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6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74" autoAdjust="0"/>
    <p:restoredTop sz="94660"/>
  </p:normalViewPr>
  <p:slideViewPr>
    <p:cSldViewPr snapToGrid="0">
      <p:cViewPr>
        <p:scale>
          <a:sx n="75" d="100"/>
          <a:sy n="75" d="100"/>
        </p:scale>
        <p:origin x="63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Essential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Essential </a:t>
            </a:r>
            <a:r>
              <a:rPr lang="en-US" dirty="0" smtClean="0"/>
              <a:t>Vector Icons</a:t>
            </a:r>
            <a:endParaRPr lang="en-US" dirty="0"/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10968309" y="1920875"/>
            <a:ext cx="536575" cy="536575"/>
          </a:xfrm>
          <a:custGeom>
            <a:avLst/>
            <a:gdLst>
              <a:gd name="T0" fmla="*/ 1061 w 3380"/>
              <a:gd name="T1" fmla="*/ 2319 h 3379"/>
              <a:gd name="T2" fmla="*/ 1129 w 3380"/>
              <a:gd name="T3" fmla="*/ 2069 h 3379"/>
              <a:gd name="T4" fmla="*/ 1180 w 3380"/>
              <a:gd name="T5" fmla="*/ 1960 h 3379"/>
              <a:gd name="T6" fmla="*/ 2853 w 3380"/>
              <a:gd name="T7" fmla="*/ 766 h 3379"/>
              <a:gd name="T8" fmla="*/ 2774 w 3380"/>
              <a:gd name="T9" fmla="*/ 368 h 3379"/>
              <a:gd name="T10" fmla="*/ 2933 w 3380"/>
              <a:gd name="T11" fmla="*/ 686 h 3379"/>
              <a:gd name="T12" fmla="*/ 2774 w 3380"/>
              <a:gd name="T13" fmla="*/ 368 h 3379"/>
              <a:gd name="T14" fmla="*/ 113 w 3380"/>
              <a:gd name="T15" fmla="*/ 3266 h 3379"/>
              <a:gd name="T16" fmla="*/ 3041 w 3380"/>
              <a:gd name="T17" fmla="*/ 736 h 3379"/>
              <a:gd name="T18" fmla="*/ 1448 w 3380"/>
              <a:gd name="T19" fmla="*/ 2329 h 3379"/>
              <a:gd name="T20" fmla="*/ 941 w 3380"/>
              <a:gd name="T21" fmla="*/ 2519 h 3379"/>
              <a:gd name="T22" fmla="*/ 916 w 3380"/>
              <a:gd name="T23" fmla="*/ 2533 h 3379"/>
              <a:gd name="T24" fmla="*/ 887 w 3380"/>
              <a:gd name="T25" fmla="*/ 2533 h 3379"/>
              <a:gd name="T26" fmla="*/ 861 w 3380"/>
              <a:gd name="T27" fmla="*/ 2519 h 3379"/>
              <a:gd name="T28" fmla="*/ 847 w 3380"/>
              <a:gd name="T29" fmla="*/ 2492 h 3379"/>
              <a:gd name="T30" fmla="*/ 847 w 3380"/>
              <a:gd name="T31" fmla="*/ 2464 h 3379"/>
              <a:gd name="T32" fmla="*/ 861 w 3380"/>
              <a:gd name="T33" fmla="*/ 2439 h 3379"/>
              <a:gd name="T34" fmla="*/ 1050 w 3380"/>
              <a:gd name="T35" fmla="*/ 1931 h 3379"/>
              <a:gd name="T36" fmla="*/ 2644 w 3380"/>
              <a:gd name="T37" fmla="*/ 337 h 3379"/>
              <a:gd name="T38" fmla="*/ 3052 w 3380"/>
              <a:gd name="T39" fmla="*/ 112 h 3379"/>
              <a:gd name="T40" fmla="*/ 3025 w 3380"/>
              <a:gd name="T41" fmla="*/ 119 h 3379"/>
              <a:gd name="T42" fmla="*/ 2853 w 3380"/>
              <a:gd name="T43" fmla="*/ 288 h 3379"/>
              <a:gd name="T44" fmla="*/ 3251 w 3380"/>
              <a:gd name="T45" fmla="*/ 367 h 3379"/>
              <a:gd name="T46" fmla="*/ 3266 w 3380"/>
              <a:gd name="T47" fmla="*/ 342 h 3379"/>
              <a:gd name="T48" fmla="*/ 3266 w 3380"/>
              <a:gd name="T49" fmla="*/ 314 h 3379"/>
              <a:gd name="T50" fmla="*/ 3251 w 3380"/>
              <a:gd name="T51" fmla="*/ 289 h 3379"/>
              <a:gd name="T52" fmla="*/ 3079 w 3380"/>
              <a:gd name="T53" fmla="*/ 119 h 3379"/>
              <a:gd name="T54" fmla="*/ 3052 w 3380"/>
              <a:gd name="T55" fmla="*/ 112 h 3379"/>
              <a:gd name="T56" fmla="*/ 3095 w 3380"/>
              <a:gd name="T57" fmla="*/ 4 h 3379"/>
              <a:gd name="T58" fmla="*/ 3148 w 3380"/>
              <a:gd name="T59" fmla="*/ 28 h 3379"/>
              <a:gd name="T60" fmla="*/ 3332 w 3380"/>
              <a:gd name="T61" fmla="*/ 209 h 3379"/>
              <a:gd name="T62" fmla="*/ 3365 w 3380"/>
              <a:gd name="T63" fmla="*/ 257 h 3379"/>
              <a:gd name="T64" fmla="*/ 3380 w 3380"/>
              <a:gd name="T65" fmla="*/ 314 h 3379"/>
              <a:gd name="T66" fmla="*/ 3375 w 3380"/>
              <a:gd name="T67" fmla="*/ 370 h 3379"/>
              <a:gd name="T68" fmla="*/ 3351 w 3380"/>
              <a:gd name="T69" fmla="*/ 423 h 3379"/>
              <a:gd name="T70" fmla="*/ 3172 w 3380"/>
              <a:gd name="T71" fmla="*/ 606 h 3379"/>
              <a:gd name="T72" fmla="*/ 3154 w 3380"/>
              <a:gd name="T73" fmla="*/ 3379 h 3379"/>
              <a:gd name="T74" fmla="*/ 0 w 3380"/>
              <a:gd name="T75" fmla="*/ 225 h 3379"/>
              <a:gd name="T76" fmla="*/ 2934 w 3380"/>
              <a:gd name="T77" fmla="*/ 48 h 3379"/>
              <a:gd name="T78" fmla="*/ 2982 w 3380"/>
              <a:gd name="T79" fmla="*/ 15 h 3379"/>
              <a:gd name="T80" fmla="*/ 3038 w 3380"/>
              <a:gd name="T81" fmla="*/ 0 h 3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380" h="3379">
                <a:moveTo>
                  <a:pt x="1129" y="2069"/>
                </a:moveTo>
                <a:lnTo>
                  <a:pt x="1061" y="2319"/>
                </a:lnTo>
                <a:lnTo>
                  <a:pt x="1311" y="2251"/>
                </a:lnTo>
                <a:lnTo>
                  <a:pt x="1129" y="2069"/>
                </a:lnTo>
                <a:close/>
                <a:moveTo>
                  <a:pt x="2614" y="527"/>
                </a:moveTo>
                <a:lnTo>
                  <a:pt x="1180" y="1960"/>
                </a:lnTo>
                <a:lnTo>
                  <a:pt x="1419" y="2200"/>
                </a:lnTo>
                <a:lnTo>
                  <a:pt x="2853" y="766"/>
                </a:lnTo>
                <a:lnTo>
                  <a:pt x="2614" y="527"/>
                </a:lnTo>
                <a:close/>
                <a:moveTo>
                  <a:pt x="2774" y="368"/>
                </a:moveTo>
                <a:lnTo>
                  <a:pt x="2694" y="448"/>
                </a:lnTo>
                <a:lnTo>
                  <a:pt x="2933" y="686"/>
                </a:lnTo>
                <a:lnTo>
                  <a:pt x="3012" y="606"/>
                </a:lnTo>
                <a:lnTo>
                  <a:pt x="2774" y="368"/>
                </a:lnTo>
                <a:close/>
                <a:moveTo>
                  <a:pt x="113" y="337"/>
                </a:moveTo>
                <a:lnTo>
                  <a:pt x="113" y="3266"/>
                </a:lnTo>
                <a:lnTo>
                  <a:pt x="3041" y="3266"/>
                </a:lnTo>
                <a:lnTo>
                  <a:pt x="3041" y="736"/>
                </a:lnTo>
                <a:lnTo>
                  <a:pt x="2958" y="821"/>
                </a:lnTo>
                <a:lnTo>
                  <a:pt x="1448" y="2329"/>
                </a:lnTo>
                <a:lnTo>
                  <a:pt x="1010" y="2450"/>
                </a:lnTo>
                <a:lnTo>
                  <a:pt x="941" y="2519"/>
                </a:lnTo>
                <a:lnTo>
                  <a:pt x="929" y="2528"/>
                </a:lnTo>
                <a:lnTo>
                  <a:pt x="916" y="2533"/>
                </a:lnTo>
                <a:lnTo>
                  <a:pt x="901" y="2535"/>
                </a:lnTo>
                <a:lnTo>
                  <a:pt x="887" y="2533"/>
                </a:lnTo>
                <a:lnTo>
                  <a:pt x="873" y="2528"/>
                </a:lnTo>
                <a:lnTo>
                  <a:pt x="861" y="2519"/>
                </a:lnTo>
                <a:lnTo>
                  <a:pt x="852" y="2506"/>
                </a:lnTo>
                <a:lnTo>
                  <a:pt x="847" y="2492"/>
                </a:lnTo>
                <a:lnTo>
                  <a:pt x="845" y="2479"/>
                </a:lnTo>
                <a:lnTo>
                  <a:pt x="847" y="2464"/>
                </a:lnTo>
                <a:lnTo>
                  <a:pt x="852" y="2451"/>
                </a:lnTo>
                <a:lnTo>
                  <a:pt x="861" y="2439"/>
                </a:lnTo>
                <a:lnTo>
                  <a:pt x="930" y="2370"/>
                </a:lnTo>
                <a:lnTo>
                  <a:pt x="1050" y="1931"/>
                </a:lnTo>
                <a:lnTo>
                  <a:pt x="1060" y="1921"/>
                </a:lnTo>
                <a:lnTo>
                  <a:pt x="2644" y="337"/>
                </a:lnTo>
                <a:lnTo>
                  <a:pt x="113" y="337"/>
                </a:lnTo>
                <a:close/>
                <a:moveTo>
                  <a:pt x="3052" y="112"/>
                </a:moveTo>
                <a:lnTo>
                  <a:pt x="3038" y="114"/>
                </a:lnTo>
                <a:lnTo>
                  <a:pt x="3025" y="119"/>
                </a:lnTo>
                <a:lnTo>
                  <a:pt x="3013" y="128"/>
                </a:lnTo>
                <a:lnTo>
                  <a:pt x="2853" y="288"/>
                </a:lnTo>
                <a:lnTo>
                  <a:pt x="3091" y="527"/>
                </a:lnTo>
                <a:lnTo>
                  <a:pt x="3251" y="367"/>
                </a:lnTo>
                <a:lnTo>
                  <a:pt x="3261" y="356"/>
                </a:lnTo>
                <a:lnTo>
                  <a:pt x="3266" y="342"/>
                </a:lnTo>
                <a:lnTo>
                  <a:pt x="3268" y="327"/>
                </a:lnTo>
                <a:lnTo>
                  <a:pt x="3266" y="314"/>
                </a:lnTo>
                <a:lnTo>
                  <a:pt x="3261" y="300"/>
                </a:lnTo>
                <a:lnTo>
                  <a:pt x="3251" y="289"/>
                </a:lnTo>
                <a:lnTo>
                  <a:pt x="3091" y="128"/>
                </a:lnTo>
                <a:lnTo>
                  <a:pt x="3079" y="119"/>
                </a:lnTo>
                <a:lnTo>
                  <a:pt x="3066" y="114"/>
                </a:lnTo>
                <a:lnTo>
                  <a:pt x="3052" y="112"/>
                </a:lnTo>
                <a:close/>
                <a:moveTo>
                  <a:pt x="3066" y="0"/>
                </a:moveTo>
                <a:lnTo>
                  <a:pt x="3095" y="4"/>
                </a:lnTo>
                <a:lnTo>
                  <a:pt x="3122" y="15"/>
                </a:lnTo>
                <a:lnTo>
                  <a:pt x="3148" y="28"/>
                </a:lnTo>
                <a:lnTo>
                  <a:pt x="3171" y="48"/>
                </a:lnTo>
                <a:lnTo>
                  <a:pt x="3332" y="209"/>
                </a:lnTo>
                <a:lnTo>
                  <a:pt x="3351" y="232"/>
                </a:lnTo>
                <a:lnTo>
                  <a:pt x="3365" y="257"/>
                </a:lnTo>
                <a:lnTo>
                  <a:pt x="3375" y="285"/>
                </a:lnTo>
                <a:lnTo>
                  <a:pt x="3380" y="314"/>
                </a:lnTo>
                <a:lnTo>
                  <a:pt x="3380" y="342"/>
                </a:lnTo>
                <a:lnTo>
                  <a:pt x="3375" y="370"/>
                </a:lnTo>
                <a:lnTo>
                  <a:pt x="3365" y="397"/>
                </a:lnTo>
                <a:lnTo>
                  <a:pt x="3351" y="423"/>
                </a:lnTo>
                <a:lnTo>
                  <a:pt x="3332" y="446"/>
                </a:lnTo>
                <a:lnTo>
                  <a:pt x="3172" y="606"/>
                </a:lnTo>
                <a:lnTo>
                  <a:pt x="3154" y="624"/>
                </a:lnTo>
                <a:lnTo>
                  <a:pt x="3154" y="3379"/>
                </a:lnTo>
                <a:lnTo>
                  <a:pt x="0" y="3379"/>
                </a:lnTo>
                <a:lnTo>
                  <a:pt x="0" y="225"/>
                </a:lnTo>
                <a:lnTo>
                  <a:pt x="2757" y="225"/>
                </a:lnTo>
                <a:lnTo>
                  <a:pt x="2934" y="48"/>
                </a:lnTo>
                <a:lnTo>
                  <a:pt x="2957" y="29"/>
                </a:lnTo>
                <a:lnTo>
                  <a:pt x="2982" y="15"/>
                </a:lnTo>
                <a:lnTo>
                  <a:pt x="3010" y="4"/>
                </a:lnTo>
                <a:lnTo>
                  <a:pt x="3038" y="0"/>
                </a:lnTo>
                <a:lnTo>
                  <a:pt x="306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0061219" y="1968500"/>
            <a:ext cx="479756" cy="449264"/>
            <a:chOff x="10072688" y="2017713"/>
            <a:chExt cx="374650" cy="3508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072688" y="2017713"/>
              <a:ext cx="374650" cy="279400"/>
            </a:xfrm>
            <a:custGeom>
              <a:avLst/>
              <a:gdLst>
                <a:gd name="T0" fmla="*/ 1654 w 3306"/>
                <a:gd name="T1" fmla="*/ 217 h 2460"/>
                <a:gd name="T2" fmla="*/ 229 w 3306"/>
                <a:gd name="T3" fmla="*/ 2302 h 2460"/>
                <a:gd name="T4" fmla="*/ 3078 w 3306"/>
                <a:gd name="T5" fmla="*/ 2302 h 2460"/>
                <a:gd name="T6" fmla="*/ 1654 w 3306"/>
                <a:gd name="T7" fmla="*/ 217 h 2460"/>
                <a:gd name="T8" fmla="*/ 1654 w 3306"/>
                <a:gd name="T9" fmla="*/ 0 h 2460"/>
                <a:gd name="T10" fmla="*/ 1672 w 3306"/>
                <a:gd name="T11" fmla="*/ 2 h 2460"/>
                <a:gd name="T12" fmla="*/ 1689 w 3306"/>
                <a:gd name="T13" fmla="*/ 8 h 2460"/>
                <a:gd name="T14" fmla="*/ 1705 w 3306"/>
                <a:gd name="T15" fmla="*/ 18 h 2460"/>
                <a:gd name="T16" fmla="*/ 1718 w 3306"/>
                <a:gd name="T17" fmla="*/ 33 h 2460"/>
                <a:gd name="T18" fmla="*/ 3292 w 3306"/>
                <a:gd name="T19" fmla="*/ 2337 h 2460"/>
                <a:gd name="T20" fmla="*/ 3301 w 3306"/>
                <a:gd name="T21" fmla="*/ 2352 h 2460"/>
                <a:gd name="T22" fmla="*/ 3305 w 3306"/>
                <a:gd name="T23" fmla="*/ 2368 h 2460"/>
                <a:gd name="T24" fmla="*/ 3306 w 3306"/>
                <a:gd name="T25" fmla="*/ 2385 h 2460"/>
                <a:gd name="T26" fmla="*/ 3304 w 3306"/>
                <a:gd name="T27" fmla="*/ 2402 h 2460"/>
                <a:gd name="T28" fmla="*/ 3297 w 3306"/>
                <a:gd name="T29" fmla="*/ 2418 h 2460"/>
                <a:gd name="T30" fmla="*/ 3288 w 3306"/>
                <a:gd name="T31" fmla="*/ 2433 h 2460"/>
                <a:gd name="T32" fmla="*/ 3276 w 3306"/>
                <a:gd name="T33" fmla="*/ 2444 h 2460"/>
                <a:gd name="T34" fmla="*/ 3261 w 3306"/>
                <a:gd name="T35" fmla="*/ 2453 h 2460"/>
                <a:gd name="T36" fmla="*/ 3246 w 3306"/>
                <a:gd name="T37" fmla="*/ 2459 h 2460"/>
                <a:gd name="T38" fmla="*/ 3228 w 3306"/>
                <a:gd name="T39" fmla="*/ 2460 h 2460"/>
                <a:gd name="T40" fmla="*/ 79 w 3306"/>
                <a:gd name="T41" fmla="*/ 2460 h 2460"/>
                <a:gd name="T42" fmla="*/ 62 w 3306"/>
                <a:gd name="T43" fmla="*/ 2459 h 2460"/>
                <a:gd name="T44" fmla="*/ 46 w 3306"/>
                <a:gd name="T45" fmla="*/ 2453 h 2460"/>
                <a:gd name="T46" fmla="*/ 31 w 3306"/>
                <a:gd name="T47" fmla="*/ 2444 h 2460"/>
                <a:gd name="T48" fmla="*/ 18 w 3306"/>
                <a:gd name="T49" fmla="*/ 2433 h 2460"/>
                <a:gd name="T50" fmla="*/ 9 w 3306"/>
                <a:gd name="T51" fmla="*/ 2418 h 2460"/>
                <a:gd name="T52" fmla="*/ 3 w 3306"/>
                <a:gd name="T53" fmla="*/ 2402 h 2460"/>
                <a:gd name="T54" fmla="*/ 0 w 3306"/>
                <a:gd name="T55" fmla="*/ 2385 h 2460"/>
                <a:gd name="T56" fmla="*/ 1 w 3306"/>
                <a:gd name="T57" fmla="*/ 2368 h 2460"/>
                <a:gd name="T58" fmla="*/ 6 w 3306"/>
                <a:gd name="T59" fmla="*/ 2352 h 2460"/>
                <a:gd name="T60" fmla="*/ 14 w 3306"/>
                <a:gd name="T61" fmla="*/ 2337 h 2460"/>
                <a:gd name="T62" fmla="*/ 1589 w 3306"/>
                <a:gd name="T63" fmla="*/ 33 h 2460"/>
                <a:gd name="T64" fmla="*/ 1601 w 3306"/>
                <a:gd name="T65" fmla="*/ 18 h 2460"/>
                <a:gd name="T66" fmla="*/ 1617 w 3306"/>
                <a:gd name="T67" fmla="*/ 8 h 2460"/>
                <a:gd name="T68" fmla="*/ 1634 w 3306"/>
                <a:gd name="T69" fmla="*/ 2 h 2460"/>
                <a:gd name="T70" fmla="*/ 1654 w 3306"/>
                <a:gd name="T71" fmla="*/ 0 h 2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06" h="2460">
                  <a:moveTo>
                    <a:pt x="1654" y="217"/>
                  </a:moveTo>
                  <a:lnTo>
                    <a:pt x="229" y="2302"/>
                  </a:lnTo>
                  <a:lnTo>
                    <a:pt x="3078" y="2302"/>
                  </a:lnTo>
                  <a:lnTo>
                    <a:pt x="1654" y="217"/>
                  </a:lnTo>
                  <a:close/>
                  <a:moveTo>
                    <a:pt x="1654" y="0"/>
                  </a:moveTo>
                  <a:lnTo>
                    <a:pt x="1672" y="2"/>
                  </a:lnTo>
                  <a:lnTo>
                    <a:pt x="1689" y="8"/>
                  </a:lnTo>
                  <a:lnTo>
                    <a:pt x="1705" y="18"/>
                  </a:lnTo>
                  <a:lnTo>
                    <a:pt x="1718" y="33"/>
                  </a:lnTo>
                  <a:lnTo>
                    <a:pt x="3292" y="2337"/>
                  </a:lnTo>
                  <a:lnTo>
                    <a:pt x="3301" y="2352"/>
                  </a:lnTo>
                  <a:lnTo>
                    <a:pt x="3305" y="2368"/>
                  </a:lnTo>
                  <a:lnTo>
                    <a:pt x="3306" y="2385"/>
                  </a:lnTo>
                  <a:lnTo>
                    <a:pt x="3304" y="2402"/>
                  </a:lnTo>
                  <a:lnTo>
                    <a:pt x="3297" y="2418"/>
                  </a:lnTo>
                  <a:lnTo>
                    <a:pt x="3288" y="2433"/>
                  </a:lnTo>
                  <a:lnTo>
                    <a:pt x="3276" y="2444"/>
                  </a:lnTo>
                  <a:lnTo>
                    <a:pt x="3261" y="2453"/>
                  </a:lnTo>
                  <a:lnTo>
                    <a:pt x="3246" y="2459"/>
                  </a:lnTo>
                  <a:lnTo>
                    <a:pt x="3228" y="2460"/>
                  </a:lnTo>
                  <a:lnTo>
                    <a:pt x="79" y="2460"/>
                  </a:lnTo>
                  <a:lnTo>
                    <a:pt x="62" y="2459"/>
                  </a:lnTo>
                  <a:lnTo>
                    <a:pt x="46" y="2453"/>
                  </a:lnTo>
                  <a:lnTo>
                    <a:pt x="31" y="2444"/>
                  </a:lnTo>
                  <a:lnTo>
                    <a:pt x="18" y="2433"/>
                  </a:lnTo>
                  <a:lnTo>
                    <a:pt x="9" y="2418"/>
                  </a:lnTo>
                  <a:lnTo>
                    <a:pt x="3" y="2402"/>
                  </a:lnTo>
                  <a:lnTo>
                    <a:pt x="0" y="2385"/>
                  </a:lnTo>
                  <a:lnTo>
                    <a:pt x="1" y="2368"/>
                  </a:lnTo>
                  <a:lnTo>
                    <a:pt x="6" y="2352"/>
                  </a:lnTo>
                  <a:lnTo>
                    <a:pt x="14" y="2337"/>
                  </a:lnTo>
                  <a:lnTo>
                    <a:pt x="1589" y="33"/>
                  </a:lnTo>
                  <a:lnTo>
                    <a:pt x="1601" y="18"/>
                  </a:lnTo>
                  <a:lnTo>
                    <a:pt x="1617" y="8"/>
                  </a:lnTo>
                  <a:lnTo>
                    <a:pt x="1634" y="2"/>
                  </a:lnTo>
                  <a:lnTo>
                    <a:pt x="16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0072688" y="2351088"/>
              <a:ext cx="374650" cy="17463"/>
            </a:xfrm>
            <a:custGeom>
              <a:avLst/>
              <a:gdLst>
                <a:gd name="T0" fmla="*/ 79 w 3306"/>
                <a:gd name="T1" fmla="*/ 0 h 159"/>
                <a:gd name="T2" fmla="*/ 3228 w 3306"/>
                <a:gd name="T3" fmla="*/ 0 h 159"/>
                <a:gd name="T4" fmla="*/ 3249 w 3306"/>
                <a:gd name="T5" fmla="*/ 3 h 159"/>
                <a:gd name="T6" fmla="*/ 3268 w 3306"/>
                <a:gd name="T7" fmla="*/ 11 h 159"/>
                <a:gd name="T8" fmla="*/ 3284 w 3306"/>
                <a:gd name="T9" fmla="*/ 24 h 159"/>
                <a:gd name="T10" fmla="*/ 3296 w 3306"/>
                <a:gd name="T11" fmla="*/ 40 h 159"/>
                <a:gd name="T12" fmla="*/ 3304 w 3306"/>
                <a:gd name="T13" fmla="*/ 58 h 159"/>
                <a:gd name="T14" fmla="*/ 3306 w 3306"/>
                <a:gd name="T15" fmla="*/ 80 h 159"/>
                <a:gd name="T16" fmla="*/ 3304 w 3306"/>
                <a:gd name="T17" fmla="*/ 100 h 159"/>
                <a:gd name="T18" fmla="*/ 3296 w 3306"/>
                <a:gd name="T19" fmla="*/ 120 h 159"/>
                <a:gd name="T20" fmla="*/ 3284 w 3306"/>
                <a:gd name="T21" fmla="*/ 136 h 159"/>
                <a:gd name="T22" fmla="*/ 3268 w 3306"/>
                <a:gd name="T23" fmla="*/ 149 h 159"/>
                <a:gd name="T24" fmla="*/ 3249 w 3306"/>
                <a:gd name="T25" fmla="*/ 157 h 159"/>
                <a:gd name="T26" fmla="*/ 3228 w 3306"/>
                <a:gd name="T27" fmla="*/ 159 h 159"/>
                <a:gd name="T28" fmla="*/ 79 w 3306"/>
                <a:gd name="T29" fmla="*/ 159 h 159"/>
                <a:gd name="T30" fmla="*/ 58 w 3306"/>
                <a:gd name="T31" fmla="*/ 157 h 159"/>
                <a:gd name="T32" fmla="*/ 40 w 3306"/>
                <a:gd name="T33" fmla="*/ 149 h 159"/>
                <a:gd name="T34" fmla="*/ 23 w 3306"/>
                <a:gd name="T35" fmla="*/ 136 h 159"/>
                <a:gd name="T36" fmla="*/ 11 w 3306"/>
                <a:gd name="T37" fmla="*/ 120 h 159"/>
                <a:gd name="T38" fmla="*/ 3 w 3306"/>
                <a:gd name="T39" fmla="*/ 100 h 159"/>
                <a:gd name="T40" fmla="*/ 0 w 3306"/>
                <a:gd name="T41" fmla="*/ 80 h 159"/>
                <a:gd name="T42" fmla="*/ 3 w 3306"/>
                <a:gd name="T43" fmla="*/ 58 h 159"/>
                <a:gd name="T44" fmla="*/ 11 w 3306"/>
                <a:gd name="T45" fmla="*/ 40 h 159"/>
                <a:gd name="T46" fmla="*/ 23 w 3306"/>
                <a:gd name="T47" fmla="*/ 24 h 159"/>
                <a:gd name="T48" fmla="*/ 40 w 3306"/>
                <a:gd name="T49" fmla="*/ 11 h 159"/>
                <a:gd name="T50" fmla="*/ 58 w 3306"/>
                <a:gd name="T51" fmla="*/ 3 h 159"/>
                <a:gd name="T52" fmla="*/ 79 w 3306"/>
                <a:gd name="T53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06" h="159">
                  <a:moveTo>
                    <a:pt x="79" y="0"/>
                  </a:moveTo>
                  <a:lnTo>
                    <a:pt x="3228" y="0"/>
                  </a:lnTo>
                  <a:lnTo>
                    <a:pt x="3249" y="3"/>
                  </a:lnTo>
                  <a:lnTo>
                    <a:pt x="3268" y="11"/>
                  </a:lnTo>
                  <a:lnTo>
                    <a:pt x="3284" y="24"/>
                  </a:lnTo>
                  <a:lnTo>
                    <a:pt x="3296" y="40"/>
                  </a:lnTo>
                  <a:lnTo>
                    <a:pt x="3304" y="58"/>
                  </a:lnTo>
                  <a:lnTo>
                    <a:pt x="3306" y="80"/>
                  </a:lnTo>
                  <a:lnTo>
                    <a:pt x="3304" y="100"/>
                  </a:lnTo>
                  <a:lnTo>
                    <a:pt x="3296" y="120"/>
                  </a:lnTo>
                  <a:lnTo>
                    <a:pt x="3284" y="136"/>
                  </a:lnTo>
                  <a:lnTo>
                    <a:pt x="3268" y="149"/>
                  </a:lnTo>
                  <a:lnTo>
                    <a:pt x="3249" y="157"/>
                  </a:lnTo>
                  <a:lnTo>
                    <a:pt x="3228" y="159"/>
                  </a:lnTo>
                  <a:lnTo>
                    <a:pt x="79" y="159"/>
                  </a:lnTo>
                  <a:lnTo>
                    <a:pt x="58" y="157"/>
                  </a:lnTo>
                  <a:lnTo>
                    <a:pt x="40" y="149"/>
                  </a:lnTo>
                  <a:lnTo>
                    <a:pt x="23" y="136"/>
                  </a:lnTo>
                  <a:lnTo>
                    <a:pt x="11" y="120"/>
                  </a:lnTo>
                  <a:lnTo>
                    <a:pt x="3" y="100"/>
                  </a:lnTo>
                  <a:lnTo>
                    <a:pt x="0" y="80"/>
                  </a:lnTo>
                  <a:lnTo>
                    <a:pt x="3" y="58"/>
                  </a:lnTo>
                  <a:lnTo>
                    <a:pt x="11" y="40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8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9096522" y="1924050"/>
            <a:ext cx="538163" cy="539750"/>
            <a:chOff x="9096375" y="1924050"/>
            <a:chExt cx="538163" cy="539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9221788" y="2024063"/>
              <a:ext cx="287338" cy="214313"/>
            </a:xfrm>
            <a:custGeom>
              <a:avLst/>
              <a:gdLst>
                <a:gd name="T0" fmla="*/ 904 w 1808"/>
                <a:gd name="T1" fmla="*/ 156 h 1358"/>
                <a:gd name="T2" fmla="*/ 163 w 1808"/>
                <a:gd name="T3" fmla="*/ 1245 h 1358"/>
                <a:gd name="T4" fmla="*/ 1645 w 1808"/>
                <a:gd name="T5" fmla="*/ 1245 h 1358"/>
                <a:gd name="T6" fmla="*/ 904 w 1808"/>
                <a:gd name="T7" fmla="*/ 156 h 1358"/>
                <a:gd name="T8" fmla="*/ 896 w 1808"/>
                <a:gd name="T9" fmla="*/ 0 h 1358"/>
                <a:gd name="T10" fmla="*/ 912 w 1808"/>
                <a:gd name="T11" fmla="*/ 0 h 1358"/>
                <a:gd name="T12" fmla="*/ 927 w 1808"/>
                <a:gd name="T13" fmla="*/ 5 h 1358"/>
                <a:gd name="T14" fmla="*/ 940 w 1808"/>
                <a:gd name="T15" fmla="*/ 12 h 1358"/>
                <a:gd name="T16" fmla="*/ 950 w 1808"/>
                <a:gd name="T17" fmla="*/ 23 h 1358"/>
                <a:gd name="T18" fmla="*/ 1798 w 1808"/>
                <a:gd name="T19" fmla="*/ 1270 h 1358"/>
                <a:gd name="T20" fmla="*/ 1805 w 1808"/>
                <a:gd name="T21" fmla="*/ 1284 h 1358"/>
                <a:gd name="T22" fmla="*/ 1808 w 1808"/>
                <a:gd name="T23" fmla="*/ 1299 h 1358"/>
                <a:gd name="T24" fmla="*/ 1807 w 1808"/>
                <a:gd name="T25" fmla="*/ 1314 h 1358"/>
                <a:gd name="T26" fmla="*/ 1802 w 1808"/>
                <a:gd name="T27" fmla="*/ 1328 h 1358"/>
                <a:gd name="T28" fmla="*/ 1793 w 1808"/>
                <a:gd name="T29" fmla="*/ 1341 h 1358"/>
                <a:gd name="T30" fmla="*/ 1780 w 1808"/>
                <a:gd name="T31" fmla="*/ 1350 h 1358"/>
                <a:gd name="T32" fmla="*/ 1767 w 1808"/>
                <a:gd name="T33" fmla="*/ 1356 h 1358"/>
                <a:gd name="T34" fmla="*/ 1752 w 1808"/>
                <a:gd name="T35" fmla="*/ 1358 h 1358"/>
                <a:gd name="T36" fmla="*/ 57 w 1808"/>
                <a:gd name="T37" fmla="*/ 1358 h 1358"/>
                <a:gd name="T38" fmla="*/ 41 w 1808"/>
                <a:gd name="T39" fmla="*/ 1356 h 1358"/>
                <a:gd name="T40" fmla="*/ 28 w 1808"/>
                <a:gd name="T41" fmla="*/ 1350 h 1358"/>
                <a:gd name="T42" fmla="*/ 15 w 1808"/>
                <a:gd name="T43" fmla="*/ 1341 h 1358"/>
                <a:gd name="T44" fmla="*/ 6 w 1808"/>
                <a:gd name="T45" fmla="*/ 1328 h 1358"/>
                <a:gd name="T46" fmla="*/ 1 w 1808"/>
                <a:gd name="T47" fmla="*/ 1314 h 1358"/>
                <a:gd name="T48" fmla="*/ 0 w 1808"/>
                <a:gd name="T49" fmla="*/ 1299 h 1358"/>
                <a:gd name="T50" fmla="*/ 3 w 1808"/>
                <a:gd name="T51" fmla="*/ 1284 h 1358"/>
                <a:gd name="T52" fmla="*/ 10 w 1808"/>
                <a:gd name="T53" fmla="*/ 1270 h 1358"/>
                <a:gd name="T54" fmla="*/ 858 w 1808"/>
                <a:gd name="T55" fmla="*/ 23 h 1358"/>
                <a:gd name="T56" fmla="*/ 868 w 1808"/>
                <a:gd name="T57" fmla="*/ 12 h 1358"/>
                <a:gd name="T58" fmla="*/ 881 w 1808"/>
                <a:gd name="T59" fmla="*/ 5 h 1358"/>
                <a:gd name="T60" fmla="*/ 896 w 1808"/>
                <a:gd name="T61" fmla="*/ 0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08" h="1358">
                  <a:moveTo>
                    <a:pt x="904" y="156"/>
                  </a:moveTo>
                  <a:lnTo>
                    <a:pt x="163" y="1245"/>
                  </a:lnTo>
                  <a:lnTo>
                    <a:pt x="1645" y="1245"/>
                  </a:lnTo>
                  <a:lnTo>
                    <a:pt x="904" y="156"/>
                  </a:lnTo>
                  <a:close/>
                  <a:moveTo>
                    <a:pt x="896" y="0"/>
                  </a:moveTo>
                  <a:lnTo>
                    <a:pt x="912" y="0"/>
                  </a:lnTo>
                  <a:lnTo>
                    <a:pt x="927" y="5"/>
                  </a:lnTo>
                  <a:lnTo>
                    <a:pt x="940" y="12"/>
                  </a:lnTo>
                  <a:lnTo>
                    <a:pt x="950" y="23"/>
                  </a:lnTo>
                  <a:lnTo>
                    <a:pt x="1798" y="1270"/>
                  </a:lnTo>
                  <a:lnTo>
                    <a:pt x="1805" y="1284"/>
                  </a:lnTo>
                  <a:lnTo>
                    <a:pt x="1808" y="1299"/>
                  </a:lnTo>
                  <a:lnTo>
                    <a:pt x="1807" y="1314"/>
                  </a:lnTo>
                  <a:lnTo>
                    <a:pt x="1802" y="1328"/>
                  </a:lnTo>
                  <a:lnTo>
                    <a:pt x="1793" y="1341"/>
                  </a:lnTo>
                  <a:lnTo>
                    <a:pt x="1780" y="1350"/>
                  </a:lnTo>
                  <a:lnTo>
                    <a:pt x="1767" y="1356"/>
                  </a:lnTo>
                  <a:lnTo>
                    <a:pt x="1752" y="1358"/>
                  </a:lnTo>
                  <a:lnTo>
                    <a:pt x="57" y="1358"/>
                  </a:lnTo>
                  <a:lnTo>
                    <a:pt x="41" y="1356"/>
                  </a:lnTo>
                  <a:lnTo>
                    <a:pt x="28" y="1350"/>
                  </a:lnTo>
                  <a:lnTo>
                    <a:pt x="15" y="1341"/>
                  </a:lnTo>
                  <a:lnTo>
                    <a:pt x="6" y="1328"/>
                  </a:lnTo>
                  <a:lnTo>
                    <a:pt x="1" y="1314"/>
                  </a:lnTo>
                  <a:lnTo>
                    <a:pt x="0" y="1299"/>
                  </a:lnTo>
                  <a:lnTo>
                    <a:pt x="3" y="1284"/>
                  </a:lnTo>
                  <a:lnTo>
                    <a:pt x="10" y="1270"/>
                  </a:lnTo>
                  <a:lnTo>
                    <a:pt x="858" y="23"/>
                  </a:lnTo>
                  <a:lnTo>
                    <a:pt x="868" y="12"/>
                  </a:lnTo>
                  <a:lnTo>
                    <a:pt x="881" y="5"/>
                  </a:lnTo>
                  <a:lnTo>
                    <a:pt x="8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9096375" y="1924050"/>
              <a:ext cx="538163" cy="539750"/>
            </a:xfrm>
            <a:custGeom>
              <a:avLst/>
              <a:gdLst>
                <a:gd name="T0" fmla="*/ 1400 w 3390"/>
                <a:gd name="T1" fmla="*/ 141 h 3400"/>
                <a:gd name="T2" fmla="*/ 1037 w 3390"/>
                <a:gd name="T3" fmla="*/ 258 h 3400"/>
                <a:gd name="T4" fmla="*/ 717 w 3390"/>
                <a:gd name="T5" fmla="*/ 454 h 3400"/>
                <a:gd name="T6" fmla="*/ 453 w 3390"/>
                <a:gd name="T7" fmla="*/ 719 h 3400"/>
                <a:gd name="T8" fmla="*/ 257 w 3390"/>
                <a:gd name="T9" fmla="*/ 1040 h 3400"/>
                <a:gd name="T10" fmla="*/ 141 w 3390"/>
                <a:gd name="T11" fmla="*/ 1404 h 3400"/>
                <a:gd name="T12" fmla="*/ 116 w 3390"/>
                <a:gd name="T13" fmla="*/ 1800 h 3400"/>
                <a:gd name="T14" fmla="*/ 188 w 3390"/>
                <a:gd name="T15" fmla="*/ 2183 h 3400"/>
                <a:gd name="T16" fmla="*/ 345 w 3390"/>
                <a:gd name="T17" fmla="*/ 2527 h 3400"/>
                <a:gd name="T18" fmla="*/ 577 w 3390"/>
                <a:gd name="T19" fmla="*/ 2821 h 3400"/>
                <a:gd name="T20" fmla="*/ 870 w 3390"/>
                <a:gd name="T21" fmla="*/ 3054 h 3400"/>
                <a:gd name="T22" fmla="*/ 1213 w 3390"/>
                <a:gd name="T23" fmla="*/ 3211 h 3400"/>
                <a:gd name="T24" fmla="*/ 1595 w 3390"/>
                <a:gd name="T25" fmla="*/ 3284 h 3400"/>
                <a:gd name="T26" fmla="*/ 1990 w 3390"/>
                <a:gd name="T27" fmla="*/ 3259 h 3400"/>
                <a:gd name="T28" fmla="*/ 2353 w 3390"/>
                <a:gd name="T29" fmla="*/ 3142 h 3400"/>
                <a:gd name="T30" fmla="*/ 2673 w 3390"/>
                <a:gd name="T31" fmla="*/ 2946 h 3400"/>
                <a:gd name="T32" fmla="*/ 2937 w 3390"/>
                <a:gd name="T33" fmla="*/ 2681 h 3400"/>
                <a:gd name="T34" fmla="*/ 3133 w 3390"/>
                <a:gd name="T35" fmla="*/ 2360 h 3400"/>
                <a:gd name="T36" fmla="*/ 3249 w 3390"/>
                <a:gd name="T37" fmla="*/ 1996 h 3400"/>
                <a:gd name="T38" fmla="*/ 3274 w 3390"/>
                <a:gd name="T39" fmla="*/ 1600 h 3400"/>
                <a:gd name="T40" fmla="*/ 3202 w 3390"/>
                <a:gd name="T41" fmla="*/ 1217 h 3400"/>
                <a:gd name="T42" fmla="*/ 3045 w 3390"/>
                <a:gd name="T43" fmla="*/ 873 h 3400"/>
                <a:gd name="T44" fmla="*/ 2813 w 3390"/>
                <a:gd name="T45" fmla="*/ 579 h 3400"/>
                <a:gd name="T46" fmla="*/ 2520 w 3390"/>
                <a:gd name="T47" fmla="*/ 346 h 3400"/>
                <a:gd name="T48" fmla="*/ 2177 w 3390"/>
                <a:gd name="T49" fmla="*/ 189 h 3400"/>
                <a:gd name="T50" fmla="*/ 1795 w 3390"/>
                <a:gd name="T51" fmla="*/ 116 h 3400"/>
                <a:gd name="T52" fmla="*/ 1899 w 3390"/>
                <a:gd name="T53" fmla="*/ 12 h 3400"/>
                <a:gd name="T54" fmla="*/ 2286 w 3390"/>
                <a:gd name="T55" fmla="*/ 106 h 3400"/>
                <a:gd name="T56" fmla="*/ 2632 w 3390"/>
                <a:gd name="T57" fmla="*/ 284 h 3400"/>
                <a:gd name="T58" fmla="*/ 2927 w 3390"/>
                <a:gd name="T59" fmla="*/ 533 h 3400"/>
                <a:gd name="T60" fmla="*/ 3158 w 3390"/>
                <a:gd name="T61" fmla="*/ 843 h 3400"/>
                <a:gd name="T62" fmla="*/ 3315 w 3390"/>
                <a:gd name="T63" fmla="*/ 1201 h 3400"/>
                <a:gd name="T64" fmla="*/ 3387 w 3390"/>
                <a:gd name="T65" fmla="*/ 1597 h 3400"/>
                <a:gd name="T66" fmla="*/ 3362 w 3390"/>
                <a:gd name="T67" fmla="*/ 2005 h 3400"/>
                <a:gd name="T68" fmla="*/ 3247 w 3390"/>
                <a:gd name="T69" fmla="*/ 2383 h 3400"/>
                <a:gd name="T70" fmla="*/ 3051 w 3390"/>
                <a:gd name="T71" fmla="*/ 2719 h 3400"/>
                <a:gd name="T72" fmla="*/ 2786 w 3390"/>
                <a:gd name="T73" fmla="*/ 2999 h 3400"/>
                <a:gd name="T74" fmla="*/ 2464 w 3390"/>
                <a:gd name="T75" fmla="*/ 3215 h 3400"/>
                <a:gd name="T76" fmla="*/ 2097 w 3390"/>
                <a:gd name="T77" fmla="*/ 3352 h 3400"/>
                <a:gd name="T78" fmla="*/ 1695 w 3390"/>
                <a:gd name="T79" fmla="*/ 3400 h 3400"/>
                <a:gd name="T80" fmla="*/ 1293 w 3390"/>
                <a:gd name="T81" fmla="*/ 3352 h 3400"/>
                <a:gd name="T82" fmla="*/ 926 w 3390"/>
                <a:gd name="T83" fmla="*/ 3215 h 3400"/>
                <a:gd name="T84" fmla="*/ 604 w 3390"/>
                <a:gd name="T85" fmla="*/ 2999 h 3400"/>
                <a:gd name="T86" fmla="*/ 339 w 3390"/>
                <a:gd name="T87" fmla="*/ 2719 h 3400"/>
                <a:gd name="T88" fmla="*/ 143 w 3390"/>
                <a:gd name="T89" fmla="*/ 2383 h 3400"/>
                <a:gd name="T90" fmla="*/ 28 w 3390"/>
                <a:gd name="T91" fmla="*/ 2005 h 3400"/>
                <a:gd name="T92" fmla="*/ 3 w 3390"/>
                <a:gd name="T93" fmla="*/ 1597 h 3400"/>
                <a:gd name="T94" fmla="*/ 75 w 3390"/>
                <a:gd name="T95" fmla="*/ 1201 h 3400"/>
                <a:gd name="T96" fmla="*/ 232 w 3390"/>
                <a:gd name="T97" fmla="*/ 843 h 3400"/>
                <a:gd name="T98" fmla="*/ 463 w 3390"/>
                <a:gd name="T99" fmla="*/ 533 h 3400"/>
                <a:gd name="T100" fmla="*/ 758 w 3390"/>
                <a:gd name="T101" fmla="*/ 284 h 3400"/>
                <a:gd name="T102" fmla="*/ 1104 w 3390"/>
                <a:gd name="T103" fmla="*/ 106 h 3400"/>
                <a:gd name="T104" fmla="*/ 1491 w 3390"/>
                <a:gd name="T105" fmla="*/ 12 h 3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90" h="3400">
                  <a:moveTo>
                    <a:pt x="1695" y="113"/>
                  </a:moveTo>
                  <a:lnTo>
                    <a:pt x="1595" y="116"/>
                  </a:lnTo>
                  <a:lnTo>
                    <a:pt x="1497" y="126"/>
                  </a:lnTo>
                  <a:lnTo>
                    <a:pt x="1400" y="141"/>
                  </a:lnTo>
                  <a:lnTo>
                    <a:pt x="1306" y="162"/>
                  </a:lnTo>
                  <a:lnTo>
                    <a:pt x="1213" y="189"/>
                  </a:lnTo>
                  <a:lnTo>
                    <a:pt x="1124" y="220"/>
                  </a:lnTo>
                  <a:lnTo>
                    <a:pt x="1037" y="258"/>
                  </a:lnTo>
                  <a:lnTo>
                    <a:pt x="952" y="300"/>
                  </a:lnTo>
                  <a:lnTo>
                    <a:pt x="870" y="346"/>
                  </a:lnTo>
                  <a:lnTo>
                    <a:pt x="792" y="398"/>
                  </a:lnTo>
                  <a:lnTo>
                    <a:pt x="717" y="454"/>
                  </a:lnTo>
                  <a:lnTo>
                    <a:pt x="645" y="514"/>
                  </a:lnTo>
                  <a:lnTo>
                    <a:pt x="577" y="579"/>
                  </a:lnTo>
                  <a:lnTo>
                    <a:pt x="513" y="647"/>
                  </a:lnTo>
                  <a:lnTo>
                    <a:pt x="453" y="719"/>
                  </a:lnTo>
                  <a:lnTo>
                    <a:pt x="397" y="794"/>
                  </a:lnTo>
                  <a:lnTo>
                    <a:pt x="345" y="873"/>
                  </a:lnTo>
                  <a:lnTo>
                    <a:pt x="299" y="955"/>
                  </a:lnTo>
                  <a:lnTo>
                    <a:pt x="257" y="1040"/>
                  </a:lnTo>
                  <a:lnTo>
                    <a:pt x="220" y="1127"/>
                  </a:lnTo>
                  <a:lnTo>
                    <a:pt x="188" y="1217"/>
                  </a:lnTo>
                  <a:lnTo>
                    <a:pt x="161" y="1310"/>
                  </a:lnTo>
                  <a:lnTo>
                    <a:pt x="141" y="1404"/>
                  </a:lnTo>
                  <a:lnTo>
                    <a:pt x="125" y="1501"/>
                  </a:lnTo>
                  <a:lnTo>
                    <a:pt x="116" y="1600"/>
                  </a:lnTo>
                  <a:lnTo>
                    <a:pt x="113" y="1700"/>
                  </a:lnTo>
                  <a:lnTo>
                    <a:pt x="116" y="1800"/>
                  </a:lnTo>
                  <a:lnTo>
                    <a:pt x="125" y="1899"/>
                  </a:lnTo>
                  <a:lnTo>
                    <a:pt x="141" y="1996"/>
                  </a:lnTo>
                  <a:lnTo>
                    <a:pt x="161" y="2090"/>
                  </a:lnTo>
                  <a:lnTo>
                    <a:pt x="188" y="2183"/>
                  </a:lnTo>
                  <a:lnTo>
                    <a:pt x="220" y="2273"/>
                  </a:lnTo>
                  <a:lnTo>
                    <a:pt x="257" y="2360"/>
                  </a:lnTo>
                  <a:lnTo>
                    <a:pt x="299" y="2445"/>
                  </a:lnTo>
                  <a:lnTo>
                    <a:pt x="345" y="2527"/>
                  </a:lnTo>
                  <a:lnTo>
                    <a:pt x="397" y="2606"/>
                  </a:lnTo>
                  <a:lnTo>
                    <a:pt x="453" y="2681"/>
                  </a:lnTo>
                  <a:lnTo>
                    <a:pt x="513" y="2753"/>
                  </a:lnTo>
                  <a:lnTo>
                    <a:pt x="577" y="2821"/>
                  </a:lnTo>
                  <a:lnTo>
                    <a:pt x="645" y="2886"/>
                  </a:lnTo>
                  <a:lnTo>
                    <a:pt x="717" y="2946"/>
                  </a:lnTo>
                  <a:lnTo>
                    <a:pt x="792" y="3002"/>
                  </a:lnTo>
                  <a:lnTo>
                    <a:pt x="870" y="3054"/>
                  </a:lnTo>
                  <a:lnTo>
                    <a:pt x="952" y="3100"/>
                  </a:lnTo>
                  <a:lnTo>
                    <a:pt x="1037" y="3142"/>
                  </a:lnTo>
                  <a:lnTo>
                    <a:pt x="1124" y="3180"/>
                  </a:lnTo>
                  <a:lnTo>
                    <a:pt x="1213" y="3211"/>
                  </a:lnTo>
                  <a:lnTo>
                    <a:pt x="1306" y="3238"/>
                  </a:lnTo>
                  <a:lnTo>
                    <a:pt x="1400" y="3259"/>
                  </a:lnTo>
                  <a:lnTo>
                    <a:pt x="1497" y="3274"/>
                  </a:lnTo>
                  <a:lnTo>
                    <a:pt x="1595" y="3284"/>
                  </a:lnTo>
                  <a:lnTo>
                    <a:pt x="1695" y="3287"/>
                  </a:lnTo>
                  <a:lnTo>
                    <a:pt x="1795" y="3284"/>
                  </a:lnTo>
                  <a:lnTo>
                    <a:pt x="1893" y="3274"/>
                  </a:lnTo>
                  <a:lnTo>
                    <a:pt x="1990" y="3259"/>
                  </a:lnTo>
                  <a:lnTo>
                    <a:pt x="2084" y="3238"/>
                  </a:lnTo>
                  <a:lnTo>
                    <a:pt x="2177" y="3211"/>
                  </a:lnTo>
                  <a:lnTo>
                    <a:pt x="2266" y="3180"/>
                  </a:lnTo>
                  <a:lnTo>
                    <a:pt x="2353" y="3142"/>
                  </a:lnTo>
                  <a:lnTo>
                    <a:pt x="2438" y="3100"/>
                  </a:lnTo>
                  <a:lnTo>
                    <a:pt x="2520" y="3054"/>
                  </a:lnTo>
                  <a:lnTo>
                    <a:pt x="2598" y="3002"/>
                  </a:lnTo>
                  <a:lnTo>
                    <a:pt x="2673" y="2946"/>
                  </a:lnTo>
                  <a:lnTo>
                    <a:pt x="2745" y="2886"/>
                  </a:lnTo>
                  <a:lnTo>
                    <a:pt x="2813" y="2821"/>
                  </a:lnTo>
                  <a:lnTo>
                    <a:pt x="2877" y="2753"/>
                  </a:lnTo>
                  <a:lnTo>
                    <a:pt x="2937" y="2681"/>
                  </a:lnTo>
                  <a:lnTo>
                    <a:pt x="2993" y="2606"/>
                  </a:lnTo>
                  <a:lnTo>
                    <a:pt x="3045" y="2527"/>
                  </a:lnTo>
                  <a:lnTo>
                    <a:pt x="3091" y="2445"/>
                  </a:lnTo>
                  <a:lnTo>
                    <a:pt x="3133" y="2360"/>
                  </a:lnTo>
                  <a:lnTo>
                    <a:pt x="3170" y="2273"/>
                  </a:lnTo>
                  <a:lnTo>
                    <a:pt x="3202" y="2183"/>
                  </a:lnTo>
                  <a:lnTo>
                    <a:pt x="3229" y="2090"/>
                  </a:lnTo>
                  <a:lnTo>
                    <a:pt x="3249" y="1996"/>
                  </a:lnTo>
                  <a:lnTo>
                    <a:pt x="3265" y="1899"/>
                  </a:lnTo>
                  <a:lnTo>
                    <a:pt x="3274" y="1800"/>
                  </a:lnTo>
                  <a:lnTo>
                    <a:pt x="3277" y="1700"/>
                  </a:lnTo>
                  <a:lnTo>
                    <a:pt x="3274" y="1600"/>
                  </a:lnTo>
                  <a:lnTo>
                    <a:pt x="3265" y="1501"/>
                  </a:lnTo>
                  <a:lnTo>
                    <a:pt x="3249" y="1404"/>
                  </a:lnTo>
                  <a:lnTo>
                    <a:pt x="3229" y="1310"/>
                  </a:lnTo>
                  <a:lnTo>
                    <a:pt x="3202" y="1217"/>
                  </a:lnTo>
                  <a:lnTo>
                    <a:pt x="3170" y="1127"/>
                  </a:lnTo>
                  <a:lnTo>
                    <a:pt x="3133" y="1040"/>
                  </a:lnTo>
                  <a:lnTo>
                    <a:pt x="3091" y="955"/>
                  </a:lnTo>
                  <a:lnTo>
                    <a:pt x="3045" y="873"/>
                  </a:lnTo>
                  <a:lnTo>
                    <a:pt x="2993" y="794"/>
                  </a:lnTo>
                  <a:lnTo>
                    <a:pt x="2937" y="719"/>
                  </a:lnTo>
                  <a:lnTo>
                    <a:pt x="2877" y="647"/>
                  </a:lnTo>
                  <a:lnTo>
                    <a:pt x="2813" y="579"/>
                  </a:lnTo>
                  <a:lnTo>
                    <a:pt x="2745" y="514"/>
                  </a:lnTo>
                  <a:lnTo>
                    <a:pt x="2673" y="454"/>
                  </a:lnTo>
                  <a:lnTo>
                    <a:pt x="2598" y="398"/>
                  </a:lnTo>
                  <a:lnTo>
                    <a:pt x="2520" y="346"/>
                  </a:lnTo>
                  <a:lnTo>
                    <a:pt x="2438" y="300"/>
                  </a:lnTo>
                  <a:lnTo>
                    <a:pt x="2353" y="258"/>
                  </a:lnTo>
                  <a:lnTo>
                    <a:pt x="2266" y="220"/>
                  </a:lnTo>
                  <a:lnTo>
                    <a:pt x="2177" y="189"/>
                  </a:lnTo>
                  <a:lnTo>
                    <a:pt x="2084" y="162"/>
                  </a:lnTo>
                  <a:lnTo>
                    <a:pt x="1990" y="141"/>
                  </a:lnTo>
                  <a:lnTo>
                    <a:pt x="1893" y="126"/>
                  </a:lnTo>
                  <a:lnTo>
                    <a:pt x="1795" y="116"/>
                  </a:lnTo>
                  <a:lnTo>
                    <a:pt x="1695" y="113"/>
                  </a:lnTo>
                  <a:close/>
                  <a:moveTo>
                    <a:pt x="1695" y="0"/>
                  </a:moveTo>
                  <a:lnTo>
                    <a:pt x="1798" y="3"/>
                  </a:lnTo>
                  <a:lnTo>
                    <a:pt x="1899" y="12"/>
                  </a:lnTo>
                  <a:lnTo>
                    <a:pt x="1999" y="28"/>
                  </a:lnTo>
                  <a:lnTo>
                    <a:pt x="2097" y="48"/>
                  </a:lnTo>
                  <a:lnTo>
                    <a:pt x="2192" y="75"/>
                  </a:lnTo>
                  <a:lnTo>
                    <a:pt x="2286" y="106"/>
                  </a:lnTo>
                  <a:lnTo>
                    <a:pt x="2376" y="143"/>
                  </a:lnTo>
                  <a:lnTo>
                    <a:pt x="2464" y="185"/>
                  </a:lnTo>
                  <a:lnTo>
                    <a:pt x="2550" y="233"/>
                  </a:lnTo>
                  <a:lnTo>
                    <a:pt x="2632" y="284"/>
                  </a:lnTo>
                  <a:lnTo>
                    <a:pt x="2711" y="340"/>
                  </a:lnTo>
                  <a:lnTo>
                    <a:pt x="2786" y="401"/>
                  </a:lnTo>
                  <a:lnTo>
                    <a:pt x="2859" y="465"/>
                  </a:lnTo>
                  <a:lnTo>
                    <a:pt x="2927" y="533"/>
                  </a:lnTo>
                  <a:lnTo>
                    <a:pt x="2990" y="606"/>
                  </a:lnTo>
                  <a:lnTo>
                    <a:pt x="3051" y="681"/>
                  </a:lnTo>
                  <a:lnTo>
                    <a:pt x="3106" y="760"/>
                  </a:lnTo>
                  <a:lnTo>
                    <a:pt x="3158" y="843"/>
                  </a:lnTo>
                  <a:lnTo>
                    <a:pt x="3205" y="928"/>
                  </a:lnTo>
                  <a:lnTo>
                    <a:pt x="3247" y="1017"/>
                  </a:lnTo>
                  <a:lnTo>
                    <a:pt x="3284" y="1108"/>
                  </a:lnTo>
                  <a:lnTo>
                    <a:pt x="3315" y="1201"/>
                  </a:lnTo>
                  <a:lnTo>
                    <a:pt x="3342" y="1297"/>
                  </a:lnTo>
                  <a:lnTo>
                    <a:pt x="3362" y="1395"/>
                  </a:lnTo>
                  <a:lnTo>
                    <a:pt x="3378" y="1495"/>
                  </a:lnTo>
                  <a:lnTo>
                    <a:pt x="3387" y="1597"/>
                  </a:lnTo>
                  <a:lnTo>
                    <a:pt x="3390" y="1700"/>
                  </a:lnTo>
                  <a:lnTo>
                    <a:pt x="3387" y="1803"/>
                  </a:lnTo>
                  <a:lnTo>
                    <a:pt x="3378" y="1905"/>
                  </a:lnTo>
                  <a:lnTo>
                    <a:pt x="3362" y="2005"/>
                  </a:lnTo>
                  <a:lnTo>
                    <a:pt x="3342" y="2103"/>
                  </a:lnTo>
                  <a:lnTo>
                    <a:pt x="3315" y="2199"/>
                  </a:lnTo>
                  <a:lnTo>
                    <a:pt x="3284" y="2292"/>
                  </a:lnTo>
                  <a:lnTo>
                    <a:pt x="3247" y="2383"/>
                  </a:lnTo>
                  <a:lnTo>
                    <a:pt x="3205" y="2472"/>
                  </a:lnTo>
                  <a:lnTo>
                    <a:pt x="3158" y="2557"/>
                  </a:lnTo>
                  <a:lnTo>
                    <a:pt x="3106" y="2640"/>
                  </a:lnTo>
                  <a:lnTo>
                    <a:pt x="3051" y="2719"/>
                  </a:lnTo>
                  <a:lnTo>
                    <a:pt x="2990" y="2794"/>
                  </a:lnTo>
                  <a:lnTo>
                    <a:pt x="2927" y="2867"/>
                  </a:lnTo>
                  <a:lnTo>
                    <a:pt x="2859" y="2935"/>
                  </a:lnTo>
                  <a:lnTo>
                    <a:pt x="2786" y="2999"/>
                  </a:lnTo>
                  <a:lnTo>
                    <a:pt x="2711" y="3060"/>
                  </a:lnTo>
                  <a:lnTo>
                    <a:pt x="2632" y="3116"/>
                  </a:lnTo>
                  <a:lnTo>
                    <a:pt x="2550" y="3167"/>
                  </a:lnTo>
                  <a:lnTo>
                    <a:pt x="2464" y="3215"/>
                  </a:lnTo>
                  <a:lnTo>
                    <a:pt x="2376" y="3257"/>
                  </a:lnTo>
                  <a:lnTo>
                    <a:pt x="2286" y="3294"/>
                  </a:lnTo>
                  <a:lnTo>
                    <a:pt x="2192" y="3325"/>
                  </a:lnTo>
                  <a:lnTo>
                    <a:pt x="2097" y="3352"/>
                  </a:lnTo>
                  <a:lnTo>
                    <a:pt x="1999" y="3372"/>
                  </a:lnTo>
                  <a:lnTo>
                    <a:pt x="1899" y="3388"/>
                  </a:lnTo>
                  <a:lnTo>
                    <a:pt x="1798" y="3397"/>
                  </a:lnTo>
                  <a:lnTo>
                    <a:pt x="1695" y="3400"/>
                  </a:lnTo>
                  <a:lnTo>
                    <a:pt x="1592" y="3397"/>
                  </a:lnTo>
                  <a:lnTo>
                    <a:pt x="1491" y="3388"/>
                  </a:lnTo>
                  <a:lnTo>
                    <a:pt x="1391" y="3372"/>
                  </a:lnTo>
                  <a:lnTo>
                    <a:pt x="1293" y="3352"/>
                  </a:lnTo>
                  <a:lnTo>
                    <a:pt x="1198" y="3325"/>
                  </a:lnTo>
                  <a:lnTo>
                    <a:pt x="1104" y="3294"/>
                  </a:lnTo>
                  <a:lnTo>
                    <a:pt x="1014" y="3257"/>
                  </a:lnTo>
                  <a:lnTo>
                    <a:pt x="926" y="3215"/>
                  </a:lnTo>
                  <a:lnTo>
                    <a:pt x="840" y="3167"/>
                  </a:lnTo>
                  <a:lnTo>
                    <a:pt x="758" y="3116"/>
                  </a:lnTo>
                  <a:lnTo>
                    <a:pt x="679" y="3060"/>
                  </a:lnTo>
                  <a:lnTo>
                    <a:pt x="604" y="2999"/>
                  </a:lnTo>
                  <a:lnTo>
                    <a:pt x="531" y="2935"/>
                  </a:lnTo>
                  <a:lnTo>
                    <a:pt x="463" y="2867"/>
                  </a:lnTo>
                  <a:lnTo>
                    <a:pt x="400" y="2794"/>
                  </a:lnTo>
                  <a:lnTo>
                    <a:pt x="339" y="2719"/>
                  </a:lnTo>
                  <a:lnTo>
                    <a:pt x="284" y="2640"/>
                  </a:lnTo>
                  <a:lnTo>
                    <a:pt x="232" y="2557"/>
                  </a:lnTo>
                  <a:lnTo>
                    <a:pt x="185" y="2472"/>
                  </a:lnTo>
                  <a:lnTo>
                    <a:pt x="143" y="2383"/>
                  </a:lnTo>
                  <a:lnTo>
                    <a:pt x="106" y="2292"/>
                  </a:lnTo>
                  <a:lnTo>
                    <a:pt x="75" y="2199"/>
                  </a:lnTo>
                  <a:lnTo>
                    <a:pt x="48" y="2103"/>
                  </a:lnTo>
                  <a:lnTo>
                    <a:pt x="28" y="2005"/>
                  </a:lnTo>
                  <a:lnTo>
                    <a:pt x="12" y="1905"/>
                  </a:lnTo>
                  <a:lnTo>
                    <a:pt x="3" y="1803"/>
                  </a:lnTo>
                  <a:lnTo>
                    <a:pt x="0" y="1700"/>
                  </a:lnTo>
                  <a:lnTo>
                    <a:pt x="3" y="1597"/>
                  </a:lnTo>
                  <a:lnTo>
                    <a:pt x="12" y="1495"/>
                  </a:lnTo>
                  <a:lnTo>
                    <a:pt x="28" y="1395"/>
                  </a:lnTo>
                  <a:lnTo>
                    <a:pt x="48" y="1297"/>
                  </a:lnTo>
                  <a:lnTo>
                    <a:pt x="75" y="1201"/>
                  </a:lnTo>
                  <a:lnTo>
                    <a:pt x="106" y="1108"/>
                  </a:lnTo>
                  <a:lnTo>
                    <a:pt x="143" y="1017"/>
                  </a:lnTo>
                  <a:lnTo>
                    <a:pt x="185" y="928"/>
                  </a:lnTo>
                  <a:lnTo>
                    <a:pt x="232" y="843"/>
                  </a:lnTo>
                  <a:lnTo>
                    <a:pt x="284" y="760"/>
                  </a:lnTo>
                  <a:lnTo>
                    <a:pt x="339" y="681"/>
                  </a:lnTo>
                  <a:lnTo>
                    <a:pt x="400" y="606"/>
                  </a:lnTo>
                  <a:lnTo>
                    <a:pt x="463" y="533"/>
                  </a:lnTo>
                  <a:lnTo>
                    <a:pt x="531" y="465"/>
                  </a:lnTo>
                  <a:lnTo>
                    <a:pt x="604" y="401"/>
                  </a:lnTo>
                  <a:lnTo>
                    <a:pt x="679" y="340"/>
                  </a:lnTo>
                  <a:lnTo>
                    <a:pt x="758" y="284"/>
                  </a:lnTo>
                  <a:lnTo>
                    <a:pt x="840" y="233"/>
                  </a:lnTo>
                  <a:lnTo>
                    <a:pt x="926" y="185"/>
                  </a:lnTo>
                  <a:lnTo>
                    <a:pt x="1014" y="143"/>
                  </a:lnTo>
                  <a:lnTo>
                    <a:pt x="1104" y="106"/>
                  </a:lnTo>
                  <a:lnTo>
                    <a:pt x="1198" y="75"/>
                  </a:lnTo>
                  <a:lnTo>
                    <a:pt x="1293" y="48"/>
                  </a:lnTo>
                  <a:lnTo>
                    <a:pt x="1391" y="28"/>
                  </a:lnTo>
                  <a:lnTo>
                    <a:pt x="1491" y="12"/>
                  </a:lnTo>
                  <a:lnTo>
                    <a:pt x="1592" y="3"/>
                  </a:lnTo>
                  <a:lnTo>
                    <a:pt x="16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9221788" y="2265363"/>
              <a:ext cx="287338" cy="63500"/>
            </a:xfrm>
            <a:custGeom>
              <a:avLst/>
              <a:gdLst>
                <a:gd name="T0" fmla="*/ 113 w 1808"/>
                <a:gd name="T1" fmla="*/ 114 h 397"/>
                <a:gd name="T2" fmla="*/ 113 w 1808"/>
                <a:gd name="T3" fmla="*/ 284 h 397"/>
                <a:gd name="T4" fmla="*/ 1695 w 1808"/>
                <a:gd name="T5" fmla="*/ 284 h 397"/>
                <a:gd name="T6" fmla="*/ 1695 w 1808"/>
                <a:gd name="T7" fmla="*/ 114 h 397"/>
                <a:gd name="T8" fmla="*/ 113 w 1808"/>
                <a:gd name="T9" fmla="*/ 114 h 397"/>
                <a:gd name="T10" fmla="*/ 0 w 1808"/>
                <a:gd name="T11" fmla="*/ 0 h 397"/>
                <a:gd name="T12" fmla="*/ 1808 w 1808"/>
                <a:gd name="T13" fmla="*/ 0 h 397"/>
                <a:gd name="T14" fmla="*/ 1808 w 1808"/>
                <a:gd name="T15" fmla="*/ 397 h 397"/>
                <a:gd name="T16" fmla="*/ 0 w 1808"/>
                <a:gd name="T17" fmla="*/ 397 h 397"/>
                <a:gd name="T18" fmla="*/ 0 w 1808"/>
                <a:gd name="T19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08" h="397">
                  <a:moveTo>
                    <a:pt x="113" y="114"/>
                  </a:moveTo>
                  <a:lnTo>
                    <a:pt x="113" y="284"/>
                  </a:lnTo>
                  <a:lnTo>
                    <a:pt x="1695" y="284"/>
                  </a:lnTo>
                  <a:lnTo>
                    <a:pt x="1695" y="114"/>
                  </a:lnTo>
                  <a:lnTo>
                    <a:pt x="113" y="114"/>
                  </a:lnTo>
                  <a:close/>
                  <a:moveTo>
                    <a:pt x="0" y="0"/>
                  </a:moveTo>
                  <a:lnTo>
                    <a:pt x="1808" y="0"/>
                  </a:lnTo>
                  <a:lnTo>
                    <a:pt x="1808" y="397"/>
                  </a:lnTo>
                  <a:lnTo>
                    <a:pt x="0" y="39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8" name="Freeform 117"/>
          <p:cNvSpPr>
            <a:spLocks noChangeArrowheads="1"/>
          </p:cNvSpPr>
          <p:nvPr/>
        </p:nvSpPr>
        <p:spPr bwMode="auto">
          <a:xfrm>
            <a:off x="8213416" y="2116138"/>
            <a:ext cx="433387" cy="146051"/>
          </a:xfrm>
          <a:custGeom>
            <a:avLst/>
            <a:gdLst>
              <a:gd name="connsiteX0" fmla="*/ 0 w 433387"/>
              <a:gd name="connsiteY0" fmla="*/ 122238 h 146051"/>
              <a:gd name="connsiteX1" fmla="*/ 433387 w 433387"/>
              <a:gd name="connsiteY1" fmla="*/ 122238 h 146051"/>
              <a:gd name="connsiteX2" fmla="*/ 433387 w 433387"/>
              <a:gd name="connsiteY2" fmla="*/ 146051 h 146051"/>
              <a:gd name="connsiteX3" fmla="*/ 0 w 433387"/>
              <a:gd name="connsiteY3" fmla="*/ 146051 h 146051"/>
              <a:gd name="connsiteX4" fmla="*/ 0 w 433387"/>
              <a:gd name="connsiteY4" fmla="*/ 0 h 146051"/>
              <a:gd name="connsiteX5" fmla="*/ 433387 w 433387"/>
              <a:gd name="connsiteY5" fmla="*/ 0 h 146051"/>
              <a:gd name="connsiteX6" fmla="*/ 433387 w 433387"/>
              <a:gd name="connsiteY6" fmla="*/ 23813 h 146051"/>
              <a:gd name="connsiteX7" fmla="*/ 0 w 433387"/>
              <a:gd name="connsiteY7" fmla="*/ 23813 h 146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3387" h="146051">
                <a:moveTo>
                  <a:pt x="0" y="122238"/>
                </a:moveTo>
                <a:lnTo>
                  <a:pt x="433387" y="122238"/>
                </a:lnTo>
                <a:lnTo>
                  <a:pt x="433387" y="146051"/>
                </a:lnTo>
                <a:lnTo>
                  <a:pt x="0" y="146051"/>
                </a:lnTo>
                <a:close/>
                <a:moveTo>
                  <a:pt x="0" y="0"/>
                </a:moveTo>
                <a:lnTo>
                  <a:pt x="433387" y="0"/>
                </a:lnTo>
                <a:lnTo>
                  <a:pt x="433387" y="23813"/>
                </a:lnTo>
                <a:lnTo>
                  <a:pt x="0" y="2381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07" name="Group 106"/>
          <p:cNvGrpSpPr/>
          <p:nvPr/>
        </p:nvGrpSpPr>
        <p:grpSpPr>
          <a:xfrm>
            <a:off x="7225534" y="1924050"/>
            <a:ext cx="538163" cy="539750"/>
            <a:chOff x="7254875" y="1924050"/>
            <a:chExt cx="538163" cy="539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4" name="Freeform 30"/>
            <p:cNvSpPr>
              <a:spLocks noEditPoints="1"/>
            </p:cNvSpPr>
            <p:nvPr/>
          </p:nvSpPr>
          <p:spPr bwMode="auto">
            <a:xfrm>
              <a:off x="7254875" y="1924050"/>
              <a:ext cx="538163" cy="539750"/>
            </a:xfrm>
            <a:custGeom>
              <a:avLst/>
              <a:gdLst>
                <a:gd name="T0" fmla="*/ 113 w 3390"/>
                <a:gd name="T1" fmla="*/ 113 h 3400"/>
                <a:gd name="T2" fmla="*/ 113 w 3390"/>
                <a:gd name="T3" fmla="*/ 3287 h 3400"/>
                <a:gd name="T4" fmla="*/ 3277 w 3390"/>
                <a:gd name="T5" fmla="*/ 3287 h 3400"/>
                <a:gd name="T6" fmla="*/ 3277 w 3390"/>
                <a:gd name="T7" fmla="*/ 113 h 3400"/>
                <a:gd name="T8" fmla="*/ 113 w 3390"/>
                <a:gd name="T9" fmla="*/ 113 h 3400"/>
                <a:gd name="T10" fmla="*/ 0 w 3390"/>
                <a:gd name="T11" fmla="*/ 0 h 3400"/>
                <a:gd name="T12" fmla="*/ 3390 w 3390"/>
                <a:gd name="T13" fmla="*/ 0 h 3400"/>
                <a:gd name="T14" fmla="*/ 3390 w 3390"/>
                <a:gd name="T15" fmla="*/ 3400 h 3400"/>
                <a:gd name="T16" fmla="*/ 0 w 3390"/>
                <a:gd name="T17" fmla="*/ 3400 h 3400"/>
                <a:gd name="T18" fmla="*/ 0 w 3390"/>
                <a:gd name="T19" fmla="*/ 0 h 3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0" h="3400">
                  <a:moveTo>
                    <a:pt x="113" y="113"/>
                  </a:moveTo>
                  <a:lnTo>
                    <a:pt x="113" y="3287"/>
                  </a:lnTo>
                  <a:lnTo>
                    <a:pt x="3277" y="3287"/>
                  </a:lnTo>
                  <a:lnTo>
                    <a:pt x="3277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3390" y="0"/>
                  </a:lnTo>
                  <a:lnTo>
                    <a:pt x="3390" y="3400"/>
                  </a:lnTo>
                  <a:lnTo>
                    <a:pt x="0" y="34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Rectangle 31"/>
            <p:cNvSpPr>
              <a:spLocks noChangeArrowheads="1"/>
            </p:cNvSpPr>
            <p:nvPr/>
          </p:nvSpPr>
          <p:spPr bwMode="auto">
            <a:xfrm>
              <a:off x="7362825" y="2139950"/>
              <a:ext cx="3222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Rectangle 32"/>
            <p:cNvSpPr>
              <a:spLocks noChangeArrowheads="1"/>
            </p:cNvSpPr>
            <p:nvPr/>
          </p:nvSpPr>
          <p:spPr bwMode="auto">
            <a:xfrm>
              <a:off x="7362825" y="2230438"/>
              <a:ext cx="3222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6325759" y="1958976"/>
            <a:ext cx="466725" cy="463550"/>
            <a:chOff x="6323013" y="1958976"/>
            <a:chExt cx="466725" cy="4635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1" name="Freeform 37"/>
            <p:cNvSpPr>
              <a:spLocks noEditPoints="1"/>
            </p:cNvSpPr>
            <p:nvPr/>
          </p:nvSpPr>
          <p:spPr bwMode="auto">
            <a:xfrm>
              <a:off x="6323013" y="1958976"/>
              <a:ext cx="466725" cy="463550"/>
            </a:xfrm>
            <a:custGeom>
              <a:avLst/>
              <a:gdLst>
                <a:gd name="T0" fmla="*/ 1330 w 3237"/>
                <a:gd name="T1" fmla="*/ 151 h 3213"/>
                <a:gd name="T2" fmla="*/ 974 w 3237"/>
                <a:gd name="T3" fmla="*/ 269 h 3213"/>
                <a:gd name="T4" fmla="*/ 665 w 3237"/>
                <a:gd name="T5" fmla="*/ 466 h 3213"/>
                <a:gd name="T6" fmla="*/ 414 w 3237"/>
                <a:gd name="T7" fmla="*/ 731 h 3213"/>
                <a:gd name="T8" fmla="*/ 233 w 3237"/>
                <a:gd name="T9" fmla="*/ 1051 h 3213"/>
                <a:gd name="T10" fmla="*/ 138 w 3237"/>
                <a:gd name="T11" fmla="*/ 1414 h 3213"/>
                <a:gd name="T12" fmla="*/ 138 w 3237"/>
                <a:gd name="T13" fmla="*/ 1800 h 3213"/>
                <a:gd name="T14" fmla="*/ 233 w 3237"/>
                <a:gd name="T15" fmla="*/ 2163 h 3213"/>
                <a:gd name="T16" fmla="*/ 414 w 3237"/>
                <a:gd name="T17" fmla="*/ 2483 h 3213"/>
                <a:gd name="T18" fmla="*/ 665 w 3237"/>
                <a:gd name="T19" fmla="*/ 2747 h 3213"/>
                <a:gd name="T20" fmla="*/ 974 w 3237"/>
                <a:gd name="T21" fmla="*/ 2945 h 3213"/>
                <a:gd name="T22" fmla="*/ 1330 w 3237"/>
                <a:gd name="T23" fmla="*/ 3062 h 3213"/>
                <a:gd name="T24" fmla="*/ 1716 w 3237"/>
                <a:gd name="T25" fmla="*/ 3087 h 3213"/>
                <a:gd name="T26" fmla="*/ 2090 w 3237"/>
                <a:gd name="T27" fmla="*/ 3014 h 3213"/>
                <a:gd name="T28" fmla="*/ 2424 w 3237"/>
                <a:gd name="T29" fmla="*/ 2855 h 3213"/>
                <a:gd name="T30" fmla="*/ 2706 w 3237"/>
                <a:gd name="T31" fmla="*/ 2623 h 3213"/>
                <a:gd name="T32" fmla="*/ 2923 w 3237"/>
                <a:gd name="T33" fmla="*/ 2329 h 3213"/>
                <a:gd name="T34" fmla="*/ 3062 w 3237"/>
                <a:gd name="T35" fmla="*/ 1985 h 3213"/>
                <a:gd name="T36" fmla="*/ 3112 w 3237"/>
                <a:gd name="T37" fmla="*/ 1607 h 3213"/>
                <a:gd name="T38" fmla="*/ 3062 w 3237"/>
                <a:gd name="T39" fmla="*/ 1228 h 3213"/>
                <a:gd name="T40" fmla="*/ 2923 w 3237"/>
                <a:gd name="T41" fmla="*/ 885 h 3213"/>
                <a:gd name="T42" fmla="*/ 2706 w 3237"/>
                <a:gd name="T43" fmla="*/ 591 h 3213"/>
                <a:gd name="T44" fmla="*/ 2424 w 3237"/>
                <a:gd name="T45" fmla="*/ 359 h 3213"/>
                <a:gd name="T46" fmla="*/ 2090 w 3237"/>
                <a:gd name="T47" fmla="*/ 200 h 3213"/>
                <a:gd name="T48" fmla="*/ 1716 w 3237"/>
                <a:gd name="T49" fmla="*/ 127 h 3213"/>
                <a:gd name="T50" fmla="*/ 1822 w 3237"/>
                <a:gd name="T51" fmla="*/ 12 h 3213"/>
                <a:gd name="T52" fmla="*/ 2203 w 3237"/>
                <a:gd name="T53" fmla="*/ 108 h 3213"/>
                <a:gd name="T54" fmla="*/ 2542 w 3237"/>
                <a:gd name="T55" fmla="*/ 288 h 3213"/>
                <a:gd name="T56" fmla="*/ 2828 w 3237"/>
                <a:gd name="T57" fmla="*/ 540 h 3213"/>
                <a:gd name="T58" fmla="*/ 3047 w 3237"/>
                <a:gd name="T59" fmla="*/ 852 h 3213"/>
                <a:gd name="T60" fmla="*/ 3187 w 3237"/>
                <a:gd name="T61" fmla="*/ 1211 h 3213"/>
                <a:gd name="T62" fmla="*/ 3237 w 3237"/>
                <a:gd name="T63" fmla="*/ 1607 h 3213"/>
                <a:gd name="T64" fmla="*/ 3187 w 3237"/>
                <a:gd name="T65" fmla="*/ 2002 h 3213"/>
                <a:gd name="T66" fmla="*/ 3047 w 3237"/>
                <a:gd name="T67" fmla="*/ 2362 h 3213"/>
                <a:gd name="T68" fmla="*/ 2828 w 3237"/>
                <a:gd name="T69" fmla="*/ 2674 h 3213"/>
                <a:gd name="T70" fmla="*/ 2542 w 3237"/>
                <a:gd name="T71" fmla="*/ 2926 h 3213"/>
                <a:gd name="T72" fmla="*/ 2203 w 3237"/>
                <a:gd name="T73" fmla="*/ 3106 h 3213"/>
                <a:gd name="T74" fmla="*/ 1822 w 3237"/>
                <a:gd name="T75" fmla="*/ 3201 h 3213"/>
                <a:gd name="T76" fmla="*/ 1416 w 3237"/>
                <a:gd name="T77" fmla="*/ 3201 h 3213"/>
                <a:gd name="T78" fmla="*/ 1034 w 3237"/>
                <a:gd name="T79" fmla="*/ 3106 h 3213"/>
                <a:gd name="T80" fmla="*/ 694 w 3237"/>
                <a:gd name="T81" fmla="*/ 2926 h 3213"/>
                <a:gd name="T82" fmla="*/ 410 w 3237"/>
                <a:gd name="T83" fmla="*/ 2674 h 3213"/>
                <a:gd name="T84" fmla="*/ 191 w 3237"/>
                <a:gd name="T85" fmla="*/ 2362 h 3213"/>
                <a:gd name="T86" fmla="*/ 50 w 3237"/>
                <a:gd name="T87" fmla="*/ 2002 h 3213"/>
                <a:gd name="T88" fmla="*/ 0 w 3237"/>
                <a:gd name="T89" fmla="*/ 1607 h 3213"/>
                <a:gd name="T90" fmla="*/ 28 w 3237"/>
                <a:gd name="T91" fmla="*/ 1308 h 3213"/>
                <a:gd name="T92" fmla="*/ 147 w 3237"/>
                <a:gd name="T93" fmla="*/ 938 h 3213"/>
                <a:gd name="T94" fmla="*/ 348 w 3237"/>
                <a:gd name="T95" fmla="*/ 613 h 3213"/>
                <a:gd name="T96" fmla="*/ 617 w 3237"/>
                <a:gd name="T97" fmla="*/ 344 h 3213"/>
                <a:gd name="T98" fmla="*/ 945 w 3237"/>
                <a:gd name="T99" fmla="*/ 146 h 3213"/>
                <a:gd name="T100" fmla="*/ 1317 w 3237"/>
                <a:gd name="T101" fmla="*/ 27 h 3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37" h="3213">
                  <a:moveTo>
                    <a:pt x="1619" y="124"/>
                  </a:moveTo>
                  <a:lnTo>
                    <a:pt x="1520" y="127"/>
                  </a:lnTo>
                  <a:lnTo>
                    <a:pt x="1424" y="136"/>
                  </a:lnTo>
                  <a:lnTo>
                    <a:pt x="1330" y="151"/>
                  </a:lnTo>
                  <a:lnTo>
                    <a:pt x="1237" y="172"/>
                  </a:lnTo>
                  <a:lnTo>
                    <a:pt x="1147" y="200"/>
                  </a:lnTo>
                  <a:lnTo>
                    <a:pt x="1059" y="232"/>
                  </a:lnTo>
                  <a:lnTo>
                    <a:pt x="974" y="269"/>
                  </a:lnTo>
                  <a:lnTo>
                    <a:pt x="892" y="311"/>
                  </a:lnTo>
                  <a:lnTo>
                    <a:pt x="813" y="359"/>
                  </a:lnTo>
                  <a:lnTo>
                    <a:pt x="737" y="410"/>
                  </a:lnTo>
                  <a:lnTo>
                    <a:pt x="665" y="466"/>
                  </a:lnTo>
                  <a:lnTo>
                    <a:pt x="596" y="527"/>
                  </a:lnTo>
                  <a:lnTo>
                    <a:pt x="531" y="591"/>
                  </a:lnTo>
                  <a:lnTo>
                    <a:pt x="470" y="660"/>
                  </a:lnTo>
                  <a:lnTo>
                    <a:pt x="414" y="731"/>
                  </a:lnTo>
                  <a:lnTo>
                    <a:pt x="362" y="807"/>
                  </a:lnTo>
                  <a:lnTo>
                    <a:pt x="314" y="885"/>
                  </a:lnTo>
                  <a:lnTo>
                    <a:pt x="272" y="967"/>
                  </a:lnTo>
                  <a:lnTo>
                    <a:pt x="233" y="1051"/>
                  </a:lnTo>
                  <a:lnTo>
                    <a:pt x="202" y="1139"/>
                  </a:lnTo>
                  <a:lnTo>
                    <a:pt x="174" y="1228"/>
                  </a:lnTo>
                  <a:lnTo>
                    <a:pt x="153" y="1320"/>
                  </a:lnTo>
                  <a:lnTo>
                    <a:pt x="138" y="1414"/>
                  </a:lnTo>
                  <a:lnTo>
                    <a:pt x="128" y="1509"/>
                  </a:lnTo>
                  <a:lnTo>
                    <a:pt x="125" y="1607"/>
                  </a:lnTo>
                  <a:lnTo>
                    <a:pt x="128" y="1704"/>
                  </a:lnTo>
                  <a:lnTo>
                    <a:pt x="138" y="1800"/>
                  </a:lnTo>
                  <a:lnTo>
                    <a:pt x="153" y="1894"/>
                  </a:lnTo>
                  <a:lnTo>
                    <a:pt x="174" y="1985"/>
                  </a:lnTo>
                  <a:lnTo>
                    <a:pt x="202" y="2075"/>
                  </a:lnTo>
                  <a:lnTo>
                    <a:pt x="233" y="2163"/>
                  </a:lnTo>
                  <a:lnTo>
                    <a:pt x="272" y="2247"/>
                  </a:lnTo>
                  <a:lnTo>
                    <a:pt x="314" y="2329"/>
                  </a:lnTo>
                  <a:lnTo>
                    <a:pt x="362" y="2407"/>
                  </a:lnTo>
                  <a:lnTo>
                    <a:pt x="414" y="2483"/>
                  </a:lnTo>
                  <a:lnTo>
                    <a:pt x="470" y="2554"/>
                  </a:lnTo>
                  <a:lnTo>
                    <a:pt x="531" y="2623"/>
                  </a:lnTo>
                  <a:lnTo>
                    <a:pt x="596" y="2687"/>
                  </a:lnTo>
                  <a:lnTo>
                    <a:pt x="665" y="2747"/>
                  </a:lnTo>
                  <a:lnTo>
                    <a:pt x="737" y="2804"/>
                  </a:lnTo>
                  <a:lnTo>
                    <a:pt x="813" y="2855"/>
                  </a:lnTo>
                  <a:lnTo>
                    <a:pt x="892" y="2902"/>
                  </a:lnTo>
                  <a:lnTo>
                    <a:pt x="974" y="2945"/>
                  </a:lnTo>
                  <a:lnTo>
                    <a:pt x="1059" y="2982"/>
                  </a:lnTo>
                  <a:lnTo>
                    <a:pt x="1147" y="3014"/>
                  </a:lnTo>
                  <a:lnTo>
                    <a:pt x="1237" y="3041"/>
                  </a:lnTo>
                  <a:lnTo>
                    <a:pt x="1330" y="3062"/>
                  </a:lnTo>
                  <a:lnTo>
                    <a:pt x="1424" y="3078"/>
                  </a:lnTo>
                  <a:lnTo>
                    <a:pt x="1520" y="3087"/>
                  </a:lnTo>
                  <a:lnTo>
                    <a:pt x="1619" y="3090"/>
                  </a:lnTo>
                  <a:lnTo>
                    <a:pt x="1716" y="3087"/>
                  </a:lnTo>
                  <a:lnTo>
                    <a:pt x="1813" y="3078"/>
                  </a:lnTo>
                  <a:lnTo>
                    <a:pt x="1908" y="3062"/>
                  </a:lnTo>
                  <a:lnTo>
                    <a:pt x="2000" y="3041"/>
                  </a:lnTo>
                  <a:lnTo>
                    <a:pt x="2090" y="3014"/>
                  </a:lnTo>
                  <a:lnTo>
                    <a:pt x="2177" y="2982"/>
                  </a:lnTo>
                  <a:lnTo>
                    <a:pt x="2262" y="2945"/>
                  </a:lnTo>
                  <a:lnTo>
                    <a:pt x="2345" y="2902"/>
                  </a:lnTo>
                  <a:lnTo>
                    <a:pt x="2424" y="2855"/>
                  </a:lnTo>
                  <a:lnTo>
                    <a:pt x="2500" y="2804"/>
                  </a:lnTo>
                  <a:lnTo>
                    <a:pt x="2573" y="2747"/>
                  </a:lnTo>
                  <a:lnTo>
                    <a:pt x="2642" y="2687"/>
                  </a:lnTo>
                  <a:lnTo>
                    <a:pt x="2706" y="2623"/>
                  </a:lnTo>
                  <a:lnTo>
                    <a:pt x="2767" y="2554"/>
                  </a:lnTo>
                  <a:lnTo>
                    <a:pt x="2823" y="2483"/>
                  </a:lnTo>
                  <a:lnTo>
                    <a:pt x="2876" y="2407"/>
                  </a:lnTo>
                  <a:lnTo>
                    <a:pt x="2923" y="2329"/>
                  </a:lnTo>
                  <a:lnTo>
                    <a:pt x="2966" y="2247"/>
                  </a:lnTo>
                  <a:lnTo>
                    <a:pt x="3003" y="2163"/>
                  </a:lnTo>
                  <a:lnTo>
                    <a:pt x="3036" y="2075"/>
                  </a:lnTo>
                  <a:lnTo>
                    <a:pt x="3062" y="1985"/>
                  </a:lnTo>
                  <a:lnTo>
                    <a:pt x="3084" y="1894"/>
                  </a:lnTo>
                  <a:lnTo>
                    <a:pt x="3100" y="1800"/>
                  </a:lnTo>
                  <a:lnTo>
                    <a:pt x="3109" y="1704"/>
                  </a:lnTo>
                  <a:lnTo>
                    <a:pt x="3112" y="1607"/>
                  </a:lnTo>
                  <a:lnTo>
                    <a:pt x="3109" y="1509"/>
                  </a:lnTo>
                  <a:lnTo>
                    <a:pt x="3100" y="1414"/>
                  </a:lnTo>
                  <a:lnTo>
                    <a:pt x="3084" y="1320"/>
                  </a:lnTo>
                  <a:lnTo>
                    <a:pt x="3062" y="1228"/>
                  </a:lnTo>
                  <a:lnTo>
                    <a:pt x="3036" y="1139"/>
                  </a:lnTo>
                  <a:lnTo>
                    <a:pt x="3003" y="1051"/>
                  </a:lnTo>
                  <a:lnTo>
                    <a:pt x="2966" y="967"/>
                  </a:lnTo>
                  <a:lnTo>
                    <a:pt x="2923" y="885"/>
                  </a:lnTo>
                  <a:lnTo>
                    <a:pt x="2876" y="807"/>
                  </a:lnTo>
                  <a:lnTo>
                    <a:pt x="2823" y="731"/>
                  </a:lnTo>
                  <a:lnTo>
                    <a:pt x="2767" y="660"/>
                  </a:lnTo>
                  <a:lnTo>
                    <a:pt x="2706" y="591"/>
                  </a:lnTo>
                  <a:lnTo>
                    <a:pt x="2642" y="527"/>
                  </a:lnTo>
                  <a:lnTo>
                    <a:pt x="2573" y="466"/>
                  </a:lnTo>
                  <a:lnTo>
                    <a:pt x="2500" y="410"/>
                  </a:lnTo>
                  <a:lnTo>
                    <a:pt x="2424" y="359"/>
                  </a:lnTo>
                  <a:lnTo>
                    <a:pt x="2345" y="311"/>
                  </a:lnTo>
                  <a:lnTo>
                    <a:pt x="2262" y="269"/>
                  </a:lnTo>
                  <a:lnTo>
                    <a:pt x="2177" y="232"/>
                  </a:lnTo>
                  <a:lnTo>
                    <a:pt x="2090" y="200"/>
                  </a:lnTo>
                  <a:lnTo>
                    <a:pt x="2000" y="172"/>
                  </a:lnTo>
                  <a:lnTo>
                    <a:pt x="1908" y="151"/>
                  </a:lnTo>
                  <a:lnTo>
                    <a:pt x="1813" y="136"/>
                  </a:lnTo>
                  <a:lnTo>
                    <a:pt x="1716" y="127"/>
                  </a:lnTo>
                  <a:lnTo>
                    <a:pt x="1619" y="124"/>
                  </a:lnTo>
                  <a:close/>
                  <a:moveTo>
                    <a:pt x="1619" y="0"/>
                  </a:moveTo>
                  <a:lnTo>
                    <a:pt x="1721" y="3"/>
                  </a:lnTo>
                  <a:lnTo>
                    <a:pt x="1822" y="12"/>
                  </a:lnTo>
                  <a:lnTo>
                    <a:pt x="1920" y="27"/>
                  </a:lnTo>
                  <a:lnTo>
                    <a:pt x="2016" y="50"/>
                  </a:lnTo>
                  <a:lnTo>
                    <a:pt x="2110" y="76"/>
                  </a:lnTo>
                  <a:lnTo>
                    <a:pt x="2203" y="108"/>
                  </a:lnTo>
                  <a:lnTo>
                    <a:pt x="2292" y="146"/>
                  </a:lnTo>
                  <a:lnTo>
                    <a:pt x="2379" y="188"/>
                  </a:lnTo>
                  <a:lnTo>
                    <a:pt x="2462" y="236"/>
                  </a:lnTo>
                  <a:lnTo>
                    <a:pt x="2542" y="288"/>
                  </a:lnTo>
                  <a:lnTo>
                    <a:pt x="2619" y="344"/>
                  </a:lnTo>
                  <a:lnTo>
                    <a:pt x="2692" y="406"/>
                  </a:lnTo>
                  <a:lnTo>
                    <a:pt x="2762" y="471"/>
                  </a:lnTo>
                  <a:lnTo>
                    <a:pt x="2828" y="540"/>
                  </a:lnTo>
                  <a:lnTo>
                    <a:pt x="2889" y="613"/>
                  </a:lnTo>
                  <a:lnTo>
                    <a:pt x="2947" y="690"/>
                  </a:lnTo>
                  <a:lnTo>
                    <a:pt x="2999" y="769"/>
                  </a:lnTo>
                  <a:lnTo>
                    <a:pt x="3047" y="852"/>
                  </a:lnTo>
                  <a:lnTo>
                    <a:pt x="3090" y="938"/>
                  </a:lnTo>
                  <a:lnTo>
                    <a:pt x="3127" y="1027"/>
                  </a:lnTo>
                  <a:lnTo>
                    <a:pt x="3161" y="1118"/>
                  </a:lnTo>
                  <a:lnTo>
                    <a:pt x="3187" y="1211"/>
                  </a:lnTo>
                  <a:lnTo>
                    <a:pt x="3208" y="1308"/>
                  </a:lnTo>
                  <a:lnTo>
                    <a:pt x="3224" y="1406"/>
                  </a:lnTo>
                  <a:lnTo>
                    <a:pt x="3234" y="1505"/>
                  </a:lnTo>
                  <a:lnTo>
                    <a:pt x="3237" y="1607"/>
                  </a:lnTo>
                  <a:lnTo>
                    <a:pt x="3234" y="1709"/>
                  </a:lnTo>
                  <a:lnTo>
                    <a:pt x="3224" y="1808"/>
                  </a:lnTo>
                  <a:lnTo>
                    <a:pt x="3208" y="1906"/>
                  </a:lnTo>
                  <a:lnTo>
                    <a:pt x="3187" y="2002"/>
                  </a:lnTo>
                  <a:lnTo>
                    <a:pt x="3161" y="2096"/>
                  </a:lnTo>
                  <a:lnTo>
                    <a:pt x="3127" y="2187"/>
                  </a:lnTo>
                  <a:lnTo>
                    <a:pt x="3090" y="2276"/>
                  </a:lnTo>
                  <a:lnTo>
                    <a:pt x="3047" y="2362"/>
                  </a:lnTo>
                  <a:lnTo>
                    <a:pt x="2999" y="2444"/>
                  </a:lnTo>
                  <a:lnTo>
                    <a:pt x="2947" y="2524"/>
                  </a:lnTo>
                  <a:lnTo>
                    <a:pt x="2889" y="2600"/>
                  </a:lnTo>
                  <a:lnTo>
                    <a:pt x="2828" y="2674"/>
                  </a:lnTo>
                  <a:lnTo>
                    <a:pt x="2762" y="2742"/>
                  </a:lnTo>
                  <a:lnTo>
                    <a:pt x="2692" y="2808"/>
                  </a:lnTo>
                  <a:lnTo>
                    <a:pt x="2619" y="2869"/>
                  </a:lnTo>
                  <a:lnTo>
                    <a:pt x="2542" y="2926"/>
                  </a:lnTo>
                  <a:lnTo>
                    <a:pt x="2462" y="2978"/>
                  </a:lnTo>
                  <a:lnTo>
                    <a:pt x="2379" y="3025"/>
                  </a:lnTo>
                  <a:lnTo>
                    <a:pt x="2292" y="3068"/>
                  </a:lnTo>
                  <a:lnTo>
                    <a:pt x="2203" y="3106"/>
                  </a:lnTo>
                  <a:lnTo>
                    <a:pt x="2110" y="3138"/>
                  </a:lnTo>
                  <a:lnTo>
                    <a:pt x="2016" y="3165"/>
                  </a:lnTo>
                  <a:lnTo>
                    <a:pt x="1920" y="3186"/>
                  </a:lnTo>
                  <a:lnTo>
                    <a:pt x="1822" y="3201"/>
                  </a:lnTo>
                  <a:lnTo>
                    <a:pt x="1721" y="3210"/>
                  </a:lnTo>
                  <a:lnTo>
                    <a:pt x="1619" y="3213"/>
                  </a:lnTo>
                  <a:lnTo>
                    <a:pt x="1516" y="3210"/>
                  </a:lnTo>
                  <a:lnTo>
                    <a:pt x="1416" y="3201"/>
                  </a:lnTo>
                  <a:lnTo>
                    <a:pt x="1317" y="3186"/>
                  </a:lnTo>
                  <a:lnTo>
                    <a:pt x="1220" y="3165"/>
                  </a:lnTo>
                  <a:lnTo>
                    <a:pt x="1126" y="3138"/>
                  </a:lnTo>
                  <a:lnTo>
                    <a:pt x="1034" y="3106"/>
                  </a:lnTo>
                  <a:lnTo>
                    <a:pt x="945" y="3068"/>
                  </a:lnTo>
                  <a:lnTo>
                    <a:pt x="859" y="3025"/>
                  </a:lnTo>
                  <a:lnTo>
                    <a:pt x="775" y="2978"/>
                  </a:lnTo>
                  <a:lnTo>
                    <a:pt x="694" y="2926"/>
                  </a:lnTo>
                  <a:lnTo>
                    <a:pt x="617" y="2869"/>
                  </a:lnTo>
                  <a:lnTo>
                    <a:pt x="544" y="2808"/>
                  </a:lnTo>
                  <a:lnTo>
                    <a:pt x="474" y="2742"/>
                  </a:lnTo>
                  <a:lnTo>
                    <a:pt x="410" y="2674"/>
                  </a:lnTo>
                  <a:lnTo>
                    <a:pt x="348" y="2600"/>
                  </a:lnTo>
                  <a:lnTo>
                    <a:pt x="291" y="2524"/>
                  </a:lnTo>
                  <a:lnTo>
                    <a:pt x="238" y="2444"/>
                  </a:lnTo>
                  <a:lnTo>
                    <a:pt x="191" y="2362"/>
                  </a:lnTo>
                  <a:lnTo>
                    <a:pt x="147" y="2276"/>
                  </a:lnTo>
                  <a:lnTo>
                    <a:pt x="109" y="2187"/>
                  </a:lnTo>
                  <a:lnTo>
                    <a:pt x="77" y="2096"/>
                  </a:lnTo>
                  <a:lnTo>
                    <a:pt x="50" y="2002"/>
                  </a:lnTo>
                  <a:lnTo>
                    <a:pt x="28" y="1906"/>
                  </a:lnTo>
                  <a:lnTo>
                    <a:pt x="13" y="1808"/>
                  </a:lnTo>
                  <a:lnTo>
                    <a:pt x="4" y="1709"/>
                  </a:lnTo>
                  <a:lnTo>
                    <a:pt x="0" y="1607"/>
                  </a:lnTo>
                  <a:lnTo>
                    <a:pt x="0" y="1607"/>
                  </a:lnTo>
                  <a:lnTo>
                    <a:pt x="4" y="1505"/>
                  </a:lnTo>
                  <a:lnTo>
                    <a:pt x="13" y="1406"/>
                  </a:lnTo>
                  <a:lnTo>
                    <a:pt x="28" y="1308"/>
                  </a:lnTo>
                  <a:lnTo>
                    <a:pt x="50" y="1211"/>
                  </a:lnTo>
                  <a:lnTo>
                    <a:pt x="77" y="1118"/>
                  </a:lnTo>
                  <a:lnTo>
                    <a:pt x="109" y="1027"/>
                  </a:lnTo>
                  <a:lnTo>
                    <a:pt x="147" y="938"/>
                  </a:lnTo>
                  <a:lnTo>
                    <a:pt x="191" y="852"/>
                  </a:lnTo>
                  <a:lnTo>
                    <a:pt x="238" y="769"/>
                  </a:lnTo>
                  <a:lnTo>
                    <a:pt x="291" y="690"/>
                  </a:lnTo>
                  <a:lnTo>
                    <a:pt x="348" y="613"/>
                  </a:lnTo>
                  <a:lnTo>
                    <a:pt x="410" y="540"/>
                  </a:lnTo>
                  <a:lnTo>
                    <a:pt x="474" y="471"/>
                  </a:lnTo>
                  <a:lnTo>
                    <a:pt x="544" y="406"/>
                  </a:lnTo>
                  <a:lnTo>
                    <a:pt x="617" y="344"/>
                  </a:lnTo>
                  <a:lnTo>
                    <a:pt x="694" y="288"/>
                  </a:lnTo>
                  <a:lnTo>
                    <a:pt x="775" y="236"/>
                  </a:lnTo>
                  <a:lnTo>
                    <a:pt x="859" y="188"/>
                  </a:lnTo>
                  <a:lnTo>
                    <a:pt x="945" y="146"/>
                  </a:lnTo>
                  <a:lnTo>
                    <a:pt x="1034" y="108"/>
                  </a:lnTo>
                  <a:lnTo>
                    <a:pt x="1126" y="76"/>
                  </a:lnTo>
                  <a:lnTo>
                    <a:pt x="1220" y="50"/>
                  </a:lnTo>
                  <a:lnTo>
                    <a:pt x="1317" y="27"/>
                  </a:lnTo>
                  <a:lnTo>
                    <a:pt x="1416" y="12"/>
                  </a:lnTo>
                  <a:lnTo>
                    <a:pt x="1516" y="3"/>
                  </a:lnTo>
                  <a:lnTo>
                    <a:pt x="16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38"/>
            <p:cNvSpPr>
              <a:spLocks/>
            </p:cNvSpPr>
            <p:nvPr/>
          </p:nvSpPr>
          <p:spPr bwMode="auto">
            <a:xfrm>
              <a:off x="6465888" y="2101851"/>
              <a:ext cx="180975" cy="177800"/>
            </a:xfrm>
            <a:custGeom>
              <a:avLst/>
              <a:gdLst>
                <a:gd name="T0" fmla="*/ 62 w 1245"/>
                <a:gd name="T1" fmla="*/ 0 h 1236"/>
                <a:gd name="T2" fmla="*/ 78 w 1245"/>
                <a:gd name="T3" fmla="*/ 2 h 1236"/>
                <a:gd name="T4" fmla="*/ 93 w 1245"/>
                <a:gd name="T5" fmla="*/ 8 h 1236"/>
                <a:gd name="T6" fmla="*/ 106 w 1245"/>
                <a:gd name="T7" fmla="*/ 18 h 1236"/>
                <a:gd name="T8" fmla="*/ 623 w 1245"/>
                <a:gd name="T9" fmla="*/ 530 h 1236"/>
                <a:gd name="T10" fmla="*/ 1139 w 1245"/>
                <a:gd name="T11" fmla="*/ 18 h 1236"/>
                <a:gd name="T12" fmla="*/ 1152 w 1245"/>
                <a:gd name="T13" fmla="*/ 8 h 1236"/>
                <a:gd name="T14" fmla="*/ 1167 w 1245"/>
                <a:gd name="T15" fmla="*/ 2 h 1236"/>
                <a:gd name="T16" fmla="*/ 1182 w 1245"/>
                <a:gd name="T17" fmla="*/ 0 h 1236"/>
                <a:gd name="T18" fmla="*/ 1199 w 1245"/>
                <a:gd name="T19" fmla="*/ 2 h 1236"/>
                <a:gd name="T20" fmla="*/ 1214 w 1245"/>
                <a:gd name="T21" fmla="*/ 8 h 1236"/>
                <a:gd name="T22" fmla="*/ 1227 w 1245"/>
                <a:gd name="T23" fmla="*/ 18 h 1236"/>
                <a:gd name="T24" fmla="*/ 1237 w 1245"/>
                <a:gd name="T25" fmla="*/ 31 h 1236"/>
                <a:gd name="T26" fmla="*/ 1243 w 1245"/>
                <a:gd name="T27" fmla="*/ 46 h 1236"/>
                <a:gd name="T28" fmla="*/ 1245 w 1245"/>
                <a:gd name="T29" fmla="*/ 61 h 1236"/>
                <a:gd name="T30" fmla="*/ 1243 w 1245"/>
                <a:gd name="T31" fmla="*/ 77 h 1236"/>
                <a:gd name="T32" fmla="*/ 1237 w 1245"/>
                <a:gd name="T33" fmla="*/ 92 h 1236"/>
                <a:gd name="T34" fmla="*/ 1227 w 1245"/>
                <a:gd name="T35" fmla="*/ 105 h 1236"/>
                <a:gd name="T36" fmla="*/ 710 w 1245"/>
                <a:gd name="T37" fmla="*/ 618 h 1236"/>
                <a:gd name="T38" fmla="*/ 1227 w 1245"/>
                <a:gd name="T39" fmla="*/ 1130 h 1236"/>
                <a:gd name="T40" fmla="*/ 1237 w 1245"/>
                <a:gd name="T41" fmla="*/ 1143 h 1236"/>
                <a:gd name="T42" fmla="*/ 1243 w 1245"/>
                <a:gd name="T43" fmla="*/ 1158 h 1236"/>
                <a:gd name="T44" fmla="*/ 1245 w 1245"/>
                <a:gd name="T45" fmla="*/ 1175 h 1236"/>
                <a:gd name="T46" fmla="*/ 1243 w 1245"/>
                <a:gd name="T47" fmla="*/ 1190 h 1236"/>
                <a:gd name="T48" fmla="*/ 1237 w 1245"/>
                <a:gd name="T49" fmla="*/ 1205 h 1236"/>
                <a:gd name="T50" fmla="*/ 1227 w 1245"/>
                <a:gd name="T51" fmla="*/ 1218 h 1236"/>
                <a:gd name="T52" fmla="*/ 1214 w 1245"/>
                <a:gd name="T53" fmla="*/ 1228 h 1236"/>
                <a:gd name="T54" fmla="*/ 1199 w 1245"/>
                <a:gd name="T55" fmla="*/ 1234 h 1236"/>
                <a:gd name="T56" fmla="*/ 1182 w 1245"/>
                <a:gd name="T57" fmla="*/ 1236 h 1236"/>
                <a:gd name="T58" fmla="*/ 1167 w 1245"/>
                <a:gd name="T59" fmla="*/ 1234 h 1236"/>
                <a:gd name="T60" fmla="*/ 1152 w 1245"/>
                <a:gd name="T61" fmla="*/ 1228 h 1236"/>
                <a:gd name="T62" fmla="*/ 1139 w 1245"/>
                <a:gd name="T63" fmla="*/ 1218 h 1236"/>
                <a:gd name="T64" fmla="*/ 623 w 1245"/>
                <a:gd name="T65" fmla="*/ 705 h 1236"/>
                <a:gd name="T66" fmla="*/ 106 w 1245"/>
                <a:gd name="T67" fmla="*/ 1218 h 1236"/>
                <a:gd name="T68" fmla="*/ 93 w 1245"/>
                <a:gd name="T69" fmla="*/ 1228 h 1236"/>
                <a:gd name="T70" fmla="*/ 78 w 1245"/>
                <a:gd name="T71" fmla="*/ 1234 h 1236"/>
                <a:gd name="T72" fmla="*/ 62 w 1245"/>
                <a:gd name="T73" fmla="*/ 1236 h 1236"/>
                <a:gd name="T74" fmla="*/ 47 w 1245"/>
                <a:gd name="T75" fmla="*/ 1234 h 1236"/>
                <a:gd name="T76" fmla="*/ 32 w 1245"/>
                <a:gd name="T77" fmla="*/ 1228 h 1236"/>
                <a:gd name="T78" fmla="*/ 19 w 1245"/>
                <a:gd name="T79" fmla="*/ 1218 h 1236"/>
                <a:gd name="T80" fmla="*/ 9 w 1245"/>
                <a:gd name="T81" fmla="*/ 1205 h 1236"/>
                <a:gd name="T82" fmla="*/ 2 w 1245"/>
                <a:gd name="T83" fmla="*/ 1190 h 1236"/>
                <a:gd name="T84" fmla="*/ 0 w 1245"/>
                <a:gd name="T85" fmla="*/ 1175 h 1236"/>
                <a:gd name="T86" fmla="*/ 2 w 1245"/>
                <a:gd name="T87" fmla="*/ 1158 h 1236"/>
                <a:gd name="T88" fmla="*/ 9 w 1245"/>
                <a:gd name="T89" fmla="*/ 1143 h 1236"/>
                <a:gd name="T90" fmla="*/ 19 w 1245"/>
                <a:gd name="T91" fmla="*/ 1130 h 1236"/>
                <a:gd name="T92" fmla="*/ 535 w 1245"/>
                <a:gd name="T93" fmla="*/ 618 h 1236"/>
                <a:gd name="T94" fmla="*/ 19 w 1245"/>
                <a:gd name="T95" fmla="*/ 105 h 1236"/>
                <a:gd name="T96" fmla="*/ 9 w 1245"/>
                <a:gd name="T97" fmla="*/ 92 h 1236"/>
                <a:gd name="T98" fmla="*/ 2 w 1245"/>
                <a:gd name="T99" fmla="*/ 77 h 1236"/>
                <a:gd name="T100" fmla="*/ 0 w 1245"/>
                <a:gd name="T101" fmla="*/ 61 h 1236"/>
                <a:gd name="T102" fmla="*/ 2 w 1245"/>
                <a:gd name="T103" fmla="*/ 46 h 1236"/>
                <a:gd name="T104" fmla="*/ 9 w 1245"/>
                <a:gd name="T105" fmla="*/ 31 h 1236"/>
                <a:gd name="T106" fmla="*/ 19 w 1245"/>
                <a:gd name="T107" fmla="*/ 18 h 1236"/>
                <a:gd name="T108" fmla="*/ 32 w 1245"/>
                <a:gd name="T109" fmla="*/ 8 h 1236"/>
                <a:gd name="T110" fmla="*/ 47 w 1245"/>
                <a:gd name="T111" fmla="*/ 2 h 1236"/>
                <a:gd name="T112" fmla="*/ 62 w 1245"/>
                <a:gd name="T113" fmla="*/ 0 h 1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45" h="1236">
                  <a:moveTo>
                    <a:pt x="62" y="0"/>
                  </a:moveTo>
                  <a:lnTo>
                    <a:pt x="78" y="2"/>
                  </a:lnTo>
                  <a:lnTo>
                    <a:pt x="93" y="8"/>
                  </a:lnTo>
                  <a:lnTo>
                    <a:pt x="106" y="18"/>
                  </a:lnTo>
                  <a:lnTo>
                    <a:pt x="623" y="530"/>
                  </a:lnTo>
                  <a:lnTo>
                    <a:pt x="1139" y="18"/>
                  </a:lnTo>
                  <a:lnTo>
                    <a:pt x="1152" y="8"/>
                  </a:lnTo>
                  <a:lnTo>
                    <a:pt x="1167" y="2"/>
                  </a:lnTo>
                  <a:lnTo>
                    <a:pt x="1182" y="0"/>
                  </a:lnTo>
                  <a:lnTo>
                    <a:pt x="1199" y="2"/>
                  </a:lnTo>
                  <a:lnTo>
                    <a:pt x="1214" y="8"/>
                  </a:lnTo>
                  <a:lnTo>
                    <a:pt x="1227" y="18"/>
                  </a:lnTo>
                  <a:lnTo>
                    <a:pt x="1237" y="31"/>
                  </a:lnTo>
                  <a:lnTo>
                    <a:pt x="1243" y="46"/>
                  </a:lnTo>
                  <a:lnTo>
                    <a:pt x="1245" y="61"/>
                  </a:lnTo>
                  <a:lnTo>
                    <a:pt x="1243" y="77"/>
                  </a:lnTo>
                  <a:lnTo>
                    <a:pt x="1237" y="92"/>
                  </a:lnTo>
                  <a:lnTo>
                    <a:pt x="1227" y="105"/>
                  </a:lnTo>
                  <a:lnTo>
                    <a:pt x="710" y="618"/>
                  </a:lnTo>
                  <a:lnTo>
                    <a:pt x="1227" y="1130"/>
                  </a:lnTo>
                  <a:lnTo>
                    <a:pt x="1237" y="1143"/>
                  </a:lnTo>
                  <a:lnTo>
                    <a:pt x="1243" y="1158"/>
                  </a:lnTo>
                  <a:lnTo>
                    <a:pt x="1245" y="1175"/>
                  </a:lnTo>
                  <a:lnTo>
                    <a:pt x="1243" y="1190"/>
                  </a:lnTo>
                  <a:lnTo>
                    <a:pt x="1237" y="1205"/>
                  </a:lnTo>
                  <a:lnTo>
                    <a:pt x="1227" y="1218"/>
                  </a:lnTo>
                  <a:lnTo>
                    <a:pt x="1214" y="1228"/>
                  </a:lnTo>
                  <a:lnTo>
                    <a:pt x="1199" y="1234"/>
                  </a:lnTo>
                  <a:lnTo>
                    <a:pt x="1182" y="1236"/>
                  </a:lnTo>
                  <a:lnTo>
                    <a:pt x="1167" y="1234"/>
                  </a:lnTo>
                  <a:lnTo>
                    <a:pt x="1152" y="1228"/>
                  </a:lnTo>
                  <a:lnTo>
                    <a:pt x="1139" y="1218"/>
                  </a:lnTo>
                  <a:lnTo>
                    <a:pt x="623" y="705"/>
                  </a:lnTo>
                  <a:lnTo>
                    <a:pt x="106" y="1218"/>
                  </a:lnTo>
                  <a:lnTo>
                    <a:pt x="93" y="1228"/>
                  </a:lnTo>
                  <a:lnTo>
                    <a:pt x="78" y="1234"/>
                  </a:lnTo>
                  <a:lnTo>
                    <a:pt x="62" y="1236"/>
                  </a:lnTo>
                  <a:lnTo>
                    <a:pt x="47" y="1234"/>
                  </a:lnTo>
                  <a:lnTo>
                    <a:pt x="32" y="1228"/>
                  </a:lnTo>
                  <a:lnTo>
                    <a:pt x="19" y="1218"/>
                  </a:lnTo>
                  <a:lnTo>
                    <a:pt x="9" y="1205"/>
                  </a:lnTo>
                  <a:lnTo>
                    <a:pt x="2" y="1190"/>
                  </a:lnTo>
                  <a:lnTo>
                    <a:pt x="0" y="1175"/>
                  </a:lnTo>
                  <a:lnTo>
                    <a:pt x="2" y="1158"/>
                  </a:lnTo>
                  <a:lnTo>
                    <a:pt x="9" y="1143"/>
                  </a:lnTo>
                  <a:lnTo>
                    <a:pt x="19" y="1130"/>
                  </a:lnTo>
                  <a:lnTo>
                    <a:pt x="535" y="618"/>
                  </a:lnTo>
                  <a:lnTo>
                    <a:pt x="19" y="105"/>
                  </a:lnTo>
                  <a:lnTo>
                    <a:pt x="9" y="92"/>
                  </a:lnTo>
                  <a:lnTo>
                    <a:pt x="2" y="77"/>
                  </a:lnTo>
                  <a:lnTo>
                    <a:pt x="0" y="61"/>
                  </a:lnTo>
                  <a:lnTo>
                    <a:pt x="2" y="46"/>
                  </a:lnTo>
                  <a:lnTo>
                    <a:pt x="9" y="31"/>
                  </a:lnTo>
                  <a:lnTo>
                    <a:pt x="19" y="18"/>
                  </a:lnTo>
                  <a:lnTo>
                    <a:pt x="32" y="8"/>
                  </a:lnTo>
                  <a:lnTo>
                    <a:pt x="47" y="2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5386296" y="1946275"/>
            <a:ext cx="474662" cy="496888"/>
            <a:chOff x="5383213" y="1946275"/>
            <a:chExt cx="474662" cy="4968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7" name="Freeform 43"/>
            <p:cNvSpPr>
              <a:spLocks/>
            </p:cNvSpPr>
            <p:nvPr/>
          </p:nvSpPr>
          <p:spPr bwMode="auto">
            <a:xfrm>
              <a:off x="5624513" y="2046288"/>
              <a:ext cx="233362" cy="234950"/>
            </a:xfrm>
            <a:custGeom>
              <a:avLst/>
              <a:gdLst>
                <a:gd name="T0" fmla="*/ 806 w 1611"/>
                <a:gd name="T1" fmla="*/ 0 h 1627"/>
                <a:gd name="T2" fmla="*/ 822 w 1611"/>
                <a:gd name="T3" fmla="*/ 2 h 1627"/>
                <a:gd name="T4" fmla="*/ 836 w 1611"/>
                <a:gd name="T5" fmla="*/ 8 h 1627"/>
                <a:gd name="T6" fmla="*/ 850 w 1611"/>
                <a:gd name="T7" fmla="*/ 18 h 1627"/>
                <a:gd name="T8" fmla="*/ 1594 w 1611"/>
                <a:gd name="T9" fmla="*/ 769 h 1627"/>
                <a:gd name="T10" fmla="*/ 1601 w 1611"/>
                <a:gd name="T11" fmla="*/ 779 h 1627"/>
                <a:gd name="T12" fmla="*/ 1607 w 1611"/>
                <a:gd name="T13" fmla="*/ 789 h 1627"/>
                <a:gd name="T14" fmla="*/ 1611 w 1611"/>
                <a:gd name="T15" fmla="*/ 805 h 1627"/>
                <a:gd name="T16" fmla="*/ 1611 w 1611"/>
                <a:gd name="T17" fmla="*/ 822 h 1627"/>
                <a:gd name="T18" fmla="*/ 1607 w 1611"/>
                <a:gd name="T19" fmla="*/ 837 h 1627"/>
                <a:gd name="T20" fmla="*/ 1601 w 1611"/>
                <a:gd name="T21" fmla="*/ 848 h 1627"/>
                <a:gd name="T22" fmla="*/ 1594 w 1611"/>
                <a:gd name="T23" fmla="*/ 857 h 1627"/>
                <a:gd name="T24" fmla="*/ 850 w 1611"/>
                <a:gd name="T25" fmla="*/ 1609 h 1627"/>
                <a:gd name="T26" fmla="*/ 836 w 1611"/>
                <a:gd name="T27" fmla="*/ 1619 h 1627"/>
                <a:gd name="T28" fmla="*/ 822 w 1611"/>
                <a:gd name="T29" fmla="*/ 1625 h 1627"/>
                <a:gd name="T30" fmla="*/ 806 w 1611"/>
                <a:gd name="T31" fmla="*/ 1627 h 1627"/>
                <a:gd name="T32" fmla="*/ 790 w 1611"/>
                <a:gd name="T33" fmla="*/ 1625 h 1627"/>
                <a:gd name="T34" fmla="*/ 775 w 1611"/>
                <a:gd name="T35" fmla="*/ 1619 h 1627"/>
                <a:gd name="T36" fmla="*/ 762 w 1611"/>
                <a:gd name="T37" fmla="*/ 1609 h 1627"/>
                <a:gd name="T38" fmla="*/ 752 w 1611"/>
                <a:gd name="T39" fmla="*/ 1596 h 1627"/>
                <a:gd name="T40" fmla="*/ 745 w 1611"/>
                <a:gd name="T41" fmla="*/ 1580 h 1627"/>
                <a:gd name="T42" fmla="*/ 743 w 1611"/>
                <a:gd name="T43" fmla="*/ 1565 h 1627"/>
                <a:gd name="T44" fmla="*/ 745 w 1611"/>
                <a:gd name="T45" fmla="*/ 1549 h 1627"/>
                <a:gd name="T46" fmla="*/ 752 w 1611"/>
                <a:gd name="T47" fmla="*/ 1533 h 1627"/>
                <a:gd name="T48" fmla="*/ 762 w 1611"/>
                <a:gd name="T49" fmla="*/ 1521 h 1627"/>
                <a:gd name="T50" fmla="*/ 1401 w 1611"/>
                <a:gd name="T51" fmla="*/ 876 h 1627"/>
                <a:gd name="T52" fmla="*/ 61 w 1611"/>
                <a:gd name="T53" fmla="*/ 876 h 1627"/>
                <a:gd name="T54" fmla="*/ 45 w 1611"/>
                <a:gd name="T55" fmla="*/ 874 h 1627"/>
                <a:gd name="T56" fmla="*/ 30 w 1611"/>
                <a:gd name="T57" fmla="*/ 868 h 1627"/>
                <a:gd name="T58" fmla="*/ 18 w 1611"/>
                <a:gd name="T59" fmla="*/ 857 h 1627"/>
                <a:gd name="T60" fmla="*/ 9 w 1611"/>
                <a:gd name="T61" fmla="*/ 845 h 1627"/>
                <a:gd name="T62" fmla="*/ 2 w 1611"/>
                <a:gd name="T63" fmla="*/ 830 h 1627"/>
                <a:gd name="T64" fmla="*/ 0 w 1611"/>
                <a:gd name="T65" fmla="*/ 813 h 1627"/>
                <a:gd name="T66" fmla="*/ 2 w 1611"/>
                <a:gd name="T67" fmla="*/ 797 h 1627"/>
                <a:gd name="T68" fmla="*/ 9 w 1611"/>
                <a:gd name="T69" fmla="*/ 782 h 1627"/>
                <a:gd name="T70" fmla="*/ 18 w 1611"/>
                <a:gd name="T71" fmla="*/ 769 h 1627"/>
                <a:gd name="T72" fmla="*/ 30 w 1611"/>
                <a:gd name="T73" fmla="*/ 759 h 1627"/>
                <a:gd name="T74" fmla="*/ 45 w 1611"/>
                <a:gd name="T75" fmla="*/ 753 h 1627"/>
                <a:gd name="T76" fmla="*/ 61 w 1611"/>
                <a:gd name="T77" fmla="*/ 751 h 1627"/>
                <a:gd name="T78" fmla="*/ 1401 w 1611"/>
                <a:gd name="T79" fmla="*/ 751 h 1627"/>
                <a:gd name="T80" fmla="*/ 762 w 1611"/>
                <a:gd name="T81" fmla="*/ 106 h 1627"/>
                <a:gd name="T82" fmla="*/ 752 w 1611"/>
                <a:gd name="T83" fmla="*/ 94 h 1627"/>
                <a:gd name="T84" fmla="*/ 745 w 1611"/>
                <a:gd name="T85" fmla="*/ 78 h 1627"/>
                <a:gd name="T86" fmla="*/ 743 w 1611"/>
                <a:gd name="T87" fmla="*/ 62 h 1627"/>
                <a:gd name="T88" fmla="*/ 745 w 1611"/>
                <a:gd name="T89" fmla="*/ 47 h 1627"/>
                <a:gd name="T90" fmla="*/ 752 w 1611"/>
                <a:gd name="T91" fmla="*/ 31 h 1627"/>
                <a:gd name="T92" fmla="*/ 762 w 1611"/>
                <a:gd name="T93" fmla="*/ 18 h 1627"/>
                <a:gd name="T94" fmla="*/ 775 w 1611"/>
                <a:gd name="T95" fmla="*/ 8 h 1627"/>
                <a:gd name="T96" fmla="*/ 790 w 1611"/>
                <a:gd name="T97" fmla="*/ 2 h 1627"/>
                <a:gd name="T98" fmla="*/ 806 w 1611"/>
                <a:gd name="T99" fmla="*/ 0 h 1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11" h="1627">
                  <a:moveTo>
                    <a:pt x="806" y="0"/>
                  </a:moveTo>
                  <a:lnTo>
                    <a:pt x="822" y="2"/>
                  </a:lnTo>
                  <a:lnTo>
                    <a:pt x="836" y="8"/>
                  </a:lnTo>
                  <a:lnTo>
                    <a:pt x="850" y="18"/>
                  </a:lnTo>
                  <a:lnTo>
                    <a:pt x="1594" y="769"/>
                  </a:lnTo>
                  <a:lnTo>
                    <a:pt x="1601" y="779"/>
                  </a:lnTo>
                  <a:lnTo>
                    <a:pt x="1607" y="789"/>
                  </a:lnTo>
                  <a:lnTo>
                    <a:pt x="1611" y="805"/>
                  </a:lnTo>
                  <a:lnTo>
                    <a:pt x="1611" y="822"/>
                  </a:lnTo>
                  <a:lnTo>
                    <a:pt x="1607" y="837"/>
                  </a:lnTo>
                  <a:lnTo>
                    <a:pt x="1601" y="848"/>
                  </a:lnTo>
                  <a:lnTo>
                    <a:pt x="1594" y="857"/>
                  </a:lnTo>
                  <a:lnTo>
                    <a:pt x="850" y="1609"/>
                  </a:lnTo>
                  <a:lnTo>
                    <a:pt x="836" y="1619"/>
                  </a:lnTo>
                  <a:lnTo>
                    <a:pt x="822" y="1625"/>
                  </a:lnTo>
                  <a:lnTo>
                    <a:pt x="806" y="1627"/>
                  </a:lnTo>
                  <a:lnTo>
                    <a:pt x="790" y="1625"/>
                  </a:lnTo>
                  <a:lnTo>
                    <a:pt x="775" y="1619"/>
                  </a:lnTo>
                  <a:lnTo>
                    <a:pt x="762" y="1609"/>
                  </a:lnTo>
                  <a:lnTo>
                    <a:pt x="752" y="1596"/>
                  </a:lnTo>
                  <a:lnTo>
                    <a:pt x="745" y="1580"/>
                  </a:lnTo>
                  <a:lnTo>
                    <a:pt x="743" y="1565"/>
                  </a:lnTo>
                  <a:lnTo>
                    <a:pt x="745" y="1549"/>
                  </a:lnTo>
                  <a:lnTo>
                    <a:pt x="752" y="1533"/>
                  </a:lnTo>
                  <a:lnTo>
                    <a:pt x="762" y="1521"/>
                  </a:lnTo>
                  <a:lnTo>
                    <a:pt x="1401" y="876"/>
                  </a:lnTo>
                  <a:lnTo>
                    <a:pt x="61" y="876"/>
                  </a:lnTo>
                  <a:lnTo>
                    <a:pt x="45" y="874"/>
                  </a:lnTo>
                  <a:lnTo>
                    <a:pt x="30" y="868"/>
                  </a:lnTo>
                  <a:lnTo>
                    <a:pt x="18" y="857"/>
                  </a:lnTo>
                  <a:lnTo>
                    <a:pt x="9" y="845"/>
                  </a:lnTo>
                  <a:lnTo>
                    <a:pt x="2" y="830"/>
                  </a:lnTo>
                  <a:lnTo>
                    <a:pt x="0" y="813"/>
                  </a:lnTo>
                  <a:lnTo>
                    <a:pt x="2" y="797"/>
                  </a:lnTo>
                  <a:lnTo>
                    <a:pt x="9" y="782"/>
                  </a:lnTo>
                  <a:lnTo>
                    <a:pt x="18" y="769"/>
                  </a:lnTo>
                  <a:lnTo>
                    <a:pt x="30" y="759"/>
                  </a:lnTo>
                  <a:lnTo>
                    <a:pt x="45" y="753"/>
                  </a:lnTo>
                  <a:lnTo>
                    <a:pt x="61" y="751"/>
                  </a:lnTo>
                  <a:lnTo>
                    <a:pt x="1401" y="751"/>
                  </a:lnTo>
                  <a:lnTo>
                    <a:pt x="762" y="106"/>
                  </a:lnTo>
                  <a:lnTo>
                    <a:pt x="752" y="94"/>
                  </a:lnTo>
                  <a:lnTo>
                    <a:pt x="745" y="78"/>
                  </a:lnTo>
                  <a:lnTo>
                    <a:pt x="743" y="62"/>
                  </a:lnTo>
                  <a:lnTo>
                    <a:pt x="745" y="47"/>
                  </a:lnTo>
                  <a:lnTo>
                    <a:pt x="752" y="31"/>
                  </a:lnTo>
                  <a:lnTo>
                    <a:pt x="762" y="18"/>
                  </a:lnTo>
                  <a:lnTo>
                    <a:pt x="775" y="8"/>
                  </a:lnTo>
                  <a:lnTo>
                    <a:pt x="790" y="2"/>
                  </a:lnTo>
                  <a:lnTo>
                    <a:pt x="8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44"/>
            <p:cNvSpPr>
              <a:spLocks noEditPoints="1"/>
            </p:cNvSpPr>
            <p:nvPr/>
          </p:nvSpPr>
          <p:spPr bwMode="auto">
            <a:xfrm>
              <a:off x="5383213" y="1946275"/>
              <a:ext cx="322262" cy="496888"/>
            </a:xfrm>
            <a:custGeom>
              <a:avLst/>
              <a:gdLst>
                <a:gd name="T0" fmla="*/ 125 w 2233"/>
                <a:gd name="T1" fmla="*/ 2896 h 3443"/>
                <a:gd name="T2" fmla="*/ 1365 w 2233"/>
                <a:gd name="T3" fmla="*/ 547 h 3443"/>
                <a:gd name="T4" fmla="*/ 63 w 2233"/>
                <a:gd name="T5" fmla="*/ 0 h 3443"/>
                <a:gd name="T6" fmla="*/ 2190 w 2233"/>
                <a:gd name="T7" fmla="*/ 3 h 3443"/>
                <a:gd name="T8" fmla="*/ 2221 w 2233"/>
                <a:gd name="T9" fmla="*/ 26 h 3443"/>
                <a:gd name="T10" fmla="*/ 2233 w 2233"/>
                <a:gd name="T11" fmla="*/ 63 h 3443"/>
                <a:gd name="T12" fmla="*/ 2230 w 2233"/>
                <a:gd name="T13" fmla="*/ 1143 h 3443"/>
                <a:gd name="T14" fmla="*/ 2215 w 2233"/>
                <a:gd name="T15" fmla="*/ 1171 h 3443"/>
                <a:gd name="T16" fmla="*/ 2187 w 2233"/>
                <a:gd name="T17" fmla="*/ 1187 h 3443"/>
                <a:gd name="T18" fmla="*/ 2155 w 2233"/>
                <a:gd name="T19" fmla="*/ 1187 h 3443"/>
                <a:gd name="T20" fmla="*/ 2127 w 2233"/>
                <a:gd name="T21" fmla="*/ 1171 h 3443"/>
                <a:gd name="T22" fmla="*/ 2111 w 2233"/>
                <a:gd name="T23" fmla="*/ 1143 h 3443"/>
                <a:gd name="T24" fmla="*/ 2108 w 2233"/>
                <a:gd name="T25" fmla="*/ 125 h 3443"/>
                <a:gd name="T26" fmla="*/ 1446 w 2233"/>
                <a:gd name="T27" fmla="*/ 441 h 3443"/>
                <a:gd name="T28" fmla="*/ 1472 w 2233"/>
                <a:gd name="T29" fmla="*/ 458 h 3443"/>
                <a:gd name="T30" fmla="*/ 1486 w 2233"/>
                <a:gd name="T31" fmla="*/ 485 h 3443"/>
                <a:gd name="T32" fmla="*/ 1488 w 2233"/>
                <a:gd name="T33" fmla="*/ 2880 h 3443"/>
                <a:gd name="T34" fmla="*/ 2108 w 2233"/>
                <a:gd name="T35" fmla="*/ 1878 h 3443"/>
                <a:gd name="T36" fmla="*/ 2121 w 2233"/>
                <a:gd name="T37" fmla="*/ 1841 h 3443"/>
                <a:gd name="T38" fmla="*/ 2152 w 2233"/>
                <a:gd name="T39" fmla="*/ 1819 h 3443"/>
                <a:gd name="T40" fmla="*/ 2190 w 2233"/>
                <a:gd name="T41" fmla="*/ 1819 h 3443"/>
                <a:gd name="T42" fmla="*/ 2221 w 2233"/>
                <a:gd name="T43" fmla="*/ 1841 h 3443"/>
                <a:gd name="T44" fmla="*/ 2233 w 2233"/>
                <a:gd name="T45" fmla="*/ 1878 h 3443"/>
                <a:gd name="T46" fmla="*/ 2230 w 2233"/>
                <a:gd name="T47" fmla="*/ 2959 h 3443"/>
                <a:gd name="T48" fmla="*/ 2215 w 2233"/>
                <a:gd name="T49" fmla="*/ 2986 h 3443"/>
                <a:gd name="T50" fmla="*/ 2187 w 2233"/>
                <a:gd name="T51" fmla="*/ 3003 h 3443"/>
                <a:gd name="T52" fmla="*/ 1488 w 2233"/>
                <a:gd name="T53" fmla="*/ 3005 h 3443"/>
                <a:gd name="T54" fmla="*/ 1487 w 2233"/>
                <a:gd name="T55" fmla="*/ 3395 h 3443"/>
                <a:gd name="T56" fmla="*/ 1474 w 2233"/>
                <a:gd name="T57" fmla="*/ 3421 h 3443"/>
                <a:gd name="T58" fmla="*/ 1452 w 2233"/>
                <a:gd name="T59" fmla="*/ 3438 h 3443"/>
                <a:gd name="T60" fmla="*/ 1426 w 2233"/>
                <a:gd name="T61" fmla="*/ 3443 h 3443"/>
                <a:gd name="T62" fmla="*/ 43 w 2233"/>
                <a:gd name="T63" fmla="*/ 3002 h 3443"/>
                <a:gd name="T64" fmla="*/ 40 w 2233"/>
                <a:gd name="T65" fmla="*/ 3001 h 3443"/>
                <a:gd name="T66" fmla="*/ 34 w 2233"/>
                <a:gd name="T67" fmla="*/ 2997 h 3443"/>
                <a:gd name="T68" fmla="*/ 22 w 2233"/>
                <a:gd name="T69" fmla="*/ 2989 h 3443"/>
                <a:gd name="T70" fmla="*/ 12 w 2233"/>
                <a:gd name="T71" fmla="*/ 2978 h 3443"/>
                <a:gd name="T72" fmla="*/ 6 w 2233"/>
                <a:gd name="T73" fmla="*/ 2967 h 3443"/>
                <a:gd name="T74" fmla="*/ 2 w 2233"/>
                <a:gd name="T75" fmla="*/ 2954 h 3443"/>
                <a:gd name="T76" fmla="*/ 0 w 2233"/>
                <a:gd name="T77" fmla="*/ 63 h 3443"/>
                <a:gd name="T78" fmla="*/ 5 w 2233"/>
                <a:gd name="T79" fmla="*/ 41 h 3443"/>
                <a:gd name="T80" fmla="*/ 6 w 2233"/>
                <a:gd name="T81" fmla="*/ 37 h 3443"/>
                <a:gd name="T82" fmla="*/ 18 w 2233"/>
                <a:gd name="T83" fmla="*/ 20 h 3443"/>
                <a:gd name="T84" fmla="*/ 21 w 2233"/>
                <a:gd name="T85" fmla="*/ 17 h 3443"/>
                <a:gd name="T86" fmla="*/ 28 w 2233"/>
                <a:gd name="T87" fmla="*/ 11 h 3443"/>
                <a:gd name="T88" fmla="*/ 36 w 2233"/>
                <a:gd name="T89" fmla="*/ 7 h 3443"/>
                <a:gd name="T90" fmla="*/ 48 w 2233"/>
                <a:gd name="T91" fmla="*/ 3 h 3443"/>
                <a:gd name="T92" fmla="*/ 57 w 2233"/>
                <a:gd name="T93" fmla="*/ 1 h 3443"/>
                <a:gd name="T94" fmla="*/ 61 w 2233"/>
                <a:gd name="T95" fmla="*/ 0 h 3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33" h="3443">
                  <a:moveTo>
                    <a:pt x="125" y="148"/>
                  </a:moveTo>
                  <a:lnTo>
                    <a:pt x="125" y="2896"/>
                  </a:lnTo>
                  <a:lnTo>
                    <a:pt x="1365" y="3295"/>
                  </a:lnTo>
                  <a:lnTo>
                    <a:pt x="1365" y="547"/>
                  </a:lnTo>
                  <a:lnTo>
                    <a:pt x="125" y="148"/>
                  </a:lnTo>
                  <a:close/>
                  <a:moveTo>
                    <a:pt x="63" y="0"/>
                  </a:moveTo>
                  <a:lnTo>
                    <a:pt x="2171" y="0"/>
                  </a:lnTo>
                  <a:lnTo>
                    <a:pt x="2190" y="3"/>
                  </a:lnTo>
                  <a:lnTo>
                    <a:pt x="2207" y="13"/>
                  </a:lnTo>
                  <a:lnTo>
                    <a:pt x="2221" y="26"/>
                  </a:lnTo>
                  <a:lnTo>
                    <a:pt x="2230" y="43"/>
                  </a:lnTo>
                  <a:lnTo>
                    <a:pt x="2233" y="63"/>
                  </a:lnTo>
                  <a:lnTo>
                    <a:pt x="2233" y="1127"/>
                  </a:lnTo>
                  <a:lnTo>
                    <a:pt x="2230" y="1143"/>
                  </a:lnTo>
                  <a:lnTo>
                    <a:pt x="2224" y="1158"/>
                  </a:lnTo>
                  <a:lnTo>
                    <a:pt x="2215" y="1171"/>
                  </a:lnTo>
                  <a:lnTo>
                    <a:pt x="2202" y="1181"/>
                  </a:lnTo>
                  <a:lnTo>
                    <a:pt x="2187" y="1187"/>
                  </a:lnTo>
                  <a:lnTo>
                    <a:pt x="2171" y="1189"/>
                  </a:lnTo>
                  <a:lnTo>
                    <a:pt x="2155" y="1187"/>
                  </a:lnTo>
                  <a:lnTo>
                    <a:pt x="2139" y="1181"/>
                  </a:lnTo>
                  <a:lnTo>
                    <a:pt x="2127" y="1171"/>
                  </a:lnTo>
                  <a:lnTo>
                    <a:pt x="2118" y="1158"/>
                  </a:lnTo>
                  <a:lnTo>
                    <a:pt x="2111" y="1143"/>
                  </a:lnTo>
                  <a:lnTo>
                    <a:pt x="2108" y="1127"/>
                  </a:lnTo>
                  <a:lnTo>
                    <a:pt x="2108" y="125"/>
                  </a:lnTo>
                  <a:lnTo>
                    <a:pt x="462" y="125"/>
                  </a:lnTo>
                  <a:lnTo>
                    <a:pt x="1446" y="441"/>
                  </a:lnTo>
                  <a:lnTo>
                    <a:pt x="1459" y="448"/>
                  </a:lnTo>
                  <a:lnTo>
                    <a:pt x="1472" y="458"/>
                  </a:lnTo>
                  <a:lnTo>
                    <a:pt x="1481" y="471"/>
                  </a:lnTo>
                  <a:lnTo>
                    <a:pt x="1486" y="485"/>
                  </a:lnTo>
                  <a:lnTo>
                    <a:pt x="1488" y="501"/>
                  </a:lnTo>
                  <a:lnTo>
                    <a:pt x="1488" y="2880"/>
                  </a:lnTo>
                  <a:lnTo>
                    <a:pt x="2108" y="2880"/>
                  </a:lnTo>
                  <a:lnTo>
                    <a:pt x="2108" y="1878"/>
                  </a:lnTo>
                  <a:lnTo>
                    <a:pt x="2111" y="1858"/>
                  </a:lnTo>
                  <a:lnTo>
                    <a:pt x="2121" y="1841"/>
                  </a:lnTo>
                  <a:lnTo>
                    <a:pt x="2134" y="1828"/>
                  </a:lnTo>
                  <a:lnTo>
                    <a:pt x="2152" y="1819"/>
                  </a:lnTo>
                  <a:lnTo>
                    <a:pt x="2171" y="1815"/>
                  </a:lnTo>
                  <a:lnTo>
                    <a:pt x="2190" y="1819"/>
                  </a:lnTo>
                  <a:lnTo>
                    <a:pt x="2207" y="1828"/>
                  </a:lnTo>
                  <a:lnTo>
                    <a:pt x="2221" y="1841"/>
                  </a:lnTo>
                  <a:lnTo>
                    <a:pt x="2230" y="1858"/>
                  </a:lnTo>
                  <a:lnTo>
                    <a:pt x="2233" y="1878"/>
                  </a:lnTo>
                  <a:lnTo>
                    <a:pt x="2233" y="2942"/>
                  </a:lnTo>
                  <a:lnTo>
                    <a:pt x="2230" y="2959"/>
                  </a:lnTo>
                  <a:lnTo>
                    <a:pt x="2224" y="2974"/>
                  </a:lnTo>
                  <a:lnTo>
                    <a:pt x="2215" y="2986"/>
                  </a:lnTo>
                  <a:lnTo>
                    <a:pt x="2202" y="2996"/>
                  </a:lnTo>
                  <a:lnTo>
                    <a:pt x="2187" y="3003"/>
                  </a:lnTo>
                  <a:lnTo>
                    <a:pt x="2171" y="3005"/>
                  </a:lnTo>
                  <a:lnTo>
                    <a:pt x="1488" y="3005"/>
                  </a:lnTo>
                  <a:lnTo>
                    <a:pt x="1488" y="3380"/>
                  </a:lnTo>
                  <a:lnTo>
                    <a:pt x="1487" y="3395"/>
                  </a:lnTo>
                  <a:lnTo>
                    <a:pt x="1482" y="3409"/>
                  </a:lnTo>
                  <a:lnTo>
                    <a:pt x="1474" y="3421"/>
                  </a:lnTo>
                  <a:lnTo>
                    <a:pt x="1463" y="3432"/>
                  </a:lnTo>
                  <a:lnTo>
                    <a:pt x="1452" y="3438"/>
                  </a:lnTo>
                  <a:lnTo>
                    <a:pt x="1440" y="3442"/>
                  </a:lnTo>
                  <a:lnTo>
                    <a:pt x="1426" y="3443"/>
                  </a:lnTo>
                  <a:lnTo>
                    <a:pt x="1409" y="3440"/>
                  </a:lnTo>
                  <a:lnTo>
                    <a:pt x="43" y="3002"/>
                  </a:lnTo>
                  <a:lnTo>
                    <a:pt x="42" y="3002"/>
                  </a:lnTo>
                  <a:lnTo>
                    <a:pt x="40" y="3001"/>
                  </a:lnTo>
                  <a:lnTo>
                    <a:pt x="37" y="2999"/>
                  </a:lnTo>
                  <a:lnTo>
                    <a:pt x="34" y="2997"/>
                  </a:lnTo>
                  <a:lnTo>
                    <a:pt x="28" y="2993"/>
                  </a:lnTo>
                  <a:lnTo>
                    <a:pt x="22" y="2989"/>
                  </a:lnTo>
                  <a:lnTo>
                    <a:pt x="17" y="2983"/>
                  </a:lnTo>
                  <a:lnTo>
                    <a:pt x="12" y="2978"/>
                  </a:lnTo>
                  <a:lnTo>
                    <a:pt x="8" y="2970"/>
                  </a:lnTo>
                  <a:lnTo>
                    <a:pt x="6" y="2967"/>
                  </a:lnTo>
                  <a:lnTo>
                    <a:pt x="5" y="2964"/>
                  </a:lnTo>
                  <a:lnTo>
                    <a:pt x="2" y="2954"/>
                  </a:lnTo>
                  <a:lnTo>
                    <a:pt x="0" y="2942"/>
                  </a:lnTo>
                  <a:lnTo>
                    <a:pt x="0" y="63"/>
                  </a:lnTo>
                  <a:lnTo>
                    <a:pt x="2" y="51"/>
                  </a:lnTo>
                  <a:lnTo>
                    <a:pt x="5" y="41"/>
                  </a:lnTo>
                  <a:lnTo>
                    <a:pt x="5" y="39"/>
                  </a:lnTo>
                  <a:lnTo>
                    <a:pt x="6" y="37"/>
                  </a:lnTo>
                  <a:lnTo>
                    <a:pt x="11" y="28"/>
                  </a:lnTo>
                  <a:lnTo>
                    <a:pt x="18" y="20"/>
                  </a:lnTo>
                  <a:lnTo>
                    <a:pt x="20" y="18"/>
                  </a:lnTo>
                  <a:lnTo>
                    <a:pt x="21" y="17"/>
                  </a:lnTo>
                  <a:lnTo>
                    <a:pt x="26" y="11"/>
                  </a:lnTo>
                  <a:lnTo>
                    <a:pt x="28" y="11"/>
                  </a:lnTo>
                  <a:lnTo>
                    <a:pt x="31" y="9"/>
                  </a:lnTo>
                  <a:lnTo>
                    <a:pt x="36" y="7"/>
                  </a:lnTo>
                  <a:lnTo>
                    <a:pt x="41" y="5"/>
                  </a:lnTo>
                  <a:lnTo>
                    <a:pt x="48" y="3"/>
                  </a:lnTo>
                  <a:lnTo>
                    <a:pt x="52" y="2"/>
                  </a:lnTo>
                  <a:lnTo>
                    <a:pt x="57" y="1"/>
                  </a:lnTo>
                  <a:lnTo>
                    <a:pt x="59" y="1"/>
                  </a:lnTo>
                  <a:lnTo>
                    <a:pt x="61" y="0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4439690" y="1946275"/>
            <a:ext cx="496887" cy="496888"/>
            <a:chOff x="4437063" y="1946275"/>
            <a:chExt cx="496887" cy="4968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4" name="Freeform 49"/>
            <p:cNvSpPr>
              <a:spLocks noEditPoints="1"/>
            </p:cNvSpPr>
            <p:nvPr/>
          </p:nvSpPr>
          <p:spPr bwMode="auto">
            <a:xfrm>
              <a:off x="4437063" y="1946275"/>
              <a:ext cx="496887" cy="496888"/>
            </a:xfrm>
            <a:custGeom>
              <a:avLst/>
              <a:gdLst>
                <a:gd name="T0" fmla="*/ 125 w 3442"/>
                <a:gd name="T1" fmla="*/ 2896 h 3443"/>
                <a:gd name="T2" fmla="*/ 1377 w 3442"/>
                <a:gd name="T3" fmla="*/ 547 h 3443"/>
                <a:gd name="T4" fmla="*/ 465 w 3442"/>
                <a:gd name="T5" fmla="*/ 125 h 3443"/>
                <a:gd name="T6" fmla="*/ 1473 w 3442"/>
                <a:gd name="T7" fmla="*/ 448 h 3443"/>
                <a:gd name="T8" fmla="*/ 1494 w 3442"/>
                <a:gd name="T9" fmla="*/ 471 h 3443"/>
                <a:gd name="T10" fmla="*/ 1502 w 3442"/>
                <a:gd name="T11" fmla="*/ 501 h 3443"/>
                <a:gd name="T12" fmla="*/ 2128 w 3442"/>
                <a:gd name="T13" fmla="*/ 2880 h 3443"/>
                <a:gd name="T14" fmla="*/ 465 w 3442"/>
                <a:gd name="T15" fmla="*/ 125 h 3443"/>
                <a:gd name="T16" fmla="*/ 2191 w 3442"/>
                <a:gd name="T17" fmla="*/ 0 h 3443"/>
                <a:gd name="T18" fmla="*/ 2228 w 3442"/>
                <a:gd name="T19" fmla="*/ 13 h 3443"/>
                <a:gd name="T20" fmla="*/ 2250 w 3442"/>
                <a:gd name="T21" fmla="*/ 43 h 3443"/>
                <a:gd name="T22" fmla="*/ 2254 w 3442"/>
                <a:gd name="T23" fmla="*/ 1440 h 3443"/>
                <a:gd name="T24" fmla="*/ 2585 w 3442"/>
                <a:gd name="T25" fmla="*/ 795 h 3443"/>
                <a:gd name="T26" fmla="*/ 2569 w 3442"/>
                <a:gd name="T27" fmla="*/ 767 h 3443"/>
                <a:gd name="T28" fmla="*/ 2569 w 3442"/>
                <a:gd name="T29" fmla="*/ 736 h 3443"/>
                <a:gd name="T30" fmla="*/ 2585 w 3442"/>
                <a:gd name="T31" fmla="*/ 707 h 3443"/>
                <a:gd name="T32" fmla="*/ 2614 w 3442"/>
                <a:gd name="T33" fmla="*/ 691 h 3443"/>
                <a:gd name="T34" fmla="*/ 2645 w 3442"/>
                <a:gd name="T35" fmla="*/ 691 h 3443"/>
                <a:gd name="T36" fmla="*/ 2673 w 3442"/>
                <a:gd name="T37" fmla="*/ 707 h 3443"/>
                <a:gd name="T38" fmla="*/ 3433 w 3442"/>
                <a:gd name="T39" fmla="*/ 1468 h 3443"/>
                <a:gd name="T40" fmla="*/ 3442 w 3442"/>
                <a:gd name="T41" fmla="*/ 1494 h 3443"/>
                <a:gd name="T42" fmla="*/ 3438 w 3442"/>
                <a:gd name="T43" fmla="*/ 1526 h 3443"/>
                <a:gd name="T44" fmla="*/ 3424 w 3442"/>
                <a:gd name="T45" fmla="*/ 1546 h 3443"/>
                <a:gd name="T46" fmla="*/ 2661 w 3442"/>
                <a:gd name="T47" fmla="*/ 2308 h 3443"/>
                <a:gd name="T48" fmla="*/ 2629 w 3442"/>
                <a:gd name="T49" fmla="*/ 2316 h 3443"/>
                <a:gd name="T50" fmla="*/ 2598 w 3442"/>
                <a:gd name="T51" fmla="*/ 2308 h 3443"/>
                <a:gd name="T52" fmla="*/ 2575 w 3442"/>
                <a:gd name="T53" fmla="*/ 2285 h 3443"/>
                <a:gd name="T54" fmla="*/ 2567 w 3442"/>
                <a:gd name="T55" fmla="*/ 2254 h 3443"/>
                <a:gd name="T56" fmla="*/ 2575 w 3442"/>
                <a:gd name="T57" fmla="*/ 2222 h 3443"/>
                <a:gd name="T58" fmla="*/ 3229 w 3442"/>
                <a:gd name="T59" fmla="*/ 1565 h 3443"/>
                <a:gd name="T60" fmla="*/ 2254 w 3442"/>
                <a:gd name="T61" fmla="*/ 2942 h 3443"/>
                <a:gd name="T62" fmla="*/ 2245 w 3442"/>
                <a:gd name="T63" fmla="*/ 2974 h 3443"/>
                <a:gd name="T64" fmla="*/ 2222 w 3442"/>
                <a:gd name="T65" fmla="*/ 2996 h 3443"/>
                <a:gd name="T66" fmla="*/ 2191 w 3442"/>
                <a:gd name="T67" fmla="*/ 3005 h 3443"/>
                <a:gd name="T68" fmla="*/ 1502 w 3442"/>
                <a:gd name="T69" fmla="*/ 3380 h 3443"/>
                <a:gd name="T70" fmla="*/ 1495 w 3442"/>
                <a:gd name="T71" fmla="*/ 3409 h 3443"/>
                <a:gd name="T72" fmla="*/ 1476 w 3442"/>
                <a:gd name="T73" fmla="*/ 3432 h 3443"/>
                <a:gd name="T74" fmla="*/ 1452 w 3442"/>
                <a:gd name="T75" fmla="*/ 3442 h 3443"/>
                <a:gd name="T76" fmla="*/ 1421 w 3442"/>
                <a:gd name="T77" fmla="*/ 3440 h 3443"/>
                <a:gd name="T78" fmla="*/ 42 w 3442"/>
                <a:gd name="T79" fmla="*/ 3002 h 3443"/>
                <a:gd name="T80" fmla="*/ 38 w 3442"/>
                <a:gd name="T81" fmla="*/ 2999 h 3443"/>
                <a:gd name="T82" fmla="*/ 27 w 3442"/>
                <a:gd name="T83" fmla="*/ 2993 h 3443"/>
                <a:gd name="T84" fmla="*/ 17 w 3442"/>
                <a:gd name="T85" fmla="*/ 2983 h 3443"/>
                <a:gd name="T86" fmla="*/ 8 w 3442"/>
                <a:gd name="T87" fmla="*/ 2970 h 3443"/>
                <a:gd name="T88" fmla="*/ 4 w 3442"/>
                <a:gd name="T89" fmla="*/ 2964 h 3443"/>
                <a:gd name="T90" fmla="*/ 0 w 3442"/>
                <a:gd name="T91" fmla="*/ 2942 h 3443"/>
                <a:gd name="T92" fmla="*/ 1 w 3442"/>
                <a:gd name="T93" fmla="*/ 51 h 3443"/>
                <a:gd name="T94" fmla="*/ 5 w 3442"/>
                <a:gd name="T95" fmla="*/ 39 h 3443"/>
                <a:gd name="T96" fmla="*/ 10 w 3442"/>
                <a:gd name="T97" fmla="*/ 28 h 3443"/>
                <a:gd name="T98" fmla="*/ 19 w 3442"/>
                <a:gd name="T99" fmla="*/ 18 h 3443"/>
                <a:gd name="T100" fmla="*/ 26 w 3442"/>
                <a:gd name="T101" fmla="*/ 11 h 3443"/>
                <a:gd name="T102" fmla="*/ 31 w 3442"/>
                <a:gd name="T103" fmla="*/ 9 h 3443"/>
                <a:gd name="T104" fmla="*/ 42 w 3442"/>
                <a:gd name="T105" fmla="*/ 5 h 3443"/>
                <a:gd name="T106" fmla="*/ 52 w 3442"/>
                <a:gd name="T107" fmla="*/ 2 h 3443"/>
                <a:gd name="T108" fmla="*/ 58 w 3442"/>
                <a:gd name="T109" fmla="*/ 1 h 3443"/>
                <a:gd name="T110" fmla="*/ 63 w 3442"/>
                <a:gd name="T111" fmla="*/ 0 h 3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42" h="3443">
                  <a:moveTo>
                    <a:pt x="125" y="148"/>
                  </a:moveTo>
                  <a:lnTo>
                    <a:pt x="125" y="2896"/>
                  </a:lnTo>
                  <a:lnTo>
                    <a:pt x="1377" y="3295"/>
                  </a:lnTo>
                  <a:lnTo>
                    <a:pt x="1377" y="547"/>
                  </a:lnTo>
                  <a:lnTo>
                    <a:pt x="125" y="148"/>
                  </a:lnTo>
                  <a:close/>
                  <a:moveTo>
                    <a:pt x="465" y="125"/>
                  </a:moveTo>
                  <a:lnTo>
                    <a:pt x="1459" y="441"/>
                  </a:lnTo>
                  <a:lnTo>
                    <a:pt x="1473" y="448"/>
                  </a:lnTo>
                  <a:lnTo>
                    <a:pt x="1486" y="458"/>
                  </a:lnTo>
                  <a:lnTo>
                    <a:pt x="1494" y="471"/>
                  </a:lnTo>
                  <a:lnTo>
                    <a:pt x="1500" y="485"/>
                  </a:lnTo>
                  <a:lnTo>
                    <a:pt x="1502" y="501"/>
                  </a:lnTo>
                  <a:lnTo>
                    <a:pt x="1502" y="2880"/>
                  </a:lnTo>
                  <a:lnTo>
                    <a:pt x="2128" y="2880"/>
                  </a:lnTo>
                  <a:lnTo>
                    <a:pt x="2128" y="125"/>
                  </a:lnTo>
                  <a:lnTo>
                    <a:pt x="465" y="125"/>
                  </a:lnTo>
                  <a:close/>
                  <a:moveTo>
                    <a:pt x="63" y="0"/>
                  </a:moveTo>
                  <a:lnTo>
                    <a:pt x="2191" y="0"/>
                  </a:lnTo>
                  <a:lnTo>
                    <a:pt x="2211" y="3"/>
                  </a:lnTo>
                  <a:lnTo>
                    <a:pt x="2228" y="13"/>
                  </a:lnTo>
                  <a:lnTo>
                    <a:pt x="2241" y="26"/>
                  </a:lnTo>
                  <a:lnTo>
                    <a:pt x="2250" y="43"/>
                  </a:lnTo>
                  <a:lnTo>
                    <a:pt x="2254" y="63"/>
                  </a:lnTo>
                  <a:lnTo>
                    <a:pt x="2254" y="1440"/>
                  </a:lnTo>
                  <a:lnTo>
                    <a:pt x="3229" y="1440"/>
                  </a:lnTo>
                  <a:lnTo>
                    <a:pt x="2585" y="795"/>
                  </a:lnTo>
                  <a:lnTo>
                    <a:pt x="2575" y="783"/>
                  </a:lnTo>
                  <a:lnTo>
                    <a:pt x="2569" y="767"/>
                  </a:lnTo>
                  <a:lnTo>
                    <a:pt x="2567" y="751"/>
                  </a:lnTo>
                  <a:lnTo>
                    <a:pt x="2569" y="736"/>
                  </a:lnTo>
                  <a:lnTo>
                    <a:pt x="2575" y="720"/>
                  </a:lnTo>
                  <a:lnTo>
                    <a:pt x="2585" y="707"/>
                  </a:lnTo>
                  <a:lnTo>
                    <a:pt x="2598" y="697"/>
                  </a:lnTo>
                  <a:lnTo>
                    <a:pt x="2614" y="691"/>
                  </a:lnTo>
                  <a:lnTo>
                    <a:pt x="2629" y="689"/>
                  </a:lnTo>
                  <a:lnTo>
                    <a:pt x="2645" y="691"/>
                  </a:lnTo>
                  <a:lnTo>
                    <a:pt x="2661" y="697"/>
                  </a:lnTo>
                  <a:lnTo>
                    <a:pt x="2673" y="707"/>
                  </a:lnTo>
                  <a:lnTo>
                    <a:pt x="3424" y="1458"/>
                  </a:lnTo>
                  <a:lnTo>
                    <a:pt x="3433" y="1468"/>
                  </a:lnTo>
                  <a:lnTo>
                    <a:pt x="3438" y="1478"/>
                  </a:lnTo>
                  <a:lnTo>
                    <a:pt x="3442" y="1494"/>
                  </a:lnTo>
                  <a:lnTo>
                    <a:pt x="3442" y="1511"/>
                  </a:lnTo>
                  <a:lnTo>
                    <a:pt x="3438" y="1526"/>
                  </a:lnTo>
                  <a:lnTo>
                    <a:pt x="3433" y="1537"/>
                  </a:lnTo>
                  <a:lnTo>
                    <a:pt x="3424" y="1546"/>
                  </a:lnTo>
                  <a:lnTo>
                    <a:pt x="2673" y="2298"/>
                  </a:lnTo>
                  <a:lnTo>
                    <a:pt x="2661" y="2308"/>
                  </a:lnTo>
                  <a:lnTo>
                    <a:pt x="2645" y="2314"/>
                  </a:lnTo>
                  <a:lnTo>
                    <a:pt x="2629" y="2316"/>
                  </a:lnTo>
                  <a:lnTo>
                    <a:pt x="2614" y="2314"/>
                  </a:lnTo>
                  <a:lnTo>
                    <a:pt x="2598" y="2308"/>
                  </a:lnTo>
                  <a:lnTo>
                    <a:pt x="2585" y="2298"/>
                  </a:lnTo>
                  <a:lnTo>
                    <a:pt x="2575" y="2285"/>
                  </a:lnTo>
                  <a:lnTo>
                    <a:pt x="2569" y="2269"/>
                  </a:lnTo>
                  <a:lnTo>
                    <a:pt x="2567" y="2254"/>
                  </a:lnTo>
                  <a:lnTo>
                    <a:pt x="2569" y="2238"/>
                  </a:lnTo>
                  <a:lnTo>
                    <a:pt x="2575" y="2222"/>
                  </a:lnTo>
                  <a:lnTo>
                    <a:pt x="2585" y="2210"/>
                  </a:lnTo>
                  <a:lnTo>
                    <a:pt x="3229" y="1565"/>
                  </a:lnTo>
                  <a:lnTo>
                    <a:pt x="2254" y="1565"/>
                  </a:lnTo>
                  <a:lnTo>
                    <a:pt x="2254" y="2942"/>
                  </a:lnTo>
                  <a:lnTo>
                    <a:pt x="2252" y="2959"/>
                  </a:lnTo>
                  <a:lnTo>
                    <a:pt x="2245" y="2974"/>
                  </a:lnTo>
                  <a:lnTo>
                    <a:pt x="2235" y="2986"/>
                  </a:lnTo>
                  <a:lnTo>
                    <a:pt x="2222" y="2996"/>
                  </a:lnTo>
                  <a:lnTo>
                    <a:pt x="2208" y="3003"/>
                  </a:lnTo>
                  <a:lnTo>
                    <a:pt x="2191" y="3005"/>
                  </a:lnTo>
                  <a:lnTo>
                    <a:pt x="1502" y="3005"/>
                  </a:lnTo>
                  <a:lnTo>
                    <a:pt x="1502" y="3380"/>
                  </a:lnTo>
                  <a:lnTo>
                    <a:pt x="1500" y="3395"/>
                  </a:lnTo>
                  <a:lnTo>
                    <a:pt x="1495" y="3409"/>
                  </a:lnTo>
                  <a:lnTo>
                    <a:pt x="1488" y="3421"/>
                  </a:lnTo>
                  <a:lnTo>
                    <a:pt x="1476" y="3432"/>
                  </a:lnTo>
                  <a:lnTo>
                    <a:pt x="1465" y="3438"/>
                  </a:lnTo>
                  <a:lnTo>
                    <a:pt x="1452" y="3442"/>
                  </a:lnTo>
                  <a:lnTo>
                    <a:pt x="1440" y="3443"/>
                  </a:lnTo>
                  <a:lnTo>
                    <a:pt x="1421" y="3440"/>
                  </a:lnTo>
                  <a:lnTo>
                    <a:pt x="44" y="3002"/>
                  </a:lnTo>
                  <a:lnTo>
                    <a:pt x="42" y="3002"/>
                  </a:lnTo>
                  <a:lnTo>
                    <a:pt x="41" y="3001"/>
                  </a:lnTo>
                  <a:lnTo>
                    <a:pt x="38" y="2999"/>
                  </a:lnTo>
                  <a:lnTo>
                    <a:pt x="34" y="2997"/>
                  </a:lnTo>
                  <a:lnTo>
                    <a:pt x="27" y="2993"/>
                  </a:lnTo>
                  <a:lnTo>
                    <a:pt x="22" y="2989"/>
                  </a:lnTo>
                  <a:lnTo>
                    <a:pt x="17" y="2983"/>
                  </a:lnTo>
                  <a:lnTo>
                    <a:pt x="11" y="2978"/>
                  </a:lnTo>
                  <a:lnTo>
                    <a:pt x="8" y="2970"/>
                  </a:lnTo>
                  <a:lnTo>
                    <a:pt x="6" y="2967"/>
                  </a:lnTo>
                  <a:lnTo>
                    <a:pt x="4" y="2964"/>
                  </a:lnTo>
                  <a:lnTo>
                    <a:pt x="1" y="2954"/>
                  </a:lnTo>
                  <a:lnTo>
                    <a:pt x="0" y="2942"/>
                  </a:lnTo>
                  <a:lnTo>
                    <a:pt x="0" y="63"/>
                  </a:lnTo>
                  <a:lnTo>
                    <a:pt x="1" y="51"/>
                  </a:lnTo>
                  <a:lnTo>
                    <a:pt x="4" y="41"/>
                  </a:lnTo>
                  <a:lnTo>
                    <a:pt x="5" y="39"/>
                  </a:lnTo>
                  <a:lnTo>
                    <a:pt x="6" y="37"/>
                  </a:lnTo>
                  <a:lnTo>
                    <a:pt x="10" y="28"/>
                  </a:lnTo>
                  <a:lnTo>
                    <a:pt x="18" y="20"/>
                  </a:lnTo>
                  <a:lnTo>
                    <a:pt x="19" y="18"/>
                  </a:lnTo>
                  <a:lnTo>
                    <a:pt x="21" y="17"/>
                  </a:lnTo>
                  <a:lnTo>
                    <a:pt x="26" y="11"/>
                  </a:lnTo>
                  <a:lnTo>
                    <a:pt x="28" y="11"/>
                  </a:lnTo>
                  <a:lnTo>
                    <a:pt x="31" y="9"/>
                  </a:lnTo>
                  <a:lnTo>
                    <a:pt x="35" y="7"/>
                  </a:lnTo>
                  <a:lnTo>
                    <a:pt x="42" y="5"/>
                  </a:lnTo>
                  <a:lnTo>
                    <a:pt x="47" y="3"/>
                  </a:lnTo>
                  <a:lnTo>
                    <a:pt x="52" y="2"/>
                  </a:lnTo>
                  <a:lnTo>
                    <a:pt x="57" y="1"/>
                  </a:lnTo>
                  <a:lnTo>
                    <a:pt x="58" y="1"/>
                  </a:lnTo>
                  <a:lnTo>
                    <a:pt x="61" y="0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50"/>
            <p:cNvSpPr>
              <a:spLocks/>
            </p:cNvSpPr>
            <p:nvPr/>
          </p:nvSpPr>
          <p:spPr bwMode="auto">
            <a:xfrm>
              <a:off x="4564063" y="2208213"/>
              <a:ext cx="63500" cy="36513"/>
            </a:xfrm>
            <a:custGeom>
              <a:avLst/>
              <a:gdLst>
                <a:gd name="T0" fmla="*/ 70 w 439"/>
                <a:gd name="T1" fmla="*/ 0 h 251"/>
                <a:gd name="T2" fmla="*/ 86 w 439"/>
                <a:gd name="T3" fmla="*/ 5 h 251"/>
                <a:gd name="T4" fmla="*/ 399 w 439"/>
                <a:gd name="T5" fmla="*/ 130 h 251"/>
                <a:gd name="T6" fmla="*/ 414 w 439"/>
                <a:gd name="T7" fmla="*/ 138 h 251"/>
                <a:gd name="T8" fmla="*/ 425 w 439"/>
                <a:gd name="T9" fmla="*/ 150 h 251"/>
                <a:gd name="T10" fmla="*/ 433 w 439"/>
                <a:gd name="T11" fmla="*/ 163 h 251"/>
                <a:gd name="T12" fmla="*/ 438 w 439"/>
                <a:gd name="T13" fmla="*/ 179 h 251"/>
                <a:gd name="T14" fmla="*/ 439 w 439"/>
                <a:gd name="T15" fmla="*/ 196 h 251"/>
                <a:gd name="T16" fmla="*/ 434 w 439"/>
                <a:gd name="T17" fmla="*/ 211 h 251"/>
                <a:gd name="T18" fmla="*/ 427 w 439"/>
                <a:gd name="T19" fmla="*/ 225 h 251"/>
                <a:gd name="T20" fmla="*/ 417 w 439"/>
                <a:gd name="T21" fmla="*/ 236 h 251"/>
                <a:gd name="T22" fmla="*/ 404 w 439"/>
                <a:gd name="T23" fmla="*/ 243 h 251"/>
                <a:gd name="T24" fmla="*/ 391 w 439"/>
                <a:gd name="T25" fmla="*/ 249 h 251"/>
                <a:gd name="T26" fmla="*/ 376 w 439"/>
                <a:gd name="T27" fmla="*/ 251 h 251"/>
                <a:gd name="T28" fmla="*/ 365 w 439"/>
                <a:gd name="T29" fmla="*/ 250 h 251"/>
                <a:gd name="T30" fmla="*/ 353 w 439"/>
                <a:gd name="T31" fmla="*/ 247 h 251"/>
                <a:gd name="T32" fmla="*/ 40 w 439"/>
                <a:gd name="T33" fmla="*/ 121 h 251"/>
                <a:gd name="T34" fmla="*/ 25 w 439"/>
                <a:gd name="T35" fmla="*/ 113 h 251"/>
                <a:gd name="T36" fmla="*/ 14 w 439"/>
                <a:gd name="T37" fmla="*/ 102 h 251"/>
                <a:gd name="T38" fmla="*/ 6 w 439"/>
                <a:gd name="T39" fmla="*/ 88 h 251"/>
                <a:gd name="T40" fmla="*/ 1 w 439"/>
                <a:gd name="T41" fmla="*/ 72 h 251"/>
                <a:gd name="T42" fmla="*/ 0 w 439"/>
                <a:gd name="T43" fmla="*/ 56 h 251"/>
                <a:gd name="T44" fmla="*/ 5 w 439"/>
                <a:gd name="T45" fmla="*/ 40 h 251"/>
                <a:gd name="T46" fmla="*/ 13 w 439"/>
                <a:gd name="T47" fmla="*/ 25 h 251"/>
                <a:gd name="T48" fmla="*/ 24 w 439"/>
                <a:gd name="T49" fmla="*/ 14 h 251"/>
                <a:gd name="T50" fmla="*/ 39 w 439"/>
                <a:gd name="T51" fmla="*/ 6 h 251"/>
                <a:gd name="T52" fmla="*/ 54 w 439"/>
                <a:gd name="T53" fmla="*/ 1 h 251"/>
                <a:gd name="T54" fmla="*/ 70 w 439"/>
                <a:gd name="T55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9" h="251">
                  <a:moveTo>
                    <a:pt x="70" y="0"/>
                  </a:moveTo>
                  <a:lnTo>
                    <a:pt x="86" y="5"/>
                  </a:lnTo>
                  <a:lnTo>
                    <a:pt x="399" y="130"/>
                  </a:lnTo>
                  <a:lnTo>
                    <a:pt x="414" y="138"/>
                  </a:lnTo>
                  <a:lnTo>
                    <a:pt x="425" y="150"/>
                  </a:lnTo>
                  <a:lnTo>
                    <a:pt x="433" y="163"/>
                  </a:lnTo>
                  <a:lnTo>
                    <a:pt x="438" y="179"/>
                  </a:lnTo>
                  <a:lnTo>
                    <a:pt x="439" y="196"/>
                  </a:lnTo>
                  <a:lnTo>
                    <a:pt x="434" y="211"/>
                  </a:lnTo>
                  <a:lnTo>
                    <a:pt x="427" y="225"/>
                  </a:lnTo>
                  <a:lnTo>
                    <a:pt x="417" y="236"/>
                  </a:lnTo>
                  <a:lnTo>
                    <a:pt x="404" y="243"/>
                  </a:lnTo>
                  <a:lnTo>
                    <a:pt x="391" y="249"/>
                  </a:lnTo>
                  <a:lnTo>
                    <a:pt x="376" y="251"/>
                  </a:lnTo>
                  <a:lnTo>
                    <a:pt x="365" y="250"/>
                  </a:lnTo>
                  <a:lnTo>
                    <a:pt x="353" y="247"/>
                  </a:lnTo>
                  <a:lnTo>
                    <a:pt x="40" y="121"/>
                  </a:lnTo>
                  <a:lnTo>
                    <a:pt x="25" y="113"/>
                  </a:lnTo>
                  <a:lnTo>
                    <a:pt x="14" y="102"/>
                  </a:lnTo>
                  <a:lnTo>
                    <a:pt x="6" y="88"/>
                  </a:lnTo>
                  <a:lnTo>
                    <a:pt x="1" y="72"/>
                  </a:lnTo>
                  <a:lnTo>
                    <a:pt x="0" y="56"/>
                  </a:lnTo>
                  <a:lnTo>
                    <a:pt x="5" y="40"/>
                  </a:lnTo>
                  <a:lnTo>
                    <a:pt x="13" y="25"/>
                  </a:lnTo>
                  <a:lnTo>
                    <a:pt x="24" y="14"/>
                  </a:lnTo>
                  <a:lnTo>
                    <a:pt x="39" y="6"/>
                  </a:lnTo>
                  <a:lnTo>
                    <a:pt x="54" y="1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0" name="Freeform 55"/>
          <p:cNvSpPr>
            <a:spLocks noEditPoints="1"/>
          </p:cNvSpPr>
          <p:nvPr/>
        </p:nvSpPr>
        <p:spPr bwMode="auto">
          <a:xfrm>
            <a:off x="3482764" y="2085975"/>
            <a:ext cx="539750" cy="214313"/>
          </a:xfrm>
          <a:custGeom>
            <a:avLst/>
            <a:gdLst>
              <a:gd name="T0" fmla="*/ 2333 w 3400"/>
              <a:gd name="T1" fmla="*/ 158 h 1354"/>
              <a:gd name="T2" fmla="*/ 2114 w 3400"/>
              <a:gd name="T3" fmla="*/ 319 h 1354"/>
              <a:gd name="T4" fmla="*/ 1995 w 3400"/>
              <a:gd name="T5" fmla="*/ 563 h 1354"/>
              <a:gd name="T6" fmla="*/ 2009 w 3400"/>
              <a:gd name="T7" fmla="*/ 846 h 1354"/>
              <a:gd name="T8" fmla="*/ 2150 w 3400"/>
              <a:gd name="T9" fmla="*/ 1076 h 1354"/>
              <a:gd name="T10" fmla="*/ 2384 w 3400"/>
              <a:gd name="T11" fmla="*/ 1216 h 1354"/>
              <a:gd name="T12" fmla="*/ 2668 w 3400"/>
              <a:gd name="T13" fmla="*/ 1230 h 1354"/>
              <a:gd name="T14" fmla="*/ 2914 w 3400"/>
              <a:gd name="T15" fmla="*/ 1114 h 1354"/>
              <a:gd name="T16" fmla="*/ 3073 w 3400"/>
              <a:gd name="T17" fmla="*/ 899 h 1354"/>
              <a:gd name="T18" fmla="*/ 3114 w 3400"/>
              <a:gd name="T19" fmla="*/ 619 h 1354"/>
              <a:gd name="T20" fmla="*/ 3022 w 3400"/>
              <a:gd name="T21" fmla="*/ 360 h 1354"/>
              <a:gd name="T22" fmla="*/ 2824 w 3400"/>
              <a:gd name="T23" fmla="*/ 181 h 1354"/>
              <a:gd name="T24" fmla="*/ 2554 w 3400"/>
              <a:gd name="T25" fmla="*/ 113 h 1354"/>
              <a:gd name="T26" fmla="*/ 633 w 3400"/>
              <a:gd name="T27" fmla="*/ 158 h 1354"/>
              <a:gd name="T28" fmla="*/ 414 w 3400"/>
              <a:gd name="T29" fmla="*/ 319 h 1354"/>
              <a:gd name="T30" fmla="*/ 295 w 3400"/>
              <a:gd name="T31" fmla="*/ 563 h 1354"/>
              <a:gd name="T32" fmla="*/ 309 w 3400"/>
              <a:gd name="T33" fmla="*/ 846 h 1354"/>
              <a:gd name="T34" fmla="*/ 450 w 3400"/>
              <a:gd name="T35" fmla="*/ 1076 h 1354"/>
              <a:gd name="T36" fmla="*/ 684 w 3400"/>
              <a:gd name="T37" fmla="*/ 1216 h 1354"/>
              <a:gd name="T38" fmla="*/ 968 w 3400"/>
              <a:gd name="T39" fmla="*/ 1230 h 1354"/>
              <a:gd name="T40" fmla="*/ 1214 w 3400"/>
              <a:gd name="T41" fmla="*/ 1114 h 1354"/>
              <a:gd name="T42" fmla="*/ 1373 w 3400"/>
              <a:gd name="T43" fmla="*/ 899 h 1354"/>
              <a:gd name="T44" fmla="*/ 1414 w 3400"/>
              <a:gd name="T45" fmla="*/ 619 h 1354"/>
              <a:gd name="T46" fmla="*/ 1322 w 3400"/>
              <a:gd name="T47" fmla="*/ 360 h 1354"/>
              <a:gd name="T48" fmla="*/ 1124 w 3400"/>
              <a:gd name="T49" fmla="*/ 181 h 1354"/>
              <a:gd name="T50" fmla="*/ 854 w 3400"/>
              <a:gd name="T51" fmla="*/ 113 h 1354"/>
              <a:gd name="T52" fmla="*/ 1100 w 3400"/>
              <a:gd name="T53" fmla="*/ 48 h 1354"/>
              <a:gd name="T54" fmla="*/ 1350 w 3400"/>
              <a:gd name="T55" fmla="*/ 218 h 1354"/>
              <a:gd name="T56" fmla="*/ 1500 w 3400"/>
              <a:gd name="T57" fmla="*/ 480 h 1354"/>
              <a:gd name="T58" fmla="*/ 1661 w 3400"/>
              <a:gd name="T59" fmla="*/ 473 h 1354"/>
              <a:gd name="T60" fmla="*/ 1850 w 3400"/>
              <a:gd name="T61" fmla="*/ 516 h 1354"/>
              <a:gd name="T62" fmla="*/ 1977 w 3400"/>
              <a:gd name="T63" fmla="*/ 313 h 1354"/>
              <a:gd name="T64" fmla="*/ 2195 w 3400"/>
              <a:gd name="T65" fmla="*/ 102 h 1354"/>
              <a:gd name="T66" fmla="*/ 2489 w 3400"/>
              <a:gd name="T67" fmla="*/ 3 h 1354"/>
              <a:gd name="T68" fmla="*/ 2807 w 3400"/>
              <a:gd name="T69" fmla="*/ 50 h 1354"/>
              <a:gd name="T70" fmla="*/ 3059 w 3400"/>
              <a:gd name="T71" fmla="*/ 228 h 1354"/>
              <a:gd name="T72" fmla="*/ 3206 w 3400"/>
              <a:gd name="T73" fmla="*/ 502 h 1354"/>
              <a:gd name="T74" fmla="*/ 3389 w 3400"/>
              <a:gd name="T75" fmla="*/ 588 h 1354"/>
              <a:gd name="T76" fmla="*/ 3376 w 3400"/>
              <a:gd name="T77" fmla="*/ 667 h 1354"/>
              <a:gd name="T78" fmla="*/ 3218 w 3400"/>
              <a:gd name="T79" fmla="*/ 807 h 1354"/>
              <a:gd name="T80" fmla="*/ 3092 w 3400"/>
              <a:gd name="T81" fmla="*/ 1087 h 1354"/>
              <a:gd name="T82" fmla="*/ 2859 w 3400"/>
              <a:gd name="T83" fmla="*/ 1281 h 1354"/>
              <a:gd name="T84" fmla="*/ 2554 w 3400"/>
              <a:gd name="T85" fmla="*/ 1354 h 1354"/>
              <a:gd name="T86" fmla="*/ 2250 w 3400"/>
              <a:gd name="T87" fmla="*/ 1283 h 1354"/>
              <a:gd name="T88" fmla="*/ 2016 w 3400"/>
              <a:gd name="T89" fmla="*/ 1095 h 1354"/>
              <a:gd name="T90" fmla="*/ 1886 w 3400"/>
              <a:gd name="T91" fmla="*/ 821 h 1354"/>
              <a:gd name="T92" fmla="*/ 1791 w 3400"/>
              <a:gd name="T93" fmla="*/ 613 h 1354"/>
              <a:gd name="T94" fmla="*/ 1638 w 3400"/>
              <a:gd name="T95" fmla="*/ 596 h 1354"/>
              <a:gd name="T96" fmla="*/ 1524 w 3400"/>
              <a:gd name="T97" fmla="*/ 759 h 1354"/>
              <a:gd name="T98" fmla="*/ 1421 w 3400"/>
              <a:gd name="T99" fmla="*/ 1046 h 1354"/>
              <a:gd name="T100" fmla="*/ 1206 w 3400"/>
              <a:gd name="T101" fmla="*/ 1255 h 1354"/>
              <a:gd name="T102" fmla="*/ 918 w 3400"/>
              <a:gd name="T103" fmla="*/ 1351 h 1354"/>
              <a:gd name="T104" fmla="*/ 601 w 3400"/>
              <a:gd name="T105" fmla="*/ 1306 h 1354"/>
              <a:gd name="T106" fmla="*/ 346 w 3400"/>
              <a:gd name="T107" fmla="*/ 1131 h 1354"/>
              <a:gd name="T108" fmla="*/ 196 w 3400"/>
              <a:gd name="T109" fmla="*/ 860 h 1354"/>
              <a:gd name="T110" fmla="*/ 24 w 3400"/>
              <a:gd name="T111" fmla="*/ 722 h 1354"/>
              <a:gd name="T112" fmla="*/ 11 w 3400"/>
              <a:gd name="T113" fmla="*/ 644 h 1354"/>
              <a:gd name="T114" fmla="*/ 181 w 3400"/>
              <a:gd name="T115" fmla="*/ 557 h 1354"/>
              <a:gd name="T116" fmla="*/ 307 w 3400"/>
              <a:gd name="T117" fmla="*/ 272 h 1354"/>
              <a:gd name="T118" fmla="*/ 543 w 3400"/>
              <a:gd name="T119" fmla="*/ 74 h 1354"/>
              <a:gd name="T120" fmla="*/ 854 w 3400"/>
              <a:gd name="T121" fmla="*/ 0 h 1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00" h="1354">
                <a:moveTo>
                  <a:pt x="2554" y="113"/>
                </a:moveTo>
                <a:lnTo>
                  <a:pt x="2495" y="116"/>
                </a:lnTo>
                <a:lnTo>
                  <a:pt x="2439" y="124"/>
                </a:lnTo>
                <a:lnTo>
                  <a:pt x="2384" y="139"/>
                </a:lnTo>
                <a:lnTo>
                  <a:pt x="2333" y="158"/>
                </a:lnTo>
                <a:lnTo>
                  <a:pt x="2282" y="182"/>
                </a:lnTo>
                <a:lnTo>
                  <a:pt x="2235" y="210"/>
                </a:lnTo>
                <a:lnTo>
                  <a:pt x="2191" y="242"/>
                </a:lnTo>
                <a:lnTo>
                  <a:pt x="2150" y="278"/>
                </a:lnTo>
                <a:lnTo>
                  <a:pt x="2114" y="319"/>
                </a:lnTo>
                <a:lnTo>
                  <a:pt x="2081" y="362"/>
                </a:lnTo>
                <a:lnTo>
                  <a:pt x="2052" y="409"/>
                </a:lnTo>
                <a:lnTo>
                  <a:pt x="2029" y="458"/>
                </a:lnTo>
                <a:lnTo>
                  <a:pt x="2009" y="510"/>
                </a:lnTo>
                <a:lnTo>
                  <a:pt x="1995" y="563"/>
                </a:lnTo>
                <a:lnTo>
                  <a:pt x="1986" y="620"/>
                </a:lnTo>
                <a:lnTo>
                  <a:pt x="1983" y="677"/>
                </a:lnTo>
                <a:lnTo>
                  <a:pt x="1986" y="735"/>
                </a:lnTo>
                <a:lnTo>
                  <a:pt x="1995" y="791"/>
                </a:lnTo>
                <a:lnTo>
                  <a:pt x="2009" y="846"/>
                </a:lnTo>
                <a:lnTo>
                  <a:pt x="2029" y="897"/>
                </a:lnTo>
                <a:lnTo>
                  <a:pt x="2052" y="946"/>
                </a:lnTo>
                <a:lnTo>
                  <a:pt x="2081" y="993"/>
                </a:lnTo>
                <a:lnTo>
                  <a:pt x="2114" y="1036"/>
                </a:lnTo>
                <a:lnTo>
                  <a:pt x="2150" y="1076"/>
                </a:lnTo>
                <a:lnTo>
                  <a:pt x="2191" y="1112"/>
                </a:lnTo>
                <a:lnTo>
                  <a:pt x="2235" y="1145"/>
                </a:lnTo>
                <a:lnTo>
                  <a:pt x="2282" y="1174"/>
                </a:lnTo>
                <a:lnTo>
                  <a:pt x="2333" y="1197"/>
                </a:lnTo>
                <a:lnTo>
                  <a:pt x="2384" y="1216"/>
                </a:lnTo>
                <a:lnTo>
                  <a:pt x="2439" y="1230"/>
                </a:lnTo>
                <a:lnTo>
                  <a:pt x="2495" y="1238"/>
                </a:lnTo>
                <a:lnTo>
                  <a:pt x="2554" y="1241"/>
                </a:lnTo>
                <a:lnTo>
                  <a:pt x="2613" y="1238"/>
                </a:lnTo>
                <a:lnTo>
                  <a:pt x="2668" y="1230"/>
                </a:lnTo>
                <a:lnTo>
                  <a:pt x="2723" y="1217"/>
                </a:lnTo>
                <a:lnTo>
                  <a:pt x="2776" y="1198"/>
                </a:lnTo>
                <a:lnTo>
                  <a:pt x="2824" y="1175"/>
                </a:lnTo>
                <a:lnTo>
                  <a:pt x="2870" y="1147"/>
                </a:lnTo>
                <a:lnTo>
                  <a:pt x="2914" y="1114"/>
                </a:lnTo>
                <a:lnTo>
                  <a:pt x="2954" y="1078"/>
                </a:lnTo>
                <a:lnTo>
                  <a:pt x="2990" y="1038"/>
                </a:lnTo>
                <a:lnTo>
                  <a:pt x="3022" y="995"/>
                </a:lnTo>
                <a:lnTo>
                  <a:pt x="3050" y="948"/>
                </a:lnTo>
                <a:lnTo>
                  <a:pt x="3073" y="899"/>
                </a:lnTo>
                <a:lnTo>
                  <a:pt x="3092" y="847"/>
                </a:lnTo>
                <a:lnTo>
                  <a:pt x="3105" y="792"/>
                </a:lnTo>
                <a:lnTo>
                  <a:pt x="3114" y="736"/>
                </a:lnTo>
                <a:lnTo>
                  <a:pt x="3117" y="677"/>
                </a:lnTo>
                <a:lnTo>
                  <a:pt x="3114" y="619"/>
                </a:lnTo>
                <a:lnTo>
                  <a:pt x="3105" y="562"/>
                </a:lnTo>
                <a:lnTo>
                  <a:pt x="3092" y="508"/>
                </a:lnTo>
                <a:lnTo>
                  <a:pt x="3073" y="456"/>
                </a:lnTo>
                <a:lnTo>
                  <a:pt x="3050" y="407"/>
                </a:lnTo>
                <a:lnTo>
                  <a:pt x="3022" y="360"/>
                </a:lnTo>
                <a:lnTo>
                  <a:pt x="2990" y="316"/>
                </a:lnTo>
                <a:lnTo>
                  <a:pt x="2954" y="277"/>
                </a:lnTo>
                <a:lnTo>
                  <a:pt x="2914" y="240"/>
                </a:lnTo>
                <a:lnTo>
                  <a:pt x="2870" y="209"/>
                </a:lnTo>
                <a:lnTo>
                  <a:pt x="2824" y="181"/>
                </a:lnTo>
                <a:lnTo>
                  <a:pt x="2776" y="157"/>
                </a:lnTo>
                <a:lnTo>
                  <a:pt x="2723" y="139"/>
                </a:lnTo>
                <a:lnTo>
                  <a:pt x="2668" y="124"/>
                </a:lnTo>
                <a:lnTo>
                  <a:pt x="2613" y="116"/>
                </a:lnTo>
                <a:lnTo>
                  <a:pt x="2554" y="113"/>
                </a:lnTo>
                <a:close/>
                <a:moveTo>
                  <a:pt x="854" y="113"/>
                </a:moveTo>
                <a:lnTo>
                  <a:pt x="795" y="116"/>
                </a:lnTo>
                <a:lnTo>
                  <a:pt x="739" y="124"/>
                </a:lnTo>
                <a:lnTo>
                  <a:pt x="684" y="139"/>
                </a:lnTo>
                <a:lnTo>
                  <a:pt x="633" y="158"/>
                </a:lnTo>
                <a:lnTo>
                  <a:pt x="582" y="182"/>
                </a:lnTo>
                <a:lnTo>
                  <a:pt x="535" y="210"/>
                </a:lnTo>
                <a:lnTo>
                  <a:pt x="491" y="242"/>
                </a:lnTo>
                <a:lnTo>
                  <a:pt x="450" y="278"/>
                </a:lnTo>
                <a:lnTo>
                  <a:pt x="414" y="319"/>
                </a:lnTo>
                <a:lnTo>
                  <a:pt x="381" y="362"/>
                </a:lnTo>
                <a:lnTo>
                  <a:pt x="352" y="409"/>
                </a:lnTo>
                <a:lnTo>
                  <a:pt x="329" y="458"/>
                </a:lnTo>
                <a:lnTo>
                  <a:pt x="309" y="510"/>
                </a:lnTo>
                <a:lnTo>
                  <a:pt x="295" y="563"/>
                </a:lnTo>
                <a:lnTo>
                  <a:pt x="286" y="620"/>
                </a:lnTo>
                <a:lnTo>
                  <a:pt x="283" y="677"/>
                </a:lnTo>
                <a:lnTo>
                  <a:pt x="286" y="735"/>
                </a:lnTo>
                <a:lnTo>
                  <a:pt x="295" y="791"/>
                </a:lnTo>
                <a:lnTo>
                  <a:pt x="309" y="846"/>
                </a:lnTo>
                <a:lnTo>
                  <a:pt x="329" y="897"/>
                </a:lnTo>
                <a:lnTo>
                  <a:pt x="352" y="946"/>
                </a:lnTo>
                <a:lnTo>
                  <a:pt x="381" y="993"/>
                </a:lnTo>
                <a:lnTo>
                  <a:pt x="414" y="1036"/>
                </a:lnTo>
                <a:lnTo>
                  <a:pt x="450" y="1076"/>
                </a:lnTo>
                <a:lnTo>
                  <a:pt x="491" y="1112"/>
                </a:lnTo>
                <a:lnTo>
                  <a:pt x="535" y="1145"/>
                </a:lnTo>
                <a:lnTo>
                  <a:pt x="582" y="1174"/>
                </a:lnTo>
                <a:lnTo>
                  <a:pt x="633" y="1197"/>
                </a:lnTo>
                <a:lnTo>
                  <a:pt x="684" y="1216"/>
                </a:lnTo>
                <a:lnTo>
                  <a:pt x="739" y="1230"/>
                </a:lnTo>
                <a:lnTo>
                  <a:pt x="795" y="1238"/>
                </a:lnTo>
                <a:lnTo>
                  <a:pt x="854" y="1241"/>
                </a:lnTo>
                <a:lnTo>
                  <a:pt x="913" y="1238"/>
                </a:lnTo>
                <a:lnTo>
                  <a:pt x="968" y="1230"/>
                </a:lnTo>
                <a:lnTo>
                  <a:pt x="1023" y="1217"/>
                </a:lnTo>
                <a:lnTo>
                  <a:pt x="1076" y="1198"/>
                </a:lnTo>
                <a:lnTo>
                  <a:pt x="1124" y="1175"/>
                </a:lnTo>
                <a:lnTo>
                  <a:pt x="1170" y="1147"/>
                </a:lnTo>
                <a:lnTo>
                  <a:pt x="1214" y="1114"/>
                </a:lnTo>
                <a:lnTo>
                  <a:pt x="1254" y="1078"/>
                </a:lnTo>
                <a:lnTo>
                  <a:pt x="1290" y="1038"/>
                </a:lnTo>
                <a:lnTo>
                  <a:pt x="1322" y="995"/>
                </a:lnTo>
                <a:lnTo>
                  <a:pt x="1350" y="948"/>
                </a:lnTo>
                <a:lnTo>
                  <a:pt x="1373" y="899"/>
                </a:lnTo>
                <a:lnTo>
                  <a:pt x="1392" y="847"/>
                </a:lnTo>
                <a:lnTo>
                  <a:pt x="1405" y="792"/>
                </a:lnTo>
                <a:lnTo>
                  <a:pt x="1414" y="736"/>
                </a:lnTo>
                <a:lnTo>
                  <a:pt x="1417" y="677"/>
                </a:lnTo>
                <a:lnTo>
                  <a:pt x="1414" y="619"/>
                </a:lnTo>
                <a:lnTo>
                  <a:pt x="1405" y="562"/>
                </a:lnTo>
                <a:lnTo>
                  <a:pt x="1392" y="508"/>
                </a:lnTo>
                <a:lnTo>
                  <a:pt x="1373" y="456"/>
                </a:lnTo>
                <a:lnTo>
                  <a:pt x="1350" y="407"/>
                </a:lnTo>
                <a:lnTo>
                  <a:pt x="1322" y="360"/>
                </a:lnTo>
                <a:lnTo>
                  <a:pt x="1290" y="316"/>
                </a:lnTo>
                <a:lnTo>
                  <a:pt x="1254" y="277"/>
                </a:lnTo>
                <a:lnTo>
                  <a:pt x="1214" y="240"/>
                </a:lnTo>
                <a:lnTo>
                  <a:pt x="1170" y="209"/>
                </a:lnTo>
                <a:lnTo>
                  <a:pt x="1124" y="181"/>
                </a:lnTo>
                <a:lnTo>
                  <a:pt x="1076" y="157"/>
                </a:lnTo>
                <a:lnTo>
                  <a:pt x="1023" y="139"/>
                </a:lnTo>
                <a:lnTo>
                  <a:pt x="968" y="124"/>
                </a:lnTo>
                <a:lnTo>
                  <a:pt x="913" y="116"/>
                </a:lnTo>
                <a:lnTo>
                  <a:pt x="854" y="113"/>
                </a:lnTo>
                <a:close/>
                <a:moveTo>
                  <a:pt x="854" y="0"/>
                </a:moveTo>
                <a:lnTo>
                  <a:pt x="919" y="3"/>
                </a:lnTo>
                <a:lnTo>
                  <a:pt x="981" y="13"/>
                </a:lnTo>
                <a:lnTo>
                  <a:pt x="1042" y="27"/>
                </a:lnTo>
                <a:lnTo>
                  <a:pt x="1100" y="48"/>
                </a:lnTo>
                <a:lnTo>
                  <a:pt x="1157" y="72"/>
                </a:lnTo>
                <a:lnTo>
                  <a:pt x="1210" y="102"/>
                </a:lnTo>
                <a:lnTo>
                  <a:pt x="1260" y="137"/>
                </a:lnTo>
                <a:lnTo>
                  <a:pt x="1306" y="175"/>
                </a:lnTo>
                <a:lnTo>
                  <a:pt x="1350" y="218"/>
                </a:lnTo>
                <a:lnTo>
                  <a:pt x="1389" y="264"/>
                </a:lnTo>
                <a:lnTo>
                  <a:pt x="1424" y="313"/>
                </a:lnTo>
                <a:lnTo>
                  <a:pt x="1454" y="367"/>
                </a:lnTo>
                <a:lnTo>
                  <a:pt x="1480" y="422"/>
                </a:lnTo>
                <a:lnTo>
                  <a:pt x="1500" y="480"/>
                </a:lnTo>
                <a:lnTo>
                  <a:pt x="1516" y="541"/>
                </a:lnTo>
                <a:lnTo>
                  <a:pt x="1550" y="516"/>
                </a:lnTo>
                <a:lnTo>
                  <a:pt x="1586" y="497"/>
                </a:lnTo>
                <a:lnTo>
                  <a:pt x="1623" y="482"/>
                </a:lnTo>
                <a:lnTo>
                  <a:pt x="1661" y="473"/>
                </a:lnTo>
                <a:lnTo>
                  <a:pt x="1700" y="471"/>
                </a:lnTo>
                <a:lnTo>
                  <a:pt x="1739" y="473"/>
                </a:lnTo>
                <a:lnTo>
                  <a:pt x="1777" y="482"/>
                </a:lnTo>
                <a:lnTo>
                  <a:pt x="1814" y="497"/>
                </a:lnTo>
                <a:lnTo>
                  <a:pt x="1850" y="516"/>
                </a:lnTo>
                <a:lnTo>
                  <a:pt x="1884" y="541"/>
                </a:lnTo>
                <a:lnTo>
                  <a:pt x="1900" y="480"/>
                </a:lnTo>
                <a:lnTo>
                  <a:pt x="1920" y="422"/>
                </a:lnTo>
                <a:lnTo>
                  <a:pt x="1946" y="367"/>
                </a:lnTo>
                <a:lnTo>
                  <a:pt x="1977" y="313"/>
                </a:lnTo>
                <a:lnTo>
                  <a:pt x="2013" y="264"/>
                </a:lnTo>
                <a:lnTo>
                  <a:pt x="2052" y="218"/>
                </a:lnTo>
                <a:lnTo>
                  <a:pt x="2096" y="175"/>
                </a:lnTo>
                <a:lnTo>
                  <a:pt x="2143" y="137"/>
                </a:lnTo>
                <a:lnTo>
                  <a:pt x="2195" y="102"/>
                </a:lnTo>
                <a:lnTo>
                  <a:pt x="2248" y="72"/>
                </a:lnTo>
                <a:lnTo>
                  <a:pt x="2305" y="48"/>
                </a:lnTo>
                <a:lnTo>
                  <a:pt x="2364" y="27"/>
                </a:lnTo>
                <a:lnTo>
                  <a:pt x="2425" y="13"/>
                </a:lnTo>
                <a:lnTo>
                  <a:pt x="2489" y="3"/>
                </a:lnTo>
                <a:lnTo>
                  <a:pt x="2554" y="0"/>
                </a:lnTo>
                <a:lnTo>
                  <a:pt x="2620" y="3"/>
                </a:lnTo>
                <a:lnTo>
                  <a:pt x="2684" y="13"/>
                </a:lnTo>
                <a:lnTo>
                  <a:pt x="2747" y="28"/>
                </a:lnTo>
                <a:lnTo>
                  <a:pt x="2807" y="50"/>
                </a:lnTo>
                <a:lnTo>
                  <a:pt x="2863" y="75"/>
                </a:lnTo>
                <a:lnTo>
                  <a:pt x="2918" y="107"/>
                </a:lnTo>
                <a:lnTo>
                  <a:pt x="2968" y="143"/>
                </a:lnTo>
                <a:lnTo>
                  <a:pt x="3016" y="184"/>
                </a:lnTo>
                <a:lnTo>
                  <a:pt x="3059" y="228"/>
                </a:lnTo>
                <a:lnTo>
                  <a:pt x="3097" y="276"/>
                </a:lnTo>
                <a:lnTo>
                  <a:pt x="3132" y="329"/>
                </a:lnTo>
                <a:lnTo>
                  <a:pt x="3162" y="383"/>
                </a:lnTo>
                <a:lnTo>
                  <a:pt x="3187" y="441"/>
                </a:lnTo>
                <a:lnTo>
                  <a:pt x="3206" y="502"/>
                </a:lnTo>
                <a:lnTo>
                  <a:pt x="3220" y="564"/>
                </a:lnTo>
                <a:lnTo>
                  <a:pt x="3343" y="564"/>
                </a:lnTo>
                <a:lnTo>
                  <a:pt x="3361" y="568"/>
                </a:lnTo>
                <a:lnTo>
                  <a:pt x="3376" y="576"/>
                </a:lnTo>
                <a:lnTo>
                  <a:pt x="3389" y="588"/>
                </a:lnTo>
                <a:lnTo>
                  <a:pt x="3397" y="603"/>
                </a:lnTo>
                <a:lnTo>
                  <a:pt x="3400" y="621"/>
                </a:lnTo>
                <a:lnTo>
                  <a:pt x="3397" y="639"/>
                </a:lnTo>
                <a:lnTo>
                  <a:pt x="3389" y="655"/>
                </a:lnTo>
                <a:lnTo>
                  <a:pt x="3376" y="667"/>
                </a:lnTo>
                <a:lnTo>
                  <a:pt x="3361" y="674"/>
                </a:lnTo>
                <a:lnTo>
                  <a:pt x="3343" y="677"/>
                </a:lnTo>
                <a:lnTo>
                  <a:pt x="3230" y="677"/>
                </a:lnTo>
                <a:lnTo>
                  <a:pt x="3227" y="743"/>
                </a:lnTo>
                <a:lnTo>
                  <a:pt x="3218" y="807"/>
                </a:lnTo>
                <a:lnTo>
                  <a:pt x="3203" y="867"/>
                </a:lnTo>
                <a:lnTo>
                  <a:pt x="3183" y="927"/>
                </a:lnTo>
                <a:lnTo>
                  <a:pt x="3158" y="983"/>
                </a:lnTo>
                <a:lnTo>
                  <a:pt x="3127" y="1036"/>
                </a:lnTo>
                <a:lnTo>
                  <a:pt x="3092" y="1087"/>
                </a:lnTo>
                <a:lnTo>
                  <a:pt x="3053" y="1134"/>
                </a:lnTo>
                <a:lnTo>
                  <a:pt x="3010" y="1177"/>
                </a:lnTo>
                <a:lnTo>
                  <a:pt x="2963" y="1216"/>
                </a:lnTo>
                <a:lnTo>
                  <a:pt x="2913" y="1251"/>
                </a:lnTo>
                <a:lnTo>
                  <a:pt x="2859" y="1281"/>
                </a:lnTo>
                <a:lnTo>
                  <a:pt x="2802" y="1307"/>
                </a:lnTo>
                <a:lnTo>
                  <a:pt x="2744" y="1328"/>
                </a:lnTo>
                <a:lnTo>
                  <a:pt x="2683" y="1342"/>
                </a:lnTo>
                <a:lnTo>
                  <a:pt x="2619" y="1351"/>
                </a:lnTo>
                <a:lnTo>
                  <a:pt x="2554" y="1354"/>
                </a:lnTo>
                <a:lnTo>
                  <a:pt x="2489" y="1351"/>
                </a:lnTo>
                <a:lnTo>
                  <a:pt x="2426" y="1343"/>
                </a:lnTo>
                <a:lnTo>
                  <a:pt x="2366" y="1329"/>
                </a:lnTo>
                <a:lnTo>
                  <a:pt x="2307" y="1308"/>
                </a:lnTo>
                <a:lnTo>
                  <a:pt x="2250" y="1283"/>
                </a:lnTo>
                <a:lnTo>
                  <a:pt x="2197" y="1255"/>
                </a:lnTo>
                <a:lnTo>
                  <a:pt x="2146" y="1221"/>
                </a:lnTo>
                <a:lnTo>
                  <a:pt x="2100" y="1182"/>
                </a:lnTo>
                <a:lnTo>
                  <a:pt x="2056" y="1141"/>
                </a:lnTo>
                <a:lnTo>
                  <a:pt x="2016" y="1095"/>
                </a:lnTo>
                <a:lnTo>
                  <a:pt x="1981" y="1046"/>
                </a:lnTo>
                <a:lnTo>
                  <a:pt x="1950" y="993"/>
                </a:lnTo>
                <a:lnTo>
                  <a:pt x="1924" y="939"/>
                </a:lnTo>
                <a:lnTo>
                  <a:pt x="1902" y="881"/>
                </a:lnTo>
                <a:lnTo>
                  <a:pt x="1886" y="821"/>
                </a:lnTo>
                <a:lnTo>
                  <a:pt x="1876" y="759"/>
                </a:lnTo>
                <a:lnTo>
                  <a:pt x="1871" y="696"/>
                </a:lnTo>
                <a:lnTo>
                  <a:pt x="1846" y="663"/>
                </a:lnTo>
                <a:lnTo>
                  <a:pt x="1820" y="634"/>
                </a:lnTo>
                <a:lnTo>
                  <a:pt x="1791" y="613"/>
                </a:lnTo>
                <a:lnTo>
                  <a:pt x="1762" y="596"/>
                </a:lnTo>
                <a:lnTo>
                  <a:pt x="1731" y="587"/>
                </a:lnTo>
                <a:lnTo>
                  <a:pt x="1700" y="583"/>
                </a:lnTo>
                <a:lnTo>
                  <a:pt x="1669" y="587"/>
                </a:lnTo>
                <a:lnTo>
                  <a:pt x="1638" y="596"/>
                </a:lnTo>
                <a:lnTo>
                  <a:pt x="1609" y="613"/>
                </a:lnTo>
                <a:lnTo>
                  <a:pt x="1580" y="634"/>
                </a:lnTo>
                <a:lnTo>
                  <a:pt x="1554" y="663"/>
                </a:lnTo>
                <a:lnTo>
                  <a:pt x="1529" y="696"/>
                </a:lnTo>
                <a:lnTo>
                  <a:pt x="1524" y="759"/>
                </a:lnTo>
                <a:lnTo>
                  <a:pt x="1514" y="821"/>
                </a:lnTo>
                <a:lnTo>
                  <a:pt x="1498" y="881"/>
                </a:lnTo>
                <a:lnTo>
                  <a:pt x="1476" y="939"/>
                </a:lnTo>
                <a:lnTo>
                  <a:pt x="1451" y="993"/>
                </a:lnTo>
                <a:lnTo>
                  <a:pt x="1421" y="1046"/>
                </a:lnTo>
                <a:lnTo>
                  <a:pt x="1386" y="1095"/>
                </a:lnTo>
                <a:lnTo>
                  <a:pt x="1347" y="1141"/>
                </a:lnTo>
                <a:lnTo>
                  <a:pt x="1303" y="1182"/>
                </a:lnTo>
                <a:lnTo>
                  <a:pt x="1257" y="1221"/>
                </a:lnTo>
                <a:lnTo>
                  <a:pt x="1206" y="1255"/>
                </a:lnTo>
                <a:lnTo>
                  <a:pt x="1154" y="1283"/>
                </a:lnTo>
                <a:lnTo>
                  <a:pt x="1098" y="1308"/>
                </a:lnTo>
                <a:lnTo>
                  <a:pt x="1041" y="1329"/>
                </a:lnTo>
                <a:lnTo>
                  <a:pt x="980" y="1343"/>
                </a:lnTo>
                <a:lnTo>
                  <a:pt x="918" y="1351"/>
                </a:lnTo>
                <a:lnTo>
                  <a:pt x="854" y="1354"/>
                </a:lnTo>
                <a:lnTo>
                  <a:pt x="788" y="1351"/>
                </a:lnTo>
                <a:lnTo>
                  <a:pt x="723" y="1342"/>
                </a:lnTo>
                <a:lnTo>
                  <a:pt x="660" y="1327"/>
                </a:lnTo>
                <a:lnTo>
                  <a:pt x="601" y="1306"/>
                </a:lnTo>
                <a:lnTo>
                  <a:pt x="543" y="1280"/>
                </a:lnTo>
                <a:lnTo>
                  <a:pt x="489" y="1250"/>
                </a:lnTo>
                <a:lnTo>
                  <a:pt x="438" y="1214"/>
                </a:lnTo>
                <a:lnTo>
                  <a:pt x="390" y="1174"/>
                </a:lnTo>
                <a:lnTo>
                  <a:pt x="346" y="1131"/>
                </a:lnTo>
                <a:lnTo>
                  <a:pt x="307" y="1082"/>
                </a:lnTo>
                <a:lnTo>
                  <a:pt x="272" y="1031"/>
                </a:lnTo>
                <a:lnTo>
                  <a:pt x="241" y="977"/>
                </a:lnTo>
                <a:lnTo>
                  <a:pt x="216" y="919"/>
                </a:lnTo>
                <a:lnTo>
                  <a:pt x="196" y="860"/>
                </a:lnTo>
                <a:lnTo>
                  <a:pt x="181" y="798"/>
                </a:lnTo>
                <a:lnTo>
                  <a:pt x="173" y="734"/>
                </a:lnTo>
                <a:lnTo>
                  <a:pt x="57" y="734"/>
                </a:lnTo>
                <a:lnTo>
                  <a:pt x="39" y="731"/>
                </a:lnTo>
                <a:lnTo>
                  <a:pt x="24" y="722"/>
                </a:lnTo>
                <a:lnTo>
                  <a:pt x="11" y="711"/>
                </a:lnTo>
                <a:lnTo>
                  <a:pt x="3" y="696"/>
                </a:lnTo>
                <a:lnTo>
                  <a:pt x="0" y="677"/>
                </a:lnTo>
                <a:lnTo>
                  <a:pt x="3" y="660"/>
                </a:lnTo>
                <a:lnTo>
                  <a:pt x="11" y="644"/>
                </a:lnTo>
                <a:lnTo>
                  <a:pt x="24" y="632"/>
                </a:lnTo>
                <a:lnTo>
                  <a:pt x="39" y="624"/>
                </a:lnTo>
                <a:lnTo>
                  <a:pt x="57" y="621"/>
                </a:lnTo>
                <a:lnTo>
                  <a:pt x="173" y="621"/>
                </a:lnTo>
                <a:lnTo>
                  <a:pt x="181" y="557"/>
                </a:lnTo>
                <a:lnTo>
                  <a:pt x="196" y="495"/>
                </a:lnTo>
                <a:lnTo>
                  <a:pt x="216" y="435"/>
                </a:lnTo>
                <a:lnTo>
                  <a:pt x="241" y="378"/>
                </a:lnTo>
                <a:lnTo>
                  <a:pt x="272" y="323"/>
                </a:lnTo>
                <a:lnTo>
                  <a:pt x="307" y="272"/>
                </a:lnTo>
                <a:lnTo>
                  <a:pt x="346" y="225"/>
                </a:lnTo>
                <a:lnTo>
                  <a:pt x="390" y="181"/>
                </a:lnTo>
                <a:lnTo>
                  <a:pt x="438" y="141"/>
                </a:lnTo>
                <a:lnTo>
                  <a:pt x="489" y="105"/>
                </a:lnTo>
                <a:lnTo>
                  <a:pt x="543" y="74"/>
                </a:lnTo>
                <a:lnTo>
                  <a:pt x="601" y="49"/>
                </a:lnTo>
                <a:lnTo>
                  <a:pt x="660" y="28"/>
                </a:lnTo>
                <a:lnTo>
                  <a:pt x="723" y="13"/>
                </a:lnTo>
                <a:lnTo>
                  <a:pt x="788" y="3"/>
                </a:lnTo>
                <a:lnTo>
                  <a:pt x="85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6" name="Group 135"/>
          <p:cNvGrpSpPr/>
          <p:nvPr/>
        </p:nvGrpSpPr>
        <p:grpSpPr>
          <a:xfrm>
            <a:off x="2548064" y="1924050"/>
            <a:ext cx="538162" cy="539750"/>
            <a:chOff x="2547938" y="1924050"/>
            <a:chExt cx="538162" cy="539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4" name="Freeform 60"/>
            <p:cNvSpPr>
              <a:spLocks noEditPoints="1"/>
            </p:cNvSpPr>
            <p:nvPr/>
          </p:nvSpPr>
          <p:spPr bwMode="auto">
            <a:xfrm>
              <a:off x="2638425" y="2049463"/>
              <a:ext cx="411162" cy="288925"/>
            </a:xfrm>
            <a:custGeom>
              <a:avLst/>
              <a:gdLst>
                <a:gd name="T0" fmla="*/ 1356 w 2599"/>
                <a:gd name="T1" fmla="*/ 164 h 1814"/>
                <a:gd name="T2" fmla="*/ 1356 w 2599"/>
                <a:gd name="T3" fmla="*/ 1650 h 1814"/>
                <a:gd name="T4" fmla="*/ 2442 w 2599"/>
                <a:gd name="T5" fmla="*/ 907 h 1814"/>
                <a:gd name="T6" fmla="*/ 1356 w 2599"/>
                <a:gd name="T7" fmla="*/ 164 h 1814"/>
                <a:gd name="T8" fmla="*/ 113 w 2599"/>
                <a:gd name="T9" fmla="*/ 164 h 1814"/>
                <a:gd name="T10" fmla="*/ 113 w 2599"/>
                <a:gd name="T11" fmla="*/ 1650 h 1814"/>
                <a:gd name="T12" fmla="*/ 1199 w 2599"/>
                <a:gd name="T13" fmla="*/ 907 h 1814"/>
                <a:gd name="T14" fmla="*/ 113 w 2599"/>
                <a:gd name="T15" fmla="*/ 164 h 1814"/>
                <a:gd name="T16" fmla="*/ 60 w 2599"/>
                <a:gd name="T17" fmla="*/ 0 h 1814"/>
                <a:gd name="T18" fmla="*/ 74 w 2599"/>
                <a:gd name="T19" fmla="*/ 3 h 1814"/>
                <a:gd name="T20" fmla="*/ 88 w 2599"/>
                <a:gd name="T21" fmla="*/ 11 h 1814"/>
                <a:gd name="T22" fmla="*/ 1243 w 2599"/>
                <a:gd name="T23" fmla="*/ 800 h 1814"/>
                <a:gd name="T24" fmla="*/ 1243 w 2599"/>
                <a:gd name="T25" fmla="*/ 57 h 1814"/>
                <a:gd name="T26" fmla="*/ 1245 w 2599"/>
                <a:gd name="T27" fmla="*/ 42 h 1814"/>
                <a:gd name="T28" fmla="*/ 1251 w 2599"/>
                <a:gd name="T29" fmla="*/ 28 h 1814"/>
                <a:gd name="T30" fmla="*/ 1260 w 2599"/>
                <a:gd name="T31" fmla="*/ 16 h 1814"/>
                <a:gd name="T32" fmla="*/ 1273 w 2599"/>
                <a:gd name="T33" fmla="*/ 7 h 1814"/>
                <a:gd name="T34" fmla="*/ 1287 w 2599"/>
                <a:gd name="T35" fmla="*/ 1 h 1814"/>
                <a:gd name="T36" fmla="*/ 1303 w 2599"/>
                <a:gd name="T37" fmla="*/ 0 h 1814"/>
                <a:gd name="T38" fmla="*/ 1318 w 2599"/>
                <a:gd name="T39" fmla="*/ 3 h 1814"/>
                <a:gd name="T40" fmla="*/ 1331 w 2599"/>
                <a:gd name="T41" fmla="*/ 11 h 1814"/>
                <a:gd name="T42" fmla="*/ 2574 w 2599"/>
                <a:gd name="T43" fmla="*/ 861 h 1814"/>
                <a:gd name="T44" fmla="*/ 2585 w 2599"/>
                <a:gd name="T45" fmla="*/ 869 h 1814"/>
                <a:gd name="T46" fmla="*/ 2593 w 2599"/>
                <a:gd name="T47" fmla="*/ 880 h 1814"/>
                <a:gd name="T48" fmla="*/ 2597 w 2599"/>
                <a:gd name="T49" fmla="*/ 894 h 1814"/>
                <a:gd name="T50" fmla="*/ 2599 w 2599"/>
                <a:gd name="T51" fmla="*/ 907 h 1814"/>
                <a:gd name="T52" fmla="*/ 2597 w 2599"/>
                <a:gd name="T53" fmla="*/ 920 h 1814"/>
                <a:gd name="T54" fmla="*/ 2593 w 2599"/>
                <a:gd name="T55" fmla="*/ 934 h 1814"/>
                <a:gd name="T56" fmla="*/ 2585 w 2599"/>
                <a:gd name="T57" fmla="*/ 945 h 1814"/>
                <a:gd name="T58" fmla="*/ 2574 w 2599"/>
                <a:gd name="T59" fmla="*/ 953 h 1814"/>
                <a:gd name="T60" fmla="*/ 1331 w 2599"/>
                <a:gd name="T61" fmla="*/ 1803 h 1814"/>
                <a:gd name="T62" fmla="*/ 1316 w 2599"/>
                <a:gd name="T63" fmla="*/ 1812 h 1814"/>
                <a:gd name="T64" fmla="*/ 1300 w 2599"/>
                <a:gd name="T65" fmla="*/ 1814 h 1814"/>
                <a:gd name="T66" fmla="*/ 1286 w 2599"/>
                <a:gd name="T67" fmla="*/ 1812 h 1814"/>
                <a:gd name="T68" fmla="*/ 1273 w 2599"/>
                <a:gd name="T69" fmla="*/ 1807 h 1814"/>
                <a:gd name="T70" fmla="*/ 1260 w 2599"/>
                <a:gd name="T71" fmla="*/ 1798 h 1814"/>
                <a:gd name="T72" fmla="*/ 1251 w 2599"/>
                <a:gd name="T73" fmla="*/ 1786 h 1814"/>
                <a:gd name="T74" fmla="*/ 1245 w 2599"/>
                <a:gd name="T75" fmla="*/ 1772 h 1814"/>
                <a:gd name="T76" fmla="*/ 1243 w 2599"/>
                <a:gd name="T77" fmla="*/ 1757 h 1814"/>
                <a:gd name="T78" fmla="*/ 1243 w 2599"/>
                <a:gd name="T79" fmla="*/ 1014 h 1814"/>
                <a:gd name="T80" fmla="*/ 88 w 2599"/>
                <a:gd name="T81" fmla="*/ 1803 h 1814"/>
                <a:gd name="T82" fmla="*/ 73 w 2599"/>
                <a:gd name="T83" fmla="*/ 1812 h 1814"/>
                <a:gd name="T84" fmla="*/ 57 w 2599"/>
                <a:gd name="T85" fmla="*/ 1814 h 1814"/>
                <a:gd name="T86" fmla="*/ 43 w 2599"/>
                <a:gd name="T87" fmla="*/ 1812 h 1814"/>
                <a:gd name="T88" fmla="*/ 30 w 2599"/>
                <a:gd name="T89" fmla="*/ 1807 h 1814"/>
                <a:gd name="T90" fmla="*/ 17 w 2599"/>
                <a:gd name="T91" fmla="*/ 1798 h 1814"/>
                <a:gd name="T92" fmla="*/ 8 w 2599"/>
                <a:gd name="T93" fmla="*/ 1786 h 1814"/>
                <a:gd name="T94" fmla="*/ 2 w 2599"/>
                <a:gd name="T95" fmla="*/ 1772 h 1814"/>
                <a:gd name="T96" fmla="*/ 0 w 2599"/>
                <a:gd name="T97" fmla="*/ 1757 h 1814"/>
                <a:gd name="T98" fmla="*/ 0 w 2599"/>
                <a:gd name="T99" fmla="*/ 57 h 1814"/>
                <a:gd name="T100" fmla="*/ 2 w 2599"/>
                <a:gd name="T101" fmla="*/ 42 h 1814"/>
                <a:gd name="T102" fmla="*/ 8 w 2599"/>
                <a:gd name="T103" fmla="*/ 28 h 1814"/>
                <a:gd name="T104" fmla="*/ 17 w 2599"/>
                <a:gd name="T105" fmla="*/ 16 h 1814"/>
                <a:gd name="T106" fmla="*/ 30 w 2599"/>
                <a:gd name="T107" fmla="*/ 7 h 1814"/>
                <a:gd name="T108" fmla="*/ 44 w 2599"/>
                <a:gd name="T109" fmla="*/ 1 h 1814"/>
                <a:gd name="T110" fmla="*/ 60 w 2599"/>
                <a:gd name="T111" fmla="*/ 0 h 1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99" h="1814">
                  <a:moveTo>
                    <a:pt x="1356" y="164"/>
                  </a:moveTo>
                  <a:lnTo>
                    <a:pt x="1356" y="1650"/>
                  </a:lnTo>
                  <a:lnTo>
                    <a:pt x="2442" y="907"/>
                  </a:lnTo>
                  <a:lnTo>
                    <a:pt x="1356" y="164"/>
                  </a:lnTo>
                  <a:close/>
                  <a:moveTo>
                    <a:pt x="113" y="164"/>
                  </a:moveTo>
                  <a:lnTo>
                    <a:pt x="113" y="1650"/>
                  </a:lnTo>
                  <a:lnTo>
                    <a:pt x="1199" y="907"/>
                  </a:lnTo>
                  <a:lnTo>
                    <a:pt x="113" y="164"/>
                  </a:lnTo>
                  <a:close/>
                  <a:moveTo>
                    <a:pt x="60" y="0"/>
                  </a:moveTo>
                  <a:lnTo>
                    <a:pt x="74" y="3"/>
                  </a:lnTo>
                  <a:lnTo>
                    <a:pt x="88" y="11"/>
                  </a:lnTo>
                  <a:lnTo>
                    <a:pt x="1243" y="800"/>
                  </a:lnTo>
                  <a:lnTo>
                    <a:pt x="1243" y="57"/>
                  </a:lnTo>
                  <a:lnTo>
                    <a:pt x="1245" y="42"/>
                  </a:lnTo>
                  <a:lnTo>
                    <a:pt x="1251" y="28"/>
                  </a:lnTo>
                  <a:lnTo>
                    <a:pt x="1260" y="16"/>
                  </a:lnTo>
                  <a:lnTo>
                    <a:pt x="1273" y="7"/>
                  </a:lnTo>
                  <a:lnTo>
                    <a:pt x="1287" y="1"/>
                  </a:lnTo>
                  <a:lnTo>
                    <a:pt x="1303" y="0"/>
                  </a:lnTo>
                  <a:lnTo>
                    <a:pt x="1318" y="3"/>
                  </a:lnTo>
                  <a:lnTo>
                    <a:pt x="1331" y="11"/>
                  </a:lnTo>
                  <a:lnTo>
                    <a:pt x="2574" y="861"/>
                  </a:lnTo>
                  <a:lnTo>
                    <a:pt x="2585" y="869"/>
                  </a:lnTo>
                  <a:lnTo>
                    <a:pt x="2593" y="880"/>
                  </a:lnTo>
                  <a:lnTo>
                    <a:pt x="2597" y="894"/>
                  </a:lnTo>
                  <a:lnTo>
                    <a:pt x="2599" y="907"/>
                  </a:lnTo>
                  <a:lnTo>
                    <a:pt x="2597" y="920"/>
                  </a:lnTo>
                  <a:lnTo>
                    <a:pt x="2593" y="934"/>
                  </a:lnTo>
                  <a:lnTo>
                    <a:pt x="2585" y="945"/>
                  </a:lnTo>
                  <a:lnTo>
                    <a:pt x="2574" y="953"/>
                  </a:lnTo>
                  <a:lnTo>
                    <a:pt x="1331" y="1803"/>
                  </a:lnTo>
                  <a:lnTo>
                    <a:pt x="1316" y="1812"/>
                  </a:lnTo>
                  <a:lnTo>
                    <a:pt x="1300" y="1814"/>
                  </a:lnTo>
                  <a:lnTo>
                    <a:pt x="1286" y="1812"/>
                  </a:lnTo>
                  <a:lnTo>
                    <a:pt x="1273" y="1807"/>
                  </a:lnTo>
                  <a:lnTo>
                    <a:pt x="1260" y="1798"/>
                  </a:lnTo>
                  <a:lnTo>
                    <a:pt x="1251" y="1786"/>
                  </a:lnTo>
                  <a:lnTo>
                    <a:pt x="1245" y="1772"/>
                  </a:lnTo>
                  <a:lnTo>
                    <a:pt x="1243" y="1757"/>
                  </a:lnTo>
                  <a:lnTo>
                    <a:pt x="1243" y="1014"/>
                  </a:lnTo>
                  <a:lnTo>
                    <a:pt x="88" y="1803"/>
                  </a:lnTo>
                  <a:lnTo>
                    <a:pt x="73" y="1812"/>
                  </a:lnTo>
                  <a:lnTo>
                    <a:pt x="57" y="1814"/>
                  </a:lnTo>
                  <a:lnTo>
                    <a:pt x="43" y="1812"/>
                  </a:lnTo>
                  <a:lnTo>
                    <a:pt x="30" y="1807"/>
                  </a:lnTo>
                  <a:lnTo>
                    <a:pt x="17" y="1798"/>
                  </a:lnTo>
                  <a:lnTo>
                    <a:pt x="8" y="1786"/>
                  </a:lnTo>
                  <a:lnTo>
                    <a:pt x="2" y="1772"/>
                  </a:lnTo>
                  <a:lnTo>
                    <a:pt x="0" y="1757"/>
                  </a:lnTo>
                  <a:lnTo>
                    <a:pt x="0" y="57"/>
                  </a:lnTo>
                  <a:lnTo>
                    <a:pt x="2" y="42"/>
                  </a:lnTo>
                  <a:lnTo>
                    <a:pt x="8" y="28"/>
                  </a:lnTo>
                  <a:lnTo>
                    <a:pt x="17" y="16"/>
                  </a:lnTo>
                  <a:lnTo>
                    <a:pt x="30" y="7"/>
                  </a:lnTo>
                  <a:lnTo>
                    <a:pt x="44" y="1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61"/>
            <p:cNvSpPr>
              <a:spLocks noEditPoints="1"/>
            </p:cNvSpPr>
            <p:nvPr/>
          </p:nvSpPr>
          <p:spPr bwMode="auto">
            <a:xfrm>
              <a:off x="2547938" y="1924050"/>
              <a:ext cx="538162" cy="539750"/>
            </a:xfrm>
            <a:custGeom>
              <a:avLst/>
              <a:gdLst>
                <a:gd name="T0" fmla="*/ 1400 w 3390"/>
                <a:gd name="T1" fmla="*/ 141 h 3400"/>
                <a:gd name="T2" fmla="*/ 1037 w 3390"/>
                <a:gd name="T3" fmla="*/ 258 h 3400"/>
                <a:gd name="T4" fmla="*/ 717 w 3390"/>
                <a:gd name="T5" fmla="*/ 454 h 3400"/>
                <a:gd name="T6" fmla="*/ 453 w 3390"/>
                <a:gd name="T7" fmla="*/ 719 h 3400"/>
                <a:gd name="T8" fmla="*/ 257 w 3390"/>
                <a:gd name="T9" fmla="*/ 1040 h 3400"/>
                <a:gd name="T10" fmla="*/ 141 w 3390"/>
                <a:gd name="T11" fmla="*/ 1404 h 3400"/>
                <a:gd name="T12" fmla="*/ 116 w 3390"/>
                <a:gd name="T13" fmla="*/ 1800 h 3400"/>
                <a:gd name="T14" fmla="*/ 188 w 3390"/>
                <a:gd name="T15" fmla="*/ 2183 h 3400"/>
                <a:gd name="T16" fmla="*/ 345 w 3390"/>
                <a:gd name="T17" fmla="*/ 2527 h 3400"/>
                <a:gd name="T18" fmla="*/ 577 w 3390"/>
                <a:gd name="T19" fmla="*/ 2821 h 3400"/>
                <a:gd name="T20" fmla="*/ 870 w 3390"/>
                <a:gd name="T21" fmla="*/ 3054 h 3400"/>
                <a:gd name="T22" fmla="*/ 1213 w 3390"/>
                <a:gd name="T23" fmla="*/ 3211 h 3400"/>
                <a:gd name="T24" fmla="*/ 1595 w 3390"/>
                <a:gd name="T25" fmla="*/ 3284 h 3400"/>
                <a:gd name="T26" fmla="*/ 1990 w 3390"/>
                <a:gd name="T27" fmla="*/ 3259 h 3400"/>
                <a:gd name="T28" fmla="*/ 2353 w 3390"/>
                <a:gd name="T29" fmla="*/ 3142 h 3400"/>
                <a:gd name="T30" fmla="*/ 2673 w 3390"/>
                <a:gd name="T31" fmla="*/ 2946 h 3400"/>
                <a:gd name="T32" fmla="*/ 2937 w 3390"/>
                <a:gd name="T33" fmla="*/ 2681 h 3400"/>
                <a:gd name="T34" fmla="*/ 3133 w 3390"/>
                <a:gd name="T35" fmla="*/ 2360 h 3400"/>
                <a:gd name="T36" fmla="*/ 3249 w 3390"/>
                <a:gd name="T37" fmla="*/ 1996 h 3400"/>
                <a:gd name="T38" fmla="*/ 3274 w 3390"/>
                <a:gd name="T39" fmla="*/ 1600 h 3400"/>
                <a:gd name="T40" fmla="*/ 3202 w 3390"/>
                <a:gd name="T41" fmla="*/ 1217 h 3400"/>
                <a:gd name="T42" fmla="*/ 3045 w 3390"/>
                <a:gd name="T43" fmla="*/ 873 h 3400"/>
                <a:gd name="T44" fmla="*/ 2813 w 3390"/>
                <a:gd name="T45" fmla="*/ 579 h 3400"/>
                <a:gd name="T46" fmla="*/ 2520 w 3390"/>
                <a:gd name="T47" fmla="*/ 346 h 3400"/>
                <a:gd name="T48" fmla="*/ 2177 w 3390"/>
                <a:gd name="T49" fmla="*/ 189 h 3400"/>
                <a:gd name="T50" fmla="*/ 1795 w 3390"/>
                <a:gd name="T51" fmla="*/ 116 h 3400"/>
                <a:gd name="T52" fmla="*/ 1899 w 3390"/>
                <a:gd name="T53" fmla="*/ 12 h 3400"/>
                <a:gd name="T54" fmla="*/ 2286 w 3390"/>
                <a:gd name="T55" fmla="*/ 106 h 3400"/>
                <a:gd name="T56" fmla="*/ 2632 w 3390"/>
                <a:gd name="T57" fmla="*/ 284 h 3400"/>
                <a:gd name="T58" fmla="*/ 2927 w 3390"/>
                <a:gd name="T59" fmla="*/ 533 h 3400"/>
                <a:gd name="T60" fmla="*/ 3158 w 3390"/>
                <a:gd name="T61" fmla="*/ 843 h 3400"/>
                <a:gd name="T62" fmla="*/ 3315 w 3390"/>
                <a:gd name="T63" fmla="*/ 1201 h 3400"/>
                <a:gd name="T64" fmla="*/ 3387 w 3390"/>
                <a:gd name="T65" fmla="*/ 1597 h 3400"/>
                <a:gd name="T66" fmla="*/ 3362 w 3390"/>
                <a:gd name="T67" fmla="*/ 2005 h 3400"/>
                <a:gd name="T68" fmla="*/ 3247 w 3390"/>
                <a:gd name="T69" fmla="*/ 2383 h 3400"/>
                <a:gd name="T70" fmla="*/ 3051 w 3390"/>
                <a:gd name="T71" fmla="*/ 2719 h 3400"/>
                <a:gd name="T72" fmla="*/ 2786 w 3390"/>
                <a:gd name="T73" fmla="*/ 2999 h 3400"/>
                <a:gd name="T74" fmla="*/ 2464 w 3390"/>
                <a:gd name="T75" fmla="*/ 3215 h 3400"/>
                <a:gd name="T76" fmla="*/ 2097 w 3390"/>
                <a:gd name="T77" fmla="*/ 3352 h 3400"/>
                <a:gd name="T78" fmla="*/ 1695 w 3390"/>
                <a:gd name="T79" fmla="*/ 3400 h 3400"/>
                <a:gd name="T80" fmla="*/ 1293 w 3390"/>
                <a:gd name="T81" fmla="*/ 3352 h 3400"/>
                <a:gd name="T82" fmla="*/ 926 w 3390"/>
                <a:gd name="T83" fmla="*/ 3215 h 3400"/>
                <a:gd name="T84" fmla="*/ 604 w 3390"/>
                <a:gd name="T85" fmla="*/ 2999 h 3400"/>
                <a:gd name="T86" fmla="*/ 339 w 3390"/>
                <a:gd name="T87" fmla="*/ 2719 h 3400"/>
                <a:gd name="T88" fmla="*/ 143 w 3390"/>
                <a:gd name="T89" fmla="*/ 2383 h 3400"/>
                <a:gd name="T90" fmla="*/ 28 w 3390"/>
                <a:gd name="T91" fmla="*/ 2005 h 3400"/>
                <a:gd name="T92" fmla="*/ 3 w 3390"/>
                <a:gd name="T93" fmla="*/ 1597 h 3400"/>
                <a:gd name="T94" fmla="*/ 75 w 3390"/>
                <a:gd name="T95" fmla="*/ 1201 h 3400"/>
                <a:gd name="T96" fmla="*/ 232 w 3390"/>
                <a:gd name="T97" fmla="*/ 843 h 3400"/>
                <a:gd name="T98" fmla="*/ 463 w 3390"/>
                <a:gd name="T99" fmla="*/ 533 h 3400"/>
                <a:gd name="T100" fmla="*/ 758 w 3390"/>
                <a:gd name="T101" fmla="*/ 284 h 3400"/>
                <a:gd name="T102" fmla="*/ 1104 w 3390"/>
                <a:gd name="T103" fmla="*/ 106 h 3400"/>
                <a:gd name="T104" fmla="*/ 1491 w 3390"/>
                <a:gd name="T105" fmla="*/ 12 h 3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90" h="3400">
                  <a:moveTo>
                    <a:pt x="1695" y="113"/>
                  </a:moveTo>
                  <a:lnTo>
                    <a:pt x="1595" y="116"/>
                  </a:lnTo>
                  <a:lnTo>
                    <a:pt x="1497" y="126"/>
                  </a:lnTo>
                  <a:lnTo>
                    <a:pt x="1400" y="141"/>
                  </a:lnTo>
                  <a:lnTo>
                    <a:pt x="1306" y="162"/>
                  </a:lnTo>
                  <a:lnTo>
                    <a:pt x="1213" y="189"/>
                  </a:lnTo>
                  <a:lnTo>
                    <a:pt x="1124" y="220"/>
                  </a:lnTo>
                  <a:lnTo>
                    <a:pt x="1037" y="258"/>
                  </a:lnTo>
                  <a:lnTo>
                    <a:pt x="952" y="300"/>
                  </a:lnTo>
                  <a:lnTo>
                    <a:pt x="870" y="346"/>
                  </a:lnTo>
                  <a:lnTo>
                    <a:pt x="792" y="398"/>
                  </a:lnTo>
                  <a:lnTo>
                    <a:pt x="717" y="454"/>
                  </a:lnTo>
                  <a:lnTo>
                    <a:pt x="645" y="514"/>
                  </a:lnTo>
                  <a:lnTo>
                    <a:pt x="577" y="579"/>
                  </a:lnTo>
                  <a:lnTo>
                    <a:pt x="513" y="647"/>
                  </a:lnTo>
                  <a:lnTo>
                    <a:pt x="453" y="719"/>
                  </a:lnTo>
                  <a:lnTo>
                    <a:pt x="397" y="794"/>
                  </a:lnTo>
                  <a:lnTo>
                    <a:pt x="345" y="873"/>
                  </a:lnTo>
                  <a:lnTo>
                    <a:pt x="299" y="955"/>
                  </a:lnTo>
                  <a:lnTo>
                    <a:pt x="257" y="1040"/>
                  </a:lnTo>
                  <a:lnTo>
                    <a:pt x="220" y="1127"/>
                  </a:lnTo>
                  <a:lnTo>
                    <a:pt x="188" y="1217"/>
                  </a:lnTo>
                  <a:lnTo>
                    <a:pt x="161" y="1310"/>
                  </a:lnTo>
                  <a:lnTo>
                    <a:pt x="141" y="1404"/>
                  </a:lnTo>
                  <a:lnTo>
                    <a:pt x="125" y="1501"/>
                  </a:lnTo>
                  <a:lnTo>
                    <a:pt x="116" y="1600"/>
                  </a:lnTo>
                  <a:lnTo>
                    <a:pt x="113" y="1700"/>
                  </a:lnTo>
                  <a:lnTo>
                    <a:pt x="116" y="1800"/>
                  </a:lnTo>
                  <a:lnTo>
                    <a:pt x="125" y="1899"/>
                  </a:lnTo>
                  <a:lnTo>
                    <a:pt x="141" y="1996"/>
                  </a:lnTo>
                  <a:lnTo>
                    <a:pt x="161" y="2090"/>
                  </a:lnTo>
                  <a:lnTo>
                    <a:pt x="188" y="2183"/>
                  </a:lnTo>
                  <a:lnTo>
                    <a:pt x="220" y="2273"/>
                  </a:lnTo>
                  <a:lnTo>
                    <a:pt x="257" y="2360"/>
                  </a:lnTo>
                  <a:lnTo>
                    <a:pt x="299" y="2445"/>
                  </a:lnTo>
                  <a:lnTo>
                    <a:pt x="345" y="2527"/>
                  </a:lnTo>
                  <a:lnTo>
                    <a:pt x="397" y="2606"/>
                  </a:lnTo>
                  <a:lnTo>
                    <a:pt x="453" y="2681"/>
                  </a:lnTo>
                  <a:lnTo>
                    <a:pt x="513" y="2753"/>
                  </a:lnTo>
                  <a:lnTo>
                    <a:pt x="577" y="2821"/>
                  </a:lnTo>
                  <a:lnTo>
                    <a:pt x="645" y="2886"/>
                  </a:lnTo>
                  <a:lnTo>
                    <a:pt x="717" y="2946"/>
                  </a:lnTo>
                  <a:lnTo>
                    <a:pt x="792" y="3002"/>
                  </a:lnTo>
                  <a:lnTo>
                    <a:pt x="870" y="3054"/>
                  </a:lnTo>
                  <a:lnTo>
                    <a:pt x="952" y="3100"/>
                  </a:lnTo>
                  <a:lnTo>
                    <a:pt x="1037" y="3142"/>
                  </a:lnTo>
                  <a:lnTo>
                    <a:pt x="1124" y="3180"/>
                  </a:lnTo>
                  <a:lnTo>
                    <a:pt x="1213" y="3211"/>
                  </a:lnTo>
                  <a:lnTo>
                    <a:pt x="1306" y="3238"/>
                  </a:lnTo>
                  <a:lnTo>
                    <a:pt x="1400" y="3259"/>
                  </a:lnTo>
                  <a:lnTo>
                    <a:pt x="1497" y="3274"/>
                  </a:lnTo>
                  <a:lnTo>
                    <a:pt x="1595" y="3284"/>
                  </a:lnTo>
                  <a:lnTo>
                    <a:pt x="1695" y="3287"/>
                  </a:lnTo>
                  <a:lnTo>
                    <a:pt x="1795" y="3284"/>
                  </a:lnTo>
                  <a:lnTo>
                    <a:pt x="1893" y="3274"/>
                  </a:lnTo>
                  <a:lnTo>
                    <a:pt x="1990" y="3259"/>
                  </a:lnTo>
                  <a:lnTo>
                    <a:pt x="2084" y="3238"/>
                  </a:lnTo>
                  <a:lnTo>
                    <a:pt x="2177" y="3211"/>
                  </a:lnTo>
                  <a:lnTo>
                    <a:pt x="2266" y="3180"/>
                  </a:lnTo>
                  <a:lnTo>
                    <a:pt x="2353" y="3142"/>
                  </a:lnTo>
                  <a:lnTo>
                    <a:pt x="2438" y="3100"/>
                  </a:lnTo>
                  <a:lnTo>
                    <a:pt x="2520" y="3054"/>
                  </a:lnTo>
                  <a:lnTo>
                    <a:pt x="2598" y="3002"/>
                  </a:lnTo>
                  <a:lnTo>
                    <a:pt x="2673" y="2946"/>
                  </a:lnTo>
                  <a:lnTo>
                    <a:pt x="2745" y="2886"/>
                  </a:lnTo>
                  <a:lnTo>
                    <a:pt x="2813" y="2821"/>
                  </a:lnTo>
                  <a:lnTo>
                    <a:pt x="2877" y="2753"/>
                  </a:lnTo>
                  <a:lnTo>
                    <a:pt x="2937" y="2681"/>
                  </a:lnTo>
                  <a:lnTo>
                    <a:pt x="2993" y="2606"/>
                  </a:lnTo>
                  <a:lnTo>
                    <a:pt x="3045" y="2527"/>
                  </a:lnTo>
                  <a:lnTo>
                    <a:pt x="3091" y="2445"/>
                  </a:lnTo>
                  <a:lnTo>
                    <a:pt x="3133" y="2360"/>
                  </a:lnTo>
                  <a:lnTo>
                    <a:pt x="3170" y="2273"/>
                  </a:lnTo>
                  <a:lnTo>
                    <a:pt x="3202" y="2183"/>
                  </a:lnTo>
                  <a:lnTo>
                    <a:pt x="3229" y="2090"/>
                  </a:lnTo>
                  <a:lnTo>
                    <a:pt x="3249" y="1996"/>
                  </a:lnTo>
                  <a:lnTo>
                    <a:pt x="3265" y="1899"/>
                  </a:lnTo>
                  <a:lnTo>
                    <a:pt x="3274" y="1800"/>
                  </a:lnTo>
                  <a:lnTo>
                    <a:pt x="3277" y="1700"/>
                  </a:lnTo>
                  <a:lnTo>
                    <a:pt x="3274" y="1600"/>
                  </a:lnTo>
                  <a:lnTo>
                    <a:pt x="3265" y="1501"/>
                  </a:lnTo>
                  <a:lnTo>
                    <a:pt x="3249" y="1404"/>
                  </a:lnTo>
                  <a:lnTo>
                    <a:pt x="3229" y="1310"/>
                  </a:lnTo>
                  <a:lnTo>
                    <a:pt x="3202" y="1217"/>
                  </a:lnTo>
                  <a:lnTo>
                    <a:pt x="3170" y="1127"/>
                  </a:lnTo>
                  <a:lnTo>
                    <a:pt x="3133" y="1040"/>
                  </a:lnTo>
                  <a:lnTo>
                    <a:pt x="3091" y="955"/>
                  </a:lnTo>
                  <a:lnTo>
                    <a:pt x="3045" y="873"/>
                  </a:lnTo>
                  <a:lnTo>
                    <a:pt x="2993" y="794"/>
                  </a:lnTo>
                  <a:lnTo>
                    <a:pt x="2937" y="719"/>
                  </a:lnTo>
                  <a:lnTo>
                    <a:pt x="2877" y="647"/>
                  </a:lnTo>
                  <a:lnTo>
                    <a:pt x="2813" y="579"/>
                  </a:lnTo>
                  <a:lnTo>
                    <a:pt x="2745" y="514"/>
                  </a:lnTo>
                  <a:lnTo>
                    <a:pt x="2673" y="454"/>
                  </a:lnTo>
                  <a:lnTo>
                    <a:pt x="2598" y="398"/>
                  </a:lnTo>
                  <a:lnTo>
                    <a:pt x="2520" y="346"/>
                  </a:lnTo>
                  <a:lnTo>
                    <a:pt x="2438" y="300"/>
                  </a:lnTo>
                  <a:lnTo>
                    <a:pt x="2353" y="258"/>
                  </a:lnTo>
                  <a:lnTo>
                    <a:pt x="2266" y="220"/>
                  </a:lnTo>
                  <a:lnTo>
                    <a:pt x="2177" y="189"/>
                  </a:lnTo>
                  <a:lnTo>
                    <a:pt x="2084" y="162"/>
                  </a:lnTo>
                  <a:lnTo>
                    <a:pt x="1990" y="141"/>
                  </a:lnTo>
                  <a:lnTo>
                    <a:pt x="1893" y="126"/>
                  </a:lnTo>
                  <a:lnTo>
                    <a:pt x="1795" y="116"/>
                  </a:lnTo>
                  <a:lnTo>
                    <a:pt x="1695" y="113"/>
                  </a:lnTo>
                  <a:close/>
                  <a:moveTo>
                    <a:pt x="1695" y="0"/>
                  </a:moveTo>
                  <a:lnTo>
                    <a:pt x="1798" y="3"/>
                  </a:lnTo>
                  <a:lnTo>
                    <a:pt x="1899" y="12"/>
                  </a:lnTo>
                  <a:lnTo>
                    <a:pt x="1999" y="28"/>
                  </a:lnTo>
                  <a:lnTo>
                    <a:pt x="2097" y="48"/>
                  </a:lnTo>
                  <a:lnTo>
                    <a:pt x="2192" y="75"/>
                  </a:lnTo>
                  <a:lnTo>
                    <a:pt x="2286" y="106"/>
                  </a:lnTo>
                  <a:lnTo>
                    <a:pt x="2376" y="143"/>
                  </a:lnTo>
                  <a:lnTo>
                    <a:pt x="2464" y="185"/>
                  </a:lnTo>
                  <a:lnTo>
                    <a:pt x="2550" y="233"/>
                  </a:lnTo>
                  <a:lnTo>
                    <a:pt x="2632" y="284"/>
                  </a:lnTo>
                  <a:lnTo>
                    <a:pt x="2711" y="340"/>
                  </a:lnTo>
                  <a:lnTo>
                    <a:pt x="2786" y="401"/>
                  </a:lnTo>
                  <a:lnTo>
                    <a:pt x="2859" y="465"/>
                  </a:lnTo>
                  <a:lnTo>
                    <a:pt x="2927" y="533"/>
                  </a:lnTo>
                  <a:lnTo>
                    <a:pt x="2990" y="606"/>
                  </a:lnTo>
                  <a:lnTo>
                    <a:pt x="3051" y="681"/>
                  </a:lnTo>
                  <a:lnTo>
                    <a:pt x="3106" y="760"/>
                  </a:lnTo>
                  <a:lnTo>
                    <a:pt x="3158" y="843"/>
                  </a:lnTo>
                  <a:lnTo>
                    <a:pt x="3205" y="928"/>
                  </a:lnTo>
                  <a:lnTo>
                    <a:pt x="3247" y="1017"/>
                  </a:lnTo>
                  <a:lnTo>
                    <a:pt x="3284" y="1108"/>
                  </a:lnTo>
                  <a:lnTo>
                    <a:pt x="3315" y="1201"/>
                  </a:lnTo>
                  <a:lnTo>
                    <a:pt x="3342" y="1297"/>
                  </a:lnTo>
                  <a:lnTo>
                    <a:pt x="3362" y="1395"/>
                  </a:lnTo>
                  <a:lnTo>
                    <a:pt x="3378" y="1495"/>
                  </a:lnTo>
                  <a:lnTo>
                    <a:pt x="3387" y="1597"/>
                  </a:lnTo>
                  <a:lnTo>
                    <a:pt x="3390" y="1700"/>
                  </a:lnTo>
                  <a:lnTo>
                    <a:pt x="3387" y="1803"/>
                  </a:lnTo>
                  <a:lnTo>
                    <a:pt x="3378" y="1905"/>
                  </a:lnTo>
                  <a:lnTo>
                    <a:pt x="3362" y="2005"/>
                  </a:lnTo>
                  <a:lnTo>
                    <a:pt x="3342" y="2103"/>
                  </a:lnTo>
                  <a:lnTo>
                    <a:pt x="3315" y="2199"/>
                  </a:lnTo>
                  <a:lnTo>
                    <a:pt x="3284" y="2292"/>
                  </a:lnTo>
                  <a:lnTo>
                    <a:pt x="3247" y="2383"/>
                  </a:lnTo>
                  <a:lnTo>
                    <a:pt x="3205" y="2472"/>
                  </a:lnTo>
                  <a:lnTo>
                    <a:pt x="3158" y="2557"/>
                  </a:lnTo>
                  <a:lnTo>
                    <a:pt x="3106" y="2640"/>
                  </a:lnTo>
                  <a:lnTo>
                    <a:pt x="3051" y="2719"/>
                  </a:lnTo>
                  <a:lnTo>
                    <a:pt x="2990" y="2794"/>
                  </a:lnTo>
                  <a:lnTo>
                    <a:pt x="2927" y="2867"/>
                  </a:lnTo>
                  <a:lnTo>
                    <a:pt x="2859" y="2935"/>
                  </a:lnTo>
                  <a:lnTo>
                    <a:pt x="2786" y="2999"/>
                  </a:lnTo>
                  <a:lnTo>
                    <a:pt x="2711" y="3060"/>
                  </a:lnTo>
                  <a:lnTo>
                    <a:pt x="2632" y="3116"/>
                  </a:lnTo>
                  <a:lnTo>
                    <a:pt x="2550" y="3167"/>
                  </a:lnTo>
                  <a:lnTo>
                    <a:pt x="2464" y="3215"/>
                  </a:lnTo>
                  <a:lnTo>
                    <a:pt x="2376" y="3257"/>
                  </a:lnTo>
                  <a:lnTo>
                    <a:pt x="2286" y="3294"/>
                  </a:lnTo>
                  <a:lnTo>
                    <a:pt x="2192" y="3325"/>
                  </a:lnTo>
                  <a:lnTo>
                    <a:pt x="2097" y="3352"/>
                  </a:lnTo>
                  <a:lnTo>
                    <a:pt x="1999" y="3372"/>
                  </a:lnTo>
                  <a:lnTo>
                    <a:pt x="1899" y="3388"/>
                  </a:lnTo>
                  <a:lnTo>
                    <a:pt x="1798" y="3397"/>
                  </a:lnTo>
                  <a:lnTo>
                    <a:pt x="1695" y="3400"/>
                  </a:lnTo>
                  <a:lnTo>
                    <a:pt x="1592" y="3397"/>
                  </a:lnTo>
                  <a:lnTo>
                    <a:pt x="1491" y="3388"/>
                  </a:lnTo>
                  <a:lnTo>
                    <a:pt x="1391" y="3372"/>
                  </a:lnTo>
                  <a:lnTo>
                    <a:pt x="1293" y="3352"/>
                  </a:lnTo>
                  <a:lnTo>
                    <a:pt x="1198" y="3325"/>
                  </a:lnTo>
                  <a:lnTo>
                    <a:pt x="1104" y="3294"/>
                  </a:lnTo>
                  <a:lnTo>
                    <a:pt x="1014" y="3257"/>
                  </a:lnTo>
                  <a:lnTo>
                    <a:pt x="926" y="3215"/>
                  </a:lnTo>
                  <a:lnTo>
                    <a:pt x="840" y="3167"/>
                  </a:lnTo>
                  <a:lnTo>
                    <a:pt x="758" y="3116"/>
                  </a:lnTo>
                  <a:lnTo>
                    <a:pt x="679" y="3060"/>
                  </a:lnTo>
                  <a:lnTo>
                    <a:pt x="604" y="2999"/>
                  </a:lnTo>
                  <a:lnTo>
                    <a:pt x="531" y="2935"/>
                  </a:lnTo>
                  <a:lnTo>
                    <a:pt x="463" y="2867"/>
                  </a:lnTo>
                  <a:lnTo>
                    <a:pt x="400" y="2794"/>
                  </a:lnTo>
                  <a:lnTo>
                    <a:pt x="339" y="2719"/>
                  </a:lnTo>
                  <a:lnTo>
                    <a:pt x="284" y="2640"/>
                  </a:lnTo>
                  <a:lnTo>
                    <a:pt x="232" y="2557"/>
                  </a:lnTo>
                  <a:lnTo>
                    <a:pt x="185" y="2472"/>
                  </a:lnTo>
                  <a:lnTo>
                    <a:pt x="143" y="2383"/>
                  </a:lnTo>
                  <a:lnTo>
                    <a:pt x="106" y="2292"/>
                  </a:lnTo>
                  <a:lnTo>
                    <a:pt x="75" y="2199"/>
                  </a:lnTo>
                  <a:lnTo>
                    <a:pt x="48" y="2103"/>
                  </a:lnTo>
                  <a:lnTo>
                    <a:pt x="28" y="2005"/>
                  </a:lnTo>
                  <a:lnTo>
                    <a:pt x="12" y="1905"/>
                  </a:lnTo>
                  <a:lnTo>
                    <a:pt x="3" y="1803"/>
                  </a:lnTo>
                  <a:lnTo>
                    <a:pt x="0" y="1700"/>
                  </a:lnTo>
                  <a:lnTo>
                    <a:pt x="3" y="1597"/>
                  </a:lnTo>
                  <a:lnTo>
                    <a:pt x="12" y="1495"/>
                  </a:lnTo>
                  <a:lnTo>
                    <a:pt x="28" y="1395"/>
                  </a:lnTo>
                  <a:lnTo>
                    <a:pt x="48" y="1297"/>
                  </a:lnTo>
                  <a:lnTo>
                    <a:pt x="75" y="1201"/>
                  </a:lnTo>
                  <a:lnTo>
                    <a:pt x="106" y="1108"/>
                  </a:lnTo>
                  <a:lnTo>
                    <a:pt x="143" y="1017"/>
                  </a:lnTo>
                  <a:lnTo>
                    <a:pt x="185" y="928"/>
                  </a:lnTo>
                  <a:lnTo>
                    <a:pt x="232" y="843"/>
                  </a:lnTo>
                  <a:lnTo>
                    <a:pt x="284" y="760"/>
                  </a:lnTo>
                  <a:lnTo>
                    <a:pt x="339" y="681"/>
                  </a:lnTo>
                  <a:lnTo>
                    <a:pt x="400" y="606"/>
                  </a:lnTo>
                  <a:lnTo>
                    <a:pt x="463" y="533"/>
                  </a:lnTo>
                  <a:lnTo>
                    <a:pt x="531" y="465"/>
                  </a:lnTo>
                  <a:lnTo>
                    <a:pt x="604" y="401"/>
                  </a:lnTo>
                  <a:lnTo>
                    <a:pt x="679" y="340"/>
                  </a:lnTo>
                  <a:lnTo>
                    <a:pt x="758" y="284"/>
                  </a:lnTo>
                  <a:lnTo>
                    <a:pt x="840" y="233"/>
                  </a:lnTo>
                  <a:lnTo>
                    <a:pt x="926" y="185"/>
                  </a:lnTo>
                  <a:lnTo>
                    <a:pt x="1014" y="143"/>
                  </a:lnTo>
                  <a:lnTo>
                    <a:pt x="1104" y="106"/>
                  </a:lnTo>
                  <a:lnTo>
                    <a:pt x="1198" y="75"/>
                  </a:lnTo>
                  <a:lnTo>
                    <a:pt x="1293" y="48"/>
                  </a:lnTo>
                  <a:lnTo>
                    <a:pt x="1391" y="28"/>
                  </a:lnTo>
                  <a:lnTo>
                    <a:pt x="1491" y="12"/>
                  </a:lnTo>
                  <a:lnTo>
                    <a:pt x="1592" y="3"/>
                  </a:lnTo>
                  <a:lnTo>
                    <a:pt x="16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1665751" y="1924050"/>
            <a:ext cx="431800" cy="539750"/>
            <a:chOff x="1662113" y="1924050"/>
            <a:chExt cx="431800" cy="539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0" name="Freeform 66"/>
            <p:cNvSpPr>
              <a:spLocks/>
            </p:cNvSpPr>
            <p:nvPr/>
          </p:nvSpPr>
          <p:spPr bwMode="auto">
            <a:xfrm>
              <a:off x="1779588" y="2149475"/>
              <a:ext cx="241300" cy="17463"/>
            </a:xfrm>
            <a:custGeom>
              <a:avLst/>
              <a:gdLst>
                <a:gd name="T0" fmla="*/ 57 w 1529"/>
                <a:gd name="T1" fmla="*/ 0 h 113"/>
                <a:gd name="T2" fmla="*/ 1472 w 1529"/>
                <a:gd name="T3" fmla="*/ 0 h 113"/>
                <a:gd name="T4" fmla="*/ 1491 w 1529"/>
                <a:gd name="T5" fmla="*/ 3 h 113"/>
                <a:gd name="T6" fmla="*/ 1506 w 1529"/>
                <a:gd name="T7" fmla="*/ 11 h 113"/>
                <a:gd name="T8" fmla="*/ 1519 w 1529"/>
                <a:gd name="T9" fmla="*/ 23 h 113"/>
                <a:gd name="T10" fmla="*/ 1527 w 1529"/>
                <a:gd name="T11" fmla="*/ 39 h 113"/>
                <a:gd name="T12" fmla="*/ 1529 w 1529"/>
                <a:gd name="T13" fmla="*/ 56 h 113"/>
                <a:gd name="T14" fmla="*/ 1527 w 1529"/>
                <a:gd name="T15" fmla="*/ 74 h 113"/>
                <a:gd name="T16" fmla="*/ 1519 w 1529"/>
                <a:gd name="T17" fmla="*/ 90 h 113"/>
                <a:gd name="T18" fmla="*/ 1506 w 1529"/>
                <a:gd name="T19" fmla="*/ 102 h 113"/>
                <a:gd name="T20" fmla="*/ 1491 w 1529"/>
                <a:gd name="T21" fmla="*/ 110 h 113"/>
                <a:gd name="T22" fmla="*/ 1472 w 1529"/>
                <a:gd name="T23" fmla="*/ 113 h 113"/>
                <a:gd name="T24" fmla="*/ 57 w 1529"/>
                <a:gd name="T25" fmla="*/ 113 h 113"/>
                <a:gd name="T26" fmla="*/ 39 w 1529"/>
                <a:gd name="T27" fmla="*/ 110 h 113"/>
                <a:gd name="T28" fmla="*/ 24 w 1529"/>
                <a:gd name="T29" fmla="*/ 102 h 113"/>
                <a:gd name="T30" fmla="*/ 11 w 1529"/>
                <a:gd name="T31" fmla="*/ 90 h 113"/>
                <a:gd name="T32" fmla="*/ 3 w 1529"/>
                <a:gd name="T33" fmla="*/ 74 h 113"/>
                <a:gd name="T34" fmla="*/ 0 w 1529"/>
                <a:gd name="T35" fmla="*/ 56 h 113"/>
                <a:gd name="T36" fmla="*/ 3 w 1529"/>
                <a:gd name="T37" fmla="*/ 39 h 113"/>
                <a:gd name="T38" fmla="*/ 11 w 1529"/>
                <a:gd name="T39" fmla="*/ 23 h 113"/>
                <a:gd name="T40" fmla="*/ 24 w 1529"/>
                <a:gd name="T41" fmla="*/ 11 h 113"/>
                <a:gd name="T42" fmla="*/ 39 w 1529"/>
                <a:gd name="T43" fmla="*/ 3 h 113"/>
                <a:gd name="T44" fmla="*/ 57 w 1529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29" h="113">
                  <a:moveTo>
                    <a:pt x="57" y="0"/>
                  </a:moveTo>
                  <a:lnTo>
                    <a:pt x="1472" y="0"/>
                  </a:lnTo>
                  <a:lnTo>
                    <a:pt x="1491" y="3"/>
                  </a:lnTo>
                  <a:lnTo>
                    <a:pt x="1506" y="11"/>
                  </a:lnTo>
                  <a:lnTo>
                    <a:pt x="1519" y="23"/>
                  </a:lnTo>
                  <a:lnTo>
                    <a:pt x="1527" y="39"/>
                  </a:lnTo>
                  <a:lnTo>
                    <a:pt x="1529" y="56"/>
                  </a:lnTo>
                  <a:lnTo>
                    <a:pt x="1527" y="74"/>
                  </a:lnTo>
                  <a:lnTo>
                    <a:pt x="1519" y="90"/>
                  </a:lnTo>
                  <a:lnTo>
                    <a:pt x="1506" y="102"/>
                  </a:lnTo>
                  <a:lnTo>
                    <a:pt x="1491" y="110"/>
                  </a:lnTo>
                  <a:lnTo>
                    <a:pt x="1472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67"/>
            <p:cNvSpPr>
              <a:spLocks/>
            </p:cNvSpPr>
            <p:nvPr/>
          </p:nvSpPr>
          <p:spPr bwMode="auto">
            <a:xfrm>
              <a:off x="1779588" y="2076450"/>
              <a:ext cx="106363" cy="19050"/>
            </a:xfrm>
            <a:custGeom>
              <a:avLst/>
              <a:gdLst>
                <a:gd name="T0" fmla="*/ 57 w 679"/>
                <a:gd name="T1" fmla="*/ 0 h 114"/>
                <a:gd name="T2" fmla="*/ 623 w 679"/>
                <a:gd name="T3" fmla="*/ 0 h 114"/>
                <a:gd name="T4" fmla="*/ 641 w 679"/>
                <a:gd name="T5" fmla="*/ 3 h 114"/>
                <a:gd name="T6" fmla="*/ 657 w 679"/>
                <a:gd name="T7" fmla="*/ 12 h 114"/>
                <a:gd name="T8" fmla="*/ 669 w 679"/>
                <a:gd name="T9" fmla="*/ 24 h 114"/>
                <a:gd name="T10" fmla="*/ 677 w 679"/>
                <a:gd name="T11" fmla="*/ 39 h 114"/>
                <a:gd name="T12" fmla="*/ 679 w 679"/>
                <a:gd name="T13" fmla="*/ 57 h 114"/>
                <a:gd name="T14" fmla="*/ 677 w 679"/>
                <a:gd name="T15" fmla="*/ 75 h 114"/>
                <a:gd name="T16" fmla="*/ 669 w 679"/>
                <a:gd name="T17" fmla="*/ 90 h 114"/>
                <a:gd name="T18" fmla="*/ 657 w 679"/>
                <a:gd name="T19" fmla="*/ 102 h 114"/>
                <a:gd name="T20" fmla="*/ 641 w 679"/>
                <a:gd name="T21" fmla="*/ 111 h 114"/>
                <a:gd name="T22" fmla="*/ 623 w 679"/>
                <a:gd name="T23" fmla="*/ 114 h 114"/>
                <a:gd name="T24" fmla="*/ 57 w 679"/>
                <a:gd name="T25" fmla="*/ 114 h 114"/>
                <a:gd name="T26" fmla="*/ 39 w 679"/>
                <a:gd name="T27" fmla="*/ 111 h 114"/>
                <a:gd name="T28" fmla="*/ 24 w 679"/>
                <a:gd name="T29" fmla="*/ 102 h 114"/>
                <a:gd name="T30" fmla="*/ 11 w 679"/>
                <a:gd name="T31" fmla="*/ 90 h 114"/>
                <a:gd name="T32" fmla="*/ 3 w 679"/>
                <a:gd name="T33" fmla="*/ 75 h 114"/>
                <a:gd name="T34" fmla="*/ 0 w 679"/>
                <a:gd name="T35" fmla="*/ 57 h 114"/>
                <a:gd name="T36" fmla="*/ 3 w 679"/>
                <a:gd name="T37" fmla="*/ 39 h 114"/>
                <a:gd name="T38" fmla="*/ 11 w 679"/>
                <a:gd name="T39" fmla="*/ 24 h 114"/>
                <a:gd name="T40" fmla="*/ 24 w 679"/>
                <a:gd name="T41" fmla="*/ 12 h 114"/>
                <a:gd name="T42" fmla="*/ 39 w 679"/>
                <a:gd name="T43" fmla="*/ 3 h 114"/>
                <a:gd name="T44" fmla="*/ 57 w 679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9" h="114">
                  <a:moveTo>
                    <a:pt x="57" y="0"/>
                  </a:moveTo>
                  <a:lnTo>
                    <a:pt x="623" y="0"/>
                  </a:lnTo>
                  <a:lnTo>
                    <a:pt x="641" y="3"/>
                  </a:lnTo>
                  <a:lnTo>
                    <a:pt x="657" y="12"/>
                  </a:lnTo>
                  <a:lnTo>
                    <a:pt x="669" y="24"/>
                  </a:lnTo>
                  <a:lnTo>
                    <a:pt x="677" y="39"/>
                  </a:lnTo>
                  <a:lnTo>
                    <a:pt x="679" y="57"/>
                  </a:lnTo>
                  <a:lnTo>
                    <a:pt x="677" y="75"/>
                  </a:lnTo>
                  <a:lnTo>
                    <a:pt x="669" y="90"/>
                  </a:lnTo>
                  <a:lnTo>
                    <a:pt x="657" y="102"/>
                  </a:lnTo>
                  <a:lnTo>
                    <a:pt x="641" y="111"/>
                  </a:lnTo>
                  <a:lnTo>
                    <a:pt x="623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68"/>
            <p:cNvSpPr>
              <a:spLocks/>
            </p:cNvSpPr>
            <p:nvPr/>
          </p:nvSpPr>
          <p:spPr bwMode="auto">
            <a:xfrm>
              <a:off x="1779588" y="2220913"/>
              <a:ext cx="241300" cy="17463"/>
            </a:xfrm>
            <a:custGeom>
              <a:avLst/>
              <a:gdLst>
                <a:gd name="T0" fmla="*/ 57 w 1529"/>
                <a:gd name="T1" fmla="*/ 0 h 113"/>
                <a:gd name="T2" fmla="*/ 1472 w 1529"/>
                <a:gd name="T3" fmla="*/ 0 h 113"/>
                <a:gd name="T4" fmla="*/ 1491 w 1529"/>
                <a:gd name="T5" fmla="*/ 3 h 113"/>
                <a:gd name="T6" fmla="*/ 1506 w 1529"/>
                <a:gd name="T7" fmla="*/ 11 h 113"/>
                <a:gd name="T8" fmla="*/ 1519 w 1529"/>
                <a:gd name="T9" fmla="*/ 23 h 113"/>
                <a:gd name="T10" fmla="*/ 1527 w 1529"/>
                <a:gd name="T11" fmla="*/ 39 h 113"/>
                <a:gd name="T12" fmla="*/ 1529 w 1529"/>
                <a:gd name="T13" fmla="*/ 57 h 113"/>
                <a:gd name="T14" fmla="*/ 1527 w 1529"/>
                <a:gd name="T15" fmla="*/ 74 h 113"/>
                <a:gd name="T16" fmla="*/ 1519 w 1529"/>
                <a:gd name="T17" fmla="*/ 90 h 113"/>
                <a:gd name="T18" fmla="*/ 1506 w 1529"/>
                <a:gd name="T19" fmla="*/ 102 h 113"/>
                <a:gd name="T20" fmla="*/ 1491 w 1529"/>
                <a:gd name="T21" fmla="*/ 110 h 113"/>
                <a:gd name="T22" fmla="*/ 1472 w 1529"/>
                <a:gd name="T23" fmla="*/ 113 h 113"/>
                <a:gd name="T24" fmla="*/ 57 w 1529"/>
                <a:gd name="T25" fmla="*/ 113 h 113"/>
                <a:gd name="T26" fmla="*/ 39 w 1529"/>
                <a:gd name="T27" fmla="*/ 110 h 113"/>
                <a:gd name="T28" fmla="*/ 24 w 1529"/>
                <a:gd name="T29" fmla="*/ 102 h 113"/>
                <a:gd name="T30" fmla="*/ 11 w 1529"/>
                <a:gd name="T31" fmla="*/ 90 h 113"/>
                <a:gd name="T32" fmla="*/ 3 w 1529"/>
                <a:gd name="T33" fmla="*/ 74 h 113"/>
                <a:gd name="T34" fmla="*/ 0 w 1529"/>
                <a:gd name="T35" fmla="*/ 57 h 113"/>
                <a:gd name="T36" fmla="*/ 3 w 1529"/>
                <a:gd name="T37" fmla="*/ 39 h 113"/>
                <a:gd name="T38" fmla="*/ 11 w 1529"/>
                <a:gd name="T39" fmla="*/ 23 h 113"/>
                <a:gd name="T40" fmla="*/ 24 w 1529"/>
                <a:gd name="T41" fmla="*/ 11 h 113"/>
                <a:gd name="T42" fmla="*/ 39 w 1529"/>
                <a:gd name="T43" fmla="*/ 3 h 113"/>
                <a:gd name="T44" fmla="*/ 57 w 1529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29" h="113">
                  <a:moveTo>
                    <a:pt x="57" y="0"/>
                  </a:moveTo>
                  <a:lnTo>
                    <a:pt x="1472" y="0"/>
                  </a:lnTo>
                  <a:lnTo>
                    <a:pt x="1491" y="3"/>
                  </a:lnTo>
                  <a:lnTo>
                    <a:pt x="1506" y="11"/>
                  </a:lnTo>
                  <a:lnTo>
                    <a:pt x="1519" y="23"/>
                  </a:lnTo>
                  <a:lnTo>
                    <a:pt x="1527" y="39"/>
                  </a:lnTo>
                  <a:lnTo>
                    <a:pt x="1529" y="57"/>
                  </a:lnTo>
                  <a:lnTo>
                    <a:pt x="1527" y="74"/>
                  </a:lnTo>
                  <a:lnTo>
                    <a:pt x="1519" y="90"/>
                  </a:lnTo>
                  <a:lnTo>
                    <a:pt x="1506" y="102"/>
                  </a:lnTo>
                  <a:lnTo>
                    <a:pt x="1491" y="110"/>
                  </a:lnTo>
                  <a:lnTo>
                    <a:pt x="1472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69"/>
            <p:cNvSpPr>
              <a:spLocks/>
            </p:cNvSpPr>
            <p:nvPr/>
          </p:nvSpPr>
          <p:spPr bwMode="auto">
            <a:xfrm>
              <a:off x="1779588" y="2292350"/>
              <a:ext cx="241300" cy="19050"/>
            </a:xfrm>
            <a:custGeom>
              <a:avLst/>
              <a:gdLst>
                <a:gd name="T0" fmla="*/ 57 w 1529"/>
                <a:gd name="T1" fmla="*/ 0 h 114"/>
                <a:gd name="T2" fmla="*/ 1472 w 1529"/>
                <a:gd name="T3" fmla="*/ 0 h 114"/>
                <a:gd name="T4" fmla="*/ 1491 w 1529"/>
                <a:gd name="T5" fmla="*/ 3 h 114"/>
                <a:gd name="T6" fmla="*/ 1506 w 1529"/>
                <a:gd name="T7" fmla="*/ 12 h 114"/>
                <a:gd name="T8" fmla="*/ 1519 w 1529"/>
                <a:gd name="T9" fmla="*/ 24 h 114"/>
                <a:gd name="T10" fmla="*/ 1527 w 1529"/>
                <a:gd name="T11" fmla="*/ 39 h 114"/>
                <a:gd name="T12" fmla="*/ 1529 w 1529"/>
                <a:gd name="T13" fmla="*/ 57 h 114"/>
                <a:gd name="T14" fmla="*/ 1527 w 1529"/>
                <a:gd name="T15" fmla="*/ 75 h 114"/>
                <a:gd name="T16" fmla="*/ 1519 w 1529"/>
                <a:gd name="T17" fmla="*/ 90 h 114"/>
                <a:gd name="T18" fmla="*/ 1506 w 1529"/>
                <a:gd name="T19" fmla="*/ 102 h 114"/>
                <a:gd name="T20" fmla="*/ 1491 w 1529"/>
                <a:gd name="T21" fmla="*/ 111 h 114"/>
                <a:gd name="T22" fmla="*/ 1472 w 1529"/>
                <a:gd name="T23" fmla="*/ 114 h 114"/>
                <a:gd name="T24" fmla="*/ 57 w 1529"/>
                <a:gd name="T25" fmla="*/ 114 h 114"/>
                <a:gd name="T26" fmla="*/ 39 w 1529"/>
                <a:gd name="T27" fmla="*/ 111 h 114"/>
                <a:gd name="T28" fmla="*/ 24 w 1529"/>
                <a:gd name="T29" fmla="*/ 102 h 114"/>
                <a:gd name="T30" fmla="*/ 11 w 1529"/>
                <a:gd name="T31" fmla="*/ 90 h 114"/>
                <a:gd name="T32" fmla="*/ 3 w 1529"/>
                <a:gd name="T33" fmla="*/ 75 h 114"/>
                <a:gd name="T34" fmla="*/ 0 w 1529"/>
                <a:gd name="T35" fmla="*/ 57 h 114"/>
                <a:gd name="T36" fmla="*/ 3 w 1529"/>
                <a:gd name="T37" fmla="*/ 39 h 114"/>
                <a:gd name="T38" fmla="*/ 11 w 1529"/>
                <a:gd name="T39" fmla="*/ 24 h 114"/>
                <a:gd name="T40" fmla="*/ 24 w 1529"/>
                <a:gd name="T41" fmla="*/ 12 h 114"/>
                <a:gd name="T42" fmla="*/ 39 w 1529"/>
                <a:gd name="T43" fmla="*/ 3 h 114"/>
                <a:gd name="T44" fmla="*/ 57 w 1529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29" h="114">
                  <a:moveTo>
                    <a:pt x="57" y="0"/>
                  </a:moveTo>
                  <a:lnTo>
                    <a:pt x="1472" y="0"/>
                  </a:lnTo>
                  <a:lnTo>
                    <a:pt x="1491" y="3"/>
                  </a:lnTo>
                  <a:lnTo>
                    <a:pt x="1506" y="12"/>
                  </a:lnTo>
                  <a:lnTo>
                    <a:pt x="1519" y="24"/>
                  </a:lnTo>
                  <a:lnTo>
                    <a:pt x="1527" y="39"/>
                  </a:lnTo>
                  <a:lnTo>
                    <a:pt x="1529" y="57"/>
                  </a:lnTo>
                  <a:lnTo>
                    <a:pt x="1527" y="75"/>
                  </a:lnTo>
                  <a:lnTo>
                    <a:pt x="1519" y="90"/>
                  </a:lnTo>
                  <a:lnTo>
                    <a:pt x="1506" y="102"/>
                  </a:lnTo>
                  <a:lnTo>
                    <a:pt x="1491" y="111"/>
                  </a:lnTo>
                  <a:lnTo>
                    <a:pt x="1472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70"/>
            <p:cNvSpPr>
              <a:spLocks/>
            </p:cNvSpPr>
            <p:nvPr/>
          </p:nvSpPr>
          <p:spPr bwMode="auto">
            <a:xfrm>
              <a:off x="1779588" y="2365375"/>
              <a:ext cx="241300" cy="17463"/>
            </a:xfrm>
            <a:custGeom>
              <a:avLst/>
              <a:gdLst>
                <a:gd name="T0" fmla="*/ 57 w 1529"/>
                <a:gd name="T1" fmla="*/ 0 h 113"/>
                <a:gd name="T2" fmla="*/ 1472 w 1529"/>
                <a:gd name="T3" fmla="*/ 0 h 113"/>
                <a:gd name="T4" fmla="*/ 1491 w 1529"/>
                <a:gd name="T5" fmla="*/ 3 h 113"/>
                <a:gd name="T6" fmla="*/ 1506 w 1529"/>
                <a:gd name="T7" fmla="*/ 11 h 113"/>
                <a:gd name="T8" fmla="*/ 1519 w 1529"/>
                <a:gd name="T9" fmla="*/ 23 h 113"/>
                <a:gd name="T10" fmla="*/ 1527 w 1529"/>
                <a:gd name="T11" fmla="*/ 39 h 113"/>
                <a:gd name="T12" fmla="*/ 1529 w 1529"/>
                <a:gd name="T13" fmla="*/ 56 h 113"/>
                <a:gd name="T14" fmla="*/ 1527 w 1529"/>
                <a:gd name="T15" fmla="*/ 74 h 113"/>
                <a:gd name="T16" fmla="*/ 1519 w 1529"/>
                <a:gd name="T17" fmla="*/ 89 h 113"/>
                <a:gd name="T18" fmla="*/ 1506 w 1529"/>
                <a:gd name="T19" fmla="*/ 102 h 113"/>
                <a:gd name="T20" fmla="*/ 1491 w 1529"/>
                <a:gd name="T21" fmla="*/ 110 h 113"/>
                <a:gd name="T22" fmla="*/ 1472 w 1529"/>
                <a:gd name="T23" fmla="*/ 113 h 113"/>
                <a:gd name="T24" fmla="*/ 57 w 1529"/>
                <a:gd name="T25" fmla="*/ 113 h 113"/>
                <a:gd name="T26" fmla="*/ 39 w 1529"/>
                <a:gd name="T27" fmla="*/ 110 h 113"/>
                <a:gd name="T28" fmla="*/ 24 w 1529"/>
                <a:gd name="T29" fmla="*/ 102 h 113"/>
                <a:gd name="T30" fmla="*/ 11 w 1529"/>
                <a:gd name="T31" fmla="*/ 89 h 113"/>
                <a:gd name="T32" fmla="*/ 3 w 1529"/>
                <a:gd name="T33" fmla="*/ 74 h 113"/>
                <a:gd name="T34" fmla="*/ 0 w 1529"/>
                <a:gd name="T35" fmla="*/ 56 h 113"/>
                <a:gd name="T36" fmla="*/ 3 w 1529"/>
                <a:gd name="T37" fmla="*/ 39 h 113"/>
                <a:gd name="T38" fmla="*/ 11 w 1529"/>
                <a:gd name="T39" fmla="*/ 23 h 113"/>
                <a:gd name="T40" fmla="*/ 24 w 1529"/>
                <a:gd name="T41" fmla="*/ 11 h 113"/>
                <a:gd name="T42" fmla="*/ 39 w 1529"/>
                <a:gd name="T43" fmla="*/ 3 h 113"/>
                <a:gd name="T44" fmla="*/ 57 w 1529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29" h="113">
                  <a:moveTo>
                    <a:pt x="57" y="0"/>
                  </a:moveTo>
                  <a:lnTo>
                    <a:pt x="1472" y="0"/>
                  </a:lnTo>
                  <a:lnTo>
                    <a:pt x="1491" y="3"/>
                  </a:lnTo>
                  <a:lnTo>
                    <a:pt x="1506" y="11"/>
                  </a:lnTo>
                  <a:lnTo>
                    <a:pt x="1519" y="23"/>
                  </a:lnTo>
                  <a:lnTo>
                    <a:pt x="1527" y="39"/>
                  </a:lnTo>
                  <a:lnTo>
                    <a:pt x="1529" y="56"/>
                  </a:lnTo>
                  <a:lnTo>
                    <a:pt x="1527" y="74"/>
                  </a:lnTo>
                  <a:lnTo>
                    <a:pt x="1519" y="89"/>
                  </a:lnTo>
                  <a:lnTo>
                    <a:pt x="1506" y="102"/>
                  </a:lnTo>
                  <a:lnTo>
                    <a:pt x="1491" y="110"/>
                  </a:lnTo>
                  <a:lnTo>
                    <a:pt x="1472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71"/>
            <p:cNvSpPr>
              <a:spLocks noEditPoints="1"/>
            </p:cNvSpPr>
            <p:nvPr/>
          </p:nvSpPr>
          <p:spPr bwMode="auto">
            <a:xfrm>
              <a:off x="1662113" y="1924050"/>
              <a:ext cx="431800" cy="539750"/>
            </a:xfrm>
            <a:custGeom>
              <a:avLst/>
              <a:gdLst>
                <a:gd name="T0" fmla="*/ 1925 w 2718"/>
                <a:gd name="T1" fmla="*/ 477 h 3400"/>
                <a:gd name="T2" fmla="*/ 1925 w 2718"/>
                <a:gd name="T3" fmla="*/ 1077 h 3400"/>
                <a:gd name="T4" fmla="*/ 2525 w 2718"/>
                <a:gd name="T5" fmla="*/ 1077 h 3400"/>
                <a:gd name="T6" fmla="*/ 1925 w 2718"/>
                <a:gd name="T7" fmla="*/ 477 h 3400"/>
                <a:gd name="T8" fmla="*/ 397 w 2718"/>
                <a:gd name="T9" fmla="*/ 397 h 3400"/>
                <a:gd name="T10" fmla="*/ 397 w 2718"/>
                <a:gd name="T11" fmla="*/ 3287 h 3400"/>
                <a:gd name="T12" fmla="*/ 2605 w 2718"/>
                <a:gd name="T13" fmla="*/ 3287 h 3400"/>
                <a:gd name="T14" fmla="*/ 2605 w 2718"/>
                <a:gd name="T15" fmla="*/ 1190 h 3400"/>
                <a:gd name="T16" fmla="*/ 1813 w 2718"/>
                <a:gd name="T17" fmla="*/ 1190 h 3400"/>
                <a:gd name="T18" fmla="*/ 1813 w 2718"/>
                <a:gd name="T19" fmla="*/ 397 h 3400"/>
                <a:gd name="T20" fmla="*/ 397 w 2718"/>
                <a:gd name="T21" fmla="*/ 397 h 3400"/>
                <a:gd name="T22" fmla="*/ 114 w 2718"/>
                <a:gd name="T23" fmla="*/ 113 h 3400"/>
                <a:gd name="T24" fmla="*/ 114 w 2718"/>
                <a:gd name="T25" fmla="*/ 3003 h 3400"/>
                <a:gd name="T26" fmla="*/ 283 w 2718"/>
                <a:gd name="T27" fmla="*/ 3003 h 3400"/>
                <a:gd name="T28" fmla="*/ 283 w 2718"/>
                <a:gd name="T29" fmla="*/ 283 h 3400"/>
                <a:gd name="T30" fmla="*/ 1892 w 2718"/>
                <a:gd name="T31" fmla="*/ 283 h 3400"/>
                <a:gd name="T32" fmla="*/ 2321 w 2718"/>
                <a:gd name="T33" fmla="*/ 713 h 3400"/>
                <a:gd name="T34" fmla="*/ 2321 w 2718"/>
                <a:gd name="T35" fmla="*/ 113 h 3400"/>
                <a:gd name="T36" fmla="*/ 114 w 2718"/>
                <a:gd name="T37" fmla="*/ 113 h 3400"/>
                <a:gd name="T38" fmla="*/ 0 w 2718"/>
                <a:gd name="T39" fmla="*/ 0 h 3400"/>
                <a:gd name="T40" fmla="*/ 2435 w 2718"/>
                <a:gd name="T41" fmla="*/ 0 h 3400"/>
                <a:gd name="T42" fmla="*/ 2435 w 2718"/>
                <a:gd name="T43" fmla="*/ 826 h 3400"/>
                <a:gd name="T44" fmla="*/ 2718 w 2718"/>
                <a:gd name="T45" fmla="*/ 1110 h 3400"/>
                <a:gd name="T46" fmla="*/ 2718 w 2718"/>
                <a:gd name="T47" fmla="*/ 3400 h 3400"/>
                <a:gd name="T48" fmla="*/ 283 w 2718"/>
                <a:gd name="T49" fmla="*/ 3400 h 3400"/>
                <a:gd name="T50" fmla="*/ 283 w 2718"/>
                <a:gd name="T51" fmla="*/ 3117 h 3400"/>
                <a:gd name="T52" fmla="*/ 0 w 2718"/>
                <a:gd name="T53" fmla="*/ 3117 h 3400"/>
                <a:gd name="T54" fmla="*/ 0 w 2718"/>
                <a:gd name="T55" fmla="*/ 0 h 3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18" h="3400">
                  <a:moveTo>
                    <a:pt x="1925" y="477"/>
                  </a:moveTo>
                  <a:lnTo>
                    <a:pt x="1925" y="1077"/>
                  </a:lnTo>
                  <a:lnTo>
                    <a:pt x="2525" y="1077"/>
                  </a:lnTo>
                  <a:lnTo>
                    <a:pt x="1925" y="477"/>
                  </a:lnTo>
                  <a:close/>
                  <a:moveTo>
                    <a:pt x="397" y="397"/>
                  </a:moveTo>
                  <a:lnTo>
                    <a:pt x="397" y="3287"/>
                  </a:lnTo>
                  <a:lnTo>
                    <a:pt x="2605" y="3287"/>
                  </a:lnTo>
                  <a:lnTo>
                    <a:pt x="2605" y="1190"/>
                  </a:lnTo>
                  <a:lnTo>
                    <a:pt x="1813" y="1190"/>
                  </a:lnTo>
                  <a:lnTo>
                    <a:pt x="1813" y="397"/>
                  </a:lnTo>
                  <a:lnTo>
                    <a:pt x="397" y="397"/>
                  </a:lnTo>
                  <a:close/>
                  <a:moveTo>
                    <a:pt x="114" y="113"/>
                  </a:moveTo>
                  <a:lnTo>
                    <a:pt x="114" y="3003"/>
                  </a:lnTo>
                  <a:lnTo>
                    <a:pt x="283" y="3003"/>
                  </a:lnTo>
                  <a:lnTo>
                    <a:pt x="283" y="283"/>
                  </a:lnTo>
                  <a:lnTo>
                    <a:pt x="1892" y="283"/>
                  </a:lnTo>
                  <a:lnTo>
                    <a:pt x="2321" y="713"/>
                  </a:lnTo>
                  <a:lnTo>
                    <a:pt x="2321" y="113"/>
                  </a:lnTo>
                  <a:lnTo>
                    <a:pt x="114" y="113"/>
                  </a:lnTo>
                  <a:close/>
                  <a:moveTo>
                    <a:pt x="0" y="0"/>
                  </a:moveTo>
                  <a:lnTo>
                    <a:pt x="2435" y="0"/>
                  </a:lnTo>
                  <a:lnTo>
                    <a:pt x="2435" y="826"/>
                  </a:lnTo>
                  <a:lnTo>
                    <a:pt x="2718" y="1110"/>
                  </a:lnTo>
                  <a:lnTo>
                    <a:pt x="2718" y="3400"/>
                  </a:lnTo>
                  <a:lnTo>
                    <a:pt x="283" y="3400"/>
                  </a:lnTo>
                  <a:lnTo>
                    <a:pt x="283" y="3117"/>
                  </a:lnTo>
                  <a:lnTo>
                    <a:pt x="0" y="31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0" name="Freeform 76"/>
          <p:cNvSpPr>
            <a:spLocks/>
          </p:cNvSpPr>
          <p:nvPr/>
        </p:nvSpPr>
        <p:spPr bwMode="auto">
          <a:xfrm>
            <a:off x="759626" y="2000251"/>
            <a:ext cx="373063" cy="381000"/>
          </a:xfrm>
          <a:custGeom>
            <a:avLst/>
            <a:gdLst>
              <a:gd name="T0" fmla="*/ 1569 w 3293"/>
              <a:gd name="T1" fmla="*/ 0 h 3360"/>
              <a:gd name="T2" fmla="*/ 1726 w 3293"/>
              <a:gd name="T3" fmla="*/ 0 h 3360"/>
              <a:gd name="T4" fmla="*/ 1726 w 3293"/>
              <a:gd name="T5" fmla="*/ 1600 h 3360"/>
              <a:gd name="T6" fmla="*/ 3293 w 3293"/>
              <a:gd name="T7" fmla="*/ 1600 h 3360"/>
              <a:gd name="T8" fmla="*/ 3293 w 3293"/>
              <a:gd name="T9" fmla="*/ 1760 h 3360"/>
              <a:gd name="T10" fmla="*/ 1726 w 3293"/>
              <a:gd name="T11" fmla="*/ 1760 h 3360"/>
              <a:gd name="T12" fmla="*/ 1726 w 3293"/>
              <a:gd name="T13" fmla="*/ 3360 h 3360"/>
              <a:gd name="T14" fmla="*/ 1569 w 3293"/>
              <a:gd name="T15" fmla="*/ 3360 h 3360"/>
              <a:gd name="T16" fmla="*/ 1569 w 3293"/>
              <a:gd name="T17" fmla="*/ 1760 h 3360"/>
              <a:gd name="T18" fmla="*/ 0 w 3293"/>
              <a:gd name="T19" fmla="*/ 1760 h 3360"/>
              <a:gd name="T20" fmla="*/ 0 w 3293"/>
              <a:gd name="T21" fmla="*/ 1600 h 3360"/>
              <a:gd name="T22" fmla="*/ 1569 w 3293"/>
              <a:gd name="T23" fmla="*/ 1600 h 3360"/>
              <a:gd name="T24" fmla="*/ 1569 w 3293"/>
              <a:gd name="T25" fmla="*/ 0 h 3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93" h="3360">
                <a:moveTo>
                  <a:pt x="1569" y="0"/>
                </a:moveTo>
                <a:lnTo>
                  <a:pt x="1726" y="0"/>
                </a:lnTo>
                <a:lnTo>
                  <a:pt x="1726" y="1600"/>
                </a:lnTo>
                <a:lnTo>
                  <a:pt x="3293" y="1600"/>
                </a:lnTo>
                <a:lnTo>
                  <a:pt x="3293" y="1760"/>
                </a:lnTo>
                <a:lnTo>
                  <a:pt x="1726" y="1760"/>
                </a:lnTo>
                <a:lnTo>
                  <a:pt x="1726" y="3360"/>
                </a:lnTo>
                <a:lnTo>
                  <a:pt x="1569" y="3360"/>
                </a:lnTo>
                <a:lnTo>
                  <a:pt x="1569" y="1760"/>
                </a:lnTo>
                <a:lnTo>
                  <a:pt x="0" y="1760"/>
                </a:lnTo>
                <a:lnTo>
                  <a:pt x="0" y="1600"/>
                </a:lnTo>
                <a:lnTo>
                  <a:pt x="1569" y="1600"/>
                </a:lnTo>
                <a:lnTo>
                  <a:pt x="156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8" name="Group 157"/>
          <p:cNvGrpSpPr/>
          <p:nvPr/>
        </p:nvGrpSpPr>
        <p:grpSpPr>
          <a:xfrm>
            <a:off x="10992915" y="2716277"/>
            <a:ext cx="487362" cy="500062"/>
            <a:chOff x="11022013" y="2711450"/>
            <a:chExt cx="487362" cy="5000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5" name="Freeform 81"/>
            <p:cNvSpPr>
              <a:spLocks noEditPoints="1"/>
            </p:cNvSpPr>
            <p:nvPr/>
          </p:nvSpPr>
          <p:spPr bwMode="auto">
            <a:xfrm>
              <a:off x="11022013" y="2711450"/>
              <a:ext cx="487362" cy="125412"/>
            </a:xfrm>
            <a:custGeom>
              <a:avLst/>
              <a:gdLst>
                <a:gd name="T0" fmla="*/ 392 w 3381"/>
                <a:gd name="T1" fmla="*/ 127 h 866"/>
                <a:gd name="T2" fmla="*/ 307 w 3381"/>
                <a:gd name="T3" fmla="*/ 153 h 866"/>
                <a:gd name="T4" fmla="*/ 232 w 3381"/>
                <a:gd name="T5" fmla="*/ 200 h 866"/>
                <a:gd name="T6" fmla="*/ 176 w 3381"/>
                <a:gd name="T7" fmla="*/ 265 h 866"/>
                <a:gd name="T8" fmla="*/ 139 w 3381"/>
                <a:gd name="T9" fmla="*/ 343 h 866"/>
                <a:gd name="T10" fmla="*/ 125 w 3381"/>
                <a:gd name="T11" fmla="*/ 433 h 866"/>
                <a:gd name="T12" fmla="*/ 139 w 3381"/>
                <a:gd name="T13" fmla="*/ 522 h 866"/>
                <a:gd name="T14" fmla="*/ 176 w 3381"/>
                <a:gd name="T15" fmla="*/ 601 h 866"/>
                <a:gd name="T16" fmla="*/ 232 w 3381"/>
                <a:gd name="T17" fmla="*/ 666 h 866"/>
                <a:gd name="T18" fmla="*/ 307 w 3381"/>
                <a:gd name="T19" fmla="*/ 713 h 866"/>
                <a:gd name="T20" fmla="*/ 392 w 3381"/>
                <a:gd name="T21" fmla="*/ 739 h 866"/>
                <a:gd name="T22" fmla="*/ 484 w 3381"/>
                <a:gd name="T23" fmla="*/ 739 h 866"/>
                <a:gd name="T24" fmla="*/ 569 w 3381"/>
                <a:gd name="T25" fmla="*/ 713 h 866"/>
                <a:gd name="T26" fmla="*/ 644 w 3381"/>
                <a:gd name="T27" fmla="*/ 666 h 866"/>
                <a:gd name="T28" fmla="*/ 700 w 3381"/>
                <a:gd name="T29" fmla="*/ 601 h 866"/>
                <a:gd name="T30" fmla="*/ 737 w 3381"/>
                <a:gd name="T31" fmla="*/ 522 h 866"/>
                <a:gd name="T32" fmla="*/ 752 w 3381"/>
                <a:gd name="T33" fmla="*/ 433 h 866"/>
                <a:gd name="T34" fmla="*/ 737 w 3381"/>
                <a:gd name="T35" fmla="*/ 343 h 866"/>
                <a:gd name="T36" fmla="*/ 700 w 3381"/>
                <a:gd name="T37" fmla="*/ 265 h 866"/>
                <a:gd name="T38" fmla="*/ 644 w 3381"/>
                <a:gd name="T39" fmla="*/ 200 h 866"/>
                <a:gd name="T40" fmla="*/ 569 w 3381"/>
                <a:gd name="T41" fmla="*/ 153 h 866"/>
                <a:gd name="T42" fmla="*/ 484 w 3381"/>
                <a:gd name="T43" fmla="*/ 127 h 866"/>
                <a:gd name="T44" fmla="*/ 439 w 3381"/>
                <a:gd name="T45" fmla="*/ 0 h 866"/>
                <a:gd name="T46" fmla="*/ 544 w 3381"/>
                <a:gd name="T47" fmla="*/ 13 h 866"/>
                <a:gd name="T48" fmla="*/ 641 w 3381"/>
                <a:gd name="T49" fmla="*/ 50 h 866"/>
                <a:gd name="T50" fmla="*/ 725 w 3381"/>
                <a:gd name="T51" fmla="*/ 108 h 866"/>
                <a:gd name="T52" fmla="*/ 794 w 3381"/>
                <a:gd name="T53" fmla="*/ 182 h 866"/>
                <a:gd name="T54" fmla="*/ 844 w 3381"/>
                <a:gd name="T55" fmla="*/ 271 h 866"/>
                <a:gd name="T56" fmla="*/ 872 w 3381"/>
                <a:gd name="T57" fmla="*/ 371 h 866"/>
                <a:gd name="T58" fmla="*/ 3338 w 3381"/>
                <a:gd name="T59" fmla="*/ 375 h 866"/>
                <a:gd name="T60" fmla="*/ 3369 w 3381"/>
                <a:gd name="T61" fmla="*/ 396 h 866"/>
                <a:gd name="T62" fmla="*/ 3381 w 3381"/>
                <a:gd name="T63" fmla="*/ 433 h 866"/>
                <a:gd name="T64" fmla="*/ 3369 w 3381"/>
                <a:gd name="T65" fmla="*/ 469 h 866"/>
                <a:gd name="T66" fmla="*/ 3338 w 3381"/>
                <a:gd name="T67" fmla="*/ 491 h 866"/>
                <a:gd name="T68" fmla="*/ 872 w 3381"/>
                <a:gd name="T69" fmla="*/ 494 h 866"/>
                <a:gd name="T70" fmla="*/ 844 w 3381"/>
                <a:gd name="T71" fmla="*/ 594 h 866"/>
                <a:gd name="T72" fmla="*/ 794 w 3381"/>
                <a:gd name="T73" fmla="*/ 684 h 866"/>
                <a:gd name="T74" fmla="*/ 725 w 3381"/>
                <a:gd name="T75" fmla="*/ 758 h 866"/>
                <a:gd name="T76" fmla="*/ 641 w 3381"/>
                <a:gd name="T77" fmla="*/ 816 h 866"/>
                <a:gd name="T78" fmla="*/ 544 w 3381"/>
                <a:gd name="T79" fmla="*/ 853 h 866"/>
                <a:gd name="T80" fmla="*/ 439 w 3381"/>
                <a:gd name="T81" fmla="*/ 866 h 866"/>
                <a:gd name="T82" fmla="*/ 331 w 3381"/>
                <a:gd name="T83" fmla="*/ 852 h 866"/>
                <a:gd name="T84" fmla="*/ 232 w 3381"/>
                <a:gd name="T85" fmla="*/ 815 h 866"/>
                <a:gd name="T86" fmla="*/ 147 w 3381"/>
                <a:gd name="T87" fmla="*/ 756 h 866"/>
                <a:gd name="T88" fmla="*/ 79 w 3381"/>
                <a:gd name="T89" fmla="*/ 679 h 866"/>
                <a:gd name="T90" fmla="*/ 29 w 3381"/>
                <a:gd name="T91" fmla="*/ 589 h 866"/>
                <a:gd name="T92" fmla="*/ 3 w 3381"/>
                <a:gd name="T93" fmla="*/ 488 h 866"/>
                <a:gd name="T94" fmla="*/ 3 w 3381"/>
                <a:gd name="T95" fmla="*/ 379 h 866"/>
                <a:gd name="T96" fmla="*/ 29 w 3381"/>
                <a:gd name="T97" fmla="*/ 277 h 866"/>
                <a:gd name="T98" fmla="*/ 79 w 3381"/>
                <a:gd name="T99" fmla="*/ 186 h 866"/>
                <a:gd name="T100" fmla="*/ 147 w 3381"/>
                <a:gd name="T101" fmla="*/ 110 h 866"/>
                <a:gd name="T102" fmla="*/ 232 w 3381"/>
                <a:gd name="T103" fmla="*/ 51 h 866"/>
                <a:gd name="T104" fmla="*/ 331 w 3381"/>
                <a:gd name="T105" fmla="*/ 14 h 866"/>
                <a:gd name="T106" fmla="*/ 439 w 3381"/>
                <a:gd name="T107" fmla="*/ 0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81" h="866">
                  <a:moveTo>
                    <a:pt x="439" y="124"/>
                  </a:moveTo>
                  <a:lnTo>
                    <a:pt x="392" y="127"/>
                  </a:lnTo>
                  <a:lnTo>
                    <a:pt x="348" y="137"/>
                  </a:lnTo>
                  <a:lnTo>
                    <a:pt x="307" y="153"/>
                  </a:lnTo>
                  <a:lnTo>
                    <a:pt x="267" y="174"/>
                  </a:lnTo>
                  <a:lnTo>
                    <a:pt x="232" y="200"/>
                  </a:lnTo>
                  <a:lnTo>
                    <a:pt x="202" y="230"/>
                  </a:lnTo>
                  <a:lnTo>
                    <a:pt x="176" y="265"/>
                  </a:lnTo>
                  <a:lnTo>
                    <a:pt x="154" y="303"/>
                  </a:lnTo>
                  <a:lnTo>
                    <a:pt x="139" y="343"/>
                  </a:lnTo>
                  <a:lnTo>
                    <a:pt x="129" y="388"/>
                  </a:lnTo>
                  <a:lnTo>
                    <a:pt x="125" y="433"/>
                  </a:lnTo>
                  <a:lnTo>
                    <a:pt x="129" y="479"/>
                  </a:lnTo>
                  <a:lnTo>
                    <a:pt x="139" y="522"/>
                  </a:lnTo>
                  <a:lnTo>
                    <a:pt x="154" y="563"/>
                  </a:lnTo>
                  <a:lnTo>
                    <a:pt x="176" y="601"/>
                  </a:lnTo>
                  <a:lnTo>
                    <a:pt x="202" y="635"/>
                  </a:lnTo>
                  <a:lnTo>
                    <a:pt x="232" y="666"/>
                  </a:lnTo>
                  <a:lnTo>
                    <a:pt x="267" y="692"/>
                  </a:lnTo>
                  <a:lnTo>
                    <a:pt x="307" y="713"/>
                  </a:lnTo>
                  <a:lnTo>
                    <a:pt x="348" y="729"/>
                  </a:lnTo>
                  <a:lnTo>
                    <a:pt x="392" y="739"/>
                  </a:lnTo>
                  <a:lnTo>
                    <a:pt x="439" y="742"/>
                  </a:lnTo>
                  <a:lnTo>
                    <a:pt x="484" y="739"/>
                  </a:lnTo>
                  <a:lnTo>
                    <a:pt x="528" y="729"/>
                  </a:lnTo>
                  <a:lnTo>
                    <a:pt x="569" y="713"/>
                  </a:lnTo>
                  <a:lnTo>
                    <a:pt x="609" y="692"/>
                  </a:lnTo>
                  <a:lnTo>
                    <a:pt x="644" y="666"/>
                  </a:lnTo>
                  <a:lnTo>
                    <a:pt x="674" y="635"/>
                  </a:lnTo>
                  <a:lnTo>
                    <a:pt x="700" y="601"/>
                  </a:lnTo>
                  <a:lnTo>
                    <a:pt x="722" y="563"/>
                  </a:lnTo>
                  <a:lnTo>
                    <a:pt x="737" y="522"/>
                  </a:lnTo>
                  <a:lnTo>
                    <a:pt x="747" y="479"/>
                  </a:lnTo>
                  <a:lnTo>
                    <a:pt x="752" y="433"/>
                  </a:lnTo>
                  <a:lnTo>
                    <a:pt x="747" y="388"/>
                  </a:lnTo>
                  <a:lnTo>
                    <a:pt x="737" y="343"/>
                  </a:lnTo>
                  <a:lnTo>
                    <a:pt x="722" y="303"/>
                  </a:lnTo>
                  <a:lnTo>
                    <a:pt x="700" y="265"/>
                  </a:lnTo>
                  <a:lnTo>
                    <a:pt x="674" y="230"/>
                  </a:lnTo>
                  <a:lnTo>
                    <a:pt x="644" y="200"/>
                  </a:lnTo>
                  <a:lnTo>
                    <a:pt x="609" y="174"/>
                  </a:lnTo>
                  <a:lnTo>
                    <a:pt x="569" y="153"/>
                  </a:lnTo>
                  <a:lnTo>
                    <a:pt x="528" y="137"/>
                  </a:lnTo>
                  <a:lnTo>
                    <a:pt x="484" y="127"/>
                  </a:lnTo>
                  <a:lnTo>
                    <a:pt x="439" y="124"/>
                  </a:lnTo>
                  <a:close/>
                  <a:moveTo>
                    <a:pt x="439" y="0"/>
                  </a:moveTo>
                  <a:lnTo>
                    <a:pt x="492" y="3"/>
                  </a:lnTo>
                  <a:lnTo>
                    <a:pt x="544" y="13"/>
                  </a:lnTo>
                  <a:lnTo>
                    <a:pt x="595" y="29"/>
                  </a:lnTo>
                  <a:lnTo>
                    <a:pt x="641" y="50"/>
                  </a:lnTo>
                  <a:lnTo>
                    <a:pt x="685" y="76"/>
                  </a:lnTo>
                  <a:lnTo>
                    <a:pt x="725" y="108"/>
                  </a:lnTo>
                  <a:lnTo>
                    <a:pt x="763" y="142"/>
                  </a:lnTo>
                  <a:lnTo>
                    <a:pt x="794" y="182"/>
                  </a:lnTo>
                  <a:lnTo>
                    <a:pt x="821" y="225"/>
                  </a:lnTo>
                  <a:lnTo>
                    <a:pt x="844" y="271"/>
                  </a:lnTo>
                  <a:lnTo>
                    <a:pt x="861" y="320"/>
                  </a:lnTo>
                  <a:lnTo>
                    <a:pt x="872" y="371"/>
                  </a:lnTo>
                  <a:lnTo>
                    <a:pt x="3318" y="371"/>
                  </a:lnTo>
                  <a:lnTo>
                    <a:pt x="3338" y="375"/>
                  </a:lnTo>
                  <a:lnTo>
                    <a:pt x="3355" y="383"/>
                  </a:lnTo>
                  <a:lnTo>
                    <a:pt x="3369" y="396"/>
                  </a:lnTo>
                  <a:lnTo>
                    <a:pt x="3378" y="413"/>
                  </a:lnTo>
                  <a:lnTo>
                    <a:pt x="3381" y="433"/>
                  </a:lnTo>
                  <a:lnTo>
                    <a:pt x="3378" y="452"/>
                  </a:lnTo>
                  <a:lnTo>
                    <a:pt x="3369" y="469"/>
                  </a:lnTo>
                  <a:lnTo>
                    <a:pt x="3355" y="482"/>
                  </a:lnTo>
                  <a:lnTo>
                    <a:pt x="3338" y="491"/>
                  </a:lnTo>
                  <a:lnTo>
                    <a:pt x="3318" y="494"/>
                  </a:lnTo>
                  <a:lnTo>
                    <a:pt x="872" y="494"/>
                  </a:lnTo>
                  <a:lnTo>
                    <a:pt x="861" y="546"/>
                  </a:lnTo>
                  <a:lnTo>
                    <a:pt x="844" y="594"/>
                  </a:lnTo>
                  <a:lnTo>
                    <a:pt x="821" y="641"/>
                  </a:lnTo>
                  <a:lnTo>
                    <a:pt x="794" y="684"/>
                  </a:lnTo>
                  <a:lnTo>
                    <a:pt x="763" y="724"/>
                  </a:lnTo>
                  <a:lnTo>
                    <a:pt x="725" y="758"/>
                  </a:lnTo>
                  <a:lnTo>
                    <a:pt x="685" y="789"/>
                  </a:lnTo>
                  <a:lnTo>
                    <a:pt x="641" y="816"/>
                  </a:lnTo>
                  <a:lnTo>
                    <a:pt x="595" y="837"/>
                  </a:lnTo>
                  <a:lnTo>
                    <a:pt x="544" y="853"/>
                  </a:lnTo>
                  <a:lnTo>
                    <a:pt x="492" y="862"/>
                  </a:lnTo>
                  <a:lnTo>
                    <a:pt x="439" y="866"/>
                  </a:lnTo>
                  <a:lnTo>
                    <a:pt x="383" y="862"/>
                  </a:lnTo>
                  <a:lnTo>
                    <a:pt x="331" y="852"/>
                  </a:lnTo>
                  <a:lnTo>
                    <a:pt x="279" y="837"/>
                  </a:lnTo>
                  <a:lnTo>
                    <a:pt x="232" y="815"/>
                  </a:lnTo>
                  <a:lnTo>
                    <a:pt x="188" y="788"/>
                  </a:lnTo>
                  <a:lnTo>
                    <a:pt x="147" y="756"/>
                  </a:lnTo>
                  <a:lnTo>
                    <a:pt x="110" y="720"/>
                  </a:lnTo>
                  <a:lnTo>
                    <a:pt x="79" y="679"/>
                  </a:lnTo>
                  <a:lnTo>
                    <a:pt x="51" y="636"/>
                  </a:lnTo>
                  <a:lnTo>
                    <a:pt x="29" y="589"/>
                  </a:lnTo>
                  <a:lnTo>
                    <a:pt x="13" y="539"/>
                  </a:lnTo>
                  <a:lnTo>
                    <a:pt x="3" y="488"/>
                  </a:lnTo>
                  <a:lnTo>
                    <a:pt x="0" y="433"/>
                  </a:lnTo>
                  <a:lnTo>
                    <a:pt x="3" y="379"/>
                  </a:lnTo>
                  <a:lnTo>
                    <a:pt x="13" y="326"/>
                  </a:lnTo>
                  <a:lnTo>
                    <a:pt x="29" y="277"/>
                  </a:lnTo>
                  <a:lnTo>
                    <a:pt x="51" y="229"/>
                  </a:lnTo>
                  <a:lnTo>
                    <a:pt x="79" y="186"/>
                  </a:lnTo>
                  <a:lnTo>
                    <a:pt x="110" y="145"/>
                  </a:lnTo>
                  <a:lnTo>
                    <a:pt x="147" y="110"/>
                  </a:lnTo>
                  <a:lnTo>
                    <a:pt x="188" y="78"/>
                  </a:lnTo>
                  <a:lnTo>
                    <a:pt x="232" y="51"/>
                  </a:lnTo>
                  <a:lnTo>
                    <a:pt x="279" y="29"/>
                  </a:lnTo>
                  <a:lnTo>
                    <a:pt x="331" y="14"/>
                  </a:lnTo>
                  <a:lnTo>
                    <a:pt x="383" y="3"/>
                  </a:lnTo>
                  <a:lnTo>
                    <a:pt x="4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82"/>
            <p:cNvSpPr>
              <a:spLocks noEditPoints="1"/>
            </p:cNvSpPr>
            <p:nvPr/>
          </p:nvSpPr>
          <p:spPr bwMode="auto">
            <a:xfrm>
              <a:off x="11022013" y="3086100"/>
              <a:ext cx="487362" cy="125412"/>
            </a:xfrm>
            <a:custGeom>
              <a:avLst/>
              <a:gdLst>
                <a:gd name="T0" fmla="*/ 2896 w 3381"/>
                <a:gd name="T1" fmla="*/ 127 h 864"/>
                <a:gd name="T2" fmla="*/ 2810 w 3381"/>
                <a:gd name="T3" fmla="*/ 152 h 864"/>
                <a:gd name="T4" fmla="*/ 2737 w 3381"/>
                <a:gd name="T5" fmla="*/ 199 h 864"/>
                <a:gd name="T6" fmla="*/ 2680 w 3381"/>
                <a:gd name="T7" fmla="*/ 264 h 864"/>
                <a:gd name="T8" fmla="*/ 2642 w 3381"/>
                <a:gd name="T9" fmla="*/ 343 h 864"/>
                <a:gd name="T10" fmla="*/ 2629 w 3381"/>
                <a:gd name="T11" fmla="*/ 432 h 864"/>
                <a:gd name="T12" fmla="*/ 2642 w 3381"/>
                <a:gd name="T13" fmla="*/ 521 h 864"/>
                <a:gd name="T14" fmla="*/ 2680 w 3381"/>
                <a:gd name="T15" fmla="*/ 601 h 864"/>
                <a:gd name="T16" fmla="*/ 2737 w 3381"/>
                <a:gd name="T17" fmla="*/ 665 h 864"/>
                <a:gd name="T18" fmla="*/ 2810 w 3381"/>
                <a:gd name="T19" fmla="*/ 713 h 864"/>
                <a:gd name="T20" fmla="*/ 2896 w 3381"/>
                <a:gd name="T21" fmla="*/ 737 h 864"/>
                <a:gd name="T22" fmla="*/ 2989 w 3381"/>
                <a:gd name="T23" fmla="*/ 737 h 864"/>
                <a:gd name="T24" fmla="*/ 3074 w 3381"/>
                <a:gd name="T25" fmla="*/ 713 h 864"/>
                <a:gd name="T26" fmla="*/ 3147 w 3381"/>
                <a:gd name="T27" fmla="*/ 665 h 864"/>
                <a:gd name="T28" fmla="*/ 3205 w 3381"/>
                <a:gd name="T29" fmla="*/ 601 h 864"/>
                <a:gd name="T30" fmla="*/ 3242 w 3381"/>
                <a:gd name="T31" fmla="*/ 521 h 864"/>
                <a:gd name="T32" fmla="*/ 3255 w 3381"/>
                <a:gd name="T33" fmla="*/ 432 h 864"/>
                <a:gd name="T34" fmla="*/ 3242 w 3381"/>
                <a:gd name="T35" fmla="*/ 343 h 864"/>
                <a:gd name="T36" fmla="*/ 3205 w 3381"/>
                <a:gd name="T37" fmla="*/ 264 h 864"/>
                <a:gd name="T38" fmla="*/ 3147 w 3381"/>
                <a:gd name="T39" fmla="*/ 199 h 864"/>
                <a:gd name="T40" fmla="*/ 3074 w 3381"/>
                <a:gd name="T41" fmla="*/ 152 h 864"/>
                <a:gd name="T42" fmla="*/ 2989 w 3381"/>
                <a:gd name="T43" fmla="*/ 127 h 864"/>
                <a:gd name="T44" fmla="*/ 2942 w 3381"/>
                <a:gd name="T45" fmla="*/ 0 h 864"/>
                <a:gd name="T46" fmla="*/ 3050 w 3381"/>
                <a:gd name="T47" fmla="*/ 13 h 864"/>
                <a:gd name="T48" fmla="*/ 3148 w 3381"/>
                <a:gd name="T49" fmla="*/ 50 h 864"/>
                <a:gd name="T50" fmla="*/ 3234 w 3381"/>
                <a:gd name="T51" fmla="*/ 109 h 864"/>
                <a:gd name="T52" fmla="*/ 3302 w 3381"/>
                <a:gd name="T53" fmla="*/ 185 h 864"/>
                <a:gd name="T54" fmla="*/ 3351 w 3381"/>
                <a:gd name="T55" fmla="*/ 275 h 864"/>
                <a:gd name="T56" fmla="*/ 3378 w 3381"/>
                <a:gd name="T57" fmla="*/ 378 h 864"/>
                <a:gd name="T58" fmla="*/ 3378 w 3381"/>
                <a:gd name="T59" fmla="*/ 486 h 864"/>
                <a:gd name="T60" fmla="*/ 3351 w 3381"/>
                <a:gd name="T61" fmla="*/ 589 h 864"/>
                <a:gd name="T62" fmla="*/ 3302 w 3381"/>
                <a:gd name="T63" fmla="*/ 679 h 864"/>
                <a:gd name="T64" fmla="*/ 3234 w 3381"/>
                <a:gd name="T65" fmla="*/ 756 h 864"/>
                <a:gd name="T66" fmla="*/ 3148 w 3381"/>
                <a:gd name="T67" fmla="*/ 814 h 864"/>
                <a:gd name="T68" fmla="*/ 3050 w 3381"/>
                <a:gd name="T69" fmla="*/ 851 h 864"/>
                <a:gd name="T70" fmla="*/ 2942 w 3381"/>
                <a:gd name="T71" fmla="*/ 864 h 864"/>
                <a:gd name="T72" fmla="*/ 2836 w 3381"/>
                <a:gd name="T73" fmla="*/ 851 h 864"/>
                <a:gd name="T74" fmla="*/ 2739 w 3381"/>
                <a:gd name="T75" fmla="*/ 815 h 864"/>
                <a:gd name="T76" fmla="*/ 2654 w 3381"/>
                <a:gd name="T77" fmla="*/ 758 h 864"/>
                <a:gd name="T78" fmla="*/ 2586 w 3381"/>
                <a:gd name="T79" fmla="*/ 684 h 864"/>
                <a:gd name="T80" fmla="*/ 2536 w 3381"/>
                <a:gd name="T81" fmla="*/ 594 h 864"/>
                <a:gd name="T82" fmla="*/ 2509 w 3381"/>
                <a:gd name="T83" fmla="*/ 494 h 864"/>
                <a:gd name="T84" fmla="*/ 43 w 3381"/>
                <a:gd name="T85" fmla="*/ 491 h 864"/>
                <a:gd name="T86" fmla="*/ 12 w 3381"/>
                <a:gd name="T87" fmla="*/ 468 h 864"/>
                <a:gd name="T88" fmla="*/ 0 w 3381"/>
                <a:gd name="T89" fmla="*/ 432 h 864"/>
                <a:gd name="T90" fmla="*/ 12 w 3381"/>
                <a:gd name="T91" fmla="*/ 396 h 864"/>
                <a:gd name="T92" fmla="*/ 43 w 3381"/>
                <a:gd name="T93" fmla="*/ 373 h 864"/>
                <a:gd name="T94" fmla="*/ 2509 w 3381"/>
                <a:gd name="T95" fmla="*/ 370 h 864"/>
                <a:gd name="T96" fmla="*/ 2536 w 3381"/>
                <a:gd name="T97" fmla="*/ 270 h 864"/>
                <a:gd name="T98" fmla="*/ 2586 w 3381"/>
                <a:gd name="T99" fmla="*/ 181 h 864"/>
                <a:gd name="T100" fmla="*/ 2654 w 3381"/>
                <a:gd name="T101" fmla="*/ 106 h 864"/>
                <a:gd name="T102" fmla="*/ 2739 w 3381"/>
                <a:gd name="T103" fmla="*/ 49 h 864"/>
                <a:gd name="T104" fmla="*/ 2836 w 3381"/>
                <a:gd name="T105" fmla="*/ 13 h 864"/>
                <a:gd name="T106" fmla="*/ 2942 w 3381"/>
                <a:gd name="T107" fmla="*/ 0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81" h="864">
                  <a:moveTo>
                    <a:pt x="2942" y="123"/>
                  </a:moveTo>
                  <a:lnTo>
                    <a:pt x="2896" y="127"/>
                  </a:lnTo>
                  <a:lnTo>
                    <a:pt x="2852" y="137"/>
                  </a:lnTo>
                  <a:lnTo>
                    <a:pt x="2810" y="152"/>
                  </a:lnTo>
                  <a:lnTo>
                    <a:pt x="2772" y="173"/>
                  </a:lnTo>
                  <a:lnTo>
                    <a:pt x="2737" y="199"/>
                  </a:lnTo>
                  <a:lnTo>
                    <a:pt x="2707" y="229"/>
                  </a:lnTo>
                  <a:lnTo>
                    <a:pt x="2680" y="264"/>
                  </a:lnTo>
                  <a:lnTo>
                    <a:pt x="2659" y="302"/>
                  </a:lnTo>
                  <a:lnTo>
                    <a:pt x="2642" y="343"/>
                  </a:lnTo>
                  <a:lnTo>
                    <a:pt x="2632" y="386"/>
                  </a:lnTo>
                  <a:lnTo>
                    <a:pt x="2629" y="432"/>
                  </a:lnTo>
                  <a:lnTo>
                    <a:pt x="2632" y="478"/>
                  </a:lnTo>
                  <a:lnTo>
                    <a:pt x="2642" y="521"/>
                  </a:lnTo>
                  <a:lnTo>
                    <a:pt x="2659" y="562"/>
                  </a:lnTo>
                  <a:lnTo>
                    <a:pt x="2680" y="601"/>
                  </a:lnTo>
                  <a:lnTo>
                    <a:pt x="2707" y="635"/>
                  </a:lnTo>
                  <a:lnTo>
                    <a:pt x="2737" y="665"/>
                  </a:lnTo>
                  <a:lnTo>
                    <a:pt x="2772" y="691"/>
                  </a:lnTo>
                  <a:lnTo>
                    <a:pt x="2810" y="713"/>
                  </a:lnTo>
                  <a:lnTo>
                    <a:pt x="2852" y="728"/>
                  </a:lnTo>
                  <a:lnTo>
                    <a:pt x="2896" y="737"/>
                  </a:lnTo>
                  <a:lnTo>
                    <a:pt x="2942" y="741"/>
                  </a:lnTo>
                  <a:lnTo>
                    <a:pt x="2989" y="737"/>
                  </a:lnTo>
                  <a:lnTo>
                    <a:pt x="3033" y="728"/>
                  </a:lnTo>
                  <a:lnTo>
                    <a:pt x="3074" y="713"/>
                  </a:lnTo>
                  <a:lnTo>
                    <a:pt x="3112" y="691"/>
                  </a:lnTo>
                  <a:lnTo>
                    <a:pt x="3147" y="665"/>
                  </a:lnTo>
                  <a:lnTo>
                    <a:pt x="3179" y="635"/>
                  </a:lnTo>
                  <a:lnTo>
                    <a:pt x="3205" y="601"/>
                  </a:lnTo>
                  <a:lnTo>
                    <a:pt x="3226" y="562"/>
                  </a:lnTo>
                  <a:lnTo>
                    <a:pt x="3242" y="521"/>
                  </a:lnTo>
                  <a:lnTo>
                    <a:pt x="3252" y="478"/>
                  </a:lnTo>
                  <a:lnTo>
                    <a:pt x="3255" y="432"/>
                  </a:lnTo>
                  <a:lnTo>
                    <a:pt x="3252" y="386"/>
                  </a:lnTo>
                  <a:lnTo>
                    <a:pt x="3242" y="343"/>
                  </a:lnTo>
                  <a:lnTo>
                    <a:pt x="3226" y="302"/>
                  </a:lnTo>
                  <a:lnTo>
                    <a:pt x="3205" y="264"/>
                  </a:lnTo>
                  <a:lnTo>
                    <a:pt x="3179" y="229"/>
                  </a:lnTo>
                  <a:lnTo>
                    <a:pt x="3147" y="199"/>
                  </a:lnTo>
                  <a:lnTo>
                    <a:pt x="3112" y="173"/>
                  </a:lnTo>
                  <a:lnTo>
                    <a:pt x="3074" y="152"/>
                  </a:lnTo>
                  <a:lnTo>
                    <a:pt x="3033" y="137"/>
                  </a:lnTo>
                  <a:lnTo>
                    <a:pt x="2989" y="127"/>
                  </a:lnTo>
                  <a:lnTo>
                    <a:pt x="2942" y="123"/>
                  </a:lnTo>
                  <a:close/>
                  <a:moveTo>
                    <a:pt x="2942" y="0"/>
                  </a:moveTo>
                  <a:lnTo>
                    <a:pt x="2998" y="3"/>
                  </a:lnTo>
                  <a:lnTo>
                    <a:pt x="3050" y="13"/>
                  </a:lnTo>
                  <a:lnTo>
                    <a:pt x="3100" y="29"/>
                  </a:lnTo>
                  <a:lnTo>
                    <a:pt x="3148" y="50"/>
                  </a:lnTo>
                  <a:lnTo>
                    <a:pt x="3193" y="77"/>
                  </a:lnTo>
                  <a:lnTo>
                    <a:pt x="3234" y="109"/>
                  </a:lnTo>
                  <a:lnTo>
                    <a:pt x="3270" y="145"/>
                  </a:lnTo>
                  <a:lnTo>
                    <a:pt x="3302" y="185"/>
                  </a:lnTo>
                  <a:lnTo>
                    <a:pt x="3330" y="229"/>
                  </a:lnTo>
                  <a:lnTo>
                    <a:pt x="3351" y="275"/>
                  </a:lnTo>
                  <a:lnTo>
                    <a:pt x="3368" y="326"/>
                  </a:lnTo>
                  <a:lnTo>
                    <a:pt x="3378" y="378"/>
                  </a:lnTo>
                  <a:lnTo>
                    <a:pt x="3381" y="432"/>
                  </a:lnTo>
                  <a:lnTo>
                    <a:pt x="3378" y="486"/>
                  </a:lnTo>
                  <a:lnTo>
                    <a:pt x="3368" y="538"/>
                  </a:lnTo>
                  <a:lnTo>
                    <a:pt x="3351" y="589"/>
                  </a:lnTo>
                  <a:lnTo>
                    <a:pt x="3330" y="635"/>
                  </a:lnTo>
                  <a:lnTo>
                    <a:pt x="3302" y="679"/>
                  </a:lnTo>
                  <a:lnTo>
                    <a:pt x="3270" y="719"/>
                  </a:lnTo>
                  <a:lnTo>
                    <a:pt x="3234" y="756"/>
                  </a:lnTo>
                  <a:lnTo>
                    <a:pt x="3193" y="787"/>
                  </a:lnTo>
                  <a:lnTo>
                    <a:pt x="3148" y="814"/>
                  </a:lnTo>
                  <a:lnTo>
                    <a:pt x="3100" y="835"/>
                  </a:lnTo>
                  <a:lnTo>
                    <a:pt x="3050" y="851"/>
                  </a:lnTo>
                  <a:lnTo>
                    <a:pt x="2998" y="861"/>
                  </a:lnTo>
                  <a:lnTo>
                    <a:pt x="2942" y="864"/>
                  </a:lnTo>
                  <a:lnTo>
                    <a:pt x="2889" y="861"/>
                  </a:lnTo>
                  <a:lnTo>
                    <a:pt x="2836" y="851"/>
                  </a:lnTo>
                  <a:lnTo>
                    <a:pt x="2786" y="836"/>
                  </a:lnTo>
                  <a:lnTo>
                    <a:pt x="2739" y="815"/>
                  </a:lnTo>
                  <a:lnTo>
                    <a:pt x="2695" y="789"/>
                  </a:lnTo>
                  <a:lnTo>
                    <a:pt x="2654" y="758"/>
                  </a:lnTo>
                  <a:lnTo>
                    <a:pt x="2618" y="722"/>
                  </a:lnTo>
                  <a:lnTo>
                    <a:pt x="2586" y="684"/>
                  </a:lnTo>
                  <a:lnTo>
                    <a:pt x="2558" y="640"/>
                  </a:lnTo>
                  <a:lnTo>
                    <a:pt x="2536" y="594"/>
                  </a:lnTo>
                  <a:lnTo>
                    <a:pt x="2520" y="545"/>
                  </a:lnTo>
                  <a:lnTo>
                    <a:pt x="2509" y="494"/>
                  </a:lnTo>
                  <a:lnTo>
                    <a:pt x="62" y="494"/>
                  </a:lnTo>
                  <a:lnTo>
                    <a:pt x="43" y="491"/>
                  </a:lnTo>
                  <a:lnTo>
                    <a:pt x="25" y="482"/>
                  </a:lnTo>
                  <a:lnTo>
                    <a:pt x="12" y="468"/>
                  </a:lnTo>
                  <a:lnTo>
                    <a:pt x="3" y="452"/>
                  </a:lnTo>
                  <a:lnTo>
                    <a:pt x="0" y="432"/>
                  </a:lnTo>
                  <a:lnTo>
                    <a:pt x="3" y="412"/>
                  </a:lnTo>
                  <a:lnTo>
                    <a:pt x="12" y="396"/>
                  </a:lnTo>
                  <a:lnTo>
                    <a:pt x="25" y="382"/>
                  </a:lnTo>
                  <a:lnTo>
                    <a:pt x="43" y="373"/>
                  </a:lnTo>
                  <a:lnTo>
                    <a:pt x="62" y="370"/>
                  </a:lnTo>
                  <a:lnTo>
                    <a:pt x="2509" y="370"/>
                  </a:lnTo>
                  <a:lnTo>
                    <a:pt x="2520" y="319"/>
                  </a:lnTo>
                  <a:lnTo>
                    <a:pt x="2536" y="270"/>
                  </a:lnTo>
                  <a:lnTo>
                    <a:pt x="2558" y="224"/>
                  </a:lnTo>
                  <a:lnTo>
                    <a:pt x="2586" y="181"/>
                  </a:lnTo>
                  <a:lnTo>
                    <a:pt x="2618" y="142"/>
                  </a:lnTo>
                  <a:lnTo>
                    <a:pt x="2654" y="106"/>
                  </a:lnTo>
                  <a:lnTo>
                    <a:pt x="2695" y="75"/>
                  </a:lnTo>
                  <a:lnTo>
                    <a:pt x="2739" y="49"/>
                  </a:lnTo>
                  <a:lnTo>
                    <a:pt x="2786" y="28"/>
                  </a:lnTo>
                  <a:lnTo>
                    <a:pt x="2836" y="13"/>
                  </a:lnTo>
                  <a:lnTo>
                    <a:pt x="2889" y="3"/>
                  </a:lnTo>
                  <a:lnTo>
                    <a:pt x="29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83"/>
            <p:cNvSpPr>
              <a:spLocks noEditPoints="1"/>
            </p:cNvSpPr>
            <p:nvPr/>
          </p:nvSpPr>
          <p:spPr bwMode="auto">
            <a:xfrm>
              <a:off x="11022013" y="2895600"/>
              <a:ext cx="487362" cy="128587"/>
            </a:xfrm>
            <a:custGeom>
              <a:avLst/>
              <a:gdLst>
                <a:gd name="T0" fmla="*/ 1659 w 3381"/>
                <a:gd name="T1" fmla="*/ 126 h 890"/>
                <a:gd name="T2" fmla="*/ 1576 w 3381"/>
                <a:gd name="T3" fmla="*/ 148 h 890"/>
                <a:gd name="T4" fmla="*/ 1504 w 3381"/>
                <a:gd name="T5" fmla="*/ 190 h 890"/>
                <a:gd name="T6" fmla="*/ 1445 w 3381"/>
                <a:gd name="T7" fmla="*/ 248 h 890"/>
                <a:gd name="T8" fmla="*/ 1403 w 3381"/>
                <a:gd name="T9" fmla="*/ 319 h 890"/>
                <a:gd name="T10" fmla="*/ 1380 w 3381"/>
                <a:gd name="T11" fmla="*/ 401 h 890"/>
                <a:gd name="T12" fmla="*/ 1380 w 3381"/>
                <a:gd name="T13" fmla="*/ 487 h 890"/>
                <a:gd name="T14" fmla="*/ 1403 w 3381"/>
                <a:gd name="T15" fmla="*/ 570 h 890"/>
                <a:gd name="T16" fmla="*/ 1445 w 3381"/>
                <a:gd name="T17" fmla="*/ 641 h 890"/>
                <a:gd name="T18" fmla="*/ 1504 w 3381"/>
                <a:gd name="T19" fmla="*/ 699 h 890"/>
                <a:gd name="T20" fmla="*/ 1576 w 3381"/>
                <a:gd name="T21" fmla="*/ 741 h 890"/>
                <a:gd name="T22" fmla="*/ 1659 w 3381"/>
                <a:gd name="T23" fmla="*/ 763 h 890"/>
                <a:gd name="T24" fmla="*/ 1748 w 3381"/>
                <a:gd name="T25" fmla="*/ 763 h 890"/>
                <a:gd name="T26" fmla="*/ 1830 w 3381"/>
                <a:gd name="T27" fmla="*/ 741 h 890"/>
                <a:gd name="T28" fmla="*/ 1903 w 3381"/>
                <a:gd name="T29" fmla="*/ 699 h 890"/>
                <a:gd name="T30" fmla="*/ 1962 w 3381"/>
                <a:gd name="T31" fmla="*/ 641 h 890"/>
                <a:gd name="T32" fmla="*/ 2003 w 3381"/>
                <a:gd name="T33" fmla="*/ 570 h 890"/>
                <a:gd name="T34" fmla="*/ 2026 w 3381"/>
                <a:gd name="T35" fmla="*/ 487 h 890"/>
                <a:gd name="T36" fmla="*/ 2026 w 3381"/>
                <a:gd name="T37" fmla="*/ 401 h 890"/>
                <a:gd name="T38" fmla="*/ 2003 w 3381"/>
                <a:gd name="T39" fmla="*/ 319 h 890"/>
                <a:gd name="T40" fmla="*/ 1962 w 3381"/>
                <a:gd name="T41" fmla="*/ 248 h 890"/>
                <a:gd name="T42" fmla="*/ 1903 w 3381"/>
                <a:gd name="T43" fmla="*/ 190 h 890"/>
                <a:gd name="T44" fmla="*/ 1830 w 3381"/>
                <a:gd name="T45" fmla="*/ 148 h 890"/>
                <a:gd name="T46" fmla="*/ 1748 w 3381"/>
                <a:gd name="T47" fmla="*/ 126 h 890"/>
                <a:gd name="T48" fmla="*/ 1703 w 3381"/>
                <a:gd name="T49" fmla="*/ 0 h 890"/>
                <a:gd name="T50" fmla="*/ 1807 w 3381"/>
                <a:gd name="T51" fmla="*/ 11 h 890"/>
                <a:gd name="T52" fmla="*/ 1903 w 3381"/>
                <a:gd name="T53" fmla="*/ 45 h 890"/>
                <a:gd name="T54" fmla="*/ 1987 w 3381"/>
                <a:gd name="T55" fmla="*/ 99 h 890"/>
                <a:gd name="T56" fmla="*/ 2056 w 3381"/>
                <a:gd name="T57" fmla="*/ 168 h 890"/>
                <a:gd name="T58" fmla="*/ 2109 w 3381"/>
                <a:gd name="T59" fmla="*/ 252 h 890"/>
                <a:gd name="T60" fmla="*/ 2143 w 3381"/>
                <a:gd name="T61" fmla="*/ 345 h 890"/>
                <a:gd name="T62" fmla="*/ 3318 w 3381"/>
                <a:gd name="T63" fmla="*/ 396 h 890"/>
                <a:gd name="T64" fmla="*/ 3355 w 3381"/>
                <a:gd name="T65" fmla="*/ 408 h 890"/>
                <a:gd name="T66" fmla="*/ 3378 w 3381"/>
                <a:gd name="T67" fmla="*/ 438 h 890"/>
                <a:gd name="T68" fmla="*/ 3378 w 3381"/>
                <a:gd name="T69" fmla="*/ 477 h 890"/>
                <a:gd name="T70" fmla="*/ 3355 w 3381"/>
                <a:gd name="T71" fmla="*/ 508 h 890"/>
                <a:gd name="T72" fmla="*/ 3318 w 3381"/>
                <a:gd name="T73" fmla="*/ 520 h 890"/>
                <a:gd name="T74" fmla="*/ 2135 w 3381"/>
                <a:gd name="T75" fmla="*/ 570 h 890"/>
                <a:gd name="T76" fmla="*/ 2094 w 3381"/>
                <a:gd name="T77" fmla="*/ 666 h 890"/>
                <a:gd name="T78" fmla="*/ 2032 w 3381"/>
                <a:gd name="T79" fmla="*/ 748 h 890"/>
                <a:gd name="T80" fmla="*/ 1954 w 3381"/>
                <a:gd name="T81" fmla="*/ 815 h 890"/>
                <a:gd name="T82" fmla="*/ 1861 w 3381"/>
                <a:gd name="T83" fmla="*/ 862 h 890"/>
                <a:gd name="T84" fmla="*/ 1758 w 3381"/>
                <a:gd name="T85" fmla="*/ 887 h 890"/>
                <a:gd name="T86" fmla="*/ 1648 w 3381"/>
                <a:gd name="T87" fmla="*/ 887 h 890"/>
                <a:gd name="T88" fmla="*/ 1545 w 3381"/>
                <a:gd name="T89" fmla="*/ 862 h 890"/>
                <a:gd name="T90" fmla="*/ 1452 w 3381"/>
                <a:gd name="T91" fmla="*/ 815 h 890"/>
                <a:gd name="T92" fmla="*/ 1373 w 3381"/>
                <a:gd name="T93" fmla="*/ 748 h 890"/>
                <a:gd name="T94" fmla="*/ 1312 w 3381"/>
                <a:gd name="T95" fmla="*/ 666 h 890"/>
                <a:gd name="T96" fmla="*/ 1271 w 3381"/>
                <a:gd name="T97" fmla="*/ 570 h 890"/>
                <a:gd name="T98" fmla="*/ 62 w 3381"/>
                <a:gd name="T99" fmla="*/ 520 h 890"/>
                <a:gd name="T100" fmla="*/ 25 w 3381"/>
                <a:gd name="T101" fmla="*/ 508 h 890"/>
                <a:gd name="T102" fmla="*/ 3 w 3381"/>
                <a:gd name="T103" fmla="*/ 477 h 890"/>
                <a:gd name="T104" fmla="*/ 3 w 3381"/>
                <a:gd name="T105" fmla="*/ 438 h 890"/>
                <a:gd name="T106" fmla="*/ 25 w 3381"/>
                <a:gd name="T107" fmla="*/ 408 h 890"/>
                <a:gd name="T108" fmla="*/ 62 w 3381"/>
                <a:gd name="T109" fmla="*/ 396 h 890"/>
                <a:gd name="T110" fmla="*/ 1263 w 3381"/>
                <a:gd name="T111" fmla="*/ 345 h 890"/>
                <a:gd name="T112" fmla="*/ 1297 w 3381"/>
                <a:gd name="T113" fmla="*/ 252 h 890"/>
                <a:gd name="T114" fmla="*/ 1351 w 3381"/>
                <a:gd name="T115" fmla="*/ 168 h 890"/>
                <a:gd name="T116" fmla="*/ 1420 w 3381"/>
                <a:gd name="T117" fmla="*/ 99 h 890"/>
                <a:gd name="T118" fmla="*/ 1504 w 3381"/>
                <a:gd name="T119" fmla="*/ 45 h 890"/>
                <a:gd name="T120" fmla="*/ 1599 w 3381"/>
                <a:gd name="T121" fmla="*/ 11 h 890"/>
                <a:gd name="T122" fmla="*/ 1703 w 3381"/>
                <a:gd name="T123" fmla="*/ 0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81" h="890">
                  <a:moveTo>
                    <a:pt x="1703" y="123"/>
                  </a:moveTo>
                  <a:lnTo>
                    <a:pt x="1659" y="126"/>
                  </a:lnTo>
                  <a:lnTo>
                    <a:pt x="1617" y="134"/>
                  </a:lnTo>
                  <a:lnTo>
                    <a:pt x="1576" y="148"/>
                  </a:lnTo>
                  <a:lnTo>
                    <a:pt x="1539" y="168"/>
                  </a:lnTo>
                  <a:lnTo>
                    <a:pt x="1504" y="190"/>
                  </a:lnTo>
                  <a:lnTo>
                    <a:pt x="1473" y="217"/>
                  </a:lnTo>
                  <a:lnTo>
                    <a:pt x="1445" y="248"/>
                  </a:lnTo>
                  <a:lnTo>
                    <a:pt x="1421" y="283"/>
                  </a:lnTo>
                  <a:lnTo>
                    <a:pt x="1403" y="319"/>
                  </a:lnTo>
                  <a:lnTo>
                    <a:pt x="1389" y="359"/>
                  </a:lnTo>
                  <a:lnTo>
                    <a:pt x="1380" y="401"/>
                  </a:lnTo>
                  <a:lnTo>
                    <a:pt x="1377" y="444"/>
                  </a:lnTo>
                  <a:lnTo>
                    <a:pt x="1380" y="487"/>
                  </a:lnTo>
                  <a:lnTo>
                    <a:pt x="1389" y="530"/>
                  </a:lnTo>
                  <a:lnTo>
                    <a:pt x="1403" y="570"/>
                  </a:lnTo>
                  <a:lnTo>
                    <a:pt x="1421" y="607"/>
                  </a:lnTo>
                  <a:lnTo>
                    <a:pt x="1445" y="641"/>
                  </a:lnTo>
                  <a:lnTo>
                    <a:pt x="1473" y="673"/>
                  </a:lnTo>
                  <a:lnTo>
                    <a:pt x="1504" y="699"/>
                  </a:lnTo>
                  <a:lnTo>
                    <a:pt x="1539" y="722"/>
                  </a:lnTo>
                  <a:lnTo>
                    <a:pt x="1576" y="741"/>
                  </a:lnTo>
                  <a:lnTo>
                    <a:pt x="1617" y="754"/>
                  </a:lnTo>
                  <a:lnTo>
                    <a:pt x="1659" y="763"/>
                  </a:lnTo>
                  <a:lnTo>
                    <a:pt x="1703" y="766"/>
                  </a:lnTo>
                  <a:lnTo>
                    <a:pt x="1748" y="763"/>
                  </a:lnTo>
                  <a:lnTo>
                    <a:pt x="1790" y="754"/>
                  </a:lnTo>
                  <a:lnTo>
                    <a:pt x="1830" y="741"/>
                  </a:lnTo>
                  <a:lnTo>
                    <a:pt x="1868" y="722"/>
                  </a:lnTo>
                  <a:lnTo>
                    <a:pt x="1903" y="699"/>
                  </a:lnTo>
                  <a:lnTo>
                    <a:pt x="1933" y="673"/>
                  </a:lnTo>
                  <a:lnTo>
                    <a:pt x="1962" y="641"/>
                  </a:lnTo>
                  <a:lnTo>
                    <a:pt x="1984" y="607"/>
                  </a:lnTo>
                  <a:lnTo>
                    <a:pt x="2003" y="570"/>
                  </a:lnTo>
                  <a:lnTo>
                    <a:pt x="2017" y="530"/>
                  </a:lnTo>
                  <a:lnTo>
                    <a:pt x="2026" y="487"/>
                  </a:lnTo>
                  <a:lnTo>
                    <a:pt x="2029" y="444"/>
                  </a:lnTo>
                  <a:lnTo>
                    <a:pt x="2026" y="401"/>
                  </a:lnTo>
                  <a:lnTo>
                    <a:pt x="2017" y="359"/>
                  </a:lnTo>
                  <a:lnTo>
                    <a:pt x="2003" y="319"/>
                  </a:lnTo>
                  <a:lnTo>
                    <a:pt x="1984" y="283"/>
                  </a:lnTo>
                  <a:lnTo>
                    <a:pt x="1962" y="248"/>
                  </a:lnTo>
                  <a:lnTo>
                    <a:pt x="1933" y="217"/>
                  </a:lnTo>
                  <a:lnTo>
                    <a:pt x="1903" y="190"/>
                  </a:lnTo>
                  <a:lnTo>
                    <a:pt x="1868" y="168"/>
                  </a:lnTo>
                  <a:lnTo>
                    <a:pt x="1830" y="148"/>
                  </a:lnTo>
                  <a:lnTo>
                    <a:pt x="1790" y="134"/>
                  </a:lnTo>
                  <a:lnTo>
                    <a:pt x="1748" y="126"/>
                  </a:lnTo>
                  <a:lnTo>
                    <a:pt x="1703" y="123"/>
                  </a:lnTo>
                  <a:close/>
                  <a:moveTo>
                    <a:pt x="1703" y="0"/>
                  </a:moveTo>
                  <a:lnTo>
                    <a:pt x="1756" y="3"/>
                  </a:lnTo>
                  <a:lnTo>
                    <a:pt x="1807" y="11"/>
                  </a:lnTo>
                  <a:lnTo>
                    <a:pt x="1856" y="25"/>
                  </a:lnTo>
                  <a:lnTo>
                    <a:pt x="1903" y="45"/>
                  </a:lnTo>
                  <a:lnTo>
                    <a:pt x="1946" y="70"/>
                  </a:lnTo>
                  <a:lnTo>
                    <a:pt x="1987" y="99"/>
                  </a:lnTo>
                  <a:lnTo>
                    <a:pt x="2023" y="131"/>
                  </a:lnTo>
                  <a:lnTo>
                    <a:pt x="2056" y="168"/>
                  </a:lnTo>
                  <a:lnTo>
                    <a:pt x="2085" y="207"/>
                  </a:lnTo>
                  <a:lnTo>
                    <a:pt x="2109" y="252"/>
                  </a:lnTo>
                  <a:lnTo>
                    <a:pt x="2128" y="297"/>
                  </a:lnTo>
                  <a:lnTo>
                    <a:pt x="2143" y="345"/>
                  </a:lnTo>
                  <a:lnTo>
                    <a:pt x="2151" y="396"/>
                  </a:lnTo>
                  <a:lnTo>
                    <a:pt x="3318" y="396"/>
                  </a:lnTo>
                  <a:lnTo>
                    <a:pt x="3338" y="399"/>
                  </a:lnTo>
                  <a:lnTo>
                    <a:pt x="3355" y="408"/>
                  </a:lnTo>
                  <a:lnTo>
                    <a:pt x="3369" y="421"/>
                  </a:lnTo>
                  <a:lnTo>
                    <a:pt x="3378" y="438"/>
                  </a:lnTo>
                  <a:lnTo>
                    <a:pt x="3381" y="457"/>
                  </a:lnTo>
                  <a:lnTo>
                    <a:pt x="3378" y="477"/>
                  </a:lnTo>
                  <a:lnTo>
                    <a:pt x="3369" y="494"/>
                  </a:lnTo>
                  <a:lnTo>
                    <a:pt x="3355" y="508"/>
                  </a:lnTo>
                  <a:lnTo>
                    <a:pt x="3338" y="516"/>
                  </a:lnTo>
                  <a:lnTo>
                    <a:pt x="3318" y="520"/>
                  </a:lnTo>
                  <a:lnTo>
                    <a:pt x="2147" y="520"/>
                  </a:lnTo>
                  <a:lnTo>
                    <a:pt x="2135" y="570"/>
                  </a:lnTo>
                  <a:lnTo>
                    <a:pt x="2118" y="620"/>
                  </a:lnTo>
                  <a:lnTo>
                    <a:pt x="2094" y="666"/>
                  </a:lnTo>
                  <a:lnTo>
                    <a:pt x="2065" y="709"/>
                  </a:lnTo>
                  <a:lnTo>
                    <a:pt x="2032" y="748"/>
                  </a:lnTo>
                  <a:lnTo>
                    <a:pt x="1995" y="783"/>
                  </a:lnTo>
                  <a:lnTo>
                    <a:pt x="1954" y="815"/>
                  </a:lnTo>
                  <a:lnTo>
                    <a:pt x="1909" y="840"/>
                  </a:lnTo>
                  <a:lnTo>
                    <a:pt x="1861" y="862"/>
                  </a:lnTo>
                  <a:lnTo>
                    <a:pt x="1811" y="877"/>
                  </a:lnTo>
                  <a:lnTo>
                    <a:pt x="1758" y="887"/>
                  </a:lnTo>
                  <a:lnTo>
                    <a:pt x="1703" y="890"/>
                  </a:lnTo>
                  <a:lnTo>
                    <a:pt x="1648" y="887"/>
                  </a:lnTo>
                  <a:lnTo>
                    <a:pt x="1595" y="877"/>
                  </a:lnTo>
                  <a:lnTo>
                    <a:pt x="1545" y="862"/>
                  </a:lnTo>
                  <a:lnTo>
                    <a:pt x="1497" y="840"/>
                  </a:lnTo>
                  <a:lnTo>
                    <a:pt x="1452" y="815"/>
                  </a:lnTo>
                  <a:lnTo>
                    <a:pt x="1411" y="783"/>
                  </a:lnTo>
                  <a:lnTo>
                    <a:pt x="1373" y="748"/>
                  </a:lnTo>
                  <a:lnTo>
                    <a:pt x="1341" y="709"/>
                  </a:lnTo>
                  <a:lnTo>
                    <a:pt x="1312" y="666"/>
                  </a:lnTo>
                  <a:lnTo>
                    <a:pt x="1288" y="620"/>
                  </a:lnTo>
                  <a:lnTo>
                    <a:pt x="1271" y="570"/>
                  </a:lnTo>
                  <a:lnTo>
                    <a:pt x="1259" y="520"/>
                  </a:lnTo>
                  <a:lnTo>
                    <a:pt x="62" y="520"/>
                  </a:lnTo>
                  <a:lnTo>
                    <a:pt x="43" y="516"/>
                  </a:lnTo>
                  <a:lnTo>
                    <a:pt x="25" y="508"/>
                  </a:lnTo>
                  <a:lnTo>
                    <a:pt x="12" y="494"/>
                  </a:lnTo>
                  <a:lnTo>
                    <a:pt x="3" y="477"/>
                  </a:lnTo>
                  <a:lnTo>
                    <a:pt x="0" y="457"/>
                  </a:lnTo>
                  <a:lnTo>
                    <a:pt x="3" y="438"/>
                  </a:lnTo>
                  <a:lnTo>
                    <a:pt x="12" y="421"/>
                  </a:lnTo>
                  <a:lnTo>
                    <a:pt x="25" y="408"/>
                  </a:lnTo>
                  <a:lnTo>
                    <a:pt x="43" y="399"/>
                  </a:lnTo>
                  <a:lnTo>
                    <a:pt x="62" y="396"/>
                  </a:lnTo>
                  <a:lnTo>
                    <a:pt x="1255" y="396"/>
                  </a:lnTo>
                  <a:lnTo>
                    <a:pt x="1263" y="345"/>
                  </a:lnTo>
                  <a:lnTo>
                    <a:pt x="1277" y="297"/>
                  </a:lnTo>
                  <a:lnTo>
                    <a:pt x="1297" y="252"/>
                  </a:lnTo>
                  <a:lnTo>
                    <a:pt x="1321" y="207"/>
                  </a:lnTo>
                  <a:lnTo>
                    <a:pt x="1351" y="168"/>
                  </a:lnTo>
                  <a:lnTo>
                    <a:pt x="1383" y="131"/>
                  </a:lnTo>
                  <a:lnTo>
                    <a:pt x="1420" y="99"/>
                  </a:lnTo>
                  <a:lnTo>
                    <a:pt x="1461" y="70"/>
                  </a:lnTo>
                  <a:lnTo>
                    <a:pt x="1504" y="45"/>
                  </a:lnTo>
                  <a:lnTo>
                    <a:pt x="1550" y="25"/>
                  </a:lnTo>
                  <a:lnTo>
                    <a:pt x="1599" y="11"/>
                  </a:lnTo>
                  <a:lnTo>
                    <a:pt x="1651" y="3"/>
                  </a:lnTo>
                  <a:lnTo>
                    <a:pt x="17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10031222" y="2697227"/>
            <a:ext cx="539750" cy="538162"/>
            <a:chOff x="10059988" y="2697163"/>
            <a:chExt cx="539750" cy="5381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2" name="Freeform 88"/>
            <p:cNvSpPr>
              <a:spLocks noEditPoints="1"/>
            </p:cNvSpPr>
            <p:nvPr/>
          </p:nvSpPr>
          <p:spPr bwMode="auto">
            <a:xfrm>
              <a:off x="10059988" y="2697163"/>
              <a:ext cx="539750" cy="538162"/>
            </a:xfrm>
            <a:custGeom>
              <a:avLst/>
              <a:gdLst>
                <a:gd name="T0" fmla="*/ 113 w 3400"/>
                <a:gd name="T1" fmla="*/ 113 h 3390"/>
                <a:gd name="T2" fmla="*/ 113 w 3400"/>
                <a:gd name="T3" fmla="*/ 3277 h 3390"/>
                <a:gd name="T4" fmla="*/ 3287 w 3400"/>
                <a:gd name="T5" fmla="*/ 3277 h 3390"/>
                <a:gd name="T6" fmla="*/ 3287 w 3400"/>
                <a:gd name="T7" fmla="*/ 113 h 3390"/>
                <a:gd name="T8" fmla="*/ 113 w 3400"/>
                <a:gd name="T9" fmla="*/ 113 h 3390"/>
                <a:gd name="T10" fmla="*/ 57 w 3400"/>
                <a:gd name="T11" fmla="*/ 0 h 3390"/>
                <a:gd name="T12" fmla="*/ 3343 w 3400"/>
                <a:gd name="T13" fmla="*/ 0 h 3390"/>
                <a:gd name="T14" fmla="*/ 3361 w 3400"/>
                <a:gd name="T15" fmla="*/ 3 h 3390"/>
                <a:gd name="T16" fmla="*/ 3376 w 3400"/>
                <a:gd name="T17" fmla="*/ 11 h 3390"/>
                <a:gd name="T18" fmla="*/ 3389 w 3400"/>
                <a:gd name="T19" fmla="*/ 24 h 3390"/>
                <a:gd name="T20" fmla="*/ 3397 w 3400"/>
                <a:gd name="T21" fmla="*/ 39 h 3390"/>
                <a:gd name="T22" fmla="*/ 3400 w 3400"/>
                <a:gd name="T23" fmla="*/ 57 h 3390"/>
                <a:gd name="T24" fmla="*/ 3400 w 3400"/>
                <a:gd name="T25" fmla="*/ 3334 h 3390"/>
                <a:gd name="T26" fmla="*/ 3397 w 3400"/>
                <a:gd name="T27" fmla="*/ 3351 h 3390"/>
                <a:gd name="T28" fmla="*/ 3389 w 3400"/>
                <a:gd name="T29" fmla="*/ 3366 h 3390"/>
                <a:gd name="T30" fmla="*/ 3376 w 3400"/>
                <a:gd name="T31" fmla="*/ 3379 h 3390"/>
                <a:gd name="T32" fmla="*/ 3361 w 3400"/>
                <a:gd name="T33" fmla="*/ 3387 h 3390"/>
                <a:gd name="T34" fmla="*/ 3343 w 3400"/>
                <a:gd name="T35" fmla="*/ 3390 h 3390"/>
                <a:gd name="T36" fmla="*/ 57 w 3400"/>
                <a:gd name="T37" fmla="*/ 3390 h 3390"/>
                <a:gd name="T38" fmla="*/ 39 w 3400"/>
                <a:gd name="T39" fmla="*/ 3387 h 3390"/>
                <a:gd name="T40" fmla="*/ 24 w 3400"/>
                <a:gd name="T41" fmla="*/ 3379 h 3390"/>
                <a:gd name="T42" fmla="*/ 11 w 3400"/>
                <a:gd name="T43" fmla="*/ 3366 h 3390"/>
                <a:gd name="T44" fmla="*/ 3 w 3400"/>
                <a:gd name="T45" fmla="*/ 3351 h 3390"/>
                <a:gd name="T46" fmla="*/ 0 w 3400"/>
                <a:gd name="T47" fmla="*/ 3334 h 3390"/>
                <a:gd name="T48" fmla="*/ 0 w 3400"/>
                <a:gd name="T49" fmla="*/ 57 h 3390"/>
                <a:gd name="T50" fmla="*/ 3 w 3400"/>
                <a:gd name="T51" fmla="*/ 39 h 3390"/>
                <a:gd name="T52" fmla="*/ 11 w 3400"/>
                <a:gd name="T53" fmla="*/ 24 h 3390"/>
                <a:gd name="T54" fmla="*/ 24 w 3400"/>
                <a:gd name="T55" fmla="*/ 11 h 3390"/>
                <a:gd name="T56" fmla="*/ 39 w 3400"/>
                <a:gd name="T57" fmla="*/ 3 h 3390"/>
                <a:gd name="T58" fmla="*/ 57 w 3400"/>
                <a:gd name="T59" fmla="*/ 0 h 3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00" h="3390">
                  <a:moveTo>
                    <a:pt x="113" y="113"/>
                  </a:moveTo>
                  <a:lnTo>
                    <a:pt x="113" y="3277"/>
                  </a:lnTo>
                  <a:lnTo>
                    <a:pt x="3287" y="3277"/>
                  </a:lnTo>
                  <a:lnTo>
                    <a:pt x="3287" y="113"/>
                  </a:lnTo>
                  <a:lnTo>
                    <a:pt x="113" y="113"/>
                  </a:lnTo>
                  <a:close/>
                  <a:moveTo>
                    <a:pt x="57" y="0"/>
                  </a:moveTo>
                  <a:lnTo>
                    <a:pt x="3343" y="0"/>
                  </a:lnTo>
                  <a:lnTo>
                    <a:pt x="3361" y="3"/>
                  </a:lnTo>
                  <a:lnTo>
                    <a:pt x="3376" y="11"/>
                  </a:lnTo>
                  <a:lnTo>
                    <a:pt x="3389" y="24"/>
                  </a:lnTo>
                  <a:lnTo>
                    <a:pt x="3397" y="39"/>
                  </a:lnTo>
                  <a:lnTo>
                    <a:pt x="3400" y="57"/>
                  </a:lnTo>
                  <a:lnTo>
                    <a:pt x="3400" y="3334"/>
                  </a:lnTo>
                  <a:lnTo>
                    <a:pt x="3397" y="3351"/>
                  </a:lnTo>
                  <a:lnTo>
                    <a:pt x="3389" y="3366"/>
                  </a:lnTo>
                  <a:lnTo>
                    <a:pt x="3376" y="3379"/>
                  </a:lnTo>
                  <a:lnTo>
                    <a:pt x="3361" y="3387"/>
                  </a:lnTo>
                  <a:lnTo>
                    <a:pt x="3343" y="3390"/>
                  </a:lnTo>
                  <a:lnTo>
                    <a:pt x="57" y="3390"/>
                  </a:lnTo>
                  <a:lnTo>
                    <a:pt x="39" y="3387"/>
                  </a:lnTo>
                  <a:lnTo>
                    <a:pt x="24" y="3379"/>
                  </a:lnTo>
                  <a:lnTo>
                    <a:pt x="11" y="3366"/>
                  </a:lnTo>
                  <a:lnTo>
                    <a:pt x="3" y="3351"/>
                  </a:lnTo>
                  <a:lnTo>
                    <a:pt x="0" y="333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89"/>
            <p:cNvSpPr>
              <a:spLocks noEditPoints="1"/>
            </p:cNvSpPr>
            <p:nvPr/>
          </p:nvSpPr>
          <p:spPr bwMode="auto">
            <a:xfrm>
              <a:off x="10104438" y="2741613"/>
              <a:ext cx="450850" cy="107950"/>
            </a:xfrm>
            <a:custGeom>
              <a:avLst/>
              <a:gdLst>
                <a:gd name="T0" fmla="*/ 340 w 2834"/>
                <a:gd name="T1" fmla="*/ 113 h 678"/>
                <a:gd name="T2" fmla="*/ 340 w 2834"/>
                <a:gd name="T3" fmla="*/ 565 h 678"/>
                <a:gd name="T4" fmla="*/ 907 w 2834"/>
                <a:gd name="T5" fmla="*/ 565 h 678"/>
                <a:gd name="T6" fmla="*/ 907 w 2834"/>
                <a:gd name="T7" fmla="*/ 113 h 678"/>
                <a:gd name="T8" fmla="*/ 340 w 2834"/>
                <a:gd name="T9" fmla="*/ 113 h 678"/>
                <a:gd name="T10" fmla="*/ 284 w 2834"/>
                <a:gd name="T11" fmla="*/ 0 h 678"/>
                <a:gd name="T12" fmla="*/ 964 w 2834"/>
                <a:gd name="T13" fmla="*/ 0 h 678"/>
                <a:gd name="T14" fmla="*/ 981 w 2834"/>
                <a:gd name="T15" fmla="*/ 3 h 678"/>
                <a:gd name="T16" fmla="*/ 997 w 2834"/>
                <a:gd name="T17" fmla="*/ 11 h 678"/>
                <a:gd name="T18" fmla="*/ 1009 w 2834"/>
                <a:gd name="T19" fmla="*/ 23 h 678"/>
                <a:gd name="T20" fmla="*/ 1017 w 2834"/>
                <a:gd name="T21" fmla="*/ 39 h 678"/>
                <a:gd name="T22" fmla="*/ 1020 w 2834"/>
                <a:gd name="T23" fmla="*/ 56 h 678"/>
                <a:gd name="T24" fmla="*/ 1020 w 2834"/>
                <a:gd name="T25" fmla="*/ 282 h 678"/>
                <a:gd name="T26" fmla="*/ 2777 w 2834"/>
                <a:gd name="T27" fmla="*/ 282 h 678"/>
                <a:gd name="T28" fmla="*/ 2795 w 2834"/>
                <a:gd name="T29" fmla="*/ 285 h 678"/>
                <a:gd name="T30" fmla="*/ 2810 w 2834"/>
                <a:gd name="T31" fmla="*/ 293 h 678"/>
                <a:gd name="T32" fmla="*/ 2822 w 2834"/>
                <a:gd name="T33" fmla="*/ 306 h 678"/>
                <a:gd name="T34" fmla="*/ 2831 w 2834"/>
                <a:gd name="T35" fmla="*/ 321 h 678"/>
                <a:gd name="T36" fmla="*/ 2834 w 2834"/>
                <a:gd name="T37" fmla="*/ 339 h 678"/>
                <a:gd name="T38" fmla="*/ 2831 w 2834"/>
                <a:gd name="T39" fmla="*/ 356 h 678"/>
                <a:gd name="T40" fmla="*/ 2822 w 2834"/>
                <a:gd name="T41" fmla="*/ 372 h 678"/>
                <a:gd name="T42" fmla="*/ 2810 w 2834"/>
                <a:gd name="T43" fmla="*/ 384 h 678"/>
                <a:gd name="T44" fmla="*/ 2795 w 2834"/>
                <a:gd name="T45" fmla="*/ 392 h 678"/>
                <a:gd name="T46" fmla="*/ 2777 w 2834"/>
                <a:gd name="T47" fmla="*/ 395 h 678"/>
                <a:gd name="T48" fmla="*/ 1020 w 2834"/>
                <a:gd name="T49" fmla="*/ 395 h 678"/>
                <a:gd name="T50" fmla="*/ 1020 w 2834"/>
                <a:gd name="T51" fmla="*/ 621 h 678"/>
                <a:gd name="T52" fmla="*/ 1017 w 2834"/>
                <a:gd name="T53" fmla="*/ 638 h 678"/>
                <a:gd name="T54" fmla="*/ 1009 w 2834"/>
                <a:gd name="T55" fmla="*/ 655 h 678"/>
                <a:gd name="T56" fmla="*/ 997 w 2834"/>
                <a:gd name="T57" fmla="*/ 666 h 678"/>
                <a:gd name="T58" fmla="*/ 981 w 2834"/>
                <a:gd name="T59" fmla="*/ 674 h 678"/>
                <a:gd name="T60" fmla="*/ 964 w 2834"/>
                <a:gd name="T61" fmla="*/ 678 h 678"/>
                <a:gd name="T62" fmla="*/ 284 w 2834"/>
                <a:gd name="T63" fmla="*/ 678 h 678"/>
                <a:gd name="T64" fmla="*/ 266 w 2834"/>
                <a:gd name="T65" fmla="*/ 674 h 678"/>
                <a:gd name="T66" fmla="*/ 251 w 2834"/>
                <a:gd name="T67" fmla="*/ 666 h 678"/>
                <a:gd name="T68" fmla="*/ 238 w 2834"/>
                <a:gd name="T69" fmla="*/ 655 h 678"/>
                <a:gd name="T70" fmla="*/ 230 w 2834"/>
                <a:gd name="T71" fmla="*/ 638 h 678"/>
                <a:gd name="T72" fmla="*/ 227 w 2834"/>
                <a:gd name="T73" fmla="*/ 621 h 678"/>
                <a:gd name="T74" fmla="*/ 227 w 2834"/>
                <a:gd name="T75" fmla="*/ 395 h 678"/>
                <a:gd name="T76" fmla="*/ 57 w 2834"/>
                <a:gd name="T77" fmla="*/ 395 h 678"/>
                <a:gd name="T78" fmla="*/ 39 w 2834"/>
                <a:gd name="T79" fmla="*/ 392 h 678"/>
                <a:gd name="T80" fmla="*/ 24 w 2834"/>
                <a:gd name="T81" fmla="*/ 384 h 678"/>
                <a:gd name="T82" fmla="*/ 12 w 2834"/>
                <a:gd name="T83" fmla="*/ 372 h 678"/>
                <a:gd name="T84" fmla="*/ 3 w 2834"/>
                <a:gd name="T85" fmla="*/ 356 h 678"/>
                <a:gd name="T86" fmla="*/ 0 w 2834"/>
                <a:gd name="T87" fmla="*/ 339 h 678"/>
                <a:gd name="T88" fmla="*/ 3 w 2834"/>
                <a:gd name="T89" fmla="*/ 321 h 678"/>
                <a:gd name="T90" fmla="*/ 12 w 2834"/>
                <a:gd name="T91" fmla="*/ 306 h 678"/>
                <a:gd name="T92" fmla="*/ 24 w 2834"/>
                <a:gd name="T93" fmla="*/ 293 h 678"/>
                <a:gd name="T94" fmla="*/ 39 w 2834"/>
                <a:gd name="T95" fmla="*/ 285 h 678"/>
                <a:gd name="T96" fmla="*/ 57 w 2834"/>
                <a:gd name="T97" fmla="*/ 282 h 678"/>
                <a:gd name="T98" fmla="*/ 227 w 2834"/>
                <a:gd name="T99" fmla="*/ 282 h 678"/>
                <a:gd name="T100" fmla="*/ 227 w 2834"/>
                <a:gd name="T101" fmla="*/ 56 h 678"/>
                <a:gd name="T102" fmla="*/ 230 w 2834"/>
                <a:gd name="T103" fmla="*/ 39 h 678"/>
                <a:gd name="T104" fmla="*/ 238 w 2834"/>
                <a:gd name="T105" fmla="*/ 23 h 678"/>
                <a:gd name="T106" fmla="*/ 251 w 2834"/>
                <a:gd name="T107" fmla="*/ 11 h 678"/>
                <a:gd name="T108" fmla="*/ 266 w 2834"/>
                <a:gd name="T109" fmla="*/ 3 h 678"/>
                <a:gd name="T110" fmla="*/ 284 w 2834"/>
                <a:gd name="T111" fmla="*/ 0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34" h="678">
                  <a:moveTo>
                    <a:pt x="340" y="113"/>
                  </a:moveTo>
                  <a:lnTo>
                    <a:pt x="340" y="565"/>
                  </a:lnTo>
                  <a:lnTo>
                    <a:pt x="907" y="565"/>
                  </a:lnTo>
                  <a:lnTo>
                    <a:pt x="907" y="113"/>
                  </a:lnTo>
                  <a:lnTo>
                    <a:pt x="340" y="113"/>
                  </a:lnTo>
                  <a:close/>
                  <a:moveTo>
                    <a:pt x="284" y="0"/>
                  </a:moveTo>
                  <a:lnTo>
                    <a:pt x="964" y="0"/>
                  </a:lnTo>
                  <a:lnTo>
                    <a:pt x="981" y="3"/>
                  </a:lnTo>
                  <a:lnTo>
                    <a:pt x="997" y="11"/>
                  </a:lnTo>
                  <a:lnTo>
                    <a:pt x="1009" y="23"/>
                  </a:lnTo>
                  <a:lnTo>
                    <a:pt x="1017" y="39"/>
                  </a:lnTo>
                  <a:lnTo>
                    <a:pt x="1020" y="56"/>
                  </a:lnTo>
                  <a:lnTo>
                    <a:pt x="1020" y="282"/>
                  </a:lnTo>
                  <a:lnTo>
                    <a:pt x="2777" y="282"/>
                  </a:lnTo>
                  <a:lnTo>
                    <a:pt x="2795" y="285"/>
                  </a:lnTo>
                  <a:lnTo>
                    <a:pt x="2810" y="293"/>
                  </a:lnTo>
                  <a:lnTo>
                    <a:pt x="2822" y="306"/>
                  </a:lnTo>
                  <a:lnTo>
                    <a:pt x="2831" y="321"/>
                  </a:lnTo>
                  <a:lnTo>
                    <a:pt x="2834" y="339"/>
                  </a:lnTo>
                  <a:lnTo>
                    <a:pt x="2831" y="356"/>
                  </a:lnTo>
                  <a:lnTo>
                    <a:pt x="2822" y="372"/>
                  </a:lnTo>
                  <a:lnTo>
                    <a:pt x="2810" y="384"/>
                  </a:lnTo>
                  <a:lnTo>
                    <a:pt x="2795" y="392"/>
                  </a:lnTo>
                  <a:lnTo>
                    <a:pt x="2777" y="395"/>
                  </a:lnTo>
                  <a:lnTo>
                    <a:pt x="1020" y="395"/>
                  </a:lnTo>
                  <a:lnTo>
                    <a:pt x="1020" y="621"/>
                  </a:lnTo>
                  <a:lnTo>
                    <a:pt x="1017" y="638"/>
                  </a:lnTo>
                  <a:lnTo>
                    <a:pt x="1009" y="655"/>
                  </a:lnTo>
                  <a:lnTo>
                    <a:pt x="997" y="666"/>
                  </a:lnTo>
                  <a:lnTo>
                    <a:pt x="981" y="674"/>
                  </a:lnTo>
                  <a:lnTo>
                    <a:pt x="964" y="678"/>
                  </a:lnTo>
                  <a:lnTo>
                    <a:pt x="284" y="678"/>
                  </a:lnTo>
                  <a:lnTo>
                    <a:pt x="266" y="674"/>
                  </a:lnTo>
                  <a:lnTo>
                    <a:pt x="251" y="666"/>
                  </a:lnTo>
                  <a:lnTo>
                    <a:pt x="238" y="655"/>
                  </a:lnTo>
                  <a:lnTo>
                    <a:pt x="230" y="638"/>
                  </a:lnTo>
                  <a:lnTo>
                    <a:pt x="227" y="621"/>
                  </a:lnTo>
                  <a:lnTo>
                    <a:pt x="227" y="395"/>
                  </a:lnTo>
                  <a:lnTo>
                    <a:pt x="57" y="395"/>
                  </a:lnTo>
                  <a:lnTo>
                    <a:pt x="39" y="392"/>
                  </a:lnTo>
                  <a:lnTo>
                    <a:pt x="24" y="384"/>
                  </a:lnTo>
                  <a:lnTo>
                    <a:pt x="12" y="372"/>
                  </a:lnTo>
                  <a:lnTo>
                    <a:pt x="3" y="356"/>
                  </a:lnTo>
                  <a:lnTo>
                    <a:pt x="0" y="339"/>
                  </a:lnTo>
                  <a:lnTo>
                    <a:pt x="3" y="321"/>
                  </a:lnTo>
                  <a:lnTo>
                    <a:pt x="12" y="306"/>
                  </a:lnTo>
                  <a:lnTo>
                    <a:pt x="24" y="293"/>
                  </a:lnTo>
                  <a:lnTo>
                    <a:pt x="39" y="285"/>
                  </a:lnTo>
                  <a:lnTo>
                    <a:pt x="57" y="282"/>
                  </a:lnTo>
                  <a:lnTo>
                    <a:pt x="227" y="282"/>
                  </a:lnTo>
                  <a:lnTo>
                    <a:pt x="227" y="56"/>
                  </a:lnTo>
                  <a:lnTo>
                    <a:pt x="230" y="39"/>
                  </a:lnTo>
                  <a:lnTo>
                    <a:pt x="238" y="23"/>
                  </a:lnTo>
                  <a:lnTo>
                    <a:pt x="251" y="11"/>
                  </a:lnTo>
                  <a:lnTo>
                    <a:pt x="266" y="3"/>
                  </a:lnTo>
                  <a:lnTo>
                    <a:pt x="2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90"/>
            <p:cNvSpPr>
              <a:spLocks noEditPoints="1"/>
            </p:cNvSpPr>
            <p:nvPr/>
          </p:nvSpPr>
          <p:spPr bwMode="auto">
            <a:xfrm>
              <a:off x="10104438" y="2913063"/>
              <a:ext cx="450850" cy="106362"/>
            </a:xfrm>
            <a:custGeom>
              <a:avLst/>
              <a:gdLst>
                <a:gd name="T0" fmla="*/ 1134 w 2834"/>
                <a:gd name="T1" fmla="*/ 113 h 678"/>
                <a:gd name="T2" fmla="*/ 1134 w 2834"/>
                <a:gd name="T3" fmla="*/ 565 h 678"/>
                <a:gd name="T4" fmla="*/ 1700 w 2834"/>
                <a:gd name="T5" fmla="*/ 565 h 678"/>
                <a:gd name="T6" fmla="*/ 1700 w 2834"/>
                <a:gd name="T7" fmla="*/ 113 h 678"/>
                <a:gd name="T8" fmla="*/ 1134 w 2834"/>
                <a:gd name="T9" fmla="*/ 113 h 678"/>
                <a:gd name="T10" fmla="*/ 1077 w 2834"/>
                <a:gd name="T11" fmla="*/ 0 h 678"/>
                <a:gd name="T12" fmla="*/ 1757 w 2834"/>
                <a:gd name="T13" fmla="*/ 0 h 678"/>
                <a:gd name="T14" fmla="*/ 1775 w 2834"/>
                <a:gd name="T15" fmla="*/ 3 h 678"/>
                <a:gd name="T16" fmla="*/ 1791 w 2834"/>
                <a:gd name="T17" fmla="*/ 11 h 678"/>
                <a:gd name="T18" fmla="*/ 1802 w 2834"/>
                <a:gd name="T19" fmla="*/ 24 h 678"/>
                <a:gd name="T20" fmla="*/ 1811 w 2834"/>
                <a:gd name="T21" fmla="*/ 39 h 678"/>
                <a:gd name="T22" fmla="*/ 1814 w 2834"/>
                <a:gd name="T23" fmla="*/ 57 h 678"/>
                <a:gd name="T24" fmla="*/ 1814 w 2834"/>
                <a:gd name="T25" fmla="*/ 283 h 678"/>
                <a:gd name="T26" fmla="*/ 2777 w 2834"/>
                <a:gd name="T27" fmla="*/ 283 h 678"/>
                <a:gd name="T28" fmla="*/ 2795 w 2834"/>
                <a:gd name="T29" fmla="*/ 286 h 678"/>
                <a:gd name="T30" fmla="*/ 2810 w 2834"/>
                <a:gd name="T31" fmla="*/ 294 h 678"/>
                <a:gd name="T32" fmla="*/ 2822 w 2834"/>
                <a:gd name="T33" fmla="*/ 306 h 678"/>
                <a:gd name="T34" fmla="*/ 2831 w 2834"/>
                <a:gd name="T35" fmla="*/ 322 h 678"/>
                <a:gd name="T36" fmla="*/ 2834 w 2834"/>
                <a:gd name="T37" fmla="*/ 339 h 678"/>
                <a:gd name="T38" fmla="*/ 2831 w 2834"/>
                <a:gd name="T39" fmla="*/ 356 h 678"/>
                <a:gd name="T40" fmla="*/ 2822 w 2834"/>
                <a:gd name="T41" fmla="*/ 372 h 678"/>
                <a:gd name="T42" fmla="*/ 2810 w 2834"/>
                <a:gd name="T43" fmla="*/ 384 h 678"/>
                <a:gd name="T44" fmla="*/ 2795 w 2834"/>
                <a:gd name="T45" fmla="*/ 392 h 678"/>
                <a:gd name="T46" fmla="*/ 2777 w 2834"/>
                <a:gd name="T47" fmla="*/ 396 h 678"/>
                <a:gd name="T48" fmla="*/ 1814 w 2834"/>
                <a:gd name="T49" fmla="*/ 396 h 678"/>
                <a:gd name="T50" fmla="*/ 1814 w 2834"/>
                <a:gd name="T51" fmla="*/ 622 h 678"/>
                <a:gd name="T52" fmla="*/ 1811 w 2834"/>
                <a:gd name="T53" fmla="*/ 639 h 678"/>
                <a:gd name="T54" fmla="*/ 1802 w 2834"/>
                <a:gd name="T55" fmla="*/ 654 h 678"/>
                <a:gd name="T56" fmla="*/ 1791 w 2834"/>
                <a:gd name="T57" fmla="*/ 667 h 678"/>
                <a:gd name="T58" fmla="*/ 1775 w 2834"/>
                <a:gd name="T59" fmla="*/ 675 h 678"/>
                <a:gd name="T60" fmla="*/ 1757 w 2834"/>
                <a:gd name="T61" fmla="*/ 678 h 678"/>
                <a:gd name="T62" fmla="*/ 1077 w 2834"/>
                <a:gd name="T63" fmla="*/ 678 h 678"/>
                <a:gd name="T64" fmla="*/ 1059 w 2834"/>
                <a:gd name="T65" fmla="*/ 675 h 678"/>
                <a:gd name="T66" fmla="*/ 1043 w 2834"/>
                <a:gd name="T67" fmla="*/ 667 h 678"/>
                <a:gd name="T68" fmla="*/ 1032 w 2834"/>
                <a:gd name="T69" fmla="*/ 654 h 678"/>
                <a:gd name="T70" fmla="*/ 1023 w 2834"/>
                <a:gd name="T71" fmla="*/ 639 h 678"/>
                <a:gd name="T72" fmla="*/ 1020 w 2834"/>
                <a:gd name="T73" fmla="*/ 622 h 678"/>
                <a:gd name="T74" fmla="*/ 1020 w 2834"/>
                <a:gd name="T75" fmla="*/ 396 h 678"/>
                <a:gd name="T76" fmla="*/ 57 w 2834"/>
                <a:gd name="T77" fmla="*/ 396 h 678"/>
                <a:gd name="T78" fmla="*/ 39 w 2834"/>
                <a:gd name="T79" fmla="*/ 392 h 678"/>
                <a:gd name="T80" fmla="*/ 24 w 2834"/>
                <a:gd name="T81" fmla="*/ 384 h 678"/>
                <a:gd name="T82" fmla="*/ 12 w 2834"/>
                <a:gd name="T83" fmla="*/ 372 h 678"/>
                <a:gd name="T84" fmla="*/ 3 w 2834"/>
                <a:gd name="T85" fmla="*/ 356 h 678"/>
                <a:gd name="T86" fmla="*/ 0 w 2834"/>
                <a:gd name="T87" fmla="*/ 339 h 678"/>
                <a:gd name="T88" fmla="*/ 3 w 2834"/>
                <a:gd name="T89" fmla="*/ 322 h 678"/>
                <a:gd name="T90" fmla="*/ 12 w 2834"/>
                <a:gd name="T91" fmla="*/ 306 h 678"/>
                <a:gd name="T92" fmla="*/ 24 w 2834"/>
                <a:gd name="T93" fmla="*/ 294 h 678"/>
                <a:gd name="T94" fmla="*/ 39 w 2834"/>
                <a:gd name="T95" fmla="*/ 286 h 678"/>
                <a:gd name="T96" fmla="*/ 57 w 2834"/>
                <a:gd name="T97" fmla="*/ 283 h 678"/>
                <a:gd name="T98" fmla="*/ 1020 w 2834"/>
                <a:gd name="T99" fmla="*/ 283 h 678"/>
                <a:gd name="T100" fmla="*/ 1020 w 2834"/>
                <a:gd name="T101" fmla="*/ 57 h 678"/>
                <a:gd name="T102" fmla="*/ 1023 w 2834"/>
                <a:gd name="T103" fmla="*/ 39 h 678"/>
                <a:gd name="T104" fmla="*/ 1032 w 2834"/>
                <a:gd name="T105" fmla="*/ 24 h 678"/>
                <a:gd name="T106" fmla="*/ 1043 w 2834"/>
                <a:gd name="T107" fmla="*/ 11 h 678"/>
                <a:gd name="T108" fmla="*/ 1059 w 2834"/>
                <a:gd name="T109" fmla="*/ 3 h 678"/>
                <a:gd name="T110" fmla="*/ 1077 w 2834"/>
                <a:gd name="T111" fmla="*/ 0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34" h="678">
                  <a:moveTo>
                    <a:pt x="1134" y="113"/>
                  </a:moveTo>
                  <a:lnTo>
                    <a:pt x="1134" y="565"/>
                  </a:lnTo>
                  <a:lnTo>
                    <a:pt x="1700" y="565"/>
                  </a:lnTo>
                  <a:lnTo>
                    <a:pt x="1700" y="113"/>
                  </a:lnTo>
                  <a:lnTo>
                    <a:pt x="1134" y="113"/>
                  </a:lnTo>
                  <a:close/>
                  <a:moveTo>
                    <a:pt x="1077" y="0"/>
                  </a:moveTo>
                  <a:lnTo>
                    <a:pt x="1757" y="0"/>
                  </a:lnTo>
                  <a:lnTo>
                    <a:pt x="1775" y="3"/>
                  </a:lnTo>
                  <a:lnTo>
                    <a:pt x="1791" y="11"/>
                  </a:lnTo>
                  <a:lnTo>
                    <a:pt x="1802" y="24"/>
                  </a:lnTo>
                  <a:lnTo>
                    <a:pt x="1811" y="39"/>
                  </a:lnTo>
                  <a:lnTo>
                    <a:pt x="1814" y="57"/>
                  </a:lnTo>
                  <a:lnTo>
                    <a:pt x="1814" y="283"/>
                  </a:lnTo>
                  <a:lnTo>
                    <a:pt x="2777" y="283"/>
                  </a:lnTo>
                  <a:lnTo>
                    <a:pt x="2795" y="286"/>
                  </a:lnTo>
                  <a:lnTo>
                    <a:pt x="2810" y="294"/>
                  </a:lnTo>
                  <a:lnTo>
                    <a:pt x="2822" y="306"/>
                  </a:lnTo>
                  <a:lnTo>
                    <a:pt x="2831" y="322"/>
                  </a:lnTo>
                  <a:lnTo>
                    <a:pt x="2834" y="339"/>
                  </a:lnTo>
                  <a:lnTo>
                    <a:pt x="2831" y="356"/>
                  </a:lnTo>
                  <a:lnTo>
                    <a:pt x="2822" y="372"/>
                  </a:lnTo>
                  <a:lnTo>
                    <a:pt x="2810" y="384"/>
                  </a:lnTo>
                  <a:lnTo>
                    <a:pt x="2795" y="392"/>
                  </a:lnTo>
                  <a:lnTo>
                    <a:pt x="2777" y="396"/>
                  </a:lnTo>
                  <a:lnTo>
                    <a:pt x="1814" y="396"/>
                  </a:lnTo>
                  <a:lnTo>
                    <a:pt x="1814" y="622"/>
                  </a:lnTo>
                  <a:lnTo>
                    <a:pt x="1811" y="639"/>
                  </a:lnTo>
                  <a:lnTo>
                    <a:pt x="1802" y="654"/>
                  </a:lnTo>
                  <a:lnTo>
                    <a:pt x="1791" y="667"/>
                  </a:lnTo>
                  <a:lnTo>
                    <a:pt x="1775" y="675"/>
                  </a:lnTo>
                  <a:lnTo>
                    <a:pt x="1757" y="678"/>
                  </a:lnTo>
                  <a:lnTo>
                    <a:pt x="1077" y="678"/>
                  </a:lnTo>
                  <a:lnTo>
                    <a:pt x="1059" y="675"/>
                  </a:lnTo>
                  <a:lnTo>
                    <a:pt x="1043" y="667"/>
                  </a:lnTo>
                  <a:lnTo>
                    <a:pt x="1032" y="654"/>
                  </a:lnTo>
                  <a:lnTo>
                    <a:pt x="1023" y="639"/>
                  </a:lnTo>
                  <a:lnTo>
                    <a:pt x="1020" y="622"/>
                  </a:lnTo>
                  <a:lnTo>
                    <a:pt x="1020" y="396"/>
                  </a:lnTo>
                  <a:lnTo>
                    <a:pt x="57" y="396"/>
                  </a:lnTo>
                  <a:lnTo>
                    <a:pt x="39" y="392"/>
                  </a:lnTo>
                  <a:lnTo>
                    <a:pt x="24" y="384"/>
                  </a:lnTo>
                  <a:lnTo>
                    <a:pt x="12" y="372"/>
                  </a:lnTo>
                  <a:lnTo>
                    <a:pt x="3" y="356"/>
                  </a:lnTo>
                  <a:lnTo>
                    <a:pt x="0" y="339"/>
                  </a:lnTo>
                  <a:lnTo>
                    <a:pt x="3" y="322"/>
                  </a:lnTo>
                  <a:lnTo>
                    <a:pt x="12" y="306"/>
                  </a:lnTo>
                  <a:lnTo>
                    <a:pt x="24" y="294"/>
                  </a:lnTo>
                  <a:lnTo>
                    <a:pt x="39" y="286"/>
                  </a:lnTo>
                  <a:lnTo>
                    <a:pt x="57" y="283"/>
                  </a:lnTo>
                  <a:lnTo>
                    <a:pt x="1020" y="283"/>
                  </a:lnTo>
                  <a:lnTo>
                    <a:pt x="1020" y="57"/>
                  </a:lnTo>
                  <a:lnTo>
                    <a:pt x="1023" y="39"/>
                  </a:lnTo>
                  <a:lnTo>
                    <a:pt x="1032" y="24"/>
                  </a:lnTo>
                  <a:lnTo>
                    <a:pt x="1043" y="11"/>
                  </a:lnTo>
                  <a:lnTo>
                    <a:pt x="1059" y="3"/>
                  </a:lnTo>
                  <a:lnTo>
                    <a:pt x="10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91"/>
            <p:cNvSpPr>
              <a:spLocks noEditPoints="1"/>
            </p:cNvSpPr>
            <p:nvPr/>
          </p:nvSpPr>
          <p:spPr bwMode="auto">
            <a:xfrm>
              <a:off x="10104438" y="3082925"/>
              <a:ext cx="450850" cy="107950"/>
            </a:xfrm>
            <a:custGeom>
              <a:avLst/>
              <a:gdLst>
                <a:gd name="T0" fmla="*/ 1927 w 2834"/>
                <a:gd name="T1" fmla="*/ 113 h 678"/>
                <a:gd name="T2" fmla="*/ 1927 w 2834"/>
                <a:gd name="T3" fmla="*/ 565 h 678"/>
                <a:gd name="T4" fmla="*/ 2494 w 2834"/>
                <a:gd name="T5" fmla="*/ 565 h 678"/>
                <a:gd name="T6" fmla="*/ 2494 w 2834"/>
                <a:gd name="T7" fmla="*/ 113 h 678"/>
                <a:gd name="T8" fmla="*/ 1927 w 2834"/>
                <a:gd name="T9" fmla="*/ 113 h 678"/>
                <a:gd name="T10" fmla="*/ 1870 w 2834"/>
                <a:gd name="T11" fmla="*/ 0 h 678"/>
                <a:gd name="T12" fmla="*/ 2550 w 2834"/>
                <a:gd name="T13" fmla="*/ 0 h 678"/>
                <a:gd name="T14" fmla="*/ 2568 w 2834"/>
                <a:gd name="T15" fmla="*/ 3 h 678"/>
                <a:gd name="T16" fmla="*/ 2583 w 2834"/>
                <a:gd name="T17" fmla="*/ 11 h 678"/>
                <a:gd name="T18" fmla="*/ 2596 w 2834"/>
                <a:gd name="T19" fmla="*/ 22 h 678"/>
                <a:gd name="T20" fmla="*/ 2604 w 2834"/>
                <a:gd name="T21" fmla="*/ 39 h 678"/>
                <a:gd name="T22" fmla="*/ 2607 w 2834"/>
                <a:gd name="T23" fmla="*/ 56 h 678"/>
                <a:gd name="T24" fmla="*/ 2607 w 2834"/>
                <a:gd name="T25" fmla="*/ 282 h 678"/>
                <a:gd name="T26" fmla="*/ 2777 w 2834"/>
                <a:gd name="T27" fmla="*/ 282 h 678"/>
                <a:gd name="T28" fmla="*/ 2795 w 2834"/>
                <a:gd name="T29" fmla="*/ 285 h 678"/>
                <a:gd name="T30" fmla="*/ 2810 w 2834"/>
                <a:gd name="T31" fmla="*/ 293 h 678"/>
                <a:gd name="T32" fmla="*/ 2822 w 2834"/>
                <a:gd name="T33" fmla="*/ 305 h 678"/>
                <a:gd name="T34" fmla="*/ 2831 w 2834"/>
                <a:gd name="T35" fmla="*/ 321 h 678"/>
                <a:gd name="T36" fmla="*/ 2834 w 2834"/>
                <a:gd name="T37" fmla="*/ 339 h 678"/>
                <a:gd name="T38" fmla="*/ 2831 w 2834"/>
                <a:gd name="T39" fmla="*/ 356 h 678"/>
                <a:gd name="T40" fmla="*/ 2822 w 2834"/>
                <a:gd name="T41" fmla="*/ 371 h 678"/>
                <a:gd name="T42" fmla="*/ 2810 w 2834"/>
                <a:gd name="T43" fmla="*/ 384 h 678"/>
                <a:gd name="T44" fmla="*/ 2795 w 2834"/>
                <a:gd name="T45" fmla="*/ 392 h 678"/>
                <a:gd name="T46" fmla="*/ 2777 w 2834"/>
                <a:gd name="T47" fmla="*/ 395 h 678"/>
                <a:gd name="T48" fmla="*/ 2607 w 2834"/>
                <a:gd name="T49" fmla="*/ 395 h 678"/>
                <a:gd name="T50" fmla="*/ 2607 w 2834"/>
                <a:gd name="T51" fmla="*/ 621 h 678"/>
                <a:gd name="T52" fmla="*/ 2604 w 2834"/>
                <a:gd name="T53" fmla="*/ 638 h 678"/>
                <a:gd name="T54" fmla="*/ 2596 w 2834"/>
                <a:gd name="T55" fmla="*/ 654 h 678"/>
                <a:gd name="T56" fmla="*/ 2583 w 2834"/>
                <a:gd name="T57" fmla="*/ 666 h 678"/>
                <a:gd name="T58" fmla="*/ 2568 w 2834"/>
                <a:gd name="T59" fmla="*/ 674 h 678"/>
                <a:gd name="T60" fmla="*/ 2550 w 2834"/>
                <a:gd name="T61" fmla="*/ 678 h 678"/>
                <a:gd name="T62" fmla="*/ 1870 w 2834"/>
                <a:gd name="T63" fmla="*/ 678 h 678"/>
                <a:gd name="T64" fmla="*/ 1853 w 2834"/>
                <a:gd name="T65" fmla="*/ 674 h 678"/>
                <a:gd name="T66" fmla="*/ 1837 w 2834"/>
                <a:gd name="T67" fmla="*/ 666 h 678"/>
                <a:gd name="T68" fmla="*/ 1825 w 2834"/>
                <a:gd name="T69" fmla="*/ 654 h 678"/>
                <a:gd name="T70" fmla="*/ 1817 w 2834"/>
                <a:gd name="T71" fmla="*/ 638 h 678"/>
                <a:gd name="T72" fmla="*/ 1814 w 2834"/>
                <a:gd name="T73" fmla="*/ 621 h 678"/>
                <a:gd name="T74" fmla="*/ 1814 w 2834"/>
                <a:gd name="T75" fmla="*/ 395 h 678"/>
                <a:gd name="T76" fmla="*/ 57 w 2834"/>
                <a:gd name="T77" fmla="*/ 395 h 678"/>
                <a:gd name="T78" fmla="*/ 39 w 2834"/>
                <a:gd name="T79" fmla="*/ 392 h 678"/>
                <a:gd name="T80" fmla="*/ 24 w 2834"/>
                <a:gd name="T81" fmla="*/ 384 h 678"/>
                <a:gd name="T82" fmla="*/ 12 w 2834"/>
                <a:gd name="T83" fmla="*/ 371 h 678"/>
                <a:gd name="T84" fmla="*/ 3 w 2834"/>
                <a:gd name="T85" fmla="*/ 356 h 678"/>
                <a:gd name="T86" fmla="*/ 0 w 2834"/>
                <a:gd name="T87" fmla="*/ 339 h 678"/>
                <a:gd name="T88" fmla="*/ 3 w 2834"/>
                <a:gd name="T89" fmla="*/ 321 h 678"/>
                <a:gd name="T90" fmla="*/ 12 w 2834"/>
                <a:gd name="T91" fmla="*/ 305 h 678"/>
                <a:gd name="T92" fmla="*/ 24 w 2834"/>
                <a:gd name="T93" fmla="*/ 293 h 678"/>
                <a:gd name="T94" fmla="*/ 39 w 2834"/>
                <a:gd name="T95" fmla="*/ 285 h 678"/>
                <a:gd name="T96" fmla="*/ 57 w 2834"/>
                <a:gd name="T97" fmla="*/ 282 h 678"/>
                <a:gd name="T98" fmla="*/ 1814 w 2834"/>
                <a:gd name="T99" fmla="*/ 282 h 678"/>
                <a:gd name="T100" fmla="*/ 1814 w 2834"/>
                <a:gd name="T101" fmla="*/ 56 h 678"/>
                <a:gd name="T102" fmla="*/ 1817 w 2834"/>
                <a:gd name="T103" fmla="*/ 39 h 678"/>
                <a:gd name="T104" fmla="*/ 1825 w 2834"/>
                <a:gd name="T105" fmla="*/ 22 h 678"/>
                <a:gd name="T106" fmla="*/ 1837 w 2834"/>
                <a:gd name="T107" fmla="*/ 11 h 678"/>
                <a:gd name="T108" fmla="*/ 1853 w 2834"/>
                <a:gd name="T109" fmla="*/ 3 h 678"/>
                <a:gd name="T110" fmla="*/ 1870 w 2834"/>
                <a:gd name="T111" fmla="*/ 0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34" h="678">
                  <a:moveTo>
                    <a:pt x="1927" y="113"/>
                  </a:moveTo>
                  <a:lnTo>
                    <a:pt x="1927" y="565"/>
                  </a:lnTo>
                  <a:lnTo>
                    <a:pt x="2494" y="565"/>
                  </a:lnTo>
                  <a:lnTo>
                    <a:pt x="2494" y="113"/>
                  </a:lnTo>
                  <a:lnTo>
                    <a:pt x="1927" y="113"/>
                  </a:lnTo>
                  <a:close/>
                  <a:moveTo>
                    <a:pt x="1870" y="0"/>
                  </a:moveTo>
                  <a:lnTo>
                    <a:pt x="2550" y="0"/>
                  </a:lnTo>
                  <a:lnTo>
                    <a:pt x="2568" y="3"/>
                  </a:lnTo>
                  <a:lnTo>
                    <a:pt x="2583" y="11"/>
                  </a:lnTo>
                  <a:lnTo>
                    <a:pt x="2596" y="22"/>
                  </a:lnTo>
                  <a:lnTo>
                    <a:pt x="2604" y="39"/>
                  </a:lnTo>
                  <a:lnTo>
                    <a:pt x="2607" y="56"/>
                  </a:lnTo>
                  <a:lnTo>
                    <a:pt x="2607" y="282"/>
                  </a:lnTo>
                  <a:lnTo>
                    <a:pt x="2777" y="282"/>
                  </a:lnTo>
                  <a:lnTo>
                    <a:pt x="2795" y="285"/>
                  </a:lnTo>
                  <a:lnTo>
                    <a:pt x="2810" y="293"/>
                  </a:lnTo>
                  <a:lnTo>
                    <a:pt x="2822" y="305"/>
                  </a:lnTo>
                  <a:lnTo>
                    <a:pt x="2831" y="321"/>
                  </a:lnTo>
                  <a:lnTo>
                    <a:pt x="2834" y="339"/>
                  </a:lnTo>
                  <a:lnTo>
                    <a:pt x="2831" y="356"/>
                  </a:lnTo>
                  <a:lnTo>
                    <a:pt x="2822" y="371"/>
                  </a:lnTo>
                  <a:lnTo>
                    <a:pt x="2810" y="384"/>
                  </a:lnTo>
                  <a:lnTo>
                    <a:pt x="2795" y="392"/>
                  </a:lnTo>
                  <a:lnTo>
                    <a:pt x="2777" y="395"/>
                  </a:lnTo>
                  <a:lnTo>
                    <a:pt x="2607" y="395"/>
                  </a:lnTo>
                  <a:lnTo>
                    <a:pt x="2607" y="621"/>
                  </a:lnTo>
                  <a:lnTo>
                    <a:pt x="2604" y="638"/>
                  </a:lnTo>
                  <a:lnTo>
                    <a:pt x="2596" y="654"/>
                  </a:lnTo>
                  <a:lnTo>
                    <a:pt x="2583" y="666"/>
                  </a:lnTo>
                  <a:lnTo>
                    <a:pt x="2568" y="674"/>
                  </a:lnTo>
                  <a:lnTo>
                    <a:pt x="2550" y="678"/>
                  </a:lnTo>
                  <a:lnTo>
                    <a:pt x="1870" y="678"/>
                  </a:lnTo>
                  <a:lnTo>
                    <a:pt x="1853" y="674"/>
                  </a:lnTo>
                  <a:lnTo>
                    <a:pt x="1837" y="666"/>
                  </a:lnTo>
                  <a:lnTo>
                    <a:pt x="1825" y="654"/>
                  </a:lnTo>
                  <a:lnTo>
                    <a:pt x="1817" y="638"/>
                  </a:lnTo>
                  <a:lnTo>
                    <a:pt x="1814" y="621"/>
                  </a:lnTo>
                  <a:lnTo>
                    <a:pt x="1814" y="395"/>
                  </a:lnTo>
                  <a:lnTo>
                    <a:pt x="57" y="395"/>
                  </a:lnTo>
                  <a:lnTo>
                    <a:pt x="39" y="392"/>
                  </a:lnTo>
                  <a:lnTo>
                    <a:pt x="24" y="384"/>
                  </a:lnTo>
                  <a:lnTo>
                    <a:pt x="12" y="371"/>
                  </a:lnTo>
                  <a:lnTo>
                    <a:pt x="3" y="356"/>
                  </a:lnTo>
                  <a:lnTo>
                    <a:pt x="0" y="339"/>
                  </a:lnTo>
                  <a:lnTo>
                    <a:pt x="3" y="321"/>
                  </a:lnTo>
                  <a:lnTo>
                    <a:pt x="12" y="305"/>
                  </a:lnTo>
                  <a:lnTo>
                    <a:pt x="24" y="293"/>
                  </a:lnTo>
                  <a:lnTo>
                    <a:pt x="39" y="285"/>
                  </a:lnTo>
                  <a:lnTo>
                    <a:pt x="57" y="282"/>
                  </a:lnTo>
                  <a:lnTo>
                    <a:pt x="1814" y="282"/>
                  </a:lnTo>
                  <a:lnTo>
                    <a:pt x="1814" y="56"/>
                  </a:lnTo>
                  <a:lnTo>
                    <a:pt x="1817" y="39"/>
                  </a:lnTo>
                  <a:lnTo>
                    <a:pt x="1825" y="22"/>
                  </a:lnTo>
                  <a:lnTo>
                    <a:pt x="1837" y="11"/>
                  </a:lnTo>
                  <a:lnTo>
                    <a:pt x="1853" y="3"/>
                  </a:lnTo>
                  <a:lnTo>
                    <a:pt x="18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9095728" y="2723421"/>
            <a:ext cx="539750" cy="485775"/>
            <a:chOff x="9097963" y="2722563"/>
            <a:chExt cx="539750" cy="485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0" name="Freeform 96"/>
            <p:cNvSpPr>
              <a:spLocks noEditPoints="1"/>
            </p:cNvSpPr>
            <p:nvPr/>
          </p:nvSpPr>
          <p:spPr bwMode="auto">
            <a:xfrm>
              <a:off x="9097963" y="2722563"/>
              <a:ext cx="107950" cy="485775"/>
            </a:xfrm>
            <a:custGeom>
              <a:avLst/>
              <a:gdLst>
                <a:gd name="T0" fmla="*/ 113 w 680"/>
                <a:gd name="T1" fmla="*/ 2155 h 3063"/>
                <a:gd name="T2" fmla="*/ 113 w 680"/>
                <a:gd name="T3" fmla="*/ 2722 h 3063"/>
                <a:gd name="T4" fmla="*/ 567 w 680"/>
                <a:gd name="T5" fmla="*/ 2722 h 3063"/>
                <a:gd name="T6" fmla="*/ 567 w 680"/>
                <a:gd name="T7" fmla="*/ 2155 h 3063"/>
                <a:gd name="T8" fmla="*/ 113 w 680"/>
                <a:gd name="T9" fmla="*/ 2155 h 3063"/>
                <a:gd name="T10" fmla="*/ 340 w 680"/>
                <a:gd name="T11" fmla="*/ 0 h 3063"/>
                <a:gd name="T12" fmla="*/ 358 w 680"/>
                <a:gd name="T13" fmla="*/ 3 h 3063"/>
                <a:gd name="T14" fmla="*/ 374 w 680"/>
                <a:gd name="T15" fmla="*/ 11 h 3063"/>
                <a:gd name="T16" fmla="*/ 385 w 680"/>
                <a:gd name="T17" fmla="*/ 23 h 3063"/>
                <a:gd name="T18" fmla="*/ 394 w 680"/>
                <a:gd name="T19" fmla="*/ 39 h 3063"/>
                <a:gd name="T20" fmla="*/ 397 w 680"/>
                <a:gd name="T21" fmla="*/ 56 h 3063"/>
                <a:gd name="T22" fmla="*/ 397 w 680"/>
                <a:gd name="T23" fmla="*/ 2042 h 3063"/>
                <a:gd name="T24" fmla="*/ 680 w 680"/>
                <a:gd name="T25" fmla="*/ 2042 h 3063"/>
                <a:gd name="T26" fmla="*/ 680 w 680"/>
                <a:gd name="T27" fmla="*/ 2836 h 3063"/>
                <a:gd name="T28" fmla="*/ 397 w 680"/>
                <a:gd name="T29" fmla="*/ 2836 h 3063"/>
                <a:gd name="T30" fmla="*/ 397 w 680"/>
                <a:gd name="T31" fmla="*/ 3006 h 3063"/>
                <a:gd name="T32" fmla="*/ 394 w 680"/>
                <a:gd name="T33" fmla="*/ 3024 h 3063"/>
                <a:gd name="T34" fmla="*/ 385 w 680"/>
                <a:gd name="T35" fmla="*/ 3040 h 3063"/>
                <a:gd name="T36" fmla="*/ 374 w 680"/>
                <a:gd name="T37" fmla="*/ 3053 h 3063"/>
                <a:gd name="T38" fmla="*/ 358 w 680"/>
                <a:gd name="T39" fmla="*/ 3060 h 3063"/>
                <a:gd name="T40" fmla="*/ 340 w 680"/>
                <a:gd name="T41" fmla="*/ 3063 h 3063"/>
                <a:gd name="T42" fmla="*/ 322 w 680"/>
                <a:gd name="T43" fmla="*/ 3060 h 3063"/>
                <a:gd name="T44" fmla="*/ 307 w 680"/>
                <a:gd name="T45" fmla="*/ 3053 h 3063"/>
                <a:gd name="T46" fmla="*/ 295 w 680"/>
                <a:gd name="T47" fmla="*/ 3040 h 3063"/>
                <a:gd name="T48" fmla="*/ 286 w 680"/>
                <a:gd name="T49" fmla="*/ 3024 h 3063"/>
                <a:gd name="T50" fmla="*/ 283 w 680"/>
                <a:gd name="T51" fmla="*/ 3006 h 3063"/>
                <a:gd name="T52" fmla="*/ 283 w 680"/>
                <a:gd name="T53" fmla="*/ 2836 h 3063"/>
                <a:gd name="T54" fmla="*/ 0 w 680"/>
                <a:gd name="T55" fmla="*/ 2836 h 3063"/>
                <a:gd name="T56" fmla="*/ 0 w 680"/>
                <a:gd name="T57" fmla="*/ 2042 h 3063"/>
                <a:gd name="T58" fmla="*/ 283 w 680"/>
                <a:gd name="T59" fmla="*/ 2042 h 3063"/>
                <a:gd name="T60" fmla="*/ 283 w 680"/>
                <a:gd name="T61" fmla="*/ 56 h 3063"/>
                <a:gd name="T62" fmla="*/ 286 w 680"/>
                <a:gd name="T63" fmla="*/ 39 h 3063"/>
                <a:gd name="T64" fmla="*/ 295 w 680"/>
                <a:gd name="T65" fmla="*/ 23 h 3063"/>
                <a:gd name="T66" fmla="*/ 307 w 680"/>
                <a:gd name="T67" fmla="*/ 11 h 3063"/>
                <a:gd name="T68" fmla="*/ 322 w 680"/>
                <a:gd name="T69" fmla="*/ 3 h 3063"/>
                <a:gd name="T70" fmla="*/ 340 w 680"/>
                <a:gd name="T71" fmla="*/ 0 h 3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0" h="3063">
                  <a:moveTo>
                    <a:pt x="113" y="2155"/>
                  </a:moveTo>
                  <a:lnTo>
                    <a:pt x="113" y="2722"/>
                  </a:lnTo>
                  <a:lnTo>
                    <a:pt x="567" y="2722"/>
                  </a:lnTo>
                  <a:lnTo>
                    <a:pt x="567" y="2155"/>
                  </a:lnTo>
                  <a:lnTo>
                    <a:pt x="113" y="2155"/>
                  </a:lnTo>
                  <a:close/>
                  <a:moveTo>
                    <a:pt x="340" y="0"/>
                  </a:moveTo>
                  <a:lnTo>
                    <a:pt x="358" y="3"/>
                  </a:lnTo>
                  <a:lnTo>
                    <a:pt x="374" y="11"/>
                  </a:lnTo>
                  <a:lnTo>
                    <a:pt x="385" y="23"/>
                  </a:lnTo>
                  <a:lnTo>
                    <a:pt x="394" y="39"/>
                  </a:lnTo>
                  <a:lnTo>
                    <a:pt x="397" y="56"/>
                  </a:lnTo>
                  <a:lnTo>
                    <a:pt x="397" y="2042"/>
                  </a:lnTo>
                  <a:lnTo>
                    <a:pt x="680" y="2042"/>
                  </a:lnTo>
                  <a:lnTo>
                    <a:pt x="680" y="2836"/>
                  </a:lnTo>
                  <a:lnTo>
                    <a:pt x="397" y="2836"/>
                  </a:lnTo>
                  <a:lnTo>
                    <a:pt x="397" y="3006"/>
                  </a:lnTo>
                  <a:lnTo>
                    <a:pt x="394" y="3024"/>
                  </a:lnTo>
                  <a:lnTo>
                    <a:pt x="385" y="3040"/>
                  </a:lnTo>
                  <a:lnTo>
                    <a:pt x="374" y="3053"/>
                  </a:lnTo>
                  <a:lnTo>
                    <a:pt x="358" y="3060"/>
                  </a:lnTo>
                  <a:lnTo>
                    <a:pt x="340" y="3063"/>
                  </a:lnTo>
                  <a:lnTo>
                    <a:pt x="322" y="3060"/>
                  </a:lnTo>
                  <a:lnTo>
                    <a:pt x="307" y="3053"/>
                  </a:lnTo>
                  <a:lnTo>
                    <a:pt x="295" y="3040"/>
                  </a:lnTo>
                  <a:lnTo>
                    <a:pt x="286" y="3024"/>
                  </a:lnTo>
                  <a:lnTo>
                    <a:pt x="283" y="3006"/>
                  </a:lnTo>
                  <a:lnTo>
                    <a:pt x="283" y="2836"/>
                  </a:lnTo>
                  <a:lnTo>
                    <a:pt x="0" y="2836"/>
                  </a:lnTo>
                  <a:lnTo>
                    <a:pt x="0" y="2042"/>
                  </a:lnTo>
                  <a:lnTo>
                    <a:pt x="283" y="2042"/>
                  </a:lnTo>
                  <a:lnTo>
                    <a:pt x="283" y="56"/>
                  </a:lnTo>
                  <a:lnTo>
                    <a:pt x="286" y="39"/>
                  </a:lnTo>
                  <a:lnTo>
                    <a:pt x="295" y="23"/>
                  </a:lnTo>
                  <a:lnTo>
                    <a:pt x="307" y="11"/>
                  </a:lnTo>
                  <a:lnTo>
                    <a:pt x="322" y="3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97"/>
            <p:cNvSpPr>
              <a:spLocks noEditPoints="1"/>
            </p:cNvSpPr>
            <p:nvPr/>
          </p:nvSpPr>
          <p:spPr bwMode="auto">
            <a:xfrm>
              <a:off x="9242426" y="2722563"/>
              <a:ext cx="107950" cy="485775"/>
            </a:xfrm>
            <a:custGeom>
              <a:avLst/>
              <a:gdLst>
                <a:gd name="T0" fmla="*/ 113 w 680"/>
                <a:gd name="T1" fmla="*/ 1588 h 3063"/>
                <a:gd name="T2" fmla="*/ 113 w 680"/>
                <a:gd name="T3" fmla="*/ 2155 h 3063"/>
                <a:gd name="T4" fmla="*/ 566 w 680"/>
                <a:gd name="T5" fmla="*/ 2155 h 3063"/>
                <a:gd name="T6" fmla="*/ 566 w 680"/>
                <a:gd name="T7" fmla="*/ 1588 h 3063"/>
                <a:gd name="T8" fmla="*/ 113 w 680"/>
                <a:gd name="T9" fmla="*/ 1588 h 3063"/>
                <a:gd name="T10" fmla="*/ 340 w 680"/>
                <a:gd name="T11" fmla="*/ 0 h 3063"/>
                <a:gd name="T12" fmla="*/ 357 w 680"/>
                <a:gd name="T13" fmla="*/ 3 h 3063"/>
                <a:gd name="T14" fmla="*/ 373 w 680"/>
                <a:gd name="T15" fmla="*/ 11 h 3063"/>
                <a:gd name="T16" fmla="*/ 385 w 680"/>
                <a:gd name="T17" fmla="*/ 23 h 3063"/>
                <a:gd name="T18" fmla="*/ 393 w 680"/>
                <a:gd name="T19" fmla="*/ 39 h 3063"/>
                <a:gd name="T20" fmla="*/ 396 w 680"/>
                <a:gd name="T21" fmla="*/ 56 h 3063"/>
                <a:gd name="T22" fmla="*/ 396 w 680"/>
                <a:gd name="T23" fmla="*/ 1475 h 3063"/>
                <a:gd name="T24" fmla="*/ 680 w 680"/>
                <a:gd name="T25" fmla="*/ 1475 h 3063"/>
                <a:gd name="T26" fmla="*/ 680 w 680"/>
                <a:gd name="T27" fmla="*/ 2269 h 3063"/>
                <a:gd name="T28" fmla="*/ 396 w 680"/>
                <a:gd name="T29" fmla="*/ 2269 h 3063"/>
                <a:gd name="T30" fmla="*/ 396 w 680"/>
                <a:gd name="T31" fmla="*/ 3006 h 3063"/>
                <a:gd name="T32" fmla="*/ 393 w 680"/>
                <a:gd name="T33" fmla="*/ 3024 h 3063"/>
                <a:gd name="T34" fmla="*/ 385 w 680"/>
                <a:gd name="T35" fmla="*/ 3040 h 3063"/>
                <a:gd name="T36" fmla="*/ 373 w 680"/>
                <a:gd name="T37" fmla="*/ 3053 h 3063"/>
                <a:gd name="T38" fmla="*/ 357 w 680"/>
                <a:gd name="T39" fmla="*/ 3060 h 3063"/>
                <a:gd name="T40" fmla="*/ 340 w 680"/>
                <a:gd name="T41" fmla="*/ 3063 h 3063"/>
                <a:gd name="T42" fmla="*/ 322 w 680"/>
                <a:gd name="T43" fmla="*/ 3060 h 3063"/>
                <a:gd name="T44" fmla="*/ 307 w 680"/>
                <a:gd name="T45" fmla="*/ 3053 h 3063"/>
                <a:gd name="T46" fmla="*/ 294 w 680"/>
                <a:gd name="T47" fmla="*/ 3040 h 3063"/>
                <a:gd name="T48" fmla="*/ 286 w 680"/>
                <a:gd name="T49" fmla="*/ 3024 h 3063"/>
                <a:gd name="T50" fmla="*/ 283 w 680"/>
                <a:gd name="T51" fmla="*/ 3006 h 3063"/>
                <a:gd name="T52" fmla="*/ 283 w 680"/>
                <a:gd name="T53" fmla="*/ 2269 h 3063"/>
                <a:gd name="T54" fmla="*/ 0 w 680"/>
                <a:gd name="T55" fmla="*/ 2269 h 3063"/>
                <a:gd name="T56" fmla="*/ 0 w 680"/>
                <a:gd name="T57" fmla="*/ 1475 h 3063"/>
                <a:gd name="T58" fmla="*/ 283 w 680"/>
                <a:gd name="T59" fmla="*/ 1475 h 3063"/>
                <a:gd name="T60" fmla="*/ 283 w 680"/>
                <a:gd name="T61" fmla="*/ 56 h 3063"/>
                <a:gd name="T62" fmla="*/ 286 w 680"/>
                <a:gd name="T63" fmla="*/ 39 h 3063"/>
                <a:gd name="T64" fmla="*/ 294 w 680"/>
                <a:gd name="T65" fmla="*/ 23 h 3063"/>
                <a:gd name="T66" fmla="*/ 307 w 680"/>
                <a:gd name="T67" fmla="*/ 11 h 3063"/>
                <a:gd name="T68" fmla="*/ 322 w 680"/>
                <a:gd name="T69" fmla="*/ 3 h 3063"/>
                <a:gd name="T70" fmla="*/ 340 w 680"/>
                <a:gd name="T71" fmla="*/ 0 h 3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0" h="3063">
                  <a:moveTo>
                    <a:pt x="113" y="1588"/>
                  </a:moveTo>
                  <a:lnTo>
                    <a:pt x="113" y="2155"/>
                  </a:lnTo>
                  <a:lnTo>
                    <a:pt x="566" y="2155"/>
                  </a:lnTo>
                  <a:lnTo>
                    <a:pt x="566" y="1588"/>
                  </a:lnTo>
                  <a:lnTo>
                    <a:pt x="113" y="1588"/>
                  </a:lnTo>
                  <a:close/>
                  <a:moveTo>
                    <a:pt x="340" y="0"/>
                  </a:moveTo>
                  <a:lnTo>
                    <a:pt x="357" y="3"/>
                  </a:lnTo>
                  <a:lnTo>
                    <a:pt x="373" y="11"/>
                  </a:lnTo>
                  <a:lnTo>
                    <a:pt x="385" y="23"/>
                  </a:lnTo>
                  <a:lnTo>
                    <a:pt x="393" y="39"/>
                  </a:lnTo>
                  <a:lnTo>
                    <a:pt x="396" y="56"/>
                  </a:lnTo>
                  <a:lnTo>
                    <a:pt x="396" y="1475"/>
                  </a:lnTo>
                  <a:lnTo>
                    <a:pt x="680" y="1475"/>
                  </a:lnTo>
                  <a:lnTo>
                    <a:pt x="680" y="2269"/>
                  </a:lnTo>
                  <a:lnTo>
                    <a:pt x="396" y="2269"/>
                  </a:lnTo>
                  <a:lnTo>
                    <a:pt x="396" y="3006"/>
                  </a:lnTo>
                  <a:lnTo>
                    <a:pt x="393" y="3024"/>
                  </a:lnTo>
                  <a:lnTo>
                    <a:pt x="385" y="3040"/>
                  </a:lnTo>
                  <a:lnTo>
                    <a:pt x="373" y="3053"/>
                  </a:lnTo>
                  <a:lnTo>
                    <a:pt x="357" y="3060"/>
                  </a:lnTo>
                  <a:lnTo>
                    <a:pt x="340" y="3063"/>
                  </a:lnTo>
                  <a:lnTo>
                    <a:pt x="322" y="3060"/>
                  </a:lnTo>
                  <a:lnTo>
                    <a:pt x="307" y="3053"/>
                  </a:lnTo>
                  <a:lnTo>
                    <a:pt x="294" y="3040"/>
                  </a:lnTo>
                  <a:lnTo>
                    <a:pt x="286" y="3024"/>
                  </a:lnTo>
                  <a:lnTo>
                    <a:pt x="283" y="3006"/>
                  </a:lnTo>
                  <a:lnTo>
                    <a:pt x="283" y="2269"/>
                  </a:lnTo>
                  <a:lnTo>
                    <a:pt x="0" y="2269"/>
                  </a:lnTo>
                  <a:lnTo>
                    <a:pt x="0" y="1475"/>
                  </a:lnTo>
                  <a:lnTo>
                    <a:pt x="283" y="1475"/>
                  </a:lnTo>
                  <a:lnTo>
                    <a:pt x="283" y="56"/>
                  </a:lnTo>
                  <a:lnTo>
                    <a:pt x="286" y="39"/>
                  </a:lnTo>
                  <a:lnTo>
                    <a:pt x="294" y="23"/>
                  </a:lnTo>
                  <a:lnTo>
                    <a:pt x="307" y="11"/>
                  </a:lnTo>
                  <a:lnTo>
                    <a:pt x="322" y="3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98"/>
            <p:cNvSpPr>
              <a:spLocks noEditPoints="1"/>
            </p:cNvSpPr>
            <p:nvPr/>
          </p:nvSpPr>
          <p:spPr bwMode="auto">
            <a:xfrm>
              <a:off x="9385301" y="2722563"/>
              <a:ext cx="107950" cy="485775"/>
            </a:xfrm>
            <a:custGeom>
              <a:avLst/>
              <a:gdLst>
                <a:gd name="T0" fmla="*/ 114 w 680"/>
                <a:gd name="T1" fmla="*/ 1021 h 3063"/>
                <a:gd name="T2" fmla="*/ 114 w 680"/>
                <a:gd name="T3" fmla="*/ 1588 h 3063"/>
                <a:gd name="T4" fmla="*/ 567 w 680"/>
                <a:gd name="T5" fmla="*/ 1588 h 3063"/>
                <a:gd name="T6" fmla="*/ 567 w 680"/>
                <a:gd name="T7" fmla="*/ 1021 h 3063"/>
                <a:gd name="T8" fmla="*/ 114 w 680"/>
                <a:gd name="T9" fmla="*/ 1021 h 3063"/>
                <a:gd name="T10" fmla="*/ 340 w 680"/>
                <a:gd name="T11" fmla="*/ 0 h 3063"/>
                <a:gd name="T12" fmla="*/ 358 w 680"/>
                <a:gd name="T13" fmla="*/ 3 h 3063"/>
                <a:gd name="T14" fmla="*/ 373 w 680"/>
                <a:gd name="T15" fmla="*/ 11 h 3063"/>
                <a:gd name="T16" fmla="*/ 386 w 680"/>
                <a:gd name="T17" fmla="*/ 23 h 3063"/>
                <a:gd name="T18" fmla="*/ 394 w 680"/>
                <a:gd name="T19" fmla="*/ 39 h 3063"/>
                <a:gd name="T20" fmla="*/ 397 w 680"/>
                <a:gd name="T21" fmla="*/ 56 h 3063"/>
                <a:gd name="T22" fmla="*/ 397 w 680"/>
                <a:gd name="T23" fmla="*/ 907 h 3063"/>
                <a:gd name="T24" fmla="*/ 680 w 680"/>
                <a:gd name="T25" fmla="*/ 907 h 3063"/>
                <a:gd name="T26" fmla="*/ 680 w 680"/>
                <a:gd name="T27" fmla="*/ 1701 h 3063"/>
                <a:gd name="T28" fmla="*/ 397 w 680"/>
                <a:gd name="T29" fmla="*/ 1701 h 3063"/>
                <a:gd name="T30" fmla="*/ 397 w 680"/>
                <a:gd name="T31" fmla="*/ 3006 h 3063"/>
                <a:gd name="T32" fmla="*/ 394 w 680"/>
                <a:gd name="T33" fmla="*/ 3024 h 3063"/>
                <a:gd name="T34" fmla="*/ 386 w 680"/>
                <a:gd name="T35" fmla="*/ 3040 h 3063"/>
                <a:gd name="T36" fmla="*/ 373 w 680"/>
                <a:gd name="T37" fmla="*/ 3053 h 3063"/>
                <a:gd name="T38" fmla="*/ 358 w 680"/>
                <a:gd name="T39" fmla="*/ 3060 h 3063"/>
                <a:gd name="T40" fmla="*/ 340 w 680"/>
                <a:gd name="T41" fmla="*/ 3063 h 3063"/>
                <a:gd name="T42" fmla="*/ 323 w 680"/>
                <a:gd name="T43" fmla="*/ 3060 h 3063"/>
                <a:gd name="T44" fmla="*/ 307 w 680"/>
                <a:gd name="T45" fmla="*/ 3053 h 3063"/>
                <a:gd name="T46" fmla="*/ 295 w 680"/>
                <a:gd name="T47" fmla="*/ 3040 h 3063"/>
                <a:gd name="T48" fmla="*/ 287 w 680"/>
                <a:gd name="T49" fmla="*/ 3024 h 3063"/>
                <a:gd name="T50" fmla="*/ 284 w 680"/>
                <a:gd name="T51" fmla="*/ 3006 h 3063"/>
                <a:gd name="T52" fmla="*/ 284 w 680"/>
                <a:gd name="T53" fmla="*/ 1701 h 3063"/>
                <a:gd name="T54" fmla="*/ 0 w 680"/>
                <a:gd name="T55" fmla="*/ 1701 h 3063"/>
                <a:gd name="T56" fmla="*/ 0 w 680"/>
                <a:gd name="T57" fmla="*/ 907 h 3063"/>
                <a:gd name="T58" fmla="*/ 284 w 680"/>
                <a:gd name="T59" fmla="*/ 907 h 3063"/>
                <a:gd name="T60" fmla="*/ 284 w 680"/>
                <a:gd name="T61" fmla="*/ 56 h 3063"/>
                <a:gd name="T62" fmla="*/ 287 w 680"/>
                <a:gd name="T63" fmla="*/ 39 h 3063"/>
                <a:gd name="T64" fmla="*/ 295 w 680"/>
                <a:gd name="T65" fmla="*/ 23 h 3063"/>
                <a:gd name="T66" fmla="*/ 307 w 680"/>
                <a:gd name="T67" fmla="*/ 11 h 3063"/>
                <a:gd name="T68" fmla="*/ 323 w 680"/>
                <a:gd name="T69" fmla="*/ 3 h 3063"/>
                <a:gd name="T70" fmla="*/ 340 w 680"/>
                <a:gd name="T71" fmla="*/ 0 h 3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0" h="3063">
                  <a:moveTo>
                    <a:pt x="114" y="1021"/>
                  </a:moveTo>
                  <a:lnTo>
                    <a:pt x="114" y="1588"/>
                  </a:lnTo>
                  <a:lnTo>
                    <a:pt x="567" y="1588"/>
                  </a:lnTo>
                  <a:lnTo>
                    <a:pt x="567" y="1021"/>
                  </a:lnTo>
                  <a:lnTo>
                    <a:pt x="114" y="1021"/>
                  </a:lnTo>
                  <a:close/>
                  <a:moveTo>
                    <a:pt x="340" y="0"/>
                  </a:moveTo>
                  <a:lnTo>
                    <a:pt x="358" y="3"/>
                  </a:lnTo>
                  <a:lnTo>
                    <a:pt x="373" y="11"/>
                  </a:lnTo>
                  <a:lnTo>
                    <a:pt x="386" y="23"/>
                  </a:lnTo>
                  <a:lnTo>
                    <a:pt x="394" y="39"/>
                  </a:lnTo>
                  <a:lnTo>
                    <a:pt x="397" y="56"/>
                  </a:lnTo>
                  <a:lnTo>
                    <a:pt x="397" y="907"/>
                  </a:lnTo>
                  <a:lnTo>
                    <a:pt x="680" y="907"/>
                  </a:lnTo>
                  <a:lnTo>
                    <a:pt x="680" y="1701"/>
                  </a:lnTo>
                  <a:lnTo>
                    <a:pt x="397" y="1701"/>
                  </a:lnTo>
                  <a:lnTo>
                    <a:pt x="397" y="3006"/>
                  </a:lnTo>
                  <a:lnTo>
                    <a:pt x="394" y="3024"/>
                  </a:lnTo>
                  <a:lnTo>
                    <a:pt x="386" y="3040"/>
                  </a:lnTo>
                  <a:lnTo>
                    <a:pt x="373" y="3053"/>
                  </a:lnTo>
                  <a:lnTo>
                    <a:pt x="358" y="3060"/>
                  </a:lnTo>
                  <a:lnTo>
                    <a:pt x="340" y="3063"/>
                  </a:lnTo>
                  <a:lnTo>
                    <a:pt x="323" y="3060"/>
                  </a:lnTo>
                  <a:lnTo>
                    <a:pt x="307" y="3053"/>
                  </a:lnTo>
                  <a:lnTo>
                    <a:pt x="295" y="3040"/>
                  </a:lnTo>
                  <a:lnTo>
                    <a:pt x="287" y="3024"/>
                  </a:lnTo>
                  <a:lnTo>
                    <a:pt x="284" y="3006"/>
                  </a:lnTo>
                  <a:lnTo>
                    <a:pt x="284" y="1701"/>
                  </a:lnTo>
                  <a:lnTo>
                    <a:pt x="0" y="1701"/>
                  </a:lnTo>
                  <a:lnTo>
                    <a:pt x="0" y="907"/>
                  </a:lnTo>
                  <a:lnTo>
                    <a:pt x="284" y="907"/>
                  </a:lnTo>
                  <a:lnTo>
                    <a:pt x="284" y="56"/>
                  </a:lnTo>
                  <a:lnTo>
                    <a:pt x="287" y="39"/>
                  </a:lnTo>
                  <a:lnTo>
                    <a:pt x="295" y="23"/>
                  </a:lnTo>
                  <a:lnTo>
                    <a:pt x="307" y="11"/>
                  </a:lnTo>
                  <a:lnTo>
                    <a:pt x="323" y="3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99"/>
            <p:cNvSpPr>
              <a:spLocks noEditPoints="1"/>
            </p:cNvSpPr>
            <p:nvPr/>
          </p:nvSpPr>
          <p:spPr bwMode="auto">
            <a:xfrm>
              <a:off x="9529763" y="2722563"/>
              <a:ext cx="107950" cy="485775"/>
            </a:xfrm>
            <a:custGeom>
              <a:avLst/>
              <a:gdLst>
                <a:gd name="T0" fmla="*/ 113 w 680"/>
                <a:gd name="T1" fmla="*/ 340 h 3063"/>
                <a:gd name="T2" fmla="*/ 113 w 680"/>
                <a:gd name="T3" fmla="*/ 907 h 3063"/>
                <a:gd name="T4" fmla="*/ 567 w 680"/>
                <a:gd name="T5" fmla="*/ 907 h 3063"/>
                <a:gd name="T6" fmla="*/ 567 w 680"/>
                <a:gd name="T7" fmla="*/ 340 h 3063"/>
                <a:gd name="T8" fmla="*/ 113 w 680"/>
                <a:gd name="T9" fmla="*/ 340 h 3063"/>
                <a:gd name="T10" fmla="*/ 340 w 680"/>
                <a:gd name="T11" fmla="*/ 0 h 3063"/>
                <a:gd name="T12" fmla="*/ 358 w 680"/>
                <a:gd name="T13" fmla="*/ 3 h 3063"/>
                <a:gd name="T14" fmla="*/ 373 w 680"/>
                <a:gd name="T15" fmla="*/ 11 h 3063"/>
                <a:gd name="T16" fmla="*/ 385 w 680"/>
                <a:gd name="T17" fmla="*/ 23 h 3063"/>
                <a:gd name="T18" fmla="*/ 394 w 680"/>
                <a:gd name="T19" fmla="*/ 39 h 3063"/>
                <a:gd name="T20" fmla="*/ 397 w 680"/>
                <a:gd name="T21" fmla="*/ 56 h 3063"/>
                <a:gd name="T22" fmla="*/ 397 w 680"/>
                <a:gd name="T23" fmla="*/ 227 h 3063"/>
                <a:gd name="T24" fmla="*/ 680 w 680"/>
                <a:gd name="T25" fmla="*/ 227 h 3063"/>
                <a:gd name="T26" fmla="*/ 680 w 680"/>
                <a:gd name="T27" fmla="*/ 1021 h 3063"/>
                <a:gd name="T28" fmla="*/ 397 w 680"/>
                <a:gd name="T29" fmla="*/ 1021 h 3063"/>
                <a:gd name="T30" fmla="*/ 397 w 680"/>
                <a:gd name="T31" fmla="*/ 3006 h 3063"/>
                <a:gd name="T32" fmla="*/ 394 w 680"/>
                <a:gd name="T33" fmla="*/ 3024 h 3063"/>
                <a:gd name="T34" fmla="*/ 385 w 680"/>
                <a:gd name="T35" fmla="*/ 3040 h 3063"/>
                <a:gd name="T36" fmla="*/ 373 w 680"/>
                <a:gd name="T37" fmla="*/ 3053 h 3063"/>
                <a:gd name="T38" fmla="*/ 358 w 680"/>
                <a:gd name="T39" fmla="*/ 3060 h 3063"/>
                <a:gd name="T40" fmla="*/ 340 w 680"/>
                <a:gd name="T41" fmla="*/ 3063 h 3063"/>
                <a:gd name="T42" fmla="*/ 322 w 680"/>
                <a:gd name="T43" fmla="*/ 3060 h 3063"/>
                <a:gd name="T44" fmla="*/ 306 w 680"/>
                <a:gd name="T45" fmla="*/ 3053 h 3063"/>
                <a:gd name="T46" fmla="*/ 295 w 680"/>
                <a:gd name="T47" fmla="*/ 3040 h 3063"/>
                <a:gd name="T48" fmla="*/ 286 w 680"/>
                <a:gd name="T49" fmla="*/ 3024 h 3063"/>
                <a:gd name="T50" fmla="*/ 283 w 680"/>
                <a:gd name="T51" fmla="*/ 3006 h 3063"/>
                <a:gd name="T52" fmla="*/ 283 w 680"/>
                <a:gd name="T53" fmla="*/ 1021 h 3063"/>
                <a:gd name="T54" fmla="*/ 0 w 680"/>
                <a:gd name="T55" fmla="*/ 1021 h 3063"/>
                <a:gd name="T56" fmla="*/ 0 w 680"/>
                <a:gd name="T57" fmla="*/ 227 h 3063"/>
                <a:gd name="T58" fmla="*/ 283 w 680"/>
                <a:gd name="T59" fmla="*/ 227 h 3063"/>
                <a:gd name="T60" fmla="*/ 283 w 680"/>
                <a:gd name="T61" fmla="*/ 56 h 3063"/>
                <a:gd name="T62" fmla="*/ 286 w 680"/>
                <a:gd name="T63" fmla="*/ 39 h 3063"/>
                <a:gd name="T64" fmla="*/ 295 w 680"/>
                <a:gd name="T65" fmla="*/ 23 h 3063"/>
                <a:gd name="T66" fmla="*/ 306 w 680"/>
                <a:gd name="T67" fmla="*/ 11 h 3063"/>
                <a:gd name="T68" fmla="*/ 322 w 680"/>
                <a:gd name="T69" fmla="*/ 3 h 3063"/>
                <a:gd name="T70" fmla="*/ 340 w 680"/>
                <a:gd name="T71" fmla="*/ 0 h 3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0" h="3063">
                  <a:moveTo>
                    <a:pt x="113" y="340"/>
                  </a:moveTo>
                  <a:lnTo>
                    <a:pt x="113" y="907"/>
                  </a:lnTo>
                  <a:lnTo>
                    <a:pt x="567" y="907"/>
                  </a:lnTo>
                  <a:lnTo>
                    <a:pt x="567" y="340"/>
                  </a:lnTo>
                  <a:lnTo>
                    <a:pt x="113" y="340"/>
                  </a:lnTo>
                  <a:close/>
                  <a:moveTo>
                    <a:pt x="340" y="0"/>
                  </a:moveTo>
                  <a:lnTo>
                    <a:pt x="358" y="3"/>
                  </a:lnTo>
                  <a:lnTo>
                    <a:pt x="373" y="11"/>
                  </a:lnTo>
                  <a:lnTo>
                    <a:pt x="385" y="23"/>
                  </a:lnTo>
                  <a:lnTo>
                    <a:pt x="394" y="39"/>
                  </a:lnTo>
                  <a:lnTo>
                    <a:pt x="397" y="56"/>
                  </a:lnTo>
                  <a:lnTo>
                    <a:pt x="397" y="227"/>
                  </a:lnTo>
                  <a:lnTo>
                    <a:pt x="680" y="227"/>
                  </a:lnTo>
                  <a:lnTo>
                    <a:pt x="680" y="1021"/>
                  </a:lnTo>
                  <a:lnTo>
                    <a:pt x="397" y="1021"/>
                  </a:lnTo>
                  <a:lnTo>
                    <a:pt x="397" y="3006"/>
                  </a:lnTo>
                  <a:lnTo>
                    <a:pt x="394" y="3024"/>
                  </a:lnTo>
                  <a:lnTo>
                    <a:pt x="385" y="3040"/>
                  </a:lnTo>
                  <a:lnTo>
                    <a:pt x="373" y="3053"/>
                  </a:lnTo>
                  <a:lnTo>
                    <a:pt x="358" y="3060"/>
                  </a:lnTo>
                  <a:lnTo>
                    <a:pt x="340" y="3063"/>
                  </a:lnTo>
                  <a:lnTo>
                    <a:pt x="322" y="3060"/>
                  </a:lnTo>
                  <a:lnTo>
                    <a:pt x="306" y="3053"/>
                  </a:lnTo>
                  <a:lnTo>
                    <a:pt x="295" y="3040"/>
                  </a:lnTo>
                  <a:lnTo>
                    <a:pt x="286" y="3024"/>
                  </a:lnTo>
                  <a:lnTo>
                    <a:pt x="283" y="3006"/>
                  </a:lnTo>
                  <a:lnTo>
                    <a:pt x="283" y="1021"/>
                  </a:lnTo>
                  <a:lnTo>
                    <a:pt x="0" y="1021"/>
                  </a:lnTo>
                  <a:lnTo>
                    <a:pt x="0" y="227"/>
                  </a:lnTo>
                  <a:lnTo>
                    <a:pt x="283" y="227"/>
                  </a:lnTo>
                  <a:lnTo>
                    <a:pt x="283" y="56"/>
                  </a:lnTo>
                  <a:lnTo>
                    <a:pt x="286" y="39"/>
                  </a:lnTo>
                  <a:lnTo>
                    <a:pt x="295" y="23"/>
                  </a:lnTo>
                  <a:lnTo>
                    <a:pt x="306" y="11"/>
                  </a:lnTo>
                  <a:lnTo>
                    <a:pt x="322" y="3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100"/>
            <p:cNvSpPr>
              <a:spLocks/>
            </p:cNvSpPr>
            <p:nvPr/>
          </p:nvSpPr>
          <p:spPr bwMode="auto">
            <a:xfrm>
              <a:off x="9277351" y="2992438"/>
              <a:ext cx="36513" cy="17462"/>
            </a:xfrm>
            <a:custGeom>
              <a:avLst/>
              <a:gdLst>
                <a:gd name="T0" fmla="*/ 57 w 227"/>
                <a:gd name="T1" fmla="*/ 0 h 114"/>
                <a:gd name="T2" fmla="*/ 170 w 227"/>
                <a:gd name="T3" fmla="*/ 0 h 114"/>
                <a:gd name="T4" fmla="*/ 188 w 227"/>
                <a:gd name="T5" fmla="*/ 4 h 114"/>
                <a:gd name="T6" fmla="*/ 203 w 227"/>
                <a:gd name="T7" fmla="*/ 12 h 114"/>
                <a:gd name="T8" fmla="*/ 216 w 227"/>
                <a:gd name="T9" fmla="*/ 24 h 114"/>
                <a:gd name="T10" fmla="*/ 224 w 227"/>
                <a:gd name="T11" fmla="*/ 40 h 114"/>
                <a:gd name="T12" fmla="*/ 227 w 227"/>
                <a:gd name="T13" fmla="*/ 57 h 114"/>
                <a:gd name="T14" fmla="*/ 224 w 227"/>
                <a:gd name="T15" fmla="*/ 76 h 114"/>
                <a:gd name="T16" fmla="*/ 216 w 227"/>
                <a:gd name="T17" fmla="*/ 91 h 114"/>
                <a:gd name="T18" fmla="*/ 203 w 227"/>
                <a:gd name="T19" fmla="*/ 104 h 114"/>
                <a:gd name="T20" fmla="*/ 188 w 227"/>
                <a:gd name="T21" fmla="*/ 111 h 114"/>
                <a:gd name="T22" fmla="*/ 170 w 227"/>
                <a:gd name="T23" fmla="*/ 114 h 114"/>
                <a:gd name="T24" fmla="*/ 57 w 227"/>
                <a:gd name="T25" fmla="*/ 114 h 114"/>
                <a:gd name="T26" fmla="*/ 39 w 227"/>
                <a:gd name="T27" fmla="*/ 111 h 114"/>
                <a:gd name="T28" fmla="*/ 24 w 227"/>
                <a:gd name="T29" fmla="*/ 104 h 114"/>
                <a:gd name="T30" fmla="*/ 12 w 227"/>
                <a:gd name="T31" fmla="*/ 91 h 114"/>
                <a:gd name="T32" fmla="*/ 3 w 227"/>
                <a:gd name="T33" fmla="*/ 76 h 114"/>
                <a:gd name="T34" fmla="*/ 0 w 227"/>
                <a:gd name="T35" fmla="*/ 57 h 114"/>
                <a:gd name="T36" fmla="*/ 3 w 227"/>
                <a:gd name="T37" fmla="*/ 40 h 114"/>
                <a:gd name="T38" fmla="*/ 12 w 227"/>
                <a:gd name="T39" fmla="*/ 24 h 114"/>
                <a:gd name="T40" fmla="*/ 24 w 227"/>
                <a:gd name="T41" fmla="*/ 12 h 114"/>
                <a:gd name="T42" fmla="*/ 39 w 227"/>
                <a:gd name="T43" fmla="*/ 4 h 114"/>
                <a:gd name="T44" fmla="*/ 57 w 227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7" h="114">
                  <a:moveTo>
                    <a:pt x="57" y="0"/>
                  </a:moveTo>
                  <a:lnTo>
                    <a:pt x="170" y="0"/>
                  </a:lnTo>
                  <a:lnTo>
                    <a:pt x="188" y="4"/>
                  </a:lnTo>
                  <a:lnTo>
                    <a:pt x="203" y="12"/>
                  </a:lnTo>
                  <a:lnTo>
                    <a:pt x="216" y="24"/>
                  </a:lnTo>
                  <a:lnTo>
                    <a:pt x="224" y="40"/>
                  </a:lnTo>
                  <a:lnTo>
                    <a:pt x="227" y="57"/>
                  </a:lnTo>
                  <a:lnTo>
                    <a:pt x="224" y="76"/>
                  </a:lnTo>
                  <a:lnTo>
                    <a:pt x="216" y="91"/>
                  </a:lnTo>
                  <a:lnTo>
                    <a:pt x="203" y="104"/>
                  </a:lnTo>
                  <a:lnTo>
                    <a:pt x="188" y="111"/>
                  </a:lnTo>
                  <a:lnTo>
                    <a:pt x="170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101"/>
            <p:cNvSpPr>
              <a:spLocks/>
            </p:cNvSpPr>
            <p:nvPr/>
          </p:nvSpPr>
          <p:spPr bwMode="auto">
            <a:xfrm>
              <a:off x="9421813" y="2938463"/>
              <a:ext cx="36513" cy="17462"/>
            </a:xfrm>
            <a:custGeom>
              <a:avLst/>
              <a:gdLst>
                <a:gd name="T0" fmla="*/ 57 w 227"/>
                <a:gd name="T1" fmla="*/ 0 h 114"/>
                <a:gd name="T2" fmla="*/ 170 w 227"/>
                <a:gd name="T3" fmla="*/ 0 h 114"/>
                <a:gd name="T4" fmla="*/ 188 w 227"/>
                <a:gd name="T5" fmla="*/ 3 h 114"/>
                <a:gd name="T6" fmla="*/ 203 w 227"/>
                <a:gd name="T7" fmla="*/ 11 h 114"/>
                <a:gd name="T8" fmla="*/ 215 w 227"/>
                <a:gd name="T9" fmla="*/ 24 h 114"/>
                <a:gd name="T10" fmla="*/ 224 w 227"/>
                <a:gd name="T11" fmla="*/ 39 h 114"/>
                <a:gd name="T12" fmla="*/ 227 w 227"/>
                <a:gd name="T13" fmla="*/ 57 h 114"/>
                <a:gd name="T14" fmla="*/ 224 w 227"/>
                <a:gd name="T15" fmla="*/ 74 h 114"/>
                <a:gd name="T16" fmla="*/ 215 w 227"/>
                <a:gd name="T17" fmla="*/ 91 h 114"/>
                <a:gd name="T18" fmla="*/ 203 w 227"/>
                <a:gd name="T19" fmla="*/ 103 h 114"/>
                <a:gd name="T20" fmla="*/ 188 w 227"/>
                <a:gd name="T21" fmla="*/ 110 h 114"/>
                <a:gd name="T22" fmla="*/ 170 w 227"/>
                <a:gd name="T23" fmla="*/ 114 h 114"/>
                <a:gd name="T24" fmla="*/ 57 w 227"/>
                <a:gd name="T25" fmla="*/ 114 h 114"/>
                <a:gd name="T26" fmla="*/ 39 w 227"/>
                <a:gd name="T27" fmla="*/ 110 h 114"/>
                <a:gd name="T28" fmla="*/ 24 w 227"/>
                <a:gd name="T29" fmla="*/ 103 h 114"/>
                <a:gd name="T30" fmla="*/ 11 w 227"/>
                <a:gd name="T31" fmla="*/ 91 h 114"/>
                <a:gd name="T32" fmla="*/ 3 w 227"/>
                <a:gd name="T33" fmla="*/ 74 h 114"/>
                <a:gd name="T34" fmla="*/ 0 w 227"/>
                <a:gd name="T35" fmla="*/ 57 h 114"/>
                <a:gd name="T36" fmla="*/ 3 w 227"/>
                <a:gd name="T37" fmla="*/ 39 h 114"/>
                <a:gd name="T38" fmla="*/ 11 w 227"/>
                <a:gd name="T39" fmla="*/ 24 h 114"/>
                <a:gd name="T40" fmla="*/ 24 w 227"/>
                <a:gd name="T41" fmla="*/ 11 h 114"/>
                <a:gd name="T42" fmla="*/ 39 w 227"/>
                <a:gd name="T43" fmla="*/ 3 h 114"/>
                <a:gd name="T44" fmla="*/ 57 w 227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7" h="114">
                  <a:moveTo>
                    <a:pt x="57" y="0"/>
                  </a:moveTo>
                  <a:lnTo>
                    <a:pt x="170" y="0"/>
                  </a:lnTo>
                  <a:lnTo>
                    <a:pt x="188" y="3"/>
                  </a:lnTo>
                  <a:lnTo>
                    <a:pt x="203" y="11"/>
                  </a:lnTo>
                  <a:lnTo>
                    <a:pt x="215" y="24"/>
                  </a:lnTo>
                  <a:lnTo>
                    <a:pt x="224" y="39"/>
                  </a:lnTo>
                  <a:lnTo>
                    <a:pt x="227" y="57"/>
                  </a:lnTo>
                  <a:lnTo>
                    <a:pt x="224" y="74"/>
                  </a:lnTo>
                  <a:lnTo>
                    <a:pt x="215" y="91"/>
                  </a:lnTo>
                  <a:lnTo>
                    <a:pt x="203" y="103"/>
                  </a:lnTo>
                  <a:lnTo>
                    <a:pt x="188" y="110"/>
                  </a:lnTo>
                  <a:lnTo>
                    <a:pt x="170" y="114"/>
                  </a:lnTo>
                  <a:lnTo>
                    <a:pt x="57" y="114"/>
                  </a:lnTo>
                  <a:lnTo>
                    <a:pt x="39" y="110"/>
                  </a:lnTo>
                  <a:lnTo>
                    <a:pt x="24" y="103"/>
                  </a:lnTo>
                  <a:lnTo>
                    <a:pt x="11" y="91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102"/>
            <p:cNvSpPr>
              <a:spLocks/>
            </p:cNvSpPr>
            <p:nvPr/>
          </p:nvSpPr>
          <p:spPr bwMode="auto">
            <a:xfrm>
              <a:off x="9421813" y="2901950"/>
              <a:ext cx="36513" cy="17462"/>
            </a:xfrm>
            <a:custGeom>
              <a:avLst/>
              <a:gdLst>
                <a:gd name="T0" fmla="*/ 57 w 227"/>
                <a:gd name="T1" fmla="*/ 0 h 114"/>
                <a:gd name="T2" fmla="*/ 170 w 227"/>
                <a:gd name="T3" fmla="*/ 0 h 114"/>
                <a:gd name="T4" fmla="*/ 188 w 227"/>
                <a:gd name="T5" fmla="*/ 3 h 114"/>
                <a:gd name="T6" fmla="*/ 203 w 227"/>
                <a:gd name="T7" fmla="*/ 12 h 114"/>
                <a:gd name="T8" fmla="*/ 215 w 227"/>
                <a:gd name="T9" fmla="*/ 24 h 114"/>
                <a:gd name="T10" fmla="*/ 224 w 227"/>
                <a:gd name="T11" fmla="*/ 39 h 114"/>
                <a:gd name="T12" fmla="*/ 227 w 227"/>
                <a:gd name="T13" fmla="*/ 57 h 114"/>
                <a:gd name="T14" fmla="*/ 224 w 227"/>
                <a:gd name="T15" fmla="*/ 75 h 114"/>
                <a:gd name="T16" fmla="*/ 215 w 227"/>
                <a:gd name="T17" fmla="*/ 91 h 114"/>
                <a:gd name="T18" fmla="*/ 203 w 227"/>
                <a:gd name="T19" fmla="*/ 103 h 114"/>
                <a:gd name="T20" fmla="*/ 188 w 227"/>
                <a:gd name="T21" fmla="*/ 111 h 114"/>
                <a:gd name="T22" fmla="*/ 170 w 227"/>
                <a:gd name="T23" fmla="*/ 114 h 114"/>
                <a:gd name="T24" fmla="*/ 57 w 227"/>
                <a:gd name="T25" fmla="*/ 114 h 114"/>
                <a:gd name="T26" fmla="*/ 39 w 227"/>
                <a:gd name="T27" fmla="*/ 111 h 114"/>
                <a:gd name="T28" fmla="*/ 24 w 227"/>
                <a:gd name="T29" fmla="*/ 103 h 114"/>
                <a:gd name="T30" fmla="*/ 11 w 227"/>
                <a:gd name="T31" fmla="*/ 91 h 114"/>
                <a:gd name="T32" fmla="*/ 3 w 227"/>
                <a:gd name="T33" fmla="*/ 75 h 114"/>
                <a:gd name="T34" fmla="*/ 0 w 227"/>
                <a:gd name="T35" fmla="*/ 57 h 114"/>
                <a:gd name="T36" fmla="*/ 3 w 227"/>
                <a:gd name="T37" fmla="*/ 39 h 114"/>
                <a:gd name="T38" fmla="*/ 11 w 227"/>
                <a:gd name="T39" fmla="*/ 24 h 114"/>
                <a:gd name="T40" fmla="*/ 24 w 227"/>
                <a:gd name="T41" fmla="*/ 12 h 114"/>
                <a:gd name="T42" fmla="*/ 39 w 227"/>
                <a:gd name="T43" fmla="*/ 3 h 114"/>
                <a:gd name="T44" fmla="*/ 57 w 227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7" h="114">
                  <a:moveTo>
                    <a:pt x="57" y="0"/>
                  </a:moveTo>
                  <a:lnTo>
                    <a:pt x="170" y="0"/>
                  </a:lnTo>
                  <a:lnTo>
                    <a:pt x="188" y="3"/>
                  </a:lnTo>
                  <a:lnTo>
                    <a:pt x="203" y="12"/>
                  </a:lnTo>
                  <a:lnTo>
                    <a:pt x="215" y="24"/>
                  </a:lnTo>
                  <a:lnTo>
                    <a:pt x="224" y="39"/>
                  </a:lnTo>
                  <a:lnTo>
                    <a:pt x="227" y="57"/>
                  </a:lnTo>
                  <a:lnTo>
                    <a:pt x="224" y="75"/>
                  </a:lnTo>
                  <a:lnTo>
                    <a:pt x="215" y="91"/>
                  </a:lnTo>
                  <a:lnTo>
                    <a:pt x="203" y="103"/>
                  </a:lnTo>
                  <a:lnTo>
                    <a:pt x="188" y="111"/>
                  </a:lnTo>
                  <a:lnTo>
                    <a:pt x="170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103"/>
            <p:cNvSpPr>
              <a:spLocks/>
            </p:cNvSpPr>
            <p:nvPr/>
          </p:nvSpPr>
          <p:spPr bwMode="auto">
            <a:xfrm>
              <a:off x="9566276" y="2830513"/>
              <a:ext cx="34925" cy="17462"/>
            </a:xfrm>
            <a:custGeom>
              <a:avLst/>
              <a:gdLst>
                <a:gd name="T0" fmla="*/ 56 w 226"/>
                <a:gd name="T1" fmla="*/ 0 h 114"/>
                <a:gd name="T2" fmla="*/ 170 w 226"/>
                <a:gd name="T3" fmla="*/ 0 h 114"/>
                <a:gd name="T4" fmla="*/ 187 w 226"/>
                <a:gd name="T5" fmla="*/ 3 h 114"/>
                <a:gd name="T6" fmla="*/ 203 w 226"/>
                <a:gd name="T7" fmla="*/ 12 h 114"/>
                <a:gd name="T8" fmla="*/ 215 w 226"/>
                <a:gd name="T9" fmla="*/ 24 h 114"/>
                <a:gd name="T10" fmla="*/ 223 w 226"/>
                <a:gd name="T11" fmla="*/ 40 h 114"/>
                <a:gd name="T12" fmla="*/ 226 w 226"/>
                <a:gd name="T13" fmla="*/ 57 h 114"/>
                <a:gd name="T14" fmla="*/ 223 w 226"/>
                <a:gd name="T15" fmla="*/ 75 h 114"/>
                <a:gd name="T16" fmla="*/ 215 w 226"/>
                <a:gd name="T17" fmla="*/ 91 h 114"/>
                <a:gd name="T18" fmla="*/ 203 w 226"/>
                <a:gd name="T19" fmla="*/ 104 h 114"/>
                <a:gd name="T20" fmla="*/ 187 w 226"/>
                <a:gd name="T21" fmla="*/ 111 h 114"/>
                <a:gd name="T22" fmla="*/ 170 w 226"/>
                <a:gd name="T23" fmla="*/ 114 h 114"/>
                <a:gd name="T24" fmla="*/ 56 w 226"/>
                <a:gd name="T25" fmla="*/ 114 h 114"/>
                <a:gd name="T26" fmla="*/ 39 w 226"/>
                <a:gd name="T27" fmla="*/ 111 h 114"/>
                <a:gd name="T28" fmla="*/ 23 w 226"/>
                <a:gd name="T29" fmla="*/ 104 h 114"/>
                <a:gd name="T30" fmla="*/ 11 w 226"/>
                <a:gd name="T31" fmla="*/ 91 h 114"/>
                <a:gd name="T32" fmla="*/ 3 w 226"/>
                <a:gd name="T33" fmla="*/ 75 h 114"/>
                <a:gd name="T34" fmla="*/ 0 w 226"/>
                <a:gd name="T35" fmla="*/ 57 h 114"/>
                <a:gd name="T36" fmla="*/ 3 w 226"/>
                <a:gd name="T37" fmla="*/ 40 h 114"/>
                <a:gd name="T38" fmla="*/ 11 w 226"/>
                <a:gd name="T39" fmla="*/ 24 h 114"/>
                <a:gd name="T40" fmla="*/ 23 w 226"/>
                <a:gd name="T41" fmla="*/ 12 h 114"/>
                <a:gd name="T42" fmla="*/ 39 w 226"/>
                <a:gd name="T43" fmla="*/ 3 h 114"/>
                <a:gd name="T44" fmla="*/ 56 w 226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6" h="114">
                  <a:moveTo>
                    <a:pt x="56" y="0"/>
                  </a:moveTo>
                  <a:lnTo>
                    <a:pt x="170" y="0"/>
                  </a:lnTo>
                  <a:lnTo>
                    <a:pt x="187" y="3"/>
                  </a:lnTo>
                  <a:lnTo>
                    <a:pt x="203" y="12"/>
                  </a:lnTo>
                  <a:lnTo>
                    <a:pt x="215" y="24"/>
                  </a:lnTo>
                  <a:lnTo>
                    <a:pt x="223" y="40"/>
                  </a:lnTo>
                  <a:lnTo>
                    <a:pt x="226" y="57"/>
                  </a:lnTo>
                  <a:lnTo>
                    <a:pt x="223" y="75"/>
                  </a:lnTo>
                  <a:lnTo>
                    <a:pt x="215" y="91"/>
                  </a:lnTo>
                  <a:lnTo>
                    <a:pt x="203" y="104"/>
                  </a:lnTo>
                  <a:lnTo>
                    <a:pt x="187" y="111"/>
                  </a:lnTo>
                  <a:lnTo>
                    <a:pt x="170" y="114"/>
                  </a:lnTo>
                  <a:lnTo>
                    <a:pt x="56" y="114"/>
                  </a:lnTo>
                  <a:lnTo>
                    <a:pt x="39" y="111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104"/>
            <p:cNvSpPr>
              <a:spLocks/>
            </p:cNvSpPr>
            <p:nvPr/>
          </p:nvSpPr>
          <p:spPr bwMode="auto">
            <a:xfrm>
              <a:off x="9566276" y="2794000"/>
              <a:ext cx="34925" cy="17462"/>
            </a:xfrm>
            <a:custGeom>
              <a:avLst/>
              <a:gdLst>
                <a:gd name="T0" fmla="*/ 56 w 226"/>
                <a:gd name="T1" fmla="*/ 0 h 114"/>
                <a:gd name="T2" fmla="*/ 170 w 226"/>
                <a:gd name="T3" fmla="*/ 0 h 114"/>
                <a:gd name="T4" fmla="*/ 187 w 226"/>
                <a:gd name="T5" fmla="*/ 4 h 114"/>
                <a:gd name="T6" fmla="*/ 203 w 226"/>
                <a:gd name="T7" fmla="*/ 12 h 114"/>
                <a:gd name="T8" fmla="*/ 215 w 226"/>
                <a:gd name="T9" fmla="*/ 24 h 114"/>
                <a:gd name="T10" fmla="*/ 223 w 226"/>
                <a:gd name="T11" fmla="*/ 40 h 114"/>
                <a:gd name="T12" fmla="*/ 226 w 226"/>
                <a:gd name="T13" fmla="*/ 57 h 114"/>
                <a:gd name="T14" fmla="*/ 223 w 226"/>
                <a:gd name="T15" fmla="*/ 75 h 114"/>
                <a:gd name="T16" fmla="*/ 215 w 226"/>
                <a:gd name="T17" fmla="*/ 91 h 114"/>
                <a:gd name="T18" fmla="*/ 203 w 226"/>
                <a:gd name="T19" fmla="*/ 103 h 114"/>
                <a:gd name="T20" fmla="*/ 187 w 226"/>
                <a:gd name="T21" fmla="*/ 111 h 114"/>
                <a:gd name="T22" fmla="*/ 170 w 226"/>
                <a:gd name="T23" fmla="*/ 114 h 114"/>
                <a:gd name="T24" fmla="*/ 56 w 226"/>
                <a:gd name="T25" fmla="*/ 114 h 114"/>
                <a:gd name="T26" fmla="*/ 39 w 226"/>
                <a:gd name="T27" fmla="*/ 111 h 114"/>
                <a:gd name="T28" fmla="*/ 23 w 226"/>
                <a:gd name="T29" fmla="*/ 103 h 114"/>
                <a:gd name="T30" fmla="*/ 11 w 226"/>
                <a:gd name="T31" fmla="*/ 91 h 114"/>
                <a:gd name="T32" fmla="*/ 3 w 226"/>
                <a:gd name="T33" fmla="*/ 75 h 114"/>
                <a:gd name="T34" fmla="*/ 0 w 226"/>
                <a:gd name="T35" fmla="*/ 57 h 114"/>
                <a:gd name="T36" fmla="*/ 3 w 226"/>
                <a:gd name="T37" fmla="*/ 40 h 114"/>
                <a:gd name="T38" fmla="*/ 11 w 226"/>
                <a:gd name="T39" fmla="*/ 24 h 114"/>
                <a:gd name="T40" fmla="*/ 23 w 226"/>
                <a:gd name="T41" fmla="*/ 12 h 114"/>
                <a:gd name="T42" fmla="*/ 39 w 226"/>
                <a:gd name="T43" fmla="*/ 4 h 114"/>
                <a:gd name="T44" fmla="*/ 56 w 226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6" h="114">
                  <a:moveTo>
                    <a:pt x="56" y="0"/>
                  </a:moveTo>
                  <a:lnTo>
                    <a:pt x="170" y="0"/>
                  </a:lnTo>
                  <a:lnTo>
                    <a:pt x="187" y="4"/>
                  </a:lnTo>
                  <a:lnTo>
                    <a:pt x="203" y="12"/>
                  </a:lnTo>
                  <a:lnTo>
                    <a:pt x="215" y="24"/>
                  </a:lnTo>
                  <a:lnTo>
                    <a:pt x="223" y="40"/>
                  </a:lnTo>
                  <a:lnTo>
                    <a:pt x="226" y="57"/>
                  </a:lnTo>
                  <a:lnTo>
                    <a:pt x="223" y="75"/>
                  </a:lnTo>
                  <a:lnTo>
                    <a:pt x="215" y="91"/>
                  </a:lnTo>
                  <a:lnTo>
                    <a:pt x="203" y="103"/>
                  </a:lnTo>
                  <a:lnTo>
                    <a:pt x="187" y="111"/>
                  </a:lnTo>
                  <a:lnTo>
                    <a:pt x="170" y="114"/>
                  </a:lnTo>
                  <a:lnTo>
                    <a:pt x="56" y="114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105"/>
            <p:cNvSpPr>
              <a:spLocks/>
            </p:cNvSpPr>
            <p:nvPr/>
          </p:nvSpPr>
          <p:spPr bwMode="auto">
            <a:xfrm>
              <a:off x="9277351" y="3027363"/>
              <a:ext cx="36513" cy="19050"/>
            </a:xfrm>
            <a:custGeom>
              <a:avLst/>
              <a:gdLst>
                <a:gd name="T0" fmla="*/ 57 w 227"/>
                <a:gd name="T1" fmla="*/ 0 h 114"/>
                <a:gd name="T2" fmla="*/ 170 w 227"/>
                <a:gd name="T3" fmla="*/ 0 h 114"/>
                <a:gd name="T4" fmla="*/ 188 w 227"/>
                <a:gd name="T5" fmla="*/ 3 h 114"/>
                <a:gd name="T6" fmla="*/ 203 w 227"/>
                <a:gd name="T7" fmla="*/ 12 h 114"/>
                <a:gd name="T8" fmla="*/ 216 w 227"/>
                <a:gd name="T9" fmla="*/ 24 h 114"/>
                <a:gd name="T10" fmla="*/ 224 w 227"/>
                <a:gd name="T11" fmla="*/ 40 h 114"/>
                <a:gd name="T12" fmla="*/ 227 w 227"/>
                <a:gd name="T13" fmla="*/ 57 h 114"/>
                <a:gd name="T14" fmla="*/ 224 w 227"/>
                <a:gd name="T15" fmla="*/ 75 h 114"/>
                <a:gd name="T16" fmla="*/ 216 w 227"/>
                <a:gd name="T17" fmla="*/ 91 h 114"/>
                <a:gd name="T18" fmla="*/ 203 w 227"/>
                <a:gd name="T19" fmla="*/ 103 h 114"/>
                <a:gd name="T20" fmla="*/ 188 w 227"/>
                <a:gd name="T21" fmla="*/ 111 h 114"/>
                <a:gd name="T22" fmla="*/ 170 w 227"/>
                <a:gd name="T23" fmla="*/ 114 h 114"/>
                <a:gd name="T24" fmla="*/ 57 w 227"/>
                <a:gd name="T25" fmla="*/ 114 h 114"/>
                <a:gd name="T26" fmla="*/ 39 w 227"/>
                <a:gd name="T27" fmla="*/ 111 h 114"/>
                <a:gd name="T28" fmla="*/ 24 w 227"/>
                <a:gd name="T29" fmla="*/ 103 h 114"/>
                <a:gd name="T30" fmla="*/ 12 w 227"/>
                <a:gd name="T31" fmla="*/ 91 h 114"/>
                <a:gd name="T32" fmla="*/ 3 w 227"/>
                <a:gd name="T33" fmla="*/ 75 h 114"/>
                <a:gd name="T34" fmla="*/ 0 w 227"/>
                <a:gd name="T35" fmla="*/ 57 h 114"/>
                <a:gd name="T36" fmla="*/ 3 w 227"/>
                <a:gd name="T37" fmla="*/ 40 h 114"/>
                <a:gd name="T38" fmla="*/ 12 w 227"/>
                <a:gd name="T39" fmla="*/ 24 h 114"/>
                <a:gd name="T40" fmla="*/ 24 w 227"/>
                <a:gd name="T41" fmla="*/ 12 h 114"/>
                <a:gd name="T42" fmla="*/ 39 w 227"/>
                <a:gd name="T43" fmla="*/ 3 h 114"/>
                <a:gd name="T44" fmla="*/ 57 w 227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7" h="114">
                  <a:moveTo>
                    <a:pt x="57" y="0"/>
                  </a:moveTo>
                  <a:lnTo>
                    <a:pt x="170" y="0"/>
                  </a:lnTo>
                  <a:lnTo>
                    <a:pt x="188" y="3"/>
                  </a:lnTo>
                  <a:lnTo>
                    <a:pt x="203" y="12"/>
                  </a:lnTo>
                  <a:lnTo>
                    <a:pt x="216" y="24"/>
                  </a:lnTo>
                  <a:lnTo>
                    <a:pt x="224" y="40"/>
                  </a:lnTo>
                  <a:lnTo>
                    <a:pt x="227" y="57"/>
                  </a:lnTo>
                  <a:lnTo>
                    <a:pt x="224" y="75"/>
                  </a:lnTo>
                  <a:lnTo>
                    <a:pt x="216" y="91"/>
                  </a:lnTo>
                  <a:lnTo>
                    <a:pt x="203" y="103"/>
                  </a:lnTo>
                  <a:lnTo>
                    <a:pt x="188" y="111"/>
                  </a:lnTo>
                  <a:lnTo>
                    <a:pt x="170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106"/>
            <p:cNvSpPr>
              <a:spLocks/>
            </p:cNvSpPr>
            <p:nvPr/>
          </p:nvSpPr>
          <p:spPr bwMode="auto">
            <a:xfrm>
              <a:off x="9134476" y="3081338"/>
              <a:ext cx="34925" cy="19050"/>
            </a:xfrm>
            <a:custGeom>
              <a:avLst/>
              <a:gdLst>
                <a:gd name="T0" fmla="*/ 56 w 226"/>
                <a:gd name="T1" fmla="*/ 0 h 113"/>
                <a:gd name="T2" fmla="*/ 170 w 226"/>
                <a:gd name="T3" fmla="*/ 0 h 113"/>
                <a:gd name="T4" fmla="*/ 187 w 226"/>
                <a:gd name="T5" fmla="*/ 3 h 113"/>
                <a:gd name="T6" fmla="*/ 203 w 226"/>
                <a:gd name="T7" fmla="*/ 11 h 113"/>
                <a:gd name="T8" fmla="*/ 215 w 226"/>
                <a:gd name="T9" fmla="*/ 23 h 113"/>
                <a:gd name="T10" fmla="*/ 223 w 226"/>
                <a:gd name="T11" fmla="*/ 39 h 113"/>
                <a:gd name="T12" fmla="*/ 226 w 226"/>
                <a:gd name="T13" fmla="*/ 56 h 113"/>
                <a:gd name="T14" fmla="*/ 223 w 226"/>
                <a:gd name="T15" fmla="*/ 75 h 113"/>
                <a:gd name="T16" fmla="*/ 215 w 226"/>
                <a:gd name="T17" fmla="*/ 90 h 113"/>
                <a:gd name="T18" fmla="*/ 203 w 226"/>
                <a:gd name="T19" fmla="*/ 103 h 113"/>
                <a:gd name="T20" fmla="*/ 187 w 226"/>
                <a:gd name="T21" fmla="*/ 110 h 113"/>
                <a:gd name="T22" fmla="*/ 170 w 226"/>
                <a:gd name="T23" fmla="*/ 113 h 113"/>
                <a:gd name="T24" fmla="*/ 56 w 226"/>
                <a:gd name="T25" fmla="*/ 113 h 113"/>
                <a:gd name="T26" fmla="*/ 39 w 226"/>
                <a:gd name="T27" fmla="*/ 110 h 113"/>
                <a:gd name="T28" fmla="*/ 23 w 226"/>
                <a:gd name="T29" fmla="*/ 103 h 113"/>
                <a:gd name="T30" fmla="*/ 11 w 226"/>
                <a:gd name="T31" fmla="*/ 90 h 113"/>
                <a:gd name="T32" fmla="*/ 3 w 226"/>
                <a:gd name="T33" fmla="*/ 75 h 113"/>
                <a:gd name="T34" fmla="*/ 0 w 226"/>
                <a:gd name="T35" fmla="*/ 56 h 113"/>
                <a:gd name="T36" fmla="*/ 3 w 226"/>
                <a:gd name="T37" fmla="*/ 39 h 113"/>
                <a:gd name="T38" fmla="*/ 11 w 226"/>
                <a:gd name="T39" fmla="*/ 23 h 113"/>
                <a:gd name="T40" fmla="*/ 23 w 226"/>
                <a:gd name="T41" fmla="*/ 11 h 113"/>
                <a:gd name="T42" fmla="*/ 39 w 226"/>
                <a:gd name="T43" fmla="*/ 3 h 113"/>
                <a:gd name="T44" fmla="*/ 56 w 226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6" h="113">
                  <a:moveTo>
                    <a:pt x="56" y="0"/>
                  </a:moveTo>
                  <a:lnTo>
                    <a:pt x="170" y="0"/>
                  </a:lnTo>
                  <a:lnTo>
                    <a:pt x="187" y="3"/>
                  </a:lnTo>
                  <a:lnTo>
                    <a:pt x="203" y="11"/>
                  </a:lnTo>
                  <a:lnTo>
                    <a:pt x="215" y="23"/>
                  </a:lnTo>
                  <a:lnTo>
                    <a:pt x="223" y="39"/>
                  </a:lnTo>
                  <a:lnTo>
                    <a:pt x="226" y="56"/>
                  </a:lnTo>
                  <a:lnTo>
                    <a:pt x="223" y="75"/>
                  </a:lnTo>
                  <a:lnTo>
                    <a:pt x="215" y="90"/>
                  </a:lnTo>
                  <a:lnTo>
                    <a:pt x="203" y="103"/>
                  </a:lnTo>
                  <a:lnTo>
                    <a:pt x="187" y="110"/>
                  </a:lnTo>
                  <a:lnTo>
                    <a:pt x="170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107"/>
            <p:cNvSpPr>
              <a:spLocks/>
            </p:cNvSpPr>
            <p:nvPr/>
          </p:nvSpPr>
          <p:spPr bwMode="auto">
            <a:xfrm>
              <a:off x="9134476" y="3117850"/>
              <a:ext cx="34925" cy="19050"/>
            </a:xfrm>
            <a:custGeom>
              <a:avLst/>
              <a:gdLst>
                <a:gd name="T0" fmla="*/ 56 w 226"/>
                <a:gd name="T1" fmla="*/ 0 h 113"/>
                <a:gd name="T2" fmla="*/ 170 w 226"/>
                <a:gd name="T3" fmla="*/ 0 h 113"/>
                <a:gd name="T4" fmla="*/ 187 w 226"/>
                <a:gd name="T5" fmla="*/ 3 h 113"/>
                <a:gd name="T6" fmla="*/ 203 w 226"/>
                <a:gd name="T7" fmla="*/ 11 h 113"/>
                <a:gd name="T8" fmla="*/ 215 w 226"/>
                <a:gd name="T9" fmla="*/ 23 h 113"/>
                <a:gd name="T10" fmla="*/ 223 w 226"/>
                <a:gd name="T11" fmla="*/ 39 h 113"/>
                <a:gd name="T12" fmla="*/ 226 w 226"/>
                <a:gd name="T13" fmla="*/ 56 h 113"/>
                <a:gd name="T14" fmla="*/ 223 w 226"/>
                <a:gd name="T15" fmla="*/ 74 h 113"/>
                <a:gd name="T16" fmla="*/ 215 w 226"/>
                <a:gd name="T17" fmla="*/ 90 h 113"/>
                <a:gd name="T18" fmla="*/ 203 w 226"/>
                <a:gd name="T19" fmla="*/ 103 h 113"/>
                <a:gd name="T20" fmla="*/ 187 w 226"/>
                <a:gd name="T21" fmla="*/ 110 h 113"/>
                <a:gd name="T22" fmla="*/ 170 w 226"/>
                <a:gd name="T23" fmla="*/ 113 h 113"/>
                <a:gd name="T24" fmla="*/ 56 w 226"/>
                <a:gd name="T25" fmla="*/ 113 h 113"/>
                <a:gd name="T26" fmla="*/ 39 w 226"/>
                <a:gd name="T27" fmla="*/ 110 h 113"/>
                <a:gd name="T28" fmla="*/ 23 w 226"/>
                <a:gd name="T29" fmla="*/ 103 h 113"/>
                <a:gd name="T30" fmla="*/ 11 w 226"/>
                <a:gd name="T31" fmla="*/ 90 h 113"/>
                <a:gd name="T32" fmla="*/ 3 w 226"/>
                <a:gd name="T33" fmla="*/ 74 h 113"/>
                <a:gd name="T34" fmla="*/ 0 w 226"/>
                <a:gd name="T35" fmla="*/ 56 h 113"/>
                <a:gd name="T36" fmla="*/ 3 w 226"/>
                <a:gd name="T37" fmla="*/ 39 h 113"/>
                <a:gd name="T38" fmla="*/ 11 w 226"/>
                <a:gd name="T39" fmla="*/ 23 h 113"/>
                <a:gd name="T40" fmla="*/ 23 w 226"/>
                <a:gd name="T41" fmla="*/ 11 h 113"/>
                <a:gd name="T42" fmla="*/ 39 w 226"/>
                <a:gd name="T43" fmla="*/ 3 h 113"/>
                <a:gd name="T44" fmla="*/ 56 w 226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6" h="113">
                  <a:moveTo>
                    <a:pt x="56" y="0"/>
                  </a:moveTo>
                  <a:lnTo>
                    <a:pt x="170" y="0"/>
                  </a:lnTo>
                  <a:lnTo>
                    <a:pt x="187" y="3"/>
                  </a:lnTo>
                  <a:lnTo>
                    <a:pt x="203" y="11"/>
                  </a:lnTo>
                  <a:lnTo>
                    <a:pt x="215" y="23"/>
                  </a:lnTo>
                  <a:lnTo>
                    <a:pt x="223" y="39"/>
                  </a:lnTo>
                  <a:lnTo>
                    <a:pt x="226" y="56"/>
                  </a:lnTo>
                  <a:lnTo>
                    <a:pt x="223" y="74"/>
                  </a:lnTo>
                  <a:lnTo>
                    <a:pt x="215" y="90"/>
                  </a:lnTo>
                  <a:lnTo>
                    <a:pt x="203" y="103"/>
                  </a:lnTo>
                  <a:lnTo>
                    <a:pt x="187" y="110"/>
                  </a:lnTo>
                  <a:lnTo>
                    <a:pt x="170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1" name="Group 210"/>
          <p:cNvGrpSpPr/>
          <p:nvPr/>
        </p:nvGrpSpPr>
        <p:grpSpPr>
          <a:xfrm>
            <a:off x="8161028" y="2698814"/>
            <a:ext cx="538162" cy="534988"/>
            <a:chOff x="8208963" y="2693988"/>
            <a:chExt cx="538162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6" name="Freeform 112"/>
            <p:cNvSpPr>
              <a:spLocks noEditPoints="1"/>
            </p:cNvSpPr>
            <p:nvPr/>
          </p:nvSpPr>
          <p:spPr bwMode="auto">
            <a:xfrm>
              <a:off x="8262938" y="2747963"/>
              <a:ext cx="80962" cy="80963"/>
            </a:xfrm>
            <a:custGeom>
              <a:avLst/>
              <a:gdLst>
                <a:gd name="T0" fmla="*/ 225 w 509"/>
                <a:gd name="T1" fmla="*/ 115 h 507"/>
                <a:gd name="T2" fmla="*/ 175 w 509"/>
                <a:gd name="T3" fmla="*/ 136 h 507"/>
                <a:gd name="T4" fmla="*/ 137 w 509"/>
                <a:gd name="T5" fmla="*/ 175 h 507"/>
                <a:gd name="T6" fmla="*/ 115 w 509"/>
                <a:gd name="T7" fmla="*/ 225 h 507"/>
                <a:gd name="T8" fmla="*/ 115 w 509"/>
                <a:gd name="T9" fmla="*/ 282 h 507"/>
                <a:gd name="T10" fmla="*/ 137 w 509"/>
                <a:gd name="T11" fmla="*/ 332 h 507"/>
                <a:gd name="T12" fmla="*/ 175 w 509"/>
                <a:gd name="T13" fmla="*/ 370 h 507"/>
                <a:gd name="T14" fmla="*/ 225 w 509"/>
                <a:gd name="T15" fmla="*/ 391 h 507"/>
                <a:gd name="T16" fmla="*/ 282 w 509"/>
                <a:gd name="T17" fmla="*/ 391 h 507"/>
                <a:gd name="T18" fmla="*/ 333 w 509"/>
                <a:gd name="T19" fmla="*/ 370 h 507"/>
                <a:gd name="T20" fmla="*/ 371 w 509"/>
                <a:gd name="T21" fmla="*/ 332 h 507"/>
                <a:gd name="T22" fmla="*/ 392 w 509"/>
                <a:gd name="T23" fmla="*/ 282 h 507"/>
                <a:gd name="T24" fmla="*/ 392 w 509"/>
                <a:gd name="T25" fmla="*/ 225 h 507"/>
                <a:gd name="T26" fmla="*/ 371 w 509"/>
                <a:gd name="T27" fmla="*/ 175 h 507"/>
                <a:gd name="T28" fmla="*/ 333 w 509"/>
                <a:gd name="T29" fmla="*/ 136 h 507"/>
                <a:gd name="T30" fmla="*/ 282 w 509"/>
                <a:gd name="T31" fmla="*/ 115 h 507"/>
                <a:gd name="T32" fmla="*/ 254 w 509"/>
                <a:gd name="T33" fmla="*/ 0 h 507"/>
                <a:gd name="T34" fmla="*/ 327 w 509"/>
                <a:gd name="T35" fmla="*/ 11 h 507"/>
                <a:gd name="T36" fmla="*/ 392 w 509"/>
                <a:gd name="T37" fmla="*/ 41 h 507"/>
                <a:gd name="T38" fmla="*/ 446 w 509"/>
                <a:gd name="T39" fmla="*/ 87 h 507"/>
                <a:gd name="T40" fmla="*/ 484 w 509"/>
                <a:gd name="T41" fmla="*/ 147 h 507"/>
                <a:gd name="T42" fmla="*/ 505 w 509"/>
                <a:gd name="T43" fmla="*/ 216 h 507"/>
                <a:gd name="T44" fmla="*/ 505 w 509"/>
                <a:gd name="T45" fmla="*/ 291 h 507"/>
                <a:gd name="T46" fmla="*/ 484 w 509"/>
                <a:gd name="T47" fmla="*/ 360 h 507"/>
                <a:gd name="T48" fmla="*/ 446 w 509"/>
                <a:gd name="T49" fmla="*/ 420 h 507"/>
                <a:gd name="T50" fmla="*/ 392 w 509"/>
                <a:gd name="T51" fmla="*/ 467 h 507"/>
                <a:gd name="T52" fmla="*/ 327 w 509"/>
                <a:gd name="T53" fmla="*/ 496 h 507"/>
                <a:gd name="T54" fmla="*/ 254 w 509"/>
                <a:gd name="T55" fmla="*/ 507 h 507"/>
                <a:gd name="T56" fmla="*/ 180 w 509"/>
                <a:gd name="T57" fmla="*/ 496 h 507"/>
                <a:gd name="T58" fmla="*/ 115 w 509"/>
                <a:gd name="T59" fmla="*/ 467 h 507"/>
                <a:gd name="T60" fmla="*/ 62 w 509"/>
                <a:gd name="T61" fmla="*/ 420 h 507"/>
                <a:gd name="T62" fmla="*/ 24 w 509"/>
                <a:gd name="T63" fmla="*/ 360 h 507"/>
                <a:gd name="T64" fmla="*/ 3 w 509"/>
                <a:gd name="T65" fmla="*/ 291 h 507"/>
                <a:gd name="T66" fmla="*/ 3 w 509"/>
                <a:gd name="T67" fmla="*/ 216 h 507"/>
                <a:gd name="T68" fmla="*/ 24 w 509"/>
                <a:gd name="T69" fmla="*/ 147 h 507"/>
                <a:gd name="T70" fmla="*/ 62 w 509"/>
                <a:gd name="T71" fmla="*/ 87 h 507"/>
                <a:gd name="T72" fmla="*/ 115 w 509"/>
                <a:gd name="T73" fmla="*/ 41 h 507"/>
                <a:gd name="T74" fmla="*/ 180 w 509"/>
                <a:gd name="T75" fmla="*/ 11 h 507"/>
                <a:gd name="T76" fmla="*/ 254 w 509"/>
                <a:gd name="T77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9" h="507">
                  <a:moveTo>
                    <a:pt x="254" y="112"/>
                  </a:moveTo>
                  <a:lnTo>
                    <a:pt x="225" y="115"/>
                  </a:lnTo>
                  <a:lnTo>
                    <a:pt x="199" y="124"/>
                  </a:lnTo>
                  <a:lnTo>
                    <a:pt x="175" y="136"/>
                  </a:lnTo>
                  <a:lnTo>
                    <a:pt x="154" y="154"/>
                  </a:lnTo>
                  <a:lnTo>
                    <a:pt x="137" y="175"/>
                  </a:lnTo>
                  <a:lnTo>
                    <a:pt x="124" y="199"/>
                  </a:lnTo>
                  <a:lnTo>
                    <a:pt x="115" y="225"/>
                  </a:lnTo>
                  <a:lnTo>
                    <a:pt x="113" y="253"/>
                  </a:lnTo>
                  <a:lnTo>
                    <a:pt x="115" y="282"/>
                  </a:lnTo>
                  <a:lnTo>
                    <a:pt x="124" y="309"/>
                  </a:lnTo>
                  <a:lnTo>
                    <a:pt x="137" y="332"/>
                  </a:lnTo>
                  <a:lnTo>
                    <a:pt x="154" y="353"/>
                  </a:lnTo>
                  <a:lnTo>
                    <a:pt x="175" y="370"/>
                  </a:lnTo>
                  <a:lnTo>
                    <a:pt x="199" y="383"/>
                  </a:lnTo>
                  <a:lnTo>
                    <a:pt x="225" y="391"/>
                  </a:lnTo>
                  <a:lnTo>
                    <a:pt x="254" y="394"/>
                  </a:lnTo>
                  <a:lnTo>
                    <a:pt x="282" y="391"/>
                  </a:lnTo>
                  <a:lnTo>
                    <a:pt x="309" y="383"/>
                  </a:lnTo>
                  <a:lnTo>
                    <a:pt x="333" y="370"/>
                  </a:lnTo>
                  <a:lnTo>
                    <a:pt x="354" y="353"/>
                  </a:lnTo>
                  <a:lnTo>
                    <a:pt x="371" y="332"/>
                  </a:lnTo>
                  <a:lnTo>
                    <a:pt x="384" y="309"/>
                  </a:lnTo>
                  <a:lnTo>
                    <a:pt x="392" y="282"/>
                  </a:lnTo>
                  <a:lnTo>
                    <a:pt x="395" y="253"/>
                  </a:lnTo>
                  <a:lnTo>
                    <a:pt x="392" y="225"/>
                  </a:lnTo>
                  <a:lnTo>
                    <a:pt x="384" y="199"/>
                  </a:lnTo>
                  <a:lnTo>
                    <a:pt x="371" y="175"/>
                  </a:lnTo>
                  <a:lnTo>
                    <a:pt x="354" y="154"/>
                  </a:lnTo>
                  <a:lnTo>
                    <a:pt x="333" y="136"/>
                  </a:lnTo>
                  <a:lnTo>
                    <a:pt x="309" y="124"/>
                  </a:lnTo>
                  <a:lnTo>
                    <a:pt x="282" y="115"/>
                  </a:lnTo>
                  <a:lnTo>
                    <a:pt x="254" y="112"/>
                  </a:lnTo>
                  <a:close/>
                  <a:moveTo>
                    <a:pt x="254" y="0"/>
                  </a:moveTo>
                  <a:lnTo>
                    <a:pt x="291" y="2"/>
                  </a:lnTo>
                  <a:lnTo>
                    <a:pt x="327" y="11"/>
                  </a:lnTo>
                  <a:lnTo>
                    <a:pt x="362" y="23"/>
                  </a:lnTo>
                  <a:lnTo>
                    <a:pt x="392" y="41"/>
                  </a:lnTo>
                  <a:lnTo>
                    <a:pt x="420" y="62"/>
                  </a:lnTo>
                  <a:lnTo>
                    <a:pt x="446" y="87"/>
                  </a:lnTo>
                  <a:lnTo>
                    <a:pt x="468" y="115"/>
                  </a:lnTo>
                  <a:lnTo>
                    <a:pt x="484" y="147"/>
                  </a:lnTo>
                  <a:lnTo>
                    <a:pt x="498" y="180"/>
                  </a:lnTo>
                  <a:lnTo>
                    <a:pt x="505" y="216"/>
                  </a:lnTo>
                  <a:lnTo>
                    <a:pt x="509" y="253"/>
                  </a:lnTo>
                  <a:lnTo>
                    <a:pt x="505" y="291"/>
                  </a:lnTo>
                  <a:lnTo>
                    <a:pt x="498" y="327"/>
                  </a:lnTo>
                  <a:lnTo>
                    <a:pt x="484" y="360"/>
                  </a:lnTo>
                  <a:lnTo>
                    <a:pt x="468" y="391"/>
                  </a:lnTo>
                  <a:lnTo>
                    <a:pt x="446" y="420"/>
                  </a:lnTo>
                  <a:lnTo>
                    <a:pt x="420" y="445"/>
                  </a:lnTo>
                  <a:lnTo>
                    <a:pt x="392" y="467"/>
                  </a:lnTo>
                  <a:lnTo>
                    <a:pt x="362" y="483"/>
                  </a:lnTo>
                  <a:lnTo>
                    <a:pt x="327" y="496"/>
                  </a:lnTo>
                  <a:lnTo>
                    <a:pt x="291" y="504"/>
                  </a:lnTo>
                  <a:lnTo>
                    <a:pt x="254" y="507"/>
                  </a:lnTo>
                  <a:lnTo>
                    <a:pt x="216" y="504"/>
                  </a:lnTo>
                  <a:lnTo>
                    <a:pt x="180" y="496"/>
                  </a:lnTo>
                  <a:lnTo>
                    <a:pt x="147" y="483"/>
                  </a:lnTo>
                  <a:lnTo>
                    <a:pt x="115" y="467"/>
                  </a:lnTo>
                  <a:lnTo>
                    <a:pt x="87" y="445"/>
                  </a:lnTo>
                  <a:lnTo>
                    <a:pt x="62" y="420"/>
                  </a:lnTo>
                  <a:lnTo>
                    <a:pt x="41" y="391"/>
                  </a:lnTo>
                  <a:lnTo>
                    <a:pt x="24" y="360"/>
                  </a:lnTo>
                  <a:lnTo>
                    <a:pt x="10" y="327"/>
                  </a:lnTo>
                  <a:lnTo>
                    <a:pt x="3" y="291"/>
                  </a:lnTo>
                  <a:lnTo>
                    <a:pt x="0" y="253"/>
                  </a:lnTo>
                  <a:lnTo>
                    <a:pt x="3" y="216"/>
                  </a:lnTo>
                  <a:lnTo>
                    <a:pt x="10" y="180"/>
                  </a:lnTo>
                  <a:lnTo>
                    <a:pt x="24" y="147"/>
                  </a:lnTo>
                  <a:lnTo>
                    <a:pt x="41" y="115"/>
                  </a:lnTo>
                  <a:lnTo>
                    <a:pt x="62" y="87"/>
                  </a:lnTo>
                  <a:lnTo>
                    <a:pt x="87" y="62"/>
                  </a:lnTo>
                  <a:lnTo>
                    <a:pt x="115" y="41"/>
                  </a:lnTo>
                  <a:lnTo>
                    <a:pt x="147" y="23"/>
                  </a:lnTo>
                  <a:lnTo>
                    <a:pt x="180" y="11"/>
                  </a:lnTo>
                  <a:lnTo>
                    <a:pt x="216" y="2"/>
                  </a:lnTo>
                  <a:lnTo>
                    <a:pt x="2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113"/>
            <p:cNvSpPr>
              <a:spLocks/>
            </p:cNvSpPr>
            <p:nvPr/>
          </p:nvSpPr>
          <p:spPr bwMode="auto">
            <a:xfrm>
              <a:off x="8648700" y="2765425"/>
              <a:ext cx="17462" cy="19050"/>
            </a:xfrm>
            <a:custGeom>
              <a:avLst/>
              <a:gdLst>
                <a:gd name="T0" fmla="*/ 57 w 112"/>
                <a:gd name="T1" fmla="*/ 0 h 113"/>
                <a:gd name="T2" fmla="*/ 75 w 112"/>
                <a:gd name="T3" fmla="*/ 3 h 113"/>
                <a:gd name="T4" fmla="*/ 89 w 112"/>
                <a:gd name="T5" fmla="*/ 12 h 113"/>
                <a:gd name="T6" fmla="*/ 102 w 112"/>
                <a:gd name="T7" fmla="*/ 24 h 113"/>
                <a:gd name="T8" fmla="*/ 110 w 112"/>
                <a:gd name="T9" fmla="*/ 39 h 113"/>
                <a:gd name="T10" fmla="*/ 112 w 112"/>
                <a:gd name="T11" fmla="*/ 57 h 113"/>
                <a:gd name="T12" fmla="*/ 110 w 112"/>
                <a:gd name="T13" fmla="*/ 74 h 113"/>
                <a:gd name="T14" fmla="*/ 102 w 112"/>
                <a:gd name="T15" fmla="*/ 90 h 113"/>
                <a:gd name="T16" fmla="*/ 89 w 112"/>
                <a:gd name="T17" fmla="*/ 103 h 113"/>
                <a:gd name="T18" fmla="*/ 75 w 112"/>
                <a:gd name="T19" fmla="*/ 111 h 113"/>
                <a:gd name="T20" fmla="*/ 57 w 112"/>
                <a:gd name="T21" fmla="*/ 113 h 113"/>
                <a:gd name="T22" fmla="*/ 39 w 112"/>
                <a:gd name="T23" fmla="*/ 111 h 113"/>
                <a:gd name="T24" fmla="*/ 23 w 112"/>
                <a:gd name="T25" fmla="*/ 103 h 113"/>
                <a:gd name="T26" fmla="*/ 11 w 112"/>
                <a:gd name="T27" fmla="*/ 90 h 113"/>
                <a:gd name="T28" fmla="*/ 2 w 112"/>
                <a:gd name="T29" fmla="*/ 74 h 113"/>
                <a:gd name="T30" fmla="*/ 0 w 112"/>
                <a:gd name="T31" fmla="*/ 57 h 113"/>
                <a:gd name="T32" fmla="*/ 2 w 112"/>
                <a:gd name="T33" fmla="*/ 39 h 113"/>
                <a:gd name="T34" fmla="*/ 11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7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7" y="0"/>
                  </a:moveTo>
                  <a:lnTo>
                    <a:pt x="75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2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89" y="103"/>
                  </a:lnTo>
                  <a:lnTo>
                    <a:pt x="75" y="111"/>
                  </a:lnTo>
                  <a:lnTo>
                    <a:pt x="57" y="113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114"/>
            <p:cNvSpPr>
              <a:spLocks/>
            </p:cNvSpPr>
            <p:nvPr/>
          </p:nvSpPr>
          <p:spPr bwMode="auto">
            <a:xfrm>
              <a:off x="8612188" y="2765425"/>
              <a:ext cx="19050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3 h 113"/>
                <a:gd name="T18" fmla="*/ 74 w 113"/>
                <a:gd name="T19" fmla="*/ 111 h 113"/>
                <a:gd name="T20" fmla="*/ 56 w 113"/>
                <a:gd name="T21" fmla="*/ 113 h 113"/>
                <a:gd name="T22" fmla="*/ 38 w 113"/>
                <a:gd name="T23" fmla="*/ 111 h 113"/>
                <a:gd name="T24" fmla="*/ 23 w 113"/>
                <a:gd name="T25" fmla="*/ 103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3 w 113"/>
                <a:gd name="T37" fmla="*/ 12 h 113"/>
                <a:gd name="T38" fmla="*/ 38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3"/>
                  </a:lnTo>
                  <a:lnTo>
                    <a:pt x="74" y="111"/>
                  </a:lnTo>
                  <a:lnTo>
                    <a:pt x="56" y="113"/>
                  </a:lnTo>
                  <a:lnTo>
                    <a:pt x="38" y="111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115"/>
            <p:cNvSpPr>
              <a:spLocks/>
            </p:cNvSpPr>
            <p:nvPr/>
          </p:nvSpPr>
          <p:spPr bwMode="auto">
            <a:xfrm>
              <a:off x="8666163" y="2792413"/>
              <a:ext cx="17462" cy="19050"/>
            </a:xfrm>
            <a:custGeom>
              <a:avLst/>
              <a:gdLst>
                <a:gd name="T0" fmla="*/ 57 w 114"/>
                <a:gd name="T1" fmla="*/ 0 h 112"/>
                <a:gd name="T2" fmla="*/ 75 w 114"/>
                <a:gd name="T3" fmla="*/ 3 h 112"/>
                <a:gd name="T4" fmla="*/ 90 w 114"/>
                <a:gd name="T5" fmla="*/ 11 h 112"/>
                <a:gd name="T6" fmla="*/ 103 w 114"/>
                <a:gd name="T7" fmla="*/ 23 h 112"/>
                <a:gd name="T8" fmla="*/ 110 w 114"/>
                <a:gd name="T9" fmla="*/ 38 h 112"/>
                <a:gd name="T10" fmla="*/ 114 w 114"/>
                <a:gd name="T11" fmla="*/ 56 h 112"/>
                <a:gd name="T12" fmla="*/ 110 w 114"/>
                <a:gd name="T13" fmla="*/ 74 h 112"/>
                <a:gd name="T14" fmla="*/ 103 w 114"/>
                <a:gd name="T15" fmla="*/ 89 h 112"/>
                <a:gd name="T16" fmla="*/ 90 w 114"/>
                <a:gd name="T17" fmla="*/ 101 h 112"/>
                <a:gd name="T18" fmla="*/ 75 w 114"/>
                <a:gd name="T19" fmla="*/ 109 h 112"/>
                <a:gd name="T20" fmla="*/ 57 w 114"/>
                <a:gd name="T21" fmla="*/ 112 h 112"/>
                <a:gd name="T22" fmla="*/ 39 w 114"/>
                <a:gd name="T23" fmla="*/ 109 h 112"/>
                <a:gd name="T24" fmla="*/ 23 w 114"/>
                <a:gd name="T25" fmla="*/ 101 h 112"/>
                <a:gd name="T26" fmla="*/ 12 w 114"/>
                <a:gd name="T27" fmla="*/ 89 h 112"/>
                <a:gd name="T28" fmla="*/ 3 w 114"/>
                <a:gd name="T29" fmla="*/ 74 h 112"/>
                <a:gd name="T30" fmla="*/ 0 w 114"/>
                <a:gd name="T31" fmla="*/ 56 h 112"/>
                <a:gd name="T32" fmla="*/ 3 w 114"/>
                <a:gd name="T33" fmla="*/ 38 h 112"/>
                <a:gd name="T34" fmla="*/ 12 w 114"/>
                <a:gd name="T35" fmla="*/ 23 h 112"/>
                <a:gd name="T36" fmla="*/ 23 w 114"/>
                <a:gd name="T37" fmla="*/ 11 h 112"/>
                <a:gd name="T38" fmla="*/ 39 w 114"/>
                <a:gd name="T39" fmla="*/ 3 h 112"/>
                <a:gd name="T40" fmla="*/ 57 w 114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0" y="38"/>
                  </a:lnTo>
                  <a:lnTo>
                    <a:pt x="114" y="56"/>
                  </a:lnTo>
                  <a:lnTo>
                    <a:pt x="110" y="74"/>
                  </a:lnTo>
                  <a:lnTo>
                    <a:pt x="103" y="89"/>
                  </a:lnTo>
                  <a:lnTo>
                    <a:pt x="90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116"/>
            <p:cNvSpPr>
              <a:spLocks/>
            </p:cNvSpPr>
            <p:nvPr/>
          </p:nvSpPr>
          <p:spPr bwMode="auto">
            <a:xfrm>
              <a:off x="8631238" y="2792413"/>
              <a:ext cx="17462" cy="19050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2 w 113"/>
                <a:gd name="T15" fmla="*/ 89 h 112"/>
                <a:gd name="T16" fmla="*/ 90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0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0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117"/>
            <p:cNvSpPr>
              <a:spLocks/>
            </p:cNvSpPr>
            <p:nvPr/>
          </p:nvSpPr>
          <p:spPr bwMode="auto">
            <a:xfrm>
              <a:off x="8577263" y="2765425"/>
              <a:ext cx="17462" cy="19050"/>
            </a:xfrm>
            <a:custGeom>
              <a:avLst/>
              <a:gdLst>
                <a:gd name="T0" fmla="*/ 57 w 112"/>
                <a:gd name="T1" fmla="*/ 0 h 113"/>
                <a:gd name="T2" fmla="*/ 74 w 112"/>
                <a:gd name="T3" fmla="*/ 3 h 113"/>
                <a:gd name="T4" fmla="*/ 89 w 112"/>
                <a:gd name="T5" fmla="*/ 12 h 113"/>
                <a:gd name="T6" fmla="*/ 102 w 112"/>
                <a:gd name="T7" fmla="*/ 24 h 113"/>
                <a:gd name="T8" fmla="*/ 110 w 112"/>
                <a:gd name="T9" fmla="*/ 39 h 113"/>
                <a:gd name="T10" fmla="*/ 112 w 112"/>
                <a:gd name="T11" fmla="*/ 57 h 113"/>
                <a:gd name="T12" fmla="*/ 110 w 112"/>
                <a:gd name="T13" fmla="*/ 74 h 113"/>
                <a:gd name="T14" fmla="*/ 102 w 112"/>
                <a:gd name="T15" fmla="*/ 90 h 113"/>
                <a:gd name="T16" fmla="*/ 89 w 112"/>
                <a:gd name="T17" fmla="*/ 103 h 113"/>
                <a:gd name="T18" fmla="*/ 74 w 112"/>
                <a:gd name="T19" fmla="*/ 111 h 113"/>
                <a:gd name="T20" fmla="*/ 57 w 112"/>
                <a:gd name="T21" fmla="*/ 113 h 113"/>
                <a:gd name="T22" fmla="*/ 39 w 112"/>
                <a:gd name="T23" fmla="*/ 111 h 113"/>
                <a:gd name="T24" fmla="*/ 23 w 112"/>
                <a:gd name="T25" fmla="*/ 103 h 113"/>
                <a:gd name="T26" fmla="*/ 10 w 112"/>
                <a:gd name="T27" fmla="*/ 90 h 113"/>
                <a:gd name="T28" fmla="*/ 2 w 112"/>
                <a:gd name="T29" fmla="*/ 74 h 113"/>
                <a:gd name="T30" fmla="*/ 0 w 112"/>
                <a:gd name="T31" fmla="*/ 57 h 113"/>
                <a:gd name="T32" fmla="*/ 2 w 112"/>
                <a:gd name="T33" fmla="*/ 39 h 113"/>
                <a:gd name="T34" fmla="*/ 10 w 112"/>
                <a:gd name="T35" fmla="*/ 24 h 113"/>
                <a:gd name="T36" fmla="*/ 23 w 112"/>
                <a:gd name="T37" fmla="*/ 12 h 113"/>
                <a:gd name="T38" fmla="*/ 39 w 112"/>
                <a:gd name="T39" fmla="*/ 3 h 113"/>
                <a:gd name="T40" fmla="*/ 57 w 112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3">
                  <a:moveTo>
                    <a:pt x="57" y="0"/>
                  </a:moveTo>
                  <a:lnTo>
                    <a:pt x="74" y="3"/>
                  </a:lnTo>
                  <a:lnTo>
                    <a:pt x="89" y="12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2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89" y="103"/>
                  </a:lnTo>
                  <a:lnTo>
                    <a:pt x="74" y="111"/>
                  </a:lnTo>
                  <a:lnTo>
                    <a:pt x="57" y="113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0" y="90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18"/>
            <p:cNvSpPr>
              <a:spLocks/>
            </p:cNvSpPr>
            <p:nvPr/>
          </p:nvSpPr>
          <p:spPr bwMode="auto">
            <a:xfrm>
              <a:off x="8594725" y="2792413"/>
              <a:ext cx="17462" cy="19050"/>
            </a:xfrm>
            <a:custGeom>
              <a:avLst/>
              <a:gdLst>
                <a:gd name="T0" fmla="*/ 57 w 114"/>
                <a:gd name="T1" fmla="*/ 0 h 112"/>
                <a:gd name="T2" fmla="*/ 75 w 114"/>
                <a:gd name="T3" fmla="*/ 3 h 112"/>
                <a:gd name="T4" fmla="*/ 90 w 114"/>
                <a:gd name="T5" fmla="*/ 11 h 112"/>
                <a:gd name="T6" fmla="*/ 103 w 114"/>
                <a:gd name="T7" fmla="*/ 23 h 112"/>
                <a:gd name="T8" fmla="*/ 110 w 114"/>
                <a:gd name="T9" fmla="*/ 38 h 112"/>
                <a:gd name="T10" fmla="*/ 114 w 114"/>
                <a:gd name="T11" fmla="*/ 56 h 112"/>
                <a:gd name="T12" fmla="*/ 110 w 114"/>
                <a:gd name="T13" fmla="*/ 74 h 112"/>
                <a:gd name="T14" fmla="*/ 103 w 114"/>
                <a:gd name="T15" fmla="*/ 89 h 112"/>
                <a:gd name="T16" fmla="*/ 90 w 114"/>
                <a:gd name="T17" fmla="*/ 101 h 112"/>
                <a:gd name="T18" fmla="*/ 75 w 114"/>
                <a:gd name="T19" fmla="*/ 109 h 112"/>
                <a:gd name="T20" fmla="*/ 57 w 114"/>
                <a:gd name="T21" fmla="*/ 112 h 112"/>
                <a:gd name="T22" fmla="*/ 39 w 114"/>
                <a:gd name="T23" fmla="*/ 109 h 112"/>
                <a:gd name="T24" fmla="*/ 23 w 114"/>
                <a:gd name="T25" fmla="*/ 101 h 112"/>
                <a:gd name="T26" fmla="*/ 12 w 114"/>
                <a:gd name="T27" fmla="*/ 89 h 112"/>
                <a:gd name="T28" fmla="*/ 3 w 114"/>
                <a:gd name="T29" fmla="*/ 74 h 112"/>
                <a:gd name="T30" fmla="*/ 0 w 114"/>
                <a:gd name="T31" fmla="*/ 56 h 112"/>
                <a:gd name="T32" fmla="*/ 3 w 114"/>
                <a:gd name="T33" fmla="*/ 38 h 112"/>
                <a:gd name="T34" fmla="*/ 12 w 114"/>
                <a:gd name="T35" fmla="*/ 23 h 112"/>
                <a:gd name="T36" fmla="*/ 23 w 114"/>
                <a:gd name="T37" fmla="*/ 11 h 112"/>
                <a:gd name="T38" fmla="*/ 39 w 114"/>
                <a:gd name="T39" fmla="*/ 3 h 112"/>
                <a:gd name="T40" fmla="*/ 57 w 114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0" y="38"/>
                  </a:lnTo>
                  <a:lnTo>
                    <a:pt x="114" y="56"/>
                  </a:lnTo>
                  <a:lnTo>
                    <a:pt x="110" y="74"/>
                  </a:lnTo>
                  <a:lnTo>
                    <a:pt x="103" y="89"/>
                  </a:lnTo>
                  <a:lnTo>
                    <a:pt x="90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119"/>
            <p:cNvSpPr>
              <a:spLocks/>
            </p:cNvSpPr>
            <p:nvPr/>
          </p:nvSpPr>
          <p:spPr bwMode="auto">
            <a:xfrm>
              <a:off x="8540750" y="2765425"/>
              <a:ext cx="17462" cy="19050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1 w 114"/>
                <a:gd name="T5" fmla="*/ 12 h 113"/>
                <a:gd name="T6" fmla="*/ 102 w 114"/>
                <a:gd name="T7" fmla="*/ 24 h 113"/>
                <a:gd name="T8" fmla="*/ 111 w 114"/>
                <a:gd name="T9" fmla="*/ 39 h 113"/>
                <a:gd name="T10" fmla="*/ 114 w 114"/>
                <a:gd name="T11" fmla="*/ 57 h 113"/>
                <a:gd name="T12" fmla="*/ 111 w 114"/>
                <a:gd name="T13" fmla="*/ 74 h 113"/>
                <a:gd name="T14" fmla="*/ 102 w 114"/>
                <a:gd name="T15" fmla="*/ 90 h 113"/>
                <a:gd name="T16" fmla="*/ 91 w 114"/>
                <a:gd name="T17" fmla="*/ 103 h 113"/>
                <a:gd name="T18" fmla="*/ 75 w 114"/>
                <a:gd name="T19" fmla="*/ 111 h 113"/>
                <a:gd name="T20" fmla="*/ 57 w 114"/>
                <a:gd name="T21" fmla="*/ 113 h 113"/>
                <a:gd name="T22" fmla="*/ 39 w 114"/>
                <a:gd name="T23" fmla="*/ 111 h 113"/>
                <a:gd name="T24" fmla="*/ 24 w 114"/>
                <a:gd name="T25" fmla="*/ 103 h 113"/>
                <a:gd name="T26" fmla="*/ 12 w 114"/>
                <a:gd name="T27" fmla="*/ 90 h 113"/>
                <a:gd name="T28" fmla="*/ 4 w 114"/>
                <a:gd name="T29" fmla="*/ 74 h 113"/>
                <a:gd name="T30" fmla="*/ 0 w 114"/>
                <a:gd name="T31" fmla="*/ 57 h 113"/>
                <a:gd name="T32" fmla="*/ 4 w 114"/>
                <a:gd name="T33" fmla="*/ 39 h 113"/>
                <a:gd name="T34" fmla="*/ 12 w 114"/>
                <a:gd name="T35" fmla="*/ 24 h 113"/>
                <a:gd name="T36" fmla="*/ 24 w 114"/>
                <a:gd name="T37" fmla="*/ 12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2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4"/>
                  </a:lnTo>
                  <a:lnTo>
                    <a:pt x="102" y="90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7" y="113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4" y="74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120"/>
            <p:cNvSpPr>
              <a:spLocks/>
            </p:cNvSpPr>
            <p:nvPr/>
          </p:nvSpPr>
          <p:spPr bwMode="auto">
            <a:xfrm>
              <a:off x="8558213" y="2792413"/>
              <a:ext cx="19050" cy="19050"/>
            </a:xfrm>
            <a:custGeom>
              <a:avLst/>
              <a:gdLst>
                <a:gd name="T0" fmla="*/ 56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1 w 113"/>
                <a:gd name="T7" fmla="*/ 23 h 112"/>
                <a:gd name="T8" fmla="*/ 110 w 113"/>
                <a:gd name="T9" fmla="*/ 38 h 112"/>
                <a:gd name="T10" fmla="*/ 113 w 113"/>
                <a:gd name="T11" fmla="*/ 56 h 112"/>
                <a:gd name="T12" fmla="*/ 110 w 113"/>
                <a:gd name="T13" fmla="*/ 74 h 112"/>
                <a:gd name="T14" fmla="*/ 101 w 113"/>
                <a:gd name="T15" fmla="*/ 89 h 112"/>
                <a:gd name="T16" fmla="*/ 90 w 113"/>
                <a:gd name="T17" fmla="*/ 101 h 112"/>
                <a:gd name="T18" fmla="*/ 74 w 113"/>
                <a:gd name="T19" fmla="*/ 109 h 112"/>
                <a:gd name="T20" fmla="*/ 56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0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0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6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1" y="89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21"/>
            <p:cNvSpPr>
              <a:spLocks/>
            </p:cNvSpPr>
            <p:nvPr/>
          </p:nvSpPr>
          <p:spPr bwMode="auto">
            <a:xfrm>
              <a:off x="8504238" y="2765425"/>
              <a:ext cx="19050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3 w 113"/>
                <a:gd name="T7" fmla="*/ 24 h 113"/>
                <a:gd name="T8" fmla="*/ 111 w 113"/>
                <a:gd name="T9" fmla="*/ 39 h 113"/>
                <a:gd name="T10" fmla="*/ 113 w 113"/>
                <a:gd name="T11" fmla="*/ 57 h 113"/>
                <a:gd name="T12" fmla="*/ 111 w 113"/>
                <a:gd name="T13" fmla="*/ 74 h 113"/>
                <a:gd name="T14" fmla="*/ 103 w 113"/>
                <a:gd name="T15" fmla="*/ 90 h 113"/>
                <a:gd name="T16" fmla="*/ 90 w 113"/>
                <a:gd name="T17" fmla="*/ 103 h 113"/>
                <a:gd name="T18" fmla="*/ 74 w 113"/>
                <a:gd name="T19" fmla="*/ 111 h 113"/>
                <a:gd name="T20" fmla="*/ 57 w 113"/>
                <a:gd name="T21" fmla="*/ 113 h 113"/>
                <a:gd name="T22" fmla="*/ 39 w 113"/>
                <a:gd name="T23" fmla="*/ 111 h 113"/>
                <a:gd name="T24" fmla="*/ 24 w 113"/>
                <a:gd name="T25" fmla="*/ 103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4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3" y="24"/>
                  </a:lnTo>
                  <a:lnTo>
                    <a:pt x="111" y="39"/>
                  </a:lnTo>
                  <a:lnTo>
                    <a:pt x="113" y="57"/>
                  </a:lnTo>
                  <a:lnTo>
                    <a:pt x="111" y="74"/>
                  </a:lnTo>
                  <a:lnTo>
                    <a:pt x="103" y="90"/>
                  </a:lnTo>
                  <a:lnTo>
                    <a:pt x="90" y="103"/>
                  </a:lnTo>
                  <a:lnTo>
                    <a:pt x="74" y="111"/>
                  </a:lnTo>
                  <a:lnTo>
                    <a:pt x="57" y="113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122"/>
            <p:cNvSpPr>
              <a:spLocks/>
            </p:cNvSpPr>
            <p:nvPr/>
          </p:nvSpPr>
          <p:spPr bwMode="auto">
            <a:xfrm>
              <a:off x="8523288" y="2792413"/>
              <a:ext cx="17462" cy="19050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1 h 112"/>
                <a:gd name="T6" fmla="*/ 103 w 113"/>
                <a:gd name="T7" fmla="*/ 23 h 112"/>
                <a:gd name="T8" fmla="*/ 111 w 113"/>
                <a:gd name="T9" fmla="*/ 38 h 112"/>
                <a:gd name="T10" fmla="*/ 113 w 113"/>
                <a:gd name="T11" fmla="*/ 56 h 112"/>
                <a:gd name="T12" fmla="*/ 111 w 113"/>
                <a:gd name="T13" fmla="*/ 74 h 112"/>
                <a:gd name="T14" fmla="*/ 103 w 113"/>
                <a:gd name="T15" fmla="*/ 89 h 112"/>
                <a:gd name="T16" fmla="*/ 90 w 113"/>
                <a:gd name="T17" fmla="*/ 101 h 112"/>
                <a:gd name="T18" fmla="*/ 75 w 113"/>
                <a:gd name="T19" fmla="*/ 109 h 112"/>
                <a:gd name="T20" fmla="*/ 57 w 113"/>
                <a:gd name="T21" fmla="*/ 112 h 112"/>
                <a:gd name="T22" fmla="*/ 39 w 113"/>
                <a:gd name="T23" fmla="*/ 109 h 112"/>
                <a:gd name="T24" fmla="*/ 23 w 113"/>
                <a:gd name="T25" fmla="*/ 101 h 112"/>
                <a:gd name="T26" fmla="*/ 12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2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3" y="56"/>
                  </a:lnTo>
                  <a:lnTo>
                    <a:pt x="111" y="74"/>
                  </a:lnTo>
                  <a:lnTo>
                    <a:pt x="103" y="89"/>
                  </a:lnTo>
                  <a:lnTo>
                    <a:pt x="90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123"/>
            <p:cNvSpPr>
              <a:spLocks noEditPoints="1"/>
            </p:cNvSpPr>
            <p:nvPr/>
          </p:nvSpPr>
          <p:spPr bwMode="auto">
            <a:xfrm>
              <a:off x="8262938" y="2917825"/>
              <a:ext cx="80962" cy="80963"/>
            </a:xfrm>
            <a:custGeom>
              <a:avLst/>
              <a:gdLst>
                <a:gd name="T0" fmla="*/ 225 w 509"/>
                <a:gd name="T1" fmla="*/ 116 h 507"/>
                <a:gd name="T2" fmla="*/ 175 w 509"/>
                <a:gd name="T3" fmla="*/ 137 h 507"/>
                <a:gd name="T4" fmla="*/ 137 w 509"/>
                <a:gd name="T5" fmla="*/ 175 h 507"/>
                <a:gd name="T6" fmla="*/ 115 w 509"/>
                <a:gd name="T7" fmla="*/ 226 h 507"/>
                <a:gd name="T8" fmla="*/ 115 w 509"/>
                <a:gd name="T9" fmla="*/ 282 h 507"/>
                <a:gd name="T10" fmla="*/ 137 w 509"/>
                <a:gd name="T11" fmla="*/ 332 h 507"/>
                <a:gd name="T12" fmla="*/ 175 w 509"/>
                <a:gd name="T13" fmla="*/ 371 h 507"/>
                <a:gd name="T14" fmla="*/ 225 w 509"/>
                <a:gd name="T15" fmla="*/ 392 h 507"/>
                <a:gd name="T16" fmla="*/ 282 w 509"/>
                <a:gd name="T17" fmla="*/ 392 h 507"/>
                <a:gd name="T18" fmla="*/ 333 w 509"/>
                <a:gd name="T19" fmla="*/ 371 h 507"/>
                <a:gd name="T20" fmla="*/ 371 w 509"/>
                <a:gd name="T21" fmla="*/ 332 h 507"/>
                <a:gd name="T22" fmla="*/ 392 w 509"/>
                <a:gd name="T23" fmla="*/ 282 h 507"/>
                <a:gd name="T24" fmla="*/ 392 w 509"/>
                <a:gd name="T25" fmla="*/ 226 h 507"/>
                <a:gd name="T26" fmla="*/ 371 w 509"/>
                <a:gd name="T27" fmla="*/ 175 h 507"/>
                <a:gd name="T28" fmla="*/ 333 w 509"/>
                <a:gd name="T29" fmla="*/ 137 h 507"/>
                <a:gd name="T30" fmla="*/ 282 w 509"/>
                <a:gd name="T31" fmla="*/ 116 h 507"/>
                <a:gd name="T32" fmla="*/ 254 w 509"/>
                <a:gd name="T33" fmla="*/ 0 h 507"/>
                <a:gd name="T34" fmla="*/ 327 w 509"/>
                <a:gd name="T35" fmla="*/ 11 h 507"/>
                <a:gd name="T36" fmla="*/ 392 w 509"/>
                <a:gd name="T37" fmla="*/ 42 h 507"/>
                <a:gd name="T38" fmla="*/ 446 w 509"/>
                <a:gd name="T39" fmla="*/ 88 h 507"/>
                <a:gd name="T40" fmla="*/ 484 w 509"/>
                <a:gd name="T41" fmla="*/ 147 h 507"/>
                <a:gd name="T42" fmla="*/ 505 w 509"/>
                <a:gd name="T43" fmla="*/ 216 h 507"/>
                <a:gd name="T44" fmla="*/ 505 w 509"/>
                <a:gd name="T45" fmla="*/ 292 h 507"/>
                <a:gd name="T46" fmla="*/ 484 w 509"/>
                <a:gd name="T47" fmla="*/ 361 h 507"/>
                <a:gd name="T48" fmla="*/ 446 w 509"/>
                <a:gd name="T49" fmla="*/ 420 h 507"/>
                <a:gd name="T50" fmla="*/ 392 w 509"/>
                <a:gd name="T51" fmla="*/ 466 h 507"/>
                <a:gd name="T52" fmla="*/ 327 w 509"/>
                <a:gd name="T53" fmla="*/ 496 h 507"/>
                <a:gd name="T54" fmla="*/ 254 w 509"/>
                <a:gd name="T55" fmla="*/ 507 h 507"/>
                <a:gd name="T56" fmla="*/ 180 w 509"/>
                <a:gd name="T57" fmla="*/ 496 h 507"/>
                <a:gd name="T58" fmla="*/ 115 w 509"/>
                <a:gd name="T59" fmla="*/ 466 h 507"/>
                <a:gd name="T60" fmla="*/ 62 w 509"/>
                <a:gd name="T61" fmla="*/ 420 h 507"/>
                <a:gd name="T62" fmla="*/ 24 w 509"/>
                <a:gd name="T63" fmla="*/ 361 h 507"/>
                <a:gd name="T64" fmla="*/ 3 w 509"/>
                <a:gd name="T65" fmla="*/ 292 h 507"/>
                <a:gd name="T66" fmla="*/ 3 w 509"/>
                <a:gd name="T67" fmla="*/ 216 h 507"/>
                <a:gd name="T68" fmla="*/ 24 w 509"/>
                <a:gd name="T69" fmla="*/ 147 h 507"/>
                <a:gd name="T70" fmla="*/ 62 w 509"/>
                <a:gd name="T71" fmla="*/ 88 h 507"/>
                <a:gd name="T72" fmla="*/ 115 w 509"/>
                <a:gd name="T73" fmla="*/ 42 h 507"/>
                <a:gd name="T74" fmla="*/ 180 w 509"/>
                <a:gd name="T75" fmla="*/ 11 h 507"/>
                <a:gd name="T76" fmla="*/ 254 w 509"/>
                <a:gd name="T77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9" h="507">
                  <a:moveTo>
                    <a:pt x="254" y="113"/>
                  </a:moveTo>
                  <a:lnTo>
                    <a:pt x="225" y="116"/>
                  </a:lnTo>
                  <a:lnTo>
                    <a:pt x="199" y="124"/>
                  </a:lnTo>
                  <a:lnTo>
                    <a:pt x="175" y="137"/>
                  </a:lnTo>
                  <a:lnTo>
                    <a:pt x="154" y="155"/>
                  </a:lnTo>
                  <a:lnTo>
                    <a:pt x="137" y="175"/>
                  </a:lnTo>
                  <a:lnTo>
                    <a:pt x="124" y="200"/>
                  </a:lnTo>
                  <a:lnTo>
                    <a:pt x="115" y="226"/>
                  </a:lnTo>
                  <a:lnTo>
                    <a:pt x="113" y="254"/>
                  </a:lnTo>
                  <a:lnTo>
                    <a:pt x="115" y="282"/>
                  </a:lnTo>
                  <a:lnTo>
                    <a:pt x="124" y="308"/>
                  </a:lnTo>
                  <a:lnTo>
                    <a:pt x="137" y="332"/>
                  </a:lnTo>
                  <a:lnTo>
                    <a:pt x="154" y="353"/>
                  </a:lnTo>
                  <a:lnTo>
                    <a:pt x="175" y="371"/>
                  </a:lnTo>
                  <a:lnTo>
                    <a:pt x="199" y="384"/>
                  </a:lnTo>
                  <a:lnTo>
                    <a:pt x="225" y="392"/>
                  </a:lnTo>
                  <a:lnTo>
                    <a:pt x="254" y="395"/>
                  </a:lnTo>
                  <a:lnTo>
                    <a:pt x="282" y="392"/>
                  </a:lnTo>
                  <a:lnTo>
                    <a:pt x="309" y="384"/>
                  </a:lnTo>
                  <a:lnTo>
                    <a:pt x="333" y="371"/>
                  </a:lnTo>
                  <a:lnTo>
                    <a:pt x="354" y="353"/>
                  </a:lnTo>
                  <a:lnTo>
                    <a:pt x="371" y="332"/>
                  </a:lnTo>
                  <a:lnTo>
                    <a:pt x="384" y="308"/>
                  </a:lnTo>
                  <a:lnTo>
                    <a:pt x="392" y="282"/>
                  </a:lnTo>
                  <a:lnTo>
                    <a:pt x="395" y="254"/>
                  </a:lnTo>
                  <a:lnTo>
                    <a:pt x="392" y="226"/>
                  </a:lnTo>
                  <a:lnTo>
                    <a:pt x="384" y="200"/>
                  </a:lnTo>
                  <a:lnTo>
                    <a:pt x="371" y="175"/>
                  </a:lnTo>
                  <a:lnTo>
                    <a:pt x="354" y="155"/>
                  </a:lnTo>
                  <a:lnTo>
                    <a:pt x="333" y="137"/>
                  </a:lnTo>
                  <a:lnTo>
                    <a:pt x="309" y="124"/>
                  </a:lnTo>
                  <a:lnTo>
                    <a:pt x="282" y="116"/>
                  </a:lnTo>
                  <a:lnTo>
                    <a:pt x="254" y="113"/>
                  </a:lnTo>
                  <a:close/>
                  <a:moveTo>
                    <a:pt x="254" y="0"/>
                  </a:moveTo>
                  <a:lnTo>
                    <a:pt x="291" y="3"/>
                  </a:lnTo>
                  <a:lnTo>
                    <a:pt x="327" y="11"/>
                  </a:lnTo>
                  <a:lnTo>
                    <a:pt x="362" y="24"/>
                  </a:lnTo>
                  <a:lnTo>
                    <a:pt x="392" y="42"/>
                  </a:lnTo>
                  <a:lnTo>
                    <a:pt x="420" y="63"/>
                  </a:lnTo>
                  <a:lnTo>
                    <a:pt x="446" y="88"/>
                  </a:lnTo>
                  <a:lnTo>
                    <a:pt x="468" y="116"/>
                  </a:lnTo>
                  <a:lnTo>
                    <a:pt x="484" y="147"/>
                  </a:lnTo>
                  <a:lnTo>
                    <a:pt x="498" y="181"/>
                  </a:lnTo>
                  <a:lnTo>
                    <a:pt x="505" y="216"/>
                  </a:lnTo>
                  <a:lnTo>
                    <a:pt x="509" y="254"/>
                  </a:lnTo>
                  <a:lnTo>
                    <a:pt x="505" y="292"/>
                  </a:lnTo>
                  <a:lnTo>
                    <a:pt x="498" y="327"/>
                  </a:lnTo>
                  <a:lnTo>
                    <a:pt x="484" y="361"/>
                  </a:lnTo>
                  <a:lnTo>
                    <a:pt x="468" y="392"/>
                  </a:lnTo>
                  <a:lnTo>
                    <a:pt x="446" y="420"/>
                  </a:lnTo>
                  <a:lnTo>
                    <a:pt x="420" y="445"/>
                  </a:lnTo>
                  <a:lnTo>
                    <a:pt x="392" y="466"/>
                  </a:lnTo>
                  <a:lnTo>
                    <a:pt x="362" y="484"/>
                  </a:lnTo>
                  <a:lnTo>
                    <a:pt x="327" y="496"/>
                  </a:lnTo>
                  <a:lnTo>
                    <a:pt x="291" y="505"/>
                  </a:lnTo>
                  <a:lnTo>
                    <a:pt x="254" y="507"/>
                  </a:lnTo>
                  <a:lnTo>
                    <a:pt x="216" y="505"/>
                  </a:lnTo>
                  <a:lnTo>
                    <a:pt x="180" y="496"/>
                  </a:lnTo>
                  <a:lnTo>
                    <a:pt x="147" y="484"/>
                  </a:lnTo>
                  <a:lnTo>
                    <a:pt x="115" y="466"/>
                  </a:lnTo>
                  <a:lnTo>
                    <a:pt x="87" y="445"/>
                  </a:lnTo>
                  <a:lnTo>
                    <a:pt x="62" y="420"/>
                  </a:lnTo>
                  <a:lnTo>
                    <a:pt x="41" y="392"/>
                  </a:lnTo>
                  <a:lnTo>
                    <a:pt x="24" y="361"/>
                  </a:lnTo>
                  <a:lnTo>
                    <a:pt x="10" y="327"/>
                  </a:lnTo>
                  <a:lnTo>
                    <a:pt x="3" y="292"/>
                  </a:lnTo>
                  <a:lnTo>
                    <a:pt x="0" y="254"/>
                  </a:lnTo>
                  <a:lnTo>
                    <a:pt x="3" y="216"/>
                  </a:lnTo>
                  <a:lnTo>
                    <a:pt x="10" y="181"/>
                  </a:lnTo>
                  <a:lnTo>
                    <a:pt x="24" y="147"/>
                  </a:lnTo>
                  <a:lnTo>
                    <a:pt x="41" y="116"/>
                  </a:lnTo>
                  <a:lnTo>
                    <a:pt x="62" y="88"/>
                  </a:lnTo>
                  <a:lnTo>
                    <a:pt x="87" y="63"/>
                  </a:lnTo>
                  <a:lnTo>
                    <a:pt x="115" y="42"/>
                  </a:lnTo>
                  <a:lnTo>
                    <a:pt x="147" y="24"/>
                  </a:lnTo>
                  <a:lnTo>
                    <a:pt x="180" y="11"/>
                  </a:lnTo>
                  <a:lnTo>
                    <a:pt x="216" y="3"/>
                  </a:lnTo>
                  <a:lnTo>
                    <a:pt x="2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124"/>
            <p:cNvSpPr>
              <a:spLocks noEditPoints="1"/>
            </p:cNvSpPr>
            <p:nvPr/>
          </p:nvSpPr>
          <p:spPr bwMode="auto">
            <a:xfrm>
              <a:off x="8262938" y="3087688"/>
              <a:ext cx="80962" cy="80963"/>
            </a:xfrm>
            <a:custGeom>
              <a:avLst/>
              <a:gdLst>
                <a:gd name="T0" fmla="*/ 225 w 509"/>
                <a:gd name="T1" fmla="*/ 116 h 507"/>
                <a:gd name="T2" fmla="*/ 175 w 509"/>
                <a:gd name="T3" fmla="*/ 137 h 507"/>
                <a:gd name="T4" fmla="*/ 137 w 509"/>
                <a:gd name="T5" fmla="*/ 175 h 507"/>
                <a:gd name="T6" fmla="*/ 115 w 509"/>
                <a:gd name="T7" fmla="*/ 225 h 507"/>
                <a:gd name="T8" fmla="*/ 115 w 509"/>
                <a:gd name="T9" fmla="*/ 283 h 507"/>
                <a:gd name="T10" fmla="*/ 137 w 509"/>
                <a:gd name="T11" fmla="*/ 333 h 507"/>
                <a:gd name="T12" fmla="*/ 175 w 509"/>
                <a:gd name="T13" fmla="*/ 370 h 507"/>
                <a:gd name="T14" fmla="*/ 225 w 509"/>
                <a:gd name="T15" fmla="*/ 392 h 507"/>
                <a:gd name="T16" fmla="*/ 282 w 509"/>
                <a:gd name="T17" fmla="*/ 392 h 507"/>
                <a:gd name="T18" fmla="*/ 333 w 509"/>
                <a:gd name="T19" fmla="*/ 370 h 507"/>
                <a:gd name="T20" fmla="*/ 371 w 509"/>
                <a:gd name="T21" fmla="*/ 333 h 507"/>
                <a:gd name="T22" fmla="*/ 392 w 509"/>
                <a:gd name="T23" fmla="*/ 283 h 507"/>
                <a:gd name="T24" fmla="*/ 392 w 509"/>
                <a:gd name="T25" fmla="*/ 225 h 507"/>
                <a:gd name="T26" fmla="*/ 371 w 509"/>
                <a:gd name="T27" fmla="*/ 175 h 507"/>
                <a:gd name="T28" fmla="*/ 333 w 509"/>
                <a:gd name="T29" fmla="*/ 137 h 507"/>
                <a:gd name="T30" fmla="*/ 282 w 509"/>
                <a:gd name="T31" fmla="*/ 116 h 507"/>
                <a:gd name="T32" fmla="*/ 254 w 509"/>
                <a:gd name="T33" fmla="*/ 0 h 507"/>
                <a:gd name="T34" fmla="*/ 327 w 509"/>
                <a:gd name="T35" fmla="*/ 11 h 507"/>
                <a:gd name="T36" fmla="*/ 392 w 509"/>
                <a:gd name="T37" fmla="*/ 41 h 507"/>
                <a:gd name="T38" fmla="*/ 446 w 509"/>
                <a:gd name="T39" fmla="*/ 88 h 507"/>
                <a:gd name="T40" fmla="*/ 484 w 509"/>
                <a:gd name="T41" fmla="*/ 148 h 507"/>
                <a:gd name="T42" fmla="*/ 505 w 509"/>
                <a:gd name="T43" fmla="*/ 217 h 507"/>
                <a:gd name="T44" fmla="*/ 505 w 509"/>
                <a:gd name="T45" fmla="*/ 291 h 507"/>
                <a:gd name="T46" fmla="*/ 484 w 509"/>
                <a:gd name="T47" fmla="*/ 361 h 507"/>
                <a:gd name="T48" fmla="*/ 446 w 509"/>
                <a:gd name="T49" fmla="*/ 421 h 507"/>
                <a:gd name="T50" fmla="*/ 392 w 509"/>
                <a:gd name="T51" fmla="*/ 467 h 507"/>
                <a:gd name="T52" fmla="*/ 327 w 509"/>
                <a:gd name="T53" fmla="*/ 497 h 507"/>
                <a:gd name="T54" fmla="*/ 254 w 509"/>
                <a:gd name="T55" fmla="*/ 507 h 507"/>
                <a:gd name="T56" fmla="*/ 180 w 509"/>
                <a:gd name="T57" fmla="*/ 497 h 507"/>
                <a:gd name="T58" fmla="*/ 115 w 509"/>
                <a:gd name="T59" fmla="*/ 467 h 507"/>
                <a:gd name="T60" fmla="*/ 62 w 509"/>
                <a:gd name="T61" fmla="*/ 421 h 507"/>
                <a:gd name="T62" fmla="*/ 24 w 509"/>
                <a:gd name="T63" fmla="*/ 361 h 507"/>
                <a:gd name="T64" fmla="*/ 3 w 509"/>
                <a:gd name="T65" fmla="*/ 291 h 507"/>
                <a:gd name="T66" fmla="*/ 3 w 509"/>
                <a:gd name="T67" fmla="*/ 217 h 507"/>
                <a:gd name="T68" fmla="*/ 24 w 509"/>
                <a:gd name="T69" fmla="*/ 148 h 507"/>
                <a:gd name="T70" fmla="*/ 62 w 509"/>
                <a:gd name="T71" fmla="*/ 88 h 507"/>
                <a:gd name="T72" fmla="*/ 115 w 509"/>
                <a:gd name="T73" fmla="*/ 41 h 507"/>
                <a:gd name="T74" fmla="*/ 180 w 509"/>
                <a:gd name="T75" fmla="*/ 11 h 507"/>
                <a:gd name="T76" fmla="*/ 254 w 509"/>
                <a:gd name="T77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9" h="507">
                  <a:moveTo>
                    <a:pt x="254" y="113"/>
                  </a:moveTo>
                  <a:lnTo>
                    <a:pt x="225" y="116"/>
                  </a:lnTo>
                  <a:lnTo>
                    <a:pt x="199" y="125"/>
                  </a:lnTo>
                  <a:lnTo>
                    <a:pt x="175" y="137"/>
                  </a:lnTo>
                  <a:lnTo>
                    <a:pt x="154" y="154"/>
                  </a:lnTo>
                  <a:lnTo>
                    <a:pt x="137" y="175"/>
                  </a:lnTo>
                  <a:lnTo>
                    <a:pt x="124" y="199"/>
                  </a:lnTo>
                  <a:lnTo>
                    <a:pt x="115" y="225"/>
                  </a:lnTo>
                  <a:lnTo>
                    <a:pt x="113" y="254"/>
                  </a:lnTo>
                  <a:lnTo>
                    <a:pt x="115" y="283"/>
                  </a:lnTo>
                  <a:lnTo>
                    <a:pt x="124" y="309"/>
                  </a:lnTo>
                  <a:lnTo>
                    <a:pt x="137" y="333"/>
                  </a:lnTo>
                  <a:lnTo>
                    <a:pt x="154" y="354"/>
                  </a:lnTo>
                  <a:lnTo>
                    <a:pt x="175" y="370"/>
                  </a:lnTo>
                  <a:lnTo>
                    <a:pt x="199" y="384"/>
                  </a:lnTo>
                  <a:lnTo>
                    <a:pt x="225" y="392"/>
                  </a:lnTo>
                  <a:lnTo>
                    <a:pt x="254" y="395"/>
                  </a:lnTo>
                  <a:lnTo>
                    <a:pt x="282" y="392"/>
                  </a:lnTo>
                  <a:lnTo>
                    <a:pt x="309" y="384"/>
                  </a:lnTo>
                  <a:lnTo>
                    <a:pt x="333" y="370"/>
                  </a:lnTo>
                  <a:lnTo>
                    <a:pt x="354" y="354"/>
                  </a:lnTo>
                  <a:lnTo>
                    <a:pt x="371" y="333"/>
                  </a:lnTo>
                  <a:lnTo>
                    <a:pt x="384" y="309"/>
                  </a:lnTo>
                  <a:lnTo>
                    <a:pt x="392" y="283"/>
                  </a:lnTo>
                  <a:lnTo>
                    <a:pt x="395" y="254"/>
                  </a:lnTo>
                  <a:lnTo>
                    <a:pt x="392" y="225"/>
                  </a:lnTo>
                  <a:lnTo>
                    <a:pt x="384" y="199"/>
                  </a:lnTo>
                  <a:lnTo>
                    <a:pt x="371" y="175"/>
                  </a:lnTo>
                  <a:lnTo>
                    <a:pt x="354" y="154"/>
                  </a:lnTo>
                  <a:lnTo>
                    <a:pt x="333" y="137"/>
                  </a:lnTo>
                  <a:lnTo>
                    <a:pt x="309" y="125"/>
                  </a:lnTo>
                  <a:lnTo>
                    <a:pt x="282" y="116"/>
                  </a:lnTo>
                  <a:lnTo>
                    <a:pt x="254" y="113"/>
                  </a:lnTo>
                  <a:close/>
                  <a:moveTo>
                    <a:pt x="254" y="0"/>
                  </a:moveTo>
                  <a:lnTo>
                    <a:pt x="291" y="4"/>
                  </a:lnTo>
                  <a:lnTo>
                    <a:pt x="327" y="11"/>
                  </a:lnTo>
                  <a:lnTo>
                    <a:pt x="362" y="24"/>
                  </a:lnTo>
                  <a:lnTo>
                    <a:pt x="392" y="41"/>
                  </a:lnTo>
                  <a:lnTo>
                    <a:pt x="420" y="63"/>
                  </a:lnTo>
                  <a:lnTo>
                    <a:pt x="446" y="88"/>
                  </a:lnTo>
                  <a:lnTo>
                    <a:pt x="468" y="116"/>
                  </a:lnTo>
                  <a:lnTo>
                    <a:pt x="484" y="148"/>
                  </a:lnTo>
                  <a:lnTo>
                    <a:pt x="498" y="181"/>
                  </a:lnTo>
                  <a:lnTo>
                    <a:pt x="505" y="217"/>
                  </a:lnTo>
                  <a:lnTo>
                    <a:pt x="509" y="254"/>
                  </a:lnTo>
                  <a:lnTo>
                    <a:pt x="505" y="291"/>
                  </a:lnTo>
                  <a:lnTo>
                    <a:pt x="498" y="328"/>
                  </a:lnTo>
                  <a:lnTo>
                    <a:pt x="484" y="361"/>
                  </a:lnTo>
                  <a:lnTo>
                    <a:pt x="468" y="391"/>
                  </a:lnTo>
                  <a:lnTo>
                    <a:pt x="446" y="421"/>
                  </a:lnTo>
                  <a:lnTo>
                    <a:pt x="420" y="445"/>
                  </a:lnTo>
                  <a:lnTo>
                    <a:pt x="392" y="467"/>
                  </a:lnTo>
                  <a:lnTo>
                    <a:pt x="362" y="483"/>
                  </a:lnTo>
                  <a:lnTo>
                    <a:pt x="327" y="497"/>
                  </a:lnTo>
                  <a:lnTo>
                    <a:pt x="291" y="504"/>
                  </a:lnTo>
                  <a:lnTo>
                    <a:pt x="254" y="507"/>
                  </a:lnTo>
                  <a:lnTo>
                    <a:pt x="216" y="504"/>
                  </a:lnTo>
                  <a:lnTo>
                    <a:pt x="180" y="497"/>
                  </a:lnTo>
                  <a:lnTo>
                    <a:pt x="147" y="483"/>
                  </a:lnTo>
                  <a:lnTo>
                    <a:pt x="115" y="467"/>
                  </a:lnTo>
                  <a:lnTo>
                    <a:pt x="87" y="445"/>
                  </a:lnTo>
                  <a:lnTo>
                    <a:pt x="62" y="421"/>
                  </a:lnTo>
                  <a:lnTo>
                    <a:pt x="41" y="391"/>
                  </a:lnTo>
                  <a:lnTo>
                    <a:pt x="24" y="361"/>
                  </a:lnTo>
                  <a:lnTo>
                    <a:pt x="10" y="328"/>
                  </a:lnTo>
                  <a:lnTo>
                    <a:pt x="3" y="291"/>
                  </a:lnTo>
                  <a:lnTo>
                    <a:pt x="0" y="254"/>
                  </a:lnTo>
                  <a:lnTo>
                    <a:pt x="3" y="217"/>
                  </a:lnTo>
                  <a:lnTo>
                    <a:pt x="10" y="181"/>
                  </a:lnTo>
                  <a:lnTo>
                    <a:pt x="24" y="148"/>
                  </a:lnTo>
                  <a:lnTo>
                    <a:pt x="41" y="116"/>
                  </a:lnTo>
                  <a:lnTo>
                    <a:pt x="62" y="88"/>
                  </a:lnTo>
                  <a:lnTo>
                    <a:pt x="87" y="63"/>
                  </a:lnTo>
                  <a:lnTo>
                    <a:pt x="115" y="41"/>
                  </a:lnTo>
                  <a:lnTo>
                    <a:pt x="147" y="24"/>
                  </a:lnTo>
                  <a:lnTo>
                    <a:pt x="180" y="11"/>
                  </a:lnTo>
                  <a:lnTo>
                    <a:pt x="216" y="4"/>
                  </a:lnTo>
                  <a:lnTo>
                    <a:pt x="2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125"/>
            <p:cNvSpPr>
              <a:spLocks noEditPoints="1"/>
            </p:cNvSpPr>
            <p:nvPr/>
          </p:nvSpPr>
          <p:spPr bwMode="auto">
            <a:xfrm>
              <a:off x="8208963" y="2693988"/>
              <a:ext cx="538162" cy="534988"/>
            </a:xfrm>
            <a:custGeom>
              <a:avLst/>
              <a:gdLst>
                <a:gd name="T0" fmla="*/ 2810 w 3390"/>
                <a:gd name="T1" fmla="*/ 2813 h 3365"/>
                <a:gd name="T2" fmla="*/ 2234 w 3390"/>
                <a:gd name="T3" fmla="*/ 2857 h 3365"/>
                <a:gd name="T4" fmla="*/ 1676 w 3390"/>
                <a:gd name="T5" fmla="*/ 2780 h 3365"/>
                <a:gd name="T6" fmla="*/ 1357 w 3390"/>
                <a:gd name="T7" fmla="*/ 2961 h 3365"/>
                <a:gd name="T8" fmla="*/ 1542 w 3390"/>
                <a:gd name="T9" fmla="*/ 3120 h 3365"/>
                <a:gd name="T10" fmla="*/ 2317 w 3390"/>
                <a:gd name="T11" fmla="*/ 3252 h 3365"/>
                <a:gd name="T12" fmla="*/ 3124 w 3390"/>
                <a:gd name="T13" fmla="*/ 3107 h 3365"/>
                <a:gd name="T14" fmla="*/ 231 w 3390"/>
                <a:gd name="T15" fmla="*/ 2256 h 3365"/>
                <a:gd name="T16" fmla="*/ 138 w 3390"/>
                <a:gd name="T17" fmla="*/ 3145 h 3365"/>
                <a:gd name="T18" fmla="*/ 1364 w 3390"/>
                <a:gd name="T19" fmla="*/ 3149 h 3365"/>
                <a:gd name="T20" fmla="*/ 1243 w 3390"/>
                <a:gd name="T21" fmla="*/ 3026 h 3365"/>
                <a:gd name="T22" fmla="*/ 1356 w 3390"/>
                <a:gd name="T23" fmla="*/ 2445 h 3365"/>
                <a:gd name="T24" fmla="*/ 1397 w 3390"/>
                <a:gd name="T25" fmla="*/ 2522 h 3365"/>
                <a:gd name="T26" fmla="*/ 1961 w 3390"/>
                <a:gd name="T27" fmla="*/ 2722 h 3365"/>
                <a:gd name="T28" fmla="*/ 2897 w 3390"/>
                <a:gd name="T29" fmla="*/ 2678 h 3365"/>
                <a:gd name="T30" fmla="*/ 3259 w 3390"/>
                <a:gd name="T31" fmla="*/ 2495 h 3365"/>
                <a:gd name="T32" fmla="*/ 3278 w 3390"/>
                <a:gd name="T33" fmla="*/ 2410 h 3365"/>
                <a:gd name="T34" fmla="*/ 2880 w 3390"/>
                <a:gd name="T35" fmla="*/ 2292 h 3365"/>
                <a:gd name="T36" fmla="*/ 2317 w 3390"/>
                <a:gd name="T37" fmla="*/ 2351 h 3365"/>
                <a:gd name="T38" fmla="*/ 1746 w 3390"/>
                <a:gd name="T39" fmla="*/ 2290 h 3365"/>
                <a:gd name="T40" fmla="*/ 1359 w 3390"/>
                <a:gd name="T41" fmla="*/ 2131 h 3365"/>
                <a:gd name="T42" fmla="*/ 1365 w 3390"/>
                <a:gd name="T43" fmla="*/ 1969 h 3365"/>
                <a:gd name="T44" fmla="*/ 1611 w 3390"/>
                <a:gd name="T45" fmla="*/ 2133 h 3365"/>
                <a:gd name="T46" fmla="*/ 2501 w 3390"/>
                <a:gd name="T47" fmla="*/ 2232 h 3365"/>
                <a:gd name="T48" fmla="*/ 3204 w 3390"/>
                <a:gd name="T49" fmla="*/ 2042 h 3365"/>
                <a:gd name="T50" fmla="*/ 3277 w 3390"/>
                <a:gd name="T51" fmla="*/ 1936 h 3365"/>
                <a:gd name="T52" fmla="*/ 3194 w 3390"/>
                <a:gd name="T53" fmla="*/ 1676 h 3365"/>
                <a:gd name="T54" fmla="*/ 2934 w 3390"/>
                <a:gd name="T55" fmla="*/ 1772 h 3365"/>
                <a:gd name="T56" fmla="*/ 2727 w 3390"/>
                <a:gd name="T57" fmla="*/ 1814 h 3365"/>
                <a:gd name="T58" fmla="*/ 2451 w 3390"/>
                <a:gd name="T59" fmla="*/ 1841 h 3365"/>
                <a:gd name="T60" fmla="*/ 2095 w 3390"/>
                <a:gd name="T61" fmla="*/ 1835 h 3365"/>
                <a:gd name="T62" fmla="*/ 1823 w 3390"/>
                <a:gd name="T63" fmla="*/ 1799 h 3365"/>
                <a:gd name="T64" fmla="*/ 1586 w 3390"/>
                <a:gd name="T65" fmla="*/ 1737 h 3365"/>
                <a:gd name="T66" fmla="*/ 1358 w 3390"/>
                <a:gd name="T67" fmla="*/ 1623 h 3365"/>
                <a:gd name="T68" fmla="*/ 113 w 3390"/>
                <a:gd name="T69" fmla="*/ 1329 h 3365"/>
                <a:gd name="T70" fmla="*/ 1243 w 3390"/>
                <a:gd name="T71" fmla="*/ 1407 h 3365"/>
                <a:gd name="T72" fmla="*/ 2316 w 3390"/>
                <a:gd name="T73" fmla="*/ 1127 h 3365"/>
                <a:gd name="T74" fmla="*/ 1573 w 3390"/>
                <a:gd name="T75" fmla="*/ 1244 h 3365"/>
                <a:gd name="T76" fmla="*/ 1370 w 3390"/>
                <a:gd name="T77" fmla="*/ 1384 h 3365"/>
                <a:gd name="T78" fmla="*/ 1526 w 3390"/>
                <a:gd name="T79" fmla="*/ 1593 h 3365"/>
                <a:gd name="T80" fmla="*/ 2317 w 3390"/>
                <a:gd name="T81" fmla="*/ 1731 h 3365"/>
                <a:gd name="T82" fmla="*/ 3107 w 3390"/>
                <a:gd name="T83" fmla="*/ 1593 h 3365"/>
                <a:gd name="T84" fmla="*/ 3221 w 3390"/>
                <a:gd name="T85" fmla="*/ 1335 h 3365"/>
                <a:gd name="T86" fmla="*/ 2717 w 3390"/>
                <a:gd name="T87" fmla="*/ 1156 h 3365"/>
                <a:gd name="T88" fmla="*/ 125 w 3390"/>
                <a:gd name="T89" fmla="*/ 201 h 3365"/>
                <a:gd name="T90" fmla="*/ 260 w 3390"/>
                <a:gd name="T91" fmla="*/ 1069 h 3365"/>
                <a:gd name="T92" fmla="*/ 2317 w 3390"/>
                <a:gd name="T93" fmla="*/ 1013 h 3365"/>
                <a:gd name="T94" fmla="*/ 3130 w 3390"/>
                <a:gd name="T95" fmla="*/ 1069 h 3365"/>
                <a:gd name="T96" fmla="*/ 3265 w 3390"/>
                <a:gd name="T97" fmla="*/ 201 h 3365"/>
                <a:gd name="T98" fmla="*/ 3205 w 3390"/>
                <a:gd name="T99" fmla="*/ 10 h 3365"/>
                <a:gd name="T100" fmla="*/ 3387 w 3390"/>
                <a:gd name="T101" fmla="*/ 964 h 3365"/>
                <a:gd name="T102" fmla="*/ 3302 w 3390"/>
                <a:gd name="T103" fmla="*/ 1255 h 3365"/>
                <a:gd name="T104" fmla="*/ 3355 w 3390"/>
                <a:gd name="T105" fmla="*/ 3062 h 3365"/>
                <a:gd name="T106" fmla="*/ 2861 w 3390"/>
                <a:gd name="T107" fmla="*/ 3311 h 3365"/>
                <a:gd name="T108" fmla="*/ 2023 w 3390"/>
                <a:gd name="T109" fmla="*/ 3349 h 3365"/>
                <a:gd name="T110" fmla="*/ 24 w 3390"/>
                <a:gd name="T111" fmla="*/ 3173 h 3365"/>
                <a:gd name="T112" fmla="*/ 71 w 3390"/>
                <a:gd name="T113" fmla="*/ 2170 h 3365"/>
                <a:gd name="T114" fmla="*/ 71 w 3390"/>
                <a:gd name="T115" fmla="*/ 1152 h 3365"/>
                <a:gd name="T116" fmla="*/ 24 w 3390"/>
                <a:gd name="T117" fmla="*/ 149 h 3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90" h="3365">
                  <a:moveTo>
                    <a:pt x="3277" y="2636"/>
                  </a:moveTo>
                  <a:lnTo>
                    <a:pt x="3269" y="2642"/>
                  </a:lnTo>
                  <a:lnTo>
                    <a:pt x="3247" y="2657"/>
                  </a:lnTo>
                  <a:lnTo>
                    <a:pt x="3228" y="2670"/>
                  </a:lnTo>
                  <a:lnTo>
                    <a:pt x="3180" y="2696"/>
                  </a:lnTo>
                  <a:lnTo>
                    <a:pt x="3129" y="2721"/>
                  </a:lnTo>
                  <a:lnTo>
                    <a:pt x="3072" y="2743"/>
                  </a:lnTo>
                  <a:lnTo>
                    <a:pt x="3011" y="2764"/>
                  </a:lnTo>
                  <a:lnTo>
                    <a:pt x="2947" y="2783"/>
                  </a:lnTo>
                  <a:lnTo>
                    <a:pt x="2880" y="2799"/>
                  </a:lnTo>
                  <a:lnTo>
                    <a:pt x="2810" y="2813"/>
                  </a:lnTo>
                  <a:lnTo>
                    <a:pt x="2738" y="2826"/>
                  </a:lnTo>
                  <a:lnTo>
                    <a:pt x="2737" y="2827"/>
                  </a:lnTo>
                  <a:lnTo>
                    <a:pt x="2735" y="2827"/>
                  </a:lnTo>
                  <a:lnTo>
                    <a:pt x="2646" y="2838"/>
                  </a:lnTo>
                  <a:lnTo>
                    <a:pt x="2556" y="2847"/>
                  </a:lnTo>
                  <a:lnTo>
                    <a:pt x="2517" y="2851"/>
                  </a:lnTo>
                  <a:lnTo>
                    <a:pt x="2480" y="2853"/>
                  </a:lnTo>
                  <a:lnTo>
                    <a:pt x="2429" y="2856"/>
                  </a:lnTo>
                  <a:lnTo>
                    <a:pt x="2399" y="2857"/>
                  </a:lnTo>
                  <a:lnTo>
                    <a:pt x="2317" y="2858"/>
                  </a:lnTo>
                  <a:lnTo>
                    <a:pt x="2234" y="2857"/>
                  </a:lnTo>
                  <a:lnTo>
                    <a:pt x="2205" y="2856"/>
                  </a:lnTo>
                  <a:lnTo>
                    <a:pt x="2153" y="2853"/>
                  </a:lnTo>
                  <a:lnTo>
                    <a:pt x="2116" y="2851"/>
                  </a:lnTo>
                  <a:lnTo>
                    <a:pt x="2077" y="2847"/>
                  </a:lnTo>
                  <a:lnTo>
                    <a:pt x="1987" y="2838"/>
                  </a:lnTo>
                  <a:lnTo>
                    <a:pt x="1900" y="2827"/>
                  </a:lnTo>
                  <a:lnTo>
                    <a:pt x="1897" y="2826"/>
                  </a:lnTo>
                  <a:lnTo>
                    <a:pt x="1895" y="2826"/>
                  </a:lnTo>
                  <a:lnTo>
                    <a:pt x="1820" y="2813"/>
                  </a:lnTo>
                  <a:lnTo>
                    <a:pt x="1746" y="2797"/>
                  </a:lnTo>
                  <a:lnTo>
                    <a:pt x="1676" y="2780"/>
                  </a:lnTo>
                  <a:lnTo>
                    <a:pt x="1610" y="2760"/>
                  </a:lnTo>
                  <a:lnTo>
                    <a:pt x="1547" y="2738"/>
                  </a:lnTo>
                  <a:lnTo>
                    <a:pt x="1489" y="2714"/>
                  </a:lnTo>
                  <a:lnTo>
                    <a:pt x="1436" y="2688"/>
                  </a:lnTo>
                  <a:lnTo>
                    <a:pt x="1436" y="2688"/>
                  </a:lnTo>
                  <a:lnTo>
                    <a:pt x="1404" y="2669"/>
                  </a:lnTo>
                  <a:lnTo>
                    <a:pt x="1386" y="2657"/>
                  </a:lnTo>
                  <a:lnTo>
                    <a:pt x="1364" y="2642"/>
                  </a:lnTo>
                  <a:lnTo>
                    <a:pt x="1359" y="2638"/>
                  </a:lnTo>
                  <a:lnTo>
                    <a:pt x="1356" y="2636"/>
                  </a:lnTo>
                  <a:lnTo>
                    <a:pt x="1357" y="2961"/>
                  </a:lnTo>
                  <a:lnTo>
                    <a:pt x="1359" y="2972"/>
                  </a:lnTo>
                  <a:lnTo>
                    <a:pt x="1364" y="2982"/>
                  </a:lnTo>
                  <a:lnTo>
                    <a:pt x="1367" y="2988"/>
                  </a:lnTo>
                  <a:lnTo>
                    <a:pt x="1369" y="2993"/>
                  </a:lnTo>
                  <a:lnTo>
                    <a:pt x="1369" y="2993"/>
                  </a:lnTo>
                  <a:lnTo>
                    <a:pt x="1383" y="3014"/>
                  </a:lnTo>
                  <a:lnTo>
                    <a:pt x="1403" y="3035"/>
                  </a:lnTo>
                  <a:lnTo>
                    <a:pt x="1430" y="3057"/>
                  </a:lnTo>
                  <a:lnTo>
                    <a:pt x="1461" y="3079"/>
                  </a:lnTo>
                  <a:lnTo>
                    <a:pt x="1499" y="3099"/>
                  </a:lnTo>
                  <a:lnTo>
                    <a:pt x="1542" y="3120"/>
                  </a:lnTo>
                  <a:lnTo>
                    <a:pt x="1591" y="3141"/>
                  </a:lnTo>
                  <a:lnTo>
                    <a:pt x="1647" y="3160"/>
                  </a:lnTo>
                  <a:lnTo>
                    <a:pt x="1708" y="3179"/>
                  </a:lnTo>
                  <a:lnTo>
                    <a:pt x="1776" y="3196"/>
                  </a:lnTo>
                  <a:lnTo>
                    <a:pt x="1849" y="3210"/>
                  </a:lnTo>
                  <a:lnTo>
                    <a:pt x="1849" y="3211"/>
                  </a:lnTo>
                  <a:lnTo>
                    <a:pt x="1933" y="3225"/>
                  </a:lnTo>
                  <a:lnTo>
                    <a:pt x="2022" y="3236"/>
                  </a:lnTo>
                  <a:lnTo>
                    <a:pt x="2116" y="3245"/>
                  </a:lnTo>
                  <a:lnTo>
                    <a:pt x="2214" y="3250"/>
                  </a:lnTo>
                  <a:lnTo>
                    <a:pt x="2317" y="3252"/>
                  </a:lnTo>
                  <a:lnTo>
                    <a:pt x="2411" y="3250"/>
                  </a:lnTo>
                  <a:lnTo>
                    <a:pt x="2503" y="3246"/>
                  </a:lnTo>
                  <a:lnTo>
                    <a:pt x="2590" y="3238"/>
                  </a:lnTo>
                  <a:lnTo>
                    <a:pt x="2674" y="3229"/>
                  </a:lnTo>
                  <a:lnTo>
                    <a:pt x="2752" y="3218"/>
                  </a:lnTo>
                  <a:lnTo>
                    <a:pt x="2827" y="3203"/>
                  </a:lnTo>
                  <a:lnTo>
                    <a:pt x="2897" y="3187"/>
                  </a:lnTo>
                  <a:lnTo>
                    <a:pt x="2962" y="3168"/>
                  </a:lnTo>
                  <a:lnTo>
                    <a:pt x="3022" y="3150"/>
                  </a:lnTo>
                  <a:lnTo>
                    <a:pt x="3075" y="3129"/>
                  </a:lnTo>
                  <a:lnTo>
                    <a:pt x="3124" y="3107"/>
                  </a:lnTo>
                  <a:lnTo>
                    <a:pt x="3166" y="3084"/>
                  </a:lnTo>
                  <a:lnTo>
                    <a:pt x="3201" y="3060"/>
                  </a:lnTo>
                  <a:lnTo>
                    <a:pt x="3231" y="3036"/>
                  </a:lnTo>
                  <a:lnTo>
                    <a:pt x="3253" y="3011"/>
                  </a:lnTo>
                  <a:lnTo>
                    <a:pt x="3268" y="2987"/>
                  </a:lnTo>
                  <a:lnTo>
                    <a:pt x="3276" y="2961"/>
                  </a:lnTo>
                  <a:lnTo>
                    <a:pt x="3277" y="2958"/>
                  </a:lnTo>
                  <a:lnTo>
                    <a:pt x="3277" y="2956"/>
                  </a:lnTo>
                  <a:lnTo>
                    <a:pt x="3277" y="2636"/>
                  </a:lnTo>
                  <a:close/>
                  <a:moveTo>
                    <a:pt x="260" y="2253"/>
                  </a:moveTo>
                  <a:lnTo>
                    <a:pt x="231" y="2256"/>
                  </a:lnTo>
                  <a:lnTo>
                    <a:pt x="202" y="2264"/>
                  </a:lnTo>
                  <a:lnTo>
                    <a:pt x="177" y="2278"/>
                  </a:lnTo>
                  <a:lnTo>
                    <a:pt x="156" y="2295"/>
                  </a:lnTo>
                  <a:lnTo>
                    <a:pt x="138" y="2317"/>
                  </a:lnTo>
                  <a:lnTo>
                    <a:pt x="125" y="2343"/>
                  </a:lnTo>
                  <a:lnTo>
                    <a:pt x="115" y="2370"/>
                  </a:lnTo>
                  <a:lnTo>
                    <a:pt x="113" y="2399"/>
                  </a:lnTo>
                  <a:lnTo>
                    <a:pt x="113" y="3063"/>
                  </a:lnTo>
                  <a:lnTo>
                    <a:pt x="115" y="3092"/>
                  </a:lnTo>
                  <a:lnTo>
                    <a:pt x="125" y="3120"/>
                  </a:lnTo>
                  <a:lnTo>
                    <a:pt x="138" y="3145"/>
                  </a:lnTo>
                  <a:lnTo>
                    <a:pt x="156" y="3166"/>
                  </a:lnTo>
                  <a:lnTo>
                    <a:pt x="177" y="3185"/>
                  </a:lnTo>
                  <a:lnTo>
                    <a:pt x="202" y="3199"/>
                  </a:lnTo>
                  <a:lnTo>
                    <a:pt x="231" y="3207"/>
                  </a:lnTo>
                  <a:lnTo>
                    <a:pt x="260" y="3210"/>
                  </a:lnTo>
                  <a:lnTo>
                    <a:pt x="1466" y="3210"/>
                  </a:lnTo>
                  <a:lnTo>
                    <a:pt x="1430" y="3190"/>
                  </a:lnTo>
                  <a:lnTo>
                    <a:pt x="1396" y="3171"/>
                  </a:lnTo>
                  <a:lnTo>
                    <a:pt x="1394" y="3169"/>
                  </a:lnTo>
                  <a:lnTo>
                    <a:pt x="1393" y="3168"/>
                  </a:lnTo>
                  <a:lnTo>
                    <a:pt x="1364" y="3149"/>
                  </a:lnTo>
                  <a:lnTo>
                    <a:pt x="1338" y="3128"/>
                  </a:lnTo>
                  <a:lnTo>
                    <a:pt x="1315" y="3106"/>
                  </a:lnTo>
                  <a:lnTo>
                    <a:pt x="1309" y="3099"/>
                  </a:lnTo>
                  <a:lnTo>
                    <a:pt x="1305" y="3094"/>
                  </a:lnTo>
                  <a:lnTo>
                    <a:pt x="1285" y="3070"/>
                  </a:lnTo>
                  <a:lnTo>
                    <a:pt x="1269" y="3045"/>
                  </a:lnTo>
                  <a:lnTo>
                    <a:pt x="1266" y="3039"/>
                  </a:lnTo>
                  <a:lnTo>
                    <a:pt x="1263" y="3034"/>
                  </a:lnTo>
                  <a:lnTo>
                    <a:pt x="1261" y="3029"/>
                  </a:lnTo>
                  <a:lnTo>
                    <a:pt x="1260" y="3026"/>
                  </a:lnTo>
                  <a:lnTo>
                    <a:pt x="1243" y="3026"/>
                  </a:lnTo>
                  <a:lnTo>
                    <a:pt x="1243" y="2253"/>
                  </a:lnTo>
                  <a:lnTo>
                    <a:pt x="260" y="2253"/>
                  </a:lnTo>
                  <a:close/>
                  <a:moveTo>
                    <a:pt x="1356" y="2129"/>
                  </a:moveTo>
                  <a:lnTo>
                    <a:pt x="1356" y="2140"/>
                  </a:lnTo>
                  <a:lnTo>
                    <a:pt x="1356" y="2416"/>
                  </a:lnTo>
                  <a:lnTo>
                    <a:pt x="1357" y="2421"/>
                  </a:lnTo>
                  <a:lnTo>
                    <a:pt x="1357" y="2425"/>
                  </a:lnTo>
                  <a:lnTo>
                    <a:pt x="1357" y="2430"/>
                  </a:lnTo>
                  <a:lnTo>
                    <a:pt x="1356" y="2435"/>
                  </a:lnTo>
                  <a:lnTo>
                    <a:pt x="1356" y="2438"/>
                  </a:lnTo>
                  <a:lnTo>
                    <a:pt x="1356" y="2445"/>
                  </a:lnTo>
                  <a:lnTo>
                    <a:pt x="1357" y="2450"/>
                  </a:lnTo>
                  <a:lnTo>
                    <a:pt x="1358" y="2455"/>
                  </a:lnTo>
                  <a:lnTo>
                    <a:pt x="1359" y="2461"/>
                  </a:lnTo>
                  <a:lnTo>
                    <a:pt x="1361" y="2468"/>
                  </a:lnTo>
                  <a:lnTo>
                    <a:pt x="1365" y="2476"/>
                  </a:lnTo>
                  <a:lnTo>
                    <a:pt x="1367" y="2482"/>
                  </a:lnTo>
                  <a:lnTo>
                    <a:pt x="1370" y="2488"/>
                  </a:lnTo>
                  <a:lnTo>
                    <a:pt x="1374" y="2495"/>
                  </a:lnTo>
                  <a:lnTo>
                    <a:pt x="1379" y="2501"/>
                  </a:lnTo>
                  <a:lnTo>
                    <a:pt x="1393" y="2518"/>
                  </a:lnTo>
                  <a:lnTo>
                    <a:pt x="1397" y="2522"/>
                  </a:lnTo>
                  <a:lnTo>
                    <a:pt x="1400" y="2525"/>
                  </a:lnTo>
                  <a:lnTo>
                    <a:pt x="1430" y="2551"/>
                  </a:lnTo>
                  <a:lnTo>
                    <a:pt x="1465" y="2574"/>
                  </a:lnTo>
                  <a:lnTo>
                    <a:pt x="1508" y="2598"/>
                  </a:lnTo>
                  <a:lnTo>
                    <a:pt x="1557" y="2620"/>
                  </a:lnTo>
                  <a:lnTo>
                    <a:pt x="1611" y="2640"/>
                  </a:lnTo>
                  <a:lnTo>
                    <a:pt x="1672" y="2660"/>
                  </a:lnTo>
                  <a:lnTo>
                    <a:pt x="1737" y="2678"/>
                  </a:lnTo>
                  <a:lnTo>
                    <a:pt x="1807" y="2695"/>
                  </a:lnTo>
                  <a:lnTo>
                    <a:pt x="1883" y="2709"/>
                  </a:lnTo>
                  <a:lnTo>
                    <a:pt x="1961" y="2722"/>
                  </a:lnTo>
                  <a:lnTo>
                    <a:pt x="2045" y="2731"/>
                  </a:lnTo>
                  <a:lnTo>
                    <a:pt x="2132" y="2739"/>
                  </a:lnTo>
                  <a:lnTo>
                    <a:pt x="2223" y="2744"/>
                  </a:lnTo>
                  <a:lnTo>
                    <a:pt x="2317" y="2745"/>
                  </a:lnTo>
                  <a:lnTo>
                    <a:pt x="2410" y="2744"/>
                  </a:lnTo>
                  <a:lnTo>
                    <a:pt x="2501" y="2739"/>
                  </a:lnTo>
                  <a:lnTo>
                    <a:pt x="2589" y="2731"/>
                  </a:lnTo>
                  <a:lnTo>
                    <a:pt x="2672" y="2722"/>
                  </a:lnTo>
                  <a:lnTo>
                    <a:pt x="2751" y="2709"/>
                  </a:lnTo>
                  <a:lnTo>
                    <a:pt x="2826" y="2695"/>
                  </a:lnTo>
                  <a:lnTo>
                    <a:pt x="2897" y="2678"/>
                  </a:lnTo>
                  <a:lnTo>
                    <a:pt x="2962" y="2660"/>
                  </a:lnTo>
                  <a:lnTo>
                    <a:pt x="3022" y="2640"/>
                  </a:lnTo>
                  <a:lnTo>
                    <a:pt x="3076" y="2620"/>
                  </a:lnTo>
                  <a:lnTo>
                    <a:pt x="3126" y="2598"/>
                  </a:lnTo>
                  <a:lnTo>
                    <a:pt x="3168" y="2574"/>
                  </a:lnTo>
                  <a:lnTo>
                    <a:pt x="3204" y="2550"/>
                  </a:lnTo>
                  <a:lnTo>
                    <a:pt x="3234" y="2525"/>
                  </a:lnTo>
                  <a:lnTo>
                    <a:pt x="3237" y="2522"/>
                  </a:lnTo>
                  <a:lnTo>
                    <a:pt x="3240" y="2519"/>
                  </a:lnTo>
                  <a:lnTo>
                    <a:pt x="3255" y="2501"/>
                  </a:lnTo>
                  <a:lnTo>
                    <a:pt x="3259" y="2495"/>
                  </a:lnTo>
                  <a:lnTo>
                    <a:pt x="3262" y="2489"/>
                  </a:lnTo>
                  <a:lnTo>
                    <a:pt x="3266" y="2482"/>
                  </a:lnTo>
                  <a:lnTo>
                    <a:pt x="3269" y="2475"/>
                  </a:lnTo>
                  <a:lnTo>
                    <a:pt x="3271" y="2468"/>
                  </a:lnTo>
                  <a:lnTo>
                    <a:pt x="3275" y="2461"/>
                  </a:lnTo>
                  <a:lnTo>
                    <a:pt x="3276" y="2451"/>
                  </a:lnTo>
                  <a:lnTo>
                    <a:pt x="3277" y="2442"/>
                  </a:lnTo>
                  <a:lnTo>
                    <a:pt x="3277" y="2436"/>
                  </a:lnTo>
                  <a:lnTo>
                    <a:pt x="3276" y="2430"/>
                  </a:lnTo>
                  <a:lnTo>
                    <a:pt x="3276" y="2420"/>
                  </a:lnTo>
                  <a:lnTo>
                    <a:pt x="3278" y="2410"/>
                  </a:lnTo>
                  <a:lnTo>
                    <a:pt x="3278" y="2129"/>
                  </a:lnTo>
                  <a:lnTo>
                    <a:pt x="3274" y="2132"/>
                  </a:lnTo>
                  <a:lnTo>
                    <a:pt x="3269" y="2134"/>
                  </a:lnTo>
                  <a:lnTo>
                    <a:pt x="3247" y="2150"/>
                  </a:lnTo>
                  <a:lnTo>
                    <a:pt x="3228" y="2163"/>
                  </a:lnTo>
                  <a:lnTo>
                    <a:pt x="3180" y="2189"/>
                  </a:lnTo>
                  <a:lnTo>
                    <a:pt x="3129" y="2214"/>
                  </a:lnTo>
                  <a:lnTo>
                    <a:pt x="3072" y="2236"/>
                  </a:lnTo>
                  <a:lnTo>
                    <a:pt x="3011" y="2257"/>
                  </a:lnTo>
                  <a:lnTo>
                    <a:pt x="2947" y="2276"/>
                  </a:lnTo>
                  <a:lnTo>
                    <a:pt x="2880" y="2292"/>
                  </a:lnTo>
                  <a:lnTo>
                    <a:pt x="2810" y="2306"/>
                  </a:lnTo>
                  <a:lnTo>
                    <a:pt x="2738" y="2318"/>
                  </a:lnTo>
                  <a:lnTo>
                    <a:pt x="2737" y="2320"/>
                  </a:lnTo>
                  <a:lnTo>
                    <a:pt x="2735" y="2320"/>
                  </a:lnTo>
                  <a:lnTo>
                    <a:pt x="2646" y="2331"/>
                  </a:lnTo>
                  <a:lnTo>
                    <a:pt x="2556" y="2340"/>
                  </a:lnTo>
                  <a:lnTo>
                    <a:pt x="2518" y="2344"/>
                  </a:lnTo>
                  <a:lnTo>
                    <a:pt x="2480" y="2346"/>
                  </a:lnTo>
                  <a:lnTo>
                    <a:pt x="2429" y="2349"/>
                  </a:lnTo>
                  <a:lnTo>
                    <a:pt x="2399" y="2350"/>
                  </a:lnTo>
                  <a:lnTo>
                    <a:pt x="2317" y="2351"/>
                  </a:lnTo>
                  <a:lnTo>
                    <a:pt x="2234" y="2350"/>
                  </a:lnTo>
                  <a:lnTo>
                    <a:pt x="2205" y="2348"/>
                  </a:lnTo>
                  <a:lnTo>
                    <a:pt x="2153" y="2346"/>
                  </a:lnTo>
                  <a:lnTo>
                    <a:pt x="2116" y="2344"/>
                  </a:lnTo>
                  <a:lnTo>
                    <a:pt x="2077" y="2340"/>
                  </a:lnTo>
                  <a:lnTo>
                    <a:pt x="1988" y="2331"/>
                  </a:lnTo>
                  <a:lnTo>
                    <a:pt x="1900" y="2320"/>
                  </a:lnTo>
                  <a:lnTo>
                    <a:pt x="1897" y="2318"/>
                  </a:lnTo>
                  <a:lnTo>
                    <a:pt x="1895" y="2318"/>
                  </a:lnTo>
                  <a:lnTo>
                    <a:pt x="1820" y="2306"/>
                  </a:lnTo>
                  <a:lnTo>
                    <a:pt x="1746" y="2290"/>
                  </a:lnTo>
                  <a:lnTo>
                    <a:pt x="1676" y="2272"/>
                  </a:lnTo>
                  <a:lnTo>
                    <a:pt x="1610" y="2253"/>
                  </a:lnTo>
                  <a:lnTo>
                    <a:pt x="1547" y="2231"/>
                  </a:lnTo>
                  <a:lnTo>
                    <a:pt x="1489" y="2207"/>
                  </a:lnTo>
                  <a:lnTo>
                    <a:pt x="1436" y="2180"/>
                  </a:lnTo>
                  <a:lnTo>
                    <a:pt x="1436" y="2180"/>
                  </a:lnTo>
                  <a:lnTo>
                    <a:pt x="1436" y="2180"/>
                  </a:lnTo>
                  <a:lnTo>
                    <a:pt x="1404" y="2162"/>
                  </a:lnTo>
                  <a:lnTo>
                    <a:pt x="1386" y="2150"/>
                  </a:lnTo>
                  <a:lnTo>
                    <a:pt x="1364" y="2134"/>
                  </a:lnTo>
                  <a:lnTo>
                    <a:pt x="1359" y="2131"/>
                  </a:lnTo>
                  <a:lnTo>
                    <a:pt x="1356" y="2129"/>
                  </a:lnTo>
                  <a:close/>
                  <a:moveTo>
                    <a:pt x="1356" y="1622"/>
                  </a:moveTo>
                  <a:lnTo>
                    <a:pt x="1356" y="1901"/>
                  </a:lnTo>
                  <a:lnTo>
                    <a:pt x="1357" y="1913"/>
                  </a:lnTo>
                  <a:lnTo>
                    <a:pt x="1357" y="1923"/>
                  </a:lnTo>
                  <a:lnTo>
                    <a:pt x="1356" y="1930"/>
                  </a:lnTo>
                  <a:lnTo>
                    <a:pt x="1356" y="1936"/>
                  </a:lnTo>
                  <a:lnTo>
                    <a:pt x="1357" y="1944"/>
                  </a:lnTo>
                  <a:lnTo>
                    <a:pt x="1359" y="1954"/>
                  </a:lnTo>
                  <a:lnTo>
                    <a:pt x="1361" y="1961"/>
                  </a:lnTo>
                  <a:lnTo>
                    <a:pt x="1365" y="1969"/>
                  </a:lnTo>
                  <a:lnTo>
                    <a:pt x="1367" y="1975"/>
                  </a:lnTo>
                  <a:lnTo>
                    <a:pt x="1371" y="1981"/>
                  </a:lnTo>
                  <a:lnTo>
                    <a:pt x="1374" y="1988"/>
                  </a:lnTo>
                  <a:lnTo>
                    <a:pt x="1379" y="1994"/>
                  </a:lnTo>
                  <a:lnTo>
                    <a:pt x="1393" y="2011"/>
                  </a:lnTo>
                  <a:lnTo>
                    <a:pt x="1400" y="2018"/>
                  </a:lnTo>
                  <a:lnTo>
                    <a:pt x="1430" y="2044"/>
                  </a:lnTo>
                  <a:lnTo>
                    <a:pt x="1465" y="2068"/>
                  </a:lnTo>
                  <a:lnTo>
                    <a:pt x="1508" y="2091"/>
                  </a:lnTo>
                  <a:lnTo>
                    <a:pt x="1557" y="2113"/>
                  </a:lnTo>
                  <a:lnTo>
                    <a:pt x="1611" y="2133"/>
                  </a:lnTo>
                  <a:lnTo>
                    <a:pt x="1672" y="2153"/>
                  </a:lnTo>
                  <a:lnTo>
                    <a:pt x="1737" y="2172"/>
                  </a:lnTo>
                  <a:lnTo>
                    <a:pt x="1807" y="2188"/>
                  </a:lnTo>
                  <a:lnTo>
                    <a:pt x="1883" y="2202"/>
                  </a:lnTo>
                  <a:lnTo>
                    <a:pt x="1961" y="2215"/>
                  </a:lnTo>
                  <a:lnTo>
                    <a:pt x="2045" y="2224"/>
                  </a:lnTo>
                  <a:lnTo>
                    <a:pt x="2132" y="2232"/>
                  </a:lnTo>
                  <a:lnTo>
                    <a:pt x="2223" y="2237"/>
                  </a:lnTo>
                  <a:lnTo>
                    <a:pt x="2317" y="2238"/>
                  </a:lnTo>
                  <a:lnTo>
                    <a:pt x="2410" y="2237"/>
                  </a:lnTo>
                  <a:lnTo>
                    <a:pt x="2501" y="2232"/>
                  </a:lnTo>
                  <a:lnTo>
                    <a:pt x="2589" y="2224"/>
                  </a:lnTo>
                  <a:lnTo>
                    <a:pt x="2672" y="2215"/>
                  </a:lnTo>
                  <a:lnTo>
                    <a:pt x="2751" y="2202"/>
                  </a:lnTo>
                  <a:lnTo>
                    <a:pt x="2826" y="2188"/>
                  </a:lnTo>
                  <a:lnTo>
                    <a:pt x="2897" y="2172"/>
                  </a:lnTo>
                  <a:lnTo>
                    <a:pt x="2962" y="2153"/>
                  </a:lnTo>
                  <a:lnTo>
                    <a:pt x="3022" y="2133"/>
                  </a:lnTo>
                  <a:lnTo>
                    <a:pt x="3076" y="2113"/>
                  </a:lnTo>
                  <a:lnTo>
                    <a:pt x="3126" y="2091"/>
                  </a:lnTo>
                  <a:lnTo>
                    <a:pt x="3168" y="2067"/>
                  </a:lnTo>
                  <a:lnTo>
                    <a:pt x="3204" y="2042"/>
                  </a:lnTo>
                  <a:lnTo>
                    <a:pt x="3234" y="2018"/>
                  </a:lnTo>
                  <a:lnTo>
                    <a:pt x="3240" y="2012"/>
                  </a:lnTo>
                  <a:lnTo>
                    <a:pt x="3255" y="1994"/>
                  </a:lnTo>
                  <a:lnTo>
                    <a:pt x="3259" y="1988"/>
                  </a:lnTo>
                  <a:lnTo>
                    <a:pt x="3263" y="1982"/>
                  </a:lnTo>
                  <a:lnTo>
                    <a:pt x="3266" y="1976"/>
                  </a:lnTo>
                  <a:lnTo>
                    <a:pt x="3269" y="1968"/>
                  </a:lnTo>
                  <a:lnTo>
                    <a:pt x="3271" y="1962"/>
                  </a:lnTo>
                  <a:lnTo>
                    <a:pt x="3275" y="1954"/>
                  </a:lnTo>
                  <a:lnTo>
                    <a:pt x="3276" y="1945"/>
                  </a:lnTo>
                  <a:lnTo>
                    <a:pt x="3277" y="1936"/>
                  </a:lnTo>
                  <a:lnTo>
                    <a:pt x="3277" y="1930"/>
                  </a:lnTo>
                  <a:lnTo>
                    <a:pt x="3276" y="1923"/>
                  </a:lnTo>
                  <a:lnTo>
                    <a:pt x="3276" y="1913"/>
                  </a:lnTo>
                  <a:lnTo>
                    <a:pt x="3277" y="1903"/>
                  </a:lnTo>
                  <a:lnTo>
                    <a:pt x="3277" y="1622"/>
                  </a:lnTo>
                  <a:lnTo>
                    <a:pt x="3275" y="1624"/>
                  </a:lnTo>
                  <a:lnTo>
                    <a:pt x="3242" y="1647"/>
                  </a:lnTo>
                  <a:lnTo>
                    <a:pt x="3238" y="1649"/>
                  </a:lnTo>
                  <a:lnTo>
                    <a:pt x="3234" y="1651"/>
                  </a:lnTo>
                  <a:lnTo>
                    <a:pt x="3202" y="1670"/>
                  </a:lnTo>
                  <a:lnTo>
                    <a:pt x="3194" y="1676"/>
                  </a:lnTo>
                  <a:lnTo>
                    <a:pt x="3153" y="1695"/>
                  </a:lnTo>
                  <a:lnTo>
                    <a:pt x="3149" y="1697"/>
                  </a:lnTo>
                  <a:lnTo>
                    <a:pt x="3146" y="1699"/>
                  </a:lnTo>
                  <a:lnTo>
                    <a:pt x="3107" y="1715"/>
                  </a:lnTo>
                  <a:lnTo>
                    <a:pt x="3095" y="1720"/>
                  </a:lnTo>
                  <a:lnTo>
                    <a:pt x="3047" y="1737"/>
                  </a:lnTo>
                  <a:lnTo>
                    <a:pt x="3045" y="1738"/>
                  </a:lnTo>
                  <a:lnTo>
                    <a:pt x="2997" y="1754"/>
                  </a:lnTo>
                  <a:lnTo>
                    <a:pt x="2989" y="1756"/>
                  </a:lnTo>
                  <a:lnTo>
                    <a:pt x="2983" y="1758"/>
                  </a:lnTo>
                  <a:lnTo>
                    <a:pt x="2934" y="1772"/>
                  </a:lnTo>
                  <a:lnTo>
                    <a:pt x="2932" y="1773"/>
                  </a:lnTo>
                  <a:lnTo>
                    <a:pt x="2930" y="1773"/>
                  </a:lnTo>
                  <a:lnTo>
                    <a:pt x="2874" y="1786"/>
                  </a:lnTo>
                  <a:lnTo>
                    <a:pt x="2867" y="1787"/>
                  </a:lnTo>
                  <a:lnTo>
                    <a:pt x="2859" y="1789"/>
                  </a:lnTo>
                  <a:lnTo>
                    <a:pt x="2810" y="1799"/>
                  </a:lnTo>
                  <a:lnTo>
                    <a:pt x="2806" y="1800"/>
                  </a:lnTo>
                  <a:lnTo>
                    <a:pt x="2801" y="1801"/>
                  </a:lnTo>
                  <a:lnTo>
                    <a:pt x="2742" y="1811"/>
                  </a:lnTo>
                  <a:lnTo>
                    <a:pt x="2734" y="1812"/>
                  </a:lnTo>
                  <a:lnTo>
                    <a:pt x="2727" y="1814"/>
                  </a:lnTo>
                  <a:lnTo>
                    <a:pt x="2678" y="1821"/>
                  </a:lnTo>
                  <a:lnTo>
                    <a:pt x="2664" y="1822"/>
                  </a:lnTo>
                  <a:lnTo>
                    <a:pt x="2603" y="1829"/>
                  </a:lnTo>
                  <a:lnTo>
                    <a:pt x="2597" y="1830"/>
                  </a:lnTo>
                  <a:lnTo>
                    <a:pt x="2591" y="1830"/>
                  </a:lnTo>
                  <a:lnTo>
                    <a:pt x="2538" y="1835"/>
                  </a:lnTo>
                  <a:lnTo>
                    <a:pt x="2531" y="1835"/>
                  </a:lnTo>
                  <a:lnTo>
                    <a:pt x="2524" y="1837"/>
                  </a:lnTo>
                  <a:lnTo>
                    <a:pt x="2461" y="1841"/>
                  </a:lnTo>
                  <a:lnTo>
                    <a:pt x="2456" y="1841"/>
                  </a:lnTo>
                  <a:lnTo>
                    <a:pt x="2451" y="1841"/>
                  </a:lnTo>
                  <a:lnTo>
                    <a:pt x="2397" y="1843"/>
                  </a:lnTo>
                  <a:lnTo>
                    <a:pt x="2380" y="1843"/>
                  </a:lnTo>
                  <a:lnTo>
                    <a:pt x="2316" y="1844"/>
                  </a:lnTo>
                  <a:lnTo>
                    <a:pt x="2253" y="1843"/>
                  </a:lnTo>
                  <a:lnTo>
                    <a:pt x="2236" y="1843"/>
                  </a:lnTo>
                  <a:lnTo>
                    <a:pt x="2182" y="1841"/>
                  </a:lnTo>
                  <a:lnTo>
                    <a:pt x="2177" y="1841"/>
                  </a:lnTo>
                  <a:lnTo>
                    <a:pt x="2172" y="1841"/>
                  </a:lnTo>
                  <a:lnTo>
                    <a:pt x="2110" y="1837"/>
                  </a:lnTo>
                  <a:lnTo>
                    <a:pt x="2102" y="1835"/>
                  </a:lnTo>
                  <a:lnTo>
                    <a:pt x="2095" y="1835"/>
                  </a:lnTo>
                  <a:lnTo>
                    <a:pt x="2042" y="1830"/>
                  </a:lnTo>
                  <a:lnTo>
                    <a:pt x="2036" y="1830"/>
                  </a:lnTo>
                  <a:lnTo>
                    <a:pt x="2030" y="1829"/>
                  </a:lnTo>
                  <a:lnTo>
                    <a:pt x="1969" y="1822"/>
                  </a:lnTo>
                  <a:lnTo>
                    <a:pt x="1955" y="1821"/>
                  </a:lnTo>
                  <a:lnTo>
                    <a:pt x="1906" y="1814"/>
                  </a:lnTo>
                  <a:lnTo>
                    <a:pt x="1898" y="1812"/>
                  </a:lnTo>
                  <a:lnTo>
                    <a:pt x="1891" y="1811"/>
                  </a:lnTo>
                  <a:lnTo>
                    <a:pt x="1832" y="1801"/>
                  </a:lnTo>
                  <a:lnTo>
                    <a:pt x="1827" y="1800"/>
                  </a:lnTo>
                  <a:lnTo>
                    <a:pt x="1823" y="1799"/>
                  </a:lnTo>
                  <a:lnTo>
                    <a:pt x="1774" y="1789"/>
                  </a:lnTo>
                  <a:lnTo>
                    <a:pt x="1766" y="1787"/>
                  </a:lnTo>
                  <a:lnTo>
                    <a:pt x="1759" y="1786"/>
                  </a:lnTo>
                  <a:lnTo>
                    <a:pt x="1703" y="1773"/>
                  </a:lnTo>
                  <a:lnTo>
                    <a:pt x="1701" y="1773"/>
                  </a:lnTo>
                  <a:lnTo>
                    <a:pt x="1699" y="1772"/>
                  </a:lnTo>
                  <a:lnTo>
                    <a:pt x="1650" y="1758"/>
                  </a:lnTo>
                  <a:lnTo>
                    <a:pt x="1644" y="1756"/>
                  </a:lnTo>
                  <a:lnTo>
                    <a:pt x="1636" y="1754"/>
                  </a:lnTo>
                  <a:lnTo>
                    <a:pt x="1588" y="1738"/>
                  </a:lnTo>
                  <a:lnTo>
                    <a:pt x="1586" y="1737"/>
                  </a:lnTo>
                  <a:lnTo>
                    <a:pt x="1538" y="1720"/>
                  </a:lnTo>
                  <a:lnTo>
                    <a:pt x="1526" y="1715"/>
                  </a:lnTo>
                  <a:lnTo>
                    <a:pt x="1487" y="1699"/>
                  </a:lnTo>
                  <a:lnTo>
                    <a:pt x="1484" y="1697"/>
                  </a:lnTo>
                  <a:lnTo>
                    <a:pt x="1481" y="1695"/>
                  </a:lnTo>
                  <a:lnTo>
                    <a:pt x="1439" y="1676"/>
                  </a:lnTo>
                  <a:lnTo>
                    <a:pt x="1431" y="1670"/>
                  </a:lnTo>
                  <a:lnTo>
                    <a:pt x="1399" y="1651"/>
                  </a:lnTo>
                  <a:lnTo>
                    <a:pt x="1395" y="1649"/>
                  </a:lnTo>
                  <a:lnTo>
                    <a:pt x="1391" y="1647"/>
                  </a:lnTo>
                  <a:lnTo>
                    <a:pt x="1358" y="1623"/>
                  </a:lnTo>
                  <a:lnTo>
                    <a:pt x="1357" y="1623"/>
                  </a:lnTo>
                  <a:lnTo>
                    <a:pt x="1356" y="1622"/>
                  </a:lnTo>
                  <a:close/>
                  <a:moveTo>
                    <a:pt x="260" y="1182"/>
                  </a:moveTo>
                  <a:lnTo>
                    <a:pt x="231" y="1185"/>
                  </a:lnTo>
                  <a:lnTo>
                    <a:pt x="202" y="1194"/>
                  </a:lnTo>
                  <a:lnTo>
                    <a:pt x="177" y="1207"/>
                  </a:lnTo>
                  <a:lnTo>
                    <a:pt x="156" y="1225"/>
                  </a:lnTo>
                  <a:lnTo>
                    <a:pt x="138" y="1247"/>
                  </a:lnTo>
                  <a:lnTo>
                    <a:pt x="125" y="1272"/>
                  </a:lnTo>
                  <a:lnTo>
                    <a:pt x="115" y="1299"/>
                  </a:lnTo>
                  <a:lnTo>
                    <a:pt x="113" y="1329"/>
                  </a:lnTo>
                  <a:lnTo>
                    <a:pt x="113" y="1992"/>
                  </a:lnTo>
                  <a:lnTo>
                    <a:pt x="115" y="2023"/>
                  </a:lnTo>
                  <a:lnTo>
                    <a:pt x="125" y="2050"/>
                  </a:lnTo>
                  <a:lnTo>
                    <a:pt x="138" y="2075"/>
                  </a:lnTo>
                  <a:lnTo>
                    <a:pt x="156" y="2097"/>
                  </a:lnTo>
                  <a:lnTo>
                    <a:pt x="177" y="2115"/>
                  </a:lnTo>
                  <a:lnTo>
                    <a:pt x="202" y="2128"/>
                  </a:lnTo>
                  <a:lnTo>
                    <a:pt x="231" y="2137"/>
                  </a:lnTo>
                  <a:lnTo>
                    <a:pt x="260" y="2140"/>
                  </a:lnTo>
                  <a:lnTo>
                    <a:pt x="1243" y="2140"/>
                  </a:lnTo>
                  <a:lnTo>
                    <a:pt x="1243" y="1407"/>
                  </a:lnTo>
                  <a:lnTo>
                    <a:pt x="1244" y="1395"/>
                  </a:lnTo>
                  <a:lnTo>
                    <a:pt x="1248" y="1384"/>
                  </a:lnTo>
                  <a:lnTo>
                    <a:pt x="1260" y="1350"/>
                  </a:lnTo>
                  <a:lnTo>
                    <a:pt x="1276" y="1319"/>
                  </a:lnTo>
                  <a:lnTo>
                    <a:pt x="1300" y="1289"/>
                  </a:lnTo>
                  <a:lnTo>
                    <a:pt x="1327" y="1259"/>
                  </a:lnTo>
                  <a:lnTo>
                    <a:pt x="1359" y="1232"/>
                  </a:lnTo>
                  <a:lnTo>
                    <a:pt x="1397" y="1206"/>
                  </a:lnTo>
                  <a:lnTo>
                    <a:pt x="1439" y="1182"/>
                  </a:lnTo>
                  <a:lnTo>
                    <a:pt x="260" y="1182"/>
                  </a:lnTo>
                  <a:close/>
                  <a:moveTo>
                    <a:pt x="2316" y="1127"/>
                  </a:moveTo>
                  <a:lnTo>
                    <a:pt x="2214" y="1129"/>
                  </a:lnTo>
                  <a:lnTo>
                    <a:pt x="2112" y="1134"/>
                  </a:lnTo>
                  <a:lnTo>
                    <a:pt x="2013" y="1143"/>
                  </a:lnTo>
                  <a:lnTo>
                    <a:pt x="1916" y="1156"/>
                  </a:lnTo>
                  <a:lnTo>
                    <a:pt x="1893" y="1160"/>
                  </a:lnTo>
                  <a:lnTo>
                    <a:pt x="1849" y="1167"/>
                  </a:lnTo>
                  <a:lnTo>
                    <a:pt x="1807" y="1177"/>
                  </a:lnTo>
                  <a:lnTo>
                    <a:pt x="1742" y="1191"/>
                  </a:lnTo>
                  <a:lnTo>
                    <a:pt x="1681" y="1207"/>
                  </a:lnTo>
                  <a:lnTo>
                    <a:pt x="1626" y="1225"/>
                  </a:lnTo>
                  <a:lnTo>
                    <a:pt x="1573" y="1244"/>
                  </a:lnTo>
                  <a:lnTo>
                    <a:pt x="1569" y="1246"/>
                  </a:lnTo>
                  <a:lnTo>
                    <a:pt x="1565" y="1248"/>
                  </a:lnTo>
                  <a:lnTo>
                    <a:pt x="1544" y="1256"/>
                  </a:lnTo>
                  <a:lnTo>
                    <a:pt x="1524" y="1266"/>
                  </a:lnTo>
                  <a:lnTo>
                    <a:pt x="1493" y="1281"/>
                  </a:lnTo>
                  <a:lnTo>
                    <a:pt x="1485" y="1286"/>
                  </a:lnTo>
                  <a:lnTo>
                    <a:pt x="1445" y="1311"/>
                  </a:lnTo>
                  <a:lnTo>
                    <a:pt x="1413" y="1335"/>
                  </a:lnTo>
                  <a:lnTo>
                    <a:pt x="1388" y="1359"/>
                  </a:lnTo>
                  <a:lnTo>
                    <a:pt x="1370" y="1383"/>
                  </a:lnTo>
                  <a:lnTo>
                    <a:pt x="1370" y="1384"/>
                  </a:lnTo>
                  <a:lnTo>
                    <a:pt x="1364" y="1395"/>
                  </a:lnTo>
                  <a:lnTo>
                    <a:pt x="1359" y="1407"/>
                  </a:lnTo>
                  <a:lnTo>
                    <a:pt x="1357" y="1417"/>
                  </a:lnTo>
                  <a:lnTo>
                    <a:pt x="1356" y="1429"/>
                  </a:lnTo>
                  <a:lnTo>
                    <a:pt x="1359" y="1453"/>
                  </a:lnTo>
                  <a:lnTo>
                    <a:pt x="1371" y="1477"/>
                  </a:lnTo>
                  <a:lnTo>
                    <a:pt x="1389" y="1501"/>
                  </a:lnTo>
                  <a:lnTo>
                    <a:pt x="1414" y="1524"/>
                  </a:lnTo>
                  <a:lnTo>
                    <a:pt x="1445" y="1548"/>
                  </a:lnTo>
                  <a:lnTo>
                    <a:pt x="1483" y="1570"/>
                  </a:lnTo>
                  <a:lnTo>
                    <a:pt x="1526" y="1593"/>
                  </a:lnTo>
                  <a:lnTo>
                    <a:pt x="1575" y="1614"/>
                  </a:lnTo>
                  <a:lnTo>
                    <a:pt x="1630" y="1634"/>
                  </a:lnTo>
                  <a:lnTo>
                    <a:pt x="1690" y="1653"/>
                  </a:lnTo>
                  <a:lnTo>
                    <a:pt x="1754" y="1669"/>
                  </a:lnTo>
                  <a:lnTo>
                    <a:pt x="1823" y="1685"/>
                  </a:lnTo>
                  <a:lnTo>
                    <a:pt x="1896" y="1699"/>
                  </a:lnTo>
                  <a:lnTo>
                    <a:pt x="1974" y="1709"/>
                  </a:lnTo>
                  <a:lnTo>
                    <a:pt x="2055" y="1718"/>
                  </a:lnTo>
                  <a:lnTo>
                    <a:pt x="2139" y="1726"/>
                  </a:lnTo>
                  <a:lnTo>
                    <a:pt x="2227" y="1730"/>
                  </a:lnTo>
                  <a:lnTo>
                    <a:pt x="2317" y="1731"/>
                  </a:lnTo>
                  <a:lnTo>
                    <a:pt x="2407" y="1730"/>
                  </a:lnTo>
                  <a:lnTo>
                    <a:pt x="2494" y="1726"/>
                  </a:lnTo>
                  <a:lnTo>
                    <a:pt x="2579" y="1718"/>
                  </a:lnTo>
                  <a:lnTo>
                    <a:pt x="2660" y="1709"/>
                  </a:lnTo>
                  <a:lnTo>
                    <a:pt x="2737" y="1699"/>
                  </a:lnTo>
                  <a:lnTo>
                    <a:pt x="2810" y="1685"/>
                  </a:lnTo>
                  <a:lnTo>
                    <a:pt x="2879" y="1669"/>
                  </a:lnTo>
                  <a:lnTo>
                    <a:pt x="2943" y="1653"/>
                  </a:lnTo>
                  <a:lnTo>
                    <a:pt x="3003" y="1634"/>
                  </a:lnTo>
                  <a:lnTo>
                    <a:pt x="3058" y="1614"/>
                  </a:lnTo>
                  <a:lnTo>
                    <a:pt x="3107" y="1593"/>
                  </a:lnTo>
                  <a:lnTo>
                    <a:pt x="3150" y="1570"/>
                  </a:lnTo>
                  <a:lnTo>
                    <a:pt x="3188" y="1548"/>
                  </a:lnTo>
                  <a:lnTo>
                    <a:pt x="3219" y="1524"/>
                  </a:lnTo>
                  <a:lnTo>
                    <a:pt x="3244" y="1501"/>
                  </a:lnTo>
                  <a:lnTo>
                    <a:pt x="3262" y="1477"/>
                  </a:lnTo>
                  <a:lnTo>
                    <a:pt x="3274" y="1453"/>
                  </a:lnTo>
                  <a:lnTo>
                    <a:pt x="3277" y="1429"/>
                  </a:lnTo>
                  <a:lnTo>
                    <a:pt x="3274" y="1405"/>
                  </a:lnTo>
                  <a:lnTo>
                    <a:pt x="3263" y="1382"/>
                  </a:lnTo>
                  <a:lnTo>
                    <a:pt x="3245" y="1358"/>
                  </a:lnTo>
                  <a:lnTo>
                    <a:pt x="3221" y="1335"/>
                  </a:lnTo>
                  <a:lnTo>
                    <a:pt x="3191" y="1312"/>
                  </a:lnTo>
                  <a:lnTo>
                    <a:pt x="3155" y="1289"/>
                  </a:lnTo>
                  <a:lnTo>
                    <a:pt x="3112" y="1268"/>
                  </a:lnTo>
                  <a:lnTo>
                    <a:pt x="3065" y="1247"/>
                  </a:lnTo>
                  <a:lnTo>
                    <a:pt x="3012" y="1227"/>
                  </a:lnTo>
                  <a:lnTo>
                    <a:pt x="2955" y="1208"/>
                  </a:lnTo>
                  <a:lnTo>
                    <a:pt x="2892" y="1191"/>
                  </a:lnTo>
                  <a:lnTo>
                    <a:pt x="2826" y="1176"/>
                  </a:lnTo>
                  <a:lnTo>
                    <a:pt x="2784" y="1167"/>
                  </a:lnTo>
                  <a:lnTo>
                    <a:pt x="2741" y="1160"/>
                  </a:lnTo>
                  <a:lnTo>
                    <a:pt x="2717" y="1156"/>
                  </a:lnTo>
                  <a:lnTo>
                    <a:pt x="2620" y="1143"/>
                  </a:lnTo>
                  <a:lnTo>
                    <a:pt x="2520" y="1134"/>
                  </a:lnTo>
                  <a:lnTo>
                    <a:pt x="2419" y="1129"/>
                  </a:lnTo>
                  <a:lnTo>
                    <a:pt x="2316" y="1127"/>
                  </a:lnTo>
                  <a:close/>
                  <a:moveTo>
                    <a:pt x="260" y="112"/>
                  </a:moveTo>
                  <a:lnTo>
                    <a:pt x="231" y="115"/>
                  </a:lnTo>
                  <a:lnTo>
                    <a:pt x="202" y="123"/>
                  </a:lnTo>
                  <a:lnTo>
                    <a:pt x="177" y="137"/>
                  </a:lnTo>
                  <a:lnTo>
                    <a:pt x="156" y="155"/>
                  </a:lnTo>
                  <a:lnTo>
                    <a:pt x="138" y="176"/>
                  </a:lnTo>
                  <a:lnTo>
                    <a:pt x="125" y="201"/>
                  </a:lnTo>
                  <a:lnTo>
                    <a:pt x="115" y="230"/>
                  </a:lnTo>
                  <a:lnTo>
                    <a:pt x="113" y="259"/>
                  </a:lnTo>
                  <a:lnTo>
                    <a:pt x="113" y="923"/>
                  </a:lnTo>
                  <a:lnTo>
                    <a:pt x="115" y="952"/>
                  </a:lnTo>
                  <a:lnTo>
                    <a:pt x="125" y="979"/>
                  </a:lnTo>
                  <a:lnTo>
                    <a:pt x="138" y="1004"/>
                  </a:lnTo>
                  <a:lnTo>
                    <a:pt x="156" y="1026"/>
                  </a:lnTo>
                  <a:lnTo>
                    <a:pt x="177" y="1044"/>
                  </a:lnTo>
                  <a:lnTo>
                    <a:pt x="202" y="1058"/>
                  </a:lnTo>
                  <a:lnTo>
                    <a:pt x="231" y="1066"/>
                  </a:lnTo>
                  <a:lnTo>
                    <a:pt x="260" y="1069"/>
                  </a:lnTo>
                  <a:lnTo>
                    <a:pt x="1765" y="1069"/>
                  </a:lnTo>
                  <a:lnTo>
                    <a:pt x="1771" y="1068"/>
                  </a:lnTo>
                  <a:lnTo>
                    <a:pt x="1776" y="1067"/>
                  </a:lnTo>
                  <a:lnTo>
                    <a:pt x="1831" y="1056"/>
                  </a:lnTo>
                  <a:lnTo>
                    <a:pt x="1889" y="1046"/>
                  </a:lnTo>
                  <a:lnTo>
                    <a:pt x="1895" y="1045"/>
                  </a:lnTo>
                  <a:lnTo>
                    <a:pt x="1901" y="1044"/>
                  </a:lnTo>
                  <a:lnTo>
                    <a:pt x="2002" y="1030"/>
                  </a:lnTo>
                  <a:lnTo>
                    <a:pt x="2106" y="1021"/>
                  </a:lnTo>
                  <a:lnTo>
                    <a:pt x="2211" y="1015"/>
                  </a:lnTo>
                  <a:lnTo>
                    <a:pt x="2317" y="1013"/>
                  </a:lnTo>
                  <a:lnTo>
                    <a:pt x="2422" y="1015"/>
                  </a:lnTo>
                  <a:lnTo>
                    <a:pt x="2527" y="1021"/>
                  </a:lnTo>
                  <a:lnTo>
                    <a:pt x="2631" y="1030"/>
                  </a:lnTo>
                  <a:lnTo>
                    <a:pt x="2732" y="1044"/>
                  </a:lnTo>
                  <a:lnTo>
                    <a:pt x="2739" y="1045"/>
                  </a:lnTo>
                  <a:lnTo>
                    <a:pt x="2744" y="1046"/>
                  </a:lnTo>
                  <a:lnTo>
                    <a:pt x="2802" y="1056"/>
                  </a:lnTo>
                  <a:lnTo>
                    <a:pt x="2858" y="1067"/>
                  </a:lnTo>
                  <a:lnTo>
                    <a:pt x="2863" y="1068"/>
                  </a:lnTo>
                  <a:lnTo>
                    <a:pt x="2869" y="1069"/>
                  </a:lnTo>
                  <a:lnTo>
                    <a:pt x="3130" y="1069"/>
                  </a:lnTo>
                  <a:lnTo>
                    <a:pt x="3159" y="1066"/>
                  </a:lnTo>
                  <a:lnTo>
                    <a:pt x="3188" y="1058"/>
                  </a:lnTo>
                  <a:lnTo>
                    <a:pt x="3213" y="1044"/>
                  </a:lnTo>
                  <a:lnTo>
                    <a:pt x="3234" y="1026"/>
                  </a:lnTo>
                  <a:lnTo>
                    <a:pt x="3252" y="1004"/>
                  </a:lnTo>
                  <a:lnTo>
                    <a:pt x="3265" y="979"/>
                  </a:lnTo>
                  <a:lnTo>
                    <a:pt x="3275" y="952"/>
                  </a:lnTo>
                  <a:lnTo>
                    <a:pt x="3277" y="923"/>
                  </a:lnTo>
                  <a:lnTo>
                    <a:pt x="3277" y="259"/>
                  </a:lnTo>
                  <a:lnTo>
                    <a:pt x="3275" y="230"/>
                  </a:lnTo>
                  <a:lnTo>
                    <a:pt x="3265" y="201"/>
                  </a:lnTo>
                  <a:lnTo>
                    <a:pt x="3252" y="176"/>
                  </a:lnTo>
                  <a:lnTo>
                    <a:pt x="3234" y="155"/>
                  </a:lnTo>
                  <a:lnTo>
                    <a:pt x="3213" y="137"/>
                  </a:lnTo>
                  <a:lnTo>
                    <a:pt x="3188" y="123"/>
                  </a:lnTo>
                  <a:lnTo>
                    <a:pt x="3159" y="115"/>
                  </a:lnTo>
                  <a:lnTo>
                    <a:pt x="3130" y="112"/>
                  </a:lnTo>
                  <a:lnTo>
                    <a:pt x="260" y="112"/>
                  </a:lnTo>
                  <a:close/>
                  <a:moveTo>
                    <a:pt x="260" y="0"/>
                  </a:moveTo>
                  <a:lnTo>
                    <a:pt x="3130" y="0"/>
                  </a:lnTo>
                  <a:lnTo>
                    <a:pt x="3169" y="2"/>
                  </a:lnTo>
                  <a:lnTo>
                    <a:pt x="3205" y="10"/>
                  </a:lnTo>
                  <a:lnTo>
                    <a:pt x="3240" y="24"/>
                  </a:lnTo>
                  <a:lnTo>
                    <a:pt x="3271" y="41"/>
                  </a:lnTo>
                  <a:lnTo>
                    <a:pt x="3301" y="62"/>
                  </a:lnTo>
                  <a:lnTo>
                    <a:pt x="3326" y="89"/>
                  </a:lnTo>
                  <a:lnTo>
                    <a:pt x="3348" y="118"/>
                  </a:lnTo>
                  <a:lnTo>
                    <a:pt x="3366" y="149"/>
                  </a:lnTo>
                  <a:lnTo>
                    <a:pt x="3380" y="184"/>
                  </a:lnTo>
                  <a:lnTo>
                    <a:pt x="3388" y="220"/>
                  </a:lnTo>
                  <a:lnTo>
                    <a:pt x="3390" y="259"/>
                  </a:lnTo>
                  <a:lnTo>
                    <a:pt x="3390" y="923"/>
                  </a:lnTo>
                  <a:lnTo>
                    <a:pt x="3387" y="964"/>
                  </a:lnTo>
                  <a:lnTo>
                    <a:pt x="3377" y="1002"/>
                  </a:lnTo>
                  <a:lnTo>
                    <a:pt x="3363" y="1038"/>
                  </a:lnTo>
                  <a:lnTo>
                    <a:pt x="3343" y="1071"/>
                  </a:lnTo>
                  <a:lnTo>
                    <a:pt x="3319" y="1102"/>
                  </a:lnTo>
                  <a:lnTo>
                    <a:pt x="3289" y="1128"/>
                  </a:lnTo>
                  <a:lnTo>
                    <a:pt x="3257" y="1149"/>
                  </a:lnTo>
                  <a:lnTo>
                    <a:pt x="3222" y="1165"/>
                  </a:lnTo>
                  <a:lnTo>
                    <a:pt x="3183" y="1177"/>
                  </a:lnTo>
                  <a:lnTo>
                    <a:pt x="3227" y="1201"/>
                  </a:lnTo>
                  <a:lnTo>
                    <a:pt x="3267" y="1227"/>
                  </a:lnTo>
                  <a:lnTo>
                    <a:pt x="3302" y="1255"/>
                  </a:lnTo>
                  <a:lnTo>
                    <a:pt x="3331" y="1286"/>
                  </a:lnTo>
                  <a:lnTo>
                    <a:pt x="3355" y="1317"/>
                  </a:lnTo>
                  <a:lnTo>
                    <a:pt x="3373" y="1349"/>
                  </a:lnTo>
                  <a:lnTo>
                    <a:pt x="3385" y="1384"/>
                  </a:lnTo>
                  <a:lnTo>
                    <a:pt x="3389" y="1395"/>
                  </a:lnTo>
                  <a:lnTo>
                    <a:pt x="3390" y="1407"/>
                  </a:lnTo>
                  <a:lnTo>
                    <a:pt x="3390" y="2971"/>
                  </a:lnTo>
                  <a:lnTo>
                    <a:pt x="3389" y="2983"/>
                  </a:lnTo>
                  <a:lnTo>
                    <a:pt x="3385" y="2996"/>
                  </a:lnTo>
                  <a:lnTo>
                    <a:pt x="3372" y="3029"/>
                  </a:lnTo>
                  <a:lnTo>
                    <a:pt x="3355" y="3062"/>
                  </a:lnTo>
                  <a:lnTo>
                    <a:pt x="3331" y="3092"/>
                  </a:lnTo>
                  <a:lnTo>
                    <a:pt x="3303" y="3121"/>
                  </a:lnTo>
                  <a:lnTo>
                    <a:pt x="3269" y="3149"/>
                  </a:lnTo>
                  <a:lnTo>
                    <a:pt x="3232" y="3175"/>
                  </a:lnTo>
                  <a:lnTo>
                    <a:pt x="3190" y="3199"/>
                  </a:lnTo>
                  <a:lnTo>
                    <a:pt x="3144" y="3222"/>
                  </a:lnTo>
                  <a:lnTo>
                    <a:pt x="3093" y="3243"/>
                  </a:lnTo>
                  <a:lnTo>
                    <a:pt x="3040" y="3261"/>
                  </a:lnTo>
                  <a:lnTo>
                    <a:pt x="2983" y="3279"/>
                  </a:lnTo>
                  <a:lnTo>
                    <a:pt x="2923" y="3296"/>
                  </a:lnTo>
                  <a:lnTo>
                    <a:pt x="2861" y="3311"/>
                  </a:lnTo>
                  <a:lnTo>
                    <a:pt x="2797" y="3323"/>
                  </a:lnTo>
                  <a:lnTo>
                    <a:pt x="2732" y="3334"/>
                  </a:lnTo>
                  <a:lnTo>
                    <a:pt x="2665" y="3343"/>
                  </a:lnTo>
                  <a:lnTo>
                    <a:pt x="2596" y="3351"/>
                  </a:lnTo>
                  <a:lnTo>
                    <a:pt x="2527" y="3357"/>
                  </a:lnTo>
                  <a:lnTo>
                    <a:pt x="2458" y="3361"/>
                  </a:lnTo>
                  <a:lnTo>
                    <a:pt x="2387" y="3364"/>
                  </a:lnTo>
                  <a:lnTo>
                    <a:pt x="2317" y="3365"/>
                  </a:lnTo>
                  <a:lnTo>
                    <a:pt x="2218" y="3363"/>
                  </a:lnTo>
                  <a:lnTo>
                    <a:pt x="2120" y="3358"/>
                  </a:lnTo>
                  <a:lnTo>
                    <a:pt x="2023" y="3349"/>
                  </a:lnTo>
                  <a:lnTo>
                    <a:pt x="1928" y="3338"/>
                  </a:lnTo>
                  <a:lnTo>
                    <a:pt x="1836" y="3322"/>
                  </a:lnTo>
                  <a:lnTo>
                    <a:pt x="260" y="3322"/>
                  </a:lnTo>
                  <a:lnTo>
                    <a:pt x="221" y="3320"/>
                  </a:lnTo>
                  <a:lnTo>
                    <a:pt x="185" y="3312"/>
                  </a:lnTo>
                  <a:lnTo>
                    <a:pt x="150" y="3298"/>
                  </a:lnTo>
                  <a:lnTo>
                    <a:pt x="119" y="3280"/>
                  </a:lnTo>
                  <a:lnTo>
                    <a:pt x="89" y="3258"/>
                  </a:lnTo>
                  <a:lnTo>
                    <a:pt x="64" y="3233"/>
                  </a:lnTo>
                  <a:lnTo>
                    <a:pt x="42" y="3204"/>
                  </a:lnTo>
                  <a:lnTo>
                    <a:pt x="24" y="3173"/>
                  </a:lnTo>
                  <a:lnTo>
                    <a:pt x="10" y="3138"/>
                  </a:lnTo>
                  <a:lnTo>
                    <a:pt x="2" y="3102"/>
                  </a:lnTo>
                  <a:lnTo>
                    <a:pt x="0" y="3063"/>
                  </a:lnTo>
                  <a:lnTo>
                    <a:pt x="0" y="2399"/>
                  </a:lnTo>
                  <a:lnTo>
                    <a:pt x="3" y="2358"/>
                  </a:lnTo>
                  <a:lnTo>
                    <a:pt x="13" y="2321"/>
                  </a:lnTo>
                  <a:lnTo>
                    <a:pt x="27" y="2284"/>
                  </a:lnTo>
                  <a:lnTo>
                    <a:pt x="47" y="2252"/>
                  </a:lnTo>
                  <a:lnTo>
                    <a:pt x="71" y="2221"/>
                  </a:lnTo>
                  <a:lnTo>
                    <a:pt x="100" y="2196"/>
                  </a:lnTo>
                  <a:lnTo>
                    <a:pt x="71" y="2170"/>
                  </a:lnTo>
                  <a:lnTo>
                    <a:pt x="47" y="2141"/>
                  </a:lnTo>
                  <a:lnTo>
                    <a:pt x="27" y="2107"/>
                  </a:lnTo>
                  <a:lnTo>
                    <a:pt x="13" y="2072"/>
                  </a:lnTo>
                  <a:lnTo>
                    <a:pt x="3" y="2033"/>
                  </a:lnTo>
                  <a:lnTo>
                    <a:pt x="0" y="1992"/>
                  </a:lnTo>
                  <a:lnTo>
                    <a:pt x="0" y="1329"/>
                  </a:lnTo>
                  <a:lnTo>
                    <a:pt x="3" y="1289"/>
                  </a:lnTo>
                  <a:lnTo>
                    <a:pt x="13" y="1250"/>
                  </a:lnTo>
                  <a:lnTo>
                    <a:pt x="27" y="1214"/>
                  </a:lnTo>
                  <a:lnTo>
                    <a:pt x="47" y="1181"/>
                  </a:lnTo>
                  <a:lnTo>
                    <a:pt x="71" y="1152"/>
                  </a:lnTo>
                  <a:lnTo>
                    <a:pt x="100" y="1126"/>
                  </a:lnTo>
                  <a:lnTo>
                    <a:pt x="71" y="1099"/>
                  </a:lnTo>
                  <a:lnTo>
                    <a:pt x="47" y="1070"/>
                  </a:lnTo>
                  <a:lnTo>
                    <a:pt x="27" y="1038"/>
                  </a:lnTo>
                  <a:lnTo>
                    <a:pt x="13" y="1001"/>
                  </a:lnTo>
                  <a:lnTo>
                    <a:pt x="3" y="963"/>
                  </a:lnTo>
                  <a:lnTo>
                    <a:pt x="0" y="923"/>
                  </a:lnTo>
                  <a:lnTo>
                    <a:pt x="0" y="259"/>
                  </a:lnTo>
                  <a:lnTo>
                    <a:pt x="2" y="220"/>
                  </a:lnTo>
                  <a:lnTo>
                    <a:pt x="10" y="184"/>
                  </a:lnTo>
                  <a:lnTo>
                    <a:pt x="24" y="149"/>
                  </a:lnTo>
                  <a:lnTo>
                    <a:pt x="42" y="118"/>
                  </a:lnTo>
                  <a:lnTo>
                    <a:pt x="64" y="89"/>
                  </a:lnTo>
                  <a:lnTo>
                    <a:pt x="89" y="62"/>
                  </a:lnTo>
                  <a:lnTo>
                    <a:pt x="119" y="41"/>
                  </a:lnTo>
                  <a:lnTo>
                    <a:pt x="150" y="24"/>
                  </a:lnTo>
                  <a:lnTo>
                    <a:pt x="185" y="10"/>
                  </a:lnTo>
                  <a:lnTo>
                    <a:pt x="221" y="2"/>
                  </a:lnTo>
                  <a:lnTo>
                    <a:pt x="2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5" name="Freeform 130"/>
          <p:cNvSpPr>
            <a:spLocks noEditPoints="1"/>
          </p:cNvSpPr>
          <p:nvPr/>
        </p:nvSpPr>
        <p:spPr bwMode="auto">
          <a:xfrm>
            <a:off x="7270778" y="2717864"/>
            <a:ext cx="447675" cy="496888"/>
          </a:xfrm>
          <a:custGeom>
            <a:avLst/>
            <a:gdLst>
              <a:gd name="T0" fmla="*/ 240 w 3102"/>
              <a:gd name="T1" fmla="*/ 3024 h 3443"/>
              <a:gd name="T2" fmla="*/ 830 w 3102"/>
              <a:gd name="T3" fmla="*/ 3250 h 3443"/>
              <a:gd name="T4" fmla="*/ 1775 w 3102"/>
              <a:gd name="T5" fmla="*/ 3312 h 3443"/>
              <a:gd name="T6" fmla="*/ 2589 w 3102"/>
              <a:gd name="T7" fmla="*/ 3162 h 3443"/>
              <a:gd name="T8" fmla="*/ 2968 w 3102"/>
              <a:gd name="T9" fmla="*/ 2900 h 3443"/>
              <a:gd name="T10" fmla="*/ 2770 w 3102"/>
              <a:gd name="T11" fmla="*/ 2472 h 3443"/>
              <a:gd name="T12" fmla="*/ 2017 w 3102"/>
              <a:gd name="T13" fmla="*/ 2668 h 3443"/>
              <a:gd name="T14" fmla="*/ 978 w 3102"/>
              <a:gd name="T15" fmla="*/ 2654 h 3443"/>
              <a:gd name="T16" fmla="*/ 271 w 3102"/>
              <a:gd name="T17" fmla="*/ 2439 h 3443"/>
              <a:gd name="T18" fmla="*/ 126 w 3102"/>
              <a:gd name="T19" fmla="*/ 2062 h 3443"/>
              <a:gd name="T20" fmla="*/ 195 w 3102"/>
              <a:gd name="T21" fmla="*/ 2234 h 3443"/>
              <a:gd name="T22" fmla="*/ 346 w 3102"/>
              <a:gd name="T23" fmla="*/ 2338 h 3443"/>
              <a:gd name="T24" fmla="*/ 700 w 3102"/>
              <a:gd name="T25" fmla="*/ 2469 h 3443"/>
              <a:gd name="T26" fmla="*/ 1198 w 3102"/>
              <a:gd name="T27" fmla="*/ 2551 h 3443"/>
              <a:gd name="T28" fmla="*/ 1746 w 3102"/>
              <a:gd name="T29" fmla="*/ 2562 h 3443"/>
              <a:gd name="T30" fmla="*/ 2213 w 3102"/>
              <a:gd name="T31" fmla="*/ 2510 h 3443"/>
              <a:gd name="T32" fmla="*/ 2721 w 3102"/>
              <a:gd name="T33" fmla="*/ 2356 h 3443"/>
              <a:gd name="T34" fmla="*/ 2858 w 3102"/>
              <a:gd name="T35" fmla="*/ 2276 h 3443"/>
              <a:gd name="T36" fmla="*/ 2973 w 3102"/>
              <a:gd name="T37" fmla="*/ 2127 h 3443"/>
              <a:gd name="T38" fmla="*/ 2880 w 3102"/>
              <a:gd name="T39" fmla="*/ 1659 h 3443"/>
              <a:gd name="T40" fmla="*/ 2221 w 3102"/>
              <a:gd name="T41" fmla="*/ 1887 h 3443"/>
              <a:gd name="T42" fmla="*/ 1192 w 3102"/>
              <a:gd name="T43" fmla="*/ 1927 h 3443"/>
              <a:gd name="T44" fmla="*/ 391 w 3102"/>
              <a:gd name="T45" fmla="*/ 1749 h 3443"/>
              <a:gd name="T46" fmla="*/ 124 w 3102"/>
              <a:gd name="T47" fmla="*/ 832 h 3443"/>
              <a:gd name="T48" fmla="*/ 159 w 3102"/>
              <a:gd name="T49" fmla="*/ 1441 h 3443"/>
              <a:gd name="T50" fmla="*/ 305 w 3102"/>
              <a:gd name="T51" fmla="*/ 1564 h 3443"/>
              <a:gd name="T52" fmla="*/ 461 w 3102"/>
              <a:gd name="T53" fmla="*/ 1640 h 3443"/>
              <a:gd name="T54" fmla="*/ 1057 w 3102"/>
              <a:gd name="T55" fmla="*/ 1785 h 3443"/>
              <a:gd name="T56" fmla="*/ 1474 w 3102"/>
              <a:gd name="T57" fmla="*/ 1814 h 3443"/>
              <a:gd name="T58" fmla="*/ 1959 w 3102"/>
              <a:gd name="T59" fmla="*/ 1795 h 3443"/>
              <a:gd name="T60" fmla="*/ 2567 w 3102"/>
              <a:gd name="T61" fmla="*/ 1667 h 3443"/>
              <a:gd name="T62" fmla="*/ 2791 w 3102"/>
              <a:gd name="T63" fmla="*/ 1568 h 3443"/>
              <a:gd name="T64" fmla="*/ 2943 w 3102"/>
              <a:gd name="T65" fmla="*/ 1441 h 3443"/>
              <a:gd name="T66" fmla="*/ 2978 w 3102"/>
              <a:gd name="T67" fmla="*/ 832 h 3443"/>
              <a:gd name="T68" fmla="*/ 2837 w 3102"/>
              <a:gd name="T69" fmla="*/ 933 h 3443"/>
              <a:gd name="T70" fmla="*/ 2583 w 3102"/>
              <a:gd name="T71" fmla="*/ 1046 h 3443"/>
              <a:gd name="T72" fmla="*/ 2145 w 3102"/>
              <a:gd name="T73" fmla="*/ 1149 h 3443"/>
              <a:gd name="T74" fmla="*/ 1635 w 3102"/>
              <a:gd name="T75" fmla="*/ 1188 h 3443"/>
              <a:gd name="T76" fmla="*/ 1041 w 3102"/>
              <a:gd name="T77" fmla="*/ 1160 h 3443"/>
              <a:gd name="T78" fmla="*/ 685 w 3102"/>
              <a:gd name="T79" fmla="*/ 1094 h 3443"/>
              <a:gd name="T80" fmla="*/ 352 w 3102"/>
              <a:gd name="T81" fmla="*/ 979 h 3443"/>
              <a:gd name="T82" fmla="*/ 148 w 3102"/>
              <a:gd name="T83" fmla="*/ 852 h 3443"/>
              <a:gd name="T84" fmla="*/ 926 w 3102"/>
              <a:gd name="T85" fmla="*/ 175 h 3443"/>
              <a:gd name="T86" fmla="*/ 292 w 3102"/>
              <a:gd name="T87" fmla="*/ 384 h 3443"/>
              <a:gd name="T88" fmla="*/ 139 w 3102"/>
              <a:gd name="T89" fmla="*/ 656 h 3443"/>
              <a:gd name="T90" fmla="*/ 522 w 3102"/>
              <a:gd name="T91" fmla="*/ 913 h 3443"/>
              <a:gd name="T92" fmla="*/ 1329 w 3102"/>
              <a:gd name="T93" fmla="*/ 1058 h 3443"/>
              <a:gd name="T94" fmla="*/ 2265 w 3102"/>
              <a:gd name="T95" fmla="*/ 998 h 3443"/>
              <a:gd name="T96" fmla="*/ 2854 w 3102"/>
              <a:gd name="T97" fmla="*/ 776 h 3443"/>
              <a:gd name="T98" fmla="*/ 2946 w 3102"/>
              <a:gd name="T99" fmla="*/ 503 h 3443"/>
              <a:gd name="T100" fmla="*/ 2508 w 3102"/>
              <a:gd name="T101" fmla="*/ 254 h 3443"/>
              <a:gd name="T102" fmla="*/ 1664 w 3102"/>
              <a:gd name="T103" fmla="*/ 127 h 3443"/>
              <a:gd name="T104" fmla="*/ 2320 w 3102"/>
              <a:gd name="T105" fmla="*/ 72 h 3443"/>
              <a:gd name="T106" fmla="*/ 2932 w 3102"/>
              <a:gd name="T107" fmla="*/ 319 h 3443"/>
              <a:gd name="T108" fmla="*/ 3102 w 3102"/>
              <a:gd name="T109" fmla="*/ 2880 h 3443"/>
              <a:gd name="T110" fmla="*/ 2860 w 3102"/>
              <a:gd name="T111" fmla="*/ 3173 h 3443"/>
              <a:gd name="T112" fmla="*/ 2172 w 3102"/>
              <a:gd name="T113" fmla="*/ 3395 h 3443"/>
              <a:gd name="T114" fmla="*/ 1227 w 3102"/>
              <a:gd name="T115" fmla="*/ 3430 h 3443"/>
              <a:gd name="T116" fmla="*/ 428 w 3102"/>
              <a:gd name="T117" fmla="*/ 3264 h 3443"/>
              <a:gd name="T118" fmla="*/ 21 w 3102"/>
              <a:gd name="T119" fmla="*/ 2950 h 3443"/>
              <a:gd name="T120" fmla="*/ 64 w 3102"/>
              <a:gd name="T121" fmla="*/ 424 h 3443"/>
              <a:gd name="T122" fmla="*/ 529 w 3102"/>
              <a:gd name="T123" fmla="*/ 140 h 3443"/>
              <a:gd name="T124" fmla="*/ 1426 w 3102"/>
              <a:gd name="T125" fmla="*/ 2 h 3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02" h="3443">
                <a:moveTo>
                  <a:pt x="124" y="2335"/>
                </a:moveTo>
                <a:lnTo>
                  <a:pt x="124" y="2861"/>
                </a:lnTo>
                <a:lnTo>
                  <a:pt x="125" y="2865"/>
                </a:lnTo>
                <a:lnTo>
                  <a:pt x="126" y="2869"/>
                </a:lnTo>
                <a:lnTo>
                  <a:pt x="134" y="2900"/>
                </a:lnTo>
                <a:lnTo>
                  <a:pt x="151" y="2932"/>
                </a:lnTo>
                <a:lnTo>
                  <a:pt x="174" y="2963"/>
                </a:lnTo>
                <a:lnTo>
                  <a:pt x="204" y="2993"/>
                </a:lnTo>
                <a:lnTo>
                  <a:pt x="240" y="3024"/>
                </a:lnTo>
                <a:lnTo>
                  <a:pt x="282" y="3053"/>
                </a:lnTo>
                <a:lnTo>
                  <a:pt x="331" y="3082"/>
                </a:lnTo>
                <a:lnTo>
                  <a:pt x="387" y="3110"/>
                </a:lnTo>
                <a:lnTo>
                  <a:pt x="447" y="3137"/>
                </a:lnTo>
                <a:lnTo>
                  <a:pt x="513" y="3162"/>
                </a:lnTo>
                <a:lnTo>
                  <a:pt x="585" y="3186"/>
                </a:lnTo>
                <a:lnTo>
                  <a:pt x="662" y="3209"/>
                </a:lnTo>
                <a:lnTo>
                  <a:pt x="743" y="3230"/>
                </a:lnTo>
                <a:lnTo>
                  <a:pt x="830" y="3250"/>
                </a:lnTo>
                <a:lnTo>
                  <a:pt x="921" y="3267"/>
                </a:lnTo>
                <a:lnTo>
                  <a:pt x="1016" y="3281"/>
                </a:lnTo>
                <a:lnTo>
                  <a:pt x="1116" y="3294"/>
                </a:lnTo>
                <a:lnTo>
                  <a:pt x="1219" y="3304"/>
                </a:lnTo>
                <a:lnTo>
                  <a:pt x="1327" y="3312"/>
                </a:lnTo>
                <a:lnTo>
                  <a:pt x="1437" y="3316"/>
                </a:lnTo>
                <a:lnTo>
                  <a:pt x="1551" y="3318"/>
                </a:lnTo>
                <a:lnTo>
                  <a:pt x="1665" y="3316"/>
                </a:lnTo>
                <a:lnTo>
                  <a:pt x="1775" y="3312"/>
                </a:lnTo>
                <a:lnTo>
                  <a:pt x="1883" y="3304"/>
                </a:lnTo>
                <a:lnTo>
                  <a:pt x="1986" y="3294"/>
                </a:lnTo>
                <a:lnTo>
                  <a:pt x="2086" y="3281"/>
                </a:lnTo>
                <a:lnTo>
                  <a:pt x="2181" y="3267"/>
                </a:lnTo>
                <a:lnTo>
                  <a:pt x="2272" y="3250"/>
                </a:lnTo>
                <a:lnTo>
                  <a:pt x="2359" y="3230"/>
                </a:lnTo>
                <a:lnTo>
                  <a:pt x="2440" y="3209"/>
                </a:lnTo>
                <a:lnTo>
                  <a:pt x="2517" y="3186"/>
                </a:lnTo>
                <a:lnTo>
                  <a:pt x="2589" y="3162"/>
                </a:lnTo>
                <a:lnTo>
                  <a:pt x="2655" y="3137"/>
                </a:lnTo>
                <a:lnTo>
                  <a:pt x="2715" y="3110"/>
                </a:lnTo>
                <a:lnTo>
                  <a:pt x="2771" y="3082"/>
                </a:lnTo>
                <a:lnTo>
                  <a:pt x="2820" y="3053"/>
                </a:lnTo>
                <a:lnTo>
                  <a:pt x="2862" y="3024"/>
                </a:lnTo>
                <a:lnTo>
                  <a:pt x="2898" y="2993"/>
                </a:lnTo>
                <a:lnTo>
                  <a:pt x="2928" y="2963"/>
                </a:lnTo>
                <a:lnTo>
                  <a:pt x="2951" y="2932"/>
                </a:lnTo>
                <a:lnTo>
                  <a:pt x="2968" y="2900"/>
                </a:lnTo>
                <a:lnTo>
                  <a:pt x="2976" y="2869"/>
                </a:lnTo>
                <a:lnTo>
                  <a:pt x="2977" y="2865"/>
                </a:lnTo>
                <a:lnTo>
                  <a:pt x="2978" y="2861"/>
                </a:lnTo>
                <a:lnTo>
                  <a:pt x="2978" y="2335"/>
                </a:lnTo>
                <a:lnTo>
                  <a:pt x="2953" y="2356"/>
                </a:lnTo>
                <a:lnTo>
                  <a:pt x="2926" y="2377"/>
                </a:lnTo>
                <a:lnTo>
                  <a:pt x="2880" y="2410"/>
                </a:lnTo>
                <a:lnTo>
                  <a:pt x="2827" y="2441"/>
                </a:lnTo>
                <a:lnTo>
                  <a:pt x="2770" y="2472"/>
                </a:lnTo>
                <a:lnTo>
                  <a:pt x="2707" y="2501"/>
                </a:lnTo>
                <a:lnTo>
                  <a:pt x="2639" y="2529"/>
                </a:lnTo>
                <a:lnTo>
                  <a:pt x="2565" y="2554"/>
                </a:lnTo>
                <a:lnTo>
                  <a:pt x="2488" y="2579"/>
                </a:lnTo>
                <a:lnTo>
                  <a:pt x="2404" y="2601"/>
                </a:lnTo>
                <a:lnTo>
                  <a:pt x="2315" y="2621"/>
                </a:lnTo>
                <a:lnTo>
                  <a:pt x="2221" y="2639"/>
                </a:lnTo>
                <a:lnTo>
                  <a:pt x="2122" y="2654"/>
                </a:lnTo>
                <a:lnTo>
                  <a:pt x="2017" y="2668"/>
                </a:lnTo>
                <a:lnTo>
                  <a:pt x="1909" y="2678"/>
                </a:lnTo>
                <a:lnTo>
                  <a:pt x="1794" y="2686"/>
                </a:lnTo>
                <a:lnTo>
                  <a:pt x="1675" y="2690"/>
                </a:lnTo>
                <a:lnTo>
                  <a:pt x="1551" y="2692"/>
                </a:lnTo>
                <a:lnTo>
                  <a:pt x="1427" y="2690"/>
                </a:lnTo>
                <a:lnTo>
                  <a:pt x="1307" y="2686"/>
                </a:lnTo>
                <a:lnTo>
                  <a:pt x="1192" y="2677"/>
                </a:lnTo>
                <a:lnTo>
                  <a:pt x="1083" y="2667"/>
                </a:lnTo>
                <a:lnTo>
                  <a:pt x="978" y="2654"/>
                </a:lnTo>
                <a:lnTo>
                  <a:pt x="879" y="2639"/>
                </a:lnTo>
                <a:lnTo>
                  <a:pt x="785" y="2621"/>
                </a:lnTo>
                <a:lnTo>
                  <a:pt x="696" y="2600"/>
                </a:lnTo>
                <a:lnTo>
                  <a:pt x="611" y="2578"/>
                </a:lnTo>
                <a:lnTo>
                  <a:pt x="533" y="2553"/>
                </a:lnTo>
                <a:lnTo>
                  <a:pt x="459" y="2527"/>
                </a:lnTo>
                <a:lnTo>
                  <a:pt x="391" y="2500"/>
                </a:lnTo>
                <a:lnTo>
                  <a:pt x="329" y="2471"/>
                </a:lnTo>
                <a:lnTo>
                  <a:pt x="271" y="2439"/>
                </a:lnTo>
                <a:lnTo>
                  <a:pt x="219" y="2408"/>
                </a:lnTo>
                <a:lnTo>
                  <a:pt x="173" y="2375"/>
                </a:lnTo>
                <a:lnTo>
                  <a:pt x="151" y="2357"/>
                </a:lnTo>
                <a:lnTo>
                  <a:pt x="129" y="2339"/>
                </a:lnTo>
                <a:lnTo>
                  <a:pt x="127" y="2337"/>
                </a:lnTo>
                <a:lnTo>
                  <a:pt x="124" y="2335"/>
                </a:lnTo>
                <a:close/>
                <a:moveTo>
                  <a:pt x="124" y="1584"/>
                </a:moveTo>
                <a:lnTo>
                  <a:pt x="124" y="2048"/>
                </a:lnTo>
                <a:lnTo>
                  <a:pt x="126" y="2062"/>
                </a:lnTo>
                <a:lnTo>
                  <a:pt x="126" y="2076"/>
                </a:lnTo>
                <a:lnTo>
                  <a:pt x="124" y="2097"/>
                </a:lnTo>
                <a:lnTo>
                  <a:pt x="126" y="2113"/>
                </a:lnTo>
                <a:lnTo>
                  <a:pt x="129" y="2127"/>
                </a:lnTo>
                <a:lnTo>
                  <a:pt x="136" y="2150"/>
                </a:lnTo>
                <a:lnTo>
                  <a:pt x="145" y="2169"/>
                </a:lnTo>
                <a:lnTo>
                  <a:pt x="159" y="2192"/>
                </a:lnTo>
                <a:lnTo>
                  <a:pt x="173" y="2209"/>
                </a:lnTo>
                <a:lnTo>
                  <a:pt x="195" y="2234"/>
                </a:lnTo>
                <a:lnTo>
                  <a:pt x="204" y="2241"/>
                </a:lnTo>
                <a:lnTo>
                  <a:pt x="212" y="2248"/>
                </a:lnTo>
                <a:lnTo>
                  <a:pt x="244" y="2276"/>
                </a:lnTo>
                <a:lnTo>
                  <a:pt x="261" y="2286"/>
                </a:lnTo>
                <a:lnTo>
                  <a:pt x="281" y="2301"/>
                </a:lnTo>
                <a:lnTo>
                  <a:pt x="305" y="2315"/>
                </a:lnTo>
                <a:lnTo>
                  <a:pt x="311" y="2319"/>
                </a:lnTo>
                <a:lnTo>
                  <a:pt x="318" y="2322"/>
                </a:lnTo>
                <a:lnTo>
                  <a:pt x="346" y="2338"/>
                </a:lnTo>
                <a:lnTo>
                  <a:pt x="376" y="2354"/>
                </a:lnTo>
                <a:lnTo>
                  <a:pt x="381" y="2356"/>
                </a:lnTo>
                <a:lnTo>
                  <a:pt x="385" y="2358"/>
                </a:lnTo>
                <a:lnTo>
                  <a:pt x="421" y="2375"/>
                </a:lnTo>
                <a:lnTo>
                  <a:pt x="458" y="2390"/>
                </a:lnTo>
                <a:lnTo>
                  <a:pt x="461" y="2391"/>
                </a:lnTo>
                <a:lnTo>
                  <a:pt x="535" y="2418"/>
                </a:lnTo>
                <a:lnTo>
                  <a:pt x="614" y="2445"/>
                </a:lnTo>
                <a:lnTo>
                  <a:pt x="700" y="2469"/>
                </a:lnTo>
                <a:lnTo>
                  <a:pt x="792" y="2490"/>
                </a:lnTo>
                <a:lnTo>
                  <a:pt x="889" y="2510"/>
                </a:lnTo>
                <a:lnTo>
                  <a:pt x="992" y="2527"/>
                </a:lnTo>
                <a:lnTo>
                  <a:pt x="994" y="2527"/>
                </a:lnTo>
                <a:lnTo>
                  <a:pt x="995" y="2527"/>
                </a:lnTo>
                <a:lnTo>
                  <a:pt x="1057" y="2536"/>
                </a:lnTo>
                <a:lnTo>
                  <a:pt x="1121" y="2544"/>
                </a:lnTo>
                <a:lnTo>
                  <a:pt x="1143" y="2546"/>
                </a:lnTo>
                <a:lnTo>
                  <a:pt x="1198" y="2551"/>
                </a:lnTo>
                <a:lnTo>
                  <a:pt x="1256" y="2556"/>
                </a:lnTo>
                <a:lnTo>
                  <a:pt x="1311" y="2559"/>
                </a:lnTo>
                <a:lnTo>
                  <a:pt x="1356" y="2561"/>
                </a:lnTo>
                <a:lnTo>
                  <a:pt x="1400" y="2563"/>
                </a:lnTo>
                <a:lnTo>
                  <a:pt x="1474" y="2566"/>
                </a:lnTo>
                <a:lnTo>
                  <a:pt x="1551" y="2567"/>
                </a:lnTo>
                <a:lnTo>
                  <a:pt x="1628" y="2566"/>
                </a:lnTo>
                <a:lnTo>
                  <a:pt x="1702" y="2563"/>
                </a:lnTo>
                <a:lnTo>
                  <a:pt x="1746" y="2562"/>
                </a:lnTo>
                <a:lnTo>
                  <a:pt x="1791" y="2559"/>
                </a:lnTo>
                <a:lnTo>
                  <a:pt x="1845" y="2556"/>
                </a:lnTo>
                <a:lnTo>
                  <a:pt x="1959" y="2546"/>
                </a:lnTo>
                <a:lnTo>
                  <a:pt x="1981" y="2544"/>
                </a:lnTo>
                <a:lnTo>
                  <a:pt x="2045" y="2536"/>
                </a:lnTo>
                <a:lnTo>
                  <a:pt x="2107" y="2528"/>
                </a:lnTo>
                <a:lnTo>
                  <a:pt x="2108" y="2527"/>
                </a:lnTo>
                <a:lnTo>
                  <a:pt x="2110" y="2527"/>
                </a:lnTo>
                <a:lnTo>
                  <a:pt x="2213" y="2510"/>
                </a:lnTo>
                <a:lnTo>
                  <a:pt x="2310" y="2490"/>
                </a:lnTo>
                <a:lnTo>
                  <a:pt x="2402" y="2469"/>
                </a:lnTo>
                <a:lnTo>
                  <a:pt x="2488" y="2445"/>
                </a:lnTo>
                <a:lnTo>
                  <a:pt x="2567" y="2418"/>
                </a:lnTo>
                <a:lnTo>
                  <a:pt x="2641" y="2391"/>
                </a:lnTo>
                <a:lnTo>
                  <a:pt x="2644" y="2390"/>
                </a:lnTo>
                <a:lnTo>
                  <a:pt x="2681" y="2375"/>
                </a:lnTo>
                <a:lnTo>
                  <a:pt x="2717" y="2358"/>
                </a:lnTo>
                <a:lnTo>
                  <a:pt x="2721" y="2356"/>
                </a:lnTo>
                <a:lnTo>
                  <a:pt x="2726" y="2354"/>
                </a:lnTo>
                <a:lnTo>
                  <a:pt x="2756" y="2338"/>
                </a:lnTo>
                <a:lnTo>
                  <a:pt x="2784" y="2324"/>
                </a:lnTo>
                <a:lnTo>
                  <a:pt x="2791" y="2319"/>
                </a:lnTo>
                <a:lnTo>
                  <a:pt x="2797" y="2315"/>
                </a:lnTo>
                <a:lnTo>
                  <a:pt x="2820" y="2301"/>
                </a:lnTo>
                <a:lnTo>
                  <a:pt x="2841" y="2286"/>
                </a:lnTo>
                <a:lnTo>
                  <a:pt x="2850" y="2281"/>
                </a:lnTo>
                <a:lnTo>
                  <a:pt x="2858" y="2276"/>
                </a:lnTo>
                <a:lnTo>
                  <a:pt x="2875" y="2262"/>
                </a:lnTo>
                <a:lnTo>
                  <a:pt x="2890" y="2248"/>
                </a:lnTo>
                <a:lnTo>
                  <a:pt x="2898" y="2241"/>
                </a:lnTo>
                <a:lnTo>
                  <a:pt x="2907" y="2234"/>
                </a:lnTo>
                <a:lnTo>
                  <a:pt x="2929" y="2210"/>
                </a:lnTo>
                <a:lnTo>
                  <a:pt x="2943" y="2192"/>
                </a:lnTo>
                <a:lnTo>
                  <a:pt x="2957" y="2169"/>
                </a:lnTo>
                <a:lnTo>
                  <a:pt x="2966" y="2150"/>
                </a:lnTo>
                <a:lnTo>
                  <a:pt x="2973" y="2127"/>
                </a:lnTo>
                <a:lnTo>
                  <a:pt x="2976" y="2113"/>
                </a:lnTo>
                <a:lnTo>
                  <a:pt x="2978" y="2097"/>
                </a:lnTo>
                <a:lnTo>
                  <a:pt x="2976" y="2076"/>
                </a:lnTo>
                <a:lnTo>
                  <a:pt x="2976" y="2062"/>
                </a:lnTo>
                <a:lnTo>
                  <a:pt x="2978" y="2048"/>
                </a:lnTo>
                <a:lnTo>
                  <a:pt x="2978" y="1584"/>
                </a:lnTo>
                <a:lnTo>
                  <a:pt x="2953" y="1605"/>
                </a:lnTo>
                <a:lnTo>
                  <a:pt x="2926" y="1626"/>
                </a:lnTo>
                <a:lnTo>
                  <a:pt x="2880" y="1659"/>
                </a:lnTo>
                <a:lnTo>
                  <a:pt x="2827" y="1690"/>
                </a:lnTo>
                <a:lnTo>
                  <a:pt x="2770" y="1720"/>
                </a:lnTo>
                <a:lnTo>
                  <a:pt x="2707" y="1750"/>
                </a:lnTo>
                <a:lnTo>
                  <a:pt x="2639" y="1778"/>
                </a:lnTo>
                <a:lnTo>
                  <a:pt x="2565" y="1803"/>
                </a:lnTo>
                <a:lnTo>
                  <a:pt x="2488" y="1828"/>
                </a:lnTo>
                <a:lnTo>
                  <a:pt x="2404" y="1850"/>
                </a:lnTo>
                <a:lnTo>
                  <a:pt x="2315" y="1870"/>
                </a:lnTo>
                <a:lnTo>
                  <a:pt x="2221" y="1887"/>
                </a:lnTo>
                <a:lnTo>
                  <a:pt x="2122" y="1903"/>
                </a:lnTo>
                <a:lnTo>
                  <a:pt x="2017" y="1917"/>
                </a:lnTo>
                <a:lnTo>
                  <a:pt x="1909" y="1927"/>
                </a:lnTo>
                <a:lnTo>
                  <a:pt x="1794" y="1934"/>
                </a:lnTo>
                <a:lnTo>
                  <a:pt x="1675" y="1940"/>
                </a:lnTo>
                <a:lnTo>
                  <a:pt x="1551" y="1941"/>
                </a:lnTo>
                <a:lnTo>
                  <a:pt x="1427" y="1940"/>
                </a:lnTo>
                <a:lnTo>
                  <a:pt x="1307" y="1934"/>
                </a:lnTo>
                <a:lnTo>
                  <a:pt x="1192" y="1927"/>
                </a:lnTo>
                <a:lnTo>
                  <a:pt x="1083" y="1917"/>
                </a:lnTo>
                <a:lnTo>
                  <a:pt x="978" y="1903"/>
                </a:lnTo>
                <a:lnTo>
                  <a:pt x="879" y="1887"/>
                </a:lnTo>
                <a:lnTo>
                  <a:pt x="785" y="1870"/>
                </a:lnTo>
                <a:lnTo>
                  <a:pt x="696" y="1849"/>
                </a:lnTo>
                <a:lnTo>
                  <a:pt x="611" y="1827"/>
                </a:lnTo>
                <a:lnTo>
                  <a:pt x="533" y="1802"/>
                </a:lnTo>
                <a:lnTo>
                  <a:pt x="459" y="1776"/>
                </a:lnTo>
                <a:lnTo>
                  <a:pt x="391" y="1749"/>
                </a:lnTo>
                <a:lnTo>
                  <a:pt x="329" y="1719"/>
                </a:lnTo>
                <a:lnTo>
                  <a:pt x="271" y="1688"/>
                </a:lnTo>
                <a:lnTo>
                  <a:pt x="219" y="1657"/>
                </a:lnTo>
                <a:lnTo>
                  <a:pt x="173" y="1623"/>
                </a:lnTo>
                <a:lnTo>
                  <a:pt x="151" y="1606"/>
                </a:lnTo>
                <a:lnTo>
                  <a:pt x="129" y="1588"/>
                </a:lnTo>
                <a:lnTo>
                  <a:pt x="127" y="1586"/>
                </a:lnTo>
                <a:lnTo>
                  <a:pt x="124" y="1584"/>
                </a:lnTo>
                <a:close/>
                <a:moveTo>
                  <a:pt x="124" y="832"/>
                </a:moveTo>
                <a:lnTo>
                  <a:pt x="124" y="1297"/>
                </a:lnTo>
                <a:lnTo>
                  <a:pt x="126" y="1310"/>
                </a:lnTo>
                <a:lnTo>
                  <a:pt x="126" y="1325"/>
                </a:lnTo>
                <a:lnTo>
                  <a:pt x="124" y="1346"/>
                </a:lnTo>
                <a:lnTo>
                  <a:pt x="126" y="1361"/>
                </a:lnTo>
                <a:lnTo>
                  <a:pt x="129" y="1376"/>
                </a:lnTo>
                <a:lnTo>
                  <a:pt x="136" y="1399"/>
                </a:lnTo>
                <a:lnTo>
                  <a:pt x="145" y="1417"/>
                </a:lnTo>
                <a:lnTo>
                  <a:pt x="159" y="1441"/>
                </a:lnTo>
                <a:lnTo>
                  <a:pt x="173" y="1458"/>
                </a:lnTo>
                <a:lnTo>
                  <a:pt x="195" y="1483"/>
                </a:lnTo>
                <a:lnTo>
                  <a:pt x="204" y="1490"/>
                </a:lnTo>
                <a:lnTo>
                  <a:pt x="212" y="1497"/>
                </a:lnTo>
                <a:lnTo>
                  <a:pt x="244" y="1523"/>
                </a:lnTo>
                <a:lnTo>
                  <a:pt x="252" y="1530"/>
                </a:lnTo>
                <a:lnTo>
                  <a:pt x="261" y="1535"/>
                </a:lnTo>
                <a:lnTo>
                  <a:pt x="281" y="1549"/>
                </a:lnTo>
                <a:lnTo>
                  <a:pt x="305" y="1564"/>
                </a:lnTo>
                <a:lnTo>
                  <a:pt x="311" y="1568"/>
                </a:lnTo>
                <a:lnTo>
                  <a:pt x="318" y="1571"/>
                </a:lnTo>
                <a:lnTo>
                  <a:pt x="346" y="1587"/>
                </a:lnTo>
                <a:lnTo>
                  <a:pt x="376" y="1603"/>
                </a:lnTo>
                <a:lnTo>
                  <a:pt x="381" y="1605"/>
                </a:lnTo>
                <a:lnTo>
                  <a:pt x="385" y="1607"/>
                </a:lnTo>
                <a:lnTo>
                  <a:pt x="421" y="1623"/>
                </a:lnTo>
                <a:lnTo>
                  <a:pt x="458" y="1639"/>
                </a:lnTo>
                <a:lnTo>
                  <a:pt x="461" y="1640"/>
                </a:lnTo>
                <a:lnTo>
                  <a:pt x="535" y="1667"/>
                </a:lnTo>
                <a:lnTo>
                  <a:pt x="614" y="1693"/>
                </a:lnTo>
                <a:lnTo>
                  <a:pt x="700" y="1717"/>
                </a:lnTo>
                <a:lnTo>
                  <a:pt x="792" y="1739"/>
                </a:lnTo>
                <a:lnTo>
                  <a:pt x="889" y="1759"/>
                </a:lnTo>
                <a:lnTo>
                  <a:pt x="992" y="1776"/>
                </a:lnTo>
                <a:lnTo>
                  <a:pt x="994" y="1776"/>
                </a:lnTo>
                <a:lnTo>
                  <a:pt x="995" y="1776"/>
                </a:lnTo>
                <a:lnTo>
                  <a:pt x="1057" y="1785"/>
                </a:lnTo>
                <a:lnTo>
                  <a:pt x="1121" y="1792"/>
                </a:lnTo>
                <a:lnTo>
                  <a:pt x="1143" y="1795"/>
                </a:lnTo>
                <a:lnTo>
                  <a:pt x="1198" y="1800"/>
                </a:lnTo>
                <a:lnTo>
                  <a:pt x="1256" y="1805"/>
                </a:lnTo>
                <a:lnTo>
                  <a:pt x="1284" y="1806"/>
                </a:lnTo>
                <a:lnTo>
                  <a:pt x="1311" y="1808"/>
                </a:lnTo>
                <a:lnTo>
                  <a:pt x="1356" y="1810"/>
                </a:lnTo>
                <a:lnTo>
                  <a:pt x="1400" y="1812"/>
                </a:lnTo>
                <a:lnTo>
                  <a:pt x="1474" y="1814"/>
                </a:lnTo>
                <a:lnTo>
                  <a:pt x="1551" y="1815"/>
                </a:lnTo>
                <a:lnTo>
                  <a:pt x="1628" y="1814"/>
                </a:lnTo>
                <a:lnTo>
                  <a:pt x="1702" y="1813"/>
                </a:lnTo>
                <a:lnTo>
                  <a:pt x="1746" y="1810"/>
                </a:lnTo>
                <a:lnTo>
                  <a:pt x="1791" y="1808"/>
                </a:lnTo>
                <a:lnTo>
                  <a:pt x="1818" y="1807"/>
                </a:lnTo>
                <a:lnTo>
                  <a:pt x="1845" y="1805"/>
                </a:lnTo>
                <a:lnTo>
                  <a:pt x="1904" y="1800"/>
                </a:lnTo>
                <a:lnTo>
                  <a:pt x="1959" y="1795"/>
                </a:lnTo>
                <a:lnTo>
                  <a:pt x="1981" y="1792"/>
                </a:lnTo>
                <a:lnTo>
                  <a:pt x="2045" y="1785"/>
                </a:lnTo>
                <a:lnTo>
                  <a:pt x="2107" y="1776"/>
                </a:lnTo>
                <a:lnTo>
                  <a:pt x="2110" y="1776"/>
                </a:lnTo>
                <a:lnTo>
                  <a:pt x="2213" y="1759"/>
                </a:lnTo>
                <a:lnTo>
                  <a:pt x="2310" y="1739"/>
                </a:lnTo>
                <a:lnTo>
                  <a:pt x="2402" y="1717"/>
                </a:lnTo>
                <a:lnTo>
                  <a:pt x="2488" y="1693"/>
                </a:lnTo>
                <a:lnTo>
                  <a:pt x="2567" y="1667"/>
                </a:lnTo>
                <a:lnTo>
                  <a:pt x="2641" y="1640"/>
                </a:lnTo>
                <a:lnTo>
                  <a:pt x="2644" y="1639"/>
                </a:lnTo>
                <a:lnTo>
                  <a:pt x="2681" y="1623"/>
                </a:lnTo>
                <a:lnTo>
                  <a:pt x="2717" y="1607"/>
                </a:lnTo>
                <a:lnTo>
                  <a:pt x="2721" y="1605"/>
                </a:lnTo>
                <a:lnTo>
                  <a:pt x="2726" y="1603"/>
                </a:lnTo>
                <a:lnTo>
                  <a:pt x="2756" y="1588"/>
                </a:lnTo>
                <a:lnTo>
                  <a:pt x="2784" y="1571"/>
                </a:lnTo>
                <a:lnTo>
                  <a:pt x="2791" y="1568"/>
                </a:lnTo>
                <a:lnTo>
                  <a:pt x="2797" y="1564"/>
                </a:lnTo>
                <a:lnTo>
                  <a:pt x="2820" y="1549"/>
                </a:lnTo>
                <a:lnTo>
                  <a:pt x="2841" y="1536"/>
                </a:lnTo>
                <a:lnTo>
                  <a:pt x="2858" y="1524"/>
                </a:lnTo>
                <a:lnTo>
                  <a:pt x="2890" y="1497"/>
                </a:lnTo>
                <a:lnTo>
                  <a:pt x="2898" y="1490"/>
                </a:lnTo>
                <a:lnTo>
                  <a:pt x="2907" y="1483"/>
                </a:lnTo>
                <a:lnTo>
                  <a:pt x="2929" y="1458"/>
                </a:lnTo>
                <a:lnTo>
                  <a:pt x="2943" y="1441"/>
                </a:lnTo>
                <a:lnTo>
                  <a:pt x="2957" y="1418"/>
                </a:lnTo>
                <a:lnTo>
                  <a:pt x="2966" y="1399"/>
                </a:lnTo>
                <a:lnTo>
                  <a:pt x="2973" y="1376"/>
                </a:lnTo>
                <a:lnTo>
                  <a:pt x="2976" y="1361"/>
                </a:lnTo>
                <a:lnTo>
                  <a:pt x="2978" y="1346"/>
                </a:lnTo>
                <a:lnTo>
                  <a:pt x="2976" y="1325"/>
                </a:lnTo>
                <a:lnTo>
                  <a:pt x="2976" y="1310"/>
                </a:lnTo>
                <a:lnTo>
                  <a:pt x="2978" y="1297"/>
                </a:lnTo>
                <a:lnTo>
                  <a:pt x="2978" y="832"/>
                </a:lnTo>
                <a:lnTo>
                  <a:pt x="2967" y="842"/>
                </a:lnTo>
                <a:lnTo>
                  <a:pt x="2954" y="852"/>
                </a:lnTo>
                <a:lnTo>
                  <a:pt x="2947" y="858"/>
                </a:lnTo>
                <a:lnTo>
                  <a:pt x="2941" y="864"/>
                </a:lnTo>
                <a:lnTo>
                  <a:pt x="2912" y="886"/>
                </a:lnTo>
                <a:lnTo>
                  <a:pt x="2880" y="908"/>
                </a:lnTo>
                <a:lnTo>
                  <a:pt x="2872" y="912"/>
                </a:lnTo>
                <a:lnTo>
                  <a:pt x="2865" y="916"/>
                </a:lnTo>
                <a:lnTo>
                  <a:pt x="2837" y="933"/>
                </a:lnTo>
                <a:lnTo>
                  <a:pt x="2808" y="949"/>
                </a:lnTo>
                <a:lnTo>
                  <a:pt x="2786" y="962"/>
                </a:lnTo>
                <a:lnTo>
                  <a:pt x="2750" y="979"/>
                </a:lnTo>
                <a:lnTo>
                  <a:pt x="2713" y="996"/>
                </a:lnTo>
                <a:lnTo>
                  <a:pt x="2708" y="998"/>
                </a:lnTo>
                <a:lnTo>
                  <a:pt x="2702" y="1001"/>
                </a:lnTo>
                <a:lnTo>
                  <a:pt x="2657" y="1019"/>
                </a:lnTo>
                <a:lnTo>
                  <a:pt x="2610" y="1037"/>
                </a:lnTo>
                <a:lnTo>
                  <a:pt x="2583" y="1046"/>
                </a:lnTo>
                <a:lnTo>
                  <a:pt x="2503" y="1072"/>
                </a:lnTo>
                <a:lnTo>
                  <a:pt x="2473" y="1080"/>
                </a:lnTo>
                <a:lnTo>
                  <a:pt x="2417" y="1094"/>
                </a:lnTo>
                <a:lnTo>
                  <a:pt x="2361" y="1109"/>
                </a:lnTo>
                <a:lnTo>
                  <a:pt x="2343" y="1112"/>
                </a:lnTo>
                <a:lnTo>
                  <a:pt x="2290" y="1124"/>
                </a:lnTo>
                <a:lnTo>
                  <a:pt x="2236" y="1134"/>
                </a:lnTo>
                <a:lnTo>
                  <a:pt x="2198" y="1140"/>
                </a:lnTo>
                <a:lnTo>
                  <a:pt x="2145" y="1149"/>
                </a:lnTo>
                <a:lnTo>
                  <a:pt x="2090" y="1156"/>
                </a:lnTo>
                <a:lnTo>
                  <a:pt x="2061" y="1160"/>
                </a:lnTo>
                <a:lnTo>
                  <a:pt x="1990" y="1167"/>
                </a:lnTo>
                <a:lnTo>
                  <a:pt x="1918" y="1175"/>
                </a:lnTo>
                <a:lnTo>
                  <a:pt x="1881" y="1177"/>
                </a:lnTo>
                <a:lnTo>
                  <a:pt x="1822" y="1181"/>
                </a:lnTo>
                <a:lnTo>
                  <a:pt x="1761" y="1184"/>
                </a:lnTo>
                <a:lnTo>
                  <a:pt x="1715" y="1186"/>
                </a:lnTo>
                <a:lnTo>
                  <a:pt x="1635" y="1188"/>
                </a:lnTo>
                <a:lnTo>
                  <a:pt x="1551" y="1189"/>
                </a:lnTo>
                <a:lnTo>
                  <a:pt x="1467" y="1188"/>
                </a:lnTo>
                <a:lnTo>
                  <a:pt x="1387" y="1186"/>
                </a:lnTo>
                <a:lnTo>
                  <a:pt x="1341" y="1184"/>
                </a:lnTo>
                <a:lnTo>
                  <a:pt x="1280" y="1181"/>
                </a:lnTo>
                <a:lnTo>
                  <a:pt x="1221" y="1177"/>
                </a:lnTo>
                <a:lnTo>
                  <a:pt x="1184" y="1175"/>
                </a:lnTo>
                <a:lnTo>
                  <a:pt x="1112" y="1167"/>
                </a:lnTo>
                <a:lnTo>
                  <a:pt x="1041" y="1160"/>
                </a:lnTo>
                <a:lnTo>
                  <a:pt x="1012" y="1156"/>
                </a:lnTo>
                <a:lnTo>
                  <a:pt x="957" y="1149"/>
                </a:lnTo>
                <a:lnTo>
                  <a:pt x="905" y="1140"/>
                </a:lnTo>
                <a:lnTo>
                  <a:pt x="866" y="1134"/>
                </a:lnTo>
                <a:lnTo>
                  <a:pt x="812" y="1124"/>
                </a:lnTo>
                <a:lnTo>
                  <a:pt x="759" y="1112"/>
                </a:lnTo>
                <a:lnTo>
                  <a:pt x="750" y="1110"/>
                </a:lnTo>
                <a:lnTo>
                  <a:pt x="741" y="1109"/>
                </a:lnTo>
                <a:lnTo>
                  <a:pt x="685" y="1094"/>
                </a:lnTo>
                <a:lnTo>
                  <a:pt x="629" y="1080"/>
                </a:lnTo>
                <a:lnTo>
                  <a:pt x="599" y="1072"/>
                </a:lnTo>
                <a:lnTo>
                  <a:pt x="519" y="1046"/>
                </a:lnTo>
                <a:lnTo>
                  <a:pt x="492" y="1037"/>
                </a:lnTo>
                <a:lnTo>
                  <a:pt x="445" y="1019"/>
                </a:lnTo>
                <a:lnTo>
                  <a:pt x="400" y="1001"/>
                </a:lnTo>
                <a:lnTo>
                  <a:pt x="394" y="998"/>
                </a:lnTo>
                <a:lnTo>
                  <a:pt x="389" y="996"/>
                </a:lnTo>
                <a:lnTo>
                  <a:pt x="352" y="979"/>
                </a:lnTo>
                <a:lnTo>
                  <a:pt x="316" y="962"/>
                </a:lnTo>
                <a:lnTo>
                  <a:pt x="294" y="949"/>
                </a:lnTo>
                <a:lnTo>
                  <a:pt x="237" y="916"/>
                </a:lnTo>
                <a:lnTo>
                  <a:pt x="230" y="912"/>
                </a:lnTo>
                <a:lnTo>
                  <a:pt x="222" y="908"/>
                </a:lnTo>
                <a:lnTo>
                  <a:pt x="190" y="886"/>
                </a:lnTo>
                <a:lnTo>
                  <a:pt x="161" y="864"/>
                </a:lnTo>
                <a:lnTo>
                  <a:pt x="155" y="858"/>
                </a:lnTo>
                <a:lnTo>
                  <a:pt x="148" y="852"/>
                </a:lnTo>
                <a:lnTo>
                  <a:pt x="135" y="842"/>
                </a:lnTo>
                <a:lnTo>
                  <a:pt x="124" y="832"/>
                </a:lnTo>
                <a:close/>
                <a:moveTo>
                  <a:pt x="1551" y="125"/>
                </a:moveTo>
                <a:lnTo>
                  <a:pt x="1438" y="127"/>
                </a:lnTo>
                <a:lnTo>
                  <a:pt x="1329" y="131"/>
                </a:lnTo>
                <a:lnTo>
                  <a:pt x="1222" y="139"/>
                </a:lnTo>
                <a:lnTo>
                  <a:pt x="1120" y="148"/>
                </a:lnTo>
                <a:lnTo>
                  <a:pt x="1021" y="161"/>
                </a:lnTo>
                <a:lnTo>
                  <a:pt x="926" y="175"/>
                </a:lnTo>
                <a:lnTo>
                  <a:pt x="837" y="192"/>
                </a:lnTo>
                <a:lnTo>
                  <a:pt x="751" y="211"/>
                </a:lnTo>
                <a:lnTo>
                  <a:pt x="670" y="231"/>
                </a:lnTo>
                <a:lnTo>
                  <a:pt x="594" y="254"/>
                </a:lnTo>
                <a:lnTo>
                  <a:pt x="522" y="276"/>
                </a:lnTo>
                <a:lnTo>
                  <a:pt x="456" y="302"/>
                </a:lnTo>
                <a:lnTo>
                  <a:pt x="396" y="329"/>
                </a:lnTo>
                <a:lnTo>
                  <a:pt x="341" y="356"/>
                </a:lnTo>
                <a:lnTo>
                  <a:pt x="292" y="384"/>
                </a:lnTo>
                <a:lnTo>
                  <a:pt x="248" y="413"/>
                </a:lnTo>
                <a:lnTo>
                  <a:pt x="211" y="442"/>
                </a:lnTo>
                <a:lnTo>
                  <a:pt x="180" y="473"/>
                </a:lnTo>
                <a:lnTo>
                  <a:pt x="156" y="503"/>
                </a:lnTo>
                <a:lnTo>
                  <a:pt x="139" y="534"/>
                </a:lnTo>
                <a:lnTo>
                  <a:pt x="128" y="564"/>
                </a:lnTo>
                <a:lnTo>
                  <a:pt x="124" y="595"/>
                </a:lnTo>
                <a:lnTo>
                  <a:pt x="128" y="625"/>
                </a:lnTo>
                <a:lnTo>
                  <a:pt x="139" y="656"/>
                </a:lnTo>
                <a:lnTo>
                  <a:pt x="156" y="687"/>
                </a:lnTo>
                <a:lnTo>
                  <a:pt x="180" y="717"/>
                </a:lnTo>
                <a:lnTo>
                  <a:pt x="211" y="747"/>
                </a:lnTo>
                <a:lnTo>
                  <a:pt x="248" y="776"/>
                </a:lnTo>
                <a:lnTo>
                  <a:pt x="292" y="805"/>
                </a:lnTo>
                <a:lnTo>
                  <a:pt x="341" y="834"/>
                </a:lnTo>
                <a:lnTo>
                  <a:pt x="396" y="862"/>
                </a:lnTo>
                <a:lnTo>
                  <a:pt x="456" y="888"/>
                </a:lnTo>
                <a:lnTo>
                  <a:pt x="522" y="913"/>
                </a:lnTo>
                <a:lnTo>
                  <a:pt x="594" y="937"/>
                </a:lnTo>
                <a:lnTo>
                  <a:pt x="670" y="959"/>
                </a:lnTo>
                <a:lnTo>
                  <a:pt x="751" y="980"/>
                </a:lnTo>
                <a:lnTo>
                  <a:pt x="837" y="998"/>
                </a:lnTo>
                <a:lnTo>
                  <a:pt x="926" y="1015"/>
                </a:lnTo>
                <a:lnTo>
                  <a:pt x="1021" y="1029"/>
                </a:lnTo>
                <a:lnTo>
                  <a:pt x="1120" y="1041"/>
                </a:lnTo>
                <a:lnTo>
                  <a:pt x="1222" y="1052"/>
                </a:lnTo>
                <a:lnTo>
                  <a:pt x="1329" y="1058"/>
                </a:lnTo>
                <a:lnTo>
                  <a:pt x="1438" y="1063"/>
                </a:lnTo>
                <a:lnTo>
                  <a:pt x="1551" y="1064"/>
                </a:lnTo>
                <a:lnTo>
                  <a:pt x="1664" y="1063"/>
                </a:lnTo>
                <a:lnTo>
                  <a:pt x="1773" y="1058"/>
                </a:lnTo>
                <a:lnTo>
                  <a:pt x="1880" y="1052"/>
                </a:lnTo>
                <a:lnTo>
                  <a:pt x="1982" y="1041"/>
                </a:lnTo>
                <a:lnTo>
                  <a:pt x="2081" y="1029"/>
                </a:lnTo>
                <a:lnTo>
                  <a:pt x="2176" y="1015"/>
                </a:lnTo>
                <a:lnTo>
                  <a:pt x="2265" y="998"/>
                </a:lnTo>
                <a:lnTo>
                  <a:pt x="2351" y="980"/>
                </a:lnTo>
                <a:lnTo>
                  <a:pt x="2432" y="959"/>
                </a:lnTo>
                <a:lnTo>
                  <a:pt x="2508" y="937"/>
                </a:lnTo>
                <a:lnTo>
                  <a:pt x="2580" y="913"/>
                </a:lnTo>
                <a:lnTo>
                  <a:pt x="2646" y="888"/>
                </a:lnTo>
                <a:lnTo>
                  <a:pt x="2706" y="862"/>
                </a:lnTo>
                <a:lnTo>
                  <a:pt x="2761" y="834"/>
                </a:lnTo>
                <a:lnTo>
                  <a:pt x="2810" y="805"/>
                </a:lnTo>
                <a:lnTo>
                  <a:pt x="2854" y="776"/>
                </a:lnTo>
                <a:lnTo>
                  <a:pt x="2891" y="747"/>
                </a:lnTo>
                <a:lnTo>
                  <a:pt x="2922" y="717"/>
                </a:lnTo>
                <a:lnTo>
                  <a:pt x="2946" y="687"/>
                </a:lnTo>
                <a:lnTo>
                  <a:pt x="2963" y="656"/>
                </a:lnTo>
                <a:lnTo>
                  <a:pt x="2974" y="625"/>
                </a:lnTo>
                <a:lnTo>
                  <a:pt x="2978" y="595"/>
                </a:lnTo>
                <a:lnTo>
                  <a:pt x="2974" y="564"/>
                </a:lnTo>
                <a:lnTo>
                  <a:pt x="2963" y="534"/>
                </a:lnTo>
                <a:lnTo>
                  <a:pt x="2946" y="503"/>
                </a:lnTo>
                <a:lnTo>
                  <a:pt x="2922" y="473"/>
                </a:lnTo>
                <a:lnTo>
                  <a:pt x="2891" y="442"/>
                </a:lnTo>
                <a:lnTo>
                  <a:pt x="2854" y="413"/>
                </a:lnTo>
                <a:lnTo>
                  <a:pt x="2810" y="384"/>
                </a:lnTo>
                <a:lnTo>
                  <a:pt x="2761" y="356"/>
                </a:lnTo>
                <a:lnTo>
                  <a:pt x="2706" y="329"/>
                </a:lnTo>
                <a:lnTo>
                  <a:pt x="2646" y="302"/>
                </a:lnTo>
                <a:lnTo>
                  <a:pt x="2580" y="276"/>
                </a:lnTo>
                <a:lnTo>
                  <a:pt x="2508" y="254"/>
                </a:lnTo>
                <a:lnTo>
                  <a:pt x="2432" y="231"/>
                </a:lnTo>
                <a:lnTo>
                  <a:pt x="2351" y="211"/>
                </a:lnTo>
                <a:lnTo>
                  <a:pt x="2265" y="192"/>
                </a:lnTo>
                <a:lnTo>
                  <a:pt x="2176" y="175"/>
                </a:lnTo>
                <a:lnTo>
                  <a:pt x="2081" y="161"/>
                </a:lnTo>
                <a:lnTo>
                  <a:pt x="1982" y="148"/>
                </a:lnTo>
                <a:lnTo>
                  <a:pt x="1880" y="139"/>
                </a:lnTo>
                <a:lnTo>
                  <a:pt x="1773" y="131"/>
                </a:lnTo>
                <a:lnTo>
                  <a:pt x="1664" y="127"/>
                </a:lnTo>
                <a:lnTo>
                  <a:pt x="1551" y="125"/>
                </a:lnTo>
                <a:close/>
                <a:moveTo>
                  <a:pt x="1551" y="0"/>
                </a:moveTo>
                <a:lnTo>
                  <a:pt x="1676" y="2"/>
                </a:lnTo>
                <a:lnTo>
                  <a:pt x="1796" y="6"/>
                </a:lnTo>
                <a:lnTo>
                  <a:pt x="1911" y="14"/>
                </a:lnTo>
                <a:lnTo>
                  <a:pt x="2021" y="25"/>
                </a:lnTo>
                <a:lnTo>
                  <a:pt x="2126" y="38"/>
                </a:lnTo>
                <a:lnTo>
                  <a:pt x="2225" y="53"/>
                </a:lnTo>
                <a:lnTo>
                  <a:pt x="2320" y="72"/>
                </a:lnTo>
                <a:lnTo>
                  <a:pt x="2409" y="92"/>
                </a:lnTo>
                <a:lnTo>
                  <a:pt x="2494" y="115"/>
                </a:lnTo>
                <a:lnTo>
                  <a:pt x="2573" y="140"/>
                </a:lnTo>
                <a:lnTo>
                  <a:pt x="2646" y="166"/>
                </a:lnTo>
                <a:lnTo>
                  <a:pt x="2714" y="194"/>
                </a:lnTo>
                <a:lnTo>
                  <a:pt x="2776" y="223"/>
                </a:lnTo>
                <a:lnTo>
                  <a:pt x="2834" y="254"/>
                </a:lnTo>
                <a:lnTo>
                  <a:pt x="2886" y="286"/>
                </a:lnTo>
                <a:lnTo>
                  <a:pt x="2932" y="319"/>
                </a:lnTo>
                <a:lnTo>
                  <a:pt x="2973" y="354"/>
                </a:lnTo>
                <a:lnTo>
                  <a:pt x="3008" y="388"/>
                </a:lnTo>
                <a:lnTo>
                  <a:pt x="3038" y="424"/>
                </a:lnTo>
                <a:lnTo>
                  <a:pt x="3062" y="460"/>
                </a:lnTo>
                <a:lnTo>
                  <a:pt x="3080" y="497"/>
                </a:lnTo>
                <a:lnTo>
                  <a:pt x="3093" y="533"/>
                </a:lnTo>
                <a:lnTo>
                  <a:pt x="3099" y="548"/>
                </a:lnTo>
                <a:lnTo>
                  <a:pt x="3102" y="563"/>
                </a:lnTo>
                <a:lnTo>
                  <a:pt x="3102" y="2880"/>
                </a:lnTo>
                <a:lnTo>
                  <a:pt x="3100" y="2895"/>
                </a:lnTo>
                <a:lnTo>
                  <a:pt x="3094" y="2910"/>
                </a:lnTo>
                <a:lnTo>
                  <a:pt x="3080" y="2952"/>
                </a:lnTo>
                <a:lnTo>
                  <a:pt x="3060" y="2991"/>
                </a:lnTo>
                <a:lnTo>
                  <a:pt x="3032" y="3030"/>
                </a:lnTo>
                <a:lnTo>
                  <a:pt x="2998" y="3067"/>
                </a:lnTo>
                <a:lnTo>
                  <a:pt x="2958" y="3104"/>
                </a:lnTo>
                <a:lnTo>
                  <a:pt x="2912" y="3139"/>
                </a:lnTo>
                <a:lnTo>
                  <a:pt x="2860" y="3173"/>
                </a:lnTo>
                <a:lnTo>
                  <a:pt x="2802" y="3205"/>
                </a:lnTo>
                <a:lnTo>
                  <a:pt x="2739" y="3235"/>
                </a:lnTo>
                <a:lnTo>
                  <a:pt x="2672" y="3265"/>
                </a:lnTo>
                <a:lnTo>
                  <a:pt x="2599" y="3291"/>
                </a:lnTo>
                <a:lnTo>
                  <a:pt x="2522" y="3316"/>
                </a:lnTo>
                <a:lnTo>
                  <a:pt x="2440" y="3339"/>
                </a:lnTo>
                <a:lnTo>
                  <a:pt x="2354" y="3360"/>
                </a:lnTo>
                <a:lnTo>
                  <a:pt x="2265" y="3378"/>
                </a:lnTo>
                <a:lnTo>
                  <a:pt x="2172" y="3395"/>
                </a:lnTo>
                <a:lnTo>
                  <a:pt x="2076" y="3410"/>
                </a:lnTo>
                <a:lnTo>
                  <a:pt x="1976" y="3421"/>
                </a:lnTo>
                <a:lnTo>
                  <a:pt x="1874" y="3430"/>
                </a:lnTo>
                <a:lnTo>
                  <a:pt x="1768" y="3438"/>
                </a:lnTo>
                <a:lnTo>
                  <a:pt x="1661" y="3442"/>
                </a:lnTo>
                <a:lnTo>
                  <a:pt x="1551" y="3443"/>
                </a:lnTo>
                <a:lnTo>
                  <a:pt x="1441" y="3442"/>
                </a:lnTo>
                <a:lnTo>
                  <a:pt x="1333" y="3438"/>
                </a:lnTo>
                <a:lnTo>
                  <a:pt x="1227" y="3430"/>
                </a:lnTo>
                <a:lnTo>
                  <a:pt x="1125" y="3421"/>
                </a:lnTo>
                <a:lnTo>
                  <a:pt x="1025" y="3410"/>
                </a:lnTo>
                <a:lnTo>
                  <a:pt x="929" y="3395"/>
                </a:lnTo>
                <a:lnTo>
                  <a:pt x="835" y="3378"/>
                </a:lnTo>
                <a:lnTo>
                  <a:pt x="746" y="3360"/>
                </a:lnTo>
                <a:lnTo>
                  <a:pt x="660" y="3339"/>
                </a:lnTo>
                <a:lnTo>
                  <a:pt x="578" y="3316"/>
                </a:lnTo>
                <a:lnTo>
                  <a:pt x="501" y="3291"/>
                </a:lnTo>
                <a:lnTo>
                  <a:pt x="428" y="3264"/>
                </a:lnTo>
                <a:lnTo>
                  <a:pt x="361" y="3234"/>
                </a:lnTo>
                <a:lnTo>
                  <a:pt x="298" y="3204"/>
                </a:lnTo>
                <a:lnTo>
                  <a:pt x="241" y="3172"/>
                </a:lnTo>
                <a:lnTo>
                  <a:pt x="188" y="3138"/>
                </a:lnTo>
                <a:lnTo>
                  <a:pt x="143" y="3103"/>
                </a:lnTo>
                <a:lnTo>
                  <a:pt x="102" y="3066"/>
                </a:lnTo>
                <a:lnTo>
                  <a:pt x="68" y="3029"/>
                </a:lnTo>
                <a:lnTo>
                  <a:pt x="41" y="2989"/>
                </a:lnTo>
                <a:lnTo>
                  <a:pt x="21" y="2950"/>
                </a:lnTo>
                <a:lnTo>
                  <a:pt x="7" y="2908"/>
                </a:lnTo>
                <a:lnTo>
                  <a:pt x="2" y="2894"/>
                </a:lnTo>
                <a:lnTo>
                  <a:pt x="0" y="2880"/>
                </a:lnTo>
                <a:lnTo>
                  <a:pt x="0" y="563"/>
                </a:lnTo>
                <a:lnTo>
                  <a:pt x="3" y="548"/>
                </a:lnTo>
                <a:lnTo>
                  <a:pt x="9" y="533"/>
                </a:lnTo>
                <a:lnTo>
                  <a:pt x="22" y="497"/>
                </a:lnTo>
                <a:lnTo>
                  <a:pt x="40" y="460"/>
                </a:lnTo>
                <a:lnTo>
                  <a:pt x="64" y="424"/>
                </a:lnTo>
                <a:lnTo>
                  <a:pt x="94" y="388"/>
                </a:lnTo>
                <a:lnTo>
                  <a:pt x="129" y="354"/>
                </a:lnTo>
                <a:lnTo>
                  <a:pt x="170" y="319"/>
                </a:lnTo>
                <a:lnTo>
                  <a:pt x="216" y="286"/>
                </a:lnTo>
                <a:lnTo>
                  <a:pt x="268" y="254"/>
                </a:lnTo>
                <a:lnTo>
                  <a:pt x="326" y="223"/>
                </a:lnTo>
                <a:lnTo>
                  <a:pt x="388" y="194"/>
                </a:lnTo>
                <a:lnTo>
                  <a:pt x="456" y="166"/>
                </a:lnTo>
                <a:lnTo>
                  <a:pt x="529" y="140"/>
                </a:lnTo>
                <a:lnTo>
                  <a:pt x="608" y="115"/>
                </a:lnTo>
                <a:lnTo>
                  <a:pt x="693" y="92"/>
                </a:lnTo>
                <a:lnTo>
                  <a:pt x="782" y="72"/>
                </a:lnTo>
                <a:lnTo>
                  <a:pt x="877" y="53"/>
                </a:lnTo>
                <a:lnTo>
                  <a:pt x="976" y="38"/>
                </a:lnTo>
                <a:lnTo>
                  <a:pt x="1081" y="25"/>
                </a:lnTo>
                <a:lnTo>
                  <a:pt x="1191" y="14"/>
                </a:lnTo>
                <a:lnTo>
                  <a:pt x="1306" y="6"/>
                </a:lnTo>
                <a:lnTo>
                  <a:pt x="1426" y="2"/>
                </a:lnTo>
                <a:lnTo>
                  <a:pt x="155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9" name="Freeform 135"/>
          <p:cNvSpPr>
            <a:spLocks noEditPoints="1"/>
          </p:cNvSpPr>
          <p:nvPr/>
        </p:nvSpPr>
        <p:spPr bwMode="auto">
          <a:xfrm>
            <a:off x="6290040" y="2723421"/>
            <a:ext cx="538163" cy="485775"/>
          </a:xfrm>
          <a:custGeom>
            <a:avLst/>
            <a:gdLst>
              <a:gd name="T0" fmla="*/ 1830 w 3389"/>
              <a:gd name="T1" fmla="*/ 2747 h 3063"/>
              <a:gd name="T2" fmla="*/ 2471 w 3389"/>
              <a:gd name="T3" fmla="*/ 1021 h 3063"/>
              <a:gd name="T4" fmla="*/ 1685 w 3389"/>
              <a:gd name="T5" fmla="*/ 2814 h 3063"/>
              <a:gd name="T6" fmla="*/ 1032 w 3389"/>
              <a:gd name="T7" fmla="*/ 1021 h 3063"/>
              <a:gd name="T8" fmla="*/ 1524 w 3389"/>
              <a:gd name="T9" fmla="*/ 2704 h 3063"/>
              <a:gd name="T10" fmla="*/ 174 w 3389"/>
              <a:gd name="T11" fmla="*/ 1021 h 3063"/>
              <a:gd name="T12" fmla="*/ 158 w 3389"/>
              <a:gd name="T13" fmla="*/ 907 h 3063"/>
              <a:gd name="T14" fmla="*/ 608 w 3389"/>
              <a:gd name="T15" fmla="*/ 185 h 3063"/>
              <a:gd name="T16" fmla="*/ 2513 w 3389"/>
              <a:gd name="T17" fmla="*/ 907 h 3063"/>
              <a:gd name="T18" fmla="*/ 2781 w 3389"/>
              <a:gd name="T19" fmla="*/ 184 h 3063"/>
              <a:gd name="T20" fmla="*/ 1079 w 3389"/>
              <a:gd name="T21" fmla="*/ 907 h 3063"/>
              <a:gd name="T22" fmla="*/ 1694 w 3389"/>
              <a:gd name="T23" fmla="*/ 146 h 3063"/>
              <a:gd name="T24" fmla="*/ 2412 w 3389"/>
              <a:gd name="T25" fmla="*/ 854 h 3063"/>
              <a:gd name="T26" fmla="*/ 1813 w 3389"/>
              <a:gd name="T27" fmla="*/ 113 h 3063"/>
              <a:gd name="T28" fmla="*/ 973 w 3389"/>
              <a:gd name="T29" fmla="*/ 858 h 3063"/>
              <a:gd name="T30" fmla="*/ 702 w 3389"/>
              <a:gd name="T31" fmla="*/ 113 h 3063"/>
              <a:gd name="T32" fmla="*/ 2769 w 3389"/>
              <a:gd name="T33" fmla="*/ 0 h 3063"/>
              <a:gd name="T34" fmla="*/ 2786 w 3389"/>
              <a:gd name="T35" fmla="*/ 3 h 3063"/>
              <a:gd name="T36" fmla="*/ 2789 w 3389"/>
              <a:gd name="T37" fmla="*/ 4 h 3063"/>
              <a:gd name="T38" fmla="*/ 2799 w 3389"/>
              <a:gd name="T39" fmla="*/ 9 h 3063"/>
              <a:gd name="T40" fmla="*/ 2808 w 3389"/>
              <a:gd name="T41" fmla="*/ 15 h 3063"/>
              <a:gd name="T42" fmla="*/ 2816 w 3389"/>
              <a:gd name="T43" fmla="*/ 27 h 3063"/>
              <a:gd name="T44" fmla="*/ 3382 w 3389"/>
              <a:gd name="T45" fmla="*/ 935 h 3063"/>
              <a:gd name="T46" fmla="*/ 3383 w 3389"/>
              <a:gd name="T47" fmla="*/ 938 h 3063"/>
              <a:gd name="T48" fmla="*/ 3385 w 3389"/>
              <a:gd name="T49" fmla="*/ 943 h 3063"/>
              <a:gd name="T50" fmla="*/ 3388 w 3389"/>
              <a:gd name="T51" fmla="*/ 952 h 3063"/>
              <a:gd name="T52" fmla="*/ 3389 w 3389"/>
              <a:gd name="T53" fmla="*/ 959 h 3063"/>
              <a:gd name="T54" fmla="*/ 3389 w 3389"/>
              <a:gd name="T55" fmla="*/ 967 h 3063"/>
              <a:gd name="T56" fmla="*/ 3388 w 3389"/>
              <a:gd name="T57" fmla="*/ 974 h 3063"/>
              <a:gd name="T58" fmla="*/ 3386 w 3389"/>
              <a:gd name="T59" fmla="*/ 982 h 3063"/>
              <a:gd name="T60" fmla="*/ 3383 w 3389"/>
              <a:gd name="T61" fmla="*/ 992 h 3063"/>
              <a:gd name="T62" fmla="*/ 3380 w 3389"/>
              <a:gd name="T63" fmla="*/ 996 h 3063"/>
              <a:gd name="T64" fmla="*/ 3377 w 3389"/>
              <a:gd name="T65" fmla="*/ 1000 h 3063"/>
              <a:gd name="T66" fmla="*/ 1737 w 3389"/>
              <a:gd name="T67" fmla="*/ 3043 h 3063"/>
              <a:gd name="T68" fmla="*/ 1731 w 3389"/>
              <a:gd name="T69" fmla="*/ 3049 h 3063"/>
              <a:gd name="T70" fmla="*/ 1721 w 3389"/>
              <a:gd name="T71" fmla="*/ 3056 h 3063"/>
              <a:gd name="T72" fmla="*/ 1715 w 3389"/>
              <a:gd name="T73" fmla="*/ 3060 h 3063"/>
              <a:gd name="T74" fmla="*/ 1694 w 3389"/>
              <a:gd name="T75" fmla="*/ 3063 h 3063"/>
              <a:gd name="T76" fmla="*/ 1673 w 3389"/>
              <a:gd name="T77" fmla="*/ 3058 h 3063"/>
              <a:gd name="T78" fmla="*/ 1668 w 3389"/>
              <a:gd name="T79" fmla="*/ 3056 h 3063"/>
              <a:gd name="T80" fmla="*/ 1651 w 3389"/>
              <a:gd name="T81" fmla="*/ 3042 h 3063"/>
              <a:gd name="T82" fmla="*/ 1651 w 3389"/>
              <a:gd name="T83" fmla="*/ 3042 h 3063"/>
              <a:gd name="T84" fmla="*/ 1650 w 3389"/>
              <a:gd name="T85" fmla="*/ 3041 h 3063"/>
              <a:gd name="T86" fmla="*/ 12 w 3389"/>
              <a:gd name="T87" fmla="*/ 1000 h 3063"/>
              <a:gd name="T88" fmla="*/ 10 w 3389"/>
              <a:gd name="T89" fmla="*/ 996 h 3063"/>
              <a:gd name="T90" fmla="*/ 6 w 3389"/>
              <a:gd name="T91" fmla="*/ 992 h 3063"/>
              <a:gd name="T92" fmla="*/ 5 w 3389"/>
              <a:gd name="T93" fmla="*/ 989 h 3063"/>
              <a:gd name="T94" fmla="*/ 3 w 3389"/>
              <a:gd name="T95" fmla="*/ 982 h 3063"/>
              <a:gd name="T96" fmla="*/ 1 w 3389"/>
              <a:gd name="T97" fmla="*/ 974 h 3063"/>
              <a:gd name="T98" fmla="*/ 0 w 3389"/>
              <a:gd name="T99" fmla="*/ 967 h 3063"/>
              <a:gd name="T100" fmla="*/ 0 w 3389"/>
              <a:gd name="T101" fmla="*/ 959 h 3063"/>
              <a:gd name="T102" fmla="*/ 2 w 3389"/>
              <a:gd name="T103" fmla="*/ 952 h 3063"/>
              <a:gd name="T104" fmla="*/ 4 w 3389"/>
              <a:gd name="T105" fmla="*/ 943 h 3063"/>
              <a:gd name="T106" fmla="*/ 5 w 3389"/>
              <a:gd name="T107" fmla="*/ 939 h 3063"/>
              <a:gd name="T108" fmla="*/ 7 w 3389"/>
              <a:gd name="T109" fmla="*/ 937 h 3063"/>
              <a:gd name="T110" fmla="*/ 8 w 3389"/>
              <a:gd name="T111" fmla="*/ 934 h 3063"/>
              <a:gd name="T112" fmla="*/ 577 w 3389"/>
              <a:gd name="T113" fmla="*/ 20 h 3063"/>
              <a:gd name="T114" fmla="*/ 583 w 3389"/>
              <a:gd name="T115" fmla="*/ 14 h 3063"/>
              <a:gd name="T116" fmla="*/ 594 w 3389"/>
              <a:gd name="T117" fmla="*/ 7 h 3063"/>
              <a:gd name="T118" fmla="*/ 601 w 3389"/>
              <a:gd name="T119" fmla="*/ 4 h 3063"/>
              <a:gd name="T120" fmla="*/ 604 w 3389"/>
              <a:gd name="T121" fmla="*/ 3 h 3063"/>
              <a:gd name="T122" fmla="*/ 622 w 3389"/>
              <a:gd name="T123" fmla="*/ 0 h 30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89" h="3063">
                <a:moveTo>
                  <a:pt x="2471" y="1021"/>
                </a:moveTo>
                <a:lnTo>
                  <a:pt x="1830" y="2747"/>
                </a:lnTo>
                <a:lnTo>
                  <a:pt x="3215" y="1021"/>
                </a:lnTo>
                <a:lnTo>
                  <a:pt x="2471" y="1021"/>
                </a:lnTo>
                <a:close/>
                <a:moveTo>
                  <a:pt x="1032" y="1021"/>
                </a:moveTo>
                <a:lnTo>
                  <a:pt x="1685" y="2814"/>
                </a:lnTo>
                <a:lnTo>
                  <a:pt x="2350" y="1021"/>
                </a:lnTo>
                <a:lnTo>
                  <a:pt x="1032" y="1021"/>
                </a:lnTo>
                <a:close/>
                <a:moveTo>
                  <a:pt x="174" y="1021"/>
                </a:moveTo>
                <a:lnTo>
                  <a:pt x="1524" y="2704"/>
                </a:lnTo>
                <a:lnTo>
                  <a:pt x="912" y="1021"/>
                </a:lnTo>
                <a:lnTo>
                  <a:pt x="174" y="1021"/>
                </a:lnTo>
                <a:close/>
                <a:moveTo>
                  <a:pt x="608" y="185"/>
                </a:moveTo>
                <a:lnTo>
                  <a:pt x="158" y="907"/>
                </a:lnTo>
                <a:lnTo>
                  <a:pt x="871" y="907"/>
                </a:lnTo>
                <a:lnTo>
                  <a:pt x="608" y="185"/>
                </a:lnTo>
                <a:close/>
                <a:moveTo>
                  <a:pt x="2781" y="184"/>
                </a:moveTo>
                <a:lnTo>
                  <a:pt x="2513" y="907"/>
                </a:lnTo>
                <a:lnTo>
                  <a:pt x="3231" y="907"/>
                </a:lnTo>
                <a:lnTo>
                  <a:pt x="2781" y="184"/>
                </a:lnTo>
                <a:close/>
                <a:moveTo>
                  <a:pt x="1694" y="146"/>
                </a:moveTo>
                <a:lnTo>
                  <a:pt x="1079" y="907"/>
                </a:lnTo>
                <a:lnTo>
                  <a:pt x="2310" y="907"/>
                </a:lnTo>
                <a:lnTo>
                  <a:pt x="1694" y="146"/>
                </a:lnTo>
                <a:close/>
                <a:moveTo>
                  <a:pt x="1813" y="113"/>
                </a:moveTo>
                <a:lnTo>
                  <a:pt x="2412" y="854"/>
                </a:lnTo>
                <a:lnTo>
                  <a:pt x="2686" y="113"/>
                </a:lnTo>
                <a:lnTo>
                  <a:pt x="1813" y="113"/>
                </a:lnTo>
                <a:close/>
                <a:moveTo>
                  <a:pt x="702" y="113"/>
                </a:moveTo>
                <a:lnTo>
                  <a:pt x="973" y="858"/>
                </a:lnTo>
                <a:lnTo>
                  <a:pt x="1576" y="113"/>
                </a:lnTo>
                <a:lnTo>
                  <a:pt x="702" y="113"/>
                </a:lnTo>
                <a:close/>
                <a:moveTo>
                  <a:pt x="622" y="0"/>
                </a:moveTo>
                <a:lnTo>
                  <a:pt x="2769" y="0"/>
                </a:lnTo>
                <a:lnTo>
                  <a:pt x="2777" y="1"/>
                </a:lnTo>
                <a:lnTo>
                  <a:pt x="2786" y="3"/>
                </a:lnTo>
                <a:lnTo>
                  <a:pt x="2788" y="4"/>
                </a:lnTo>
                <a:lnTo>
                  <a:pt x="2789" y="4"/>
                </a:lnTo>
                <a:lnTo>
                  <a:pt x="2790" y="5"/>
                </a:lnTo>
                <a:lnTo>
                  <a:pt x="2799" y="9"/>
                </a:lnTo>
                <a:lnTo>
                  <a:pt x="2807" y="15"/>
                </a:lnTo>
                <a:lnTo>
                  <a:pt x="2808" y="15"/>
                </a:lnTo>
                <a:lnTo>
                  <a:pt x="2812" y="20"/>
                </a:lnTo>
                <a:lnTo>
                  <a:pt x="2816" y="27"/>
                </a:lnTo>
                <a:lnTo>
                  <a:pt x="3381" y="934"/>
                </a:lnTo>
                <a:lnTo>
                  <a:pt x="3382" y="935"/>
                </a:lnTo>
                <a:lnTo>
                  <a:pt x="3383" y="937"/>
                </a:lnTo>
                <a:lnTo>
                  <a:pt x="3383" y="938"/>
                </a:lnTo>
                <a:lnTo>
                  <a:pt x="3384" y="939"/>
                </a:lnTo>
                <a:lnTo>
                  <a:pt x="3385" y="943"/>
                </a:lnTo>
                <a:lnTo>
                  <a:pt x="3387" y="948"/>
                </a:lnTo>
                <a:lnTo>
                  <a:pt x="3388" y="952"/>
                </a:lnTo>
                <a:lnTo>
                  <a:pt x="3388" y="955"/>
                </a:lnTo>
                <a:lnTo>
                  <a:pt x="3389" y="959"/>
                </a:lnTo>
                <a:lnTo>
                  <a:pt x="3389" y="963"/>
                </a:lnTo>
                <a:lnTo>
                  <a:pt x="3389" y="967"/>
                </a:lnTo>
                <a:lnTo>
                  <a:pt x="3389" y="970"/>
                </a:lnTo>
                <a:lnTo>
                  <a:pt x="3388" y="974"/>
                </a:lnTo>
                <a:lnTo>
                  <a:pt x="3388" y="978"/>
                </a:lnTo>
                <a:lnTo>
                  <a:pt x="3386" y="982"/>
                </a:lnTo>
                <a:lnTo>
                  <a:pt x="3384" y="989"/>
                </a:lnTo>
                <a:lnTo>
                  <a:pt x="3383" y="992"/>
                </a:lnTo>
                <a:lnTo>
                  <a:pt x="3381" y="994"/>
                </a:lnTo>
                <a:lnTo>
                  <a:pt x="3380" y="996"/>
                </a:lnTo>
                <a:lnTo>
                  <a:pt x="3379" y="998"/>
                </a:lnTo>
                <a:lnTo>
                  <a:pt x="3377" y="1000"/>
                </a:lnTo>
                <a:lnTo>
                  <a:pt x="1738" y="3042"/>
                </a:lnTo>
                <a:lnTo>
                  <a:pt x="1737" y="3043"/>
                </a:lnTo>
                <a:lnTo>
                  <a:pt x="1736" y="3044"/>
                </a:lnTo>
                <a:lnTo>
                  <a:pt x="1731" y="3049"/>
                </a:lnTo>
                <a:lnTo>
                  <a:pt x="1724" y="3054"/>
                </a:lnTo>
                <a:lnTo>
                  <a:pt x="1721" y="3056"/>
                </a:lnTo>
                <a:lnTo>
                  <a:pt x="1717" y="3058"/>
                </a:lnTo>
                <a:lnTo>
                  <a:pt x="1715" y="3060"/>
                </a:lnTo>
                <a:lnTo>
                  <a:pt x="1704" y="3062"/>
                </a:lnTo>
                <a:lnTo>
                  <a:pt x="1694" y="3063"/>
                </a:lnTo>
                <a:lnTo>
                  <a:pt x="1684" y="3062"/>
                </a:lnTo>
                <a:lnTo>
                  <a:pt x="1673" y="3058"/>
                </a:lnTo>
                <a:lnTo>
                  <a:pt x="1670" y="3057"/>
                </a:lnTo>
                <a:lnTo>
                  <a:pt x="1668" y="3056"/>
                </a:lnTo>
                <a:lnTo>
                  <a:pt x="1659" y="3049"/>
                </a:lnTo>
                <a:lnTo>
                  <a:pt x="1651" y="3042"/>
                </a:lnTo>
                <a:lnTo>
                  <a:pt x="1651" y="3042"/>
                </a:lnTo>
                <a:lnTo>
                  <a:pt x="1651" y="3042"/>
                </a:lnTo>
                <a:lnTo>
                  <a:pt x="1650" y="3041"/>
                </a:lnTo>
                <a:lnTo>
                  <a:pt x="1650" y="3041"/>
                </a:lnTo>
                <a:lnTo>
                  <a:pt x="1650" y="3041"/>
                </a:lnTo>
                <a:lnTo>
                  <a:pt x="12" y="1000"/>
                </a:lnTo>
                <a:lnTo>
                  <a:pt x="11" y="998"/>
                </a:lnTo>
                <a:lnTo>
                  <a:pt x="10" y="996"/>
                </a:lnTo>
                <a:lnTo>
                  <a:pt x="8" y="994"/>
                </a:lnTo>
                <a:lnTo>
                  <a:pt x="6" y="992"/>
                </a:lnTo>
                <a:lnTo>
                  <a:pt x="6" y="990"/>
                </a:lnTo>
                <a:lnTo>
                  <a:pt x="5" y="989"/>
                </a:lnTo>
                <a:lnTo>
                  <a:pt x="4" y="986"/>
                </a:lnTo>
                <a:lnTo>
                  <a:pt x="3" y="982"/>
                </a:lnTo>
                <a:lnTo>
                  <a:pt x="2" y="978"/>
                </a:lnTo>
                <a:lnTo>
                  <a:pt x="1" y="974"/>
                </a:lnTo>
                <a:lnTo>
                  <a:pt x="0" y="970"/>
                </a:lnTo>
                <a:lnTo>
                  <a:pt x="0" y="967"/>
                </a:lnTo>
                <a:lnTo>
                  <a:pt x="0" y="963"/>
                </a:lnTo>
                <a:lnTo>
                  <a:pt x="0" y="959"/>
                </a:lnTo>
                <a:lnTo>
                  <a:pt x="1" y="955"/>
                </a:lnTo>
                <a:lnTo>
                  <a:pt x="2" y="952"/>
                </a:lnTo>
                <a:lnTo>
                  <a:pt x="3" y="948"/>
                </a:lnTo>
                <a:lnTo>
                  <a:pt x="4" y="943"/>
                </a:lnTo>
                <a:lnTo>
                  <a:pt x="5" y="941"/>
                </a:lnTo>
                <a:lnTo>
                  <a:pt x="5" y="939"/>
                </a:lnTo>
                <a:lnTo>
                  <a:pt x="6" y="938"/>
                </a:lnTo>
                <a:lnTo>
                  <a:pt x="7" y="937"/>
                </a:lnTo>
                <a:lnTo>
                  <a:pt x="7" y="935"/>
                </a:lnTo>
                <a:lnTo>
                  <a:pt x="8" y="934"/>
                </a:lnTo>
                <a:lnTo>
                  <a:pt x="573" y="27"/>
                </a:lnTo>
                <a:lnTo>
                  <a:pt x="577" y="20"/>
                </a:lnTo>
                <a:lnTo>
                  <a:pt x="582" y="15"/>
                </a:lnTo>
                <a:lnTo>
                  <a:pt x="583" y="14"/>
                </a:lnTo>
                <a:lnTo>
                  <a:pt x="589" y="10"/>
                </a:lnTo>
                <a:lnTo>
                  <a:pt x="594" y="7"/>
                </a:lnTo>
                <a:lnTo>
                  <a:pt x="600" y="5"/>
                </a:lnTo>
                <a:lnTo>
                  <a:pt x="601" y="4"/>
                </a:lnTo>
                <a:lnTo>
                  <a:pt x="602" y="3"/>
                </a:lnTo>
                <a:lnTo>
                  <a:pt x="604" y="3"/>
                </a:lnTo>
                <a:lnTo>
                  <a:pt x="612" y="1"/>
                </a:lnTo>
                <a:lnTo>
                  <a:pt x="62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25" name="Group 224"/>
          <p:cNvGrpSpPr/>
          <p:nvPr/>
        </p:nvGrpSpPr>
        <p:grpSpPr>
          <a:xfrm>
            <a:off x="5375184" y="2705958"/>
            <a:ext cx="496887" cy="520700"/>
            <a:chOff x="5360988" y="2703513"/>
            <a:chExt cx="496887" cy="5207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3" name="Freeform 140"/>
            <p:cNvSpPr>
              <a:spLocks noEditPoints="1"/>
            </p:cNvSpPr>
            <p:nvPr/>
          </p:nvSpPr>
          <p:spPr bwMode="auto">
            <a:xfrm>
              <a:off x="5360988" y="2703513"/>
              <a:ext cx="496887" cy="520700"/>
            </a:xfrm>
            <a:custGeom>
              <a:avLst/>
              <a:gdLst>
                <a:gd name="T0" fmla="*/ 496 w 3131"/>
                <a:gd name="T1" fmla="*/ 287 h 3277"/>
                <a:gd name="T2" fmla="*/ 467 w 3131"/>
                <a:gd name="T3" fmla="*/ 455 h 3277"/>
                <a:gd name="T4" fmla="*/ 596 w 3131"/>
                <a:gd name="T5" fmla="*/ 563 h 3277"/>
                <a:gd name="T6" fmla="*/ 1079 w 3131"/>
                <a:gd name="T7" fmla="*/ 604 h 3277"/>
                <a:gd name="T8" fmla="*/ 1024 w 3131"/>
                <a:gd name="T9" fmla="*/ 678 h 3277"/>
                <a:gd name="T10" fmla="*/ 325 w 3131"/>
                <a:gd name="T11" fmla="*/ 739 h 3277"/>
                <a:gd name="T12" fmla="*/ 296 w 3131"/>
                <a:gd name="T13" fmla="*/ 907 h 3277"/>
                <a:gd name="T14" fmla="*/ 425 w 3131"/>
                <a:gd name="T15" fmla="*/ 1014 h 3277"/>
                <a:gd name="T16" fmla="*/ 965 w 3131"/>
                <a:gd name="T17" fmla="*/ 1056 h 3277"/>
                <a:gd name="T18" fmla="*/ 912 w 3131"/>
                <a:gd name="T19" fmla="*/ 1130 h 3277"/>
                <a:gd name="T20" fmla="*/ 154 w 3131"/>
                <a:gd name="T21" fmla="*/ 1191 h 3277"/>
                <a:gd name="T22" fmla="*/ 118 w 3131"/>
                <a:gd name="T23" fmla="*/ 1341 h 3277"/>
                <a:gd name="T24" fmla="*/ 197 w 3131"/>
                <a:gd name="T25" fmla="*/ 1433 h 3277"/>
                <a:gd name="T26" fmla="*/ 388 w 3131"/>
                <a:gd name="T27" fmla="*/ 1466 h 3277"/>
                <a:gd name="T28" fmla="*/ 929 w 3131"/>
                <a:gd name="T29" fmla="*/ 1472 h 3277"/>
                <a:gd name="T30" fmla="*/ 957 w 3131"/>
                <a:gd name="T31" fmla="*/ 1560 h 3277"/>
                <a:gd name="T32" fmla="*/ 282 w 3131"/>
                <a:gd name="T33" fmla="*/ 1592 h 3277"/>
                <a:gd name="T34" fmla="*/ 174 w 3131"/>
                <a:gd name="T35" fmla="*/ 1722 h 3277"/>
                <a:gd name="T36" fmla="*/ 232 w 3131"/>
                <a:gd name="T37" fmla="*/ 1881 h 3277"/>
                <a:gd name="T38" fmla="*/ 1229 w 3131"/>
                <a:gd name="T39" fmla="*/ 2251 h 3277"/>
                <a:gd name="T40" fmla="*/ 1202 w 3131"/>
                <a:gd name="T41" fmla="*/ 2582 h 3277"/>
                <a:gd name="T42" fmla="*/ 1221 w 3131"/>
                <a:gd name="T43" fmla="*/ 2821 h 3277"/>
                <a:gd name="T44" fmla="*/ 1302 w 3131"/>
                <a:gd name="T45" fmla="*/ 3025 h 3277"/>
                <a:gd name="T46" fmla="*/ 1476 w 3131"/>
                <a:gd name="T47" fmla="*/ 3161 h 3277"/>
                <a:gd name="T48" fmla="*/ 1592 w 3131"/>
                <a:gd name="T49" fmla="*/ 3131 h 3277"/>
                <a:gd name="T50" fmla="*/ 1642 w 3131"/>
                <a:gd name="T51" fmla="*/ 3002 h 3277"/>
                <a:gd name="T52" fmla="*/ 1652 w 3131"/>
                <a:gd name="T53" fmla="*/ 2792 h 3277"/>
                <a:gd name="T54" fmla="*/ 1723 w 3131"/>
                <a:gd name="T55" fmla="*/ 2340 h 3277"/>
                <a:gd name="T56" fmla="*/ 1899 w 3131"/>
                <a:gd name="T57" fmla="*/ 2042 h 3277"/>
                <a:gd name="T58" fmla="*/ 2106 w 3131"/>
                <a:gd name="T59" fmla="*/ 1928 h 3277"/>
                <a:gd name="T60" fmla="*/ 2219 w 3131"/>
                <a:gd name="T61" fmla="*/ 226 h 3277"/>
                <a:gd name="T62" fmla="*/ 2334 w 3131"/>
                <a:gd name="T63" fmla="*/ 113 h 3277"/>
                <a:gd name="T64" fmla="*/ 2163 w 3131"/>
                <a:gd name="T65" fmla="*/ 2034 h 3277"/>
                <a:gd name="T66" fmla="*/ 2064 w 3131"/>
                <a:gd name="T67" fmla="*/ 2062 h 3277"/>
                <a:gd name="T68" fmla="*/ 1922 w 3131"/>
                <a:gd name="T69" fmla="*/ 2188 h 3277"/>
                <a:gd name="T70" fmla="*/ 1826 w 3131"/>
                <a:gd name="T71" fmla="*/ 2392 h 3277"/>
                <a:gd name="T72" fmla="*/ 1769 w 3131"/>
                <a:gd name="T73" fmla="*/ 2732 h 3277"/>
                <a:gd name="T74" fmla="*/ 1747 w 3131"/>
                <a:gd name="T75" fmla="*/ 3062 h 3277"/>
                <a:gd name="T76" fmla="*/ 1669 w 3131"/>
                <a:gd name="T77" fmla="*/ 3218 h 3277"/>
                <a:gd name="T78" fmla="*/ 1569 w 3131"/>
                <a:gd name="T79" fmla="*/ 3272 h 3277"/>
                <a:gd name="T80" fmla="*/ 1427 w 3131"/>
                <a:gd name="T81" fmla="*/ 3265 h 3277"/>
                <a:gd name="T82" fmla="*/ 1220 w 3131"/>
                <a:gd name="T83" fmla="*/ 3107 h 3277"/>
                <a:gd name="T84" fmla="*/ 1111 w 3131"/>
                <a:gd name="T85" fmla="*/ 2859 h 3277"/>
                <a:gd name="T86" fmla="*/ 1092 w 3131"/>
                <a:gd name="T87" fmla="*/ 2657 h 3277"/>
                <a:gd name="T88" fmla="*/ 1100 w 3131"/>
                <a:gd name="T89" fmla="*/ 2338 h 3277"/>
                <a:gd name="T90" fmla="*/ 260 w 3131"/>
                <a:gd name="T91" fmla="*/ 2023 h 3277"/>
                <a:gd name="T92" fmla="*/ 84 w 3131"/>
                <a:gd name="T93" fmla="*/ 1871 h 3277"/>
                <a:gd name="T94" fmla="*/ 84 w 3131"/>
                <a:gd name="T95" fmla="*/ 1633 h 3277"/>
                <a:gd name="T96" fmla="*/ 94 w 3131"/>
                <a:gd name="T97" fmla="*/ 1504 h 3277"/>
                <a:gd name="T98" fmla="*/ 8 w 3131"/>
                <a:gd name="T99" fmla="*/ 1369 h 3277"/>
                <a:gd name="T100" fmla="*/ 44 w 3131"/>
                <a:gd name="T101" fmla="*/ 1150 h 3277"/>
                <a:gd name="T102" fmla="*/ 232 w 3131"/>
                <a:gd name="T103" fmla="*/ 1022 h 3277"/>
                <a:gd name="T104" fmla="*/ 174 w 3131"/>
                <a:gd name="T105" fmla="*/ 808 h 3277"/>
                <a:gd name="T106" fmla="*/ 295 w 3131"/>
                <a:gd name="T107" fmla="*/ 615 h 3277"/>
                <a:gd name="T108" fmla="*/ 353 w 3131"/>
                <a:gd name="T109" fmla="*/ 472 h 3277"/>
                <a:gd name="T110" fmla="*/ 388 w 3131"/>
                <a:gd name="T111" fmla="*/ 243 h 3277"/>
                <a:gd name="T112" fmla="*/ 585 w 3131"/>
                <a:gd name="T113" fmla="*/ 116 h 3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31" h="3277">
                  <a:moveTo>
                    <a:pt x="627" y="226"/>
                  </a:moveTo>
                  <a:lnTo>
                    <a:pt x="596" y="229"/>
                  </a:lnTo>
                  <a:lnTo>
                    <a:pt x="567" y="237"/>
                  </a:lnTo>
                  <a:lnTo>
                    <a:pt x="540" y="250"/>
                  </a:lnTo>
                  <a:lnTo>
                    <a:pt x="516" y="266"/>
                  </a:lnTo>
                  <a:lnTo>
                    <a:pt x="496" y="287"/>
                  </a:lnTo>
                  <a:lnTo>
                    <a:pt x="479" y="310"/>
                  </a:lnTo>
                  <a:lnTo>
                    <a:pt x="467" y="337"/>
                  </a:lnTo>
                  <a:lnTo>
                    <a:pt x="458" y="366"/>
                  </a:lnTo>
                  <a:lnTo>
                    <a:pt x="455" y="396"/>
                  </a:lnTo>
                  <a:lnTo>
                    <a:pt x="458" y="426"/>
                  </a:lnTo>
                  <a:lnTo>
                    <a:pt x="467" y="455"/>
                  </a:lnTo>
                  <a:lnTo>
                    <a:pt x="479" y="481"/>
                  </a:lnTo>
                  <a:lnTo>
                    <a:pt x="496" y="505"/>
                  </a:lnTo>
                  <a:lnTo>
                    <a:pt x="516" y="525"/>
                  </a:lnTo>
                  <a:lnTo>
                    <a:pt x="540" y="543"/>
                  </a:lnTo>
                  <a:lnTo>
                    <a:pt x="567" y="555"/>
                  </a:lnTo>
                  <a:lnTo>
                    <a:pt x="596" y="563"/>
                  </a:lnTo>
                  <a:lnTo>
                    <a:pt x="627" y="565"/>
                  </a:lnTo>
                  <a:lnTo>
                    <a:pt x="1024" y="565"/>
                  </a:lnTo>
                  <a:lnTo>
                    <a:pt x="1043" y="568"/>
                  </a:lnTo>
                  <a:lnTo>
                    <a:pt x="1058" y="576"/>
                  </a:lnTo>
                  <a:lnTo>
                    <a:pt x="1071" y="589"/>
                  </a:lnTo>
                  <a:lnTo>
                    <a:pt x="1079" y="604"/>
                  </a:lnTo>
                  <a:lnTo>
                    <a:pt x="1081" y="622"/>
                  </a:lnTo>
                  <a:lnTo>
                    <a:pt x="1079" y="640"/>
                  </a:lnTo>
                  <a:lnTo>
                    <a:pt x="1071" y="656"/>
                  </a:lnTo>
                  <a:lnTo>
                    <a:pt x="1058" y="668"/>
                  </a:lnTo>
                  <a:lnTo>
                    <a:pt x="1043" y="676"/>
                  </a:lnTo>
                  <a:lnTo>
                    <a:pt x="1024" y="678"/>
                  </a:lnTo>
                  <a:lnTo>
                    <a:pt x="455" y="678"/>
                  </a:lnTo>
                  <a:lnTo>
                    <a:pt x="425" y="681"/>
                  </a:lnTo>
                  <a:lnTo>
                    <a:pt x="396" y="689"/>
                  </a:lnTo>
                  <a:lnTo>
                    <a:pt x="369" y="702"/>
                  </a:lnTo>
                  <a:lnTo>
                    <a:pt x="346" y="718"/>
                  </a:lnTo>
                  <a:lnTo>
                    <a:pt x="325" y="739"/>
                  </a:lnTo>
                  <a:lnTo>
                    <a:pt x="308" y="762"/>
                  </a:lnTo>
                  <a:lnTo>
                    <a:pt x="296" y="789"/>
                  </a:lnTo>
                  <a:lnTo>
                    <a:pt x="288" y="818"/>
                  </a:lnTo>
                  <a:lnTo>
                    <a:pt x="285" y="848"/>
                  </a:lnTo>
                  <a:lnTo>
                    <a:pt x="288" y="878"/>
                  </a:lnTo>
                  <a:lnTo>
                    <a:pt x="296" y="907"/>
                  </a:lnTo>
                  <a:lnTo>
                    <a:pt x="308" y="933"/>
                  </a:lnTo>
                  <a:lnTo>
                    <a:pt x="325" y="957"/>
                  </a:lnTo>
                  <a:lnTo>
                    <a:pt x="346" y="977"/>
                  </a:lnTo>
                  <a:lnTo>
                    <a:pt x="369" y="995"/>
                  </a:lnTo>
                  <a:lnTo>
                    <a:pt x="396" y="1007"/>
                  </a:lnTo>
                  <a:lnTo>
                    <a:pt x="425" y="1014"/>
                  </a:lnTo>
                  <a:lnTo>
                    <a:pt x="455" y="1017"/>
                  </a:lnTo>
                  <a:lnTo>
                    <a:pt x="912" y="1017"/>
                  </a:lnTo>
                  <a:lnTo>
                    <a:pt x="929" y="1020"/>
                  </a:lnTo>
                  <a:lnTo>
                    <a:pt x="945" y="1028"/>
                  </a:lnTo>
                  <a:lnTo>
                    <a:pt x="957" y="1041"/>
                  </a:lnTo>
                  <a:lnTo>
                    <a:pt x="965" y="1056"/>
                  </a:lnTo>
                  <a:lnTo>
                    <a:pt x="968" y="1074"/>
                  </a:lnTo>
                  <a:lnTo>
                    <a:pt x="965" y="1092"/>
                  </a:lnTo>
                  <a:lnTo>
                    <a:pt x="957" y="1108"/>
                  </a:lnTo>
                  <a:lnTo>
                    <a:pt x="945" y="1120"/>
                  </a:lnTo>
                  <a:lnTo>
                    <a:pt x="929" y="1127"/>
                  </a:lnTo>
                  <a:lnTo>
                    <a:pt x="912" y="1130"/>
                  </a:lnTo>
                  <a:lnTo>
                    <a:pt x="285" y="1130"/>
                  </a:lnTo>
                  <a:lnTo>
                    <a:pt x="255" y="1133"/>
                  </a:lnTo>
                  <a:lnTo>
                    <a:pt x="226" y="1141"/>
                  </a:lnTo>
                  <a:lnTo>
                    <a:pt x="199" y="1154"/>
                  </a:lnTo>
                  <a:lnTo>
                    <a:pt x="175" y="1170"/>
                  </a:lnTo>
                  <a:lnTo>
                    <a:pt x="154" y="1191"/>
                  </a:lnTo>
                  <a:lnTo>
                    <a:pt x="138" y="1214"/>
                  </a:lnTo>
                  <a:lnTo>
                    <a:pt x="125" y="1241"/>
                  </a:lnTo>
                  <a:lnTo>
                    <a:pt x="117" y="1270"/>
                  </a:lnTo>
                  <a:lnTo>
                    <a:pt x="115" y="1300"/>
                  </a:lnTo>
                  <a:lnTo>
                    <a:pt x="115" y="1321"/>
                  </a:lnTo>
                  <a:lnTo>
                    <a:pt x="118" y="1341"/>
                  </a:lnTo>
                  <a:lnTo>
                    <a:pt x="123" y="1359"/>
                  </a:lnTo>
                  <a:lnTo>
                    <a:pt x="130" y="1377"/>
                  </a:lnTo>
                  <a:lnTo>
                    <a:pt x="142" y="1393"/>
                  </a:lnTo>
                  <a:lnTo>
                    <a:pt x="156" y="1407"/>
                  </a:lnTo>
                  <a:lnTo>
                    <a:pt x="174" y="1421"/>
                  </a:lnTo>
                  <a:lnTo>
                    <a:pt x="197" y="1433"/>
                  </a:lnTo>
                  <a:lnTo>
                    <a:pt x="223" y="1443"/>
                  </a:lnTo>
                  <a:lnTo>
                    <a:pt x="256" y="1452"/>
                  </a:lnTo>
                  <a:lnTo>
                    <a:pt x="294" y="1459"/>
                  </a:lnTo>
                  <a:lnTo>
                    <a:pt x="322" y="1462"/>
                  </a:lnTo>
                  <a:lnTo>
                    <a:pt x="354" y="1464"/>
                  </a:lnTo>
                  <a:lnTo>
                    <a:pt x="388" y="1466"/>
                  </a:lnTo>
                  <a:lnTo>
                    <a:pt x="423" y="1468"/>
                  </a:lnTo>
                  <a:lnTo>
                    <a:pt x="457" y="1469"/>
                  </a:lnTo>
                  <a:lnTo>
                    <a:pt x="487" y="1469"/>
                  </a:lnTo>
                  <a:lnTo>
                    <a:pt x="512" y="1469"/>
                  </a:lnTo>
                  <a:lnTo>
                    <a:pt x="912" y="1469"/>
                  </a:lnTo>
                  <a:lnTo>
                    <a:pt x="929" y="1472"/>
                  </a:lnTo>
                  <a:lnTo>
                    <a:pt x="945" y="1480"/>
                  </a:lnTo>
                  <a:lnTo>
                    <a:pt x="957" y="1493"/>
                  </a:lnTo>
                  <a:lnTo>
                    <a:pt x="965" y="1508"/>
                  </a:lnTo>
                  <a:lnTo>
                    <a:pt x="968" y="1526"/>
                  </a:lnTo>
                  <a:lnTo>
                    <a:pt x="965" y="1544"/>
                  </a:lnTo>
                  <a:lnTo>
                    <a:pt x="957" y="1560"/>
                  </a:lnTo>
                  <a:lnTo>
                    <a:pt x="945" y="1572"/>
                  </a:lnTo>
                  <a:lnTo>
                    <a:pt x="929" y="1579"/>
                  </a:lnTo>
                  <a:lnTo>
                    <a:pt x="912" y="1582"/>
                  </a:lnTo>
                  <a:lnTo>
                    <a:pt x="342" y="1582"/>
                  </a:lnTo>
                  <a:lnTo>
                    <a:pt x="311" y="1585"/>
                  </a:lnTo>
                  <a:lnTo>
                    <a:pt x="282" y="1592"/>
                  </a:lnTo>
                  <a:lnTo>
                    <a:pt x="256" y="1606"/>
                  </a:lnTo>
                  <a:lnTo>
                    <a:pt x="232" y="1622"/>
                  </a:lnTo>
                  <a:lnTo>
                    <a:pt x="211" y="1643"/>
                  </a:lnTo>
                  <a:lnTo>
                    <a:pt x="194" y="1666"/>
                  </a:lnTo>
                  <a:lnTo>
                    <a:pt x="182" y="1693"/>
                  </a:lnTo>
                  <a:lnTo>
                    <a:pt x="174" y="1722"/>
                  </a:lnTo>
                  <a:lnTo>
                    <a:pt x="171" y="1752"/>
                  </a:lnTo>
                  <a:lnTo>
                    <a:pt x="174" y="1782"/>
                  </a:lnTo>
                  <a:lnTo>
                    <a:pt x="182" y="1811"/>
                  </a:lnTo>
                  <a:lnTo>
                    <a:pt x="194" y="1838"/>
                  </a:lnTo>
                  <a:lnTo>
                    <a:pt x="211" y="1862"/>
                  </a:lnTo>
                  <a:lnTo>
                    <a:pt x="232" y="1881"/>
                  </a:lnTo>
                  <a:lnTo>
                    <a:pt x="256" y="1899"/>
                  </a:lnTo>
                  <a:lnTo>
                    <a:pt x="282" y="1911"/>
                  </a:lnTo>
                  <a:lnTo>
                    <a:pt x="311" y="1919"/>
                  </a:lnTo>
                  <a:lnTo>
                    <a:pt x="342" y="1921"/>
                  </a:lnTo>
                  <a:lnTo>
                    <a:pt x="1301" y="1921"/>
                  </a:lnTo>
                  <a:lnTo>
                    <a:pt x="1229" y="2251"/>
                  </a:lnTo>
                  <a:lnTo>
                    <a:pt x="1219" y="2306"/>
                  </a:lnTo>
                  <a:lnTo>
                    <a:pt x="1212" y="2363"/>
                  </a:lnTo>
                  <a:lnTo>
                    <a:pt x="1206" y="2419"/>
                  </a:lnTo>
                  <a:lnTo>
                    <a:pt x="1203" y="2475"/>
                  </a:lnTo>
                  <a:lnTo>
                    <a:pt x="1202" y="2529"/>
                  </a:lnTo>
                  <a:lnTo>
                    <a:pt x="1202" y="2582"/>
                  </a:lnTo>
                  <a:lnTo>
                    <a:pt x="1204" y="2631"/>
                  </a:lnTo>
                  <a:lnTo>
                    <a:pt x="1206" y="2678"/>
                  </a:lnTo>
                  <a:lnTo>
                    <a:pt x="1210" y="2721"/>
                  </a:lnTo>
                  <a:lnTo>
                    <a:pt x="1214" y="2759"/>
                  </a:lnTo>
                  <a:lnTo>
                    <a:pt x="1218" y="2793"/>
                  </a:lnTo>
                  <a:lnTo>
                    <a:pt x="1221" y="2821"/>
                  </a:lnTo>
                  <a:lnTo>
                    <a:pt x="1224" y="2843"/>
                  </a:lnTo>
                  <a:lnTo>
                    <a:pt x="1231" y="2880"/>
                  </a:lnTo>
                  <a:lnTo>
                    <a:pt x="1244" y="2917"/>
                  </a:lnTo>
                  <a:lnTo>
                    <a:pt x="1259" y="2955"/>
                  </a:lnTo>
                  <a:lnTo>
                    <a:pt x="1279" y="2991"/>
                  </a:lnTo>
                  <a:lnTo>
                    <a:pt x="1302" y="3025"/>
                  </a:lnTo>
                  <a:lnTo>
                    <a:pt x="1326" y="3058"/>
                  </a:lnTo>
                  <a:lnTo>
                    <a:pt x="1353" y="3087"/>
                  </a:lnTo>
                  <a:lnTo>
                    <a:pt x="1382" y="3113"/>
                  </a:lnTo>
                  <a:lnTo>
                    <a:pt x="1413" y="3134"/>
                  </a:lnTo>
                  <a:lnTo>
                    <a:pt x="1444" y="3151"/>
                  </a:lnTo>
                  <a:lnTo>
                    <a:pt x="1476" y="3161"/>
                  </a:lnTo>
                  <a:lnTo>
                    <a:pt x="1508" y="3164"/>
                  </a:lnTo>
                  <a:lnTo>
                    <a:pt x="1521" y="3164"/>
                  </a:lnTo>
                  <a:lnTo>
                    <a:pt x="1543" y="3162"/>
                  </a:lnTo>
                  <a:lnTo>
                    <a:pt x="1561" y="3156"/>
                  </a:lnTo>
                  <a:lnTo>
                    <a:pt x="1578" y="3146"/>
                  </a:lnTo>
                  <a:lnTo>
                    <a:pt x="1592" y="3131"/>
                  </a:lnTo>
                  <a:lnTo>
                    <a:pt x="1605" y="3115"/>
                  </a:lnTo>
                  <a:lnTo>
                    <a:pt x="1615" y="3095"/>
                  </a:lnTo>
                  <a:lnTo>
                    <a:pt x="1624" y="3074"/>
                  </a:lnTo>
                  <a:lnTo>
                    <a:pt x="1632" y="3051"/>
                  </a:lnTo>
                  <a:lnTo>
                    <a:pt x="1638" y="3026"/>
                  </a:lnTo>
                  <a:lnTo>
                    <a:pt x="1642" y="3002"/>
                  </a:lnTo>
                  <a:lnTo>
                    <a:pt x="1646" y="2977"/>
                  </a:lnTo>
                  <a:lnTo>
                    <a:pt x="1648" y="2951"/>
                  </a:lnTo>
                  <a:lnTo>
                    <a:pt x="1649" y="2927"/>
                  </a:lnTo>
                  <a:lnTo>
                    <a:pt x="1650" y="2904"/>
                  </a:lnTo>
                  <a:lnTo>
                    <a:pt x="1650" y="2882"/>
                  </a:lnTo>
                  <a:lnTo>
                    <a:pt x="1652" y="2792"/>
                  </a:lnTo>
                  <a:lnTo>
                    <a:pt x="1657" y="2706"/>
                  </a:lnTo>
                  <a:lnTo>
                    <a:pt x="1664" y="2625"/>
                  </a:lnTo>
                  <a:lnTo>
                    <a:pt x="1674" y="2547"/>
                  </a:lnTo>
                  <a:lnTo>
                    <a:pt x="1688" y="2474"/>
                  </a:lnTo>
                  <a:lnTo>
                    <a:pt x="1704" y="2405"/>
                  </a:lnTo>
                  <a:lnTo>
                    <a:pt x="1723" y="2340"/>
                  </a:lnTo>
                  <a:lnTo>
                    <a:pt x="1744" y="2280"/>
                  </a:lnTo>
                  <a:lnTo>
                    <a:pt x="1769" y="2223"/>
                  </a:lnTo>
                  <a:lnTo>
                    <a:pt x="1797" y="2172"/>
                  </a:lnTo>
                  <a:lnTo>
                    <a:pt x="1828" y="2125"/>
                  </a:lnTo>
                  <a:lnTo>
                    <a:pt x="1862" y="2081"/>
                  </a:lnTo>
                  <a:lnTo>
                    <a:pt x="1899" y="2042"/>
                  </a:lnTo>
                  <a:lnTo>
                    <a:pt x="1937" y="2008"/>
                  </a:lnTo>
                  <a:lnTo>
                    <a:pt x="1975" y="1982"/>
                  </a:lnTo>
                  <a:lnTo>
                    <a:pt x="2011" y="1961"/>
                  </a:lnTo>
                  <a:lnTo>
                    <a:pt x="2047" y="1946"/>
                  </a:lnTo>
                  <a:lnTo>
                    <a:pt x="2078" y="1936"/>
                  </a:lnTo>
                  <a:lnTo>
                    <a:pt x="2106" y="1928"/>
                  </a:lnTo>
                  <a:lnTo>
                    <a:pt x="2129" y="1924"/>
                  </a:lnTo>
                  <a:lnTo>
                    <a:pt x="2147" y="1922"/>
                  </a:lnTo>
                  <a:lnTo>
                    <a:pt x="2159" y="1921"/>
                  </a:lnTo>
                  <a:lnTo>
                    <a:pt x="2165" y="1921"/>
                  </a:lnTo>
                  <a:lnTo>
                    <a:pt x="2219" y="1921"/>
                  </a:lnTo>
                  <a:lnTo>
                    <a:pt x="2219" y="226"/>
                  </a:lnTo>
                  <a:lnTo>
                    <a:pt x="627" y="226"/>
                  </a:lnTo>
                  <a:close/>
                  <a:moveTo>
                    <a:pt x="2334" y="113"/>
                  </a:moveTo>
                  <a:lnTo>
                    <a:pt x="2334" y="2034"/>
                  </a:lnTo>
                  <a:lnTo>
                    <a:pt x="3016" y="2034"/>
                  </a:lnTo>
                  <a:lnTo>
                    <a:pt x="3016" y="113"/>
                  </a:lnTo>
                  <a:lnTo>
                    <a:pt x="2334" y="113"/>
                  </a:lnTo>
                  <a:close/>
                  <a:moveTo>
                    <a:pt x="2219" y="0"/>
                  </a:moveTo>
                  <a:lnTo>
                    <a:pt x="3131" y="0"/>
                  </a:lnTo>
                  <a:lnTo>
                    <a:pt x="3131" y="2147"/>
                  </a:lnTo>
                  <a:lnTo>
                    <a:pt x="2219" y="2147"/>
                  </a:lnTo>
                  <a:lnTo>
                    <a:pt x="2219" y="2034"/>
                  </a:lnTo>
                  <a:lnTo>
                    <a:pt x="2163" y="2034"/>
                  </a:lnTo>
                  <a:lnTo>
                    <a:pt x="2158" y="2035"/>
                  </a:lnTo>
                  <a:lnTo>
                    <a:pt x="2148" y="2036"/>
                  </a:lnTo>
                  <a:lnTo>
                    <a:pt x="2133" y="2038"/>
                  </a:lnTo>
                  <a:lnTo>
                    <a:pt x="2113" y="2043"/>
                  </a:lnTo>
                  <a:lnTo>
                    <a:pt x="2090" y="2051"/>
                  </a:lnTo>
                  <a:lnTo>
                    <a:pt x="2064" y="2062"/>
                  </a:lnTo>
                  <a:lnTo>
                    <a:pt x="2035" y="2078"/>
                  </a:lnTo>
                  <a:lnTo>
                    <a:pt x="2005" y="2100"/>
                  </a:lnTo>
                  <a:lnTo>
                    <a:pt x="1974" y="2128"/>
                  </a:lnTo>
                  <a:lnTo>
                    <a:pt x="1958" y="2145"/>
                  </a:lnTo>
                  <a:lnTo>
                    <a:pt x="1940" y="2166"/>
                  </a:lnTo>
                  <a:lnTo>
                    <a:pt x="1922" y="2188"/>
                  </a:lnTo>
                  <a:lnTo>
                    <a:pt x="1906" y="2214"/>
                  </a:lnTo>
                  <a:lnTo>
                    <a:pt x="1888" y="2243"/>
                  </a:lnTo>
                  <a:lnTo>
                    <a:pt x="1872" y="2275"/>
                  </a:lnTo>
                  <a:lnTo>
                    <a:pt x="1856" y="2310"/>
                  </a:lnTo>
                  <a:lnTo>
                    <a:pt x="1841" y="2349"/>
                  </a:lnTo>
                  <a:lnTo>
                    <a:pt x="1826" y="2392"/>
                  </a:lnTo>
                  <a:lnTo>
                    <a:pt x="1814" y="2438"/>
                  </a:lnTo>
                  <a:lnTo>
                    <a:pt x="1801" y="2488"/>
                  </a:lnTo>
                  <a:lnTo>
                    <a:pt x="1791" y="2543"/>
                  </a:lnTo>
                  <a:lnTo>
                    <a:pt x="1782" y="2601"/>
                  </a:lnTo>
                  <a:lnTo>
                    <a:pt x="1774" y="2664"/>
                  </a:lnTo>
                  <a:lnTo>
                    <a:pt x="1769" y="2732"/>
                  </a:lnTo>
                  <a:lnTo>
                    <a:pt x="1766" y="2805"/>
                  </a:lnTo>
                  <a:lnTo>
                    <a:pt x="1765" y="2882"/>
                  </a:lnTo>
                  <a:lnTo>
                    <a:pt x="1763" y="2934"/>
                  </a:lnTo>
                  <a:lnTo>
                    <a:pt x="1760" y="2981"/>
                  </a:lnTo>
                  <a:lnTo>
                    <a:pt x="1754" y="3024"/>
                  </a:lnTo>
                  <a:lnTo>
                    <a:pt x="1747" y="3062"/>
                  </a:lnTo>
                  <a:lnTo>
                    <a:pt x="1737" y="3097"/>
                  </a:lnTo>
                  <a:lnTo>
                    <a:pt x="1726" y="3128"/>
                  </a:lnTo>
                  <a:lnTo>
                    <a:pt x="1713" y="3155"/>
                  </a:lnTo>
                  <a:lnTo>
                    <a:pt x="1700" y="3179"/>
                  </a:lnTo>
                  <a:lnTo>
                    <a:pt x="1684" y="3199"/>
                  </a:lnTo>
                  <a:lnTo>
                    <a:pt x="1669" y="3218"/>
                  </a:lnTo>
                  <a:lnTo>
                    <a:pt x="1652" y="3232"/>
                  </a:lnTo>
                  <a:lnTo>
                    <a:pt x="1636" y="3244"/>
                  </a:lnTo>
                  <a:lnTo>
                    <a:pt x="1619" y="3255"/>
                  </a:lnTo>
                  <a:lnTo>
                    <a:pt x="1602" y="3262"/>
                  </a:lnTo>
                  <a:lnTo>
                    <a:pt x="1585" y="3268"/>
                  </a:lnTo>
                  <a:lnTo>
                    <a:pt x="1569" y="3272"/>
                  </a:lnTo>
                  <a:lnTo>
                    <a:pt x="1552" y="3275"/>
                  </a:lnTo>
                  <a:lnTo>
                    <a:pt x="1537" y="3277"/>
                  </a:lnTo>
                  <a:lnTo>
                    <a:pt x="1521" y="3277"/>
                  </a:lnTo>
                  <a:lnTo>
                    <a:pt x="1508" y="3277"/>
                  </a:lnTo>
                  <a:lnTo>
                    <a:pt x="1467" y="3274"/>
                  </a:lnTo>
                  <a:lnTo>
                    <a:pt x="1427" y="3265"/>
                  </a:lnTo>
                  <a:lnTo>
                    <a:pt x="1389" y="3249"/>
                  </a:lnTo>
                  <a:lnTo>
                    <a:pt x="1351" y="3229"/>
                  </a:lnTo>
                  <a:lnTo>
                    <a:pt x="1315" y="3204"/>
                  </a:lnTo>
                  <a:lnTo>
                    <a:pt x="1281" y="3174"/>
                  </a:lnTo>
                  <a:lnTo>
                    <a:pt x="1249" y="3143"/>
                  </a:lnTo>
                  <a:lnTo>
                    <a:pt x="1220" y="3107"/>
                  </a:lnTo>
                  <a:lnTo>
                    <a:pt x="1193" y="3069"/>
                  </a:lnTo>
                  <a:lnTo>
                    <a:pt x="1169" y="3029"/>
                  </a:lnTo>
                  <a:lnTo>
                    <a:pt x="1150" y="2986"/>
                  </a:lnTo>
                  <a:lnTo>
                    <a:pt x="1133" y="2944"/>
                  </a:lnTo>
                  <a:lnTo>
                    <a:pt x="1120" y="2902"/>
                  </a:lnTo>
                  <a:lnTo>
                    <a:pt x="1111" y="2859"/>
                  </a:lnTo>
                  <a:lnTo>
                    <a:pt x="1108" y="2838"/>
                  </a:lnTo>
                  <a:lnTo>
                    <a:pt x="1105" y="2812"/>
                  </a:lnTo>
                  <a:lnTo>
                    <a:pt x="1101" y="2779"/>
                  </a:lnTo>
                  <a:lnTo>
                    <a:pt x="1098" y="2743"/>
                  </a:lnTo>
                  <a:lnTo>
                    <a:pt x="1094" y="2701"/>
                  </a:lnTo>
                  <a:lnTo>
                    <a:pt x="1092" y="2657"/>
                  </a:lnTo>
                  <a:lnTo>
                    <a:pt x="1090" y="2608"/>
                  </a:lnTo>
                  <a:lnTo>
                    <a:pt x="1088" y="2558"/>
                  </a:lnTo>
                  <a:lnTo>
                    <a:pt x="1088" y="2505"/>
                  </a:lnTo>
                  <a:lnTo>
                    <a:pt x="1091" y="2450"/>
                  </a:lnTo>
                  <a:lnTo>
                    <a:pt x="1094" y="2395"/>
                  </a:lnTo>
                  <a:lnTo>
                    <a:pt x="1100" y="2338"/>
                  </a:lnTo>
                  <a:lnTo>
                    <a:pt x="1107" y="2283"/>
                  </a:lnTo>
                  <a:lnTo>
                    <a:pt x="1118" y="2227"/>
                  </a:lnTo>
                  <a:lnTo>
                    <a:pt x="1160" y="2034"/>
                  </a:lnTo>
                  <a:lnTo>
                    <a:pt x="342" y="2034"/>
                  </a:lnTo>
                  <a:lnTo>
                    <a:pt x="300" y="2031"/>
                  </a:lnTo>
                  <a:lnTo>
                    <a:pt x="260" y="2023"/>
                  </a:lnTo>
                  <a:lnTo>
                    <a:pt x="222" y="2008"/>
                  </a:lnTo>
                  <a:lnTo>
                    <a:pt x="187" y="1989"/>
                  </a:lnTo>
                  <a:lnTo>
                    <a:pt x="155" y="1965"/>
                  </a:lnTo>
                  <a:lnTo>
                    <a:pt x="127" y="1938"/>
                  </a:lnTo>
                  <a:lnTo>
                    <a:pt x="103" y="1906"/>
                  </a:lnTo>
                  <a:lnTo>
                    <a:pt x="84" y="1871"/>
                  </a:lnTo>
                  <a:lnTo>
                    <a:pt x="69" y="1834"/>
                  </a:lnTo>
                  <a:lnTo>
                    <a:pt x="61" y="1794"/>
                  </a:lnTo>
                  <a:lnTo>
                    <a:pt x="58" y="1752"/>
                  </a:lnTo>
                  <a:lnTo>
                    <a:pt x="61" y="1711"/>
                  </a:lnTo>
                  <a:lnTo>
                    <a:pt x="69" y="1670"/>
                  </a:lnTo>
                  <a:lnTo>
                    <a:pt x="84" y="1633"/>
                  </a:lnTo>
                  <a:lnTo>
                    <a:pt x="103" y="1599"/>
                  </a:lnTo>
                  <a:lnTo>
                    <a:pt x="127" y="1567"/>
                  </a:lnTo>
                  <a:lnTo>
                    <a:pt x="155" y="1539"/>
                  </a:lnTo>
                  <a:lnTo>
                    <a:pt x="134" y="1530"/>
                  </a:lnTo>
                  <a:lnTo>
                    <a:pt x="114" y="1517"/>
                  </a:lnTo>
                  <a:lnTo>
                    <a:pt x="94" y="1504"/>
                  </a:lnTo>
                  <a:lnTo>
                    <a:pt x="74" y="1489"/>
                  </a:lnTo>
                  <a:lnTo>
                    <a:pt x="57" y="1470"/>
                  </a:lnTo>
                  <a:lnTo>
                    <a:pt x="41" y="1450"/>
                  </a:lnTo>
                  <a:lnTo>
                    <a:pt x="28" y="1426"/>
                  </a:lnTo>
                  <a:lnTo>
                    <a:pt x="17" y="1399"/>
                  </a:lnTo>
                  <a:lnTo>
                    <a:pt x="8" y="1369"/>
                  </a:lnTo>
                  <a:lnTo>
                    <a:pt x="2" y="1337"/>
                  </a:lnTo>
                  <a:lnTo>
                    <a:pt x="0" y="1300"/>
                  </a:lnTo>
                  <a:lnTo>
                    <a:pt x="3" y="1260"/>
                  </a:lnTo>
                  <a:lnTo>
                    <a:pt x="12" y="1221"/>
                  </a:lnTo>
                  <a:lnTo>
                    <a:pt x="26" y="1184"/>
                  </a:lnTo>
                  <a:lnTo>
                    <a:pt x="44" y="1150"/>
                  </a:lnTo>
                  <a:lnTo>
                    <a:pt x="67" y="1119"/>
                  </a:lnTo>
                  <a:lnTo>
                    <a:pt x="93" y="1091"/>
                  </a:lnTo>
                  <a:lnTo>
                    <a:pt x="124" y="1067"/>
                  </a:lnTo>
                  <a:lnTo>
                    <a:pt x="157" y="1047"/>
                  </a:lnTo>
                  <a:lnTo>
                    <a:pt x="193" y="1033"/>
                  </a:lnTo>
                  <a:lnTo>
                    <a:pt x="232" y="1022"/>
                  </a:lnTo>
                  <a:lnTo>
                    <a:pt x="211" y="992"/>
                  </a:lnTo>
                  <a:lnTo>
                    <a:pt x="194" y="959"/>
                  </a:lnTo>
                  <a:lnTo>
                    <a:pt x="181" y="924"/>
                  </a:lnTo>
                  <a:lnTo>
                    <a:pt x="174" y="887"/>
                  </a:lnTo>
                  <a:lnTo>
                    <a:pt x="171" y="848"/>
                  </a:lnTo>
                  <a:lnTo>
                    <a:pt x="174" y="808"/>
                  </a:lnTo>
                  <a:lnTo>
                    <a:pt x="182" y="769"/>
                  </a:lnTo>
                  <a:lnTo>
                    <a:pt x="197" y="732"/>
                  </a:lnTo>
                  <a:lnTo>
                    <a:pt x="215" y="698"/>
                  </a:lnTo>
                  <a:lnTo>
                    <a:pt x="238" y="667"/>
                  </a:lnTo>
                  <a:lnTo>
                    <a:pt x="265" y="639"/>
                  </a:lnTo>
                  <a:lnTo>
                    <a:pt x="295" y="615"/>
                  </a:lnTo>
                  <a:lnTo>
                    <a:pt x="328" y="595"/>
                  </a:lnTo>
                  <a:lnTo>
                    <a:pt x="364" y="581"/>
                  </a:lnTo>
                  <a:lnTo>
                    <a:pt x="402" y="570"/>
                  </a:lnTo>
                  <a:lnTo>
                    <a:pt x="382" y="540"/>
                  </a:lnTo>
                  <a:lnTo>
                    <a:pt x="365" y="508"/>
                  </a:lnTo>
                  <a:lnTo>
                    <a:pt x="353" y="472"/>
                  </a:lnTo>
                  <a:lnTo>
                    <a:pt x="345" y="435"/>
                  </a:lnTo>
                  <a:lnTo>
                    <a:pt x="342" y="396"/>
                  </a:lnTo>
                  <a:lnTo>
                    <a:pt x="346" y="355"/>
                  </a:lnTo>
                  <a:lnTo>
                    <a:pt x="354" y="314"/>
                  </a:lnTo>
                  <a:lnTo>
                    <a:pt x="368" y="277"/>
                  </a:lnTo>
                  <a:lnTo>
                    <a:pt x="388" y="243"/>
                  </a:lnTo>
                  <a:lnTo>
                    <a:pt x="412" y="211"/>
                  </a:lnTo>
                  <a:lnTo>
                    <a:pt x="440" y="183"/>
                  </a:lnTo>
                  <a:lnTo>
                    <a:pt x="472" y="159"/>
                  </a:lnTo>
                  <a:lnTo>
                    <a:pt x="507" y="140"/>
                  </a:lnTo>
                  <a:lnTo>
                    <a:pt x="544" y="125"/>
                  </a:lnTo>
                  <a:lnTo>
                    <a:pt x="585" y="116"/>
                  </a:lnTo>
                  <a:lnTo>
                    <a:pt x="627" y="113"/>
                  </a:lnTo>
                  <a:lnTo>
                    <a:pt x="2219" y="113"/>
                  </a:lnTo>
                  <a:lnTo>
                    <a:pt x="22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41"/>
            <p:cNvSpPr>
              <a:spLocks noEditPoints="1"/>
            </p:cNvSpPr>
            <p:nvPr/>
          </p:nvSpPr>
          <p:spPr bwMode="auto">
            <a:xfrm>
              <a:off x="5740400" y="2747963"/>
              <a:ext cx="90487" cy="90487"/>
            </a:xfrm>
            <a:custGeom>
              <a:avLst/>
              <a:gdLst>
                <a:gd name="T0" fmla="*/ 254 w 569"/>
                <a:gd name="T1" fmla="*/ 116 h 565"/>
                <a:gd name="T2" fmla="*/ 198 w 569"/>
                <a:gd name="T3" fmla="*/ 136 h 565"/>
                <a:gd name="T4" fmla="*/ 153 w 569"/>
                <a:gd name="T5" fmla="*/ 173 h 565"/>
                <a:gd name="T6" fmla="*/ 124 w 569"/>
                <a:gd name="T7" fmla="*/ 224 h 565"/>
                <a:gd name="T8" fmla="*/ 113 w 569"/>
                <a:gd name="T9" fmla="*/ 282 h 565"/>
                <a:gd name="T10" fmla="*/ 124 w 569"/>
                <a:gd name="T11" fmla="*/ 342 h 565"/>
                <a:gd name="T12" fmla="*/ 153 w 569"/>
                <a:gd name="T13" fmla="*/ 391 h 565"/>
                <a:gd name="T14" fmla="*/ 198 w 569"/>
                <a:gd name="T15" fmla="*/ 429 h 565"/>
                <a:gd name="T16" fmla="*/ 254 w 569"/>
                <a:gd name="T17" fmla="*/ 449 h 565"/>
                <a:gd name="T18" fmla="*/ 315 w 569"/>
                <a:gd name="T19" fmla="*/ 449 h 565"/>
                <a:gd name="T20" fmla="*/ 371 w 569"/>
                <a:gd name="T21" fmla="*/ 429 h 565"/>
                <a:gd name="T22" fmla="*/ 415 w 569"/>
                <a:gd name="T23" fmla="*/ 391 h 565"/>
                <a:gd name="T24" fmla="*/ 444 w 569"/>
                <a:gd name="T25" fmla="*/ 342 h 565"/>
                <a:gd name="T26" fmla="*/ 455 w 569"/>
                <a:gd name="T27" fmla="*/ 282 h 565"/>
                <a:gd name="T28" fmla="*/ 444 w 569"/>
                <a:gd name="T29" fmla="*/ 224 h 565"/>
                <a:gd name="T30" fmla="*/ 415 w 569"/>
                <a:gd name="T31" fmla="*/ 173 h 565"/>
                <a:gd name="T32" fmla="*/ 371 w 569"/>
                <a:gd name="T33" fmla="*/ 136 h 565"/>
                <a:gd name="T34" fmla="*/ 315 w 569"/>
                <a:gd name="T35" fmla="*/ 116 h 565"/>
                <a:gd name="T36" fmla="*/ 285 w 569"/>
                <a:gd name="T37" fmla="*/ 0 h 565"/>
                <a:gd name="T38" fmla="*/ 366 w 569"/>
                <a:gd name="T39" fmla="*/ 12 h 565"/>
                <a:gd name="T40" fmla="*/ 439 w 569"/>
                <a:gd name="T41" fmla="*/ 46 h 565"/>
                <a:gd name="T42" fmla="*/ 499 w 569"/>
                <a:gd name="T43" fmla="*/ 97 h 565"/>
                <a:gd name="T44" fmla="*/ 542 w 569"/>
                <a:gd name="T45" fmla="*/ 163 h 565"/>
                <a:gd name="T46" fmla="*/ 566 w 569"/>
                <a:gd name="T47" fmla="*/ 241 h 565"/>
                <a:gd name="T48" fmla="*/ 566 w 569"/>
                <a:gd name="T49" fmla="*/ 324 h 565"/>
                <a:gd name="T50" fmla="*/ 542 w 569"/>
                <a:gd name="T51" fmla="*/ 401 h 565"/>
                <a:gd name="T52" fmla="*/ 499 w 569"/>
                <a:gd name="T53" fmla="*/ 468 h 565"/>
                <a:gd name="T54" fmla="*/ 439 w 569"/>
                <a:gd name="T55" fmla="*/ 519 h 565"/>
                <a:gd name="T56" fmla="*/ 366 w 569"/>
                <a:gd name="T57" fmla="*/ 553 h 565"/>
                <a:gd name="T58" fmla="*/ 285 w 569"/>
                <a:gd name="T59" fmla="*/ 565 h 565"/>
                <a:gd name="T60" fmla="*/ 202 w 569"/>
                <a:gd name="T61" fmla="*/ 553 h 565"/>
                <a:gd name="T62" fmla="*/ 130 w 569"/>
                <a:gd name="T63" fmla="*/ 519 h 565"/>
                <a:gd name="T64" fmla="*/ 70 w 569"/>
                <a:gd name="T65" fmla="*/ 468 h 565"/>
                <a:gd name="T66" fmla="*/ 26 w 569"/>
                <a:gd name="T67" fmla="*/ 401 h 565"/>
                <a:gd name="T68" fmla="*/ 3 w 569"/>
                <a:gd name="T69" fmla="*/ 324 h 565"/>
                <a:gd name="T70" fmla="*/ 3 w 569"/>
                <a:gd name="T71" fmla="*/ 241 h 565"/>
                <a:gd name="T72" fmla="*/ 26 w 569"/>
                <a:gd name="T73" fmla="*/ 163 h 565"/>
                <a:gd name="T74" fmla="*/ 70 w 569"/>
                <a:gd name="T75" fmla="*/ 97 h 565"/>
                <a:gd name="T76" fmla="*/ 130 w 569"/>
                <a:gd name="T77" fmla="*/ 46 h 565"/>
                <a:gd name="T78" fmla="*/ 202 w 569"/>
                <a:gd name="T79" fmla="*/ 12 h 565"/>
                <a:gd name="T80" fmla="*/ 285 w 569"/>
                <a:gd name="T81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9" h="565">
                  <a:moveTo>
                    <a:pt x="285" y="113"/>
                  </a:moveTo>
                  <a:lnTo>
                    <a:pt x="254" y="116"/>
                  </a:lnTo>
                  <a:lnTo>
                    <a:pt x="225" y="124"/>
                  </a:lnTo>
                  <a:lnTo>
                    <a:pt x="198" y="136"/>
                  </a:lnTo>
                  <a:lnTo>
                    <a:pt x="174" y="153"/>
                  </a:lnTo>
                  <a:lnTo>
                    <a:pt x="153" y="173"/>
                  </a:lnTo>
                  <a:lnTo>
                    <a:pt x="137" y="197"/>
                  </a:lnTo>
                  <a:lnTo>
                    <a:pt x="124" y="224"/>
                  </a:lnTo>
                  <a:lnTo>
                    <a:pt x="116" y="252"/>
                  </a:lnTo>
                  <a:lnTo>
                    <a:pt x="113" y="282"/>
                  </a:lnTo>
                  <a:lnTo>
                    <a:pt x="116" y="313"/>
                  </a:lnTo>
                  <a:lnTo>
                    <a:pt x="124" y="342"/>
                  </a:lnTo>
                  <a:lnTo>
                    <a:pt x="137" y="367"/>
                  </a:lnTo>
                  <a:lnTo>
                    <a:pt x="153" y="391"/>
                  </a:lnTo>
                  <a:lnTo>
                    <a:pt x="174" y="412"/>
                  </a:lnTo>
                  <a:lnTo>
                    <a:pt x="198" y="429"/>
                  </a:lnTo>
                  <a:lnTo>
                    <a:pt x="225" y="441"/>
                  </a:lnTo>
                  <a:lnTo>
                    <a:pt x="254" y="449"/>
                  </a:lnTo>
                  <a:lnTo>
                    <a:pt x="285" y="452"/>
                  </a:lnTo>
                  <a:lnTo>
                    <a:pt x="315" y="449"/>
                  </a:lnTo>
                  <a:lnTo>
                    <a:pt x="344" y="441"/>
                  </a:lnTo>
                  <a:lnTo>
                    <a:pt x="371" y="429"/>
                  </a:lnTo>
                  <a:lnTo>
                    <a:pt x="394" y="412"/>
                  </a:lnTo>
                  <a:lnTo>
                    <a:pt x="415" y="391"/>
                  </a:lnTo>
                  <a:lnTo>
                    <a:pt x="432" y="367"/>
                  </a:lnTo>
                  <a:lnTo>
                    <a:pt x="444" y="342"/>
                  </a:lnTo>
                  <a:lnTo>
                    <a:pt x="452" y="313"/>
                  </a:lnTo>
                  <a:lnTo>
                    <a:pt x="455" y="282"/>
                  </a:lnTo>
                  <a:lnTo>
                    <a:pt x="452" y="252"/>
                  </a:lnTo>
                  <a:lnTo>
                    <a:pt x="444" y="224"/>
                  </a:lnTo>
                  <a:lnTo>
                    <a:pt x="432" y="197"/>
                  </a:lnTo>
                  <a:lnTo>
                    <a:pt x="415" y="173"/>
                  </a:lnTo>
                  <a:lnTo>
                    <a:pt x="394" y="153"/>
                  </a:lnTo>
                  <a:lnTo>
                    <a:pt x="371" y="136"/>
                  </a:lnTo>
                  <a:lnTo>
                    <a:pt x="344" y="124"/>
                  </a:lnTo>
                  <a:lnTo>
                    <a:pt x="315" y="116"/>
                  </a:lnTo>
                  <a:lnTo>
                    <a:pt x="285" y="113"/>
                  </a:lnTo>
                  <a:close/>
                  <a:moveTo>
                    <a:pt x="285" y="0"/>
                  </a:moveTo>
                  <a:lnTo>
                    <a:pt x="326" y="3"/>
                  </a:lnTo>
                  <a:lnTo>
                    <a:pt x="366" y="12"/>
                  </a:lnTo>
                  <a:lnTo>
                    <a:pt x="404" y="26"/>
                  </a:lnTo>
                  <a:lnTo>
                    <a:pt x="439" y="46"/>
                  </a:lnTo>
                  <a:lnTo>
                    <a:pt x="471" y="69"/>
                  </a:lnTo>
                  <a:lnTo>
                    <a:pt x="499" y="97"/>
                  </a:lnTo>
                  <a:lnTo>
                    <a:pt x="523" y="129"/>
                  </a:lnTo>
                  <a:lnTo>
                    <a:pt x="542" y="163"/>
                  </a:lnTo>
                  <a:lnTo>
                    <a:pt x="557" y="201"/>
                  </a:lnTo>
                  <a:lnTo>
                    <a:pt x="566" y="241"/>
                  </a:lnTo>
                  <a:lnTo>
                    <a:pt x="569" y="282"/>
                  </a:lnTo>
                  <a:lnTo>
                    <a:pt x="566" y="324"/>
                  </a:lnTo>
                  <a:lnTo>
                    <a:pt x="557" y="364"/>
                  </a:lnTo>
                  <a:lnTo>
                    <a:pt x="542" y="401"/>
                  </a:lnTo>
                  <a:lnTo>
                    <a:pt x="523" y="436"/>
                  </a:lnTo>
                  <a:lnTo>
                    <a:pt x="499" y="468"/>
                  </a:lnTo>
                  <a:lnTo>
                    <a:pt x="471" y="496"/>
                  </a:lnTo>
                  <a:lnTo>
                    <a:pt x="439" y="519"/>
                  </a:lnTo>
                  <a:lnTo>
                    <a:pt x="404" y="539"/>
                  </a:lnTo>
                  <a:lnTo>
                    <a:pt x="366" y="553"/>
                  </a:lnTo>
                  <a:lnTo>
                    <a:pt x="326" y="562"/>
                  </a:lnTo>
                  <a:lnTo>
                    <a:pt x="285" y="565"/>
                  </a:lnTo>
                  <a:lnTo>
                    <a:pt x="242" y="562"/>
                  </a:lnTo>
                  <a:lnTo>
                    <a:pt x="202" y="553"/>
                  </a:lnTo>
                  <a:lnTo>
                    <a:pt x="165" y="539"/>
                  </a:lnTo>
                  <a:lnTo>
                    <a:pt x="130" y="519"/>
                  </a:lnTo>
                  <a:lnTo>
                    <a:pt x="97" y="496"/>
                  </a:lnTo>
                  <a:lnTo>
                    <a:pt x="70" y="468"/>
                  </a:lnTo>
                  <a:lnTo>
                    <a:pt x="46" y="436"/>
                  </a:lnTo>
                  <a:lnTo>
                    <a:pt x="26" y="401"/>
                  </a:lnTo>
                  <a:lnTo>
                    <a:pt x="12" y="364"/>
                  </a:lnTo>
                  <a:lnTo>
                    <a:pt x="3" y="324"/>
                  </a:lnTo>
                  <a:lnTo>
                    <a:pt x="0" y="282"/>
                  </a:lnTo>
                  <a:lnTo>
                    <a:pt x="3" y="241"/>
                  </a:lnTo>
                  <a:lnTo>
                    <a:pt x="12" y="201"/>
                  </a:lnTo>
                  <a:lnTo>
                    <a:pt x="26" y="163"/>
                  </a:lnTo>
                  <a:lnTo>
                    <a:pt x="46" y="129"/>
                  </a:lnTo>
                  <a:lnTo>
                    <a:pt x="70" y="97"/>
                  </a:lnTo>
                  <a:lnTo>
                    <a:pt x="97" y="69"/>
                  </a:lnTo>
                  <a:lnTo>
                    <a:pt x="130" y="46"/>
                  </a:lnTo>
                  <a:lnTo>
                    <a:pt x="165" y="26"/>
                  </a:lnTo>
                  <a:lnTo>
                    <a:pt x="202" y="12"/>
                  </a:lnTo>
                  <a:lnTo>
                    <a:pt x="242" y="3"/>
                  </a:lnTo>
                  <a:lnTo>
                    <a:pt x="2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9" name="Freeform 146"/>
          <p:cNvSpPr>
            <a:spLocks noEditPoints="1"/>
          </p:cNvSpPr>
          <p:nvPr/>
        </p:nvSpPr>
        <p:spPr bwMode="auto">
          <a:xfrm>
            <a:off x="4454771" y="2750408"/>
            <a:ext cx="466725" cy="431800"/>
          </a:xfrm>
          <a:custGeom>
            <a:avLst/>
            <a:gdLst>
              <a:gd name="T0" fmla="*/ 2365 w 3529"/>
              <a:gd name="T1" fmla="*/ 162 h 3261"/>
              <a:gd name="T2" fmla="*/ 2120 w 3529"/>
              <a:gd name="T3" fmla="*/ 272 h 3261"/>
              <a:gd name="T4" fmla="*/ 1922 w 3529"/>
              <a:gd name="T5" fmla="*/ 459 h 3261"/>
              <a:gd name="T6" fmla="*/ 1791 w 3529"/>
              <a:gd name="T7" fmla="*/ 705 h 3261"/>
              <a:gd name="T8" fmla="*/ 1754 w 3529"/>
              <a:gd name="T9" fmla="*/ 786 h 3261"/>
              <a:gd name="T10" fmla="*/ 2118 w 3529"/>
              <a:gd name="T11" fmla="*/ 2337 h 3261"/>
              <a:gd name="T12" fmla="*/ 3041 w 3529"/>
              <a:gd name="T13" fmla="*/ 1924 h 3261"/>
              <a:gd name="T14" fmla="*/ 3240 w 3529"/>
              <a:gd name="T15" fmla="*/ 1634 h 3261"/>
              <a:gd name="T16" fmla="*/ 3362 w 3529"/>
              <a:gd name="T17" fmla="*/ 1311 h 3261"/>
              <a:gd name="T18" fmla="*/ 3391 w 3529"/>
              <a:gd name="T19" fmla="*/ 1127 h 3261"/>
              <a:gd name="T20" fmla="*/ 3392 w 3529"/>
              <a:gd name="T21" fmla="*/ 1019 h 3261"/>
              <a:gd name="T22" fmla="*/ 3379 w 3529"/>
              <a:gd name="T23" fmla="*/ 911 h 3261"/>
              <a:gd name="T24" fmla="*/ 3288 w 3529"/>
              <a:gd name="T25" fmla="*/ 614 h 3261"/>
              <a:gd name="T26" fmla="*/ 3124 w 3529"/>
              <a:gd name="T27" fmla="*/ 377 h 3261"/>
              <a:gd name="T28" fmla="*/ 2903 w 3529"/>
              <a:gd name="T29" fmla="*/ 213 h 3261"/>
              <a:gd name="T30" fmla="*/ 2640 w 3529"/>
              <a:gd name="T31" fmla="*/ 138 h 3261"/>
              <a:gd name="T32" fmla="*/ 821 w 3529"/>
              <a:gd name="T33" fmla="*/ 148 h 3261"/>
              <a:gd name="T34" fmla="*/ 567 w 3529"/>
              <a:gd name="T35" fmla="*/ 247 h 3261"/>
              <a:gd name="T36" fmla="*/ 360 w 3529"/>
              <a:gd name="T37" fmla="*/ 428 h 3261"/>
              <a:gd name="T38" fmla="*/ 213 w 3529"/>
              <a:gd name="T39" fmla="*/ 680 h 3261"/>
              <a:gd name="T40" fmla="*/ 140 w 3529"/>
              <a:gd name="T41" fmla="*/ 987 h 3261"/>
              <a:gd name="T42" fmla="*/ 137 w 3529"/>
              <a:gd name="T43" fmla="*/ 1019 h 3261"/>
              <a:gd name="T44" fmla="*/ 138 w 3529"/>
              <a:gd name="T45" fmla="*/ 1127 h 3261"/>
              <a:gd name="T46" fmla="*/ 168 w 3529"/>
              <a:gd name="T47" fmla="*/ 1311 h 3261"/>
              <a:gd name="T48" fmla="*/ 289 w 3529"/>
              <a:gd name="T49" fmla="*/ 1635 h 3261"/>
              <a:gd name="T50" fmla="*/ 489 w 3529"/>
              <a:gd name="T51" fmla="*/ 1924 h 3261"/>
              <a:gd name="T52" fmla="*/ 1955 w 3529"/>
              <a:gd name="T53" fmla="*/ 2395 h 3261"/>
              <a:gd name="T54" fmla="*/ 1697 w 3529"/>
              <a:gd name="T55" fmla="*/ 652 h 3261"/>
              <a:gd name="T56" fmla="*/ 1588 w 3529"/>
              <a:gd name="T57" fmla="*/ 458 h 3261"/>
              <a:gd name="T58" fmla="*/ 1396 w 3529"/>
              <a:gd name="T59" fmla="*/ 271 h 3261"/>
              <a:gd name="T60" fmla="*/ 1159 w 3529"/>
              <a:gd name="T61" fmla="*/ 161 h 3261"/>
              <a:gd name="T62" fmla="*/ 961 w 3529"/>
              <a:gd name="T63" fmla="*/ 0 h 3261"/>
              <a:gd name="T64" fmla="*/ 1253 w 3529"/>
              <a:gd name="T65" fmla="*/ 48 h 3261"/>
              <a:gd name="T66" fmla="*/ 1509 w 3529"/>
              <a:gd name="T67" fmla="*/ 185 h 3261"/>
              <a:gd name="T68" fmla="*/ 1714 w 3529"/>
              <a:gd name="T69" fmla="*/ 400 h 3261"/>
              <a:gd name="T70" fmla="*/ 1894 w 3529"/>
              <a:gd name="T71" fmla="*/ 285 h 3261"/>
              <a:gd name="T72" fmla="*/ 2134 w 3529"/>
              <a:gd name="T73" fmla="*/ 107 h 3261"/>
              <a:gd name="T74" fmla="*/ 2417 w 3529"/>
              <a:gd name="T75" fmla="*/ 13 h 3261"/>
              <a:gd name="T76" fmla="*/ 2724 w 3529"/>
              <a:gd name="T77" fmla="*/ 13 h 3261"/>
              <a:gd name="T78" fmla="*/ 3007 w 3529"/>
              <a:gd name="T79" fmla="*/ 115 h 3261"/>
              <a:gd name="T80" fmla="*/ 3242 w 3529"/>
              <a:gd name="T81" fmla="*/ 302 h 3261"/>
              <a:gd name="T82" fmla="*/ 3415 w 3529"/>
              <a:gd name="T83" fmla="*/ 564 h 3261"/>
              <a:gd name="T84" fmla="*/ 3513 w 3529"/>
              <a:gd name="T85" fmla="*/ 884 h 3261"/>
              <a:gd name="T86" fmla="*/ 3528 w 3529"/>
              <a:gd name="T87" fmla="*/ 1016 h 3261"/>
              <a:gd name="T88" fmla="*/ 3526 w 3529"/>
              <a:gd name="T89" fmla="*/ 1143 h 3261"/>
              <a:gd name="T90" fmla="*/ 3494 w 3529"/>
              <a:gd name="T91" fmla="*/ 1341 h 3261"/>
              <a:gd name="T92" fmla="*/ 3361 w 3529"/>
              <a:gd name="T93" fmla="*/ 1697 h 3261"/>
              <a:gd name="T94" fmla="*/ 3144 w 3529"/>
              <a:gd name="T95" fmla="*/ 2012 h 3261"/>
              <a:gd name="T96" fmla="*/ 1830 w 3529"/>
              <a:gd name="T97" fmla="*/ 3197 h 3261"/>
              <a:gd name="T98" fmla="*/ 454 w 3529"/>
              <a:gd name="T99" fmla="*/ 2084 h 3261"/>
              <a:gd name="T100" fmla="*/ 215 w 3529"/>
              <a:gd name="T101" fmla="*/ 1779 h 3261"/>
              <a:gd name="T102" fmla="*/ 60 w 3529"/>
              <a:gd name="T103" fmla="*/ 1434 h 3261"/>
              <a:gd name="T104" fmla="*/ 8 w 3529"/>
              <a:gd name="T105" fmla="*/ 1186 h 3261"/>
              <a:gd name="T106" fmla="*/ 0 w 3529"/>
              <a:gd name="T107" fmla="*/ 1066 h 3261"/>
              <a:gd name="T108" fmla="*/ 4 w 3529"/>
              <a:gd name="T109" fmla="*/ 982 h 3261"/>
              <a:gd name="T110" fmla="*/ 55 w 3529"/>
              <a:gd name="T111" fmla="*/ 718 h 3261"/>
              <a:gd name="T112" fmla="*/ 193 w 3529"/>
              <a:gd name="T113" fmla="*/ 425 h 3261"/>
              <a:gd name="T114" fmla="*/ 399 w 3529"/>
              <a:gd name="T115" fmla="*/ 198 h 3261"/>
              <a:gd name="T116" fmla="*/ 660 w 3529"/>
              <a:gd name="T117" fmla="*/ 51 h 3261"/>
              <a:gd name="T118" fmla="*/ 961 w 3529"/>
              <a:gd name="T119" fmla="*/ 0 h 3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529" h="3261">
                <a:moveTo>
                  <a:pt x="2568" y="135"/>
                </a:moveTo>
                <a:lnTo>
                  <a:pt x="2499" y="138"/>
                </a:lnTo>
                <a:lnTo>
                  <a:pt x="2431" y="147"/>
                </a:lnTo>
                <a:lnTo>
                  <a:pt x="2365" y="162"/>
                </a:lnTo>
                <a:lnTo>
                  <a:pt x="2300" y="181"/>
                </a:lnTo>
                <a:lnTo>
                  <a:pt x="2238" y="207"/>
                </a:lnTo>
                <a:lnTo>
                  <a:pt x="2177" y="237"/>
                </a:lnTo>
                <a:lnTo>
                  <a:pt x="2120" y="272"/>
                </a:lnTo>
                <a:lnTo>
                  <a:pt x="2065" y="313"/>
                </a:lnTo>
                <a:lnTo>
                  <a:pt x="2014" y="357"/>
                </a:lnTo>
                <a:lnTo>
                  <a:pt x="1967" y="407"/>
                </a:lnTo>
                <a:lnTo>
                  <a:pt x="1922" y="459"/>
                </a:lnTo>
                <a:lnTo>
                  <a:pt x="1882" y="516"/>
                </a:lnTo>
                <a:lnTo>
                  <a:pt x="1848" y="577"/>
                </a:lnTo>
                <a:lnTo>
                  <a:pt x="1818" y="642"/>
                </a:lnTo>
                <a:lnTo>
                  <a:pt x="1791" y="705"/>
                </a:lnTo>
                <a:lnTo>
                  <a:pt x="1813" y="727"/>
                </a:lnTo>
                <a:lnTo>
                  <a:pt x="1757" y="782"/>
                </a:lnTo>
                <a:lnTo>
                  <a:pt x="1755" y="789"/>
                </a:lnTo>
                <a:lnTo>
                  <a:pt x="1754" y="786"/>
                </a:lnTo>
                <a:lnTo>
                  <a:pt x="1435" y="1103"/>
                </a:lnTo>
                <a:lnTo>
                  <a:pt x="2461" y="1239"/>
                </a:lnTo>
                <a:lnTo>
                  <a:pt x="1605" y="2019"/>
                </a:lnTo>
                <a:lnTo>
                  <a:pt x="2118" y="2337"/>
                </a:lnTo>
                <a:lnTo>
                  <a:pt x="1917" y="2937"/>
                </a:lnTo>
                <a:lnTo>
                  <a:pt x="2914" y="2052"/>
                </a:lnTo>
                <a:lnTo>
                  <a:pt x="2980" y="1990"/>
                </a:lnTo>
                <a:lnTo>
                  <a:pt x="3041" y="1924"/>
                </a:lnTo>
                <a:lnTo>
                  <a:pt x="3097" y="1855"/>
                </a:lnTo>
                <a:lnTo>
                  <a:pt x="3150" y="1785"/>
                </a:lnTo>
                <a:lnTo>
                  <a:pt x="3198" y="1711"/>
                </a:lnTo>
                <a:lnTo>
                  <a:pt x="3240" y="1634"/>
                </a:lnTo>
                <a:lnTo>
                  <a:pt x="3278" y="1557"/>
                </a:lnTo>
                <a:lnTo>
                  <a:pt x="3311" y="1477"/>
                </a:lnTo>
                <a:lnTo>
                  <a:pt x="3339" y="1395"/>
                </a:lnTo>
                <a:lnTo>
                  <a:pt x="3362" y="1311"/>
                </a:lnTo>
                <a:lnTo>
                  <a:pt x="3373" y="1258"/>
                </a:lnTo>
                <a:lnTo>
                  <a:pt x="3381" y="1209"/>
                </a:lnTo>
                <a:lnTo>
                  <a:pt x="3388" y="1165"/>
                </a:lnTo>
                <a:lnTo>
                  <a:pt x="3391" y="1127"/>
                </a:lnTo>
                <a:lnTo>
                  <a:pt x="3393" y="1092"/>
                </a:lnTo>
                <a:lnTo>
                  <a:pt x="3394" y="1062"/>
                </a:lnTo>
                <a:lnTo>
                  <a:pt x="3393" y="1039"/>
                </a:lnTo>
                <a:lnTo>
                  <a:pt x="3392" y="1019"/>
                </a:lnTo>
                <a:lnTo>
                  <a:pt x="3391" y="1005"/>
                </a:lnTo>
                <a:lnTo>
                  <a:pt x="3390" y="997"/>
                </a:lnTo>
                <a:lnTo>
                  <a:pt x="3390" y="994"/>
                </a:lnTo>
                <a:lnTo>
                  <a:pt x="3379" y="911"/>
                </a:lnTo>
                <a:lnTo>
                  <a:pt x="3364" y="833"/>
                </a:lnTo>
                <a:lnTo>
                  <a:pt x="3344" y="756"/>
                </a:lnTo>
                <a:lnTo>
                  <a:pt x="3318" y="683"/>
                </a:lnTo>
                <a:lnTo>
                  <a:pt x="3288" y="614"/>
                </a:lnTo>
                <a:lnTo>
                  <a:pt x="3253" y="548"/>
                </a:lnTo>
                <a:lnTo>
                  <a:pt x="3214" y="487"/>
                </a:lnTo>
                <a:lnTo>
                  <a:pt x="3171" y="429"/>
                </a:lnTo>
                <a:lnTo>
                  <a:pt x="3124" y="377"/>
                </a:lnTo>
                <a:lnTo>
                  <a:pt x="3074" y="328"/>
                </a:lnTo>
                <a:lnTo>
                  <a:pt x="3020" y="285"/>
                </a:lnTo>
                <a:lnTo>
                  <a:pt x="2964" y="247"/>
                </a:lnTo>
                <a:lnTo>
                  <a:pt x="2903" y="213"/>
                </a:lnTo>
                <a:lnTo>
                  <a:pt x="2841" y="185"/>
                </a:lnTo>
                <a:lnTo>
                  <a:pt x="2776" y="164"/>
                </a:lnTo>
                <a:lnTo>
                  <a:pt x="2709" y="148"/>
                </a:lnTo>
                <a:lnTo>
                  <a:pt x="2640" y="138"/>
                </a:lnTo>
                <a:lnTo>
                  <a:pt x="2568" y="135"/>
                </a:lnTo>
                <a:close/>
                <a:moveTo>
                  <a:pt x="961" y="135"/>
                </a:moveTo>
                <a:lnTo>
                  <a:pt x="890" y="138"/>
                </a:lnTo>
                <a:lnTo>
                  <a:pt x="821" y="148"/>
                </a:lnTo>
                <a:lnTo>
                  <a:pt x="754" y="164"/>
                </a:lnTo>
                <a:lnTo>
                  <a:pt x="689" y="185"/>
                </a:lnTo>
                <a:lnTo>
                  <a:pt x="626" y="213"/>
                </a:lnTo>
                <a:lnTo>
                  <a:pt x="567" y="247"/>
                </a:lnTo>
                <a:lnTo>
                  <a:pt x="510" y="284"/>
                </a:lnTo>
                <a:lnTo>
                  <a:pt x="456" y="328"/>
                </a:lnTo>
                <a:lnTo>
                  <a:pt x="406" y="375"/>
                </a:lnTo>
                <a:lnTo>
                  <a:pt x="360" y="428"/>
                </a:lnTo>
                <a:lnTo>
                  <a:pt x="316" y="486"/>
                </a:lnTo>
                <a:lnTo>
                  <a:pt x="278" y="547"/>
                </a:lnTo>
                <a:lnTo>
                  <a:pt x="243" y="612"/>
                </a:lnTo>
                <a:lnTo>
                  <a:pt x="213" y="680"/>
                </a:lnTo>
                <a:lnTo>
                  <a:pt x="187" y="752"/>
                </a:lnTo>
                <a:lnTo>
                  <a:pt x="166" y="827"/>
                </a:lnTo>
                <a:lnTo>
                  <a:pt x="151" y="906"/>
                </a:lnTo>
                <a:lnTo>
                  <a:pt x="140" y="987"/>
                </a:lnTo>
                <a:lnTo>
                  <a:pt x="139" y="994"/>
                </a:lnTo>
                <a:lnTo>
                  <a:pt x="139" y="997"/>
                </a:lnTo>
                <a:lnTo>
                  <a:pt x="138" y="1005"/>
                </a:lnTo>
                <a:lnTo>
                  <a:pt x="137" y="1019"/>
                </a:lnTo>
                <a:lnTo>
                  <a:pt x="136" y="1039"/>
                </a:lnTo>
                <a:lnTo>
                  <a:pt x="136" y="1062"/>
                </a:lnTo>
                <a:lnTo>
                  <a:pt x="136" y="1092"/>
                </a:lnTo>
                <a:lnTo>
                  <a:pt x="138" y="1127"/>
                </a:lnTo>
                <a:lnTo>
                  <a:pt x="143" y="1165"/>
                </a:lnTo>
                <a:lnTo>
                  <a:pt x="148" y="1209"/>
                </a:lnTo>
                <a:lnTo>
                  <a:pt x="157" y="1258"/>
                </a:lnTo>
                <a:lnTo>
                  <a:pt x="168" y="1311"/>
                </a:lnTo>
                <a:lnTo>
                  <a:pt x="191" y="1395"/>
                </a:lnTo>
                <a:lnTo>
                  <a:pt x="218" y="1477"/>
                </a:lnTo>
                <a:lnTo>
                  <a:pt x="252" y="1557"/>
                </a:lnTo>
                <a:lnTo>
                  <a:pt x="289" y="1635"/>
                </a:lnTo>
                <a:lnTo>
                  <a:pt x="333" y="1711"/>
                </a:lnTo>
                <a:lnTo>
                  <a:pt x="380" y="1785"/>
                </a:lnTo>
                <a:lnTo>
                  <a:pt x="432" y="1855"/>
                </a:lnTo>
                <a:lnTo>
                  <a:pt x="489" y="1924"/>
                </a:lnTo>
                <a:lnTo>
                  <a:pt x="550" y="1990"/>
                </a:lnTo>
                <a:lnTo>
                  <a:pt x="616" y="2052"/>
                </a:lnTo>
                <a:lnTo>
                  <a:pt x="1732" y="3060"/>
                </a:lnTo>
                <a:lnTo>
                  <a:pt x="1955" y="2395"/>
                </a:lnTo>
                <a:lnTo>
                  <a:pt x="1381" y="2039"/>
                </a:lnTo>
                <a:lnTo>
                  <a:pt x="2156" y="1335"/>
                </a:lnTo>
                <a:lnTo>
                  <a:pt x="1145" y="1201"/>
                </a:lnTo>
                <a:lnTo>
                  <a:pt x="1697" y="652"/>
                </a:lnTo>
                <a:lnTo>
                  <a:pt x="1692" y="642"/>
                </a:lnTo>
                <a:lnTo>
                  <a:pt x="1661" y="576"/>
                </a:lnTo>
                <a:lnTo>
                  <a:pt x="1626" y="515"/>
                </a:lnTo>
                <a:lnTo>
                  <a:pt x="1588" y="458"/>
                </a:lnTo>
                <a:lnTo>
                  <a:pt x="1544" y="404"/>
                </a:lnTo>
                <a:lnTo>
                  <a:pt x="1498" y="355"/>
                </a:lnTo>
                <a:lnTo>
                  <a:pt x="1448" y="311"/>
                </a:lnTo>
                <a:lnTo>
                  <a:pt x="1396" y="271"/>
                </a:lnTo>
                <a:lnTo>
                  <a:pt x="1340" y="236"/>
                </a:lnTo>
                <a:lnTo>
                  <a:pt x="1282" y="206"/>
                </a:lnTo>
                <a:lnTo>
                  <a:pt x="1221" y="181"/>
                </a:lnTo>
                <a:lnTo>
                  <a:pt x="1159" y="161"/>
                </a:lnTo>
                <a:lnTo>
                  <a:pt x="1095" y="147"/>
                </a:lnTo>
                <a:lnTo>
                  <a:pt x="1029" y="138"/>
                </a:lnTo>
                <a:lnTo>
                  <a:pt x="961" y="135"/>
                </a:lnTo>
                <a:close/>
                <a:moveTo>
                  <a:pt x="961" y="0"/>
                </a:moveTo>
                <a:lnTo>
                  <a:pt x="1037" y="3"/>
                </a:lnTo>
                <a:lnTo>
                  <a:pt x="1110" y="12"/>
                </a:lnTo>
                <a:lnTo>
                  <a:pt x="1183" y="27"/>
                </a:lnTo>
                <a:lnTo>
                  <a:pt x="1253" y="48"/>
                </a:lnTo>
                <a:lnTo>
                  <a:pt x="1321" y="74"/>
                </a:lnTo>
                <a:lnTo>
                  <a:pt x="1386" y="106"/>
                </a:lnTo>
                <a:lnTo>
                  <a:pt x="1448" y="143"/>
                </a:lnTo>
                <a:lnTo>
                  <a:pt x="1509" y="185"/>
                </a:lnTo>
                <a:lnTo>
                  <a:pt x="1565" y="232"/>
                </a:lnTo>
                <a:lnTo>
                  <a:pt x="1618" y="283"/>
                </a:lnTo>
                <a:lnTo>
                  <a:pt x="1668" y="340"/>
                </a:lnTo>
                <a:lnTo>
                  <a:pt x="1714" y="400"/>
                </a:lnTo>
                <a:lnTo>
                  <a:pt x="1755" y="466"/>
                </a:lnTo>
                <a:lnTo>
                  <a:pt x="1797" y="401"/>
                </a:lnTo>
                <a:lnTo>
                  <a:pt x="1844" y="341"/>
                </a:lnTo>
                <a:lnTo>
                  <a:pt x="1894" y="285"/>
                </a:lnTo>
                <a:lnTo>
                  <a:pt x="1949" y="234"/>
                </a:lnTo>
                <a:lnTo>
                  <a:pt x="2008" y="187"/>
                </a:lnTo>
                <a:lnTo>
                  <a:pt x="2069" y="145"/>
                </a:lnTo>
                <a:lnTo>
                  <a:pt x="2134" y="107"/>
                </a:lnTo>
                <a:lnTo>
                  <a:pt x="2201" y="75"/>
                </a:lnTo>
                <a:lnTo>
                  <a:pt x="2271" y="49"/>
                </a:lnTo>
                <a:lnTo>
                  <a:pt x="2343" y="28"/>
                </a:lnTo>
                <a:lnTo>
                  <a:pt x="2417" y="13"/>
                </a:lnTo>
                <a:lnTo>
                  <a:pt x="2492" y="3"/>
                </a:lnTo>
                <a:lnTo>
                  <a:pt x="2568" y="0"/>
                </a:lnTo>
                <a:lnTo>
                  <a:pt x="2647" y="3"/>
                </a:lnTo>
                <a:lnTo>
                  <a:pt x="2724" y="13"/>
                </a:lnTo>
                <a:lnTo>
                  <a:pt x="2798" y="30"/>
                </a:lnTo>
                <a:lnTo>
                  <a:pt x="2871" y="51"/>
                </a:lnTo>
                <a:lnTo>
                  <a:pt x="2940" y="80"/>
                </a:lnTo>
                <a:lnTo>
                  <a:pt x="3007" y="115"/>
                </a:lnTo>
                <a:lnTo>
                  <a:pt x="3070" y="153"/>
                </a:lnTo>
                <a:lnTo>
                  <a:pt x="3131" y="198"/>
                </a:lnTo>
                <a:lnTo>
                  <a:pt x="3188" y="248"/>
                </a:lnTo>
                <a:lnTo>
                  <a:pt x="3242" y="302"/>
                </a:lnTo>
                <a:lnTo>
                  <a:pt x="3292" y="361"/>
                </a:lnTo>
                <a:lnTo>
                  <a:pt x="3337" y="425"/>
                </a:lnTo>
                <a:lnTo>
                  <a:pt x="3378" y="492"/>
                </a:lnTo>
                <a:lnTo>
                  <a:pt x="3415" y="564"/>
                </a:lnTo>
                <a:lnTo>
                  <a:pt x="3447" y="639"/>
                </a:lnTo>
                <a:lnTo>
                  <a:pt x="3474" y="718"/>
                </a:lnTo>
                <a:lnTo>
                  <a:pt x="3496" y="799"/>
                </a:lnTo>
                <a:lnTo>
                  <a:pt x="3513" y="884"/>
                </a:lnTo>
                <a:lnTo>
                  <a:pt x="3524" y="972"/>
                </a:lnTo>
                <a:lnTo>
                  <a:pt x="3525" y="982"/>
                </a:lnTo>
                <a:lnTo>
                  <a:pt x="3527" y="996"/>
                </a:lnTo>
                <a:lnTo>
                  <a:pt x="3528" y="1016"/>
                </a:lnTo>
                <a:lnTo>
                  <a:pt x="3529" y="1041"/>
                </a:lnTo>
                <a:lnTo>
                  <a:pt x="3529" y="1070"/>
                </a:lnTo>
                <a:lnTo>
                  <a:pt x="3528" y="1104"/>
                </a:lnTo>
                <a:lnTo>
                  <a:pt x="3526" y="1143"/>
                </a:lnTo>
                <a:lnTo>
                  <a:pt x="3522" y="1186"/>
                </a:lnTo>
                <a:lnTo>
                  <a:pt x="3515" y="1234"/>
                </a:lnTo>
                <a:lnTo>
                  <a:pt x="3507" y="1286"/>
                </a:lnTo>
                <a:lnTo>
                  <a:pt x="3494" y="1341"/>
                </a:lnTo>
                <a:lnTo>
                  <a:pt x="3469" y="1434"/>
                </a:lnTo>
                <a:lnTo>
                  <a:pt x="3439" y="1523"/>
                </a:lnTo>
                <a:lnTo>
                  <a:pt x="3403" y="1611"/>
                </a:lnTo>
                <a:lnTo>
                  <a:pt x="3361" y="1697"/>
                </a:lnTo>
                <a:lnTo>
                  <a:pt x="3315" y="1779"/>
                </a:lnTo>
                <a:lnTo>
                  <a:pt x="3263" y="1860"/>
                </a:lnTo>
                <a:lnTo>
                  <a:pt x="3205" y="1938"/>
                </a:lnTo>
                <a:lnTo>
                  <a:pt x="3144" y="2012"/>
                </a:lnTo>
                <a:lnTo>
                  <a:pt x="3077" y="2084"/>
                </a:lnTo>
                <a:lnTo>
                  <a:pt x="3006" y="2153"/>
                </a:lnTo>
                <a:lnTo>
                  <a:pt x="1831" y="3194"/>
                </a:lnTo>
                <a:lnTo>
                  <a:pt x="1830" y="3197"/>
                </a:lnTo>
                <a:lnTo>
                  <a:pt x="1827" y="3197"/>
                </a:lnTo>
                <a:lnTo>
                  <a:pt x="1755" y="3261"/>
                </a:lnTo>
                <a:lnTo>
                  <a:pt x="525" y="2152"/>
                </a:lnTo>
                <a:lnTo>
                  <a:pt x="454" y="2084"/>
                </a:lnTo>
                <a:lnTo>
                  <a:pt x="387" y="2012"/>
                </a:lnTo>
                <a:lnTo>
                  <a:pt x="324" y="1938"/>
                </a:lnTo>
                <a:lnTo>
                  <a:pt x="267" y="1860"/>
                </a:lnTo>
                <a:lnTo>
                  <a:pt x="215" y="1779"/>
                </a:lnTo>
                <a:lnTo>
                  <a:pt x="168" y="1697"/>
                </a:lnTo>
                <a:lnTo>
                  <a:pt x="127" y="1611"/>
                </a:lnTo>
                <a:lnTo>
                  <a:pt x="91" y="1523"/>
                </a:lnTo>
                <a:lnTo>
                  <a:pt x="60" y="1434"/>
                </a:lnTo>
                <a:lnTo>
                  <a:pt x="36" y="1341"/>
                </a:lnTo>
                <a:lnTo>
                  <a:pt x="24" y="1286"/>
                </a:lnTo>
                <a:lnTo>
                  <a:pt x="14" y="1234"/>
                </a:lnTo>
                <a:lnTo>
                  <a:pt x="8" y="1186"/>
                </a:lnTo>
                <a:lnTo>
                  <a:pt x="3" y="1143"/>
                </a:lnTo>
                <a:lnTo>
                  <a:pt x="1" y="1104"/>
                </a:lnTo>
                <a:lnTo>
                  <a:pt x="0" y="1071"/>
                </a:lnTo>
                <a:lnTo>
                  <a:pt x="0" y="1066"/>
                </a:lnTo>
                <a:lnTo>
                  <a:pt x="0" y="1041"/>
                </a:lnTo>
                <a:lnTo>
                  <a:pt x="1" y="1016"/>
                </a:lnTo>
                <a:lnTo>
                  <a:pt x="3" y="996"/>
                </a:lnTo>
                <a:lnTo>
                  <a:pt x="4" y="982"/>
                </a:lnTo>
                <a:lnTo>
                  <a:pt x="5" y="972"/>
                </a:lnTo>
                <a:lnTo>
                  <a:pt x="17" y="884"/>
                </a:lnTo>
                <a:lnTo>
                  <a:pt x="33" y="799"/>
                </a:lnTo>
                <a:lnTo>
                  <a:pt x="55" y="718"/>
                </a:lnTo>
                <a:lnTo>
                  <a:pt x="83" y="639"/>
                </a:lnTo>
                <a:lnTo>
                  <a:pt x="114" y="564"/>
                </a:lnTo>
                <a:lnTo>
                  <a:pt x="151" y="492"/>
                </a:lnTo>
                <a:lnTo>
                  <a:pt x="193" y="425"/>
                </a:lnTo>
                <a:lnTo>
                  <a:pt x="239" y="361"/>
                </a:lnTo>
                <a:lnTo>
                  <a:pt x="288" y="302"/>
                </a:lnTo>
                <a:lnTo>
                  <a:pt x="341" y="248"/>
                </a:lnTo>
                <a:lnTo>
                  <a:pt x="399" y="198"/>
                </a:lnTo>
                <a:lnTo>
                  <a:pt x="459" y="153"/>
                </a:lnTo>
                <a:lnTo>
                  <a:pt x="524" y="115"/>
                </a:lnTo>
                <a:lnTo>
                  <a:pt x="590" y="80"/>
                </a:lnTo>
                <a:lnTo>
                  <a:pt x="660" y="51"/>
                </a:lnTo>
                <a:lnTo>
                  <a:pt x="732" y="30"/>
                </a:lnTo>
                <a:lnTo>
                  <a:pt x="807" y="13"/>
                </a:lnTo>
                <a:lnTo>
                  <a:pt x="882" y="3"/>
                </a:lnTo>
                <a:lnTo>
                  <a:pt x="96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7" name="Group 236"/>
          <p:cNvGrpSpPr/>
          <p:nvPr/>
        </p:nvGrpSpPr>
        <p:grpSpPr>
          <a:xfrm>
            <a:off x="3483558" y="2697227"/>
            <a:ext cx="538163" cy="538162"/>
            <a:chOff x="3495675" y="2697163"/>
            <a:chExt cx="538163" cy="5381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3" name="Freeform 151"/>
            <p:cNvSpPr>
              <a:spLocks noEditPoints="1"/>
            </p:cNvSpPr>
            <p:nvPr/>
          </p:nvSpPr>
          <p:spPr bwMode="auto">
            <a:xfrm>
              <a:off x="3495675" y="2697163"/>
              <a:ext cx="538163" cy="538162"/>
            </a:xfrm>
            <a:custGeom>
              <a:avLst/>
              <a:gdLst>
                <a:gd name="T0" fmla="*/ 113 w 3390"/>
                <a:gd name="T1" fmla="*/ 113 h 3390"/>
                <a:gd name="T2" fmla="*/ 113 w 3390"/>
                <a:gd name="T3" fmla="*/ 3277 h 3390"/>
                <a:gd name="T4" fmla="*/ 3277 w 3390"/>
                <a:gd name="T5" fmla="*/ 3277 h 3390"/>
                <a:gd name="T6" fmla="*/ 3277 w 3390"/>
                <a:gd name="T7" fmla="*/ 113 h 3390"/>
                <a:gd name="T8" fmla="*/ 113 w 3390"/>
                <a:gd name="T9" fmla="*/ 113 h 3390"/>
                <a:gd name="T10" fmla="*/ 0 w 3390"/>
                <a:gd name="T11" fmla="*/ 0 h 3390"/>
                <a:gd name="T12" fmla="*/ 3390 w 3390"/>
                <a:gd name="T13" fmla="*/ 0 h 3390"/>
                <a:gd name="T14" fmla="*/ 3390 w 3390"/>
                <a:gd name="T15" fmla="*/ 3390 h 3390"/>
                <a:gd name="T16" fmla="*/ 0 w 3390"/>
                <a:gd name="T17" fmla="*/ 3390 h 3390"/>
                <a:gd name="T18" fmla="*/ 0 w 3390"/>
                <a:gd name="T19" fmla="*/ 0 h 3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0" h="3390">
                  <a:moveTo>
                    <a:pt x="113" y="113"/>
                  </a:moveTo>
                  <a:lnTo>
                    <a:pt x="113" y="3277"/>
                  </a:lnTo>
                  <a:lnTo>
                    <a:pt x="3277" y="3277"/>
                  </a:lnTo>
                  <a:lnTo>
                    <a:pt x="3277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3390" y="0"/>
                  </a:lnTo>
                  <a:lnTo>
                    <a:pt x="3390" y="3390"/>
                  </a:lnTo>
                  <a:lnTo>
                    <a:pt x="0" y="339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Rectangle 152"/>
            <p:cNvSpPr>
              <a:spLocks noChangeArrowheads="1"/>
            </p:cNvSpPr>
            <p:nvPr/>
          </p:nvSpPr>
          <p:spPr bwMode="auto">
            <a:xfrm>
              <a:off x="3576638" y="2957513"/>
              <a:ext cx="376238" cy="174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153"/>
            <p:cNvSpPr>
              <a:spLocks noEditPoints="1"/>
            </p:cNvSpPr>
            <p:nvPr/>
          </p:nvSpPr>
          <p:spPr bwMode="auto">
            <a:xfrm>
              <a:off x="3719513" y="2805113"/>
              <a:ext cx="90488" cy="88900"/>
            </a:xfrm>
            <a:custGeom>
              <a:avLst/>
              <a:gdLst>
                <a:gd name="T0" fmla="*/ 251 w 565"/>
                <a:gd name="T1" fmla="*/ 116 h 565"/>
                <a:gd name="T2" fmla="*/ 197 w 565"/>
                <a:gd name="T3" fmla="*/ 137 h 565"/>
                <a:gd name="T4" fmla="*/ 153 w 565"/>
                <a:gd name="T5" fmla="*/ 174 h 565"/>
                <a:gd name="T6" fmla="*/ 123 w 565"/>
                <a:gd name="T7" fmla="*/ 224 h 565"/>
                <a:gd name="T8" fmla="*/ 113 w 565"/>
                <a:gd name="T9" fmla="*/ 283 h 565"/>
                <a:gd name="T10" fmla="*/ 123 w 565"/>
                <a:gd name="T11" fmla="*/ 342 h 565"/>
                <a:gd name="T12" fmla="*/ 153 w 565"/>
                <a:gd name="T13" fmla="*/ 391 h 565"/>
                <a:gd name="T14" fmla="*/ 197 w 565"/>
                <a:gd name="T15" fmla="*/ 428 h 565"/>
                <a:gd name="T16" fmla="*/ 251 w 565"/>
                <a:gd name="T17" fmla="*/ 449 h 565"/>
                <a:gd name="T18" fmla="*/ 313 w 565"/>
                <a:gd name="T19" fmla="*/ 449 h 565"/>
                <a:gd name="T20" fmla="*/ 367 w 565"/>
                <a:gd name="T21" fmla="*/ 428 h 565"/>
                <a:gd name="T22" fmla="*/ 411 w 565"/>
                <a:gd name="T23" fmla="*/ 391 h 565"/>
                <a:gd name="T24" fmla="*/ 441 w 565"/>
                <a:gd name="T25" fmla="*/ 342 h 565"/>
                <a:gd name="T26" fmla="*/ 452 w 565"/>
                <a:gd name="T27" fmla="*/ 283 h 565"/>
                <a:gd name="T28" fmla="*/ 441 w 565"/>
                <a:gd name="T29" fmla="*/ 224 h 565"/>
                <a:gd name="T30" fmla="*/ 411 w 565"/>
                <a:gd name="T31" fmla="*/ 174 h 565"/>
                <a:gd name="T32" fmla="*/ 367 w 565"/>
                <a:gd name="T33" fmla="*/ 137 h 565"/>
                <a:gd name="T34" fmla="*/ 313 w 565"/>
                <a:gd name="T35" fmla="*/ 116 h 565"/>
                <a:gd name="T36" fmla="*/ 282 w 565"/>
                <a:gd name="T37" fmla="*/ 0 h 565"/>
                <a:gd name="T38" fmla="*/ 363 w 565"/>
                <a:gd name="T39" fmla="*/ 12 h 565"/>
                <a:gd name="T40" fmla="*/ 436 w 565"/>
                <a:gd name="T41" fmla="*/ 45 h 565"/>
                <a:gd name="T42" fmla="*/ 495 w 565"/>
                <a:gd name="T43" fmla="*/ 98 h 565"/>
                <a:gd name="T44" fmla="*/ 538 w 565"/>
                <a:gd name="T45" fmla="*/ 163 h 565"/>
                <a:gd name="T46" fmla="*/ 561 w 565"/>
                <a:gd name="T47" fmla="*/ 241 h 565"/>
                <a:gd name="T48" fmla="*/ 561 w 565"/>
                <a:gd name="T49" fmla="*/ 325 h 565"/>
                <a:gd name="T50" fmla="*/ 538 w 565"/>
                <a:gd name="T51" fmla="*/ 402 h 565"/>
                <a:gd name="T52" fmla="*/ 495 w 565"/>
                <a:gd name="T53" fmla="*/ 467 h 565"/>
                <a:gd name="T54" fmla="*/ 436 w 565"/>
                <a:gd name="T55" fmla="*/ 520 h 565"/>
                <a:gd name="T56" fmla="*/ 363 w 565"/>
                <a:gd name="T57" fmla="*/ 553 h 565"/>
                <a:gd name="T58" fmla="*/ 282 w 565"/>
                <a:gd name="T59" fmla="*/ 565 h 565"/>
                <a:gd name="T60" fmla="*/ 201 w 565"/>
                <a:gd name="T61" fmla="*/ 553 h 565"/>
                <a:gd name="T62" fmla="*/ 128 w 565"/>
                <a:gd name="T63" fmla="*/ 520 h 565"/>
                <a:gd name="T64" fmla="*/ 69 w 565"/>
                <a:gd name="T65" fmla="*/ 467 h 565"/>
                <a:gd name="T66" fmla="*/ 26 w 565"/>
                <a:gd name="T67" fmla="*/ 402 h 565"/>
                <a:gd name="T68" fmla="*/ 3 w 565"/>
                <a:gd name="T69" fmla="*/ 325 h 565"/>
                <a:gd name="T70" fmla="*/ 3 w 565"/>
                <a:gd name="T71" fmla="*/ 241 h 565"/>
                <a:gd name="T72" fmla="*/ 26 w 565"/>
                <a:gd name="T73" fmla="*/ 163 h 565"/>
                <a:gd name="T74" fmla="*/ 69 w 565"/>
                <a:gd name="T75" fmla="*/ 98 h 565"/>
                <a:gd name="T76" fmla="*/ 128 w 565"/>
                <a:gd name="T77" fmla="*/ 45 h 565"/>
                <a:gd name="T78" fmla="*/ 201 w 565"/>
                <a:gd name="T79" fmla="*/ 12 h 565"/>
                <a:gd name="T80" fmla="*/ 282 w 565"/>
                <a:gd name="T81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5" h="565">
                  <a:moveTo>
                    <a:pt x="282" y="113"/>
                  </a:moveTo>
                  <a:lnTo>
                    <a:pt x="251" y="116"/>
                  </a:lnTo>
                  <a:lnTo>
                    <a:pt x="222" y="123"/>
                  </a:lnTo>
                  <a:lnTo>
                    <a:pt x="197" y="137"/>
                  </a:lnTo>
                  <a:lnTo>
                    <a:pt x="173" y="153"/>
                  </a:lnTo>
                  <a:lnTo>
                    <a:pt x="153" y="174"/>
                  </a:lnTo>
                  <a:lnTo>
                    <a:pt x="136" y="197"/>
                  </a:lnTo>
                  <a:lnTo>
                    <a:pt x="123" y="224"/>
                  </a:lnTo>
                  <a:lnTo>
                    <a:pt x="116" y="252"/>
                  </a:lnTo>
                  <a:lnTo>
                    <a:pt x="113" y="283"/>
                  </a:lnTo>
                  <a:lnTo>
                    <a:pt x="116" y="313"/>
                  </a:lnTo>
                  <a:lnTo>
                    <a:pt x="123" y="342"/>
                  </a:lnTo>
                  <a:lnTo>
                    <a:pt x="136" y="368"/>
                  </a:lnTo>
                  <a:lnTo>
                    <a:pt x="153" y="391"/>
                  </a:lnTo>
                  <a:lnTo>
                    <a:pt x="173" y="412"/>
                  </a:lnTo>
                  <a:lnTo>
                    <a:pt x="197" y="428"/>
                  </a:lnTo>
                  <a:lnTo>
                    <a:pt x="222" y="442"/>
                  </a:lnTo>
                  <a:lnTo>
                    <a:pt x="251" y="449"/>
                  </a:lnTo>
                  <a:lnTo>
                    <a:pt x="282" y="452"/>
                  </a:lnTo>
                  <a:lnTo>
                    <a:pt x="313" y="449"/>
                  </a:lnTo>
                  <a:lnTo>
                    <a:pt x="342" y="442"/>
                  </a:lnTo>
                  <a:lnTo>
                    <a:pt x="367" y="428"/>
                  </a:lnTo>
                  <a:lnTo>
                    <a:pt x="391" y="412"/>
                  </a:lnTo>
                  <a:lnTo>
                    <a:pt x="411" y="391"/>
                  </a:lnTo>
                  <a:lnTo>
                    <a:pt x="428" y="368"/>
                  </a:lnTo>
                  <a:lnTo>
                    <a:pt x="441" y="342"/>
                  </a:lnTo>
                  <a:lnTo>
                    <a:pt x="448" y="313"/>
                  </a:lnTo>
                  <a:lnTo>
                    <a:pt x="452" y="283"/>
                  </a:lnTo>
                  <a:lnTo>
                    <a:pt x="448" y="252"/>
                  </a:lnTo>
                  <a:lnTo>
                    <a:pt x="441" y="224"/>
                  </a:lnTo>
                  <a:lnTo>
                    <a:pt x="428" y="197"/>
                  </a:lnTo>
                  <a:lnTo>
                    <a:pt x="411" y="174"/>
                  </a:lnTo>
                  <a:lnTo>
                    <a:pt x="391" y="153"/>
                  </a:lnTo>
                  <a:lnTo>
                    <a:pt x="367" y="137"/>
                  </a:lnTo>
                  <a:lnTo>
                    <a:pt x="342" y="123"/>
                  </a:lnTo>
                  <a:lnTo>
                    <a:pt x="313" y="116"/>
                  </a:lnTo>
                  <a:lnTo>
                    <a:pt x="282" y="113"/>
                  </a:lnTo>
                  <a:close/>
                  <a:moveTo>
                    <a:pt x="282" y="0"/>
                  </a:moveTo>
                  <a:lnTo>
                    <a:pt x="324" y="3"/>
                  </a:lnTo>
                  <a:lnTo>
                    <a:pt x="363" y="12"/>
                  </a:lnTo>
                  <a:lnTo>
                    <a:pt x="401" y="27"/>
                  </a:lnTo>
                  <a:lnTo>
                    <a:pt x="436" y="45"/>
                  </a:lnTo>
                  <a:lnTo>
                    <a:pt x="467" y="70"/>
                  </a:lnTo>
                  <a:lnTo>
                    <a:pt x="495" y="98"/>
                  </a:lnTo>
                  <a:lnTo>
                    <a:pt x="519" y="128"/>
                  </a:lnTo>
                  <a:lnTo>
                    <a:pt x="538" y="163"/>
                  </a:lnTo>
                  <a:lnTo>
                    <a:pt x="552" y="201"/>
                  </a:lnTo>
                  <a:lnTo>
                    <a:pt x="561" y="241"/>
                  </a:lnTo>
                  <a:lnTo>
                    <a:pt x="565" y="283"/>
                  </a:lnTo>
                  <a:lnTo>
                    <a:pt x="561" y="325"/>
                  </a:lnTo>
                  <a:lnTo>
                    <a:pt x="552" y="364"/>
                  </a:lnTo>
                  <a:lnTo>
                    <a:pt x="538" y="402"/>
                  </a:lnTo>
                  <a:lnTo>
                    <a:pt x="519" y="437"/>
                  </a:lnTo>
                  <a:lnTo>
                    <a:pt x="495" y="467"/>
                  </a:lnTo>
                  <a:lnTo>
                    <a:pt x="467" y="496"/>
                  </a:lnTo>
                  <a:lnTo>
                    <a:pt x="436" y="520"/>
                  </a:lnTo>
                  <a:lnTo>
                    <a:pt x="401" y="539"/>
                  </a:lnTo>
                  <a:lnTo>
                    <a:pt x="363" y="553"/>
                  </a:lnTo>
                  <a:lnTo>
                    <a:pt x="324" y="562"/>
                  </a:lnTo>
                  <a:lnTo>
                    <a:pt x="282" y="565"/>
                  </a:lnTo>
                  <a:lnTo>
                    <a:pt x="240" y="562"/>
                  </a:lnTo>
                  <a:lnTo>
                    <a:pt x="201" y="553"/>
                  </a:lnTo>
                  <a:lnTo>
                    <a:pt x="163" y="539"/>
                  </a:lnTo>
                  <a:lnTo>
                    <a:pt x="128" y="520"/>
                  </a:lnTo>
                  <a:lnTo>
                    <a:pt x="97" y="496"/>
                  </a:lnTo>
                  <a:lnTo>
                    <a:pt x="69" y="467"/>
                  </a:lnTo>
                  <a:lnTo>
                    <a:pt x="45" y="437"/>
                  </a:lnTo>
                  <a:lnTo>
                    <a:pt x="26" y="402"/>
                  </a:lnTo>
                  <a:lnTo>
                    <a:pt x="12" y="364"/>
                  </a:lnTo>
                  <a:lnTo>
                    <a:pt x="3" y="325"/>
                  </a:lnTo>
                  <a:lnTo>
                    <a:pt x="0" y="283"/>
                  </a:lnTo>
                  <a:lnTo>
                    <a:pt x="3" y="241"/>
                  </a:lnTo>
                  <a:lnTo>
                    <a:pt x="12" y="201"/>
                  </a:lnTo>
                  <a:lnTo>
                    <a:pt x="26" y="163"/>
                  </a:lnTo>
                  <a:lnTo>
                    <a:pt x="45" y="128"/>
                  </a:lnTo>
                  <a:lnTo>
                    <a:pt x="69" y="98"/>
                  </a:lnTo>
                  <a:lnTo>
                    <a:pt x="97" y="70"/>
                  </a:lnTo>
                  <a:lnTo>
                    <a:pt x="128" y="45"/>
                  </a:lnTo>
                  <a:lnTo>
                    <a:pt x="163" y="27"/>
                  </a:lnTo>
                  <a:lnTo>
                    <a:pt x="201" y="12"/>
                  </a:lnTo>
                  <a:lnTo>
                    <a:pt x="240" y="3"/>
                  </a:lnTo>
                  <a:lnTo>
                    <a:pt x="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154"/>
            <p:cNvSpPr>
              <a:spLocks noEditPoints="1"/>
            </p:cNvSpPr>
            <p:nvPr/>
          </p:nvSpPr>
          <p:spPr bwMode="auto">
            <a:xfrm>
              <a:off x="3719513" y="3038475"/>
              <a:ext cx="90488" cy="88900"/>
            </a:xfrm>
            <a:custGeom>
              <a:avLst/>
              <a:gdLst>
                <a:gd name="T0" fmla="*/ 251 w 565"/>
                <a:gd name="T1" fmla="*/ 116 h 565"/>
                <a:gd name="T2" fmla="*/ 197 w 565"/>
                <a:gd name="T3" fmla="*/ 137 h 565"/>
                <a:gd name="T4" fmla="*/ 153 w 565"/>
                <a:gd name="T5" fmla="*/ 174 h 565"/>
                <a:gd name="T6" fmla="*/ 123 w 565"/>
                <a:gd name="T7" fmla="*/ 223 h 565"/>
                <a:gd name="T8" fmla="*/ 113 w 565"/>
                <a:gd name="T9" fmla="*/ 283 h 565"/>
                <a:gd name="T10" fmla="*/ 123 w 565"/>
                <a:gd name="T11" fmla="*/ 341 h 565"/>
                <a:gd name="T12" fmla="*/ 153 w 565"/>
                <a:gd name="T13" fmla="*/ 391 h 565"/>
                <a:gd name="T14" fmla="*/ 197 w 565"/>
                <a:gd name="T15" fmla="*/ 428 h 565"/>
                <a:gd name="T16" fmla="*/ 251 w 565"/>
                <a:gd name="T17" fmla="*/ 449 h 565"/>
                <a:gd name="T18" fmla="*/ 313 w 565"/>
                <a:gd name="T19" fmla="*/ 449 h 565"/>
                <a:gd name="T20" fmla="*/ 367 w 565"/>
                <a:gd name="T21" fmla="*/ 428 h 565"/>
                <a:gd name="T22" fmla="*/ 411 w 565"/>
                <a:gd name="T23" fmla="*/ 391 h 565"/>
                <a:gd name="T24" fmla="*/ 441 w 565"/>
                <a:gd name="T25" fmla="*/ 341 h 565"/>
                <a:gd name="T26" fmla="*/ 452 w 565"/>
                <a:gd name="T27" fmla="*/ 283 h 565"/>
                <a:gd name="T28" fmla="*/ 441 w 565"/>
                <a:gd name="T29" fmla="*/ 223 h 565"/>
                <a:gd name="T30" fmla="*/ 411 w 565"/>
                <a:gd name="T31" fmla="*/ 174 h 565"/>
                <a:gd name="T32" fmla="*/ 367 w 565"/>
                <a:gd name="T33" fmla="*/ 137 h 565"/>
                <a:gd name="T34" fmla="*/ 313 w 565"/>
                <a:gd name="T35" fmla="*/ 116 h 565"/>
                <a:gd name="T36" fmla="*/ 282 w 565"/>
                <a:gd name="T37" fmla="*/ 0 h 565"/>
                <a:gd name="T38" fmla="*/ 363 w 565"/>
                <a:gd name="T39" fmla="*/ 12 h 565"/>
                <a:gd name="T40" fmla="*/ 436 w 565"/>
                <a:gd name="T41" fmla="*/ 45 h 565"/>
                <a:gd name="T42" fmla="*/ 495 w 565"/>
                <a:gd name="T43" fmla="*/ 98 h 565"/>
                <a:gd name="T44" fmla="*/ 538 w 565"/>
                <a:gd name="T45" fmla="*/ 163 h 565"/>
                <a:gd name="T46" fmla="*/ 561 w 565"/>
                <a:gd name="T47" fmla="*/ 240 h 565"/>
                <a:gd name="T48" fmla="*/ 561 w 565"/>
                <a:gd name="T49" fmla="*/ 324 h 565"/>
                <a:gd name="T50" fmla="*/ 538 w 565"/>
                <a:gd name="T51" fmla="*/ 402 h 565"/>
                <a:gd name="T52" fmla="*/ 495 w 565"/>
                <a:gd name="T53" fmla="*/ 467 h 565"/>
                <a:gd name="T54" fmla="*/ 436 w 565"/>
                <a:gd name="T55" fmla="*/ 520 h 565"/>
                <a:gd name="T56" fmla="*/ 363 w 565"/>
                <a:gd name="T57" fmla="*/ 553 h 565"/>
                <a:gd name="T58" fmla="*/ 282 w 565"/>
                <a:gd name="T59" fmla="*/ 565 h 565"/>
                <a:gd name="T60" fmla="*/ 201 w 565"/>
                <a:gd name="T61" fmla="*/ 553 h 565"/>
                <a:gd name="T62" fmla="*/ 128 w 565"/>
                <a:gd name="T63" fmla="*/ 520 h 565"/>
                <a:gd name="T64" fmla="*/ 69 w 565"/>
                <a:gd name="T65" fmla="*/ 467 h 565"/>
                <a:gd name="T66" fmla="*/ 26 w 565"/>
                <a:gd name="T67" fmla="*/ 402 h 565"/>
                <a:gd name="T68" fmla="*/ 3 w 565"/>
                <a:gd name="T69" fmla="*/ 324 h 565"/>
                <a:gd name="T70" fmla="*/ 3 w 565"/>
                <a:gd name="T71" fmla="*/ 240 h 565"/>
                <a:gd name="T72" fmla="*/ 26 w 565"/>
                <a:gd name="T73" fmla="*/ 163 h 565"/>
                <a:gd name="T74" fmla="*/ 69 w 565"/>
                <a:gd name="T75" fmla="*/ 98 h 565"/>
                <a:gd name="T76" fmla="*/ 128 w 565"/>
                <a:gd name="T77" fmla="*/ 45 h 565"/>
                <a:gd name="T78" fmla="*/ 201 w 565"/>
                <a:gd name="T79" fmla="*/ 12 h 565"/>
                <a:gd name="T80" fmla="*/ 282 w 565"/>
                <a:gd name="T81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5" h="565">
                  <a:moveTo>
                    <a:pt x="282" y="113"/>
                  </a:moveTo>
                  <a:lnTo>
                    <a:pt x="251" y="116"/>
                  </a:lnTo>
                  <a:lnTo>
                    <a:pt x="222" y="123"/>
                  </a:lnTo>
                  <a:lnTo>
                    <a:pt x="197" y="137"/>
                  </a:lnTo>
                  <a:lnTo>
                    <a:pt x="173" y="153"/>
                  </a:lnTo>
                  <a:lnTo>
                    <a:pt x="153" y="174"/>
                  </a:lnTo>
                  <a:lnTo>
                    <a:pt x="136" y="197"/>
                  </a:lnTo>
                  <a:lnTo>
                    <a:pt x="123" y="223"/>
                  </a:lnTo>
                  <a:lnTo>
                    <a:pt x="116" y="252"/>
                  </a:lnTo>
                  <a:lnTo>
                    <a:pt x="113" y="283"/>
                  </a:lnTo>
                  <a:lnTo>
                    <a:pt x="116" y="313"/>
                  </a:lnTo>
                  <a:lnTo>
                    <a:pt x="123" y="341"/>
                  </a:lnTo>
                  <a:lnTo>
                    <a:pt x="136" y="368"/>
                  </a:lnTo>
                  <a:lnTo>
                    <a:pt x="153" y="391"/>
                  </a:lnTo>
                  <a:lnTo>
                    <a:pt x="173" y="412"/>
                  </a:lnTo>
                  <a:lnTo>
                    <a:pt x="197" y="428"/>
                  </a:lnTo>
                  <a:lnTo>
                    <a:pt x="222" y="442"/>
                  </a:lnTo>
                  <a:lnTo>
                    <a:pt x="251" y="449"/>
                  </a:lnTo>
                  <a:lnTo>
                    <a:pt x="282" y="452"/>
                  </a:lnTo>
                  <a:lnTo>
                    <a:pt x="313" y="449"/>
                  </a:lnTo>
                  <a:lnTo>
                    <a:pt x="342" y="442"/>
                  </a:lnTo>
                  <a:lnTo>
                    <a:pt x="367" y="428"/>
                  </a:lnTo>
                  <a:lnTo>
                    <a:pt x="391" y="412"/>
                  </a:lnTo>
                  <a:lnTo>
                    <a:pt x="411" y="391"/>
                  </a:lnTo>
                  <a:lnTo>
                    <a:pt x="428" y="368"/>
                  </a:lnTo>
                  <a:lnTo>
                    <a:pt x="441" y="341"/>
                  </a:lnTo>
                  <a:lnTo>
                    <a:pt x="448" y="313"/>
                  </a:lnTo>
                  <a:lnTo>
                    <a:pt x="452" y="283"/>
                  </a:lnTo>
                  <a:lnTo>
                    <a:pt x="448" y="252"/>
                  </a:lnTo>
                  <a:lnTo>
                    <a:pt x="441" y="223"/>
                  </a:lnTo>
                  <a:lnTo>
                    <a:pt x="428" y="197"/>
                  </a:lnTo>
                  <a:lnTo>
                    <a:pt x="411" y="174"/>
                  </a:lnTo>
                  <a:lnTo>
                    <a:pt x="391" y="153"/>
                  </a:lnTo>
                  <a:lnTo>
                    <a:pt x="367" y="137"/>
                  </a:lnTo>
                  <a:lnTo>
                    <a:pt x="342" y="123"/>
                  </a:lnTo>
                  <a:lnTo>
                    <a:pt x="313" y="116"/>
                  </a:lnTo>
                  <a:lnTo>
                    <a:pt x="282" y="113"/>
                  </a:lnTo>
                  <a:close/>
                  <a:moveTo>
                    <a:pt x="282" y="0"/>
                  </a:moveTo>
                  <a:lnTo>
                    <a:pt x="324" y="3"/>
                  </a:lnTo>
                  <a:lnTo>
                    <a:pt x="363" y="12"/>
                  </a:lnTo>
                  <a:lnTo>
                    <a:pt x="401" y="26"/>
                  </a:lnTo>
                  <a:lnTo>
                    <a:pt x="436" y="45"/>
                  </a:lnTo>
                  <a:lnTo>
                    <a:pt x="467" y="69"/>
                  </a:lnTo>
                  <a:lnTo>
                    <a:pt x="495" y="98"/>
                  </a:lnTo>
                  <a:lnTo>
                    <a:pt x="519" y="128"/>
                  </a:lnTo>
                  <a:lnTo>
                    <a:pt x="538" y="163"/>
                  </a:lnTo>
                  <a:lnTo>
                    <a:pt x="552" y="201"/>
                  </a:lnTo>
                  <a:lnTo>
                    <a:pt x="561" y="240"/>
                  </a:lnTo>
                  <a:lnTo>
                    <a:pt x="565" y="283"/>
                  </a:lnTo>
                  <a:lnTo>
                    <a:pt x="561" y="324"/>
                  </a:lnTo>
                  <a:lnTo>
                    <a:pt x="552" y="364"/>
                  </a:lnTo>
                  <a:lnTo>
                    <a:pt x="538" y="402"/>
                  </a:lnTo>
                  <a:lnTo>
                    <a:pt x="519" y="437"/>
                  </a:lnTo>
                  <a:lnTo>
                    <a:pt x="495" y="467"/>
                  </a:lnTo>
                  <a:lnTo>
                    <a:pt x="467" y="495"/>
                  </a:lnTo>
                  <a:lnTo>
                    <a:pt x="436" y="520"/>
                  </a:lnTo>
                  <a:lnTo>
                    <a:pt x="401" y="538"/>
                  </a:lnTo>
                  <a:lnTo>
                    <a:pt x="363" y="553"/>
                  </a:lnTo>
                  <a:lnTo>
                    <a:pt x="324" y="562"/>
                  </a:lnTo>
                  <a:lnTo>
                    <a:pt x="282" y="565"/>
                  </a:lnTo>
                  <a:lnTo>
                    <a:pt x="240" y="562"/>
                  </a:lnTo>
                  <a:lnTo>
                    <a:pt x="201" y="553"/>
                  </a:lnTo>
                  <a:lnTo>
                    <a:pt x="163" y="538"/>
                  </a:lnTo>
                  <a:lnTo>
                    <a:pt x="128" y="520"/>
                  </a:lnTo>
                  <a:lnTo>
                    <a:pt x="97" y="495"/>
                  </a:lnTo>
                  <a:lnTo>
                    <a:pt x="69" y="467"/>
                  </a:lnTo>
                  <a:lnTo>
                    <a:pt x="45" y="437"/>
                  </a:lnTo>
                  <a:lnTo>
                    <a:pt x="26" y="402"/>
                  </a:lnTo>
                  <a:lnTo>
                    <a:pt x="12" y="364"/>
                  </a:lnTo>
                  <a:lnTo>
                    <a:pt x="3" y="324"/>
                  </a:lnTo>
                  <a:lnTo>
                    <a:pt x="0" y="283"/>
                  </a:lnTo>
                  <a:lnTo>
                    <a:pt x="3" y="240"/>
                  </a:lnTo>
                  <a:lnTo>
                    <a:pt x="12" y="201"/>
                  </a:lnTo>
                  <a:lnTo>
                    <a:pt x="26" y="163"/>
                  </a:lnTo>
                  <a:lnTo>
                    <a:pt x="45" y="128"/>
                  </a:lnTo>
                  <a:lnTo>
                    <a:pt x="69" y="98"/>
                  </a:lnTo>
                  <a:lnTo>
                    <a:pt x="97" y="69"/>
                  </a:lnTo>
                  <a:lnTo>
                    <a:pt x="128" y="45"/>
                  </a:lnTo>
                  <a:lnTo>
                    <a:pt x="163" y="26"/>
                  </a:lnTo>
                  <a:lnTo>
                    <a:pt x="201" y="12"/>
                  </a:lnTo>
                  <a:lnTo>
                    <a:pt x="240" y="3"/>
                  </a:lnTo>
                  <a:lnTo>
                    <a:pt x="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68" name="Group 767"/>
          <p:cNvGrpSpPr/>
          <p:nvPr/>
        </p:nvGrpSpPr>
        <p:grpSpPr>
          <a:xfrm>
            <a:off x="2604420" y="2697227"/>
            <a:ext cx="425450" cy="538162"/>
            <a:chOff x="2636838" y="2697163"/>
            <a:chExt cx="425450" cy="5381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1" name="Freeform 159"/>
            <p:cNvSpPr>
              <a:spLocks noEditPoints="1"/>
            </p:cNvSpPr>
            <p:nvPr/>
          </p:nvSpPr>
          <p:spPr bwMode="auto">
            <a:xfrm>
              <a:off x="2636838" y="2697163"/>
              <a:ext cx="425450" cy="538162"/>
            </a:xfrm>
            <a:custGeom>
              <a:avLst/>
              <a:gdLst>
                <a:gd name="T0" fmla="*/ 1883 w 2682"/>
                <a:gd name="T1" fmla="*/ 193 h 3390"/>
                <a:gd name="T2" fmla="*/ 1883 w 2682"/>
                <a:gd name="T3" fmla="*/ 791 h 3390"/>
                <a:gd name="T4" fmla="*/ 2487 w 2682"/>
                <a:gd name="T5" fmla="*/ 791 h 3390"/>
                <a:gd name="T6" fmla="*/ 1883 w 2682"/>
                <a:gd name="T7" fmla="*/ 193 h 3390"/>
                <a:gd name="T8" fmla="*/ 114 w 2682"/>
                <a:gd name="T9" fmla="*/ 113 h 3390"/>
                <a:gd name="T10" fmla="*/ 114 w 2682"/>
                <a:gd name="T11" fmla="*/ 3277 h 3390"/>
                <a:gd name="T12" fmla="*/ 2568 w 2682"/>
                <a:gd name="T13" fmla="*/ 3277 h 3390"/>
                <a:gd name="T14" fmla="*/ 2568 w 2682"/>
                <a:gd name="T15" fmla="*/ 904 h 3390"/>
                <a:gd name="T16" fmla="*/ 1769 w 2682"/>
                <a:gd name="T17" fmla="*/ 904 h 3390"/>
                <a:gd name="T18" fmla="*/ 1769 w 2682"/>
                <a:gd name="T19" fmla="*/ 113 h 3390"/>
                <a:gd name="T20" fmla="*/ 114 w 2682"/>
                <a:gd name="T21" fmla="*/ 113 h 3390"/>
                <a:gd name="T22" fmla="*/ 0 w 2682"/>
                <a:gd name="T23" fmla="*/ 0 h 3390"/>
                <a:gd name="T24" fmla="*/ 1849 w 2682"/>
                <a:gd name="T25" fmla="*/ 0 h 3390"/>
                <a:gd name="T26" fmla="*/ 2682 w 2682"/>
                <a:gd name="T27" fmla="*/ 824 h 3390"/>
                <a:gd name="T28" fmla="*/ 2682 w 2682"/>
                <a:gd name="T29" fmla="*/ 3390 h 3390"/>
                <a:gd name="T30" fmla="*/ 0 w 2682"/>
                <a:gd name="T31" fmla="*/ 3390 h 3390"/>
                <a:gd name="T32" fmla="*/ 0 w 2682"/>
                <a:gd name="T33" fmla="*/ 0 h 3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82" h="3390">
                  <a:moveTo>
                    <a:pt x="1883" y="193"/>
                  </a:moveTo>
                  <a:lnTo>
                    <a:pt x="1883" y="791"/>
                  </a:lnTo>
                  <a:lnTo>
                    <a:pt x="2487" y="791"/>
                  </a:lnTo>
                  <a:lnTo>
                    <a:pt x="1883" y="193"/>
                  </a:lnTo>
                  <a:close/>
                  <a:moveTo>
                    <a:pt x="114" y="113"/>
                  </a:moveTo>
                  <a:lnTo>
                    <a:pt x="114" y="3277"/>
                  </a:lnTo>
                  <a:lnTo>
                    <a:pt x="2568" y="3277"/>
                  </a:lnTo>
                  <a:lnTo>
                    <a:pt x="2568" y="904"/>
                  </a:lnTo>
                  <a:lnTo>
                    <a:pt x="1769" y="904"/>
                  </a:lnTo>
                  <a:lnTo>
                    <a:pt x="1769" y="113"/>
                  </a:lnTo>
                  <a:lnTo>
                    <a:pt x="114" y="113"/>
                  </a:lnTo>
                  <a:close/>
                  <a:moveTo>
                    <a:pt x="0" y="0"/>
                  </a:moveTo>
                  <a:lnTo>
                    <a:pt x="1849" y="0"/>
                  </a:lnTo>
                  <a:lnTo>
                    <a:pt x="2682" y="824"/>
                  </a:lnTo>
                  <a:lnTo>
                    <a:pt x="2682" y="3390"/>
                  </a:lnTo>
                  <a:lnTo>
                    <a:pt x="0" y="339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160"/>
            <p:cNvSpPr>
              <a:spLocks/>
            </p:cNvSpPr>
            <p:nvPr/>
          </p:nvSpPr>
          <p:spPr bwMode="auto">
            <a:xfrm>
              <a:off x="2717800" y="2832100"/>
              <a:ext cx="100012" cy="17462"/>
            </a:xfrm>
            <a:custGeom>
              <a:avLst/>
              <a:gdLst>
                <a:gd name="T0" fmla="*/ 57 w 627"/>
                <a:gd name="T1" fmla="*/ 0 h 113"/>
                <a:gd name="T2" fmla="*/ 570 w 627"/>
                <a:gd name="T3" fmla="*/ 0 h 113"/>
                <a:gd name="T4" fmla="*/ 588 w 627"/>
                <a:gd name="T5" fmla="*/ 3 h 113"/>
                <a:gd name="T6" fmla="*/ 603 w 627"/>
                <a:gd name="T7" fmla="*/ 11 h 113"/>
                <a:gd name="T8" fmla="*/ 616 w 627"/>
                <a:gd name="T9" fmla="*/ 23 h 113"/>
                <a:gd name="T10" fmla="*/ 624 w 627"/>
                <a:gd name="T11" fmla="*/ 39 h 113"/>
                <a:gd name="T12" fmla="*/ 627 w 627"/>
                <a:gd name="T13" fmla="*/ 56 h 113"/>
                <a:gd name="T14" fmla="*/ 624 w 627"/>
                <a:gd name="T15" fmla="*/ 73 h 113"/>
                <a:gd name="T16" fmla="*/ 616 w 627"/>
                <a:gd name="T17" fmla="*/ 90 h 113"/>
                <a:gd name="T18" fmla="*/ 603 w 627"/>
                <a:gd name="T19" fmla="*/ 101 h 113"/>
                <a:gd name="T20" fmla="*/ 588 w 627"/>
                <a:gd name="T21" fmla="*/ 109 h 113"/>
                <a:gd name="T22" fmla="*/ 570 w 627"/>
                <a:gd name="T23" fmla="*/ 113 h 113"/>
                <a:gd name="T24" fmla="*/ 57 w 627"/>
                <a:gd name="T25" fmla="*/ 113 h 113"/>
                <a:gd name="T26" fmla="*/ 38 w 627"/>
                <a:gd name="T27" fmla="*/ 109 h 113"/>
                <a:gd name="T28" fmla="*/ 22 w 627"/>
                <a:gd name="T29" fmla="*/ 101 h 113"/>
                <a:gd name="T30" fmla="*/ 10 w 627"/>
                <a:gd name="T31" fmla="*/ 90 h 113"/>
                <a:gd name="T32" fmla="*/ 2 w 627"/>
                <a:gd name="T33" fmla="*/ 73 h 113"/>
                <a:gd name="T34" fmla="*/ 0 w 627"/>
                <a:gd name="T35" fmla="*/ 56 h 113"/>
                <a:gd name="T36" fmla="*/ 2 w 627"/>
                <a:gd name="T37" fmla="*/ 39 h 113"/>
                <a:gd name="T38" fmla="*/ 10 w 627"/>
                <a:gd name="T39" fmla="*/ 23 h 113"/>
                <a:gd name="T40" fmla="*/ 22 w 627"/>
                <a:gd name="T41" fmla="*/ 11 h 113"/>
                <a:gd name="T42" fmla="*/ 38 w 627"/>
                <a:gd name="T43" fmla="*/ 3 h 113"/>
                <a:gd name="T44" fmla="*/ 57 w 627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7" h="113">
                  <a:moveTo>
                    <a:pt x="57" y="0"/>
                  </a:moveTo>
                  <a:lnTo>
                    <a:pt x="570" y="0"/>
                  </a:lnTo>
                  <a:lnTo>
                    <a:pt x="588" y="3"/>
                  </a:lnTo>
                  <a:lnTo>
                    <a:pt x="603" y="11"/>
                  </a:lnTo>
                  <a:lnTo>
                    <a:pt x="616" y="23"/>
                  </a:lnTo>
                  <a:lnTo>
                    <a:pt x="624" y="39"/>
                  </a:lnTo>
                  <a:lnTo>
                    <a:pt x="627" y="56"/>
                  </a:lnTo>
                  <a:lnTo>
                    <a:pt x="624" y="73"/>
                  </a:lnTo>
                  <a:lnTo>
                    <a:pt x="616" y="90"/>
                  </a:lnTo>
                  <a:lnTo>
                    <a:pt x="603" y="101"/>
                  </a:lnTo>
                  <a:lnTo>
                    <a:pt x="588" y="109"/>
                  </a:lnTo>
                  <a:lnTo>
                    <a:pt x="570" y="113"/>
                  </a:lnTo>
                  <a:lnTo>
                    <a:pt x="57" y="113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0" y="90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161"/>
            <p:cNvSpPr>
              <a:spLocks/>
            </p:cNvSpPr>
            <p:nvPr/>
          </p:nvSpPr>
          <p:spPr bwMode="auto">
            <a:xfrm>
              <a:off x="2717800" y="3028950"/>
              <a:ext cx="173037" cy="17462"/>
            </a:xfrm>
            <a:custGeom>
              <a:avLst/>
              <a:gdLst>
                <a:gd name="T0" fmla="*/ 57 w 1084"/>
                <a:gd name="T1" fmla="*/ 0 h 113"/>
                <a:gd name="T2" fmla="*/ 1027 w 1084"/>
                <a:gd name="T3" fmla="*/ 0 h 113"/>
                <a:gd name="T4" fmla="*/ 1044 w 1084"/>
                <a:gd name="T5" fmla="*/ 3 h 113"/>
                <a:gd name="T6" fmla="*/ 1060 w 1084"/>
                <a:gd name="T7" fmla="*/ 11 h 113"/>
                <a:gd name="T8" fmla="*/ 1072 w 1084"/>
                <a:gd name="T9" fmla="*/ 23 h 113"/>
                <a:gd name="T10" fmla="*/ 1081 w 1084"/>
                <a:gd name="T11" fmla="*/ 39 h 113"/>
                <a:gd name="T12" fmla="*/ 1084 w 1084"/>
                <a:gd name="T13" fmla="*/ 56 h 113"/>
                <a:gd name="T14" fmla="*/ 1081 w 1084"/>
                <a:gd name="T15" fmla="*/ 73 h 113"/>
                <a:gd name="T16" fmla="*/ 1072 w 1084"/>
                <a:gd name="T17" fmla="*/ 89 h 113"/>
                <a:gd name="T18" fmla="*/ 1060 w 1084"/>
                <a:gd name="T19" fmla="*/ 101 h 113"/>
                <a:gd name="T20" fmla="*/ 1044 w 1084"/>
                <a:gd name="T21" fmla="*/ 109 h 113"/>
                <a:gd name="T22" fmla="*/ 1027 w 1084"/>
                <a:gd name="T23" fmla="*/ 113 h 113"/>
                <a:gd name="T24" fmla="*/ 57 w 1084"/>
                <a:gd name="T25" fmla="*/ 113 h 113"/>
                <a:gd name="T26" fmla="*/ 38 w 1084"/>
                <a:gd name="T27" fmla="*/ 109 h 113"/>
                <a:gd name="T28" fmla="*/ 22 w 1084"/>
                <a:gd name="T29" fmla="*/ 101 h 113"/>
                <a:gd name="T30" fmla="*/ 10 w 1084"/>
                <a:gd name="T31" fmla="*/ 89 h 113"/>
                <a:gd name="T32" fmla="*/ 2 w 1084"/>
                <a:gd name="T33" fmla="*/ 73 h 113"/>
                <a:gd name="T34" fmla="*/ 0 w 1084"/>
                <a:gd name="T35" fmla="*/ 56 h 113"/>
                <a:gd name="T36" fmla="*/ 2 w 1084"/>
                <a:gd name="T37" fmla="*/ 39 h 113"/>
                <a:gd name="T38" fmla="*/ 10 w 1084"/>
                <a:gd name="T39" fmla="*/ 23 h 113"/>
                <a:gd name="T40" fmla="*/ 22 w 1084"/>
                <a:gd name="T41" fmla="*/ 11 h 113"/>
                <a:gd name="T42" fmla="*/ 38 w 1084"/>
                <a:gd name="T43" fmla="*/ 3 h 113"/>
                <a:gd name="T44" fmla="*/ 57 w 1084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84" h="113">
                  <a:moveTo>
                    <a:pt x="57" y="0"/>
                  </a:moveTo>
                  <a:lnTo>
                    <a:pt x="1027" y="0"/>
                  </a:lnTo>
                  <a:lnTo>
                    <a:pt x="1044" y="3"/>
                  </a:lnTo>
                  <a:lnTo>
                    <a:pt x="1060" y="11"/>
                  </a:lnTo>
                  <a:lnTo>
                    <a:pt x="1072" y="23"/>
                  </a:lnTo>
                  <a:lnTo>
                    <a:pt x="1081" y="39"/>
                  </a:lnTo>
                  <a:lnTo>
                    <a:pt x="1084" y="56"/>
                  </a:lnTo>
                  <a:lnTo>
                    <a:pt x="1081" y="73"/>
                  </a:lnTo>
                  <a:lnTo>
                    <a:pt x="1072" y="89"/>
                  </a:lnTo>
                  <a:lnTo>
                    <a:pt x="1060" y="101"/>
                  </a:lnTo>
                  <a:lnTo>
                    <a:pt x="1044" y="109"/>
                  </a:lnTo>
                  <a:lnTo>
                    <a:pt x="1027" y="113"/>
                  </a:lnTo>
                  <a:lnTo>
                    <a:pt x="57" y="113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0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162"/>
            <p:cNvSpPr>
              <a:spLocks/>
            </p:cNvSpPr>
            <p:nvPr/>
          </p:nvSpPr>
          <p:spPr bwMode="auto">
            <a:xfrm>
              <a:off x="2898775" y="2967038"/>
              <a:ext cx="82550" cy="17462"/>
            </a:xfrm>
            <a:custGeom>
              <a:avLst/>
              <a:gdLst>
                <a:gd name="T0" fmla="*/ 57 w 513"/>
                <a:gd name="T1" fmla="*/ 0 h 113"/>
                <a:gd name="T2" fmla="*/ 456 w 513"/>
                <a:gd name="T3" fmla="*/ 0 h 113"/>
                <a:gd name="T4" fmla="*/ 474 w 513"/>
                <a:gd name="T5" fmla="*/ 3 h 113"/>
                <a:gd name="T6" fmla="*/ 490 w 513"/>
                <a:gd name="T7" fmla="*/ 11 h 113"/>
                <a:gd name="T8" fmla="*/ 502 w 513"/>
                <a:gd name="T9" fmla="*/ 24 h 113"/>
                <a:gd name="T10" fmla="*/ 510 w 513"/>
                <a:gd name="T11" fmla="*/ 39 h 113"/>
                <a:gd name="T12" fmla="*/ 513 w 513"/>
                <a:gd name="T13" fmla="*/ 57 h 113"/>
                <a:gd name="T14" fmla="*/ 510 w 513"/>
                <a:gd name="T15" fmla="*/ 74 h 113"/>
                <a:gd name="T16" fmla="*/ 502 w 513"/>
                <a:gd name="T17" fmla="*/ 90 h 113"/>
                <a:gd name="T18" fmla="*/ 490 w 513"/>
                <a:gd name="T19" fmla="*/ 102 h 113"/>
                <a:gd name="T20" fmla="*/ 474 w 513"/>
                <a:gd name="T21" fmla="*/ 110 h 113"/>
                <a:gd name="T22" fmla="*/ 456 w 513"/>
                <a:gd name="T23" fmla="*/ 113 h 113"/>
                <a:gd name="T24" fmla="*/ 57 w 513"/>
                <a:gd name="T25" fmla="*/ 113 h 113"/>
                <a:gd name="T26" fmla="*/ 38 w 513"/>
                <a:gd name="T27" fmla="*/ 110 h 113"/>
                <a:gd name="T28" fmla="*/ 23 w 513"/>
                <a:gd name="T29" fmla="*/ 102 h 113"/>
                <a:gd name="T30" fmla="*/ 10 w 513"/>
                <a:gd name="T31" fmla="*/ 90 h 113"/>
                <a:gd name="T32" fmla="*/ 2 w 513"/>
                <a:gd name="T33" fmla="*/ 74 h 113"/>
                <a:gd name="T34" fmla="*/ 0 w 513"/>
                <a:gd name="T35" fmla="*/ 57 h 113"/>
                <a:gd name="T36" fmla="*/ 2 w 513"/>
                <a:gd name="T37" fmla="*/ 39 h 113"/>
                <a:gd name="T38" fmla="*/ 10 w 513"/>
                <a:gd name="T39" fmla="*/ 24 h 113"/>
                <a:gd name="T40" fmla="*/ 23 w 513"/>
                <a:gd name="T41" fmla="*/ 11 h 113"/>
                <a:gd name="T42" fmla="*/ 38 w 513"/>
                <a:gd name="T43" fmla="*/ 3 h 113"/>
                <a:gd name="T44" fmla="*/ 57 w 513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3" h="113">
                  <a:moveTo>
                    <a:pt x="57" y="0"/>
                  </a:moveTo>
                  <a:lnTo>
                    <a:pt x="456" y="0"/>
                  </a:lnTo>
                  <a:lnTo>
                    <a:pt x="474" y="3"/>
                  </a:lnTo>
                  <a:lnTo>
                    <a:pt x="490" y="11"/>
                  </a:lnTo>
                  <a:lnTo>
                    <a:pt x="502" y="24"/>
                  </a:lnTo>
                  <a:lnTo>
                    <a:pt x="510" y="39"/>
                  </a:lnTo>
                  <a:lnTo>
                    <a:pt x="513" y="57"/>
                  </a:lnTo>
                  <a:lnTo>
                    <a:pt x="510" y="74"/>
                  </a:lnTo>
                  <a:lnTo>
                    <a:pt x="502" y="90"/>
                  </a:lnTo>
                  <a:lnTo>
                    <a:pt x="490" y="102"/>
                  </a:lnTo>
                  <a:lnTo>
                    <a:pt x="474" y="110"/>
                  </a:lnTo>
                  <a:lnTo>
                    <a:pt x="456" y="113"/>
                  </a:lnTo>
                  <a:lnTo>
                    <a:pt x="57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163"/>
            <p:cNvSpPr>
              <a:spLocks/>
            </p:cNvSpPr>
            <p:nvPr/>
          </p:nvSpPr>
          <p:spPr bwMode="auto">
            <a:xfrm>
              <a:off x="2717800" y="2903538"/>
              <a:ext cx="63500" cy="17462"/>
            </a:xfrm>
            <a:custGeom>
              <a:avLst/>
              <a:gdLst>
                <a:gd name="T0" fmla="*/ 57 w 399"/>
                <a:gd name="T1" fmla="*/ 0 h 113"/>
                <a:gd name="T2" fmla="*/ 342 w 399"/>
                <a:gd name="T3" fmla="*/ 0 h 113"/>
                <a:gd name="T4" fmla="*/ 360 w 399"/>
                <a:gd name="T5" fmla="*/ 3 h 113"/>
                <a:gd name="T6" fmla="*/ 375 w 399"/>
                <a:gd name="T7" fmla="*/ 11 h 113"/>
                <a:gd name="T8" fmla="*/ 388 w 399"/>
                <a:gd name="T9" fmla="*/ 22 h 113"/>
                <a:gd name="T10" fmla="*/ 396 w 399"/>
                <a:gd name="T11" fmla="*/ 39 h 113"/>
                <a:gd name="T12" fmla="*/ 399 w 399"/>
                <a:gd name="T13" fmla="*/ 56 h 113"/>
                <a:gd name="T14" fmla="*/ 396 w 399"/>
                <a:gd name="T15" fmla="*/ 73 h 113"/>
                <a:gd name="T16" fmla="*/ 388 w 399"/>
                <a:gd name="T17" fmla="*/ 89 h 113"/>
                <a:gd name="T18" fmla="*/ 375 w 399"/>
                <a:gd name="T19" fmla="*/ 101 h 113"/>
                <a:gd name="T20" fmla="*/ 360 w 399"/>
                <a:gd name="T21" fmla="*/ 109 h 113"/>
                <a:gd name="T22" fmla="*/ 342 w 399"/>
                <a:gd name="T23" fmla="*/ 113 h 113"/>
                <a:gd name="T24" fmla="*/ 57 w 399"/>
                <a:gd name="T25" fmla="*/ 113 h 113"/>
                <a:gd name="T26" fmla="*/ 38 w 399"/>
                <a:gd name="T27" fmla="*/ 109 h 113"/>
                <a:gd name="T28" fmla="*/ 22 w 399"/>
                <a:gd name="T29" fmla="*/ 101 h 113"/>
                <a:gd name="T30" fmla="*/ 10 w 399"/>
                <a:gd name="T31" fmla="*/ 89 h 113"/>
                <a:gd name="T32" fmla="*/ 2 w 399"/>
                <a:gd name="T33" fmla="*/ 73 h 113"/>
                <a:gd name="T34" fmla="*/ 0 w 399"/>
                <a:gd name="T35" fmla="*/ 56 h 113"/>
                <a:gd name="T36" fmla="*/ 2 w 399"/>
                <a:gd name="T37" fmla="*/ 39 h 113"/>
                <a:gd name="T38" fmla="*/ 10 w 399"/>
                <a:gd name="T39" fmla="*/ 22 h 113"/>
                <a:gd name="T40" fmla="*/ 22 w 399"/>
                <a:gd name="T41" fmla="*/ 11 h 113"/>
                <a:gd name="T42" fmla="*/ 38 w 399"/>
                <a:gd name="T43" fmla="*/ 3 h 113"/>
                <a:gd name="T44" fmla="*/ 57 w 399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9" h="113">
                  <a:moveTo>
                    <a:pt x="57" y="0"/>
                  </a:moveTo>
                  <a:lnTo>
                    <a:pt x="342" y="0"/>
                  </a:lnTo>
                  <a:lnTo>
                    <a:pt x="360" y="3"/>
                  </a:lnTo>
                  <a:lnTo>
                    <a:pt x="375" y="11"/>
                  </a:lnTo>
                  <a:lnTo>
                    <a:pt x="388" y="22"/>
                  </a:lnTo>
                  <a:lnTo>
                    <a:pt x="396" y="39"/>
                  </a:lnTo>
                  <a:lnTo>
                    <a:pt x="399" y="56"/>
                  </a:lnTo>
                  <a:lnTo>
                    <a:pt x="396" y="73"/>
                  </a:lnTo>
                  <a:lnTo>
                    <a:pt x="388" y="89"/>
                  </a:lnTo>
                  <a:lnTo>
                    <a:pt x="375" y="101"/>
                  </a:lnTo>
                  <a:lnTo>
                    <a:pt x="360" y="109"/>
                  </a:lnTo>
                  <a:lnTo>
                    <a:pt x="342" y="113"/>
                  </a:lnTo>
                  <a:lnTo>
                    <a:pt x="57" y="113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0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164"/>
            <p:cNvSpPr>
              <a:spLocks/>
            </p:cNvSpPr>
            <p:nvPr/>
          </p:nvSpPr>
          <p:spPr bwMode="auto">
            <a:xfrm>
              <a:off x="2854325" y="2903538"/>
              <a:ext cx="80962" cy="17462"/>
            </a:xfrm>
            <a:custGeom>
              <a:avLst/>
              <a:gdLst>
                <a:gd name="T0" fmla="*/ 57 w 513"/>
                <a:gd name="T1" fmla="*/ 0 h 113"/>
                <a:gd name="T2" fmla="*/ 456 w 513"/>
                <a:gd name="T3" fmla="*/ 0 h 113"/>
                <a:gd name="T4" fmla="*/ 474 w 513"/>
                <a:gd name="T5" fmla="*/ 3 h 113"/>
                <a:gd name="T6" fmla="*/ 489 w 513"/>
                <a:gd name="T7" fmla="*/ 11 h 113"/>
                <a:gd name="T8" fmla="*/ 502 w 513"/>
                <a:gd name="T9" fmla="*/ 22 h 113"/>
                <a:gd name="T10" fmla="*/ 510 w 513"/>
                <a:gd name="T11" fmla="*/ 39 h 113"/>
                <a:gd name="T12" fmla="*/ 513 w 513"/>
                <a:gd name="T13" fmla="*/ 56 h 113"/>
                <a:gd name="T14" fmla="*/ 510 w 513"/>
                <a:gd name="T15" fmla="*/ 73 h 113"/>
                <a:gd name="T16" fmla="*/ 502 w 513"/>
                <a:gd name="T17" fmla="*/ 89 h 113"/>
                <a:gd name="T18" fmla="*/ 489 w 513"/>
                <a:gd name="T19" fmla="*/ 101 h 113"/>
                <a:gd name="T20" fmla="*/ 474 w 513"/>
                <a:gd name="T21" fmla="*/ 109 h 113"/>
                <a:gd name="T22" fmla="*/ 456 w 513"/>
                <a:gd name="T23" fmla="*/ 113 h 113"/>
                <a:gd name="T24" fmla="*/ 57 w 513"/>
                <a:gd name="T25" fmla="*/ 113 h 113"/>
                <a:gd name="T26" fmla="*/ 38 w 513"/>
                <a:gd name="T27" fmla="*/ 109 h 113"/>
                <a:gd name="T28" fmla="*/ 22 w 513"/>
                <a:gd name="T29" fmla="*/ 101 h 113"/>
                <a:gd name="T30" fmla="*/ 10 w 513"/>
                <a:gd name="T31" fmla="*/ 89 h 113"/>
                <a:gd name="T32" fmla="*/ 2 w 513"/>
                <a:gd name="T33" fmla="*/ 73 h 113"/>
                <a:gd name="T34" fmla="*/ 0 w 513"/>
                <a:gd name="T35" fmla="*/ 56 h 113"/>
                <a:gd name="T36" fmla="*/ 2 w 513"/>
                <a:gd name="T37" fmla="*/ 39 h 113"/>
                <a:gd name="T38" fmla="*/ 10 w 513"/>
                <a:gd name="T39" fmla="*/ 22 h 113"/>
                <a:gd name="T40" fmla="*/ 22 w 513"/>
                <a:gd name="T41" fmla="*/ 11 h 113"/>
                <a:gd name="T42" fmla="*/ 38 w 513"/>
                <a:gd name="T43" fmla="*/ 3 h 113"/>
                <a:gd name="T44" fmla="*/ 57 w 513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3" h="113">
                  <a:moveTo>
                    <a:pt x="57" y="0"/>
                  </a:moveTo>
                  <a:lnTo>
                    <a:pt x="456" y="0"/>
                  </a:lnTo>
                  <a:lnTo>
                    <a:pt x="474" y="3"/>
                  </a:lnTo>
                  <a:lnTo>
                    <a:pt x="489" y="11"/>
                  </a:lnTo>
                  <a:lnTo>
                    <a:pt x="502" y="22"/>
                  </a:lnTo>
                  <a:lnTo>
                    <a:pt x="510" y="39"/>
                  </a:lnTo>
                  <a:lnTo>
                    <a:pt x="513" y="56"/>
                  </a:lnTo>
                  <a:lnTo>
                    <a:pt x="510" y="73"/>
                  </a:lnTo>
                  <a:lnTo>
                    <a:pt x="502" y="89"/>
                  </a:lnTo>
                  <a:lnTo>
                    <a:pt x="489" y="101"/>
                  </a:lnTo>
                  <a:lnTo>
                    <a:pt x="474" y="109"/>
                  </a:lnTo>
                  <a:lnTo>
                    <a:pt x="456" y="113"/>
                  </a:lnTo>
                  <a:lnTo>
                    <a:pt x="57" y="113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0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165"/>
            <p:cNvSpPr>
              <a:spLocks/>
            </p:cNvSpPr>
            <p:nvPr/>
          </p:nvSpPr>
          <p:spPr bwMode="auto">
            <a:xfrm>
              <a:off x="2808288" y="2903538"/>
              <a:ext cx="19050" cy="17462"/>
            </a:xfrm>
            <a:custGeom>
              <a:avLst/>
              <a:gdLst>
                <a:gd name="T0" fmla="*/ 57 w 114"/>
                <a:gd name="T1" fmla="*/ 0 h 112"/>
                <a:gd name="T2" fmla="*/ 72 w 114"/>
                <a:gd name="T3" fmla="*/ 1 h 112"/>
                <a:gd name="T4" fmla="*/ 85 w 114"/>
                <a:gd name="T5" fmla="*/ 7 h 112"/>
                <a:gd name="T6" fmla="*/ 98 w 114"/>
                <a:gd name="T7" fmla="*/ 15 h 112"/>
                <a:gd name="T8" fmla="*/ 106 w 114"/>
                <a:gd name="T9" fmla="*/ 26 h 112"/>
                <a:gd name="T10" fmla="*/ 112 w 114"/>
                <a:gd name="T11" fmla="*/ 41 h 112"/>
                <a:gd name="T12" fmla="*/ 114 w 114"/>
                <a:gd name="T13" fmla="*/ 55 h 112"/>
                <a:gd name="T14" fmla="*/ 112 w 114"/>
                <a:gd name="T15" fmla="*/ 69 h 112"/>
                <a:gd name="T16" fmla="*/ 106 w 114"/>
                <a:gd name="T17" fmla="*/ 83 h 112"/>
                <a:gd name="T18" fmla="*/ 98 w 114"/>
                <a:gd name="T19" fmla="*/ 95 h 112"/>
                <a:gd name="T20" fmla="*/ 85 w 114"/>
                <a:gd name="T21" fmla="*/ 104 h 112"/>
                <a:gd name="T22" fmla="*/ 72 w 114"/>
                <a:gd name="T23" fmla="*/ 109 h 112"/>
                <a:gd name="T24" fmla="*/ 57 w 114"/>
                <a:gd name="T25" fmla="*/ 112 h 112"/>
                <a:gd name="T26" fmla="*/ 43 w 114"/>
                <a:gd name="T27" fmla="*/ 109 h 112"/>
                <a:gd name="T28" fmla="*/ 28 w 114"/>
                <a:gd name="T29" fmla="*/ 104 h 112"/>
                <a:gd name="T30" fmla="*/ 17 w 114"/>
                <a:gd name="T31" fmla="*/ 95 h 112"/>
                <a:gd name="T32" fmla="*/ 7 w 114"/>
                <a:gd name="T33" fmla="*/ 83 h 112"/>
                <a:gd name="T34" fmla="*/ 2 w 114"/>
                <a:gd name="T35" fmla="*/ 69 h 112"/>
                <a:gd name="T36" fmla="*/ 0 w 114"/>
                <a:gd name="T37" fmla="*/ 55 h 112"/>
                <a:gd name="T38" fmla="*/ 2 w 114"/>
                <a:gd name="T39" fmla="*/ 41 h 112"/>
                <a:gd name="T40" fmla="*/ 7 w 114"/>
                <a:gd name="T41" fmla="*/ 26 h 112"/>
                <a:gd name="T42" fmla="*/ 17 w 114"/>
                <a:gd name="T43" fmla="*/ 15 h 112"/>
                <a:gd name="T44" fmla="*/ 28 w 114"/>
                <a:gd name="T45" fmla="*/ 7 h 112"/>
                <a:gd name="T46" fmla="*/ 43 w 114"/>
                <a:gd name="T47" fmla="*/ 1 h 112"/>
                <a:gd name="T48" fmla="*/ 57 w 114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2" y="1"/>
                  </a:lnTo>
                  <a:lnTo>
                    <a:pt x="85" y="7"/>
                  </a:lnTo>
                  <a:lnTo>
                    <a:pt x="98" y="15"/>
                  </a:lnTo>
                  <a:lnTo>
                    <a:pt x="106" y="26"/>
                  </a:lnTo>
                  <a:lnTo>
                    <a:pt x="112" y="41"/>
                  </a:lnTo>
                  <a:lnTo>
                    <a:pt x="114" y="55"/>
                  </a:lnTo>
                  <a:lnTo>
                    <a:pt x="112" y="69"/>
                  </a:lnTo>
                  <a:lnTo>
                    <a:pt x="106" y="83"/>
                  </a:lnTo>
                  <a:lnTo>
                    <a:pt x="98" y="95"/>
                  </a:lnTo>
                  <a:lnTo>
                    <a:pt x="85" y="104"/>
                  </a:lnTo>
                  <a:lnTo>
                    <a:pt x="72" y="109"/>
                  </a:lnTo>
                  <a:lnTo>
                    <a:pt x="57" y="112"/>
                  </a:lnTo>
                  <a:lnTo>
                    <a:pt x="43" y="109"/>
                  </a:lnTo>
                  <a:lnTo>
                    <a:pt x="28" y="104"/>
                  </a:lnTo>
                  <a:lnTo>
                    <a:pt x="17" y="95"/>
                  </a:lnTo>
                  <a:lnTo>
                    <a:pt x="7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6"/>
                  </a:lnTo>
                  <a:lnTo>
                    <a:pt x="17" y="15"/>
                  </a:lnTo>
                  <a:lnTo>
                    <a:pt x="28" y="7"/>
                  </a:lnTo>
                  <a:lnTo>
                    <a:pt x="43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166"/>
            <p:cNvSpPr>
              <a:spLocks/>
            </p:cNvSpPr>
            <p:nvPr/>
          </p:nvSpPr>
          <p:spPr bwMode="auto">
            <a:xfrm>
              <a:off x="2763838" y="2967038"/>
              <a:ext cx="107950" cy="17462"/>
            </a:xfrm>
            <a:custGeom>
              <a:avLst/>
              <a:gdLst>
                <a:gd name="T0" fmla="*/ 57 w 685"/>
                <a:gd name="T1" fmla="*/ 0 h 113"/>
                <a:gd name="T2" fmla="*/ 628 w 685"/>
                <a:gd name="T3" fmla="*/ 0 h 113"/>
                <a:gd name="T4" fmla="*/ 645 w 685"/>
                <a:gd name="T5" fmla="*/ 3 h 113"/>
                <a:gd name="T6" fmla="*/ 661 w 685"/>
                <a:gd name="T7" fmla="*/ 11 h 113"/>
                <a:gd name="T8" fmla="*/ 673 w 685"/>
                <a:gd name="T9" fmla="*/ 24 h 113"/>
                <a:gd name="T10" fmla="*/ 682 w 685"/>
                <a:gd name="T11" fmla="*/ 39 h 113"/>
                <a:gd name="T12" fmla="*/ 685 w 685"/>
                <a:gd name="T13" fmla="*/ 57 h 113"/>
                <a:gd name="T14" fmla="*/ 682 w 685"/>
                <a:gd name="T15" fmla="*/ 74 h 113"/>
                <a:gd name="T16" fmla="*/ 673 w 685"/>
                <a:gd name="T17" fmla="*/ 90 h 113"/>
                <a:gd name="T18" fmla="*/ 661 w 685"/>
                <a:gd name="T19" fmla="*/ 102 h 113"/>
                <a:gd name="T20" fmla="*/ 645 w 685"/>
                <a:gd name="T21" fmla="*/ 110 h 113"/>
                <a:gd name="T22" fmla="*/ 628 w 685"/>
                <a:gd name="T23" fmla="*/ 113 h 113"/>
                <a:gd name="T24" fmla="*/ 57 w 685"/>
                <a:gd name="T25" fmla="*/ 113 h 113"/>
                <a:gd name="T26" fmla="*/ 38 w 685"/>
                <a:gd name="T27" fmla="*/ 110 h 113"/>
                <a:gd name="T28" fmla="*/ 23 w 685"/>
                <a:gd name="T29" fmla="*/ 102 h 113"/>
                <a:gd name="T30" fmla="*/ 10 w 685"/>
                <a:gd name="T31" fmla="*/ 90 h 113"/>
                <a:gd name="T32" fmla="*/ 2 w 685"/>
                <a:gd name="T33" fmla="*/ 74 h 113"/>
                <a:gd name="T34" fmla="*/ 0 w 685"/>
                <a:gd name="T35" fmla="*/ 57 h 113"/>
                <a:gd name="T36" fmla="*/ 2 w 685"/>
                <a:gd name="T37" fmla="*/ 39 h 113"/>
                <a:gd name="T38" fmla="*/ 10 w 685"/>
                <a:gd name="T39" fmla="*/ 24 h 113"/>
                <a:gd name="T40" fmla="*/ 23 w 685"/>
                <a:gd name="T41" fmla="*/ 11 h 113"/>
                <a:gd name="T42" fmla="*/ 38 w 685"/>
                <a:gd name="T43" fmla="*/ 3 h 113"/>
                <a:gd name="T44" fmla="*/ 57 w 685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5" h="113">
                  <a:moveTo>
                    <a:pt x="57" y="0"/>
                  </a:moveTo>
                  <a:lnTo>
                    <a:pt x="628" y="0"/>
                  </a:lnTo>
                  <a:lnTo>
                    <a:pt x="645" y="3"/>
                  </a:lnTo>
                  <a:lnTo>
                    <a:pt x="661" y="11"/>
                  </a:lnTo>
                  <a:lnTo>
                    <a:pt x="673" y="24"/>
                  </a:lnTo>
                  <a:lnTo>
                    <a:pt x="682" y="39"/>
                  </a:lnTo>
                  <a:lnTo>
                    <a:pt x="685" y="57"/>
                  </a:lnTo>
                  <a:lnTo>
                    <a:pt x="682" y="74"/>
                  </a:lnTo>
                  <a:lnTo>
                    <a:pt x="673" y="90"/>
                  </a:lnTo>
                  <a:lnTo>
                    <a:pt x="661" y="102"/>
                  </a:lnTo>
                  <a:lnTo>
                    <a:pt x="645" y="110"/>
                  </a:lnTo>
                  <a:lnTo>
                    <a:pt x="628" y="113"/>
                  </a:lnTo>
                  <a:lnTo>
                    <a:pt x="57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167"/>
            <p:cNvSpPr>
              <a:spLocks/>
            </p:cNvSpPr>
            <p:nvPr/>
          </p:nvSpPr>
          <p:spPr bwMode="auto">
            <a:xfrm>
              <a:off x="2717800" y="2967038"/>
              <a:ext cx="19050" cy="17462"/>
            </a:xfrm>
            <a:custGeom>
              <a:avLst/>
              <a:gdLst>
                <a:gd name="T0" fmla="*/ 57 w 114"/>
                <a:gd name="T1" fmla="*/ 0 h 112"/>
                <a:gd name="T2" fmla="*/ 71 w 114"/>
                <a:gd name="T3" fmla="*/ 1 h 112"/>
                <a:gd name="T4" fmla="*/ 85 w 114"/>
                <a:gd name="T5" fmla="*/ 6 h 112"/>
                <a:gd name="T6" fmla="*/ 97 w 114"/>
                <a:gd name="T7" fmla="*/ 15 h 112"/>
                <a:gd name="T8" fmla="*/ 105 w 114"/>
                <a:gd name="T9" fmla="*/ 27 h 112"/>
                <a:gd name="T10" fmla="*/ 112 w 114"/>
                <a:gd name="T11" fmla="*/ 41 h 112"/>
                <a:gd name="T12" fmla="*/ 114 w 114"/>
                <a:gd name="T13" fmla="*/ 56 h 112"/>
                <a:gd name="T14" fmla="*/ 112 w 114"/>
                <a:gd name="T15" fmla="*/ 70 h 112"/>
                <a:gd name="T16" fmla="*/ 105 w 114"/>
                <a:gd name="T17" fmla="*/ 83 h 112"/>
                <a:gd name="T18" fmla="*/ 97 w 114"/>
                <a:gd name="T19" fmla="*/ 96 h 112"/>
                <a:gd name="T20" fmla="*/ 85 w 114"/>
                <a:gd name="T21" fmla="*/ 105 h 112"/>
                <a:gd name="T22" fmla="*/ 71 w 114"/>
                <a:gd name="T23" fmla="*/ 110 h 112"/>
                <a:gd name="T24" fmla="*/ 57 w 114"/>
                <a:gd name="T25" fmla="*/ 112 h 112"/>
                <a:gd name="T26" fmla="*/ 42 w 114"/>
                <a:gd name="T27" fmla="*/ 110 h 112"/>
                <a:gd name="T28" fmla="*/ 28 w 114"/>
                <a:gd name="T29" fmla="*/ 105 h 112"/>
                <a:gd name="T30" fmla="*/ 16 w 114"/>
                <a:gd name="T31" fmla="*/ 96 h 112"/>
                <a:gd name="T32" fmla="*/ 7 w 114"/>
                <a:gd name="T33" fmla="*/ 83 h 112"/>
                <a:gd name="T34" fmla="*/ 2 w 114"/>
                <a:gd name="T35" fmla="*/ 70 h 112"/>
                <a:gd name="T36" fmla="*/ 0 w 114"/>
                <a:gd name="T37" fmla="*/ 56 h 112"/>
                <a:gd name="T38" fmla="*/ 2 w 114"/>
                <a:gd name="T39" fmla="*/ 41 h 112"/>
                <a:gd name="T40" fmla="*/ 7 w 114"/>
                <a:gd name="T41" fmla="*/ 27 h 112"/>
                <a:gd name="T42" fmla="*/ 16 w 114"/>
                <a:gd name="T43" fmla="*/ 15 h 112"/>
                <a:gd name="T44" fmla="*/ 28 w 114"/>
                <a:gd name="T45" fmla="*/ 6 h 112"/>
                <a:gd name="T46" fmla="*/ 41 w 114"/>
                <a:gd name="T47" fmla="*/ 1 h 112"/>
                <a:gd name="T48" fmla="*/ 57 w 114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1" y="1"/>
                  </a:lnTo>
                  <a:lnTo>
                    <a:pt x="85" y="6"/>
                  </a:lnTo>
                  <a:lnTo>
                    <a:pt x="97" y="15"/>
                  </a:lnTo>
                  <a:lnTo>
                    <a:pt x="105" y="27"/>
                  </a:lnTo>
                  <a:lnTo>
                    <a:pt x="112" y="41"/>
                  </a:lnTo>
                  <a:lnTo>
                    <a:pt x="114" y="56"/>
                  </a:lnTo>
                  <a:lnTo>
                    <a:pt x="112" y="70"/>
                  </a:lnTo>
                  <a:lnTo>
                    <a:pt x="105" y="83"/>
                  </a:lnTo>
                  <a:lnTo>
                    <a:pt x="97" y="96"/>
                  </a:lnTo>
                  <a:lnTo>
                    <a:pt x="85" y="105"/>
                  </a:lnTo>
                  <a:lnTo>
                    <a:pt x="71" y="110"/>
                  </a:lnTo>
                  <a:lnTo>
                    <a:pt x="57" y="112"/>
                  </a:lnTo>
                  <a:lnTo>
                    <a:pt x="42" y="110"/>
                  </a:lnTo>
                  <a:lnTo>
                    <a:pt x="28" y="105"/>
                  </a:lnTo>
                  <a:lnTo>
                    <a:pt x="16" y="96"/>
                  </a:lnTo>
                  <a:lnTo>
                    <a:pt x="7" y="83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1"/>
                  </a:lnTo>
                  <a:lnTo>
                    <a:pt x="7" y="27"/>
                  </a:lnTo>
                  <a:lnTo>
                    <a:pt x="16" y="15"/>
                  </a:lnTo>
                  <a:lnTo>
                    <a:pt x="28" y="6"/>
                  </a:lnTo>
                  <a:lnTo>
                    <a:pt x="41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168"/>
            <p:cNvSpPr>
              <a:spLocks/>
            </p:cNvSpPr>
            <p:nvPr/>
          </p:nvSpPr>
          <p:spPr bwMode="auto">
            <a:xfrm>
              <a:off x="2898775" y="3092450"/>
              <a:ext cx="82550" cy="17462"/>
            </a:xfrm>
            <a:custGeom>
              <a:avLst/>
              <a:gdLst>
                <a:gd name="T0" fmla="*/ 57 w 513"/>
                <a:gd name="T1" fmla="*/ 0 h 113"/>
                <a:gd name="T2" fmla="*/ 456 w 513"/>
                <a:gd name="T3" fmla="*/ 0 h 113"/>
                <a:gd name="T4" fmla="*/ 474 w 513"/>
                <a:gd name="T5" fmla="*/ 3 h 113"/>
                <a:gd name="T6" fmla="*/ 490 w 513"/>
                <a:gd name="T7" fmla="*/ 11 h 113"/>
                <a:gd name="T8" fmla="*/ 502 w 513"/>
                <a:gd name="T9" fmla="*/ 24 h 113"/>
                <a:gd name="T10" fmla="*/ 510 w 513"/>
                <a:gd name="T11" fmla="*/ 39 h 113"/>
                <a:gd name="T12" fmla="*/ 513 w 513"/>
                <a:gd name="T13" fmla="*/ 57 h 113"/>
                <a:gd name="T14" fmla="*/ 510 w 513"/>
                <a:gd name="T15" fmla="*/ 74 h 113"/>
                <a:gd name="T16" fmla="*/ 502 w 513"/>
                <a:gd name="T17" fmla="*/ 89 h 113"/>
                <a:gd name="T18" fmla="*/ 490 w 513"/>
                <a:gd name="T19" fmla="*/ 102 h 113"/>
                <a:gd name="T20" fmla="*/ 474 w 513"/>
                <a:gd name="T21" fmla="*/ 110 h 113"/>
                <a:gd name="T22" fmla="*/ 456 w 513"/>
                <a:gd name="T23" fmla="*/ 113 h 113"/>
                <a:gd name="T24" fmla="*/ 57 w 513"/>
                <a:gd name="T25" fmla="*/ 113 h 113"/>
                <a:gd name="T26" fmla="*/ 38 w 513"/>
                <a:gd name="T27" fmla="*/ 110 h 113"/>
                <a:gd name="T28" fmla="*/ 23 w 513"/>
                <a:gd name="T29" fmla="*/ 102 h 113"/>
                <a:gd name="T30" fmla="*/ 10 w 513"/>
                <a:gd name="T31" fmla="*/ 89 h 113"/>
                <a:gd name="T32" fmla="*/ 2 w 513"/>
                <a:gd name="T33" fmla="*/ 74 h 113"/>
                <a:gd name="T34" fmla="*/ 0 w 513"/>
                <a:gd name="T35" fmla="*/ 57 h 113"/>
                <a:gd name="T36" fmla="*/ 2 w 513"/>
                <a:gd name="T37" fmla="*/ 39 h 113"/>
                <a:gd name="T38" fmla="*/ 10 w 513"/>
                <a:gd name="T39" fmla="*/ 24 h 113"/>
                <a:gd name="T40" fmla="*/ 23 w 513"/>
                <a:gd name="T41" fmla="*/ 11 h 113"/>
                <a:gd name="T42" fmla="*/ 38 w 513"/>
                <a:gd name="T43" fmla="*/ 3 h 113"/>
                <a:gd name="T44" fmla="*/ 57 w 513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3" h="113">
                  <a:moveTo>
                    <a:pt x="57" y="0"/>
                  </a:moveTo>
                  <a:lnTo>
                    <a:pt x="456" y="0"/>
                  </a:lnTo>
                  <a:lnTo>
                    <a:pt x="474" y="3"/>
                  </a:lnTo>
                  <a:lnTo>
                    <a:pt x="490" y="11"/>
                  </a:lnTo>
                  <a:lnTo>
                    <a:pt x="502" y="24"/>
                  </a:lnTo>
                  <a:lnTo>
                    <a:pt x="510" y="39"/>
                  </a:lnTo>
                  <a:lnTo>
                    <a:pt x="513" y="57"/>
                  </a:lnTo>
                  <a:lnTo>
                    <a:pt x="510" y="74"/>
                  </a:lnTo>
                  <a:lnTo>
                    <a:pt x="502" y="89"/>
                  </a:lnTo>
                  <a:lnTo>
                    <a:pt x="490" y="102"/>
                  </a:lnTo>
                  <a:lnTo>
                    <a:pt x="474" y="110"/>
                  </a:lnTo>
                  <a:lnTo>
                    <a:pt x="456" y="113"/>
                  </a:lnTo>
                  <a:lnTo>
                    <a:pt x="57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169"/>
            <p:cNvSpPr>
              <a:spLocks/>
            </p:cNvSpPr>
            <p:nvPr/>
          </p:nvSpPr>
          <p:spPr bwMode="auto">
            <a:xfrm>
              <a:off x="2763838" y="3092450"/>
              <a:ext cx="107950" cy="17462"/>
            </a:xfrm>
            <a:custGeom>
              <a:avLst/>
              <a:gdLst>
                <a:gd name="T0" fmla="*/ 57 w 685"/>
                <a:gd name="T1" fmla="*/ 0 h 113"/>
                <a:gd name="T2" fmla="*/ 628 w 685"/>
                <a:gd name="T3" fmla="*/ 0 h 113"/>
                <a:gd name="T4" fmla="*/ 645 w 685"/>
                <a:gd name="T5" fmla="*/ 3 h 113"/>
                <a:gd name="T6" fmla="*/ 661 w 685"/>
                <a:gd name="T7" fmla="*/ 11 h 113"/>
                <a:gd name="T8" fmla="*/ 673 w 685"/>
                <a:gd name="T9" fmla="*/ 24 h 113"/>
                <a:gd name="T10" fmla="*/ 682 w 685"/>
                <a:gd name="T11" fmla="*/ 39 h 113"/>
                <a:gd name="T12" fmla="*/ 685 w 685"/>
                <a:gd name="T13" fmla="*/ 57 h 113"/>
                <a:gd name="T14" fmla="*/ 682 w 685"/>
                <a:gd name="T15" fmla="*/ 74 h 113"/>
                <a:gd name="T16" fmla="*/ 673 w 685"/>
                <a:gd name="T17" fmla="*/ 89 h 113"/>
                <a:gd name="T18" fmla="*/ 661 w 685"/>
                <a:gd name="T19" fmla="*/ 102 h 113"/>
                <a:gd name="T20" fmla="*/ 645 w 685"/>
                <a:gd name="T21" fmla="*/ 110 h 113"/>
                <a:gd name="T22" fmla="*/ 628 w 685"/>
                <a:gd name="T23" fmla="*/ 113 h 113"/>
                <a:gd name="T24" fmla="*/ 57 w 685"/>
                <a:gd name="T25" fmla="*/ 113 h 113"/>
                <a:gd name="T26" fmla="*/ 38 w 685"/>
                <a:gd name="T27" fmla="*/ 110 h 113"/>
                <a:gd name="T28" fmla="*/ 23 w 685"/>
                <a:gd name="T29" fmla="*/ 102 h 113"/>
                <a:gd name="T30" fmla="*/ 10 w 685"/>
                <a:gd name="T31" fmla="*/ 89 h 113"/>
                <a:gd name="T32" fmla="*/ 2 w 685"/>
                <a:gd name="T33" fmla="*/ 74 h 113"/>
                <a:gd name="T34" fmla="*/ 0 w 685"/>
                <a:gd name="T35" fmla="*/ 57 h 113"/>
                <a:gd name="T36" fmla="*/ 2 w 685"/>
                <a:gd name="T37" fmla="*/ 39 h 113"/>
                <a:gd name="T38" fmla="*/ 10 w 685"/>
                <a:gd name="T39" fmla="*/ 24 h 113"/>
                <a:gd name="T40" fmla="*/ 23 w 685"/>
                <a:gd name="T41" fmla="*/ 11 h 113"/>
                <a:gd name="T42" fmla="*/ 38 w 685"/>
                <a:gd name="T43" fmla="*/ 3 h 113"/>
                <a:gd name="T44" fmla="*/ 57 w 685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5" h="113">
                  <a:moveTo>
                    <a:pt x="57" y="0"/>
                  </a:moveTo>
                  <a:lnTo>
                    <a:pt x="628" y="0"/>
                  </a:lnTo>
                  <a:lnTo>
                    <a:pt x="645" y="3"/>
                  </a:lnTo>
                  <a:lnTo>
                    <a:pt x="661" y="11"/>
                  </a:lnTo>
                  <a:lnTo>
                    <a:pt x="673" y="24"/>
                  </a:lnTo>
                  <a:lnTo>
                    <a:pt x="682" y="39"/>
                  </a:lnTo>
                  <a:lnTo>
                    <a:pt x="685" y="57"/>
                  </a:lnTo>
                  <a:lnTo>
                    <a:pt x="682" y="74"/>
                  </a:lnTo>
                  <a:lnTo>
                    <a:pt x="673" y="89"/>
                  </a:lnTo>
                  <a:lnTo>
                    <a:pt x="661" y="102"/>
                  </a:lnTo>
                  <a:lnTo>
                    <a:pt x="645" y="110"/>
                  </a:lnTo>
                  <a:lnTo>
                    <a:pt x="628" y="113"/>
                  </a:lnTo>
                  <a:lnTo>
                    <a:pt x="57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170"/>
            <p:cNvSpPr>
              <a:spLocks/>
            </p:cNvSpPr>
            <p:nvPr/>
          </p:nvSpPr>
          <p:spPr bwMode="auto">
            <a:xfrm>
              <a:off x="2717800" y="3092450"/>
              <a:ext cx="19050" cy="17462"/>
            </a:xfrm>
            <a:custGeom>
              <a:avLst/>
              <a:gdLst>
                <a:gd name="T0" fmla="*/ 57 w 114"/>
                <a:gd name="T1" fmla="*/ 0 h 112"/>
                <a:gd name="T2" fmla="*/ 71 w 114"/>
                <a:gd name="T3" fmla="*/ 2 h 112"/>
                <a:gd name="T4" fmla="*/ 85 w 114"/>
                <a:gd name="T5" fmla="*/ 7 h 112"/>
                <a:gd name="T6" fmla="*/ 97 w 114"/>
                <a:gd name="T7" fmla="*/ 16 h 112"/>
                <a:gd name="T8" fmla="*/ 105 w 114"/>
                <a:gd name="T9" fmla="*/ 27 h 112"/>
                <a:gd name="T10" fmla="*/ 112 w 114"/>
                <a:gd name="T11" fmla="*/ 40 h 112"/>
                <a:gd name="T12" fmla="*/ 114 w 114"/>
                <a:gd name="T13" fmla="*/ 56 h 112"/>
                <a:gd name="T14" fmla="*/ 112 w 114"/>
                <a:gd name="T15" fmla="*/ 70 h 112"/>
                <a:gd name="T16" fmla="*/ 105 w 114"/>
                <a:gd name="T17" fmla="*/ 83 h 112"/>
                <a:gd name="T18" fmla="*/ 97 w 114"/>
                <a:gd name="T19" fmla="*/ 96 h 112"/>
                <a:gd name="T20" fmla="*/ 85 w 114"/>
                <a:gd name="T21" fmla="*/ 105 h 112"/>
                <a:gd name="T22" fmla="*/ 71 w 114"/>
                <a:gd name="T23" fmla="*/ 110 h 112"/>
                <a:gd name="T24" fmla="*/ 57 w 114"/>
                <a:gd name="T25" fmla="*/ 112 h 112"/>
                <a:gd name="T26" fmla="*/ 42 w 114"/>
                <a:gd name="T27" fmla="*/ 110 h 112"/>
                <a:gd name="T28" fmla="*/ 28 w 114"/>
                <a:gd name="T29" fmla="*/ 105 h 112"/>
                <a:gd name="T30" fmla="*/ 16 w 114"/>
                <a:gd name="T31" fmla="*/ 96 h 112"/>
                <a:gd name="T32" fmla="*/ 7 w 114"/>
                <a:gd name="T33" fmla="*/ 83 h 112"/>
                <a:gd name="T34" fmla="*/ 2 w 114"/>
                <a:gd name="T35" fmla="*/ 70 h 112"/>
                <a:gd name="T36" fmla="*/ 0 w 114"/>
                <a:gd name="T37" fmla="*/ 56 h 112"/>
                <a:gd name="T38" fmla="*/ 2 w 114"/>
                <a:gd name="T39" fmla="*/ 40 h 112"/>
                <a:gd name="T40" fmla="*/ 7 w 114"/>
                <a:gd name="T41" fmla="*/ 27 h 112"/>
                <a:gd name="T42" fmla="*/ 16 w 114"/>
                <a:gd name="T43" fmla="*/ 15 h 112"/>
                <a:gd name="T44" fmla="*/ 28 w 114"/>
                <a:gd name="T45" fmla="*/ 7 h 112"/>
                <a:gd name="T46" fmla="*/ 42 w 114"/>
                <a:gd name="T47" fmla="*/ 1 h 112"/>
                <a:gd name="T48" fmla="*/ 57 w 114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1" y="2"/>
                  </a:lnTo>
                  <a:lnTo>
                    <a:pt x="85" y="7"/>
                  </a:lnTo>
                  <a:lnTo>
                    <a:pt x="97" y="16"/>
                  </a:lnTo>
                  <a:lnTo>
                    <a:pt x="105" y="27"/>
                  </a:lnTo>
                  <a:lnTo>
                    <a:pt x="112" y="40"/>
                  </a:lnTo>
                  <a:lnTo>
                    <a:pt x="114" y="56"/>
                  </a:lnTo>
                  <a:lnTo>
                    <a:pt x="112" y="70"/>
                  </a:lnTo>
                  <a:lnTo>
                    <a:pt x="105" y="83"/>
                  </a:lnTo>
                  <a:lnTo>
                    <a:pt x="97" y="96"/>
                  </a:lnTo>
                  <a:lnTo>
                    <a:pt x="85" y="105"/>
                  </a:lnTo>
                  <a:lnTo>
                    <a:pt x="71" y="110"/>
                  </a:lnTo>
                  <a:lnTo>
                    <a:pt x="57" y="112"/>
                  </a:lnTo>
                  <a:lnTo>
                    <a:pt x="42" y="110"/>
                  </a:lnTo>
                  <a:lnTo>
                    <a:pt x="28" y="105"/>
                  </a:lnTo>
                  <a:lnTo>
                    <a:pt x="16" y="96"/>
                  </a:lnTo>
                  <a:lnTo>
                    <a:pt x="7" y="83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0"/>
                  </a:lnTo>
                  <a:lnTo>
                    <a:pt x="7" y="27"/>
                  </a:lnTo>
                  <a:lnTo>
                    <a:pt x="16" y="15"/>
                  </a:lnTo>
                  <a:lnTo>
                    <a:pt x="28" y="7"/>
                  </a:lnTo>
                  <a:lnTo>
                    <a:pt x="42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171"/>
            <p:cNvSpPr>
              <a:spLocks/>
            </p:cNvSpPr>
            <p:nvPr/>
          </p:nvSpPr>
          <p:spPr bwMode="auto">
            <a:xfrm>
              <a:off x="2962275" y="2903538"/>
              <a:ext cx="19050" cy="17462"/>
            </a:xfrm>
            <a:custGeom>
              <a:avLst/>
              <a:gdLst>
                <a:gd name="T0" fmla="*/ 57 w 114"/>
                <a:gd name="T1" fmla="*/ 0 h 112"/>
                <a:gd name="T2" fmla="*/ 72 w 114"/>
                <a:gd name="T3" fmla="*/ 1 h 112"/>
                <a:gd name="T4" fmla="*/ 85 w 114"/>
                <a:gd name="T5" fmla="*/ 7 h 112"/>
                <a:gd name="T6" fmla="*/ 98 w 114"/>
                <a:gd name="T7" fmla="*/ 15 h 112"/>
                <a:gd name="T8" fmla="*/ 107 w 114"/>
                <a:gd name="T9" fmla="*/ 26 h 112"/>
                <a:gd name="T10" fmla="*/ 112 w 114"/>
                <a:gd name="T11" fmla="*/ 41 h 112"/>
                <a:gd name="T12" fmla="*/ 114 w 114"/>
                <a:gd name="T13" fmla="*/ 55 h 112"/>
                <a:gd name="T14" fmla="*/ 112 w 114"/>
                <a:gd name="T15" fmla="*/ 69 h 112"/>
                <a:gd name="T16" fmla="*/ 107 w 114"/>
                <a:gd name="T17" fmla="*/ 83 h 112"/>
                <a:gd name="T18" fmla="*/ 98 w 114"/>
                <a:gd name="T19" fmla="*/ 95 h 112"/>
                <a:gd name="T20" fmla="*/ 85 w 114"/>
                <a:gd name="T21" fmla="*/ 104 h 112"/>
                <a:gd name="T22" fmla="*/ 72 w 114"/>
                <a:gd name="T23" fmla="*/ 109 h 112"/>
                <a:gd name="T24" fmla="*/ 57 w 114"/>
                <a:gd name="T25" fmla="*/ 112 h 112"/>
                <a:gd name="T26" fmla="*/ 43 w 114"/>
                <a:gd name="T27" fmla="*/ 109 h 112"/>
                <a:gd name="T28" fmla="*/ 28 w 114"/>
                <a:gd name="T29" fmla="*/ 104 h 112"/>
                <a:gd name="T30" fmla="*/ 17 w 114"/>
                <a:gd name="T31" fmla="*/ 95 h 112"/>
                <a:gd name="T32" fmla="*/ 8 w 114"/>
                <a:gd name="T33" fmla="*/ 83 h 112"/>
                <a:gd name="T34" fmla="*/ 2 w 114"/>
                <a:gd name="T35" fmla="*/ 69 h 112"/>
                <a:gd name="T36" fmla="*/ 0 w 114"/>
                <a:gd name="T37" fmla="*/ 55 h 112"/>
                <a:gd name="T38" fmla="*/ 2 w 114"/>
                <a:gd name="T39" fmla="*/ 41 h 112"/>
                <a:gd name="T40" fmla="*/ 8 w 114"/>
                <a:gd name="T41" fmla="*/ 26 h 112"/>
                <a:gd name="T42" fmla="*/ 17 w 114"/>
                <a:gd name="T43" fmla="*/ 15 h 112"/>
                <a:gd name="T44" fmla="*/ 28 w 114"/>
                <a:gd name="T45" fmla="*/ 7 h 112"/>
                <a:gd name="T46" fmla="*/ 43 w 114"/>
                <a:gd name="T47" fmla="*/ 1 h 112"/>
                <a:gd name="T48" fmla="*/ 57 w 114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2" y="1"/>
                  </a:lnTo>
                  <a:lnTo>
                    <a:pt x="85" y="7"/>
                  </a:lnTo>
                  <a:lnTo>
                    <a:pt x="98" y="15"/>
                  </a:lnTo>
                  <a:lnTo>
                    <a:pt x="107" y="26"/>
                  </a:lnTo>
                  <a:lnTo>
                    <a:pt x="112" y="41"/>
                  </a:lnTo>
                  <a:lnTo>
                    <a:pt x="114" y="55"/>
                  </a:lnTo>
                  <a:lnTo>
                    <a:pt x="112" y="69"/>
                  </a:lnTo>
                  <a:lnTo>
                    <a:pt x="107" y="83"/>
                  </a:lnTo>
                  <a:lnTo>
                    <a:pt x="98" y="95"/>
                  </a:lnTo>
                  <a:lnTo>
                    <a:pt x="85" y="104"/>
                  </a:lnTo>
                  <a:lnTo>
                    <a:pt x="72" y="109"/>
                  </a:lnTo>
                  <a:lnTo>
                    <a:pt x="57" y="112"/>
                  </a:lnTo>
                  <a:lnTo>
                    <a:pt x="43" y="109"/>
                  </a:lnTo>
                  <a:lnTo>
                    <a:pt x="28" y="104"/>
                  </a:lnTo>
                  <a:lnTo>
                    <a:pt x="17" y="95"/>
                  </a:lnTo>
                  <a:lnTo>
                    <a:pt x="8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8" y="26"/>
                  </a:lnTo>
                  <a:lnTo>
                    <a:pt x="17" y="15"/>
                  </a:lnTo>
                  <a:lnTo>
                    <a:pt x="28" y="7"/>
                  </a:lnTo>
                  <a:lnTo>
                    <a:pt x="43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172"/>
            <p:cNvSpPr>
              <a:spLocks/>
            </p:cNvSpPr>
            <p:nvPr/>
          </p:nvSpPr>
          <p:spPr bwMode="auto">
            <a:xfrm>
              <a:off x="2917825" y="3028950"/>
              <a:ext cx="17462" cy="17462"/>
            </a:xfrm>
            <a:custGeom>
              <a:avLst/>
              <a:gdLst>
                <a:gd name="T0" fmla="*/ 57 w 114"/>
                <a:gd name="T1" fmla="*/ 0 h 112"/>
                <a:gd name="T2" fmla="*/ 72 w 114"/>
                <a:gd name="T3" fmla="*/ 1 h 112"/>
                <a:gd name="T4" fmla="*/ 85 w 114"/>
                <a:gd name="T5" fmla="*/ 6 h 112"/>
                <a:gd name="T6" fmla="*/ 97 w 114"/>
                <a:gd name="T7" fmla="*/ 15 h 112"/>
                <a:gd name="T8" fmla="*/ 106 w 114"/>
                <a:gd name="T9" fmla="*/ 27 h 112"/>
                <a:gd name="T10" fmla="*/ 112 w 114"/>
                <a:gd name="T11" fmla="*/ 41 h 112"/>
                <a:gd name="T12" fmla="*/ 114 w 114"/>
                <a:gd name="T13" fmla="*/ 55 h 112"/>
                <a:gd name="T14" fmla="*/ 112 w 114"/>
                <a:gd name="T15" fmla="*/ 69 h 112"/>
                <a:gd name="T16" fmla="*/ 106 w 114"/>
                <a:gd name="T17" fmla="*/ 83 h 112"/>
                <a:gd name="T18" fmla="*/ 97 w 114"/>
                <a:gd name="T19" fmla="*/ 95 h 112"/>
                <a:gd name="T20" fmla="*/ 85 w 114"/>
                <a:gd name="T21" fmla="*/ 104 h 112"/>
                <a:gd name="T22" fmla="*/ 72 w 114"/>
                <a:gd name="T23" fmla="*/ 109 h 112"/>
                <a:gd name="T24" fmla="*/ 57 w 114"/>
                <a:gd name="T25" fmla="*/ 112 h 112"/>
                <a:gd name="T26" fmla="*/ 41 w 114"/>
                <a:gd name="T27" fmla="*/ 109 h 112"/>
                <a:gd name="T28" fmla="*/ 28 w 114"/>
                <a:gd name="T29" fmla="*/ 104 h 112"/>
                <a:gd name="T30" fmla="*/ 17 w 114"/>
                <a:gd name="T31" fmla="*/ 95 h 112"/>
                <a:gd name="T32" fmla="*/ 7 w 114"/>
                <a:gd name="T33" fmla="*/ 83 h 112"/>
                <a:gd name="T34" fmla="*/ 2 w 114"/>
                <a:gd name="T35" fmla="*/ 69 h 112"/>
                <a:gd name="T36" fmla="*/ 0 w 114"/>
                <a:gd name="T37" fmla="*/ 55 h 112"/>
                <a:gd name="T38" fmla="*/ 2 w 114"/>
                <a:gd name="T39" fmla="*/ 41 h 112"/>
                <a:gd name="T40" fmla="*/ 7 w 114"/>
                <a:gd name="T41" fmla="*/ 27 h 112"/>
                <a:gd name="T42" fmla="*/ 17 w 114"/>
                <a:gd name="T43" fmla="*/ 15 h 112"/>
                <a:gd name="T44" fmla="*/ 28 w 114"/>
                <a:gd name="T45" fmla="*/ 6 h 112"/>
                <a:gd name="T46" fmla="*/ 41 w 114"/>
                <a:gd name="T47" fmla="*/ 1 h 112"/>
                <a:gd name="T48" fmla="*/ 57 w 114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2" y="1"/>
                  </a:lnTo>
                  <a:lnTo>
                    <a:pt x="85" y="6"/>
                  </a:lnTo>
                  <a:lnTo>
                    <a:pt x="97" y="15"/>
                  </a:lnTo>
                  <a:lnTo>
                    <a:pt x="106" y="27"/>
                  </a:lnTo>
                  <a:lnTo>
                    <a:pt x="112" y="41"/>
                  </a:lnTo>
                  <a:lnTo>
                    <a:pt x="114" y="55"/>
                  </a:lnTo>
                  <a:lnTo>
                    <a:pt x="112" y="69"/>
                  </a:lnTo>
                  <a:lnTo>
                    <a:pt x="106" y="83"/>
                  </a:lnTo>
                  <a:lnTo>
                    <a:pt x="97" y="95"/>
                  </a:lnTo>
                  <a:lnTo>
                    <a:pt x="85" y="104"/>
                  </a:lnTo>
                  <a:lnTo>
                    <a:pt x="72" y="109"/>
                  </a:lnTo>
                  <a:lnTo>
                    <a:pt x="57" y="112"/>
                  </a:lnTo>
                  <a:lnTo>
                    <a:pt x="41" y="109"/>
                  </a:lnTo>
                  <a:lnTo>
                    <a:pt x="28" y="104"/>
                  </a:lnTo>
                  <a:lnTo>
                    <a:pt x="17" y="95"/>
                  </a:lnTo>
                  <a:lnTo>
                    <a:pt x="7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7"/>
                  </a:lnTo>
                  <a:lnTo>
                    <a:pt x="17" y="15"/>
                  </a:lnTo>
                  <a:lnTo>
                    <a:pt x="28" y="6"/>
                  </a:lnTo>
                  <a:lnTo>
                    <a:pt x="41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173"/>
            <p:cNvSpPr>
              <a:spLocks/>
            </p:cNvSpPr>
            <p:nvPr/>
          </p:nvSpPr>
          <p:spPr bwMode="auto">
            <a:xfrm>
              <a:off x="2962275" y="3028950"/>
              <a:ext cx="19050" cy="17462"/>
            </a:xfrm>
            <a:custGeom>
              <a:avLst/>
              <a:gdLst>
                <a:gd name="T0" fmla="*/ 57 w 114"/>
                <a:gd name="T1" fmla="*/ 0 h 112"/>
                <a:gd name="T2" fmla="*/ 72 w 114"/>
                <a:gd name="T3" fmla="*/ 1 h 112"/>
                <a:gd name="T4" fmla="*/ 85 w 114"/>
                <a:gd name="T5" fmla="*/ 6 h 112"/>
                <a:gd name="T6" fmla="*/ 98 w 114"/>
                <a:gd name="T7" fmla="*/ 15 h 112"/>
                <a:gd name="T8" fmla="*/ 106 w 114"/>
                <a:gd name="T9" fmla="*/ 27 h 112"/>
                <a:gd name="T10" fmla="*/ 112 w 114"/>
                <a:gd name="T11" fmla="*/ 41 h 112"/>
                <a:gd name="T12" fmla="*/ 114 w 114"/>
                <a:gd name="T13" fmla="*/ 55 h 112"/>
                <a:gd name="T14" fmla="*/ 112 w 114"/>
                <a:gd name="T15" fmla="*/ 69 h 112"/>
                <a:gd name="T16" fmla="*/ 106 w 114"/>
                <a:gd name="T17" fmla="*/ 83 h 112"/>
                <a:gd name="T18" fmla="*/ 98 w 114"/>
                <a:gd name="T19" fmla="*/ 95 h 112"/>
                <a:gd name="T20" fmla="*/ 85 w 114"/>
                <a:gd name="T21" fmla="*/ 104 h 112"/>
                <a:gd name="T22" fmla="*/ 72 w 114"/>
                <a:gd name="T23" fmla="*/ 109 h 112"/>
                <a:gd name="T24" fmla="*/ 57 w 114"/>
                <a:gd name="T25" fmla="*/ 112 h 112"/>
                <a:gd name="T26" fmla="*/ 42 w 114"/>
                <a:gd name="T27" fmla="*/ 109 h 112"/>
                <a:gd name="T28" fmla="*/ 28 w 114"/>
                <a:gd name="T29" fmla="*/ 104 h 112"/>
                <a:gd name="T30" fmla="*/ 17 w 114"/>
                <a:gd name="T31" fmla="*/ 95 h 112"/>
                <a:gd name="T32" fmla="*/ 8 w 114"/>
                <a:gd name="T33" fmla="*/ 83 h 112"/>
                <a:gd name="T34" fmla="*/ 2 w 114"/>
                <a:gd name="T35" fmla="*/ 69 h 112"/>
                <a:gd name="T36" fmla="*/ 0 w 114"/>
                <a:gd name="T37" fmla="*/ 55 h 112"/>
                <a:gd name="T38" fmla="*/ 2 w 114"/>
                <a:gd name="T39" fmla="*/ 41 h 112"/>
                <a:gd name="T40" fmla="*/ 8 w 114"/>
                <a:gd name="T41" fmla="*/ 27 h 112"/>
                <a:gd name="T42" fmla="*/ 17 w 114"/>
                <a:gd name="T43" fmla="*/ 15 h 112"/>
                <a:gd name="T44" fmla="*/ 28 w 114"/>
                <a:gd name="T45" fmla="*/ 6 h 112"/>
                <a:gd name="T46" fmla="*/ 42 w 114"/>
                <a:gd name="T47" fmla="*/ 1 h 112"/>
                <a:gd name="T48" fmla="*/ 57 w 114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2" y="1"/>
                  </a:lnTo>
                  <a:lnTo>
                    <a:pt x="85" y="6"/>
                  </a:lnTo>
                  <a:lnTo>
                    <a:pt x="98" y="15"/>
                  </a:lnTo>
                  <a:lnTo>
                    <a:pt x="106" y="27"/>
                  </a:lnTo>
                  <a:lnTo>
                    <a:pt x="112" y="41"/>
                  </a:lnTo>
                  <a:lnTo>
                    <a:pt x="114" y="55"/>
                  </a:lnTo>
                  <a:lnTo>
                    <a:pt x="112" y="69"/>
                  </a:lnTo>
                  <a:lnTo>
                    <a:pt x="106" y="83"/>
                  </a:lnTo>
                  <a:lnTo>
                    <a:pt x="98" y="95"/>
                  </a:lnTo>
                  <a:lnTo>
                    <a:pt x="85" y="104"/>
                  </a:lnTo>
                  <a:lnTo>
                    <a:pt x="72" y="109"/>
                  </a:lnTo>
                  <a:lnTo>
                    <a:pt x="57" y="112"/>
                  </a:lnTo>
                  <a:lnTo>
                    <a:pt x="42" y="109"/>
                  </a:lnTo>
                  <a:lnTo>
                    <a:pt x="28" y="104"/>
                  </a:lnTo>
                  <a:lnTo>
                    <a:pt x="17" y="95"/>
                  </a:lnTo>
                  <a:lnTo>
                    <a:pt x="8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8" y="27"/>
                  </a:lnTo>
                  <a:lnTo>
                    <a:pt x="17" y="15"/>
                  </a:lnTo>
                  <a:lnTo>
                    <a:pt x="28" y="6"/>
                  </a:lnTo>
                  <a:lnTo>
                    <a:pt x="42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8" name="Freeform 267"/>
          <p:cNvSpPr>
            <a:spLocks/>
          </p:cNvSpPr>
          <p:nvPr/>
        </p:nvSpPr>
        <p:spPr bwMode="auto">
          <a:xfrm>
            <a:off x="1684008" y="2702783"/>
            <a:ext cx="395287" cy="527050"/>
          </a:xfrm>
          <a:custGeom>
            <a:avLst/>
            <a:gdLst>
              <a:gd name="connsiteX0" fmla="*/ 0 w 395287"/>
              <a:gd name="connsiteY0" fmla="*/ 142875 h 527050"/>
              <a:gd name="connsiteX1" fmla="*/ 134775 w 395287"/>
              <a:gd name="connsiteY1" fmla="*/ 142875 h 527050"/>
              <a:gd name="connsiteX2" fmla="*/ 137629 w 395287"/>
              <a:gd name="connsiteY2" fmla="*/ 143351 h 527050"/>
              <a:gd name="connsiteX3" fmla="*/ 140166 w 395287"/>
              <a:gd name="connsiteY3" fmla="*/ 144461 h 527050"/>
              <a:gd name="connsiteX4" fmla="*/ 141910 w 395287"/>
              <a:gd name="connsiteY4" fmla="*/ 146523 h 527050"/>
              <a:gd name="connsiteX5" fmla="*/ 143337 w 395287"/>
              <a:gd name="connsiteY5" fmla="*/ 148903 h 527050"/>
              <a:gd name="connsiteX6" fmla="*/ 143813 w 395287"/>
              <a:gd name="connsiteY6" fmla="*/ 151758 h 527050"/>
              <a:gd name="connsiteX7" fmla="*/ 143337 w 395287"/>
              <a:gd name="connsiteY7" fmla="*/ 154613 h 527050"/>
              <a:gd name="connsiteX8" fmla="*/ 141910 w 395287"/>
              <a:gd name="connsiteY8" fmla="*/ 157151 h 527050"/>
              <a:gd name="connsiteX9" fmla="*/ 140166 w 395287"/>
              <a:gd name="connsiteY9" fmla="*/ 158896 h 527050"/>
              <a:gd name="connsiteX10" fmla="*/ 137629 w 395287"/>
              <a:gd name="connsiteY10" fmla="*/ 160165 h 527050"/>
              <a:gd name="connsiteX11" fmla="*/ 134775 w 395287"/>
              <a:gd name="connsiteY11" fmla="*/ 160799 h 527050"/>
              <a:gd name="connsiteX12" fmla="*/ 18076 w 395287"/>
              <a:gd name="connsiteY12" fmla="*/ 160799 h 527050"/>
              <a:gd name="connsiteX13" fmla="*/ 18076 w 395287"/>
              <a:gd name="connsiteY13" fmla="*/ 509126 h 527050"/>
              <a:gd name="connsiteX14" fmla="*/ 377528 w 395287"/>
              <a:gd name="connsiteY14" fmla="*/ 509126 h 527050"/>
              <a:gd name="connsiteX15" fmla="*/ 377528 w 395287"/>
              <a:gd name="connsiteY15" fmla="*/ 160799 h 527050"/>
              <a:gd name="connsiteX16" fmla="*/ 260512 w 395287"/>
              <a:gd name="connsiteY16" fmla="*/ 160799 h 527050"/>
              <a:gd name="connsiteX17" fmla="*/ 257658 w 395287"/>
              <a:gd name="connsiteY17" fmla="*/ 160165 h 527050"/>
              <a:gd name="connsiteX18" fmla="*/ 255280 w 395287"/>
              <a:gd name="connsiteY18" fmla="*/ 158896 h 527050"/>
              <a:gd name="connsiteX19" fmla="*/ 253377 w 395287"/>
              <a:gd name="connsiteY19" fmla="*/ 157151 h 527050"/>
              <a:gd name="connsiteX20" fmla="*/ 252109 w 395287"/>
              <a:gd name="connsiteY20" fmla="*/ 154613 h 527050"/>
              <a:gd name="connsiteX21" fmla="*/ 251474 w 395287"/>
              <a:gd name="connsiteY21" fmla="*/ 151758 h 527050"/>
              <a:gd name="connsiteX22" fmla="*/ 252109 w 395287"/>
              <a:gd name="connsiteY22" fmla="*/ 148903 h 527050"/>
              <a:gd name="connsiteX23" fmla="*/ 253377 w 395287"/>
              <a:gd name="connsiteY23" fmla="*/ 146523 h 527050"/>
              <a:gd name="connsiteX24" fmla="*/ 255280 w 395287"/>
              <a:gd name="connsiteY24" fmla="*/ 144461 h 527050"/>
              <a:gd name="connsiteX25" fmla="*/ 257658 w 395287"/>
              <a:gd name="connsiteY25" fmla="*/ 143351 h 527050"/>
              <a:gd name="connsiteX26" fmla="*/ 260512 w 395287"/>
              <a:gd name="connsiteY26" fmla="*/ 142875 h 527050"/>
              <a:gd name="connsiteX27" fmla="*/ 395287 w 395287"/>
              <a:gd name="connsiteY27" fmla="*/ 142875 h 527050"/>
              <a:gd name="connsiteX28" fmla="*/ 395287 w 395287"/>
              <a:gd name="connsiteY28" fmla="*/ 527050 h 527050"/>
              <a:gd name="connsiteX29" fmla="*/ 0 w 395287"/>
              <a:gd name="connsiteY29" fmla="*/ 527050 h 527050"/>
              <a:gd name="connsiteX30" fmla="*/ 197882 w 395287"/>
              <a:gd name="connsiteY30" fmla="*/ 0 h 527050"/>
              <a:gd name="connsiteX31" fmla="*/ 200587 w 395287"/>
              <a:gd name="connsiteY31" fmla="*/ 634 h 527050"/>
              <a:gd name="connsiteX32" fmla="*/ 203134 w 395287"/>
              <a:gd name="connsiteY32" fmla="*/ 1744 h 527050"/>
              <a:gd name="connsiteX33" fmla="*/ 205043 w 395287"/>
              <a:gd name="connsiteY33" fmla="*/ 3647 h 527050"/>
              <a:gd name="connsiteX34" fmla="*/ 206316 w 395287"/>
              <a:gd name="connsiteY34" fmla="*/ 6183 h 527050"/>
              <a:gd name="connsiteX35" fmla="*/ 206794 w 395287"/>
              <a:gd name="connsiteY35" fmla="*/ 9037 h 527050"/>
              <a:gd name="connsiteX36" fmla="*/ 206794 w 395287"/>
              <a:gd name="connsiteY36" fmla="*/ 326432 h 527050"/>
              <a:gd name="connsiteX37" fmla="*/ 281585 w 395287"/>
              <a:gd name="connsiteY37" fmla="*/ 252553 h 527050"/>
              <a:gd name="connsiteX38" fmla="*/ 283336 w 395287"/>
              <a:gd name="connsiteY38" fmla="*/ 250967 h 527050"/>
              <a:gd name="connsiteX39" fmla="*/ 285564 w 395287"/>
              <a:gd name="connsiteY39" fmla="*/ 250174 h 527050"/>
              <a:gd name="connsiteX40" fmla="*/ 287951 w 395287"/>
              <a:gd name="connsiteY40" fmla="*/ 249857 h 527050"/>
              <a:gd name="connsiteX41" fmla="*/ 290019 w 395287"/>
              <a:gd name="connsiteY41" fmla="*/ 250174 h 527050"/>
              <a:gd name="connsiteX42" fmla="*/ 292247 w 395287"/>
              <a:gd name="connsiteY42" fmla="*/ 250967 h 527050"/>
              <a:gd name="connsiteX43" fmla="*/ 294316 w 395287"/>
              <a:gd name="connsiteY43" fmla="*/ 252553 h 527050"/>
              <a:gd name="connsiteX44" fmla="*/ 295748 w 395287"/>
              <a:gd name="connsiteY44" fmla="*/ 254455 h 527050"/>
              <a:gd name="connsiteX45" fmla="*/ 296544 w 395287"/>
              <a:gd name="connsiteY45" fmla="*/ 256675 h 527050"/>
              <a:gd name="connsiteX46" fmla="*/ 296862 w 395287"/>
              <a:gd name="connsiteY46" fmla="*/ 258736 h 527050"/>
              <a:gd name="connsiteX47" fmla="*/ 296544 w 395287"/>
              <a:gd name="connsiteY47" fmla="*/ 261114 h 527050"/>
              <a:gd name="connsiteX48" fmla="*/ 295748 w 395287"/>
              <a:gd name="connsiteY48" fmla="*/ 263333 h 527050"/>
              <a:gd name="connsiteX49" fmla="*/ 294316 w 395287"/>
              <a:gd name="connsiteY49" fmla="*/ 265077 h 527050"/>
              <a:gd name="connsiteX50" fmla="*/ 205043 w 395287"/>
              <a:gd name="connsiteY50" fmla="*/ 353383 h 527050"/>
              <a:gd name="connsiteX51" fmla="*/ 203611 w 395287"/>
              <a:gd name="connsiteY51" fmla="*/ 354969 h 527050"/>
              <a:gd name="connsiteX52" fmla="*/ 202020 w 395287"/>
              <a:gd name="connsiteY52" fmla="*/ 356237 h 527050"/>
              <a:gd name="connsiteX53" fmla="*/ 199951 w 395287"/>
              <a:gd name="connsiteY53" fmla="*/ 356871 h 527050"/>
              <a:gd name="connsiteX54" fmla="*/ 197882 w 395287"/>
              <a:gd name="connsiteY54" fmla="*/ 357188 h 527050"/>
              <a:gd name="connsiteX55" fmla="*/ 197723 w 395287"/>
              <a:gd name="connsiteY55" fmla="*/ 357188 h 527050"/>
              <a:gd name="connsiteX56" fmla="*/ 197405 w 395287"/>
              <a:gd name="connsiteY56" fmla="*/ 357188 h 527050"/>
              <a:gd name="connsiteX57" fmla="*/ 195177 w 395287"/>
              <a:gd name="connsiteY57" fmla="*/ 356871 h 527050"/>
              <a:gd name="connsiteX58" fmla="*/ 192949 w 395287"/>
              <a:gd name="connsiteY58" fmla="*/ 356078 h 527050"/>
              <a:gd name="connsiteX59" fmla="*/ 191199 w 395287"/>
              <a:gd name="connsiteY59" fmla="*/ 354652 h 527050"/>
              <a:gd name="connsiteX60" fmla="*/ 101130 w 395287"/>
              <a:gd name="connsiteY60" fmla="*/ 265394 h 527050"/>
              <a:gd name="connsiteX61" fmla="*/ 99539 w 395287"/>
              <a:gd name="connsiteY61" fmla="*/ 263650 h 527050"/>
              <a:gd name="connsiteX62" fmla="*/ 98743 w 395287"/>
              <a:gd name="connsiteY62" fmla="*/ 261431 h 527050"/>
              <a:gd name="connsiteX63" fmla="*/ 98425 w 395287"/>
              <a:gd name="connsiteY63" fmla="*/ 259211 h 527050"/>
              <a:gd name="connsiteX64" fmla="*/ 98743 w 395287"/>
              <a:gd name="connsiteY64" fmla="*/ 256992 h 527050"/>
              <a:gd name="connsiteX65" fmla="*/ 99539 w 395287"/>
              <a:gd name="connsiteY65" fmla="*/ 254772 h 527050"/>
              <a:gd name="connsiteX66" fmla="*/ 101130 w 395287"/>
              <a:gd name="connsiteY66" fmla="*/ 252870 h 527050"/>
              <a:gd name="connsiteX67" fmla="*/ 103040 w 395287"/>
              <a:gd name="connsiteY67" fmla="*/ 251443 h 527050"/>
              <a:gd name="connsiteX68" fmla="*/ 105268 w 395287"/>
              <a:gd name="connsiteY68" fmla="*/ 250491 h 527050"/>
              <a:gd name="connsiteX69" fmla="*/ 107496 w 395287"/>
              <a:gd name="connsiteY69" fmla="*/ 250174 h 527050"/>
              <a:gd name="connsiteX70" fmla="*/ 109723 w 395287"/>
              <a:gd name="connsiteY70" fmla="*/ 250491 h 527050"/>
              <a:gd name="connsiteX71" fmla="*/ 111951 w 395287"/>
              <a:gd name="connsiteY71" fmla="*/ 251443 h 527050"/>
              <a:gd name="connsiteX72" fmla="*/ 113861 w 395287"/>
              <a:gd name="connsiteY72" fmla="*/ 252870 h 527050"/>
              <a:gd name="connsiteX73" fmla="*/ 188812 w 395287"/>
              <a:gd name="connsiteY73" fmla="*/ 327066 h 527050"/>
              <a:gd name="connsiteX74" fmla="*/ 188812 w 395287"/>
              <a:gd name="connsiteY74" fmla="*/ 9037 h 527050"/>
              <a:gd name="connsiteX75" fmla="*/ 189289 w 395287"/>
              <a:gd name="connsiteY75" fmla="*/ 6183 h 527050"/>
              <a:gd name="connsiteX76" fmla="*/ 190562 w 395287"/>
              <a:gd name="connsiteY76" fmla="*/ 3647 h 527050"/>
              <a:gd name="connsiteX77" fmla="*/ 192472 w 395287"/>
              <a:gd name="connsiteY77" fmla="*/ 1744 h 527050"/>
              <a:gd name="connsiteX78" fmla="*/ 195018 w 395287"/>
              <a:gd name="connsiteY78" fmla="*/ 634 h 52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395287" h="527050">
                <a:moveTo>
                  <a:pt x="0" y="142875"/>
                </a:moveTo>
                <a:lnTo>
                  <a:pt x="134775" y="142875"/>
                </a:lnTo>
                <a:lnTo>
                  <a:pt x="137629" y="143351"/>
                </a:lnTo>
                <a:lnTo>
                  <a:pt x="140166" y="144461"/>
                </a:lnTo>
                <a:lnTo>
                  <a:pt x="141910" y="146523"/>
                </a:lnTo>
                <a:lnTo>
                  <a:pt x="143337" y="148903"/>
                </a:lnTo>
                <a:lnTo>
                  <a:pt x="143813" y="151758"/>
                </a:lnTo>
                <a:lnTo>
                  <a:pt x="143337" y="154613"/>
                </a:lnTo>
                <a:lnTo>
                  <a:pt x="141910" y="157151"/>
                </a:lnTo>
                <a:lnTo>
                  <a:pt x="140166" y="158896"/>
                </a:lnTo>
                <a:lnTo>
                  <a:pt x="137629" y="160165"/>
                </a:lnTo>
                <a:lnTo>
                  <a:pt x="134775" y="160799"/>
                </a:lnTo>
                <a:lnTo>
                  <a:pt x="18076" y="160799"/>
                </a:lnTo>
                <a:lnTo>
                  <a:pt x="18076" y="509126"/>
                </a:lnTo>
                <a:lnTo>
                  <a:pt x="377528" y="509126"/>
                </a:lnTo>
                <a:lnTo>
                  <a:pt x="377528" y="160799"/>
                </a:lnTo>
                <a:lnTo>
                  <a:pt x="260512" y="160799"/>
                </a:lnTo>
                <a:lnTo>
                  <a:pt x="257658" y="160165"/>
                </a:lnTo>
                <a:lnTo>
                  <a:pt x="255280" y="158896"/>
                </a:lnTo>
                <a:lnTo>
                  <a:pt x="253377" y="157151"/>
                </a:lnTo>
                <a:lnTo>
                  <a:pt x="252109" y="154613"/>
                </a:lnTo>
                <a:lnTo>
                  <a:pt x="251474" y="151758"/>
                </a:lnTo>
                <a:lnTo>
                  <a:pt x="252109" y="148903"/>
                </a:lnTo>
                <a:lnTo>
                  <a:pt x="253377" y="146523"/>
                </a:lnTo>
                <a:lnTo>
                  <a:pt x="255280" y="144461"/>
                </a:lnTo>
                <a:lnTo>
                  <a:pt x="257658" y="143351"/>
                </a:lnTo>
                <a:lnTo>
                  <a:pt x="260512" y="142875"/>
                </a:lnTo>
                <a:lnTo>
                  <a:pt x="395287" y="142875"/>
                </a:lnTo>
                <a:lnTo>
                  <a:pt x="395287" y="527050"/>
                </a:lnTo>
                <a:lnTo>
                  <a:pt x="0" y="527050"/>
                </a:lnTo>
                <a:close/>
                <a:moveTo>
                  <a:pt x="197882" y="0"/>
                </a:moveTo>
                <a:lnTo>
                  <a:pt x="200587" y="634"/>
                </a:lnTo>
                <a:lnTo>
                  <a:pt x="203134" y="1744"/>
                </a:lnTo>
                <a:lnTo>
                  <a:pt x="205043" y="3647"/>
                </a:lnTo>
                <a:lnTo>
                  <a:pt x="206316" y="6183"/>
                </a:lnTo>
                <a:lnTo>
                  <a:pt x="206794" y="9037"/>
                </a:lnTo>
                <a:lnTo>
                  <a:pt x="206794" y="326432"/>
                </a:lnTo>
                <a:lnTo>
                  <a:pt x="281585" y="252553"/>
                </a:lnTo>
                <a:lnTo>
                  <a:pt x="283336" y="250967"/>
                </a:lnTo>
                <a:lnTo>
                  <a:pt x="285564" y="250174"/>
                </a:lnTo>
                <a:lnTo>
                  <a:pt x="287951" y="249857"/>
                </a:lnTo>
                <a:lnTo>
                  <a:pt x="290019" y="250174"/>
                </a:lnTo>
                <a:lnTo>
                  <a:pt x="292247" y="250967"/>
                </a:lnTo>
                <a:lnTo>
                  <a:pt x="294316" y="252553"/>
                </a:lnTo>
                <a:lnTo>
                  <a:pt x="295748" y="254455"/>
                </a:lnTo>
                <a:lnTo>
                  <a:pt x="296544" y="256675"/>
                </a:lnTo>
                <a:lnTo>
                  <a:pt x="296862" y="258736"/>
                </a:lnTo>
                <a:lnTo>
                  <a:pt x="296544" y="261114"/>
                </a:lnTo>
                <a:lnTo>
                  <a:pt x="295748" y="263333"/>
                </a:lnTo>
                <a:lnTo>
                  <a:pt x="294316" y="265077"/>
                </a:lnTo>
                <a:lnTo>
                  <a:pt x="205043" y="353383"/>
                </a:lnTo>
                <a:lnTo>
                  <a:pt x="203611" y="354969"/>
                </a:lnTo>
                <a:lnTo>
                  <a:pt x="202020" y="356237"/>
                </a:lnTo>
                <a:lnTo>
                  <a:pt x="199951" y="356871"/>
                </a:lnTo>
                <a:lnTo>
                  <a:pt x="197882" y="357188"/>
                </a:lnTo>
                <a:lnTo>
                  <a:pt x="197723" y="357188"/>
                </a:lnTo>
                <a:lnTo>
                  <a:pt x="197405" y="357188"/>
                </a:lnTo>
                <a:lnTo>
                  <a:pt x="195177" y="356871"/>
                </a:lnTo>
                <a:lnTo>
                  <a:pt x="192949" y="356078"/>
                </a:lnTo>
                <a:lnTo>
                  <a:pt x="191199" y="354652"/>
                </a:lnTo>
                <a:lnTo>
                  <a:pt x="101130" y="265394"/>
                </a:lnTo>
                <a:lnTo>
                  <a:pt x="99539" y="263650"/>
                </a:lnTo>
                <a:lnTo>
                  <a:pt x="98743" y="261431"/>
                </a:lnTo>
                <a:lnTo>
                  <a:pt x="98425" y="259211"/>
                </a:lnTo>
                <a:lnTo>
                  <a:pt x="98743" y="256992"/>
                </a:lnTo>
                <a:lnTo>
                  <a:pt x="99539" y="254772"/>
                </a:lnTo>
                <a:lnTo>
                  <a:pt x="101130" y="252870"/>
                </a:lnTo>
                <a:lnTo>
                  <a:pt x="103040" y="251443"/>
                </a:lnTo>
                <a:lnTo>
                  <a:pt x="105268" y="250491"/>
                </a:lnTo>
                <a:lnTo>
                  <a:pt x="107496" y="250174"/>
                </a:lnTo>
                <a:lnTo>
                  <a:pt x="109723" y="250491"/>
                </a:lnTo>
                <a:lnTo>
                  <a:pt x="111951" y="251443"/>
                </a:lnTo>
                <a:lnTo>
                  <a:pt x="113861" y="252870"/>
                </a:lnTo>
                <a:lnTo>
                  <a:pt x="188812" y="327066"/>
                </a:lnTo>
                <a:lnTo>
                  <a:pt x="188812" y="9037"/>
                </a:lnTo>
                <a:lnTo>
                  <a:pt x="189289" y="6183"/>
                </a:lnTo>
                <a:lnTo>
                  <a:pt x="190562" y="3647"/>
                </a:lnTo>
                <a:lnTo>
                  <a:pt x="192472" y="1744"/>
                </a:lnTo>
                <a:lnTo>
                  <a:pt x="195018" y="63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77" name="Freeform 184"/>
          <p:cNvSpPr>
            <a:spLocks noEditPoints="1"/>
          </p:cNvSpPr>
          <p:nvPr/>
        </p:nvSpPr>
        <p:spPr bwMode="auto">
          <a:xfrm>
            <a:off x="697714" y="2719452"/>
            <a:ext cx="496887" cy="493712"/>
          </a:xfrm>
          <a:custGeom>
            <a:avLst/>
            <a:gdLst>
              <a:gd name="T0" fmla="*/ 221 w 3447"/>
              <a:gd name="T1" fmla="*/ 3108 h 3414"/>
              <a:gd name="T2" fmla="*/ 282 w 3447"/>
              <a:gd name="T3" fmla="*/ 3091 h 3414"/>
              <a:gd name="T4" fmla="*/ 326 w 3447"/>
              <a:gd name="T5" fmla="*/ 3136 h 3414"/>
              <a:gd name="T6" fmla="*/ 310 w 3447"/>
              <a:gd name="T7" fmla="*/ 3196 h 3414"/>
              <a:gd name="T8" fmla="*/ 642 w 3447"/>
              <a:gd name="T9" fmla="*/ 2846 h 3414"/>
              <a:gd name="T10" fmla="*/ 632 w 3447"/>
              <a:gd name="T11" fmla="*/ 2847 h 3414"/>
              <a:gd name="T12" fmla="*/ 622 w 3447"/>
              <a:gd name="T13" fmla="*/ 2844 h 3414"/>
              <a:gd name="T14" fmla="*/ 600 w 3447"/>
              <a:gd name="T15" fmla="*/ 2835 h 3414"/>
              <a:gd name="T16" fmla="*/ 585 w 3447"/>
              <a:gd name="T17" fmla="*/ 2819 h 3414"/>
              <a:gd name="T18" fmla="*/ 575 w 3447"/>
              <a:gd name="T19" fmla="*/ 2797 h 3414"/>
              <a:gd name="T20" fmla="*/ 574 w 3447"/>
              <a:gd name="T21" fmla="*/ 2788 h 3414"/>
              <a:gd name="T22" fmla="*/ 574 w 3447"/>
              <a:gd name="T23" fmla="*/ 2778 h 3414"/>
              <a:gd name="T24" fmla="*/ 651 w 3447"/>
              <a:gd name="T25" fmla="*/ 2332 h 3414"/>
              <a:gd name="T26" fmla="*/ 2091 w 3447"/>
              <a:gd name="T27" fmla="*/ 932 h 3414"/>
              <a:gd name="T28" fmla="*/ 2146 w 3447"/>
              <a:gd name="T29" fmla="*/ 963 h 3414"/>
              <a:gd name="T30" fmla="*/ 2146 w 3447"/>
              <a:gd name="T31" fmla="*/ 1024 h 3414"/>
              <a:gd name="T32" fmla="*/ 1004 w 3447"/>
              <a:gd name="T33" fmla="*/ 2682 h 3414"/>
              <a:gd name="T34" fmla="*/ 2445 w 3447"/>
              <a:gd name="T35" fmla="*/ 1282 h 3414"/>
              <a:gd name="T36" fmla="*/ 2498 w 3447"/>
              <a:gd name="T37" fmla="*/ 1313 h 3414"/>
              <a:gd name="T38" fmla="*/ 2498 w 3447"/>
              <a:gd name="T39" fmla="*/ 1373 h 3414"/>
              <a:gd name="T40" fmla="*/ 2797 w 3447"/>
              <a:gd name="T41" fmla="*/ 1256 h 3414"/>
              <a:gd name="T42" fmla="*/ 2886 w 3447"/>
              <a:gd name="T43" fmla="*/ 1168 h 3414"/>
              <a:gd name="T44" fmla="*/ 2444 w 3447"/>
              <a:gd name="T45" fmla="*/ 381 h 3414"/>
              <a:gd name="T46" fmla="*/ 2892 w 3447"/>
              <a:gd name="T47" fmla="*/ 124 h 3414"/>
              <a:gd name="T48" fmla="*/ 2708 w 3447"/>
              <a:gd name="T49" fmla="*/ 162 h 3414"/>
              <a:gd name="T50" fmla="*/ 3262 w 3447"/>
              <a:gd name="T51" fmla="*/ 775 h 3414"/>
              <a:gd name="T52" fmla="*/ 3320 w 3447"/>
              <a:gd name="T53" fmla="*/ 597 h 3414"/>
              <a:gd name="T54" fmla="*/ 3297 w 3447"/>
              <a:gd name="T55" fmla="*/ 413 h 3414"/>
              <a:gd name="T56" fmla="*/ 3195 w 3447"/>
              <a:gd name="T57" fmla="*/ 250 h 3414"/>
              <a:gd name="T58" fmla="*/ 3031 w 3447"/>
              <a:gd name="T59" fmla="*/ 149 h 3414"/>
              <a:gd name="T60" fmla="*/ 2885 w 3447"/>
              <a:gd name="T61" fmla="*/ 0 h 3414"/>
              <a:gd name="T62" fmla="*/ 3097 w 3447"/>
              <a:gd name="T63" fmla="*/ 41 h 3414"/>
              <a:gd name="T64" fmla="*/ 3283 w 3447"/>
              <a:gd name="T65" fmla="*/ 163 h 3414"/>
              <a:gd name="T66" fmla="*/ 3406 w 3447"/>
              <a:gd name="T67" fmla="*/ 347 h 3414"/>
              <a:gd name="T68" fmla="*/ 3447 w 3447"/>
              <a:gd name="T69" fmla="*/ 557 h 3414"/>
              <a:gd name="T70" fmla="*/ 3406 w 3447"/>
              <a:gd name="T71" fmla="*/ 766 h 3414"/>
              <a:gd name="T72" fmla="*/ 3283 w 3447"/>
              <a:gd name="T73" fmla="*/ 950 h 3414"/>
              <a:gd name="T74" fmla="*/ 1028 w 3447"/>
              <a:gd name="T75" fmla="*/ 3181 h 3414"/>
              <a:gd name="T76" fmla="*/ 1011 w 3447"/>
              <a:gd name="T77" fmla="*/ 3192 h 3414"/>
              <a:gd name="T78" fmla="*/ 76 w 3447"/>
              <a:gd name="T79" fmla="*/ 3413 h 3414"/>
              <a:gd name="T80" fmla="*/ 38 w 3447"/>
              <a:gd name="T81" fmla="*/ 3410 h 3414"/>
              <a:gd name="T82" fmla="*/ 5 w 3447"/>
              <a:gd name="T83" fmla="*/ 3379 h 3414"/>
              <a:gd name="T84" fmla="*/ 0 w 3447"/>
              <a:gd name="T85" fmla="*/ 3352 h 3414"/>
              <a:gd name="T86" fmla="*/ 222 w 3447"/>
              <a:gd name="T87" fmla="*/ 2421 h 3414"/>
              <a:gd name="T88" fmla="*/ 228 w 3447"/>
              <a:gd name="T89" fmla="*/ 2407 h 3414"/>
              <a:gd name="T90" fmla="*/ 239 w 3447"/>
              <a:gd name="T91" fmla="*/ 2392 h 3414"/>
              <a:gd name="T92" fmla="*/ 2624 w 3447"/>
              <a:gd name="T93" fmla="*/ 64 h 3414"/>
              <a:gd name="T94" fmla="*/ 2832 w 3447"/>
              <a:gd name="T95" fmla="*/ 4 h 3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447" h="3414">
                <a:moveTo>
                  <a:pt x="609" y="2462"/>
                </a:moveTo>
                <a:lnTo>
                  <a:pt x="333" y="2492"/>
                </a:lnTo>
                <a:lnTo>
                  <a:pt x="174" y="3155"/>
                </a:lnTo>
                <a:lnTo>
                  <a:pt x="221" y="3108"/>
                </a:lnTo>
                <a:lnTo>
                  <a:pt x="235" y="3098"/>
                </a:lnTo>
                <a:lnTo>
                  <a:pt x="249" y="3091"/>
                </a:lnTo>
                <a:lnTo>
                  <a:pt x="265" y="3090"/>
                </a:lnTo>
                <a:lnTo>
                  <a:pt x="282" y="3091"/>
                </a:lnTo>
                <a:lnTo>
                  <a:pt x="296" y="3098"/>
                </a:lnTo>
                <a:lnTo>
                  <a:pt x="310" y="3108"/>
                </a:lnTo>
                <a:lnTo>
                  <a:pt x="320" y="3122"/>
                </a:lnTo>
                <a:lnTo>
                  <a:pt x="326" y="3136"/>
                </a:lnTo>
                <a:lnTo>
                  <a:pt x="327" y="3152"/>
                </a:lnTo>
                <a:lnTo>
                  <a:pt x="326" y="3168"/>
                </a:lnTo>
                <a:lnTo>
                  <a:pt x="320" y="3182"/>
                </a:lnTo>
                <a:lnTo>
                  <a:pt x="310" y="3196"/>
                </a:lnTo>
                <a:lnTo>
                  <a:pt x="262" y="3242"/>
                </a:lnTo>
                <a:lnTo>
                  <a:pt x="932" y="3085"/>
                </a:lnTo>
                <a:lnTo>
                  <a:pt x="962" y="2811"/>
                </a:lnTo>
                <a:lnTo>
                  <a:pt x="642" y="2846"/>
                </a:lnTo>
                <a:lnTo>
                  <a:pt x="639" y="2847"/>
                </a:lnTo>
                <a:lnTo>
                  <a:pt x="636" y="2847"/>
                </a:lnTo>
                <a:lnTo>
                  <a:pt x="636" y="2847"/>
                </a:lnTo>
                <a:lnTo>
                  <a:pt x="632" y="2847"/>
                </a:lnTo>
                <a:lnTo>
                  <a:pt x="628" y="2846"/>
                </a:lnTo>
                <a:lnTo>
                  <a:pt x="626" y="2846"/>
                </a:lnTo>
                <a:lnTo>
                  <a:pt x="624" y="2845"/>
                </a:lnTo>
                <a:lnTo>
                  <a:pt x="622" y="2844"/>
                </a:lnTo>
                <a:lnTo>
                  <a:pt x="615" y="2843"/>
                </a:lnTo>
                <a:lnTo>
                  <a:pt x="609" y="2841"/>
                </a:lnTo>
                <a:lnTo>
                  <a:pt x="604" y="2837"/>
                </a:lnTo>
                <a:lnTo>
                  <a:pt x="600" y="2835"/>
                </a:lnTo>
                <a:lnTo>
                  <a:pt x="596" y="2831"/>
                </a:lnTo>
                <a:lnTo>
                  <a:pt x="590" y="2827"/>
                </a:lnTo>
                <a:lnTo>
                  <a:pt x="587" y="2823"/>
                </a:lnTo>
                <a:lnTo>
                  <a:pt x="585" y="2819"/>
                </a:lnTo>
                <a:lnTo>
                  <a:pt x="582" y="2814"/>
                </a:lnTo>
                <a:lnTo>
                  <a:pt x="578" y="2807"/>
                </a:lnTo>
                <a:lnTo>
                  <a:pt x="577" y="2803"/>
                </a:lnTo>
                <a:lnTo>
                  <a:pt x="575" y="2797"/>
                </a:lnTo>
                <a:lnTo>
                  <a:pt x="575" y="2795"/>
                </a:lnTo>
                <a:lnTo>
                  <a:pt x="574" y="2793"/>
                </a:lnTo>
                <a:lnTo>
                  <a:pt x="574" y="2791"/>
                </a:lnTo>
                <a:lnTo>
                  <a:pt x="574" y="2788"/>
                </a:lnTo>
                <a:lnTo>
                  <a:pt x="574" y="2785"/>
                </a:lnTo>
                <a:lnTo>
                  <a:pt x="574" y="2782"/>
                </a:lnTo>
                <a:lnTo>
                  <a:pt x="574" y="2780"/>
                </a:lnTo>
                <a:lnTo>
                  <a:pt x="574" y="2778"/>
                </a:lnTo>
                <a:lnTo>
                  <a:pt x="609" y="2462"/>
                </a:lnTo>
                <a:close/>
                <a:moveTo>
                  <a:pt x="2180" y="644"/>
                </a:moveTo>
                <a:lnTo>
                  <a:pt x="452" y="2354"/>
                </a:lnTo>
                <a:lnTo>
                  <a:pt x="651" y="2332"/>
                </a:lnTo>
                <a:lnTo>
                  <a:pt x="2048" y="950"/>
                </a:lnTo>
                <a:lnTo>
                  <a:pt x="2061" y="940"/>
                </a:lnTo>
                <a:lnTo>
                  <a:pt x="2076" y="934"/>
                </a:lnTo>
                <a:lnTo>
                  <a:pt x="2091" y="932"/>
                </a:lnTo>
                <a:lnTo>
                  <a:pt x="2108" y="934"/>
                </a:lnTo>
                <a:lnTo>
                  <a:pt x="2122" y="940"/>
                </a:lnTo>
                <a:lnTo>
                  <a:pt x="2136" y="950"/>
                </a:lnTo>
                <a:lnTo>
                  <a:pt x="2146" y="963"/>
                </a:lnTo>
                <a:lnTo>
                  <a:pt x="2152" y="978"/>
                </a:lnTo>
                <a:lnTo>
                  <a:pt x="2153" y="993"/>
                </a:lnTo>
                <a:lnTo>
                  <a:pt x="2152" y="1009"/>
                </a:lnTo>
                <a:lnTo>
                  <a:pt x="2146" y="1024"/>
                </a:lnTo>
                <a:lnTo>
                  <a:pt x="2136" y="1037"/>
                </a:lnTo>
                <a:lnTo>
                  <a:pt x="739" y="2420"/>
                </a:lnTo>
                <a:lnTo>
                  <a:pt x="707" y="2715"/>
                </a:lnTo>
                <a:lnTo>
                  <a:pt x="1004" y="2682"/>
                </a:lnTo>
                <a:lnTo>
                  <a:pt x="2400" y="1299"/>
                </a:lnTo>
                <a:lnTo>
                  <a:pt x="2413" y="1289"/>
                </a:lnTo>
                <a:lnTo>
                  <a:pt x="2428" y="1284"/>
                </a:lnTo>
                <a:lnTo>
                  <a:pt x="2445" y="1282"/>
                </a:lnTo>
                <a:lnTo>
                  <a:pt x="2460" y="1284"/>
                </a:lnTo>
                <a:lnTo>
                  <a:pt x="2475" y="1289"/>
                </a:lnTo>
                <a:lnTo>
                  <a:pt x="2488" y="1299"/>
                </a:lnTo>
                <a:lnTo>
                  <a:pt x="2498" y="1313"/>
                </a:lnTo>
                <a:lnTo>
                  <a:pt x="2505" y="1328"/>
                </a:lnTo>
                <a:lnTo>
                  <a:pt x="2507" y="1343"/>
                </a:lnTo>
                <a:lnTo>
                  <a:pt x="2505" y="1359"/>
                </a:lnTo>
                <a:lnTo>
                  <a:pt x="2498" y="1373"/>
                </a:lnTo>
                <a:lnTo>
                  <a:pt x="2488" y="1387"/>
                </a:lnTo>
                <a:lnTo>
                  <a:pt x="1092" y="2769"/>
                </a:lnTo>
                <a:lnTo>
                  <a:pt x="1071" y="2967"/>
                </a:lnTo>
                <a:lnTo>
                  <a:pt x="2797" y="1256"/>
                </a:lnTo>
                <a:lnTo>
                  <a:pt x="2180" y="644"/>
                </a:lnTo>
                <a:close/>
                <a:moveTo>
                  <a:pt x="2356" y="470"/>
                </a:moveTo>
                <a:lnTo>
                  <a:pt x="2268" y="557"/>
                </a:lnTo>
                <a:lnTo>
                  <a:pt x="2886" y="1168"/>
                </a:lnTo>
                <a:lnTo>
                  <a:pt x="2973" y="1081"/>
                </a:lnTo>
                <a:lnTo>
                  <a:pt x="2356" y="470"/>
                </a:lnTo>
                <a:close/>
                <a:moveTo>
                  <a:pt x="2533" y="294"/>
                </a:moveTo>
                <a:lnTo>
                  <a:pt x="2444" y="381"/>
                </a:lnTo>
                <a:lnTo>
                  <a:pt x="3062" y="994"/>
                </a:lnTo>
                <a:lnTo>
                  <a:pt x="3150" y="906"/>
                </a:lnTo>
                <a:lnTo>
                  <a:pt x="2533" y="294"/>
                </a:lnTo>
                <a:close/>
                <a:moveTo>
                  <a:pt x="2892" y="124"/>
                </a:moveTo>
                <a:lnTo>
                  <a:pt x="2845" y="126"/>
                </a:lnTo>
                <a:lnTo>
                  <a:pt x="2798" y="133"/>
                </a:lnTo>
                <a:lnTo>
                  <a:pt x="2752" y="145"/>
                </a:lnTo>
                <a:lnTo>
                  <a:pt x="2708" y="162"/>
                </a:lnTo>
                <a:lnTo>
                  <a:pt x="2665" y="183"/>
                </a:lnTo>
                <a:lnTo>
                  <a:pt x="2624" y="210"/>
                </a:lnTo>
                <a:lnTo>
                  <a:pt x="3235" y="815"/>
                </a:lnTo>
                <a:lnTo>
                  <a:pt x="3262" y="775"/>
                </a:lnTo>
                <a:lnTo>
                  <a:pt x="3284" y="732"/>
                </a:lnTo>
                <a:lnTo>
                  <a:pt x="3301" y="688"/>
                </a:lnTo>
                <a:lnTo>
                  <a:pt x="3313" y="643"/>
                </a:lnTo>
                <a:lnTo>
                  <a:pt x="3320" y="597"/>
                </a:lnTo>
                <a:lnTo>
                  <a:pt x="3322" y="550"/>
                </a:lnTo>
                <a:lnTo>
                  <a:pt x="3319" y="504"/>
                </a:lnTo>
                <a:lnTo>
                  <a:pt x="3310" y="458"/>
                </a:lnTo>
                <a:lnTo>
                  <a:pt x="3297" y="413"/>
                </a:lnTo>
                <a:lnTo>
                  <a:pt x="3280" y="370"/>
                </a:lnTo>
                <a:lnTo>
                  <a:pt x="3256" y="328"/>
                </a:lnTo>
                <a:lnTo>
                  <a:pt x="3227" y="288"/>
                </a:lnTo>
                <a:lnTo>
                  <a:pt x="3195" y="250"/>
                </a:lnTo>
                <a:lnTo>
                  <a:pt x="3157" y="218"/>
                </a:lnTo>
                <a:lnTo>
                  <a:pt x="3117" y="190"/>
                </a:lnTo>
                <a:lnTo>
                  <a:pt x="3075" y="166"/>
                </a:lnTo>
                <a:lnTo>
                  <a:pt x="3031" y="149"/>
                </a:lnTo>
                <a:lnTo>
                  <a:pt x="2985" y="136"/>
                </a:lnTo>
                <a:lnTo>
                  <a:pt x="2938" y="127"/>
                </a:lnTo>
                <a:lnTo>
                  <a:pt x="2892" y="124"/>
                </a:lnTo>
                <a:close/>
                <a:moveTo>
                  <a:pt x="2885" y="0"/>
                </a:moveTo>
                <a:lnTo>
                  <a:pt x="2939" y="4"/>
                </a:lnTo>
                <a:lnTo>
                  <a:pt x="2993" y="11"/>
                </a:lnTo>
                <a:lnTo>
                  <a:pt x="3046" y="24"/>
                </a:lnTo>
                <a:lnTo>
                  <a:pt x="3097" y="41"/>
                </a:lnTo>
                <a:lnTo>
                  <a:pt x="3147" y="64"/>
                </a:lnTo>
                <a:lnTo>
                  <a:pt x="3195" y="92"/>
                </a:lnTo>
                <a:lnTo>
                  <a:pt x="3239" y="125"/>
                </a:lnTo>
                <a:lnTo>
                  <a:pt x="3283" y="163"/>
                </a:lnTo>
                <a:lnTo>
                  <a:pt x="3321" y="206"/>
                </a:lnTo>
                <a:lnTo>
                  <a:pt x="3355" y="250"/>
                </a:lnTo>
                <a:lnTo>
                  <a:pt x="3383" y="297"/>
                </a:lnTo>
                <a:lnTo>
                  <a:pt x="3406" y="347"/>
                </a:lnTo>
                <a:lnTo>
                  <a:pt x="3423" y="398"/>
                </a:lnTo>
                <a:lnTo>
                  <a:pt x="3436" y="450"/>
                </a:lnTo>
                <a:lnTo>
                  <a:pt x="3444" y="503"/>
                </a:lnTo>
                <a:lnTo>
                  <a:pt x="3447" y="557"/>
                </a:lnTo>
                <a:lnTo>
                  <a:pt x="3444" y="610"/>
                </a:lnTo>
                <a:lnTo>
                  <a:pt x="3436" y="662"/>
                </a:lnTo>
                <a:lnTo>
                  <a:pt x="3423" y="715"/>
                </a:lnTo>
                <a:lnTo>
                  <a:pt x="3406" y="766"/>
                </a:lnTo>
                <a:lnTo>
                  <a:pt x="3383" y="815"/>
                </a:lnTo>
                <a:lnTo>
                  <a:pt x="3355" y="863"/>
                </a:lnTo>
                <a:lnTo>
                  <a:pt x="3321" y="908"/>
                </a:lnTo>
                <a:lnTo>
                  <a:pt x="3283" y="950"/>
                </a:lnTo>
                <a:lnTo>
                  <a:pt x="1033" y="3178"/>
                </a:lnTo>
                <a:lnTo>
                  <a:pt x="1032" y="3179"/>
                </a:lnTo>
                <a:lnTo>
                  <a:pt x="1031" y="3180"/>
                </a:lnTo>
                <a:lnTo>
                  <a:pt x="1028" y="3181"/>
                </a:lnTo>
                <a:lnTo>
                  <a:pt x="1026" y="3183"/>
                </a:lnTo>
                <a:lnTo>
                  <a:pt x="1021" y="3187"/>
                </a:lnTo>
                <a:lnTo>
                  <a:pt x="1014" y="3190"/>
                </a:lnTo>
                <a:lnTo>
                  <a:pt x="1011" y="3192"/>
                </a:lnTo>
                <a:lnTo>
                  <a:pt x="1008" y="3193"/>
                </a:lnTo>
                <a:lnTo>
                  <a:pt x="1006" y="3194"/>
                </a:lnTo>
                <a:lnTo>
                  <a:pt x="1003" y="3195"/>
                </a:lnTo>
                <a:lnTo>
                  <a:pt x="76" y="3413"/>
                </a:lnTo>
                <a:lnTo>
                  <a:pt x="70" y="3414"/>
                </a:lnTo>
                <a:lnTo>
                  <a:pt x="62" y="3414"/>
                </a:lnTo>
                <a:lnTo>
                  <a:pt x="50" y="3413"/>
                </a:lnTo>
                <a:lnTo>
                  <a:pt x="38" y="3410"/>
                </a:lnTo>
                <a:lnTo>
                  <a:pt x="27" y="3405"/>
                </a:lnTo>
                <a:lnTo>
                  <a:pt x="18" y="3396"/>
                </a:lnTo>
                <a:lnTo>
                  <a:pt x="11" y="3387"/>
                </a:lnTo>
                <a:lnTo>
                  <a:pt x="5" y="3379"/>
                </a:lnTo>
                <a:lnTo>
                  <a:pt x="4" y="3373"/>
                </a:lnTo>
                <a:lnTo>
                  <a:pt x="1" y="3364"/>
                </a:lnTo>
                <a:lnTo>
                  <a:pt x="0" y="3353"/>
                </a:lnTo>
                <a:lnTo>
                  <a:pt x="0" y="3352"/>
                </a:lnTo>
                <a:lnTo>
                  <a:pt x="0" y="3351"/>
                </a:lnTo>
                <a:lnTo>
                  <a:pt x="0" y="3344"/>
                </a:lnTo>
                <a:lnTo>
                  <a:pt x="1" y="3339"/>
                </a:lnTo>
                <a:lnTo>
                  <a:pt x="222" y="2421"/>
                </a:lnTo>
                <a:lnTo>
                  <a:pt x="223" y="2420"/>
                </a:lnTo>
                <a:lnTo>
                  <a:pt x="224" y="2416"/>
                </a:lnTo>
                <a:lnTo>
                  <a:pt x="225" y="2414"/>
                </a:lnTo>
                <a:lnTo>
                  <a:pt x="228" y="2407"/>
                </a:lnTo>
                <a:lnTo>
                  <a:pt x="233" y="2399"/>
                </a:lnTo>
                <a:lnTo>
                  <a:pt x="236" y="2395"/>
                </a:lnTo>
                <a:lnTo>
                  <a:pt x="237" y="2394"/>
                </a:lnTo>
                <a:lnTo>
                  <a:pt x="239" y="2392"/>
                </a:lnTo>
                <a:lnTo>
                  <a:pt x="2488" y="163"/>
                </a:lnTo>
                <a:lnTo>
                  <a:pt x="2531" y="125"/>
                </a:lnTo>
                <a:lnTo>
                  <a:pt x="2576" y="92"/>
                </a:lnTo>
                <a:lnTo>
                  <a:pt x="2624" y="64"/>
                </a:lnTo>
                <a:lnTo>
                  <a:pt x="2674" y="41"/>
                </a:lnTo>
                <a:lnTo>
                  <a:pt x="2725" y="24"/>
                </a:lnTo>
                <a:lnTo>
                  <a:pt x="2779" y="11"/>
                </a:lnTo>
                <a:lnTo>
                  <a:pt x="2832" y="4"/>
                </a:lnTo>
                <a:lnTo>
                  <a:pt x="288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18" name="Group 817"/>
          <p:cNvGrpSpPr/>
          <p:nvPr/>
        </p:nvGrpSpPr>
        <p:grpSpPr>
          <a:xfrm>
            <a:off x="10966721" y="3481346"/>
            <a:ext cx="539750" cy="514350"/>
            <a:chOff x="10947400" y="3478213"/>
            <a:chExt cx="539750" cy="5143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1" name="Freeform 189"/>
            <p:cNvSpPr>
              <a:spLocks/>
            </p:cNvSpPr>
            <p:nvPr/>
          </p:nvSpPr>
          <p:spPr bwMode="auto">
            <a:xfrm>
              <a:off x="10947400" y="3478213"/>
              <a:ext cx="539750" cy="360363"/>
            </a:xfrm>
            <a:custGeom>
              <a:avLst/>
              <a:gdLst>
                <a:gd name="T0" fmla="*/ 2308 w 3400"/>
                <a:gd name="T1" fmla="*/ 80 h 2274"/>
                <a:gd name="T2" fmla="*/ 2665 w 3400"/>
                <a:gd name="T3" fmla="*/ 351 h 2274"/>
                <a:gd name="T4" fmla="*/ 2866 w 3400"/>
                <a:gd name="T5" fmla="*/ 763 h 2274"/>
                <a:gd name="T6" fmla="*/ 3105 w 3400"/>
                <a:gd name="T7" fmla="*/ 1022 h 2274"/>
                <a:gd name="T8" fmla="*/ 3333 w 3400"/>
                <a:gd name="T9" fmla="*/ 1295 h 2274"/>
                <a:gd name="T10" fmla="*/ 3397 w 3400"/>
                <a:gd name="T11" fmla="*/ 1656 h 2274"/>
                <a:gd name="T12" fmla="*/ 3261 w 3400"/>
                <a:gd name="T13" fmla="*/ 2003 h 2274"/>
                <a:gd name="T14" fmla="*/ 2969 w 3400"/>
                <a:gd name="T15" fmla="*/ 2227 h 2274"/>
                <a:gd name="T16" fmla="*/ 2476 w 3400"/>
                <a:gd name="T17" fmla="*/ 2271 h 2274"/>
                <a:gd name="T18" fmla="*/ 2448 w 3400"/>
                <a:gd name="T19" fmla="*/ 2183 h 2274"/>
                <a:gd name="T20" fmla="*/ 2833 w 3400"/>
                <a:gd name="T21" fmla="*/ 2149 h 2274"/>
                <a:gd name="T22" fmla="*/ 3120 w 3400"/>
                <a:gd name="T23" fmla="*/ 1993 h 2274"/>
                <a:gd name="T24" fmla="*/ 3275 w 3400"/>
                <a:gd name="T25" fmla="*/ 1705 h 2274"/>
                <a:gd name="T26" fmla="*/ 3241 w 3400"/>
                <a:gd name="T27" fmla="*/ 1367 h 2274"/>
                <a:gd name="T28" fmla="*/ 3031 w 3400"/>
                <a:gd name="T29" fmla="*/ 1109 h 2274"/>
                <a:gd name="T30" fmla="*/ 2808 w 3400"/>
                <a:gd name="T31" fmla="*/ 1020 h 2274"/>
                <a:gd name="T32" fmla="*/ 2660 w 3400"/>
                <a:gd name="T33" fmla="*/ 1014 h 2274"/>
                <a:gd name="T34" fmla="*/ 2534 w 3400"/>
                <a:gd name="T35" fmla="*/ 1021 h 2274"/>
                <a:gd name="T36" fmla="*/ 2500 w 3400"/>
                <a:gd name="T37" fmla="*/ 941 h 2274"/>
                <a:gd name="T38" fmla="*/ 2691 w 3400"/>
                <a:gd name="T39" fmla="*/ 900 h 2274"/>
                <a:gd name="T40" fmla="*/ 2701 w 3400"/>
                <a:gd name="T41" fmla="*/ 625 h 2274"/>
                <a:gd name="T42" fmla="*/ 2450 w 3400"/>
                <a:gd name="T43" fmla="*/ 298 h 2274"/>
                <a:gd name="T44" fmla="*/ 2075 w 3400"/>
                <a:gd name="T45" fmla="*/ 126 h 2274"/>
                <a:gd name="T46" fmla="*/ 1669 w 3400"/>
                <a:gd name="T47" fmla="*/ 157 h 2274"/>
                <a:gd name="T48" fmla="*/ 1325 w 3400"/>
                <a:gd name="T49" fmla="*/ 362 h 2274"/>
                <a:gd name="T50" fmla="*/ 1367 w 3400"/>
                <a:gd name="T51" fmla="*/ 634 h 2274"/>
                <a:gd name="T52" fmla="*/ 1405 w 3400"/>
                <a:gd name="T53" fmla="*/ 886 h 2274"/>
                <a:gd name="T54" fmla="*/ 1315 w 3400"/>
                <a:gd name="T55" fmla="*/ 886 h 2274"/>
                <a:gd name="T56" fmla="*/ 1263 w 3400"/>
                <a:gd name="T57" fmla="*/ 679 h 2274"/>
                <a:gd name="T58" fmla="*/ 1102 w 3400"/>
                <a:gd name="T59" fmla="*/ 506 h 2274"/>
                <a:gd name="T60" fmla="*/ 1017 w 3400"/>
                <a:gd name="T61" fmla="*/ 470 h 2274"/>
                <a:gd name="T62" fmla="*/ 907 w 3400"/>
                <a:gd name="T63" fmla="*/ 455 h 2274"/>
                <a:gd name="T64" fmla="*/ 643 w 3400"/>
                <a:gd name="T65" fmla="*/ 555 h 2274"/>
                <a:gd name="T66" fmla="*/ 513 w 3400"/>
                <a:gd name="T67" fmla="*/ 803 h 2274"/>
                <a:gd name="T68" fmla="*/ 510 w 3400"/>
                <a:gd name="T69" fmla="*/ 910 h 2274"/>
                <a:gd name="T70" fmla="*/ 302 w 3400"/>
                <a:gd name="T71" fmla="*/ 1091 h 2274"/>
                <a:gd name="T72" fmla="*/ 137 w 3400"/>
                <a:gd name="T73" fmla="*/ 1381 h 2274"/>
                <a:gd name="T74" fmla="*/ 141 w 3400"/>
                <a:gd name="T75" fmla="*/ 1727 h 2274"/>
                <a:gd name="T76" fmla="*/ 337 w 3400"/>
                <a:gd name="T77" fmla="*/ 2019 h 2274"/>
                <a:gd name="T78" fmla="*/ 666 w 3400"/>
                <a:gd name="T79" fmla="*/ 2157 h 2274"/>
                <a:gd name="T80" fmla="*/ 1074 w 3400"/>
                <a:gd name="T81" fmla="*/ 2199 h 2274"/>
                <a:gd name="T82" fmla="*/ 1020 w 3400"/>
                <a:gd name="T83" fmla="*/ 2274 h 2274"/>
                <a:gd name="T84" fmla="*/ 416 w 3400"/>
                <a:gd name="T85" fmla="*/ 2204 h 2274"/>
                <a:gd name="T86" fmla="*/ 133 w 3400"/>
                <a:gd name="T87" fmla="*/ 1965 h 2274"/>
                <a:gd name="T88" fmla="*/ 3 w 3400"/>
                <a:gd name="T89" fmla="*/ 1610 h 2274"/>
                <a:gd name="T90" fmla="*/ 67 w 3400"/>
                <a:gd name="T91" fmla="*/ 1239 h 2274"/>
                <a:gd name="T92" fmla="*/ 295 w 3400"/>
                <a:gd name="T93" fmla="*/ 944 h 2274"/>
                <a:gd name="T94" fmla="*/ 422 w 3400"/>
                <a:gd name="T95" fmla="*/ 691 h 2274"/>
                <a:gd name="T96" fmla="*/ 606 w 3400"/>
                <a:gd name="T97" fmla="*/ 440 h 2274"/>
                <a:gd name="T98" fmla="*/ 907 w 3400"/>
                <a:gd name="T99" fmla="*/ 341 h 2274"/>
                <a:gd name="T100" fmla="*/ 1074 w 3400"/>
                <a:gd name="T101" fmla="*/ 370 h 2274"/>
                <a:gd name="T102" fmla="*/ 1234 w 3400"/>
                <a:gd name="T103" fmla="*/ 291 h 2274"/>
                <a:gd name="T104" fmla="*/ 1587 w 3400"/>
                <a:gd name="T105" fmla="*/ 64 h 2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00" h="2274">
                  <a:moveTo>
                    <a:pt x="1932" y="0"/>
                  </a:moveTo>
                  <a:lnTo>
                    <a:pt x="2010" y="3"/>
                  </a:lnTo>
                  <a:lnTo>
                    <a:pt x="2088" y="13"/>
                  </a:lnTo>
                  <a:lnTo>
                    <a:pt x="2164" y="29"/>
                  </a:lnTo>
                  <a:lnTo>
                    <a:pt x="2237" y="52"/>
                  </a:lnTo>
                  <a:lnTo>
                    <a:pt x="2308" y="80"/>
                  </a:lnTo>
                  <a:lnTo>
                    <a:pt x="2376" y="113"/>
                  </a:lnTo>
                  <a:lnTo>
                    <a:pt x="2441" y="151"/>
                  </a:lnTo>
                  <a:lnTo>
                    <a:pt x="2503" y="194"/>
                  </a:lnTo>
                  <a:lnTo>
                    <a:pt x="2561" y="243"/>
                  </a:lnTo>
                  <a:lnTo>
                    <a:pt x="2616" y="295"/>
                  </a:lnTo>
                  <a:lnTo>
                    <a:pt x="2665" y="351"/>
                  </a:lnTo>
                  <a:lnTo>
                    <a:pt x="2712" y="412"/>
                  </a:lnTo>
                  <a:lnTo>
                    <a:pt x="2753" y="476"/>
                  </a:lnTo>
                  <a:lnTo>
                    <a:pt x="2789" y="544"/>
                  </a:lnTo>
                  <a:lnTo>
                    <a:pt x="2821" y="614"/>
                  </a:lnTo>
                  <a:lnTo>
                    <a:pt x="2847" y="687"/>
                  </a:lnTo>
                  <a:lnTo>
                    <a:pt x="2866" y="763"/>
                  </a:lnTo>
                  <a:lnTo>
                    <a:pt x="2881" y="840"/>
                  </a:lnTo>
                  <a:lnTo>
                    <a:pt x="2889" y="921"/>
                  </a:lnTo>
                  <a:lnTo>
                    <a:pt x="2947" y="939"/>
                  </a:lnTo>
                  <a:lnTo>
                    <a:pt x="3002" y="962"/>
                  </a:lnTo>
                  <a:lnTo>
                    <a:pt x="3055" y="990"/>
                  </a:lnTo>
                  <a:lnTo>
                    <a:pt x="3105" y="1022"/>
                  </a:lnTo>
                  <a:lnTo>
                    <a:pt x="3152" y="1059"/>
                  </a:lnTo>
                  <a:lnTo>
                    <a:pt x="3196" y="1100"/>
                  </a:lnTo>
                  <a:lnTo>
                    <a:pt x="3236" y="1144"/>
                  </a:lnTo>
                  <a:lnTo>
                    <a:pt x="3272" y="1192"/>
                  </a:lnTo>
                  <a:lnTo>
                    <a:pt x="3305" y="1242"/>
                  </a:lnTo>
                  <a:lnTo>
                    <a:pt x="3333" y="1295"/>
                  </a:lnTo>
                  <a:lnTo>
                    <a:pt x="3357" y="1351"/>
                  </a:lnTo>
                  <a:lnTo>
                    <a:pt x="3375" y="1408"/>
                  </a:lnTo>
                  <a:lnTo>
                    <a:pt x="3389" y="1468"/>
                  </a:lnTo>
                  <a:lnTo>
                    <a:pt x="3397" y="1529"/>
                  </a:lnTo>
                  <a:lnTo>
                    <a:pt x="3400" y="1590"/>
                  </a:lnTo>
                  <a:lnTo>
                    <a:pt x="3397" y="1656"/>
                  </a:lnTo>
                  <a:lnTo>
                    <a:pt x="3388" y="1720"/>
                  </a:lnTo>
                  <a:lnTo>
                    <a:pt x="3373" y="1782"/>
                  </a:lnTo>
                  <a:lnTo>
                    <a:pt x="3353" y="1842"/>
                  </a:lnTo>
                  <a:lnTo>
                    <a:pt x="3327" y="1899"/>
                  </a:lnTo>
                  <a:lnTo>
                    <a:pt x="3296" y="1953"/>
                  </a:lnTo>
                  <a:lnTo>
                    <a:pt x="3261" y="2003"/>
                  </a:lnTo>
                  <a:lnTo>
                    <a:pt x="3222" y="2051"/>
                  </a:lnTo>
                  <a:lnTo>
                    <a:pt x="3177" y="2095"/>
                  </a:lnTo>
                  <a:lnTo>
                    <a:pt x="3131" y="2135"/>
                  </a:lnTo>
                  <a:lnTo>
                    <a:pt x="3080" y="2170"/>
                  </a:lnTo>
                  <a:lnTo>
                    <a:pt x="3026" y="2201"/>
                  </a:lnTo>
                  <a:lnTo>
                    <a:pt x="2969" y="2227"/>
                  </a:lnTo>
                  <a:lnTo>
                    <a:pt x="2910" y="2246"/>
                  </a:lnTo>
                  <a:lnTo>
                    <a:pt x="2848" y="2262"/>
                  </a:lnTo>
                  <a:lnTo>
                    <a:pt x="2784" y="2271"/>
                  </a:lnTo>
                  <a:lnTo>
                    <a:pt x="2719" y="2274"/>
                  </a:lnTo>
                  <a:lnTo>
                    <a:pt x="2493" y="2274"/>
                  </a:lnTo>
                  <a:lnTo>
                    <a:pt x="2476" y="2271"/>
                  </a:lnTo>
                  <a:lnTo>
                    <a:pt x="2459" y="2263"/>
                  </a:lnTo>
                  <a:lnTo>
                    <a:pt x="2448" y="2250"/>
                  </a:lnTo>
                  <a:lnTo>
                    <a:pt x="2440" y="2235"/>
                  </a:lnTo>
                  <a:lnTo>
                    <a:pt x="2437" y="2217"/>
                  </a:lnTo>
                  <a:lnTo>
                    <a:pt x="2440" y="2199"/>
                  </a:lnTo>
                  <a:lnTo>
                    <a:pt x="2448" y="2183"/>
                  </a:lnTo>
                  <a:lnTo>
                    <a:pt x="2459" y="2171"/>
                  </a:lnTo>
                  <a:lnTo>
                    <a:pt x="2476" y="2164"/>
                  </a:lnTo>
                  <a:lnTo>
                    <a:pt x="2493" y="2160"/>
                  </a:lnTo>
                  <a:lnTo>
                    <a:pt x="2719" y="2160"/>
                  </a:lnTo>
                  <a:lnTo>
                    <a:pt x="2777" y="2157"/>
                  </a:lnTo>
                  <a:lnTo>
                    <a:pt x="2833" y="2149"/>
                  </a:lnTo>
                  <a:lnTo>
                    <a:pt x="2887" y="2135"/>
                  </a:lnTo>
                  <a:lnTo>
                    <a:pt x="2939" y="2115"/>
                  </a:lnTo>
                  <a:lnTo>
                    <a:pt x="2989" y="2091"/>
                  </a:lnTo>
                  <a:lnTo>
                    <a:pt x="3036" y="2062"/>
                  </a:lnTo>
                  <a:lnTo>
                    <a:pt x="3080" y="2030"/>
                  </a:lnTo>
                  <a:lnTo>
                    <a:pt x="3120" y="1993"/>
                  </a:lnTo>
                  <a:lnTo>
                    <a:pt x="3157" y="1953"/>
                  </a:lnTo>
                  <a:lnTo>
                    <a:pt x="3190" y="1908"/>
                  </a:lnTo>
                  <a:lnTo>
                    <a:pt x="3218" y="1862"/>
                  </a:lnTo>
                  <a:lnTo>
                    <a:pt x="3241" y="1812"/>
                  </a:lnTo>
                  <a:lnTo>
                    <a:pt x="3261" y="1759"/>
                  </a:lnTo>
                  <a:lnTo>
                    <a:pt x="3275" y="1705"/>
                  </a:lnTo>
                  <a:lnTo>
                    <a:pt x="3284" y="1649"/>
                  </a:lnTo>
                  <a:lnTo>
                    <a:pt x="3287" y="1590"/>
                  </a:lnTo>
                  <a:lnTo>
                    <a:pt x="3284" y="1532"/>
                  </a:lnTo>
                  <a:lnTo>
                    <a:pt x="3274" y="1475"/>
                  </a:lnTo>
                  <a:lnTo>
                    <a:pt x="3261" y="1420"/>
                  </a:lnTo>
                  <a:lnTo>
                    <a:pt x="3241" y="1367"/>
                  </a:lnTo>
                  <a:lnTo>
                    <a:pt x="3217" y="1316"/>
                  </a:lnTo>
                  <a:lnTo>
                    <a:pt x="3188" y="1267"/>
                  </a:lnTo>
                  <a:lnTo>
                    <a:pt x="3154" y="1223"/>
                  </a:lnTo>
                  <a:lnTo>
                    <a:pt x="3117" y="1180"/>
                  </a:lnTo>
                  <a:lnTo>
                    <a:pt x="3075" y="1143"/>
                  </a:lnTo>
                  <a:lnTo>
                    <a:pt x="3031" y="1109"/>
                  </a:lnTo>
                  <a:lnTo>
                    <a:pt x="2984" y="1080"/>
                  </a:lnTo>
                  <a:lnTo>
                    <a:pt x="2932" y="1055"/>
                  </a:lnTo>
                  <a:lnTo>
                    <a:pt x="2880" y="1036"/>
                  </a:lnTo>
                  <a:lnTo>
                    <a:pt x="2824" y="1022"/>
                  </a:lnTo>
                  <a:lnTo>
                    <a:pt x="2819" y="1022"/>
                  </a:lnTo>
                  <a:lnTo>
                    <a:pt x="2808" y="1020"/>
                  </a:lnTo>
                  <a:lnTo>
                    <a:pt x="2792" y="1019"/>
                  </a:lnTo>
                  <a:lnTo>
                    <a:pt x="2773" y="1017"/>
                  </a:lnTo>
                  <a:lnTo>
                    <a:pt x="2749" y="1016"/>
                  </a:lnTo>
                  <a:lnTo>
                    <a:pt x="2722" y="1014"/>
                  </a:lnTo>
                  <a:lnTo>
                    <a:pt x="2692" y="1014"/>
                  </a:lnTo>
                  <a:lnTo>
                    <a:pt x="2660" y="1014"/>
                  </a:lnTo>
                  <a:lnTo>
                    <a:pt x="2627" y="1015"/>
                  </a:lnTo>
                  <a:lnTo>
                    <a:pt x="2593" y="1018"/>
                  </a:lnTo>
                  <a:lnTo>
                    <a:pt x="2558" y="1022"/>
                  </a:lnTo>
                  <a:lnTo>
                    <a:pt x="2554" y="1023"/>
                  </a:lnTo>
                  <a:lnTo>
                    <a:pt x="2550" y="1023"/>
                  </a:lnTo>
                  <a:lnTo>
                    <a:pt x="2534" y="1021"/>
                  </a:lnTo>
                  <a:lnTo>
                    <a:pt x="2519" y="1014"/>
                  </a:lnTo>
                  <a:lnTo>
                    <a:pt x="2508" y="1004"/>
                  </a:lnTo>
                  <a:lnTo>
                    <a:pt x="2498" y="991"/>
                  </a:lnTo>
                  <a:lnTo>
                    <a:pt x="2493" y="975"/>
                  </a:lnTo>
                  <a:lnTo>
                    <a:pt x="2494" y="957"/>
                  </a:lnTo>
                  <a:lnTo>
                    <a:pt x="2500" y="941"/>
                  </a:lnTo>
                  <a:lnTo>
                    <a:pt x="2510" y="926"/>
                  </a:lnTo>
                  <a:lnTo>
                    <a:pt x="2524" y="916"/>
                  </a:lnTo>
                  <a:lnTo>
                    <a:pt x="2542" y="910"/>
                  </a:lnTo>
                  <a:lnTo>
                    <a:pt x="2593" y="903"/>
                  </a:lnTo>
                  <a:lnTo>
                    <a:pt x="2644" y="900"/>
                  </a:lnTo>
                  <a:lnTo>
                    <a:pt x="2691" y="900"/>
                  </a:lnTo>
                  <a:lnTo>
                    <a:pt x="2734" y="901"/>
                  </a:lnTo>
                  <a:lnTo>
                    <a:pt x="2773" y="903"/>
                  </a:lnTo>
                  <a:lnTo>
                    <a:pt x="2763" y="831"/>
                  </a:lnTo>
                  <a:lnTo>
                    <a:pt x="2749" y="760"/>
                  </a:lnTo>
                  <a:lnTo>
                    <a:pt x="2728" y="691"/>
                  </a:lnTo>
                  <a:lnTo>
                    <a:pt x="2701" y="625"/>
                  </a:lnTo>
                  <a:lnTo>
                    <a:pt x="2671" y="562"/>
                  </a:lnTo>
                  <a:lnTo>
                    <a:pt x="2636" y="502"/>
                  </a:lnTo>
                  <a:lnTo>
                    <a:pt x="2595" y="445"/>
                  </a:lnTo>
                  <a:lnTo>
                    <a:pt x="2551" y="393"/>
                  </a:lnTo>
                  <a:lnTo>
                    <a:pt x="2503" y="343"/>
                  </a:lnTo>
                  <a:lnTo>
                    <a:pt x="2450" y="298"/>
                  </a:lnTo>
                  <a:lnTo>
                    <a:pt x="2394" y="256"/>
                  </a:lnTo>
                  <a:lnTo>
                    <a:pt x="2336" y="220"/>
                  </a:lnTo>
                  <a:lnTo>
                    <a:pt x="2275" y="189"/>
                  </a:lnTo>
                  <a:lnTo>
                    <a:pt x="2210" y="162"/>
                  </a:lnTo>
                  <a:lnTo>
                    <a:pt x="2143" y="142"/>
                  </a:lnTo>
                  <a:lnTo>
                    <a:pt x="2075" y="126"/>
                  </a:lnTo>
                  <a:lnTo>
                    <a:pt x="2004" y="117"/>
                  </a:lnTo>
                  <a:lnTo>
                    <a:pt x="1932" y="114"/>
                  </a:lnTo>
                  <a:lnTo>
                    <a:pt x="1865" y="117"/>
                  </a:lnTo>
                  <a:lnTo>
                    <a:pt x="1799" y="125"/>
                  </a:lnTo>
                  <a:lnTo>
                    <a:pt x="1733" y="138"/>
                  </a:lnTo>
                  <a:lnTo>
                    <a:pt x="1669" y="157"/>
                  </a:lnTo>
                  <a:lnTo>
                    <a:pt x="1606" y="180"/>
                  </a:lnTo>
                  <a:lnTo>
                    <a:pt x="1544" y="208"/>
                  </a:lnTo>
                  <a:lnTo>
                    <a:pt x="1486" y="241"/>
                  </a:lnTo>
                  <a:lnTo>
                    <a:pt x="1429" y="277"/>
                  </a:lnTo>
                  <a:lnTo>
                    <a:pt x="1375" y="317"/>
                  </a:lnTo>
                  <a:lnTo>
                    <a:pt x="1325" y="362"/>
                  </a:lnTo>
                  <a:lnTo>
                    <a:pt x="1279" y="410"/>
                  </a:lnTo>
                  <a:lnTo>
                    <a:pt x="1235" y="462"/>
                  </a:lnTo>
                  <a:lnTo>
                    <a:pt x="1274" y="499"/>
                  </a:lnTo>
                  <a:lnTo>
                    <a:pt x="1311" y="541"/>
                  </a:lnTo>
                  <a:lnTo>
                    <a:pt x="1341" y="586"/>
                  </a:lnTo>
                  <a:lnTo>
                    <a:pt x="1367" y="634"/>
                  </a:lnTo>
                  <a:lnTo>
                    <a:pt x="1389" y="685"/>
                  </a:lnTo>
                  <a:lnTo>
                    <a:pt x="1404" y="739"/>
                  </a:lnTo>
                  <a:lnTo>
                    <a:pt x="1414" y="795"/>
                  </a:lnTo>
                  <a:lnTo>
                    <a:pt x="1417" y="853"/>
                  </a:lnTo>
                  <a:lnTo>
                    <a:pt x="1414" y="870"/>
                  </a:lnTo>
                  <a:lnTo>
                    <a:pt x="1405" y="886"/>
                  </a:lnTo>
                  <a:lnTo>
                    <a:pt x="1393" y="898"/>
                  </a:lnTo>
                  <a:lnTo>
                    <a:pt x="1378" y="906"/>
                  </a:lnTo>
                  <a:lnTo>
                    <a:pt x="1360" y="910"/>
                  </a:lnTo>
                  <a:lnTo>
                    <a:pt x="1342" y="906"/>
                  </a:lnTo>
                  <a:lnTo>
                    <a:pt x="1326" y="898"/>
                  </a:lnTo>
                  <a:lnTo>
                    <a:pt x="1315" y="886"/>
                  </a:lnTo>
                  <a:lnTo>
                    <a:pt x="1306" y="870"/>
                  </a:lnTo>
                  <a:lnTo>
                    <a:pt x="1303" y="853"/>
                  </a:lnTo>
                  <a:lnTo>
                    <a:pt x="1300" y="806"/>
                  </a:lnTo>
                  <a:lnTo>
                    <a:pt x="1293" y="762"/>
                  </a:lnTo>
                  <a:lnTo>
                    <a:pt x="1281" y="719"/>
                  </a:lnTo>
                  <a:lnTo>
                    <a:pt x="1263" y="679"/>
                  </a:lnTo>
                  <a:lnTo>
                    <a:pt x="1243" y="641"/>
                  </a:lnTo>
                  <a:lnTo>
                    <a:pt x="1217" y="606"/>
                  </a:lnTo>
                  <a:lnTo>
                    <a:pt x="1189" y="574"/>
                  </a:lnTo>
                  <a:lnTo>
                    <a:pt x="1157" y="545"/>
                  </a:lnTo>
                  <a:lnTo>
                    <a:pt x="1122" y="519"/>
                  </a:lnTo>
                  <a:lnTo>
                    <a:pt x="1102" y="506"/>
                  </a:lnTo>
                  <a:lnTo>
                    <a:pt x="1082" y="496"/>
                  </a:lnTo>
                  <a:lnTo>
                    <a:pt x="1069" y="490"/>
                  </a:lnTo>
                  <a:lnTo>
                    <a:pt x="1047" y="481"/>
                  </a:lnTo>
                  <a:lnTo>
                    <a:pt x="1023" y="472"/>
                  </a:lnTo>
                  <a:lnTo>
                    <a:pt x="1020" y="471"/>
                  </a:lnTo>
                  <a:lnTo>
                    <a:pt x="1017" y="470"/>
                  </a:lnTo>
                  <a:lnTo>
                    <a:pt x="994" y="465"/>
                  </a:lnTo>
                  <a:lnTo>
                    <a:pt x="972" y="460"/>
                  </a:lnTo>
                  <a:lnTo>
                    <a:pt x="965" y="459"/>
                  </a:lnTo>
                  <a:lnTo>
                    <a:pt x="959" y="459"/>
                  </a:lnTo>
                  <a:lnTo>
                    <a:pt x="932" y="456"/>
                  </a:lnTo>
                  <a:lnTo>
                    <a:pt x="907" y="455"/>
                  </a:lnTo>
                  <a:lnTo>
                    <a:pt x="857" y="458"/>
                  </a:lnTo>
                  <a:lnTo>
                    <a:pt x="809" y="467"/>
                  </a:lnTo>
                  <a:lnTo>
                    <a:pt x="763" y="482"/>
                  </a:lnTo>
                  <a:lnTo>
                    <a:pt x="720" y="501"/>
                  </a:lnTo>
                  <a:lnTo>
                    <a:pt x="680" y="526"/>
                  </a:lnTo>
                  <a:lnTo>
                    <a:pt x="643" y="555"/>
                  </a:lnTo>
                  <a:lnTo>
                    <a:pt x="610" y="588"/>
                  </a:lnTo>
                  <a:lnTo>
                    <a:pt x="581" y="625"/>
                  </a:lnTo>
                  <a:lnTo>
                    <a:pt x="556" y="666"/>
                  </a:lnTo>
                  <a:lnTo>
                    <a:pt x="537" y="709"/>
                  </a:lnTo>
                  <a:lnTo>
                    <a:pt x="522" y="755"/>
                  </a:lnTo>
                  <a:lnTo>
                    <a:pt x="513" y="803"/>
                  </a:lnTo>
                  <a:lnTo>
                    <a:pt x="510" y="853"/>
                  </a:lnTo>
                  <a:lnTo>
                    <a:pt x="510" y="860"/>
                  </a:lnTo>
                  <a:lnTo>
                    <a:pt x="511" y="867"/>
                  </a:lnTo>
                  <a:lnTo>
                    <a:pt x="511" y="879"/>
                  </a:lnTo>
                  <a:lnTo>
                    <a:pt x="511" y="888"/>
                  </a:lnTo>
                  <a:lnTo>
                    <a:pt x="510" y="910"/>
                  </a:lnTo>
                  <a:lnTo>
                    <a:pt x="510" y="946"/>
                  </a:lnTo>
                  <a:lnTo>
                    <a:pt x="478" y="960"/>
                  </a:lnTo>
                  <a:lnTo>
                    <a:pt x="431" y="986"/>
                  </a:lnTo>
                  <a:lnTo>
                    <a:pt x="385" y="1017"/>
                  </a:lnTo>
                  <a:lnTo>
                    <a:pt x="342" y="1052"/>
                  </a:lnTo>
                  <a:lnTo>
                    <a:pt x="302" y="1091"/>
                  </a:lnTo>
                  <a:lnTo>
                    <a:pt x="266" y="1133"/>
                  </a:lnTo>
                  <a:lnTo>
                    <a:pt x="232" y="1178"/>
                  </a:lnTo>
                  <a:lnTo>
                    <a:pt x="202" y="1226"/>
                  </a:lnTo>
                  <a:lnTo>
                    <a:pt x="176" y="1276"/>
                  </a:lnTo>
                  <a:lnTo>
                    <a:pt x="155" y="1327"/>
                  </a:lnTo>
                  <a:lnTo>
                    <a:pt x="137" y="1381"/>
                  </a:lnTo>
                  <a:lnTo>
                    <a:pt x="124" y="1435"/>
                  </a:lnTo>
                  <a:lnTo>
                    <a:pt x="116" y="1488"/>
                  </a:lnTo>
                  <a:lnTo>
                    <a:pt x="113" y="1543"/>
                  </a:lnTo>
                  <a:lnTo>
                    <a:pt x="116" y="1606"/>
                  </a:lnTo>
                  <a:lnTo>
                    <a:pt x="126" y="1667"/>
                  </a:lnTo>
                  <a:lnTo>
                    <a:pt x="141" y="1727"/>
                  </a:lnTo>
                  <a:lnTo>
                    <a:pt x="162" y="1783"/>
                  </a:lnTo>
                  <a:lnTo>
                    <a:pt x="188" y="1837"/>
                  </a:lnTo>
                  <a:lnTo>
                    <a:pt x="218" y="1889"/>
                  </a:lnTo>
                  <a:lnTo>
                    <a:pt x="253" y="1936"/>
                  </a:lnTo>
                  <a:lnTo>
                    <a:pt x="294" y="1980"/>
                  </a:lnTo>
                  <a:lnTo>
                    <a:pt x="337" y="2019"/>
                  </a:lnTo>
                  <a:lnTo>
                    <a:pt x="384" y="2055"/>
                  </a:lnTo>
                  <a:lnTo>
                    <a:pt x="435" y="2086"/>
                  </a:lnTo>
                  <a:lnTo>
                    <a:pt x="489" y="2112"/>
                  </a:lnTo>
                  <a:lnTo>
                    <a:pt x="545" y="2133"/>
                  </a:lnTo>
                  <a:lnTo>
                    <a:pt x="604" y="2148"/>
                  </a:lnTo>
                  <a:lnTo>
                    <a:pt x="666" y="2157"/>
                  </a:lnTo>
                  <a:lnTo>
                    <a:pt x="728" y="2160"/>
                  </a:lnTo>
                  <a:lnTo>
                    <a:pt x="1020" y="2160"/>
                  </a:lnTo>
                  <a:lnTo>
                    <a:pt x="1038" y="2164"/>
                  </a:lnTo>
                  <a:lnTo>
                    <a:pt x="1053" y="2171"/>
                  </a:lnTo>
                  <a:lnTo>
                    <a:pt x="1065" y="2183"/>
                  </a:lnTo>
                  <a:lnTo>
                    <a:pt x="1074" y="2199"/>
                  </a:lnTo>
                  <a:lnTo>
                    <a:pt x="1077" y="2217"/>
                  </a:lnTo>
                  <a:lnTo>
                    <a:pt x="1074" y="2235"/>
                  </a:lnTo>
                  <a:lnTo>
                    <a:pt x="1065" y="2250"/>
                  </a:lnTo>
                  <a:lnTo>
                    <a:pt x="1053" y="2263"/>
                  </a:lnTo>
                  <a:lnTo>
                    <a:pt x="1038" y="2271"/>
                  </a:lnTo>
                  <a:lnTo>
                    <a:pt x="1020" y="2274"/>
                  </a:lnTo>
                  <a:lnTo>
                    <a:pt x="728" y="2274"/>
                  </a:lnTo>
                  <a:lnTo>
                    <a:pt x="661" y="2271"/>
                  </a:lnTo>
                  <a:lnTo>
                    <a:pt x="598" y="2262"/>
                  </a:lnTo>
                  <a:lnTo>
                    <a:pt x="535" y="2248"/>
                  </a:lnTo>
                  <a:lnTo>
                    <a:pt x="474" y="2229"/>
                  </a:lnTo>
                  <a:lnTo>
                    <a:pt x="416" y="2204"/>
                  </a:lnTo>
                  <a:lnTo>
                    <a:pt x="361" y="2174"/>
                  </a:lnTo>
                  <a:lnTo>
                    <a:pt x="308" y="2140"/>
                  </a:lnTo>
                  <a:lnTo>
                    <a:pt x="260" y="2103"/>
                  </a:lnTo>
                  <a:lnTo>
                    <a:pt x="213" y="2060"/>
                  </a:lnTo>
                  <a:lnTo>
                    <a:pt x="171" y="2014"/>
                  </a:lnTo>
                  <a:lnTo>
                    <a:pt x="133" y="1965"/>
                  </a:lnTo>
                  <a:lnTo>
                    <a:pt x="100" y="1912"/>
                  </a:lnTo>
                  <a:lnTo>
                    <a:pt x="70" y="1857"/>
                  </a:lnTo>
                  <a:lnTo>
                    <a:pt x="45" y="1799"/>
                  </a:lnTo>
                  <a:lnTo>
                    <a:pt x="26" y="1738"/>
                  </a:lnTo>
                  <a:lnTo>
                    <a:pt x="11" y="1675"/>
                  </a:lnTo>
                  <a:lnTo>
                    <a:pt x="3" y="1610"/>
                  </a:lnTo>
                  <a:lnTo>
                    <a:pt x="0" y="1543"/>
                  </a:lnTo>
                  <a:lnTo>
                    <a:pt x="3" y="1481"/>
                  </a:lnTo>
                  <a:lnTo>
                    <a:pt x="11" y="1419"/>
                  </a:lnTo>
                  <a:lnTo>
                    <a:pt x="25" y="1358"/>
                  </a:lnTo>
                  <a:lnTo>
                    <a:pt x="43" y="1298"/>
                  </a:lnTo>
                  <a:lnTo>
                    <a:pt x="67" y="1239"/>
                  </a:lnTo>
                  <a:lnTo>
                    <a:pt x="95" y="1184"/>
                  </a:lnTo>
                  <a:lnTo>
                    <a:pt x="127" y="1129"/>
                  </a:lnTo>
                  <a:lnTo>
                    <a:pt x="164" y="1078"/>
                  </a:lnTo>
                  <a:lnTo>
                    <a:pt x="204" y="1030"/>
                  </a:lnTo>
                  <a:lnTo>
                    <a:pt x="247" y="984"/>
                  </a:lnTo>
                  <a:lnTo>
                    <a:pt x="295" y="944"/>
                  </a:lnTo>
                  <a:lnTo>
                    <a:pt x="344" y="906"/>
                  </a:lnTo>
                  <a:lnTo>
                    <a:pt x="398" y="874"/>
                  </a:lnTo>
                  <a:lnTo>
                    <a:pt x="397" y="853"/>
                  </a:lnTo>
                  <a:lnTo>
                    <a:pt x="400" y="797"/>
                  </a:lnTo>
                  <a:lnTo>
                    <a:pt x="409" y="743"/>
                  </a:lnTo>
                  <a:lnTo>
                    <a:pt x="422" y="691"/>
                  </a:lnTo>
                  <a:lnTo>
                    <a:pt x="442" y="642"/>
                  </a:lnTo>
                  <a:lnTo>
                    <a:pt x="467" y="594"/>
                  </a:lnTo>
                  <a:lnTo>
                    <a:pt x="496" y="551"/>
                  </a:lnTo>
                  <a:lnTo>
                    <a:pt x="529" y="510"/>
                  </a:lnTo>
                  <a:lnTo>
                    <a:pt x="566" y="473"/>
                  </a:lnTo>
                  <a:lnTo>
                    <a:pt x="606" y="440"/>
                  </a:lnTo>
                  <a:lnTo>
                    <a:pt x="649" y="411"/>
                  </a:lnTo>
                  <a:lnTo>
                    <a:pt x="696" y="387"/>
                  </a:lnTo>
                  <a:lnTo>
                    <a:pt x="746" y="367"/>
                  </a:lnTo>
                  <a:lnTo>
                    <a:pt x="797" y="352"/>
                  </a:lnTo>
                  <a:lnTo>
                    <a:pt x="851" y="344"/>
                  </a:lnTo>
                  <a:lnTo>
                    <a:pt x="907" y="341"/>
                  </a:lnTo>
                  <a:lnTo>
                    <a:pt x="936" y="342"/>
                  </a:lnTo>
                  <a:lnTo>
                    <a:pt x="963" y="344"/>
                  </a:lnTo>
                  <a:lnTo>
                    <a:pt x="982" y="347"/>
                  </a:lnTo>
                  <a:lnTo>
                    <a:pt x="1020" y="354"/>
                  </a:lnTo>
                  <a:lnTo>
                    <a:pt x="1040" y="360"/>
                  </a:lnTo>
                  <a:lnTo>
                    <a:pt x="1074" y="370"/>
                  </a:lnTo>
                  <a:lnTo>
                    <a:pt x="1094" y="377"/>
                  </a:lnTo>
                  <a:lnTo>
                    <a:pt x="1128" y="393"/>
                  </a:lnTo>
                  <a:lnTo>
                    <a:pt x="1134" y="395"/>
                  </a:lnTo>
                  <a:lnTo>
                    <a:pt x="1141" y="398"/>
                  </a:lnTo>
                  <a:lnTo>
                    <a:pt x="1186" y="343"/>
                  </a:lnTo>
                  <a:lnTo>
                    <a:pt x="1234" y="291"/>
                  </a:lnTo>
                  <a:lnTo>
                    <a:pt x="1286" y="243"/>
                  </a:lnTo>
                  <a:lnTo>
                    <a:pt x="1340" y="198"/>
                  </a:lnTo>
                  <a:lnTo>
                    <a:pt x="1398" y="159"/>
                  </a:lnTo>
                  <a:lnTo>
                    <a:pt x="1459" y="123"/>
                  </a:lnTo>
                  <a:lnTo>
                    <a:pt x="1522" y="91"/>
                  </a:lnTo>
                  <a:lnTo>
                    <a:pt x="1587" y="64"/>
                  </a:lnTo>
                  <a:lnTo>
                    <a:pt x="1654" y="41"/>
                  </a:lnTo>
                  <a:lnTo>
                    <a:pt x="1722" y="24"/>
                  </a:lnTo>
                  <a:lnTo>
                    <a:pt x="1791" y="10"/>
                  </a:lnTo>
                  <a:lnTo>
                    <a:pt x="1861" y="2"/>
                  </a:lnTo>
                  <a:lnTo>
                    <a:pt x="19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Freeform 190"/>
            <p:cNvSpPr>
              <a:spLocks noEditPoints="1"/>
            </p:cNvSpPr>
            <p:nvPr/>
          </p:nvSpPr>
          <p:spPr bwMode="auto">
            <a:xfrm>
              <a:off x="11126788" y="3730625"/>
              <a:ext cx="261938" cy="261938"/>
            </a:xfrm>
            <a:custGeom>
              <a:avLst/>
              <a:gdLst>
                <a:gd name="T0" fmla="*/ 514 w 1644"/>
                <a:gd name="T1" fmla="*/ 125 h 1649"/>
                <a:gd name="T2" fmla="*/ 366 w 1644"/>
                <a:gd name="T3" fmla="*/ 184 h 1649"/>
                <a:gd name="T4" fmla="*/ 246 w 1644"/>
                <a:gd name="T5" fmla="*/ 282 h 1649"/>
                <a:gd name="T6" fmla="*/ 159 w 1644"/>
                <a:gd name="T7" fmla="*/ 414 h 1649"/>
                <a:gd name="T8" fmla="*/ 117 w 1644"/>
                <a:gd name="T9" fmla="*/ 569 h 1649"/>
                <a:gd name="T10" fmla="*/ 126 w 1644"/>
                <a:gd name="T11" fmla="*/ 735 h 1649"/>
                <a:gd name="T12" fmla="*/ 184 w 1644"/>
                <a:gd name="T13" fmla="*/ 884 h 1649"/>
                <a:gd name="T14" fmla="*/ 283 w 1644"/>
                <a:gd name="T15" fmla="*/ 1005 h 1649"/>
                <a:gd name="T16" fmla="*/ 413 w 1644"/>
                <a:gd name="T17" fmla="*/ 1091 h 1649"/>
                <a:gd name="T18" fmla="*/ 568 w 1644"/>
                <a:gd name="T19" fmla="*/ 1134 h 1649"/>
                <a:gd name="T20" fmla="*/ 733 w 1644"/>
                <a:gd name="T21" fmla="*/ 1125 h 1649"/>
                <a:gd name="T22" fmla="*/ 881 w 1644"/>
                <a:gd name="T23" fmla="*/ 1067 h 1649"/>
                <a:gd name="T24" fmla="*/ 1002 w 1644"/>
                <a:gd name="T25" fmla="*/ 967 h 1649"/>
                <a:gd name="T26" fmla="*/ 1088 w 1644"/>
                <a:gd name="T27" fmla="*/ 836 h 1649"/>
                <a:gd name="T28" fmla="*/ 1131 w 1644"/>
                <a:gd name="T29" fmla="*/ 681 h 1649"/>
                <a:gd name="T30" fmla="*/ 1122 w 1644"/>
                <a:gd name="T31" fmla="*/ 516 h 1649"/>
                <a:gd name="T32" fmla="*/ 1064 w 1644"/>
                <a:gd name="T33" fmla="*/ 367 h 1649"/>
                <a:gd name="T34" fmla="*/ 965 w 1644"/>
                <a:gd name="T35" fmla="*/ 246 h 1649"/>
                <a:gd name="T36" fmla="*/ 834 w 1644"/>
                <a:gd name="T37" fmla="*/ 159 h 1649"/>
                <a:gd name="T38" fmla="*/ 679 w 1644"/>
                <a:gd name="T39" fmla="*/ 117 h 1649"/>
                <a:gd name="T40" fmla="*/ 688 w 1644"/>
                <a:gd name="T41" fmla="*/ 3 h 1649"/>
                <a:gd name="T42" fmla="*/ 866 w 1644"/>
                <a:gd name="T43" fmla="*/ 48 h 1649"/>
                <a:gd name="T44" fmla="*/ 1020 w 1644"/>
                <a:gd name="T45" fmla="*/ 143 h 1649"/>
                <a:gd name="T46" fmla="*/ 1141 w 1644"/>
                <a:gd name="T47" fmla="*/ 276 h 1649"/>
                <a:gd name="T48" fmla="*/ 1219 w 1644"/>
                <a:gd name="T49" fmla="*/ 439 h 1649"/>
                <a:gd name="T50" fmla="*/ 1247 w 1644"/>
                <a:gd name="T51" fmla="*/ 625 h 1649"/>
                <a:gd name="T52" fmla="*/ 1218 w 1644"/>
                <a:gd name="T53" fmla="*/ 812 h 1649"/>
                <a:gd name="T54" fmla="*/ 1139 w 1644"/>
                <a:gd name="T55" fmla="*/ 977 h 1649"/>
                <a:gd name="T56" fmla="*/ 1636 w 1644"/>
                <a:gd name="T57" fmla="*/ 1564 h 1649"/>
                <a:gd name="T58" fmla="*/ 1642 w 1644"/>
                <a:gd name="T59" fmla="*/ 1606 h 1649"/>
                <a:gd name="T60" fmla="*/ 1615 w 1644"/>
                <a:gd name="T61" fmla="*/ 1641 h 1649"/>
                <a:gd name="T62" fmla="*/ 1573 w 1644"/>
                <a:gd name="T63" fmla="*/ 1647 h 1649"/>
                <a:gd name="T64" fmla="*/ 1022 w 1644"/>
                <a:gd name="T65" fmla="*/ 1105 h 1649"/>
                <a:gd name="T66" fmla="*/ 868 w 1644"/>
                <a:gd name="T67" fmla="*/ 1200 h 1649"/>
                <a:gd name="T68" fmla="*/ 688 w 1644"/>
                <a:gd name="T69" fmla="*/ 1248 h 1649"/>
                <a:gd name="T70" fmla="*/ 498 w 1644"/>
                <a:gd name="T71" fmla="*/ 1238 h 1649"/>
                <a:gd name="T72" fmla="*/ 327 w 1644"/>
                <a:gd name="T73" fmla="*/ 1175 h 1649"/>
                <a:gd name="T74" fmla="*/ 183 w 1644"/>
                <a:gd name="T75" fmla="*/ 1067 h 1649"/>
                <a:gd name="T76" fmla="*/ 76 w 1644"/>
                <a:gd name="T77" fmla="*/ 923 h 1649"/>
                <a:gd name="T78" fmla="*/ 13 w 1644"/>
                <a:gd name="T79" fmla="*/ 751 h 1649"/>
                <a:gd name="T80" fmla="*/ 3 w 1644"/>
                <a:gd name="T81" fmla="*/ 561 h 1649"/>
                <a:gd name="T82" fmla="*/ 50 w 1644"/>
                <a:gd name="T83" fmla="*/ 382 h 1649"/>
                <a:gd name="T84" fmla="*/ 143 w 1644"/>
                <a:gd name="T85" fmla="*/ 227 h 1649"/>
                <a:gd name="T86" fmla="*/ 275 w 1644"/>
                <a:gd name="T87" fmla="*/ 106 h 1649"/>
                <a:gd name="T88" fmla="*/ 438 w 1644"/>
                <a:gd name="T89" fmla="*/ 28 h 1649"/>
                <a:gd name="T90" fmla="*/ 624 w 1644"/>
                <a:gd name="T91" fmla="*/ 0 h 1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44" h="1649">
                  <a:moveTo>
                    <a:pt x="624" y="114"/>
                  </a:moveTo>
                  <a:lnTo>
                    <a:pt x="568" y="117"/>
                  </a:lnTo>
                  <a:lnTo>
                    <a:pt x="514" y="125"/>
                  </a:lnTo>
                  <a:lnTo>
                    <a:pt x="463" y="139"/>
                  </a:lnTo>
                  <a:lnTo>
                    <a:pt x="413" y="159"/>
                  </a:lnTo>
                  <a:lnTo>
                    <a:pt x="366" y="184"/>
                  </a:lnTo>
                  <a:lnTo>
                    <a:pt x="323" y="213"/>
                  </a:lnTo>
                  <a:lnTo>
                    <a:pt x="283" y="246"/>
                  </a:lnTo>
                  <a:lnTo>
                    <a:pt x="246" y="282"/>
                  </a:lnTo>
                  <a:lnTo>
                    <a:pt x="213" y="323"/>
                  </a:lnTo>
                  <a:lnTo>
                    <a:pt x="184" y="367"/>
                  </a:lnTo>
                  <a:lnTo>
                    <a:pt x="159" y="414"/>
                  </a:lnTo>
                  <a:lnTo>
                    <a:pt x="139" y="464"/>
                  </a:lnTo>
                  <a:lnTo>
                    <a:pt x="126" y="516"/>
                  </a:lnTo>
                  <a:lnTo>
                    <a:pt x="117" y="569"/>
                  </a:lnTo>
                  <a:lnTo>
                    <a:pt x="114" y="625"/>
                  </a:lnTo>
                  <a:lnTo>
                    <a:pt x="117" y="681"/>
                  </a:lnTo>
                  <a:lnTo>
                    <a:pt x="126" y="735"/>
                  </a:lnTo>
                  <a:lnTo>
                    <a:pt x="139" y="787"/>
                  </a:lnTo>
                  <a:lnTo>
                    <a:pt x="159" y="836"/>
                  </a:lnTo>
                  <a:lnTo>
                    <a:pt x="184" y="884"/>
                  </a:lnTo>
                  <a:lnTo>
                    <a:pt x="213" y="927"/>
                  </a:lnTo>
                  <a:lnTo>
                    <a:pt x="246" y="967"/>
                  </a:lnTo>
                  <a:lnTo>
                    <a:pt x="283" y="1005"/>
                  </a:lnTo>
                  <a:lnTo>
                    <a:pt x="323" y="1038"/>
                  </a:lnTo>
                  <a:lnTo>
                    <a:pt x="366" y="1067"/>
                  </a:lnTo>
                  <a:lnTo>
                    <a:pt x="413" y="1091"/>
                  </a:lnTo>
                  <a:lnTo>
                    <a:pt x="463" y="1110"/>
                  </a:lnTo>
                  <a:lnTo>
                    <a:pt x="514" y="1125"/>
                  </a:lnTo>
                  <a:lnTo>
                    <a:pt x="568" y="1134"/>
                  </a:lnTo>
                  <a:lnTo>
                    <a:pt x="624" y="1137"/>
                  </a:lnTo>
                  <a:lnTo>
                    <a:pt x="679" y="1134"/>
                  </a:lnTo>
                  <a:lnTo>
                    <a:pt x="733" y="1125"/>
                  </a:lnTo>
                  <a:lnTo>
                    <a:pt x="784" y="1110"/>
                  </a:lnTo>
                  <a:lnTo>
                    <a:pt x="834" y="1091"/>
                  </a:lnTo>
                  <a:lnTo>
                    <a:pt x="881" y="1067"/>
                  </a:lnTo>
                  <a:lnTo>
                    <a:pt x="925" y="1038"/>
                  </a:lnTo>
                  <a:lnTo>
                    <a:pt x="965" y="1005"/>
                  </a:lnTo>
                  <a:lnTo>
                    <a:pt x="1002" y="967"/>
                  </a:lnTo>
                  <a:lnTo>
                    <a:pt x="1035" y="927"/>
                  </a:lnTo>
                  <a:lnTo>
                    <a:pt x="1064" y="884"/>
                  </a:lnTo>
                  <a:lnTo>
                    <a:pt x="1088" y="836"/>
                  </a:lnTo>
                  <a:lnTo>
                    <a:pt x="1108" y="787"/>
                  </a:lnTo>
                  <a:lnTo>
                    <a:pt x="1122" y="735"/>
                  </a:lnTo>
                  <a:lnTo>
                    <a:pt x="1131" y="681"/>
                  </a:lnTo>
                  <a:lnTo>
                    <a:pt x="1134" y="625"/>
                  </a:lnTo>
                  <a:lnTo>
                    <a:pt x="1131" y="569"/>
                  </a:lnTo>
                  <a:lnTo>
                    <a:pt x="1122" y="516"/>
                  </a:lnTo>
                  <a:lnTo>
                    <a:pt x="1108" y="464"/>
                  </a:lnTo>
                  <a:lnTo>
                    <a:pt x="1088" y="414"/>
                  </a:lnTo>
                  <a:lnTo>
                    <a:pt x="1064" y="367"/>
                  </a:lnTo>
                  <a:lnTo>
                    <a:pt x="1035" y="323"/>
                  </a:lnTo>
                  <a:lnTo>
                    <a:pt x="1002" y="282"/>
                  </a:lnTo>
                  <a:lnTo>
                    <a:pt x="965" y="246"/>
                  </a:lnTo>
                  <a:lnTo>
                    <a:pt x="925" y="213"/>
                  </a:lnTo>
                  <a:lnTo>
                    <a:pt x="881" y="184"/>
                  </a:lnTo>
                  <a:lnTo>
                    <a:pt x="834" y="159"/>
                  </a:lnTo>
                  <a:lnTo>
                    <a:pt x="784" y="139"/>
                  </a:lnTo>
                  <a:lnTo>
                    <a:pt x="733" y="125"/>
                  </a:lnTo>
                  <a:lnTo>
                    <a:pt x="679" y="117"/>
                  </a:lnTo>
                  <a:lnTo>
                    <a:pt x="624" y="114"/>
                  </a:lnTo>
                  <a:close/>
                  <a:moveTo>
                    <a:pt x="624" y="0"/>
                  </a:moveTo>
                  <a:lnTo>
                    <a:pt x="688" y="3"/>
                  </a:lnTo>
                  <a:lnTo>
                    <a:pt x="749" y="12"/>
                  </a:lnTo>
                  <a:lnTo>
                    <a:pt x="809" y="28"/>
                  </a:lnTo>
                  <a:lnTo>
                    <a:pt x="866" y="48"/>
                  </a:lnTo>
                  <a:lnTo>
                    <a:pt x="920" y="75"/>
                  </a:lnTo>
                  <a:lnTo>
                    <a:pt x="972" y="106"/>
                  </a:lnTo>
                  <a:lnTo>
                    <a:pt x="1020" y="143"/>
                  </a:lnTo>
                  <a:lnTo>
                    <a:pt x="1065" y="183"/>
                  </a:lnTo>
                  <a:lnTo>
                    <a:pt x="1105" y="227"/>
                  </a:lnTo>
                  <a:lnTo>
                    <a:pt x="1141" y="276"/>
                  </a:lnTo>
                  <a:lnTo>
                    <a:pt x="1172" y="328"/>
                  </a:lnTo>
                  <a:lnTo>
                    <a:pt x="1198" y="382"/>
                  </a:lnTo>
                  <a:lnTo>
                    <a:pt x="1219" y="439"/>
                  </a:lnTo>
                  <a:lnTo>
                    <a:pt x="1235" y="499"/>
                  </a:lnTo>
                  <a:lnTo>
                    <a:pt x="1244" y="561"/>
                  </a:lnTo>
                  <a:lnTo>
                    <a:pt x="1247" y="625"/>
                  </a:lnTo>
                  <a:lnTo>
                    <a:pt x="1244" y="689"/>
                  </a:lnTo>
                  <a:lnTo>
                    <a:pt x="1235" y="752"/>
                  </a:lnTo>
                  <a:lnTo>
                    <a:pt x="1218" y="812"/>
                  </a:lnTo>
                  <a:lnTo>
                    <a:pt x="1198" y="870"/>
                  </a:lnTo>
                  <a:lnTo>
                    <a:pt x="1171" y="925"/>
                  </a:lnTo>
                  <a:lnTo>
                    <a:pt x="1139" y="977"/>
                  </a:lnTo>
                  <a:lnTo>
                    <a:pt x="1103" y="1025"/>
                  </a:lnTo>
                  <a:lnTo>
                    <a:pt x="1627" y="1552"/>
                  </a:lnTo>
                  <a:lnTo>
                    <a:pt x="1636" y="1564"/>
                  </a:lnTo>
                  <a:lnTo>
                    <a:pt x="1642" y="1577"/>
                  </a:lnTo>
                  <a:lnTo>
                    <a:pt x="1644" y="1592"/>
                  </a:lnTo>
                  <a:lnTo>
                    <a:pt x="1642" y="1606"/>
                  </a:lnTo>
                  <a:lnTo>
                    <a:pt x="1636" y="1620"/>
                  </a:lnTo>
                  <a:lnTo>
                    <a:pt x="1627" y="1632"/>
                  </a:lnTo>
                  <a:lnTo>
                    <a:pt x="1615" y="1641"/>
                  </a:lnTo>
                  <a:lnTo>
                    <a:pt x="1601" y="1647"/>
                  </a:lnTo>
                  <a:lnTo>
                    <a:pt x="1587" y="1649"/>
                  </a:lnTo>
                  <a:lnTo>
                    <a:pt x="1573" y="1647"/>
                  </a:lnTo>
                  <a:lnTo>
                    <a:pt x="1559" y="1641"/>
                  </a:lnTo>
                  <a:lnTo>
                    <a:pt x="1547" y="1632"/>
                  </a:lnTo>
                  <a:lnTo>
                    <a:pt x="1022" y="1105"/>
                  </a:lnTo>
                  <a:lnTo>
                    <a:pt x="974" y="1142"/>
                  </a:lnTo>
                  <a:lnTo>
                    <a:pt x="922" y="1174"/>
                  </a:lnTo>
                  <a:lnTo>
                    <a:pt x="868" y="1200"/>
                  </a:lnTo>
                  <a:lnTo>
                    <a:pt x="810" y="1222"/>
                  </a:lnTo>
                  <a:lnTo>
                    <a:pt x="750" y="1237"/>
                  </a:lnTo>
                  <a:lnTo>
                    <a:pt x="688" y="1248"/>
                  </a:lnTo>
                  <a:lnTo>
                    <a:pt x="624" y="1251"/>
                  </a:lnTo>
                  <a:lnTo>
                    <a:pt x="560" y="1248"/>
                  </a:lnTo>
                  <a:lnTo>
                    <a:pt x="498" y="1238"/>
                  </a:lnTo>
                  <a:lnTo>
                    <a:pt x="438" y="1223"/>
                  </a:lnTo>
                  <a:lnTo>
                    <a:pt x="382" y="1201"/>
                  </a:lnTo>
                  <a:lnTo>
                    <a:pt x="327" y="1175"/>
                  </a:lnTo>
                  <a:lnTo>
                    <a:pt x="275" y="1143"/>
                  </a:lnTo>
                  <a:lnTo>
                    <a:pt x="227" y="1108"/>
                  </a:lnTo>
                  <a:lnTo>
                    <a:pt x="183" y="1067"/>
                  </a:lnTo>
                  <a:lnTo>
                    <a:pt x="143" y="1022"/>
                  </a:lnTo>
                  <a:lnTo>
                    <a:pt x="106" y="975"/>
                  </a:lnTo>
                  <a:lnTo>
                    <a:pt x="76" y="923"/>
                  </a:lnTo>
                  <a:lnTo>
                    <a:pt x="50" y="868"/>
                  </a:lnTo>
                  <a:lnTo>
                    <a:pt x="28" y="811"/>
                  </a:lnTo>
                  <a:lnTo>
                    <a:pt x="13" y="751"/>
                  </a:lnTo>
                  <a:lnTo>
                    <a:pt x="3" y="689"/>
                  </a:lnTo>
                  <a:lnTo>
                    <a:pt x="0" y="625"/>
                  </a:lnTo>
                  <a:lnTo>
                    <a:pt x="3" y="561"/>
                  </a:lnTo>
                  <a:lnTo>
                    <a:pt x="13" y="499"/>
                  </a:lnTo>
                  <a:lnTo>
                    <a:pt x="28" y="439"/>
                  </a:lnTo>
                  <a:lnTo>
                    <a:pt x="50" y="382"/>
                  </a:lnTo>
                  <a:lnTo>
                    <a:pt x="76" y="328"/>
                  </a:lnTo>
                  <a:lnTo>
                    <a:pt x="106" y="276"/>
                  </a:lnTo>
                  <a:lnTo>
                    <a:pt x="143" y="227"/>
                  </a:lnTo>
                  <a:lnTo>
                    <a:pt x="183" y="183"/>
                  </a:lnTo>
                  <a:lnTo>
                    <a:pt x="227" y="143"/>
                  </a:lnTo>
                  <a:lnTo>
                    <a:pt x="275" y="106"/>
                  </a:lnTo>
                  <a:lnTo>
                    <a:pt x="327" y="75"/>
                  </a:lnTo>
                  <a:lnTo>
                    <a:pt x="382" y="48"/>
                  </a:lnTo>
                  <a:lnTo>
                    <a:pt x="438" y="28"/>
                  </a:lnTo>
                  <a:lnTo>
                    <a:pt x="498" y="12"/>
                  </a:lnTo>
                  <a:lnTo>
                    <a:pt x="560" y="3"/>
                  </a:lnTo>
                  <a:lnTo>
                    <a:pt x="6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7" name="Group 816"/>
          <p:cNvGrpSpPr/>
          <p:nvPr/>
        </p:nvGrpSpPr>
        <p:grpSpPr>
          <a:xfrm>
            <a:off x="10032016" y="3517065"/>
            <a:ext cx="538162" cy="442913"/>
            <a:chOff x="10063163" y="3516313"/>
            <a:chExt cx="538162" cy="442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6" name="Freeform 195"/>
            <p:cNvSpPr>
              <a:spLocks noEditPoints="1"/>
            </p:cNvSpPr>
            <p:nvPr/>
          </p:nvSpPr>
          <p:spPr bwMode="auto">
            <a:xfrm>
              <a:off x="10063163" y="3516313"/>
              <a:ext cx="538162" cy="442913"/>
            </a:xfrm>
            <a:custGeom>
              <a:avLst/>
              <a:gdLst>
                <a:gd name="T0" fmla="*/ 2180 w 3390"/>
                <a:gd name="T1" fmla="*/ 2280 h 2793"/>
                <a:gd name="T2" fmla="*/ 1794 w 3390"/>
                <a:gd name="T3" fmla="*/ 124 h 2793"/>
                <a:gd name="T4" fmla="*/ 1481 w 3390"/>
                <a:gd name="T5" fmla="*/ 240 h 2793"/>
                <a:gd name="T6" fmla="*/ 1232 w 3390"/>
                <a:gd name="T7" fmla="*/ 463 h 2793"/>
                <a:gd name="T8" fmla="*/ 1385 w 3390"/>
                <a:gd name="T9" fmla="*/ 686 h 2793"/>
                <a:gd name="T10" fmla="*/ 1401 w 3390"/>
                <a:gd name="T11" fmla="*/ 888 h 2793"/>
                <a:gd name="T12" fmla="*/ 1322 w 3390"/>
                <a:gd name="T13" fmla="*/ 900 h 2793"/>
                <a:gd name="T14" fmla="*/ 1289 w 3390"/>
                <a:gd name="T15" fmla="*/ 764 h 2793"/>
                <a:gd name="T16" fmla="*/ 1185 w 3390"/>
                <a:gd name="T17" fmla="*/ 574 h 2793"/>
                <a:gd name="T18" fmla="*/ 1066 w 3390"/>
                <a:gd name="T19" fmla="*/ 491 h 2793"/>
                <a:gd name="T20" fmla="*/ 991 w 3390"/>
                <a:gd name="T21" fmla="*/ 466 h 2793"/>
                <a:gd name="T22" fmla="*/ 904 w 3390"/>
                <a:gd name="T23" fmla="*/ 455 h 2793"/>
                <a:gd name="T24" fmla="*/ 678 w 3390"/>
                <a:gd name="T25" fmla="*/ 527 h 2793"/>
                <a:gd name="T26" fmla="*/ 535 w 3390"/>
                <a:gd name="T27" fmla="*/ 711 h 2793"/>
                <a:gd name="T28" fmla="*/ 510 w 3390"/>
                <a:gd name="T29" fmla="*/ 868 h 2793"/>
                <a:gd name="T30" fmla="*/ 477 w 3390"/>
                <a:gd name="T31" fmla="*/ 963 h 2793"/>
                <a:gd name="T32" fmla="*/ 265 w 3390"/>
                <a:gd name="T33" fmla="*/ 1136 h 2793"/>
                <a:gd name="T34" fmla="*/ 137 w 3390"/>
                <a:gd name="T35" fmla="*/ 1383 h 2793"/>
                <a:gd name="T36" fmla="*/ 125 w 3390"/>
                <a:gd name="T37" fmla="*/ 1671 h 2793"/>
                <a:gd name="T38" fmla="*/ 253 w 3390"/>
                <a:gd name="T39" fmla="*/ 1940 h 2793"/>
                <a:gd name="T40" fmla="*/ 488 w 3390"/>
                <a:gd name="T41" fmla="*/ 2117 h 2793"/>
                <a:gd name="T42" fmla="*/ 1145 w 3390"/>
                <a:gd name="T43" fmla="*/ 2165 h 2793"/>
                <a:gd name="T44" fmla="*/ 2825 w 3390"/>
                <a:gd name="T45" fmla="*/ 2153 h 2793"/>
                <a:gd name="T46" fmla="*/ 3071 w 3390"/>
                <a:gd name="T47" fmla="*/ 2034 h 2793"/>
                <a:gd name="T48" fmla="*/ 3232 w 3390"/>
                <a:gd name="T49" fmla="*/ 1816 h 2793"/>
                <a:gd name="T50" fmla="*/ 3274 w 3390"/>
                <a:gd name="T51" fmla="*/ 1536 h 2793"/>
                <a:gd name="T52" fmla="*/ 3178 w 3390"/>
                <a:gd name="T53" fmla="*/ 1270 h 2793"/>
                <a:gd name="T54" fmla="*/ 2975 w 3390"/>
                <a:gd name="T55" fmla="*/ 1082 h 2793"/>
                <a:gd name="T56" fmla="*/ 2800 w 3390"/>
                <a:gd name="T57" fmla="*/ 1023 h 2793"/>
                <a:gd name="T58" fmla="*/ 2684 w 3390"/>
                <a:gd name="T59" fmla="*/ 1016 h 2793"/>
                <a:gd name="T60" fmla="*/ 2547 w 3390"/>
                <a:gd name="T61" fmla="*/ 1026 h 2793"/>
                <a:gd name="T62" fmla="*/ 2491 w 3390"/>
                <a:gd name="T63" fmla="*/ 993 h 2793"/>
                <a:gd name="T64" fmla="*/ 2517 w 3390"/>
                <a:gd name="T65" fmla="*/ 918 h 2793"/>
                <a:gd name="T66" fmla="*/ 2726 w 3390"/>
                <a:gd name="T67" fmla="*/ 903 h 2793"/>
                <a:gd name="T68" fmla="*/ 2694 w 3390"/>
                <a:gd name="T69" fmla="*/ 627 h 2793"/>
                <a:gd name="T70" fmla="*/ 2495 w 3390"/>
                <a:gd name="T71" fmla="*/ 344 h 2793"/>
                <a:gd name="T72" fmla="*/ 2204 w 3390"/>
                <a:gd name="T73" fmla="*/ 163 h 2793"/>
                <a:gd name="T74" fmla="*/ 1926 w 3390"/>
                <a:gd name="T75" fmla="*/ 0 h 2793"/>
                <a:gd name="T76" fmla="*/ 2301 w 3390"/>
                <a:gd name="T77" fmla="*/ 79 h 2793"/>
                <a:gd name="T78" fmla="*/ 2608 w 3390"/>
                <a:gd name="T79" fmla="*/ 295 h 2793"/>
                <a:gd name="T80" fmla="*/ 2813 w 3390"/>
                <a:gd name="T81" fmla="*/ 615 h 2793"/>
                <a:gd name="T82" fmla="*/ 2938 w 3390"/>
                <a:gd name="T83" fmla="*/ 941 h 2793"/>
                <a:gd name="T84" fmla="*/ 3187 w 3390"/>
                <a:gd name="T85" fmla="*/ 1103 h 2793"/>
                <a:gd name="T86" fmla="*/ 3347 w 3390"/>
                <a:gd name="T87" fmla="*/ 1353 h 2793"/>
                <a:gd name="T88" fmla="*/ 3387 w 3390"/>
                <a:gd name="T89" fmla="*/ 1660 h 2793"/>
                <a:gd name="T90" fmla="*/ 3286 w 3390"/>
                <a:gd name="T91" fmla="*/ 1957 h 2793"/>
                <a:gd name="T92" fmla="*/ 3071 w 3390"/>
                <a:gd name="T93" fmla="*/ 2175 h 2793"/>
                <a:gd name="T94" fmla="*/ 2776 w 3390"/>
                <a:gd name="T95" fmla="*/ 2277 h 2793"/>
                <a:gd name="T96" fmla="*/ 1080 w 3390"/>
                <a:gd name="T97" fmla="*/ 2280 h 2793"/>
                <a:gd name="T98" fmla="*/ 473 w 3390"/>
                <a:gd name="T99" fmla="*/ 2233 h 2793"/>
                <a:gd name="T100" fmla="*/ 213 w 3390"/>
                <a:gd name="T101" fmla="*/ 2064 h 2793"/>
                <a:gd name="T102" fmla="*/ 45 w 3390"/>
                <a:gd name="T103" fmla="*/ 1802 h 2793"/>
                <a:gd name="T104" fmla="*/ 3 w 3390"/>
                <a:gd name="T105" fmla="*/ 1485 h 2793"/>
                <a:gd name="T106" fmla="*/ 95 w 3390"/>
                <a:gd name="T107" fmla="*/ 1185 h 2793"/>
                <a:gd name="T108" fmla="*/ 294 w 3390"/>
                <a:gd name="T109" fmla="*/ 945 h 2793"/>
                <a:gd name="T110" fmla="*/ 408 w 3390"/>
                <a:gd name="T111" fmla="*/ 745 h 2793"/>
                <a:gd name="T112" fmla="*/ 527 w 3390"/>
                <a:gd name="T113" fmla="*/ 511 h 2793"/>
                <a:gd name="T114" fmla="*/ 744 w 3390"/>
                <a:gd name="T115" fmla="*/ 368 h 2793"/>
                <a:gd name="T116" fmla="*/ 961 w 3390"/>
                <a:gd name="T117" fmla="*/ 345 h 2793"/>
                <a:gd name="T118" fmla="*/ 1091 w 3390"/>
                <a:gd name="T119" fmla="*/ 378 h 2793"/>
                <a:gd name="T120" fmla="*/ 1231 w 3390"/>
                <a:gd name="T121" fmla="*/ 291 h 2793"/>
                <a:gd name="T122" fmla="*/ 1517 w 3390"/>
                <a:gd name="T123" fmla="*/ 91 h 2793"/>
                <a:gd name="T124" fmla="*/ 1855 w 3390"/>
                <a:gd name="T125" fmla="*/ 2 h 2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90" h="2793">
                  <a:moveTo>
                    <a:pt x="1695" y="1443"/>
                  </a:moveTo>
                  <a:lnTo>
                    <a:pt x="1210" y="2280"/>
                  </a:lnTo>
                  <a:lnTo>
                    <a:pt x="979" y="2679"/>
                  </a:lnTo>
                  <a:lnTo>
                    <a:pt x="2411" y="2679"/>
                  </a:lnTo>
                  <a:lnTo>
                    <a:pt x="2180" y="2280"/>
                  </a:lnTo>
                  <a:lnTo>
                    <a:pt x="2180" y="2280"/>
                  </a:lnTo>
                  <a:lnTo>
                    <a:pt x="1695" y="1443"/>
                  </a:lnTo>
                  <a:close/>
                  <a:moveTo>
                    <a:pt x="1926" y="114"/>
                  </a:moveTo>
                  <a:lnTo>
                    <a:pt x="1859" y="116"/>
                  </a:lnTo>
                  <a:lnTo>
                    <a:pt x="1794" y="124"/>
                  </a:lnTo>
                  <a:lnTo>
                    <a:pt x="1728" y="138"/>
                  </a:lnTo>
                  <a:lnTo>
                    <a:pt x="1664" y="156"/>
                  </a:lnTo>
                  <a:lnTo>
                    <a:pt x="1602" y="180"/>
                  </a:lnTo>
                  <a:lnTo>
                    <a:pt x="1540" y="208"/>
                  </a:lnTo>
                  <a:lnTo>
                    <a:pt x="1481" y="240"/>
                  </a:lnTo>
                  <a:lnTo>
                    <a:pt x="1425" y="278"/>
                  </a:lnTo>
                  <a:lnTo>
                    <a:pt x="1371" y="318"/>
                  </a:lnTo>
                  <a:lnTo>
                    <a:pt x="1321" y="363"/>
                  </a:lnTo>
                  <a:lnTo>
                    <a:pt x="1275" y="411"/>
                  </a:lnTo>
                  <a:lnTo>
                    <a:pt x="1232" y="463"/>
                  </a:lnTo>
                  <a:lnTo>
                    <a:pt x="1271" y="500"/>
                  </a:lnTo>
                  <a:lnTo>
                    <a:pt x="1307" y="542"/>
                  </a:lnTo>
                  <a:lnTo>
                    <a:pt x="1338" y="586"/>
                  </a:lnTo>
                  <a:lnTo>
                    <a:pt x="1363" y="635"/>
                  </a:lnTo>
                  <a:lnTo>
                    <a:pt x="1385" y="686"/>
                  </a:lnTo>
                  <a:lnTo>
                    <a:pt x="1400" y="740"/>
                  </a:lnTo>
                  <a:lnTo>
                    <a:pt x="1409" y="797"/>
                  </a:lnTo>
                  <a:lnTo>
                    <a:pt x="1413" y="855"/>
                  </a:lnTo>
                  <a:lnTo>
                    <a:pt x="1409" y="872"/>
                  </a:lnTo>
                  <a:lnTo>
                    <a:pt x="1401" y="888"/>
                  </a:lnTo>
                  <a:lnTo>
                    <a:pt x="1389" y="900"/>
                  </a:lnTo>
                  <a:lnTo>
                    <a:pt x="1373" y="909"/>
                  </a:lnTo>
                  <a:lnTo>
                    <a:pt x="1356" y="912"/>
                  </a:lnTo>
                  <a:lnTo>
                    <a:pt x="1339" y="909"/>
                  </a:lnTo>
                  <a:lnTo>
                    <a:pt x="1322" y="900"/>
                  </a:lnTo>
                  <a:lnTo>
                    <a:pt x="1311" y="888"/>
                  </a:lnTo>
                  <a:lnTo>
                    <a:pt x="1303" y="872"/>
                  </a:lnTo>
                  <a:lnTo>
                    <a:pt x="1300" y="855"/>
                  </a:lnTo>
                  <a:lnTo>
                    <a:pt x="1296" y="808"/>
                  </a:lnTo>
                  <a:lnTo>
                    <a:pt x="1289" y="764"/>
                  </a:lnTo>
                  <a:lnTo>
                    <a:pt x="1277" y="721"/>
                  </a:lnTo>
                  <a:lnTo>
                    <a:pt x="1259" y="681"/>
                  </a:lnTo>
                  <a:lnTo>
                    <a:pt x="1239" y="642"/>
                  </a:lnTo>
                  <a:lnTo>
                    <a:pt x="1213" y="607"/>
                  </a:lnTo>
                  <a:lnTo>
                    <a:pt x="1185" y="574"/>
                  </a:lnTo>
                  <a:lnTo>
                    <a:pt x="1154" y="545"/>
                  </a:lnTo>
                  <a:lnTo>
                    <a:pt x="1119" y="520"/>
                  </a:lnTo>
                  <a:lnTo>
                    <a:pt x="1099" y="508"/>
                  </a:lnTo>
                  <a:lnTo>
                    <a:pt x="1079" y="497"/>
                  </a:lnTo>
                  <a:lnTo>
                    <a:pt x="1066" y="491"/>
                  </a:lnTo>
                  <a:lnTo>
                    <a:pt x="1044" y="482"/>
                  </a:lnTo>
                  <a:lnTo>
                    <a:pt x="1020" y="472"/>
                  </a:lnTo>
                  <a:lnTo>
                    <a:pt x="1017" y="472"/>
                  </a:lnTo>
                  <a:lnTo>
                    <a:pt x="1014" y="471"/>
                  </a:lnTo>
                  <a:lnTo>
                    <a:pt x="991" y="466"/>
                  </a:lnTo>
                  <a:lnTo>
                    <a:pt x="969" y="461"/>
                  </a:lnTo>
                  <a:lnTo>
                    <a:pt x="963" y="460"/>
                  </a:lnTo>
                  <a:lnTo>
                    <a:pt x="956" y="459"/>
                  </a:lnTo>
                  <a:lnTo>
                    <a:pt x="930" y="457"/>
                  </a:lnTo>
                  <a:lnTo>
                    <a:pt x="904" y="455"/>
                  </a:lnTo>
                  <a:lnTo>
                    <a:pt x="855" y="458"/>
                  </a:lnTo>
                  <a:lnTo>
                    <a:pt x="806" y="467"/>
                  </a:lnTo>
                  <a:lnTo>
                    <a:pt x="761" y="482"/>
                  </a:lnTo>
                  <a:lnTo>
                    <a:pt x="718" y="503"/>
                  </a:lnTo>
                  <a:lnTo>
                    <a:pt x="678" y="527"/>
                  </a:lnTo>
                  <a:lnTo>
                    <a:pt x="641" y="556"/>
                  </a:lnTo>
                  <a:lnTo>
                    <a:pt x="608" y="590"/>
                  </a:lnTo>
                  <a:lnTo>
                    <a:pt x="579" y="627"/>
                  </a:lnTo>
                  <a:lnTo>
                    <a:pt x="555" y="667"/>
                  </a:lnTo>
                  <a:lnTo>
                    <a:pt x="535" y="711"/>
                  </a:lnTo>
                  <a:lnTo>
                    <a:pt x="521" y="756"/>
                  </a:lnTo>
                  <a:lnTo>
                    <a:pt x="512" y="804"/>
                  </a:lnTo>
                  <a:lnTo>
                    <a:pt x="509" y="855"/>
                  </a:lnTo>
                  <a:lnTo>
                    <a:pt x="509" y="861"/>
                  </a:lnTo>
                  <a:lnTo>
                    <a:pt x="510" y="868"/>
                  </a:lnTo>
                  <a:lnTo>
                    <a:pt x="510" y="881"/>
                  </a:lnTo>
                  <a:lnTo>
                    <a:pt x="510" y="890"/>
                  </a:lnTo>
                  <a:lnTo>
                    <a:pt x="509" y="912"/>
                  </a:lnTo>
                  <a:lnTo>
                    <a:pt x="509" y="947"/>
                  </a:lnTo>
                  <a:lnTo>
                    <a:pt x="477" y="963"/>
                  </a:lnTo>
                  <a:lnTo>
                    <a:pt x="429" y="989"/>
                  </a:lnTo>
                  <a:lnTo>
                    <a:pt x="384" y="1020"/>
                  </a:lnTo>
                  <a:lnTo>
                    <a:pt x="341" y="1055"/>
                  </a:lnTo>
                  <a:lnTo>
                    <a:pt x="301" y="1093"/>
                  </a:lnTo>
                  <a:lnTo>
                    <a:pt x="265" y="1136"/>
                  </a:lnTo>
                  <a:lnTo>
                    <a:pt x="231" y="1180"/>
                  </a:lnTo>
                  <a:lnTo>
                    <a:pt x="201" y="1229"/>
                  </a:lnTo>
                  <a:lnTo>
                    <a:pt x="176" y="1279"/>
                  </a:lnTo>
                  <a:lnTo>
                    <a:pt x="154" y="1330"/>
                  </a:lnTo>
                  <a:lnTo>
                    <a:pt x="137" y="1383"/>
                  </a:lnTo>
                  <a:lnTo>
                    <a:pt x="123" y="1438"/>
                  </a:lnTo>
                  <a:lnTo>
                    <a:pt x="116" y="1492"/>
                  </a:lnTo>
                  <a:lnTo>
                    <a:pt x="113" y="1547"/>
                  </a:lnTo>
                  <a:lnTo>
                    <a:pt x="116" y="1610"/>
                  </a:lnTo>
                  <a:lnTo>
                    <a:pt x="125" y="1671"/>
                  </a:lnTo>
                  <a:lnTo>
                    <a:pt x="141" y="1730"/>
                  </a:lnTo>
                  <a:lnTo>
                    <a:pt x="161" y="1787"/>
                  </a:lnTo>
                  <a:lnTo>
                    <a:pt x="187" y="1841"/>
                  </a:lnTo>
                  <a:lnTo>
                    <a:pt x="218" y="1892"/>
                  </a:lnTo>
                  <a:lnTo>
                    <a:pt x="253" y="1940"/>
                  </a:lnTo>
                  <a:lnTo>
                    <a:pt x="293" y="1984"/>
                  </a:lnTo>
                  <a:lnTo>
                    <a:pt x="336" y="2024"/>
                  </a:lnTo>
                  <a:lnTo>
                    <a:pt x="383" y="2060"/>
                  </a:lnTo>
                  <a:lnTo>
                    <a:pt x="434" y="2090"/>
                  </a:lnTo>
                  <a:lnTo>
                    <a:pt x="488" y="2117"/>
                  </a:lnTo>
                  <a:lnTo>
                    <a:pt x="543" y="2138"/>
                  </a:lnTo>
                  <a:lnTo>
                    <a:pt x="602" y="2152"/>
                  </a:lnTo>
                  <a:lnTo>
                    <a:pt x="664" y="2161"/>
                  </a:lnTo>
                  <a:lnTo>
                    <a:pt x="726" y="2165"/>
                  </a:lnTo>
                  <a:lnTo>
                    <a:pt x="1145" y="2165"/>
                  </a:lnTo>
                  <a:lnTo>
                    <a:pt x="1695" y="1218"/>
                  </a:lnTo>
                  <a:lnTo>
                    <a:pt x="2245" y="2165"/>
                  </a:lnTo>
                  <a:lnTo>
                    <a:pt x="2711" y="2165"/>
                  </a:lnTo>
                  <a:lnTo>
                    <a:pt x="2769" y="2163"/>
                  </a:lnTo>
                  <a:lnTo>
                    <a:pt x="2825" y="2153"/>
                  </a:lnTo>
                  <a:lnTo>
                    <a:pt x="2878" y="2140"/>
                  </a:lnTo>
                  <a:lnTo>
                    <a:pt x="2931" y="2120"/>
                  </a:lnTo>
                  <a:lnTo>
                    <a:pt x="2980" y="2096"/>
                  </a:lnTo>
                  <a:lnTo>
                    <a:pt x="3027" y="2067"/>
                  </a:lnTo>
                  <a:lnTo>
                    <a:pt x="3071" y="2034"/>
                  </a:lnTo>
                  <a:lnTo>
                    <a:pt x="3111" y="1998"/>
                  </a:lnTo>
                  <a:lnTo>
                    <a:pt x="3148" y="1957"/>
                  </a:lnTo>
                  <a:lnTo>
                    <a:pt x="3180" y="1913"/>
                  </a:lnTo>
                  <a:lnTo>
                    <a:pt x="3208" y="1866"/>
                  </a:lnTo>
                  <a:lnTo>
                    <a:pt x="3232" y="1816"/>
                  </a:lnTo>
                  <a:lnTo>
                    <a:pt x="3251" y="1764"/>
                  </a:lnTo>
                  <a:lnTo>
                    <a:pt x="3266" y="1709"/>
                  </a:lnTo>
                  <a:lnTo>
                    <a:pt x="3274" y="1652"/>
                  </a:lnTo>
                  <a:lnTo>
                    <a:pt x="3277" y="1594"/>
                  </a:lnTo>
                  <a:lnTo>
                    <a:pt x="3274" y="1536"/>
                  </a:lnTo>
                  <a:lnTo>
                    <a:pt x="3265" y="1479"/>
                  </a:lnTo>
                  <a:lnTo>
                    <a:pt x="3251" y="1423"/>
                  </a:lnTo>
                  <a:lnTo>
                    <a:pt x="3232" y="1370"/>
                  </a:lnTo>
                  <a:lnTo>
                    <a:pt x="3207" y="1319"/>
                  </a:lnTo>
                  <a:lnTo>
                    <a:pt x="3178" y="1270"/>
                  </a:lnTo>
                  <a:lnTo>
                    <a:pt x="3144" y="1226"/>
                  </a:lnTo>
                  <a:lnTo>
                    <a:pt x="3108" y="1183"/>
                  </a:lnTo>
                  <a:lnTo>
                    <a:pt x="3066" y="1145"/>
                  </a:lnTo>
                  <a:lnTo>
                    <a:pt x="3022" y="1112"/>
                  </a:lnTo>
                  <a:lnTo>
                    <a:pt x="2975" y="1082"/>
                  </a:lnTo>
                  <a:lnTo>
                    <a:pt x="2924" y="1058"/>
                  </a:lnTo>
                  <a:lnTo>
                    <a:pt x="2871" y="1038"/>
                  </a:lnTo>
                  <a:lnTo>
                    <a:pt x="2816" y="1025"/>
                  </a:lnTo>
                  <a:lnTo>
                    <a:pt x="2811" y="1024"/>
                  </a:lnTo>
                  <a:lnTo>
                    <a:pt x="2800" y="1023"/>
                  </a:lnTo>
                  <a:lnTo>
                    <a:pt x="2784" y="1022"/>
                  </a:lnTo>
                  <a:lnTo>
                    <a:pt x="2764" y="1020"/>
                  </a:lnTo>
                  <a:lnTo>
                    <a:pt x="2741" y="1018"/>
                  </a:lnTo>
                  <a:lnTo>
                    <a:pt x="2714" y="1016"/>
                  </a:lnTo>
                  <a:lnTo>
                    <a:pt x="2684" y="1016"/>
                  </a:lnTo>
                  <a:lnTo>
                    <a:pt x="2652" y="1016"/>
                  </a:lnTo>
                  <a:lnTo>
                    <a:pt x="2620" y="1018"/>
                  </a:lnTo>
                  <a:lnTo>
                    <a:pt x="2586" y="1021"/>
                  </a:lnTo>
                  <a:lnTo>
                    <a:pt x="2551" y="1025"/>
                  </a:lnTo>
                  <a:lnTo>
                    <a:pt x="2547" y="1026"/>
                  </a:lnTo>
                  <a:lnTo>
                    <a:pt x="2543" y="1026"/>
                  </a:lnTo>
                  <a:lnTo>
                    <a:pt x="2526" y="1024"/>
                  </a:lnTo>
                  <a:lnTo>
                    <a:pt x="2512" y="1016"/>
                  </a:lnTo>
                  <a:lnTo>
                    <a:pt x="2500" y="1006"/>
                  </a:lnTo>
                  <a:lnTo>
                    <a:pt x="2491" y="993"/>
                  </a:lnTo>
                  <a:lnTo>
                    <a:pt x="2486" y="977"/>
                  </a:lnTo>
                  <a:lnTo>
                    <a:pt x="2487" y="958"/>
                  </a:lnTo>
                  <a:lnTo>
                    <a:pt x="2492" y="942"/>
                  </a:lnTo>
                  <a:lnTo>
                    <a:pt x="2502" y="928"/>
                  </a:lnTo>
                  <a:lnTo>
                    <a:pt x="2517" y="918"/>
                  </a:lnTo>
                  <a:lnTo>
                    <a:pt x="2534" y="912"/>
                  </a:lnTo>
                  <a:lnTo>
                    <a:pt x="2586" y="906"/>
                  </a:lnTo>
                  <a:lnTo>
                    <a:pt x="2636" y="903"/>
                  </a:lnTo>
                  <a:lnTo>
                    <a:pt x="2683" y="901"/>
                  </a:lnTo>
                  <a:lnTo>
                    <a:pt x="2726" y="903"/>
                  </a:lnTo>
                  <a:lnTo>
                    <a:pt x="2764" y="906"/>
                  </a:lnTo>
                  <a:lnTo>
                    <a:pt x="2755" y="832"/>
                  </a:lnTo>
                  <a:lnTo>
                    <a:pt x="2741" y="762"/>
                  </a:lnTo>
                  <a:lnTo>
                    <a:pt x="2720" y="693"/>
                  </a:lnTo>
                  <a:lnTo>
                    <a:pt x="2694" y="627"/>
                  </a:lnTo>
                  <a:lnTo>
                    <a:pt x="2663" y="564"/>
                  </a:lnTo>
                  <a:lnTo>
                    <a:pt x="2628" y="504"/>
                  </a:lnTo>
                  <a:lnTo>
                    <a:pt x="2588" y="447"/>
                  </a:lnTo>
                  <a:lnTo>
                    <a:pt x="2544" y="394"/>
                  </a:lnTo>
                  <a:lnTo>
                    <a:pt x="2495" y="344"/>
                  </a:lnTo>
                  <a:lnTo>
                    <a:pt x="2443" y="298"/>
                  </a:lnTo>
                  <a:lnTo>
                    <a:pt x="2387" y="257"/>
                  </a:lnTo>
                  <a:lnTo>
                    <a:pt x="2329" y="221"/>
                  </a:lnTo>
                  <a:lnTo>
                    <a:pt x="2268" y="190"/>
                  </a:lnTo>
                  <a:lnTo>
                    <a:pt x="2204" y="163"/>
                  </a:lnTo>
                  <a:lnTo>
                    <a:pt x="2137" y="142"/>
                  </a:lnTo>
                  <a:lnTo>
                    <a:pt x="2069" y="126"/>
                  </a:lnTo>
                  <a:lnTo>
                    <a:pt x="1998" y="117"/>
                  </a:lnTo>
                  <a:lnTo>
                    <a:pt x="1926" y="114"/>
                  </a:lnTo>
                  <a:close/>
                  <a:moveTo>
                    <a:pt x="1926" y="0"/>
                  </a:moveTo>
                  <a:lnTo>
                    <a:pt x="2005" y="3"/>
                  </a:lnTo>
                  <a:lnTo>
                    <a:pt x="2082" y="12"/>
                  </a:lnTo>
                  <a:lnTo>
                    <a:pt x="2157" y="29"/>
                  </a:lnTo>
                  <a:lnTo>
                    <a:pt x="2230" y="51"/>
                  </a:lnTo>
                  <a:lnTo>
                    <a:pt x="2301" y="79"/>
                  </a:lnTo>
                  <a:lnTo>
                    <a:pt x="2369" y="113"/>
                  </a:lnTo>
                  <a:lnTo>
                    <a:pt x="2434" y="151"/>
                  </a:lnTo>
                  <a:lnTo>
                    <a:pt x="2495" y="195"/>
                  </a:lnTo>
                  <a:lnTo>
                    <a:pt x="2554" y="242"/>
                  </a:lnTo>
                  <a:lnTo>
                    <a:pt x="2608" y="295"/>
                  </a:lnTo>
                  <a:lnTo>
                    <a:pt x="2658" y="352"/>
                  </a:lnTo>
                  <a:lnTo>
                    <a:pt x="2704" y="412"/>
                  </a:lnTo>
                  <a:lnTo>
                    <a:pt x="2745" y="477"/>
                  </a:lnTo>
                  <a:lnTo>
                    <a:pt x="2781" y="545"/>
                  </a:lnTo>
                  <a:lnTo>
                    <a:pt x="2813" y="615"/>
                  </a:lnTo>
                  <a:lnTo>
                    <a:pt x="2838" y="688"/>
                  </a:lnTo>
                  <a:lnTo>
                    <a:pt x="2858" y="765"/>
                  </a:lnTo>
                  <a:lnTo>
                    <a:pt x="2872" y="842"/>
                  </a:lnTo>
                  <a:lnTo>
                    <a:pt x="2880" y="922"/>
                  </a:lnTo>
                  <a:lnTo>
                    <a:pt x="2938" y="941"/>
                  </a:lnTo>
                  <a:lnTo>
                    <a:pt x="2993" y="964"/>
                  </a:lnTo>
                  <a:lnTo>
                    <a:pt x="3046" y="993"/>
                  </a:lnTo>
                  <a:lnTo>
                    <a:pt x="3096" y="1025"/>
                  </a:lnTo>
                  <a:lnTo>
                    <a:pt x="3142" y="1062"/>
                  </a:lnTo>
                  <a:lnTo>
                    <a:pt x="3187" y="1103"/>
                  </a:lnTo>
                  <a:lnTo>
                    <a:pt x="3227" y="1147"/>
                  </a:lnTo>
                  <a:lnTo>
                    <a:pt x="3263" y="1195"/>
                  </a:lnTo>
                  <a:lnTo>
                    <a:pt x="3295" y="1244"/>
                  </a:lnTo>
                  <a:lnTo>
                    <a:pt x="3323" y="1298"/>
                  </a:lnTo>
                  <a:lnTo>
                    <a:pt x="3347" y="1353"/>
                  </a:lnTo>
                  <a:lnTo>
                    <a:pt x="3365" y="1411"/>
                  </a:lnTo>
                  <a:lnTo>
                    <a:pt x="3379" y="1470"/>
                  </a:lnTo>
                  <a:lnTo>
                    <a:pt x="3387" y="1531"/>
                  </a:lnTo>
                  <a:lnTo>
                    <a:pt x="3390" y="1594"/>
                  </a:lnTo>
                  <a:lnTo>
                    <a:pt x="3387" y="1660"/>
                  </a:lnTo>
                  <a:lnTo>
                    <a:pt x="3378" y="1724"/>
                  </a:lnTo>
                  <a:lnTo>
                    <a:pt x="3363" y="1786"/>
                  </a:lnTo>
                  <a:lnTo>
                    <a:pt x="3343" y="1845"/>
                  </a:lnTo>
                  <a:lnTo>
                    <a:pt x="3317" y="1903"/>
                  </a:lnTo>
                  <a:lnTo>
                    <a:pt x="3286" y="1957"/>
                  </a:lnTo>
                  <a:lnTo>
                    <a:pt x="3251" y="2008"/>
                  </a:lnTo>
                  <a:lnTo>
                    <a:pt x="3212" y="2056"/>
                  </a:lnTo>
                  <a:lnTo>
                    <a:pt x="3168" y="2099"/>
                  </a:lnTo>
                  <a:lnTo>
                    <a:pt x="3121" y="2140"/>
                  </a:lnTo>
                  <a:lnTo>
                    <a:pt x="3071" y="2175"/>
                  </a:lnTo>
                  <a:lnTo>
                    <a:pt x="3017" y="2205"/>
                  </a:lnTo>
                  <a:lnTo>
                    <a:pt x="2961" y="2231"/>
                  </a:lnTo>
                  <a:lnTo>
                    <a:pt x="2901" y="2252"/>
                  </a:lnTo>
                  <a:lnTo>
                    <a:pt x="2839" y="2267"/>
                  </a:lnTo>
                  <a:lnTo>
                    <a:pt x="2776" y="2277"/>
                  </a:lnTo>
                  <a:lnTo>
                    <a:pt x="2710" y="2280"/>
                  </a:lnTo>
                  <a:lnTo>
                    <a:pt x="2310" y="2280"/>
                  </a:lnTo>
                  <a:lnTo>
                    <a:pt x="2608" y="2793"/>
                  </a:lnTo>
                  <a:lnTo>
                    <a:pt x="782" y="2793"/>
                  </a:lnTo>
                  <a:lnTo>
                    <a:pt x="1080" y="2280"/>
                  </a:lnTo>
                  <a:lnTo>
                    <a:pt x="726" y="2280"/>
                  </a:lnTo>
                  <a:lnTo>
                    <a:pt x="660" y="2277"/>
                  </a:lnTo>
                  <a:lnTo>
                    <a:pt x="596" y="2267"/>
                  </a:lnTo>
                  <a:lnTo>
                    <a:pt x="533" y="2253"/>
                  </a:lnTo>
                  <a:lnTo>
                    <a:pt x="473" y="2233"/>
                  </a:lnTo>
                  <a:lnTo>
                    <a:pt x="415" y="2209"/>
                  </a:lnTo>
                  <a:lnTo>
                    <a:pt x="360" y="2179"/>
                  </a:lnTo>
                  <a:lnTo>
                    <a:pt x="307" y="2145"/>
                  </a:lnTo>
                  <a:lnTo>
                    <a:pt x="259" y="2107"/>
                  </a:lnTo>
                  <a:lnTo>
                    <a:pt x="213" y="2064"/>
                  </a:lnTo>
                  <a:lnTo>
                    <a:pt x="171" y="2019"/>
                  </a:lnTo>
                  <a:lnTo>
                    <a:pt x="133" y="1969"/>
                  </a:lnTo>
                  <a:lnTo>
                    <a:pt x="100" y="1916"/>
                  </a:lnTo>
                  <a:lnTo>
                    <a:pt x="70" y="1861"/>
                  </a:lnTo>
                  <a:lnTo>
                    <a:pt x="45" y="1802"/>
                  </a:lnTo>
                  <a:lnTo>
                    <a:pt x="26" y="1742"/>
                  </a:lnTo>
                  <a:lnTo>
                    <a:pt x="11" y="1679"/>
                  </a:lnTo>
                  <a:lnTo>
                    <a:pt x="3" y="1613"/>
                  </a:lnTo>
                  <a:lnTo>
                    <a:pt x="0" y="1547"/>
                  </a:lnTo>
                  <a:lnTo>
                    <a:pt x="3" y="1485"/>
                  </a:lnTo>
                  <a:lnTo>
                    <a:pt x="11" y="1423"/>
                  </a:lnTo>
                  <a:lnTo>
                    <a:pt x="25" y="1362"/>
                  </a:lnTo>
                  <a:lnTo>
                    <a:pt x="43" y="1301"/>
                  </a:lnTo>
                  <a:lnTo>
                    <a:pt x="67" y="1242"/>
                  </a:lnTo>
                  <a:lnTo>
                    <a:pt x="95" y="1185"/>
                  </a:lnTo>
                  <a:lnTo>
                    <a:pt x="126" y="1132"/>
                  </a:lnTo>
                  <a:lnTo>
                    <a:pt x="163" y="1080"/>
                  </a:lnTo>
                  <a:lnTo>
                    <a:pt x="203" y="1031"/>
                  </a:lnTo>
                  <a:lnTo>
                    <a:pt x="247" y="986"/>
                  </a:lnTo>
                  <a:lnTo>
                    <a:pt x="294" y="945"/>
                  </a:lnTo>
                  <a:lnTo>
                    <a:pt x="343" y="909"/>
                  </a:lnTo>
                  <a:lnTo>
                    <a:pt x="397" y="877"/>
                  </a:lnTo>
                  <a:lnTo>
                    <a:pt x="396" y="855"/>
                  </a:lnTo>
                  <a:lnTo>
                    <a:pt x="399" y="799"/>
                  </a:lnTo>
                  <a:lnTo>
                    <a:pt x="408" y="745"/>
                  </a:lnTo>
                  <a:lnTo>
                    <a:pt x="421" y="692"/>
                  </a:lnTo>
                  <a:lnTo>
                    <a:pt x="441" y="642"/>
                  </a:lnTo>
                  <a:lnTo>
                    <a:pt x="465" y="596"/>
                  </a:lnTo>
                  <a:lnTo>
                    <a:pt x="494" y="552"/>
                  </a:lnTo>
                  <a:lnTo>
                    <a:pt x="527" y="511"/>
                  </a:lnTo>
                  <a:lnTo>
                    <a:pt x="564" y="474"/>
                  </a:lnTo>
                  <a:lnTo>
                    <a:pt x="604" y="440"/>
                  </a:lnTo>
                  <a:lnTo>
                    <a:pt x="647" y="411"/>
                  </a:lnTo>
                  <a:lnTo>
                    <a:pt x="694" y="388"/>
                  </a:lnTo>
                  <a:lnTo>
                    <a:pt x="744" y="368"/>
                  </a:lnTo>
                  <a:lnTo>
                    <a:pt x="795" y="353"/>
                  </a:lnTo>
                  <a:lnTo>
                    <a:pt x="849" y="345"/>
                  </a:lnTo>
                  <a:lnTo>
                    <a:pt x="904" y="342"/>
                  </a:lnTo>
                  <a:lnTo>
                    <a:pt x="933" y="343"/>
                  </a:lnTo>
                  <a:lnTo>
                    <a:pt x="961" y="345"/>
                  </a:lnTo>
                  <a:lnTo>
                    <a:pt x="979" y="348"/>
                  </a:lnTo>
                  <a:lnTo>
                    <a:pt x="1017" y="354"/>
                  </a:lnTo>
                  <a:lnTo>
                    <a:pt x="1038" y="360"/>
                  </a:lnTo>
                  <a:lnTo>
                    <a:pt x="1071" y="371"/>
                  </a:lnTo>
                  <a:lnTo>
                    <a:pt x="1091" y="378"/>
                  </a:lnTo>
                  <a:lnTo>
                    <a:pt x="1125" y="393"/>
                  </a:lnTo>
                  <a:lnTo>
                    <a:pt x="1131" y="396"/>
                  </a:lnTo>
                  <a:lnTo>
                    <a:pt x="1137" y="399"/>
                  </a:lnTo>
                  <a:lnTo>
                    <a:pt x="1182" y="343"/>
                  </a:lnTo>
                  <a:lnTo>
                    <a:pt x="1231" y="291"/>
                  </a:lnTo>
                  <a:lnTo>
                    <a:pt x="1282" y="243"/>
                  </a:lnTo>
                  <a:lnTo>
                    <a:pt x="1336" y="199"/>
                  </a:lnTo>
                  <a:lnTo>
                    <a:pt x="1395" y="159"/>
                  </a:lnTo>
                  <a:lnTo>
                    <a:pt x="1455" y="123"/>
                  </a:lnTo>
                  <a:lnTo>
                    <a:pt x="1517" y="91"/>
                  </a:lnTo>
                  <a:lnTo>
                    <a:pt x="1582" y="64"/>
                  </a:lnTo>
                  <a:lnTo>
                    <a:pt x="1649" y="41"/>
                  </a:lnTo>
                  <a:lnTo>
                    <a:pt x="1717" y="23"/>
                  </a:lnTo>
                  <a:lnTo>
                    <a:pt x="1785" y="10"/>
                  </a:lnTo>
                  <a:lnTo>
                    <a:pt x="1855" y="2"/>
                  </a:lnTo>
                  <a:lnTo>
                    <a:pt x="19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7" name="Freeform 196"/>
            <p:cNvSpPr>
              <a:spLocks/>
            </p:cNvSpPr>
            <p:nvPr/>
          </p:nvSpPr>
          <p:spPr bwMode="auto">
            <a:xfrm>
              <a:off x="10323513" y="3787776"/>
              <a:ext cx="17462" cy="90488"/>
            </a:xfrm>
            <a:custGeom>
              <a:avLst/>
              <a:gdLst>
                <a:gd name="T0" fmla="*/ 56 w 113"/>
                <a:gd name="T1" fmla="*/ 0 h 570"/>
                <a:gd name="T2" fmla="*/ 73 w 113"/>
                <a:gd name="T3" fmla="*/ 2 h 570"/>
                <a:gd name="T4" fmla="*/ 89 w 113"/>
                <a:gd name="T5" fmla="*/ 10 h 570"/>
                <a:gd name="T6" fmla="*/ 101 w 113"/>
                <a:gd name="T7" fmla="*/ 23 h 570"/>
                <a:gd name="T8" fmla="*/ 109 w 113"/>
                <a:gd name="T9" fmla="*/ 38 h 570"/>
                <a:gd name="T10" fmla="*/ 113 w 113"/>
                <a:gd name="T11" fmla="*/ 57 h 570"/>
                <a:gd name="T12" fmla="*/ 113 w 113"/>
                <a:gd name="T13" fmla="*/ 513 h 570"/>
                <a:gd name="T14" fmla="*/ 109 w 113"/>
                <a:gd name="T15" fmla="*/ 530 h 570"/>
                <a:gd name="T16" fmla="*/ 101 w 113"/>
                <a:gd name="T17" fmla="*/ 546 h 570"/>
                <a:gd name="T18" fmla="*/ 89 w 113"/>
                <a:gd name="T19" fmla="*/ 558 h 570"/>
                <a:gd name="T20" fmla="*/ 73 w 113"/>
                <a:gd name="T21" fmla="*/ 567 h 570"/>
                <a:gd name="T22" fmla="*/ 56 w 113"/>
                <a:gd name="T23" fmla="*/ 570 h 570"/>
                <a:gd name="T24" fmla="*/ 39 w 113"/>
                <a:gd name="T25" fmla="*/ 567 h 570"/>
                <a:gd name="T26" fmla="*/ 23 w 113"/>
                <a:gd name="T27" fmla="*/ 558 h 570"/>
                <a:gd name="T28" fmla="*/ 11 w 113"/>
                <a:gd name="T29" fmla="*/ 546 h 570"/>
                <a:gd name="T30" fmla="*/ 3 w 113"/>
                <a:gd name="T31" fmla="*/ 530 h 570"/>
                <a:gd name="T32" fmla="*/ 0 w 113"/>
                <a:gd name="T33" fmla="*/ 513 h 570"/>
                <a:gd name="T34" fmla="*/ 0 w 113"/>
                <a:gd name="T35" fmla="*/ 57 h 570"/>
                <a:gd name="T36" fmla="*/ 3 w 113"/>
                <a:gd name="T37" fmla="*/ 38 h 570"/>
                <a:gd name="T38" fmla="*/ 11 w 113"/>
                <a:gd name="T39" fmla="*/ 23 h 570"/>
                <a:gd name="T40" fmla="*/ 23 w 113"/>
                <a:gd name="T41" fmla="*/ 10 h 570"/>
                <a:gd name="T42" fmla="*/ 39 w 113"/>
                <a:gd name="T43" fmla="*/ 2 h 570"/>
                <a:gd name="T44" fmla="*/ 56 w 113"/>
                <a:gd name="T45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570">
                  <a:moveTo>
                    <a:pt x="56" y="0"/>
                  </a:moveTo>
                  <a:lnTo>
                    <a:pt x="73" y="2"/>
                  </a:lnTo>
                  <a:lnTo>
                    <a:pt x="89" y="10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3" y="57"/>
                  </a:lnTo>
                  <a:lnTo>
                    <a:pt x="113" y="513"/>
                  </a:lnTo>
                  <a:lnTo>
                    <a:pt x="109" y="530"/>
                  </a:lnTo>
                  <a:lnTo>
                    <a:pt x="101" y="546"/>
                  </a:lnTo>
                  <a:lnTo>
                    <a:pt x="89" y="558"/>
                  </a:lnTo>
                  <a:lnTo>
                    <a:pt x="73" y="567"/>
                  </a:lnTo>
                  <a:lnTo>
                    <a:pt x="56" y="570"/>
                  </a:lnTo>
                  <a:lnTo>
                    <a:pt x="39" y="567"/>
                  </a:lnTo>
                  <a:lnTo>
                    <a:pt x="23" y="558"/>
                  </a:lnTo>
                  <a:lnTo>
                    <a:pt x="11" y="546"/>
                  </a:lnTo>
                  <a:lnTo>
                    <a:pt x="3" y="530"/>
                  </a:lnTo>
                  <a:lnTo>
                    <a:pt x="0" y="513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8" name="Freeform 197"/>
            <p:cNvSpPr>
              <a:spLocks/>
            </p:cNvSpPr>
            <p:nvPr/>
          </p:nvSpPr>
          <p:spPr bwMode="auto">
            <a:xfrm>
              <a:off x="10323513" y="3895726"/>
              <a:ext cx="17462" cy="26988"/>
            </a:xfrm>
            <a:custGeom>
              <a:avLst/>
              <a:gdLst>
                <a:gd name="T0" fmla="*/ 56 w 113"/>
                <a:gd name="T1" fmla="*/ 0 h 171"/>
                <a:gd name="T2" fmla="*/ 73 w 113"/>
                <a:gd name="T3" fmla="*/ 3 h 171"/>
                <a:gd name="T4" fmla="*/ 89 w 113"/>
                <a:gd name="T5" fmla="*/ 10 h 171"/>
                <a:gd name="T6" fmla="*/ 101 w 113"/>
                <a:gd name="T7" fmla="*/ 22 h 171"/>
                <a:gd name="T8" fmla="*/ 109 w 113"/>
                <a:gd name="T9" fmla="*/ 38 h 171"/>
                <a:gd name="T10" fmla="*/ 113 w 113"/>
                <a:gd name="T11" fmla="*/ 56 h 171"/>
                <a:gd name="T12" fmla="*/ 113 w 113"/>
                <a:gd name="T13" fmla="*/ 114 h 171"/>
                <a:gd name="T14" fmla="*/ 109 w 113"/>
                <a:gd name="T15" fmla="*/ 131 h 171"/>
                <a:gd name="T16" fmla="*/ 101 w 113"/>
                <a:gd name="T17" fmla="*/ 147 h 171"/>
                <a:gd name="T18" fmla="*/ 89 w 113"/>
                <a:gd name="T19" fmla="*/ 159 h 171"/>
                <a:gd name="T20" fmla="*/ 73 w 113"/>
                <a:gd name="T21" fmla="*/ 167 h 171"/>
                <a:gd name="T22" fmla="*/ 56 w 113"/>
                <a:gd name="T23" fmla="*/ 171 h 171"/>
                <a:gd name="T24" fmla="*/ 39 w 113"/>
                <a:gd name="T25" fmla="*/ 167 h 171"/>
                <a:gd name="T26" fmla="*/ 23 w 113"/>
                <a:gd name="T27" fmla="*/ 159 h 171"/>
                <a:gd name="T28" fmla="*/ 11 w 113"/>
                <a:gd name="T29" fmla="*/ 147 h 171"/>
                <a:gd name="T30" fmla="*/ 3 w 113"/>
                <a:gd name="T31" fmla="*/ 131 h 171"/>
                <a:gd name="T32" fmla="*/ 0 w 113"/>
                <a:gd name="T33" fmla="*/ 114 h 171"/>
                <a:gd name="T34" fmla="*/ 0 w 113"/>
                <a:gd name="T35" fmla="*/ 56 h 171"/>
                <a:gd name="T36" fmla="*/ 3 w 113"/>
                <a:gd name="T37" fmla="*/ 38 h 171"/>
                <a:gd name="T38" fmla="*/ 11 w 113"/>
                <a:gd name="T39" fmla="*/ 22 h 171"/>
                <a:gd name="T40" fmla="*/ 23 w 113"/>
                <a:gd name="T41" fmla="*/ 10 h 171"/>
                <a:gd name="T42" fmla="*/ 39 w 113"/>
                <a:gd name="T43" fmla="*/ 3 h 171"/>
                <a:gd name="T44" fmla="*/ 56 w 113"/>
                <a:gd name="T45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71">
                  <a:moveTo>
                    <a:pt x="56" y="0"/>
                  </a:moveTo>
                  <a:lnTo>
                    <a:pt x="73" y="3"/>
                  </a:lnTo>
                  <a:lnTo>
                    <a:pt x="89" y="10"/>
                  </a:lnTo>
                  <a:lnTo>
                    <a:pt x="101" y="22"/>
                  </a:lnTo>
                  <a:lnTo>
                    <a:pt x="109" y="38"/>
                  </a:lnTo>
                  <a:lnTo>
                    <a:pt x="113" y="56"/>
                  </a:lnTo>
                  <a:lnTo>
                    <a:pt x="113" y="114"/>
                  </a:lnTo>
                  <a:lnTo>
                    <a:pt x="109" y="131"/>
                  </a:lnTo>
                  <a:lnTo>
                    <a:pt x="101" y="147"/>
                  </a:lnTo>
                  <a:lnTo>
                    <a:pt x="89" y="159"/>
                  </a:lnTo>
                  <a:lnTo>
                    <a:pt x="73" y="167"/>
                  </a:lnTo>
                  <a:lnTo>
                    <a:pt x="56" y="171"/>
                  </a:lnTo>
                  <a:lnTo>
                    <a:pt x="39" y="167"/>
                  </a:lnTo>
                  <a:lnTo>
                    <a:pt x="23" y="159"/>
                  </a:lnTo>
                  <a:lnTo>
                    <a:pt x="11" y="147"/>
                  </a:lnTo>
                  <a:lnTo>
                    <a:pt x="3" y="131"/>
                  </a:lnTo>
                  <a:lnTo>
                    <a:pt x="0" y="11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92" name="Freeform 202"/>
          <p:cNvSpPr>
            <a:spLocks noEditPoints="1"/>
          </p:cNvSpPr>
          <p:nvPr/>
        </p:nvSpPr>
        <p:spPr bwMode="auto">
          <a:xfrm>
            <a:off x="9095728" y="3468646"/>
            <a:ext cx="539750" cy="539750"/>
          </a:xfrm>
          <a:custGeom>
            <a:avLst/>
            <a:gdLst>
              <a:gd name="T0" fmla="*/ 2451 w 3400"/>
              <a:gd name="T1" fmla="*/ 3076 h 3400"/>
              <a:gd name="T2" fmla="*/ 2729 w 3400"/>
              <a:gd name="T3" fmla="*/ 3274 h 3400"/>
              <a:gd name="T4" fmla="*/ 3076 w 3400"/>
              <a:gd name="T5" fmla="*/ 3216 h 3400"/>
              <a:gd name="T6" fmla="*/ 3274 w 3400"/>
              <a:gd name="T7" fmla="*/ 2937 h 3400"/>
              <a:gd name="T8" fmla="*/ 3216 w 3400"/>
              <a:gd name="T9" fmla="*/ 2590 h 3400"/>
              <a:gd name="T10" fmla="*/ 2937 w 3400"/>
              <a:gd name="T11" fmla="*/ 2392 h 3400"/>
              <a:gd name="T12" fmla="*/ 414 w 3400"/>
              <a:gd name="T13" fmla="*/ 2407 h 3400"/>
              <a:gd name="T14" fmla="*/ 160 w 3400"/>
              <a:gd name="T15" fmla="*/ 2634 h 3400"/>
              <a:gd name="T16" fmla="*/ 140 w 3400"/>
              <a:gd name="T17" fmla="*/ 2986 h 3400"/>
              <a:gd name="T18" fmla="*/ 368 w 3400"/>
              <a:gd name="T19" fmla="*/ 3240 h 3400"/>
              <a:gd name="T20" fmla="*/ 719 w 3400"/>
              <a:gd name="T21" fmla="*/ 3260 h 3400"/>
              <a:gd name="T22" fmla="*/ 974 w 3400"/>
              <a:gd name="T23" fmla="*/ 3032 h 3400"/>
              <a:gd name="T24" fmla="*/ 1133 w 3400"/>
              <a:gd name="T25" fmla="*/ 1133 h 3400"/>
              <a:gd name="T26" fmla="*/ 2729 w 3400"/>
              <a:gd name="T27" fmla="*/ 126 h 3400"/>
              <a:gd name="T28" fmla="*/ 2451 w 3400"/>
              <a:gd name="T29" fmla="*/ 324 h 3400"/>
              <a:gd name="T30" fmla="*/ 2833 w 3400"/>
              <a:gd name="T31" fmla="*/ 1020 h 3400"/>
              <a:gd name="T32" fmla="*/ 3154 w 3400"/>
              <a:gd name="T33" fmla="*/ 887 h 3400"/>
              <a:gd name="T34" fmla="*/ 3287 w 3400"/>
              <a:gd name="T35" fmla="*/ 567 h 3400"/>
              <a:gd name="T36" fmla="*/ 3154 w 3400"/>
              <a:gd name="T37" fmla="*/ 246 h 3400"/>
              <a:gd name="T38" fmla="*/ 2833 w 3400"/>
              <a:gd name="T39" fmla="*/ 113 h 3400"/>
              <a:gd name="T40" fmla="*/ 283 w 3400"/>
              <a:gd name="T41" fmla="*/ 213 h 3400"/>
              <a:gd name="T42" fmla="*/ 116 w 3400"/>
              <a:gd name="T43" fmla="*/ 514 h 3400"/>
              <a:gd name="T44" fmla="*/ 213 w 3400"/>
              <a:gd name="T45" fmla="*/ 850 h 3400"/>
              <a:gd name="T46" fmla="*/ 514 w 3400"/>
              <a:gd name="T47" fmla="*/ 1017 h 3400"/>
              <a:gd name="T48" fmla="*/ 974 w 3400"/>
              <a:gd name="T49" fmla="*/ 368 h 3400"/>
              <a:gd name="T50" fmla="*/ 719 w 3400"/>
              <a:gd name="T51" fmla="*/ 140 h 3400"/>
              <a:gd name="T52" fmla="*/ 735 w 3400"/>
              <a:gd name="T53" fmla="*/ 26 h 3400"/>
              <a:gd name="T54" fmla="*/ 1036 w 3400"/>
              <a:gd name="T55" fmla="*/ 250 h 3400"/>
              <a:gd name="T56" fmla="*/ 1133 w 3400"/>
              <a:gd name="T57" fmla="*/ 1020 h 3400"/>
              <a:gd name="T58" fmla="*/ 2335 w 3400"/>
              <a:gd name="T59" fmla="*/ 297 h 3400"/>
              <a:gd name="T60" fmla="*/ 2613 w 3400"/>
              <a:gd name="T61" fmla="*/ 44 h 3400"/>
              <a:gd name="T62" fmla="*/ 3001 w 3400"/>
              <a:gd name="T63" fmla="*/ 26 h 3400"/>
              <a:gd name="T64" fmla="*/ 3303 w 3400"/>
              <a:gd name="T65" fmla="*/ 250 h 3400"/>
              <a:gd name="T66" fmla="*/ 3397 w 3400"/>
              <a:gd name="T67" fmla="*/ 624 h 3400"/>
              <a:gd name="T68" fmla="*/ 3234 w 3400"/>
              <a:gd name="T69" fmla="*/ 967 h 3400"/>
              <a:gd name="T70" fmla="*/ 2891 w 3400"/>
              <a:gd name="T71" fmla="*/ 1130 h 3400"/>
              <a:gd name="T72" fmla="*/ 3001 w 3400"/>
              <a:gd name="T73" fmla="*/ 2292 h 3400"/>
              <a:gd name="T74" fmla="*/ 3303 w 3400"/>
              <a:gd name="T75" fmla="*/ 2517 h 3400"/>
              <a:gd name="T76" fmla="*/ 3397 w 3400"/>
              <a:gd name="T77" fmla="*/ 2891 h 3400"/>
              <a:gd name="T78" fmla="*/ 3234 w 3400"/>
              <a:gd name="T79" fmla="*/ 3234 h 3400"/>
              <a:gd name="T80" fmla="*/ 2891 w 3400"/>
              <a:gd name="T81" fmla="*/ 3397 h 3400"/>
              <a:gd name="T82" fmla="*/ 2517 w 3400"/>
              <a:gd name="T83" fmla="*/ 3303 h 3400"/>
              <a:gd name="T84" fmla="*/ 2292 w 3400"/>
              <a:gd name="T85" fmla="*/ 3001 h 3400"/>
              <a:gd name="T86" fmla="*/ 1130 w 3400"/>
              <a:gd name="T87" fmla="*/ 2891 h 3400"/>
              <a:gd name="T88" fmla="*/ 967 w 3400"/>
              <a:gd name="T89" fmla="*/ 3234 h 3400"/>
              <a:gd name="T90" fmla="*/ 624 w 3400"/>
              <a:gd name="T91" fmla="*/ 3397 h 3400"/>
              <a:gd name="T92" fmla="*/ 250 w 3400"/>
              <a:gd name="T93" fmla="*/ 3303 h 3400"/>
              <a:gd name="T94" fmla="*/ 26 w 3400"/>
              <a:gd name="T95" fmla="*/ 3001 h 3400"/>
              <a:gd name="T96" fmla="*/ 44 w 3400"/>
              <a:gd name="T97" fmla="*/ 2613 h 3400"/>
              <a:gd name="T98" fmla="*/ 297 w 3400"/>
              <a:gd name="T99" fmla="*/ 2335 h 3400"/>
              <a:gd name="T100" fmla="*/ 1020 w 3400"/>
              <a:gd name="T101" fmla="*/ 1133 h 3400"/>
              <a:gd name="T102" fmla="*/ 250 w 3400"/>
              <a:gd name="T103" fmla="*/ 1036 h 3400"/>
              <a:gd name="T104" fmla="*/ 26 w 3400"/>
              <a:gd name="T105" fmla="*/ 735 h 3400"/>
              <a:gd name="T106" fmla="*/ 44 w 3400"/>
              <a:gd name="T107" fmla="*/ 346 h 3400"/>
              <a:gd name="T108" fmla="*/ 297 w 3400"/>
              <a:gd name="T109" fmla="*/ 68 h 3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400" h="3400">
                <a:moveTo>
                  <a:pt x="2380" y="2380"/>
                </a:moveTo>
                <a:lnTo>
                  <a:pt x="2380" y="2833"/>
                </a:lnTo>
                <a:lnTo>
                  <a:pt x="2383" y="2886"/>
                </a:lnTo>
                <a:lnTo>
                  <a:pt x="2392" y="2937"/>
                </a:lnTo>
                <a:lnTo>
                  <a:pt x="2407" y="2986"/>
                </a:lnTo>
                <a:lnTo>
                  <a:pt x="2426" y="3032"/>
                </a:lnTo>
                <a:lnTo>
                  <a:pt x="2451" y="3076"/>
                </a:lnTo>
                <a:lnTo>
                  <a:pt x="2480" y="3117"/>
                </a:lnTo>
                <a:lnTo>
                  <a:pt x="2513" y="3154"/>
                </a:lnTo>
                <a:lnTo>
                  <a:pt x="2550" y="3187"/>
                </a:lnTo>
                <a:lnTo>
                  <a:pt x="2590" y="3216"/>
                </a:lnTo>
                <a:lnTo>
                  <a:pt x="2634" y="3240"/>
                </a:lnTo>
                <a:lnTo>
                  <a:pt x="2681" y="3260"/>
                </a:lnTo>
                <a:lnTo>
                  <a:pt x="2729" y="3274"/>
                </a:lnTo>
                <a:lnTo>
                  <a:pt x="2781" y="3284"/>
                </a:lnTo>
                <a:lnTo>
                  <a:pt x="2833" y="3287"/>
                </a:lnTo>
                <a:lnTo>
                  <a:pt x="2886" y="3284"/>
                </a:lnTo>
                <a:lnTo>
                  <a:pt x="2937" y="3274"/>
                </a:lnTo>
                <a:lnTo>
                  <a:pt x="2986" y="3260"/>
                </a:lnTo>
                <a:lnTo>
                  <a:pt x="3032" y="3240"/>
                </a:lnTo>
                <a:lnTo>
                  <a:pt x="3076" y="3216"/>
                </a:lnTo>
                <a:lnTo>
                  <a:pt x="3117" y="3187"/>
                </a:lnTo>
                <a:lnTo>
                  <a:pt x="3154" y="3154"/>
                </a:lnTo>
                <a:lnTo>
                  <a:pt x="3187" y="3117"/>
                </a:lnTo>
                <a:lnTo>
                  <a:pt x="3216" y="3076"/>
                </a:lnTo>
                <a:lnTo>
                  <a:pt x="3240" y="3032"/>
                </a:lnTo>
                <a:lnTo>
                  <a:pt x="3260" y="2986"/>
                </a:lnTo>
                <a:lnTo>
                  <a:pt x="3274" y="2937"/>
                </a:lnTo>
                <a:lnTo>
                  <a:pt x="3284" y="2886"/>
                </a:lnTo>
                <a:lnTo>
                  <a:pt x="3287" y="2833"/>
                </a:lnTo>
                <a:lnTo>
                  <a:pt x="3284" y="2781"/>
                </a:lnTo>
                <a:lnTo>
                  <a:pt x="3274" y="2729"/>
                </a:lnTo>
                <a:lnTo>
                  <a:pt x="3260" y="2681"/>
                </a:lnTo>
                <a:lnTo>
                  <a:pt x="3240" y="2634"/>
                </a:lnTo>
                <a:lnTo>
                  <a:pt x="3216" y="2590"/>
                </a:lnTo>
                <a:lnTo>
                  <a:pt x="3187" y="2550"/>
                </a:lnTo>
                <a:lnTo>
                  <a:pt x="3154" y="2513"/>
                </a:lnTo>
                <a:lnTo>
                  <a:pt x="3117" y="2480"/>
                </a:lnTo>
                <a:lnTo>
                  <a:pt x="3076" y="2451"/>
                </a:lnTo>
                <a:lnTo>
                  <a:pt x="3032" y="2426"/>
                </a:lnTo>
                <a:lnTo>
                  <a:pt x="2986" y="2407"/>
                </a:lnTo>
                <a:lnTo>
                  <a:pt x="2937" y="2392"/>
                </a:lnTo>
                <a:lnTo>
                  <a:pt x="2886" y="2383"/>
                </a:lnTo>
                <a:lnTo>
                  <a:pt x="2833" y="2380"/>
                </a:lnTo>
                <a:lnTo>
                  <a:pt x="2380" y="2380"/>
                </a:lnTo>
                <a:close/>
                <a:moveTo>
                  <a:pt x="567" y="2380"/>
                </a:moveTo>
                <a:lnTo>
                  <a:pt x="514" y="2383"/>
                </a:lnTo>
                <a:lnTo>
                  <a:pt x="463" y="2392"/>
                </a:lnTo>
                <a:lnTo>
                  <a:pt x="414" y="2407"/>
                </a:lnTo>
                <a:lnTo>
                  <a:pt x="368" y="2426"/>
                </a:lnTo>
                <a:lnTo>
                  <a:pt x="324" y="2451"/>
                </a:lnTo>
                <a:lnTo>
                  <a:pt x="283" y="2480"/>
                </a:lnTo>
                <a:lnTo>
                  <a:pt x="246" y="2513"/>
                </a:lnTo>
                <a:lnTo>
                  <a:pt x="213" y="2550"/>
                </a:lnTo>
                <a:lnTo>
                  <a:pt x="184" y="2590"/>
                </a:lnTo>
                <a:lnTo>
                  <a:pt x="160" y="2634"/>
                </a:lnTo>
                <a:lnTo>
                  <a:pt x="140" y="2681"/>
                </a:lnTo>
                <a:lnTo>
                  <a:pt x="126" y="2729"/>
                </a:lnTo>
                <a:lnTo>
                  <a:pt x="116" y="2781"/>
                </a:lnTo>
                <a:lnTo>
                  <a:pt x="113" y="2833"/>
                </a:lnTo>
                <a:lnTo>
                  <a:pt x="116" y="2886"/>
                </a:lnTo>
                <a:lnTo>
                  <a:pt x="126" y="2937"/>
                </a:lnTo>
                <a:lnTo>
                  <a:pt x="140" y="2986"/>
                </a:lnTo>
                <a:lnTo>
                  <a:pt x="160" y="3032"/>
                </a:lnTo>
                <a:lnTo>
                  <a:pt x="184" y="3076"/>
                </a:lnTo>
                <a:lnTo>
                  <a:pt x="213" y="3117"/>
                </a:lnTo>
                <a:lnTo>
                  <a:pt x="246" y="3154"/>
                </a:lnTo>
                <a:lnTo>
                  <a:pt x="283" y="3187"/>
                </a:lnTo>
                <a:lnTo>
                  <a:pt x="324" y="3216"/>
                </a:lnTo>
                <a:lnTo>
                  <a:pt x="368" y="3240"/>
                </a:lnTo>
                <a:lnTo>
                  <a:pt x="414" y="3260"/>
                </a:lnTo>
                <a:lnTo>
                  <a:pt x="463" y="3274"/>
                </a:lnTo>
                <a:lnTo>
                  <a:pt x="514" y="3284"/>
                </a:lnTo>
                <a:lnTo>
                  <a:pt x="567" y="3287"/>
                </a:lnTo>
                <a:lnTo>
                  <a:pt x="619" y="3284"/>
                </a:lnTo>
                <a:lnTo>
                  <a:pt x="671" y="3274"/>
                </a:lnTo>
                <a:lnTo>
                  <a:pt x="719" y="3260"/>
                </a:lnTo>
                <a:lnTo>
                  <a:pt x="766" y="3240"/>
                </a:lnTo>
                <a:lnTo>
                  <a:pt x="810" y="3216"/>
                </a:lnTo>
                <a:lnTo>
                  <a:pt x="850" y="3187"/>
                </a:lnTo>
                <a:lnTo>
                  <a:pt x="887" y="3154"/>
                </a:lnTo>
                <a:lnTo>
                  <a:pt x="920" y="3117"/>
                </a:lnTo>
                <a:lnTo>
                  <a:pt x="949" y="3076"/>
                </a:lnTo>
                <a:lnTo>
                  <a:pt x="974" y="3032"/>
                </a:lnTo>
                <a:lnTo>
                  <a:pt x="993" y="2986"/>
                </a:lnTo>
                <a:lnTo>
                  <a:pt x="1008" y="2937"/>
                </a:lnTo>
                <a:lnTo>
                  <a:pt x="1017" y="2886"/>
                </a:lnTo>
                <a:lnTo>
                  <a:pt x="1020" y="2833"/>
                </a:lnTo>
                <a:lnTo>
                  <a:pt x="1020" y="2380"/>
                </a:lnTo>
                <a:lnTo>
                  <a:pt x="567" y="2380"/>
                </a:lnTo>
                <a:close/>
                <a:moveTo>
                  <a:pt x="1133" y="1133"/>
                </a:moveTo>
                <a:lnTo>
                  <a:pt x="1133" y="2267"/>
                </a:lnTo>
                <a:lnTo>
                  <a:pt x="2267" y="2267"/>
                </a:lnTo>
                <a:lnTo>
                  <a:pt x="2267" y="1133"/>
                </a:lnTo>
                <a:lnTo>
                  <a:pt x="1133" y="1133"/>
                </a:lnTo>
                <a:close/>
                <a:moveTo>
                  <a:pt x="2833" y="113"/>
                </a:moveTo>
                <a:lnTo>
                  <a:pt x="2781" y="116"/>
                </a:lnTo>
                <a:lnTo>
                  <a:pt x="2729" y="126"/>
                </a:lnTo>
                <a:lnTo>
                  <a:pt x="2681" y="140"/>
                </a:lnTo>
                <a:lnTo>
                  <a:pt x="2634" y="160"/>
                </a:lnTo>
                <a:lnTo>
                  <a:pt x="2590" y="184"/>
                </a:lnTo>
                <a:lnTo>
                  <a:pt x="2550" y="213"/>
                </a:lnTo>
                <a:lnTo>
                  <a:pt x="2513" y="246"/>
                </a:lnTo>
                <a:lnTo>
                  <a:pt x="2480" y="283"/>
                </a:lnTo>
                <a:lnTo>
                  <a:pt x="2451" y="324"/>
                </a:lnTo>
                <a:lnTo>
                  <a:pt x="2426" y="368"/>
                </a:lnTo>
                <a:lnTo>
                  <a:pt x="2407" y="414"/>
                </a:lnTo>
                <a:lnTo>
                  <a:pt x="2392" y="463"/>
                </a:lnTo>
                <a:lnTo>
                  <a:pt x="2383" y="514"/>
                </a:lnTo>
                <a:lnTo>
                  <a:pt x="2380" y="567"/>
                </a:lnTo>
                <a:lnTo>
                  <a:pt x="2380" y="1020"/>
                </a:lnTo>
                <a:lnTo>
                  <a:pt x="2833" y="1020"/>
                </a:lnTo>
                <a:lnTo>
                  <a:pt x="2886" y="1017"/>
                </a:lnTo>
                <a:lnTo>
                  <a:pt x="2937" y="1008"/>
                </a:lnTo>
                <a:lnTo>
                  <a:pt x="2986" y="993"/>
                </a:lnTo>
                <a:lnTo>
                  <a:pt x="3032" y="974"/>
                </a:lnTo>
                <a:lnTo>
                  <a:pt x="3076" y="949"/>
                </a:lnTo>
                <a:lnTo>
                  <a:pt x="3117" y="920"/>
                </a:lnTo>
                <a:lnTo>
                  <a:pt x="3154" y="887"/>
                </a:lnTo>
                <a:lnTo>
                  <a:pt x="3187" y="850"/>
                </a:lnTo>
                <a:lnTo>
                  <a:pt x="3216" y="810"/>
                </a:lnTo>
                <a:lnTo>
                  <a:pt x="3240" y="766"/>
                </a:lnTo>
                <a:lnTo>
                  <a:pt x="3260" y="719"/>
                </a:lnTo>
                <a:lnTo>
                  <a:pt x="3274" y="671"/>
                </a:lnTo>
                <a:lnTo>
                  <a:pt x="3284" y="619"/>
                </a:lnTo>
                <a:lnTo>
                  <a:pt x="3287" y="567"/>
                </a:lnTo>
                <a:lnTo>
                  <a:pt x="3284" y="514"/>
                </a:lnTo>
                <a:lnTo>
                  <a:pt x="3274" y="463"/>
                </a:lnTo>
                <a:lnTo>
                  <a:pt x="3260" y="414"/>
                </a:lnTo>
                <a:lnTo>
                  <a:pt x="3240" y="368"/>
                </a:lnTo>
                <a:lnTo>
                  <a:pt x="3216" y="324"/>
                </a:lnTo>
                <a:lnTo>
                  <a:pt x="3187" y="283"/>
                </a:lnTo>
                <a:lnTo>
                  <a:pt x="3154" y="246"/>
                </a:lnTo>
                <a:lnTo>
                  <a:pt x="3117" y="213"/>
                </a:lnTo>
                <a:lnTo>
                  <a:pt x="3076" y="184"/>
                </a:lnTo>
                <a:lnTo>
                  <a:pt x="3032" y="160"/>
                </a:lnTo>
                <a:lnTo>
                  <a:pt x="2986" y="140"/>
                </a:lnTo>
                <a:lnTo>
                  <a:pt x="2937" y="126"/>
                </a:lnTo>
                <a:lnTo>
                  <a:pt x="2886" y="116"/>
                </a:lnTo>
                <a:lnTo>
                  <a:pt x="2833" y="113"/>
                </a:lnTo>
                <a:close/>
                <a:moveTo>
                  <a:pt x="567" y="113"/>
                </a:moveTo>
                <a:lnTo>
                  <a:pt x="514" y="116"/>
                </a:lnTo>
                <a:lnTo>
                  <a:pt x="463" y="126"/>
                </a:lnTo>
                <a:lnTo>
                  <a:pt x="414" y="140"/>
                </a:lnTo>
                <a:lnTo>
                  <a:pt x="368" y="160"/>
                </a:lnTo>
                <a:lnTo>
                  <a:pt x="324" y="184"/>
                </a:lnTo>
                <a:lnTo>
                  <a:pt x="283" y="213"/>
                </a:lnTo>
                <a:lnTo>
                  <a:pt x="246" y="246"/>
                </a:lnTo>
                <a:lnTo>
                  <a:pt x="213" y="283"/>
                </a:lnTo>
                <a:lnTo>
                  <a:pt x="184" y="324"/>
                </a:lnTo>
                <a:lnTo>
                  <a:pt x="160" y="368"/>
                </a:lnTo>
                <a:lnTo>
                  <a:pt x="140" y="414"/>
                </a:lnTo>
                <a:lnTo>
                  <a:pt x="126" y="463"/>
                </a:lnTo>
                <a:lnTo>
                  <a:pt x="116" y="514"/>
                </a:lnTo>
                <a:lnTo>
                  <a:pt x="113" y="567"/>
                </a:lnTo>
                <a:lnTo>
                  <a:pt x="116" y="619"/>
                </a:lnTo>
                <a:lnTo>
                  <a:pt x="126" y="671"/>
                </a:lnTo>
                <a:lnTo>
                  <a:pt x="140" y="719"/>
                </a:lnTo>
                <a:lnTo>
                  <a:pt x="160" y="766"/>
                </a:lnTo>
                <a:lnTo>
                  <a:pt x="184" y="810"/>
                </a:lnTo>
                <a:lnTo>
                  <a:pt x="213" y="850"/>
                </a:lnTo>
                <a:lnTo>
                  <a:pt x="246" y="887"/>
                </a:lnTo>
                <a:lnTo>
                  <a:pt x="283" y="920"/>
                </a:lnTo>
                <a:lnTo>
                  <a:pt x="324" y="949"/>
                </a:lnTo>
                <a:lnTo>
                  <a:pt x="368" y="974"/>
                </a:lnTo>
                <a:lnTo>
                  <a:pt x="414" y="993"/>
                </a:lnTo>
                <a:lnTo>
                  <a:pt x="463" y="1008"/>
                </a:lnTo>
                <a:lnTo>
                  <a:pt x="514" y="1017"/>
                </a:lnTo>
                <a:lnTo>
                  <a:pt x="567" y="1020"/>
                </a:lnTo>
                <a:lnTo>
                  <a:pt x="1020" y="1020"/>
                </a:lnTo>
                <a:lnTo>
                  <a:pt x="1020" y="567"/>
                </a:lnTo>
                <a:lnTo>
                  <a:pt x="1017" y="514"/>
                </a:lnTo>
                <a:lnTo>
                  <a:pt x="1008" y="463"/>
                </a:lnTo>
                <a:lnTo>
                  <a:pt x="993" y="414"/>
                </a:lnTo>
                <a:lnTo>
                  <a:pt x="974" y="368"/>
                </a:lnTo>
                <a:lnTo>
                  <a:pt x="949" y="324"/>
                </a:lnTo>
                <a:lnTo>
                  <a:pt x="920" y="283"/>
                </a:lnTo>
                <a:lnTo>
                  <a:pt x="887" y="246"/>
                </a:lnTo>
                <a:lnTo>
                  <a:pt x="850" y="213"/>
                </a:lnTo>
                <a:lnTo>
                  <a:pt x="810" y="184"/>
                </a:lnTo>
                <a:lnTo>
                  <a:pt x="766" y="160"/>
                </a:lnTo>
                <a:lnTo>
                  <a:pt x="719" y="140"/>
                </a:lnTo>
                <a:lnTo>
                  <a:pt x="671" y="126"/>
                </a:lnTo>
                <a:lnTo>
                  <a:pt x="619" y="116"/>
                </a:lnTo>
                <a:lnTo>
                  <a:pt x="567" y="113"/>
                </a:lnTo>
                <a:close/>
                <a:moveTo>
                  <a:pt x="567" y="0"/>
                </a:moveTo>
                <a:lnTo>
                  <a:pt x="624" y="3"/>
                </a:lnTo>
                <a:lnTo>
                  <a:pt x="681" y="11"/>
                </a:lnTo>
                <a:lnTo>
                  <a:pt x="735" y="26"/>
                </a:lnTo>
                <a:lnTo>
                  <a:pt x="787" y="44"/>
                </a:lnTo>
                <a:lnTo>
                  <a:pt x="837" y="68"/>
                </a:lnTo>
                <a:lnTo>
                  <a:pt x="883" y="97"/>
                </a:lnTo>
                <a:lnTo>
                  <a:pt x="927" y="130"/>
                </a:lnTo>
                <a:lnTo>
                  <a:pt x="967" y="166"/>
                </a:lnTo>
                <a:lnTo>
                  <a:pt x="1004" y="206"/>
                </a:lnTo>
                <a:lnTo>
                  <a:pt x="1036" y="250"/>
                </a:lnTo>
                <a:lnTo>
                  <a:pt x="1065" y="297"/>
                </a:lnTo>
                <a:lnTo>
                  <a:pt x="1089" y="346"/>
                </a:lnTo>
                <a:lnTo>
                  <a:pt x="1108" y="399"/>
                </a:lnTo>
                <a:lnTo>
                  <a:pt x="1122" y="452"/>
                </a:lnTo>
                <a:lnTo>
                  <a:pt x="1130" y="509"/>
                </a:lnTo>
                <a:lnTo>
                  <a:pt x="1133" y="567"/>
                </a:lnTo>
                <a:lnTo>
                  <a:pt x="1133" y="1020"/>
                </a:lnTo>
                <a:lnTo>
                  <a:pt x="2267" y="1020"/>
                </a:lnTo>
                <a:lnTo>
                  <a:pt x="2267" y="567"/>
                </a:lnTo>
                <a:lnTo>
                  <a:pt x="2270" y="509"/>
                </a:lnTo>
                <a:lnTo>
                  <a:pt x="2278" y="452"/>
                </a:lnTo>
                <a:lnTo>
                  <a:pt x="2292" y="399"/>
                </a:lnTo>
                <a:lnTo>
                  <a:pt x="2311" y="346"/>
                </a:lnTo>
                <a:lnTo>
                  <a:pt x="2335" y="297"/>
                </a:lnTo>
                <a:lnTo>
                  <a:pt x="2364" y="250"/>
                </a:lnTo>
                <a:lnTo>
                  <a:pt x="2396" y="206"/>
                </a:lnTo>
                <a:lnTo>
                  <a:pt x="2433" y="166"/>
                </a:lnTo>
                <a:lnTo>
                  <a:pt x="2473" y="130"/>
                </a:lnTo>
                <a:lnTo>
                  <a:pt x="2517" y="97"/>
                </a:lnTo>
                <a:lnTo>
                  <a:pt x="2563" y="68"/>
                </a:lnTo>
                <a:lnTo>
                  <a:pt x="2613" y="44"/>
                </a:lnTo>
                <a:lnTo>
                  <a:pt x="2665" y="26"/>
                </a:lnTo>
                <a:lnTo>
                  <a:pt x="2719" y="11"/>
                </a:lnTo>
                <a:lnTo>
                  <a:pt x="2776" y="3"/>
                </a:lnTo>
                <a:lnTo>
                  <a:pt x="2833" y="0"/>
                </a:lnTo>
                <a:lnTo>
                  <a:pt x="2891" y="3"/>
                </a:lnTo>
                <a:lnTo>
                  <a:pt x="2948" y="11"/>
                </a:lnTo>
                <a:lnTo>
                  <a:pt x="3001" y="26"/>
                </a:lnTo>
                <a:lnTo>
                  <a:pt x="3054" y="44"/>
                </a:lnTo>
                <a:lnTo>
                  <a:pt x="3103" y="68"/>
                </a:lnTo>
                <a:lnTo>
                  <a:pt x="3150" y="97"/>
                </a:lnTo>
                <a:lnTo>
                  <a:pt x="3194" y="130"/>
                </a:lnTo>
                <a:lnTo>
                  <a:pt x="3234" y="166"/>
                </a:lnTo>
                <a:lnTo>
                  <a:pt x="3270" y="206"/>
                </a:lnTo>
                <a:lnTo>
                  <a:pt x="3303" y="250"/>
                </a:lnTo>
                <a:lnTo>
                  <a:pt x="3332" y="297"/>
                </a:lnTo>
                <a:lnTo>
                  <a:pt x="3356" y="346"/>
                </a:lnTo>
                <a:lnTo>
                  <a:pt x="3374" y="399"/>
                </a:lnTo>
                <a:lnTo>
                  <a:pt x="3389" y="452"/>
                </a:lnTo>
                <a:lnTo>
                  <a:pt x="3397" y="509"/>
                </a:lnTo>
                <a:lnTo>
                  <a:pt x="3400" y="567"/>
                </a:lnTo>
                <a:lnTo>
                  <a:pt x="3397" y="624"/>
                </a:lnTo>
                <a:lnTo>
                  <a:pt x="3389" y="681"/>
                </a:lnTo>
                <a:lnTo>
                  <a:pt x="3374" y="735"/>
                </a:lnTo>
                <a:lnTo>
                  <a:pt x="3356" y="787"/>
                </a:lnTo>
                <a:lnTo>
                  <a:pt x="3332" y="837"/>
                </a:lnTo>
                <a:lnTo>
                  <a:pt x="3303" y="883"/>
                </a:lnTo>
                <a:lnTo>
                  <a:pt x="3270" y="927"/>
                </a:lnTo>
                <a:lnTo>
                  <a:pt x="3234" y="967"/>
                </a:lnTo>
                <a:lnTo>
                  <a:pt x="3194" y="1004"/>
                </a:lnTo>
                <a:lnTo>
                  <a:pt x="3150" y="1036"/>
                </a:lnTo>
                <a:lnTo>
                  <a:pt x="3103" y="1065"/>
                </a:lnTo>
                <a:lnTo>
                  <a:pt x="3054" y="1089"/>
                </a:lnTo>
                <a:lnTo>
                  <a:pt x="3001" y="1108"/>
                </a:lnTo>
                <a:lnTo>
                  <a:pt x="2948" y="1122"/>
                </a:lnTo>
                <a:lnTo>
                  <a:pt x="2891" y="1130"/>
                </a:lnTo>
                <a:lnTo>
                  <a:pt x="2833" y="1133"/>
                </a:lnTo>
                <a:lnTo>
                  <a:pt x="2380" y="1133"/>
                </a:lnTo>
                <a:lnTo>
                  <a:pt x="2380" y="2267"/>
                </a:lnTo>
                <a:lnTo>
                  <a:pt x="2833" y="2267"/>
                </a:lnTo>
                <a:lnTo>
                  <a:pt x="2891" y="2270"/>
                </a:lnTo>
                <a:lnTo>
                  <a:pt x="2948" y="2278"/>
                </a:lnTo>
                <a:lnTo>
                  <a:pt x="3001" y="2292"/>
                </a:lnTo>
                <a:lnTo>
                  <a:pt x="3054" y="2311"/>
                </a:lnTo>
                <a:lnTo>
                  <a:pt x="3103" y="2335"/>
                </a:lnTo>
                <a:lnTo>
                  <a:pt x="3150" y="2364"/>
                </a:lnTo>
                <a:lnTo>
                  <a:pt x="3194" y="2396"/>
                </a:lnTo>
                <a:lnTo>
                  <a:pt x="3234" y="2433"/>
                </a:lnTo>
                <a:lnTo>
                  <a:pt x="3270" y="2473"/>
                </a:lnTo>
                <a:lnTo>
                  <a:pt x="3303" y="2517"/>
                </a:lnTo>
                <a:lnTo>
                  <a:pt x="3332" y="2563"/>
                </a:lnTo>
                <a:lnTo>
                  <a:pt x="3356" y="2613"/>
                </a:lnTo>
                <a:lnTo>
                  <a:pt x="3374" y="2665"/>
                </a:lnTo>
                <a:lnTo>
                  <a:pt x="3389" y="2719"/>
                </a:lnTo>
                <a:lnTo>
                  <a:pt x="3397" y="2776"/>
                </a:lnTo>
                <a:lnTo>
                  <a:pt x="3400" y="2833"/>
                </a:lnTo>
                <a:lnTo>
                  <a:pt x="3397" y="2891"/>
                </a:lnTo>
                <a:lnTo>
                  <a:pt x="3389" y="2948"/>
                </a:lnTo>
                <a:lnTo>
                  <a:pt x="3374" y="3001"/>
                </a:lnTo>
                <a:lnTo>
                  <a:pt x="3356" y="3054"/>
                </a:lnTo>
                <a:lnTo>
                  <a:pt x="3332" y="3103"/>
                </a:lnTo>
                <a:lnTo>
                  <a:pt x="3303" y="3150"/>
                </a:lnTo>
                <a:lnTo>
                  <a:pt x="3270" y="3194"/>
                </a:lnTo>
                <a:lnTo>
                  <a:pt x="3234" y="3234"/>
                </a:lnTo>
                <a:lnTo>
                  <a:pt x="3194" y="3270"/>
                </a:lnTo>
                <a:lnTo>
                  <a:pt x="3150" y="3303"/>
                </a:lnTo>
                <a:lnTo>
                  <a:pt x="3103" y="3332"/>
                </a:lnTo>
                <a:lnTo>
                  <a:pt x="3054" y="3356"/>
                </a:lnTo>
                <a:lnTo>
                  <a:pt x="3001" y="3374"/>
                </a:lnTo>
                <a:lnTo>
                  <a:pt x="2948" y="3389"/>
                </a:lnTo>
                <a:lnTo>
                  <a:pt x="2891" y="3397"/>
                </a:lnTo>
                <a:lnTo>
                  <a:pt x="2833" y="3400"/>
                </a:lnTo>
                <a:lnTo>
                  <a:pt x="2776" y="3397"/>
                </a:lnTo>
                <a:lnTo>
                  <a:pt x="2719" y="3389"/>
                </a:lnTo>
                <a:lnTo>
                  <a:pt x="2665" y="3374"/>
                </a:lnTo>
                <a:lnTo>
                  <a:pt x="2613" y="3356"/>
                </a:lnTo>
                <a:lnTo>
                  <a:pt x="2563" y="3332"/>
                </a:lnTo>
                <a:lnTo>
                  <a:pt x="2517" y="3303"/>
                </a:lnTo>
                <a:lnTo>
                  <a:pt x="2473" y="3270"/>
                </a:lnTo>
                <a:lnTo>
                  <a:pt x="2433" y="3234"/>
                </a:lnTo>
                <a:lnTo>
                  <a:pt x="2396" y="3194"/>
                </a:lnTo>
                <a:lnTo>
                  <a:pt x="2364" y="3150"/>
                </a:lnTo>
                <a:lnTo>
                  <a:pt x="2335" y="3103"/>
                </a:lnTo>
                <a:lnTo>
                  <a:pt x="2311" y="3054"/>
                </a:lnTo>
                <a:lnTo>
                  <a:pt x="2292" y="3001"/>
                </a:lnTo>
                <a:lnTo>
                  <a:pt x="2278" y="2948"/>
                </a:lnTo>
                <a:lnTo>
                  <a:pt x="2270" y="2891"/>
                </a:lnTo>
                <a:lnTo>
                  <a:pt x="2267" y="2833"/>
                </a:lnTo>
                <a:lnTo>
                  <a:pt x="2267" y="2380"/>
                </a:lnTo>
                <a:lnTo>
                  <a:pt x="1133" y="2380"/>
                </a:lnTo>
                <a:lnTo>
                  <a:pt x="1133" y="2833"/>
                </a:lnTo>
                <a:lnTo>
                  <a:pt x="1130" y="2891"/>
                </a:lnTo>
                <a:lnTo>
                  <a:pt x="1122" y="2948"/>
                </a:lnTo>
                <a:lnTo>
                  <a:pt x="1108" y="3001"/>
                </a:lnTo>
                <a:lnTo>
                  <a:pt x="1089" y="3054"/>
                </a:lnTo>
                <a:lnTo>
                  <a:pt x="1065" y="3103"/>
                </a:lnTo>
                <a:lnTo>
                  <a:pt x="1036" y="3150"/>
                </a:lnTo>
                <a:lnTo>
                  <a:pt x="1004" y="3194"/>
                </a:lnTo>
                <a:lnTo>
                  <a:pt x="967" y="3234"/>
                </a:lnTo>
                <a:lnTo>
                  <a:pt x="927" y="3270"/>
                </a:lnTo>
                <a:lnTo>
                  <a:pt x="883" y="3303"/>
                </a:lnTo>
                <a:lnTo>
                  <a:pt x="837" y="3332"/>
                </a:lnTo>
                <a:lnTo>
                  <a:pt x="787" y="3356"/>
                </a:lnTo>
                <a:lnTo>
                  <a:pt x="735" y="3374"/>
                </a:lnTo>
                <a:lnTo>
                  <a:pt x="681" y="3389"/>
                </a:lnTo>
                <a:lnTo>
                  <a:pt x="624" y="3397"/>
                </a:lnTo>
                <a:lnTo>
                  <a:pt x="567" y="3400"/>
                </a:lnTo>
                <a:lnTo>
                  <a:pt x="509" y="3397"/>
                </a:lnTo>
                <a:lnTo>
                  <a:pt x="452" y="3389"/>
                </a:lnTo>
                <a:lnTo>
                  <a:pt x="399" y="3374"/>
                </a:lnTo>
                <a:lnTo>
                  <a:pt x="346" y="3356"/>
                </a:lnTo>
                <a:lnTo>
                  <a:pt x="297" y="3332"/>
                </a:lnTo>
                <a:lnTo>
                  <a:pt x="250" y="3303"/>
                </a:lnTo>
                <a:lnTo>
                  <a:pt x="206" y="3270"/>
                </a:lnTo>
                <a:lnTo>
                  <a:pt x="166" y="3234"/>
                </a:lnTo>
                <a:lnTo>
                  <a:pt x="130" y="3194"/>
                </a:lnTo>
                <a:lnTo>
                  <a:pt x="97" y="3150"/>
                </a:lnTo>
                <a:lnTo>
                  <a:pt x="68" y="3103"/>
                </a:lnTo>
                <a:lnTo>
                  <a:pt x="44" y="3054"/>
                </a:lnTo>
                <a:lnTo>
                  <a:pt x="26" y="3001"/>
                </a:lnTo>
                <a:lnTo>
                  <a:pt x="11" y="2948"/>
                </a:lnTo>
                <a:lnTo>
                  <a:pt x="3" y="2891"/>
                </a:lnTo>
                <a:lnTo>
                  <a:pt x="0" y="2833"/>
                </a:lnTo>
                <a:lnTo>
                  <a:pt x="3" y="2776"/>
                </a:lnTo>
                <a:lnTo>
                  <a:pt x="11" y="2719"/>
                </a:lnTo>
                <a:lnTo>
                  <a:pt x="26" y="2665"/>
                </a:lnTo>
                <a:lnTo>
                  <a:pt x="44" y="2613"/>
                </a:lnTo>
                <a:lnTo>
                  <a:pt x="68" y="2563"/>
                </a:lnTo>
                <a:lnTo>
                  <a:pt x="97" y="2517"/>
                </a:lnTo>
                <a:lnTo>
                  <a:pt x="130" y="2473"/>
                </a:lnTo>
                <a:lnTo>
                  <a:pt x="166" y="2433"/>
                </a:lnTo>
                <a:lnTo>
                  <a:pt x="206" y="2396"/>
                </a:lnTo>
                <a:lnTo>
                  <a:pt x="250" y="2364"/>
                </a:lnTo>
                <a:lnTo>
                  <a:pt x="297" y="2335"/>
                </a:lnTo>
                <a:lnTo>
                  <a:pt x="346" y="2311"/>
                </a:lnTo>
                <a:lnTo>
                  <a:pt x="399" y="2292"/>
                </a:lnTo>
                <a:lnTo>
                  <a:pt x="452" y="2278"/>
                </a:lnTo>
                <a:lnTo>
                  <a:pt x="509" y="2270"/>
                </a:lnTo>
                <a:lnTo>
                  <a:pt x="567" y="2267"/>
                </a:lnTo>
                <a:lnTo>
                  <a:pt x="1020" y="2267"/>
                </a:lnTo>
                <a:lnTo>
                  <a:pt x="1020" y="1133"/>
                </a:lnTo>
                <a:lnTo>
                  <a:pt x="567" y="1133"/>
                </a:lnTo>
                <a:lnTo>
                  <a:pt x="509" y="1130"/>
                </a:lnTo>
                <a:lnTo>
                  <a:pt x="452" y="1122"/>
                </a:lnTo>
                <a:lnTo>
                  <a:pt x="399" y="1108"/>
                </a:lnTo>
                <a:lnTo>
                  <a:pt x="346" y="1089"/>
                </a:lnTo>
                <a:lnTo>
                  <a:pt x="297" y="1065"/>
                </a:lnTo>
                <a:lnTo>
                  <a:pt x="250" y="1036"/>
                </a:lnTo>
                <a:lnTo>
                  <a:pt x="206" y="1004"/>
                </a:lnTo>
                <a:lnTo>
                  <a:pt x="166" y="967"/>
                </a:lnTo>
                <a:lnTo>
                  <a:pt x="130" y="927"/>
                </a:lnTo>
                <a:lnTo>
                  <a:pt x="97" y="883"/>
                </a:lnTo>
                <a:lnTo>
                  <a:pt x="68" y="837"/>
                </a:lnTo>
                <a:lnTo>
                  <a:pt x="44" y="787"/>
                </a:lnTo>
                <a:lnTo>
                  <a:pt x="26" y="735"/>
                </a:lnTo>
                <a:lnTo>
                  <a:pt x="11" y="681"/>
                </a:lnTo>
                <a:lnTo>
                  <a:pt x="3" y="624"/>
                </a:lnTo>
                <a:lnTo>
                  <a:pt x="0" y="567"/>
                </a:lnTo>
                <a:lnTo>
                  <a:pt x="3" y="509"/>
                </a:lnTo>
                <a:lnTo>
                  <a:pt x="11" y="452"/>
                </a:lnTo>
                <a:lnTo>
                  <a:pt x="26" y="399"/>
                </a:lnTo>
                <a:lnTo>
                  <a:pt x="44" y="346"/>
                </a:lnTo>
                <a:lnTo>
                  <a:pt x="68" y="297"/>
                </a:lnTo>
                <a:lnTo>
                  <a:pt x="97" y="250"/>
                </a:lnTo>
                <a:lnTo>
                  <a:pt x="130" y="206"/>
                </a:lnTo>
                <a:lnTo>
                  <a:pt x="166" y="166"/>
                </a:lnTo>
                <a:lnTo>
                  <a:pt x="206" y="130"/>
                </a:lnTo>
                <a:lnTo>
                  <a:pt x="250" y="97"/>
                </a:lnTo>
                <a:lnTo>
                  <a:pt x="297" y="68"/>
                </a:lnTo>
                <a:lnTo>
                  <a:pt x="346" y="44"/>
                </a:lnTo>
                <a:lnTo>
                  <a:pt x="399" y="26"/>
                </a:lnTo>
                <a:lnTo>
                  <a:pt x="452" y="11"/>
                </a:lnTo>
                <a:lnTo>
                  <a:pt x="509" y="3"/>
                </a:lnTo>
                <a:lnTo>
                  <a:pt x="56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16" name="Group 815"/>
          <p:cNvGrpSpPr/>
          <p:nvPr/>
        </p:nvGrpSpPr>
        <p:grpSpPr>
          <a:xfrm>
            <a:off x="8168965" y="3477377"/>
            <a:ext cx="522288" cy="522288"/>
            <a:chOff x="8194675" y="3475038"/>
            <a:chExt cx="522288" cy="522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6" name="Freeform 207"/>
            <p:cNvSpPr>
              <a:spLocks noEditPoints="1"/>
            </p:cNvSpPr>
            <p:nvPr/>
          </p:nvSpPr>
          <p:spPr bwMode="auto">
            <a:xfrm>
              <a:off x="8194675" y="3475038"/>
              <a:ext cx="522288" cy="522288"/>
            </a:xfrm>
            <a:custGeom>
              <a:avLst/>
              <a:gdLst>
                <a:gd name="T0" fmla="*/ 2023 w 3295"/>
                <a:gd name="T1" fmla="*/ 2210 h 3285"/>
                <a:gd name="T2" fmla="*/ 2650 w 3295"/>
                <a:gd name="T3" fmla="*/ 2800 h 3285"/>
                <a:gd name="T4" fmla="*/ 2852 w 3295"/>
                <a:gd name="T5" fmla="*/ 2590 h 3285"/>
                <a:gd name="T6" fmla="*/ 1647 w 3295"/>
                <a:gd name="T7" fmla="*/ 1076 h 3285"/>
                <a:gd name="T8" fmla="*/ 1375 w 3295"/>
                <a:gd name="T9" fmla="*/ 1146 h 3285"/>
                <a:gd name="T10" fmla="*/ 1220 w 3295"/>
                <a:gd name="T11" fmla="*/ 1269 h 3285"/>
                <a:gd name="T12" fmla="*/ 1142 w 3295"/>
                <a:gd name="T13" fmla="*/ 1383 h 3285"/>
                <a:gd name="T14" fmla="*/ 1085 w 3295"/>
                <a:gd name="T15" fmla="*/ 1726 h 3285"/>
                <a:gd name="T16" fmla="*/ 1245 w 3295"/>
                <a:gd name="T17" fmla="*/ 2043 h 3285"/>
                <a:gd name="T18" fmla="*/ 1563 w 3295"/>
                <a:gd name="T19" fmla="*/ 2203 h 3285"/>
                <a:gd name="T20" fmla="*/ 1908 w 3295"/>
                <a:gd name="T21" fmla="*/ 2145 h 3285"/>
                <a:gd name="T22" fmla="*/ 1993 w 3295"/>
                <a:gd name="T23" fmla="*/ 2092 h 3285"/>
                <a:gd name="T24" fmla="*/ 2126 w 3295"/>
                <a:gd name="T25" fmla="*/ 1947 h 3285"/>
                <a:gd name="T26" fmla="*/ 2211 w 3295"/>
                <a:gd name="T27" fmla="*/ 1710 h 3285"/>
                <a:gd name="T28" fmla="*/ 2144 w 3295"/>
                <a:gd name="T29" fmla="*/ 1368 h 3285"/>
                <a:gd name="T30" fmla="*/ 1883 w 3295"/>
                <a:gd name="T31" fmla="*/ 1127 h 3285"/>
                <a:gd name="T32" fmla="*/ 237 w 3295"/>
                <a:gd name="T33" fmla="*/ 1038 h 3285"/>
                <a:gd name="T34" fmla="*/ 113 w 3295"/>
                <a:gd name="T35" fmla="*/ 1622 h 3285"/>
                <a:gd name="T36" fmla="*/ 221 w 3295"/>
                <a:gd name="T37" fmla="*/ 2209 h 3285"/>
                <a:gd name="T38" fmla="*/ 561 w 3295"/>
                <a:gd name="T39" fmla="*/ 2724 h 3285"/>
                <a:gd name="T40" fmla="*/ 1079 w 3295"/>
                <a:gd name="T41" fmla="*/ 3063 h 3285"/>
                <a:gd name="T42" fmla="*/ 1667 w 3295"/>
                <a:gd name="T43" fmla="*/ 3172 h 3285"/>
                <a:gd name="T44" fmla="*/ 2254 w 3295"/>
                <a:gd name="T45" fmla="*/ 3048 h 3285"/>
                <a:gd name="T46" fmla="*/ 1647 w 3295"/>
                <a:gd name="T47" fmla="*/ 2323 h 3285"/>
                <a:gd name="T48" fmla="*/ 1259 w 3295"/>
                <a:gd name="T49" fmla="*/ 2202 h 3285"/>
                <a:gd name="T50" fmla="*/ 1006 w 3295"/>
                <a:gd name="T51" fmla="*/ 1874 h 3285"/>
                <a:gd name="T52" fmla="*/ 986 w 3295"/>
                <a:gd name="T53" fmla="*/ 1478 h 3285"/>
                <a:gd name="T54" fmla="*/ 779 w 3295"/>
                <a:gd name="T55" fmla="*/ 380 h 3285"/>
                <a:gd name="T56" fmla="*/ 500 w 3295"/>
                <a:gd name="T57" fmla="*/ 626 h 3285"/>
                <a:gd name="T58" fmla="*/ 351 w 3295"/>
                <a:gd name="T59" fmla="*/ 821 h 3285"/>
                <a:gd name="T60" fmla="*/ 1234 w 3295"/>
                <a:gd name="T61" fmla="*/ 1102 h 3285"/>
                <a:gd name="T62" fmla="*/ 1296 w 3295"/>
                <a:gd name="T63" fmla="*/ 154 h 3285"/>
                <a:gd name="T64" fmla="*/ 1481 w 3295"/>
                <a:gd name="T65" fmla="*/ 984 h 3285"/>
                <a:gd name="T66" fmla="*/ 1879 w 3295"/>
                <a:gd name="T67" fmla="*/ 1004 h 3285"/>
                <a:gd name="T68" fmla="*/ 2207 w 3295"/>
                <a:gd name="T69" fmla="*/ 1255 h 3285"/>
                <a:gd name="T70" fmla="*/ 2328 w 3295"/>
                <a:gd name="T71" fmla="*/ 1637 h 3285"/>
                <a:gd name="T72" fmla="*/ 3057 w 3295"/>
                <a:gd name="T73" fmla="*/ 2247 h 3285"/>
                <a:gd name="T74" fmla="*/ 3181 w 3295"/>
                <a:gd name="T75" fmla="*/ 1663 h 3285"/>
                <a:gd name="T76" fmla="*/ 3073 w 3295"/>
                <a:gd name="T77" fmla="*/ 1076 h 3285"/>
                <a:gd name="T78" fmla="*/ 2732 w 3295"/>
                <a:gd name="T79" fmla="*/ 561 h 3285"/>
                <a:gd name="T80" fmla="*/ 2225 w 3295"/>
                <a:gd name="T81" fmla="*/ 225 h 3285"/>
                <a:gd name="T82" fmla="*/ 1647 w 3295"/>
                <a:gd name="T83" fmla="*/ 114 h 3285"/>
                <a:gd name="T84" fmla="*/ 2199 w 3295"/>
                <a:gd name="T85" fmla="*/ 94 h 3285"/>
                <a:gd name="T86" fmla="*/ 2745 w 3295"/>
                <a:gd name="T87" fmla="*/ 417 h 3285"/>
                <a:gd name="T88" fmla="*/ 3131 w 3295"/>
                <a:gd name="T89" fmla="*/ 928 h 3285"/>
                <a:gd name="T90" fmla="*/ 3290 w 3295"/>
                <a:gd name="T91" fmla="*/ 1523 h 3285"/>
                <a:gd name="T92" fmla="*/ 3220 w 3295"/>
                <a:gd name="T93" fmla="*/ 2133 h 3285"/>
                <a:gd name="T94" fmla="*/ 3089 w 3295"/>
                <a:gd name="T95" fmla="*/ 2440 h 3285"/>
                <a:gd name="T96" fmla="*/ 2961 w 3295"/>
                <a:gd name="T97" fmla="*/ 2636 h 3285"/>
                <a:gd name="T98" fmla="*/ 2716 w 3295"/>
                <a:gd name="T99" fmla="*/ 2893 h 3285"/>
                <a:gd name="T100" fmla="*/ 2490 w 3295"/>
                <a:gd name="T101" fmla="*/ 3054 h 3285"/>
                <a:gd name="T102" fmla="*/ 2209 w 3295"/>
                <a:gd name="T103" fmla="*/ 3187 h 3285"/>
                <a:gd name="T104" fmla="*/ 1557 w 3295"/>
                <a:gd name="T105" fmla="*/ 3283 h 3285"/>
                <a:gd name="T106" fmla="*/ 942 w 3295"/>
                <a:gd name="T107" fmla="*/ 3128 h 3285"/>
                <a:gd name="T108" fmla="*/ 417 w 3295"/>
                <a:gd name="T109" fmla="*/ 2737 h 3285"/>
                <a:gd name="T110" fmla="*/ 94 w 3295"/>
                <a:gd name="T111" fmla="*/ 2193 h 3285"/>
                <a:gd name="T112" fmla="*/ 0 w 3295"/>
                <a:gd name="T113" fmla="*/ 1586 h 3285"/>
                <a:gd name="T114" fmla="*/ 136 w 3295"/>
                <a:gd name="T115" fmla="*/ 986 h 3285"/>
                <a:gd name="T116" fmla="*/ 259 w 3295"/>
                <a:gd name="T117" fmla="*/ 756 h 3285"/>
                <a:gd name="T118" fmla="*/ 409 w 3295"/>
                <a:gd name="T119" fmla="*/ 559 h 3285"/>
                <a:gd name="T120" fmla="*/ 656 w 3295"/>
                <a:gd name="T121" fmla="*/ 329 h 3285"/>
                <a:gd name="T122" fmla="*/ 848 w 3295"/>
                <a:gd name="T123" fmla="*/ 206 h 3285"/>
                <a:gd name="T124" fmla="*/ 1156 w 3295"/>
                <a:gd name="T125" fmla="*/ 74 h 3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95" h="3285">
                  <a:moveTo>
                    <a:pt x="2216" y="2018"/>
                  </a:moveTo>
                  <a:lnTo>
                    <a:pt x="2190" y="2055"/>
                  </a:lnTo>
                  <a:lnTo>
                    <a:pt x="2162" y="2090"/>
                  </a:lnTo>
                  <a:lnTo>
                    <a:pt x="2129" y="2124"/>
                  </a:lnTo>
                  <a:lnTo>
                    <a:pt x="2095" y="2155"/>
                  </a:lnTo>
                  <a:lnTo>
                    <a:pt x="2060" y="2184"/>
                  </a:lnTo>
                  <a:lnTo>
                    <a:pt x="2023" y="2210"/>
                  </a:lnTo>
                  <a:lnTo>
                    <a:pt x="2433" y="2957"/>
                  </a:lnTo>
                  <a:lnTo>
                    <a:pt x="2509" y="2909"/>
                  </a:lnTo>
                  <a:lnTo>
                    <a:pt x="2515" y="2905"/>
                  </a:lnTo>
                  <a:lnTo>
                    <a:pt x="2521" y="2900"/>
                  </a:lnTo>
                  <a:lnTo>
                    <a:pt x="2580" y="2857"/>
                  </a:lnTo>
                  <a:lnTo>
                    <a:pt x="2598" y="2844"/>
                  </a:lnTo>
                  <a:lnTo>
                    <a:pt x="2650" y="2800"/>
                  </a:lnTo>
                  <a:lnTo>
                    <a:pt x="2668" y="2785"/>
                  </a:lnTo>
                  <a:lnTo>
                    <a:pt x="2700" y="2755"/>
                  </a:lnTo>
                  <a:lnTo>
                    <a:pt x="2732" y="2724"/>
                  </a:lnTo>
                  <a:lnTo>
                    <a:pt x="2763" y="2692"/>
                  </a:lnTo>
                  <a:lnTo>
                    <a:pt x="2793" y="2660"/>
                  </a:lnTo>
                  <a:lnTo>
                    <a:pt x="2809" y="2643"/>
                  </a:lnTo>
                  <a:lnTo>
                    <a:pt x="2852" y="2590"/>
                  </a:lnTo>
                  <a:lnTo>
                    <a:pt x="2866" y="2573"/>
                  </a:lnTo>
                  <a:lnTo>
                    <a:pt x="2909" y="2514"/>
                  </a:lnTo>
                  <a:lnTo>
                    <a:pt x="2913" y="2507"/>
                  </a:lnTo>
                  <a:lnTo>
                    <a:pt x="2917" y="2501"/>
                  </a:lnTo>
                  <a:lnTo>
                    <a:pt x="2966" y="2426"/>
                  </a:lnTo>
                  <a:lnTo>
                    <a:pt x="2216" y="2018"/>
                  </a:lnTo>
                  <a:close/>
                  <a:moveTo>
                    <a:pt x="1647" y="1076"/>
                  </a:moveTo>
                  <a:lnTo>
                    <a:pt x="1593" y="1079"/>
                  </a:lnTo>
                  <a:lnTo>
                    <a:pt x="1540" y="1086"/>
                  </a:lnTo>
                  <a:lnTo>
                    <a:pt x="1488" y="1099"/>
                  </a:lnTo>
                  <a:lnTo>
                    <a:pt x="1436" y="1117"/>
                  </a:lnTo>
                  <a:lnTo>
                    <a:pt x="1386" y="1140"/>
                  </a:lnTo>
                  <a:lnTo>
                    <a:pt x="1376" y="1145"/>
                  </a:lnTo>
                  <a:lnTo>
                    <a:pt x="1375" y="1146"/>
                  </a:lnTo>
                  <a:lnTo>
                    <a:pt x="1373" y="1146"/>
                  </a:lnTo>
                  <a:lnTo>
                    <a:pt x="1342" y="1165"/>
                  </a:lnTo>
                  <a:lnTo>
                    <a:pt x="1313" y="1185"/>
                  </a:lnTo>
                  <a:lnTo>
                    <a:pt x="1301" y="1193"/>
                  </a:lnTo>
                  <a:lnTo>
                    <a:pt x="1273" y="1217"/>
                  </a:lnTo>
                  <a:lnTo>
                    <a:pt x="1245" y="1242"/>
                  </a:lnTo>
                  <a:lnTo>
                    <a:pt x="1220" y="1269"/>
                  </a:lnTo>
                  <a:lnTo>
                    <a:pt x="1196" y="1297"/>
                  </a:lnTo>
                  <a:lnTo>
                    <a:pt x="1188" y="1309"/>
                  </a:lnTo>
                  <a:lnTo>
                    <a:pt x="1167" y="1339"/>
                  </a:lnTo>
                  <a:lnTo>
                    <a:pt x="1148" y="1371"/>
                  </a:lnTo>
                  <a:lnTo>
                    <a:pt x="1148" y="1371"/>
                  </a:lnTo>
                  <a:lnTo>
                    <a:pt x="1147" y="1372"/>
                  </a:lnTo>
                  <a:lnTo>
                    <a:pt x="1142" y="1383"/>
                  </a:lnTo>
                  <a:lnTo>
                    <a:pt x="1121" y="1429"/>
                  </a:lnTo>
                  <a:lnTo>
                    <a:pt x="1104" y="1477"/>
                  </a:lnTo>
                  <a:lnTo>
                    <a:pt x="1091" y="1526"/>
                  </a:lnTo>
                  <a:lnTo>
                    <a:pt x="1082" y="1576"/>
                  </a:lnTo>
                  <a:lnTo>
                    <a:pt x="1079" y="1626"/>
                  </a:lnTo>
                  <a:lnTo>
                    <a:pt x="1080" y="1676"/>
                  </a:lnTo>
                  <a:lnTo>
                    <a:pt x="1085" y="1726"/>
                  </a:lnTo>
                  <a:lnTo>
                    <a:pt x="1095" y="1776"/>
                  </a:lnTo>
                  <a:lnTo>
                    <a:pt x="1108" y="1824"/>
                  </a:lnTo>
                  <a:lnTo>
                    <a:pt x="1127" y="1871"/>
                  </a:lnTo>
                  <a:lnTo>
                    <a:pt x="1150" y="1918"/>
                  </a:lnTo>
                  <a:lnTo>
                    <a:pt x="1177" y="1962"/>
                  </a:lnTo>
                  <a:lnTo>
                    <a:pt x="1208" y="2003"/>
                  </a:lnTo>
                  <a:lnTo>
                    <a:pt x="1245" y="2043"/>
                  </a:lnTo>
                  <a:lnTo>
                    <a:pt x="1285" y="2079"/>
                  </a:lnTo>
                  <a:lnTo>
                    <a:pt x="1327" y="2111"/>
                  </a:lnTo>
                  <a:lnTo>
                    <a:pt x="1371" y="2138"/>
                  </a:lnTo>
                  <a:lnTo>
                    <a:pt x="1417" y="2161"/>
                  </a:lnTo>
                  <a:lnTo>
                    <a:pt x="1465" y="2179"/>
                  </a:lnTo>
                  <a:lnTo>
                    <a:pt x="1513" y="2194"/>
                  </a:lnTo>
                  <a:lnTo>
                    <a:pt x="1563" y="2203"/>
                  </a:lnTo>
                  <a:lnTo>
                    <a:pt x="1614" y="2208"/>
                  </a:lnTo>
                  <a:lnTo>
                    <a:pt x="1664" y="2208"/>
                  </a:lnTo>
                  <a:lnTo>
                    <a:pt x="1714" y="2205"/>
                  </a:lnTo>
                  <a:lnTo>
                    <a:pt x="1765" y="2197"/>
                  </a:lnTo>
                  <a:lnTo>
                    <a:pt x="1813" y="2185"/>
                  </a:lnTo>
                  <a:lnTo>
                    <a:pt x="1862" y="2167"/>
                  </a:lnTo>
                  <a:lnTo>
                    <a:pt x="1908" y="2145"/>
                  </a:lnTo>
                  <a:lnTo>
                    <a:pt x="1919" y="2140"/>
                  </a:lnTo>
                  <a:lnTo>
                    <a:pt x="1920" y="2139"/>
                  </a:lnTo>
                  <a:lnTo>
                    <a:pt x="1921" y="2139"/>
                  </a:lnTo>
                  <a:lnTo>
                    <a:pt x="1952" y="2121"/>
                  </a:lnTo>
                  <a:lnTo>
                    <a:pt x="1982" y="2100"/>
                  </a:lnTo>
                  <a:lnTo>
                    <a:pt x="1987" y="2096"/>
                  </a:lnTo>
                  <a:lnTo>
                    <a:pt x="1993" y="2092"/>
                  </a:lnTo>
                  <a:lnTo>
                    <a:pt x="2022" y="2068"/>
                  </a:lnTo>
                  <a:lnTo>
                    <a:pt x="2049" y="2043"/>
                  </a:lnTo>
                  <a:lnTo>
                    <a:pt x="2074" y="2017"/>
                  </a:lnTo>
                  <a:lnTo>
                    <a:pt x="2097" y="1988"/>
                  </a:lnTo>
                  <a:lnTo>
                    <a:pt x="2102" y="1982"/>
                  </a:lnTo>
                  <a:lnTo>
                    <a:pt x="2106" y="1976"/>
                  </a:lnTo>
                  <a:lnTo>
                    <a:pt x="2126" y="1947"/>
                  </a:lnTo>
                  <a:lnTo>
                    <a:pt x="2145" y="1916"/>
                  </a:lnTo>
                  <a:lnTo>
                    <a:pt x="2146" y="1914"/>
                  </a:lnTo>
                  <a:lnTo>
                    <a:pt x="2152" y="1902"/>
                  </a:lnTo>
                  <a:lnTo>
                    <a:pt x="2174" y="1856"/>
                  </a:lnTo>
                  <a:lnTo>
                    <a:pt x="2190" y="1808"/>
                  </a:lnTo>
                  <a:lnTo>
                    <a:pt x="2203" y="1759"/>
                  </a:lnTo>
                  <a:lnTo>
                    <a:pt x="2211" y="1710"/>
                  </a:lnTo>
                  <a:lnTo>
                    <a:pt x="2215" y="1659"/>
                  </a:lnTo>
                  <a:lnTo>
                    <a:pt x="2214" y="1610"/>
                  </a:lnTo>
                  <a:lnTo>
                    <a:pt x="2209" y="1559"/>
                  </a:lnTo>
                  <a:lnTo>
                    <a:pt x="2200" y="1510"/>
                  </a:lnTo>
                  <a:lnTo>
                    <a:pt x="2185" y="1461"/>
                  </a:lnTo>
                  <a:lnTo>
                    <a:pt x="2167" y="1414"/>
                  </a:lnTo>
                  <a:lnTo>
                    <a:pt x="2144" y="1368"/>
                  </a:lnTo>
                  <a:lnTo>
                    <a:pt x="2117" y="1323"/>
                  </a:lnTo>
                  <a:lnTo>
                    <a:pt x="2085" y="1282"/>
                  </a:lnTo>
                  <a:lnTo>
                    <a:pt x="2049" y="1242"/>
                  </a:lnTo>
                  <a:lnTo>
                    <a:pt x="2011" y="1207"/>
                  </a:lnTo>
                  <a:lnTo>
                    <a:pt x="1970" y="1177"/>
                  </a:lnTo>
                  <a:lnTo>
                    <a:pt x="1928" y="1150"/>
                  </a:lnTo>
                  <a:lnTo>
                    <a:pt x="1883" y="1127"/>
                  </a:lnTo>
                  <a:lnTo>
                    <a:pt x="1838" y="1109"/>
                  </a:lnTo>
                  <a:lnTo>
                    <a:pt x="1791" y="1094"/>
                  </a:lnTo>
                  <a:lnTo>
                    <a:pt x="1744" y="1084"/>
                  </a:lnTo>
                  <a:lnTo>
                    <a:pt x="1695" y="1078"/>
                  </a:lnTo>
                  <a:lnTo>
                    <a:pt x="1647" y="1076"/>
                  </a:lnTo>
                  <a:close/>
                  <a:moveTo>
                    <a:pt x="274" y="960"/>
                  </a:moveTo>
                  <a:lnTo>
                    <a:pt x="237" y="1038"/>
                  </a:lnTo>
                  <a:lnTo>
                    <a:pt x="206" y="1118"/>
                  </a:lnTo>
                  <a:lnTo>
                    <a:pt x="178" y="1201"/>
                  </a:lnTo>
                  <a:lnTo>
                    <a:pt x="156" y="1283"/>
                  </a:lnTo>
                  <a:lnTo>
                    <a:pt x="137" y="1368"/>
                  </a:lnTo>
                  <a:lnTo>
                    <a:pt x="125" y="1452"/>
                  </a:lnTo>
                  <a:lnTo>
                    <a:pt x="117" y="1538"/>
                  </a:lnTo>
                  <a:lnTo>
                    <a:pt x="113" y="1622"/>
                  </a:lnTo>
                  <a:lnTo>
                    <a:pt x="115" y="1708"/>
                  </a:lnTo>
                  <a:lnTo>
                    <a:pt x="120" y="1793"/>
                  </a:lnTo>
                  <a:lnTo>
                    <a:pt x="131" y="1878"/>
                  </a:lnTo>
                  <a:lnTo>
                    <a:pt x="147" y="1962"/>
                  </a:lnTo>
                  <a:lnTo>
                    <a:pt x="166" y="2045"/>
                  </a:lnTo>
                  <a:lnTo>
                    <a:pt x="191" y="2128"/>
                  </a:lnTo>
                  <a:lnTo>
                    <a:pt x="221" y="2209"/>
                  </a:lnTo>
                  <a:lnTo>
                    <a:pt x="255" y="2289"/>
                  </a:lnTo>
                  <a:lnTo>
                    <a:pt x="295" y="2367"/>
                  </a:lnTo>
                  <a:lnTo>
                    <a:pt x="339" y="2443"/>
                  </a:lnTo>
                  <a:lnTo>
                    <a:pt x="388" y="2517"/>
                  </a:lnTo>
                  <a:lnTo>
                    <a:pt x="440" y="2588"/>
                  </a:lnTo>
                  <a:lnTo>
                    <a:pt x="498" y="2658"/>
                  </a:lnTo>
                  <a:lnTo>
                    <a:pt x="561" y="2724"/>
                  </a:lnTo>
                  <a:lnTo>
                    <a:pt x="629" y="2787"/>
                  </a:lnTo>
                  <a:lnTo>
                    <a:pt x="698" y="2845"/>
                  </a:lnTo>
                  <a:lnTo>
                    <a:pt x="770" y="2899"/>
                  </a:lnTo>
                  <a:lnTo>
                    <a:pt x="845" y="2947"/>
                  </a:lnTo>
                  <a:lnTo>
                    <a:pt x="920" y="2990"/>
                  </a:lnTo>
                  <a:lnTo>
                    <a:pt x="999" y="3029"/>
                  </a:lnTo>
                  <a:lnTo>
                    <a:pt x="1079" y="3063"/>
                  </a:lnTo>
                  <a:lnTo>
                    <a:pt x="1160" y="3093"/>
                  </a:lnTo>
                  <a:lnTo>
                    <a:pt x="1243" y="3118"/>
                  </a:lnTo>
                  <a:lnTo>
                    <a:pt x="1326" y="3139"/>
                  </a:lnTo>
                  <a:lnTo>
                    <a:pt x="1411" y="3154"/>
                  </a:lnTo>
                  <a:lnTo>
                    <a:pt x="1497" y="3164"/>
                  </a:lnTo>
                  <a:lnTo>
                    <a:pt x="1582" y="3171"/>
                  </a:lnTo>
                  <a:lnTo>
                    <a:pt x="1667" y="3172"/>
                  </a:lnTo>
                  <a:lnTo>
                    <a:pt x="1753" y="3168"/>
                  </a:lnTo>
                  <a:lnTo>
                    <a:pt x="1839" y="3160"/>
                  </a:lnTo>
                  <a:lnTo>
                    <a:pt x="1924" y="3147"/>
                  </a:lnTo>
                  <a:lnTo>
                    <a:pt x="2008" y="3129"/>
                  </a:lnTo>
                  <a:lnTo>
                    <a:pt x="2091" y="3107"/>
                  </a:lnTo>
                  <a:lnTo>
                    <a:pt x="2173" y="3080"/>
                  </a:lnTo>
                  <a:lnTo>
                    <a:pt x="2254" y="3048"/>
                  </a:lnTo>
                  <a:lnTo>
                    <a:pt x="2333" y="3011"/>
                  </a:lnTo>
                  <a:lnTo>
                    <a:pt x="1923" y="2264"/>
                  </a:lnTo>
                  <a:lnTo>
                    <a:pt x="1870" y="2284"/>
                  </a:lnTo>
                  <a:lnTo>
                    <a:pt x="1815" y="2301"/>
                  </a:lnTo>
                  <a:lnTo>
                    <a:pt x="1759" y="2313"/>
                  </a:lnTo>
                  <a:lnTo>
                    <a:pt x="1704" y="2321"/>
                  </a:lnTo>
                  <a:lnTo>
                    <a:pt x="1647" y="2323"/>
                  </a:lnTo>
                  <a:lnTo>
                    <a:pt x="1589" y="2320"/>
                  </a:lnTo>
                  <a:lnTo>
                    <a:pt x="1531" y="2312"/>
                  </a:lnTo>
                  <a:lnTo>
                    <a:pt x="1474" y="2300"/>
                  </a:lnTo>
                  <a:lnTo>
                    <a:pt x="1418" y="2283"/>
                  </a:lnTo>
                  <a:lnTo>
                    <a:pt x="1363" y="2261"/>
                  </a:lnTo>
                  <a:lnTo>
                    <a:pt x="1310" y="2234"/>
                  </a:lnTo>
                  <a:lnTo>
                    <a:pt x="1259" y="2202"/>
                  </a:lnTo>
                  <a:lnTo>
                    <a:pt x="1211" y="2165"/>
                  </a:lnTo>
                  <a:lnTo>
                    <a:pt x="1165" y="2124"/>
                  </a:lnTo>
                  <a:lnTo>
                    <a:pt x="1123" y="2078"/>
                  </a:lnTo>
                  <a:lnTo>
                    <a:pt x="1086" y="2030"/>
                  </a:lnTo>
                  <a:lnTo>
                    <a:pt x="1054" y="1981"/>
                  </a:lnTo>
                  <a:lnTo>
                    <a:pt x="1028" y="1928"/>
                  </a:lnTo>
                  <a:lnTo>
                    <a:pt x="1006" y="1874"/>
                  </a:lnTo>
                  <a:lnTo>
                    <a:pt x="988" y="1819"/>
                  </a:lnTo>
                  <a:lnTo>
                    <a:pt x="976" y="1762"/>
                  </a:lnTo>
                  <a:lnTo>
                    <a:pt x="969" y="1705"/>
                  </a:lnTo>
                  <a:lnTo>
                    <a:pt x="966" y="1648"/>
                  </a:lnTo>
                  <a:lnTo>
                    <a:pt x="968" y="1591"/>
                  </a:lnTo>
                  <a:lnTo>
                    <a:pt x="975" y="1533"/>
                  </a:lnTo>
                  <a:lnTo>
                    <a:pt x="986" y="1478"/>
                  </a:lnTo>
                  <a:lnTo>
                    <a:pt x="1003" y="1422"/>
                  </a:lnTo>
                  <a:lnTo>
                    <a:pt x="1023" y="1368"/>
                  </a:lnTo>
                  <a:lnTo>
                    <a:pt x="274" y="960"/>
                  </a:lnTo>
                  <a:close/>
                  <a:moveTo>
                    <a:pt x="861" y="328"/>
                  </a:moveTo>
                  <a:lnTo>
                    <a:pt x="823" y="352"/>
                  </a:lnTo>
                  <a:lnTo>
                    <a:pt x="786" y="376"/>
                  </a:lnTo>
                  <a:lnTo>
                    <a:pt x="779" y="380"/>
                  </a:lnTo>
                  <a:lnTo>
                    <a:pt x="773" y="386"/>
                  </a:lnTo>
                  <a:lnTo>
                    <a:pt x="714" y="428"/>
                  </a:lnTo>
                  <a:lnTo>
                    <a:pt x="696" y="442"/>
                  </a:lnTo>
                  <a:lnTo>
                    <a:pt x="644" y="486"/>
                  </a:lnTo>
                  <a:lnTo>
                    <a:pt x="626" y="500"/>
                  </a:lnTo>
                  <a:lnTo>
                    <a:pt x="561" y="561"/>
                  </a:lnTo>
                  <a:lnTo>
                    <a:pt x="500" y="626"/>
                  </a:lnTo>
                  <a:lnTo>
                    <a:pt x="486" y="642"/>
                  </a:lnTo>
                  <a:lnTo>
                    <a:pt x="442" y="695"/>
                  </a:lnTo>
                  <a:lnTo>
                    <a:pt x="429" y="712"/>
                  </a:lnTo>
                  <a:lnTo>
                    <a:pt x="386" y="772"/>
                  </a:lnTo>
                  <a:lnTo>
                    <a:pt x="381" y="778"/>
                  </a:lnTo>
                  <a:lnTo>
                    <a:pt x="376" y="784"/>
                  </a:lnTo>
                  <a:lnTo>
                    <a:pt x="351" y="821"/>
                  </a:lnTo>
                  <a:lnTo>
                    <a:pt x="329" y="860"/>
                  </a:lnTo>
                  <a:lnTo>
                    <a:pt x="1077" y="1268"/>
                  </a:lnTo>
                  <a:lnTo>
                    <a:pt x="1104" y="1232"/>
                  </a:lnTo>
                  <a:lnTo>
                    <a:pt x="1133" y="1195"/>
                  </a:lnTo>
                  <a:lnTo>
                    <a:pt x="1165" y="1162"/>
                  </a:lnTo>
                  <a:lnTo>
                    <a:pt x="1198" y="1131"/>
                  </a:lnTo>
                  <a:lnTo>
                    <a:pt x="1234" y="1102"/>
                  </a:lnTo>
                  <a:lnTo>
                    <a:pt x="1270" y="1075"/>
                  </a:lnTo>
                  <a:lnTo>
                    <a:pt x="861" y="328"/>
                  </a:lnTo>
                  <a:close/>
                  <a:moveTo>
                    <a:pt x="1647" y="114"/>
                  </a:moveTo>
                  <a:lnTo>
                    <a:pt x="1559" y="116"/>
                  </a:lnTo>
                  <a:lnTo>
                    <a:pt x="1471" y="123"/>
                  </a:lnTo>
                  <a:lnTo>
                    <a:pt x="1383" y="136"/>
                  </a:lnTo>
                  <a:lnTo>
                    <a:pt x="1296" y="154"/>
                  </a:lnTo>
                  <a:lnTo>
                    <a:pt x="1211" y="176"/>
                  </a:lnTo>
                  <a:lnTo>
                    <a:pt x="1126" y="204"/>
                  </a:lnTo>
                  <a:lnTo>
                    <a:pt x="1043" y="236"/>
                  </a:lnTo>
                  <a:lnTo>
                    <a:pt x="961" y="274"/>
                  </a:lnTo>
                  <a:lnTo>
                    <a:pt x="1371" y="1021"/>
                  </a:lnTo>
                  <a:lnTo>
                    <a:pt x="1426" y="1001"/>
                  </a:lnTo>
                  <a:lnTo>
                    <a:pt x="1481" y="984"/>
                  </a:lnTo>
                  <a:lnTo>
                    <a:pt x="1538" y="972"/>
                  </a:lnTo>
                  <a:lnTo>
                    <a:pt x="1595" y="966"/>
                  </a:lnTo>
                  <a:lnTo>
                    <a:pt x="1653" y="964"/>
                  </a:lnTo>
                  <a:lnTo>
                    <a:pt x="1710" y="966"/>
                  </a:lnTo>
                  <a:lnTo>
                    <a:pt x="1768" y="974"/>
                  </a:lnTo>
                  <a:lnTo>
                    <a:pt x="1824" y="986"/>
                  </a:lnTo>
                  <a:lnTo>
                    <a:pt x="1879" y="1004"/>
                  </a:lnTo>
                  <a:lnTo>
                    <a:pt x="1933" y="1025"/>
                  </a:lnTo>
                  <a:lnTo>
                    <a:pt x="1986" y="1052"/>
                  </a:lnTo>
                  <a:lnTo>
                    <a:pt x="2036" y="1084"/>
                  </a:lnTo>
                  <a:lnTo>
                    <a:pt x="2084" y="1120"/>
                  </a:lnTo>
                  <a:lnTo>
                    <a:pt x="2129" y="1161"/>
                  </a:lnTo>
                  <a:lnTo>
                    <a:pt x="2171" y="1207"/>
                  </a:lnTo>
                  <a:lnTo>
                    <a:pt x="2207" y="1255"/>
                  </a:lnTo>
                  <a:lnTo>
                    <a:pt x="2239" y="1305"/>
                  </a:lnTo>
                  <a:lnTo>
                    <a:pt x="2266" y="1357"/>
                  </a:lnTo>
                  <a:lnTo>
                    <a:pt x="2289" y="1411"/>
                  </a:lnTo>
                  <a:lnTo>
                    <a:pt x="2305" y="1466"/>
                  </a:lnTo>
                  <a:lnTo>
                    <a:pt x="2318" y="1523"/>
                  </a:lnTo>
                  <a:lnTo>
                    <a:pt x="2326" y="1580"/>
                  </a:lnTo>
                  <a:lnTo>
                    <a:pt x="2328" y="1637"/>
                  </a:lnTo>
                  <a:lnTo>
                    <a:pt x="2327" y="1694"/>
                  </a:lnTo>
                  <a:lnTo>
                    <a:pt x="2320" y="1752"/>
                  </a:lnTo>
                  <a:lnTo>
                    <a:pt x="2308" y="1808"/>
                  </a:lnTo>
                  <a:lnTo>
                    <a:pt x="2292" y="1863"/>
                  </a:lnTo>
                  <a:lnTo>
                    <a:pt x="2270" y="1918"/>
                  </a:lnTo>
                  <a:lnTo>
                    <a:pt x="3021" y="2327"/>
                  </a:lnTo>
                  <a:lnTo>
                    <a:pt x="3057" y="2247"/>
                  </a:lnTo>
                  <a:lnTo>
                    <a:pt x="3089" y="2167"/>
                  </a:lnTo>
                  <a:lnTo>
                    <a:pt x="3116" y="2085"/>
                  </a:lnTo>
                  <a:lnTo>
                    <a:pt x="3138" y="2002"/>
                  </a:lnTo>
                  <a:lnTo>
                    <a:pt x="3156" y="1918"/>
                  </a:lnTo>
                  <a:lnTo>
                    <a:pt x="3169" y="1833"/>
                  </a:lnTo>
                  <a:lnTo>
                    <a:pt x="3178" y="1749"/>
                  </a:lnTo>
                  <a:lnTo>
                    <a:pt x="3181" y="1663"/>
                  </a:lnTo>
                  <a:lnTo>
                    <a:pt x="3180" y="1578"/>
                  </a:lnTo>
                  <a:lnTo>
                    <a:pt x="3174" y="1492"/>
                  </a:lnTo>
                  <a:lnTo>
                    <a:pt x="3163" y="1408"/>
                  </a:lnTo>
                  <a:lnTo>
                    <a:pt x="3148" y="1323"/>
                  </a:lnTo>
                  <a:lnTo>
                    <a:pt x="3127" y="1240"/>
                  </a:lnTo>
                  <a:lnTo>
                    <a:pt x="3102" y="1157"/>
                  </a:lnTo>
                  <a:lnTo>
                    <a:pt x="3073" y="1076"/>
                  </a:lnTo>
                  <a:lnTo>
                    <a:pt x="3038" y="997"/>
                  </a:lnTo>
                  <a:lnTo>
                    <a:pt x="3000" y="918"/>
                  </a:lnTo>
                  <a:lnTo>
                    <a:pt x="2955" y="842"/>
                  </a:lnTo>
                  <a:lnTo>
                    <a:pt x="2907" y="768"/>
                  </a:lnTo>
                  <a:lnTo>
                    <a:pt x="2853" y="697"/>
                  </a:lnTo>
                  <a:lnTo>
                    <a:pt x="2795" y="628"/>
                  </a:lnTo>
                  <a:lnTo>
                    <a:pt x="2732" y="561"/>
                  </a:lnTo>
                  <a:lnTo>
                    <a:pt x="2667" y="499"/>
                  </a:lnTo>
                  <a:lnTo>
                    <a:pt x="2599" y="442"/>
                  </a:lnTo>
                  <a:lnTo>
                    <a:pt x="2529" y="390"/>
                  </a:lnTo>
                  <a:lnTo>
                    <a:pt x="2455" y="341"/>
                  </a:lnTo>
                  <a:lnTo>
                    <a:pt x="2381" y="298"/>
                  </a:lnTo>
                  <a:lnTo>
                    <a:pt x="2303" y="260"/>
                  </a:lnTo>
                  <a:lnTo>
                    <a:pt x="2225" y="225"/>
                  </a:lnTo>
                  <a:lnTo>
                    <a:pt x="2145" y="195"/>
                  </a:lnTo>
                  <a:lnTo>
                    <a:pt x="2064" y="170"/>
                  </a:lnTo>
                  <a:lnTo>
                    <a:pt x="1982" y="150"/>
                  </a:lnTo>
                  <a:lnTo>
                    <a:pt x="1899" y="134"/>
                  </a:lnTo>
                  <a:lnTo>
                    <a:pt x="1815" y="123"/>
                  </a:lnTo>
                  <a:lnTo>
                    <a:pt x="1732" y="116"/>
                  </a:lnTo>
                  <a:lnTo>
                    <a:pt x="1647" y="114"/>
                  </a:lnTo>
                  <a:close/>
                  <a:moveTo>
                    <a:pt x="1679" y="0"/>
                  </a:moveTo>
                  <a:lnTo>
                    <a:pt x="1767" y="4"/>
                  </a:lnTo>
                  <a:lnTo>
                    <a:pt x="1855" y="14"/>
                  </a:lnTo>
                  <a:lnTo>
                    <a:pt x="1942" y="27"/>
                  </a:lnTo>
                  <a:lnTo>
                    <a:pt x="2029" y="45"/>
                  </a:lnTo>
                  <a:lnTo>
                    <a:pt x="2115" y="67"/>
                  </a:lnTo>
                  <a:lnTo>
                    <a:pt x="2199" y="94"/>
                  </a:lnTo>
                  <a:lnTo>
                    <a:pt x="2282" y="126"/>
                  </a:lnTo>
                  <a:lnTo>
                    <a:pt x="2364" y="163"/>
                  </a:lnTo>
                  <a:lnTo>
                    <a:pt x="2445" y="204"/>
                  </a:lnTo>
                  <a:lnTo>
                    <a:pt x="2523" y="251"/>
                  </a:lnTo>
                  <a:lnTo>
                    <a:pt x="2599" y="301"/>
                  </a:lnTo>
                  <a:lnTo>
                    <a:pt x="2673" y="356"/>
                  </a:lnTo>
                  <a:lnTo>
                    <a:pt x="2745" y="417"/>
                  </a:lnTo>
                  <a:lnTo>
                    <a:pt x="2813" y="480"/>
                  </a:lnTo>
                  <a:lnTo>
                    <a:pt x="2878" y="549"/>
                  </a:lnTo>
                  <a:lnTo>
                    <a:pt x="2938" y="621"/>
                  </a:lnTo>
                  <a:lnTo>
                    <a:pt x="2994" y="694"/>
                  </a:lnTo>
                  <a:lnTo>
                    <a:pt x="3044" y="770"/>
                  </a:lnTo>
                  <a:lnTo>
                    <a:pt x="3090" y="847"/>
                  </a:lnTo>
                  <a:lnTo>
                    <a:pt x="3131" y="928"/>
                  </a:lnTo>
                  <a:lnTo>
                    <a:pt x="3168" y="1009"/>
                  </a:lnTo>
                  <a:lnTo>
                    <a:pt x="3200" y="1092"/>
                  </a:lnTo>
                  <a:lnTo>
                    <a:pt x="3228" y="1177"/>
                  </a:lnTo>
                  <a:lnTo>
                    <a:pt x="3250" y="1262"/>
                  </a:lnTo>
                  <a:lnTo>
                    <a:pt x="3269" y="1349"/>
                  </a:lnTo>
                  <a:lnTo>
                    <a:pt x="3282" y="1436"/>
                  </a:lnTo>
                  <a:lnTo>
                    <a:pt x="3290" y="1523"/>
                  </a:lnTo>
                  <a:lnTo>
                    <a:pt x="3295" y="1611"/>
                  </a:lnTo>
                  <a:lnTo>
                    <a:pt x="3293" y="1699"/>
                  </a:lnTo>
                  <a:lnTo>
                    <a:pt x="3288" y="1787"/>
                  </a:lnTo>
                  <a:lnTo>
                    <a:pt x="3278" y="1874"/>
                  </a:lnTo>
                  <a:lnTo>
                    <a:pt x="3264" y="1961"/>
                  </a:lnTo>
                  <a:lnTo>
                    <a:pt x="3244" y="2048"/>
                  </a:lnTo>
                  <a:lnTo>
                    <a:pt x="3220" y="2133"/>
                  </a:lnTo>
                  <a:lnTo>
                    <a:pt x="3191" y="2216"/>
                  </a:lnTo>
                  <a:lnTo>
                    <a:pt x="3158" y="2299"/>
                  </a:lnTo>
                  <a:lnTo>
                    <a:pt x="3120" y="2380"/>
                  </a:lnTo>
                  <a:lnTo>
                    <a:pt x="3121" y="2381"/>
                  </a:lnTo>
                  <a:lnTo>
                    <a:pt x="3094" y="2431"/>
                  </a:lnTo>
                  <a:lnTo>
                    <a:pt x="3091" y="2435"/>
                  </a:lnTo>
                  <a:lnTo>
                    <a:pt x="3089" y="2440"/>
                  </a:lnTo>
                  <a:lnTo>
                    <a:pt x="3037" y="2526"/>
                  </a:lnTo>
                  <a:lnTo>
                    <a:pt x="3034" y="2530"/>
                  </a:lnTo>
                  <a:lnTo>
                    <a:pt x="3032" y="2535"/>
                  </a:lnTo>
                  <a:lnTo>
                    <a:pt x="3001" y="2580"/>
                  </a:lnTo>
                  <a:lnTo>
                    <a:pt x="2969" y="2624"/>
                  </a:lnTo>
                  <a:lnTo>
                    <a:pt x="2965" y="2631"/>
                  </a:lnTo>
                  <a:lnTo>
                    <a:pt x="2961" y="2636"/>
                  </a:lnTo>
                  <a:lnTo>
                    <a:pt x="2903" y="2708"/>
                  </a:lnTo>
                  <a:lnTo>
                    <a:pt x="2885" y="2728"/>
                  </a:lnTo>
                  <a:lnTo>
                    <a:pt x="2850" y="2767"/>
                  </a:lnTo>
                  <a:lnTo>
                    <a:pt x="2813" y="2805"/>
                  </a:lnTo>
                  <a:lnTo>
                    <a:pt x="2775" y="2842"/>
                  </a:lnTo>
                  <a:lnTo>
                    <a:pt x="2735" y="2877"/>
                  </a:lnTo>
                  <a:lnTo>
                    <a:pt x="2716" y="2893"/>
                  </a:lnTo>
                  <a:lnTo>
                    <a:pt x="2643" y="2952"/>
                  </a:lnTo>
                  <a:lnTo>
                    <a:pt x="2633" y="2960"/>
                  </a:lnTo>
                  <a:lnTo>
                    <a:pt x="2587" y="2992"/>
                  </a:lnTo>
                  <a:lnTo>
                    <a:pt x="2542" y="3023"/>
                  </a:lnTo>
                  <a:lnTo>
                    <a:pt x="2538" y="3025"/>
                  </a:lnTo>
                  <a:lnTo>
                    <a:pt x="2533" y="3028"/>
                  </a:lnTo>
                  <a:lnTo>
                    <a:pt x="2490" y="3054"/>
                  </a:lnTo>
                  <a:lnTo>
                    <a:pt x="2447" y="3080"/>
                  </a:lnTo>
                  <a:lnTo>
                    <a:pt x="2443" y="3082"/>
                  </a:lnTo>
                  <a:lnTo>
                    <a:pt x="2438" y="3084"/>
                  </a:lnTo>
                  <a:lnTo>
                    <a:pt x="2388" y="3112"/>
                  </a:lnTo>
                  <a:lnTo>
                    <a:pt x="2388" y="3111"/>
                  </a:lnTo>
                  <a:lnTo>
                    <a:pt x="2299" y="3151"/>
                  </a:lnTo>
                  <a:lnTo>
                    <a:pt x="2209" y="3187"/>
                  </a:lnTo>
                  <a:lnTo>
                    <a:pt x="2118" y="3217"/>
                  </a:lnTo>
                  <a:lnTo>
                    <a:pt x="2025" y="3242"/>
                  </a:lnTo>
                  <a:lnTo>
                    <a:pt x="1932" y="3260"/>
                  </a:lnTo>
                  <a:lnTo>
                    <a:pt x="1837" y="3275"/>
                  </a:lnTo>
                  <a:lnTo>
                    <a:pt x="1742" y="3283"/>
                  </a:lnTo>
                  <a:lnTo>
                    <a:pt x="1647" y="3285"/>
                  </a:lnTo>
                  <a:lnTo>
                    <a:pt x="1557" y="3283"/>
                  </a:lnTo>
                  <a:lnTo>
                    <a:pt x="1467" y="3276"/>
                  </a:lnTo>
                  <a:lnTo>
                    <a:pt x="1377" y="3263"/>
                  </a:lnTo>
                  <a:lnTo>
                    <a:pt x="1288" y="3246"/>
                  </a:lnTo>
                  <a:lnTo>
                    <a:pt x="1199" y="3224"/>
                  </a:lnTo>
                  <a:lnTo>
                    <a:pt x="1112" y="3197"/>
                  </a:lnTo>
                  <a:lnTo>
                    <a:pt x="1026" y="3165"/>
                  </a:lnTo>
                  <a:lnTo>
                    <a:pt x="942" y="3128"/>
                  </a:lnTo>
                  <a:lnTo>
                    <a:pt x="860" y="3086"/>
                  </a:lnTo>
                  <a:lnTo>
                    <a:pt x="779" y="3040"/>
                  </a:lnTo>
                  <a:lnTo>
                    <a:pt x="701" y="2988"/>
                  </a:lnTo>
                  <a:lnTo>
                    <a:pt x="624" y="2933"/>
                  </a:lnTo>
                  <a:lnTo>
                    <a:pt x="552" y="2871"/>
                  </a:lnTo>
                  <a:lnTo>
                    <a:pt x="482" y="2805"/>
                  </a:lnTo>
                  <a:lnTo>
                    <a:pt x="417" y="2737"/>
                  </a:lnTo>
                  <a:lnTo>
                    <a:pt x="357" y="2666"/>
                  </a:lnTo>
                  <a:lnTo>
                    <a:pt x="301" y="2592"/>
                  </a:lnTo>
                  <a:lnTo>
                    <a:pt x="250" y="2515"/>
                  </a:lnTo>
                  <a:lnTo>
                    <a:pt x="204" y="2438"/>
                  </a:lnTo>
                  <a:lnTo>
                    <a:pt x="162" y="2358"/>
                  </a:lnTo>
                  <a:lnTo>
                    <a:pt x="126" y="2276"/>
                  </a:lnTo>
                  <a:lnTo>
                    <a:pt x="94" y="2193"/>
                  </a:lnTo>
                  <a:lnTo>
                    <a:pt x="66" y="2108"/>
                  </a:lnTo>
                  <a:lnTo>
                    <a:pt x="43" y="2023"/>
                  </a:lnTo>
                  <a:lnTo>
                    <a:pt x="26" y="1936"/>
                  </a:lnTo>
                  <a:lnTo>
                    <a:pt x="12" y="1850"/>
                  </a:lnTo>
                  <a:lnTo>
                    <a:pt x="4" y="1762"/>
                  </a:lnTo>
                  <a:lnTo>
                    <a:pt x="0" y="1675"/>
                  </a:lnTo>
                  <a:lnTo>
                    <a:pt x="0" y="1586"/>
                  </a:lnTo>
                  <a:lnTo>
                    <a:pt x="6" y="1498"/>
                  </a:lnTo>
                  <a:lnTo>
                    <a:pt x="16" y="1411"/>
                  </a:lnTo>
                  <a:lnTo>
                    <a:pt x="30" y="1324"/>
                  </a:lnTo>
                  <a:lnTo>
                    <a:pt x="50" y="1238"/>
                  </a:lnTo>
                  <a:lnTo>
                    <a:pt x="74" y="1152"/>
                  </a:lnTo>
                  <a:lnTo>
                    <a:pt x="102" y="1069"/>
                  </a:lnTo>
                  <a:lnTo>
                    <a:pt x="136" y="986"/>
                  </a:lnTo>
                  <a:lnTo>
                    <a:pt x="175" y="905"/>
                  </a:lnTo>
                  <a:lnTo>
                    <a:pt x="173" y="904"/>
                  </a:lnTo>
                  <a:lnTo>
                    <a:pt x="201" y="854"/>
                  </a:lnTo>
                  <a:lnTo>
                    <a:pt x="203" y="850"/>
                  </a:lnTo>
                  <a:lnTo>
                    <a:pt x="206" y="846"/>
                  </a:lnTo>
                  <a:lnTo>
                    <a:pt x="256" y="760"/>
                  </a:lnTo>
                  <a:lnTo>
                    <a:pt x="259" y="756"/>
                  </a:lnTo>
                  <a:lnTo>
                    <a:pt x="263" y="750"/>
                  </a:lnTo>
                  <a:lnTo>
                    <a:pt x="293" y="705"/>
                  </a:lnTo>
                  <a:lnTo>
                    <a:pt x="326" y="661"/>
                  </a:lnTo>
                  <a:lnTo>
                    <a:pt x="334" y="649"/>
                  </a:lnTo>
                  <a:lnTo>
                    <a:pt x="362" y="613"/>
                  </a:lnTo>
                  <a:lnTo>
                    <a:pt x="392" y="578"/>
                  </a:lnTo>
                  <a:lnTo>
                    <a:pt x="409" y="559"/>
                  </a:lnTo>
                  <a:lnTo>
                    <a:pt x="445" y="519"/>
                  </a:lnTo>
                  <a:lnTo>
                    <a:pt x="482" y="480"/>
                  </a:lnTo>
                  <a:lnTo>
                    <a:pt x="520" y="443"/>
                  </a:lnTo>
                  <a:lnTo>
                    <a:pt x="559" y="408"/>
                  </a:lnTo>
                  <a:lnTo>
                    <a:pt x="579" y="392"/>
                  </a:lnTo>
                  <a:lnTo>
                    <a:pt x="651" y="334"/>
                  </a:lnTo>
                  <a:lnTo>
                    <a:pt x="656" y="329"/>
                  </a:lnTo>
                  <a:lnTo>
                    <a:pt x="662" y="325"/>
                  </a:lnTo>
                  <a:lnTo>
                    <a:pt x="706" y="293"/>
                  </a:lnTo>
                  <a:lnTo>
                    <a:pt x="753" y="262"/>
                  </a:lnTo>
                  <a:lnTo>
                    <a:pt x="757" y="260"/>
                  </a:lnTo>
                  <a:lnTo>
                    <a:pt x="761" y="257"/>
                  </a:lnTo>
                  <a:lnTo>
                    <a:pt x="804" y="231"/>
                  </a:lnTo>
                  <a:lnTo>
                    <a:pt x="848" y="206"/>
                  </a:lnTo>
                  <a:lnTo>
                    <a:pt x="852" y="203"/>
                  </a:lnTo>
                  <a:lnTo>
                    <a:pt x="856" y="201"/>
                  </a:lnTo>
                  <a:lnTo>
                    <a:pt x="906" y="173"/>
                  </a:lnTo>
                  <a:lnTo>
                    <a:pt x="907" y="174"/>
                  </a:lnTo>
                  <a:lnTo>
                    <a:pt x="988" y="136"/>
                  </a:lnTo>
                  <a:lnTo>
                    <a:pt x="1071" y="103"/>
                  </a:lnTo>
                  <a:lnTo>
                    <a:pt x="1156" y="74"/>
                  </a:lnTo>
                  <a:lnTo>
                    <a:pt x="1240" y="51"/>
                  </a:lnTo>
                  <a:lnTo>
                    <a:pt x="1327" y="31"/>
                  </a:lnTo>
                  <a:lnTo>
                    <a:pt x="1414" y="17"/>
                  </a:lnTo>
                  <a:lnTo>
                    <a:pt x="1502" y="6"/>
                  </a:lnTo>
                  <a:lnTo>
                    <a:pt x="1591" y="1"/>
                  </a:lnTo>
                  <a:lnTo>
                    <a:pt x="16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Freeform 208"/>
            <p:cNvSpPr>
              <a:spLocks noEditPoints="1"/>
            </p:cNvSpPr>
            <p:nvPr/>
          </p:nvSpPr>
          <p:spPr bwMode="auto">
            <a:xfrm>
              <a:off x="8420100" y="3700463"/>
              <a:ext cx="71438" cy="71438"/>
            </a:xfrm>
            <a:custGeom>
              <a:avLst/>
              <a:gdLst>
                <a:gd name="T0" fmla="*/ 206 w 455"/>
                <a:gd name="T1" fmla="*/ 112 h 450"/>
                <a:gd name="T2" fmla="*/ 165 w 455"/>
                <a:gd name="T3" fmla="*/ 130 h 450"/>
                <a:gd name="T4" fmla="*/ 134 w 455"/>
                <a:gd name="T5" fmla="*/ 161 h 450"/>
                <a:gd name="T6" fmla="*/ 117 w 455"/>
                <a:gd name="T7" fmla="*/ 201 h 450"/>
                <a:gd name="T8" fmla="*/ 117 w 455"/>
                <a:gd name="T9" fmla="*/ 246 h 450"/>
                <a:gd name="T10" fmla="*/ 134 w 455"/>
                <a:gd name="T11" fmla="*/ 286 h 450"/>
                <a:gd name="T12" fmla="*/ 165 w 455"/>
                <a:gd name="T13" fmla="*/ 318 h 450"/>
                <a:gd name="T14" fmla="*/ 206 w 455"/>
                <a:gd name="T15" fmla="*/ 334 h 450"/>
                <a:gd name="T16" fmla="*/ 249 w 455"/>
                <a:gd name="T17" fmla="*/ 334 h 450"/>
                <a:gd name="T18" fmla="*/ 291 w 455"/>
                <a:gd name="T19" fmla="*/ 318 h 450"/>
                <a:gd name="T20" fmla="*/ 323 w 455"/>
                <a:gd name="T21" fmla="*/ 286 h 450"/>
                <a:gd name="T22" fmla="*/ 339 w 455"/>
                <a:gd name="T23" fmla="*/ 246 h 450"/>
                <a:gd name="T24" fmla="*/ 339 w 455"/>
                <a:gd name="T25" fmla="*/ 201 h 450"/>
                <a:gd name="T26" fmla="*/ 323 w 455"/>
                <a:gd name="T27" fmla="*/ 161 h 450"/>
                <a:gd name="T28" fmla="*/ 291 w 455"/>
                <a:gd name="T29" fmla="*/ 130 h 450"/>
                <a:gd name="T30" fmla="*/ 249 w 455"/>
                <a:gd name="T31" fmla="*/ 112 h 450"/>
                <a:gd name="T32" fmla="*/ 212 w 455"/>
                <a:gd name="T33" fmla="*/ 0 h 450"/>
                <a:gd name="T34" fmla="*/ 276 w 455"/>
                <a:gd name="T35" fmla="*/ 4 h 450"/>
                <a:gd name="T36" fmla="*/ 336 w 455"/>
                <a:gd name="T37" fmla="*/ 25 h 450"/>
                <a:gd name="T38" fmla="*/ 389 w 455"/>
                <a:gd name="T39" fmla="*/ 63 h 450"/>
                <a:gd name="T40" fmla="*/ 430 w 455"/>
                <a:gd name="T41" fmla="*/ 121 h 450"/>
                <a:gd name="T42" fmla="*/ 452 w 455"/>
                <a:gd name="T43" fmla="*/ 188 h 450"/>
                <a:gd name="T44" fmla="*/ 452 w 455"/>
                <a:gd name="T45" fmla="*/ 260 h 450"/>
                <a:gd name="T46" fmla="*/ 430 w 455"/>
                <a:gd name="T47" fmla="*/ 327 h 450"/>
                <a:gd name="T48" fmla="*/ 389 w 455"/>
                <a:gd name="T49" fmla="*/ 384 h 450"/>
                <a:gd name="T50" fmla="*/ 331 w 455"/>
                <a:gd name="T51" fmla="*/ 426 h 450"/>
                <a:gd name="T52" fmla="*/ 264 w 455"/>
                <a:gd name="T53" fmla="*/ 447 h 450"/>
                <a:gd name="T54" fmla="*/ 192 w 455"/>
                <a:gd name="T55" fmla="*/ 447 h 450"/>
                <a:gd name="T56" fmla="*/ 125 w 455"/>
                <a:gd name="T57" fmla="*/ 426 h 450"/>
                <a:gd name="T58" fmla="*/ 68 w 455"/>
                <a:gd name="T59" fmla="*/ 384 h 450"/>
                <a:gd name="T60" fmla="*/ 25 w 455"/>
                <a:gd name="T61" fmla="*/ 327 h 450"/>
                <a:gd name="T62" fmla="*/ 3 w 455"/>
                <a:gd name="T63" fmla="*/ 260 h 450"/>
                <a:gd name="T64" fmla="*/ 3 w 455"/>
                <a:gd name="T65" fmla="*/ 188 h 450"/>
                <a:gd name="T66" fmla="*/ 25 w 455"/>
                <a:gd name="T67" fmla="*/ 121 h 450"/>
                <a:gd name="T68" fmla="*/ 68 w 455"/>
                <a:gd name="T69" fmla="*/ 63 h 450"/>
                <a:gd name="T70" fmla="*/ 119 w 455"/>
                <a:gd name="T71" fmla="*/ 25 h 450"/>
                <a:gd name="T72" fmla="*/ 180 w 455"/>
                <a:gd name="T73" fmla="*/ 4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5" h="450">
                  <a:moveTo>
                    <a:pt x="228" y="110"/>
                  </a:moveTo>
                  <a:lnTo>
                    <a:pt x="206" y="112"/>
                  </a:lnTo>
                  <a:lnTo>
                    <a:pt x="184" y="119"/>
                  </a:lnTo>
                  <a:lnTo>
                    <a:pt x="165" y="130"/>
                  </a:lnTo>
                  <a:lnTo>
                    <a:pt x="148" y="143"/>
                  </a:lnTo>
                  <a:lnTo>
                    <a:pt x="134" y="161"/>
                  </a:lnTo>
                  <a:lnTo>
                    <a:pt x="123" y="180"/>
                  </a:lnTo>
                  <a:lnTo>
                    <a:pt x="117" y="201"/>
                  </a:lnTo>
                  <a:lnTo>
                    <a:pt x="114" y="224"/>
                  </a:lnTo>
                  <a:lnTo>
                    <a:pt x="117" y="246"/>
                  </a:lnTo>
                  <a:lnTo>
                    <a:pt x="123" y="267"/>
                  </a:lnTo>
                  <a:lnTo>
                    <a:pt x="134" y="286"/>
                  </a:lnTo>
                  <a:lnTo>
                    <a:pt x="148" y="304"/>
                  </a:lnTo>
                  <a:lnTo>
                    <a:pt x="165" y="318"/>
                  </a:lnTo>
                  <a:lnTo>
                    <a:pt x="185" y="328"/>
                  </a:lnTo>
                  <a:lnTo>
                    <a:pt x="206" y="334"/>
                  </a:lnTo>
                  <a:lnTo>
                    <a:pt x="228" y="336"/>
                  </a:lnTo>
                  <a:lnTo>
                    <a:pt x="249" y="334"/>
                  </a:lnTo>
                  <a:lnTo>
                    <a:pt x="271" y="328"/>
                  </a:lnTo>
                  <a:lnTo>
                    <a:pt x="291" y="318"/>
                  </a:lnTo>
                  <a:lnTo>
                    <a:pt x="308" y="304"/>
                  </a:lnTo>
                  <a:lnTo>
                    <a:pt x="323" y="286"/>
                  </a:lnTo>
                  <a:lnTo>
                    <a:pt x="333" y="267"/>
                  </a:lnTo>
                  <a:lnTo>
                    <a:pt x="339" y="246"/>
                  </a:lnTo>
                  <a:lnTo>
                    <a:pt x="341" y="224"/>
                  </a:lnTo>
                  <a:lnTo>
                    <a:pt x="339" y="201"/>
                  </a:lnTo>
                  <a:lnTo>
                    <a:pt x="333" y="180"/>
                  </a:lnTo>
                  <a:lnTo>
                    <a:pt x="323" y="161"/>
                  </a:lnTo>
                  <a:lnTo>
                    <a:pt x="308" y="143"/>
                  </a:lnTo>
                  <a:lnTo>
                    <a:pt x="291" y="130"/>
                  </a:lnTo>
                  <a:lnTo>
                    <a:pt x="271" y="119"/>
                  </a:lnTo>
                  <a:lnTo>
                    <a:pt x="249" y="112"/>
                  </a:lnTo>
                  <a:lnTo>
                    <a:pt x="228" y="110"/>
                  </a:lnTo>
                  <a:close/>
                  <a:moveTo>
                    <a:pt x="212" y="0"/>
                  </a:moveTo>
                  <a:lnTo>
                    <a:pt x="244" y="0"/>
                  </a:lnTo>
                  <a:lnTo>
                    <a:pt x="276" y="4"/>
                  </a:lnTo>
                  <a:lnTo>
                    <a:pt x="307" y="12"/>
                  </a:lnTo>
                  <a:lnTo>
                    <a:pt x="336" y="25"/>
                  </a:lnTo>
                  <a:lnTo>
                    <a:pt x="364" y="42"/>
                  </a:lnTo>
                  <a:lnTo>
                    <a:pt x="389" y="63"/>
                  </a:lnTo>
                  <a:lnTo>
                    <a:pt x="412" y="91"/>
                  </a:lnTo>
                  <a:lnTo>
                    <a:pt x="430" y="121"/>
                  </a:lnTo>
                  <a:lnTo>
                    <a:pt x="445" y="154"/>
                  </a:lnTo>
                  <a:lnTo>
                    <a:pt x="452" y="188"/>
                  </a:lnTo>
                  <a:lnTo>
                    <a:pt x="455" y="224"/>
                  </a:lnTo>
                  <a:lnTo>
                    <a:pt x="452" y="260"/>
                  </a:lnTo>
                  <a:lnTo>
                    <a:pt x="445" y="294"/>
                  </a:lnTo>
                  <a:lnTo>
                    <a:pt x="430" y="327"/>
                  </a:lnTo>
                  <a:lnTo>
                    <a:pt x="412" y="357"/>
                  </a:lnTo>
                  <a:lnTo>
                    <a:pt x="389" y="384"/>
                  </a:lnTo>
                  <a:lnTo>
                    <a:pt x="361" y="407"/>
                  </a:lnTo>
                  <a:lnTo>
                    <a:pt x="331" y="426"/>
                  </a:lnTo>
                  <a:lnTo>
                    <a:pt x="298" y="439"/>
                  </a:lnTo>
                  <a:lnTo>
                    <a:pt x="264" y="447"/>
                  </a:lnTo>
                  <a:lnTo>
                    <a:pt x="228" y="450"/>
                  </a:lnTo>
                  <a:lnTo>
                    <a:pt x="192" y="447"/>
                  </a:lnTo>
                  <a:lnTo>
                    <a:pt x="157" y="439"/>
                  </a:lnTo>
                  <a:lnTo>
                    <a:pt x="125" y="426"/>
                  </a:lnTo>
                  <a:lnTo>
                    <a:pt x="94" y="407"/>
                  </a:lnTo>
                  <a:lnTo>
                    <a:pt x="68" y="384"/>
                  </a:lnTo>
                  <a:lnTo>
                    <a:pt x="44" y="357"/>
                  </a:lnTo>
                  <a:lnTo>
                    <a:pt x="25" y="327"/>
                  </a:lnTo>
                  <a:lnTo>
                    <a:pt x="12" y="294"/>
                  </a:lnTo>
                  <a:lnTo>
                    <a:pt x="3" y="260"/>
                  </a:lnTo>
                  <a:lnTo>
                    <a:pt x="0" y="224"/>
                  </a:lnTo>
                  <a:lnTo>
                    <a:pt x="3" y="188"/>
                  </a:lnTo>
                  <a:lnTo>
                    <a:pt x="12" y="154"/>
                  </a:lnTo>
                  <a:lnTo>
                    <a:pt x="25" y="121"/>
                  </a:lnTo>
                  <a:lnTo>
                    <a:pt x="44" y="91"/>
                  </a:lnTo>
                  <a:lnTo>
                    <a:pt x="68" y="63"/>
                  </a:lnTo>
                  <a:lnTo>
                    <a:pt x="92" y="42"/>
                  </a:lnTo>
                  <a:lnTo>
                    <a:pt x="119" y="25"/>
                  </a:lnTo>
                  <a:lnTo>
                    <a:pt x="149" y="12"/>
                  </a:lnTo>
                  <a:lnTo>
                    <a:pt x="180" y="4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5" name="Group 814"/>
          <p:cNvGrpSpPr/>
          <p:nvPr/>
        </p:nvGrpSpPr>
        <p:grpSpPr>
          <a:xfrm>
            <a:off x="7224740" y="3468646"/>
            <a:ext cx="539750" cy="539750"/>
            <a:chOff x="7223125" y="3468688"/>
            <a:chExt cx="539750" cy="539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07" name="Freeform 213"/>
            <p:cNvSpPr>
              <a:spLocks noEditPoints="1"/>
            </p:cNvSpPr>
            <p:nvPr/>
          </p:nvSpPr>
          <p:spPr bwMode="auto">
            <a:xfrm>
              <a:off x="7223125" y="3468688"/>
              <a:ext cx="539750" cy="539750"/>
            </a:xfrm>
            <a:custGeom>
              <a:avLst/>
              <a:gdLst>
                <a:gd name="T0" fmla="*/ 1404 w 3400"/>
                <a:gd name="T1" fmla="*/ 141 h 3400"/>
                <a:gd name="T2" fmla="*/ 1040 w 3400"/>
                <a:gd name="T3" fmla="*/ 258 h 3400"/>
                <a:gd name="T4" fmla="*/ 719 w 3400"/>
                <a:gd name="T5" fmla="*/ 454 h 3400"/>
                <a:gd name="T6" fmla="*/ 454 w 3400"/>
                <a:gd name="T7" fmla="*/ 719 h 3400"/>
                <a:gd name="T8" fmla="*/ 258 w 3400"/>
                <a:gd name="T9" fmla="*/ 1040 h 3400"/>
                <a:gd name="T10" fmla="*/ 141 w 3400"/>
                <a:gd name="T11" fmla="*/ 1404 h 3400"/>
                <a:gd name="T12" fmla="*/ 116 w 3400"/>
                <a:gd name="T13" fmla="*/ 1800 h 3400"/>
                <a:gd name="T14" fmla="*/ 189 w 3400"/>
                <a:gd name="T15" fmla="*/ 2183 h 3400"/>
                <a:gd name="T16" fmla="*/ 346 w 3400"/>
                <a:gd name="T17" fmla="*/ 2527 h 3400"/>
                <a:gd name="T18" fmla="*/ 579 w 3400"/>
                <a:gd name="T19" fmla="*/ 2821 h 3400"/>
                <a:gd name="T20" fmla="*/ 873 w 3400"/>
                <a:gd name="T21" fmla="*/ 3054 h 3400"/>
                <a:gd name="T22" fmla="*/ 1217 w 3400"/>
                <a:gd name="T23" fmla="*/ 3211 h 3400"/>
                <a:gd name="T24" fmla="*/ 1600 w 3400"/>
                <a:gd name="T25" fmla="*/ 3284 h 3400"/>
                <a:gd name="T26" fmla="*/ 1996 w 3400"/>
                <a:gd name="T27" fmla="*/ 3259 h 3400"/>
                <a:gd name="T28" fmla="*/ 2360 w 3400"/>
                <a:gd name="T29" fmla="*/ 3142 h 3400"/>
                <a:gd name="T30" fmla="*/ 2681 w 3400"/>
                <a:gd name="T31" fmla="*/ 2946 h 3400"/>
                <a:gd name="T32" fmla="*/ 2946 w 3400"/>
                <a:gd name="T33" fmla="*/ 2681 h 3400"/>
                <a:gd name="T34" fmla="*/ 3142 w 3400"/>
                <a:gd name="T35" fmla="*/ 2360 h 3400"/>
                <a:gd name="T36" fmla="*/ 3259 w 3400"/>
                <a:gd name="T37" fmla="*/ 1996 h 3400"/>
                <a:gd name="T38" fmla="*/ 3284 w 3400"/>
                <a:gd name="T39" fmla="*/ 1600 h 3400"/>
                <a:gd name="T40" fmla="*/ 3211 w 3400"/>
                <a:gd name="T41" fmla="*/ 1217 h 3400"/>
                <a:gd name="T42" fmla="*/ 3054 w 3400"/>
                <a:gd name="T43" fmla="*/ 873 h 3400"/>
                <a:gd name="T44" fmla="*/ 2821 w 3400"/>
                <a:gd name="T45" fmla="*/ 579 h 3400"/>
                <a:gd name="T46" fmla="*/ 2527 w 3400"/>
                <a:gd name="T47" fmla="*/ 346 h 3400"/>
                <a:gd name="T48" fmla="*/ 2183 w 3400"/>
                <a:gd name="T49" fmla="*/ 189 h 3400"/>
                <a:gd name="T50" fmla="*/ 1800 w 3400"/>
                <a:gd name="T51" fmla="*/ 116 h 3400"/>
                <a:gd name="T52" fmla="*/ 1905 w 3400"/>
                <a:gd name="T53" fmla="*/ 12 h 3400"/>
                <a:gd name="T54" fmla="*/ 2292 w 3400"/>
                <a:gd name="T55" fmla="*/ 106 h 3400"/>
                <a:gd name="T56" fmla="*/ 2640 w 3400"/>
                <a:gd name="T57" fmla="*/ 284 h 3400"/>
                <a:gd name="T58" fmla="*/ 2935 w 3400"/>
                <a:gd name="T59" fmla="*/ 533 h 3400"/>
                <a:gd name="T60" fmla="*/ 3167 w 3400"/>
                <a:gd name="T61" fmla="*/ 843 h 3400"/>
                <a:gd name="T62" fmla="*/ 3325 w 3400"/>
                <a:gd name="T63" fmla="*/ 1201 h 3400"/>
                <a:gd name="T64" fmla="*/ 3397 w 3400"/>
                <a:gd name="T65" fmla="*/ 1597 h 3400"/>
                <a:gd name="T66" fmla="*/ 3372 w 3400"/>
                <a:gd name="T67" fmla="*/ 2005 h 3400"/>
                <a:gd name="T68" fmla="*/ 3257 w 3400"/>
                <a:gd name="T69" fmla="*/ 2383 h 3400"/>
                <a:gd name="T70" fmla="*/ 3060 w 3400"/>
                <a:gd name="T71" fmla="*/ 2719 h 3400"/>
                <a:gd name="T72" fmla="*/ 2794 w 3400"/>
                <a:gd name="T73" fmla="*/ 2999 h 3400"/>
                <a:gd name="T74" fmla="*/ 2472 w 3400"/>
                <a:gd name="T75" fmla="*/ 3215 h 3400"/>
                <a:gd name="T76" fmla="*/ 2103 w 3400"/>
                <a:gd name="T77" fmla="*/ 3352 h 3400"/>
                <a:gd name="T78" fmla="*/ 1700 w 3400"/>
                <a:gd name="T79" fmla="*/ 3400 h 3400"/>
                <a:gd name="T80" fmla="*/ 1297 w 3400"/>
                <a:gd name="T81" fmla="*/ 3352 h 3400"/>
                <a:gd name="T82" fmla="*/ 928 w 3400"/>
                <a:gd name="T83" fmla="*/ 3215 h 3400"/>
                <a:gd name="T84" fmla="*/ 606 w 3400"/>
                <a:gd name="T85" fmla="*/ 2999 h 3400"/>
                <a:gd name="T86" fmla="*/ 340 w 3400"/>
                <a:gd name="T87" fmla="*/ 2719 h 3400"/>
                <a:gd name="T88" fmla="*/ 143 w 3400"/>
                <a:gd name="T89" fmla="*/ 2383 h 3400"/>
                <a:gd name="T90" fmla="*/ 28 w 3400"/>
                <a:gd name="T91" fmla="*/ 2005 h 3400"/>
                <a:gd name="T92" fmla="*/ 3 w 3400"/>
                <a:gd name="T93" fmla="*/ 1597 h 3400"/>
                <a:gd name="T94" fmla="*/ 75 w 3400"/>
                <a:gd name="T95" fmla="*/ 1201 h 3400"/>
                <a:gd name="T96" fmla="*/ 233 w 3400"/>
                <a:gd name="T97" fmla="*/ 843 h 3400"/>
                <a:gd name="T98" fmla="*/ 465 w 3400"/>
                <a:gd name="T99" fmla="*/ 533 h 3400"/>
                <a:gd name="T100" fmla="*/ 760 w 3400"/>
                <a:gd name="T101" fmla="*/ 284 h 3400"/>
                <a:gd name="T102" fmla="*/ 1108 w 3400"/>
                <a:gd name="T103" fmla="*/ 106 h 3400"/>
                <a:gd name="T104" fmla="*/ 1495 w 3400"/>
                <a:gd name="T105" fmla="*/ 12 h 3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00" h="3400">
                  <a:moveTo>
                    <a:pt x="1700" y="113"/>
                  </a:moveTo>
                  <a:lnTo>
                    <a:pt x="1600" y="116"/>
                  </a:lnTo>
                  <a:lnTo>
                    <a:pt x="1501" y="126"/>
                  </a:lnTo>
                  <a:lnTo>
                    <a:pt x="1404" y="141"/>
                  </a:lnTo>
                  <a:lnTo>
                    <a:pt x="1310" y="162"/>
                  </a:lnTo>
                  <a:lnTo>
                    <a:pt x="1217" y="189"/>
                  </a:lnTo>
                  <a:lnTo>
                    <a:pt x="1127" y="220"/>
                  </a:lnTo>
                  <a:lnTo>
                    <a:pt x="1040" y="258"/>
                  </a:lnTo>
                  <a:lnTo>
                    <a:pt x="955" y="300"/>
                  </a:lnTo>
                  <a:lnTo>
                    <a:pt x="873" y="346"/>
                  </a:lnTo>
                  <a:lnTo>
                    <a:pt x="794" y="398"/>
                  </a:lnTo>
                  <a:lnTo>
                    <a:pt x="719" y="454"/>
                  </a:lnTo>
                  <a:lnTo>
                    <a:pt x="647" y="514"/>
                  </a:lnTo>
                  <a:lnTo>
                    <a:pt x="579" y="579"/>
                  </a:lnTo>
                  <a:lnTo>
                    <a:pt x="514" y="647"/>
                  </a:lnTo>
                  <a:lnTo>
                    <a:pt x="454" y="719"/>
                  </a:lnTo>
                  <a:lnTo>
                    <a:pt x="398" y="794"/>
                  </a:lnTo>
                  <a:lnTo>
                    <a:pt x="346" y="873"/>
                  </a:lnTo>
                  <a:lnTo>
                    <a:pt x="300" y="955"/>
                  </a:lnTo>
                  <a:lnTo>
                    <a:pt x="258" y="1040"/>
                  </a:lnTo>
                  <a:lnTo>
                    <a:pt x="220" y="1127"/>
                  </a:lnTo>
                  <a:lnTo>
                    <a:pt x="189" y="1217"/>
                  </a:lnTo>
                  <a:lnTo>
                    <a:pt x="162" y="1310"/>
                  </a:lnTo>
                  <a:lnTo>
                    <a:pt x="141" y="1404"/>
                  </a:lnTo>
                  <a:lnTo>
                    <a:pt x="126" y="1501"/>
                  </a:lnTo>
                  <a:lnTo>
                    <a:pt x="116" y="1600"/>
                  </a:lnTo>
                  <a:lnTo>
                    <a:pt x="113" y="1700"/>
                  </a:lnTo>
                  <a:lnTo>
                    <a:pt x="116" y="1800"/>
                  </a:lnTo>
                  <a:lnTo>
                    <a:pt x="126" y="1899"/>
                  </a:lnTo>
                  <a:lnTo>
                    <a:pt x="141" y="1996"/>
                  </a:lnTo>
                  <a:lnTo>
                    <a:pt x="162" y="2090"/>
                  </a:lnTo>
                  <a:lnTo>
                    <a:pt x="189" y="2183"/>
                  </a:lnTo>
                  <a:lnTo>
                    <a:pt x="220" y="2273"/>
                  </a:lnTo>
                  <a:lnTo>
                    <a:pt x="258" y="2360"/>
                  </a:lnTo>
                  <a:lnTo>
                    <a:pt x="300" y="2445"/>
                  </a:lnTo>
                  <a:lnTo>
                    <a:pt x="346" y="2527"/>
                  </a:lnTo>
                  <a:lnTo>
                    <a:pt x="398" y="2606"/>
                  </a:lnTo>
                  <a:lnTo>
                    <a:pt x="454" y="2681"/>
                  </a:lnTo>
                  <a:lnTo>
                    <a:pt x="514" y="2753"/>
                  </a:lnTo>
                  <a:lnTo>
                    <a:pt x="579" y="2821"/>
                  </a:lnTo>
                  <a:lnTo>
                    <a:pt x="647" y="2886"/>
                  </a:lnTo>
                  <a:lnTo>
                    <a:pt x="719" y="2946"/>
                  </a:lnTo>
                  <a:lnTo>
                    <a:pt x="794" y="3002"/>
                  </a:lnTo>
                  <a:lnTo>
                    <a:pt x="873" y="3054"/>
                  </a:lnTo>
                  <a:lnTo>
                    <a:pt x="955" y="3100"/>
                  </a:lnTo>
                  <a:lnTo>
                    <a:pt x="1040" y="3142"/>
                  </a:lnTo>
                  <a:lnTo>
                    <a:pt x="1127" y="3180"/>
                  </a:lnTo>
                  <a:lnTo>
                    <a:pt x="1217" y="3211"/>
                  </a:lnTo>
                  <a:lnTo>
                    <a:pt x="1310" y="3238"/>
                  </a:lnTo>
                  <a:lnTo>
                    <a:pt x="1404" y="3259"/>
                  </a:lnTo>
                  <a:lnTo>
                    <a:pt x="1501" y="3274"/>
                  </a:lnTo>
                  <a:lnTo>
                    <a:pt x="1600" y="3284"/>
                  </a:lnTo>
                  <a:lnTo>
                    <a:pt x="1700" y="3287"/>
                  </a:lnTo>
                  <a:lnTo>
                    <a:pt x="1800" y="3284"/>
                  </a:lnTo>
                  <a:lnTo>
                    <a:pt x="1899" y="3274"/>
                  </a:lnTo>
                  <a:lnTo>
                    <a:pt x="1996" y="3259"/>
                  </a:lnTo>
                  <a:lnTo>
                    <a:pt x="2090" y="3238"/>
                  </a:lnTo>
                  <a:lnTo>
                    <a:pt x="2183" y="3211"/>
                  </a:lnTo>
                  <a:lnTo>
                    <a:pt x="2273" y="3180"/>
                  </a:lnTo>
                  <a:lnTo>
                    <a:pt x="2360" y="3142"/>
                  </a:lnTo>
                  <a:lnTo>
                    <a:pt x="2445" y="3100"/>
                  </a:lnTo>
                  <a:lnTo>
                    <a:pt x="2527" y="3054"/>
                  </a:lnTo>
                  <a:lnTo>
                    <a:pt x="2606" y="3002"/>
                  </a:lnTo>
                  <a:lnTo>
                    <a:pt x="2681" y="2946"/>
                  </a:lnTo>
                  <a:lnTo>
                    <a:pt x="2753" y="2886"/>
                  </a:lnTo>
                  <a:lnTo>
                    <a:pt x="2821" y="2821"/>
                  </a:lnTo>
                  <a:lnTo>
                    <a:pt x="2886" y="2753"/>
                  </a:lnTo>
                  <a:lnTo>
                    <a:pt x="2946" y="2681"/>
                  </a:lnTo>
                  <a:lnTo>
                    <a:pt x="3002" y="2606"/>
                  </a:lnTo>
                  <a:lnTo>
                    <a:pt x="3054" y="2527"/>
                  </a:lnTo>
                  <a:lnTo>
                    <a:pt x="3100" y="2445"/>
                  </a:lnTo>
                  <a:lnTo>
                    <a:pt x="3142" y="2360"/>
                  </a:lnTo>
                  <a:lnTo>
                    <a:pt x="3180" y="2273"/>
                  </a:lnTo>
                  <a:lnTo>
                    <a:pt x="3211" y="2183"/>
                  </a:lnTo>
                  <a:lnTo>
                    <a:pt x="3238" y="2090"/>
                  </a:lnTo>
                  <a:lnTo>
                    <a:pt x="3259" y="1996"/>
                  </a:lnTo>
                  <a:lnTo>
                    <a:pt x="3274" y="1899"/>
                  </a:lnTo>
                  <a:lnTo>
                    <a:pt x="3284" y="1800"/>
                  </a:lnTo>
                  <a:lnTo>
                    <a:pt x="3287" y="1700"/>
                  </a:lnTo>
                  <a:lnTo>
                    <a:pt x="3284" y="1600"/>
                  </a:lnTo>
                  <a:lnTo>
                    <a:pt x="3274" y="1501"/>
                  </a:lnTo>
                  <a:lnTo>
                    <a:pt x="3259" y="1404"/>
                  </a:lnTo>
                  <a:lnTo>
                    <a:pt x="3238" y="1310"/>
                  </a:lnTo>
                  <a:lnTo>
                    <a:pt x="3211" y="1217"/>
                  </a:lnTo>
                  <a:lnTo>
                    <a:pt x="3180" y="1127"/>
                  </a:lnTo>
                  <a:lnTo>
                    <a:pt x="3142" y="1040"/>
                  </a:lnTo>
                  <a:lnTo>
                    <a:pt x="3100" y="955"/>
                  </a:lnTo>
                  <a:lnTo>
                    <a:pt x="3054" y="873"/>
                  </a:lnTo>
                  <a:lnTo>
                    <a:pt x="3002" y="794"/>
                  </a:lnTo>
                  <a:lnTo>
                    <a:pt x="2946" y="719"/>
                  </a:lnTo>
                  <a:lnTo>
                    <a:pt x="2886" y="647"/>
                  </a:lnTo>
                  <a:lnTo>
                    <a:pt x="2821" y="579"/>
                  </a:lnTo>
                  <a:lnTo>
                    <a:pt x="2753" y="514"/>
                  </a:lnTo>
                  <a:lnTo>
                    <a:pt x="2681" y="454"/>
                  </a:lnTo>
                  <a:lnTo>
                    <a:pt x="2606" y="398"/>
                  </a:lnTo>
                  <a:lnTo>
                    <a:pt x="2527" y="346"/>
                  </a:lnTo>
                  <a:lnTo>
                    <a:pt x="2445" y="300"/>
                  </a:lnTo>
                  <a:lnTo>
                    <a:pt x="2360" y="258"/>
                  </a:lnTo>
                  <a:lnTo>
                    <a:pt x="2273" y="220"/>
                  </a:lnTo>
                  <a:lnTo>
                    <a:pt x="2183" y="189"/>
                  </a:lnTo>
                  <a:lnTo>
                    <a:pt x="2090" y="162"/>
                  </a:lnTo>
                  <a:lnTo>
                    <a:pt x="1996" y="141"/>
                  </a:lnTo>
                  <a:lnTo>
                    <a:pt x="1899" y="126"/>
                  </a:lnTo>
                  <a:lnTo>
                    <a:pt x="1800" y="116"/>
                  </a:lnTo>
                  <a:lnTo>
                    <a:pt x="1700" y="113"/>
                  </a:lnTo>
                  <a:close/>
                  <a:moveTo>
                    <a:pt x="1700" y="0"/>
                  </a:moveTo>
                  <a:lnTo>
                    <a:pt x="1803" y="3"/>
                  </a:lnTo>
                  <a:lnTo>
                    <a:pt x="1905" y="12"/>
                  </a:lnTo>
                  <a:lnTo>
                    <a:pt x="2005" y="28"/>
                  </a:lnTo>
                  <a:lnTo>
                    <a:pt x="2103" y="48"/>
                  </a:lnTo>
                  <a:lnTo>
                    <a:pt x="2199" y="75"/>
                  </a:lnTo>
                  <a:lnTo>
                    <a:pt x="2292" y="106"/>
                  </a:lnTo>
                  <a:lnTo>
                    <a:pt x="2383" y="143"/>
                  </a:lnTo>
                  <a:lnTo>
                    <a:pt x="2472" y="185"/>
                  </a:lnTo>
                  <a:lnTo>
                    <a:pt x="2557" y="233"/>
                  </a:lnTo>
                  <a:lnTo>
                    <a:pt x="2640" y="284"/>
                  </a:lnTo>
                  <a:lnTo>
                    <a:pt x="2719" y="340"/>
                  </a:lnTo>
                  <a:lnTo>
                    <a:pt x="2794" y="401"/>
                  </a:lnTo>
                  <a:lnTo>
                    <a:pt x="2867" y="465"/>
                  </a:lnTo>
                  <a:lnTo>
                    <a:pt x="2935" y="533"/>
                  </a:lnTo>
                  <a:lnTo>
                    <a:pt x="2999" y="606"/>
                  </a:lnTo>
                  <a:lnTo>
                    <a:pt x="3060" y="681"/>
                  </a:lnTo>
                  <a:lnTo>
                    <a:pt x="3116" y="760"/>
                  </a:lnTo>
                  <a:lnTo>
                    <a:pt x="3167" y="843"/>
                  </a:lnTo>
                  <a:lnTo>
                    <a:pt x="3215" y="928"/>
                  </a:lnTo>
                  <a:lnTo>
                    <a:pt x="3257" y="1017"/>
                  </a:lnTo>
                  <a:lnTo>
                    <a:pt x="3294" y="1108"/>
                  </a:lnTo>
                  <a:lnTo>
                    <a:pt x="3325" y="1201"/>
                  </a:lnTo>
                  <a:lnTo>
                    <a:pt x="3352" y="1297"/>
                  </a:lnTo>
                  <a:lnTo>
                    <a:pt x="3372" y="1395"/>
                  </a:lnTo>
                  <a:lnTo>
                    <a:pt x="3388" y="1495"/>
                  </a:lnTo>
                  <a:lnTo>
                    <a:pt x="3397" y="1597"/>
                  </a:lnTo>
                  <a:lnTo>
                    <a:pt x="3400" y="1700"/>
                  </a:lnTo>
                  <a:lnTo>
                    <a:pt x="3397" y="1803"/>
                  </a:lnTo>
                  <a:lnTo>
                    <a:pt x="3388" y="1905"/>
                  </a:lnTo>
                  <a:lnTo>
                    <a:pt x="3372" y="2005"/>
                  </a:lnTo>
                  <a:lnTo>
                    <a:pt x="3352" y="2103"/>
                  </a:lnTo>
                  <a:lnTo>
                    <a:pt x="3325" y="2199"/>
                  </a:lnTo>
                  <a:lnTo>
                    <a:pt x="3294" y="2292"/>
                  </a:lnTo>
                  <a:lnTo>
                    <a:pt x="3257" y="2383"/>
                  </a:lnTo>
                  <a:lnTo>
                    <a:pt x="3215" y="2472"/>
                  </a:lnTo>
                  <a:lnTo>
                    <a:pt x="3167" y="2557"/>
                  </a:lnTo>
                  <a:lnTo>
                    <a:pt x="3116" y="2640"/>
                  </a:lnTo>
                  <a:lnTo>
                    <a:pt x="3060" y="2719"/>
                  </a:lnTo>
                  <a:lnTo>
                    <a:pt x="2999" y="2794"/>
                  </a:lnTo>
                  <a:lnTo>
                    <a:pt x="2935" y="2867"/>
                  </a:lnTo>
                  <a:lnTo>
                    <a:pt x="2867" y="2935"/>
                  </a:lnTo>
                  <a:lnTo>
                    <a:pt x="2794" y="2999"/>
                  </a:lnTo>
                  <a:lnTo>
                    <a:pt x="2719" y="3060"/>
                  </a:lnTo>
                  <a:lnTo>
                    <a:pt x="2640" y="3116"/>
                  </a:lnTo>
                  <a:lnTo>
                    <a:pt x="2557" y="3167"/>
                  </a:lnTo>
                  <a:lnTo>
                    <a:pt x="2472" y="3215"/>
                  </a:lnTo>
                  <a:lnTo>
                    <a:pt x="2383" y="3257"/>
                  </a:lnTo>
                  <a:lnTo>
                    <a:pt x="2292" y="3294"/>
                  </a:lnTo>
                  <a:lnTo>
                    <a:pt x="2199" y="3325"/>
                  </a:lnTo>
                  <a:lnTo>
                    <a:pt x="2103" y="3352"/>
                  </a:lnTo>
                  <a:lnTo>
                    <a:pt x="2005" y="3372"/>
                  </a:lnTo>
                  <a:lnTo>
                    <a:pt x="1905" y="3388"/>
                  </a:lnTo>
                  <a:lnTo>
                    <a:pt x="1803" y="3397"/>
                  </a:lnTo>
                  <a:lnTo>
                    <a:pt x="1700" y="3400"/>
                  </a:lnTo>
                  <a:lnTo>
                    <a:pt x="1597" y="3397"/>
                  </a:lnTo>
                  <a:lnTo>
                    <a:pt x="1495" y="3388"/>
                  </a:lnTo>
                  <a:lnTo>
                    <a:pt x="1395" y="3372"/>
                  </a:lnTo>
                  <a:lnTo>
                    <a:pt x="1297" y="3352"/>
                  </a:lnTo>
                  <a:lnTo>
                    <a:pt x="1201" y="3325"/>
                  </a:lnTo>
                  <a:lnTo>
                    <a:pt x="1108" y="3294"/>
                  </a:lnTo>
                  <a:lnTo>
                    <a:pt x="1017" y="3257"/>
                  </a:lnTo>
                  <a:lnTo>
                    <a:pt x="928" y="3215"/>
                  </a:lnTo>
                  <a:lnTo>
                    <a:pt x="843" y="3167"/>
                  </a:lnTo>
                  <a:lnTo>
                    <a:pt x="760" y="3116"/>
                  </a:lnTo>
                  <a:lnTo>
                    <a:pt x="681" y="3060"/>
                  </a:lnTo>
                  <a:lnTo>
                    <a:pt x="606" y="2999"/>
                  </a:lnTo>
                  <a:lnTo>
                    <a:pt x="533" y="2935"/>
                  </a:lnTo>
                  <a:lnTo>
                    <a:pt x="465" y="2867"/>
                  </a:lnTo>
                  <a:lnTo>
                    <a:pt x="401" y="2794"/>
                  </a:lnTo>
                  <a:lnTo>
                    <a:pt x="340" y="2719"/>
                  </a:lnTo>
                  <a:lnTo>
                    <a:pt x="284" y="2640"/>
                  </a:lnTo>
                  <a:lnTo>
                    <a:pt x="233" y="2557"/>
                  </a:lnTo>
                  <a:lnTo>
                    <a:pt x="185" y="2472"/>
                  </a:lnTo>
                  <a:lnTo>
                    <a:pt x="143" y="2383"/>
                  </a:lnTo>
                  <a:lnTo>
                    <a:pt x="106" y="2292"/>
                  </a:lnTo>
                  <a:lnTo>
                    <a:pt x="75" y="2199"/>
                  </a:lnTo>
                  <a:lnTo>
                    <a:pt x="48" y="2103"/>
                  </a:lnTo>
                  <a:lnTo>
                    <a:pt x="28" y="2005"/>
                  </a:lnTo>
                  <a:lnTo>
                    <a:pt x="12" y="1905"/>
                  </a:lnTo>
                  <a:lnTo>
                    <a:pt x="3" y="1803"/>
                  </a:lnTo>
                  <a:lnTo>
                    <a:pt x="0" y="1700"/>
                  </a:lnTo>
                  <a:lnTo>
                    <a:pt x="3" y="1597"/>
                  </a:lnTo>
                  <a:lnTo>
                    <a:pt x="12" y="1495"/>
                  </a:lnTo>
                  <a:lnTo>
                    <a:pt x="28" y="1395"/>
                  </a:lnTo>
                  <a:lnTo>
                    <a:pt x="48" y="1297"/>
                  </a:lnTo>
                  <a:lnTo>
                    <a:pt x="75" y="1201"/>
                  </a:lnTo>
                  <a:lnTo>
                    <a:pt x="106" y="1108"/>
                  </a:lnTo>
                  <a:lnTo>
                    <a:pt x="143" y="1017"/>
                  </a:lnTo>
                  <a:lnTo>
                    <a:pt x="185" y="928"/>
                  </a:lnTo>
                  <a:lnTo>
                    <a:pt x="233" y="843"/>
                  </a:lnTo>
                  <a:lnTo>
                    <a:pt x="284" y="760"/>
                  </a:lnTo>
                  <a:lnTo>
                    <a:pt x="340" y="681"/>
                  </a:lnTo>
                  <a:lnTo>
                    <a:pt x="401" y="606"/>
                  </a:lnTo>
                  <a:lnTo>
                    <a:pt x="465" y="533"/>
                  </a:lnTo>
                  <a:lnTo>
                    <a:pt x="533" y="465"/>
                  </a:lnTo>
                  <a:lnTo>
                    <a:pt x="606" y="401"/>
                  </a:lnTo>
                  <a:lnTo>
                    <a:pt x="681" y="340"/>
                  </a:lnTo>
                  <a:lnTo>
                    <a:pt x="760" y="284"/>
                  </a:lnTo>
                  <a:lnTo>
                    <a:pt x="843" y="233"/>
                  </a:lnTo>
                  <a:lnTo>
                    <a:pt x="928" y="185"/>
                  </a:lnTo>
                  <a:lnTo>
                    <a:pt x="1017" y="143"/>
                  </a:lnTo>
                  <a:lnTo>
                    <a:pt x="1108" y="106"/>
                  </a:lnTo>
                  <a:lnTo>
                    <a:pt x="1201" y="75"/>
                  </a:lnTo>
                  <a:lnTo>
                    <a:pt x="1297" y="48"/>
                  </a:lnTo>
                  <a:lnTo>
                    <a:pt x="1395" y="28"/>
                  </a:lnTo>
                  <a:lnTo>
                    <a:pt x="1495" y="12"/>
                  </a:lnTo>
                  <a:lnTo>
                    <a:pt x="1597" y="3"/>
                  </a:lnTo>
                  <a:lnTo>
                    <a:pt x="17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8" name="Freeform 214"/>
            <p:cNvSpPr>
              <a:spLocks/>
            </p:cNvSpPr>
            <p:nvPr/>
          </p:nvSpPr>
          <p:spPr bwMode="auto">
            <a:xfrm>
              <a:off x="7281863" y="3527426"/>
              <a:ext cx="157163" cy="157163"/>
            </a:xfrm>
            <a:custGeom>
              <a:avLst/>
              <a:gdLst>
                <a:gd name="T0" fmla="*/ 933 w 988"/>
                <a:gd name="T1" fmla="*/ 0 h 988"/>
                <a:gd name="T2" fmla="*/ 948 w 988"/>
                <a:gd name="T3" fmla="*/ 2 h 988"/>
                <a:gd name="T4" fmla="*/ 961 w 988"/>
                <a:gd name="T5" fmla="*/ 8 h 988"/>
                <a:gd name="T6" fmla="*/ 972 w 988"/>
                <a:gd name="T7" fmla="*/ 17 h 988"/>
                <a:gd name="T8" fmla="*/ 981 w 988"/>
                <a:gd name="T9" fmla="*/ 29 h 988"/>
                <a:gd name="T10" fmla="*/ 987 w 988"/>
                <a:gd name="T11" fmla="*/ 43 h 988"/>
                <a:gd name="T12" fmla="*/ 988 w 988"/>
                <a:gd name="T13" fmla="*/ 58 h 988"/>
                <a:gd name="T14" fmla="*/ 986 w 988"/>
                <a:gd name="T15" fmla="*/ 73 h 988"/>
                <a:gd name="T16" fmla="*/ 980 w 988"/>
                <a:gd name="T17" fmla="*/ 85 h 988"/>
                <a:gd name="T18" fmla="*/ 970 w 988"/>
                <a:gd name="T19" fmla="*/ 97 h 988"/>
                <a:gd name="T20" fmla="*/ 959 w 988"/>
                <a:gd name="T21" fmla="*/ 106 h 988"/>
                <a:gd name="T22" fmla="*/ 945 w 988"/>
                <a:gd name="T23" fmla="*/ 111 h 988"/>
                <a:gd name="T24" fmla="*/ 869 w 988"/>
                <a:gd name="T25" fmla="*/ 132 h 988"/>
                <a:gd name="T26" fmla="*/ 796 w 988"/>
                <a:gd name="T27" fmla="*/ 157 h 988"/>
                <a:gd name="T28" fmla="*/ 725 w 988"/>
                <a:gd name="T29" fmla="*/ 188 h 988"/>
                <a:gd name="T30" fmla="*/ 656 w 988"/>
                <a:gd name="T31" fmla="*/ 224 h 988"/>
                <a:gd name="T32" fmla="*/ 590 w 988"/>
                <a:gd name="T33" fmla="*/ 264 h 988"/>
                <a:gd name="T34" fmla="*/ 527 w 988"/>
                <a:gd name="T35" fmla="*/ 309 h 988"/>
                <a:gd name="T36" fmla="*/ 468 w 988"/>
                <a:gd name="T37" fmla="*/ 357 h 988"/>
                <a:gd name="T38" fmla="*/ 410 w 988"/>
                <a:gd name="T39" fmla="*/ 410 h 988"/>
                <a:gd name="T40" fmla="*/ 357 w 988"/>
                <a:gd name="T41" fmla="*/ 468 h 988"/>
                <a:gd name="T42" fmla="*/ 309 w 988"/>
                <a:gd name="T43" fmla="*/ 527 h 988"/>
                <a:gd name="T44" fmla="*/ 264 w 988"/>
                <a:gd name="T45" fmla="*/ 590 h 988"/>
                <a:gd name="T46" fmla="*/ 224 w 988"/>
                <a:gd name="T47" fmla="*/ 656 h 988"/>
                <a:gd name="T48" fmla="*/ 188 w 988"/>
                <a:gd name="T49" fmla="*/ 725 h 988"/>
                <a:gd name="T50" fmla="*/ 157 w 988"/>
                <a:gd name="T51" fmla="*/ 796 h 988"/>
                <a:gd name="T52" fmla="*/ 132 w 988"/>
                <a:gd name="T53" fmla="*/ 869 h 988"/>
                <a:gd name="T54" fmla="*/ 111 w 988"/>
                <a:gd name="T55" fmla="*/ 945 h 988"/>
                <a:gd name="T56" fmla="*/ 106 w 988"/>
                <a:gd name="T57" fmla="*/ 959 h 988"/>
                <a:gd name="T58" fmla="*/ 97 w 988"/>
                <a:gd name="T59" fmla="*/ 971 h 988"/>
                <a:gd name="T60" fmla="*/ 85 w 988"/>
                <a:gd name="T61" fmla="*/ 981 h 988"/>
                <a:gd name="T62" fmla="*/ 71 w 988"/>
                <a:gd name="T63" fmla="*/ 986 h 988"/>
                <a:gd name="T64" fmla="*/ 56 w 988"/>
                <a:gd name="T65" fmla="*/ 988 h 988"/>
                <a:gd name="T66" fmla="*/ 49 w 988"/>
                <a:gd name="T67" fmla="*/ 988 h 988"/>
                <a:gd name="T68" fmla="*/ 43 w 988"/>
                <a:gd name="T69" fmla="*/ 987 h 988"/>
                <a:gd name="T70" fmla="*/ 29 w 988"/>
                <a:gd name="T71" fmla="*/ 981 h 988"/>
                <a:gd name="T72" fmla="*/ 17 w 988"/>
                <a:gd name="T73" fmla="*/ 972 h 988"/>
                <a:gd name="T74" fmla="*/ 8 w 988"/>
                <a:gd name="T75" fmla="*/ 961 h 988"/>
                <a:gd name="T76" fmla="*/ 2 w 988"/>
                <a:gd name="T77" fmla="*/ 948 h 988"/>
                <a:gd name="T78" fmla="*/ 0 w 988"/>
                <a:gd name="T79" fmla="*/ 933 h 988"/>
                <a:gd name="T80" fmla="*/ 1 w 988"/>
                <a:gd name="T81" fmla="*/ 919 h 988"/>
                <a:gd name="T82" fmla="*/ 21 w 988"/>
                <a:gd name="T83" fmla="*/ 845 h 988"/>
                <a:gd name="T84" fmla="*/ 45 w 988"/>
                <a:gd name="T85" fmla="*/ 773 h 988"/>
                <a:gd name="T86" fmla="*/ 74 w 988"/>
                <a:gd name="T87" fmla="*/ 702 h 988"/>
                <a:gd name="T88" fmla="*/ 107 w 988"/>
                <a:gd name="T89" fmla="*/ 634 h 988"/>
                <a:gd name="T90" fmla="*/ 144 w 988"/>
                <a:gd name="T91" fmla="*/ 569 h 988"/>
                <a:gd name="T92" fmla="*/ 185 w 988"/>
                <a:gd name="T93" fmla="*/ 505 h 988"/>
                <a:gd name="T94" fmla="*/ 230 w 988"/>
                <a:gd name="T95" fmla="*/ 444 h 988"/>
                <a:gd name="T96" fmla="*/ 278 w 988"/>
                <a:gd name="T97" fmla="*/ 386 h 988"/>
                <a:gd name="T98" fmla="*/ 331 w 988"/>
                <a:gd name="T99" fmla="*/ 331 h 988"/>
                <a:gd name="T100" fmla="*/ 386 w 988"/>
                <a:gd name="T101" fmla="*/ 278 h 988"/>
                <a:gd name="T102" fmla="*/ 444 w 988"/>
                <a:gd name="T103" fmla="*/ 230 h 988"/>
                <a:gd name="T104" fmla="*/ 505 w 988"/>
                <a:gd name="T105" fmla="*/ 185 h 988"/>
                <a:gd name="T106" fmla="*/ 569 w 988"/>
                <a:gd name="T107" fmla="*/ 144 h 988"/>
                <a:gd name="T108" fmla="*/ 634 w 988"/>
                <a:gd name="T109" fmla="*/ 107 h 988"/>
                <a:gd name="T110" fmla="*/ 702 w 988"/>
                <a:gd name="T111" fmla="*/ 74 h 988"/>
                <a:gd name="T112" fmla="*/ 773 w 988"/>
                <a:gd name="T113" fmla="*/ 45 h 988"/>
                <a:gd name="T114" fmla="*/ 845 w 988"/>
                <a:gd name="T115" fmla="*/ 21 h 988"/>
                <a:gd name="T116" fmla="*/ 919 w 988"/>
                <a:gd name="T117" fmla="*/ 1 h 988"/>
                <a:gd name="T118" fmla="*/ 933 w 988"/>
                <a:gd name="T119" fmla="*/ 0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88" h="988">
                  <a:moveTo>
                    <a:pt x="933" y="0"/>
                  </a:moveTo>
                  <a:lnTo>
                    <a:pt x="948" y="2"/>
                  </a:lnTo>
                  <a:lnTo>
                    <a:pt x="961" y="8"/>
                  </a:lnTo>
                  <a:lnTo>
                    <a:pt x="972" y="17"/>
                  </a:lnTo>
                  <a:lnTo>
                    <a:pt x="981" y="29"/>
                  </a:lnTo>
                  <a:lnTo>
                    <a:pt x="987" y="43"/>
                  </a:lnTo>
                  <a:lnTo>
                    <a:pt x="988" y="58"/>
                  </a:lnTo>
                  <a:lnTo>
                    <a:pt x="986" y="73"/>
                  </a:lnTo>
                  <a:lnTo>
                    <a:pt x="980" y="85"/>
                  </a:lnTo>
                  <a:lnTo>
                    <a:pt x="970" y="97"/>
                  </a:lnTo>
                  <a:lnTo>
                    <a:pt x="959" y="106"/>
                  </a:lnTo>
                  <a:lnTo>
                    <a:pt x="945" y="111"/>
                  </a:lnTo>
                  <a:lnTo>
                    <a:pt x="869" y="132"/>
                  </a:lnTo>
                  <a:lnTo>
                    <a:pt x="796" y="157"/>
                  </a:lnTo>
                  <a:lnTo>
                    <a:pt x="725" y="188"/>
                  </a:lnTo>
                  <a:lnTo>
                    <a:pt x="656" y="224"/>
                  </a:lnTo>
                  <a:lnTo>
                    <a:pt x="590" y="264"/>
                  </a:lnTo>
                  <a:lnTo>
                    <a:pt x="527" y="309"/>
                  </a:lnTo>
                  <a:lnTo>
                    <a:pt x="468" y="357"/>
                  </a:lnTo>
                  <a:lnTo>
                    <a:pt x="410" y="410"/>
                  </a:lnTo>
                  <a:lnTo>
                    <a:pt x="357" y="468"/>
                  </a:lnTo>
                  <a:lnTo>
                    <a:pt x="309" y="527"/>
                  </a:lnTo>
                  <a:lnTo>
                    <a:pt x="264" y="590"/>
                  </a:lnTo>
                  <a:lnTo>
                    <a:pt x="224" y="656"/>
                  </a:lnTo>
                  <a:lnTo>
                    <a:pt x="188" y="725"/>
                  </a:lnTo>
                  <a:lnTo>
                    <a:pt x="157" y="796"/>
                  </a:lnTo>
                  <a:lnTo>
                    <a:pt x="132" y="869"/>
                  </a:lnTo>
                  <a:lnTo>
                    <a:pt x="111" y="945"/>
                  </a:lnTo>
                  <a:lnTo>
                    <a:pt x="106" y="959"/>
                  </a:lnTo>
                  <a:lnTo>
                    <a:pt x="97" y="971"/>
                  </a:lnTo>
                  <a:lnTo>
                    <a:pt x="85" y="981"/>
                  </a:lnTo>
                  <a:lnTo>
                    <a:pt x="71" y="986"/>
                  </a:lnTo>
                  <a:lnTo>
                    <a:pt x="56" y="988"/>
                  </a:lnTo>
                  <a:lnTo>
                    <a:pt x="49" y="988"/>
                  </a:lnTo>
                  <a:lnTo>
                    <a:pt x="43" y="987"/>
                  </a:lnTo>
                  <a:lnTo>
                    <a:pt x="29" y="981"/>
                  </a:lnTo>
                  <a:lnTo>
                    <a:pt x="17" y="972"/>
                  </a:lnTo>
                  <a:lnTo>
                    <a:pt x="8" y="961"/>
                  </a:lnTo>
                  <a:lnTo>
                    <a:pt x="2" y="948"/>
                  </a:lnTo>
                  <a:lnTo>
                    <a:pt x="0" y="933"/>
                  </a:lnTo>
                  <a:lnTo>
                    <a:pt x="1" y="919"/>
                  </a:lnTo>
                  <a:lnTo>
                    <a:pt x="21" y="845"/>
                  </a:lnTo>
                  <a:lnTo>
                    <a:pt x="45" y="773"/>
                  </a:lnTo>
                  <a:lnTo>
                    <a:pt x="74" y="702"/>
                  </a:lnTo>
                  <a:lnTo>
                    <a:pt x="107" y="634"/>
                  </a:lnTo>
                  <a:lnTo>
                    <a:pt x="144" y="569"/>
                  </a:lnTo>
                  <a:lnTo>
                    <a:pt x="185" y="505"/>
                  </a:lnTo>
                  <a:lnTo>
                    <a:pt x="230" y="444"/>
                  </a:lnTo>
                  <a:lnTo>
                    <a:pt x="278" y="386"/>
                  </a:lnTo>
                  <a:lnTo>
                    <a:pt x="331" y="331"/>
                  </a:lnTo>
                  <a:lnTo>
                    <a:pt x="386" y="278"/>
                  </a:lnTo>
                  <a:lnTo>
                    <a:pt x="444" y="230"/>
                  </a:lnTo>
                  <a:lnTo>
                    <a:pt x="505" y="185"/>
                  </a:lnTo>
                  <a:lnTo>
                    <a:pt x="569" y="144"/>
                  </a:lnTo>
                  <a:lnTo>
                    <a:pt x="634" y="107"/>
                  </a:lnTo>
                  <a:lnTo>
                    <a:pt x="702" y="74"/>
                  </a:lnTo>
                  <a:lnTo>
                    <a:pt x="773" y="45"/>
                  </a:lnTo>
                  <a:lnTo>
                    <a:pt x="845" y="21"/>
                  </a:lnTo>
                  <a:lnTo>
                    <a:pt x="919" y="1"/>
                  </a:lnTo>
                  <a:lnTo>
                    <a:pt x="9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9" name="Freeform 215"/>
            <p:cNvSpPr>
              <a:spLocks/>
            </p:cNvSpPr>
            <p:nvPr/>
          </p:nvSpPr>
          <p:spPr bwMode="auto">
            <a:xfrm>
              <a:off x="7546975" y="3792538"/>
              <a:ext cx="157163" cy="157163"/>
            </a:xfrm>
            <a:custGeom>
              <a:avLst/>
              <a:gdLst>
                <a:gd name="T0" fmla="*/ 929 w 988"/>
                <a:gd name="T1" fmla="*/ 0 h 988"/>
                <a:gd name="T2" fmla="*/ 945 w 988"/>
                <a:gd name="T3" fmla="*/ 1 h 988"/>
                <a:gd name="T4" fmla="*/ 959 w 988"/>
                <a:gd name="T5" fmla="*/ 7 h 988"/>
                <a:gd name="T6" fmla="*/ 971 w 988"/>
                <a:gd name="T7" fmla="*/ 16 h 988"/>
                <a:gd name="T8" fmla="*/ 980 w 988"/>
                <a:gd name="T9" fmla="*/ 27 h 988"/>
                <a:gd name="T10" fmla="*/ 986 w 988"/>
                <a:gd name="T11" fmla="*/ 40 h 988"/>
                <a:gd name="T12" fmla="*/ 988 w 988"/>
                <a:gd name="T13" fmla="*/ 55 h 988"/>
                <a:gd name="T14" fmla="*/ 987 w 988"/>
                <a:gd name="T15" fmla="*/ 70 h 988"/>
                <a:gd name="T16" fmla="*/ 967 w 988"/>
                <a:gd name="T17" fmla="*/ 143 h 988"/>
                <a:gd name="T18" fmla="*/ 943 w 988"/>
                <a:gd name="T19" fmla="*/ 215 h 988"/>
                <a:gd name="T20" fmla="*/ 914 w 988"/>
                <a:gd name="T21" fmla="*/ 286 h 988"/>
                <a:gd name="T22" fmla="*/ 881 w 988"/>
                <a:gd name="T23" fmla="*/ 354 h 988"/>
                <a:gd name="T24" fmla="*/ 844 w 988"/>
                <a:gd name="T25" fmla="*/ 419 h 988"/>
                <a:gd name="T26" fmla="*/ 803 w 988"/>
                <a:gd name="T27" fmla="*/ 483 h 988"/>
                <a:gd name="T28" fmla="*/ 758 w 988"/>
                <a:gd name="T29" fmla="*/ 544 h 988"/>
                <a:gd name="T30" fmla="*/ 710 w 988"/>
                <a:gd name="T31" fmla="*/ 602 h 988"/>
                <a:gd name="T32" fmla="*/ 657 w 988"/>
                <a:gd name="T33" fmla="*/ 657 h 988"/>
                <a:gd name="T34" fmla="*/ 602 w 988"/>
                <a:gd name="T35" fmla="*/ 710 h 988"/>
                <a:gd name="T36" fmla="*/ 544 w 988"/>
                <a:gd name="T37" fmla="*/ 758 h 988"/>
                <a:gd name="T38" fmla="*/ 483 w 988"/>
                <a:gd name="T39" fmla="*/ 803 h 988"/>
                <a:gd name="T40" fmla="*/ 419 w 988"/>
                <a:gd name="T41" fmla="*/ 844 h 988"/>
                <a:gd name="T42" fmla="*/ 354 w 988"/>
                <a:gd name="T43" fmla="*/ 881 h 988"/>
                <a:gd name="T44" fmla="*/ 286 w 988"/>
                <a:gd name="T45" fmla="*/ 914 h 988"/>
                <a:gd name="T46" fmla="*/ 215 w 988"/>
                <a:gd name="T47" fmla="*/ 943 h 988"/>
                <a:gd name="T48" fmla="*/ 143 w 988"/>
                <a:gd name="T49" fmla="*/ 967 h 988"/>
                <a:gd name="T50" fmla="*/ 70 w 988"/>
                <a:gd name="T51" fmla="*/ 987 h 988"/>
                <a:gd name="T52" fmla="*/ 63 w 988"/>
                <a:gd name="T53" fmla="*/ 988 h 988"/>
                <a:gd name="T54" fmla="*/ 57 w 988"/>
                <a:gd name="T55" fmla="*/ 988 h 988"/>
                <a:gd name="T56" fmla="*/ 41 w 988"/>
                <a:gd name="T57" fmla="*/ 986 h 988"/>
                <a:gd name="T58" fmla="*/ 28 w 988"/>
                <a:gd name="T59" fmla="*/ 981 h 988"/>
                <a:gd name="T60" fmla="*/ 17 w 988"/>
                <a:gd name="T61" fmla="*/ 972 h 988"/>
                <a:gd name="T62" fmla="*/ 7 w 988"/>
                <a:gd name="T63" fmla="*/ 959 h 988"/>
                <a:gd name="T64" fmla="*/ 1 w 988"/>
                <a:gd name="T65" fmla="*/ 945 h 988"/>
                <a:gd name="T66" fmla="*/ 0 w 988"/>
                <a:gd name="T67" fmla="*/ 930 h 988"/>
                <a:gd name="T68" fmla="*/ 2 w 988"/>
                <a:gd name="T69" fmla="*/ 915 h 988"/>
                <a:gd name="T70" fmla="*/ 8 w 988"/>
                <a:gd name="T71" fmla="*/ 903 h 988"/>
                <a:gd name="T72" fmla="*/ 18 w 988"/>
                <a:gd name="T73" fmla="*/ 891 h 988"/>
                <a:gd name="T74" fmla="*/ 29 w 988"/>
                <a:gd name="T75" fmla="*/ 882 h 988"/>
                <a:gd name="T76" fmla="*/ 43 w 988"/>
                <a:gd name="T77" fmla="*/ 877 h 988"/>
                <a:gd name="T78" fmla="*/ 119 w 988"/>
                <a:gd name="T79" fmla="*/ 856 h 988"/>
                <a:gd name="T80" fmla="*/ 192 w 988"/>
                <a:gd name="T81" fmla="*/ 831 h 988"/>
                <a:gd name="T82" fmla="*/ 263 w 988"/>
                <a:gd name="T83" fmla="*/ 800 h 988"/>
                <a:gd name="T84" fmla="*/ 332 w 988"/>
                <a:gd name="T85" fmla="*/ 764 h 988"/>
                <a:gd name="T86" fmla="*/ 398 w 988"/>
                <a:gd name="T87" fmla="*/ 724 h 988"/>
                <a:gd name="T88" fmla="*/ 461 w 988"/>
                <a:gd name="T89" fmla="*/ 679 h 988"/>
                <a:gd name="T90" fmla="*/ 520 w 988"/>
                <a:gd name="T91" fmla="*/ 631 h 988"/>
                <a:gd name="T92" fmla="*/ 578 w 988"/>
                <a:gd name="T93" fmla="*/ 578 h 988"/>
                <a:gd name="T94" fmla="*/ 631 w 988"/>
                <a:gd name="T95" fmla="*/ 520 h 988"/>
                <a:gd name="T96" fmla="*/ 679 w 988"/>
                <a:gd name="T97" fmla="*/ 461 h 988"/>
                <a:gd name="T98" fmla="*/ 724 w 988"/>
                <a:gd name="T99" fmla="*/ 398 h 988"/>
                <a:gd name="T100" fmla="*/ 764 w 988"/>
                <a:gd name="T101" fmla="*/ 332 h 988"/>
                <a:gd name="T102" fmla="*/ 800 w 988"/>
                <a:gd name="T103" fmla="*/ 263 h 988"/>
                <a:gd name="T104" fmla="*/ 831 w 988"/>
                <a:gd name="T105" fmla="*/ 192 h 988"/>
                <a:gd name="T106" fmla="*/ 856 w 988"/>
                <a:gd name="T107" fmla="*/ 119 h 988"/>
                <a:gd name="T108" fmla="*/ 877 w 988"/>
                <a:gd name="T109" fmla="*/ 43 h 988"/>
                <a:gd name="T110" fmla="*/ 882 w 988"/>
                <a:gd name="T111" fmla="*/ 29 h 988"/>
                <a:gd name="T112" fmla="*/ 891 w 988"/>
                <a:gd name="T113" fmla="*/ 18 h 988"/>
                <a:gd name="T114" fmla="*/ 902 w 988"/>
                <a:gd name="T115" fmla="*/ 8 h 988"/>
                <a:gd name="T116" fmla="*/ 915 w 988"/>
                <a:gd name="T117" fmla="*/ 2 h 988"/>
                <a:gd name="T118" fmla="*/ 929 w 988"/>
                <a:gd name="T119" fmla="*/ 0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88" h="988">
                  <a:moveTo>
                    <a:pt x="929" y="0"/>
                  </a:moveTo>
                  <a:lnTo>
                    <a:pt x="945" y="1"/>
                  </a:lnTo>
                  <a:lnTo>
                    <a:pt x="959" y="7"/>
                  </a:lnTo>
                  <a:lnTo>
                    <a:pt x="971" y="16"/>
                  </a:lnTo>
                  <a:lnTo>
                    <a:pt x="980" y="27"/>
                  </a:lnTo>
                  <a:lnTo>
                    <a:pt x="986" y="40"/>
                  </a:lnTo>
                  <a:lnTo>
                    <a:pt x="988" y="55"/>
                  </a:lnTo>
                  <a:lnTo>
                    <a:pt x="987" y="70"/>
                  </a:lnTo>
                  <a:lnTo>
                    <a:pt x="967" y="143"/>
                  </a:lnTo>
                  <a:lnTo>
                    <a:pt x="943" y="215"/>
                  </a:lnTo>
                  <a:lnTo>
                    <a:pt x="914" y="286"/>
                  </a:lnTo>
                  <a:lnTo>
                    <a:pt x="881" y="354"/>
                  </a:lnTo>
                  <a:lnTo>
                    <a:pt x="844" y="419"/>
                  </a:lnTo>
                  <a:lnTo>
                    <a:pt x="803" y="483"/>
                  </a:lnTo>
                  <a:lnTo>
                    <a:pt x="758" y="544"/>
                  </a:lnTo>
                  <a:lnTo>
                    <a:pt x="710" y="602"/>
                  </a:lnTo>
                  <a:lnTo>
                    <a:pt x="657" y="657"/>
                  </a:lnTo>
                  <a:lnTo>
                    <a:pt x="602" y="710"/>
                  </a:lnTo>
                  <a:lnTo>
                    <a:pt x="544" y="758"/>
                  </a:lnTo>
                  <a:lnTo>
                    <a:pt x="483" y="803"/>
                  </a:lnTo>
                  <a:lnTo>
                    <a:pt x="419" y="844"/>
                  </a:lnTo>
                  <a:lnTo>
                    <a:pt x="354" y="881"/>
                  </a:lnTo>
                  <a:lnTo>
                    <a:pt x="286" y="914"/>
                  </a:lnTo>
                  <a:lnTo>
                    <a:pt x="215" y="943"/>
                  </a:lnTo>
                  <a:lnTo>
                    <a:pt x="143" y="967"/>
                  </a:lnTo>
                  <a:lnTo>
                    <a:pt x="70" y="987"/>
                  </a:lnTo>
                  <a:lnTo>
                    <a:pt x="63" y="988"/>
                  </a:lnTo>
                  <a:lnTo>
                    <a:pt x="57" y="988"/>
                  </a:lnTo>
                  <a:lnTo>
                    <a:pt x="41" y="986"/>
                  </a:lnTo>
                  <a:lnTo>
                    <a:pt x="28" y="981"/>
                  </a:lnTo>
                  <a:lnTo>
                    <a:pt x="17" y="972"/>
                  </a:lnTo>
                  <a:lnTo>
                    <a:pt x="7" y="959"/>
                  </a:lnTo>
                  <a:lnTo>
                    <a:pt x="1" y="945"/>
                  </a:lnTo>
                  <a:lnTo>
                    <a:pt x="0" y="930"/>
                  </a:lnTo>
                  <a:lnTo>
                    <a:pt x="2" y="915"/>
                  </a:lnTo>
                  <a:lnTo>
                    <a:pt x="8" y="903"/>
                  </a:lnTo>
                  <a:lnTo>
                    <a:pt x="18" y="891"/>
                  </a:lnTo>
                  <a:lnTo>
                    <a:pt x="29" y="882"/>
                  </a:lnTo>
                  <a:lnTo>
                    <a:pt x="43" y="877"/>
                  </a:lnTo>
                  <a:lnTo>
                    <a:pt x="119" y="856"/>
                  </a:lnTo>
                  <a:lnTo>
                    <a:pt x="192" y="831"/>
                  </a:lnTo>
                  <a:lnTo>
                    <a:pt x="263" y="800"/>
                  </a:lnTo>
                  <a:lnTo>
                    <a:pt x="332" y="764"/>
                  </a:lnTo>
                  <a:lnTo>
                    <a:pt x="398" y="724"/>
                  </a:lnTo>
                  <a:lnTo>
                    <a:pt x="461" y="679"/>
                  </a:lnTo>
                  <a:lnTo>
                    <a:pt x="520" y="631"/>
                  </a:lnTo>
                  <a:lnTo>
                    <a:pt x="578" y="578"/>
                  </a:lnTo>
                  <a:lnTo>
                    <a:pt x="631" y="520"/>
                  </a:lnTo>
                  <a:lnTo>
                    <a:pt x="679" y="461"/>
                  </a:lnTo>
                  <a:lnTo>
                    <a:pt x="724" y="398"/>
                  </a:lnTo>
                  <a:lnTo>
                    <a:pt x="764" y="332"/>
                  </a:lnTo>
                  <a:lnTo>
                    <a:pt x="800" y="263"/>
                  </a:lnTo>
                  <a:lnTo>
                    <a:pt x="831" y="192"/>
                  </a:lnTo>
                  <a:lnTo>
                    <a:pt x="856" y="119"/>
                  </a:lnTo>
                  <a:lnTo>
                    <a:pt x="877" y="43"/>
                  </a:lnTo>
                  <a:lnTo>
                    <a:pt x="882" y="29"/>
                  </a:lnTo>
                  <a:lnTo>
                    <a:pt x="891" y="18"/>
                  </a:lnTo>
                  <a:lnTo>
                    <a:pt x="902" y="8"/>
                  </a:lnTo>
                  <a:lnTo>
                    <a:pt x="915" y="2"/>
                  </a:lnTo>
                  <a:lnTo>
                    <a:pt x="9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0" name="Freeform 216"/>
            <p:cNvSpPr>
              <a:spLocks/>
            </p:cNvSpPr>
            <p:nvPr/>
          </p:nvSpPr>
          <p:spPr bwMode="auto">
            <a:xfrm>
              <a:off x="7324725" y="3570288"/>
              <a:ext cx="125413" cy="125413"/>
            </a:xfrm>
            <a:custGeom>
              <a:avLst/>
              <a:gdLst>
                <a:gd name="T0" fmla="*/ 734 w 788"/>
                <a:gd name="T1" fmla="*/ 0 h 788"/>
                <a:gd name="T2" fmla="*/ 749 w 788"/>
                <a:gd name="T3" fmla="*/ 2 h 788"/>
                <a:gd name="T4" fmla="*/ 761 w 788"/>
                <a:gd name="T5" fmla="*/ 8 h 788"/>
                <a:gd name="T6" fmla="*/ 773 w 788"/>
                <a:gd name="T7" fmla="*/ 17 h 788"/>
                <a:gd name="T8" fmla="*/ 782 w 788"/>
                <a:gd name="T9" fmla="*/ 30 h 788"/>
                <a:gd name="T10" fmla="*/ 787 w 788"/>
                <a:gd name="T11" fmla="*/ 44 h 788"/>
                <a:gd name="T12" fmla="*/ 788 w 788"/>
                <a:gd name="T13" fmla="*/ 59 h 788"/>
                <a:gd name="T14" fmla="*/ 786 w 788"/>
                <a:gd name="T15" fmla="*/ 73 h 788"/>
                <a:gd name="T16" fmla="*/ 780 w 788"/>
                <a:gd name="T17" fmla="*/ 86 h 788"/>
                <a:gd name="T18" fmla="*/ 771 w 788"/>
                <a:gd name="T19" fmla="*/ 98 h 788"/>
                <a:gd name="T20" fmla="*/ 759 w 788"/>
                <a:gd name="T21" fmla="*/ 106 h 788"/>
                <a:gd name="T22" fmla="*/ 745 w 788"/>
                <a:gd name="T23" fmla="*/ 112 h 788"/>
                <a:gd name="T24" fmla="*/ 680 w 788"/>
                <a:gd name="T25" fmla="*/ 130 h 788"/>
                <a:gd name="T26" fmla="*/ 616 w 788"/>
                <a:gd name="T27" fmla="*/ 152 h 788"/>
                <a:gd name="T28" fmla="*/ 555 w 788"/>
                <a:gd name="T29" fmla="*/ 181 h 788"/>
                <a:gd name="T30" fmla="*/ 496 w 788"/>
                <a:gd name="T31" fmla="*/ 213 h 788"/>
                <a:gd name="T32" fmla="*/ 440 w 788"/>
                <a:gd name="T33" fmla="*/ 250 h 788"/>
                <a:gd name="T34" fmla="*/ 387 w 788"/>
                <a:gd name="T35" fmla="*/ 292 h 788"/>
                <a:gd name="T36" fmla="*/ 338 w 788"/>
                <a:gd name="T37" fmla="*/ 338 h 788"/>
                <a:gd name="T38" fmla="*/ 291 w 788"/>
                <a:gd name="T39" fmla="*/ 387 h 788"/>
                <a:gd name="T40" fmla="*/ 250 w 788"/>
                <a:gd name="T41" fmla="*/ 441 h 788"/>
                <a:gd name="T42" fmla="*/ 213 w 788"/>
                <a:gd name="T43" fmla="*/ 496 h 788"/>
                <a:gd name="T44" fmla="*/ 180 w 788"/>
                <a:gd name="T45" fmla="*/ 555 h 788"/>
                <a:gd name="T46" fmla="*/ 152 w 788"/>
                <a:gd name="T47" fmla="*/ 616 h 788"/>
                <a:gd name="T48" fmla="*/ 130 w 788"/>
                <a:gd name="T49" fmla="*/ 680 h 788"/>
                <a:gd name="T50" fmla="*/ 112 w 788"/>
                <a:gd name="T51" fmla="*/ 745 h 788"/>
                <a:gd name="T52" fmla="*/ 106 w 788"/>
                <a:gd name="T53" fmla="*/ 759 h 788"/>
                <a:gd name="T54" fmla="*/ 98 w 788"/>
                <a:gd name="T55" fmla="*/ 772 h 788"/>
                <a:gd name="T56" fmla="*/ 85 w 788"/>
                <a:gd name="T57" fmla="*/ 781 h 788"/>
                <a:gd name="T58" fmla="*/ 72 w 788"/>
                <a:gd name="T59" fmla="*/ 786 h 788"/>
                <a:gd name="T60" fmla="*/ 57 w 788"/>
                <a:gd name="T61" fmla="*/ 788 h 788"/>
                <a:gd name="T62" fmla="*/ 50 w 788"/>
                <a:gd name="T63" fmla="*/ 788 h 788"/>
                <a:gd name="T64" fmla="*/ 44 w 788"/>
                <a:gd name="T65" fmla="*/ 787 h 788"/>
                <a:gd name="T66" fmla="*/ 30 w 788"/>
                <a:gd name="T67" fmla="*/ 782 h 788"/>
                <a:gd name="T68" fmla="*/ 17 w 788"/>
                <a:gd name="T69" fmla="*/ 773 h 788"/>
                <a:gd name="T70" fmla="*/ 8 w 788"/>
                <a:gd name="T71" fmla="*/ 761 h 788"/>
                <a:gd name="T72" fmla="*/ 3 w 788"/>
                <a:gd name="T73" fmla="*/ 749 h 788"/>
                <a:gd name="T74" fmla="*/ 0 w 788"/>
                <a:gd name="T75" fmla="*/ 734 h 788"/>
                <a:gd name="T76" fmla="*/ 2 w 788"/>
                <a:gd name="T77" fmla="*/ 719 h 788"/>
                <a:gd name="T78" fmla="*/ 19 w 788"/>
                <a:gd name="T79" fmla="*/ 654 h 788"/>
                <a:gd name="T80" fmla="*/ 41 w 788"/>
                <a:gd name="T81" fmla="*/ 591 h 788"/>
                <a:gd name="T82" fmla="*/ 67 w 788"/>
                <a:gd name="T83" fmla="*/ 529 h 788"/>
                <a:gd name="T84" fmla="*/ 98 w 788"/>
                <a:gd name="T85" fmla="*/ 471 h 788"/>
                <a:gd name="T86" fmla="*/ 132 w 788"/>
                <a:gd name="T87" fmla="*/ 413 h 788"/>
                <a:gd name="T88" fmla="*/ 170 w 788"/>
                <a:gd name="T89" fmla="*/ 358 h 788"/>
                <a:gd name="T90" fmla="*/ 212 w 788"/>
                <a:gd name="T91" fmla="*/ 307 h 788"/>
                <a:gd name="T92" fmla="*/ 257 w 788"/>
                <a:gd name="T93" fmla="*/ 257 h 788"/>
                <a:gd name="T94" fmla="*/ 307 w 788"/>
                <a:gd name="T95" fmla="*/ 212 h 788"/>
                <a:gd name="T96" fmla="*/ 358 w 788"/>
                <a:gd name="T97" fmla="*/ 170 h 788"/>
                <a:gd name="T98" fmla="*/ 413 w 788"/>
                <a:gd name="T99" fmla="*/ 132 h 788"/>
                <a:gd name="T100" fmla="*/ 471 w 788"/>
                <a:gd name="T101" fmla="*/ 98 h 788"/>
                <a:gd name="T102" fmla="*/ 529 w 788"/>
                <a:gd name="T103" fmla="*/ 67 h 788"/>
                <a:gd name="T104" fmla="*/ 591 w 788"/>
                <a:gd name="T105" fmla="*/ 41 h 788"/>
                <a:gd name="T106" fmla="*/ 654 w 788"/>
                <a:gd name="T107" fmla="*/ 19 h 788"/>
                <a:gd name="T108" fmla="*/ 719 w 788"/>
                <a:gd name="T109" fmla="*/ 2 h 788"/>
                <a:gd name="T110" fmla="*/ 734 w 788"/>
                <a:gd name="T111" fmla="*/ 0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88" h="788">
                  <a:moveTo>
                    <a:pt x="734" y="0"/>
                  </a:moveTo>
                  <a:lnTo>
                    <a:pt x="749" y="2"/>
                  </a:lnTo>
                  <a:lnTo>
                    <a:pt x="761" y="8"/>
                  </a:lnTo>
                  <a:lnTo>
                    <a:pt x="773" y="17"/>
                  </a:lnTo>
                  <a:lnTo>
                    <a:pt x="782" y="30"/>
                  </a:lnTo>
                  <a:lnTo>
                    <a:pt x="787" y="44"/>
                  </a:lnTo>
                  <a:lnTo>
                    <a:pt x="788" y="59"/>
                  </a:lnTo>
                  <a:lnTo>
                    <a:pt x="786" y="73"/>
                  </a:lnTo>
                  <a:lnTo>
                    <a:pt x="780" y="86"/>
                  </a:lnTo>
                  <a:lnTo>
                    <a:pt x="771" y="98"/>
                  </a:lnTo>
                  <a:lnTo>
                    <a:pt x="759" y="106"/>
                  </a:lnTo>
                  <a:lnTo>
                    <a:pt x="745" y="112"/>
                  </a:lnTo>
                  <a:lnTo>
                    <a:pt x="680" y="130"/>
                  </a:lnTo>
                  <a:lnTo>
                    <a:pt x="616" y="152"/>
                  </a:lnTo>
                  <a:lnTo>
                    <a:pt x="555" y="181"/>
                  </a:lnTo>
                  <a:lnTo>
                    <a:pt x="496" y="213"/>
                  </a:lnTo>
                  <a:lnTo>
                    <a:pt x="440" y="250"/>
                  </a:lnTo>
                  <a:lnTo>
                    <a:pt x="387" y="292"/>
                  </a:lnTo>
                  <a:lnTo>
                    <a:pt x="338" y="338"/>
                  </a:lnTo>
                  <a:lnTo>
                    <a:pt x="291" y="387"/>
                  </a:lnTo>
                  <a:lnTo>
                    <a:pt x="250" y="441"/>
                  </a:lnTo>
                  <a:lnTo>
                    <a:pt x="213" y="496"/>
                  </a:lnTo>
                  <a:lnTo>
                    <a:pt x="180" y="555"/>
                  </a:lnTo>
                  <a:lnTo>
                    <a:pt x="152" y="616"/>
                  </a:lnTo>
                  <a:lnTo>
                    <a:pt x="130" y="680"/>
                  </a:lnTo>
                  <a:lnTo>
                    <a:pt x="112" y="745"/>
                  </a:lnTo>
                  <a:lnTo>
                    <a:pt x="106" y="759"/>
                  </a:lnTo>
                  <a:lnTo>
                    <a:pt x="98" y="772"/>
                  </a:lnTo>
                  <a:lnTo>
                    <a:pt x="85" y="781"/>
                  </a:lnTo>
                  <a:lnTo>
                    <a:pt x="72" y="786"/>
                  </a:lnTo>
                  <a:lnTo>
                    <a:pt x="57" y="788"/>
                  </a:lnTo>
                  <a:lnTo>
                    <a:pt x="50" y="788"/>
                  </a:lnTo>
                  <a:lnTo>
                    <a:pt x="44" y="787"/>
                  </a:lnTo>
                  <a:lnTo>
                    <a:pt x="30" y="782"/>
                  </a:lnTo>
                  <a:lnTo>
                    <a:pt x="17" y="773"/>
                  </a:lnTo>
                  <a:lnTo>
                    <a:pt x="8" y="761"/>
                  </a:lnTo>
                  <a:lnTo>
                    <a:pt x="3" y="749"/>
                  </a:lnTo>
                  <a:lnTo>
                    <a:pt x="0" y="734"/>
                  </a:lnTo>
                  <a:lnTo>
                    <a:pt x="2" y="719"/>
                  </a:lnTo>
                  <a:lnTo>
                    <a:pt x="19" y="654"/>
                  </a:lnTo>
                  <a:lnTo>
                    <a:pt x="41" y="591"/>
                  </a:lnTo>
                  <a:lnTo>
                    <a:pt x="67" y="529"/>
                  </a:lnTo>
                  <a:lnTo>
                    <a:pt x="98" y="471"/>
                  </a:lnTo>
                  <a:lnTo>
                    <a:pt x="132" y="413"/>
                  </a:lnTo>
                  <a:lnTo>
                    <a:pt x="170" y="358"/>
                  </a:lnTo>
                  <a:lnTo>
                    <a:pt x="212" y="307"/>
                  </a:lnTo>
                  <a:lnTo>
                    <a:pt x="257" y="257"/>
                  </a:lnTo>
                  <a:lnTo>
                    <a:pt x="307" y="212"/>
                  </a:lnTo>
                  <a:lnTo>
                    <a:pt x="358" y="170"/>
                  </a:lnTo>
                  <a:lnTo>
                    <a:pt x="413" y="132"/>
                  </a:lnTo>
                  <a:lnTo>
                    <a:pt x="471" y="98"/>
                  </a:lnTo>
                  <a:lnTo>
                    <a:pt x="529" y="67"/>
                  </a:lnTo>
                  <a:lnTo>
                    <a:pt x="591" y="41"/>
                  </a:lnTo>
                  <a:lnTo>
                    <a:pt x="654" y="19"/>
                  </a:lnTo>
                  <a:lnTo>
                    <a:pt x="719" y="2"/>
                  </a:lnTo>
                  <a:lnTo>
                    <a:pt x="7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1" name="Freeform 217"/>
            <p:cNvSpPr>
              <a:spLocks/>
            </p:cNvSpPr>
            <p:nvPr/>
          </p:nvSpPr>
          <p:spPr bwMode="auto">
            <a:xfrm>
              <a:off x="7535863" y="3781426"/>
              <a:ext cx="125413" cy="125413"/>
            </a:xfrm>
            <a:custGeom>
              <a:avLst/>
              <a:gdLst>
                <a:gd name="T0" fmla="*/ 726 w 788"/>
                <a:gd name="T1" fmla="*/ 0 h 788"/>
                <a:gd name="T2" fmla="*/ 744 w 788"/>
                <a:gd name="T3" fmla="*/ 1 h 788"/>
                <a:gd name="T4" fmla="*/ 758 w 788"/>
                <a:gd name="T5" fmla="*/ 6 h 788"/>
                <a:gd name="T6" fmla="*/ 771 w 788"/>
                <a:gd name="T7" fmla="*/ 15 h 788"/>
                <a:gd name="T8" fmla="*/ 780 w 788"/>
                <a:gd name="T9" fmla="*/ 27 h 788"/>
                <a:gd name="T10" fmla="*/ 785 w 788"/>
                <a:gd name="T11" fmla="*/ 39 h 788"/>
                <a:gd name="T12" fmla="*/ 788 w 788"/>
                <a:gd name="T13" fmla="*/ 54 h 788"/>
                <a:gd name="T14" fmla="*/ 786 w 788"/>
                <a:gd name="T15" fmla="*/ 69 h 788"/>
                <a:gd name="T16" fmla="*/ 769 w 788"/>
                <a:gd name="T17" fmla="*/ 134 h 788"/>
                <a:gd name="T18" fmla="*/ 747 w 788"/>
                <a:gd name="T19" fmla="*/ 197 h 788"/>
                <a:gd name="T20" fmla="*/ 721 w 788"/>
                <a:gd name="T21" fmla="*/ 259 h 788"/>
                <a:gd name="T22" fmla="*/ 690 w 788"/>
                <a:gd name="T23" fmla="*/ 317 h 788"/>
                <a:gd name="T24" fmla="*/ 656 w 788"/>
                <a:gd name="T25" fmla="*/ 375 h 788"/>
                <a:gd name="T26" fmla="*/ 618 w 788"/>
                <a:gd name="T27" fmla="*/ 430 h 788"/>
                <a:gd name="T28" fmla="*/ 576 w 788"/>
                <a:gd name="T29" fmla="*/ 481 h 788"/>
                <a:gd name="T30" fmla="*/ 531 w 788"/>
                <a:gd name="T31" fmla="*/ 531 h 788"/>
                <a:gd name="T32" fmla="*/ 481 w 788"/>
                <a:gd name="T33" fmla="*/ 576 h 788"/>
                <a:gd name="T34" fmla="*/ 430 w 788"/>
                <a:gd name="T35" fmla="*/ 618 h 788"/>
                <a:gd name="T36" fmla="*/ 375 w 788"/>
                <a:gd name="T37" fmla="*/ 656 h 788"/>
                <a:gd name="T38" fmla="*/ 317 w 788"/>
                <a:gd name="T39" fmla="*/ 690 h 788"/>
                <a:gd name="T40" fmla="*/ 259 w 788"/>
                <a:gd name="T41" fmla="*/ 721 h 788"/>
                <a:gd name="T42" fmla="*/ 197 w 788"/>
                <a:gd name="T43" fmla="*/ 747 h 788"/>
                <a:gd name="T44" fmla="*/ 134 w 788"/>
                <a:gd name="T45" fmla="*/ 769 h 788"/>
                <a:gd name="T46" fmla="*/ 69 w 788"/>
                <a:gd name="T47" fmla="*/ 786 h 788"/>
                <a:gd name="T48" fmla="*/ 63 w 788"/>
                <a:gd name="T49" fmla="*/ 787 h 788"/>
                <a:gd name="T50" fmla="*/ 57 w 788"/>
                <a:gd name="T51" fmla="*/ 788 h 788"/>
                <a:gd name="T52" fmla="*/ 41 w 788"/>
                <a:gd name="T53" fmla="*/ 786 h 788"/>
                <a:gd name="T54" fmla="*/ 28 w 788"/>
                <a:gd name="T55" fmla="*/ 780 h 788"/>
                <a:gd name="T56" fmla="*/ 15 w 788"/>
                <a:gd name="T57" fmla="*/ 771 h 788"/>
                <a:gd name="T58" fmla="*/ 6 w 788"/>
                <a:gd name="T59" fmla="*/ 758 h 788"/>
                <a:gd name="T60" fmla="*/ 1 w 788"/>
                <a:gd name="T61" fmla="*/ 744 h 788"/>
                <a:gd name="T62" fmla="*/ 0 w 788"/>
                <a:gd name="T63" fmla="*/ 729 h 788"/>
                <a:gd name="T64" fmla="*/ 2 w 788"/>
                <a:gd name="T65" fmla="*/ 715 h 788"/>
                <a:gd name="T66" fmla="*/ 8 w 788"/>
                <a:gd name="T67" fmla="*/ 702 h 788"/>
                <a:gd name="T68" fmla="*/ 17 w 788"/>
                <a:gd name="T69" fmla="*/ 690 h 788"/>
                <a:gd name="T70" fmla="*/ 29 w 788"/>
                <a:gd name="T71" fmla="*/ 682 h 788"/>
                <a:gd name="T72" fmla="*/ 43 w 788"/>
                <a:gd name="T73" fmla="*/ 676 h 788"/>
                <a:gd name="T74" fmla="*/ 108 w 788"/>
                <a:gd name="T75" fmla="*/ 658 h 788"/>
                <a:gd name="T76" fmla="*/ 172 w 788"/>
                <a:gd name="T77" fmla="*/ 636 h 788"/>
                <a:gd name="T78" fmla="*/ 233 w 788"/>
                <a:gd name="T79" fmla="*/ 608 h 788"/>
                <a:gd name="T80" fmla="*/ 292 w 788"/>
                <a:gd name="T81" fmla="*/ 575 h 788"/>
                <a:gd name="T82" fmla="*/ 348 w 788"/>
                <a:gd name="T83" fmla="*/ 538 h 788"/>
                <a:gd name="T84" fmla="*/ 401 w 788"/>
                <a:gd name="T85" fmla="*/ 497 h 788"/>
                <a:gd name="T86" fmla="*/ 450 w 788"/>
                <a:gd name="T87" fmla="*/ 450 h 788"/>
                <a:gd name="T88" fmla="*/ 497 w 788"/>
                <a:gd name="T89" fmla="*/ 401 h 788"/>
                <a:gd name="T90" fmla="*/ 538 w 788"/>
                <a:gd name="T91" fmla="*/ 348 h 788"/>
                <a:gd name="T92" fmla="*/ 575 w 788"/>
                <a:gd name="T93" fmla="*/ 292 h 788"/>
                <a:gd name="T94" fmla="*/ 608 w 788"/>
                <a:gd name="T95" fmla="*/ 233 h 788"/>
                <a:gd name="T96" fmla="*/ 636 w 788"/>
                <a:gd name="T97" fmla="*/ 172 h 788"/>
                <a:gd name="T98" fmla="*/ 658 w 788"/>
                <a:gd name="T99" fmla="*/ 108 h 788"/>
                <a:gd name="T100" fmla="*/ 676 w 788"/>
                <a:gd name="T101" fmla="*/ 43 h 788"/>
                <a:gd name="T102" fmla="*/ 683 w 788"/>
                <a:gd name="T103" fmla="*/ 27 h 788"/>
                <a:gd name="T104" fmla="*/ 694 w 788"/>
                <a:gd name="T105" fmla="*/ 13 h 788"/>
                <a:gd name="T106" fmla="*/ 709 w 788"/>
                <a:gd name="T107" fmla="*/ 4 h 788"/>
                <a:gd name="T108" fmla="*/ 726 w 788"/>
                <a:gd name="T109" fmla="*/ 0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8" h="788">
                  <a:moveTo>
                    <a:pt x="726" y="0"/>
                  </a:moveTo>
                  <a:lnTo>
                    <a:pt x="744" y="1"/>
                  </a:lnTo>
                  <a:lnTo>
                    <a:pt x="758" y="6"/>
                  </a:lnTo>
                  <a:lnTo>
                    <a:pt x="771" y="15"/>
                  </a:lnTo>
                  <a:lnTo>
                    <a:pt x="780" y="27"/>
                  </a:lnTo>
                  <a:lnTo>
                    <a:pt x="785" y="39"/>
                  </a:lnTo>
                  <a:lnTo>
                    <a:pt x="788" y="54"/>
                  </a:lnTo>
                  <a:lnTo>
                    <a:pt x="786" y="69"/>
                  </a:lnTo>
                  <a:lnTo>
                    <a:pt x="769" y="134"/>
                  </a:lnTo>
                  <a:lnTo>
                    <a:pt x="747" y="197"/>
                  </a:lnTo>
                  <a:lnTo>
                    <a:pt x="721" y="259"/>
                  </a:lnTo>
                  <a:lnTo>
                    <a:pt x="690" y="317"/>
                  </a:lnTo>
                  <a:lnTo>
                    <a:pt x="656" y="375"/>
                  </a:lnTo>
                  <a:lnTo>
                    <a:pt x="618" y="430"/>
                  </a:lnTo>
                  <a:lnTo>
                    <a:pt x="576" y="481"/>
                  </a:lnTo>
                  <a:lnTo>
                    <a:pt x="531" y="531"/>
                  </a:lnTo>
                  <a:lnTo>
                    <a:pt x="481" y="576"/>
                  </a:lnTo>
                  <a:lnTo>
                    <a:pt x="430" y="618"/>
                  </a:lnTo>
                  <a:lnTo>
                    <a:pt x="375" y="656"/>
                  </a:lnTo>
                  <a:lnTo>
                    <a:pt x="317" y="690"/>
                  </a:lnTo>
                  <a:lnTo>
                    <a:pt x="259" y="721"/>
                  </a:lnTo>
                  <a:lnTo>
                    <a:pt x="197" y="747"/>
                  </a:lnTo>
                  <a:lnTo>
                    <a:pt x="134" y="769"/>
                  </a:lnTo>
                  <a:lnTo>
                    <a:pt x="69" y="786"/>
                  </a:lnTo>
                  <a:lnTo>
                    <a:pt x="63" y="787"/>
                  </a:lnTo>
                  <a:lnTo>
                    <a:pt x="57" y="788"/>
                  </a:lnTo>
                  <a:lnTo>
                    <a:pt x="41" y="786"/>
                  </a:lnTo>
                  <a:lnTo>
                    <a:pt x="28" y="780"/>
                  </a:lnTo>
                  <a:lnTo>
                    <a:pt x="15" y="771"/>
                  </a:lnTo>
                  <a:lnTo>
                    <a:pt x="6" y="758"/>
                  </a:lnTo>
                  <a:lnTo>
                    <a:pt x="1" y="744"/>
                  </a:lnTo>
                  <a:lnTo>
                    <a:pt x="0" y="729"/>
                  </a:lnTo>
                  <a:lnTo>
                    <a:pt x="2" y="715"/>
                  </a:lnTo>
                  <a:lnTo>
                    <a:pt x="8" y="702"/>
                  </a:lnTo>
                  <a:lnTo>
                    <a:pt x="17" y="690"/>
                  </a:lnTo>
                  <a:lnTo>
                    <a:pt x="29" y="682"/>
                  </a:lnTo>
                  <a:lnTo>
                    <a:pt x="43" y="676"/>
                  </a:lnTo>
                  <a:lnTo>
                    <a:pt x="108" y="658"/>
                  </a:lnTo>
                  <a:lnTo>
                    <a:pt x="172" y="636"/>
                  </a:lnTo>
                  <a:lnTo>
                    <a:pt x="233" y="608"/>
                  </a:lnTo>
                  <a:lnTo>
                    <a:pt x="292" y="575"/>
                  </a:lnTo>
                  <a:lnTo>
                    <a:pt x="348" y="538"/>
                  </a:lnTo>
                  <a:lnTo>
                    <a:pt x="401" y="497"/>
                  </a:lnTo>
                  <a:lnTo>
                    <a:pt x="450" y="450"/>
                  </a:lnTo>
                  <a:lnTo>
                    <a:pt x="497" y="401"/>
                  </a:lnTo>
                  <a:lnTo>
                    <a:pt x="538" y="348"/>
                  </a:lnTo>
                  <a:lnTo>
                    <a:pt x="575" y="292"/>
                  </a:lnTo>
                  <a:lnTo>
                    <a:pt x="608" y="233"/>
                  </a:lnTo>
                  <a:lnTo>
                    <a:pt x="636" y="172"/>
                  </a:lnTo>
                  <a:lnTo>
                    <a:pt x="658" y="108"/>
                  </a:lnTo>
                  <a:lnTo>
                    <a:pt x="676" y="43"/>
                  </a:lnTo>
                  <a:lnTo>
                    <a:pt x="683" y="27"/>
                  </a:lnTo>
                  <a:lnTo>
                    <a:pt x="694" y="13"/>
                  </a:lnTo>
                  <a:lnTo>
                    <a:pt x="709" y="4"/>
                  </a:lnTo>
                  <a:lnTo>
                    <a:pt x="7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2" name="Freeform 218"/>
            <p:cNvSpPr>
              <a:spLocks/>
            </p:cNvSpPr>
            <p:nvPr/>
          </p:nvSpPr>
          <p:spPr bwMode="auto">
            <a:xfrm>
              <a:off x="7367588" y="3613151"/>
              <a:ext cx="93663" cy="93663"/>
            </a:xfrm>
            <a:custGeom>
              <a:avLst/>
              <a:gdLst>
                <a:gd name="T0" fmla="*/ 534 w 587"/>
                <a:gd name="T1" fmla="*/ 0 h 588"/>
                <a:gd name="T2" fmla="*/ 548 w 587"/>
                <a:gd name="T3" fmla="*/ 2 h 588"/>
                <a:gd name="T4" fmla="*/ 561 w 587"/>
                <a:gd name="T5" fmla="*/ 8 h 588"/>
                <a:gd name="T6" fmla="*/ 573 w 587"/>
                <a:gd name="T7" fmla="*/ 17 h 588"/>
                <a:gd name="T8" fmla="*/ 581 w 587"/>
                <a:gd name="T9" fmla="*/ 30 h 588"/>
                <a:gd name="T10" fmla="*/ 586 w 587"/>
                <a:gd name="T11" fmla="*/ 44 h 588"/>
                <a:gd name="T12" fmla="*/ 587 w 587"/>
                <a:gd name="T13" fmla="*/ 60 h 588"/>
                <a:gd name="T14" fmla="*/ 585 w 587"/>
                <a:gd name="T15" fmla="*/ 74 h 588"/>
                <a:gd name="T16" fmla="*/ 579 w 587"/>
                <a:gd name="T17" fmla="*/ 86 h 588"/>
                <a:gd name="T18" fmla="*/ 570 w 587"/>
                <a:gd name="T19" fmla="*/ 98 h 588"/>
                <a:gd name="T20" fmla="*/ 557 w 587"/>
                <a:gd name="T21" fmla="*/ 106 h 588"/>
                <a:gd name="T22" fmla="*/ 543 w 587"/>
                <a:gd name="T23" fmla="*/ 111 h 588"/>
                <a:gd name="T24" fmla="*/ 490 w 587"/>
                <a:gd name="T25" fmla="*/ 126 h 588"/>
                <a:gd name="T26" fmla="*/ 440 w 587"/>
                <a:gd name="T27" fmla="*/ 145 h 588"/>
                <a:gd name="T28" fmla="*/ 391 w 587"/>
                <a:gd name="T29" fmla="*/ 169 h 588"/>
                <a:gd name="T30" fmla="*/ 346 w 587"/>
                <a:gd name="T31" fmla="*/ 197 h 588"/>
                <a:gd name="T32" fmla="*/ 304 w 587"/>
                <a:gd name="T33" fmla="*/ 229 h 588"/>
                <a:gd name="T34" fmla="*/ 265 w 587"/>
                <a:gd name="T35" fmla="*/ 265 h 588"/>
                <a:gd name="T36" fmla="*/ 229 w 587"/>
                <a:gd name="T37" fmla="*/ 304 h 588"/>
                <a:gd name="T38" fmla="*/ 197 w 587"/>
                <a:gd name="T39" fmla="*/ 346 h 588"/>
                <a:gd name="T40" fmla="*/ 169 w 587"/>
                <a:gd name="T41" fmla="*/ 391 h 588"/>
                <a:gd name="T42" fmla="*/ 145 w 587"/>
                <a:gd name="T43" fmla="*/ 440 h 588"/>
                <a:gd name="T44" fmla="*/ 126 w 587"/>
                <a:gd name="T45" fmla="*/ 490 h 588"/>
                <a:gd name="T46" fmla="*/ 111 w 587"/>
                <a:gd name="T47" fmla="*/ 543 h 588"/>
                <a:gd name="T48" fmla="*/ 106 w 587"/>
                <a:gd name="T49" fmla="*/ 558 h 588"/>
                <a:gd name="T50" fmla="*/ 97 w 587"/>
                <a:gd name="T51" fmla="*/ 571 h 588"/>
                <a:gd name="T52" fmla="*/ 85 w 587"/>
                <a:gd name="T53" fmla="*/ 580 h 588"/>
                <a:gd name="T54" fmla="*/ 71 w 587"/>
                <a:gd name="T55" fmla="*/ 586 h 588"/>
                <a:gd name="T56" fmla="*/ 57 w 587"/>
                <a:gd name="T57" fmla="*/ 588 h 588"/>
                <a:gd name="T58" fmla="*/ 50 w 587"/>
                <a:gd name="T59" fmla="*/ 587 h 588"/>
                <a:gd name="T60" fmla="*/ 44 w 587"/>
                <a:gd name="T61" fmla="*/ 586 h 588"/>
                <a:gd name="T62" fmla="*/ 30 w 587"/>
                <a:gd name="T63" fmla="*/ 581 h 588"/>
                <a:gd name="T64" fmla="*/ 17 w 587"/>
                <a:gd name="T65" fmla="*/ 573 h 588"/>
                <a:gd name="T66" fmla="*/ 8 w 587"/>
                <a:gd name="T67" fmla="*/ 561 h 588"/>
                <a:gd name="T68" fmla="*/ 2 w 587"/>
                <a:gd name="T69" fmla="*/ 548 h 588"/>
                <a:gd name="T70" fmla="*/ 0 w 587"/>
                <a:gd name="T71" fmla="*/ 534 h 588"/>
                <a:gd name="T72" fmla="*/ 1 w 587"/>
                <a:gd name="T73" fmla="*/ 519 h 588"/>
                <a:gd name="T74" fmla="*/ 16 w 587"/>
                <a:gd name="T75" fmla="*/ 460 h 588"/>
                <a:gd name="T76" fmla="*/ 37 w 587"/>
                <a:gd name="T77" fmla="*/ 404 h 588"/>
                <a:gd name="T78" fmla="*/ 63 w 587"/>
                <a:gd name="T79" fmla="*/ 350 h 588"/>
                <a:gd name="T80" fmla="*/ 92 w 587"/>
                <a:gd name="T81" fmla="*/ 299 h 588"/>
                <a:gd name="T82" fmla="*/ 126 w 587"/>
                <a:gd name="T83" fmla="*/ 250 h 588"/>
                <a:gd name="T84" fmla="*/ 164 w 587"/>
                <a:gd name="T85" fmla="*/ 206 h 588"/>
                <a:gd name="T86" fmla="*/ 206 w 587"/>
                <a:gd name="T87" fmla="*/ 164 h 588"/>
                <a:gd name="T88" fmla="*/ 250 w 587"/>
                <a:gd name="T89" fmla="*/ 126 h 588"/>
                <a:gd name="T90" fmla="*/ 299 w 587"/>
                <a:gd name="T91" fmla="*/ 92 h 588"/>
                <a:gd name="T92" fmla="*/ 350 w 587"/>
                <a:gd name="T93" fmla="*/ 63 h 588"/>
                <a:gd name="T94" fmla="*/ 404 w 587"/>
                <a:gd name="T95" fmla="*/ 37 h 588"/>
                <a:gd name="T96" fmla="*/ 460 w 587"/>
                <a:gd name="T97" fmla="*/ 16 h 588"/>
                <a:gd name="T98" fmla="*/ 519 w 587"/>
                <a:gd name="T99" fmla="*/ 1 h 588"/>
                <a:gd name="T100" fmla="*/ 534 w 587"/>
                <a:gd name="T101" fmla="*/ 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87" h="588">
                  <a:moveTo>
                    <a:pt x="534" y="0"/>
                  </a:moveTo>
                  <a:lnTo>
                    <a:pt x="548" y="2"/>
                  </a:lnTo>
                  <a:lnTo>
                    <a:pt x="561" y="8"/>
                  </a:lnTo>
                  <a:lnTo>
                    <a:pt x="573" y="17"/>
                  </a:lnTo>
                  <a:lnTo>
                    <a:pt x="581" y="30"/>
                  </a:lnTo>
                  <a:lnTo>
                    <a:pt x="586" y="44"/>
                  </a:lnTo>
                  <a:lnTo>
                    <a:pt x="587" y="60"/>
                  </a:lnTo>
                  <a:lnTo>
                    <a:pt x="585" y="74"/>
                  </a:lnTo>
                  <a:lnTo>
                    <a:pt x="579" y="86"/>
                  </a:lnTo>
                  <a:lnTo>
                    <a:pt x="570" y="98"/>
                  </a:lnTo>
                  <a:lnTo>
                    <a:pt x="557" y="106"/>
                  </a:lnTo>
                  <a:lnTo>
                    <a:pt x="543" y="111"/>
                  </a:lnTo>
                  <a:lnTo>
                    <a:pt x="490" y="126"/>
                  </a:lnTo>
                  <a:lnTo>
                    <a:pt x="440" y="145"/>
                  </a:lnTo>
                  <a:lnTo>
                    <a:pt x="391" y="169"/>
                  </a:lnTo>
                  <a:lnTo>
                    <a:pt x="346" y="197"/>
                  </a:lnTo>
                  <a:lnTo>
                    <a:pt x="304" y="229"/>
                  </a:lnTo>
                  <a:lnTo>
                    <a:pt x="265" y="265"/>
                  </a:lnTo>
                  <a:lnTo>
                    <a:pt x="229" y="304"/>
                  </a:lnTo>
                  <a:lnTo>
                    <a:pt x="197" y="346"/>
                  </a:lnTo>
                  <a:lnTo>
                    <a:pt x="169" y="391"/>
                  </a:lnTo>
                  <a:lnTo>
                    <a:pt x="145" y="440"/>
                  </a:lnTo>
                  <a:lnTo>
                    <a:pt x="126" y="490"/>
                  </a:lnTo>
                  <a:lnTo>
                    <a:pt x="111" y="543"/>
                  </a:lnTo>
                  <a:lnTo>
                    <a:pt x="106" y="558"/>
                  </a:lnTo>
                  <a:lnTo>
                    <a:pt x="97" y="571"/>
                  </a:lnTo>
                  <a:lnTo>
                    <a:pt x="85" y="580"/>
                  </a:lnTo>
                  <a:lnTo>
                    <a:pt x="71" y="586"/>
                  </a:lnTo>
                  <a:lnTo>
                    <a:pt x="57" y="588"/>
                  </a:lnTo>
                  <a:lnTo>
                    <a:pt x="50" y="587"/>
                  </a:lnTo>
                  <a:lnTo>
                    <a:pt x="44" y="586"/>
                  </a:lnTo>
                  <a:lnTo>
                    <a:pt x="30" y="581"/>
                  </a:lnTo>
                  <a:lnTo>
                    <a:pt x="17" y="573"/>
                  </a:lnTo>
                  <a:lnTo>
                    <a:pt x="8" y="561"/>
                  </a:lnTo>
                  <a:lnTo>
                    <a:pt x="2" y="548"/>
                  </a:lnTo>
                  <a:lnTo>
                    <a:pt x="0" y="534"/>
                  </a:lnTo>
                  <a:lnTo>
                    <a:pt x="1" y="519"/>
                  </a:lnTo>
                  <a:lnTo>
                    <a:pt x="16" y="460"/>
                  </a:lnTo>
                  <a:lnTo>
                    <a:pt x="37" y="404"/>
                  </a:lnTo>
                  <a:lnTo>
                    <a:pt x="63" y="350"/>
                  </a:lnTo>
                  <a:lnTo>
                    <a:pt x="92" y="299"/>
                  </a:lnTo>
                  <a:lnTo>
                    <a:pt x="126" y="250"/>
                  </a:lnTo>
                  <a:lnTo>
                    <a:pt x="164" y="206"/>
                  </a:lnTo>
                  <a:lnTo>
                    <a:pt x="206" y="164"/>
                  </a:lnTo>
                  <a:lnTo>
                    <a:pt x="250" y="126"/>
                  </a:lnTo>
                  <a:lnTo>
                    <a:pt x="299" y="92"/>
                  </a:lnTo>
                  <a:lnTo>
                    <a:pt x="350" y="63"/>
                  </a:lnTo>
                  <a:lnTo>
                    <a:pt x="404" y="37"/>
                  </a:lnTo>
                  <a:lnTo>
                    <a:pt x="460" y="16"/>
                  </a:lnTo>
                  <a:lnTo>
                    <a:pt x="519" y="1"/>
                  </a:lnTo>
                  <a:lnTo>
                    <a:pt x="5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3" name="Freeform 219"/>
            <p:cNvSpPr>
              <a:spLocks/>
            </p:cNvSpPr>
            <p:nvPr/>
          </p:nvSpPr>
          <p:spPr bwMode="auto">
            <a:xfrm>
              <a:off x="7524750" y="3770313"/>
              <a:ext cx="93663" cy="93663"/>
            </a:xfrm>
            <a:custGeom>
              <a:avLst/>
              <a:gdLst>
                <a:gd name="T0" fmla="*/ 527 w 587"/>
                <a:gd name="T1" fmla="*/ 0 h 587"/>
                <a:gd name="T2" fmla="*/ 543 w 587"/>
                <a:gd name="T3" fmla="*/ 1 h 587"/>
                <a:gd name="T4" fmla="*/ 557 w 587"/>
                <a:gd name="T5" fmla="*/ 6 h 587"/>
                <a:gd name="T6" fmla="*/ 570 w 587"/>
                <a:gd name="T7" fmla="*/ 14 h 587"/>
                <a:gd name="T8" fmla="*/ 579 w 587"/>
                <a:gd name="T9" fmla="*/ 26 h 587"/>
                <a:gd name="T10" fmla="*/ 585 w 587"/>
                <a:gd name="T11" fmla="*/ 39 h 587"/>
                <a:gd name="T12" fmla="*/ 587 w 587"/>
                <a:gd name="T13" fmla="*/ 53 h 587"/>
                <a:gd name="T14" fmla="*/ 586 w 587"/>
                <a:gd name="T15" fmla="*/ 68 h 587"/>
                <a:gd name="T16" fmla="*/ 571 w 587"/>
                <a:gd name="T17" fmla="*/ 127 h 587"/>
                <a:gd name="T18" fmla="*/ 550 w 587"/>
                <a:gd name="T19" fmla="*/ 183 h 587"/>
                <a:gd name="T20" fmla="*/ 524 w 587"/>
                <a:gd name="T21" fmla="*/ 237 h 587"/>
                <a:gd name="T22" fmla="*/ 495 w 587"/>
                <a:gd name="T23" fmla="*/ 288 h 587"/>
                <a:gd name="T24" fmla="*/ 461 w 587"/>
                <a:gd name="T25" fmla="*/ 337 h 587"/>
                <a:gd name="T26" fmla="*/ 423 w 587"/>
                <a:gd name="T27" fmla="*/ 381 h 587"/>
                <a:gd name="T28" fmla="*/ 381 w 587"/>
                <a:gd name="T29" fmla="*/ 423 h 587"/>
                <a:gd name="T30" fmla="*/ 337 w 587"/>
                <a:gd name="T31" fmla="*/ 461 h 587"/>
                <a:gd name="T32" fmla="*/ 288 w 587"/>
                <a:gd name="T33" fmla="*/ 495 h 587"/>
                <a:gd name="T34" fmla="*/ 237 w 587"/>
                <a:gd name="T35" fmla="*/ 524 h 587"/>
                <a:gd name="T36" fmla="*/ 183 w 587"/>
                <a:gd name="T37" fmla="*/ 550 h 587"/>
                <a:gd name="T38" fmla="*/ 127 w 587"/>
                <a:gd name="T39" fmla="*/ 571 h 587"/>
                <a:gd name="T40" fmla="*/ 68 w 587"/>
                <a:gd name="T41" fmla="*/ 586 h 587"/>
                <a:gd name="T42" fmla="*/ 62 w 587"/>
                <a:gd name="T43" fmla="*/ 587 h 587"/>
                <a:gd name="T44" fmla="*/ 56 w 587"/>
                <a:gd name="T45" fmla="*/ 587 h 587"/>
                <a:gd name="T46" fmla="*/ 41 w 587"/>
                <a:gd name="T47" fmla="*/ 585 h 587"/>
                <a:gd name="T48" fmla="*/ 27 w 587"/>
                <a:gd name="T49" fmla="*/ 580 h 587"/>
                <a:gd name="T50" fmla="*/ 15 w 587"/>
                <a:gd name="T51" fmla="*/ 571 h 587"/>
                <a:gd name="T52" fmla="*/ 6 w 587"/>
                <a:gd name="T53" fmla="*/ 558 h 587"/>
                <a:gd name="T54" fmla="*/ 1 w 587"/>
                <a:gd name="T55" fmla="*/ 543 h 587"/>
                <a:gd name="T56" fmla="*/ 0 w 587"/>
                <a:gd name="T57" fmla="*/ 527 h 587"/>
                <a:gd name="T58" fmla="*/ 2 w 587"/>
                <a:gd name="T59" fmla="*/ 513 h 587"/>
                <a:gd name="T60" fmla="*/ 8 w 587"/>
                <a:gd name="T61" fmla="*/ 501 h 587"/>
                <a:gd name="T62" fmla="*/ 17 w 587"/>
                <a:gd name="T63" fmla="*/ 489 h 587"/>
                <a:gd name="T64" fmla="*/ 30 w 587"/>
                <a:gd name="T65" fmla="*/ 481 h 587"/>
                <a:gd name="T66" fmla="*/ 44 w 587"/>
                <a:gd name="T67" fmla="*/ 476 h 587"/>
                <a:gd name="T68" fmla="*/ 97 w 587"/>
                <a:gd name="T69" fmla="*/ 461 h 587"/>
                <a:gd name="T70" fmla="*/ 147 w 587"/>
                <a:gd name="T71" fmla="*/ 442 h 587"/>
                <a:gd name="T72" fmla="*/ 196 w 587"/>
                <a:gd name="T73" fmla="*/ 418 h 587"/>
                <a:gd name="T74" fmla="*/ 241 w 587"/>
                <a:gd name="T75" fmla="*/ 390 h 587"/>
                <a:gd name="T76" fmla="*/ 283 w 587"/>
                <a:gd name="T77" fmla="*/ 358 h 587"/>
                <a:gd name="T78" fmla="*/ 322 w 587"/>
                <a:gd name="T79" fmla="*/ 322 h 587"/>
                <a:gd name="T80" fmla="*/ 358 w 587"/>
                <a:gd name="T81" fmla="*/ 283 h 587"/>
                <a:gd name="T82" fmla="*/ 390 w 587"/>
                <a:gd name="T83" fmla="*/ 241 h 587"/>
                <a:gd name="T84" fmla="*/ 418 w 587"/>
                <a:gd name="T85" fmla="*/ 196 h 587"/>
                <a:gd name="T86" fmla="*/ 442 w 587"/>
                <a:gd name="T87" fmla="*/ 147 h 587"/>
                <a:gd name="T88" fmla="*/ 461 w 587"/>
                <a:gd name="T89" fmla="*/ 97 h 587"/>
                <a:gd name="T90" fmla="*/ 476 w 587"/>
                <a:gd name="T91" fmla="*/ 44 h 587"/>
                <a:gd name="T92" fmla="*/ 481 w 587"/>
                <a:gd name="T93" fmla="*/ 30 h 587"/>
                <a:gd name="T94" fmla="*/ 489 w 587"/>
                <a:gd name="T95" fmla="*/ 17 h 587"/>
                <a:gd name="T96" fmla="*/ 501 w 587"/>
                <a:gd name="T97" fmla="*/ 8 h 587"/>
                <a:gd name="T98" fmla="*/ 513 w 587"/>
                <a:gd name="T99" fmla="*/ 2 h 587"/>
                <a:gd name="T100" fmla="*/ 527 w 587"/>
                <a:gd name="T101" fmla="*/ 0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87" h="587">
                  <a:moveTo>
                    <a:pt x="527" y="0"/>
                  </a:moveTo>
                  <a:lnTo>
                    <a:pt x="543" y="1"/>
                  </a:lnTo>
                  <a:lnTo>
                    <a:pt x="557" y="6"/>
                  </a:lnTo>
                  <a:lnTo>
                    <a:pt x="570" y="14"/>
                  </a:lnTo>
                  <a:lnTo>
                    <a:pt x="579" y="26"/>
                  </a:lnTo>
                  <a:lnTo>
                    <a:pt x="585" y="39"/>
                  </a:lnTo>
                  <a:lnTo>
                    <a:pt x="587" y="53"/>
                  </a:lnTo>
                  <a:lnTo>
                    <a:pt x="586" y="68"/>
                  </a:lnTo>
                  <a:lnTo>
                    <a:pt x="571" y="127"/>
                  </a:lnTo>
                  <a:lnTo>
                    <a:pt x="550" y="183"/>
                  </a:lnTo>
                  <a:lnTo>
                    <a:pt x="524" y="237"/>
                  </a:lnTo>
                  <a:lnTo>
                    <a:pt x="495" y="288"/>
                  </a:lnTo>
                  <a:lnTo>
                    <a:pt x="461" y="337"/>
                  </a:lnTo>
                  <a:lnTo>
                    <a:pt x="423" y="381"/>
                  </a:lnTo>
                  <a:lnTo>
                    <a:pt x="381" y="423"/>
                  </a:lnTo>
                  <a:lnTo>
                    <a:pt x="337" y="461"/>
                  </a:lnTo>
                  <a:lnTo>
                    <a:pt x="288" y="495"/>
                  </a:lnTo>
                  <a:lnTo>
                    <a:pt x="237" y="524"/>
                  </a:lnTo>
                  <a:lnTo>
                    <a:pt x="183" y="550"/>
                  </a:lnTo>
                  <a:lnTo>
                    <a:pt x="127" y="571"/>
                  </a:lnTo>
                  <a:lnTo>
                    <a:pt x="68" y="586"/>
                  </a:lnTo>
                  <a:lnTo>
                    <a:pt x="62" y="587"/>
                  </a:lnTo>
                  <a:lnTo>
                    <a:pt x="56" y="587"/>
                  </a:lnTo>
                  <a:lnTo>
                    <a:pt x="41" y="585"/>
                  </a:lnTo>
                  <a:lnTo>
                    <a:pt x="27" y="580"/>
                  </a:lnTo>
                  <a:lnTo>
                    <a:pt x="15" y="571"/>
                  </a:lnTo>
                  <a:lnTo>
                    <a:pt x="6" y="558"/>
                  </a:lnTo>
                  <a:lnTo>
                    <a:pt x="1" y="543"/>
                  </a:lnTo>
                  <a:lnTo>
                    <a:pt x="0" y="527"/>
                  </a:lnTo>
                  <a:lnTo>
                    <a:pt x="2" y="513"/>
                  </a:lnTo>
                  <a:lnTo>
                    <a:pt x="8" y="501"/>
                  </a:lnTo>
                  <a:lnTo>
                    <a:pt x="17" y="489"/>
                  </a:lnTo>
                  <a:lnTo>
                    <a:pt x="30" y="481"/>
                  </a:lnTo>
                  <a:lnTo>
                    <a:pt x="44" y="476"/>
                  </a:lnTo>
                  <a:lnTo>
                    <a:pt x="97" y="461"/>
                  </a:lnTo>
                  <a:lnTo>
                    <a:pt x="147" y="442"/>
                  </a:lnTo>
                  <a:lnTo>
                    <a:pt x="196" y="418"/>
                  </a:lnTo>
                  <a:lnTo>
                    <a:pt x="241" y="390"/>
                  </a:lnTo>
                  <a:lnTo>
                    <a:pt x="283" y="358"/>
                  </a:lnTo>
                  <a:lnTo>
                    <a:pt x="322" y="322"/>
                  </a:lnTo>
                  <a:lnTo>
                    <a:pt x="358" y="283"/>
                  </a:lnTo>
                  <a:lnTo>
                    <a:pt x="390" y="241"/>
                  </a:lnTo>
                  <a:lnTo>
                    <a:pt x="418" y="196"/>
                  </a:lnTo>
                  <a:lnTo>
                    <a:pt x="442" y="147"/>
                  </a:lnTo>
                  <a:lnTo>
                    <a:pt x="461" y="97"/>
                  </a:lnTo>
                  <a:lnTo>
                    <a:pt x="476" y="44"/>
                  </a:lnTo>
                  <a:lnTo>
                    <a:pt x="481" y="30"/>
                  </a:lnTo>
                  <a:lnTo>
                    <a:pt x="489" y="17"/>
                  </a:lnTo>
                  <a:lnTo>
                    <a:pt x="501" y="8"/>
                  </a:lnTo>
                  <a:lnTo>
                    <a:pt x="513" y="2"/>
                  </a:lnTo>
                  <a:lnTo>
                    <a:pt x="5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4" name="Freeform 220"/>
            <p:cNvSpPr>
              <a:spLocks noEditPoints="1"/>
            </p:cNvSpPr>
            <p:nvPr/>
          </p:nvSpPr>
          <p:spPr bwMode="auto">
            <a:xfrm>
              <a:off x="7419975" y="3665538"/>
              <a:ext cx="146050" cy="146050"/>
            </a:xfrm>
            <a:custGeom>
              <a:avLst/>
              <a:gdLst>
                <a:gd name="T0" fmla="*/ 411 w 914"/>
                <a:gd name="T1" fmla="*/ 116 h 914"/>
                <a:gd name="T2" fmla="*/ 323 w 914"/>
                <a:gd name="T3" fmla="*/ 140 h 914"/>
                <a:gd name="T4" fmla="*/ 247 w 914"/>
                <a:gd name="T5" fmla="*/ 184 h 914"/>
                <a:gd name="T6" fmla="*/ 184 w 914"/>
                <a:gd name="T7" fmla="*/ 247 h 914"/>
                <a:gd name="T8" fmla="*/ 140 w 914"/>
                <a:gd name="T9" fmla="*/ 323 h 914"/>
                <a:gd name="T10" fmla="*/ 116 w 914"/>
                <a:gd name="T11" fmla="*/ 411 h 914"/>
                <a:gd name="T12" fmla="*/ 116 w 914"/>
                <a:gd name="T13" fmla="*/ 503 h 914"/>
                <a:gd name="T14" fmla="*/ 140 w 914"/>
                <a:gd name="T15" fmla="*/ 591 h 914"/>
                <a:gd name="T16" fmla="*/ 184 w 914"/>
                <a:gd name="T17" fmla="*/ 667 h 914"/>
                <a:gd name="T18" fmla="*/ 247 w 914"/>
                <a:gd name="T19" fmla="*/ 730 h 914"/>
                <a:gd name="T20" fmla="*/ 323 w 914"/>
                <a:gd name="T21" fmla="*/ 774 h 914"/>
                <a:gd name="T22" fmla="*/ 411 w 914"/>
                <a:gd name="T23" fmla="*/ 798 h 914"/>
                <a:gd name="T24" fmla="*/ 503 w 914"/>
                <a:gd name="T25" fmla="*/ 798 h 914"/>
                <a:gd name="T26" fmla="*/ 591 w 914"/>
                <a:gd name="T27" fmla="*/ 774 h 914"/>
                <a:gd name="T28" fmla="*/ 667 w 914"/>
                <a:gd name="T29" fmla="*/ 730 h 914"/>
                <a:gd name="T30" fmla="*/ 730 w 914"/>
                <a:gd name="T31" fmla="*/ 667 h 914"/>
                <a:gd name="T32" fmla="*/ 774 w 914"/>
                <a:gd name="T33" fmla="*/ 591 h 914"/>
                <a:gd name="T34" fmla="*/ 798 w 914"/>
                <a:gd name="T35" fmla="*/ 503 h 914"/>
                <a:gd name="T36" fmla="*/ 798 w 914"/>
                <a:gd name="T37" fmla="*/ 411 h 914"/>
                <a:gd name="T38" fmla="*/ 774 w 914"/>
                <a:gd name="T39" fmla="*/ 323 h 914"/>
                <a:gd name="T40" fmla="*/ 730 w 914"/>
                <a:gd name="T41" fmla="*/ 247 h 914"/>
                <a:gd name="T42" fmla="*/ 667 w 914"/>
                <a:gd name="T43" fmla="*/ 184 h 914"/>
                <a:gd name="T44" fmla="*/ 591 w 914"/>
                <a:gd name="T45" fmla="*/ 140 h 914"/>
                <a:gd name="T46" fmla="*/ 503 w 914"/>
                <a:gd name="T47" fmla="*/ 116 h 914"/>
                <a:gd name="T48" fmla="*/ 457 w 914"/>
                <a:gd name="T49" fmla="*/ 0 h 914"/>
                <a:gd name="T50" fmla="*/ 562 w 914"/>
                <a:gd name="T51" fmla="*/ 11 h 914"/>
                <a:gd name="T52" fmla="*/ 658 w 914"/>
                <a:gd name="T53" fmla="*/ 46 h 914"/>
                <a:gd name="T54" fmla="*/ 743 w 914"/>
                <a:gd name="T55" fmla="*/ 99 h 914"/>
                <a:gd name="T56" fmla="*/ 815 w 914"/>
                <a:gd name="T57" fmla="*/ 171 h 914"/>
                <a:gd name="T58" fmla="*/ 868 w 914"/>
                <a:gd name="T59" fmla="*/ 256 h 914"/>
                <a:gd name="T60" fmla="*/ 903 w 914"/>
                <a:gd name="T61" fmla="*/ 352 h 914"/>
                <a:gd name="T62" fmla="*/ 914 w 914"/>
                <a:gd name="T63" fmla="*/ 457 h 914"/>
                <a:gd name="T64" fmla="*/ 903 w 914"/>
                <a:gd name="T65" fmla="*/ 562 h 914"/>
                <a:gd name="T66" fmla="*/ 868 w 914"/>
                <a:gd name="T67" fmla="*/ 658 h 914"/>
                <a:gd name="T68" fmla="*/ 815 w 914"/>
                <a:gd name="T69" fmla="*/ 743 h 914"/>
                <a:gd name="T70" fmla="*/ 743 w 914"/>
                <a:gd name="T71" fmla="*/ 815 h 914"/>
                <a:gd name="T72" fmla="*/ 658 w 914"/>
                <a:gd name="T73" fmla="*/ 868 h 914"/>
                <a:gd name="T74" fmla="*/ 562 w 914"/>
                <a:gd name="T75" fmla="*/ 903 h 914"/>
                <a:gd name="T76" fmla="*/ 457 w 914"/>
                <a:gd name="T77" fmla="*/ 914 h 914"/>
                <a:gd name="T78" fmla="*/ 352 w 914"/>
                <a:gd name="T79" fmla="*/ 903 h 914"/>
                <a:gd name="T80" fmla="*/ 256 w 914"/>
                <a:gd name="T81" fmla="*/ 868 h 914"/>
                <a:gd name="T82" fmla="*/ 171 w 914"/>
                <a:gd name="T83" fmla="*/ 815 h 914"/>
                <a:gd name="T84" fmla="*/ 99 w 914"/>
                <a:gd name="T85" fmla="*/ 743 h 914"/>
                <a:gd name="T86" fmla="*/ 46 w 914"/>
                <a:gd name="T87" fmla="*/ 658 h 914"/>
                <a:gd name="T88" fmla="*/ 11 w 914"/>
                <a:gd name="T89" fmla="*/ 562 h 914"/>
                <a:gd name="T90" fmla="*/ 0 w 914"/>
                <a:gd name="T91" fmla="*/ 457 h 914"/>
                <a:gd name="T92" fmla="*/ 11 w 914"/>
                <a:gd name="T93" fmla="*/ 352 h 914"/>
                <a:gd name="T94" fmla="*/ 46 w 914"/>
                <a:gd name="T95" fmla="*/ 256 h 914"/>
                <a:gd name="T96" fmla="*/ 99 w 914"/>
                <a:gd name="T97" fmla="*/ 171 h 914"/>
                <a:gd name="T98" fmla="*/ 171 w 914"/>
                <a:gd name="T99" fmla="*/ 99 h 914"/>
                <a:gd name="T100" fmla="*/ 256 w 914"/>
                <a:gd name="T101" fmla="*/ 46 h 914"/>
                <a:gd name="T102" fmla="*/ 352 w 914"/>
                <a:gd name="T103" fmla="*/ 11 h 914"/>
                <a:gd name="T104" fmla="*/ 457 w 914"/>
                <a:gd name="T105" fmla="*/ 0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14" h="914">
                  <a:moveTo>
                    <a:pt x="457" y="113"/>
                  </a:moveTo>
                  <a:lnTo>
                    <a:pt x="411" y="116"/>
                  </a:lnTo>
                  <a:lnTo>
                    <a:pt x="365" y="125"/>
                  </a:lnTo>
                  <a:lnTo>
                    <a:pt x="323" y="140"/>
                  </a:lnTo>
                  <a:lnTo>
                    <a:pt x="283" y="159"/>
                  </a:lnTo>
                  <a:lnTo>
                    <a:pt x="247" y="184"/>
                  </a:lnTo>
                  <a:lnTo>
                    <a:pt x="214" y="214"/>
                  </a:lnTo>
                  <a:lnTo>
                    <a:pt x="184" y="247"/>
                  </a:lnTo>
                  <a:lnTo>
                    <a:pt x="159" y="283"/>
                  </a:lnTo>
                  <a:lnTo>
                    <a:pt x="140" y="323"/>
                  </a:lnTo>
                  <a:lnTo>
                    <a:pt x="125" y="365"/>
                  </a:lnTo>
                  <a:lnTo>
                    <a:pt x="116" y="411"/>
                  </a:lnTo>
                  <a:lnTo>
                    <a:pt x="113" y="457"/>
                  </a:lnTo>
                  <a:lnTo>
                    <a:pt x="116" y="503"/>
                  </a:lnTo>
                  <a:lnTo>
                    <a:pt x="125" y="549"/>
                  </a:lnTo>
                  <a:lnTo>
                    <a:pt x="140" y="591"/>
                  </a:lnTo>
                  <a:lnTo>
                    <a:pt x="159" y="631"/>
                  </a:lnTo>
                  <a:lnTo>
                    <a:pt x="184" y="667"/>
                  </a:lnTo>
                  <a:lnTo>
                    <a:pt x="214" y="700"/>
                  </a:lnTo>
                  <a:lnTo>
                    <a:pt x="247" y="730"/>
                  </a:lnTo>
                  <a:lnTo>
                    <a:pt x="283" y="755"/>
                  </a:lnTo>
                  <a:lnTo>
                    <a:pt x="323" y="774"/>
                  </a:lnTo>
                  <a:lnTo>
                    <a:pt x="365" y="789"/>
                  </a:lnTo>
                  <a:lnTo>
                    <a:pt x="411" y="798"/>
                  </a:lnTo>
                  <a:lnTo>
                    <a:pt x="457" y="801"/>
                  </a:lnTo>
                  <a:lnTo>
                    <a:pt x="503" y="798"/>
                  </a:lnTo>
                  <a:lnTo>
                    <a:pt x="549" y="789"/>
                  </a:lnTo>
                  <a:lnTo>
                    <a:pt x="591" y="774"/>
                  </a:lnTo>
                  <a:lnTo>
                    <a:pt x="631" y="755"/>
                  </a:lnTo>
                  <a:lnTo>
                    <a:pt x="667" y="730"/>
                  </a:lnTo>
                  <a:lnTo>
                    <a:pt x="700" y="700"/>
                  </a:lnTo>
                  <a:lnTo>
                    <a:pt x="730" y="667"/>
                  </a:lnTo>
                  <a:lnTo>
                    <a:pt x="755" y="631"/>
                  </a:lnTo>
                  <a:lnTo>
                    <a:pt x="774" y="591"/>
                  </a:lnTo>
                  <a:lnTo>
                    <a:pt x="789" y="549"/>
                  </a:lnTo>
                  <a:lnTo>
                    <a:pt x="798" y="503"/>
                  </a:lnTo>
                  <a:lnTo>
                    <a:pt x="801" y="457"/>
                  </a:lnTo>
                  <a:lnTo>
                    <a:pt x="798" y="411"/>
                  </a:lnTo>
                  <a:lnTo>
                    <a:pt x="789" y="365"/>
                  </a:lnTo>
                  <a:lnTo>
                    <a:pt x="774" y="323"/>
                  </a:lnTo>
                  <a:lnTo>
                    <a:pt x="755" y="283"/>
                  </a:lnTo>
                  <a:lnTo>
                    <a:pt x="730" y="247"/>
                  </a:lnTo>
                  <a:lnTo>
                    <a:pt x="700" y="214"/>
                  </a:lnTo>
                  <a:lnTo>
                    <a:pt x="667" y="184"/>
                  </a:lnTo>
                  <a:lnTo>
                    <a:pt x="631" y="159"/>
                  </a:lnTo>
                  <a:lnTo>
                    <a:pt x="591" y="140"/>
                  </a:lnTo>
                  <a:lnTo>
                    <a:pt x="549" y="125"/>
                  </a:lnTo>
                  <a:lnTo>
                    <a:pt x="503" y="116"/>
                  </a:lnTo>
                  <a:lnTo>
                    <a:pt x="457" y="113"/>
                  </a:lnTo>
                  <a:close/>
                  <a:moveTo>
                    <a:pt x="457" y="0"/>
                  </a:moveTo>
                  <a:lnTo>
                    <a:pt x="511" y="3"/>
                  </a:lnTo>
                  <a:lnTo>
                    <a:pt x="562" y="11"/>
                  </a:lnTo>
                  <a:lnTo>
                    <a:pt x="612" y="26"/>
                  </a:lnTo>
                  <a:lnTo>
                    <a:pt x="658" y="46"/>
                  </a:lnTo>
                  <a:lnTo>
                    <a:pt x="702" y="71"/>
                  </a:lnTo>
                  <a:lnTo>
                    <a:pt x="743" y="99"/>
                  </a:lnTo>
                  <a:lnTo>
                    <a:pt x="781" y="133"/>
                  </a:lnTo>
                  <a:lnTo>
                    <a:pt x="815" y="171"/>
                  </a:lnTo>
                  <a:lnTo>
                    <a:pt x="843" y="212"/>
                  </a:lnTo>
                  <a:lnTo>
                    <a:pt x="868" y="256"/>
                  </a:lnTo>
                  <a:lnTo>
                    <a:pt x="888" y="302"/>
                  </a:lnTo>
                  <a:lnTo>
                    <a:pt x="903" y="352"/>
                  </a:lnTo>
                  <a:lnTo>
                    <a:pt x="911" y="403"/>
                  </a:lnTo>
                  <a:lnTo>
                    <a:pt x="914" y="457"/>
                  </a:lnTo>
                  <a:lnTo>
                    <a:pt x="911" y="511"/>
                  </a:lnTo>
                  <a:lnTo>
                    <a:pt x="903" y="562"/>
                  </a:lnTo>
                  <a:lnTo>
                    <a:pt x="888" y="612"/>
                  </a:lnTo>
                  <a:lnTo>
                    <a:pt x="868" y="658"/>
                  </a:lnTo>
                  <a:lnTo>
                    <a:pt x="843" y="702"/>
                  </a:lnTo>
                  <a:lnTo>
                    <a:pt x="815" y="743"/>
                  </a:lnTo>
                  <a:lnTo>
                    <a:pt x="781" y="781"/>
                  </a:lnTo>
                  <a:lnTo>
                    <a:pt x="743" y="815"/>
                  </a:lnTo>
                  <a:lnTo>
                    <a:pt x="702" y="843"/>
                  </a:lnTo>
                  <a:lnTo>
                    <a:pt x="658" y="868"/>
                  </a:lnTo>
                  <a:lnTo>
                    <a:pt x="612" y="888"/>
                  </a:lnTo>
                  <a:lnTo>
                    <a:pt x="562" y="903"/>
                  </a:lnTo>
                  <a:lnTo>
                    <a:pt x="511" y="911"/>
                  </a:lnTo>
                  <a:lnTo>
                    <a:pt x="457" y="914"/>
                  </a:lnTo>
                  <a:lnTo>
                    <a:pt x="403" y="911"/>
                  </a:lnTo>
                  <a:lnTo>
                    <a:pt x="352" y="903"/>
                  </a:lnTo>
                  <a:lnTo>
                    <a:pt x="302" y="888"/>
                  </a:lnTo>
                  <a:lnTo>
                    <a:pt x="256" y="868"/>
                  </a:lnTo>
                  <a:lnTo>
                    <a:pt x="212" y="843"/>
                  </a:lnTo>
                  <a:lnTo>
                    <a:pt x="171" y="815"/>
                  </a:lnTo>
                  <a:lnTo>
                    <a:pt x="133" y="781"/>
                  </a:lnTo>
                  <a:lnTo>
                    <a:pt x="99" y="743"/>
                  </a:lnTo>
                  <a:lnTo>
                    <a:pt x="71" y="702"/>
                  </a:lnTo>
                  <a:lnTo>
                    <a:pt x="46" y="658"/>
                  </a:lnTo>
                  <a:lnTo>
                    <a:pt x="26" y="612"/>
                  </a:lnTo>
                  <a:lnTo>
                    <a:pt x="11" y="562"/>
                  </a:lnTo>
                  <a:lnTo>
                    <a:pt x="3" y="511"/>
                  </a:lnTo>
                  <a:lnTo>
                    <a:pt x="0" y="457"/>
                  </a:lnTo>
                  <a:lnTo>
                    <a:pt x="3" y="403"/>
                  </a:lnTo>
                  <a:lnTo>
                    <a:pt x="11" y="352"/>
                  </a:lnTo>
                  <a:lnTo>
                    <a:pt x="26" y="302"/>
                  </a:lnTo>
                  <a:lnTo>
                    <a:pt x="46" y="256"/>
                  </a:lnTo>
                  <a:lnTo>
                    <a:pt x="71" y="212"/>
                  </a:lnTo>
                  <a:lnTo>
                    <a:pt x="99" y="171"/>
                  </a:lnTo>
                  <a:lnTo>
                    <a:pt x="133" y="133"/>
                  </a:lnTo>
                  <a:lnTo>
                    <a:pt x="171" y="99"/>
                  </a:lnTo>
                  <a:lnTo>
                    <a:pt x="212" y="71"/>
                  </a:lnTo>
                  <a:lnTo>
                    <a:pt x="256" y="46"/>
                  </a:lnTo>
                  <a:lnTo>
                    <a:pt x="302" y="26"/>
                  </a:lnTo>
                  <a:lnTo>
                    <a:pt x="352" y="11"/>
                  </a:lnTo>
                  <a:lnTo>
                    <a:pt x="403" y="3"/>
                  </a:lnTo>
                  <a:lnTo>
                    <a:pt x="4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5" name="Group 824"/>
          <p:cNvGrpSpPr/>
          <p:nvPr/>
        </p:nvGrpSpPr>
        <p:grpSpPr>
          <a:xfrm>
            <a:off x="6289246" y="3468646"/>
            <a:ext cx="539750" cy="539750"/>
            <a:chOff x="6261100" y="3468688"/>
            <a:chExt cx="539750" cy="539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2" name="Freeform 225"/>
            <p:cNvSpPr>
              <a:spLocks noEditPoints="1"/>
            </p:cNvSpPr>
            <p:nvPr/>
          </p:nvSpPr>
          <p:spPr bwMode="auto">
            <a:xfrm>
              <a:off x="6261100" y="3468688"/>
              <a:ext cx="539750" cy="539750"/>
            </a:xfrm>
            <a:custGeom>
              <a:avLst/>
              <a:gdLst>
                <a:gd name="T0" fmla="*/ 1404 w 3400"/>
                <a:gd name="T1" fmla="*/ 141 h 3400"/>
                <a:gd name="T2" fmla="*/ 1040 w 3400"/>
                <a:gd name="T3" fmla="*/ 258 h 3400"/>
                <a:gd name="T4" fmla="*/ 719 w 3400"/>
                <a:gd name="T5" fmla="*/ 454 h 3400"/>
                <a:gd name="T6" fmla="*/ 454 w 3400"/>
                <a:gd name="T7" fmla="*/ 719 h 3400"/>
                <a:gd name="T8" fmla="*/ 258 w 3400"/>
                <a:gd name="T9" fmla="*/ 1040 h 3400"/>
                <a:gd name="T10" fmla="*/ 141 w 3400"/>
                <a:gd name="T11" fmla="*/ 1404 h 3400"/>
                <a:gd name="T12" fmla="*/ 116 w 3400"/>
                <a:gd name="T13" fmla="*/ 1800 h 3400"/>
                <a:gd name="T14" fmla="*/ 189 w 3400"/>
                <a:gd name="T15" fmla="*/ 2183 h 3400"/>
                <a:gd name="T16" fmla="*/ 346 w 3400"/>
                <a:gd name="T17" fmla="*/ 2527 h 3400"/>
                <a:gd name="T18" fmla="*/ 579 w 3400"/>
                <a:gd name="T19" fmla="*/ 2821 h 3400"/>
                <a:gd name="T20" fmla="*/ 873 w 3400"/>
                <a:gd name="T21" fmla="*/ 3054 h 3400"/>
                <a:gd name="T22" fmla="*/ 1217 w 3400"/>
                <a:gd name="T23" fmla="*/ 3211 h 3400"/>
                <a:gd name="T24" fmla="*/ 1600 w 3400"/>
                <a:gd name="T25" fmla="*/ 3284 h 3400"/>
                <a:gd name="T26" fmla="*/ 1996 w 3400"/>
                <a:gd name="T27" fmla="*/ 3259 h 3400"/>
                <a:gd name="T28" fmla="*/ 2360 w 3400"/>
                <a:gd name="T29" fmla="*/ 3142 h 3400"/>
                <a:gd name="T30" fmla="*/ 2681 w 3400"/>
                <a:gd name="T31" fmla="*/ 2946 h 3400"/>
                <a:gd name="T32" fmla="*/ 2946 w 3400"/>
                <a:gd name="T33" fmla="*/ 2681 h 3400"/>
                <a:gd name="T34" fmla="*/ 3142 w 3400"/>
                <a:gd name="T35" fmla="*/ 2360 h 3400"/>
                <a:gd name="T36" fmla="*/ 3259 w 3400"/>
                <a:gd name="T37" fmla="*/ 1996 h 3400"/>
                <a:gd name="T38" fmla="*/ 3284 w 3400"/>
                <a:gd name="T39" fmla="*/ 1600 h 3400"/>
                <a:gd name="T40" fmla="*/ 3211 w 3400"/>
                <a:gd name="T41" fmla="*/ 1217 h 3400"/>
                <a:gd name="T42" fmla="*/ 3054 w 3400"/>
                <a:gd name="T43" fmla="*/ 873 h 3400"/>
                <a:gd name="T44" fmla="*/ 2821 w 3400"/>
                <a:gd name="T45" fmla="*/ 579 h 3400"/>
                <a:gd name="T46" fmla="*/ 2527 w 3400"/>
                <a:gd name="T47" fmla="*/ 346 h 3400"/>
                <a:gd name="T48" fmla="*/ 2183 w 3400"/>
                <a:gd name="T49" fmla="*/ 189 h 3400"/>
                <a:gd name="T50" fmla="*/ 1800 w 3400"/>
                <a:gd name="T51" fmla="*/ 116 h 3400"/>
                <a:gd name="T52" fmla="*/ 1905 w 3400"/>
                <a:gd name="T53" fmla="*/ 12 h 3400"/>
                <a:gd name="T54" fmla="*/ 2292 w 3400"/>
                <a:gd name="T55" fmla="*/ 106 h 3400"/>
                <a:gd name="T56" fmla="*/ 2640 w 3400"/>
                <a:gd name="T57" fmla="*/ 284 h 3400"/>
                <a:gd name="T58" fmla="*/ 2935 w 3400"/>
                <a:gd name="T59" fmla="*/ 533 h 3400"/>
                <a:gd name="T60" fmla="*/ 3167 w 3400"/>
                <a:gd name="T61" fmla="*/ 843 h 3400"/>
                <a:gd name="T62" fmla="*/ 3325 w 3400"/>
                <a:gd name="T63" fmla="*/ 1201 h 3400"/>
                <a:gd name="T64" fmla="*/ 3397 w 3400"/>
                <a:gd name="T65" fmla="*/ 1597 h 3400"/>
                <a:gd name="T66" fmla="*/ 3372 w 3400"/>
                <a:gd name="T67" fmla="*/ 2005 h 3400"/>
                <a:gd name="T68" fmla="*/ 3257 w 3400"/>
                <a:gd name="T69" fmla="*/ 2383 h 3400"/>
                <a:gd name="T70" fmla="*/ 3060 w 3400"/>
                <a:gd name="T71" fmla="*/ 2719 h 3400"/>
                <a:gd name="T72" fmla="*/ 2794 w 3400"/>
                <a:gd name="T73" fmla="*/ 2999 h 3400"/>
                <a:gd name="T74" fmla="*/ 2472 w 3400"/>
                <a:gd name="T75" fmla="*/ 3215 h 3400"/>
                <a:gd name="T76" fmla="*/ 2103 w 3400"/>
                <a:gd name="T77" fmla="*/ 3352 h 3400"/>
                <a:gd name="T78" fmla="*/ 1700 w 3400"/>
                <a:gd name="T79" fmla="*/ 3400 h 3400"/>
                <a:gd name="T80" fmla="*/ 1297 w 3400"/>
                <a:gd name="T81" fmla="*/ 3352 h 3400"/>
                <a:gd name="T82" fmla="*/ 928 w 3400"/>
                <a:gd name="T83" fmla="*/ 3215 h 3400"/>
                <a:gd name="T84" fmla="*/ 606 w 3400"/>
                <a:gd name="T85" fmla="*/ 2999 h 3400"/>
                <a:gd name="T86" fmla="*/ 340 w 3400"/>
                <a:gd name="T87" fmla="*/ 2719 h 3400"/>
                <a:gd name="T88" fmla="*/ 143 w 3400"/>
                <a:gd name="T89" fmla="*/ 2383 h 3400"/>
                <a:gd name="T90" fmla="*/ 28 w 3400"/>
                <a:gd name="T91" fmla="*/ 2005 h 3400"/>
                <a:gd name="T92" fmla="*/ 3 w 3400"/>
                <a:gd name="T93" fmla="*/ 1597 h 3400"/>
                <a:gd name="T94" fmla="*/ 75 w 3400"/>
                <a:gd name="T95" fmla="*/ 1201 h 3400"/>
                <a:gd name="T96" fmla="*/ 233 w 3400"/>
                <a:gd name="T97" fmla="*/ 843 h 3400"/>
                <a:gd name="T98" fmla="*/ 465 w 3400"/>
                <a:gd name="T99" fmla="*/ 533 h 3400"/>
                <a:gd name="T100" fmla="*/ 760 w 3400"/>
                <a:gd name="T101" fmla="*/ 284 h 3400"/>
                <a:gd name="T102" fmla="*/ 1108 w 3400"/>
                <a:gd name="T103" fmla="*/ 106 h 3400"/>
                <a:gd name="T104" fmla="*/ 1495 w 3400"/>
                <a:gd name="T105" fmla="*/ 12 h 3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00" h="3400">
                  <a:moveTo>
                    <a:pt x="1700" y="113"/>
                  </a:moveTo>
                  <a:lnTo>
                    <a:pt x="1600" y="116"/>
                  </a:lnTo>
                  <a:lnTo>
                    <a:pt x="1501" y="126"/>
                  </a:lnTo>
                  <a:lnTo>
                    <a:pt x="1404" y="141"/>
                  </a:lnTo>
                  <a:lnTo>
                    <a:pt x="1310" y="162"/>
                  </a:lnTo>
                  <a:lnTo>
                    <a:pt x="1217" y="189"/>
                  </a:lnTo>
                  <a:lnTo>
                    <a:pt x="1127" y="220"/>
                  </a:lnTo>
                  <a:lnTo>
                    <a:pt x="1040" y="258"/>
                  </a:lnTo>
                  <a:lnTo>
                    <a:pt x="955" y="300"/>
                  </a:lnTo>
                  <a:lnTo>
                    <a:pt x="873" y="346"/>
                  </a:lnTo>
                  <a:lnTo>
                    <a:pt x="794" y="398"/>
                  </a:lnTo>
                  <a:lnTo>
                    <a:pt x="719" y="454"/>
                  </a:lnTo>
                  <a:lnTo>
                    <a:pt x="647" y="514"/>
                  </a:lnTo>
                  <a:lnTo>
                    <a:pt x="579" y="579"/>
                  </a:lnTo>
                  <a:lnTo>
                    <a:pt x="514" y="647"/>
                  </a:lnTo>
                  <a:lnTo>
                    <a:pt x="454" y="719"/>
                  </a:lnTo>
                  <a:lnTo>
                    <a:pt x="398" y="794"/>
                  </a:lnTo>
                  <a:lnTo>
                    <a:pt x="346" y="873"/>
                  </a:lnTo>
                  <a:lnTo>
                    <a:pt x="300" y="955"/>
                  </a:lnTo>
                  <a:lnTo>
                    <a:pt x="258" y="1040"/>
                  </a:lnTo>
                  <a:lnTo>
                    <a:pt x="220" y="1127"/>
                  </a:lnTo>
                  <a:lnTo>
                    <a:pt x="189" y="1217"/>
                  </a:lnTo>
                  <a:lnTo>
                    <a:pt x="162" y="1310"/>
                  </a:lnTo>
                  <a:lnTo>
                    <a:pt x="141" y="1404"/>
                  </a:lnTo>
                  <a:lnTo>
                    <a:pt x="126" y="1501"/>
                  </a:lnTo>
                  <a:lnTo>
                    <a:pt x="116" y="1600"/>
                  </a:lnTo>
                  <a:lnTo>
                    <a:pt x="113" y="1700"/>
                  </a:lnTo>
                  <a:lnTo>
                    <a:pt x="116" y="1800"/>
                  </a:lnTo>
                  <a:lnTo>
                    <a:pt x="126" y="1899"/>
                  </a:lnTo>
                  <a:lnTo>
                    <a:pt x="141" y="1996"/>
                  </a:lnTo>
                  <a:lnTo>
                    <a:pt x="162" y="2090"/>
                  </a:lnTo>
                  <a:lnTo>
                    <a:pt x="189" y="2183"/>
                  </a:lnTo>
                  <a:lnTo>
                    <a:pt x="220" y="2273"/>
                  </a:lnTo>
                  <a:lnTo>
                    <a:pt x="258" y="2360"/>
                  </a:lnTo>
                  <a:lnTo>
                    <a:pt x="300" y="2445"/>
                  </a:lnTo>
                  <a:lnTo>
                    <a:pt x="346" y="2527"/>
                  </a:lnTo>
                  <a:lnTo>
                    <a:pt x="398" y="2606"/>
                  </a:lnTo>
                  <a:lnTo>
                    <a:pt x="454" y="2681"/>
                  </a:lnTo>
                  <a:lnTo>
                    <a:pt x="514" y="2753"/>
                  </a:lnTo>
                  <a:lnTo>
                    <a:pt x="579" y="2821"/>
                  </a:lnTo>
                  <a:lnTo>
                    <a:pt x="647" y="2886"/>
                  </a:lnTo>
                  <a:lnTo>
                    <a:pt x="719" y="2946"/>
                  </a:lnTo>
                  <a:lnTo>
                    <a:pt x="794" y="3002"/>
                  </a:lnTo>
                  <a:lnTo>
                    <a:pt x="873" y="3054"/>
                  </a:lnTo>
                  <a:lnTo>
                    <a:pt x="955" y="3100"/>
                  </a:lnTo>
                  <a:lnTo>
                    <a:pt x="1040" y="3142"/>
                  </a:lnTo>
                  <a:lnTo>
                    <a:pt x="1127" y="3180"/>
                  </a:lnTo>
                  <a:lnTo>
                    <a:pt x="1217" y="3211"/>
                  </a:lnTo>
                  <a:lnTo>
                    <a:pt x="1310" y="3238"/>
                  </a:lnTo>
                  <a:lnTo>
                    <a:pt x="1404" y="3259"/>
                  </a:lnTo>
                  <a:lnTo>
                    <a:pt x="1501" y="3274"/>
                  </a:lnTo>
                  <a:lnTo>
                    <a:pt x="1600" y="3284"/>
                  </a:lnTo>
                  <a:lnTo>
                    <a:pt x="1700" y="3287"/>
                  </a:lnTo>
                  <a:lnTo>
                    <a:pt x="1800" y="3284"/>
                  </a:lnTo>
                  <a:lnTo>
                    <a:pt x="1899" y="3274"/>
                  </a:lnTo>
                  <a:lnTo>
                    <a:pt x="1996" y="3259"/>
                  </a:lnTo>
                  <a:lnTo>
                    <a:pt x="2090" y="3238"/>
                  </a:lnTo>
                  <a:lnTo>
                    <a:pt x="2183" y="3211"/>
                  </a:lnTo>
                  <a:lnTo>
                    <a:pt x="2273" y="3180"/>
                  </a:lnTo>
                  <a:lnTo>
                    <a:pt x="2360" y="3142"/>
                  </a:lnTo>
                  <a:lnTo>
                    <a:pt x="2445" y="3100"/>
                  </a:lnTo>
                  <a:lnTo>
                    <a:pt x="2527" y="3054"/>
                  </a:lnTo>
                  <a:lnTo>
                    <a:pt x="2606" y="3002"/>
                  </a:lnTo>
                  <a:lnTo>
                    <a:pt x="2681" y="2946"/>
                  </a:lnTo>
                  <a:lnTo>
                    <a:pt x="2753" y="2886"/>
                  </a:lnTo>
                  <a:lnTo>
                    <a:pt x="2821" y="2821"/>
                  </a:lnTo>
                  <a:lnTo>
                    <a:pt x="2886" y="2753"/>
                  </a:lnTo>
                  <a:lnTo>
                    <a:pt x="2946" y="2681"/>
                  </a:lnTo>
                  <a:lnTo>
                    <a:pt x="3002" y="2606"/>
                  </a:lnTo>
                  <a:lnTo>
                    <a:pt x="3054" y="2527"/>
                  </a:lnTo>
                  <a:lnTo>
                    <a:pt x="3100" y="2445"/>
                  </a:lnTo>
                  <a:lnTo>
                    <a:pt x="3142" y="2360"/>
                  </a:lnTo>
                  <a:lnTo>
                    <a:pt x="3180" y="2273"/>
                  </a:lnTo>
                  <a:lnTo>
                    <a:pt x="3211" y="2183"/>
                  </a:lnTo>
                  <a:lnTo>
                    <a:pt x="3238" y="2090"/>
                  </a:lnTo>
                  <a:lnTo>
                    <a:pt x="3259" y="1996"/>
                  </a:lnTo>
                  <a:lnTo>
                    <a:pt x="3274" y="1899"/>
                  </a:lnTo>
                  <a:lnTo>
                    <a:pt x="3284" y="1800"/>
                  </a:lnTo>
                  <a:lnTo>
                    <a:pt x="3287" y="1700"/>
                  </a:lnTo>
                  <a:lnTo>
                    <a:pt x="3284" y="1600"/>
                  </a:lnTo>
                  <a:lnTo>
                    <a:pt x="3274" y="1501"/>
                  </a:lnTo>
                  <a:lnTo>
                    <a:pt x="3259" y="1404"/>
                  </a:lnTo>
                  <a:lnTo>
                    <a:pt x="3238" y="1310"/>
                  </a:lnTo>
                  <a:lnTo>
                    <a:pt x="3211" y="1217"/>
                  </a:lnTo>
                  <a:lnTo>
                    <a:pt x="3180" y="1127"/>
                  </a:lnTo>
                  <a:lnTo>
                    <a:pt x="3142" y="1040"/>
                  </a:lnTo>
                  <a:lnTo>
                    <a:pt x="3100" y="955"/>
                  </a:lnTo>
                  <a:lnTo>
                    <a:pt x="3054" y="873"/>
                  </a:lnTo>
                  <a:lnTo>
                    <a:pt x="3002" y="794"/>
                  </a:lnTo>
                  <a:lnTo>
                    <a:pt x="2946" y="719"/>
                  </a:lnTo>
                  <a:lnTo>
                    <a:pt x="2886" y="647"/>
                  </a:lnTo>
                  <a:lnTo>
                    <a:pt x="2821" y="579"/>
                  </a:lnTo>
                  <a:lnTo>
                    <a:pt x="2753" y="514"/>
                  </a:lnTo>
                  <a:lnTo>
                    <a:pt x="2681" y="454"/>
                  </a:lnTo>
                  <a:lnTo>
                    <a:pt x="2606" y="398"/>
                  </a:lnTo>
                  <a:lnTo>
                    <a:pt x="2527" y="346"/>
                  </a:lnTo>
                  <a:lnTo>
                    <a:pt x="2445" y="300"/>
                  </a:lnTo>
                  <a:lnTo>
                    <a:pt x="2360" y="258"/>
                  </a:lnTo>
                  <a:lnTo>
                    <a:pt x="2273" y="220"/>
                  </a:lnTo>
                  <a:lnTo>
                    <a:pt x="2183" y="189"/>
                  </a:lnTo>
                  <a:lnTo>
                    <a:pt x="2090" y="162"/>
                  </a:lnTo>
                  <a:lnTo>
                    <a:pt x="1996" y="141"/>
                  </a:lnTo>
                  <a:lnTo>
                    <a:pt x="1899" y="126"/>
                  </a:lnTo>
                  <a:lnTo>
                    <a:pt x="1800" y="116"/>
                  </a:lnTo>
                  <a:lnTo>
                    <a:pt x="1700" y="113"/>
                  </a:lnTo>
                  <a:close/>
                  <a:moveTo>
                    <a:pt x="1700" y="0"/>
                  </a:moveTo>
                  <a:lnTo>
                    <a:pt x="1803" y="3"/>
                  </a:lnTo>
                  <a:lnTo>
                    <a:pt x="1905" y="12"/>
                  </a:lnTo>
                  <a:lnTo>
                    <a:pt x="2005" y="28"/>
                  </a:lnTo>
                  <a:lnTo>
                    <a:pt x="2103" y="48"/>
                  </a:lnTo>
                  <a:lnTo>
                    <a:pt x="2199" y="75"/>
                  </a:lnTo>
                  <a:lnTo>
                    <a:pt x="2292" y="106"/>
                  </a:lnTo>
                  <a:lnTo>
                    <a:pt x="2383" y="143"/>
                  </a:lnTo>
                  <a:lnTo>
                    <a:pt x="2472" y="185"/>
                  </a:lnTo>
                  <a:lnTo>
                    <a:pt x="2557" y="233"/>
                  </a:lnTo>
                  <a:lnTo>
                    <a:pt x="2640" y="284"/>
                  </a:lnTo>
                  <a:lnTo>
                    <a:pt x="2719" y="340"/>
                  </a:lnTo>
                  <a:lnTo>
                    <a:pt x="2794" y="401"/>
                  </a:lnTo>
                  <a:lnTo>
                    <a:pt x="2867" y="465"/>
                  </a:lnTo>
                  <a:lnTo>
                    <a:pt x="2935" y="533"/>
                  </a:lnTo>
                  <a:lnTo>
                    <a:pt x="2999" y="606"/>
                  </a:lnTo>
                  <a:lnTo>
                    <a:pt x="3060" y="681"/>
                  </a:lnTo>
                  <a:lnTo>
                    <a:pt x="3116" y="760"/>
                  </a:lnTo>
                  <a:lnTo>
                    <a:pt x="3167" y="843"/>
                  </a:lnTo>
                  <a:lnTo>
                    <a:pt x="3215" y="928"/>
                  </a:lnTo>
                  <a:lnTo>
                    <a:pt x="3257" y="1017"/>
                  </a:lnTo>
                  <a:lnTo>
                    <a:pt x="3294" y="1108"/>
                  </a:lnTo>
                  <a:lnTo>
                    <a:pt x="3325" y="1201"/>
                  </a:lnTo>
                  <a:lnTo>
                    <a:pt x="3352" y="1297"/>
                  </a:lnTo>
                  <a:lnTo>
                    <a:pt x="3372" y="1395"/>
                  </a:lnTo>
                  <a:lnTo>
                    <a:pt x="3388" y="1495"/>
                  </a:lnTo>
                  <a:lnTo>
                    <a:pt x="3397" y="1597"/>
                  </a:lnTo>
                  <a:lnTo>
                    <a:pt x="3400" y="1700"/>
                  </a:lnTo>
                  <a:lnTo>
                    <a:pt x="3397" y="1803"/>
                  </a:lnTo>
                  <a:lnTo>
                    <a:pt x="3388" y="1905"/>
                  </a:lnTo>
                  <a:lnTo>
                    <a:pt x="3372" y="2005"/>
                  </a:lnTo>
                  <a:lnTo>
                    <a:pt x="3352" y="2103"/>
                  </a:lnTo>
                  <a:lnTo>
                    <a:pt x="3325" y="2199"/>
                  </a:lnTo>
                  <a:lnTo>
                    <a:pt x="3294" y="2292"/>
                  </a:lnTo>
                  <a:lnTo>
                    <a:pt x="3257" y="2383"/>
                  </a:lnTo>
                  <a:lnTo>
                    <a:pt x="3215" y="2472"/>
                  </a:lnTo>
                  <a:lnTo>
                    <a:pt x="3167" y="2557"/>
                  </a:lnTo>
                  <a:lnTo>
                    <a:pt x="3116" y="2640"/>
                  </a:lnTo>
                  <a:lnTo>
                    <a:pt x="3060" y="2719"/>
                  </a:lnTo>
                  <a:lnTo>
                    <a:pt x="2999" y="2794"/>
                  </a:lnTo>
                  <a:lnTo>
                    <a:pt x="2935" y="2867"/>
                  </a:lnTo>
                  <a:lnTo>
                    <a:pt x="2867" y="2935"/>
                  </a:lnTo>
                  <a:lnTo>
                    <a:pt x="2794" y="2999"/>
                  </a:lnTo>
                  <a:lnTo>
                    <a:pt x="2719" y="3060"/>
                  </a:lnTo>
                  <a:lnTo>
                    <a:pt x="2640" y="3116"/>
                  </a:lnTo>
                  <a:lnTo>
                    <a:pt x="2557" y="3167"/>
                  </a:lnTo>
                  <a:lnTo>
                    <a:pt x="2472" y="3215"/>
                  </a:lnTo>
                  <a:lnTo>
                    <a:pt x="2383" y="3257"/>
                  </a:lnTo>
                  <a:lnTo>
                    <a:pt x="2292" y="3294"/>
                  </a:lnTo>
                  <a:lnTo>
                    <a:pt x="2199" y="3325"/>
                  </a:lnTo>
                  <a:lnTo>
                    <a:pt x="2103" y="3352"/>
                  </a:lnTo>
                  <a:lnTo>
                    <a:pt x="2005" y="3372"/>
                  </a:lnTo>
                  <a:lnTo>
                    <a:pt x="1905" y="3388"/>
                  </a:lnTo>
                  <a:lnTo>
                    <a:pt x="1803" y="3397"/>
                  </a:lnTo>
                  <a:lnTo>
                    <a:pt x="1700" y="3400"/>
                  </a:lnTo>
                  <a:lnTo>
                    <a:pt x="1597" y="3397"/>
                  </a:lnTo>
                  <a:lnTo>
                    <a:pt x="1495" y="3388"/>
                  </a:lnTo>
                  <a:lnTo>
                    <a:pt x="1395" y="3372"/>
                  </a:lnTo>
                  <a:lnTo>
                    <a:pt x="1297" y="3352"/>
                  </a:lnTo>
                  <a:lnTo>
                    <a:pt x="1201" y="3325"/>
                  </a:lnTo>
                  <a:lnTo>
                    <a:pt x="1108" y="3294"/>
                  </a:lnTo>
                  <a:lnTo>
                    <a:pt x="1017" y="3257"/>
                  </a:lnTo>
                  <a:lnTo>
                    <a:pt x="928" y="3215"/>
                  </a:lnTo>
                  <a:lnTo>
                    <a:pt x="843" y="3167"/>
                  </a:lnTo>
                  <a:lnTo>
                    <a:pt x="760" y="3116"/>
                  </a:lnTo>
                  <a:lnTo>
                    <a:pt x="681" y="3060"/>
                  </a:lnTo>
                  <a:lnTo>
                    <a:pt x="606" y="2999"/>
                  </a:lnTo>
                  <a:lnTo>
                    <a:pt x="533" y="2935"/>
                  </a:lnTo>
                  <a:lnTo>
                    <a:pt x="465" y="2867"/>
                  </a:lnTo>
                  <a:lnTo>
                    <a:pt x="401" y="2794"/>
                  </a:lnTo>
                  <a:lnTo>
                    <a:pt x="340" y="2719"/>
                  </a:lnTo>
                  <a:lnTo>
                    <a:pt x="284" y="2640"/>
                  </a:lnTo>
                  <a:lnTo>
                    <a:pt x="233" y="2557"/>
                  </a:lnTo>
                  <a:lnTo>
                    <a:pt x="185" y="2472"/>
                  </a:lnTo>
                  <a:lnTo>
                    <a:pt x="143" y="2383"/>
                  </a:lnTo>
                  <a:lnTo>
                    <a:pt x="106" y="2292"/>
                  </a:lnTo>
                  <a:lnTo>
                    <a:pt x="75" y="2199"/>
                  </a:lnTo>
                  <a:lnTo>
                    <a:pt x="48" y="2103"/>
                  </a:lnTo>
                  <a:lnTo>
                    <a:pt x="28" y="2005"/>
                  </a:lnTo>
                  <a:lnTo>
                    <a:pt x="12" y="1905"/>
                  </a:lnTo>
                  <a:lnTo>
                    <a:pt x="3" y="1803"/>
                  </a:lnTo>
                  <a:lnTo>
                    <a:pt x="0" y="1700"/>
                  </a:lnTo>
                  <a:lnTo>
                    <a:pt x="3" y="1597"/>
                  </a:lnTo>
                  <a:lnTo>
                    <a:pt x="12" y="1495"/>
                  </a:lnTo>
                  <a:lnTo>
                    <a:pt x="28" y="1395"/>
                  </a:lnTo>
                  <a:lnTo>
                    <a:pt x="48" y="1297"/>
                  </a:lnTo>
                  <a:lnTo>
                    <a:pt x="75" y="1201"/>
                  </a:lnTo>
                  <a:lnTo>
                    <a:pt x="106" y="1108"/>
                  </a:lnTo>
                  <a:lnTo>
                    <a:pt x="143" y="1017"/>
                  </a:lnTo>
                  <a:lnTo>
                    <a:pt x="185" y="928"/>
                  </a:lnTo>
                  <a:lnTo>
                    <a:pt x="233" y="843"/>
                  </a:lnTo>
                  <a:lnTo>
                    <a:pt x="284" y="760"/>
                  </a:lnTo>
                  <a:lnTo>
                    <a:pt x="340" y="681"/>
                  </a:lnTo>
                  <a:lnTo>
                    <a:pt x="401" y="606"/>
                  </a:lnTo>
                  <a:lnTo>
                    <a:pt x="465" y="533"/>
                  </a:lnTo>
                  <a:lnTo>
                    <a:pt x="533" y="465"/>
                  </a:lnTo>
                  <a:lnTo>
                    <a:pt x="606" y="401"/>
                  </a:lnTo>
                  <a:lnTo>
                    <a:pt x="681" y="340"/>
                  </a:lnTo>
                  <a:lnTo>
                    <a:pt x="760" y="284"/>
                  </a:lnTo>
                  <a:lnTo>
                    <a:pt x="843" y="233"/>
                  </a:lnTo>
                  <a:lnTo>
                    <a:pt x="928" y="185"/>
                  </a:lnTo>
                  <a:lnTo>
                    <a:pt x="1017" y="143"/>
                  </a:lnTo>
                  <a:lnTo>
                    <a:pt x="1108" y="106"/>
                  </a:lnTo>
                  <a:lnTo>
                    <a:pt x="1201" y="75"/>
                  </a:lnTo>
                  <a:lnTo>
                    <a:pt x="1297" y="48"/>
                  </a:lnTo>
                  <a:lnTo>
                    <a:pt x="1395" y="28"/>
                  </a:lnTo>
                  <a:lnTo>
                    <a:pt x="1495" y="12"/>
                  </a:lnTo>
                  <a:lnTo>
                    <a:pt x="1597" y="3"/>
                  </a:lnTo>
                  <a:lnTo>
                    <a:pt x="17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" name="Freeform 226"/>
            <p:cNvSpPr>
              <a:spLocks noEditPoints="1"/>
            </p:cNvSpPr>
            <p:nvPr/>
          </p:nvSpPr>
          <p:spPr bwMode="auto">
            <a:xfrm>
              <a:off x="6459538" y="3667126"/>
              <a:ext cx="142875" cy="142875"/>
            </a:xfrm>
            <a:custGeom>
              <a:avLst/>
              <a:gdLst>
                <a:gd name="T0" fmla="*/ 407 w 906"/>
                <a:gd name="T1" fmla="*/ 116 h 906"/>
                <a:gd name="T2" fmla="*/ 321 w 906"/>
                <a:gd name="T3" fmla="*/ 140 h 906"/>
                <a:gd name="T4" fmla="*/ 245 w 906"/>
                <a:gd name="T5" fmla="*/ 184 h 906"/>
                <a:gd name="T6" fmla="*/ 184 w 906"/>
                <a:gd name="T7" fmla="*/ 245 h 906"/>
                <a:gd name="T8" fmla="*/ 140 w 906"/>
                <a:gd name="T9" fmla="*/ 321 h 906"/>
                <a:gd name="T10" fmla="*/ 116 w 906"/>
                <a:gd name="T11" fmla="*/ 407 h 906"/>
                <a:gd name="T12" fmla="*/ 116 w 906"/>
                <a:gd name="T13" fmla="*/ 499 h 906"/>
                <a:gd name="T14" fmla="*/ 140 w 906"/>
                <a:gd name="T15" fmla="*/ 585 h 906"/>
                <a:gd name="T16" fmla="*/ 184 w 906"/>
                <a:gd name="T17" fmla="*/ 661 h 906"/>
                <a:gd name="T18" fmla="*/ 245 w 906"/>
                <a:gd name="T19" fmla="*/ 722 h 906"/>
                <a:gd name="T20" fmla="*/ 321 w 906"/>
                <a:gd name="T21" fmla="*/ 766 h 906"/>
                <a:gd name="T22" fmla="*/ 407 w 906"/>
                <a:gd name="T23" fmla="*/ 790 h 906"/>
                <a:gd name="T24" fmla="*/ 499 w 906"/>
                <a:gd name="T25" fmla="*/ 790 h 906"/>
                <a:gd name="T26" fmla="*/ 585 w 906"/>
                <a:gd name="T27" fmla="*/ 766 h 906"/>
                <a:gd name="T28" fmla="*/ 661 w 906"/>
                <a:gd name="T29" fmla="*/ 722 h 906"/>
                <a:gd name="T30" fmla="*/ 722 w 906"/>
                <a:gd name="T31" fmla="*/ 661 h 906"/>
                <a:gd name="T32" fmla="*/ 766 w 906"/>
                <a:gd name="T33" fmla="*/ 585 h 906"/>
                <a:gd name="T34" fmla="*/ 790 w 906"/>
                <a:gd name="T35" fmla="*/ 499 h 906"/>
                <a:gd name="T36" fmla="*/ 790 w 906"/>
                <a:gd name="T37" fmla="*/ 407 h 906"/>
                <a:gd name="T38" fmla="*/ 766 w 906"/>
                <a:gd name="T39" fmla="*/ 321 h 906"/>
                <a:gd name="T40" fmla="*/ 722 w 906"/>
                <a:gd name="T41" fmla="*/ 245 h 906"/>
                <a:gd name="T42" fmla="*/ 661 w 906"/>
                <a:gd name="T43" fmla="*/ 184 h 906"/>
                <a:gd name="T44" fmla="*/ 585 w 906"/>
                <a:gd name="T45" fmla="*/ 140 h 906"/>
                <a:gd name="T46" fmla="*/ 499 w 906"/>
                <a:gd name="T47" fmla="*/ 116 h 906"/>
                <a:gd name="T48" fmla="*/ 453 w 906"/>
                <a:gd name="T49" fmla="*/ 0 h 906"/>
                <a:gd name="T50" fmla="*/ 557 w 906"/>
                <a:gd name="T51" fmla="*/ 12 h 906"/>
                <a:gd name="T52" fmla="*/ 652 w 906"/>
                <a:gd name="T53" fmla="*/ 46 h 906"/>
                <a:gd name="T54" fmla="*/ 736 w 906"/>
                <a:gd name="T55" fmla="*/ 100 h 906"/>
                <a:gd name="T56" fmla="*/ 806 w 906"/>
                <a:gd name="T57" fmla="*/ 170 h 906"/>
                <a:gd name="T58" fmla="*/ 860 w 906"/>
                <a:gd name="T59" fmla="*/ 254 h 906"/>
                <a:gd name="T60" fmla="*/ 894 w 906"/>
                <a:gd name="T61" fmla="*/ 349 h 906"/>
                <a:gd name="T62" fmla="*/ 906 w 906"/>
                <a:gd name="T63" fmla="*/ 453 h 906"/>
                <a:gd name="T64" fmla="*/ 894 w 906"/>
                <a:gd name="T65" fmla="*/ 557 h 906"/>
                <a:gd name="T66" fmla="*/ 860 w 906"/>
                <a:gd name="T67" fmla="*/ 652 h 906"/>
                <a:gd name="T68" fmla="*/ 806 w 906"/>
                <a:gd name="T69" fmla="*/ 736 h 906"/>
                <a:gd name="T70" fmla="*/ 736 w 906"/>
                <a:gd name="T71" fmla="*/ 806 h 906"/>
                <a:gd name="T72" fmla="*/ 652 w 906"/>
                <a:gd name="T73" fmla="*/ 860 h 906"/>
                <a:gd name="T74" fmla="*/ 557 w 906"/>
                <a:gd name="T75" fmla="*/ 894 h 906"/>
                <a:gd name="T76" fmla="*/ 453 w 906"/>
                <a:gd name="T77" fmla="*/ 906 h 906"/>
                <a:gd name="T78" fmla="*/ 349 w 906"/>
                <a:gd name="T79" fmla="*/ 894 h 906"/>
                <a:gd name="T80" fmla="*/ 254 w 906"/>
                <a:gd name="T81" fmla="*/ 860 h 906"/>
                <a:gd name="T82" fmla="*/ 170 w 906"/>
                <a:gd name="T83" fmla="*/ 806 h 906"/>
                <a:gd name="T84" fmla="*/ 100 w 906"/>
                <a:gd name="T85" fmla="*/ 736 h 906"/>
                <a:gd name="T86" fmla="*/ 46 w 906"/>
                <a:gd name="T87" fmla="*/ 652 h 906"/>
                <a:gd name="T88" fmla="*/ 12 w 906"/>
                <a:gd name="T89" fmla="*/ 557 h 906"/>
                <a:gd name="T90" fmla="*/ 0 w 906"/>
                <a:gd name="T91" fmla="*/ 453 h 906"/>
                <a:gd name="T92" fmla="*/ 12 w 906"/>
                <a:gd name="T93" fmla="*/ 349 h 906"/>
                <a:gd name="T94" fmla="*/ 46 w 906"/>
                <a:gd name="T95" fmla="*/ 254 h 906"/>
                <a:gd name="T96" fmla="*/ 100 w 906"/>
                <a:gd name="T97" fmla="*/ 170 h 906"/>
                <a:gd name="T98" fmla="*/ 170 w 906"/>
                <a:gd name="T99" fmla="*/ 100 h 906"/>
                <a:gd name="T100" fmla="*/ 254 w 906"/>
                <a:gd name="T101" fmla="*/ 46 h 906"/>
                <a:gd name="T102" fmla="*/ 349 w 906"/>
                <a:gd name="T103" fmla="*/ 12 h 906"/>
                <a:gd name="T104" fmla="*/ 453 w 906"/>
                <a:gd name="T105" fmla="*/ 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06" h="906">
                  <a:moveTo>
                    <a:pt x="453" y="113"/>
                  </a:moveTo>
                  <a:lnTo>
                    <a:pt x="407" y="116"/>
                  </a:lnTo>
                  <a:lnTo>
                    <a:pt x="362" y="125"/>
                  </a:lnTo>
                  <a:lnTo>
                    <a:pt x="321" y="140"/>
                  </a:lnTo>
                  <a:lnTo>
                    <a:pt x="282" y="159"/>
                  </a:lnTo>
                  <a:lnTo>
                    <a:pt x="245" y="184"/>
                  </a:lnTo>
                  <a:lnTo>
                    <a:pt x="213" y="213"/>
                  </a:lnTo>
                  <a:lnTo>
                    <a:pt x="184" y="245"/>
                  </a:lnTo>
                  <a:lnTo>
                    <a:pt x="159" y="282"/>
                  </a:lnTo>
                  <a:lnTo>
                    <a:pt x="140" y="321"/>
                  </a:lnTo>
                  <a:lnTo>
                    <a:pt x="125" y="362"/>
                  </a:lnTo>
                  <a:lnTo>
                    <a:pt x="116" y="407"/>
                  </a:lnTo>
                  <a:lnTo>
                    <a:pt x="113" y="453"/>
                  </a:lnTo>
                  <a:lnTo>
                    <a:pt x="116" y="499"/>
                  </a:lnTo>
                  <a:lnTo>
                    <a:pt x="125" y="544"/>
                  </a:lnTo>
                  <a:lnTo>
                    <a:pt x="140" y="585"/>
                  </a:lnTo>
                  <a:lnTo>
                    <a:pt x="159" y="624"/>
                  </a:lnTo>
                  <a:lnTo>
                    <a:pt x="184" y="661"/>
                  </a:lnTo>
                  <a:lnTo>
                    <a:pt x="213" y="693"/>
                  </a:lnTo>
                  <a:lnTo>
                    <a:pt x="245" y="722"/>
                  </a:lnTo>
                  <a:lnTo>
                    <a:pt x="282" y="747"/>
                  </a:lnTo>
                  <a:lnTo>
                    <a:pt x="321" y="766"/>
                  </a:lnTo>
                  <a:lnTo>
                    <a:pt x="362" y="781"/>
                  </a:lnTo>
                  <a:lnTo>
                    <a:pt x="407" y="790"/>
                  </a:lnTo>
                  <a:lnTo>
                    <a:pt x="453" y="793"/>
                  </a:lnTo>
                  <a:lnTo>
                    <a:pt x="499" y="790"/>
                  </a:lnTo>
                  <a:lnTo>
                    <a:pt x="544" y="781"/>
                  </a:lnTo>
                  <a:lnTo>
                    <a:pt x="585" y="766"/>
                  </a:lnTo>
                  <a:lnTo>
                    <a:pt x="624" y="747"/>
                  </a:lnTo>
                  <a:lnTo>
                    <a:pt x="661" y="722"/>
                  </a:lnTo>
                  <a:lnTo>
                    <a:pt x="693" y="693"/>
                  </a:lnTo>
                  <a:lnTo>
                    <a:pt x="722" y="661"/>
                  </a:lnTo>
                  <a:lnTo>
                    <a:pt x="747" y="624"/>
                  </a:lnTo>
                  <a:lnTo>
                    <a:pt x="766" y="585"/>
                  </a:lnTo>
                  <a:lnTo>
                    <a:pt x="781" y="544"/>
                  </a:lnTo>
                  <a:lnTo>
                    <a:pt x="790" y="499"/>
                  </a:lnTo>
                  <a:lnTo>
                    <a:pt x="793" y="453"/>
                  </a:lnTo>
                  <a:lnTo>
                    <a:pt x="790" y="407"/>
                  </a:lnTo>
                  <a:lnTo>
                    <a:pt x="781" y="362"/>
                  </a:lnTo>
                  <a:lnTo>
                    <a:pt x="766" y="321"/>
                  </a:lnTo>
                  <a:lnTo>
                    <a:pt x="747" y="282"/>
                  </a:lnTo>
                  <a:lnTo>
                    <a:pt x="722" y="245"/>
                  </a:lnTo>
                  <a:lnTo>
                    <a:pt x="693" y="213"/>
                  </a:lnTo>
                  <a:lnTo>
                    <a:pt x="661" y="184"/>
                  </a:lnTo>
                  <a:lnTo>
                    <a:pt x="624" y="159"/>
                  </a:lnTo>
                  <a:lnTo>
                    <a:pt x="585" y="140"/>
                  </a:lnTo>
                  <a:lnTo>
                    <a:pt x="544" y="125"/>
                  </a:lnTo>
                  <a:lnTo>
                    <a:pt x="499" y="116"/>
                  </a:lnTo>
                  <a:lnTo>
                    <a:pt x="453" y="113"/>
                  </a:lnTo>
                  <a:close/>
                  <a:moveTo>
                    <a:pt x="453" y="0"/>
                  </a:moveTo>
                  <a:lnTo>
                    <a:pt x="506" y="3"/>
                  </a:lnTo>
                  <a:lnTo>
                    <a:pt x="557" y="12"/>
                  </a:lnTo>
                  <a:lnTo>
                    <a:pt x="605" y="26"/>
                  </a:lnTo>
                  <a:lnTo>
                    <a:pt x="652" y="46"/>
                  </a:lnTo>
                  <a:lnTo>
                    <a:pt x="696" y="71"/>
                  </a:lnTo>
                  <a:lnTo>
                    <a:pt x="736" y="100"/>
                  </a:lnTo>
                  <a:lnTo>
                    <a:pt x="773" y="133"/>
                  </a:lnTo>
                  <a:lnTo>
                    <a:pt x="806" y="170"/>
                  </a:lnTo>
                  <a:lnTo>
                    <a:pt x="835" y="210"/>
                  </a:lnTo>
                  <a:lnTo>
                    <a:pt x="860" y="254"/>
                  </a:lnTo>
                  <a:lnTo>
                    <a:pt x="880" y="301"/>
                  </a:lnTo>
                  <a:lnTo>
                    <a:pt x="894" y="349"/>
                  </a:lnTo>
                  <a:lnTo>
                    <a:pt x="903" y="400"/>
                  </a:lnTo>
                  <a:lnTo>
                    <a:pt x="906" y="453"/>
                  </a:lnTo>
                  <a:lnTo>
                    <a:pt x="903" y="506"/>
                  </a:lnTo>
                  <a:lnTo>
                    <a:pt x="894" y="557"/>
                  </a:lnTo>
                  <a:lnTo>
                    <a:pt x="880" y="605"/>
                  </a:lnTo>
                  <a:lnTo>
                    <a:pt x="860" y="652"/>
                  </a:lnTo>
                  <a:lnTo>
                    <a:pt x="835" y="696"/>
                  </a:lnTo>
                  <a:lnTo>
                    <a:pt x="806" y="736"/>
                  </a:lnTo>
                  <a:lnTo>
                    <a:pt x="773" y="773"/>
                  </a:lnTo>
                  <a:lnTo>
                    <a:pt x="736" y="806"/>
                  </a:lnTo>
                  <a:lnTo>
                    <a:pt x="696" y="835"/>
                  </a:lnTo>
                  <a:lnTo>
                    <a:pt x="652" y="860"/>
                  </a:lnTo>
                  <a:lnTo>
                    <a:pt x="605" y="880"/>
                  </a:lnTo>
                  <a:lnTo>
                    <a:pt x="557" y="894"/>
                  </a:lnTo>
                  <a:lnTo>
                    <a:pt x="506" y="903"/>
                  </a:lnTo>
                  <a:lnTo>
                    <a:pt x="453" y="906"/>
                  </a:lnTo>
                  <a:lnTo>
                    <a:pt x="400" y="903"/>
                  </a:lnTo>
                  <a:lnTo>
                    <a:pt x="349" y="894"/>
                  </a:lnTo>
                  <a:lnTo>
                    <a:pt x="301" y="880"/>
                  </a:lnTo>
                  <a:lnTo>
                    <a:pt x="254" y="860"/>
                  </a:lnTo>
                  <a:lnTo>
                    <a:pt x="210" y="835"/>
                  </a:lnTo>
                  <a:lnTo>
                    <a:pt x="170" y="806"/>
                  </a:lnTo>
                  <a:lnTo>
                    <a:pt x="133" y="773"/>
                  </a:lnTo>
                  <a:lnTo>
                    <a:pt x="100" y="736"/>
                  </a:lnTo>
                  <a:lnTo>
                    <a:pt x="71" y="696"/>
                  </a:lnTo>
                  <a:lnTo>
                    <a:pt x="46" y="652"/>
                  </a:lnTo>
                  <a:lnTo>
                    <a:pt x="26" y="605"/>
                  </a:lnTo>
                  <a:lnTo>
                    <a:pt x="12" y="557"/>
                  </a:lnTo>
                  <a:lnTo>
                    <a:pt x="3" y="506"/>
                  </a:lnTo>
                  <a:lnTo>
                    <a:pt x="0" y="453"/>
                  </a:lnTo>
                  <a:lnTo>
                    <a:pt x="3" y="400"/>
                  </a:lnTo>
                  <a:lnTo>
                    <a:pt x="12" y="349"/>
                  </a:lnTo>
                  <a:lnTo>
                    <a:pt x="26" y="301"/>
                  </a:lnTo>
                  <a:lnTo>
                    <a:pt x="46" y="254"/>
                  </a:lnTo>
                  <a:lnTo>
                    <a:pt x="71" y="210"/>
                  </a:lnTo>
                  <a:lnTo>
                    <a:pt x="100" y="170"/>
                  </a:lnTo>
                  <a:lnTo>
                    <a:pt x="133" y="133"/>
                  </a:lnTo>
                  <a:lnTo>
                    <a:pt x="170" y="100"/>
                  </a:lnTo>
                  <a:lnTo>
                    <a:pt x="210" y="71"/>
                  </a:lnTo>
                  <a:lnTo>
                    <a:pt x="254" y="46"/>
                  </a:lnTo>
                  <a:lnTo>
                    <a:pt x="301" y="26"/>
                  </a:lnTo>
                  <a:lnTo>
                    <a:pt x="349" y="12"/>
                  </a:lnTo>
                  <a:lnTo>
                    <a:pt x="400" y="3"/>
                  </a:lnTo>
                  <a:lnTo>
                    <a:pt x="4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" name="Freeform 227"/>
            <p:cNvSpPr>
              <a:spLocks noEditPoints="1"/>
            </p:cNvSpPr>
            <p:nvPr/>
          </p:nvSpPr>
          <p:spPr bwMode="auto">
            <a:xfrm>
              <a:off x="6405563" y="3613151"/>
              <a:ext cx="250825" cy="250825"/>
            </a:xfrm>
            <a:custGeom>
              <a:avLst/>
              <a:gdLst>
                <a:gd name="T0" fmla="*/ 664 w 1586"/>
                <a:gd name="T1" fmla="*/ 125 h 1586"/>
                <a:gd name="T2" fmla="*/ 486 w 1586"/>
                <a:gd name="T3" fmla="*/ 186 h 1586"/>
                <a:gd name="T4" fmla="*/ 335 w 1586"/>
                <a:gd name="T5" fmla="*/ 291 h 1586"/>
                <a:gd name="T6" fmla="*/ 217 w 1586"/>
                <a:gd name="T7" fmla="*/ 432 h 1586"/>
                <a:gd name="T8" fmla="*/ 140 w 1586"/>
                <a:gd name="T9" fmla="*/ 602 h 1586"/>
                <a:gd name="T10" fmla="*/ 113 w 1586"/>
                <a:gd name="T11" fmla="*/ 793 h 1586"/>
                <a:gd name="T12" fmla="*/ 140 w 1586"/>
                <a:gd name="T13" fmla="*/ 984 h 1586"/>
                <a:gd name="T14" fmla="*/ 217 w 1586"/>
                <a:gd name="T15" fmla="*/ 1154 h 1586"/>
                <a:gd name="T16" fmla="*/ 335 w 1586"/>
                <a:gd name="T17" fmla="*/ 1295 h 1586"/>
                <a:gd name="T18" fmla="*/ 486 w 1586"/>
                <a:gd name="T19" fmla="*/ 1400 h 1586"/>
                <a:gd name="T20" fmla="*/ 664 w 1586"/>
                <a:gd name="T21" fmla="*/ 1461 h 1586"/>
                <a:gd name="T22" fmla="*/ 858 w 1586"/>
                <a:gd name="T23" fmla="*/ 1470 h 1586"/>
                <a:gd name="T24" fmla="*/ 1043 w 1586"/>
                <a:gd name="T25" fmla="*/ 1426 h 1586"/>
                <a:gd name="T26" fmla="*/ 1204 w 1586"/>
                <a:gd name="T27" fmla="*/ 1334 h 1586"/>
                <a:gd name="T28" fmla="*/ 1334 w 1586"/>
                <a:gd name="T29" fmla="*/ 1204 h 1586"/>
                <a:gd name="T30" fmla="*/ 1426 w 1586"/>
                <a:gd name="T31" fmla="*/ 1043 h 1586"/>
                <a:gd name="T32" fmla="*/ 1470 w 1586"/>
                <a:gd name="T33" fmla="*/ 858 h 1586"/>
                <a:gd name="T34" fmla="*/ 1461 w 1586"/>
                <a:gd name="T35" fmla="*/ 664 h 1586"/>
                <a:gd name="T36" fmla="*/ 1400 w 1586"/>
                <a:gd name="T37" fmla="*/ 486 h 1586"/>
                <a:gd name="T38" fmla="*/ 1295 w 1586"/>
                <a:gd name="T39" fmla="*/ 335 h 1586"/>
                <a:gd name="T40" fmla="*/ 1154 w 1586"/>
                <a:gd name="T41" fmla="*/ 217 h 1586"/>
                <a:gd name="T42" fmla="*/ 984 w 1586"/>
                <a:gd name="T43" fmla="*/ 140 h 1586"/>
                <a:gd name="T44" fmla="*/ 793 w 1586"/>
                <a:gd name="T45" fmla="*/ 113 h 1586"/>
                <a:gd name="T46" fmla="*/ 935 w 1586"/>
                <a:gd name="T47" fmla="*/ 12 h 1586"/>
                <a:gd name="T48" fmla="*/ 1133 w 1586"/>
                <a:gd name="T49" fmla="*/ 76 h 1586"/>
                <a:gd name="T50" fmla="*/ 1304 w 1586"/>
                <a:gd name="T51" fmla="*/ 186 h 1586"/>
                <a:gd name="T52" fmla="*/ 1441 w 1586"/>
                <a:gd name="T53" fmla="*/ 336 h 1586"/>
                <a:gd name="T54" fmla="*/ 1537 w 1586"/>
                <a:gd name="T55" fmla="*/ 517 h 1586"/>
                <a:gd name="T56" fmla="*/ 1583 w 1586"/>
                <a:gd name="T57" fmla="*/ 721 h 1586"/>
                <a:gd name="T58" fmla="*/ 1574 w 1586"/>
                <a:gd name="T59" fmla="*/ 935 h 1586"/>
                <a:gd name="T60" fmla="*/ 1510 w 1586"/>
                <a:gd name="T61" fmla="*/ 1133 h 1586"/>
                <a:gd name="T62" fmla="*/ 1400 w 1586"/>
                <a:gd name="T63" fmla="*/ 1304 h 1586"/>
                <a:gd name="T64" fmla="*/ 1250 w 1586"/>
                <a:gd name="T65" fmla="*/ 1441 h 1586"/>
                <a:gd name="T66" fmla="*/ 1069 w 1586"/>
                <a:gd name="T67" fmla="*/ 1537 h 1586"/>
                <a:gd name="T68" fmla="*/ 865 w 1586"/>
                <a:gd name="T69" fmla="*/ 1583 h 1586"/>
                <a:gd name="T70" fmla="*/ 651 w 1586"/>
                <a:gd name="T71" fmla="*/ 1574 h 1586"/>
                <a:gd name="T72" fmla="*/ 453 w 1586"/>
                <a:gd name="T73" fmla="*/ 1510 h 1586"/>
                <a:gd name="T74" fmla="*/ 282 w 1586"/>
                <a:gd name="T75" fmla="*/ 1400 h 1586"/>
                <a:gd name="T76" fmla="*/ 145 w 1586"/>
                <a:gd name="T77" fmla="*/ 1250 h 1586"/>
                <a:gd name="T78" fmla="*/ 49 w 1586"/>
                <a:gd name="T79" fmla="*/ 1069 h 1586"/>
                <a:gd name="T80" fmla="*/ 3 w 1586"/>
                <a:gd name="T81" fmla="*/ 865 h 1586"/>
                <a:gd name="T82" fmla="*/ 12 w 1586"/>
                <a:gd name="T83" fmla="*/ 651 h 1586"/>
                <a:gd name="T84" fmla="*/ 76 w 1586"/>
                <a:gd name="T85" fmla="*/ 453 h 1586"/>
                <a:gd name="T86" fmla="*/ 186 w 1586"/>
                <a:gd name="T87" fmla="*/ 282 h 1586"/>
                <a:gd name="T88" fmla="*/ 336 w 1586"/>
                <a:gd name="T89" fmla="*/ 145 h 1586"/>
                <a:gd name="T90" fmla="*/ 517 w 1586"/>
                <a:gd name="T91" fmla="*/ 49 h 1586"/>
                <a:gd name="T92" fmla="*/ 721 w 1586"/>
                <a:gd name="T93" fmla="*/ 3 h 1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86" h="1586">
                  <a:moveTo>
                    <a:pt x="793" y="113"/>
                  </a:moveTo>
                  <a:lnTo>
                    <a:pt x="728" y="116"/>
                  </a:lnTo>
                  <a:lnTo>
                    <a:pt x="664" y="125"/>
                  </a:lnTo>
                  <a:lnTo>
                    <a:pt x="602" y="140"/>
                  </a:lnTo>
                  <a:lnTo>
                    <a:pt x="543" y="160"/>
                  </a:lnTo>
                  <a:lnTo>
                    <a:pt x="486" y="186"/>
                  </a:lnTo>
                  <a:lnTo>
                    <a:pt x="432" y="217"/>
                  </a:lnTo>
                  <a:lnTo>
                    <a:pt x="382" y="252"/>
                  </a:lnTo>
                  <a:lnTo>
                    <a:pt x="335" y="291"/>
                  </a:lnTo>
                  <a:lnTo>
                    <a:pt x="291" y="335"/>
                  </a:lnTo>
                  <a:lnTo>
                    <a:pt x="252" y="382"/>
                  </a:lnTo>
                  <a:lnTo>
                    <a:pt x="217" y="432"/>
                  </a:lnTo>
                  <a:lnTo>
                    <a:pt x="186" y="486"/>
                  </a:lnTo>
                  <a:lnTo>
                    <a:pt x="160" y="543"/>
                  </a:lnTo>
                  <a:lnTo>
                    <a:pt x="140" y="602"/>
                  </a:lnTo>
                  <a:lnTo>
                    <a:pt x="125" y="664"/>
                  </a:lnTo>
                  <a:lnTo>
                    <a:pt x="116" y="728"/>
                  </a:lnTo>
                  <a:lnTo>
                    <a:pt x="113" y="793"/>
                  </a:lnTo>
                  <a:lnTo>
                    <a:pt x="116" y="858"/>
                  </a:lnTo>
                  <a:lnTo>
                    <a:pt x="125" y="922"/>
                  </a:lnTo>
                  <a:lnTo>
                    <a:pt x="140" y="984"/>
                  </a:lnTo>
                  <a:lnTo>
                    <a:pt x="160" y="1043"/>
                  </a:lnTo>
                  <a:lnTo>
                    <a:pt x="186" y="1100"/>
                  </a:lnTo>
                  <a:lnTo>
                    <a:pt x="217" y="1154"/>
                  </a:lnTo>
                  <a:lnTo>
                    <a:pt x="252" y="1204"/>
                  </a:lnTo>
                  <a:lnTo>
                    <a:pt x="291" y="1251"/>
                  </a:lnTo>
                  <a:lnTo>
                    <a:pt x="335" y="1295"/>
                  </a:lnTo>
                  <a:lnTo>
                    <a:pt x="382" y="1334"/>
                  </a:lnTo>
                  <a:lnTo>
                    <a:pt x="432" y="1369"/>
                  </a:lnTo>
                  <a:lnTo>
                    <a:pt x="486" y="1400"/>
                  </a:lnTo>
                  <a:lnTo>
                    <a:pt x="543" y="1426"/>
                  </a:lnTo>
                  <a:lnTo>
                    <a:pt x="602" y="1446"/>
                  </a:lnTo>
                  <a:lnTo>
                    <a:pt x="664" y="1461"/>
                  </a:lnTo>
                  <a:lnTo>
                    <a:pt x="728" y="1470"/>
                  </a:lnTo>
                  <a:lnTo>
                    <a:pt x="793" y="1473"/>
                  </a:lnTo>
                  <a:lnTo>
                    <a:pt x="858" y="1470"/>
                  </a:lnTo>
                  <a:lnTo>
                    <a:pt x="922" y="1461"/>
                  </a:lnTo>
                  <a:lnTo>
                    <a:pt x="984" y="1446"/>
                  </a:lnTo>
                  <a:lnTo>
                    <a:pt x="1043" y="1426"/>
                  </a:lnTo>
                  <a:lnTo>
                    <a:pt x="1100" y="1400"/>
                  </a:lnTo>
                  <a:lnTo>
                    <a:pt x="1154" y="1369"/>
                  </a:lnTo>
                  <a:lnTo>
                    <a:pt x="1204" y="1334"/>
                  </a:lnTo>
                  <a:lnTo>
                    <a:pt x="1251" y="1295"/>
                  </a:lnTo>
                  <a:lnTo>
                    <a:pt x="1295" y="1251"/>
                  </a:lnTo>
                  <a:lnTo>
                    <a:pt x="1334" y="1204"/>
                  </a:lnTo>
                  <a:lnTo>
                    <a:pt x="1369" y="1154"/>
                  </a:lnTo>
                  <a:lnTo>
                    <a:pt x="1400" y="1100"/>
                  </a:lnTo>
                  <a:lnTo>
                    <a:pt x="1426" y="1043"/>
                  </a:lnTo>
                  <a:lnTo>
                    <a:pt x="1446" y="984"/>
                  </a:lnTo>
                  <a:lnTo>
                    <a:pt x="1461" y="922"/>
                  </a:lnTo>
                  <a:lnTo>
                    <a:pt x="1470" y="858"/>
                  </a:lnTo>
                  <a:lnTo>
                    <a:pt x="1473" y="793"/>
                  </a:lnTo>
                  <a:lnTo>
                    <a:pt x="1470" y="728"/>
                  </a:lnTo>
                  <a:lnTo>
                    <a:pt x="1461" y="664"/>
                  </a:lnTo>
                  <a:lnTo>
                    <a:pt x="1446" y="602"/>
                  </a:lnTo>
                  <a:lnTo>
                    <a:pt x="1426" y="543"/>
                  </a:lnTo>
                  <a:lnTo>
                    <a:pt x="1400" y="486"/>
                  </a:lnTo>
                  <a:lnTo>
                    <a:pt x="1369" y="432"/>
                  </a:lnTo>
                  <a:lnTo>
                    <a:pt x="1334" y="382"/>
                  </a:lnTo>
                  <a:lnTo>
                    <a:pt x="1295" y="335"/>
                  </a:lnTo>
                  <a:lnTo>
                    <a:pt x="1251" y="291"/>
                  </a:lnTo>
                  <a:lnTo>
                    <a:pt x="1204" y="252"/>
                  </a:lnTo>
                  <a:lnTo>
                    <a:pt x="1154" y="217"/>
                  </a:lnTo>
                  <a:lnTo>
                    <a:pt x="1100" y="186"/>
                  </a:lnTo>
                  <a:lnTo>
                    <a:pt x="1043" y="160"/>
                  </a:lnTo>
                  <a:lnTo>
                    <a:pt x="984" y="140"/>
                  </a:lnTo>
                  <a:lnTo>
                    <a:pt x="922" y="125"/>
                  </a:lnTo>
                  <a:lnTo>
                    <a:pt x="858" y="116"/>
                  </a:lnTo>
                  <a:lnTo>
                    <a:pt x="793" y="113"/>
                  </a:lnTo>
                  <a:close/>
                  <a:moveTo>
                    <a:pt x="793" y="0"/>
                  </a:moveTo>
                  <a:lnTo>
                    <a:pt x="865" y="3"/>
                  </a:lnTo>
                  <a:lnTo>
                    <a:pt x="935" y="12"/>
                  </a:lnTo>
                  <a:lnTo>
                    <a:pt x="1003" y="29"/>
                  </a:lnTo>
                  <a:lnTo>
                    <a:pt x="1069" y="49"/>
                  </a:lnTo>
                  <a:lnTo>
                    <a:pt x="1133" y="76"/>
                  </a:lnTo>
                  <a:lnTo>
                    <a:pt x="1193" y="108"/>
                  </a:lnTo>
                  <a:lnTo>
                    <a:pt x="1250" y="145"/>
                  </a:lnTo>
                  <a:lnTo>
                    <a:pt x="1304" y="186"/>
                  </a:lnTo>
                  <a:lnTo>
                    <a:pt x="1353" y="233"/>
                  </a:lnTo>
                  <a:lnTo>
                    <a:pt x="1400" y="282"/>
                  </a:lnTo>
                  <a:lnTo>
                    <a:pt x="1441" y="336"/>
                  </a:lnTo>
                  <a:lnTo>
                    <a:pt x="1478" y="393"/>
                  </a:lnTo>
                  <a:lnTo>
                    <a:pt x="1510" y="453"/>
                  </a:lnTo>
                  <a:lnTo>
                    <a:pt x="1537" y="517"/>
                  </a:lnTo>
                  <a:lnTo>
                    <a:pt x="1557" y="583"/>
                  </a:lnTo>
                  <a:lnTo>
                    <a:pt x="1574" y="651"/>
                  </a:lnTo>
                  <a:lnTo>
                    <a:pt x="1583" y="721"/>
                  </a:lnTo>
                  <a:lnTo>
                    <a:pt x="1586" y="793"/>
                  </a:lnTo>
                  <a:lnTo>
                    <a:pt x="1583" y="865"/>
                  </a:lnTo>
                  <a:lnTo>
                    <a:pt x="1574" y="935"/>
                  </a:lnTo>
                  <a:lnTo>
                    <a:pt x="1557" y="1003"/>
                  </a:lnTo>
                  <a:lnTo>
                    <a:pt x="1537" y="1069"/>
                  </a:lnTo>
                  <a:lnTo>
                    <a:pt x="1510" y="1133"/>
                  </a:lnTo>
                  <a:lnTo>
                    <a:pt x="1478" y="1193"/>
                  </a:lnTo>
                  <a:lnTo>
                    <a:pt x="1441" y="1250"/>
                  </a:lnTo>
                  <a:lnTo>
                    <a:pt x="1400" y="1304"/>
                  </a:lnTo>
                  <a:lnTo>
                    <a:pt x="1353" y="1353"/>
                  </a:lnTo>
                  <a:lnTo>
                    <a:pt x="1304" y="1400"/>
                  </a:lnTo>
                  <a:lnTo>
                    <a:pt x="1250" y="1441"/>
                  </a:lnTo>
                  <a:lnTo>
                    <a:pt x="1193" y="1478"/>
                  </a:lnTo>
                  <a:lnTo>
                    <a:pt x="1133" y="1510"/>
                  </a:lnTo>
                  <a:lnTo>
                    <a:pt x="1069" y="1537"/>
                  </a:lnTo>
                  <a:lnTo>
                    <a:pt x="1003" y="1557"/>
                  </a:lnTo>
                  <a:lnTo>
                    <a:pt x="935" y="1574"/>
                  </a:lnTo>
                  <a:lnTo>
                    <a:pt x="865" y="1583"/>
                  </a:lnTo>
                  <a:lnTo>
                    <a:pt x="793" y="1586"/>
                  </a:lnTo>
                  <a:lnTo>
                    <a:pt x="721" y="1583"/>
                  </a:lnTo>
                  <a:lnTo>
                    <a:pt x="651" y="1574"/>
                  </a:lnTo>
                  <a:lnTo>
                    <a:pt x="583" y="1557"/>
                  </a:lnTo>
                  <a:lnTo>
                    <a:pt x="517" y="1537"/>
                  </a:lnTo>
                  <a:lnTo>
                    <a:pt x="453" y="1510"/>
                  </a:lnTo>
                  <a:lnTo>
                    <a:pt x="393" y="1478"/>
                  </a:lnTo>
                  <a:lnTo>
                    <a:pt x="336" y="1441"/>
                  </a:lnTo>
                  <a:lnTo>
                    <a:pt x="282" y="1400"/>
                  </a:lnTo>
                  <a:lnTo>
                    <a:pt x="233" y="1353"/>
                  </a:lnTo>
                  <a:lnTo>
                    <a:pt x="186" y="1304"/>
                  </a:lnTo>
                  <a:lnTo>
                    <a:pt x="145" y="1250"/>
                  </a:lnTo>
                  <a:lnTo>
                    <a:pt x="108" y="1193"/>
                  </a:lnTo>
                  <a:lnTo>
                    <a:pt x="76" y="1133"/>
                  </a:lnTo>
                  <a:lnTo>
                    <a:pt x="49" y="1069"/>
                  </a:lnTo>
                  <a:lnTo>
                    <a:pt x="29" y="1003"/>
                  </a:lnTo>
                  <a:lnTo>
                    <a:pt x="12" y="935"/>
                  </a:lnTo>
                  <a:lnTo>
                    <a:pt x="3" y="865"/>
                  </a:lnTo>
                  <a:lnTo>
                    <a:pt x="0" y="793"/>
                  </a:lnTo>
                  <a:lnTo>
                    <a:pt x="3" y="721"/>
                  </a:lnTo>
                  <a:lnTo>
                    <a:pt x="12" y="651"/>
                  </a:lnTo>
                  <a:lnTo>
                    <a:pt x="29" y="583"/>
                  </a:lnTo>
                  <a:lnTo>
                    <a:pt x="49" y="517"/>
                  </a:lnTo>
                  <a:lnTo>
                    <a:pt x="76" y="453"/>
                  </a:lnTo>
                  <a:lnTo>
                    <a:pt x="108" y="393"/>
                  </a:lnTo>
                  <a:lnTo>
                    <a:pt x="145" y="336"/>
                  </a:lnTo>
                  <a:lnTo>
                    <a:pt x="186" y="282"/>
                  </a:lnTo>
                  <a:lnTo>
                    <a:pt x="233" y="233"/>
                  </a:lnTo>
                  <a:lnTo>
                    <a:pt x="282" y="186"/>
                  </a:lnTo>
                  <a:lnTo>
                    <a:pt x="336" y="145"/>
                  </a:lnTo>
                  <a:lnTo>
                    <a:pt x="393" y="108"/>
                  </a:lnTo>
                  <a:lnTo>
                    <a:pt x="453" y="76"/>
                  </a:lnTo>
                  <a:lnTo>
                    <a:pt x="517" y="49"/>
                  </a:lnTo>
                  <a:lnTo>
                    <a:pt x="583" y="29"/>
                  </a:lnTo>
                  <a:lnTo>
                    <a:pt x="651" y="12"/>
                  </a:lnTo>
                  <a:lnTo>
                    <a:pt x="721" y="3"/>
                  </a:lnTo>
                  <a:lnTo>
                    <a:pt x="7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1" name="Group 830"/>
          <p:cNvGrpSpPr/>
          <p:nvPr/>
        </p:nvGrpSpPr>
        <p:grpSpPr>
          <a:xfrm>
            <a:off x="5400583" y="3474996"/>
            <a:ext cx="446088" cy="527050"/>
            <a:chOff x="5438775" y="3473450"/>
            <a:chExt cx="446088" cy="5270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9" name="Freeform 232"/>
            <p:cNvSpPr>
              <a:spLocks noEditPoints="1"/>
            </p:cNvSpPr>
            <p:nvPr/>
          </p:nvSpPr>
          <p:spPr bwMode="auto">
            <a:xfrm>
              <a:off x="5438775" y="3473450"/>
              <a:ext cx="446088" cy="527050"/>
            </a:xfrm>
            <a:custGeom>
              <a:avLst/>
              <a:gdLst>
                <a:gd name="T0" fmla="*/ 1048 w 2811"/>
                <a:gd name="T1" fmla="*/ 671 h 3324"/>
                <a:gd name="T2" fmla="*/ 656 w 2811"/>
                <a:gd name="T3" fmla="*/ 860 h 3324"/>
                <a:gd name="T4" fmla="*/ 353 w 2811"/>
                <a:gd name="T5" fmla="*/ 1165 h 3324"/>
                <a:gd name="T6" fmla="*/ 163 w 2811"/>
                <a:gd name="T7" fmla="*/ 1557 h 3324"/>
                <a:gd name="T8" fmla="*/ 116 w 2811"/>
                <a:gd name="T9" fmla="*/ 2008 h 3324"/>
                <a:gd name="T10" fmla="*/ 223 w 2811"/>
                <a:gd name="T11" fmla="*/ 2440 h 3324"/>
                <a:gd name="T12" fmla="*/ 461 w 2811"/>
                <a:gd name="T13" fmla="*/ 2800 h 3324"/>
                <a:gd name="T14" fmla="*/ 804 w 2811"/>
                <a:gd name="T15" fmla="*/ 3063 h 3324"/>
                <a:gd name="T16" fmla="*/ 1223 w 2811"/>
                <a:gd name="T17" fmla="*/ 3199 h 3324"/>
                <a:gd name="T18" fmla="*/ 1677 w 2811"/>
                <a:gd name="T19" fmla="*/ 3183 h 3324"/>
                <a:gd name="T20" fmla="*/ 2083 w 2811"/>
                <a:gd name="T21" fmla="*/ 3019 h 3324"/>
                <a:gd name="T22" fmla="*/ 2406 w 2811"/>
                <a:gd name="T23" fmla="*/ 2735 h 3324"/>
                <a:gd name="T24" fmla="*/ 2621 w 2811"/>
                <a:gd name="T25" fmla="*/ 2358 h 3324"/>
                <a:gd name="T26" fmla="*/ 2698 w 2811"/>
                <a:gd name="T27" fmla="*/ 1916 h 3324"/>
                <a:gd name="T28" fmla="*/ 2621 w 2811"/>
                <a:gd name="T29" fmla="*/ 1474 h 3324"/>
                <a:gd name="T30" fmla="*/ 2406 w 2811"/>
                <a:gd name="T31" fmla="*/ 1096 h 3324"/>
                <a:gd name="T32" fmla="*/ 2083 w 2811"/>
                <a:gd name="T33" fmla="*/ 812 h 3324"/>
                <a:gd name="T34" fmla="*/ 1677 w 2811"/>
                <a:gd name="T35" fmla="*/ 649 h 3324"/>
                <a:gd name="T36" fmla="*/ 1379 w 2811"/>
                <a:gd name="T37" fmla="*/ 117 h 3324"/>
                <a:gd name="T38" fmla="*/ 1296 w 2811"/>
                <a:gd name="T39" fmla="*/ 200 h 3324"/>
                <a:gd name="T40" fmla="*/ 1336 w 2811"/>
                <a:gd name="T41" fmla="*/ 313 h 3324"/>
                <a:gd name="T42" fmla="*/ 1455 w 2811"/>
                <a:gd name="T43" fmla="*/ 327 h 3324"/>
                <a:gd name="T44" fmla="*/ 1518 w 2811"/>
                <a:gd name="T45" fmla="*/ 225 h 3324"/>
                <a:gd name="T46" fmla="*/ 1455 w 2811"/>
                <a:gd name="T47" fmla="*/ 125 h 3324"/>
                <a:gd name="T48" fmla="*/ 1476 w 2811"/>
                <a:gd name="T49" fmla="*/ 12 h 3324"/>
                <a:gd name="T50" fmla="*/ 1605 w 2811"/>
                <a:gd name="T51" fmla="*/ 122 h 3324"/>
                <a:gd name="T52" fmla="*/ 1620 w 2811"/>
                <a:gd name="T53" fmla="*/ 292 h 3324"/>
                <a:gd name="T54" fmla="*/ 1522 w 2811"/>
                <a:gd name="T55" fmla="*/ 418 h 3324"/>
                <a:gd name="T56" fmla="*/ 1645 w 2811"/>
                <a:gd name="T57" fmla="*/ 528 h 3324"/>
                <a:gd name="T58" fmla="*/ 2068 w 2811"/>
                <a:gd name="T59" fmla="*/ 674 h 3324"/>
                <a:gd name="T60" fmla="*/ 2418 w 2811"/>
                <a:gd name="T61" fmla="*/ 939 h 3324"/>
                <a:gd name="T62" fmla="*/ 2669 w 2811"/>
                <a:gd name="T63" fmla="*/ 1299 h 3324"/>
                <a:gd name="T64" fmla="*/ 2798 w 2811"/>
                <a:gd name="T65" fmla="*/ 1730 h 3324"/>
                <a:gd name="T66" fmla="*/ 2783 w 2811"/>
                <a:gd name="T67" fmla="*/ 2199 h 3324"/>
                <a:gd name="T68" fmla="*/ 2619 w 2811"/>
                <a:gd name="T69" fmla="*/ 2626 h 3324"/>
                <a:gd name="T70" fmla="*/ 2333 w 2811"/>
                <a:gd name="T71" fmla="*/ 2973 h 3324"/>
                <a:gd name="T72" fmla="*/ 1952 w 2811"/>
                <a:gd name="T73" fmla="*/ 3213 h 3324"/>
                <a:gd name="T74" fmla="*/ 1501 w 2811"/>
                <a:gd name="T75" fmla="*/ 3320 h 3324"/>
                <a:gd name="T76" fmla="*/ 1032 w 2811"/>
                <a:gd name="T77" fmla="*/ 3273 h 3324"/>
                <a:gd name="T78" fmla="*/ 620 w 2811"/>
                <a:gd name="T79" fmla="*/ 3082 h 3324"/>
                <a:gd name="T80" fmla="*/ 293 w 2811"/>
                <a:gd name="T81" fmla="*/ 2775 h 3324"/>
                <a:gd name="T82" fmla="*/ 78 w 2811"/>
                <a:gd name="T83" fmla="*/ 2378 h 3324"/>
                <a:gd name="T84" fmla="*/ 0 w 2811"/>
                <a:gd name="T85" fmla="*/ 1916 h 3324"/>
                <a:gd name="T86" fmla="*/ 74 w 2811"/>
                <a:gd name="T87" fmla="*/ 1464 h 3324"/>
                <a:gd name="T88" fmla="*/ 280 w 2811"/>
                <a:gd name="T89" fmla="*/ 1073 h 3324"/>
                <a:gd name="T90" fmla="*/ 594 w 2811"/>
                <a:gd name="T91" fmla="*/ 767 h 3324"/>
                <a:gd name="T92" fmla="*/ 989 w 2811"/>
                <a:gd name="T93" fmla="*/ 570 h 3324"/>
                <a:gd name="T94" fmla="*/ 1349 w 2811"/>
                <a:gd name="T95" fmla="*/ 443 h 3324"/>
                <a:gd name="T96" fmla="*/ 1219 w 2811"/>
                <a:gd name="T97" fmla="*/ 351 h 3324"/>
                <a:gd name="T98" fmla="*/ 1183 w 2811"/>
                <a:gd name="T99" fmla="*/ 189 h 3324"/>
                <a:gd name="T100" fmla="*/ 1273 w 2811"/>
                <a:gd name="T101" fmla="*/ 43 h 3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11" h="3324">
                  <a:moveTo>
                    <a:pt x="1405" y="620"/>
                  </a:moveTo>
                  <a:lnTo>
                    <a:pt x="1314" y="624"/>
                  </a:lnTo>
                  <a:lnTo>
                    <a:pt x="1223" y="633"/>
                  </a:lnTo>
                  <a:lnTo>
                    <a:pt x="1134" y="649"/>
                  </a:lnTo>
                  <a:lnTo>
                    <a:pt x="1048" y="671"/>
                  </a:lnTo>
                  <a:lnTo>
                    <a:pt x="964" y="698"/>
                  </a:lnTo>
                  <a:lnTo>
                    <a:pt x="883" y="730"/>
                  </a:lnTo>
                  <a:lnTo>
                    <a:pt x="804" y="769"/>
                  </a:lnTo>
                  <a:lnTo>
                    <a:pt x="728" y="812"/>
                  </a:lnTo>
                  <a:lnTo>
                    <a:pt x="656" y="860"/>
                  </a:lnTo>
                  <a:lnTo>
                    <a:pt x="587" y="913"/>
                  </a:lnTo>
                  <a:lnTo>
                    <a:pt x="523" y="970"/>
                  </a:lnTo>
                  <a:lnTo>
                    <a:pt x="461" y="1031"/>
                  </a:lnTo>
                  <a:lnTo>
                    <a:pt x="405" y="1096"/>
                  </a:lnTo>
                  <a:lnTo>
                    <a:pt x="353" y="1165"/>
                  </a:lnTo>
                  <a:lnTo>
                    <a:pt x="305" y="1237"/>
                  </a:lnTo>
                  <a:lnTo>
                    <a:pt x="261" y="1313"/>
                  </a:lnTo>
                  <a:lnTo>
                    <a:pt x="223" y="1392"/>
                  </a:lnTo>
                  <a:lnTo>
                    <a:pt x="190" y="1474"/>
                  </a:lnTo>
                  <a:lnTo>
                    <a:pt x="163" y="1557"/>
                  </a:lnTo>
                  <a:lnTo>
                    <a:pt x="141" y="1644"/>
                  </a:lnTo>
                  <a:lnTo>
                    <a:pt x="125" y="1733"/>
                  </a:lnTo>
                  <a:lnTo>
                    <a:pt x="116" y="1823"/>
                  </a:lnTo>
                  <a:lnTo>
                    <a:pt x="113" y="1916"/>
                  </a:lnTo>
                  <a:lnTo>
                    <a:pt x="116" y="2008"/>
                  </a:lnTo>
                  <a:lnTo>
                    <a:pt x="125" y="2099"/>
                  </a:lnTo>
                  <a:lnTo>
                    <a:pt x="141" y="2188"/>
                  </a:lnTo>
                  <a:lnTo>
                    <a:pt x="163" y="2273"/>
                  </a:lnTo>
                  <a:lnTo>
                    <a:pt x="190" y="2358"/>
                  </a:lnTo>
                  <a:lnTo>
                    <a:pt x="223" y="2440"/>
                  </a:lnTo>
                  <a:lnTo>
                    <a:pt x="261" y="2518"/>
                  </a:lnTo>
                  <a:lnTo>
                    <a:pt x="305" y="2594"/>
                  </a:lnTo>
                  <a:lnTo>
                    <a:pt x="353" y="2666"/>
                  </a:lnTo>
                  <a:lnTo>
                    <a:pt x="405" y="2735"/>
                  </a:lnTo>
                  <a:lnTo>
                    <a:pt x="461" y="2800"/>
                  </a:lnTo>
                  <a:lnTo>
                    <a:pt x="523" y="2861"/>
                  </a:lnTo>
                  <a:lnTo>
                    <a:pt x="587" y="2918"/>
                  </a:lnTo>
                  <a:lnTo>
                    <a:pt x="656" y="2971"/>
                  </a:lnTo>
                  <a:lnTo>
                    <a:pt x="728" y="3019"/>
                  </a:lnTo>
                  <a:lnTo>
                    <a:pt x="804" y="3063"/>
                  </a:lnTo>
                  <a:lnTo>
                    <a:pt x="883" y="3100"/>
                  </a:lnTo>
                  <a:lnTo>
                    <a:pt x="964" y="3134"/>
                  </a:lnTo>
                  <a:lnTo>
                    <a:pt x="1048" y="3161"/>
                  </a:lnTo>
                  <a:lnTo>
                    <a:pt x="1134" y="3183"/>
                  </a:lnTo>
                  <a:lnTo>
                    <a:pt x="1223" y="3199"/>
                  </a:lnTo>
                  <a:lnTo>
                    <a:pt x="1314" y="3208"/>
                  </a:lnTo>
                  <a:lnTo>
                    <a:pt x="1405" y="3211"/>
                  </a:lnTo>
                  <a:lnTo>
                    <a:pt x="1497" y="3208"/>
                  </a:lnTo>
                  <a:lnTo>
                    <a:pt x="1588" y="3199"/>
                  </a:lnTo>
                  <a:lnTo>
                    <a:pt x="1677" y="3183"/>
                  </a:lnTo>
                  <a:lnTo>
                    <a:pt x="1763" y="3161"/>
                  </a:lnTo>
                  <a:lnTo>
                    <a:pt x="1847" y="3134"/>
                  </a:lnTo>
                  <a:lnTo>
                    <a:pt x="1928" y="3100"/>
                  </a:lnTo>
                  <a:lnTo>
                    <a:pt x="2007" y="3063"/>
                  </a:lnTo>
                  <a:lnTo>
                    <a:pt x="2083" y="3019"/>
                  </a:lnTo>
                  <a:lnTo>
                    <a:pt x="2155" y="2971"/>
                  </a:lnTo>
                  <a:lnTo>
                    <a:pt x="2224" y="2918"/>
                  </a:lnTo>
                  <a:lnTo>
                    <a:pt x="2288" y="2861"/>
                  </a:lnTo>
                  <a:lnTo>
                    <a:pt x="2350" y="2800"/>
                  </a:lnTo>
                  <a:lnTo>
                    <a:pt x="2406" y="2735"/>
                  </a:lnTo>
                  <a:lnTo>
                    <a:pt x="2458" y="2666"/>
                  </a:lnTo>
                  <a:lnTo>
                    <a:pt x="2506" y="2594"/>
                  </a:lnTo>
                  <a:lnTo>
                    <a:pt x="2550" y="2518"/>
                  </a:lnTo>
                  <a:lnTo>
                    <a:pt x="2588" y="2440"/>
                  </a:lnTo>
                  <a:lnTo>
                    <a:pt x="2621" y="2358"/>
                  </a:lnTo>
                  <a:lnTo>
                    <a:pt x="2648" y="2273"/>
                  </a:lnTo>
                  <a:lnTo>
                    <a:pt x="2670" y="2188"/>
                  </a:lnTo>
                  <a:lnTo>
                    <a:pt x="2686" y="2099"/>
                  </a:lnTo>
                  <a:lnTo>
                    <a:pt x="2695" y="2008"/>
                  </a:lnTo>
                  <a:lnTo>
                    <a:pt x="2698" y="1916"/>
                  </a:lnTo>
                  <a:lnTo>
                    <a:pt x="2695" y="1823"/>
                  </a:lnTo>
                  <a:lnTo>
                    <a:pt x="2686" y="1733"/>
                  </a:lnTo>
                  <a:lnTo>
                    <a:pt x="2670" y="1644"/>
                  </a:lnTo>
                  <a:lnTo>
                    <a:pt x="2648" y="1557"/>
                  </a:lnTo>
                  <a:lnTo>
                    <a:pt x="2621" y="1474"/>
                  </a:lnTo>
                  <a:lnTo>
                    <a:pt x="2588" y="1392"/>
                  </a:lnTo>
                  <a:lnTo>
                    <a:pt x="2550" y="1313"/>
                  </a:lnTo>
                  <a:lnTo>
                    <a:pt x="2506" y="1237"/>
                  </a:lnTo>
                  <a:lnTo>
                    <a:pt x="2458" y="1165"/>
                  </a:lnTo>
                  <a:lnTo>
                    <a:pt x="2406" y="1096"/>
                  </a:lnTo>
                  <a:lnTo>
                    <a:pt x="2350" y="1031"/>
                  </a:lnTo>
                  <a:lnTo>
                    <a:pt x="2288" y="970"/>
                  </a:lnTo>
                  <a:lnTo>
                    <a:pt x="2224" y="913"/>
                  </a:lnTo>
                  <a:lnTo>
                    <a:pt x="2155" y="860"/>
                  </a:lnTo>
                  <a:lnTo>
                    <a:pt x="2083" y="812"/>
                  </a:lnTo>
                  <a:lnTo>
                    <a:pt x="2007" y="769"/>
                  </a:lnTo>
                  <a:lnTo>
                    <a:pt x="1928" y="730"/>
                  </a:lnTo>
                  <a:lnTo>
                    <a:pt x="1847" y="698"/>
                  </a:lnTo>
                  <a:lnTo>
                    <a:pt x="1763" y="671"/>
                  </a:lnTo>
                  <a:lnTo>
                    <a:pt x="1677" y="649"/>
                  </a:lnTo>
                  <a:lnTo>
                    <a:pt x="1588" y="633"/>
                  </a:lnTo>
                  <a:lnTo>
                    <a:pt x="1497" y="624"/>
                  </a:lnTo>
                  <a:lnTo>
                    <a:pt x="1405" y="620"/>
                  </a:lnTo>
                  <a:close/>
                  <a:moveTo>
                    <a:pt x="1405" y="113"/>
                  </a:moveTo>
                  <a:lnTo>
                    <a:pt x="1379" y="117"/>
                  </a:lnTo>
                  <a:lnTo>
                    <a:pt x="1356" y="125"/>
                  </a:lnTo>
                  <a:lnTo>
                    <a:pt x="1336" y="137"/>
                  </a:lnTo>
                  <a:lnTo>
                    <a:pt x="1318" y="155"/>
                  </a:lnTo>
                  <a:lnTo>
                    <a:pt x="1304" y="176"/>
                  </a:lnTo>
                  <a:lnTo>
                    <a:pt x="1296" y="200"/>
                  </a:lnTo>
                  <a:lnTo>
                    <a:pt x="1293" y="225"/>
                  </a:lnTo>
                  <a:lnTo>
                    <a:pt x="1296" y="251"/>
                  </a:lnTo>
                  <a:lnTo>
                    <a:pt x="1304" y="275"/>
                  </a:lnTo>
                  <a:lnTo>
                    <a:pt x="1318" y="296"/>
                  </a:lnTo>
                  <a:lnTo>
                    <a:pt x="1336" y="313"/>
                  </a:lnTo>
                  <a:lnTo>
                    <a:pt x="1356" y="327"/>
                  </a:lnTo>
                  <a:lnTo>
                    <a:pt x="1379" y="335"/>
                  </a:lnTo>
                  <a:lnTo>
                    <a:pt x="1405" y="338"/>
                  </a:lnTo>
                  <a:lnTo>
                    <a:pt x="1432" y="335"/>
                  </a:lnTo>
                  <a:lnTo>
                    <a:pt x="1455" y="327"/>
                  </a:lnTo>
                  <a:lnTo>
                    <a:pt x="1475" y="313"/>
                  </a:lnTo>
                  <a:lnTo>
                    <a:pt x="1493" y="296"/>
                  </a:lnTo>
                  <a:lnTo>
                    <a:pt x="1507" y="275"/>
                  </a:lnTo>
                  <a:lnTo>
                    <a:pt x="1515" y="251"/>
                  </a:lnTo>
                  <a:lnTo>
                    <a:pt x="1518" y="225"/>
                  </a:lnTo>
                  <a:lnTo>
                    <a:pt x="1515" y="200"/>
                  </a:lnTo>
                  <a:lnTo>
                    <a:pt x="1507" y="176"/>
                  </a:lnTo>
                  <a:lnTo>
                    <a:pt x="1493" y="155"/>
                  </a:lnTo>
                  <a:lnTo>
                    <a:pt x="1475" y="137"/>
                  </a:lnTo>
                  <a:lnTo>
                    <a:pt x="1455" y="125"/>
                  </a:lnTo>
                  <a:lnTo>
                    <a:pt x="1432" y="117"/>
                  </a:lnTo>
                  <a:lnTo>
                    <a:pt x="1405" y="113"/>
                  </a:lnTo>
                  <a:close/>
                  <a:moveTo>
                    <a:pt x="1405" y="0"/>
                  </a:moveTo>
                  <a:lnTo>
                    <a:pt x="1442" y="4"/>
                  </a:lnTo>
                  <a:lnTo>
                    <a:pt x="1476" y="12"/>
                  </a:lnTo>
                  <a:lnTo>
                    <a:pt x="1509" y="26"/>
                  </a:lnTo>
                  <a:lnTo>
                    <a:pt x="1538" y="43"/>
                  </a:lnTo>
                  <a:lnTo>
                    <a:pt x="1564" y="66"/>
                  </a:lnTo>
                  <a:lnTo>
                    <a:pt x="1587" y="92"/>
                  </a:lnTo>
                  <a:lnTo>
                    <a:pt x="1605" y="122"/>
                  </a:lnTo>
                  <a:lnTo>
                    <a:pt x="1618" y="154"/>
                  </a:lnTo>
                  <a:lnTo>
                    <a:pt x="1628" y="189"/>
                  </a:lnTo>
                  <a:lnTo>
                    <a:pt x="1630" y="225"/>
                  </a:lnTo>
                  <a:lnTo>
                    <a:pt x="1628" y="260"/>
                  </a:lnTo>
                  <a:lnTo>
                    <a:pt x="1620" y="292"/>
                  </a:lnTo>
                  <a:lnTo>
                    <a:pt x="1608" y="322"/>
                  </a:lnTo>
                  <a:lnTo>
                    <a:pt x="1592" y="351"/>
                  </a:lnTo>
                  <a:lnTo>
                    <a:pt x="1571" y="377"/>
                  </a:lnTo>
                  <a:lnTo>
                    <a:pt x="1548" y="399"/>
                  </a:lnTo>
                  <a:lnTo>
                    <a:pt x="1522" y="418"/>
                  </a:lnTo>
                  <a:lnTo>
                    <a:pt x="1493" y="432"/>
                  </a:lnTo>
                  <a:lnTo>
                    <a:pt x="1462" y="443"/>
                  </a:lnTo>
                  <a:lnTo>
                    <a:pt x="1462" y="509"/>
                  </a:lnTo>
                  <a:lnTo>
                    <a:pt x="1555" y="516"/>
                  </a:lnTo>
                  <a:lnTo>
                    <a:pt x="1645" y="528"/>
                  </a:lnTo>
                  <a:lnTo>
                    <a:pt x="1735" y="546"/>
                  </a:lnTo>
                  <a:lnTo>
                    <a:pt x="1822" y="570"/>
                  </a:lnTo>
                  <a:lnTo>
                    <a:pt x="1906" y="600"/>
                  </a:lnTo>
                  <a:lnTo>
                    <a:pt x="1989" y="634"/>
                  </a:lnTo>
                  <a:lnTo>
                    <a:pt x="2068" y="674"/>
                  </a:lnTo>
                  <a:lnTo>
                    <a:pt x="2144" y="719"/>
                  </a:lnTo>
                  <a:lnTo>
                    <a:pt x="2217" y="767"/>
                  </a:lnTo>
                  <a:lnTo>
                    <a:pt x="2288" y="820"/>
                  </a:lnTo>
                  <a:lnTo>
                    <a:pt x="2354" y="878"/>
                  </a:lnTo>
                  <a:lnTo>
                    <a:pt x="2418" y="939"/>
                  </a:lnTo>
                  <a:lnTo>
                    <a:pt x="2476" y="1004"/>
                  </a:lnTo>
                  <a:lnTo>
                    <a:pt x="2531" y="1073"/>
                  </a:lnTo>
                  <a:lnTo>
                    <a:pt x="2581" y="1145"/>
                  </a:lnTo>
                  <a:lnTo>
                    <a:pt x="2627" y="1221"/>
                  </a:lnTo>
                  <a:lnTo>
                    <a:pt x="2669" y="1299"/>
                  </a:lnTo>
                  <a:lnTo>
                    <a:pt x="2706" y="1380"/>
                  </a:lnTo>
                  <a:lnTo>
                    <a:pt x="2737" y="1464"/>
                  </a:lnTo>
                  <a:lnTo>
                    <a:pt x="2763" y="1550"/>
                  </a:lnTo>
                  <a:lnTo>
                    <a:pt x="2784" y="1639"/>
                  </a:lnTo>
                  <a:lnTo>
                    <a:pt x="2798" y="1730"/>
                  </a:lnTo>
                  <a:lnTo>
                    <a:pt x="2808" y="1822"/>
                  </a:lnTo>
                  <a:lnTo>
                    <a:pt x="2811" y="1916"/>
                  </a:lnTo>
                  <a:lnTo>
                    <a:pt x="2808" y="2012"/>
                  </a:lnTo>
                  <a:lnTo>
                    <a:pt x="2798" y="2106"/>
                  </a:lnTo>
                  <a:lnTo>
                    <a:pt x="2783" y="2199"/>
                  </a:lnTo>
                  <a:lnTo>
                    <a:pt x="2761" y="2289"/>
                  </a:lnTo>
                  <a:lnTo>
                    <a:pt x="2733" y="2378"/>
                  </a:lnTo>
                  <a:lnTo>
                    <a:pt x="2700" y="2463"/>
                  </a:lnTo>
                  <a:lnTo>
                    <a:pt x="2662" y="2546"/>
                  </a:lnTo>
                  <a:lnTo>
                    <a:pt x="2619" y="2626"/>
                  </a:lnTo>
                  <a:lnTo>
                    <a:pt x="2571" y="2702"/>
                  </a:lnTo>
                  <a:lnTo>
                    <a:pt x="2518" y="2775"/>
                  </a:lnTo>
                  <a:lnTo>
                    <a:pt x="2460" y="2845"/>
                  </a:lnTo>
                  <a:lnTo>
                    <a:pt x="2399" y="2911"/>
                  </a:lnTo>
                  <a:lnTo>
                    <a:pt x="2333" y="2973"/>
                  </a:lnTo>
                  <a:lnTo>
                    <a:pt x="2264" y="3030"/>
                  </a:lnTo>
                  <a:lnTo>
                    <a:pt x="2191" y="3082"/>
                  </a:lnTo>
                  <a:lnTo>
                    <a:pt x="2114" y="3131"/>
                  </a:lnTo>
                  <a:lnTo>
                    <a:pt x="2035" y="3174"/>
                  </a:lnTo>
                  <a:lnTo>
                    <a:pt x="1952" y="3213"/>
                  </a:lnTo>
                  <a:lnTo>
                    <a:pt x="1867" y="3246"/>
                  </a:lnTo>
                  <a:lnTo>
                    <a:pt x="1779" y="3273"/>
                  </a:lnTo>
                  <a:lnTo>
                    <a:pt x="1688" y="3295"/>
                  </a:lnTo>
                  <a:lnTo>
                    <a:pt x="1596" y="3310"/>
                  </a:lnTo>
                  <a:lnTo>
                    <a:pt x="1501" y="3320"/>
                  </a:lnTo>
                  <a:lnTo>
                    <a:pt x="1405" y="3324"/>
                  </a:lnTo>
                  <a:lnTo>
                    <a:pt x="1309" y="3320"/>
                  </a:lnTo>
                  <a:lnTo>
                    <a:pt x="1215" y="3310"/>
                  </a:lnTo>
                  <a:lnTo>
                    <a:pt x="1123" y="3295"/>
                  </a:lnTo>
                  <a:lnTo>
                    <a:pt x="1032" y="3273"/>
                  </a:lnTo>
                  <a:lnTo>
                    <a:pt x="944" y="3246"/>
                  </a:lnTo>
                  <a:lnTo>
                    <a:pt x="859" y="3213"/>
                  </a:lnTo>
                  <a:lnTo>
                    <a:pt x="776" y="3174"/>
                  </a:lnTo>
                  <a:lnTo>
                    <a:pt x="697" y="3131"/>
                  </a:lnTo>
                  <a:lnTo>
                    <a:pt x="620" y="3082"/>
                  </a:lnTo>
                  <a:lnTo>
                    <a:pt x="547" y="3030"/>
                  </a:lnTo>
                  <a:lnTo>
                    <a:pt x="478" y="2973"/>
                  </a:lnTo>
                  <a:lnTo>
                    <a:pt x="412" y="2911"/>
                  </a:lnTo>
                  <a:lnTo>
                    <a:pt x="351" y="2845"/>
                  </a:lnTo>
                  <a:lnTo>
                    <a:pt x="293" y="2775"/>
                  </a:lnTo>
                  <a:lnTo>
                    <a:pt x="240" y="2702"/>
                  </a:lnTo>
                  <a:lnTo>
                    <a:pt x="192" y="2626"/>
                  </a:lnTo>
                  <a:lnTo>
                    <a:pt x="149" y="2546"/>
                  </a:lnTo>
                  <a:lnTo>
                    <a:pt x="111" y="2463"/>
                  </a:lnTo>
                  <a:lnTo>
                    <a:pt x="78" y="2378"/>
                  </a:lnTo>
                  <a:lnTo>
                    <a:pt x="50" y="2289"/>
                  </a:lnTo>
                  <a:lnTo>
                    <a:pt x="28" y="2199"/>
                  </a:lnTo>
                  <a:lnTo>
                    <a:pt x="12" y="2106"/>
                  </a:lnTo>
                  <a:lnTo>
                    <a:pt x="3" y="2012"/>
                  </a:lnTo>
                  <a:lnTo>
                    <a:pt x="0" y="1916"/>
                  </a:lnTo>
                  <a:lnTo>
                    <a:pt x="3" y="1822"/>
                  </a:lnTo>
                  <a:lnTo>
                    <a:pt x="12" y="1730"/>
                  </a:lnTo>
                  <a:lnTo>
                    <a:pt x="27" y="1639"/>
                  </a:lnTo>
                  <a:lnTo>
                    <a:pt x="48" y="1550"/>
                  </a:lnTo>
                  <a:lnTo>
                    <a:pt x="74" y="1464"/>
                  </a:lnTo>
                  <a:lnTo>
                    <a:pt x="105" y="1380"/>
                  </a:lnTo>
                  <a:lnTo>
                    <a:pt x="142" y="1299"/>
                  </a:lnTo>
                  <a:lnTo>
                    <a:pt x="184" y="1221"/>
                  </a:lnTo>
                  <a:lnTo>
                    <a:pt x="230" y="1145"/>
                  </a:lnTo>
                  <a:lnTo>
                    <a:pt x="280" y="1073"/>
                  </a:lnTo>
                  <a:lnTo>
                    <a:pt x="335" y="1004"/>
                  </a:lnTo>
                  <a:lnTo>
                    <a:pt x="393" y="939"/>
                  </a:lnTo>
                  <a:lnTo>
                    <a:pt x="457" y="878"/>
                  </a:lnTo>
                  <a:lnTo>
                    <a:pt x="523" y="820"/>
                  </a:lnTo>
                  <a:lnTo>
                    <a:pt x="594" y="767"/>
                  </a:lnTo>
                  <a:lnTo>
                    <a:pt x="667" y="719"/>
                  </a:lnTo>
                  <a:lnTo>
                    <a:pt x="743" y="674"/>
                  </a:lnTo>
                  <a:lnTo>
                    <a:pt x="822" y="634"/>
                  </a:lnTo>
                  <a:lnTo>
                    <a:pt x="905" y="600"/>
                  </a:lnTo>
                  <a:lnTo>
                    <a:pt x="989" y="570"/>
                  </a:lnTo>
                  <a:lnTo>
                    <a:pt x="1076" y="546"/>
                  </a:lnTo>
                  <a:lnTo>
                    <a:pt x="1165" y="528"/>
                  </a:lnTo>
                  <a:lnTo>
                    <a:pt x="1256" y="516"/>
                  </a:lnTo>
                  <a:lnTo>
                    <a:pt x="1349" y="509"/>
                  </a:lnTo>
                  <a:lnTo>
                    <a:pt x="1349" y="443"/>
                  </a:lnTo>
                  <a:lnTo>
                    <a:pt x="1318" y="432"/>
                  </a:lnTo>
                  <a:lnTo>
                    <a:pt x="1289" y="418"/>
                  </a:lnTo>
                  <a:lnTo>
                    <a:pt x="1263" y="399"/>
                  </a:lnTo>
                  <a:lnTo>
                    <a:pt x="1240" y="377"/>
                  </a:lnTo>
                  <a:lnTo>
                    <a:pt x="1219" y="351"/>
                  </a:lnTo>
                  <a:lnTo>
                    <a:pt x="1203" y="322"/>
                  </a:lnTo>
                  <a:lnTo>
                    <a:pt x="1191" y="292"/>
                  </a:lnTo>
                  <a:lnTo>
                    <a:pt x="1183" y="260"/>
                  </a:lnTo>
                  <a:lnTo>
                    <a:pt x="1181" y="225"/>
                  </a:lnTo>
                  <a:lnTo>
                    <a:pt x="1183" y="189"/>
                  </a:lnTo>
                  <a:lnTo>
                    <a:pt x="1193" y="154"/>
                  </a:lnTo>
                  <a:lnTo>
                    <a:pt x="1206" y="122"/>
                  </a:lnTo>
                  <a:lnTo>
                    <a:pt x="1224" y="92"/>
                  </a:lnTo>
                  <a:lnTo>
                    <a:pt x="1247" y="66"/>
                  </a:lnTo>
                  <a:lnTo>
                    <a:pt x="1273" y="43"/>
                  </a:lnTo>
                  <a:lnTo>
                    <a:pt x="1302" y="26"/>
                  </a:lnTo>
                  <a:lnTo>
                    <a:pt x="1335" y="12"/>
                  </a:lnTo>
                  <a:lnTo>
                    <a:pt x="1369" y="4"/>
                  </a:lnTo>
                  <a:lnTo>
                    <a:pt x="14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0" name="Freeform 233"/>
            <p:cNvSpPr>
              <a:spLocks noEditPoints="1"/>
            </p:cNvSpPr>
            <p:nvPr/>
          </p:nvSpPr>
          <p:spPr bwMode="auto">
            <a:xfrm>
              <a:off x="5538788" y="3654425"/>
              <a:ext cx="246063" cy="244475"/>
            </a:xfrm>
            <a:custGeom>
              <a:avLst/>
              <a:gdLst>
                <a:gd name="T0" fmla="*/ 548 w 1543"/>
                <a:gd name="T1" fmla="*/ 628 h 1545"/>
                <a:gd name="T2" fmla="*/ 182 w 1543"/>
                <a:gd name="T3" fmla="*/ 1363 h 1545"/>
                <a:gd name="T4" fmla="*/ 915 w 1543"/>
                <a:gd name="T5" fmla="*/ 996 h 1545"/>
                <a:gd name="T6" fmla="*/ 548 w 1543"/>
                <a:gd name="T7" fmla="*/ 628 h 1545"/>
                <a:gd name="T8" fmla="*/ 1361 w 1543"/>
                <a:gd name="T9" fmla="*/ 182 h 1545"/>
                <a:gd name="T10" fmla="*/ 627 w 1543"/>
                <a:gd name="T11" fmla="*/ 549 h 1545"/>
                <a:gd name="T12" fmla="*/ 995 w 1543"/>
                <a:gd name="T13" fmla="*/ 916 h 1545"/>
                <a:gd name="T14" fmla="*/ 1361 w 1543"/>
                <a:gd name="T15" fmla="*/ 182 h 1545"/>
                <a:gd name="T16" fmla="*/ 1479 w 1543"/>
                <a:gd name="T17" fmla="*/ 0 h 1545"/>
                <a:gd name="T18" fmla="*/ 1496 w 1543"/>
                <a:gd name="T19" fmla="*/ 0 h 1545"/>
                <a:gd name="T20" fmla="*/ 1512 w 1543"/>
                <a:gd name="T21" fmla="*/ 5 h 1545"/>
                <a:gd name="T22" fmla="*/ 1527 w 1543"/>
                <a:gd name="T23" fmla="*/ 16 h 1545"/>
                <a:gd name="T24" fmla="*/ 1537 w 1543"/>
                <a:gd name="T25" fmla="*/ 30 h 1545"/>
                <a:gd name="T26" fmla="*/ 1543 w 1543"/>
                <a:gd name="T27" fmla="*/ 46 h 1545"/>
                <a:gd name="T28" fmla="*/ 1543 w 1543"/>
                <a:gd name="T29" fmla="*/ 64 h 1545"/>
                <a:gd name="T30" fmla="*/ 1537 w 1543"/>
                <a:gd name="T31" fmla="*/ 81 h 1545"/>
                <a:gd name="T32" fmla="*/ 1061 w 1543"/>
                <a:gd name="T33" fmla="*/ 1036 h 1545"/>
                <a:gd name="T34" fmla="*/ 1058 w 1543"/>
                <a:gd name="T35" fmla="*/ 1038 h 1545"/>
                <a:gd name="T36" fmla="*/ 1057 w 1543"/>
                <a:gd name="T37" fmla="*/ 1040 h 1545"/>
                <a:gd name="T38" fmla="*/ 1053 w 1543"/>
                <a:gd name="T39" fmla="*/ 1046 h 1545"/>
                <a:gd name="T40" fmla="*/ 1049 w 1543"/>
                <a:gd name="T41" fmla="*/ 1050 h 1545"/>
                <a:gd name="T42" fmla="*/ 1046 w 1543"/>
                <a:gd name="T43" fmla="*/ 1053 h 1545"/>
                <a:gd name="T44" fmla="*/ 1043 w 1543"/>
                <a:gd name="T45" fmla="*/ 1056 h 1545"/>
                <a:gd name="T46" fmla="*/ 1039 w 1543"/>
                <a:gd name="T47" fmla="*/ 1059 h 1545"/>
                <a:gd name="T48" fmla="*/ 1038 w 1543"/>
                <a:gd name="T49" fmla="*/ 1060 h 1545"/>
                <a:gd name="T50" fmla="*/ 1037 w 1543"/>
                <a:gd name="T51" fmla="*/ 1061 h 1545"/>
                <a:gd name="T52" fmla="*/ 1035 w 1543"/>
                <a:gd name="T53" fmla="*/ 1061 h 1545"/>
                <a:gd name="T54" fmla="*/ 81 w 1543"/>
                <a:gd name="T55" fmla="*/ 1540 h 1545"/>
                <a:gd name="T56" fmla="*/ 68 w 1543"/>
                <a:gd name="T57" fmla="*/ 1544 h 1545"/>
                <a:gd name="T58" fmla="*/ 56 w 1543"/>
                <a:gd name="T59" fmla="*/ 1545 h 1545"/>
                <a:gd name="T60" fmla="*/ 41 w 1543"/>
                <a:gd name="T61" fmla="*/ 1544 h 1545"/>
                <a:gd name="T62" fmla="*/ 29 w 1543"/>
                <a:gd name="T63" fmla="*/ 1538 h 1545"/>
                <a:gd name="T64" fmla="*/ 16 w 1543"/>
                <a:gd name="T65" fmla="*/ 1530 h 1545"/>
                <a:gd name="T66" fmla="*/ 6 w 1543"/>
                <a:gd name="T67" fmla="*/ 1515 h 1545"/>
                <a:gd name="T68" fmla="*/ 0 w 1543"/>
                <a:gd name="T69" fmla="*/ 1498 h 1545"/>
                <a:gd name="T70" fmla="*/ 0 w 1543"/>
                <a:gd name="T71" fmla="*/ 1481 h 1545"/>
                <a:gd name="T72" fmla="*/ 6 w 1543"/>
                <a:gd name="T73" fmla="*/ 1464 h 1545"/>
                <a:gd name="T74" fmla="*/ 482 w 1543"/>
                <a:gd name="T75" fmla="*/ 508 h 1545"/>
                <a:gd name="T76" fmla="*/ 485 w 1543"/>
                <a:gd name="T77" fmla="*/ 506 h 1545"/>
                <a:gd name="T78" fmla="*/ 486 w 1543"/>
                <a:gd name="T79" fmla="*/ 504 h 1545"/>
                <a:gd name="T80" fmla="*/ 489 w 1543"/>
                <a:gd name="T81" fmla="*/ 501 h 1545"/>
                <a:gd name="T82" fmla="*/ 491 w 1543"/>
                <a:gd name="T83" fmla="*/ 498 h 1545"/>
                <a:gd name="T84" fmla="*/ 494 w 1543"/>
                <a:gd name="T85" fmla="*/ 495 h 1545"/>
                <a:gd name="T86" fmla="*/ 497 w 1543"/>
                <a:gd name="T87" fmla="*/ 492 h 1545"/>
                <a:gd name="T88" fmla="*/ 500 w 1543"/>
                <a:gd name="T89" fmla="*/ 488 h 1545"/>
                <a:gd name="T90" fmla="*/ 504 w 1543"/>
                <a:gd name="T91" fmla="*/ 486 h 1545"/>
                <a:gd name="T92" fmla="*/ 505 w 1543"/>
                <a:gd name="T93" fmla="*/ 484 h 1545"/>
                <a:gd name="T94" fmla="*/ 507 w 1543"/>
                <a:gd name="T95" fmla="*/ 483 h 1545"/>
                <a:gd name="T96" fmla="*/ 1462 w 1543"/>
                <a:gd name="T97" fmla="*/ 5 h 1545"/>
                <a:gd name="T98" fmla="*/ 1479 w 1543"/>
                <a:gd name="T99" fmla="*/ 0 h 1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43" h="1545">
                  <a:moveTo>
                    <a:pt x="548" y="628"/>
                  </a:moveTo>
                  <a:lnTo>
                    <a:pt x="182" y="1363"/>
                  </a:lnTo>
                  <a:lnTo>
                    <a:pt x="915" y="996"/>
                  </a:lnTo>
                  <a:lnTo>
                    <a:pt x="548" y="628"/>
                  </a:lnTo>
                  <a:close/>
                  <a:moveTo>
                    <a:pt x="1361" y="182"/>
                  </a:moveTo>
                  <a:lnTo>
                    <a:pt x="627" y="549"/>
                  </a:lnTo>
                  <a:lnTo>
                    <a:pt x="995" y="916"/>
                  </a:lnTo>
                  <a:lnTo>
                    <a:pt x="1361" y="182"/>
                  </a:lnTo>
                  <a:close/>
                  <a:moveTo>
                    <a:pt x="1479" y="0"/>
                  </a:moveTo>
                  <a:lnTo>
                    <a:pt x="1496" y="0"/>
                  </a:lnTo>
                  <a:lnTo>
                    <a:pt x="1512" y="5"/>
                  </a:lnTo>
                  <a:lnTo>
                    <a:pt x="1527" y="16"/>
                  </a:lnTo>
                  <a:lnTo>
                    <a:pt x="1537" y="30"/>
                  </a:lnTo>
                  <a:lnTo>
                    <a:pt x="1543" y="46"/>
                  </a:lnTo>
                  <a:lnTo>
                    <a:pt x="1543" y="64"/>
                  </a:lnTo>
                  <a:lnTo>
                    <a:pt x="1537" y="81"/>
                  </a:lnTo>
                  <a:lnTo>
                    <a:pt x="1061" y="1036"/>
                  </a:lnTo>
                  <a:lnTo>
                    <a:pt x="1058" y="1038"/>
                  </a:lnTo>
                  <a:lnTo>
                    <a:pt x="1057" y="1040"/>
                  </a:lnTo>
                  <a:lnTo>
                    <a:pt x="1053" y="1046"/>
                  </a:lnTo>
                  <a:lnTo>
                    <a:pt x="1049" y="1050"/>
                  </a:lnTo>
                  <a:lnTo>
                    <a:pt x="1046" y="1053"/>
                  </a:lnTo>
                  <a:lnTo>
                    <a:pt x="1043" y="1056"/>
                  </a:lnTo>
                  <a:lnTo>
                    <a:pt x="1039" y="1059"/>
                  </a:lnTo>
                  <a:lnTo>
                    <a:pt x="1038" y="1060"/>
                  </a:lnTo>
                  <a:lnTo>
                    <a:pt x="1037" y="1061"/>
                  </a:lnTo>
                  <a:lnTo>
                    <a:pt x="1035" y="1061"/>
                  </a:lnTo>
                  <a:lnTo>
                    <a:pt x="81" y="1540"/>
                  </a:lnTo>
                  <a:lnTo>
                    <a:pt x="68" y="1544"/>
                  </a:lnTo>
                  <a:lnTo>
                    <a:pt x="56" y="1545"/>
                  </a:lnTo>
                  <a:lnTo>
                    <a:pt x="41" y="1544"/>
                  </a:lnTo>
                  <a:lnTo>
                    <a:pt x="29" y="1538"/>
                  </a:lnTo>
                  <a:lnTo>
                    <a:pt x="16" y="1530"/>
                  </a:lnTo>
                  <a:lnTo>
                    <a:pt x="6" y="1515"/>
                  </a:lnTo>
                  <a:lnTo>
                    <a:pt x="0" y="1498"/>
                  </a:lnTo>
                  <a:lnTo>
                    <a:pt x="0" y="1481"/>
                  </a:lnTo>
                  <a:lnTo>
                    <a:pt x="6" y="1464"/>
                  </a:lnTo>
                  <a:lnTo>
                    <a:pt x="482" y="508"/>
                  </a:lnTo>
                  <a:lnTo>
                    <a:pt x="485" y="506"/>
                  </a:lnTo>
                  <a:lnTo>
                    <a:pt x="486" y="504"/>
                  </a:lnTo>
                  <a:lnTo>
                    <a:pt x="489" y="501"/>
                  </a:lnTo>
                  <a:lnTo>
                    <a:pt x="491" y="498"/>
                  </a:lnTo>
                  <a:lnTo>
                    <a:pt x="494" y="495"/>
                  </a:lnTo>
                  <a:lnTo>
                    <a:pt x="497" y="492"/>
                  </a:lnTo>
                  <a:lnTo>
                    <a:pt x="500" y="488"/>
                  </a:lnTo>
                  <a:lnTo>
                    <a:pt x="504" y="486"/>
                  </a:lnTo>
                  <a:lnTo>
                    <a:pt x="505" y="484"/>
                  </a:lnTo>
                  <a:lnTo>
                    <a:pt x="507" y="483"/>
                  </a:lnTo>
                  <a:lnTo>
                    <a:pt x="1462" y="5"/>
                  </a:lnTo>
                  <a:lnTo>
                    <a:pt x="14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9" name="Freeform 238"/>
          <p:cNvSpPr>
            <a:spLocks noEditPoints="1"/>
          </p:cNvSpPr>
          <p:nvPr/>
        </p:nvSpPr>
        <p:spPr bwMode="auto">
          <a:xfrm>
            <a:off x="4418258" y="3468646"/>
            <a:ext cx="539750" cy="539750"/>
          </a:xfrm>
          <a:custGeom>
            <a:avLst/>
            <a:gdLst>
              <a:gd name="T0" fmla="*/ 1587 w 3400"/>
              <a:gd name="T1" fmla="*/ 2107 h 3400"/>
              <a:gd name="T2" fmla="*/ 1248 w 3400"/>
              <a:gd name="T3" fmla="*/ 2291 h 3400"/>
              <a:gd name="T4" fmla="*/ 1922 w 3400"/>
              <a:gd name="T5" fmla="*/ 2137 h 3400"/>
              <a:gd name="T6" fmla="*/ 1177 w 3400"/>
              <a:gd name="T7" fmla="*/ 2203 h 3400"/>
              <a:gd name="T8" fmla="*/ 1570 w 3400"/>
              <a:gd name="T9" fmla="*/ 1995 h 3400"/>
              <a:gd name="T10" fmla="*/ 2014 w 3400"/>
              <a:gd name="T11" fmla="*/ 2053 h 3400"/>
              <a:gd name="T12" fmla="*/ 1757 w 3400"/>
              <a:gd name="T13" fmla="*/ 1557 h 3400"/>
              <a:gd name="T14" fmla="*/ 1644 w 3400"/>
              <a:gd name="T15" fmla="*/ 1563 h 3400"/>
              <a:gd name="T16" fmla="*/ 298 w 3400"/>
              <a:gd name="T17" fmla="*/ 959 h 3400"/>
              <a:gd name="T18" fmla="*/ 116 w 3400"/>
              <a:gd name="T19" fmla="*/ 1600 h 3400"/>
              <a:gd name="T20" fmla="*/ 220 w 3400"/>
              <a:gd name="T21" fmla="*/ 2273 h 3400"/>
              <a:gd name="T22" fmla="*/ 579 w 3400"/>
              <a:gd name="T23" fmla="*/ 2821 h 3400"/>
              <a:gd name="T24" fmla="*/ 1127 w 3400"/>
              <a:gd name="T25" fmla="*/ 3180 h 3400"/>
              <a:gd name="T26" fmla="*/ 1800 w 3400"/>
              <a:gd name="T27" fmla="*/ 3284 h 3400"/>
              <a:gd name="T28" fmla="*/ 2445 w 3400"/>
              <a:gd name="T29" fmla="*/ 3100 h 3400"/>
              <a:gd name="T30" fmla="*/ 2946 w 3400"/>
              <a:gd name="T31" fmla="*/ 2681 h 3400"/>
              <a:gd name="T32" fmla="*/ 3238 w 3400"/>
              <a:gd name="T33" fmla="*/ 2090 h 3400"/>
              <a:gd name="T34" fmla="*/ 3259 w 3400"/>
              <a:gd name="T35" fmla="*/ 1406 h 3400"/>
              <a:gd name="T36" fmla="*/ 3005 w 3400"/>
              <a:gd name="T37" fmla="*/ 800 h 3400"/>
              <a:gd name="T38" fmla="*/ 1738 w 3400"/>
              <a:gd name="T39" fmla="*/ 2991 h 3400"/>
              <a:gd name="T40" fmla="*/ 1691 w 3400"/>
              <a:gd name="T41" fmla="*/ 3014 h 3400"/>
              <a:gd name="T42" fmla="*/ 2323 w 3400"/>
              <a:gd name="T43" fmla="*/ 241 h 3400"/>
              <a:gd name="T44" fmla="*/ 2694 w 3400"/>
              <a:gd name="T45" fmla="*/ 464 h 3400"/>
              <a:gd name="T46" fmla="*/ 2386 w 3400"/>
              <a:gd name="T47" fmla="*/ 270 h 3400"/>
              <a:gd name="T48" fmla="*/ 946 w 3400"/>
              <a:gd name="T49" fmla="*/ 304 h 3400"/>
              <a:gd name="T50" fmla="*/ 634 w 3400"/>
              <a:gd name="T51" fmla="*/ 525 h 3400"/>
              <a:gd name="T52" fmla="*/ 1757 w 3400"/>
              <a:gd name="T53" fmla="*/ 1413 h 3400"/>
              <a:gd name="T54" fmla="*/ 2037 w 3400"/>
              <a:gd name="T55" fmla="*/ 149 h 3400"/>
              <a:gd name="T56" fmla="*/ 1778 w 3400"/>
              <a:gd name="T57" fmla="*/ 115 h 3400"/>
              <a:gd name="T58" fmla="*/ 1466 w 3400"/>
              <a:gd name="T59" fmla="*/ 131 h 3400"/>
              <a:gd name="T60" fmla="*/ 1219 w 3400"/>
              <a:gd name="T61" fmla="*/ 189 h 3400"/>
              <a:gd name="T62" fmla="*/ 1811 w 3400"/>
              <a:gd name="T63" fmla="*/ 4 h 3400"/>
              <a:gd name="T64" fmla="*/ 2117 w 3400"/>
              <a:gd name="T65" fmla="*/ 52 h 3400"/>
              <a:gd name="T66" fmla="*/ 2289 w 3400"/>
              <a:gd name="T67" fmla="*/ 106 h 3400"/>
              <a:gd name="T68" fmla="*/ 2474 w 3400"/>
              <a:gd name="T69" fmla="*/ 186 h 3400"/>
              <a:gd name="T70" fmla="*/ 2652 w 3400"/>
              <a:gd name="T71" fmla="*/ 293 h 3400"/>
              <a:gd name="T72" fmla="*/ 2836 w 3400"/>
              <a:gd name="T73" fmla="*/ 437 h 3400"/>
              <a:gd name="T74" fmla="*/ 3018 w 3400"/>
              <a:gd name="T75" fmla="*/ 626 h 3400"/>
              <a:gd name="T76" fmla="*/ 3329 w 3400"/>
              <a:gd name="T77" fmla="*/ 1213 h 3400"/>
              <a:gd name="T78" fmla="*/ 3388 w 3400"/>
              <a:gd name="T79" fmla="*/ 1905 h 3400"/>
              <a:gd name="T80" fmla="*/ 3167 w 3400"/>
              <a:gd name="T81" fmla="*/ 2557 h 3400"/>
              <a:gd name="T82" fmla="*/ 2719 w 3400"/>
              <a:gd name="T83" fmla="*/ 3060 h 3400"/>
              <a:gd name="T84" fmla="*/ 2103 w 3400"/>
              <a:gd name="T85" fmla="*/ 3352 h 3400"/>
              <a:gd name="T86" fmla="*/ 1395 w 3400"/>
              <a:gd name="T87" fmla="*/ 3372 h 3400"/>
              <a:gd name="T88" fmla="*/ 760 w 3400"/>
              <a:gd name="T89" fmla="*/ 3116 h 3400"/>
              <a:gd name="T90" fmla="*/ 284 w 3400"/>
              <a:gd name="T91" fmla="*/ 2640 h 3400"/>
              <a:gd name="T92" fmla="*/ 28 w 3400"/>
              <a:gd name="T93" fmla="*/ 2005 h 3400"/>
              <a:gd name="T94" fmla="*/ 46 w 3400"/>
              <a:gd name="T95" fmla="*/ 1306 h 3400"/>
              <a:gd name="T96" fmla="*/ 325 w 3400"/>
              <a:gd name="T97" fmla="*/ 702 h 3400"/>
              <a:gd name="T98" fmla="*/ 563 w 3400"/>
              <a:gd name="T99" fmla="*/ 437 h 3400"/>
              <a:gd name="T100" fmla="*/ 752 w 3400"/>
              <a:gd name="T101" fmla="*/ 288 h 3400"/>
              <a:gd name="T102" fmla="*/ 963 w 3400"/>
              <a:gd name="T103" fmla="*/ 168 h 3400"/>
              <a:gd name="T104" fmla="*/ 1112 w 3400"/>
              <a:gd name="T105" fmla="*/ 105 h 3400"/>
              <a:gd name="T106" fmla="*/ 1283 w 3400"/>
              <a:gd name="T107" fmla="*/ 52 h 3400"/>
              <a:gd name="T108" fmla="*/ 1588 w 3400"/>
              <a:gd name="T109" fmla="*/ 4 h 3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400" h="3400">
                <a:moveTo>
                  <a:pt x="1699" y="2945"/>
                </a:moveTo>
                <a:lnTo>
                  <a:pt x="1699" y="2945"/>
                </a:lnTo>
                <a:lnTo>
                  <a:pt x="1699" y="2945"/>
                </a:lnTo>
                <a:lnTo>
                  <a:pt x="1699" y="2945"/>
                </a:lnTo>
                <a:close/>
                <a:moveTo>
                  <a:pt x="1700" y="2097"/>
                </a:moveTo>
                <a:lnTo>
                  <a:pt x="1643" y="2100"/>
                </a:lnTo>
                <a:lnTo>
                  <a:pt x="1587" y="2107"/>
                </a:lnTo>
                <a:lnTo>
                  <a:pt x="1532" y="2119"/>
                </a:lnTo>
                <a:lnTo>
                  <a:pt x="1478" y="2137"/>
                </a:lnTo>
                <a:lnTo>
                  <a:pt x="1428" y="2160"/>
                </a:lnTo>
                <a:lnTo>
                  <a:pt x="1379" y="2186"/>
                </a:lnTo>
                <a:lnTo>
                  <a:pt x="1332" y="2217"/>
                </a:lnTo>
                <a:lnTo>
                  <a:pt x="1288" y="2252"/>
                </a:lnTo>
                <a:lnTo>
                  <a:pt x="1248" y="2291"/>
                </a:lnTo>
                <a:lnTo>
                  <a:pt x="1700" y="2859"/>
                </a:lnTo>
                <a:lnTo>
                  <a:pt x="2152" y="2291"/>
                </a:lnTo>
                <a:lnTo>
                  <a:pt x="2112" y="2252"/>
                </a:lnTo>
                <a:lnTo>
                  <a:pt x="2068" y="2217"/>
                </a:lnTo>
                <a:lnTo>
                  <a:pt x="2021" y="2186"/>
                </a:lnTo>
                <a:lnTo>
                  <a:pt x="1972" y="2160"/>
                </a:lnTo>
                <a:lnTo>
                  <a:pt x="1922" y="2137"/>
                </a:lnTo>
                <a:lnTo>
                  <a:pt x="1868" y="2119"/>
                </a:lnTo>
                <a:lnTo>
                  <a:pt x="1813" y="2107"/>
                </a:lnTo>
                <a:lnTo>
                  <a:pt x="1757" y="2100"/>
                </a:lnTo>
                <a:lnTo>
                  <a:pt x="1700" y="2097"/>
                </a:lnTo>
                <a:close/>
                <a:moveTo>
                  <a:pt x="1133" y="1149"/>
                </a:moveTo>
                <a:lnTo>
                  <a:pt x="646" y="1539"/>
                </a:lnTo>
                <a:lnTo>
                  <a:pt x="1177" y="2203"/>
                </a:lnTo>
                <a:lnTo>
                  <a:pt x="1224" y="2158"/>
                </a:lnTo>
                <a:lnTo>
                  <a:pt x="1276" y="2119"/>
                </a:lnTo>
                <a:lnTo>
                  <a:pt x="1329" y="2084"/>
                </a:lnTo>
                <a:lnTo>
                  <a:pt x="1386" y="2053"/>
                </a:lnTo>
                <a:lnTo>
                  <a:pt x="1446" y="2029"/>
                </a:lnTo>
                <a:lnTo>
                  <a:pt x="1506" y="2009"/>
                </a:lnTo>
                <a:lnTo>
                  <a:pt x="1570" y="1995"/>
                </a:lnTo>
                <a:lnTo>
                  <a:pt x="1634" y="1986"/>
                </a:lnTo>
                <a:lnTo>
                  <a:pt x="1700" y="1983"/>
                </a:lnTo>
                <a:lnTo>
                  <a:pt x="1766" y="1986"/>
                </a:lnTo>
                <a:lnTo>
                  <a:pt x="1830" y="1995"/>
                </a:lnTo>
                <a:lnTo>
                  <a:pt x="1894" y="2009"/>
                </a:lnTo>
                <a:lnTo>
                  <a:pt x="1954" y="2029"/>
                </a:lnTo>
                <a:lnTo>
                  <a:pt x="2014" y="2053"/>
                </a:lnTo>
                <a:lnTo>
                  <a:pt x="2071" y="2084"/>
                </a:lnTo>
                <a:lnTo>
                  <a:pt x="2124" y="2119"/>
                </a:lnTo>
                <a:lnTo>
                  <a:pt x="2176" y="2158"/>
                </a:lnTo>
                <a:lnTo>
                  <a:pt x="2223" y="2203"/>
                </a:lnTo>
                <a:lnTo>
                  <a:pt x="2754" y="1539"/>
                </a:lnTo>
                <a:lnTo>
                  <a:pt x="2267" y="1150"/>
                </a:lnTo>
                <a:lnTo>
                  <a:pt x="1757" y="1557"/>
                </a:lnTo>
                <a:lnTo>
                  <a:pt x="1757" y="1562"/>
                </a:lnTo>
                <a:lnTo>
                  <a:pt x="1738" y="1572"/>
                </a:lnTo>
                <a:lnTo>
                  <a:pt x="1710" y="1594"/>
                </a:lnTo>
                <a:lnTo>
                  <a:pt x="1701" y="1590"/>
                </a:lnTo>
                <a:lnTo>
                  <a:pt x="1692" y="1594"/>
                </a:lnTo>
                <a:lnTo>
                  <a:pt x="1662" y="1572"/>
                </a:lnTo>
                <a:lnTo>
                  <a:pt x="1644" y="1563"/>
                </a:lnTo>
                <a:lnTo>
                  <a:pt x="1644" y="1558"/>
                </a:lnTo>
                <a:lnTo>
                  <a:pt x="1133" y="1149"/>
                </a:lnTo>
                <a:close/>
                <a:moveTo>
                  <a:pt x="510" y="652"/>
                </a:moveTo>
                <a:lnTo>
                  <a:pt x="450" y="724"/>
                </a:lnTo>
                <a:lnTo>
                  <a:pt x="395" y="800"/>
                </a:lnTo>
                <a:lnTo>
                  <a:pt x="344" y="878"/>
                </a:lnTo>
                <a:lnTo>
                  <a:pt x="298" y="959"/>
                </a:lnTo>
                <a:lnTo>
                  <a:pt x="256" y="1044"/>
                </a:lnTo>
                <a:lnTo>
                  <a:pt x="219" y="1130"/>
                </a:lnTo>
                <a:lnTo>
                  <a:pt x="188" y="1220"/>
                </a:lnTo>
                <a:lnTo>
                  <a:pt x="162" y="1312"/>
                </a:lnTo>
                <a:lnTo>
                  <a:pt x="141" y="1406"/>
                </a:lnTo>
                <a:lnTo>
                  <a:pt x="126" y="1502"/>
                </a:lnTo>
                <a:lnTo>
                  <a:pt x="116" y="1600"/>
                </a:lnTo>
                <a:lnTo>
                  <a:pt x="113" y="1700"/>
                </a:lnTo>
                <a:lnTo>
                  <a:pt x="116" y="1800"/>
                </a:lnTo>
                <a:lnTo>
                  <a:pt x="126" y="1899"/>
                </a:lnTo>
                <a:lnTo>
                  <a:pt x="141" y="1996"/>
                </a:lnTo>
                <a:lnTo>
                  <a:pt x="162" y="2090"/>
                </a:lnTo>
                <a:lnTo>
                  <a:pt x="189" y="2183"/>
                </a:lnTo>
                <a:lnTo>
                  <a:pt x="220" y="2273"/>
                </a:lnTo>
                <a:lnTo>
                  <a:pt x="258" y="2360"/>
                </a:lnTo>
                <a:lnTo>
                  <a:pt x="300" y="2445"/>
                </a:lnTo>
                <a:lnTo>
                  <a:pt x="346" y="2527"/>
                </a:lnTo>
                <a:lnTo>
                  <a:pt x="398" y="2606"/>
                </a:lnTo>
                <a:lnTo>
                  <a:pt x="454" y="2681"/>
                </a:lnTo>
                <a:lnTo>
                  <a:pt x="514" y="2753"/>
                </a:lnTo>
                <a:lnTo>
                  <a:pt x="579" y="2821"/>
                </a:lnTo>
                <a:lnTo>
                  <a:pt x="647" y="2886"/>
                </a:lnTo>
                <a:lnTo>
                  <a:pt x="719" y="2946"/>
                </a:lnTo>
                <a:lnTo>
                  <a:pt x="794" y="3002"/>
                </a:lnTo>
                <a:lnTo>
                  <a:pt x="873" y="3054"/>
                </a:lnTo>
                <a:lnTo>
                  <a:pt x="955" y="3100"/>
                </a:lnTo>
                <a:lnTo>
                  <a:pt x="1040" y="3142"/>
                </a:lnTo>
                <a:lnTo>
                  <a:pt x="1127" y="3180"/>
                </a:lnTo>
                <a:lnTo>
                  <a:pt x="1217" y="3211"/>
                </a:lnTo>
                <a:lnTo>
                  <a:pt x="1310" y="3238"/>
                </a:lnTo>
                <a:lnTo>
                  <a:pt x="1404" y="3259"/>
                </a:lnTo>
                <a:lnTo>
                  <a:pt x="1501" y="3274"/>
                </a:lnTo>
                <a:lnTo>
                  <a:pt x="1600" y="3284"/>
                </a:lnTo>
                <a:lnTo>
                  <a:pt x="1700" y="3287"/>
                </a:lnTo>
                <a:lnTo>
                  <a:pt x="1800" y="3284"/>
                </a:lnTo>
                <a:lnTo>
                  <a:pt x="1899" y="3274"/>
                </a:lnTo>
                <a:lnTo>
                  <a:pt x="1996" y="3259"/>
                </a:lnTo>
                <a:lnTo>
                  <a:pt x="2090" y="3238"/>
                </a:lnTo>
                <a:lnTo>
                  <a:pt x="2183" y="3211"/>
                </a:lnTo>
                <a:lnTo>
                  <a:pt x="2273" y="3180"/>
                </a:lnTo>
                <a:lnTo>
                  <a:pt x="2360" y="3142"/>
                </a:lnTo>
                <a:lnTo>
                  <a:pt x="2445" y="3100"/>
                </a:lnTo>
                <a:lnTo>
                  <a:pt x="2527" y="3054"/>
                </a:lnTo>
                <a:lnTo>
                  <a:pt x="2606" y="3002"/>
                </a:lnTo>
                <a:lnTo>
                  <a:pt x="2681" y="2946"/>
                </a:lnTo>
                <a:lnTo>
                  <a:pt x="2753" y="2886"/>
                </a:lnTo>
                <a:lnTo>
                  <a:pt x="2821" y="2821"/>
                </a:lnTo>
                <a:lnTo>
                  <a:pt x="2886" y="2753"/>
                </a:lnTo>
                <a:lnTo>
                  <a:pt x="2946" y="2681"/>
                </a:lnTo>
                <a:lnTo>
                  <a:pt x="3002" y="2606"/>
                </a:lnTo>
                <a:lnTo>
                  <a:pt x="3054" y="2527"/>
                </a:lnTo>
                <a:lnTo>
                  <a:pt x="3100" y="2445"/>
                </a:lnTo>
                <a:lnTo>
                  <a:pt x="3142" y="2360"/>
                </a:lnTo>
                <a:lnTo>
                  <a:pt x="3180" y="2273"/>
                </a:lnTo>
                <a:lnTo>
                  <a:pt x="3211" y="2183"/>
                </a:lnTo>
                <a:lnTo>
                  <a:pt x="3238" y="2090"/>
                </a:lnTo>
                <a:lnTo>
                  <a:pt x="3259" y="1996"/>
                </a:lnTo>
                <a:lnTo>
                  <a:pt x="3274" y="1899"/>
                </a:lnTo>
                <a:lnTo>
                  <a:pt x="3284" y="1800"/>
                </a:lnTo>
                <a:lnTo>
                  <a:pt x="3287" y="1700"/>
                </a:lnTo>
                <a:lnTo>
                  <a:pt x="3284" y="1600"/>
                </a:lnTo>
                <a:lnTo>
                  <a:pt x="3274" y="1502"/>
                </a:lnTo>
                <a:lnTo>
                  <a:pt x="3259" y="1406"/>
                </a:lnTo>
                <a:lnTo>
                  <a:pt x="3238" y="1312"/>
                </a:lnTo>
                <a:lnTo>
                  <a:pt x="3212" y="1220"/>
                </a:lnTo>
                <a:lnTo>
                  <a:pt x="3181" y="1130"/>
                </a:lnTo>
                <a:lnTo>
                  <a:pt x="3144" y="1044"/>
                </a:lnTo>
                <a:lnTo>
                  <a:pt x="3102" y="959"/>
                </a:lnTo>
                <a:lnTo>
                  <a:pt x="3056" y="878"/>
                </a:lnTo>
                <a:lnTo>
                  <a:pt x="3005" y="800"/>
                </a:lnTo>
                <a:lnTo>
                  <a:pt x="2950" y="724"/>
                </a:lnTo>
                <a:lnTo>
                  <a:pt x="2890" y="652"/>
                </a:lnTo>
                <a:lnTo>
                  <a:pt x="2890" y="1550"/>
                </a:lnTo>
                <a:lnTo>
                  <a:pt x="1757" y="2969"/>
                </a:lnTo>
                <a:lnTo>
                  <a:pt x="1757" y="2981"/>
                </a:lnTo>
                <a:lnTo>
                  <a:pt x="1745" y="2987"/>
                </a:lnTo>
                <a:lnTo>
                  <a:pt x="1738" y="2991"/>
                </a:lnTo>
                <a:lnTo>
                  <a:pt x="1711" y="3013"/>
                </a:lnTo>
                <a:lnTo>
                  <a:pt x="1710" y="3013"/>
                </a:lnTo>
                <a:lnTo>
                  <a:pt x="1709" y="3013"/>
                </a:lnTo>
                <a:lnTo>
                  <a:pt x="1701" y="3008"/>
                </a:lnTo>
                <a:lnTo>
                  <a:pt x="1693" y="3013"/>
                </a:lnTo>
                <a:lnTo>
                  <a:pt x="1692" y="3013"/>
                </a:lnTo>
                <a:lnTo>
                  <a:pt x="1691" y="3014"/>
                </a:lnTo>
                <a:lnTo>
                  <a:pt x="1662" y="2991"/>
                </a:lnTo>
                <a:lnTo>
                  <a:pt x="1644" y="2983"/>
                </a:lnTo>
                <a:lnTo>
                  <a:pt x="1644" y="2982"/>
                </a:lnTo>
                <a:lnTo>
                  <a:pt x="1644" y="2970"/>
                </a:lnTo>
                <a:lnTo>
                  <a:pt x="510" y="1550"/>
                </a:lnTo>
                <a:lnTo>
                  <a:pt x="510" y="652"/>
                </a:lnTo>
                <a:close/>
                <a:moveTo>
                  <a:pt x="2323" y="241"/>
                </a:moveTo>
                <a:lnTo>
                  <a:pt x="2323" y="1050"/>
                </a:lnTo>
                <a:lnTo>
                  <a:pt x="2777" y="1412"/>
                </a:lnTo>
                <a:lnTo>
                  <a:pt x="2777" y="536"/>
                </a:lnTo>
                <a:lnTo>
                  <a:pt x="2766" y="526"/>
                </a:lnTo>
                <a:lnTo>
                  <a:pt x="2766" y="525"/>
                </a:lnTo>
                <a:lnTo>
                  <a:pt x="2765" y="525"/>
                </a:lnTo>
                <a:lnTo>
                  <a:pt x="2694" y="464"/>
                </a:lnTo>
                <a:lnTo>
                  <a:pt x="2618" y="407"/>
                </a:lnTo>
                <a:lnTo>
                  <a:pt x="2539" y="353"/>
                </a:lnTo>
                <a:lnTo>
                  <a:pt x="2456" y="305"/>
                </a:lnTo>
                <a:lnTo>
                  <a:pt x="2455" y="305"/>
                </a:lnTo>
                <a:lnTo>
                  <a:pt x="2454" y="304"/>
                </a:lnTo>
                <a:lnTo>
                  <a:pt x="2389" y="271"/>
                </a:lnTo>
                <a:lnTo>
                  <a:pt x="2386" y="270"/>
                </a:lnTo>
                <a:lnTo>
                  <a:pt x="2384" y="268"/>
                </a:lnTo>
                <a:lnTo>
                  <a:pt x="2323" y="241"/>
                </a:lnTo>
                <a:close/>
                <a:moveTo>
                  <a:pt x="1077" y="241"/>
                </a:moveTo>
                <a:lnTo>
                  <a:pt x="1016" y="268"/>
                </a:lnTo>
                <a:lnTo>
                  <a:pt x="1014" y="270"/>
                </a:lnTo>
                <a:lnTo>
                  <a:pt x="1011" y="271"/>
                </a:lnTo>
                <a:lnTo>
                  <a:pt x="946" y="304"/>
                </a:lnTo>
                <a:lnTo>
                  <a:pt x="945" y="305"/>
                </a:lnTo>
                <a:lnTo>
                  <a:pt x="944" y="305"/>
                </a:lnTo>
                <a:lnTo>
                  <a:pt x="861" y="353"/>
                </a:lnTo>
                <a:lnTo>
                  <a:pt x="782" y="407"/>
                </a:lnTo>
                <a:lnTo>
                  <a:pt x="706" y="464"/>
                </a:lnTo>
                <a:lnTo>
                  <a:pt x="635" y="525"/>
                </a:lnTo>
                <a:lnTo>
                  <a:pt x="634" y="525"/>
                </a:lnTo>
                <a:lnTo>
                  <a:pt x="634" y="526"/>
                </a:lnTo>
                <a:lnTo>
                  <a:pt x="623" y="536"/>
                </a:lnTo>
                <a:lnTo>
                  <a:pt x="623" y="1412"/>
                </a:lnTo>
                <a:lnTo>
                  <a:pt x="1077" y="1050"/>
                </a:lnTo>
                <a:lnTo>
                  <a:pt x="1077" y="241"/>
                </a:lnTo>
                <a:close/>
                <a:moveTo>
                  <a:pt x="1757" y="114"/>
                </a:moveTo>
                <a:lnTo>
                  <a:pt x="1757" y="1413"/>
                </a:lnTo>
                <a:lnTo>
                  <a:pt x="2210" y="1050"/>
                </a:lnTo>
                <a:lnTo>
                  <a:pt x="2210" y="198"/>
                </a:lnTo>
                <a:lnTo>
                  <a:pt x="2181" y="189"/>
                </a:lnTo>
                <a:lnTo>
                  <a:pt x="2163" y="182"/>
                </a:lnTo>
                <a:lnTo>
                  <a:pt x="2109" y="167"/>
                </a:lnTo>
                <a:lnTo>
                  <a:pt x="2086" y="162"/>
                </a:lnTo>
                <a:lnTo>
                  <a:pt x="2037" y="149"/>
                </a:lnTo>
                <a:lnTo>
                  <a:pt x="2010" y="144"/>
                </a:lnTo>
                <a:lnTo>
                  <a:pt x="1962" y="135"/>
                </a:lnTo>
                <a:lnTo>
                  <a:pt x="1934" y="131"/>
                </a:lnTo>
                <a:lnTo>
                  <a:pt x="1885" y="125"/>
                </a:lnTo>
                <a:lnTo>
                  <a:pt x="1856" y="122"/>
                </a:lnTo>
                <a:lnTo>
                  <a:pt x="1804" y="117"/>
                </a:lnTo>
                <a:lnTo>
                  <a:pt x="1778" y="115"/>
                </a:lnTo>
                <a:lnTo>
                  <a:pt x="1757" y="114"/>
                </a:lnTo>
                <a:close/>
                <a:moveTo>
                  <a:pt x="1643" y="114"/>
                </a:moveTo>
                <a:lnTo>
                  <a:pt x="1622" y="115"/>
                </a:lnTo>
                <a:lnTo>
                  <a:pt x="1596" y="117"/>
                </a:lnTo>
                <a:lnTo>
                  <a:pt x="1544" y="122"/>
                </a:lnTo>
                <a:lnTo>
                  <a:pt x="1515" y="125"/>
                </a:lnTo>
                <a:lnTo>
                  <a:pt x="1466" y="131"/>
                </a:lnTo>
                <a:lnTo>
                  <a:pt x="1438" y="135"/>
                </a:lnTo>
                <a:lnTo>
                  <a:pt x="1390" y="144"/>
                </a:lnTo>
                <a:lnTo>
                  <a:pt x="1363" y="149"/>
                </a:lnTo>
                <a:lnTo>
                  <a:pt x="1314" y="162"/>
                </a:lnTo>
                <a:lnTo>
                  <a:pt x="1291" y="167"/>
                </a:lnTo>
                <a:lnTo>
                  <a:pt x="1237" y="182"/>
                </a:lnTo>
                <a:lnTo>
                  <a:pt x="1219" y="189"/>
                </a:lnTo>
                <a:lnTo>
                  <a:pt x="1190" y="198"/>
                </a:lnTo>
                <a:lnTo>
                  <a:pt x="1190" y="1050"/>
                </a:lnTo>
                <a:lnTo>
                  <a:pt x="1643" y="1413"/>
                </a:lnTo>
                <a:lnTo>
                  <a:pt x="1643" y="114"/>
                </a:lnTo>
                <a:close/>
                <a:moveTo>
                  <a:pt x="1700" y="0"/>
                </a:moveTo>
                <a:lnTo>
                  <a:pt x="1784" y="2"/>
                </a:lnTo>
                <a:lnTo>
                  <a:pt x="1811" y="4"/>
                </a:lnTo>
                <a:lnTo>
                  <a:pt x="1869" y="8"/>
                </a:lnTo>
                <a:lnTo>
                  <a:pt x="1899" y="12"/>
                </a:lnTo>
                <a:lnTo>
                  <a:pt x="1952" y="20"/>
                </a:lnTo>
                <a:lnTo>
                  <a:pt x="1981" y="24"/>
                </a:lnTo>
                <a:lnTo>
                  <a:pt x="2035" y="34"/>
                </a:lnTo>
                <a:lnTo>
                  <a:pt x="2061" y="39"/>
                </a:lnTo>
                <a:lnTo>
                  <a:pt x="2117" y="52"/>
                </a:lnTo>
                <a:lnTo>
                  <a:pt x="2139" y="58"/>
                </a:lnTo>
                <a:lnTo>
                  <a:pt x="2199" y="75"/>
                </a:lnTo>
                <a:lnTo>
                  <a:pt x="2216" y="80"/>
                </a:lnTo>
                <a:lnTo>
                  <a:pt x="2279" y="102"/>
                </a:lnTo>
                <a:lnTo>
                  <a:pt x="2283" y="103"/>
                </a:lnTo>
                <a:lnTo>
                  <a:pt x="2287" y="105"/>
                </a:lnTo>
                <a:lnTo>
                  <a:pt x="2289" y="106"/>
                </a:lnTo>
                <a:lnTo>
                  <a:pt x="2291" y="106"/>
                </a:lnTo>
                <a:lnTo>
                  <a:pt x="2357" y="132"/>
                </a:lnTo>
                <a:lnTo>
                  <a:pt x="2367" y="136"/>
                </a:lnTo>
                <a:lnTo>
                  <a:pt x="2434" y="167"/>
                </a:lnTo>
                <a:lnTo>
                  <a:pt x="2437" y="168"/>
                </a:lnTo>
                <a:lnTo>
                  <a:pt x="2440" y="170"/>
                </a:lnTo>
                <a:lnTo>
                  <a:pt x="2474" y="186"/>
                </a:lnTo>
                <a:lnTo>
                  <a:pt x="2508" y="204"/>
                </a:lnTo>
                <a:lnTo>
                  <a:pt x="2510" y="206"/>
                </a:lnTo>
                <a:lnTo>
                  <a:pt x="2512" y="207"/>
                </a:lnTo>
                <a:lnTo>
                  <a:pt x="2579" y="245"/>
                </a:lnTo>
                <a:lnTo>
                  <a:pt x="2583" y="248"/>
                </a:lnTo>
                <a:lnTo>
                  <a:pt x="2648" y="290"/>
                </a:lnTo>
                <a:lnTo>
                  <a:pt x="2652" y="293"/>
                </a:lnTo>
                <a:lnTo>
                  <a:pt x="2713" y="336"/>
                </a:lnTo>
                <a:lnTo>
                  <a:pt x="2717" y="338"/>
                </a:lnTo>
                <a:lnTo>
                  <a:pt x="2720" y="341"/>
                </a:lnTo>
                <a:lnTo>
                  <a:pt x="2776" y="385"/>
                </a:lnTo>
                <a:lnTo>
                  <a:pt x="2781" y="388"/>
                </a:lnTo>
                <a:lnTo>
                  <a:pt x="2786" y="393"/>
                </a:lnTo>
                <a:lnTo>
                  <a:pt x="2836" y="437"/>
                </a:lnTo>
                <a:lnTo>
                  <a:pt x="2843" y="442"/>
                </a:lnTo>
                <a:lnTo>
                  <a:pt x="2848" y="447"/>
                </a:lnTo>
                <a:lnTo>
                  <a:pt x="2872" y="470"/>
                </a:lnTo>
                <a:lnTo>
                  <a:pt x="2890" y="486"/>
                </a:lnTo>
                <a:lnTo>
                  <a:pt x="2890" y="487"/>
                </a:lnTo>
                <a:lnTo>
                  <a:pt x="2956" y="555"/>
                </a:lnTo>
                <a:lnTo>
                  <a:pt x="3018" y="626"/>
                </a:lnTo>
                <a:lnTo>
                  <a:pt x="3075" y="702"/>
                </a:lnTo>
                <a:lnTo>
                  <a:pt x="3129" y="780"/>
                </a:lnTo>
                <a:lnTo>
                  <a:pt x="3177" y="861"/>
                </a:lnTo>
                <a:lnTo>
                  <a:pt x="3223" y="945"/>
                </a:lnTo>
                <a:lnTo>
                  <a:pt x="3263" y="1031"/>
                </a:lnTo>
                <a:lnTo>
                  <a:pt x="3298" y="1121"/>
                </a:lnTo>
                <a:lnTo>
                  <a:pt x="3329" y="1213"/>
                </a:lnTo>
                <a:lnTo>
                  <a:pt x="3354" y="1306"/>
                </a:lnTo>
                <a:lnTo>
                  <a:pt x="3374" y="1402"/>
                </a:lnTo>
                <a:lnTo>
                  <a:pt x="3389" y="1500"/>
                </a:lnTo>
                <a:lnTo>
                  <a:pt x="3397" y="1599"/>
                </a:lnTo>
                <a:lnTo>
                  <a:pt x="3400" y="1700"/>
                </a:lnTo>
                <a:lnTo>
                  <a:pt x="3397" y="1803"/>
                </a:lnTo>
                <a:lnTo>
                  <a:pt x="3388" y="1905"/>
                </a:lnTo>
                <a:lnTo>
                  <a:pt x="3372" y="2005"/>
                </a:lnTo>
                <a:lnTo>
                  <a:pt x="3352" y="2103"/>
                </a:lnTo>
                <a:lnTo>
                  <a:pt x="3325" y="2199"/>
                </a:lnTo>
                <a:lnTo>
                  <a:pt x="3294" y="2292"/>
                </a:lnTo>
                <a:lnTo>
                  <a:pt x="3257" y="2383"/>
                </a:lnTo>
                <a:lnTo>
                  <a:pt x="3215" y="2472"/>
                </a:lnTo>
                <a:lnTo>
                  <a:pt x="3167" y="2557"/>
                </a:lnTo>
                <a:lnTo>
                  <a:pt x="3116" y="2640"/>
                </a:lnTo>
                <a:lnTo>
                  <a:pt x="3060" y="2719"/>
                </a:lnTo>
                <a:lnTo>
                  <a:pt x="2999" y="2794"/>
                </a:lnTo>
                <a:lnTo>
                  <a:pt x="2935" y="2867"/>
                </a:lnTo>
                <a:lnTo>
                  <a:pt x="2867" y="2935"/>
                </a:lnTo>
                <a:lnTo>
                  <a:pt x="2794" y="2999"/>
                </a:lnTo>
                <a:lnTo>
                  <a:pt x="2719" y="3060"/>
                </a:lnTo>
                <a:lnTo>
                  <a:pt x="2640" y="3116"/>
                </a:lnTo>
                <a:lnTo>
                  <a:pt x="2557" y="3167"/>
                </a:lnTo>
                <a:lnTo>
                  <a:pt x="2472" y="3215"/>
                </a:lnTo>
                <a:lnTo>
                  <a:pt x="2383" y="3257"/>
                </a:lnTo>
                <a:lnTo>
                  <a:pt x="2292" y="3294"/>
                </a:lnTo>
                <a:lnTo>
                  <a:pt x="2199" y="3325"/>
                </a:lnTo>
                <a:lnTo>
                  <a:pt x="2103" y="3352"/>
                </a:lnTo>
                <a:lnTo>
                  <a:pt x="2005" y="3372"/>
                </a:lnTo>
                <a:lnTo>
                  <a:pt x="1905" y="3388"/>
                </a:lnTo>
                <a:lnTo>
                  <a:pt x="1803" y="3397"/>
                </a:lnTo>
                <a:lnTo>
                  <a:pt x="1700" y="3400"/>
                </a:lnTo>
                <a:lnTo>
                  <a:pt x="1597" y="3397"/>
                </a:lnTo>
                <a:lnTo>
                  <a:pt x="1495" y="3388"/>
                </a:lnTo>
                <a:lnTo>
                  <a:pt x="1395" y="3372"/>
                </a:lnTo>
                <a:lnTo>
                  <a:pt x="1297" y="3352"/>
                </a:lnTo>
                <a:lnTo>
                  <a:pt x="1201" y="3325"/>
                </a:lnTo>
                <a:lnTo>
                  <a:pt x="1108" y="3294"/>
                </a:lnTo>
                <a:lnTo>
                  <a:pt x="1017" y="3257"/>
                </a:lnTo>
                <a:lnTo>
                  <a:pt x="928" y="3215"/>
                </a:lnTo>
                <a:lnTo>
                  <a:pt x="843" y="3167"/>
                </a:lnTo>
                <a:lnTo>
                  <a:pt x="760" y="3116"/>
                </a:lnTo>
                <a:lnTo>
                  <a:pt x="681" y="3060"/>
                </a:lnTo>
                <a:lnTo>
                  <a:pt x="606" y="2999"/>
                </a:lnTo>
                <a:lnTo>
                  <a:pt x="533" y="2935"/>
                </a:lnTo>
                <a:lnTo>
                  <a:pt x="465" y="2867"/>
                </a:lnTo>
                <a:lnTo>
                  <a:pt x="401" y="2794"/>
                </a:lnTo>
                <a:lnTo>
                  <a:pt x="340" y="2719"/>
                </a:lnTo>
                <a:lnTo>
                  <a:pt x="284" y="2640"/>
                </a:lnTo>
                <a:lnTo>
                  <a:pt x="233" y="2557"/>
                </a:lnTo>
                <a:lnTo>
                  <a:pt x="185" y="2472"/>
                </a:lnTo>
                <a:lnTo>
                  <a:pt x="143" y="2383"/>
                </a:lnTo>
                <a:lnTo>
                  <a:pt x="106" y="2292"/>
                </a:lnTo>
                <a:lnTo>
                  <a:pt x="75" y="2199"/>
                </a:lnTo>
                <a:lnTo>
                  <a:pt x="48" y="2103"/>
                </a:lnTo>
                <a:lnTo>
                  <a:pt x="28" y="2005"/>
                </a:lnTo>
                <a:lnTo>
                  <a:pt x="12" y="1905"/>
                </a:lnTo>
                <a:lnTo>
                  <a:pt x="3" y="1803"/>
                </a:lnTo>
                <a:lnTo>
                  <a:pt x="0" y="1700"/>
                </a:lnTo>
                <a:lnTo>
                  <a:pt x="3" y="1599"/>
                </a:lnTo>
                <a:lnTo>
                  <a:pt x="11" y="1500"/>
                </a:lnTo>
                <a:lnTo>
                  <a:pt x="26" y="1402"/>
                </a:lnTo>
                <a:lnTo>
                  <a:pt x="46" y="1306"/>
                </a:lnTo>
                <a:lnTo>
                  <a:pt x="71" y="1213"/>
                </a:lnTo>
                <a:lnTo>
                  <a:pt x="102" y="1121"/>
                </a:lnTo>
                <a:lnTo>
                  <a:pt x="137" y="1031"/>
                </a:lnTo>
                <a:lnTo>
                  <a:pt x="177" y="945"/>
                </a:lnTo>
                <a:lnTo>
                  <a:pt x="223" y="861"/>
                </a:lnTo>
                <a:lnTo>
                  <a:pt x="271" y="780"/>
                </a:lnTo>
                <a:lnTo>
                  <a:pt x="325" y="702"/>
                </a:lnTo>
                <a:lnTo>
                  <a:pt x="382" y="626"/>
                </a:lnTo>
                <a:lnTo>
                  <a:pt x="444" y="555"/>
                </a:lnTo>
                <a:lnTo>
                  <a:pt x="510" y="487"/>
                </a:lnTo>
                <a:lnTo>
                  <a:pt x="510" y="486"/>
                </a:lnTo>
                <a:lnTo>
                  <a:pt x="528" y="470"/>
                </a:lnTo>
                <a:lnTo>
                  <a:pt x="552" y="447"/>
                </a:lnTo>
                <a:lnTo>
                  <a:pt x="563" y="437"/>
                </a:lnTo>
                <a:lnTo>
                  <a:pt x="614" y="393"/>
                </a:lnTo>
                <a:lnTo>
                  <a:pt x="624" y="385"/>
                </a:lnTo>
                <a:lnTo>
                  <a:pt x="680" y="341"/>
                </a:lnTo>
                <a:lnTo>
                  <a:pt x="683" y="338"/>
                </a:lnTo>
                <a:lnTo>
                  <a:pt x="687" y="335"/>
                </a:lnTo>
                <a:lnTo>
                  <a:pt x="748" y="293"/>
                </a:lnTo>
                <a:lnTo>
                  <a:pt x="752" y="288"/>
                </a:lnTo>
                <a:lnTo>
                  <a:pt x="817" y="247"/>
                </a:lnTo>
                <a:lnTo>
                  <a:pt x="819" y="246"/>
                </a:lnTo>
                <a:lnTo>
                  <a:pt x="821" y="245"/>
                </a:lnTo>
                <a:lnTo>
                  <a:pt x="888" y="207"/>
                </a:lnTo>
                <a:lnTo>
                  <a:pt x="892" y="204"/>
                </a:lnTo>
                <a:lnTo>
                  <a:pt x="960" y="170"/>
                </a:lnTo>
                <a:lnTo>
                  <a:pt x="963" y="168"/>
                </a:lnTo>
                <a:lnTo>
                  <a:pt x="966" y="167"/>
                </a:lnTo>
                <a:lnTo>
                  <a:pt x="1033" y="136"/>
                </a:lnTo>
                <a:lnTo>
                  <a:pt x="1039" y="134"/>
                </a:lnTo>
                <a:lnTo>
                  <a:pt x="1043" y="132"/>
                </a:lnTo>
                <a:lnTo>
                  <a:pt x="1108" y="106"/>
                </a:lnTo>
                <a:lnTo>
                  <a:pt x="1111" y="106"/>
                </a:lnTo>
                <a:lnTo>
                  <a:pt x="1112" y="105"/>
                </a:lnTo>
                <a:lnTo>
                  <a:pt x="1113" y="105"/>
                </a:lnTo>
                <a:lnTo>
                  <a:pt x="1117" y="103"/>
                </a:lnTo>
                <a:lnTo>
                  <a:pt x="1121" y="102"/>
                </a:lnTo>
                <a:lnTo>
                  <a:pt x="1184" y="80"/>
                </a:lnTo>
                <a:lnTo>
                  <a:pt x="1201" y="75"/>
                </a:lnTo>
                <a:lnTo>
                  <a:pt x="1260" y="58"/>
                </a:lnTo>
                <a:lnTo>
                  <a:pt x="1283" y="52"/>
                </a:lnTo>
                <a:lnTo>
                  <a:pt x="1338" y="39"/>
                </a:lnTo>
                <a:lnTo>
                  <a:pt x="1365" y="33"/>
                </a:lnTo>
                <a:lnTo>
                  <a:pt x="1419" y="24"/>
                </a:lnTo>
                <a:lnTo>
                  <a:pt x="1448" y="19"/>
                </a:lnTo>
                <a:lnTo>
                  <a:pt x="1501" y="12"/>
                </a:lnTo>
                <a:lnTo>
                  <a:pt x="1531" y="8"/>
                </a:lnTo>
                <a:lnTo>
                  <a:pt x="1588" y="4"/>
                </a:lnTo>
                <a:lnTo>
                  <a:pt x="1616" y="2"/>
                </a:lnTo>
                <a:lnTo>
                  <a:pt x="170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66" name="Group 265"/>
          <p:cNvGrpSpPr/>
          <p:nvPr/>
        </p:nvGrpSpPr>
        <p:grpSpPr>
          <a:xfrm>
            <a:off x="3500227" y="3496427"/>
            <a:ext cx="504825" cy="484188"/>
            <a:chOff x="3511550" y="3495675"/>
            <a:chExt cx="504825" cy="4841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3" name="Freeform 243"/>
            <p:cNvSpPr>
              <a:spLocks noEditPoints="1"/>
            </p:cNvSpPr>
            <p:nvPr/>
          </p:nvSpPr>
          <p:spPr bwMode="auto">
            <a:xfrm>
              <a:off x="3511550" y="3495675"/>
              <a:ext cx="125413" cy="484188"/>
            </a:xfrm>
            <a:custGeom>
              <a:avLst/>
              <a:gdLst>
                <a:gd name="T0" fmla="*/ 394 w 873"/>
                <a:gd name="T1" fmla="*/ 2614 h 3358"/>
                <a:gd name="T2" fmla="*/ 316 w 873"/>
                <a:gd name="T3" fmla="*/ 2636 h 3358"/>
                <a:gd name="T4" fmla="*/ 247 w 873"/>
                <a:gd name="T5" fmla="*/ 2676 h 3358"/>
                <a:gd name="T6" fmla="*/ 190 w 873"/>
                <a:gd name="T7" fmla="*/ 2732 h 3358"/>
                <a:gd name="T8" fmla="*/ 150 w 873"/>
                <a:gd name="T9" fmla="*/ 2801 h 3358"/>
                <a:gd name="T10" fmla="*/ 128 w 873"/>
                <a:gd name="T11" fmla="*/ 2880 h 3358"/>
                <a:gd name="T12" fmla="*/ 128 w 873"/>
                <a:gd name="T13" fmla="*/ 2964 h 3358"/>
                <a:gd name="T14" fmla="*/ 150 w 873"/>
                <a:gd name="T15" fmla="*/ 3043 h 3358"/>
                <a:gd name="T16" fmla="*/ 190 w 873"/>
                <a:gd name="T17" fmla="*/ 3112 h 3358"/>
                <a:gd name="T18" fmla="*/ 247 w 873"/>
                <a:gd name="T19" fmla="*/ 3168 h 3358"/>
                <a:gd name="T20" fmla="*/ 316 w 873"/>
                <a:gd name="T21" fmla="*/ 3208 h 3358"/>
                <a:gd name="T22" fmla="*/ 394 w 873"/>
                <a:gd name="T23" fmla="*/ 3230 h 3358"/>
                <a:gd name="T24" fmla="*/ 480 w 873"/>
                <a:gd name="T25" fmla="*/ 3230 h 3358"/>
                <a:gd name="T26" fmla="*/ 558 w 873"/>
                <a:gd name="T27" fmla="*/ 3208 h 3358"/>
                <a:gd name="T28" fmla="*/ 627 w 873"/>
                <a:gd name="T29" fmla="*/ 3168 h 3358"/>
                <a:gd name="T30" fmla="*/ 684 w 873"/>
                <a:gd name="T31" fmla="*/ 3112 h 3358"/>
                <a:gd name="T32" fmla="*/ 724 w 873"/>
                <a:gd name="T33" fmla="*/ 3043 h 3358"/>
                <a:gd name="T34" fmla="*/ 745 w 873"/>
                <a:gd name="T35" fmla="*/ 2964 h 3358"/>
                <a:gd name="T36" fmla="*/ 745 w 873"/>
                <a:gd name="T37" fmla="*/ 2880 h 3358"/>
                <a:gd name="T38" fmla="*/ 724 w 873"/>
                <a:gd name="T39" fmla="*/ 2801 h 3358"/>
                <a:gd name="T40" fmla="*/ 684 w 873"/>
                <a:gd name="T41" fmla="*/ 2732 h 3358"/>
                <a:gd name="T42" fmla="*/ 627 w 873"/>
                <a:gd name="T43" fmla="*/ 2676 h 3358"/>
                <a:gd name="T44" fmla="*/ 558 w 873"/>
                <a:gd name="T45" fmla="*/ 2636 h 3358"/>
                <a:gd name="T46" fmla="*/ 480 w 873"/>
                <a:gd name="T47" fmla="*/ 2614 h 3358"/>
                <a:gd name="T48" fmla="*/ 437 w 873"/>
                <a:gd name="T49" fmla="*/ 0 h 3358"/>
                <a:gd name="T50" fmla="*/ 473 w 873"/>
                <a:gd name="T51" fmla="*/ 11 h 3358"/>
                <a:gd name="T52" fmla="*/ 496 w 873"/>
                <a:gd name="T53" fmla="*/ 42 h 3358"/>
                <a:gd name="T54" fmla="*/ 499 w 873"/>
                <a:gd name="T55" fmla="*/ 2492 h 3358"/>
                <a:gd name="T56" fmla="*/ 600 w 873"/>
                <a:gd name="T57" fmla="*/ 2519 h 3358"/>
                <a:gd name="T58" fmla="*/ 690 w 873"/>
                <a:gd name="T59" fmla="*/ 2568 h 3358"/>
                <a:gd name="T60" fmla="*/ 766 w 873"/>
                <a:gd name="T61" fmla="*/ 2636 h 3358"/>
                <a:gd name="T62" fmla="*/ 823 w 873"/>
                <a:gd name="T63" fmla="*/ 2720 h 3358"/>
                <a:gd name="T64" fmla="*/ 860 w 873"/>
                <a:gd name="T65" fmla="*/ 2816 h 3358"/>
                <a:gd name="T66" fmla="*/ 873 w 873"/>
                <a:gd name="T67" fmla="*/ 2922 h 3358"/>
                <a:gd name="T68" fmla="*/ 861 w 873"/>
                <a:gd name="T69" fmla="*/ 3022 h 3358"/>
                <a:gd name="T70" fmla="*/ 828 w 873"/>
                <a:gd name="T71" fmla="*/ 3113 h 3358"/>
                <a:gd name="T72" fmla="*/ 777 w 873"/>
                <a:gd name="T73" fmla="*/ 3194 h 3358"/>
                <a:gd name="T74" fmla="*/ 709 w 873"/>
                <a:gd name="T75" fmla="*/ 3261 h 3358"/>
                <a:gd name="T76" fmla="*/ 628 w 873"/>
                <a:gd name="T77" fmla="*/ 3313 h 3358"/>
                <a:gd name="T78" fmla="*/ 537 w 873"/>
                <a:gd name="T79" fmla="*/ 3346 h 3358"/>
                <a:gd name="T80" fmla="*/ 437 w 873"/>
                <a:gd name="T81" fmla="*/ 3358 h 3358"/>
                <a:gd name="T82" fmla="*/ 337 w 873"/>
                <a:gd name="T83" fmla="*/ 3346 h 3358"/>
                <a:gd name="T84" fmla="*/ 245 w 873"/>
                <a:gd name="T85" fmla="*/ 3313 h 3358"/>
                <a:gd name="T86" fmla="*/ 164 w 873"/>
                <a:gd name="T87" fmla="*/ 3261 h 3358"/>
                <a:gd name="T88" fmla="*/ 96 w 873"/>
                <a:gd name="T89" fmla="*/ 3194 h 3358"/>
                <a:gd name="T90" fmla="*/ 45 w 873"/>
                <a:gd name="T91" fmla="*/ 3113 h 3358"/>
                <a:gd name="T92" fmla="*/ 12 w 873"/>
                <a:gd name="T93" fmla="*/ 3022 h 3358"/>
                <a:gd name="T94" fmla="*/ 0 w 873"/>
                <a:gd name="T95" fmla="*/ 2922 h 3358"/>
                <a:gd name="T96" fmla="*/ 13 w 873"/>
                <a:gd name="T97" fmla="*/ 2816 h 3358"/>
                <a:gd name="T98" fmla="*/ 50 w 873"/>
                <a:gd name="T99" fmla="*/ 2720 h 3358"/>
                <a:gd name="T100" fmla="*/ 107 w 873"/>
                <a:gd name="T101" fmla="*/ 2636 h 3358"/>
                <a:gd name="T102" fmla="*/ 183 w 873"/>
                <a:gd name="T103" fmla="*/ 2568 h 3358"/>
                <a:gd name="T104" fmla="*/ 273 w 873"/>
                <a:gd name="T105" fmla="*/ 2519 h 3358"/>
                <a:gd name="T106" fmla="*/ 374 w 873"/>
                <a:gd name="T107" fmla="*/ 2492 h 3358"/>
                <a:gd name="T108" fmla="*/ 377 w 873"/>
                <a:gd name="T109" fmla="*/ 42 h 3358"/>
                <a:gd name="T110" fmla="*/ 400 w 873"/>
                <a:gd name="T111" fmla="*/ 11 h 3358"/>
                <a:gd name="T112" fmla="*/ 437 w 873"/>
                <a:gd name="T113" fmla="*/ 0 h 3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73" h="3358">
                  <a:moveTo>
                    <a:pt x="437" y="2611"/>
                  </a:moveTo>
                  <a:lnTo>
                    <a:pt x="394" y="2614"/>
                  </a:lnTo>
                  <a:lnTo>
                    <a:pt x="354" y="2622"/>
                  </a:lnTo>
                  <a:lnTo>
                    <a:pt x="316" y="2636"/>
                  </a:lnTo>
                  <a:lnTo>
                    <a:pt x="280" y="2654"/>
                  </a:lnTo>
                  <a:lnTo>
                    <a:pt x="247" y="2676"/>
                  </a:lnTo>
                  <a:lnTo>
                    <a:pt x="216" y="2703"/>
                  </a:lnTo>
                  <a:lnTo>
                    <a:pt x="190" y="2732"/>
                  </a:lnTo>
                  <a:lnTo>
                    <a:pt x="168" y="2765"/>
                  </a:lnTo>
                  <a:lnTo>
                    <a:pt x="150" y="2801"/>
                  </a:lnTo>
                  <a:lnTo>
                    <a:pt x="136" y="2839"/>
                  </a:lnTo>
                  <a:lnTo>
                    <a:pt x="128" y="2880"/>
                  </a:lnTo>
                  <a:lnTo>
                    <a:pt x="124" y="2922"/>
                  </a:lnTo>
                  <a:lnTo>
                    <a:pt x="128" y="2964"/>
                  </a:lnTo>
                  <a:lnTo>
                    <a:pt x="136" y="3005"/>
                  </a:lnTo>
                  <a:lnTo>
                    <a:pt x="150" y="3043"/>
                  </a:lnTo>
                  <a:lnTo>
                    <a:pt x="168" y="3079"/>
                  </a:lnTo>
                  <a:lnTo>
                    <a:pt x="190" y="3112"/>
                  </a:lnTo>
                  <a:lnTo>
                    <a:pt x="216" y="3141"/>
                  </a:lnTo>
                  <a:lnTo>
                    <a:pt x="247" y="3168"/>
                  </a:lnTo>
                  <a:lnTo>
                    <a:pt x="280" y="3190"/>
                  </a:lnTo>
                  <a:lnTo>
                    <a:pt x="316" y="3208"/>
                  </a:lnTo>
                  <a:lnTo>
                    <a:pt x="354" y="3222"/>
                  </a:lnTo>
                  <a:lnTo>
                    <a:pt x="394" y="3230"/>
                  </a:lnTo>
                  <a:lnTo>
                    <a:pt x="437" y="3233"/>
                  </a:lnTo>
                  <a:lnTo>
                    <a:pt x="480" y="3230"/>
                  </a:lnTo>
                  <a:lnTo>
                    <a:pt x="520" y="3222"/>
                  </a:lnTo>
                  <a:lnTo>
                    <a:pt x="558" y="3208"/>
                  </a:lnTo>
                  <a:lnTo>
                    <a:pt x="594" y="3190"/>
                  </a:lnTo>
                  <a:lnTo>
                    <a:pt x="627" y="3168"/>
                  </a:lnTo>
                  <a:lnTo>
                    <a:pt x="657" y="3141"/>
                  </a:lnTo>
                  <a:lnTo>
                    <a:pt x="684" y="3112"/>
                  </a:lnTo>
                  <a:lnTo>
                    <a:pt x="706" y="3079"/>
                  </a:lnTo>
                  <a:lnTo>
                    <a:pt x="724" y="3043"/>
                  </a:lnTo>
                  <a:lnTo>
                    <a:pt x="738" y="3005"/>
                  </a:lnTo>
                  <a:lnTo>
                    <a:pt x="745" y="2964"/>
                  </a:lnTo>
                  <a:lnTo>
                    <a:pt x="749" y="2922"/>
                  </a:lnTo>
                  <a:lnTo>
                    <a:pt x="745" y="2880"/>
                  </a:lnTo>
                  <a:lnTo>
                    <a:pt x="738" y="2839"/>
                  </a:lnTo>
                  <a:lnTo>
                    <a:pt x="724" y="2801"/>
                  </a:lnTo>
                  <a:lnTo>
                    <a:pt x="706" y="2765"/>
                  </a:lnTo>
                  <a:lnTo>
                    <a:pt x="684" y="2732"/>
                  </a:lnTo>
                  <a:lnTo>
                    <a:pt x="657" y="2703"/>
                  </a:lnTo>
                  <a:lnTo>
                    <a:pt x="627" y="2676"/>
                  </a:lnTo>
                  <a:lnTo>
                    <a:pt x="594" y="2654"/>
                  </a:lnTo>
                  <a:lnTo>
                    <a:pt x="558" y="2636"/>
                  </a:lnTo>
                  <a:lnTo>
                    <a:pt x="520" y="2622"/>
                  </a:lnTo>
                  <a:lnTo>
                    <a:pt x="480" y="2614"/>
                  </a:lnTo>
                  <a:lnTo>
                    <a:pt x="437" y="2611"/>
                  </a:lnTo>
                  <a:close/>
                  <a:moveTo>
                    <a:pt x="437" y="0"/>
                  </a:moveTo>
                  <a:lnTo>
                    <a:pt x="456" y="3"/>
                  </a:lnTo>
                  <a:lnTo>
                    <a:pt x="473" y="11"/>
                  </a:lnTo>
                  <a:lnTo>
                    <a:pt x="487" y="25"/>
                  </a:lnTo>
                  <a:lnTo>
                    <a:pt x="496" y="42"/>
                  </a:lnTo>
                  <a:lnTo>
                    <a:pt x="499" y="61"/>
                  </a:lnTo>
                  <a:lnTo>
                    <a:pt x="499" y="2492"/>
                  </a:lnTo>
                  <a:lnTo>
                    <a:pt x="551" y="2502"/>
                  </a:lnTo>
                  <a:lnTo>
                    <a:pt x="600" y="2519"/>
                  </a:lnTo>
                  <a:lnTo>
                    <a:pt x="647" y="2540"/>
                  </a:lnTo>
                  <a:lnTo>
                    <a:pt x="690" y="2568"/>
                  </a:lnTo>
                  <a:lnTo>
                    <a:pt x="729" y="2600"/>
                  </a:lnTo>
                  <a:lnTo>
                    <a:pt x="766" y="2636"/>
                  </a:lnTo>
                  <a:lnTo>
                    <a:pt x="796" y="2676"/>
                  </a:lnTo>
                  <a:lnTo>
                    <a:pt x="823" y="2720"/>
                  </a:lnTo>
                  <a:lnTo>
                    <a:pt x="844" y="2767"/>
                  </a:lnTo>
                  <a:lnTo>
                    <a:pt x="860" y="2816"/>
                  </a:lnTo>
                  <a:lnTo>
                    <a:pt x="870" y="2868"/>
                  </a:lnTo>
                  <a:lnTo>
                    <a:pt x="873" y="2922"/>
                  </a:lnTo>
                  <a:lnTo>
                    <a:pt x="870" y="2973"/>
                  </a:lnTo>
                  <a:lnTo>
                    <a:pt x="861" y="3022"/>
                  </a:lnTo>
                  <a:lnTo>
                    <a:pt x="847" y="3068"/>
                  </a:lnTo>
                  <a:lnTo>
                    <a:pt x="828" y="3113"/>
                  </a:lnTo>
                  <a:lnTo>
                    <a:pt x="805" y="3155"/>
                  </a:lnTo>
                  <a:lnTo>
                    <a:pt x="777" y="3194"/>
                  </a:lnTo>
                  <a:lnTo>
                    <a:pt x="745" y="3229"/>
                  </a:lnTo>
                  <a:lnTo>
                    <a:pt x="709" y="3261"/>
                  </a:lnTo>
                  <a:lnTo>
                    <a:pt x="671" y="3290"/>
                  </a:lnTo>
                  <a:lnTo>
                    <a:pt x="628" y="3313"/>
                  </a:lnTo>
                  <a:lnTo>
                    <a:pt x="584" y="3332"/>
                  </a:lnTo>
                  <a:lnTo>
                    <a:pt x="537" y="3346"/>
                  </a:lnTo>
                  <a:lnTo>
                    <a:pt x="488" y="3354"/>
                  </a:lnTo>
                  <a:lnTo>
                    <a:pt x="437" y="3358"/>
                  </a:lnTo>
                  <a:lnTo>
                    <a:pt x="386" y="3354"/>
                  </a:lnTo>
                  <a:lnTo>
                    <a:pt x="337" y="3346"/>
                  </a:lnTo>
                  <a:lnTo>
                    <a:pt x="289" y="3332"/>
                  </a:lnTo>
                  <a:lnTo>
                    <a:pt x="245" y="3313"/>
                  </a:lnTo>
                  <a:lnTo>
                    <a:pt x="203" y="3290"/>
                  </a:lnTo>
                  <a:lnTo>
                    <a:pt x="164" y="3261"/>
                  </a:lnTo>
                  <a:lnTo>
                    <a:pt x="128" y="3229"/>
                  </a:lnTo>
                  <a:lnTo>
                    <a:pt x="96" y="3194"/>
                  </a:lnTo>
                  <a:lnTo>
                    <a:pt x="68" y="3155"/>
                  </a:lnTo>
                  <a:lnTo>
                    <a:pt x="45" y="3113"/>
                  </a:lnTo>
                  <a:lnTo>
                    <a:pt x="26" y="3068"/>
                  </a:lnTo>
                  <a:lnTo>
                    <a:pt x="12" y="3022"/>
                  </a:lnTo>
                  <a:lnTo>
                    <a:pt x="3" y="2973"/>
                  </a:lnTo>
                  <a:lnTo>
                    <a:pt x="0" y="2922"/>
                  </a:lnTo>
                  <a:lnTo>
                    <a:pt x="3" y="2868"/>
                  </a:lnTo>
                  <a:lnTo>
                    <a:pt x="13" y="2816"/>
                  </a:lnTo>
                  <a:lnTo>
                    <a:pt x="29" y="2767"/>
                  </a:lnTo>
                  <a:lnTo>
                    <a:pt x="50" y="2720"/>
                  </a:lnTo>
                  <a:lnTo>
                    <a:pt x="77" y="2676"/>
                  </a:lnTo>
                  <a:lnTo>
                    <a:pt x="107" y="2636"/>
                  </a:lnTo>
                  <a:lnTo>
                    <a:pt x="144" y="2600"/>
                  </a:lnTo>
                  <a:lnTo>
                    <a:pt x="183" y="2568"/>
                  </a:lnTo>
                  <a:lnTo>
                    <a:pt x="226" y="2540"/>
                  </a:lnTo>
                  <a:lnTo>
                    <a:pt x="273" y="2519"/>
                  </a:lnTo>
                  <a:lnTo>
                    <a:pt x="322" y="2502"/>
                  </a:lnTo>
                  <a:lnTo>
                    <a:pt x="374" y="2492"/>
                  </a:lnTo>
                  <a:lnTo>
                    <a:pt x="374" y="61"/>
                  </a:lnTo>
                  <a:lnTo>
                    <a:pt x="377" y="42"/>
                  </a:lnTo>
                  <a:lnTo>
                    <a:pt x="386" y="25"/>
                  </a:lnTo>
                  <a:lnTo>
                    <a:pt x="400" y="11"/>
                  </a:lnTo>
                  <a:lnTo>
                    <a:pt x="417" y="3"/>
                  </a:lnTo>
                  <a:lnTo>
                    <a:pt x="4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Freeform 244"/>
            <p:cNvSpPr>
              <a:spLocks noEditPoints="1"/>
            </p:cNvSpPr>
            <p:nvPr/>
          </p:nvSpPr>
          <p:spPr bwMode="auto">
            <a:xfrm>
              <a:off x="3697288" y="3495675"/>
              <a:ext cx="128588" cy="484188"/>
            </a:xfrm>
            <a:custGeom>
              <a:avLst/>
              <a:gdLst>
                <a:gd name="T0" fmla="*/ 405 w 898"/>
                <a:gd name="T1" fmla="*/ 1345 h 3358"/>
                <a:gd name="T2" fmla="*/ 323 w 898"/>
                <a:gd name="T3" fmla="*/ 1367 h 3358"/>
                <a:gd name="T4" fmla="*/ 250 w 898"/>
                <a:gd name="T5" fmla="*/ 1409 h 3358"/>
                <a:gd name="T6" fmla="*/ 192 w 898"/>
                <a:gd name="T7" fmla="*/ 1468 h 3358"/>
                <a:gd name="T8" fmla="*/ 149 w 898"/>
                <a:gd name="T9" fmla="*/ 1540 h 3358"/>
                <a:gd name="T10" fmla="*/ 127 w 898"/>
                <a:gd name="T11" fmla="*/ 1621 h 3358"/>
                <a:gd name="T12" fmla="*/ 127 w 898"/>
                <a:gd name="T13" fmla="*/ 1709 h 3358"/>
                <a:gd name="T14" fmla="*/ 149 w 898"/>
                <a:gd name="T15" fmla="*/ 1791 h 3358"/>
                <a:gd name="T16" fmla="*/ 192 w 898"/>
                <a:gd name="T17" fmla="*/ 1863 h 3358"/>
                <a:gd name="T18" fmla="*/ 250 w 898"/>
                <a:gd name="T19" fmla="*/ 1921 h 3358"/>
                <a:gd name="T20" fmla="*/ 323 w 898"/>
                <a:gd name="T21" fmla="*/ 1964 h 3358"/>
                <a:gd name="T22" fmla="*/ 405 w 898"/>
                <a:gd name="T23" fmla="*/ 1986 h 3358"/>
                <a:gd name="T24" fmla="*/ 493 w 898"/>
                <a:gd name="T25" fmla="*/ 1986 h 3358"/>
                <a:gd name="T26" fmla="*/ 575 w 898"/>
                <a:gd name="T27" fmla="*/ 1964 h 3358"/>
                <a:gd name="T28" fmla="*/ 647 w 898"/>
                <a:gd name="T29" fmla="*/ 1921 h 3358"/>
                <a:gd name="T30" fmla="*/ 706 w 898"/>
                <a:gd name="T31" fmla="*/ 1863 h 3358"/>
                <a:gd name="T32" fmla="*/ 748 w 898"/>
                <a:gd name="T33" fmla="*/ 1791 h 3358"/>
                <a:gd name="T34" fmla="*/ 770 w 898"/>
                <a:gd name="T35" fmla="*/ 1709 h 3358"/>
                <a:gd name="T36" fmla="*/ 770 w 898"/>
                <a:gd name="T37" fmla="*/ 1621 h 3358"/>
                <a:gd name="T38" fmla="*/ 748 w 898"/>
                <a:gd name="T39" fmla="*/ 1540 h 3358"/>
                <a:gd name="T40" fmla="*/ 706 w 898"/>
                <a:gd name="T41" fmla="*/ 1468 h 3358"/>
                <a:gd name="T42" fmla="*/ 647 w 898"/>
                <a:gd name="T43" fmla="*/ 1409 h 3358"/>
                <a:gd name="T44" fmla="*/ 575 w 898"/>
                <a:gd name="T45" fmla="*/ 1367 h 3358"/>
                <a:gd name="T46" fmla="*/ 493 w 898"/>
                <a:gd name="T47" fmla="*/ 1345 h 3358"/>
                <a:gd name="T48" fmla="*/ 462 w 898"/>
                <a:gd name="T49" fmla="*/ 0 h 3358"/>
                <a:gd name="T50" fmla="*/ 498 w 898"/>
                <a:gd name="T51" fmla="*/ 11 h 3358"/>
                <a:gd name="T52" fmla="*/ 521 w 898"/>
                <a:gd name="T53" fmla="*/ 42 h 3358"/>
                <a:gd name="T54" fmla="*/ 524 w 898"/>
                <a:gd name="T55" fmla="*/ 1224 h 3358"/>
                <a:gd name="T56" fmla="*/ 626 w 898"/>
                <a:gd name="T57" fmla="*/ 1254 h 3358"/>
                <a:gd name="T58" fmla="*/ 715 w 898"/>
                <a:gd name="T59" fmla="*/ 1305 h 3358"/>
                <a:gd name="T60" fmla="*/ 791 w 898"/>
                <a:gd name="T61" fmla="*/ 1375 h 3358"/>
                <a:gd name="T62" fmla="*/ 848 w 898"/>
                <a:gd name="T63" fmla="*/ 1460 h 3358"/>
                <a:gd name="T64" fmla="*/ 885 w 898"/>
                <a:gd name="T65" fmla="*/ 1558 h 3358"/>
                <a:gd name="T66" fmla="*/ 898 w 898"/>
                <a:gd name="T67" fmla="*/ 1665 h 3358"/>
                <a:gd name="T68" fmla="*/ 885 w 898"/>
                <a:gd name="T69" fmla="*/ 1773 h 3358"/>
                <a:gd name="T70" fmla="*/ 848 w 898"/>
                <a:gd name="T71" fmla="*/ 1870 h 3358"/>
                <a:gd name="T72" fmla="*/ 791 w 898"/>
                <a:gd name="T73" fmla="*/ 1955 h 3358"/>
                <a:gd name="T74" fmla="*/ 715 w 898"/>
                <a:gd name="T75" fmla="*/ 2025 h 3358"/>
                <a:gd name="T76" fmla="*/ 626 w 898"/>
                <a:gd name="T77" fmla="*/ 2077 h 3358"/>
                <a:gd name="T78" fmla="*/ 524 w 898"/>
                <a:gd name="T79" fmla="*/ 2107 h 3358"/>
                <a:gd name="T80" fmla="*/ 521 w 898"/>
                <a:gd name="T81" fmla="*/ 3315 h 3358"/>
                <a:gd name="T82" fmla="*/ 498 w 898"/>
                <a:gd name="T83" fmla="*/ 3345 h 3358"/>
                <a:gd name="T84" fmla="*/ 462 w 898"/>
                <a:gd name="T85" fmla="*/ 3358 h 3358"/>
                <a:gd name="T86" fmla="*/ 425 w 898"/>
                <a:gd name="T87" fmla="*/ 3345 h 3358"/>
                <a:gd name="T88" fmla="*/ 403 w 898"/>
                <a:gd name="T89" fmla="*/ 3315 h 3358"/>
                <a:gd name="T90" fmla="*/ 399 w 898"/>
                <a:gd name="T91" fmla="*/ 2111 h 3358"/>
                <a:gd name="T92" fmla="*/ 299 w 898"/>
                <a:gd name="T93" fmla="*/ 2088 h 3358"/>
                <a:gd name="T94" fmla="*/ 210 w 898"/>
                <a:gd name="T95" fmla="*/ 2044 h 3358"/>
                <a:gd name="T96" fmla="*/ 132 w 898"/>
                <a:gd name="T97" fmla="*/ 1983 h 3358"/>
                <a:gd name="T98" fmla="*/ 70 w 898"/>
                <a:gd name="T99" fmla="*/ 1906 h 3358"/>
                <a:gd name="T100" fmla="*/ 26 w 898"/>
                <a:gd name="T101" fmla="*/ 1816 h 3358"/>
                <a:gd name="T102" fmla="*/ 3 w 898"/>
                <a:gd name="T103" fmla="*/ 1718 h 3358"/>
                <a:gd name="T104" fmla="*/ 3 w 898"/>
                <a:gd name="T105" fmla="*/ 1613 h 3358"/>
                <a:gd name="T106" fmla="*/ 26 w 898"/>
                <a:gd name="T107" fmla="*/ 1513 h 3358"/>
                <a:gd name="T108" fmla="*/ 70 w 898"/>
                <a:gd name="T109" fmla="*/ 1424 h 3358"/>
                <a:gd name="T110" fmla="*/ 132 w 898"/>
                <a:gd name="T111" fmla="*/ 1348 h 3358"/>
                <a:gd name="T112" fmla="*/ 210 w 898"/>
                <a:gd name="T113" fmla="*/ 1286 h 3358"/>
                <a:gd name="T114" fmla="*/ 299 w 898"/>
                <a:gd name="T115" fmla="*/ 1243 h 3358"/>
                <a:gd name="T116" fmla="*/ 399 w 898"/>
                <a:gd name="T117" fmla="*/ 1221 h 3358"/>
                <a:gd name="T118" fmla="*/ 403 w 898"/>
                <a:gd name="T119" fmla="*/ 42 h 3358"/>
                <a:gd name="T120" fmla="*/ 425 w 898"/>
                <a:gd name="T121" fmla="*/ 11 h 3358"/>
                <a:gd name="T122" fmla="*/ 462 w 898"/>
                <a:gd name="T123" fmla="*/ 0 h 3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98" h="3358">
                  <a:moveTo>
                    <a:pt x="448" y="1342"/>
                  </a:moveTo>
                  <a:lnTo>
                    <a:pt x="405" y="1345"/>
                  </a:lnTo>
                  <a:lnTo>
                    <a:pt x="362" y="1353"/>
                  </a:lnTo>
                  <a:lnTo>
                    <a:pt x="323" y="1367"/>
                  </a:lnTo>
                  <a:lnTo>
                    <a:pt x="284" y="1386"/>
                  </a:lnTo>
                  <a:lnTo>
                    <a:pt x="250" y="1409"/>
                  </a:lnTo>
                  <a:lnTo>
                    <a:pt x="220" y="1437"/>
                  </a:lnTo>
                  <a:lnTo>
                    <a:pt x="192" y="1468"/>
                  </a:lnTo>
                  <a:lnTo>
                    <a:pt x="169" y="1502"/>
                  </a:lnTo>
                  <a:lnTo>
                    <a:pt x="149" y="1540"/>
                  </a:lnTo>
                  <a:lnTo>
                    <a:pt x="136" y="1579"/>
                  </a:lnTo>
                  <a:lnTo>
                    <a:pt x="127" y="1621"/>
                  </a:lnTo>
                  <a:lnTo>
                    <a:pt x="124" y="1665"/>
                  </a:lnTo>
                  <a:lnTo>
                    <a:pt x="127" y="1709"/>
                  </a:lnTo>
                  <a:lnTo>
                    <a:pt x="136" y="1752"/>
                  </a:lnTo>
                  <a:lnTo>
                    <a:pt x="149" y="1791"/>
                  </a:lnTo>
                  <a:lnTo>
                    <a:pt x="169" y="1829"/>
                  </a:lnTo>
                  <a:lnTo>
                    <a:pt x="192" y="1863"/>
                  </a:lnTo>
                  <a:lnTo>
                    <a:pt x="220" y="1894"/>
                  </a:lnTo>
                  <a:lnTo>
                    <a:pt x="250" y="1921"/>
                  </a:lnTo>
                  <a:lnTo>
                    <a:pt x="284" y="1945"/>
                  </a:lnTo>
                  <a:lnTo>
                    <a:pt x="323" y="1964"/>
                  </a:lnTo>
                  <a:lnTo>
                    <a:pt x="362" y="1978"/>
                  </a:lnTo>
                  <a:lnTo>
                    <a:pt x="405" y="1986"/>
                  </a:lnTo>
                  <a:lnTo>
                    <a:pt x="448" y="1989"/>
                  </a:lnTo>
                  <a:lnTo>
                    <a:pt x="493" y="1986"/>
                  </a:lnTo>
                  <a:lnTo>
                    <a:pt x="535" y="1978"/>
                  </a:lnTo>
                  <a:lnTo>
                    <a:pt x="575" y="1964"/>
                  </a:lnTo>
                  <a:lnTo>
                    <a:pt x="613" y="1945"/>
                  </a:lnTo>
                  <a:lnTo>
                    <a:pt x="647" y="1921"/>
                  </a:lnTo>
                  <a:lnTo>
                    <a:pt x="678" y="1894"/>
                  </a:lnTo>
                  <a:lnTo>
                    <a:pt x="706" y="1863"/>
                  </a:lnTo>
                  <a:lnTo>
                    <a:pt x="729" y="1829"/>
                  </a:lnTo>
                  <a:lnTo>
                    <a:pt x="748" y="1791"/>
                  </a:lnTo>
                  <a:lnTo>
                    <a:pt x="762" y="1752"/>
                  </a:lnTo>
                  <a:lnTo>
                    <a:pt x="770" y="1709"/>
                  </a:lnTo>
                  <a:lnTo>
                    <a:pt x="774" y="1665"/>
                  </a:lnTo>
                  <a:lnTo>
                    <a:pt x="770" y="1621"/>
                  </a:lnTo>
                  <a:lnTo>
                    <a:pt x="762" y="1579"/>
                  </a:lnTo>
                  <a:lnTo>
                    <a:pt x="748" y="1540"/>
                  </a:lnTo>
                  <a:lnTo>
                    <a:pt x="729" y="1502"/>
                  </a:lnTo>
                  <a:lnTo>
                    <a:pt x="706" y="1468"/>
                  </a:lnTo>
                  <a:lnTo>
                    <a:pt x="678" y="1437"/>
                  </a:lnTo>
                  <a:lnTo>
                    <a:pt x="647" y="1409"/>
                  </a:lnTo>
                  <a:lnTo>
                    <a:pt x="613" y="1386"/>
                  </a:lnTo>
                  <a:lnTo>
                    <a:pt x="575" y="1367"/>
                  </a:lnTo>
                  <a:lnTo>
                    <a:pt x="535" y="1353"/>
                  </a:lnTo>
                  <a:lnTo>
                    <a:pt x="493" y="1345"/>
                  </a:lnTo>
                  <a:lnTo>
                    <a:pt x="448" y="1342"/>
                  </a:lnTo>
                  <a:close/>
                  <a:moveTo>
                    <a:pt x="462" y="0"/>
                  </a:moveTo>
                  <a:lnTo>
                    <a:pt x="481" y="3"/>
                  </a:lnTo>
                  <a:lnTo>
                    <a:pt x="498" y="11"/>
                  </a:lnTo>
                  <a:lnTo>
                    <a:pt x="512" y="25"/>
                  </a:lnTo>
                  <a:lnTo>
                    <a:pt x="521" y="42"/>
                  </a:lnTo>
                  <a:lnTo>
                    <a:pt x="524" y="61"/>
                  </a:lnTo>
                  <a:lnTo>
                    <a:pt x="524" y="1224"/>
                  </a:lnTo>
                  <a:lnTo>
                    <a:pt x="576" y="1237"/>
                  </a:lnTo>
                  <a:lnTo>
                    <a:pt x="626" y="1254"/>
                  </a:lnTo>
                  <a:lnTo>
                    <a:pt x="673" y="1277"/>
                  </a:lnTo>
                  <a:lnTo>
                    <a:pt x="715" y="1305"/>
                  </a:lnTo>
                  <a:lnTo>
                    <a:pt x="756" y="1338"/>
                  </a:lnTo>
                  <a:lnTo>
                    <a:pt x="791" y="1375"/>
                  </a:lnTo>
                  <a:lnTo>
                    <a:pt x="823" y="1416"/>
                  </a:lnTo>
                  <a:lnTo>
                    <a:pt x="848" y="1460"/>
                  </a:lnTo>
                  <a:lnTo>
                    <a:pt x="869" y="1508"/>
                  </a:lnTo>
                  <a:lnTo>
                    <a:pt x="885" y="1558"/>
                  </a:lnTo>
                  <a:lnTo>
                    <a:pt x="895" y="1611"/>
                  </a:lnTo>
                  <a:lnTo>
                    <a:pt x="898" y="1665"/>
                  </a:lnTo>
                  <a:lnTo>
                    <a:pt x="895" y="1720"/>
                  </a:lnTo>
                  <a:lnTo>
                    <a:pt x="885" y="1773"/>
                  </a:lnTo>
                  <a:lnTo>
                    <a:pt x="869" y="1823"/>
                  </a:lnTo>
                  <a:lnTo>
                    <a:pt x="848" y="1870"/>
                  </a:lnTo>
                  <a:lnTo>
                    <a:pt x="823" y="1915"/>
                  </a:lnTo>
                  <a:lnTo>
                    <a:pt x="791" y="1955"/>
                  </a:lnTo>
                  <a:lnTo>
                    <a:pt x="756" y="1992"/>
                  </a:lnTo>
                  <a:lnTo>
                    <a:pt x="715" y="2025"/>
                  </a:lnTo>
                  <a:lnTo>
                    <a:pt x="673" y="2054"/>
                  </a:lnTo>
                  <a:lnTo>
                    <a:pt x="626" y="2077"/>
                  </a:lnTo>
                  <a:lnTo>
                    <a:pt x="576" y="2095"/>
                  </a:lnTo>
                  <a:lnTo>
                    <a:pt x="524" y="2107"/>
                  </a:lnTo>
                  <a:lnTo>
                    <a:pt x="524" y="3295"/>
                  </a:lnTo>
                  <a:lnTo>
                    <a:pt x="521" y="3315"/>
                  </a:lnTo>
                  <a:lnTo>
                    <a:pt x="512" y="3332"/>
                  </a:lnTo>
                  <a:lnTo>
                    <a:pt x="498" y="3345"/>
                  </a:lnTo>
                  <a:lnTo>
                    <a:pt x="481" y="3354"/>
                  </a:lnTo>
                  <a:lnTo>
                    <a:pt x="462" y="3358"/>
                  </a:lnTo>
                  <a:lnTo>
                    <a:pt x="442" y="3354"/>
                  </a:lnTo>
                  <a:lnTo>
                    <a:pt x="425" y="3345"/>
                  </a:lnTo>
                  <a:lnTo>
                    <a:pt x="411" y="3332"/>
                  </a:lnTo>
                  <a:lnTo>
                    <a:pt x="403" y="3315"/>
                  </a:lnTo>
                  <a:lnTo>
                    <a:pt x="399" y="3295"/>
                  </a:lnTo>
                  <a:lnTo>
                    <a:pt x="399" y="2111"/>
                  </a:lnTo>
                  <a:lnTo>
                    <a:pt x="348" y="2103"/>
                  </a:lnTo>
                  <a:lnTo>
                    <a:pt x="299" y="2088"/>
                  </a:lnTo>
                  <a:lnTo>
                    <a:pt x="254" y="2069"/>
                  </a:lnTo>
                  <a:lnTo>
                    <a:pt x="210" y="2044"/>
                  </a:lnTo>
                  <a:lnTo>
                    <a:pt x="170" y="2016"/>
                  </a:lnTo>
                  <a:lnTo>
                    <a:pt x="132" y="1983"/>
                  </a:lnTo>
                  <a:lnTo>
                    <a:pt x="99" y="1947"/>
                  </a:lnTo>
                  <a:lnTo>
                    <a:pt x="70" y="1906"/>
                  </a:lnTo>
                  <a:lnTo>
                    <a:pt x="45" y="1863"/>
                  </a:lnTo>
                  <a:lnTo>
                    <a:pt x="26" y="1816"/>
                  </a:lnTo>
                  <a:lnTo>
                    <a:pt x="11" y="1769"/>
                  </a:lnTo>
                  <a:lnTo>
                    <a:pt x="3" y="1718"/>
                  </a:lnTo>
                  <a:lnTo>
                    <a:pt x="0" y="1665"/>
                  </a:lnTo>
                  <a:lnTo>
                    <a:pt x="3" y="1613"/>
                  </a:lnTo>
                  <a:lnTo>
                    <a:pt x="11" y="1562"/>
                  </a:lnTo>
                  <a:lnTo>
                    <a:pt x="26" y="1513"/>
                  </a:lnTo>
                  <a:lnTo>
                    <a:pt x="45" y="1468"/>
                  </a:lnTo>
                  <a:lnTo>
                    <a:pt x="70" y="1424"/>
                  </a:lnTo>
                  <a:lnTo>
                    <a:pt x="99" y="1384"/>
                  </a:lnTo>
                  <a:lnTo>
                    <a:pt x="132" y="1348"/>
                  </a:lnTo>
                  <a:lnTo>
                    <a:pt x="170" y="1315"/>
                  </a:lnTo>
                  <a:lnTo>
                    <a:pt x="210" y="1286"/>
                  </a:lnTo>
                  <a:lnTo>
                    <a:pt x="254" y="1262"/>
                  </a:lnTo>
                  <a:lnTo>
                    <a:pt x="299" y="1243"/>
                  </a:lnTo>
                  <a:lnTo>
                    <a:pt x="348" y="1229"/>
                  </a:lnTo>
                  <a:lnTo>
                    <a:pt x="399" y="1221"/>
                  </a:lnTo>
                  <a:lnTo>
                    <a:pt x="399" y="61"/>
                  </a:lnTo>
                  <a:lnTo>
                    <a:pt x="403" y="42"/>
                  </a:lnTo>
                  <a:lnTo>
                    <a:pt x="411" y="25"/>
                  </a:lnTo>
                  <a:lnTo>
                    <a:pt x="425" y="11"/>
                  </a:lnTo>
                  <a:lnTo>
                    <a:pt x="442" y="3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245"/>
            <p:cNvSpPr>
              <a:spLocks noEditPoints="1"/>
            </p:cNvSpPr>
            <p:nvPr/>
          </p:nvSpPr>
          <p:spPr bwMode="auto">
            <a:xfrm>
              <a:off x="3889375" y="3495675"/>
              <a:ext cx="127000" cy="484188"/>
            </a:xfrm>
            <a:custGeom>
              <a:avLst/>
              <a:gdLst>
                <a:gd name="T0" fmla="*/ 395 w 873"/>
                <a:gd name="T1" fmla="*/ 127 h 3358"/>
                <a:gd name="T2" fmla="*/ 316 w 873"/>
                <a:gd name="T3" fmla="*/ 148 h 3358"/>
                <a:gd name="T4" fmla="*/ 247 w 873"/>
                <a:gd name="T5" fmla="*/ 188 h 3358"/>
                <a:gd name="T6" fmla="*/ 190 w 873"/>
                <a:gd name="T7" fmla="*/ 244 h 3358"/>
                <a:gd name="T8" fmla="*/ 149 w 873"/>
                <a:gd name="T9" fmla="*/ 313 h 3358"/>
                <a:gd name="T10" fmla="*/ 128 w 873"/>
                <a:gd name="T11" fmla="*/ 393 h 3358"/>
                <a:gd name="T12" fmla="*/ 128 w 873"/>
                <a:gd name="T13" fmla="*/ 477 h 3358"/>
                <a:gd name="T14" fmla="*/ 149 w 873"/>
                <a:gd name="T15" fmla="*/ 555 h 3358"/>
                <a:gd name="T16" fmla="*/ 190 w 873"/>
                <a:gd name="T17" fmla="*/ 625 h 3358"/>
                <a:gd name="T18" fmla="*/ 247 w 873"/>
                <a:gd name="T19" fmla="*/ 681 h 3358"/>
                <a:gd name="T20" fmla="*/ 316 w 873"/>
                <a:gd name="T21" fmla="*/ 721 h 3358"/>
                <a:gd name="T22" fmla="*/ 395 w 873"/>
                <a:gd name="T23" fmla="*/ 743 h 3358"/>
                <a:gd name="T24" fmla="*/ 479 w 873"/>
                <a:gd name="T25" fmla="*/ 743 h 3358"/>
                <a:gd name="T26" fmla="*/ 558 w 873"/>
                <a:gd name="T27" fmla="*/ 721 h 3358"/>
                <a:gd name="T28" fmla="*/ 627 w 873"/>
                <a:gd name="T29" fmla="*/ 681 h 3358"/>
                <a:gd name="T30" fmla="*/ 684 w 873"/>
                <a:gd name="T31" fmla="*/ 625 h 3358"/>
                <a:gd name="T32" fmla="*/ 724 w 873"/>
                <a:gd name="T33" fmla="*/ 555 h 3358"/>
                <a:gd name="T34" fmla="*/ 745 w 873"/>
                <a:gd name="T35" fmla="*/ 477 h 3358"/>
                <a:gd name="T36" fmla="*/ 745 w 873"/>
                <a:gd name="T37" fmla="*/ 393 h 3358"/>
                <a:gd name="T38" fmla="*/ 724 w 873"/>
                <a:gd name="T39" fmla="*/ 313 h 3358"/>
                <a:gd name="T40" fmla="*/ 684 w 873"/>
                <a:gd name="T41" fmla="*/ 244 h 3358"/>
                <a:gd name="T42" fmla="*/ 627 w 873"/>
                <a:gd name="T43" fmla="*/ 188 h 3358"/>
                <a:gd name="T44" fmla="*/ 558 w 873"/>
                <a:gd name="T45" fmla="*/ 148 h 3358"/>
                <a:gd name="T46" fmla="*/ 479 w 873"/>
                <a:gd name="T47" fmla="*/ 127 h 3358"/>
                <a:gd name="T48" fmla="*/ 437 w 873"/>
                <a:gd name="T49" fmla="*/ 0 h 3358"/>
                <a:gd name="T50" fmla="*/ 537 w 873"/>
                <a:gd name="T51" fmla="*/ 11 h 3358"/>
                <a:gd name="T52" fmla="*/ 628 w 873"/>
                <a:gd name="T53" fmla="*/ 43 h 3358"/>
                <a:gd name="T54" fmla="*/ 709 w 873"/>
                <a:gd name="T55" fmla="*/ 95 h 3358"/>
                <a:gd name="T56" fmla="*/ 777 w 873"/>
                <a:gd name="T57" fmla="*/ 163 h 3358"/>
                <a:gd name="T58" fmla="*/ 829 w 873"/>
                <a:gd name="T59" fmla="*/ 243 h 3358"/>
                <a:gd name="T60" fmla="*/ 862 w 873"/>
                <a:gd name="T61" fmla="*/ 335 h 3358"/>
                <a:gd name="T62" fmla="*/ 873 w 873"/>
                <a:gd name="T63" fmla="*/ 434 h 3358"/>
                <a:gd name="T64" fmla="*/ 860 w 873"/>
                <a:gd name="T65" fmla="*/ 540 h 3358"/>
                <a:gd name="T66" fmla="*/ 823 w 873"/>
                <a:gd name="T67" fmla="*/ 637 h 3358"/>
                <a:gd name="T68" fmla="*/ 766 w 873"/>
                <a:gd name="T69" fmla="*/ 720 h 3358"/>
                <a:gd name="T70" fmla="*/ 690 w 873"/>
                <a:gd name="T71" fmla="*/ 788 h 3358"/>
                <a:gd name="T72" fmla="*/ 600 w 873"/>
                <a:gd name="T73" fmla="*/ 838 h 3358"/>
                <a:gd name="T74" fmla="*/ 499 w 873"/>
                <a:gd name="T75" fmla="*/ 865 h 3358"/>
                <a:gd name="T76" fmla="*/ 496 w 873"/>
                <a:gd name="T77" fmla="*/ 3315 h 3358"/>
                <a:gd name="T78" fmla="*/ 473 w 873"/>
                <a:gd name="T79" fmla="*/ 3345 h 3358"/>
                <a:gd name="T80" fmla="*/ 437 w 873"/>
                <a:gd name="T81" fmla="*/ 3358 h 3358"/>
                <a:gd name="T82" fmla="*/ 400 w 873"/>
                <a:gd name="T83" fmla="*/ 3345 h 3358"/>
                <a:gd name="T84" fmla="*/ 378 w 873"/>
                <a:gd name="T85" fmla="*/ 3315 h 3358"/>
                <a:gd name="T86" fmla="*/ 374 w 873"/>
                <a:gd name="T87" fmla="*/ 865 h 3358"/>
                <a:gd name="T88" fmla="*/ 273 w 873"/>
                <a:gd name="T89" fmla="*/ 838 h 3358"/>
                <a:gd name="T90" fmla="*/ 183 w 873"/>
                <a:gd name="T91" fmla="*/ 788 h 3358"/>
                <a:gd name="T92" fmla="*/ 109 w 873"/>
                <a:gd name="T93" fmla="*/ 720 h 3358"/>
                <a:gd name="T94" fmla="*/ 50 w 873"/>
                <a:gd name="T95" fmla="*/ 637 h 3358"/>
                <a:gd name="T96" fmla="*/ 13 w 873"/>
                <a:gd name="T97" fmla="*/ 540 h 3358"/>
                <a:gd name="T98" fmla="*/ 0 w 873"/>
                <a:gd name="T99" fmla="*/ 434 h 3358"/>
                <a:gd name="T100" fmla="*/ 12 w 873"/>
                <a:gd name="T101" fmla="*/ 335 h 3358"/>
                <a:gd name="T102" fmla="*/ 45 w 873"/>
                <a:gd name="T103" fmla="*/ 243 h 3358"/>
                <a:gd name="T104" fmla="*/ 96 w 873"/>
                <a:gd name="T105" fmla="*/ 163 h 3358"/>
                <a:gd name="T106" fmla="*/ 164 w 873"/>
                <a:gd name="T107" fmla="*/ 95 h 3358"/>
                <a:gd name="T108" fmla="*/ 245 w 873"/>
                <a:gd name="T109" fmla="*/ 43 h 3358"/>
                <a:gd name="T110" fmla="*/ 337 w 873"/>
                <a:gd name="T111" fmla="*/ 11 h 3358"/>
                <a:gd name="T112" fmla="*/ 437 w 873"/>
                <a:gd name="T113" fmla="*/ 0 h 3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73" h="3358">
                  <a:moveTo>
                    <a:pt x="437" y="124"/>
                  </a:moveTo>
                  <a:lnTo>
                    <a:pt x="395" y="127"/>
                  </a:lnTo>
                  <a:lnTo>
                    <a:pt x="354" y="135"/>
                  </a:lnTo>
                  <a:lnTo>
                    <a:pt x="316" y="148"/>
                  </a:lnTo>
                  <a:lnTo>
                    <a:pt x="280" y="166"/>
                  </a:lnTo>
                  <a:lnTo>
                    <a:pt x="247" y="188"/>
                  </a:lnTo>
                  <a:lnTo>
                    <a:pt x="216" y="215"/>
                  </a:lnTo>
                  <a:lnTo>
                    <a:pt x="190" y="244"/>
                  </a:lnTo>
                  <a:lnTo>
                    <a:pt x="167" y="277"/>
                  </a:lnTo>
                  <a:lnTo>
                    <a:pt x="149" y="313"/>
                  </a:lnTo>
                  <a:lnTo>
                    <a:pt x="136" y="353"/>
                  </a:lnTo>
                  <a:lnTo>
                    <a:pt x="128" y="393"/>
                  </a:lnTo>
                  <a:lnTo>
                    <a:pt x="124" y="434"/>
                  </a:lnTo>
                  <a:lnTo>
                    <a:pt x="128" y="477"/>
                  </a:lnTo>
                  <a:lnTo>
                    <a:pt x="136" y="517"/>
                  </a:lnTo>
                  <a:lnTo>
                    <a:pt x="149" y="555"/>
                  </a:lnTo>
                  <a:lnTo>
                    <a:pt x="167" y="591"/>
                  </a:lnTo>
                  <a:lnTo>
                    <a:pt x="190" y="625"/>
                  </a:lnTo>
                  <a:lnTo>
                    <a:pt x="216" y="655"/>
                  </a:lnTo>
                  <a:lnTo>
                    <a:pt x="247" y="681"/>
                  </a:lnTo>
                  <a:lnTo>
                    <a:pt x="280" y="703"/>
                  </a:lnTo>
                  <a:lnTo>
                    <a:pt x="316" y="721"/>
                  </a:lnTo>
                  <a:lnTo>
                    <a:pt x="354" y="734"/>
                  </a:lnTo>
                  <a:lnTo>
                    <a:pt x="395" y="743"/>
                  </a:lnTo>
                  <a:lnTo>
                    <a:pt x="437" y="746"/>
                  </a:lnTo>
                  <a:lnTo>
                    <a:pt x="479" y="743"/>
                  </a:lnTo>
                  <a:lnTo>
                    <a:pt x="520" y="734"/>
                  </a:lnTo>
                  <a:lnTo>
                    <a:pt x="558" y="721"/>
                  </a:lnTo>
                  <a:lnTo>
                    <a:pt x="594" y="703"/>
                  </a:lnTo>
                  <a:lnTo>
                    <a:pt x="627" y="681"/>
                  </a:lnTo>
                  <a:lnTo>
                    <a:pt x="657" y="655"/>
                  </a:lnTo>
                  <a:lnTo>
                    <a:pt x="684" y="625"/>
                  </a:lnTo>
                  <a:lnTo>
                    <a:pt x="706" y="591"/>
                  </a:lnTo>
                  <a:lnTo>
                    <a:pt x="724" y="555"/>
                  </a:lnTo>
                  <a:lnTo>
                    <a:pt x="737" y="517"/>
                  </a:lnTo>
                  <a:lnTo>
                    <a:pt x="745" y="477"/>
                  </a:lnTo>
                  <a:lnTo>
                    <a:pt x="749" y="434"/>
                  </a:lnTo>
                  <a:lnTo>
                    <a:pt x="745" y="393"/>
                  </a:lnTo>
                  <a:lnTo>
                    <a:pt x="737" y="353"/>
                  </a:lnTo>
                  <a:lnTo>
                    <a:pt x="724" y="313"/>
                  </a:lnTo>
                  <a:lnTo>
                    <a:pt x="706" y="277"/>
                  </a:lnTo>
                  <a:lnTo>
                    <a:pt x="684" y="244"/>
                  </a:lnTo>
                  <a:lnTo>
                    <a:pt x="657" y="215"/>
                  </a:lnTo>
                  <a:lnTo>
                    <a:pt x="627" y="188"/>
                  </a:lnTo>
                  <a:lnTo>
                    <a:pt x="594" y="166"/>
                  </a:lnTo>
                  <a:lnTo>
                    <a:pt x="558" y="148"/>
                  </a:lnTo>
                  <a:lnTo>
                    <a:pt x="520" y="135"/>
                  </a:lnTo>
                  <a:lnTo>
                    <a:pt x="479" y="127"/>
                  </a:lnTo>
                  <a:lnTo>
                    <a:pt x="437" y="124"/>
                  </a:lnTo>
                  <a:close/>
                  <a:moveTo>
                    <a:pt x="437" y="0"/>
                  </a:moveTo>
                  <a:lnTo>
                    <a:pt x="487" y="2"/>
                  </a:lnTo>
                  <a:lnTo>
                    <a:pt x="537" y="11"/>
                  </a:lnTo>
                  <a:lnTo>
                    <a:pt x="584" y="25"/>
                  </a:lnTo>
                  <a:lnTo>
                    <a:pt x="628" y="43"/>
                  </a:lnTo>
                  <a:lnTo>
                    <a:pt x="671" y="67"/>
                  </a:lnTo>
                  <a:lnTo>
                    <a:pt x="709" y="95"/>
                  </a:lnTo>
                  <a:lnTo>
                    <a:pt x="745" y="127"/>
                  </a:lnTo>
                  <a:lnTo>
                    <a:pt x="777" y="163"/>
                  </a:lnTo>
                  <a:lnTo>
                    <a:pt x="805" y="201"/>
                  </a:lnTo>
                  <a:lnTo>
                    <a:pt x="829" y="243"/>
                  </a:lnTo>
                  <a:lnTo>
                    <a:pt x="848" y="288"/>
                  </a:lnTo>
                  <a:lnTo>
                    <a:pt x="862" y="335"/>
                  </a:lnTo>
                  <a:lnTo>
                    <a:pt x="871" y="384"/>
                  </a:lnTo>
                  <a:lnTo>
                    <a:pt x="873" y="434"/>
                  </a:lnTo>
                  <a:lnTo>
                    <a:pt x="870" y="488"/>
                  </a:lnTo>
                  <a:lnTo>
                    <a:pt x="860" y="540"/>
                  </a:lnTo>
                  <a:lnTo>
                    <a:pt x="844" y="590"/>
                  </a:lnTo>
                  <a:lnTo>
                    <a:pt x="823" y="637"/>
                  </a:lnTo>
                  <a:lnTo>
                    <a:pt x="796" y="680"/>
                  </a:lnTo>
                  <a:lnTo>
                    <a:pt x="766" y="720"/>
                  </a:lnTo>
                  <a:lnTo>
                    <a:pt x="730" y="756"/>
                  </a:lnTo>
                  <a:lnTo>
                    <a:pt x="690" y="788"/>
                  </a:lnTo>
                  <a:lnTo>
                    <a:pt x="647" y="816"/>
                  </a:lnTo>
                  <a:lnTo>
                    <a:pt x="600" y="838"/>
                  </a:lnTo>
                  <a:lnTo>
                    <a:pt x="551" y="854"/>
                  </a:lnTo>
                  <a:lnTo>
                    <a:pt x="499" y="865"/>
                  </a:lnTo>
                  <a:lnTo>
                    <a:pt x="499" y="3295"/>
                  </a:lnTo>
                  <a:lnTo>
                    <a:pt x="496" y="3315"/>
                  </a:lnTo>
                  <a:lnTo>
                    <a:pt x="487" y="3332"/>
                  </a:lnTo>
                  <a:lnTo>
                    <a:pt x="473" y="3345"/>
                  </a:lnTo>
                  <a:lnTo>
                    <a:pt x="456" y="3354"/>
                  </a:lnTo>
                  <a:lnTo>
                    <a:pt x="437" y="3358"/>
                  </a:lnTo>
                  <a:lnTo>
                    <a:pt x="417" y="3354"/>
                  </a:lnTo>
                  <a:lnTo>
                    <a:pt x="400" y="3345"/>
                  </a:lnTo>
                  <a:lnTo>
                    <a:pt x="386" y="3332"/>
                  </a:lnTo>
                  <a:lnTo>
                    <a:pt x="378" y="3315"/>
                  </a:lnTo>
                  <a:lnTo>
                    <a:pt x="374" y="3295"/>
                  </a:lnTo>
                  <a:lnTo>
                    <a:pt x="374" y="865"/>
                  </a:lnTo>
                  <a:lnTo>
                    <a:pt x="322" y="854"/>
                  </a:lnTo>
                  <a:lnTo>
                    <a:pt x="273" y="838"/>
                  </a:lnTo>
                  <a:lnTo>
                    <a:pt x="227" y="816"/>
                  </a:lnTo>
                  <a:lnTo>
                    <a:pt x="183" y="788"/>
                  </a:lnTo>
                  <a:lnTo>
                    <a:pt x="144" y="756"/>
                  </a:lnTo>
                  <a:lnTo>
                    <a:pt x="109" y="720"/>
                  </a:lnTo>
                  <a:lnTo>
                    <a:pt x="77" y="680"/>
                  </a:lnTo>
                  <a:lnTo>
                    <a:pt x="50" y="637"/>
                  </a:lnTo>
                  <a:lnTo>
                    <a:pt x="29" y="590"/>
                  </a:lnTo>
                  <a:lnTo>
                    <a:pt x="13" y="540"/>
                  </a:lnTo>
                  <a:lnTo>
                    <a:pt x="3" y="488"/>
                  </a:lnTo>
                  <a:lnTo>
                    <a:pt x="0" y="434"/>
                  </a:lnTo>
                  <a:lnTo>
                    <a:pt x="3" y="384"/>
                  </a:lnTo>
                  <a:lnTo>
                    <a:pt x="12" y="335"/>
                  </a:lnTo>
                  <a:lnTo>
                    <a:pt x="26" y="288"/>
                  </a:lnTo>
                  <a:lnTo>
                    <a:pt x="45" y="243"/>
                  </a:lnTo>
                  <a:lnTo>
                    <a:pt x="68" y="201"/>
                  </a:lnTo>
                  <a:lnTo>
                    <a:pt x="96" y="163"/>
                  </a:lnTo>
                  <a:lnTo>
                    <a:pt x="129" y="127"/>
                  </a:lnTo>
                  <a:lnTo>
                    <a:pt x="164" y="95"/>
                  </a:lnTo>
                  <a:lnTo>
                    <a:pt x="203" y="67"/>
                  </a:lnTo>
                  <a:lnTo>
                    <a:pt x="245" y="43"/>
                  </a:lnTo>
                  <a:lnTo>
                    <a:pt x="289" y="25"/>
                  </a:lnTo>
                  <a:lnTo>
                    <a:pt x="337" y="11"/>
                  </a:lnTo>
                  <a:lnTo>
                    <a:pt x="386" y="2"/>
                  </a:lnTo>
                  <a:lnTo>
                    <a:pt x="4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5" name="Group 274"/>
          <p:cNvGrpSpPr/>
          <p:nvPr/>
        </p:nvGrpSpPr>
        <p:grpSpPr>
          <a:xfrm>
            <a:off x="2547270" y="3468646"/>
            <a:ext cx="539750" cy="539750"/>
            <a:chOff x="2546350" y="3468688"/>
            <a:chExt cx="539750" cy="539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71" name="Freeform 250"/>
            <p:cNvSpPr>
              <a:spLocks noEditPoints="1"/>
            </p:cNvSpPr>
            <p:nvPr/>
          </p:nvSpPr>
          <p:spPr bwMode="auto">
            <a:xfrm>
              <a:off x="2590800" y="3532188"/>
              <a:ext cx="127000" cy="412750"/>
            </a:xfrm>
            <a:custGeom>
              <a:avLst/>
              <a:gdLst>
                <a:gd name="T0" fmla="*/ 356 w 794"/>
                <a:gd name="T1" fmla="*/ 1929 h 2606"/>
                <a:gd name="T2" fmla="*/ 277 w 794"/>
                <a:gd name="T3" fmla="*/ 1953 h 2606"/>
                <a:gd name="T4" fmla="*/ 212 w 794"/>
                <a:gd name="T5" fmla="*/ 1996 h 2606"/>
                <a:gd name="T6" fmla="*/ 159 w 794"/>
                <a:gd name="T7" fmla="*/ 2055 h 2606"/>
                <a:gd name="T8" fmla="*/ 126 w 794"/>
                <a:gd name="T9" fmla="*/ 2128 h 2606"/>
                <a:gd name="T10" fmla="*/ 114 w 794"/>
                <a:gd name="T11" fmla="*/ 2210 h 2606"/>
                <a:gd name="T12" fmla="*/ 126 w 794"/>
                <a:gd name="T13" fmla="*/ 2291 h 2606"/>
                <a:gd name="T14" fmla="*/ 159 w 794"/>
                <a:gd name="T15" fmla="*/ 2364 h 2606"/>
                <a:gd name="T16" fmla="*/ 212 w 794"/>
                <a:gd name="T17" fmla="*/ 2423 h 2606"/>
                <a:gd name="T18" fmla="*/ 277 w 794"/>
                <a:gd name="T19" fmla="*/ 2466 h 2606"/>
                <a:gd name="T20" fmla="*/ 356 w 794"/>
                <a:gd name="T21" fmla="*/ 2490 h 2606"/>
                <a:gd name="T22" fmla="*/ 439 w 794"/>
                <a:gd name="T23" fmla="*/ 2490 h 2606"/>
                <a:gd name="T24" fmla="*/ 517 w 794"/>
                <a:gd name="T25" fmla="*/ 2466 h 2606"/>
                <a:gd name="T26" fmla="*/ 582 w 794"/>
                <a:gd name="T27" fmla="*/ 2423 h 2606"/>
                <a:gd name="T28" fmla="*/ 635 w 794"/>
                <a:gd name="T29" fmla="*/ 2364 h 2606"/>
                <a:gd name="T30" fmla="*/ 668 w 794"/>
                <a:gd name="T31" fmla="*/ 2291 h 2606"/>
                <a:gd name="T32" fmla="*/ 680 w 794"/>
                <a:gd name="T33" fmla="*/ 2210 h 2606"/>
                <a:gd name="T34" fmla="*/ 668 w 794"/>
                <a:gd name="T35" fmla="*/ 2128 h 2606"/>
                <a:gd name="T36" fmla="*/ 635 w 794"/>
                <a:gd name="T37" fmla="*/ 2055 h 2606"/>
                <a:gd name="T38" fmla="*/ 582 w 794"/>
                <a:gd name="T39" fmla="*/ 1996 h 2606"/>
                <a:gd name="T40" fmla="*/ 517 w 794"/>
                <a:gd name="T41" fmla="*/ 1953 h 2606"/>
                <a:gd name="T42" fmla="*/ 439 w 794"/>
                <a:gd name="T43" fmla="*/ 1929 h 2606"/>
                <a:gd name="T44" fmla="*/ 397 w 794"/>
                <a:gd name="T45" fmla="*/ 0 h 2606"/>
                <a:gd name="T46" fmla="*/ 430 w 794"/>
                <a:gd name="T47" fmla="*/ 11 h 2606"/>
                <a:gd name="T48" fmla="*/ 451 w 794"/>
                <a:gd name="T49" fmla="*/ 39 h 2606"/>
                <a:gd name="T50" fmla="*/ 454 w 794"/>
                <a:gd name="T51" fmla="*/ 1818 h 2606"/>
                <a:gd name="T52" fmla="*/ 545 w 794"/>
                <a:gd name="T53" fmla="*/ 1843 h 2606"/>
                <a:gd name="T54" fmla="*/ 627 w 794"/>
                <a:gd name="T55" fmla="*/ 1887 h 2606"/>
                <a:gd name="T56" fmla="*/ 696 w 794"/>
                <a:gd name="T57" fmla="*/ 1949 h 2606"/>
                <a:gd name="T58" fmla="*/ 748 w 794"/>
                <a:gd name="T59" fmla="*/ 2025 h 2606"/>
                <a:gd name="T60" fmla="*/ 781 w 794"/>
                <a:gd name="T61" fmla="*/ 2113 h 2606"/>
                <a:gd name="T62" fmla="*/ 794 w 794"/>
                <a:gd name="T63" fmla="*/ 2210 h 2606"/>
                <a:gd name="T64" fmla="*/ 781 w 794"/>
                <a:gd name="T65" fmla="*/ 2308 h 2606"/>
                <a:gd name="T66" fmla="*/ 747 w 794"/>
                <a:gd name="T67" fmla="*/ 2396 h 2606"/>
                <a:gd name="T68" fmla="*/ 694 w 794"/>
                <a:gd name="T69" fmla="*/ 2472 h 2606"/>
                <a:gd name="T70" fmla="*/ 624 w 794"/>
                <a:gd name="T71" fmla="*/ 2535 h 2606"/>
                <a:gd name="T72" fmla="*/ 540 w 794"/>
                <a:gd name="T73" fmla="*/ 2580 h 2606"/>
                <a:gd name="T74" fmla="*/ 446 w 794"/>
                <a:gd name="T75" fmla="*/ 2603 h 2606"/>
                <a:gd name="T76" fmla="*/ 348 w 794"/>
                <a:gd name="T77" fmla="*/ 2603 h 2606"/>
                <a:gd name="T78" fmla="*/ 254 w 794"/>
                <a:gd name="T79" fmla="*/ 2580 h 2606"/>
                <a:gd name="T80" fmla="*/ 170 w 794"/>
                <a:gd name="T81" fmla="*/ 2535 h 2606"/>
                <a:gd name="T82" fmla="*/ 100 w 794"/>
                <a:gd name="T83" fmla="*/ 2472 h 2606"/>
                <a:gd name="T84" fmla="*/ 47 w 794"/>
                <a:gd name="T85" fmla="*/ 2396 h 2606"/>
                <a:gd name="T86" fmla="*/ 13 w 794"/>
                <a:gd name="T87" fmla="*/ 2308 h 2606"/>
                <a:gd name="T88" fmla="*/ 0 w 794"/>
                <a:gd name="T89" fmla="*/ 2210 h 2606"/>
                <a:gd name="T90" fmla="*/ 13 w 794"/>
                <a:gd name="T91" fmla="*/ 2113 h 2606"/>
                <a:gd name="T92" fmla="*/ 46 w 794"/>
                <a:gd name="T93" fmla="*/ 2025 h 2606"/>
                <a:gd name="T94" fmla="*/ 98 w 794"/>
                <a:gd name="T95" fmla="*/ 1949 h 2606"/>
                <a:gd name="T96" fmla="*/ 167 w 794"/>
                <a:gd name="T97" fmla="*/ 1887 h 2606"/>
                <a:gd name="T98" fmla="*/ 249 w 794"/>
                <a:gd name="T99" fmla="*/ 1843 h 2606"/>
                <a:gd name="T100" fmla="*/ 340 w 794"/>
                <a:gd name="T101" fmla="*/ 1818 h 2606"/>
                <a:gd name="T102" fmla="*/ 343 w 794"/>
                <a:gd name="T103" fmla="*/ 39 h 2606"/>
                <a:gd name="T104" fmla="*/ 364 w 794"/>
                <a:gd name="T105" fmla="*/ 11 h 2606"/>
                <a:gd name="T106" fmla="*/ 397 w 794"/>
                <a:gd name="T107" fmla="*/ 0 h 2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4" h="2606">
                  <a:moveTo>
                    <a:pt x="397" y="1926"/>
                  </a:moveTo>
                  <a:lnTo>
                    <a:pt x="356" y="1929"/>
                  </a:lnTo>
                  <a:lnTo>
                    <a:pt x="316" y="1939"/>
                  </a:lnTo>
                  <a:lnTo>
                    <a:pt x="277" y="1953"/>
                  </a:lnTo>
                  <a:lnTo>
                    <a:pt x="242" y="1972"/>
                  </a:lnTo>
                  <a:lnTo>
                    <a:pt x="212" y="1996"/>
                  </a:lnTo>
                  <a:lnTo>
                    <a:pt x="184" y="2024"/>
                  </a:lnTo>
                  <a:lnTo>
                    <a:pt x="159" y="2055"/>
                  </a:lnTo>
                  <a:lnTo>
                    <a:pt x="140" y="2090"/>
                  </a:lnTo>
                  <a:lnTo>
                    <a:pt x="126" y="2128"/>
                  </a:lnTo>
                  <a:lnTo>
                    <a:pt x="117" y="2167"/>
                  </a:lnTo>
                  <a:lnTo>
                    <a:pt x="114" y="2210"/>
                  </a:lnTo>
                  <a:lnTo>
                    <a:pt x="117" y="2252"/>
                  </a:lnTo>
                  <a:lnTo>
                    <a:pt x="126" y="2291"/>
                  </a:lnTo>
                  <a:lnTo>
                    <a:pt x="140" y="2329"/>
                  </a:lnTo>
                  <a:lnTo>
                    <a:pt x="159" y="2364"/>
                  </a:lnTo>
                  <a:lnTo>
                    <a:pt x="184" y="2395"/>
                  </a:lnTo>
                  <a:lnTo>
                    <a:pt x="212" y="2423"/>
                  </a:lnTo>
                  <a:lnTo>
                    <a:pt x="242" y="2448"/>
                  </a:lnTo>
                  <a:lnTo>
                    <a:pt x="277" y="2466"/>
                  </a:lnTo>
                  <a:lnTo>
                    <a:pt x="316" y="2481"/>
                  </a:lnTo>
                  <a:lnTo>
                    <a:pt x="356" y="2490"/>
                  </a:lnTo>
                  <a:lnTo>
                    <a:pt x="397" y="2493"/>
                  </a:lnTo>
                  <a:lnTo>
                    <a:pt x="439" y="2490"/>
                  </a:lnTo>
                  <a:lnTo>
                    <a:pt x="478" y="2481"/>
                  </a:lnTo>
                  <a:lnTo>
                    <a:pt x="517" y="2466"/>
                  </a:lnTo>
                  <a:lnTo>
                    <a:pt x="552" y="2448"/>
                  </a:lnTo>
                  <a:lnTo>
                    <a:pt x="582" y="2423"/>
                  </a:lnTo>
                  <a:lnTo>
                    <a:pt x="611" y="2395"/>
                  </a:lnTo>
                  <a:lnTo>
                    <a:pt x="635" y="2364"/>
                  </a:lnTo>
                  <a:lnTo>
                    <a:pt x="655" y="2329"/>
                  </a:lnTo>
                  <a:lnTo>
                    <a:pt x="668" y="2291"/>
                  </a:lnTo>
                  <a:lnTo>
                    <a:pt x="677" y="2252"/>
                  </a:lnTo>
                  <a:lnTo>
                    <a:pt x="680" y="2210"/>
                  </a:lnTo>
                  <a:lnTo>
                    <a:pt x="677" y="2167"/>
                  </a:lnTo>
                  <a:lnTo>
                    <a:pt x="668" y="2128"/>
                  </a:lnTo>
                  <a:lnTo>
                    <a:pt x="655" y="2090"/>
                  </a:lnTo>
                  <a:lnTo>
                    <a:pt x="635" y="2055"/>
                  </a:lnTo>
                  <a:lnTo>
                    <a:pt x="611" y="2024"/>
                  </a:lnTo>
                  <a:lnTo>
                    <a:pt x="582" y="1996"/>
                  </a:lnTo>
                  <a:lnTo>
                    <a:pt x="552" y="1972"/>
                  </a:lnTo>
                  <a:lnTo>
                    <a:pt x="517" y="1953"/>
                  </a:lnTo>
                  <a:lnTo>
                    <a:pt x="478" y="1939"/>
                  </a:lnTo>
                  <a:lnTo>
                    <a:pt x="439" y="1929"/>
                  </a:lnTo>
                  <a:lnTo>
                    <a:pt x="397" y="1926"/>
                  </a:lnTo>
                  <a:close/>
                  <a:moveTo>
                    <a:pt x="397" y="0"/>
                  </a:moveTo>
                  <a:lnTo>
                    <a:pt x="415" y="3"/>
                  </a:lnTo>
                  <a:lnTo>
                    <a:pt x="430" y="11"/>
                  </a:lnTo>
                  <a:lnTo>
                    <a:pt x="442" y="23"/>
                  </a:lnTo>
                  <a:lnTo>
                    <a:pt x="451" y="39"/>
                  </a:lnTo>
                  <a:lnTo>
                    <a:pt x="454" y="56"/>
                  </a:lnTo>
                  <a:lnTo>
                    <a:pt x="454" y="1818"/>
                  </a:lnTo>
                  <a:lnTo>
                    <a:pt x="501" y="1827"/>
                  </a:lnTo>
                  <a:lnTo>
                    <a:pt x="545" y="1843"/>
                  </a:lnTo>
                  <a:lnTo>
                    <a:pt x="588" y="1862"/>
                  </a:lnTo>
                  <a:lnTo>
                    <a:pt x="627" y="1887"/>
                  </a:lnTo>
                  <a:lnTo>
                    <a:pt x="663" y="1916"/>
                  </a:lnTo>
                  <a:lnTo>
                    <a:pt x="696" y="1949"/>
                  </a:lnTo>
                  <a:lnTo>
                    <a:pt x="724" y="1986"/>
                  </a:lnTo>
                  <a:lnTo>
                    <a:pt x="748" y="2025"/>
                  </a:lnTo>
                  <a:lnTo>
                    <a:pt x="768" y="2069"/>
                  </a:lnTo>
                  <a:lnTo>
                    <a:pt x="781" y="2113"/>
                  </a:lnTo>
                  <a:lnTo>
                    <a:pt x="791" y="2160"/>
                  </a:lnTo>
                  <a:lnTo>
                    <a:pt x="794" y="2210"/>
                  </a:lnTo>
                  <a:lnTo>
                    <a:pt x="791" y="2259"/>
                  </a:lnTo>
                  <a:lnTo>
                    <a:pt x="781" y="2308"/>
                  </a:lnTo>
                  <a:lnTo>
                    <a:pt x="767" y="2353"/>
                  </a:lnTo>
                  <a:lnTo>
                    <a:pt x="747" y="2396"/>
                  </a:lnTo>
                  <a:lnTo>
                    <a:pt x="723" y="2436"/>
                  </a:lnTo>
                  <a:lnTo>
                    <a:pt x="694" y="2472"/>
                  </a:lnTo>
                  <a:lnTo>
                    <a:pt x="661" y="2506"/>
                  </a:lnTo>
                  <a:lnTo>
                    <a:pt x="624" y="2535"/>
                  </a:lnTo>
                  <a:lnTo>
                    <a:pt x="583" y="2560"/>
                  </a:lnTo>
                  <a:lnTo>
                    <a:pt x="540" y="2580"/>
                  </a:lnTo>
                  <a:lnTo>
                    <a:pt x="495" y="2594"/>
                  </a:lnTo>
                  <a:lnTo>
                    <a:pt x="446" y="2603"/>
                  </a:lnTo>
                  <a:lnTo>
                    <a:pt x="397" y="2606"/>
                  </a:lnTo>
                  <a:lnTo>
                    <a:pt x="348" y="2603"/>
                  </a:lnTo>
                  <a:lnTo>
                    <a:pt x="299" y="2594"/>
                  </a:lnTo>
                  <a:lnTo>
                    <a:pt x="254" y="2580"/>
                  </a:lnTo>
                  <a:lnTo>
                    <a:pt x="211" y="2560"/>
                  </a:lnTo>
                  <a:lnTo>
                    <a:pt x="170" y="2535"/>
                  </a:lnTo>
                  <a:lnTo>
                    <a:pt x="133" y="2506"/>
                  </a:lnTo>
                  <a:lnTo>
                    <a:pt x="100" y="2472"/>
                  </a:lnTo>
                  <a:lnTo>
                    <a:pt x="71" y="2436"/>
                  </a:lnTo>
                  <a:lnTo>
                    <a:pt x="47" y="2396"/>
                  </a:lnTo>
                  <a:lnTo>
                    <a:pt x="27" y="2353"/>
                  </a:lnTo>
                  <a:lnTo>
                    <a:pt x="13" y="2308"/>
                  </a:lnTo>
                  <a:lnTo>
                    <a:pt x="3" y="2259"/>
                  </a:lnTo>
                  <a:lnTo>
                    <a:pt x="0" y="2210"/>
                  </a:lnTo>
                  <a:lnTo>
                    <a:pt x="3" y="2160"/>
                  </a:lnTo>
                  <a:lnTo>
                    <a:pt x="13" y="2113"/>
                  </a:lnTo>
                  <a:lnTo>
                    <a:pt x="26" y="2069"/>
                  </a:lnTo>
                  <a:lnTo>
                    <a:pt x="46" y="2025"/>
                  </a:lnTo>
                  <a:lnTo>
                    <a:pt x="70" y="1986"/>
                  </a:lnTo>
                  <a:lnTo>
                    <a:pt x="98" y="1949"/>
                  </a:lnTo>
                  <a:lnTo>
                    <a:pt x="131" y="1916"/>
                  </a:lnTo>
                  <a:lnTo>
                    <a:pt x="167" y="1887"/>
                  </a:lnTo>
                  <a:lnTo>
                    <a:pt x="206" y="1862"/>
                  </a:lnTo>
                  <a:lnTo>
                    <a:pt x="249" y="1843"/>
                  </a:lnTo>
                  <a:lnTo>
                    <a:pt x="293" y="1827"/>
                  </a:lnTo>
                  <a:lnTo>
                    <a:pt x="340" y="1818"/>
                  </a:lnTo>
                  <a:lnTo>
                    <a:pt x="340" y="56"/>
                  </a:lnTo>
                  <a:lnTo>
                    <a:pt x="343" y="39"/>
                  </a:lnTo>
                  <a:lnTo>
                    <a:pt x="352" y="23"/>
                  </a:lnTo>
                  <a:lnTo>
                    <a:pt x="364" y="11"/>
                  </a:lnTo>
                  <a:lnTo>
                    <a:pt x="379" y="3"/>
                  </a:lnTo>
                  <a:lnTo>
                    <a:pt x="3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251"/>
            <p:cNvSpPr>
              <a:spLocks noEditPoints="1"/>
            </p:cNvSpPr>
            <p:nvPr/>
          </p:nvSpPr>
          <p:spPr bwMode="auto">
            <a:xfrm>
              <a:off x="2914650" y="3532188"/>
              <a:ext cx="127000" cy="412750"/>
            </a:xfrm>
            <a:custGeom>
              <a:avLst/>
              <a:gdLst>
                <a:gd name="T0" fmla="*/ 355 w 794"/>
                <a:gd name="T1" fmla="*/ 116 h 2606"/>
                <a:gd name="T2" fmla="*/ 277 w 794"/>
                <a:gd name="T3" fmla="*/ 140 h 2606"/>
                <a:gd name="T4" fmla="*/ 212 w 794"/>
                <a:gd name="T5" fmla="*/ 183 h 2606"/>
                <a:gd name="T6" fmla="*/ 159 w 794"/>
                <a:gd name="T7" fmla="*/ 242 h 2606"/>
                <a:gd name="T8" fmla="*/ 126 w 794"/>
                <a:gd name="T9" fmla="*/ 315 h 2606"/>
                <a:gd name="T10" fmla="*/ 114 w 794"/>
                <a:gd name="T11" fmla="*/ 396 h 2606"/>
                <a:gd name="T12" fmla="*/ 126 w 794"/>
                <a:gd name="T13" fmla="*/ 478 h 2606"/>
                <a:gd name="T14" fmla="*/ 159 w 794"/>
                <a:gd name="T15" fmla="*/ 551 h 2606"/>
                <a:gd name="T16" fmla="*/ 212 w 794"/>
                <a:gd name="T17" fmla="*/ 610 h 2606"/>
                <a:gd name="T18" fmla="*/ 277 w 794"/>
                <a:gd name="T19" fmla="*/ 653 h 2606"/>
                <a:gd name="T20" fmla="*/ 355 w 794"/>
                <a:gd name="T21" fmla="*/ 677 h 2606"/>
                <a:gd name="T22" fmla="*/ 438 w 794"/>
                <a:gd name="T23" fmla="*/ 677 h 2606"/>
                <a:gd name="T24" fmla="*/ 517 w 794"/>
                <a:gd name="T25" fmla="*/ 653 h 2606"/>
                <a:gd name="T26" fmla="*/ 582 w 794"/>
                <a:gd name="T27" fmla="*/ 610 h 2606"/>
                <a:gd name="T28" fmla="*/ 635 w 794"/>
                <a:gd name="T29" fmla="*/ 551 h 2606"/>
                <a:gd name="T30" fmla="*/ 668 w 794"/>
                <a:gd name="T31" fmla="*/ 478 h 2606"/>
                <a:gd name="T32" fmla="*/ 680 w 794"/>
                <a:gd name="T33" fmla="*/ 396 h 2606"/>
                <a:gd name="T34" fmla="*/ 668 w 794"/>
                <a:gd name="T35" fmla="*/ 315 h 2606"/>
                <a:gd name="T36" fmla="*/ 635 w 794"/>
                <a:gd name="T37" fmla="*/ 242 h 2606"/>
                <a:gd name="T38" fmla="*/ 582 w 794"/>
                <a:gd name="T39" fmla="*/ 183 h 2606"/>
                <a:gd name="T40" fmla="*/ 517 w 794"/>
                <a:gd name="T41" fmla="*/ 140 h 2606"/>
                <a:gd name="T42" fmla="*/ 438 w 794"/>
                <a:gd name="T43" fmla="*/ 116 h 2606"/>
                <a:gd name="T44" fmla="*/ 397 w 794"/>
                <a:gd name="T45" fmla="*/ 0 h 2606"/>
                <a:gd name="T46" fmla="*/ 495 w 794"/>
                <a:gd name="T47" fmla="*/ 12 h 2606"/>
                <a:gd name="T48" fmla="*/ 583 w 794"/>
                <a:gd name="T49" fmla="*/ 46 h 2606"/>
                <a:gd name="T50" fmla="*/ 661 w 794"/>
                <a:gd name="T51" fmla="*/ 100 h 2606"/>
                <a:gd name="T52" fmla="*/ 723 w 794"/>
                <a:gd name="T53" fmla="*/ 170 h 2606"/>
                <a:gd name="T54" fmla="*/ 767 w 794"/>
                <a:gd name="T55" fmla="*/ 253 h 2606"/>
                <a:gd name="T56" fmla="*/ 791 w 794"/>
                <a:gd name="T57" fmla="*/ 347 h 2606"/>
                <a:gd name="T58" fmla="*/ 791 w 794"/>
                <a:gd name="T59" fmla="*/ 446 h 2606"/>
                <a:gd name="T60" fmla="*/ 768 w 794"/>
                <a:gd name="T61" fmla="*/ 537 h 2606"/>
                <a:gd name="T62" fmla="*/ 724 w 794"/>
                <a:gd name="T63" fmla="*/ 620 h 2606"/>
                <a:gd name="T64" fmla="*/ 663 w 794"/>
                <a:gd name="T65" fmla="*/ 690 h 2606"/>
                <a:gd name="T66" fmla="*/ 588 w 794"/>
                <a:gd name="T67" fmla="*/ 744 h 2606"/>
                <a:gd name="T68" fmla="*/ 501 w 794"/>
                <a:gd name="T69" fmla="*/ 779 h 2606"/>
                <a:gd name="T70" fmla="*/ 454 w 794"/>
                <a:gd name="T71" fmla="*/ 2550 h 2606"/>
                <a:gd name="T72" fmla="*/ 442 w 794"/>
                <a:gd name="T73" fmla="*/ 2583 h 2606"/>
                <a:gd name="T74" fmla="*/ 415 w 794"/>
                <a:gd name="T75" fmla="*/ 2603 h 2606"/>
                <a:gd name="T76" fmla="*/ 379 w 794"/>
                <a:gd name="T77" fmla="*/ 2603 h 2606"/>
                <a:gd name="T78" fmla="*/ 352 w 794"/>
                <a:gd name="T79" fmla="*/ 2583 h 2606"/>
                <a:gd name="T80" fmla="*/ 340 w 794"/>
                <a:gd name="T81" fmla="*/ 2550 h 2606"/>
                <a:gd name="T82" fmla="*/ 293 w 794"/>
                <a:gd name="T83" fmla="*/ 779 h 2606"/>
                <a:gd name="T84" fmla="*/ 206 w 794"/>
                <a:gd name="T85" fmla="*/ 744 h 2606"/>
                <a:gd name="T86" fmla="*/ 131 w 794"/>
                <a:gd name="T87" fmla="*/ 690 h 2606"/>
                <a:gd name="T88" fmla="*/ 70 w 794"/>
                <a:gd name="T89" fmla="*/ 620 h 2606"/>
                <a:gd name="T90" fmla="*/ 26 w 794"/>
                <a:gd name="T91" fmla="*/ 537 h 2606"/>
                <a:gd name="T92" fmla="*/ 3 w 794"/>
                <a:gd name="T93" fmla="*/ 446 h 2606"/>
                <a:gd name="T94" fmla="*/ 3 w 794"/>
                <a:gd name="T95" fmla="*/ 347 h 2606"/>
                <a:gd name="T96" fmla="*/ 27 w 794"/>
                <a:gd name="T97" fmla="*/ 253 h 2606"/>
                <a:gd name="T98" fmla="*/ 71 w 794"/>
                <a:gd name="T99" fmla="*/ 170 h 2606"/>
                <a:gd name="T100" fmla="*/ 133 w 794"/>
                <a:gd name="T101" fmla="*/ 100 h 2606"/>
                <a:gd name="T102" fmla="*/ 211 w 794"/>
                <a:gd name="T103" fmla="*/ 46 h 2606"/>
                <a:gd name="T104" fmla="*/ 299 w 794"/>
                <a:gd name="T105" fmla="*/ 12 h 2606"/>
                <a:gd name="T106" fmla="*/ 397 w 794"/>
                <a:gd name="T107" fmla="*/ 0 h 2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4" h="2606">
                  <a:moveTo>
                    <a:pt x="397" y="113"/>
                  </a:moveTo>
                  <a:lnTo>
                    <a:pt x="355" y="116"/>
                  </a:lnTo>
                  <a:lnTo>
                    <a:pt x="316" y="125"/>
                  </a:lnTo>
                  <a:lnTo>
                    <a:pt x="277" y="140"/>
                  </a:lnTo>
                  <a:lnTo>
                    <a:pt x="242" y="158"/>
                  </a:lnTo>
                  <a:lnTo>
                    <a:pt x="212" y="183"/>
                  </a:lnTo>
                  <a:lnTo>
                    <a:pt x="183" y="211"/>
                  </a:lnTo>
                  <a:lnTo>
                    <a:pt x="159" y="242"/>
                  </a:lnTo>
                  <a:lnTo>
                    <a:pt x="139" y="277"/>
                  </a:lnTo>
                  <a:lnTo>
                    <a:pt x="126" y="315"/>
                  </a:lnTo>
                  <a:lnTo>
                    <a:pt x="117" y="354"/>
                  </a:lnTo>
                  <a:lnTo>
                    <a:pt x="114" y="396"/>
                  </a:lnTo>
                  <a:lnTo>
                    <a:pt x="117" y="439"/>
                  </a:lnTo>
                  <a:lnTo>
                    <a:pt x="126" y="478"/>
                  </a:lnTo>
                  <a:lnTo>
                    <a:pt x="139" y="516"/>
                  </a:lnTo>
                  <a:lnTo>
                    <a:pt x="159" y="551"/>
                  </a:lnTo>
                  <a:lnTo>
                    <a:pt x="183" y="582"/>
                  </a:lnTo>
                  <a:lnTo>
                    <a:pt x="212" y="610"/>
                  </a:lnTo>
                  <a:lnTo>
                    <a:pt x="242" y="634"/>
                  </a:lnTo>
                  <a:lnTo>
                    <a:pt x="277" y="653"/>
                  </a:lnTo>
                  <a:lnTo>
                    <a:pt x="316" y="667"/>
                  </a:lnTo>
                  <a:lnTo>
                    <a:pt x="355" y="677"/>
                  </a:lnTo>
                  <a:lnTo>
                    <a:pt x="397" y="680"/>
                  </a:lnTo>
                  <a:lnTo>
                    <a:pt x="438" y="677"/>
                  </a:lnTo>
                  <a:lnTo>
                    <a:pt x="478" y="667"/>
                  </a:lnTo>
                  <a:lnTo>
                    <a:pt x="517" y="653"/>
                  </a:lnTo>
                  <a:lnTo>
                    <a:pt x="552" y="634"/>
                  </a:lnTo>
                  <a:lnTo>
                    <a:pt x="582" y="610"/>
                  </a:lnTo>
                  <a:lnTo>
                    <a:pt x="610" y="582"/>
                  </a:lnTo>
                  <a:lnTo>
                    <a:pt x="635" y="551"/>
                  </a:lnTo>
                  <a:lnTo>
                    <a:pt x="654" y="516"/>
                  </a:lnTo>
                  <a:lnTo>
                    <a:pt x="668" y="478"/>
                  </a:lnTo>
                  <a:lnTo>
                    <a:pt x="677" y="439"/>
                  </a:lnTo>
                  <a:lnTo>
                    <a:pt x="680" y="396"/>
                  </a:lnTo>
                  <a:lnTo>
                    <a:pt x="677" y="354"/>
                  </a:lnTo>
                  <a:lnTo>
                    <a:pt x="668" y="315"/>
                  </a:lnTo>
                  <a:lnTo>
                    <a:pt x="654" y="277"/>
                  </a:lnTo>
                  <a:lnTo>
                    <a:pt x="635" y="242"/>
                  </a:lnTo>
                  <a:lnTo>
                    <a:pt x="610" y="211"/>
                  </a:lnTo>
                  <a:lnTo>
                    <a:pt x="582" y="183"/>
                  </a:lnTo>
                  <a:lnTo>
                    <a:pt x="552" y="158"/>
                  </a:lnTo>
                  <a:lnTo>
                    <a:pt x="517" y="140"/>
                  </a:lnTo>
                  <a:lnTo>
                    <a:pt x="478" y="125"/>
                  </a:lnTo>
                  <a:lnTo>
                    <a:pt x="438" y="116"/>
                  </a:lnTo>
                  <a:lnTo>
                    <a:pt x="397" y="113"/>
                  </a:lnTo>
                  <a:close/>
                  <a:moveTo>
                    <a:pt x="397" y="0"/>
                  </a:moveTo>
                  <a:lnTo>
                    <a:pt x="446" y="3"/>
                  </a:lnTo>
                  <a:lnTo>
                    <a:pt x="495" y="12"/>
                  </a:lnTo>
                  <a:lnTo>
                    <a:pt x="540" y="26"/>
                  </a:lnTo>
                  <a:lnTo>
                    <a:pt x="583" y="46"/>
                  </a:lnTo>
                  <a:lnTo>
                    <a:pt x="624" y="71"/>
                  </a:lnTo>
                  <a:lnTo>
                    <a:pt x="661" y="100"/>
                  </a:lnTo>
                  <a:lnTo>
                    <a:pt x="694" y="134"/>
                  </a:lnTo>
                  <a:lnTo>
                    <a:pt x="723" y="170"/>
                  </a:lnTo>
                  <a:lnTo>
                    <a:pt x="747" y="210"/>
                  </a:lnTo>
                  <a:lnTo>
                    <a:pt x="767" y="253"/>
                  </a:lnTo>
                  <a:lnTo>
                    <a:pt x="781" y="298"/>
                  </a:lnTo>
                  <a:lnTo>
                    <a:pt x="791" y="347"/>
                  </a:lnTo>
                  <a:lnTo>
                    <a:pt x="794" y="396"/>
                  </a:lnTo>
                  <a:lnTo>
                    <a:pt x="791" y="446"/>
                  </a:lnTo>
                  <a:lnTo>
                    <a:pt x="781" y="493"/>
                  </a:lnTo>
                  <a:lnTo>
                    <a:pt x="768" y="537"/>
                  </a:lnTo>
                  <a:lnTo>
                    <a:pt x="748" y="581"/>
                  </a:lnTo>
                  <a:lnTo>
                    <a:pt x="724" y="620"/>
                  </a:lnTo>
                  <a:lnTo>
                    <a:pt x="696" y="657"/>
                  </a:lnTo>
                  <a:lnTo>
                    <a:pt x="663" y="690"/>
                  </a:lnTo>
                  <a:lnTo>
                    <a:pt x="627" y="719"/>
                  </a:lnTo>
                  <a:lnTo>
                    <a:pt x="588" y="744"/>
                  </a:lnTo>
                  <a:lnTo>
                    <a:pt x="545" y="763"/>
                  </a:lnTo>
                  <a:lnTo>
                    <a:pt x="501" y="779"/>
                  </a:lnTo>
                  <a:lnTo>
                    <a:pt x="454" y="788"/>
                  </a:lnTo>
                  <a:lnTo>
                    <a:pt x="454" y="2550"/>
                  </a:lnTo>
                  <a:lnTo>
                    <a:pt x="451" y="2567"/>
                  </a:lnTo>
                  <a:lnTo>
                    <a:pt x="442" y="2583"/>
                  </a:lnTo>
                  <a:lnTo>
                    <a:pt x="430" y="2595"/>
                  </a:lnTo>
                  <a:lnTo>
                    <a:pt x="415" y="2603"/>
                  </a:lnTo>
                  <a:lnTo>
                    <a:pt x="397" y="2606"/>
                  </a:lnTo>
                  <a:lnTo>
                    <a:pt x="379" y="2603"/>
                  </a:lnTo>
                  <a:lnTo>
                    <a:pt x="364" y="2595"/>
                  </a:lnTo>
                  <a:lnTo>
                    <a:pt x="352" y="2583"/>
                  </a:lnTo>
                  <a:lnTo>
                    <a:pt x="343" y="2567"/>
                  </a:lnTo>
                  <a:lnTo>
                    <a:pt x="340" y="2550"/>
                  </a:lnTo>
                  <a:lnTo>
                    <a:pt x="340" y="788"/>
                  </a:lnTo>
                  <a:lnTo>
                    <a:pt x="293" y="779"/>
                  </a:lnTo>
                  <a:lnTo>
                    <a:pt x="249" y="763"/>
                  </a:lnTo>
                  <a:lnTo>
                    <a:pt x="206" y="744"/>
                  </a:lnTo>
                  <a:lnTo>
                    <a:pt x="167" y="719"/>
                  </a:lnTo>
                  <a:lnTo>
                    <a:pt x="131" y="690"/>
                  </a:lnTo>
                  <a:lnTo>
                    <a:pt x="98" y="657"/>
                  </a:lnTo>
                  <a:lnTo>
                    <a:pt x="70" y="620"/>
                  </a:lnTo>
                  <a:lnTo>
                    <a:pt x="46" y="581"/>
                  </a:lnTo>
                  <a:lnTo>
                    <a:pt x="26" y="537"/>
                  </a:lnTo>
                  <a:lnTo>
                    <a:pt x="13" y="493"/>
                  </a:lnTo>
                  <a:lnTo>
                    <a:pt x="3" y="446"/>
                  </a:lnTo>
                  <a:lnTo>
                    <a:pt x="0" y="396"/>
                  </a:lnTo>
                  <a:lnTo>
                    <a:pt x="3" y="347"/>
                  </a:lnTo>
                  <a:lnTo>
                    <a:pt x="13" y="298"/>
                  </a:lnTo>
                  <a:lnTo>
                    <a:pt x="27" y="253"/>
                  </a:lnTo>
                  <a:lnTo>
                    <a:pt x="47" y="210"/>
                  </a:lnTo>
                  <a:lnTo>
                    <a:pt x="71" y="170"/>
                  </a:lnTo>
                  <a:lnTo>
                    <a:pt x="100" y="134"/>
                  </a:lnTo>
                  <a:lnTo>
                    <a:pt x="133" y="100"/>
                  </a:lnTo>
                  <a:lnTo>
                    <a:pt x="170" y="71"/>
                  </a:lnTo>
                  <a:lnTo>
                    <a:pt x="211" y="46"/>
                  </a:lnTo>
                  <a:lnTo>
                    <a:pt x="254" y="26"/>
                  </a:lnTo>
                  <a:lnTo>
                    <a:pt x="299" y="12"/>
                  </a:lnTo>
                  <a:lnTo>
                    <a:pt x="348" y="3"/>
                  </a:lnTo>
                  <a:lnTo>
                    <a:pt x="3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252"/>
            <p:cNvSpPr>
              <a:spLocks noEditPoints="1"/>
            </p:cNvSpPr>
            <p:nvPr/>
          </p:nvSpPr>
          <p:spPr bwMode="auto">
            <a:xfrm>
              <a:off x="2752725" y="3532188"/>
              <a:ext cx="127000" cy="412750"/>
            </a:xfrm>
            <a:custGeom>
              <a:avLst/>
              <a:gdLst>
                <a:gd name="T0" fmla="*/ 355 w 794"/>
                <a:gd name="T1" fmla="*/ 966 h 2606"/>
                <a:gd name="T2" fmla="*/ 277 w 794"/>
                <a:gd name="T3" fmla="*/ 990 h 2606"/>
                <a:gd name="T4" fmla="*/ 212 w 794"/>
                <a:gd name="T5" fmla="*/ 1033 h 2606"/>
                <a:gd name="T6" fmla="*/ 159 w 794"/>
                <a:gd name="T7" fmla="*/ 1092 h 2606"/>
                <a:gd name="T8" fmla="*/ 126 w 794"/>
                <a:gd name="T9" fmla="*/ 1165 h 2606"/>
                <a:gd name="T10" fmla="*/ 114 w 794"/>
                <a:gd name="T11" fmla="*/ 1246 h 2606"/>
                <a:gd name="T12" fmla="*/ 126 w 794"/>
                <a:gd name="T13" fmla="*/ 1328 h 2606"/>
                <a:gd name="T14" fmla="*/ 159 w 794"/>
                <a:gd name="T15" fmla="*/ 1401 h 2606"/>
                <a:gd name="T16" fmla="*/ 212 w 794"/>
                <a:gd name="T17" fmla="*/ 1460 h 2606"/>
                <a:gd name="T18" fmla="*/ 277 w 794"/>
                <a:gd name="T19" fmla="*/ 1503 h 2606"/>
                <a:gd name="T20" fmla="*/ 355 w 794"/>
                <a:gd name="T21" fmla="*/ 1527 h 2606"/>
                <a:gd name="T22" fmla="*/ 439 w 794"/>
                <a:gd name="T23" fmla="*/ 1527 h 2606"/>
                <a:gd name="T24" fmla="*/ 517 w 794"/>
                <a:gd name="T25" fmla="*/ 1503 h 2606"/>
                <a:gd name="T26" fmla="*/ 582 w 794"/>
                <a:gd name="T27" fmla="*/ 1460 h 2606"/>
                <a:gd name="T28" fmla="*/ 635 w 794"/>
                <a:gd name="T29" fmla="*/ 1401 h 2606"/>
                <a:gd name="T30" fmla="*/ 668 w 794"/>
                <a:gd name="T31" fmla="*/ 1328 h 2606"/>
                <a:gd name="T32" fmla="*/ 680 w 794"/>
                <a:gd name="T33" fmla="*/ 1246 h 2606"/>
                <a:gd name="T34" fmla="*/ 668 w 794"/>
                <a:gd name="T35" fmla="*/ 1165 h 2606"/>
                <a:gd name="T36" fmla="*/ 635 w 794"/>
                <a:gd name="T37" fmla="*/ 1092 h 2606"/>
                <a:gd name="T38" fmla="*/ 582 w 794"/>
                <a:gd name="T39" fmla="*/ 1033 h 2606"/>
                <a:gd name="T40" fmla="*/ 517 w 794"/>
                <a:gd name="T41" fmla="*/ 990 h 2606"/>
                <a:gd name="T42" fmla="*/ 439 w 794"/>
                <a:gd name="T43" fmla="*/ 966 h 2606"/>
                <a:gd name="T44" fmla="*/ 397 w 794"/>
                <a:gd name="T45" fmla="*/ 0 h 2606"/>
                <a:gd name="T46" fmla="*/ 430 w 794"/>
                <a:gd name="T47" fmla="*/ 11 h 2606"/>
                <a:gd name="T48" fmla="*/ 451 w 794"/>
                <a:gd name="T49" fmla="*/ 39 h 2606"/>
                <a:gd name="T50" fmla="*/ 454 w 794"/>
                <a:gd name="T51" fmla="*/ 854 h 2606"/>
                <a:gd name="T52" fmla="*/ 545 w 794"/>
                <a:gd name="T53" fmla="*/ 879 h 2606"/>
                <a:gd name="T54" fmla="*/ 627 w 794"/>
                <a:gd name="T55" fmla="*/ 924 h 2606"/>
                <a:gd name="T56" fmla="*/ 696 w 794"/>
                <a:gd name="T57" fmla="*/ 986 h 2606"/>
                <a:gd name="T58" fmla="*/ 748 w 794"/>
                <a:gd name="T59" fmla="*/ 1062 h 2606"/>
                <a:gd name="T60" fmla="*/ 782 w 794"/>
                <a:gd name="T61" fmla="*/ 1149 h 2606"/>
                <a:gd name="T62" fmla="*/ 794 w 794"/>
                <a:gd name="T63" fmla="*/ 1246 h 2606"/>
                <a:gd name="T64" fmla="*/ 782 w 794"/>
                <a:gd name="T65" fmla="*/ 1343 h 2606"/>
                <a:gd name="T66" fmla="*/ 748 w 794"/>
                <a:gd name="T67" fmla="*/ 1431 h 2606"/>
                <a:gd name="T68" fmla="*/ 696 w 794"/>
                <a:gd name="T69" fmla="*/ 1507 h 2606"/>
                <a:gd name="T70" fmla="*/ 627 w 794"/>
                <a:gd name="T71" fmla="*/ 1569 h 2606"/>
                <a:gd name="T72" fmla="*/ 545 w 794"/>
                <a:gd name="T73" fmla="*/ 1613 h 2606"/>
                <a:gd name="T74" fmla="*/ 454 w 794"/>
                <a:gd name="T75" fmla="*/ 1638 h 2606"/>
                <a:gd name="T76" fmla="*/ 451 w 794"/>
                <a:gd name="T77" fmla="*/ 2567 h 2606"/>
                <a:gd name="T78" fmla="*/ 430 w 794"/>
                <a:gd name="T79" fmla="*/ 2595 h 2606"/>
                <a:gd name="T80" fmla="*/ 397 w 794"/>
                <a:gd name="T81" fmla="*/ 2606 h 2606"/>
                <a:gd name="T82" fmla="*/ 364 w 794"/>
                <a:gd name="T83" fmla="*/ 2595 h 2606"/>
                <a:gd name="T84" fmla="*/ 343 w 794"/>
                <a:gd name="T85" fmla="*/ 2567 h 2606"/>
                <a:gd name="T86" fmla="*/ 340 w 794"/>
                <a:gd name="T87" fmla="*/ 1638 h 2606"/>
                <a:gd name="T88" fmla="*/ 249 w 794"/>
                <a:gd name="T89" fmla="*/ 1613 h 2606"/>
                <a:gd name="T90" fmla="*/ 167 w 794"/>
                <a:gd name="T91" fmla="*/ 1569 h 2606"/>
                <a:gd name="T92" fmla="*/ 98 w 794"/>
                <a:gd name="T93" fmla="*/ 1507 h 2606"/>
                <a:gd name="T94" fmla="*/ 46 w 794"/>
                <a:gd name="T95" fmla="*/ 1431 h 2606"/>
                <a:gd name="T96" fmla="*/ 12 w 794"/>
                <a:gd name="T97" fmla="*/ 1343 h 2606"/>
                <a:gd name="T98" fmla="*/ 0 w 794"/>
                <a:gd name="T99" fmla="*/ 1246 h 2606"/>
                <a:gd name="T100" fmla="*/ 12 w 794"/>
                <a:gd name="T101" fmla="*/ 1149 h 2606"/>
                <a:gd name="T102" fmla="*/ 46 w 794"/>
                <a:gd name="T103" fmla="*/ 1062 h 2606"/>
                <a:gd name="T104" fmla="*/ 98 w 794"/>
                <a:gd name="T105" fmla="*/ 986 h 2606"/>
                <a:gd name="T106" fmla="*/ 167 w 794"/>
                <a:gd name="T107" fmla="*/ 924 h 2606"/>
                <a:gd name="T108" fmla="*/ 249 w 794"/>
                <a:gd name="T109" fmla="*/ 879 h 2606"/>
                <a:gd name="T110" fmla="*/ 340 w 794"/>
                <a:gd name="T111" fmla="*/ 854 h 2606"/>
                <a:gd name="T112" fmla="*/ 343 w 794"/>
                <a:gd name="T113" fmla="*/ 39 h 2606"/>
                <a:gd name="T114" fmla="*/ 364 w 794"/>
                <a:gd name="T115" fmla="*/ 11 h 2606"/>
                <a:gd name="T116" fmla="*/ 397 w 794"/>
                <a:gd name="T117" fmla="*/ 0 h 2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94" h="2606">
                  <a:moveTo>
                    <a:pt x="397" y="963"/>
                  </a:moveTo>
                  <a:lnTo>
                    <a:pt x="355" y="966"/>
                  </a:lnTo>
                  <a:lnTo>
                    <a:pt x="316" y="975"/>
                  </a:lnTo>
                  <a:lnTo>
                    <a:pt x="277" y="990"/>
                  </a:lnTo>
                  <a:lnTo>
                    <a:pt x="242" y="1008"/>
                  </a:lnTo>
                  <a:lnTo>
                    <a:pt x="212" y="1033"/>
                  </a:lnTo>
                  <a:lnTo>
                    <a:pt x="184" y="1061"/>
                  </a:lnTo>
                  <a:lnTo>
                    <a:pt x="159" y="1092"/>
                  </a:lnTo>
                  <a:lnTo>
                    <a:pt x="140" y="1127"/>
                  </a:lnTo>
                  <a:lnTo>
                    <a:pt x="126" y="1165"/>
                  </a:lnTo>
                  <a:lnTo>
                    <a:pt x="117" y="1204"/>
                  </a:lnTo>
                  <a:lnTo>
                    <a:pt x="114" y="1246"/>
                  </a:lnTo>
                  <a:lnTo>
                    <a:pt x="117" y="1289"/>
                  </a:lnTo>
                  <a:lnTo>
                    <a:pt x="126" y="1328"/>
                  </a:lnTo>
                  <a:lnTo>
                    <a:pt x="140" y="1366"/>
                  </a:lnTo>
                  <a:lnTo>
                    <a:pt x="159" y="1401"/>
                  </a:lnTo>
                  <a:lnTo>
                    <a:pt x="184" y="1432"/>
                  </a:lnTo>
                  <a:lnTo>
                    <a:pt x="212" y="1460"/>
                  </a:lnTo>
                  <a:lnTo>
                    <a:pt x="242" y="1484"/>
                  </a:lnTo>
                  <a:lnTo>
                    <a:pt x="277" y="1503"/>
                  </a:lnTo>
                  <a:lnTo>
                    <a:pt x="316" y="1517"/>
                  </a:lnTo>
                  <a:lnTo>
                    <a:pt x="355" y="1527"/>
                  </a:lnTo>
                  <a:lnTo>
                    <a:pt x="397" y="1530"/>
                  </a:lnTo>
                  <a:lnTo>
                    <a:pt x="439" y="1527"/>
                  </a:lnTo>
                  <a:lnTo>
                    <a:pt x="478" y="1517"/>
                  </a:lnTo>
                  <a:lnTo>
                    <a:pt x="517" y="1503"/>
                  </a:lnTo>
                  <a:lnTo>
                    <a:pt x="552" y="1484"/>
                  </a:lnTo>
                  <a:lnTo>
                    <a:pt x="582" y="1460"/>
                  </a:lnTo>
                  <a:lnTo>
                    <a:pt x="610" y="1432"/>
                  </a:lnTo>
                  <a:lnTo>
                    <a:pt x="635" y="1401"/>
                  </a:lnTo>
                  <a:lnTo>
                    <a:pt x="654" y="1366"/>
                  </a:lnTo>
                  <a:lnTo>
                    <a:pt x="668" y="1328"/>
                  </a:lnTo>
                  <a:lnTo>
                    <a:pt x="677" y="1289"/>
                  </a:lnTo>
                  <a:lnTo>
                    <a:pt x="680" y="1246"/>
                  </a:lnTo>
                  <a:lnTo>
                    <a:pt x="677" y="1204"/>
                  </a:lnTo>
                  <a:lnTo>
                    <a:pt x="668" y="1165"/>
                  </a:lnTo>
                  <a:lnTo>
                    <a:pt x="654" y="1127"/>
                  </a:lnTo>
                  <a:lnTo>
                    <a:pt x="635" y="1092"/>
                  </a:lnTo>
                  <a:lnTo>
                    <a:pt x="610" y="1061"/>
                  </a:lnTo>
                  <a:lnTo>
                    <a:pt x="582" y="1033"/>
                  </a:lnTo>
                  <a:lnTo>
                    <a:pt x="552" y="1008"/>
                  </a:lnTo>
                  <a:lnTo>
                    <a:pt x="517" y="990"/>
                  </a:lnTo>
                  <a:lnTo>
                    <a:pt x="478" y="975"/>
                  </a:lnTo>
                  <a:lnTo>
                    <a:pt x="439" y="966"/>
                  </a:lnTo>
                  <a:lnTo>
                    <a:pt x="397" y="963"/>
                  </a:lnTo>
                  <a:close/>
                  <a:moveTo>
                    <a:pt x="397" y="0"/>
                  </a:moveTo>
                  <a:lnTo>
                    <a:pt x="415" y="3"/>
                  </a:lnTo>
                  <a:lnTo>
                    <a:pt x="430" y="11"/>
                  </a:lnTo>
                  <a:lnTo>
                    <a:pt x="442" y="23"/>
                  </a:lnTo>
                  <a:lnTo>
                    <a:pt x="451" y="39"/>
                  </a:lnTo>
                  <a:lnTo>
                    <a:pt x="454" y="56"/>
                  </a:lnTo>
                  <a:lnTo>
                    <a:pt x="454" y="854"/>
                  </a:lnTo>
                  <a:lnTo>
                    <a:pt x="501" y="864"/>
                  </a:lnTo>
                  <a:lnTo>
                    <a:pt x="545" y="879"/>
                  </a:lnTo>
                  <a:lnTo>
                    <a:pt x="588" y="899"/>
                  </a:lnTo>
                  <a:lnTo>
                    <a:pt x="627" y="924"/>
                  </a:lnTo>
                  <a:lnTo>
                    <a:pt x="663" y="953"/>
                  </a:lnTo>
                  <a:lnTo>
                    <a:pt x="696" y="986"/>
                  </a:lnTo>
                  <a:lnTo>
                    <a:pt x="725" y="1023"/>
                  </a:lnTo>
                  <a:lnTo>
                    <a:pt x="748" y="1062"/>
                  </a:lnTo>
                  <a:lnTo>
                    <a:pt x="768" y="1105"/>
                  </a:lnTo>
                  <a:lnTo>
                    <a:pt x="782" y="1149"/>
                  </a:lnTo>
                  <a:lnTo>
                    <a:pt x="791" y="1197"/>
                  </a:lnTo>
                  <a:lnTo>
                    <a:pt x="794" y="1246"/>
                  </a:lnTo>
                  <a:lnTo>
                    <a:pt x="791" y="1296"/>
                  </a:lnTo>
                  <a:lnTo>
                    <a:pt x="782" y="1343"/>
                  </a:lnTo>
                  <a:lnTo>
                    <a:pt x="768" y="1387"/>
                  </a:lnTo>
                  <a:lnTo>
                    <a:pt x="748" y="1431"/>
                  </a:lnTo>
                  <a:lnTo>
                    <a:pt x="725" y="1470"/>
                  </a:lnTo>
                  <a:lnTo>
                    <a:pt x="696" y="1507"/>
                  </a:lnTo>
                  <a:lnTo>
                    <a:pt x="663" y="1540"/>
                  </a:lnTo>
                  <a:lnTo>
                    <a:pt x="627" y="1569"/>
                  </a:lnTo>
                  <a:lnTo>
                    <a:pt x="588" y="1594"/>
                  </a:lnTo>
                  <a:lnTo>
                    <a:pt x="545" y="1613"/>
                  </a:lnTo>
                  <a:lnTo>
                    <a:pt x="501" y="1629"/>
                  </a:lnTo>
                  <a:lnTo>
                    <a:pt x="454" y="1638"/>
                  </a:lnTo>
                  <a:lnTo>
                    <a:pt x="454" y="2550"/>
                  </a:lnTo>
                  <a:lnTo>
                    <a:pt x="451" y="2567"/>
                  </a:lnTo>
                  <a:lnTo>
                    <a:pt x="442" y="2583"/>
                  </a:lnTo>
                  <a:lnTo>
                    <a:pt x="430" y="2595"/>
                  </a:lnTo>
                  <a:lnTo>
                    <a:pt x="415" y="2603"/>
                  </a:lnTo>
                  <a:lnTo>
                    <a:pt x="397" y="2606"/>
                  </a:lnTo>
                  <a:lnTo>
                    <a:pt x="379" y="2603"/>
                  </a:lnTo>
                  <a:lnTo>
                    <a:pt x="364" y="2595"/>
                  </a:lnTo>
                  <a:lnTo>
                    <a:pt x="352" y="2583"/>
                  </a:lnTo>
                  <a:lnTo>
                    <a:pt x="343" y="2567"/>
                  </a:lnTo>
                  <a:lnTo>
                    <a:pt x="340" y="2550"/>
                  </a:lnTo>
                  <a:lnTo>
                    <a:pt x="340" y="1638"/>
                  </a:lnTo>
                  <a:lnTo>
                    <a:pt x="293" y="1629"/>
                  </a:lnTo>
                  <a:lnTo>
                    <a:pt x="249" y="1613"/>
                  </a:lnTo>
                  <a:lnTo>
                    <a:pt x="206" y="1594"/>
                  </a:lnTo>
                  <a:lnTo>
                    <a:pt x="167" y="1569"/>
                  </a:lnTo>
                  <a:lnTo>
                    <a:pt x="131" y="1540"/>
                  </a:lnTo>
                  <a:lnTo>
                    <a:pt x="98" y="1507"/>
                  </a:lnTo>
                  <a:lnTo>
                    <a:pt x="69" y="1470"/>
                  </a:lnTo>
                  <a:lnTo>
                    <a:pt x="46" y="1431"/>
                  </a:lnTo>
                  <a:lnTo>
                    <a:pt x="26" y="1387"/>
                  </a:lnTo>
                  <a:lnTo>
                    <a:pt x="12" y="1343"/>
                  </a:lnTo>
                  <a:lnTo>
                    <a:pt x="3" y="1296"/>
                  </a:lnTo>
                  <a:lnTo>
                    <a:pt x="0" y="1246"/>
                  </a:lnTo>
                  <a:lnTo>
                    <a:pt x="3" y="1197"/>
                  </a:lnTo>
                  <a:lnTo>
                    <a:pt x="12" y="1149"/>
                  </a:lnTo>
                  <a:lnTo>
                    <a:pt x="26" y="1105"/>
                  </a:lnTo>
                  <a:lnTo>
                    <a:pt x="46" y="1062"/>
                  </a:lnTo>
                  <a:lnTo>
                    <a:pt x="69" y="1023"/>
                  </a:lnTo>
                  <a:lnTo>
                    <a:pt x="98" y="986"/>
                  </a:lnTo>
                  <a:lnTo>
                    <a:pt x="131" y="953"/>
                  </a:lnTo>
                  <a:lnTo>
                    <a:pt x="167" y="924"/>
                  </a:lnTo>
                  <a:lnTo>
                    <a:pt x="206" y="899"/>
                  </a:lnTo>
                  <a:lnTo>
                    <a:pt x="249" y="879"/>
                  </a:lnTo>
                  <a:lnTo>
                    <a:pt x="293" y="864"/>
                  </a:lnTo>
                  <a:lnTo>
                    <a:pt x="340" y="854"/>
                  </a:lnTo>
                  <a:lnTo>
                    <a:pt x="340" y="56"/>
                  </a:lnTo>
                  <a:lnTo>
                    <a:pt x="343" y="39"/>
                  </a:lnTo>
                  <a:lnTo>
                    <a:pt x="352" y="23"/>
                  </a:lnTo>
                  <a:lnTo>
                    <a:pt x="364" y="11"/>
                  </a:lnTo>
                  <a:lnTo>
                    <a:pt x="379" y="3"/>
                  </a:lnTo>
                  <a:lnTo>
                    <a:pt x="3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253"/>
            <p:cNvSpPr>
              <a:spLocks noEditPoints="1"/>
            </p:cNvSpPr>
            <p:nvPr/>
          </p:nvSpPr>
          <p:spPr bwMode="auto">
            <a:xfrm>
              <a:off x="2546350" y="3468688"/>
              <a:ext cx="539750" cy="539750"/>
            </a:xfrm>
            <a:custGeom>
              <a:avLst/>
              <a:gdLst>
                <a:gd name="T0" fmla="*/ 113 w 3400"/>
                <a:gd name="T1" fmla="*/ 113 h 3400"/>
                <a:gd name="T2" fmla="*/ 113 w 3400"/>
                <a:gd name="T3" fmla="*/ 3287 h 3400"/>
                <a:gd name="T4" fmla="*/ 3287 w 3400"/>
                <a:gd name="T5" fmla="*/ 3287 h 3400"/>
                <a:gd name="T6" fmla="*/ 3287 w 3400"/>
                <a:gd name="T7" fmla="*/ 113 h 3400"/>
                <a:gd name="T8" fmla="*/ 113 w 3400"/>
                <a:gd name="T9" fmla="*/ 113 h 3400"/>
                <a:gd name="T10" fmla="*/ 57 w 3400"/>
                <a:gd name="T11" fmla="*/ 0 h 3400"/>
                <a:gd name="T12" fmla="*/ 3343 w 3400"/>
                <a:gd name="T13" fmla="*/ 0 h 3400"/>
                <a:gd name="T14" fmla="*/ 3361 w 3400"/>
                <a:gd name="T15" fmla="*/ 3 h 3400"/>
                <a:gd name="T16" fmla="*/ 3376 w 3400"/>
                <a:gd name="T17" fmla="*/ 11 h 3400"/>
                <a:gd name="T18" fmla="*/ 3389 w 3400"/>
                <a:gd name="T19" fmla="*/ 24 h 3400"/>
                <a:gd name="T20" fmla="*/ 3397 w 3400"/>
                <a:gd name="T21" fmla="*/ 39 h 3400"/>
                <a:gd name="T22" fmla="*/ 3400 w 3400"/>
                <a:gd name="T23" fmla="*/ 57 h 3400"/>
                <a:gd name="T24" fmla="*/ 3400 w 3400"/>
                <a:gd name="T25" fmla="*/ 3343 h 3400"/>
                <a:gd name="T26" fmla="*/ 3397 w 3400"/>
                <a:gd name="T27" fmla="*/ 3361 h 3400"/>
                <a:gd name="T28" fmla="*/ 3389 w 3400"/>
                <a:gd name="T29" fmla="*/ 3376 h 3400"/>
                <a:gd name="T30" fmla="*/ 3376 w 3400"/>
                <a:gd name="T31" fmla="*/ 3389 h 3400"/>
                <a:gd name="T32" fmla="*/ 3361 w 3400"/>
                <a:gd name="T33" fmla="*/ 3397 h 3400"/>
                <a:gd name="T34" fmla="*/ 3343 w 3400"/>
                <a:gd name="T35" fmla="*/ 3400 h 3400"/>
                <a:gd name="T36" fmla="*/ 57 w 3400"/>
                <a:gd name="T37" fmla="*/ 3400 h 3400"/>
                <a:gd name="T38" fmla="*/ 39 w 3400"/>
                <a:gd name="T39" fmla="*/ 3397 h 3400"/>
                <a:gd name="T40" fmla="*/ 24 w 3400"/>
                <a:gd name="T41" fmla="*/ 3389 h 3400"/>
                <a:gd name="T42" fmla="*/ 11 w 3400"/>
                <a:gd name="T43" fmla="*/ 3376 h 3400"/>
                <a:gd name="T44" fmla="*/ 3 w 3400"/>
                <a:gd name="T45" fmla="*/ 3361 h 3400"/>
                <a:gd name="T46" fmla="*/ 0 w 3400"/>
                <a:gd name="T47" fmla="*/ 3343 h 3400"/>
                <a:gd name="T48" fmla="*/ 0 w 3400"/>
                <a:gd name="T49" fmla="*/ 57 h 3400"/>
                <a:gd name="T50" fmla="*/ 3 w 3400"/>
                <a:gd name="T51" fmla="*/ 39 h 3400"/>
                <a:gd name="T52" fmla="*/ 11 w 3400"/>
                <a:gd name="T53" fmla="*/ 24 h 3400"/>
                <a:gd name="T54" fmla="*/ 24 w 3400"/>
                <a:gd name="T55" fmla="*/ 11 h 3400"/>
                <a:gd name="T56" fmla="*/ 39 w 3400"/>
                <a:gd name="T57" fmla="*/ 3 h 3400"/>
                <a:gd name="T58" fmla="*/ 57 w 3400"/>
                <a:gd name="T59" fmla="*/ 0 h 3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00" h="3400">
                  <a:moveTo>
                    <a:pt x="113" y="113"/>
                  </a:moveTo>
                  <a:lnTo>
                    <a:pt x="113" y="3287"/>
                  </a:lnTo>
                  <a:lnTo>
                    <a:pt x="3287" y="3287"/>
                  </a:lnTo>
                  <a:lnTo>
                    <a:pt x="3287" y="113"/>
                  </a:lnTo>
                  <a:lnTo>
                    <a:pt x="113" y="113"/>
                  </a:lnTo>
                  <a:close/>
                  <a:moveTo>
                    <a:pt x="57" y="0"/>
                  </a:moveTo>
                  <a:lnTo>
                    <a:pt x="3343" y="0"/>
                  </a:lnTo>
                  <a:lnTo>
                    <a:pt x="3361" y="3"/>
                  </a:lnTo>
                  <a:lnTo>
                    <a:pt x="3376" y="11"/>
                  </a:lnTo>
                  <a:lnTo>
                    <a:pt x="3389" y="24"/>
                  </a:lnTo>
                  <a:lnTo>
                    <a:pt x="3397" y="39"/>
                  </a:lnTo>
                  <a:lnTo>
                    <a:pt x="3400" y="57"/>
                  </a:lnTo>
                  <a:lnTo>
                    <a:pt x="3400" y="3343"/>
                  </a:lnTo>
                  <a:lnTo>
                    <a:pt x="3397" y="3361"/>
                  </a:lnTo>
                  <a:lnTo>
                    <a:pt x="3389" y="3376"/>
                  </a:lnTo>
                  <a:lnTo>
                    <a:pt x="3376" y="3389"/>
                  </a:lnTo>
                  <a:lnTo>
                    <a:pt x="3361" y="3397"/>
                  </a:lnTo>
                  <a:lnTo>
                    <a:pt x="3343" y="3400"/>
                  </a:lnTo>
                  <a:lnTo>
                    <a:pt x="57" y="3400"/>
                  </a:lnTo>
                  <a:lnTo>
                    <a:pt x="39" y="3397"/>
                  </a:lnTo>
                  <a:lnTo>
                    <a:pt x="24" y="3389"/>
                  </a:lnTo>
                  <a:lnTo>
                    <a:pt x="11" y="3376"/>
                  </a:lnTo>
                  <a:lnTo>
                    <a:pt x="3" y="3361"/>
                  </a:lnTo>
                  <a:lnTo>
                    <a:pt x="0" y="3343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2" name="Group 281"/>
          <p:cNvGrpSpPr/>
          <p:nvPr/>
        </p:nvGrpSpPr>
        <p:grpSpPr>
          <a:xfrm>
            <a:off x="1657814" y="3496427"/>
            <a:ext cx="447675" cy="484188"/>
            <a:chOff x="1676400" y="3495675"/>
            <a:chExt cx="447675" cy="4841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79" name="Freeform 258"/>
            <p:cNvSpPr>
              <a:spLocks noEditPoints="1"/>
            </p:cNvSpPr>
            <p:nvPr/>
          </p:nvSpPr>
          <p:spPr bwMode="auto">
            <a:xfrm>
              <a:off x="1676400" y="3495675"/>
              <a:ext cx="107950" cy="484188"/>
            </a:xfrm>
            <a:custGeom>
              <a:avLst/>
              <a:gdLst>
                <a:gd name="T0" fmla="*/ 125 w 745"/>
                <a:gd name="T1" fmla="*/ 2362 h 3358"/>
                <a:gd name="T2" fmla="*/ 125 w 745"/>
                <a:gd name="T3" fmla="*/ 2985 h 3358"/>
                <a:gd name="T4" fmla="*/ 621 w 745"/>
                <a:gd name="T5" fmla="*/ 2985 h 3358"/>
                <a:gd name="T6" fmla="*/ 621 w 745"/>
                <a:gd name="T7" fmla="*/ 2362 h 3358"/>
                <a:gd name="T8" fmla="*/ 125 w 745"/>
                <a:gd name="T9" fmla="*/ 2362 h 3358"/>
                <a:gd name="T10" fmla="*/ 372 w 745"/>
                <a:gd name="T11" fmla="*/ 0 h 3358"/>
                <a:gd name="T12" fmla="*/ 392 w 745"/>
                <a:gd name="T13" fmla="*/ 3 h 3358"/>
                <a:gd name="T14" fmla="*/ 409 w 745"/>
                <a:gd name="T15" fmla="*/ 11 h 3358"/>
                <a:gd name="T16" fmla="*/ 423 w 745"/>
                <a:gd name="T17" fmla="*/ 25 h 3358"/>
                <a:gd name="T18" fmla="*/ 431 w 745"/>
                <a:gd name="T19" fmla="*/ 42 h 3358"/>
                <a:gd name="T20" fmla="*/ 435 w 745"/>
                <a:gd name="T21" fmla="*/ 61 h 3358"/>
                <a:gd name="T22" fmla="*/ 435 w 745"/>
                <a:gd name="T23" fmla="*/ 2238 h 3358"/>
                <a:gd name="T24" fmla="*/ 683 w 745"/>
                <a:gd name="T25" fmla="*/ 2238 h 3358"/>
                <a:gd name="T26" fmla="*/ 702 w 745"/>
                <a:gd name="T27" fmla="*/ 2241 h 3358"/>
                <a:gd name="T28" fmla="*/ 719 w 745"/>
                <a:gd name="T29" fmla="*/ 2250 h 3358"/>
                <a:gd name="T30" fmla="*/ 733 w 745"/>
                <a:gd name="T31" fmla="*/ 2264 h 3358"/>
                <a:gd name="T32" fmla="*/ 741 w 745"/>
                <a:gd name="T33" fmla="*/ 2281 h 3358"/>
                <a:gd name="T34" fmla="*/ 745 w 745"/>
                <a:gd name="T35" fmla="*/ 2300 h 3358"/>
                <a:gd name="T36" fmla="*/ 745 w 745"/>
                <a:gd name="T37" fmla="*/ 3046 h 3358"/>
                <a:gd name="T38" fmla="*/ 741 w 745"/>
                <a:gd name="T39" fmla="*/ 3066 h 3358"/>
                <a:gd name="T40" fmla="*/ 733 w 745"/>
                <a:gd name="T41" fmla="*/ 3083 h 3358"/>
                <a:gd name="T42" fmla="*/ 719 w 745"/>
                <a:gd name="T43" fmla="*/ 3097 h 3358"/>
                <a:gd name="T44" fmla="*/ 702 w 745"/>
                <a:gd name="T45" fmla="*/ 3105 h 3358"/>
                <a:gd name="T46" fmla="*/ 683 w 745"/>
                <a:gd name="T47" fmla="*/ 3109 h 3358"/>
                <a:gd name="T48" fmla="*/ 435 w 745"/>
                <a:gd name="T49" fmla="*/ 3109 h 3358"/>
                <a:gd name="T50" fmla="*/ 435 w 745"/>
                <a:gd name="T51" fmla="*/ 3295 h 3358"/>
                <a:gd name="T52" fmla="*/ 431 w 745"/>
                <a:gd name="T53" fmla="*/ 3315 h 3358"/>
                <a:gd name="T54" fmla="*/ 423 w 745"/>
                <a:gd name="T55" fmla="*/ 3332 h 3358"/>
                <a:gd name="T56" fmla="*/ 409 w 745"/>
                <a:gd name="T57" fmla="*/ 3345 h 3358"/>
                <a:gd name="T58" fmla="*/ 392 w 745"/>
                <a:gd name="T59" fmla="*/ 3354 h 3358"/>
                <a:gd name="T60" fmla="*/ 372 w 745"/>
                <a:gd name="T61" fmla="*/ 3358 h 3358"/>
                <a:gd name="T62" fmla="*/ 353 w 745"/>
                <a:gd name="T63" fmla="*/ 3354 h 3358"/>
                <a:gd name="T64" fmla="*/ 336 w 745"/>
                <a:gd name="T65" fmla="*/ 3345 h 3358"/>
                <a:gd name="T66" fmla="*/ 323 w 745"/>
                <a:gd name="T67" fmla="*/ 3332 h 3358"/>
                <a:gd name="T68" fmla="*/ 314 w 745"/>
                <a:gd name="T69" fmla="*/ 3315 h 3358"/>
                <a:gd name="T70" fmla="*/ 311 w 745"/>
                <a:gd name="T71" fmla="*/ 3295 h 3358"/>
                <a:gd name="T72" fmla="*/ 311 w 745"/>
                <a:gd name="T73" fmla="*/ 3109 h 3358"/>
                <a:gd name="T74" fmla="*/ 62 w 745"/>
                <a:gd name="T75" fmla="*/ 3109 h 3358"/>
                <a:gd name="T76" fmla="*/ 43 w 745"/>
                <a:gd name="T77" fmla="*/ 3105 h 3358"/>
                <a:gd name="T78" fmla="*/ 25 w 745"/>
                <a:gd name="T79" fmla="*/ 3097 h 3358"/>
                <a:gd name="T80" fmla="*/ 13 w 745"/>
                <a:gd name="T81" fmla="*/ 3083 h 3358"/>
                <a:gd name="T82" fmla="*/ 3 w 745"/>
                <a:gd name="T83" fmla="*/ 3066 h 3358"/>
                <a:gd name="T84" fmla="*/ 0 w 745"/>
                <a:gd name="T85" fmla="*/ 3046 h 3358"/>
                <a:gd name="T86" fmla="*/ 0 w 745"/>
                <a:gd name="T87" fmla="*/ 2300 h 3358"/>
                <a:gd name="T88" fmla="*/ 3 w 745"/>
                <a:gd name="T89" fmla="*/ 2281 h 3358"/>
                <a:gd name="T90" fmla="*/ 13 w 745"/>
                <a:gd name="T91" fmla="*/ 2264 h 3358"/>
                <a:gd name="T92" fmla="*/ 25 w 745"/>
                <a:gd name="T93" fmla="*/ 2250 h 3358"/>
                <a:gd name="T94" fmla="*/ 43 w 745"/>
                <a:gd name="T95" fmla="*/ 2241 h 3358"/>
                <a:gd name="T96" fmla="*/ 62 w 745"/>
                <a:gd name="T97" fmla="*/ 2238 h 3358"/>
                <a:gd name="T98" fmla="*/ 311 w 745"/>
                <a:gd name="T99" fmla="*/ 2238 h 3358"/>
                <a:gd name="T100" fmla="*/ 311 w 745"/>
                <a:gd name="T101" fmla="*/ 61 h 3358"/>
                <a:gd name="T102" fmla="*/ 314 w 745"/>
                <a:gd name="T103" fmla="*/ 42 h 3358"/>
                <a:gd name="T104" fmla="*/ 323 w 745"/>
                <a:gd name="T105" fmla="*/ 25 h 3358"/>
                <a:gd name="T106" fmla="*/ 336 w 745"/>
                <a:gd name="T107" fmla="*/ 11 h 3358"/>
                <a:gd name="T108" fmla="*/ 353 w 745"/>
                <a:gd name="T109" fmla="*/ 3 h 3358"/>
                <a:gd name="T110" fmla="*/ 372 w 745"/>
                <a:gd name="T111" fmla="*/ 0 h 3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45" h="3358">
                  <a:moveTo>
                    <a:pt x="125" y="2362"/>
                  </a:moveTo>
                  <a:lnTo>
                    <a:pt x="125" y="2985"/>
                  </a:lnTo>
                  <a:lnTo>
                    <a:pt x="621" y="2985"/>
                  </a:lnTo>
                  <a:lnTo>
                    <a:pt x="621" y="2362"/>
                  </a:lnTo>
                  <a:lnTo>
                    <a:pt x="125" y="2362"/>
                  </a:lnTo>
                  <a:close/>
                  <a:moveTo>
                    <a:pt x="372" y="0"/>
                  </a:moveTo>
                  <a:lnTo>
                    <a:pt x="392" y="3"/>
                  </a:lnTo>
                  <a:lnTo>
                    <a:pt x="409" y="11"/>
                  </a:lnTo>
                  <a:lnTo>
                    <a:pt x="423" y="25"/>
                  </a:lnTo>
                  <a:lnTo>
                    <a:pt x="431" y="42"/>
                  </a:lnTo>
                  <a:lnTo>
                    <a:pt x="435" y="61"/>
                  </a:lnTo>
                  <a:lnTo>
                    <a:pt x="435" y="2238"/>
                  </a:lnTo>
                  <a:lnTo>
                    <a:pt x="683" y="2238"/>
                  </a:lnTo>
                  <a:lnTo>
                    <a:pt x="702" y="2241"/>
                  </a:lnTo>
                  <a:lnTo>
                    <a:pt x="719" y="2250"/>
                  </a:lnTo>
                  <a:lnTo>
                    <a:pt x="733" y="2264"/>
                  </a:lnTo>
                  <a:lnTo>
                    <a:pt x="741" y="2281"/>
                  </a:lnTo>
                  <a:lnTo>
                    <a:pt x="745" y="2300"/>
                  </a:lnTo>
                  <a:lnTo>
                    <a:pt x="745" y="3046"/>
                  </a:lnTo>
                  <a:lnTo>
                    <a:pt x="741" y="3066"/>
                  </a:lnTo>
                  <a:lnTo>
                    <a:pt x="733" y="3083"/>
                  </a:lnTo>
                  <a:lnTo>
                    <a:pt x="719" y="3097"/>
                  </a:lnTo>
                  <a:lnTo>
                    <a:pt x="702" y="3105"/>
                  </a:lnTo>
                  <a:lnTo>
                    <a:pt x="683" y="3109"/>
                  </a:lnTo>
                  <a:lnTo>
                    <a:pt x="435" y="3109"/>
                  </a:lnTo>
                  <a:lnTo>
                    <a:pt x="435" y="3295"/>
                  </a:lnTo>
                  <a:lnTo>
                    <a:pt x="431" y="3315"/>
                  </a:lnTo>
                  <a:lnTo>
                    <a:pt x="423" y="3332"/>
                  </a:lnTo>
                  <a:lnTo>
                    <a:pt x="409" y="3345"/>
                  </a:lnTo>
                  <a:lnTo>
                    <a:pt x="392" y="3354"/>
                  </a:lnTo>
                  <a:lnTo>
                    <a:pt x="372" y="3358"/>
                  </a:lnTo>
                  <a:lnTo>
                    <a:pt x="353" y="3354"/>
                  </a:lnTo>
                  <a:lnTo>
                    <a:pt x="336" y="3345"/>
                  </a:lnTo>
                  <a:lnTo>
                    <a:pt x="323" y="3332"/>
                  </a:lnTo>
                  <a:lnTo>
                    <a:pt x="314" y="3315"/>
                  </a:lnTo>
                  <a:lnTo>
                    <a:pt x="311" y="3295"/>
                  </a:lnTo>
                  <a:lnTo>
                    <a:pt x="311" y="3109"/>
                  </a:lnTo>
                  <a:lnTo>
                    <a:pt x="62" y="3109"/>
                  </a:lnTo>
                  <a:lnTo>
                    <a:pt x="43" y="3105"/>
                  </a:lnTo>
                  <a:lnTo>
                    <a:pt x="25" y="3097"/>
                  </a:lnTo>
                  <a:lnTo>
                    <a:pt x="13" y="3083"/>
                  </a:lnTo>
                  <a:lnTo>
                    <a:pt x="3" y="3066"/>
                  </a:lnTo>
                  <a:lnTo>
                    <a:pt x="0" y="3046"/>
                  </a:lnTo>
                  <a:lnTo>
                    <a:pt x="0" y="2300"/>
                  </a:lnTo>
                  <a:lnTo>
                    <a:pt x="3" y="2281"/>
                  </a:lnTo>
                  <a:lnTo>
                    <a:pt x="13" y="2264"/>
                  </a:lnTo>
                  <a:lnTo>
                    <a:pt x="25" y="2250"/>
                  </a:lnTo>
                  <a:lnTo>
                    <a:pt x="43" y="2241"/>
                  </a:lnTo>
                  <a:lnTo>
                    <a:pt x="62" y="2238"/>
                  </a:lnTo>
                  <a:lnTo>
                    <a:pt x="311" y="2238"/>
                  </a:lnTo>
                  <a:lnTo>
                    <a:pt x="311" y="61"/>
                  </a:lnTo>
                  <a:lnTo>
                    <a:pt x="314" y="42"/>
                  </a:lnTo>
                  <a:lnTo>
                    <a:pt x="323" y="25"/>
                  </a:lnTo>
                  <a:lnTo>
                    <a:pt x="336" y="11"/>
                  </a:lnTo>
                  <a:lnTo>
                    <a:pt x="353" y="3"/>
                  </a:lnTo>
                  <a:lnTo>
                    <a:pt x="3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259"/>
            <p:cNvSpPr>
              <a:spLocks noEditPoints="1"/>
            </p:cNvSpPr>
            <p:nvPr/>
          </p:nvSpPr>
          <p:spPr bwMode="auto">
            <a:xfrm>
              <a:off x="1846263" y="3495675"/>
              <a:ext cx="107950" cy="484188"/>
            </a:xfrm>
            <a:custGeom>
              <a:avLst/>
              <a:gdLst>
                <a:gd name="T0" fmla="*/ 124 w 745"/>
                <a:gd name="T1" fmla="*/ 1367 h 3358"/>
                <a:gd name="T2" fmla="*/ 124 w 745"/>
                <a:gd name="T3" fmla="*/ 1989 h 3358"/>
                <a:gd name="T4" fmla="*/ 621 w 745"/>
                <a:gd name="T5" fmla="*/ 1989 h 3358"/>
                <a:gd name="T6" fmla="*/ 621 w 745"/>
                <a:gd name="T7" fmla="*/ 1367 h 3358"/>
                <a:gd name="T8" fmla="*/ 124 w 745"/>
                <a:gd name="T9" fmla="*/ 1367 h 3358"/>
                <a:gd name="T10" fmla="*/ 372 w 745"/>
                <a:gd name="T11" fmla="*/ 0 h 3358"/>
                <a:gd name="T12" fmla="*/ 393 w 745"/>
                <a:gd name="T13" fmla="*/ 3 h 3358"/>
                <a:gd name="T14" fmla="*/ 409 w 745"/>
                <a:gd name="T15" fmla="*/ 11 h 3358"/>
                <a:gd name="T16" fmla="*/ 422 w 745"/>
                <a:gd name="T17" fmla="*/ 25 h 3358"/>
                <a:gd name="T18" fmla="*/ 432 w 745"/>
                <a:gd name="T19" fmla="*/ 42 h 3358"/>
                <a:gd name="T20" fmla="*/ 435 w 745"/>
                <a:gd name="T21" fmla="*/ 61 h 3358"/>
                <a:gd name="T22" fmla="*/ 435 w 745"/>
                <a:gd name="T23" fmla="*/ 1243 h 3358"/>
                <a:gd name="T24" fmla="*/ 682 w 745"/>
                <a:gd name="T25" fmla="*/ 1243 h 3358"/>
                <a:gd name="T26" fmla="*/ 702 w 745"/>
                <a:gd name="T27" fmla="*/ 1246 h 3358"/>
                <a:gd name="T28" fmla="*/ 719 w 745"/>
                <a:gd name="T29" fmla="*/ 1255 h 3358"/>
                <a:gd name="T30" fmla="*/ 733 w 745"/>
                <a:gd name="T31" fmla="*/ 1268 h 3358"/>
                <a:gd name="T32" fmla="*/ 742 w 745"/>
                <a:gd name="T33" fmla="*/ 1285 h 3358"/>
                <a:gd name="T34" fmla="*/ 745 w 745"/>
                <a:gd name="T35" fmla="*/ 1305 h 3358"/>
                <a:gd name="T36" fmla="*/ 745 w 745"/>
                <a:gd name="T37" fmla="*/ 2052 h 3358"/>
                <a:gd name="T38" fmla="*/ 742 w 745"/>
                <a:gd name="T39" fmla="*/ 2071 h 3358"/>
                <a:gd name="T40" fmla="*/ 733 w 745"/>
                <a:gd name="T41" fmla="*/ 2088 h 3358"/>
                <a:gd name="T42" fmla="*/ 719 w 745"/>
                <a:gd name="T43" fmla="*/ 2102 h 3358"/>
                <a:gd name="T44" fmla="*/ 702 w 745"/>
                <a:gd name="T45" fmla="*/ 2110 h 3358"/>
                <a:gd name="T46" fmla="*/ 682 w 745"/>
                <a:gd name="T47" fmla="*/ 2113 h 3358"/>
                <a:gd name="T48" fmla="*/ 435 w 745"/>
                <a:gd name="T49" fmla="*/ 2113 h 3358"/>
                <a:gd name="T50" fmla="*/ 435 w 745"/>
                <a:gd name="T51" fmla="*/ 3295 h 3358"/>
                <a:gd name="T52" fmla="*/ 432 w 745"/>
                <a:gd name="T53" fmla="*/ 3315 h 3358"/>
                <a:gd name="T54" fmla="*/ 422 w 745"/>
                <a:gd name="T55" fmla="*/ 3332 h 3358"/>
                <a:gd name="T56" fmla="*/ 409 w 745"/>
                <a:gd name="T57" fmla="*/ 3345 h 3358"/>
                <a:gd name="T58" fmla="*/ 393 w 745"/>
                <a:gd name="T59" fmla="*/ 3354 h 3358"/>
                <a:gd name="T60" fmla="*/ 372 w 745"/>
                <a:gd name="T61" fmla="*/ 3358 h 3358"/>
                <a:gd name="T62" fmla="*/ 352 w 745"/>
                <a:gd name="T63" fmla="*/ 3354 h 3358"/>
                <a:gd name="T64" fmla="*/ 335 w 745"/>
                <a:gd name="T65" fmla="*/ 3345 h 3358"/>
                <a:gd name="T66" fmla="*/ 323 w 745"/>
                <a:gd name="T67" fmla="*/ 3332 h 3358"/>
                <a:gd name="T68" fmla="*/ 313 w 745"/>
                <a:gd name="T69" fmla="*/ 3315 h 3358"/>
                <a:gd name="T70" fmla="*/ 310 w 745"/>
                <a:gd name="T71" fmla="*/ 3295 h 3358"/>
                <a:gd name="T72" fmla="*/ 310 w 745"/>
                <a:gd name="T73" fmla="*/ 2113 h 3358"/>
                <a:gd name="T74" fmla="*/ 63 w 745"/>
                <a:gd name="T75" fmla="*/ 2113 h 3358"/>
                <a:gd name="T76" fmla="*/ 42 w 745"/>
                <a:gd name="T77" fmla="*/ 2110 h 3358"/>
                <a:gd name="T78" fmla="*/ 26 w 745"/>
                <a:gd name="T79" fmla="*/ 2102 h 3358"/>
                <a:gd name="T80" fmla="*/ 12 w 745"/>
                <a:gd name="T81" fmla="*/ 2088 h 3358"/>
                <a:gd name="T82" fmla="*/ 3 w 745"/>
                <a:gd name="T83" fmla="*/ 2071 h 3358"/>
                <a:gd name="T84" fmla="*/ 0 w 745"/>
                <a:gd name="T85" fmla="*/ 2052 h 3358"/>
                <a:gd name="T86" fmla="*/ 0 w 745"/>
                <a:gd name="T87" fmla="*/ 1305 h 3358"/>
                <a:gd name="T88" fmla="*/ 3 w 745"/>
                <a:gd name="T89" fmla="*/ 1285 h 3358"/>
                <a:gd name="T90" fmla="*/ 12 w 745"/>
                <a:gd name="T91" fmla="*/ 1268 h 3358"/>
                <a:gd name="T92" fmla="*/ 26 w 745"/>
                <a:gd name="T93" fmla="*/ 1255 h 3358"/>
                <a:gd name="T94" fmla="*/ 42 w 745"/>
                <a:gd name="T95" fmla="*/ 1246 h 3358"/>
                <a:gd name="T96" fmla="*/ 63 w 745"/>
                <a:gd name="T97" fmla="*/ 1243 h 3358"/>
                <a:gd name="T98" fmla="*/ 310 w 745"/>
                <a:gd name="T99" fmla="*/ 1243 h 3358"/>
                <a:gd name="T100" fmla="*/ 310 w 745"/>
                <a:gd name="T101" fmla="*/ 61 h 3358"/>
                <a:gd name="T102" fmla="*/ 313 w 745"/>
                <a:gd name="T103" fmla="*/ 42 h 3358"/>
                <a:gd name="T104" fmla="*/ 323 w 745"/>
                <a:gd name="T105" fmla="*/ 25 h 3358"/>
                <a:gd name="T106" fmla="*/ 335 w 745"/>
                <a:gd name="T107" fmla="*/ 11 h 3358"/>
                <a:gd name="T108" fmla="*/ 352 w 745"/>
                <a:gd name="T109" fmla="*/ 3 h 3358"/>
                <a:gd name="T110" fmla="*/ 372 w 745"/>
                <a:gd name="T111" fmla="*/ 0 h 3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45" h="3358">
                  <a:moveTo>
                    <a:pt x="124" y="1367"/>
                  </a:moveTo>
                  <a:lnTo>
                    <a:pt x="124" y="1989"/>
                  </a:lnTo>
                  <a:lnTo>
                    <a:pt x="621" y="1989"/>
                  </a:lnTo>
                  <a:lnTo>
                    <a:pt x="621" y="1367"/>
                  </a:lnTo>
                  <a:lnTo>
                    <a:pt x="124" y="1367"/>
                  </a:lnTo>
                  <a:close/>
                  <a:moveTo>
                    <a:pt x="372" y="0"/>
                  </a:moveTo>
                  <a:lnTo>
                    <a:pt x="393" y="3"/>
                  </a:lnTo>
                  <a:lnTo>
                    <a:pt x="409" y="11"/>
                  </a:lnTo>
                  <a:lnTo>
                    <a:pt x="422" y="25"/>
                  </a:lnTo>
                  <a:lnTo>
                    <a:pt x="432" y="42"/>
                  </a:lnTo>
                  <a:lnTo>
                    <a:pt x="435" y="61"/>
                  </a:lnTo>
                  <a:lnTo>
                    <a:pt x="435" y="1243"/>
                  </a:lnTo>
                  <a:lnTo>
                    <a:pt x="682" y="1243"/>
                  </a:lnTo>
                  <a:lnTo>
                    <a:pt x="702" y="1246"/>
                  </a:lnTo>
                  <a:lnTo>
                    <a:pt x="719" y="1255"/>
                  </a:lnTo>
                  <a:lnTo>
                    <a:pt x="733" y="1268"/>
                  </a:lnTo>
                  <a:lnTo>
                    <a:pt x="742" y="1285"/>
                  </a:lnTo>
                  <a:lnTo>
                    <a:pt x="745" y="1305"/>
                  </a:lnTo>
                  <a:lnTo>
                    <a:pt x="745" y="2052"/>
                  </a:lnTo>
                  <a:lnTo>
                    <a:pt x="742" y="2071"/>
                  </a:lnTo>
                  <a:lnTo>
                    <a:pt x="733" y="2088"/>
                  </a:lnTo>
                  <a:lnTo>
                    <a:pt x="719" y="2102"/>
                  </a:lnTo>
                  <a:lnTo>
                    <a:pt x="702" y="2110"/>
                  </a:lnTo>
                  <a:lnTo>
                    <a:pt x="682" y="2113"/>
                  </a:lnTo>
                  <a:lnTo>
                    <a:pt x="435" y="2113"/>
                  </a:lnTo>
                  <a:lnTo>
                    <a:pt x="435" y="3295"/>
                  </a:lnTo>
                  <a:lnTo>
                    <a:pt x="432" y="3315"/>
                  </a:lnTo>
                  <a:lnTo>
                    <a:pt x="422" y="3332"/>
                  </a:lnTo>
                  <a:lnTo>
                    <a:pt x="409" y="3345"/>
                  </a:lnTo>
                  <a:lnTo>
                    <a:pt x="393" y="3354"/>
                  </a:lnTo>
                  <a:lnTo>
                    <a:pt x="372" y="3358"/>
                  </a:lnTo>
                  <a:lnTo>
                    <a:pt x="352" y="3354"/>
                  </a:lnTo>
                  <a:lnTo>
                    <a:pt x="335" y="3345"/>
                  </a:lnTo>
                  <a:lnTo>
                    <a:pt x="323" y="3332"/>
                  </a:lnTo>
                  <a:lnTo>
                    <a:pt x="313" y="3315"/>
                  </a:lnTo>
                  <a:lnTo>
                    <a:pt x="310" y="3295"/>
                  </a:lnTo>
                  <a:lnTo>
                    <a:pt x="310" y="2113"/>
                  </a:lnTo>
                  <a:lnTo>
                    <a:pt x="63" y="2113"/>
                  </a:lnTo>
                  <a:lnTo>
                    <a:pt x="42" y="2110"/>
                  </a:lnTo>
                  <a:lnTo>
                    <a:pt x="26" y="2102"/>
                  </a:lnTo>
                  <a:lnTo>
                    <a:pt x="12" y="2088"/>
                  </a:lnTo>
                  <a:lnTo>
                    <a:pt x="3" y="2071"/>
                  </a:lnTo>
                  <a:lnTo>
                    <a:pt x="0" y="2052"/>
                  </a:lnTo>
                  <a:lnTo>
                    <a:pt x="0" y="1305"/>
                  </a:lnTo>
                  <a:lnTo>
                    <a:pt x="3" y="1285"/>
                  </a:lnTo>
                  <a:lnTo>
                    <a:pt x="12" y="1268"/>
                  </a:lnTo>
                  <a:lnTo>
                    <a:pt x="26" y="1255"/>
                  </a:lnTo>
                  <a:lnTo>
                    <a:pt x="42" y="1246"/>
                  </a:lnTo>
                  <a:lnTo>
                    <a:pt x="63" y="1243"/>
                  </a:lnTo>
                  <a:lnTo>
                    <a:pt x="310" y="1243"/>
                  </a:lnTo>
                  <a:lnTo>
                    <a:pt x="310" y="61"/>
                  </a:lnTo>
                  <a:lnTo>
                    <a:pt x="313" y="42"/>
                  </a:lnTo>
                  <a:lnTo>
                    <a:pt x="323" y="25"/>
                  </a:lnTo>
                  <a:lnTo>
                    <a:pt x="335" y="11"/>
                  </a:lnTo>
                  <a:lnTo>
                    <a:pt x="352" y="3"/>
                  </a:lnTo>
                  <a:lnTo>
                    <a:pt x="3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260"/>
            <p:cNvSpPr>
              <a:spLocks noEditPoints="1"/>
            </p:cNvSpPr>
            <p:nvPr/>
          </p:nvSpPr>
          <p:spPr bwMode="auto">
            <a:xfrm>
              <a:off x="2016125" y="3495675"/>
              <a:ext cx="107950" cy="484188"/>
            </a:xfrm>
            <a:custGeom>
              <a:avLst/>
              <a:gdLst>
                <a:gd name="T0" fmla="*/ 124 w 745"/>
                <a:gd name="T1" fmla="*/ 373 h 3358"/>
                <a:gd name="T2" fmla="*/ 124 w 745"/>
                <a:gd name="T3" fmla="*/ 994 h 3358"/>
                <a:gd name="T4" fmla="*/ 620 w 745"/>
                <a:gd name="T5" fmla="*/ 994 h 3358"/>
                <a:gd name="T6" fmla="*/ 620 w 745"/>
                <a:gd name="T7" fmla="*/ 373 h 3358"/>
                <a:gd name="T8" fmla="*/ 124 w 745"/>
                <a:gd name="T9" fmla="*/ 373 h 3358"/>
                <a:gd name="T10" fmla="*/ 373 w 745"/>
                <a:gd name="T11" fmla="*/ 0 h 3358"/>
                <a:gd name="T12" fmla="*/ 392 w 745"/>
                <a:gd name="T13" fmla="*/ 3 h 3358"/>
                <a:gd name="T14" fmla="*/ 409 w 745"/>
                <a:gd name="T15" fmla="*/ 11 h 3358"/>
                <a:gd name="T16" fmla="*/ 422 w 745"/>
                <a:gd name="T17" fmla="*/ 25 h 3358"/>
                <a:gd name="T18" fmla="*/ 431 w 745"/>
                <a:gd name="T19" fmla="*/ 42 h 3358"/>
                <a:gd name="T20" fmla="*/ 434 w 745"/>
                <a:gd name="T21" fmla="*/ 61 h 3358"/>
                <a:gd name="T22" fmla="*/ 434 w 745"/>
                <a:gd name="T23" fmla="*/ 248 h 3358"/>
                <a:gd name="T24" fmla="*/ 683 w 745"/>
                <a:gd name="T25" fmla="*/ 248 h 3358"/>
                <a:gd name="T26" fmla="*/ 702 w 745"/>
                <a:gd name="T27" fmla="*/ 251 h 3358"/>
                <a:gd name="T28" fmla="*/ 720 w 745"/>
                <a:gd name="T29" fmla="*/ 260 h 3358"/>
                <a:gd name="T30" fmla="*/ 732 w 745"/>
                <a:gd name="T31" fmla="*/ 273 h 3358"/>
                <a:gd name="T32" fmla="*/ 742 w 745"/>
                <a:gd name="T33" fmla="*/ 290 h 3358"/>
                <a:gd name="T34" fmla="*/ 745 w 745"/>
                <a:gd name="T35" fmla="*/ 310 h 3358"/>
                <a:gd name="T36" fmla="*/ 745 w 745"/>
                <a:gd name="T37" fmla="*/ 1056 h 3358"/>
                <a:gd name="T38" fmla="*/ 742 w 745"/>
                <a:gd name="T39" fmla="*/ 1077 h 3358"/>
                <a:gd name="T40" fmla="*/ 732 w 745"/>
                <a:gd name="T41" fmla="*/ 1093 h 3358"/>
                <a:gd name="T42" fmla="*/ 720 w 745"/>
                <a:gd name="T43" fmla="*/ 1106 h 3358"/>
                <a:gd name="T44" fmla="*/ 702 w 745"/>
                <a:gd name="T45" fmla="*/ 1116 h 3358"/>
                <a:gd name="T46" fmla="*/ 683 w 745"/>
                <a:gd name="T47" fmla="*/ 1119 h 3358"/>
                <a:gd name="T48" fmla="*/ 434 w 745"/>
                <a:gd name="T49" fmla="*/ 1119 h 3358"/>
                <a:gd name="T50" fmla="*/ 434 w 745"/>
                <a:gd name="T51" fmla="*/ 3295 h 3358"/>
                <a:gd name="T52" fmla="*/ 431 w 745"/>
                <a:gd name="T53" fmla="*/ 3315 h 3358"/>
                <a:gd name="T54" fmla="*/ 422 w 745"/>
                <a:gd name="T55" fmla="*/ 3332 h 3358"/>
                <a:gd name="T56" fmla="*/ 409 w 745"/>
                <a:gd name="T57" fmla="*/ 3345 h 3358"/>
                <a:gd name="T58" fmla="*/ 392 w 745"/>
                <a:gd name="T59" fmla="*/ 3354 h 3358"/>
                <a:gd name="T60" fmla="*/ 373 w 745"/>
                <a:gd name="T61" fmla="*/ 3358 h 3358"/>
                <a:gd name="T62" fmla="*/ 353 w 745"/>
                <a:gd name="T63" fmla="*/ 3354 h 3358"/>
                <a:gd name="T64" fmla="*/ 336 w 745"/>
                <a:gd name="T65" fmla="*/ 3345 h 3358"/>
                <a:gd name="T66" fmla="*/ 322 w 745"/>
                <a:gd name="T67" fmla="*/ 3332 h 3358"/>
                <a:gd name="T68" fmla="*/ 313 w 745"/>
                <a:gd name="T69" fmla="*/ 3315 h 3358"/>
                <a:gd name="T70" fmla="*/ 310 w 745"/>
                <a:gd name="T71" fmla="*/ 3295 h 3358"/>
                <a:gd name="T72" fmla="*/ 310 w 745"/>
                <a:gd name="T73" fmla="*/ 1119 h 3358"/>
                <a:gd name="T74" fmla="*/ 62 w 745"/>
                <a:gd name="T75" fmla="*/ 1119 h 3358"/>
                <a:gd name="T76" fmla="*/ 43 w 745"/>
                <a:gd name="T77" fmla="*/ 1116 h 3358"/>
                <a:gd name="T78" fmla="*/ 26 w 745"/>
                <a:gd name="T79" fmla="*/ 1106 h 3358"/>
                <a:gd name="T80" fmla="*/ 12 w 745"/>
                <a:gd name="T81" fmla="*/ 1093 h 3358"/>
                <a:gd name="T82" fmla="*/ 4 w 745"/>
                <a:gd name="T83" fmla="*/ 1077 h 3358"/>
                <a:gd name="T84" fmla="*/ 0 w 745"/>
                <a:gd name="T85" fmla="*/ 1056 h 3358"/>
                <a:gd name="T86" fmla="*/ 0 w 745"/>
                <a:gd name="T87" fmla="*/ 310 h 3358"/>
                <a:gd name="T88" fmla="*/ 4 w 745"/>
                <a:gd name="T89" fmla="*/ 290 h 3358"/>
                <a:gd name="T90" fmla="*/ 12 w 745"/>
                <a:gd name="T91" fmla="*/ 273 h 3358"/>
                <a:gd name="T92" fmla="*/ 26 w 745"/>
                <a:gd name="T93" fmla="*/ 260 h 3358"/>
                <a:gd name="T94" fmla="*/ 43 w 745"/>
                <a:gd name="T95" fmla="*/ 251 h 3358"/>
                <a:gd name="T96" fmla="*/ 62 w 745"/>
                <a:gd name="T97" fmla="*/ 248 h 3358"/>
                <a:gd name="T98" fmla="*/ 310 w 745"/>
                <a:gd name="T99" fmla="*/ 248 h 3358"/>
                <a:gd name="T100" fmla="*/ 310 w 745"/>
                <a:gd name="T101" fmla="*/ 61 h 3358"/>
                <a:gd name="T102" fmla="*/ 313 w 745"/>
                <a:gd name="T103" fmla="*/ 42 h 3358"/>
                <a:gd name="T104" fmla="*/ 322 w 745"/>
                <a:gd name="T105" fmla="*/ 25 h 3358"/>
                <a:gd name="T106" fmla="*/ 336 w 745"/>
                <a:gd name="T107" fmla="*/ 11 h 3358"/>
                <a:gd name="T108" fmla="*/ 353 w 745"/>
                <a:gd name="T109" fmla="*/ 3 h 3358"/>
                <a:gd name="T110" fmla="*/ 373 w 745"/>
                <a:gd name="T111" fmla="*/ 0 h 3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45" h="3358">
                  <a:moveTo>
                    <a:pt x="124" y="373"/>
                  </a:moveTo>
                  <a:lnTo>
                    <a:pt x="124" y="994"/>
                  </a:lnTo>
                  <a:lnTo>
                    <a:pt x="620" y="994"/>
                  </a:lnTo>
                  <a:lnTo>
                    <a:pt x="620" y="373"/>
                  </a:lnTo>
                  <a:lnTo>
                    <a:pt x="124" y="373"/>
                  </a:lnTo>
                  <a:close/>
                  <a:moveTo>
                    <a:pt x="373" y="0"/>
                  </a:moveTo>
                  <a:lnTo>
                    <a:pt x="392" y="3"/>
                  </a:lnTo>
                  <a:lnTo>
                    <a:pt x="409" y="11"/>
                  </a:lnTo>
                  <a:lnTo>
                    <a:pt x="422" y="25"/>
                  </a:lnTo>
                  <a:lnTo>
                    <a:pt x="431" y="42"/>
                  </a:lnTo>
                  <a:lnTo>
                    <a:pt x="434" y="61"/>
                  </a:lnTo>
                  <a:lnTo>
                    <a:pt x="434" y="248"/>
                  </a:lnTo>
                  <a:lnTo>
                    <a:pt x="683" y="248"/>
                  </a:lnTo>
                  <a:lnTo>
                    <a:pt x="702" y="251"/>
                  </a:lnTo>
                  <a:lnTo>
                    <a:pt x="720" y="260"/>
                  </a:lnTo>
                  <a:lnTo>
                    <a:pt x="732" y="273"/>
                  </a:lnTo>
                  <a:lnTo>
                    <a:pt x="742" y="290"/>
                  </a:lnTo>
                  <a:lnTo>
                    <a:pt x="745" y="310"/>
                  </a:lnTo>
                  <a:lnTo>
                    <a:pt x="745" y="1056"/>
                  </a:lnTo>
                  <a:lnTo>
                    <a:pt x="742" y="1077"/>
                  </a:lnTo>
                  <a:lnTo>
                    <a:pt x="732" y="1093"/>
                  </a:lnTo>
                  <a:lnTo>
                    <a:pt x="720" y="1106"/>
                  </a:lnTo>
                  <a:lnTo>
                    <a:pt x="702" y="1116"/>
                  </a:lnTo>
                  <a:lnTo>
                    <a:pt x="683" y="1119"/>
                  </a:lnTo>
                  <a:lnTo>
                    <a:pt x="434" y="1119"/>
                  </a:lnTo>
                  <a:lnTo>
                    <a:pt x="434" y="3295"/>
                  </a:lnTo>
                  <a:lnTo>
                    <a:pt x="431" y="3315"/>
                  </a:lnTo>
                  <a:lnTo>
                    <a:pt x="422" y="3332"/>
                  </a:lnTo>
                  <a:lnTo>
                    <a:pt x="409" y="3345"/>
                  </a:lnTo>
                  <a:lnTo>
                    <a:pt x="392" y="3354"/>
                  </a:lnTo>
                  <a:lnTo>
                    <a:pt x="373" y="3358"/>
                  </a:lnTo>
                  <a:lnTo>
                    <a:pt x="353" y="3354"/>
                  </a:lnTo>
                  <a:lnTo>
                    <a:pt x="336" y="3345"/>
                  </a:lnTo>
                  <a:lnTo>
                    <a:pt x="322" y="3332"/>
                  </a:lnTo>
                  <a:lnTo>
                    <a:pt x="313" y="3315"/>
                  </a:lnTo>
                  <a:lnTo>
                    <a:pt x="310" y="3295"/>
                  </a:lnTo>
                  <a:lnTo>
                    <a:pt x="310" y="1119"/>
                  </a:lnTo>
                  <a:lnTo>
                    <a:pt x="62" y="1119"/>
                  </a:lnTo>
                  <a:lnTo>
                    <a:pt x="43" y="1116"/>
                  </a:lnTo>
                  <a:lnTo>
                    <a:pt x="26" y="1106"/>
                  </a:lnTo>
                  <a:lnTo>
                    <a:pt x="12" y="1093"/>
                  </a:lnTo>
                  <a:lnTo>
                    <a:pt x="4" y="1077"/>
                  </a:lnTo>
                  <a:lnTo>
                    <a:pt x="0" y="1056"/>
                  </a:lnTo>
                  <a:lnTo>
                    <a:pt x="0" y="310"/>
                  </a:lnTo>
                  <a:lnTo>
                    <a:pt x="4" y="290"/>
                  </a:lnTo>
                  <a:lnTo>
                    <a:pt x="12" y="273"/>
                  </a:lnTo>
                  <a:lnTo>
                    <a:pt x="26" y="260"/>
                  </a:lnTo>
                  <a:lnTo>
                    <a:pt x="43" y="251"/>
                  </a:lnTo>
                  <a:lnTo>
                    <a:pt x="62" y="248"/>
                  </a:lnTo>
                  <a:lnTo>
                    <a:pt x="310" y="248"/>
                  </a:lnTo>
                  <a:lnTo>
                    <a:pt x="310" y="61"/>
                  </a:lnTo>
                  <a:lnTo>
                    <a:pt x="313" y="42"/>
                  </a:lnTo>
                  <a:lnTo>
                    <a:pt x="322" y="25"/>
                  </a:lnTo>
                  <a:lnTo>
                    <a:pt x="336" y="11"/>
                  </a:lnTo>
                  <a:lnTo>
                    <a:pt x="353" y="3"/>
                  </a:lnTo>
                  <a:lnTo>
                    <a:pt x="3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0" name="Group 289"/>
          <p:cNvGrpSpPr/>
          <p:nvPr/>
        </p:nvGrpSpPr>
        <p:grpSpPr>
          <a:xfrm>
            <a:off x="676282" y="3468646"/>
            <a:ext cx="539750" cy="539750"/>
            <a:chOff x="738188" y="3468688"/>
            <a:chExt cx="539750" cy="539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86" name="Freeform 265"/>
            <p:cNvSpPr>
              <a:spLocks noEditPoints="1"/>
            </p:cNvSpPr>
            <p:nvPr/>
          </p:nvSpPr>
          <p:spPr bwMode="auto">
            <a:xfrm>
              <a:off x="738188" y="3468688"/>
              <a:ext cx="539750" cy="539750"/>
            </a:xfrm>
            <a:custGeom>
              <a:avLst/>
              <a:gdLst>
                <a:gd name="T0" fmla="*/ 113 w 3400"/>
                <a:gd name="T1" fmla="*/ 113 h 3400"/>
                <a:gd name="T2" fmla="*/ 113 w 3400"/>
                <a:gd name="T3" fmla="*/ 3287 h 3400"/>
                <a:gd name="T4" fmla="*/ 3287 w 3400"/>
                <a:gd name="T5" fmla="*/ 3287 h 3400"/>
                <a:gd name="T6" fmla="*/ 3287 w 3400"/>
                <a:gd name="T7" fmla="*/ 113 h 3400"/>
                <a:gd name="T8" fmla="*/ 113 w 3400"/>
                <a:gd name="T9" fmla="*/ 113 h 3400"/>
                <a:gd name="T10" fmla="*/ 57 w 3400"/>
                <a:gd name="T11" fmla="*/ 0 h 3400"/>
                <a:gd name="T12" fmla="*/ 3343 w 3400"/>
                <a:gd name="T13" fmla="*/ 0 h 3400"/>
                <a:gd name="T14" fmla="*/ 3361 w 3400"/>
                <a:gd name="T15" fmla="*/ 3 h 3400"/>
                <a:gd name="T16" fmla="*/ 3376 w 3400"/>
                <a:gd name="T17" fmla="*/ 11 h 3400"/>
                <a:gd name="T18" fmla="*/ 3389 w 3400"/>
                <a:gd name="T19" fmla="*/ 24 h 3400"/>
                <a:gd name="T20" fmla="*/ 3397 w 3400"/>
                <a:gd name="T21" fmla="*/ 39 h 3400"/>
                <a:gd name="T22" fmla="*/ 3400 w 3400"/>
                <a:gd name="T23" fmla="*/ 57 h 3400"/>
                <a:gd name="T24" fmla="*/ 3400 w 3400"/>
                <a:gd name="T25" fmla="*/ 3343 h 3400"/>
                <a:gd name="T26" fmla="*/ 3397 w 3400"/>
                <a:gd name="T27" fmla="*/ 3361 h 3400"/>
                <a:gd name="T28" fmla="*/ 3389 w 3400"/>
                <a:gd name="T29" fmla="*/ 3376 h 3400"/>
                <a:gd name="T30" fmla="*/ 3376 w 3400"/>
                <a:gd name="T31" fmla="*/ 3389 h 3400"/>
                <a:gd name="T32" fmla="*/ 3361 w 3400"/>
                <a:gd name="T33" fmla="*/ 3397 h 3400"/>
                <a:gd name="T34" fmla="*/ 3343 w 3400"/>
                <a:gd name="T35" fmla="*/ 3400 h 3400"/>
                <a:gd name="T36" fmla="*/ 57 w 3400"/>
                <a:gd name="T37" fmla="*/ 3400 h 3400"/>
                <a:gd name="T38" fmla="*/ 39 w 3400"/>
                <a:gd name="T39" fmla="*/ 3397 h 3400"/>
                <a:gd name="T40" fmla="*/ 24 w 3400"/>
                <a:gd name="T41" fmla="*/ 3389 h 3400"/>
                <a:gd name="T42" fmla="*/ 11 w 3400"/>
                <a:gd name="T43" fmla="*/ 3376 h 3400"/>
                <a:gd name="T44" fmla="*/ 3 w 3400"/>
                <a:gd name="T45" fmla="*/ 3361 h 3400"/>
                <a:gd name="T46" fmla="*/ 0 w 3400"/>
                <a:gd name="T47" fmla="*/ 3343 h 3400"/>
                <a:gd name="T48" fmla="*/ 0 w 3400"/>
                <a:gd name="T49" fmla="*/ 57 h 3400"/>
                <a:gd name="T50" fmla="*/ 3 w 3400"/>
                <a:gd name="T51" fmla="*/ 39 h 3400"/>
                <a:gd name="T52" fmla="*/ 11 w 3400"/>
                <a:gd name="T53" fmla="*/ 24 h 3400"/>
                <a:gd name="T54" fmla="*/ 24 w 3400"/>
                <a:gd name="T55" fmla="*/ 11 h 3400"/>
                <a:gd name="T56" fmla="*/ 39 w 3400"/>
                <a:gd name="T57" fmla="*/ 3 h 3400"/>
                <a:gd name="T58" fmla="*/ 57 w 3400"/>
                <a:gd name="T59" fmla="*/ 0 h 3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00" h="3400">
                  <a:moveTo>
                    <a:pt x="113" y="113"/>
                  </a:moveTo>
                  <a:lnTo>
                    <a:pt x="113" y="3287"/>
                  </a:lnTo>
                  <a:lnTo>
                    <a:pt x="3287" y="3287"/>
                  </a:lnTo>
                  <a:lnTo>
                    <a:pt x="3287" y="113"/>
                  </a:lnTo>
                  <a:lnTo>
                    <a:pt x="113" y="113"/>
                  </a:lnTo>
                  <a:close/>
                  <a:moveTo>
                    <a:pt x="57" y="0"/>
                  </a:moveTo>
                  <a:lnTo>
                    <a:pt x="3343" y="0"/>
                  </a:lnTo>
                  <a:lnTo>
                    <a:pt x="3361" y="3"/>
                  </a:lnTo>
                  <a:lnTo>
                    <a:pt x="3376" y="11"/>
                  </a:lnTo>
                  <a:lnTo>
                    <a:pt x="3389" y="24"/>
                  </a:lnTo>
                  <a:lnTo>
                    <a:pt x="3397" y="39"/>
                  </a:lnTo>
                  <a:lnTo>
                    <a:pt x="3400" y="57"/>
                  </a:lnTo>
                  <a:lnTo>
                    <a:pt x="3400" y="3343"/>
                  </a:lnTo>
                  <a:lnTo>
                    <a:pt x="3397" y="3361"/>
                  </a:lnTo>
                  <a:lnTo>
                    <a:pt x="3389" y="3376"/>
                  </a:lnTo>
                  <a:lnTo>
                    <a:pt x="3376" y="3389"/>
                  </a:lnTo>
                  <a:lnTo>
                    <a:pt x="3361" y="3397"/>
                  </a:lnTo>
                  <a:lnTo>
                    <a:pt x="3343" y="3400"/>
                  </a:lnTo>
                  <a:lnTo>
                    <a:pt x="57" y="3400"/>
                  </a:lnTo>
                  <a:lnTo>
                    <a:pt x="39" y="3397"/>
                  </a:lnTo>
                  <a:lnTo>
                    <a:pt x="24" y="3389"/>
                  </a:lnTo>
                  <a:lnTo>
                    <a:pt x="11" y="3376"/>
                  </a:lnTo>
                  <a:lnTo>
                    <a:pt x="3" y="3361"/>
                  </a:lnTo>
                  <a:lnTo>
                    <a:pt x="0" y="3343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Freeform 266"/>
            <p:cNvSpPr>
              <a:spLocks noEditPoints="1"/>
            </p:cNvSpPr>
            <p:nvPr/>
          </p:nvSpPr>
          <p:spPr bwMode="auto">
            <a:xfrm>
              <a:off x="782638" y="3513138"/>
              <a:ext cx="107950" cy="450850"/>
            </a:xfrm>
            <a:custGeom>
              <a:avLst/>
              <a:gdLst>
                <a:gd name="T0" fmla="*/ 114 w 680"/>
                <a:gd name="T1" fmla="*/ 1927 h 2834"/>
                <a:gd name="T2" fmla="*/ 114 w 680"/>
                <a:gd name="T3" fmla="*/ 2494 h 2834"/>
                <a:gd name="T4" fmla="*/ 567 w 680"/>
                <a:gd name="T5" fmla="*/ 2494 h 2834"/>
                <a:gd name="T6" fmla="*/ 567 w 680"/>
                <a:gd name="T7" fmla="*/ 1927 h 2834"/>
                <a:gd name="T8" fmla="*/ 114 w 680"/>
                <a:gd name="T9" fmla="*/ 1927 h 2834"/>
                <a:gd name="T10" fmla="*/ 340 w 680"/>
                <a:gd name="T11" fmla="*/ 0 h 2834"/>
                <a:gd name="T12" fmla="*/ 358 w 680"/>
                <a:gd name="T13" fmla="*/ 3 h 2834"/>
                <a:gd name="T14" fmla="*/ 374 w 680"/>
                <a:gd name="T15" fmla="*/ 12 h 2834"/>
                <a:gd name="T16" fmla="*/ 386 w 680"/>
                <a:gd name="T17" fmla="*/ 24 h 2834"/>
                <a:gd name="T18" fmla="*/ 394 w 680"/>
                <a:gd name="T19" fmla="*/ 39 h 2834"/>
                <a:gd name="T20" fmla="*/ 397 w 680"/>
                <a:gd name="T21" fmla="*/ 57 h 2834"/>
                <a:gd name="T22" fmla="*/ 397 w 680"/>
                <a:gd name="T23" fmla="*/ 1814 h 2834"/>
                <a:gd name="T24" fmla="*/ 624 w 680"/>
                <a:gd name="T25" fmla="*/ 1814 h 2834"/>
                <a:gd name="T26" fmla="*/ 641 w 680"/>
                <a:gd name="T27" fmla="*/ 1817 h 2834"/>
                <a:gd name="T28" fmla="*/ 658 w 680"/>
                <a:gd name="T29" fmla="*/ 1825 h 2834"/>
                <a:gd name="T30" fmla="*/ 669 w 680"/>
                <a:gd name="T31" fmla="*/ 1837 h 2834"/>
                <a:gd name="T32" fmla="*/ 677 w 680"/>
                <a:gd name="T33" fmla="*/ 1853 h 2834"/>
                <a:gd name="T34" fmla="*/ 680 w 680"/>
                <a:gd name="T35" fmla="*/ 1870 h 2834"/>
                <a:gd name="T36" fmla="*/ 680 w 680"/>
                <a:gd name="T37" fmla="*/ 2550 h 2834"/>
                <a:gd name="T38" fmla="*/ 677 w 680"/>
                <a:gd name="T39" fmla="*/ 2568 h 2834"/>
                <a:gd name="T40" fmla="*/ 669 w 680"/>
                <a:gd name="T41" fmla="*/ 2583 h 2834"/>
                <a:gd name="T42" fmla="*/ 658 w 680"/>
                <a:gd name="T43" fmla="*/ 2596 h 2834"/>
                <a:gd name="T44" fmla="*/ 641 w 680"/>
                <a:gd name="T45" fmla="*/ 2604 h 2834"/>
                <a:gd name="T46" fmla="*/ 624 w 680"/>
                <a:gd name="T47" fmla="*/ 2607 h 2834"/>
                <a:gd name="T48" fmla="*/ 397 w 680"/>
                <a:gd name="T49" fmla="*/ 2607 h 2834"/>
                <a:gd name="T50" fmla="*/ 397 w 680"/>
                <a:gd name="T51" fmla="*/ 2777 h 2834"/>
                <a:gd name="T52" fmla="*/ 394 w 680"/>
                <a:gd name="T53" fmla="*/ 2795 h 2834"/>
                <a:gd name="T54" fmla="*/ 386 w 680"/>
                <a:gd name="T55" fmla="*/ 2810 h 2834"/>
                <a:gd name="T56" fmla="*/ 374 w 680"/>
                <a:gd name="T57" fmla="*/ 2822 h 2834"/>
                <a:gd name="T58" fmla="*/ 358 w 680"/>
                <a:gd name="T59" fmla="*/ 2831 h 2834"/>
                <a:gd name="T60" fmla="*/ 340 w 680"/>
                <a:gd name="T61" fmla="*/ 2834 h 2834"/>
                <a:gd name="T62" fmla="*/ 323 w 680"/>
                <a:gd name="T63" fmla="*/ 2831 h 2834"/>
                <a:gd name="T64" fmla="*/ 307 w 680"/>
                <a:gd name="T65" fmla="*/ 2822 h 2834"/>
                <a:gd name="T66" fmla="*/ 295 w 680"/>
                <a:gd name="T67" fmla="*/ 2810 h 2834"/>
                <a:gd name="T68" fmla="*/ 287 w 680"/>
                <a:gd name="T69" fmla="*/ 2795 h 2834"/>
                <a:gd name="T70" fmla="*/ 284 w 680"/>
                <a:gd name="T71" fmla="*/ 2777 h 2834"/>
                <a:gd name="T72" fmla="*/ 284 w 680"/>
                <a:gd name="T73" fmla="*/ 2607 h 2834"/>
                <a:gd name="T74" fmla="*/ 57 w 680"/>
                <a:gd name="T75" fmla="*/ 2607 h 2834"/>
                <a:gd name="T76" fmla="*/ 39 w 680"/>
                <a:gd name="T77" fmla="*/ 2604 h 2834"/>
                <a:gd name="T78" fmla="*/ 24 w 680"/>
                <a:gd name="T79" fmla="*/ 2596 h 2834"/>
                <a:gd name="T80" fmla="*/ 12 w 680"/>
                <a:gd name="T81" fmla="*/ 2583 h 2834"/>
                <a:gd name="T82" fmla="*/ 3 w 680"/>
                <a:gd name="T83" fmla="*/ 2568 h 2834"/>
                <a:gd name="T84" fmla="*/ 0 w 680"/>
                <a:gd name="T85" fmla="*/ 2550 h 2834"/>
                <a:gd name="T86" fmla="*/ 0 w 680"/>
                <a:gd name="T87" fmla="*/ 1870 h 2834"/>
                <a:gd name="T88" fmla="*/ 3 w 680"/>
                <a:gd name="T89" fmla="*/ 1853 h 2834"/>
                <a:gd name="T90" fmla="*/ 12 w 680"/>
                <a:gd name="T91" fmla="*/ 1837 h 2834"/>
                <a:gd name="T92" fmla="*/ 24 w 680"/>
                <a:gd name="T93" fmla="*/ 1825 h 2834"/>
                <a:gd name="T94" fmla="*/ 39 w 680"/>
                <a:gd name="T95" fmla="*/ 1817 h 2834"/>
                <a:gd name="T96" fmla="*/ 57 w 680"/>
                <a:gd name="T97" fmla="*/ 1814 h 2834"/>
                <a:gd name="T98" fmla="*/ 284 w 680"/>
                <a:gd name="T99" fmla="*/ 1814 h 2834"/>
                <a:gd name="T100" fmla="*/ 284 w 680"/>
                <a:gd name="T101" fmla="*/ 57 h 2834"/>
                <a:gd name="T102" fmla="*/ 287 w 680"/>
                <a:gd name="T103" fmla="*/ 39 h 2834"/>
                <a:gd name="T104" fmla="*/ 295 w 680"/>
                <a:gd name="T105" fmla="*/ 24 h 2834"/>
                <a:gd name="T106" fmla="*/ 307 w 680"/>
                <a:gd name="T107" fmla="*/ 12 h 2834"/>
                <a:gd name="T108" fmla="*/ 323 w 680"/>
                <a:gd name="T109" fmla="*/ 3 h 2834"/>
                <a:gd name="T110" fmla="*/ 340 w 680"/>
                <a:gd name="T111" fmla="*/ 0 h 2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80" h="2834">
                  <a:moveTo>
                    <a:pt x="114" y="1927"/>
                  </a:moveTo>
                  <a:lnTo>
                    <a:pt x="114" y="2494"/>
                  </a:lnTo>
                  <a:lnTo>
                    <a:pt x="567" y="2494"/>
                  </a:lnTo>
                  <a:lnTo>
                    <a:pt x="567" y="1927"/>
                  </a:lnTo>
                  <a:lnTo>
                    <a:pt x="114" y="1927"/>
                  </a:lnTo>
                  <a:close/>
                  <a:moveTo>
                    <a:pt x="340" y="0"/>
                  </a:moveTo>
                  <a:lnTo>
                    <a:pt x="358" y="3"/>
                  </a:lnTo>
                  <a:lnTo>
                    <a:pt x="374" y="12"/>
                  </a:lnTo>
                  <a:lnTo>
                    <a:pt x="386" y="24"/>
                  </a:lnTo>
                  <a:lnTo>
                    <a:pt x="394" y="39"/>
                  </a:lnTo>
                  <a:lnTo>
                    <a:pt x="397" y="57"/>
                  </a:lnTo>
                  <a:lnTo>
                    <a:pt x="397" y="1814"/>
                  </a:lnTo>
                  <a:lnTo>
                    <a:pt x="624" y="1814"/>
                  </a:lnTo>
                  <a:lnTo>
                    <a:pt x="641" y="1817"/>
                  </a:lnTo>
                  <a:lnTo>
                    <a:pt x="658" y="1825"/>
                  </a:lnTo>
                  <a:lnTo>
                    <a:pt x="669" y="1837"/>
                  </a:lnTo>
                  <a:lnTo>
                    <a:pt x="677" y="1853"/>
                  </a:lnTo>
                  <a:lnTo>
                    <a:pt x="680" y="1870"/>
                  </a:lnTo>
                  <a:lnTo>
                    <a:pt x="680" y="2550"/>
                  </a:lnTo>
                  <a:lnTo>
                    <a:pt x="677" y="2568"/>
                  </a:lnTo>
                  <a:lnTo>
                    <a:pt x="669" y="2583"/>
                  </a:lnTo>
                  <a:lnTo>
                    <a:pt x="658" y="2596"/>
                  </a:lnTo>
                  <a:lnTo>
                    <a:pt x="641" y="2604"/>
                  </a:lnTo>
                  <a:lnTo>
                    <a:pt x="624" y="2607"/>
                  </a:lnTo>
                  <a:lnTo>
                    <a:pt x="397" y="2607"/>
                  </a:lnTo>
                  <a:lnTo>
                    <a:pt x="397" y="2777"/>
                  </a:lnTo>
                  <a:lnTo>
                    <a:pt x="394" y="2795"/>
                  </a:lnTo>
                  <a:lnTo>
                    <a:pt x="386" y="2810"/>
                  </a:lnTo>
                  <a:lnTo>
                    <a:pt x="374" y="2822"/>
                  </a:lnTo>
                  <a:lnTo>
                    <a:pt x="358" y="2831"/>
                  </a:lnTo>
                  <a:lnTo>
                    <a:pt x="340" y="2834"/>
                  </a:lnTo>
                  <a:lnTo>
                    <a:pt x="323" y="2831"/>
                  </a:lnTo>
                  <a:lnTo>
                    <a:pt x="307" y="2822"/>
                  </a:lnTo>
                  <a:lnTo>
                    <a:pt x="295" y="2810"/>
                  </a:lnTo>
                  <a:lnTo>
                    <a:pt x="287" y="2795"/>
                  </a:lnTo>
                  <a:lnTo>
                    <a:pt x="284" y="2777"/>
                  </a:lnTo>
                  <a:lnTo>
                    <a:pt x="284" y="2607"/>
                  </a:lnTo>
                  <a:lnTo>
                    <a:pt x="57" y="2607"/>
                  </a:lnTo>
                  <a:lnTo>
                    <a:pt x="39" y="2604"/>
                  </a:lnTo>
                  <a:lnTo>
                    <a:pt x="24" y="2596"/>
                  </a:lnTo>
                  <a:lnTo>
                    <a:pt x="12" y="2583"/>
                  </a:lnTo>
                  <a:lnTo>
                    <a:pt x="3" y="2568"/>
                  </a:lnTo>
                  <a:lnTo>
                    <a:pt x="0" y="2550"/>
                  </a:lnTo>
                  <a:lnTo>
                    <a:pt x="0" y="1870"/>
                  </a:lnTo>
                  <a:lnTo>
                    <a:pt x="3" y="1853"/>
                  </a:lnTo>
                  <a:lnTo>
                    <a:pt x="12" y="1837"/>
                  </a:lnTo>
                  <a:lnTo>
                    <a:pt x="24" y="1825"/>
                  </a:lnTo>
                  <a:lnTo>
                    <a:pt x="39" y="1817"/>
                  </a:lnTo>
                  <a:lnTo>
                    <a:pt x="57" y="1814"/>
                  </a:lnTo>
                  <a:lnTo>
                    <a:pt x="284" y="1814"/>
                  </a:lnTo>
                  <a:lnTo>
                    <a:pt x="284" y="57"/>
                  </a:lnTo>
                  <a:lnTo>
                    <a:pt x="287" y="39"/>
                  </a:lnTo>
                  <a:lnTo>
                    <a:pt x="295" y="24"/>
                  </a:lnTo>
                  <a:lnTo>
                    <a:pt x="307" y="12"/>
                  </a:lnTo>
                  <a:lnTo>
                    <a:pt x="323" y="3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Freeform 267"/>
            <p:cNvSpPr>
              <a:spLocks noEditPoints="1"/>
            </p:cNvSpPr>
            <p:nvPr/>
          </p:nvSpPr>
          <p:spPr bwMode="auto">
            <a:xfrm>
              <a:off x="954088" y="3513138"/>
              <a:ext cx="107950" cy="450850"/>
            </a:xfrm>
            <a:custGeom>
              <a:avLst/>
              <a:gdLst>
                <a:gd name="T0" fmla="*/ 113 w 680"/>
                <a:gd name="T1" fmla="*/ 1134 h 2834"/>
                <a:gd name="T2" fmla="*/ 113 w 680"/>
                <a:gd name="T3" fmla="*/ 1700 h 2834"/>
                <a:gd name="T4" fmla="*/ 567 w 680"/>
                <a:gd name="T5" fmla="*/ 1700 h 2834"/>
                <a:gd name="T6" fmla="*/ 567 w 680"/>
                <a:gd name="T7" fmla="*/ 1134 h 2834"/>
                <a:gd name="T8" fmla="*/ 113 w 680"/>
                <a:gd name="T9" fmla="*/ 1134 h 2834"/>
                <a:gd name="T10" fmla="*/ 340 w 680"/>
                <a:gd name="T11" fmla="*/ 0 h 2834"/>
                <a:gd name="T12" fmla="*/ 358 w 680"/>
                <a:gd name="T13" fmla="*/ 3 h 2834"/>
                <a:gd name="T14" fmla="*/ 373 w 680"/>
                <a:gd name="T15" fmla="*/ 12 h 2834"/>
                <a:gd name="T16" fmla="*/ 385 w 680"/>
                <a:gd name="T17" fmla="*/ 24 h 2834"/>
                <a:gd name="T18" fmla="*/ 394 w 680"/>
                <a:gd name="T19" fmla="*/ 39 h 2834"/>
                <a:gd name="T20" fmla="*/ 397 w 680"/>
                <a:gd name="T21" fmla="*/ 57 h 2834"/>
                <a:gd name="T22" fmla="*/ 397 w 680"/>
                <a:gd name="T23" fmla="*/ 1020 h 2834"/>
                <a:gd name="T24" fmla="*/ 623 w 680"/>
                <a:gd name="T25" fmla="*/ 1020 h 2834"/>
                <a:gd name="T26" fmla="*/ 641 w 680"/>
                <a:gd name="T27" fmla="*/ 1023 h 2834"/>
                <a:gd name="T28" fmla="*/ 656 w 680"/>
                <a:gd name="T29" fmla="*/ 1032 h 2834"/>
                <a:gd name="T30" fmla="*/ 669 w 680"/>
                <a:gd name="T31" fmla="*/ 1043 h 2834"/>
                <a:gd name="T32" fmla="*/ 677 w 680"/>
                <a:gd name="T33" fmla="*/ 1059 h 2834"/>
                <a:gd name="T34" fmla="*/ 680 w 680"/>
                <a:gd name="T35" fmla="*/ 1077 h 2834"/>
                <a:gd name="T36" fmla="*/ 680 w 680"/>
                <a:gd name="T37" fmla="*/ 1757 h 2834"/>
                <a:gd name="T38" fmla="*/ 677 w 680"/>
                <a:gd name="T39" fmla="*/ 1775 h 2834"/>
                <a:gd name="T40" fmla="*/ 669 w 680"/>
                <a:gd name="T41" fmla="*/ 1791 h 2834"/>
                <a:gd name="T42" fmla="*/ 656 w 680"/>
                <a:gd name="T43" fmla="*/ 1802 h 2834"/>
                <a:gd name="T44" fmla="*/ 641 w 680"/>
                <a:gd name="T45" fmla="*/ 1811 h 2834"/>
                <a:gd name="T46" fmla="*/ 623 w 680"/>
                <a:gd name="T47" fmla="*/ 1814 h 2834"/>
                <a:gd name="T48" fmla="*/ 397 w 680"/>
                <a:gd name="T49" fmla="*/ 1814 h 2834"/>
                <a:gd name="T50" fmla="*/ 397 w 680"/>
                <a:gd name="T51" fmla="*/ 2777 h 2834"/>
                <a:gd name="T52" fmla="*/ 394 w 680"/>
                <a:gd name="T53" fmla="*/ 2795 h 2834"/>
                <a:gd name="T54" fmla="*/ 385 w 680"/>
                <a:gd name="T55" fmla="*/ 2810 h 2834"/>
                <a:gd name="T56" fmla="*/ 373 w 680"/>
                <a:gd name="T57" fmla="*/ 2822 h 2834"/>
                <a:gd name="T58" fmla="*/ 358 w 680"/>
                <a:gd name="T59" fmla="*/ 2831 h 2834"/>
                <a:gd name="T60" fmla="*/ 340 w 680"/>
                <a:gd name="T61" fmla="*/ 2834 h 2834"/>
                <a:gd name="T62" fmla="*/ 322 w 680"/>
                <a:gd name="T63" fmla="*/ 2831 h 2834"/>
                <a:gd name="T64" fmla="*/ 307 w 680"/>
                <a:gd name="T65" fmla="*/ 2822 h 2834"/>
                <a:gd name="T66" fmla="*/ 295 w 680"/>
                <a:gd name="T67" fmla="*/ 2810 h 2834"/>
                <a:gd name="T68" fmla="*/ 286 w 680"/>
                <a:gd name="T69" fmla="*/ 2795 h 2834"/>
                <a:gd name="T70" fmla="*/ 283 w 680"/>
                <a:gd name="T71" fmla="*/ 2777 h 2834"/>
                <a:gd name="T72" fmla="*/ 283 w 680"/>
                <a:gd name="T73" fmla="*/ 1814 h 2834"/>
                <a:gd name="T74" fmla="*/ 57 w 680"/>
                <a:gd name="T75" fmla="*/ 1814 h 2834"/>
                <a:gd name="T76" fmla="*/ 39 w 680"/>
                <a:gd name="T77" fmla="*/ 1811 h 2834"/>
                <a:gd name="T78" fmla="*/ 24 w 680"/>
                <a:gd name="T79" fmla="*/ 1802 h 2834"/>
                <a:gd name="T80" fmla="*/ 11 w 680"/>
                <a:gd name="T81" fmla="*/ 1791 h 2834"/>
                <a:gd name="T82" fmla="*/ 3 w 680"/>
                <a:gd name="T83" fmla="*/ 1775 h 2834"/>
                <a:gd name="T84" fmla="*/ 0 w 680"/>
                <a:gd name="T85" fmla="*/ 1757 h 2834"/>
                <a:gd name="T86" fmla="*/ 0 w 680"/>
                <a:gd name="T87" fmla="*/ 1077 h 2834"/>
                <a:gd name="T88" fmla="*/ 3 w 680"/>
                <a:gd name="T89" fmla="*/ 1059 h 2834"/>
                <a:gd name="T90" fmla="*/ 11 w 680"/>
                <a:gd name="T91" fmla="*/ 1043 h 2834"/>
                <a:gd name="T92" fmla="*/ 24 w 680"/>
                <a:gd name="T93" fmla="*/ 1032 h 2834"/>
                <a:gd name="T94" fmla="*/ 39 w 680"/>
                <a:gd name="T95" fmla="*/ 1023 h 2834"/>
                <a:gd name="T96" fmla="*/ 57 w 680"/>
                <a:gd name="T97" fmla="*/ 1020 h 2834"/>
                <a:gd name="T98" fmla="*/ 283 w 680"/>
                <a:gd name="T99" fmla="*/ 1020 h 2834"/>
                <a:gd name="T100" fmla="*/ 283 w 680"/>
                <a:gd name="T101" fmla="*/ 57 h 2834"/>
                <a:gd name="T102" fmla="*/ 286 w 680"/>
                <a:gd name="T103" fmla="*/ 39 h 2834"/>
                <a:gd name="T104" fmla="*/ 295 w 680"/>
                <a:gd name="T105" fmla="*/ 24 h 2834"/>
                <a:gd name="T106" fmla="*/ 307 w 680"/>
                <a:gd name="T107" fmla="*/ 12 h 2834"/>
                <a:gd name="T108" fmla="*/ 322 w 680"/>
                <a:gd name="T109" fmla="*/ 3 h 2834"/>
                <a:gd name="T110" fmla="*/ 340 w 680"/>
                <a:gd name="T111" fmla="*/ 0 h 2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80" h="2834">
                  <a:moveTo>
                    <a:pt x="113" y="1134"/>
                  </a:moveTo>
                  <a:lnTo>
                    <a:pt x="113" y="1700"/>
                  </a:lnTo>
                  <a:lnTo>
                    <a:pt x="567" y="1700"/>
                  </a:lnTo>
                  <a:lnTo>
                    <a:pt x="567" y="1134"/>
                  </a:lnTo>
                  <a:lnTo>
                    <a:pt x="113" y="1134"/>
                  </a:lnTo>
                  <a:close/>
                  <a:moveTo>
                    <a:pt x="340" y="0"/>
                  </a:moveTo>
                  <a:lnTo>
                    <a:pt x="358" y="3"/>
                  </a:lnTo>
                  <a:lnTo>
                    <a:pt x="373" y="12"/>
                  </a:lnTo>
                  <a:lnTo>
                    <a:pt x="385" y="24"/>
                  </a:lnTo>
                  <a:lnTo>
                    <a:pt x="394" y="39"/>
                  </a:lnTo>
                  <a:lnTo>
                    <a:pt x="397" y="57"/>
                  </a:lnTo>
                  <a:lnTo>
                    <a:pt x="397" y="1020"/>
                  </a:lnTo>
                  <a:lnTo>
                    <a:pt x="623" y="1020"/>
                  </a:lnTo>
                  <a:lnTo>
                    <a:pt x="641" y="1023"/>
                  </a:lnTo>
                  <a:lnTo>
                    <a:pt x="656" y="1032"/>
                  </a:lnTo>
                  <a:lnTo>
                    <a:pt x="669" y="1043"/>
                  </a:lnTo>
                  <a:lnTo>
                    <a:pt x="677" y="1059"/>
                  </a:lnTo>
                  <a:lnTo>
                    <a:pt x="680" y="1077"/>
                  </a:lnTo>
                  <a:lnTo>
                    <a:pt x="680" y="1757"/>
                  </a:lnTo>
                  <a:lnTo>
                    <a:pt x="677" y="1775"/>
                  </a:lnTo>
                  <a:lnTo>
                    <a:pt x="669" y="1791"/>
                  </a:lnTo>
                  <a:lnTo>
                    <a:pt x="656" y="1802"/>
                  </a:lnTo>
                  <a:lnTo>
                    <a:pt x="641" y="1811"/>
                  </a:lnTo>
                  <a:lnTo>
                    <a:pt x="623" y="1814"/>
                  </a:lnTo>
                  <a:lnTo>
                    <a:pt x="397" y="1814"/>
                  </a:lnTo>
                  <a:lnTo>
                    <a:pt x="397" y="2777"/>
                  </a:lnTo>
                  <a:lnTo>
                    <a:pt x="394" y="2795"/>
                  </a:lnTo>
                  <a:lnTo>
                    <a:pt x="385" y="2810"/>
                  </a:lnTo>
                  <a:lnTo>
                    <a:pt x="373" y="2822"/>
                  </a:lnTo>
                  <a:lnTo>
                    <a:pt x="358" y="2831"/>
                  </a:lnTo>
                  <a:lnTo>
                    <a:pt x="340" y="2834"/>
                  </a:lnTo>
                  <a:lnTo>
                    <a:pt x="322" y="2831"/>
                  </a:lnTo>
                  <a:lnTo>
                    <a:pt x="307" y="2822"/>
                  </a:lnTo>
                  <a:lnTo>
                    <a:pt x="295" y="2810"/>
                  </a:lnTo>
                  <a:lnTo>
                    <a:pt x="286" y="2795"/>
                  </a:lnTo>
                  <a:lnTo>
                    <a:pt x="283" y="2777"/>
                  </a:lnTo>
                  <a:lnTo>
                    <a:pt x="283" y="1814"/>
                  </a:lnTo>
                  <a:lnTo>
                    <a:pt x="57" y="1814"/>
                  </a:lnTo>
                  <a:lnTo>
                    <a:pt x="39" y="1811"/>
                  </a:lnTo>
                  <a:lnTo>
                    <a:pt x="24" y="1802"/>
                  </a:lnTo>
                  <a:lnTo>
                    <a:pt x="11" y="1791"/>
                  </a:lnTo>
                  <a:lnTo>
                    <a:pt x="3" y="1775"/>
                  </a:lnTo>
                  <a:lnTo>
                    <a:pt x="0" y="1757"/>
                  </a:lnTo>
                  <a:lnTo>
                    <a:pt x="0" y="1077"/>
                  </a:lnTo>
                  <a:lnTo>
                    <a:pt x="3" y="1059"/>
                  </a:lnTo>
                  <a:lnTo>
                    <a:pt x="11" y="1043"/>
                  </a:lnTo>
                  <a:lnTo>
                    <a:pt x="24" y="1032"/>
                  </a:lnTo>
                  <a:lnTo>
                    <a:pt x="39" y="1023"/>
                  </a:lnTo>
                  <a:lnTo>
                    <a:pt x="57" y="1020"/>
                  </a:lnTo>
                  <a:lnTo>
                    <a:pt x="283" y="1020"/>
                  </a:lnTo>
                  <a:lnTo>
                    <a:pt x="283" y="57"/>
                  </a:lnTo>
                  <a:lnTo>
                    <a:pt x="286" y="39"/>
                  </a:lnTo>
                  <a:lnTo>
                    <a:pt x="295" y="24"/>
                  </a:lnTo>
                  <a:lnTo>
                    <a:pt x="307" y="12"/>
                  </a:lnTo>
                  <a:lnTo>
                    <a:pt x="322" y="3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Freeform 268"/>
            <p:cNvSpPr>
              <a:spLocks noEditPoints="1"/>
            </p:cNvSpPr>
            <p:nvPr/>
          </p:nvSpPr>
          <p:spPr bwMode="auto">
            <a:xfrm>
              <a:off x="1125538" y="3513138"/>
              <a:ext cx="107950" cy="450850"/>
            </a:xfrm>
            <a:custGeom>
              <a:avLst/>
              <a:gdLst>
                <a:gd name="T0" fmla="*/ 113 w 680"/>
                <a:gd name="T1" fmla="*/ 340 h 2834"/>
                <a:gd name="T2" fmla="*/ 113 w 680"/>
                <a:gd name="T3" fmla="*/ 907 h 2834"/>
                <a:gd name="T4" fmla="*/ 566 w 680"/>
                <a:gd name="T5" fmla="*/ 907 h 2834"/>
                <a:gd name="T6" fmla="*/ 566 w 680"/>
                <a:gd name="T7" fmla="*/ 340 h 2834"/>
                <a:gd name="T8" fmla="*/ 113 w 680"/>
                <a:gd name="T9" fmla="*/ 340 h 2834"/>
                <a:gd name="T10" fmla="*/ 340 w 680"/>
                <a:gd name="T11" fmla="*/ 0 h 2834"/>
                <a:gd name="T12" fmla="*/ 357 w 680"/>
                <a:gd name="T13" fmla="*/ 3 h 2834"/>
                <a:gd name="T14" fmla="*/ 373 w 680"/>
                <a:gd name="T15" fmla="*/ 12 h 2834"/>
                <a:gd name="T16" fmla="*/ 385 w 680"/>
                <a:gd name="T17" fmla="*/ 24 h 2834"/>
                <a:gd name="T18" fmla="*/ 393 w 680"/>
                <a:gd name="T19" fmla="*/ 39 h 2834"/>
                <a:gd name="T20" fmla="*/ 396 w 680"/>
                <a:gd name="T21" fmla="*/ 57 h 2834"/>
                <a:gd name="T22" fmla="*/ 396 w 680"/>
                <a:gd name="T23" fmla="*/ 227 h 2834"/>
                <a:gd name="T24" fmla="*/ 623 w 680"/>
                <a:gd name="T25" fmla="*/ 227 h 2834"/>
                <a:gd name="T26" fmla="*/ 641 w 680"/>
                <a:gd name="T27" fmla="*/ 230 h 2834"/>
                <a:gd name="T28" fmla="*/ 656 w 680"/>
                <a:gd name="T29" fmla="*/ 238 h 2834"/>
                <a:gd name="T30" fmla="*/ 668 w 680"/>
                <a:gd name="T31" fmla="*/ 251 h 2834"/>
                <a:gd name="T32" fmla="*/ 677 w 680"/>
                <a:gd name="T33" fmla="*/ 266 h 2834"/>
                <a:gd name="T34" fmla="*/ 680 w 680"/>
                <a:gd name="T35" fmla="*/ 284 h 2834"/>
                <a:gd name="T36" fmla="*/ 680 w 680"/>
                <a:gd name="T37" fmla="*/ 964 h 2834"/>
                <a:gd name="T38" fmla="*/ 677 w 680"/>
                <a:gd name="T39" fmla="*/ 981 h 2834"/>
                <a:gd name="T40" fmla="*/ 668 w 680"/>
                <a:gd name="T41" fmla="*/ 997 h 2834"/>
                <a:gd name="T42" fmla="*/ 656 w 680"/>
                <a:gd name="T43" fmla="*/ 1009 h 2834"/>
                <a:gd name="T44" fmla="*/ 641 w 680"/>
                <a:gd name="T45" fmla="*/ 1017 h 2834"/>
                <a:gd name="T46" fmla="*/ 623 w 680"/>
                <a:gd name="T47" fmla="*/ 1020 h 2834"/>
                <a:gd name="T48" fmla="*/ 396 w 680"/>
                <a:gd name="T49" fmla="*/ 1020 h 2834"/>
                <a:gd name="T50" fmla="*/ 396 w 680"/>
                <a:gd name="T51" fmla="*/ 2777 h 2834"/>
                <a:gd name="T52" fmla="*/ 393 w 680"/>
                <a:gd name="T53" fmla="*/ 2795 h 2834"/>
                <a:gd name="T54" fmla="*/ 385 w 680"/>
                <a:gd name="T55" fmla="*/ 2810 h 2834"/>
                <a:gd name="T56" fmla="*/ 373 w 680"/>
                <a:gd name="T57" fmla="*/ 2822 h 2834"/>
                <a:gd name="T58" fmla="*/ 357 w 680"/>
                <a:gd name="T59" fmla="*/ 2831 h 2834"/>
                <a:gd name="T60" fmla="*/ 340 w 680"/>
                <a:gd name="T61" fmla="*/ 2834 h 2834"/>
                <a:gd name="T62" fmla="*/ 322 w 680"/>
                <a:gd name="T63" fmla="*/ 2831 h 2834"/>
                <a:gd name="T64" fmla="*/ 306 w 680"/>
                <a:gd name="T65" fmla="*/ 2822 h 2834"/>
                <a:gd name="T66" fmla="*/ 294 w 680"/>
                <a:gd name="T67" fmla="*/ 2810 h 2834"/>
                <a:gd name="T68" fmla="*/ 286 w 680"/>
                <a:gd name="T69" fmla="*/ 2795 h 2834"/>
                <a:gd name="T70" fmla="*/ 283 w 680"/>
                <a:gd name="T71" fmla="*/ 2777 h 2834"/>
                <a:gd name="T72" fmla="*/ 283 w 680"/>
                <a:gd name="T73" fmla="*/ 1020 h 2834"/>
                <a:gd name="T74" fmla="*/ 56 w 680"/>
                <a:gd name="T75" fmla="*/ 1020 h 2834"/>
                <a:gd name="T76" fmla="*/ 39 w 680"/>
                <a:gd name="T77" fmla="*/ 1017 h 2834"/>
                <a:gd name="T78" fmla="*/ 22 w 680"/>
                <a:gd name="T79" fmla="*/ 1009 h 2834"/>
                <a:gd name="T80" fmla="*/ 11 w 680"/>
                <a:gd name="T81" fmla="*/ 997 h 2834"/>
                <a:gd name="T82" fmla="*/ 3 w 680"/>
                <a:gd name="T83" fmla="*/ 981 h 2834"/>
                <a:gd name="T84" fmla="*/ 0 w 680"/>
                <a:gd name="T85" fmla="*/ 964 h 2834"/>
                <a:gd name="T86" fmla="*/ 0 w 680"/>
                <a:gd name="T87" fmla="*/ 284 h 2834"/>
                <a:gd name="T88" fmla="*/ 3 w 680"/>
                <a:gd name="T89" fmla="*/ 266 h 2834"/>
                <a:gd name="T90" fmla="*/ 11 w 680"/>
                <a:gd name="T91" fmla="*/ 251 h 2834"/>
                <a:gd name="T92" fmla="*/ 22 w 680"/>
                <a:gd name="T93" fmla="*/ 238 h 2834"/>
                <a:gd name="T94" fmla="*/ 39 w 680"/>
                <a:gd name="T95" fmla="*/ 230 h 2834"/>
                <a:gd name="T96" fmla="*/ 56 w 680"/>
                <a:gd name="T97" fmla="*/ 227 h 2834"/>
                <a:gd name="T98" fmla="*/ 283 w 680"/>
                <a:gd name="T99" fmla="*/ 227 h 2834"/>
                <a:gd name="T100" fmla="*/ 283 w 680"/>
                <a:gd name="T101" fmla="*/ 57 h 2834"/>
                <a:gd name="T102" fmla="*/ 286 w 680"/>
                <a:gd name="T103" fmla="*/ 39 h 2834"/>
                <a:gd name="T104" fmla="*/ 294 w 680"/>
                <a:gd name="T105" fmla="*/ 24 h 2834"/>
                <a:gd name="T106" fmla="*/ 306 w 680"/>
                <a:gd name="T107" fmla="*/ 12 h 2834"/>
                <a:gd name="T108" fmla="*/ 322 w 680"/>
                <a:gd name="T109" fmla="*/ 3 h 2834"/>
                <a:gd name="T110" fmla="*/ 340 w 680"/>
                <a:gd name="T111" fmla="*/ 0 h 2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80" h="2834">
                  <a:moveTo>
                    <a:pt x="113" y="340"/>
                  </a:moveTo>
                  <a:lnTo>
                    <a:pt x="113" y="907"/>
                  </a:lnTo>
                  <a:lnTo>
                    <a:pt x="566" y="907"/>
                  </a:lnTo>
                  <a:lnTo>
                    <a:pt x="566" y="340"/>
                  </a:lnTo>
                  <a:lnTo>
                    <a:pt x="113" y="340"/>
                  </a:lnTo>
                  <a:close/>
                  <a:moveTo>
                    <a:pt x="340" y="0"/>
                  </a:moveTo>
                  <a:lnTo>
                    <a:pt x="357" y="3"/>
                  </a:lnTo>
                  <a:lnTo>
                    <a:pt x="373" y="12"/>
                  </a:lnTo>
                  <a:lnTo>
                    <a:pt x="385" y="24"/>
                  </a:lnTo>
                  <a:lnTo>
                    <a:pt x="393" y="39"/>
                  </a:lnTo>
                  <a:lnTo>
                    <a:pt x="396" y="57"/>
                  </a:lnTo>
                  <a:lnTo>
                    <a:pt x="396" y="227"/>
                  </a:lnTo>
                  <a:lnTo>
                    <a:pt x="623" y="227"/>
                  </a:lnTo>
                  <a:lnTo>
                    <a:pt x="641" y="230"/>
                  </a:lnTo>
                  <a:lnTo>
                    <a:pt x="656" y="238"/>
                  </a:lnTo>
                  <a:lnTo>
                    <a:pt x="668" y="251"/>
                  </a:lnTo>
                  <a:lnTo>
                    <a:pt x="677" y="266"/>
                  </a:lnTo>
                  <a:lnTo>
                    <a:pt x="680" y="284"/>
                  </a:lnTo>
                  <a:lnTo>
                    <a:pt x="680" y="964"/>
                  </a:lnTo>
                  <a:lnTo>
                    <a:pt x="677" y="981"/>
                  </a:lnTo>
                  <a:lnTo>
                    <a:pt x="668" y="997"/>
                  </a:lnTo>
                  <a:lnTo>
                    <a:pt x="656" y="1009"/>
                  </a:lnTo>
                  <a:lnTo>
                    <a:pt x="641" y="1017"/>
                  </a:lnTo>
                  <a:lnTo>
                    <a:pt x="623" y="1020"/>
                  </a:lnTo>
                  <a:lnTo>
                    <a:pt x="396" y="1020"/>
                  </a:lnTo>
                  <a:lnTo>
                    <a:pt x="396" y="2777"/>
                  </a:lnTo>
                  <a:lnTo>
                    <a:pt x="393" y="2795"/>
                  </a:lnTo>
                  <a:lnTo>
                    <a:pt x="385" y="2810"/>
                  </a:lnTo>
                  <a:lnTo>
                    <a:pt x="373" y="2822"/>
                  </a:lnTo>
                  <a:lnTo>
                    <a:pt x="357" y="2831"/>
                  </a:lnTo>
                  <a:lnTo>
                    <a:pt x="340" y="2834"/>
                  </a:lnTo>
                  <a:lnTo>
                    <a:pt x="322" y="2831"/>
                  </a:lnTo>
                  <a:lnTo>
                    <a:pt x="306" y="2822"/>
                  </a:lnTo>
                  <a:lnTo>
                    <a:pt x="294" y="2810"/>
                  </a:lnTo>
                  <a:lnTo>
                    <a:pt x="286" y="2795"/>
                  </a:lnTo>
                  <a:lnTo>
                    <a:pt x="283" y="2777"/>
                  </a:lnTo>
                  <a:lnTo>
                    <a:pt x="283" y="1020"/>
                  </a:lnTo>
                  <a:lnTo>
                    <a:pt x="56" y="1020"/>
                  </a:lnTo>
                  <a:lnTo>
                    <a:pt x="39" y="1017"/>
                  </a:lnTo>
                  <a:lnTo>
                    <a:pt x="22" y="1009"/>
                  </a:lnTo>
                  <a:lnTo>
                    <a:pt x="11" y="997"/>
                  </a:lnTo>
                  <a:lnTo>
                    <a:pt x="3" y="981"/>
                  </a:lnTo>
                  <a:lnTo>
                    <a:pt x="0" y="964"/>
                  </a:lnTo>
                  <a:lnTo>
                    <a:pt x="0" y="284"/>
                  </a:lnTo>
                  <a:lnTo>
                    <a:pt x="3" y="266"/>
                  </a:lnTo>
                  <a:lnTo>
                    <a:pt x="11" y="251"/>
                  </a:lnTo>
                  <a:lnTo>
                    <a:pt x="22" y="238"/>
                  </a:lnTo>
                  <a:lnTo>
                    <a:pt x="39" y="230"/>
                  </a:lnTo>
                  <a:lnTo>
                    <a:pt x="56" y="227"/>
                  </a:lnTo>
                  <a:lnTo>
                    <a:pt x="283" y="227"/>
                  </a:lnTo>
                  <a:lnTo>
                    <a:pt x="283" y="57"/>
                  </a:lnTo>
                  <a:lnTo>
                    <a:pt x="286" y="39"/>
                  </a:lnTo>
                  <a:lnTo>
                    <a:pt x="294" y="24"/>
                  </a:lnTo>
                  <a:lnTo>
                    <a:pt x="306" y="12"/>
                  </a:lnTo>
                  <a:lnTo>
                    <a:pt x="322" y="3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8" name="Group 297"/>
          <p:cNvGrpSpPr/>
          <p:nvPr/>
        </p:nvGrpSpPr>
        <p:grpSpPr>
          <a:xfrm>
            <a:off x="10974659" y="4252765"/>
            <a:ext cx="523875" cy="515938"/>
            <a:chOff x="10956925" y="4249738"/>
            <a:chExt cx="523875" cy="5159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4" name="Freeform 273"/>
            <p:cNvSpPr>
              <a:spLocks noEditPoints="1"/>
            </p:cNvSpPr>
            <p:nvPr/>
          </p:nvSpPr>
          <p:spPr bwMode="auto">
            <a:xfrm>
              <a:off x="10956925" y="4249738"/>
              <a:ext cx="523875" cy="515938"/>
            </a:xfrm>
            <a:custGeom>
              <a:avLst/>
              <a:gdLst>
                <a:gd name="T0" fmla="*/ 3184 w 3297"/>
                <a:gd name="T1" fmla="*/ 2452 h 3251"/>
                <a:gd name="T2" fmla="*/ 2388 w 3297"/>
                <a:gd name="T3" fmla="*/ 3136 h 3251"/>
                <a:gd name="T4" fmla="*/ 910 w 3297"/>
                <a:gd name="T5" fmla="*/ 3136 h 3251"/>
                <a:gd name="T6" fmla="*/ 113 w 3297"/>
                <a:gd name="T7" fmla="*/ 2452 h 3251"/>
                <a:gd name="T8" fmla="*/ 113 w 3297"/>
                <a:gd name="T9" fmla="*/ 2452 h 3251"/>
                <a:gd name="T10" fmla="*/ 3184 w 3297"/>
                <a:gd name="T11" fmla="*/ 1654 h 3251"/>
                <a:gd name="T12" fmla="*/ 2388 w 3297"/>
                <a:gd name="T13" fmla="*/ 2338 h 3251"/>
                <a:gd name="T14" fmla="*/ 910 w 3297"/>
                <a:gd name="T15" fmla="*/ 2338 h 3251"/>
                <a:gd name="T16" fmla="*/ 113 w 3297"/>
                <a:gd name="T17" fmla="*/ 1654 h 3251"/>
                <a:gd name="T18" fmla="*/ 113 w 3297"/>
                <a:gd name="T19" fmla="*/ 1654 h 3251"/>
                <a:gd name="T20" fmla="*/ 3184 w 3297"/>
                <a:gd name="T21" fmla="*/ 856 h 3251"/>
                <a:gd name="T22" fmla="*/ 2388 w 3297"/>
                <a:gd name="T23" fmla="*/ 1540 h 3251"/>
                <a:gd name="T24" fmla="*/ 910 w 3297"/>
                <a:gd name="T25" fmla="*/ 1540 h 3251"/>
                <a:gd name="T26" fmla="*/ 113 w 3297"/>
                <a:gd name="T27" fmla="*/ 856 h 3251"/>
                <a:gd name="T28" fmla="*/ 113 w 3297"/>
                <a:gd name="T29" fmla="*/ 856 h 3251"/>
                <a:gd name="T30" fmla="*/ 1257 w 3297"/>
                <a:gd name="T31" fmla="*/ 27 h 3251"/>
                <a:gd name="T32" fmla="*/ 1375 w 3297"/>
                <a:gd name="T33" fmla="*/ 130 h 3251"/>
                <a:gd name="T34" fmla="*/ 1421 w 3297"/>
                <a:gd name="T35" fmla="*/ 286 h 3251"/>
                <a:gd name="T36" fmla="*/ 1375 w 3297"/>
                <a:gd name="T37" fmla="*/ 441 h 3251"/>
                <a:gd name="T38" fmla="*/ 1257 w 3297"/>
                <a:gd name="T39" fmla="*/ 545 h 3251"/>
                <a:gd name="T40" fmla="*/ 1119 w 3297"/>
                <a:gd name="T41" fmla="*/ 568 h 3251"/>
                <a:gd name="T42" fmla="*/ 1080 w 3297"/>
                <a:gd name="T43" fmla="*/ 514 h 3251"/>
                <a:gd name="T44" fmla="*/ 1119 w 3297"/>
                <a:gd name="T45" fmla="*/ 459 h 3251"/>
                <a:gd name="T46" fmla="*/ 1223 w 3297"/>
                <a:gd name="T47" fmla="*/ 433 h 3251"/>
                <a:gd name="T48" fmla="*/ 1297 w 3297"/>
                <a:gd name="T49" fmla="*/ 346 h 3251"/>
                <a:gd name="T50" fmla="*/ 1297 w 3297"/>
                <a:gd name="T51" fmla="*/ 226 h 3251"/>
                <a:gd name="T52" fmla="*/ 1223 w 3297"/>
                <a:gd name="T53" fmla="*/ 138 h 3251"/>
                <a:gd name="T54" fmla="*/ 1106 w 3297"/>
                <a:gd name="T55" fmla="*/ 117 h 3251"/>
                <a:gd name="T56" fmla="*/ 1006 w 3297"/>
                <a:gd name="T57" fmla="*/ 177 h 3251"/>
                <a:gd name="T58" fmla="*/ 1098 w 3297"/>
                <a:gd name="T59" fmla="*/ 232 h 3251"/>
                <a:gd name="T60" fmla="*/ 1137 w 3297"/>
                <a:gd name="T61" fmla="*/ 286 h 3251"/>
                <a:gd name="T62" fmla="*/ 1098 w 3297"/>
                <a:gd name="T63" fmla="*/ 339 h 3251"/>
                <a:gd name="T64" fmla="*/ 3184 w 3297"/>
                <a:gd name="T65" fmla="*/ 741 h 3251"/>
                <a:gd name="T66" fmla="*/ 2413 w 3297"/>
                <a:gd name="T67" fmla="*/ 417 h 3251"/>
                <a:gd name="T68" fmla="*/ 2310 w 3297"/>
                <a:gd name="T69" fmla="*/ 528 h 3251"/>
                <a:gd name="T70" fmla="*/ 2160 w 3297"/>
                <a:gd name="T71" fmla="*/ 571 h 3251"/>
                <a:gd name="T72" fmla="*/ 2106 w 3297"/>
                <a:gd name="T73" fmla="*/ 531 h 3251"/>
                <a:gd name="T74" fmla="*/ 2126 w 3297"/>
                <a:gd name="T75" fmla="*/ 467 h 3251"/>
                <a:gd name="T76" fmla="*/ 2220 w 3297"/>
                <a:gd name="T77" fmla="*/ 446 h 3251"/>
                <a:gd name="T78" fmla="*/ 2308 w 3297"/>
                <a:gd name="T79" fmla="*/ 372 h 3251"/>
                <a:gd name="T80" fmla="*/ 2328 w 3297"/>
                <a:gd name="T81" fmla="*/ 255 h 3251"/>
                <a:gd name="T82" fmla="*/ 2270 w 3297"/>
                <a:gd name="T83" fmla="*/ 155 h 3251"/>
                <a:gd name="T84" fmla="*/ 2160 w 3297"/>
                <a:gd name="T85" fmla="*/ 115 h 3251"/>
                <a:gd name="T86" fmla="*/ 2106 w 3297"/>
                <a:gd name="T87" fmla="*/ 76 h 3251"/>
                <a:gd name="T88" fmla="*/ 2126 w 3297"/>
                <a:gd name="T89" fmla="*/ 12 h 3251"/>
                <a:gd name="T90" fmla="*/ 2240 w 3297"/>
                <a:gd name="T91" fmla="*/ 12 h 3251"/>
                <a:gd name="T92" fmla="*/ 2369 w 3297"/>
                <a:gd name="T93" fmla="*/ 92 h 3251"/>
                <a:gd name="T94" fmla="*/ 2439 w 3297"/>
                <a:gd name="T95" fmla="*/ 229 h 3251"/>
                <a:gd name="T96" fmla="*/ 0 w 3297"/>
                <a:gd name="T97" fmla="*/ 229 h 3251"/>
                <a:gd name="T98" fmla="*/ 905 w 3297"/>
                <a:gd name="T99" fmla="*/ 122 h 3251"/>
                <a:gd name="T100" fmla="*/ 1021 w 3297"/>
                <a:gd name="T101" fmla="*/ 25 h 3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97" h="3251">
                  <a:moveTo>
                    <a:pt x="2501" y="2452"/>
                  </a:moveTo>
                  <a:lnTo>
                    <a:pt x="2501" y="3136"/>
                  </a:lnTo>
                  <a:lnTo>
                    <a:pt x="3184" y="3136"/>
                  </a:lnTo>
                  <a:lnTo>
                    <a:pt x="3184" y="2452"/>
                  </a:lnTo>
                  <a:lnTo>
                    <a:pt x="2501" y="2452"/>
                  </a:lnTo>
                  <a:close/>
                  <a:moveTo>
                    <a:pt x="1705" y="2452"/>
                  </a:moveTo>
                  <a:lnTo>
                    <a:pt x="1705" y="3136"/>
                  </a:lnTo>
                  <a:lnTo>
                    <a:pt x="2388" y="3136"/>
                  </a:lnTo>
                  <a:lnTo>
                    <a:pt x="2388" y="2452"/>
                  </a:lnTo>
                  <a:lnTo>
                    <a:pt x="1705" y="2452"/>
                  </a:lnTo>
                  <a:close/>
                  <a:moveTo>
                    <a:pt x="910" y="2452"/>
                  </a:moveTo>
                  <a:lnTo>
                    <a:pt x="910" y="3136"/>
                  </a:lnTo>
                  <a:lnTo>
                    <a:pt x="1592" y="3136"/>
                  </a:lnTo>
                  <a:lnTo>
                    <a:pt x="1592" y="2452"/>
                  </a:lnTo>
                  <a:lnTo>
                    <a:pt x="910" y="2452"/>
                  </a:lnTo>
                  <a:close/>
                  <a:moveTo>
                    <a:pt x="113" y="2452"/>
                  </a:moveTo>
                  <a:lnTo>
                    <a:pt x="113" y="3136"/>
                  </a:lnTo>
                  <a:lnTo>
                    <a:pt x="796" y="3136"/>
                  </a:lnTo>
                  <a:lnTo>
                    <a:pt x="796" y="2452"/>
                  </a:lnTo>
                  <a:lnTo>
                    <a:pt x="113" y="2452"/>
                  </a:lnTo>
                  <a:close/>
                  <a:moveTo>
                    <a:pt x="2501" y="1654"/>
                  </a:moveTo>
                  <a:lnTo>
                    <a:pt x="2501" y="2338"/>
                  </a:lnTo>
                  <a:lnTo>
                    <a:pt x="3184" y="2338"/>
                  </a:lnTo>
                  <a:lnTo>
                    <a:pt x="3184" y="1654"/>
                  </a:lnTo>
                  <a:lnTo>
                    <a:pt x="2501" y="1654"/>
                  </a:lnTo>
                  <a:close/>
                  <a:moveTo>
                    <a:pt x="1705" y="1654"/>
                  </a:moveTo>
                  <a:lnTo>
                    <a:pt x="1705" y="2338"/>
                  </a:lnTo>
                  <a:lnTo>
                    <a:pt x="2388" y="2338"/>
                  </a:lnTo>
                  <a:lnTo>
                    <a:pt x="2388" y="1654"/>
                  </a:lnTo>
                  <a:lnTo>
                    <a:pt x="1705" y="1654"/>
                  </a:lnTo>
                  <a:close/>
                  <a:moveTo>
                    <a:pt x="910" y="1654"/>
                  </a:moveTo>
                  <a:lnTo>
                    <a:pt x="910" y="2338"/>
                  </a:lnTo>
                  <a:lnTo>
                    <a:pt x="1592" y="2338"/>
                  </a:lnTo>
                  <a:lnTo>
                    <a:pt x="1592" y="1654"/>
                  </a:lnTo>
                  <a:lnTo>
                    <a:pt x="910" y="1654"/>
                  </a:lnTo>
                  <a:close/>
                  <a:moveTo>
                    <a:pt x="113" y="1654"/>
                  </a:moveTo>
                  <a:lnTo>
                    <a:pt x="113" y="2338"/>
                  </a:lnTo>
                  <a:lnTo>
                    <a:pt x="796" y="2338"/>
                  </a:lnTo>
                  <a:lnTo>
                    <a:pt x="796" y="1654"/>
                  </a:lnTo>
                  <a:lnTo>
                    <a:pt x="113" y="1654"/>
                  </a:lnTo>
                  <a:close/>
                  <a:moveTo>
                    <a:pt x="2501" y="856"/>
                  </a:moveTo>
                  <a:lnTo>
                    <a:pt x="2501" y="1540"/>
                  </a:lnTo>
                  <a:lnTo>
                    <a:pt x="3184" y="1540"/>
                  </a:lnTo>
                  <a:lnTo>
                    <a:pt x="3184" y="856"/>
                  </a:lnTo>
                  <a:lnTo>
                    <a:pt x="2501" y="856"/>
                  </a:lnTo>
                  <a:close/>
                  <a:moveTo>
                    <a:pt x="1705" y="856"/>
                  </a:moveTo>
                  <a:lnTo>
                    <a:pt x="1705" y="1540"/>
                  </a:lnTo>
                  <a:lnTo>
                    <a:pt x="2388" y="1540"/>
                  </a:lnTo>
                  <a:lnTo>
                    <a:pt x="2388" y="856"/>
                  </a:lnTo>
                  <a:lnTo>
                    <a:pt x="1705" y="856"/>
                  </a:lnTo>
                  <a:close/>
                  <a:moveTo>
                    <a:pt x="910" y="856"/>
                  </a:moveTo>
                  <a:lnTo>
                    <a:pt x="910" y="1540"/>
                  </a:lnTo>
                  <a:lnTo>
                    <a:pt x="1592" y="1540"/>
                  </a:lnTo>
                  <a:lnTo>
                    <a:pt x="1592" y="856"/>
                  </a:lnTo>
                  <a:lnTo>
                    <a:pt x="910" y="856"/>
                  </a:lnTo>
                  <a:close/>
                  <a:moveTo>
                    <a:pt x="113" y="856"/>
                  </a:moveTo>
                  <a:lnTo>
                    <a:pt x="113" y="1540"/>
                  </a:lnTo>
                  <a:lnTo>
                    <a:pt x="796" y="1540"/>
                  </a:lnTo>
                  <a:lnTo>
                    <a:pt x="796" y="856"/>
                  </a:lnTo>
                  <a:lnTo>
                    <a:pt x="113" y="856"/>
                  </a:lnTo>
                  <a:close/>
                  <a:moveTo>
                    <a:pt x="1137" y="0"/>
                  </a:moveTo>
                  <a:lnTo>
                    <a:pt x="1179" y="3"/>
                  </a:lnTo>
                  <a:lnTo>
                    <a:pt x="1219" y="13"/>
                  </a:lnTo>
                  <a:lnTo>
                    <a:pt x="1257" y="27"/>
                  </a:lnTo>
                  <a:lnTo>
                    <a:pt x="1291" y="46"/>
                  </a:lnTo>
                  <a:lnTo>
                    <a:pt x="1324" y="70"/>
                  </a:lnTo>
                  <a:lnTo>
                    <a:pt x="1351" y="99"/>
                  </a:lnTo>
                  <a:lnTo>
                    <a:pt x="1375" y="130"/>
                  </a:lnTo>
                  <a:lnTo>
                    <a:pt x="1395" y="166"/>
                  </a:lnTo>
                  <a:lnTo>
                    <a:pt x="1409" y="203"/>
                  </a:lnTo>
                  <a:lnTo>
                    <a:pt x="1418" y="243"/>
                  </a:lnTo>
                  <a:lnTo>
                    <a:pt x="1421" y="286"/>
                  </a:lnTo>
                  <a:lnTo>
                    <a:pt x="1418" y="327"/>
                  </a:lnTo>
                  <a:lnTo>
                    <a:pt x="1409" y="368"/>
                  </a:lnTo>
                  <a:lnTo>
                    <a:pt x="1395" y="405"/>
                  </a:lnTo>
                  <a:lnTo>
                    <a:pt x="1375" y="441"/>
                  </a:lnTo>
                  <a:lnTo>
                    <a:pt x="1351" y="472"/>
                  </a:lnTo>
                  <a:lnTo>
                    <a:pt x="1324" y="501"/>
                  </a:lnTo>
                  <a:lnTo>
                    <a:pt x="1291" y="525"/>
                  </a:lnTo>
                  <a:lnTo>
                    <a:pt x="1257" y="545"/>
                  </a:lnTo>
                  <a:lnTo>
                    <a:pt x="1219" y="559"/>
                  </a:lnTo>
                  <a:lnTo>
                    <a:pt x="1179" y="568"/>
                  </a:lnTo>
                  <a:lnTo>
                    <a:pt x="1137" y="571"/>
                  </a:lnTo>
                  <a:lnTo>
                    <a:pt x="1119" y="568"/>
                  </a:lnTo>
                  <a:lnTo>
                    <a:pt x="1103" y="560"/>
                  </a:lnTo>
                  <a:lnTo>
                    <a:pt x="1091" y="548"/>
                  </a:lnTo>
                  <a:lnTo>
                    <a:pt x="1083" y="531"/>
                  </a:lnTo>
                  <a:lnTo>
                    <a:pt x="1080" y="514"/>
                  </a:lnTo>
                  <a:lnTo>
                    <a:pt x="1083" y="496"/>
                  </a:lnTo>
                  <a:lnTo>
                    <a:pt x="1091" y="480"/>
                  </a:lnTo>
                  <a:lnTo>
                    <a:pt x="1103" y="467"/>
                  </a:lnTo>
                  <a:lnTo>
                    <a:pt x="1119" y="459"/>
                  </a:lnTo>
                  <a:lnTo>
                    <a:pt x="1137" y="456"/>
                  </a:lnTo>
                  <a:lnTo>
                    <a:pt x="1168" y="454"/>
                  </a:lnTo>
                  <a:lnTo>
                    <a:pt x="1196" y="446"/>
                  </a:lnTo>
                  <a:lnTo>
                    <a:pt x="1223" y="433"/>
                  </a:lnTo>
                  <a:lnTo>
                    <a:pt x="1247" y="417"/>
                  </a:lnTo>
                  <a:lnTo>
                    <a:pt x="1267" y="395"/>
                  </a:lnTo>
                  <a:lnTo>
                    <a:pt x="1284" y="372"/>
                  </a:lnTo>
                  <a:lnTo>
                    <a:pt x="1297" y="346"/>
                  </a:lnTo>
                  <a:lnTo>
                    <a:pt x="1305" y="316"/>
                  </a:lnTo>
                  <a:lnTo>
                    <a:pt x="1308" y="286"/>
                  </a:lnTo>
                  <a:lnTo>
                    <a:pt x="1305" y="255"/>
                  </a:lnTo>
                  <a:lnTo>
                    <a:pt x="1297" y="226"/>
                  </a:lnTo>
                  <a:lnTo>
                    <a:pt x="1284" y="199"/>
                  </a:lnTo>
                  <a:lnTo>
                    <a:pt x="1267" y="175"/>
                  </a:lnTo>
                  <a:lnTo>
                    <a:pt x="1247" y="155"/>
                  </a:lnTo>
                  <a:lnTo>
                    <a:pt x="1223" y="138"/>
                  </a:lnTo>
                  <a:lnTo>
                    <a:pt x="1196" y="125"/>
                  </a:lnTo>
                  <a:lnTo>
                    <a:pt x="1168" y="117"/>
                  </a:lnTo>
                  <a:lnTo>
                    <a:pt x="1137" y="115"/>
                  </a:lnTo>
                  <a:lnTo>
                    <a:pt x="1106" y="117"/>
                  </a:lnTo>
                  <a:lnTo>
                    <a:pt x="1077" y="125"/>
                  </a:lnTo>
                  <a:lnTo>
                    <a:pt x="1051" y="138"/>
                  </a:lnTo>
                  <a:lnTo>
                    <a:pt x="1026" y="156"/>
                  </a:lnTo>
                  <a:lnTo>
                    <a:pt x="1006" y="177"/>
                  </a:lnTo>
                  <a:lnTo>
                    <a:pt x="989" y="201"/>
                  </a:lnTo>
                  <a:lnTo>
                    <a:pt x="977" y="229"/>
                  </a:lnTo>
                  <a:lnTo>
                    <a:pt x="1080" y="229"/>
                  </a:lnTo>
                  <a:lnTo>
                    <a:pt x="1098" y="232"/>
                  </a:lnTo>
                  <a:lnTo>
                    <a:pt x="1113" y="240"/>
                  </a:lnTo>
                  <a:lnTo>
                    <a:pt x="1126" y="252"/>
                  </a:lnTo>
                  <a:lnTo>
                    <a:pt x="1135" y="267"/>
                  </a:lnTo>
                  <a:lnTo>
                    <a:pt x="1137" y="286"/>
                  </a:lnTo>
                  <a:lnTo>
                    <a:pt x="1135" y="304"/>
                  </a:lnTo>
                  <a:lnTo>
                    <a:pt x="1126" y="319"/>
                  </a:lnTo>
                  <a:lnTo>
                    <a:pt x="1113" y="331"/>
                  </a:lnTo>
                  <a:lnTo>
                    <a:pt x="1098" y="339"/>
                  </a:lnTo>
                  <a:lnTo>
                    <a:pt x="1080" y="343"/>
                  </a:lnTo>
                  <a:lnTo>
                    <a:pt x="113" y="343"/>
                  </a:lnTo>
                  <a:lnTo>
                    <a:pt x="113" y="741"/>
                  </a:lnTo>
                  <a:lnTo>
                    <a:pt x="3184" y="741"/>
                  </a:lnTo>
                  <a:lnTo>
                    <a:pt x="3184" y="343"/>
                  </a:lnTo>
                  <a:lnTo>
                    <a:pt x="2439" y="343"/>
                  </a:lnTo>
                  <a:lnTo>
                    <a:pt x="2428" y="381"/>
                  </a:lnTo>
                  <a:lnTo>
                    <a:pt x="2413" y="417"/>
                  </a:lnTo>
                  <a:lnTo>
                    <a:pt x="2393" y="449"/>
                  </a:lnTo>
                  <a:lnTo>
                    <a:pt x="2369" y="480"/>
                  </a:lnTo>
                  <a:lnTo>
                    <a:pt x="2341" y="506"/>
                  </a:lnTo>
                  <a:lnTo>
                    <a:pt x="2310" y="528"/>
                  </a:lnTo>
                  <a:lnTo>
                    <a:pt x="2276" y="546"/>
                  </a:lnTo>
                  <a:lnTo>
                    <a:pt x="2240" y="560"/>
                  </a:lnTo>
                  <a:lnTo>
                    <a:pt x="2200" y="568"/>
                  </a:lnTo>
                  <a:lnTo>
                    <a:pt x="2160" y="571"/>
                  </a:lnTo>
                  <a:lnTo>
                    <a:pt x="2143" y="568"/>
                  </a:lnTo>
                  <a:lnTo>
                    <a:pt x="2126" y="560"/>
                  </a:lnTo>
                  <a:lnTo>
                    <a:pt x="2114" y="548"/>
                  </a:lnTo>
                  <a:lnTo>
                    <a:pt x="2106" y="531"/>
                  </a:lnTo>
                  <a:lnTo>
                    <a:pt x="2103" y="514"/>
                  </a:lnTo>
                  <a:lnTo>
                    <a:pt x="2106" y="496"/>
                  </a:lnTo>
                  <a:lnTo>
                    <a:pt x="2114" y="480"/>
                  </a:lnTo>
                  <a:lnTo>
                    <a:pt x="2126" y="467"/>
                  </a:lnTo>
                  <a:lnTo>
                    <a:pt x="2143" y="459"/>
                  </a:lnTo>
                  <a:lnTo>
                    <a:pt x="2160" y="456"/>
                  </a:lnTo>
                  <a:lnTo>
                    <a:pt x="2191" y="454"/>
                  </a:lnTo>
                  <a:lnTo>
                    <a:pt x="2220" y="446"/>
                  </a:lnTo>
                  <a:lnTo>
                    <a:pt x="2246" y="433"/>
                  </a:lnTo>
                  <a:lnTo>
                    <a:pt x="2270" y="417"/>
                  </a:lnTo>
                  <a:lnTo>
                    <a:pt x="2290" y="395"/>
                  </a:lnTo>
                  <a:lnTo>
                    <a:pt x="2308" y="372"/>
                  </a:lnTo>
                  <a:lnTo>
                    <a:pt x="2320" y="346"/>
                  </a:lnTo>
                  <a:lnTo>
                    <a:pt x="2328" y="316"/>
                  </a:lnTo>
                  <a:lnTo>
                    <a:pt x="2331" y="286"/>
                  </a:lnTo>
                  <a:lnTo>
                    <a:pt x="2328" y="255"/>
                  </a:lnTo>
                  <a:lnTo>
                    <a:pt x="2320" y="226"/>
                  </a:lnTo>
                  <a:lnTo>
                    <a:pt x="2308" y="199"/>
                  </a:lnTo>
                  <a:lnTo>
                    <a:pt x="2290" y="175"/>
                  </a:lnTo>
                  <a:lnTo>
                    <a:pt x="2270" y="155"/>
                  </a:lnTo>
                  <a:lnTo>
                    <a:pt x="2246" y="138"/>
                  </a:lnTo>
                  <a:lnTo>
                    <a:pt x="2220" y="125"/>
                  </a:lnTo>
                  <a:lnTo>
                    <a:pt x="2191" y="117"/>
                  </a:lnTo>
                  <a:lnTo>
                    <a:pt x="2160" y="115"/>
                  </a:lnTo>
                  <a:lnTo>
                    <a:pt x="2143" y="112"/>
                  </a:lnTo>
                  <a:lnTo>
                    <a:pt x="2126" y="104"/>
                  </a:lnTo>
                  <a:lnTo>
                    <a:pt x="2114" y="91"/>
                  </a:lnTo>
                  <a:lnTo>
                    <a:pt x="2106" y="76"/>
                  </a:lnTo>
                  <a:lnTo>
                    <a:pt x="2103" y="57"/>
                  </a:lnTo>
                  <a:lnTo>
                    <a:pt x="2106" y="40"/>
                  </a:lnTo>
                  <a:lnTo>
                    <a:pt x="2114" y="24"/>
                  </a:lnTo>
                  <a:lnTo>
                    <a:pt x="2126" y="12"/>
                  </a:lnTo>
                  <a:lnTo>
                    <a:pt x="2143" y="3"/>
                  </a:lnTo>
                  <a:lnTo>
                    <a:pt x="2160" y="0"/>
                  </a:lnTo>
                  <a:lnTo>
                    <a:pt x="2200" y="3"/>
                  </a:lnTo>
                  <a:lnTo>
                    <a:pt x="2240" y="12"/>
                  </a:lnTo>
                  <a:lnTo>
                    <a:pt x="2276" y="25"/>
                  </a:lnTo>
                  <a:lnTo>
                    <a:pt x="2310" y="43"/>
                  </a:lnTo>
                  <a:lnTo>
                    <a:pt x="2341" y="65"/>
                  </a:lnTo>
                  <a:lnTo>
                    <a:pt x="2369" y="92"/>
                  </a:lnTo>
                  <a:lnTo>
                    <a:pt x="2393" y="122"/>
                  </a:lnTo>
                  <a:lnTo>
                    <a:pt x="2413" y="155"/>
                  </a:lnTo>
                  <a:lnTo>
                    <a:pt x="2428" y="190"/>
                  </a:lnTo>
                  <a:lnTo>
                    <a:pt x="2439" y="229"/>
                  </a:lnTo>
                  <a:lnTo>
                    <a:pt x="3297" y="229"/>
                  </a:lnTo>
                  <a:lnTo>
                    <a:pt x="3297" y="3251"/>
                  </a:lnTo>
                  <a:lnTo>
                    <a:pt x="0" y="3251"/>
                  </a:lnTo>
                  <a:lnTo>
                    <a:pt x="0" y="229"/>
                  </a:lnTo>
                  <a:lnTo>
                    <a:pt x="858" y="229"/>
                  </a:lnTo>
                  <a:lnTo>
                    <a:pt x="869" y="190"/>
                  </a:lnTo>
                  <a:lnTo>
                    <a:pt x="885" y="155"/>
                  </a:lnTo>
                  <a:lnTo>
                    <a:pt x="905" y="122"/>
                  </a:lnTo>
                  <a:lnTo>
                    <a:pt x="928" y="92"/>
                  </a:lnTo>
                  <a:lnTo>
                    <a:pt x="956" y="65"/>
                  </a:lnTo>
                  <a:lnTo>
                    <a:pt x="988" y="43"/>
                  </a:lnTo>
                  <a:lnTo>
                    <a:pt x="1021" y="25"/>
                  </a:lnTo>
                  <a:lnTo>
                    <a:pt x="1058" y="12"/>
                  </a:lnTo>
                  <a:lnTo>
                    <a:pt x="1096" y="3"/>
                  </a:lnTo>
                  <a:lnTo>
                    <a:pt x="11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Freeform 274"/>
            <p:cNvSpPr>
              <a:spLocks/>
            </p:cNvSpPr>
            <p:nvPr/>
          </p:nvSpPr>
          <p:spPr bwMode="auto">
            <a:xfrm>
              <a:off x="11182350" y="4249738"/>
              <a:ext cx="53975" cy="90488"/>
            </a:xfrm>
            <a:custGeom>
              <a:avLst/>
              <a:gdLst>
                <a:gd name="T0" fmla="*/ 57 w 341"/>
                <a:gd name="T1" fmla="*/ 0 h 571"/>
                <a:gd name="T2" fmla="*/ 99 w 341"/>
                <a:gd name="T3" fmla="*/ 3 h 571"/>
                <a:gd name="T4" fmla="*/ 139 w 341"/>
                <a:gd name="T5" fmla="*/ 13 h 571"/>
                <a:gd name="T6" fmla="*/ 177 w 341"/>
                <a:gd name="T7" fmla="*/ 27 h 571"/>
                <a:gd name="T8" fmla="*/ 212 w 341"/>
                <a:gd name="T9" fmla="*/ 46 h 571"/>
                <a:gd name="T10" fmla="*/ 244 w 341"/>
                <a:gd name="T11" fmla="*/ 70 h 571"/>
                <a:gd name="T12" fmla="*/ 271 w 341"/>
                <a:gd name="T13" fmla="*/ 99 h 571"/>
                <a:gd name="T14" fmla="*/ 296 w 341"/>
                <a:gd name="T15" fmla="*/ 130 h 571"/>
                <a:gd name="T16" fmla="*/ 315 w 341"/>
                <a:gd name="T17" fmla="*/ 166 h 571"/>
                <a:gd name="T18" fmla="*/ 329 w 341"/>
                <a:gd name="T19" fmla="*/ 203 h 571"/>
                <a:gd name="T20" fmla="*/ 338 w 341"/>
                <a:gd name="T21" fmla="*/ 243 h 571"/>
                <a:gd name="T22" fmla="*/ 341 w 341"/>
                <a:gd name="T23" fmla="*/ 286 h 571"/>
                <a:gd name="T24" fmla="*/ 338 w 341"/>
                <a:gd name="T25" fmla="*/ 327 h 571"/>
                <a:gd name="T26" fmla="*/ 329 w 341"/>
                <a:gd name="T27" fmla="*/ 368 h 571"/>
                <a:gd name="T28" fmla="*/ 315 w 341"/>
                <a:gd name="T29" fmla="*/ 405 h 571"/>
                <a:gd name="T30" fmla="*/ 296 w 341"/>
                <a:gd name="T31" fmla="*/ 441 h 571"/>
                <a:gd name="T32" fmla="*/ 271 w 341"/>
                <a:gd name="T33" fmla="*/ 472 h 571"/>
                <a:gd name="T34" fmla="*/ 244 w 341"/>
                <a:gd name="T35" fmla="*/ 501 h 571"/>
                <a:gd name="T36" fmla="*/ 212 w 341"/>
                <a:gd name="T37" fmla="*/ 525 h 571"/>
                <a:gd name="T38" fmla="*/ 177 w 341"/>
                <a:gd name="T39" fmla="*/ 545 h 571"/>
                <a:gd name="T40" fmla="*/ 139 w 341"/>
                <a:gd name="T41" fmla="*/ 559 h 571"/>
                <a:gd name="T42" fmla="*/ 99 w 341"/>
                <a:gd name="T43" fmla="*/ 568 h 571"/>
                <a:gd name="T44" fmla="*/ 57 w 341"/>
                <a:gd name="T45" fmla="*/ 571 h 571"/>
                <a:gd name="T46" fmla="*/ 39 w 341"/>
                <a:gd name="T47" fmla="*/ 568 h 571"/>
                <a:gd name="T48" fmla="*/ 23 w 341"/>
                <a:gd name="T49" fmla="*/ 560 h 571"/>
                <a:gd name="T50" fmla="*/ 11 w 341"/>
                <a:gd name="T51" fmla="*/ 548 h 571"/>
                <a:gd name="T52" fmla="*/ 3 w 341"/>
                <a:gd name="T53" fmla="*/ 531 h 571"/>
                <a:gd name="T54" fmla="*/ 0 w 341"/>
                <a:gd name="T55" fmla="*/ 514 h 571"/>
                <a:gd name="T56" fmla="*/ 3 w 341"/>
                <a:gd name="T57" fmla="*/ 496 h 571"/>
                <a:gd name="T58" fmla="*/ 11 w 341"/>
                <a:gd name="T59" fmla="*/ 480 h 571"/>
                <a:gd name="T60" fmla="*/ 23 w 341"/>
                <a:gd name="T61" fmla="*/ 467 h 571"/>
                <a:gd name="T62" fmla="*/ 39 w 341"/>
                <a:gd name="T63" fmla="*/ 459 h 571"/>
                <a:gd name="T64" fmla="*/ 57 w 341"/>
                <a:gd name="T65" fmla="*/ 456 h 571"/>
                <a:gd name="T66" fmla="*/ 88 w 341"/>
                <a:gd name="T67" fmla="*/ 454 h 571"/>
                <a:gd name="T68" fmla="*/ 116 w 341"/>
                <a:gd name="T69" fmla="*/ 446 h 571"/>
                <a:gd name="T70" fmla="*/ 143 w 341"/>
                <a:gd name="T71" fmla="*/ 433 h 571"/>
                <a:gd name="T72" fmla="*/ 167 w 341"/>
                <a:gd name="T73" fmla="*/ 417 h 571"/>
                <a:gd name="T74" fmla="*/ 187 w 341"/>
                <a:gd name="T75" fmla="*/ 395 h 571"/>
                <a:gd name="T76" fmla="*/ 204 w 341"/>
                <a:gd name="T77" fmla="*/ 372 h 571"/>
                <a:gd name="T78" fmla="*/ 217 w 341"/>
                <a:gd name="T79" fmla="*/ 346 h 571"/>
                <a:gd name="T80" fmla="*/ 225 w 341"/>
                <a:gd name="T81" fmla="*/ 316 h 571"/>
                <a:gd name="T82" fmla="*/ 228 w 341"/>
                <a:gd name="T83" fmla="*/ 286 h 571"/>
                <a:gd name="T84" fmla="*/ 225 w 341"/>
                <a:gd name="T85" fmla="*/ 255 h 571"/>
                <a:gd name="T86" fmla="*/ 217 w 341"/>
                <a:gd name="T87" fmla="*/ 226 h 571"/>
                <a:gd name="T88" fmla="*/ 204 w 341"/>
                <a:gd name="T89" fmla="*/ 199 h 571"/>
                <a:gd name="T90" fmla="*/ 187 w 341"/>
                <a:gd name="T91" fmla="*/ 175 h 571"/>
                <a:gd name="T92" fmla="*/ 167 w 341"/>
                <a:gd name="T93" fmla="*/ 155 h 571"/>
                <a:gd name="T94" fmla="*/ 143 w 341"/>
                <a:gd name="T95" fmla="*/ 138 h 571"/>
                <a:gd name="T96" fmla="*/ 116 w 341"/>
                <a:gd name="T97" fmla="*/ 125 h 571"/>
                <a:gd name="T98" fmla="*/ 88 w 341"/>
                <a:gd name="T99" fmla="*/ 117 h 571"/>
                <a:gd name="T100" fmla="*/ 57 w 341"/>
                <a:gd name="T101" fmla="*/ 115 h 571"/>
                <a:gd name="T102" fmla="*/ 39 w 341"/>
                <a:gd name="T103" fmla="*/ 112 h 571"/>
                <a:gd name="T104" fmla="*/ 23 w 341"/>
                <a:gd name="T105" fmla="*/ 104 h 571"/>
                <a:gd name="T106" fmla="*/ 11 w 341"/>
                <a:gd name="T107" fmla="*/ 91 h 571"/>
                <a:gd name="T108" fmla="*/ 3 w 341"/>
                <a:gd name="T109" fmla="*/ 76 h 571"/>
                <a:gd name="T110" fmla="*/ 0 w 341"/>
                <a:gd name="T111" fmla="*/ 57 h 571"/>
                <a:gd name="T112" fmla="*/ 3 w 341"/>
                <a:gd name="T113" fmla="*/ 40 h 571"/>
                <a:gd name="T114" fmla="*/ 11 w 341"/>
                <a:gd name="T115" fmla="*/ 24 h 571"/>
                <a:gd name="T116" fmla="*/ 23 w 341"/>
                <a:gd name="T117" fmla="*/ 12 h 571"/>
                <a:gd name="T118" fmla="*/ 39 w 341"/>
                <a:gd name="T119" fmla="*/ 3 h 571"/>
                <a:gd name="T120" fmla="*/ 57 w 341"/>
                <a:gd name="T121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1" h="571">
                  <a:moveTo>
                    <a:pt x="57" y="0"/>
                  </a:moveTo>
                  <a:lnTo>
                    <a:pt x="99" y="3"/>
                  </a:lnTo>
                  <a:lnTo>
                    <a:pt x="139" y="13"/>
                  </a:lnTo>
                  <a:lnTo>
                    <a:pt x="177" y="27"/>
                  </a:lnTo>
                  <a:lnTo>
                    <a:pt x="212" y="46"/>
                  </a:lnTo>
                  <a:lnTo>
                    <a:pt x="244" y="70"/>
                  </a:lnTo>
                  <a:lnTo>
                    <a:pt x="271" y="99"/>
                  </a:lnTo>
                  <a:lnTo>
                    <a:pt x="296" y="130"/>
                  </a:lnTo>
                  <a:lnTo>
                    <a:pt x="315" y="166"/>
                  </a:lnTo>
                  <a:lnTo>
                    <a:pt x="329" y="203"/>
                  </a:lnTo>
                  <a:lnTo>
                    <a:pt x="338" y="243"/>
                  </a:lnTo>
                  <a:lnTo>
                    <a:pt x="341" y="286"/>
                  </a:lnTo>
                  <a:lnTo>
                    <a:pt x="338" y="327"/>
                  </a:lnTo>
                  <a:lnTo>
                    <a:pt x="329" y="368"/>
                  </a:lnTo>
                  <a:lnTo>
                    <a:pt x="315" y="405"/>
                  </a:lnTo>
                  <a:lnTo>
                    <a:pt x="296" y="441"/>
                  </a:lnTo>
                  <a:lnTo>
                    <a:pt x="271" y="472"/>
                  </a:lnTo>
                  <a:lnTo>
                    <a:pt x="244" y="501"/>
                  </a:lnTo>
                  <a:lnTo>
                    <a:pt x="212" y="525"/>
                  </a:lnTo>
                  <a:lnTo>
                    <a:pt x="177" y="545"/>
                  </a:lnTo>
                  <a:lnTo>
                    <a:pt x="139" y="559"/>
                  </a:lnTo>
                  <a:lnTo>
                    <a:pt x="99" y="568"/>
                  </a:lnTo>
                  <a:lnTo>
                    <a:pt x="57" y="571"/>
                  </a:lnTo>
                  <a:lnTo>
                    <a:pt x="39" y="568"/>
                  </a:lnTo>
                  <a:lnTo>
                    <a:pt x="23" y="560"/>
                  </a:lnTo>
                  <a:lnTo>
                    <a:pt x="11" y="548"/>
                  </a:lnTo>
                  <a:lnTo>
                    <a:pt x="3" y="531"/>
                  </a:lnTo>
                  <a:lnTo>
                    <a:pt x="0" y="514"/>
                  </a:lnTo>
                  <a:lnTo>
                    <a:pt x="3" y="496"/>
                  </a:lnTo>
                  <a:lnTo>
                    <a:pt x="11" y="480"/>
                  </a:lnTo>
                  <a:lnTo>
                    <a:pt x="23" y="467"/>
                  </a:lnTo>
                  <a:lnTo>
                    <a:pt x="39" y="459"/>
                  </a:lnTo>
                  <a:lnTo>
                    <a:pt x="57" y="456"/>
                  </a:lnTo>
                  <a:lnTo>
                    <a:pt x="88" y="454"/>
                  </a:lnTo>
                  <a:lnTo>
                    <a:pt x="116" y="446"/>
                  </a:lnTo>
                  <a:lnTo>
                    <a:pt x="143" y="433"/>
                  </a:lnTo>
                  <a:lnTo>
                    <a:pt x="167" y="417"/>
                  </a:lnTo>
                  <a:lnTo>
                    <a:pt x="187" y="395"/>
                  </a:lnTo>
                  <a:lnTo>
                    <a:pt x="204" y="372"/>
                  </a:lnTo>
                  <a:lnTo>
                    <a:pt x="217" y="346"/>
                  </a:lnTo>
                  <a:lnTo>
                    <a:pt x="225" y="316"/>
                  </a:lnTo>
                  <a:lnTo>
                    <a:pt x="228" y="286"/>
                  </a:lnTo>
                  <a:lnTo>
                    <a:pt x="225" y="255"/>
                  </a:lnTo>
                  <a:lnTo>
                    <a:pt x="217" y="226"/>
                  </a:lnTo>
                  <a:lnTo>
                    <a:pt x="204" y="199"/>
                  </a:lnTo>
                  <a:lnTo>
                    <a:pt x="187" y="175"/>
                  </a:lnTo>
                  <a:lnTo>
                    <a:pt x="167" y="155"/>
                  </a:lnTo>
                  <a:lnTo>
                    <a:pt x="143" y="138"/>
                  </a:lnTo>
                  <a:lnTo>
                    <a:pt x="116" y="125"/>
                  </a:lnTo>
                  <a:lnTo>
                    <a:pt x="88" y="117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6" name="Freeform 275"/>
            <p:cNvSpPr>
              <a:spLocks/>
            </p:cNvSpPr>
            <p:nvPr/>
          </p:nvSpPr>
          <p:spPr bwMode="auto">
            <a:xfrm>
              <a:off x="11236325" y="4249738"/>
              <a:ext cx="53975" cy="90488"/>
            </a:xfrm>
            <a:custGeom>
              <a:avLst/>
              <a:gdLst>
                <a:gd name="T0" fmla="*/ 58 w 341"/>
                <a:gd name="T1" fmla="*/ 0 h 571"/>
                <a:gd name="T2" fmla="*/ 99 w 341"/>
                <a:gd name="T3" fmla="*/ 3 h 571"/>
                <a:gd name="T4" fmla="*/ 140 w 341"/>
                <a:gd name="T5" fmla="*/ 13 h 571"/>
                <a:gd name="T6" fmla="*/ 177 w 341"/>
                <a:gd name="T7" fmla="*/ 27 h 571"/>
                <a:gd name="T8" fmla="*/ 212 w 341"/>
                <a:gd name="T9" fmla="*/ 46 h 571"/>
                <a:gd name="T10" fmla="*/ 244 w 341"/>
                <a:gd name="T11" fmla="*/ 70 h 571"/>
                <a:gd name="T12" fmla="*/ 271 w 341"/>
                <a:gd name="T13" fmla="*/ 99 h 571"/>
                <a:gd name="T14" fmla="*/ 296 w 341"/>
                <a:gd name="T15" fmla="*/ 130 h 571"/>
                <a:gd name="T16" fmla="*/ 315 w 341"/>
                <a:gd name="T17" fmla="*/ 166 h 571"/>
                <a:gd name="T18" fmla="*/ 330 w 341"/>
                <a:gd name="T19" fmla="*/ 203 h 571"/>
                <a:gd name="T20" fmla="*/ 338 w 341"/>
                <a:gd name="T21" fmla="*/ 243 h 571"/>
                <a:gd name="T22" fmla="*/ 341 w 341"/>
                <a:gd name="T23" fmla="*/ 286 h 571"/>
                <a:gd name="T24" fmla="*/ 338 w 341"/>
                <a:gd name="T25" fmla="*/ 327 h 571"/>
                <a:gd name="T26" fmla="*/ 330 w 341"/>
                <a:gd name="T27" fmla="*/ 368 h 571"/>
                <a:gd name="T28" fmla="*/ 315 w 341"/>
                <a:gd name="T29" fmla="*/ 405 h 571"/>
                <a:gd name="T30" fmla="*/ 296 w 341"/>
                <a:gd name="T31" fmla="*/ 441 h 571"/>
                <a:gd name="T32" fmla="*/ 271 w 341"/>
                <a:gd name="T33" fmla="*/ 472 h 571"/>
                <a:gd name="T34" fmla="*/ 244 w 341"/>
                <a:gd name="T35" fmla="*/ 501 h 571"/>
                <a:gd name="T36" fmla="*/ 212 w 341"/>
                <a:gd name="T37" fmla="*/ 525 h 571"/>
                <a:gd name="T38" fmla="*/ 177 w 341"/>
                <a:gd name="T39" fmla="*/ 545 h 571"/>
                <a:gd name="T40" fmla="*/ 140 w 341"/>
                <a:gd name="T41" fmla="*/ 559 h 571"/>
                <a:gd name="T42" fmla="*/ 99 w 341"/>
                <a:gd name="T43" fmla="*/ 568 h 571"/>
                <a:gd name="T44" fmla="*/ 58 w 341"/>
                <a:gd name="T45" fmla="*/ 571 h 571"/>
                <a:gd name="T46" fmla="*/ 40 w 341"/>
                <a:gd name="T47" fmla="*/ 568 h 571"/>
                <a:gd name="T48" fmla="*/ 23 w 341"/>
                <a:gd name="T49" fmla="*/ 560 h 571"/>
                <a:gd name="T50" fmla="*/ 11 w 341"/>
                <a:gd name="T51" fmla="*/ 548 h 571"/>
                <a:gd name="T52" fmla="*/ 3 w 341"/>
                <a:gd name="T53" fmla="*/ 531 h 571"/>
                <a:gd name="T54" fmla="*/ 0 w 341"/>
                <a:gd name="T55" fmla="*/ 514 h 571"/>
                <a:gd name="T56" fmla="*/ 3 w 341"/>
                <a:gd name="T57" fmla="*/ 496 h 571"/>
                <a:gd name="T58" fmla="*/ 11 w 341"/>
                <a:gd name="T59" fmla="*/ 480 h 571"/>
                <a:gd name="T60" fmla="*/ 23 w 341"/>
                <a:gd name="T61" fmla="*/ 467 h 571"/>
                <a:gd name="T62" fmla="*/ 40 w 341"/>
                <a:gd name="T63" fmla="*/ 459 h 571"/>
                <a:gd name="T64" fmla="*/ 58 w 341"/>
                <a:gd name="T65" fmla="*/ 456 h 571"/>
                <a:gd name="T66" fmla="*/ 88 w 341"/>
                <a:gd name="T67" fmla="*/ 454 h 571"/>
                <a:gd name="T68" fmla="*/ 116 w 341"/>
                <a:gd name="T69" fmla="*/ 446 h 571"/>
                <a:gd name="T70" fmla="*/ 143 w 341"/>
                <a:gd name="T71" fmla="*/ 433 h 571"/>
                <a:gd name="T72" fmla="*/ 167 w 341"/>
                <a:gd name="T73" fmla="*/ 417 h 571"/>
                <a:gd name="T74" fmla="*/ 187 w 341"/>
                <a:gd name="T75" fmla="*/ 395 h 571"/>
                <a:gd name="T76" fmla="*/ 205 w 341"/>
                <a:gd name="T77" fmla="*/ 372 h 571"/>
                <a:gd name="T78" fmla="*/ 217 w 341"/>
                <a:gd name="T79" fmla="*/ 346 h 571"/>
                <a:gd name="T80" fmla="*/ 225 w 341"/>
                <a:gd name="T81" fmla="*/ 316 h 571"/>
                <a:gd name="T82" fmla="*/ 228 w 341"/>
                <a:gd name="T83" fmla="*/ 286 h 571"/>
                <a:gd name="T84" fmla="*/ 225 w 341"/>
                <a:gd name="T85" fmla="*/ 255 h 571"/>
                <a:gd name="T86" fmla="*/ 217 w 341"/>
                <a:gd name="T87" fmla="*/ 226 h 571"/>
                <a:gd name="T88" fmla="*/ 205 w 341"/>
                <a:gd name="T89" fmla="*/ 199 h 571"/>
                <a:gd name="T90" fmla="*/ 187 w 341"/>
                <a:gd name="T91" fmla="*/ 175 h 571"/>
                <a:gd name="T92" fmla="*/ 167 w 341"/>
                <a:gd name="T93" fmla="*/ 155 h 571"/>
                <a:gd name="T94" fmla="*/ 143 w 341"/>
                <a:gd name="T95" fmla="*/ 138 h 571"/>
                <a:gd name="T96" fmla="*/ 116 w 341"/>
                <a:gd name="T97" fmla="*/ 125 h 571"/>
                <a:gd name="T98" fmla="*/ 88 w 341"/>
                <a:gd name="T99" fmla="*/ 117 h 571"/>
                <a:gd name="T100" fmla="*/ 58 w 341"/>
                <a:gd name="T101" fmla="*/ 115 h 571"/>
                <a:gd name="T102" fmla="*/ 40 w 341"/>
                <a:gd name="T103" fmla="*/ 112 h 571"/>
                <a:gd name="T104" fmla="*/ 23 w 341"/>
                <a:gd name="T105" fmla="*/ 104 h 571"/>
                <a:gd name="T106" fmla="*/ 11 w 341"/>
                <a:gd name="T107" fmla="*/ 91 h 571"/>
                <a:gd name="T108" fmla="*/ 3 w 341"/>
                <a:gd name="T109" fmla="*/ 76 h 571"/>
                <a:gd name="T110" fmla="*/ 0 w 341"/>
                <a:gd name="T111" fmla="*/ 57 h 571"/>
                <a:gd name="T112" fmla="*/ 3 w 341"/>
                <a:gd name="T113" fmla="*/ 40 h 571"/>
                <a:gd name="T114" fmla="*/ 11 w 341"/>
                <a:gd name="T115" fmla="*/ 24 h 571"/>
                <a:gd name="T116" fmla="*/ 23 w 341"/>
                <a:gd name="T117" fmla="*/ 12 h 571"/>
                <a:gd name="T118" fmla="*/ 40 w 341"/>
                <a:gd name="T119" fmla="*/ 3 h 571"/>
                <a:gd name="T120" fmla="*/ 58 w 341"/>
                <a:gd name="T121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1" h="571">
                  <a:moveTo>
                    <a:pt x="58" y="0"/>
                  </a:moveTo>
                  <a:lnTo>
                    <a:pt x="99" y="3"/>
                  </a:lnTo>
                  <a:lnTo>
                    <a:pt x="140" y="13"/>
                  </a:lnTo>
                  <a:lnTo>
                    <a:pt x="177" y="27"/>
                  </a:lnTo>
                  <a:lnTo>
                    <a:pt x="212" y="46"/>
                  </a:lnTo>
                  <a:lnTo>
                    <a:pt x="244" y="70"/>
                  </a:lnTo>
                  <a:lnTo>
                    <a:pt x="271" y="99"/>
                  </a:lnTo>
                  <a:lnTo>
                    <a:pt x="296" y="130"/>
                  </a:lnTo>
                  <a:lnTo>
                    <a:pt x="315" y="166"/>
                  </a:lnTo>
                  <a:lnTo>
                    <a:pt x="330" y="203"/>
                  </a:lnTo>
                  <a:lnTo>
                    <a:pt x="338" y="243"/>
                  </a:lnTo>
                  <a:lnTo>
                    <a:pt x="341" y="286"/>
                  </a:lnTo>
                  <a:lnTo>
                    <a:pt x="338" y="327"/>
                  </a:lnTo>
                  <a:lnTo>
                    <a:pt x="330" y="368"/>
                  </a:lnTo>
                  <a:lnTo>
                    <a:pt x="315" y="405"/>
                  </a:lnTo>
                  <a:lnTo>
                    <a:pt x="296" y="441"/>
                  </a:lnTo>
                  <a:lnTo>
                    <a:pt x="271" y="472"/>
                  </a:lnTo>
                  <a:lnTo>
                    <a:pt x="244" y="501"/>
                  </a:lnTo>
                  <a:lnTo>
                    <a:pt x="212" y="525"/>
                  </a:lnTo>
                  <a:lnTo>
                    <a:pt x="177" y="545"/>
                  </a:lnTo>
                  <a:lnTo>
                    <a:pt x="140" y="559"/>
                  </a:lnTo>
                  <a:lnTo>
                    <a:pt x="99" y="568"/>
                  </a:lnTo>
                  <a:lnTo>
                    <a:pt x="58" y="571"/>
                  </a:lnTo>
                  <a:lnTo>
                    <a:pt x="40" y="568"/>
                  </a:lnTo>
                  <a:lnTo>
                    <a:pt x="23" y="560"/>
                  </a:lnTo>
                  <a:lnTo>
                    <a:pt x="11" y="548"/>
                  </a:lnTo>
                  <a:lnTo>
                    <a:pt x="3" y="531"/>
                  </a:lnTo>
                  <a:lnTo>
                    <a:pt x="0" y="514"/>
                  </a:lnTo>
                  <a:lnTo>
                    <a:pt x="3" y="496"/>
                  </a:lnTo>
                  <a:lnTo>
                    <a:pt x="11" y="480"/>
                  </a:lnTo>
                  <a:lnTo>
                    <a:pt x="23" y="467"/>
                  </a:lnTo>
                  <a:lnTo>
                    <a:pt x="40" y="459"/>
                  </a:lnTo>
                  <a:lnTo>
                    <a:pt x="58" y="456"/>
                  </a:lnTo>
                  <a:lnTo>
                    <a:pt x="88" y="454"/>
                  </a:lnTo>
                  <a:lnTo>
                    <a:pt x="116" y="446"/>
                  </a:lnTo>
                  <a:lnTo>
                    <a:pt x="143" y="433"/>
                  </a:lnTo>
                  <a:lnTo>
                    <a:pt x="167" y="417"/>
                  </a:lnTo>
                  <a:lnTo>
                    <a:pt x="187" y="395"/>
                  </a:lnTo>
                  <a:lnTo>
                    <a:pt x="205" y="372"/>
                  </a:lnTo>
                  <a:lnTo>
                    <a:pt x="217" y="346"/>
                  </a:lnTo>
                  <a:lnTo>
                    <a:pt x="225" y="316"/>
                  </a:lnTo>
                  <a:lnTo>
                    <a:pt x="228" y="286"/>
                  </a:lnTo>
                  <a:lnTo>
                    <a:pt x="225" y="255"/>
                  </a:lnTo>
                  <a:lnTo>
                    <a:pt x="217" y="226"/>
                  </a:lnTo>
                  <a:lnTo>
                    <a:pt x="205" y="199"/>
                  </a:lnTo>
                  <a:lnTo>
                    <a:pt x="187" y="175"/>
                  </a:lnTo>
                  <a:lnTo>
                    <a:pt x="167" y="155"/>
                  </a:lnTo>
                  <a:lnTo>
                    <a:pt x="143" y="138"/>
                  </a:lnTo>
                  <a:lnTo>
                    <a:pt x="116" y="125"/>
                  </a:lnTo>
                  <a:lnTo>
                    <a:pt x="88" y="117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Freeform 276"/>
            <p:cNvSpPr>
              <a:spLocks/>
            </p:cNvSpPr>
            <p:nvPr/>
          </p:nvSpPr>
          <p:spPr bwMode="auto">
            <a:xfrm>
              <a:off x="11236325" y="4521200"/>
              <a:ext cx="90488" cy="90488"/>
            </a:xfrm>
            <a:custGeom>
              <a:avLst/>
              <a:gdLst>
                <a:gd name="T0" fmla="*/ 57 w 569"/>
                <a:gd name="T1" fmla="*/ 0 h 570"/>
                <a:gd name="T2" fmla="*/ 72 w 569"/>
                <a:gd name="T3" fmla="*/ 2 h 570"/>
                <a:gd name="T4" fmla="*/ 85 w 569"/>
                <a:gd name="T5" fmla="*/ 7 h 570"/>
                <a:gd name="T6" fmla="*/ 97 w 569"/>
                <a:gd name="T7" fmla="*/ 17 h 570"/>
                <a:gd name="T8" fmla="*/ 285 w 569"/>
                <a:gd name="T9" fmla="*/ 204 h 570"/>
                <a:gd name="T10" fmla="*/ 472 w 569"/>
                <a:gd name="T11" fmla="*/ 17 h 570"/>
                <a:gd name="T12" fmla="*/ 484 w 569"/>
                <a:gd name="T13" fmla="*/ 7 h 570"/>
                <a:gd name="T14" fmla="*/ 498 w 569"/>
                <a:gd name="T15" fmla="*/ 2 h 570"/>
                <a:gd name="T16" fmla="*/ 512 w 569"/>
                <a:gd name="T17" fmla="*/ 0 h 570"/>
                <a:gd name="T18" fmla="*/ 526 w 569"/>
                <a:gd name="T19" fmla="*/ 2 h 570"/>
                <a:gd name="T20" fmla="*/ 541 w 569"/>
                <a:gd name="T21" fmla="*/ 7 h 570"/>
                <a:gd name="T22" fmla="*/ 553 w 569"/>
                <a:gd name="T23" fmla="*/ 17 h 570"/>
                <a:gd name="T24" fmla="*/ 562 w 569"/>
                <a:gd name="T25" fmla="*/ 29 h 570"/>
                <a:gd name="T26" fmla="*/ 567 w 569"/>
                <a:gd name="T27" fmla="*/ 43 h 570"/>
                <a:gd name="T28" fmla="*/ 569 w 569"/>
                <a:gd name="T29" fmla="*/ 57 h 570"/>
                <a:gd name="T30" fmla="*/ 567 w 569"/>
                <a:gd name="T31" fmla="*/ 72 h 570"/>
                <a:gd name="T32" fmla="*/ 562 w 569"/>
                <a:gd name="T33" fmla="*/ 85 h 570"/>
                <a:gd name="T34" fmla="*/ 553 w 569"/>
                <a:gd name="T35" fmla="*/ 97 h 570"/>
                <a:gd name="T36" fmla="*/ 364 w 569"/>
                <a:gd name="T37" fmla="*/ 285 h 570"/>
                <a:gd name="T38" fmla="*/ 553 w 569"/>
                <a:gd name="T39" fmla="*/ 473 h 570"/>
                <a:gd name="T40" fmla="*/ 562 w 569"/>
                <a:gd name="T41" fmla="*/ 485 h 570"/>
                <a:gd name="T42" fmla="*/ 567 w 569"/>
                <a:gd name="T43" fmla="*/ 498 h 570"/>
                <a:gd name="T44" fmla="*/ 569 w 569"/>
                <a:gd name="T45" fmla="*/ 514 h 570"/>
                <a:gd name="T46" fmla="*/ 567 w 569"/>
                <a:gd name="T47" fmla="*/ 528 h 570"/>
                <a:gd name="T48" fmla="*/ 562 w 569"/>
                <a:gd name="T49" fmla="*/ 541 h 570"/>
                <a:gd name="T50" fmla="*/ 553 w 569"/>
                <a:gd name="T51" fmla="*/ 553 h 570"/>
                <a:gd name="T52" fmla="*/ 541 w 569"/>
                <a:gd name="T53" fmla="*/ 563 h 570"/>
                <a:gd name="T54" fmla="*/ 526 w 569"/>
                <a:gd name="T55" fmla="*/ 568 h 570"/>
                <a:gd name="T56" fmla="*/ 512 w 569"/>
                <a:gd name="T57" fmla="*/ 570 h 570"/>
                <a:gd name="T58" fmla="*/ 498 w 569"/>
                <a:gd name="T59" fmla="*/ 568 h 570"/>
                <a:gd name="T60" fmla="*/ 484 w 569"/>
                <a:gd name="T61" fmla="*/ 563 h 570"/>
                <a:gd name="T62" fmla="*/ 472 w 569"/>
                <a:gd name="T63" fmla="*/ 553 h 570"/>
                <a:gd name="T64" fmla="*/ 285 w 569"/>
                <a:gd name="T65" fmla="*/ 366 h 570"/>
                <a:gd name="T66" fmla="*/ 97 w 569"/>
                <a:gd name="T67" fmla="*/ 553 h 570"/>
                <a:gd name="T68" fmla="*/ 85 w 569"/>
                <a:gd name="T69" fmla="*/ 563 h 570"/>
                <a:gd name="T70" fmla="*/ 72 w 569"/>
                <a:gd name="T71" fmla="*/ 568 h 570"/>
                <a:gd name="T72" fmla="*/ 58 w 569"/>
                <a:gd name="T73" fmla="*/ 570 h 570"/>
                <a:gd name="T74" fmla="*/ 43 w 569"/>
                <a:gd name="T75" fmla="*/ 568 h 570"/>
                <a:gd name="T76" fmla="*/ 29 w 569"/>
                <a:gd name="T77" fmla="*/ 563 h 570"/>
                <a:gd name="T78" fmla="*/ 17 w 569"/>
                <a:gd name="T79" fmla="*/ 553 h 570"/>
                <a:gd name="T80" fmla="*/ 8 w 569"/>
                <a:gd name="T81" fmla="*/ 541 h 570"/>
                <a:gd name="T82" fmla="*/ 2 w 569"/>
                <a:gd name="T83" fmla="*/ 528 h 570"/>
                <a:gd name="T84" fmla="*/ 0 w 569"/>
                <a:gd name="T85" fmla="*/ 514 h 570"/>
                <a:gd name="T86" fmla="*/ 2 w 569"/>
                <a:gd name="T87" fmla="*/ 498 h 570"/>
                <a:gd name="T88" fmla="*/ 8 w 569"/>
                <a:gd name="T89" fmla="*/ 485 h 570"/>
                <a:gd name="T90" fmla="*/ 17 w 569"/>
                <a:gd name="T91" fmla="*/ 473 h 570"/>
                <a:gd name="T92" fmla="*/ 205 w 569"/>
                <a:gd name="T93" fmla="*/ 285 h 570"/>
                <a:gd name="T94" fmla="*/ 17 w 569"/>
                <a:gd name="T95" fmla="*/ 97 h 570"/>
                <a:gd name="T96" fmla="*/ 8 w 569"/>
                <a:gd name="T97" fmla="*/ 85 h 570"/>
                <a:gd name="T98" fmla="*/ 2 w 569"/>
                <a:gd name="T99" fmla="*/ 72 h 570"/>
                <a:gd name="T100" fmla="*/ 0 w 569"/>
                <a:gd name="T101" fmla="*/ 57 h 570"/>
                <a:gd name="T102" fmla="*/ 2 w 569"/>
                <a:gd name="T103" fmla="*/ 43 h 570"/>
                <a:gd name="T104" fmla="*/ 8 w 569"/>
                <a:gd name="T105" fmla="*/ 29 h 570"/>
                <a:gd name="T106" fmla="*/ 17 w 569"/>
                <a:gd name="T107" fmla="*/ 17 h 570"/>
                <a:gd name="T108" fmla="*/ 29 w 569"/>
                <a:gd name="T109" fmla="*/ 7 h 570"/>
                <a:gd name="T110" fmla="*/ 43 w 569"/>
                <a:gd name="T111" fmla="*/ 2 h 570"/>
                <a:gd name="T112" fmla="*/ 57 w 569"/>
                <a:gd name="T113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69" h="570">
                  <a:moveTo>
                    <a:pt x="57" y="0"/>
                  </a:moveTo>
                  <a:lnTo>
                    <a:pt x="72" y="2"/>
                  </a:lnTo>
                  <a:lnTo>
                    <a:pt x="85" y="7"/>
                  </a:lnTo>
                  <a:lnTo>
                    <a:pt x="97" y="17"/>
                  </a:lnTo>
                  <a:lnTo>
                    <a:pt x="285" y="204"/>
                  </a:lnTo>
                  <a:lnTo>
                    <a:pt x="472" y="17"/>
                  </a:lnTo>
                  <a:lnTo>
                    <a:pt x="484" y="7"/>
                  </a:lnTo>
                  <a:lnTo>
                    <a:pt x="498" y="2"/>
                  </a:lnTo>
                  <a:lnTo>
                    <a:pt x="512" y="0"/>
                  </a:lnTo>
                  <a:lnTo>
                    <a:pt x="526" y="2"/>
                  </a:lnTo>
                  <a:lnTo>
                    <a:pt x="541" y="7"/>
                  </a:lnTo>
                  <a:lnTo>
                    <a:pt x="553" y="17"/>
                  </a:lnTo>
                  <a:lnTo>
                    <a:pt x="562" y="29"/>
                  </a:lnTo>
                  <a:lnTo>
                    <a:pt x="567" y="43"/>
                  </a:lnTo>
                  <a:lnTo>
                    <a:pt x="569" y="57"/>
                  </a:lnTo>
                  <a:lnTo>
                    <a:pt x="567" y="72"/>
                  </a:lnTo>
                  <a:lnTo>
                    <a:pt x="562" y="85"/>
                  </a:lnTo>
                  <a:lnTo>
                    <a:pt x="553" y="97"/>
                  </a:lnTo>
                  <a:lnTo>
                    <a:pt x="364" y="285"/>
                  </a:lnTo>
                  <a:lnTo>
                    <a:pt x="553" y="473"/>
                  </a:lnTo>
                  <a:lnTo>
                    <a:pt x="562" y="485"/>
                  </a:lnTo>
                  <a:lnTo>
                    <a:pt x="567" y="498"/>
                  </a:lnTo>
                  <a:lnTo>
                    <a:pt x="569" y="514"/>
                  </a:lnTo>
                  <a:lnTo>
                    <a:pt x="567" y="528"/>
                  </a:lnTo>
                  <a:lnTo>
                    <a:pt x="562" y="541"/>
                  </a:lnTo>
                  <a:lnTo>
                    <a:pt x="553" y="553"/>
                  </a:lnTo>
                  <a:lnTo>
                    <a:pt x="541" y="563"/>
                  </a:lnTo>
                  <a:lnTo>
                    <a:pt x="526" y="568"/>
                  </a:lnTo>
                  <a:lnTo>
                    <a:pt x="512" y="570"/>
                  </a:lnTo>
                  <a:lnTo>
                    <a:pt x="498" y="568"/>
                  </a:lnTo>
                  <a:lnTo>
                    <a:pt x="484" y="563"/>
                  </a:lnTo>
                  <a:lnTo>
                    <a:pt x="472" y="553"/>
                  </a:lnTo>
                  <a:lnTo>
                    <a:pt x="285" y="366"/>
                  </a:lnTo>
                  <a:lnTo>
                    <a:pt x="97" y="553"/>
                  </a:lnTo>
                  <a:lnTo>
                    <a:pt x="85" y="563"/>
                  </a:lnTo>
                  <a:lnTo>
                    <a:pt x="72" y="568"/>
                  </a:lnTo>
                  <a:lnTo>
                    <a:pt x="58" y="570"/>
                  </a:lnTo>
                  <a:lnTo>
                    <a:pt x="43" y="568"/>
                  </a:lnTo>
                  <a:lnTo>
                    <a:pt x="29" y="563"/>
                  </a:lnTo>
                  <a:lnTo>
                    <a:pt x="17" y="553"/>
                  </a:lnTo>
                  <a:lnTo>
                    <a:pt x="8" y="541"/>
                  </a:lnTo>
                  <a:lnTo>
                    <a:pt x="2" y="528"/>
                  </a:lnTo>
                  <a:lnTo>
                    <a:pt x="0" y="514"/>
                  </a:lnTo>
                  <a:lnTo>
                    <a:pt x="2" y="498"/>
                  </a:lnTo>
                  <a:lnTo>
                    <a:pt x="8" y="485"/>
                  </a:lnTo>
                  <a:lnTo>
                    <a:pt x="17" y="473"/>
                  </a:lnTo>
                  <a:lnTo>
                    <a:pt x="205" y="285"/>
                  </a:lnTo>
                  <a:lnTo>
                    <a:pt x="17" y="97"/>
                  </a:lnTo>
                  <a:lnTo>
                    <a:pt x="8" y="85"/>
                  </a:lnTo>
                  <a:lnTo>
                    <a:pt x="2" y="72"/>
                  </a:lnTo>
                  <a:lnTo>
                    <a:pt x="0" y="57"/>
                  </a:lnTo>
                  <a:lnTo>
                    <a:pt x="2" y="43"/>
                  </a:lnTo>
                  <a:lnTo>
                    <a:pt x="8" y="29"/>
                  </a:lnTo>
                  <a:lnTo>
                    <a:pt x="17" y="17"/>
                  </a:lnTo>
                  <a:lnTo>
                    <a:pt x="29" y="7"/>
                  </a:lnTo>
                  <a:lnTo>
                    <a:pt x="43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5" name="Group 314"/>
          <p:cNvGrpSpPr/>
          <p:nvPr/>
        </p:nvGrpSpPr>
        <p:grpSpPr>
          <a:xfrm>
            <a:off x="10038366" y="4252765"/>
            <a:ext cx="525463" cy="515938"/>
            <a:chOff x="10026650" y="4249738"/>
            <a:chExt cx="525463" cy="5159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02" name="Freeform 281"/>
            <p:cNvSpPr>
              <a:spLocks noEditPoints="1"/>
            </p:cNvSpPr>
            <p:nvPr/>
          </p:nvSpPr>
          <p:spPr bwMode="auto">
            <a:xfrm>
              <a:off x="10026650" y="4249738"/>
              <a:ext cx="525463" cy="515938"/>
            </a:xfrm>
            <a:custGeom>
              <a:avLst/>
              <a:gdLst>
                <a:gd name="T0" fmla="*/ 3194 w 3307"/>
                <a:gd name="T1" fmla="*/ 3136 h 3251"/>
                <a:gd name="T2" fmla="*/ 1140 w 3307"/>
                <a:gd name="T3" fmla="*/ 0 h 3251"/>
                <a:gd name="T4" fmla="*/ 1261 w 3307"/>
                <a:gd name="T5" fmla="*/ 27 h 3251"/>
                <a:gd name="T6" fmla="*/ 1355 w 3307"/>
                <a:gd name="T7" fmla="*/ 99 h 3251"/>
                <a:gd name="T8" fmla="*/ 1413 w 3307"/>
                <a:gd name="T9" fmla="*/ 203 h 3251"/>
                <a:gd name="T10" fmla="*/ 1422 w 3307"/>
                <a:gd name="T11" fmla="*/ 327 h 3251"/>
                <a:gd name="T12" fmla="*/ 1380 w 3307"/>
                <a:gd name="T13" fmla="*/ 441 h 3251"/>
                <a:gd name="T14" fmla="*/ 1295 w 3307"/>
                <a:gd name="T15" fmla="*/ 525 h 3251"/>
                <a:gd name="T16" fmla="*/ 1183 w 3307"/>
                <a:gd name="T17" fmla="*/ 568 h 3251"/>
                <a:gd name="T18" fmla="*/ 1107 w 3307"/>
                <a:gd name="T19" fmla="*/ 560 h 3251"/>
                <a:gd name="T20" fmla="*/ 1083 w 3307"/>
                <a:gd name="T21" fmla="*/ 514 h 3251"/>
                <a:gd name="T22" fmla="*/ 1107 w 3307"/>
                <a:gd name="T23" fmla="*/ 467 h 3251"/>
                <a:gd name="T24" fmla="*/ 1171 w 3307"/>
                <a:gd name="T25" fmla="*/ 454 h 3251"/>
                <a:gd name="T26" fmla="*/ 1251 w 3307"/>
                <a:gd name="T27" fmla="*/ 417 h 3251"/>
                <a:gd name="T28" fmla="*/ 1300 w 3307"/>
                <a:gd name="T29" fmla="*/ 346 h 3251"/>
                <a:gd name="T30" fmla="*/ 1309 w 3307"/>
                <a:gd name="T31" fmla="*/ 255 h 3251"/>
                <a:gd name="T32" fmla="*/ 1271 w 3307"/>
                <a:gd name="T33" fmla="*/ 175 h 3251"/>
                <a:gd name="T34" fmla="*/ 1200 w 3307"/>
                <a:gd name="T35" fmla="*/ 125 h 3251"/>
                <a:gd name="T36" fmla="*/ 1110 w 3307"/>
                <a:gd name="T37" fmla="*/ 117 h 3251"/>
                <a:gd name="T38" fmla="*/ 1029 w 3307"/>
                <a:gd name="T39" fmla="*/ 156 h 3251"/>
                <a:gd name="T40" fmla="*/ 980 w 3307"/>
                <a:gd name="T41" fmla="*/ 229 h 3251"/>
                <a:gd name="T42" fmla="*/ 1117 w 3307"/>
                <a:gd name="T43" fmla="*/ 240 h 3251"/>
                <a:gd name="T44" fmla="*/ 1140 w 3307"/>
                <a:gd name="T45" fmla="*/ 286 h 3251"/>
                <a:gd name="T46" fmla="*/ 1117 w 3307"/>
                <a:gd name="T47" fmla="*/ 331 h 3251"/>
                <a:gd name="T48" fmla="*/ 114 w 3307"/>
                <a:gd name="T49" fmla="*/ 343 h 3251"/>
                <a:gd name="T50" fmla="*/ 3194 w 3307"/>
                <a:gd name="T51" fmla="*/ 343 h 3251"/>
                <a:gd name="T52" fmla="*/ 2420 w 3307"/>
                <a:gd name="T53" fmla="*/ 417 h 3251"/>
                <a:gd name="T54" fmla="*/ 2348 w 3307"/>
                <a:gd name="T55" fmla="*/ 506 h 3251"/>
                <a:gd name="T56" fmla="*/ 2247 w 3307"/>
                <a:gd name="T57" fmla="*/ 560 h 3251"/>
                <a:gd name="T58" fmla="*/ 2149 w 3307"/>
                <a:gd name="T59" fmla="*/ 568 h 3251"/>
                <a:gd name="T60" fmla="*/ 2113 w 3307"/>
                <a:gd name="T61" fmla="*/ 531 h 3251"/>
                <a:gd name="T62" fmla="*/ 2121 w 3307"/>
                <a:gd name="T63" fmla="*/ 480 h 3251"/>
                <a:gd name="T64" fmla="*/ 2166 w 3307"/>
                <a:gd name="T65" fmla="*/ 456 h 3251"/>
                <a:gd name="T66" fmla="*/ 2253 w 3307"/>
                <a:gd name="T67" fmla="*/ 433 h 3251"/>
                <a:gd name="T68" fmla="*/ 2315 w 3307"/>
                <a:gd name="T69" fmla="*/ 372 h 3251"/>
                <a:gd name="T70" fmla="*/ 2338 w 3307"/>
                <a:gd name="T71" fmla="*/ 286 h 3251"/>
                <a:gd name="T72" fmla="*/ 2315 w 3307"/>
                <a:gd name="T73" fmla="*/ 199 h 3251"/>
                <a:gd name="T74" fmla="*/ 2253 w 3307"/>
                <a:gd name="T75" fmla="*/ 138 h 3251"/>
                <a:gd name="T76" fmla="*/ 2166 w 3307"/>
                <a:gd name="T77" fmla="*/ 115 h 3251"/>
                <a:gd name="T78" fmla="*/ 2121 w 3307"/>
                <a:gd name="T79" fmla="*/ 91 h 3251"/>
                <a:gd name="T80" fmla="*/ 2113 w 3307"/>
                <a:gd name="T81" fmla="*/ 40 h 3251"/>
                <a:gd name="T82" fmla="*/ 2149 w 3307"/>
                <a:gd name="T83" fmla="*/ 3 h 3251"/>
                <a:gd name="T84" fmla="*/ 2247 w 3307"/>
                <a:gd name="T85" fmla="*/ 12 h 3251"/>
                <a:gd name="T86" fmla="*/ 2348 w 3307"/>
                <a:gd name="T87" fmla="*/ 65 h 3251"/>
                <a:gd name="T88" fmla="*/ 2420 w 3307"/>
                <a:gd name="T89" fmla="*/ 155 h 3251"/>
                <a:gd name="T90" fmla="*/ 3307 w 3307"/>
                <a:gd name="T91" fmla="*/ 229 h 3251"/>
                <a:gd name="T92" fmla="*/ 0 w 3307"/>
                <a:gd name="T93" fmla="*/ 229 h 3251"/>
                <a:gd name="T94" fmla="*/ 887 w 3307"/>
                <a:gd name="T95" fmla="*/ 155 h 3251"/>
                <a:gd name="T96" fmla="*/ 959 w 3307"/>
                <a:gd name="T97" fmla="*/ 65 h 3251"/>
                <a:gd name="T98" fmla="*/ 1061 w 3307"/>
                <a:gd name="T99" fmla="*/ 12 h 3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07" h="3251">
                  <a:moveTo>
                    <a:pt x="114" y="970"/>
                  </a:moveTo>
                  <a:lnTo>
                    <a:pt x="114" y="3136"/>
                  </a:lnTo>
                  <a:lnTo>
                    <a:pt x="3194" y="3136"/>
                  </a:lnTo>
                  <a:lnTo>
                    <a:pt x="3194" y="970"/>
                  </a:lnTo>
                  <a:lnTo>
                    <a:pt x="114" y="970"/>
                  </a:lnTo>
                  <a:close/>
                  <a:moveTo>
                    <a:pt x="1140" y="0"/>
                  </a:moveTo>
                  <a:lnTo>
                    <a:pt x="1183" y="3"/>
                  </a:lnTo>
                  <a:lnTo>
                    <a:pt x="1222" y="13"/>
                  </a:lnTo>
                  <a:lnTo>
                    <a:pt x="1261" y="27"/>
                  </a:lnTo>
                  <a:lnTo>
                    <a:pt x="1295" y="46"/>
                  </a:lnTo>
                  <a:lnTo>
                    <a:pt x="1328" y="70"/>
                  </a:lnTo>
                  <a:lnTo>
                    <a:pt x="1355" y="99"/>
                  </a:lnTo>
                  <a:lnTo>
                    <a:pt x="1380" y="130"/>
                  </a:lnTo>
                  <a:lnTo>
                    <a:pt x="1399" y="166"/>
                  </a:lnTo>
                  <a:lnTo>
                    <a:pt x="1413" y="203"/>
                  </a:lnTo>
                  <a:lnTo>
                    <a:pt x="1422" y="243"/>
                  </a:lnTo>
                  <a:lnTo>
                    <a:pt x="1425" y="286"/>
                  </a:lnTo>
                  <a:lnTo>
                    <a:pt x="1422" y="327"/>
                  </a:lnTo>
                  <a:lnTo>
                    <a:pt x="1413" y="368"/>
                  </a:lnTo>
                  <a:lnTo>
                    <a:pt x="1399" y="405"/>
                  </a:lnTo>
                  <a:lnTo>
                    <a:pt x="1380" y="441"/>
                  </a:lnTo>
                  <a:lnTo>
                    <a:pt x="1355" y="472"/>
                  </a:lnTo>
                  <a:lnTo>
                    <a:pt x="1328" y="501"/>
                  </a:lnTo>
                  <a:lnTo>
                    <a:pt x="1295" y="525"/>
                  </a:lnTo>
                  <a:lnTo>
                    <a:pt x="1261" y="545"/>
                  </a:lnTo>
                  <a:lnTo>
                    <a:pt x="1222" y="559"/>
                  </a:lnTo>
                  <a:lnTo>
                    <a:pt x="1183" y="568"/>
                  </a:lnTo>
                  <a:lnTo>
                    <a:pt x="1140" y="571"/>
                  </a:lnTo>
                  <a:lnTo>
                    <a:pt x="1123" y="568"/>
                  </a:lnTo>
                  <a:lnTo>
                    <a:pt x="1107" y="560"/>
                  </a:lnTo>
                  <a:lnTo>
                    <a:pt x="1094" y="548"/>
                  </a:lnTo>
                  <a:lnTo>
                    <a:pt x="1086" y="531"/>
                  </a:lnTo>
                  <a:lnTo>
                    <a:pt x="1083" y="514"/>
                  </a:lnTo>
                  <a:lnTo>
                    <a:pt x="1086" y="496"/>
                  </a:lnTo>
                  <a:lnTo>
                    <a:pt x="1094" y="480"/>
                  </a:lnTo>
                  <a:lnTo>
                    <a:pt x="1107" y="467"/>
                  </a:lnTo>
                  <a:lnTo>
                    <a:pt x="1123" y="459"/>
                  </a:lnTo>
                  <a:lnTo>
                    <a:pt x="1140" y="456"/>
                  </a:lnTo>
                  <a:lnTo>
                    <a:pt x="1171" y="454"/>
                  </a:lnTo>
                  <a:lnTo>
                    <a:pt x="1200" y="446"/>
                  </a:lnTo>
                  <a:lnTo>
                    <a:pt x="1226" y="433"/>
                  </a:lnTo>
                  <a:lnTo>
                    <a:pt x="1251" y="417"/>
                  </a:lnTo>
                  <a:lnTo>
                    <a:pt x="1271" y="395"/>
                  </a:lnTo>
                  <a:lnTo>
                    <a:pt x="1288" y="372"/>
                  </a:lnTo>
                  <a:lnTo>
                    <a:pt x="1300" y="346"/>
                  </a:lnTo>
                  <a:lnTo>
                    <a:pt x="1309" y="316"/>
                  </a:lnTo>
                  <a:lnTo>
                    <a:pt x="1312" y="286"/>
                  </a:lnTo>
                  <a:lnTo>
                    <a:pt x="1309" y="255"/>
                  </a:lnTo>
                  <a:lnTo>
                    <a:pt x="1300" y="226"/>
                  </a:lnTo>
                  <a:lnTo>
                    <a:pt x="1288" y="199"/>
                  </a:lnTo>
                  <a:lnTo>
                    <a:pt x="1271" y="175"/>
                  </a:lnTo>
                  <a:lnTo>
                    <a:pt x="1251" y="155"/>
                  </a:lnTo>
                  <a:lnTo>
                    <a:pt x="1226" y="138"/>
                  </a:lnTo>
                  <a:lnTo>
                    <a:pt x="1200" y="125"/>
                  </a:lnTo>
                  <a:lnTo>
                    <a:pt x="1171" y="117"/>
                  </a:lnTo>
                  <a:lnTo>
                    <a:pt x="1140" y="115"/>
                  </a:lnTo>
                  <a:lnTo>
                    <a:pt x="1110" y="117"/>
                  </a:lnTo>
                  <a:lnTo>
                    <a:pt x="1080" y="125"/>
                  </a:lnTo>
                  <a:lnTo>
                    <a:pt x="1054" y="138"/>
                  </a:lnTo>
                  <a:lnTo>
                    <a:pt x="1029" y="156"/>
                  </a:lnTo>
                  <a:lnTo>
                    <a:pt x="1009" y="177"/>
                  </a:lnTo>
                  <a:lnTo>
                    <a:pt x="992" y="201"/>
                  </a:lnTo>
                  <a:lnTo>
                    <a:pt x="980" y="229"/>
                  </a:lnTo>
                  <a:lnTo>
                    <a:pt x="1083" y="229"/>
                  </a:lnTo>
                  <a:lnTo>
                    <a:pt x="1101" y="232"/>
                  </a:lnTo>
                  <a:lnTo>
                    <a:pt x="1117" y="240"/>
                  </a:lnTo>
                  <a:lnTo>
                    <a:pt x="1130" y="252"/>
                  </a:lnTo>
                  <a:lnTo>
                    <a:pt x="1138" y="267"/>
                  </a:lnTo>
                  <a:lnTo>
                    <a:pt x="1140" y="286"/>
                  </a:lnTo>
                  <a:lnTo>
                    <a:pt x="1138" y="304"/>
                  </a:lnTo>
                  <a:lnTo>
                    <a:pt x="1130" y="319"/>
                  </a:lnTo>
                  <a:lnTo>
                    <a:pt x="1117" y="331"/>
                  </a:lnTo>
                  <a:lnTo>
                    <a:pt x="1101" y="339"/>
                  </a:lnTo>
                  <a:lnTo>
                    <a:pt x="1083" y="343"/>
                  </a:lnTo>
                  <a:lnTo>
                    <a:pt x="114" y="343"/>
                  </a:lnTo>
                  <a:lnTo>
                    <a:pt x="114" y="856"/>
                  </a:lnTo>
                  <a:lnTo>
                    <a:pt x="3194" y="856"/>
                  </a:lnTo>
                  <a:lnTo>
                    <a:pt x="3194" y="343"/>
                  </a:lnTo>
                  <a:lnTo>
                    <a:pt x="2447" y="343"/>
                  </a:lnTo>
                  <a:lnTo>
                    <a:pt x="2435" y="381"/>
                  </a:lnTo>
                  <a:lnTo>
                    <a:pt x="2420" y="417"/>
                  </a:lnTo>
                  <a:lnTo>
                    <a:pt x="2400" y="449"/>
                  </a:lnTo>
                  <a:lnTo>
                    <a:pt x="2376" y="480"/>
                  </a:lnTo>
                  <a:lnTo>
                    <a:pt x="2348" y="506"/>
                  </a:lnTo>
                  <a:lnTo>
                    <a:pt x="2317" y="528"/>
                  </a:lnTo>
                  <a:lnTo>
                    <a:pt x="2283" y="546"/>
                  </a:lnTo>
                  <a:lnTo>
                    <a:pt x="2247" y="560"/>
                  </a:lnTo>
                  <a:lnTo>
                    <a:pt x="2207" y="568"/>
                  </a:lnTo>
                  <a:lnTo>
                    <a:pt x="2166" y="571"/>
                  </a:lnTo>
                  <a:lnTo>
                    <a:pt x="2149" y="568"/>
                  </a:lnTo>
                  <a:lnTo>
                    <a:pt x="2133" y="560"/>
                  </a:lnTo>
                  <a:lnTo>
                    <a:pt x="2121" y="548"/>
                  </a:lnTo>
                  <a:lnTo>
                    <a:pt x="2113" y="531"/>
                  </a:lnTo>
                  <a:lnTo>
                    <a:pt x="2109" y="514"/>
                  </a:lnTo>
                  <a:lnTo>
                    <a:pt x="2113" y="496"/>
                  </a:lnTo>
                  <a:lnTo>
                    <a:pt x="2121" y="480"/>
                  </a:lnTo>
                  <a:lnTo>
                    <a:pt x="2133" y="467"/>
                  </a:lnTo>
                  <a:lnTo>
                    <a:pt x="2149" y="459"/>
                  </a:lnTo>
                  <a:lnTo>
                    <a:pt x="2166" y="456"/>
                  </a:lnTo>
                  <a:lnTo>
                    <a:pt x="2198" y="454"/>
                  </a:lnTo>
                  <a:lnTo>
                    <a:pt x="2226" y="446"/>
                  </a:lnTo>
                  <a:lnTo>
                    <a:pt x="2253" y="433"/>
                  </a:lnTo>
                  <a:lnTo>
                    <a:pt x="2277" y="417"/>
                  </a:lnTo>
                  <a:lnTo>
                    <a:pt x="2297" y="395"/>
                  </a:lnTo>
                  <a:lnTo>
                    <a:pt x="2315" y="372"/>
                  </a:lnTo>
                  <a:lnTo>
                    <a:pt x="2327" y="346"/>
                  </a:lnTo>
                  <a:lnTo>
                    <a:pt x="2335" y="316"/>
                  </a:lnTo>
                  <a:lnTo>
                    <a:pt x="2338" y="286"/>
                  </a:lnTo>
                  <a:lnTo>
                    <a:pt x="2335" y="255"/>
                  </a:lnTo>
                  <a:lnTo>
                    <a:pt x="2327" y="226"/>
                  </a:lnTo>
                  <a:lnTo>
                    <a:pt x="2315" y="199"/>
                  </a:lnTo>
                  <a:lnTo>
                    <a:pt x="2297" y="175"/>
                  </a:lnTo>
                  <a:lnTo>
                    <a:pt x="2277" y="155"/>
                  </a:lnTo>
                  <a:lnTo>
                    <a:pt x="2253" y="138"/>
                  </a:lnTo>
                  <a:lnTo>
                    <a:pt x="2226" y="125"/>
                  </a:lnTo>
                  <a:lnTo>
                    <a:pt x="2198" y="117"/>
                  </a:lnTo>
                  <a:lnTo>
                    <a:pt x="2166" y="115"/>
                  </a:lnTo>
                  <a:lnTo>
                    <a:pt x="2149" y="112"/>
                  </a:lnTo>
                  <a:lnTo>
                    <a:pt x="2133" y="104"/>
                  </a:lnTo>
                  <a:lnTo>
                    <a:pt x="2121" y="91"/>
                  </a:lnTo>
                  <a:lnTo>
                    <a:pt x="2113" y="76"/>
                  </a:lnTo>
                  <a:lnTo>
                    <a:pt x="2109" y="57"/>
                  </a:lnTo>
                  <a:lnTo>
                    <a:pt x="2113" y="40"/>
                  </a:lnTo>
                  <a:lnTo>
                    <a:pt x="2121" y="24"/>
                  </a:lnTo>
                  <a:lnTo>
                    <a:pt x="2133" y="12"/>
                  </a:lnTo>
                  <a:lnTo>
                    <a:pt x="2149" y="3"/>
                  </a:lnTo>
                  <a:lnTo>
                    <a:pt x="2166" y="0"/>
                  </a:lnTo>
                  <a:lnTo>
                    <a:pt x="2207" y="3"/>
                  </a:lnTo>
                  <a:lnTo>
                    <a:pt x="2247" y="12"/>
                  </a:lnTo>
                  <a:lnTo>
                    <a:pt x="2283" y="25"/>
                  </a:lnTo>
                  <a:lnTo>
                    <a:pt x="2317" y="43"/>
                  </a:lnTo>
                  <a:lnTo>
                    <a:pt x="2348" y="65"/>
                  </a:lnTo>
                  <a:lnTo>
                    <a:pt x="2376" y="92"/>
                  </a:lnTo>
                  <a:lnTo>
                    <a:pt x="2400" y="122"/>
                  </a:lnTo>
                  <a:lnTo>
                    <a:pt x="2420" y="155"/>
                  </a:lnTo>
                  <a:lnTo>
                    <a:pt x="2435" y="190"/>
                  </a:lnTo>
                  <a:lnTo>
                    <a:pt x="2447" y="229"/>
                  </a:lnTo>
                  <a:lnTo>
                    <a:pt x="3307" y="229"/>
                  </a:lnTo>
                  <a:lnTo>
                    <a:pt x="3307" y="3251"/>
                  </a:lnTo>
                  <a:lnTo>
                    <a:pt x="0" y="3251"/>
                  </a:lnTo>
                  <a:lnTo>
                    <a:pt x="0" y="229"/>
                  </a:lnTo>
                  <a:lnTo>
                    <a:pt x="861" y="229"/>
                  </a:lnTo>
                  <a:lnTo>
                    <a:pt x="872" y="190"/>
                  </a:lnTo>
                  <a:lnTo>
                    <a:pt x="887" y="155"/>
                  </a:lnTo>
                  <a:lnTo>
                    <a:pt x="908" y="122"/>
                  </a:lnTo>
                  <a:lnTo>
                    <a:pt x="931" y="92"/>
                  </a:lnTo>
                  <a:lnTo>
                    <a:pt x="959" y="65"/>
                  </a:lnTo>
                  <a:lnTo>
                    <a:pt x="991" y="43"/>
                  </a:lnTo>
                  <a:lnTo>
                    <a:pt x="1024" y="25"/>
                  </a:lnTo>
                  <a:lnTo>
                    <a:pt x="1061" y="12"/>
                  </a:lnTo>
                  <a:lnTo>
                    <a:pt x="1099" y="3"/>
                  </a:lnTo>
                  <a:lnTo>
                    <a:pt x="11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3" name="Freeform 282"/>
            <p:cNvSpPr>
              <a:spLocks/>
            </p:cNvSpPr>
            <p:nvPr/>
          </p:nvSpPr>
          <p:spPr bwMode="auto">
            <a:xfrm>
              <a:off x="10253663" y="4249738"/>
              <a:ext cx="53975" cy="90488"/>
            </a:xfrm>
            <a:custGeom>
              <a:avLst/>
              <a:gdLst>
                <a:gd name="T0" fmla="*/ 57 w 342"/>
                <a:gd name="T1" fmla="*/ 0 h 571"/>
                <a:gd name="T2" fmla="*/ 100 w 342"/>
                <a:gd name="T3" fmla="*/ 3 h 571"/>
                <a:gd name="T4" fmla="*/ 139 w 342"/>
                <a:gd name="T5" fmla="*/ 13 h 571"/>
                <a:gd name="T6" fmla="*/ 178 w 342"/>
                <a:gd name="T7" fmla="*/ 27 h 571"/>
                <a:gd name="T8" fmla="*/ 212 w 342"/>
                <a:gd name="T9" fmla="*/ 46 h 571"/>
                <a:gd name="T10" fmla="*/ 245 w 342"/>
                <a:gd name="T11" fmla="*/ 70 h 571"/>
                <a:gd name="T12" fmla="*/ 272 w 342"/>
                <a:gd name="T13" fmla="*/ 99 h 571"/>
                <a:gd name="T14" fmla="*/ 297 w 342"/>
                <a:gd name="T15" fmla="*/ 130 h 571"/>
                <a:gd name="T16" fmla="*/ 316 w 342"/>
                <a:gd name="T17" fmla="*/ 166 h 571"/>
                <a:gd name="T18" fmla="*/ 330 w 342"/>
                <a:gd name="T19" fmla="*/ 203 h 571"/>
                <a:gd name="T20" fmla="*/ 339 w 342"/>
                <a:gd name="T21" fmla="*/ 243 h 571"/>
                <a:gd name="T22" fmla="*/ 342 w 342"/>
                <a:gd name="T23" fmla="*/ 286 h 571"/>
                <a:gd name="T24" fmla="*/ 339 w 342"/>
                <a:gd name="T25" fmla="*/ 327 h 571"/>
                <a:gd name="T26" fmla="*/ 330 w 342"/>
                <a:gd name="T27" fmla="*/ 368 h 571"/>
                <a:gd name="T28" fmla="*/ 316 w 342"/>
                <a:gd name="T29" fmla="*/ 405 h 571"/>
                <a:gd name="T30" fmla="*/ 297 w 342"/>
                <a:gd name="T31" fmla="*/ 441 h 571"/>
                <a:gd name="T32" fmla="*/ 272 w 342"/>
                <a:gd name="T33" fmla="*/ 472 h 571"/>
                <a:gd name="T34" fmla="*/ 245 w 342"/>
                <a:gd name="T35" fmla="*/ 501 h 571"/>
                <a:gd name="T36" fmla="*/ 212 w 342"/>
                <a:gd name="T37" fmla="*/ 525 h 571"/>
                <a:gd name="T38" fmla="*/ 178 w 342"/>
                <a:gd name="T39" fmla="*/ 545 h 571"/>
                <a:gd name="T40" fmla="*/ 139 w 342"/>
                <a:gd name="T41" fmla="*/ 559 h 571"/>
                <a:gd name="T42" fmla="*/ 100 w 342"/>
                <a:gd name="T43" fmla="*/ 568 h 571"/>
                <a:gd name="T44" fmla="*/ 57 w 342"/>
                <a:gd name="T45" fmla="*/ 571 h 571"/>
                <a:gd name="T46" fmla="*/ 40 w 342"/>
                <a:gd name="T47" fmla="*/ 568 h 571"/>
                <a:gd name="T48" fmla="*/ 24 w 342"/>
                <a:gd name="T49" fmla="*/ 560 h 571"/>
                <a:gd name="T50" fmla="*/ 11 w 342"/>
                <a:gd name="T51" fmla="*/ 548 h 571"/>
                <a:gd name="T52" fmla="*/ 3 w 342"/>
                <a:gd name="T53" fmla="*/ 531 h 571"/>
                <a:gd name="T54" fmla="*/ 0 w 342"/>
                <a:gd name="T55" fmla="*/ 514 h 571"/>
                <a:gd name="T56" fmla="*/ 3 w 342"/>
                <a:gd name="T57" fmla="*/ 496 h 571"/>
                <a:gd name="T58" fmla="*/ 11 w 342"/>
                <a:gd name="T59" fmla="*/ 480 h 571"/>
                <a:gd name="T60" fmla="*/ 24 w 342"/>
                <a:gd name="T61" fmla="*/ 467 h 571"/>
                <a:gd name="T62" fmla="*/ 40 w 342"/>
                <a:gd name="T63" fmla="*/ 459 h 571"/>
                <a:gd name="T64" fmla="*/ 57 w 342"/>
                <a:gd name="T65" fmla="*/ 456 h 571"/>
                <a:gd name="T66" fmla="*/ 89 w 342"/>
                <a:gd name="T67" fmla="*/ 454 h 571"/>
                <a:gd name="T68" fmla="*/ 117 w 342"/>
                <a:gd name="T69" fmla="*/ 446 h 571"/>
                <a:gd name="T70" fmla="*/ 143 w 342"/>
                <a:gd name="T71" fmla="*/ 433 h 571"/>
                <a:gd name="T72" fmla="*/ 168 w 342"/>
                <a:gd name="T73" fmla="*/ 417 h 571"/>
                <a:gd name="T74" fmla="*/ 188 w 342"/>
                <a:gd name="T75" fmla="*/ 395 h 571"/>
                <a:gd name="T76" fmla="*/ 205 w 342"/>
                <a:gd name="T77" fmla="*/ 372 h 571"/>
                <a:gd name="T78" fmla="*/ 218 w 342"/>
                <a:gd name="T79" fmla="*/ 346 h 571"/>
                <a:gd name="T80" fmla="*/ 226 w 342"/>
                <a:gd name="T81" fmla="*/ 316 h 571"/>
                <a:gd name="T82" fmla="*/ 229 w 342"/>
                <a:gd name="T83" fmla="*/ 286 h 571"/>
                <a:gd name="T84" fmla="*/ 226 w 342"/>
                <a:gd name="T85" fmla="*/ 255 h 571"/>
                <a:gd name="T86" fmla="*/ 218 w 342"/>
                <a:gd name="T87" fmla="*/ 226 h 571"/>
                <a:gd name="T88" fmla="*/ 205 w 342"/>
                <a:gd name="T89" fmla="*/ 199 h 571"/>
                <a:gd name="T90" fmla="*/ 188 w 342"/>
                <a:gd name="T91" fmla="*/ 175 h 571"/>
                <a:gd name="T92" fmla="*/ 168 w 342"/>
                <a:gd name="T93" fmla="*/ 155 h 571"/>
                <a:gd name="T94" fmla="*/ 143 w 342"/>
                <a:gd name="T95" fmla="*/ 138 h 571"/>
                <a:gd name="T96" fmla="*/ 117 w 342"/>
                <a:gd name="T97" fmla="*/ 125 h 571"/>
                <a:gd name="T98" fmla="*/ 89 w 342"/>
                <a:gd name="T99" fmla="*/ 117 h 571"/>
                <a:gd name="T100" fmla="*/ 57 w 342"/>
                <a:gd name="T101" fmla="*/ 115 h 571"/>
                <a:gd name="T102" fmla="*/ 40 w 342"/>
                <a:gd name="T103" fmla="*/ 112 h 571"/>
                <a:gd name="T104" fmla="*/ 24 w 342"/>
                <a:gd name="T105" fmla="*/ 104 h 571"/>
                <a:gd name="T106" fmla="*/ 11 w 342"/>
                <a:gd name="T107" fmla="*/ 91 h 571"/>
                <a:gd name="T108" fmla="*/ 3 w 342"/>
                <a:gd name="T109" fmla="*/ 76 h 571"/>
                <a:gd name="T110" fmla="*/ 0 w 342"/>
                <a:gd name="T111" fmla="*/ 57 h 571"/>
                <a:gd name="T112" fmla="*/ 3 w 342"/>
                <a:gd name="T113" fmla="*/ 40 h 571"/>
                <a:gd name="T114" fmla="*/ 11 w 342"/>
                <a:gd name="T115" fmla="*/ 24 h 571"/>
                <a:gd name="T116" fmla="*/ 24 w 342"/>
                <a:gd name="T117" fmla="*/ 12 h 571"/>
                <a:gd name="T118" fmla="*/ 40 w 342"/>
                <a:gd name="T119" fmla="*/ 3 h 571"/>
                <a:gd name="T120" fmla="*/ 57 w 342"/>
                <a:gd name="T121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2" h="571">
                  <a:moveTo>
                    <a:pt x="57" y="0"/>
                  </a:moveTo>
                  <a:lnTo>
                    <a:pt x="100" y="3"/>
                  </a:lnTo>
                  <a:lnTo>
                    <a:pt x="139" y="13"/>
                  </a:lnTo>
                  <a:lnTo>
                    <a:pt x="178" y="27"/>
                  </a:lnTo>
                  <a:lnTo>
                    <a:pt x="212" y="46"/>
                  </a:lnTo>
                  <a:lnTo>
                    <a:pt x="245" y="70"/>
                  </a:lnTo>
                  <a:lnTo>
                    <a:pt x="272" y="99"/>
                  </a:lnTo>
                  <a:lnTo>
                    <a:pt x="297" y="130"/>
                  </a:lnTo>
                  <a:lnTo>
                    <a:pt x="316" y="166"/>
                  </a:lnTo>
                  <a:lnTo>
                    <a:pt x="330" y="203"/>
                  </a:lnTo>
                  <a:lnTo>
                    <a:pt x="339" y="243"/>
                  </a:lnTo>
                  <a:lnTo>
                    <a:pt x="342" y="286"/>
                  </a:lnTo>
                  <a:lnTo>
                    <a:pt x="339" y="327"/>
                  </a:lnTo>
                  <a:lnTo>
                    <a:pt x="330" y="368"/>
                  </a:lnTo>
                  <a:lnTo>
                    <a:pt x="316" y="405"/>
                  </a:lnTo>
                  <a:lnTo>
                    <a:pt x="297" y="441"/>
                  </a:lnTo>
                  <a:lnTo>
                    <a:pt x="272" y="472"/>
                  </a:lnTo>
                  <a:lnTo>
                    <a:pt x="245" y="501"/>
                  </a:lnTo>
                  <a:lnTo>
                    <a:pt x="212" y="525"/>
                  </a:lnTo>
                  <a:lnTo>
                    <a:pt x="178" y="545"/>
                  </a:lnTo>
                  <a:lnTo>
                    <a:pt x="139" y="559"/>
                  </a:lnTo>
                  <a:lnTo>
                    <a:pt x="100" y="568"/>
                  </a:lnTo>
                  <a:lnTo>
                    <a:pt x="57" y="571"/>
                  </a:lnTo>
                  <a:lnTo>
                    <a:pt x="40" y="568"/>
                  </a:lnTo>
                  <a:lnTo>
                    <a:pt x="24" y="560"/>
                  </a:lnTo>
                  <a:lnTo>
                    <a:pt x="11" y="548"/>
                  </a:lnTo>
                  <a:lnTo>
                    <a:pt x="3" y="531"/>
                  </a:lnTo>
                  <a:lnTo>
                    <a:pt x="0" y="514"/>
                  </a:lnTo>
                  <a:lnTo>
                    <a:pt x="3" y="496"/>
                  </a:lnTo>
                  <a:lnTo>
                    <a:pt x="11" y="480"/>
                  </a:lnTo>
                  <a:lnTo>
                    <a:pt x="24" y="467"/>
                  </a:lnTo>
                  <a:lnTo>
                    <a:pt x="40" y="459"/>
                  </a:lnTo>
                  <a:lnTo>
                    <a:pt x="57" y="456"/>
                  </a:lnTo>
                  <a:lnTo>
                    <a:pt x="89" y="454"/>
                  </a:lnTo>
                  <a:lnTo>
                    <a:pt x="117" y="446"/>
                  </a:lnTo>
                  <a:lnTo>
                    <a:pt x="143" y="433"/>
                  </a:lnTo>
                  <a:lnTo>
                    <a:pt x="168" y="417"/>
                  </a:lnTo>
                  <a:lnTo>
                    <a:pt x="188" y="395"/>
                  </a:lnTo>
                  <a:lnTo>
                    <a:pt x="205" y="372"/>
                  </a:lnTo>
                  <a:lnTo>
                    <a:pt x="218" y="346"/>
                  </a:lnTo>
                  <a:lnTo>
                    <a:pt x="226" y="316"/>
                  </a:lnTo>
                  <a:lnTo>
                    <a:pt x="229" y="286"/>
                  </a:lnTo>
                  <a:lnTo>
                    <a:pt x="226" y="255"/>
                  </a:lnTo>
                  <a:lnTo>
                    <a:pt x="218" y="226"/>
                  </a:lnTo>
                  <a:lnTo>
                    <a:pt x="205" y="199"/>
                  </a:lnTo>
                  <a:lnTo>
                    <a:pt x="188" y="175"/>
                  </a:lnTo>
                  <a:lnTo>
                    <a:pt x="168" y="155"/>
                  </a:lnTo>
                  <a:lnTo>
                    <a:pt x="143" y="138"/>
                  </a:lnTo>
                  <a:lnTo>
                    <a:pt x="117" y="125"/>
                  </a:lnTo>
                  <a:lnTo>
                    <a:pt x="89" y="117"/>
                  </a:lnTo>
                  <a:lnTo>
                    <a:pt x="57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4" name="Freeform 283"/>
            <p:cNvSpPr>
              <a:spLocks/>
            </p:cNvSpPr>
            <p:nvPr/>
          </p:nvSpPr>
          <p:spPr bwMode="auto">
            <a:xfrm>
              <a:off x="10307638" y="4249738"/>
              <a:ext cx="53975" cy="90488"/>
            </a:xfrm>
            <a:custGeom>
              <a:avLst/>
              <a:gdLst>
                <a:gd name="T0" fmla="*/ 58 w 342"/>
                <a:gd name="T1" fmla="*/ 0 h 571"/>
                <a:gd name="T2" fmla="*/ 100 w 342"/>
                <a:gd name="T3" fmla="*/ 3 h 571"/>
                <a:gd name="T4" fmla="*/ 140 w 342"/>
                <a:gd name="T5" fmla="*/ 13 h 571"/>
                <a:gd name="T6" fmla="*/ 178 w 342"/>
                <a:gd name="T7" fmla="*/ 27 h 571"/>
                <a:gd name="T8" fmla="*/ 213 w 342"/>
                <a:gd name="T9" fmla="*/ 46 h 571"/>
                <a:gd name="T10" fmla="*/ 245 w 342"/>
                <a:gd name="T11" fmla="*/ 70 h 571"/>
                <a:gd name="T12" fmla="*/ 272 w 342"/>
                <a:gd name="T13" fmla="*/ 99 h 571"/>
                <a:gd name="T14" fmla="*/ 297 w 342"/>
                <a:gd name="T15" fmla="*/ 130 h 571"/>
                <a:gd name="T16" fmla="*/ 316 w 342"/>
                <a:gd name="T17" fmla="*/ 166 h 571"/>
                <a:gd name="T18" fmla="*/ 331 w 342"/>
                <a:gd name="T19" fmla="*/ 203 h 571"/>
                <a:gd name="T20" fmla="*/ 339 w 342"/>
                <a:gd name="T21" fmla="*/ 243 h 571"/>
                <a:gd name="T22" fmla="*/ 342 w 342"/>
                <a:gd name="T23" fmla="*/ 286 h 571"/>
                <a:gd name="T24" fmla="*/ 339 w 342"/>
                <a:gd name="T25" fmla="*/ 327 h 571"/>
                <a:gd name="T26" fmla="*/ 331 w 342"/>
                <a:gd name="T27" fmla="*/ 368 h 571"/>
                <a:gd name="T28" fmla="*/ 316 w 342"/>
                <a:gd name="T29" fmla="*/ 405 h 571"/>
                <a:gd name="T30" fmla="*/ 297 w 342"/>
                <a:gd name="T31" fmla="*/ 441 h 571"/>
                <a:gd name="T32" fmla="*/ 272 w 342"/>
                <a:gd name="T33" fmla="*/ 472 h 571"/>
                <a:gd name="T34" fmla="*/ 245 w 342"/>
                <a:gd name="T35" fmla="*/ 501 h 571"/>
                <a:gd name="T36" fmla="*/ 213 w 342"/>
                <a:gd name="T37" fmla="*/ 525 h 571"/>
                <a:gd name="T38" fmla="*/ 178 w 342"/>
                <a:gd name="T39" fmla="*/ 545 h 571"/>
                <a:gd name="T40" fmla="*/ 140 w 342"/>
                <a:gd name="T41" fmla="*/ 559 h 571"/>
                <a:gd name="T42" fmla="*/ 100 w 342"/>
                <a:gd name="T43" fmla="*/ 568 h 571"/>
                <a:gd name="T44" fmla="*/ 58 w 342"/>
                <a:gd name="T45" fmla="*/ 571 h 571"/>
                <a:gd name="T46" fmla="*/ 40 w 342"/>
                <a:gd name="T47" fmla="*/ 568 h 571"/>
                <a:gd name="T48" fmla="*/ 24 w 342"/>
                <a:gd name="T49" fmla="*/ 560 h 571"/>
                <a:gd name="T50" fmla="*/ 12 w 342"/>
                <a:gd name="T51" fmla="*/ 548 h 571"/>
                <a:gd name="T52" fmla="*/ 3 w 342"/>
                <a:gd name="T53" fmla="*/ 531 h 571"/>
                <a:gd name="T54" fmla="*/ 0 w 342"/>
                <a:gd name="T55" fmla="*/ 514 h 571"/>
                <a:gd name="T56" fmla="*/ 3 w 342"/>
                <a:gd name="T57" fmla="*/ 496 h 571"/>
                <a:gd name="T58" fmla="*/ 12 w 342"/>
                <a:gd name="T59" fmla="*/ 480 h 571"/>
                <a:gd name="T60" fmla="*/ 24 w 342"/>
                <a:gd name="T61" fmla="*/ 467 h 571"/>
                <a:gd name="T62" fmla="*/ 40 w 342"/>
                <a:gd name="T63" fmla="*/ 459 h 571"/>
                <a:gd name="T64" fmla="*/ 58 w 342"/>
                <a:gd name="T65" fmla="*/ 456 h 571"/>
                <a:gd name="T66" fmla="*/ 89 w 342"/>
                <a:gd name="T67" fmla="*/ 454 h 571"/>
                <a:gd name="T68" fmla="*/ 117 w 342"/>
                <a:gd name="T69" fmla="*/ 446 h 571"/>
                <a:gd name="T70" fmla="*/ 144 w 342"/>
                <a:gd name="T71" fmla="*/ 433 h 571"/>
                <a:gd name="T72" fmla="*/ 168 w 342"/>
                <a:gd name="T73" fmla="*/ 417 h 571"/>
                <a:gd name="T74" fmla="*/ 188 w 342"/>
                <a:gd name="T75" fmla="*/ 395 h 571"/>
                <a:gd name="T76" fmla="*/ 205 w 342"/>
                <a:gd name="T77" fmla="*/ 372 h 571"/>
                <a:gd name="T78" fmla="*/ 218 w 342"/>
                <a:gd name="T79" fmla="*/ 346 h 571"/>
                <a:gd name="T80" fmla="*/ 226 w 342"/>
                <a:gd name="T81" fmla="*/ 316 h 571"/>
                <a:gd name="T82" fmla="*/ 229 w 342"/>
                <a:gd name="T83" fmla="*/ 286 h 571"/>
                <a:gd name="T84" fmla="*/ 226 w 342"/>
                <a:gd name="T85" fmla="*/ 255 h 571"/>
                <a:gd name="T86" fmla="*/ 218 w 342"/>
                <a:gd name="T87" fmla="*/ 226 h 571"/>
                <a:gd name="T88" fmla="*/ 205 w 342"/>
                <a:gd name="T89" fmla="*/ 199 h 571"/>
                <a:gd name="T90" fmla="*/ 188 w 342"/>
                <a:gd name="T91" fmla="*/ 175 h 571"/>
                <a:gd name="T92" fmla="*/ 168 w 342"/>
                <a:gd name="T93" fmla="*/ 155 h 571"/>
                <a:gd name="T94" fmla="*/ 144 w 342"/>
                <a:gd name="T95" fmla="*/ 138 h 571"/>
                <a:gd name="T96" fmla="*/ 117 w 342"/>
                <a:gd name="T97" fmla="*/ 125 h 571"/>
                <a:gd name="T98" fmla="*/ 89 w 342"/>
                <a:gd name="T99" fmla="*/ 117 h 571"/>
                <a:gd name="T100" fmla="*/ 58 w 342"/>
                <a:gd name="T101" fmla="*/ 115 h 571"/>
                <a:gd name="T102" fmla="*/ 40 w 342"/>
                <a:gd name="T103" fmla="*/ 112 h 571"/>
                <a:gd name="T104" fmla="*/ 24 w 342"/>
                <a:gd name="T105" fmla="*/ 104 h 571"/>
                <a:gd name="T106" fmla="*/ 12 w 342"/>
                <a:gd name="T107" fmla="*/ 91 h 571"/>
                <a:gd name="T108" fmla="*/ 3 w 342"/>
                <a:gd name="T109" fmla="*/ 76 h 571"/>
                <a:gd name="T110" fmla="*/ 0 w 342"/>
                <a:gd name="T111" fmla="*/ 57 h 571"/>
                <a:gd name="T112" fmla="*/ 3 w 342"/>
                <a:gd name="T113" fmla="*/ 40 h 571"/>
                <a:gd name="T114" fmla="*/ 12 w 342"/>
                <a:gd name="T115" fmla="*/ 24 h 571"/>
                <a:gd name="T116" fmla="*/ 24 w 342"/>
                <a:gd name="T117" fmla="*/ 12 h 571"/>
                <a:gd name="T118" fmla="*/ 40 w 342"/>
                <a:gd name="T119" fmla="*/ 3 h 571"/>
                <a:gd name="T120" fmla="*/ 58 w 342"/>
                <a:gd name="T121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2" h="571">
                  <a:moveTo>
                    <a:pt x="58" y="0"/>
                  </a:moveTo>
                  <a:lnTo>
                    <a:pt x="100" y="3"/>
                  </a:lnTo>
                  <a:lnTo>
                    <a:pt x="140" y="13"/>
                  </a:lnTo>
                  <a:lnTo>
                    <a:pt x="178" y="27"/>
                  </a:lnTo>
                  <a:lnTo>
                    <a:pt x="213" y="46"/>
                  </a:lnTo>
                  <a:lnTo>
                    <a:pt x="245" y="70"/>
                  </a:lnTo>
                  <a:lnTo>
                    <a:pt x="272" y="99"/>
                  </a:lnTo>
                  <a:lnTo>
                    <a:pt x="297" y="130"/>
                  </a:lnTo>
                  <a:lnTo>
                    <a:pt x="316" y="166"/>
                  </a:lnTo>
                  <a:lnTo>
                    <a:pt x="331" y="203"/>
                  </a:lnTo>
                  <a:lnTo>
                    <a:pt x="339" y="243"/>
                  </a:lnTo>
                  <a:lnTo>
                    <a:pt x="342" y="286"/>
                  </a:lnTo>
                  <a:lnTo>
                    <a:pt x="339" y="327"/>
                  </a:lnTo>
                  <a:lnTo>
                    <a:pt x="331" y="368"/>
                  </a:lnTo>
                  <a:lnTo>
                    <a:pt x="316" y="405"/>
                  </a:lnTo>
                  <a:lnTo>
                    <a:pt x="297" y="441"/>
                  </a:lnTo>
                  <a:lnTo>
                    <a:pt x="272" y="472"/>
                  </a:lnTo>
                  <a:lnTo>
                    <a:pt x="245" y="501"/>
                  </a:lnTo>
                  <a:lnTo>
                    <a:pt x="213" y="525"/>
                  </a:lnTo>
                  <a:lnTo>
                    <a:pt x="178" y="545"/>
                  </a:lnTo>
                  <a:lnTo>
                    <a:pt x="140" y="559"/>
                  </a:lnTo>
                  <a:lnTo>
                    <a:pt x="100" y="568"/>
                  </a:lnTo>
                  <a:lnTo>
                    <a:pt x="58" y="571"/>
                  </a:lnTo>
                  <a:lnTo>
                    <a:pt x="40" y="568"/>
                  </a:lnTo>
                  <a:lnTo>
                    <a:pt x="24" y="560"/>
                  </a:lnTo>
                  <a:lnTo>
                    <a:pt x="12" y="548"/>
                  </a:lnTo>
                  <a:lnTo>
                    <a:pt x="3" y="531"/>
                  </a:lnTo>
                  <a:lnTo>
                    <a:pt x="0" y="514"/>
                  </a:lnTo>
                  <a:lnTo>
                    <a:pt x="3" y="496"/>
                  </a:lnTo>
                  <a:lnTo>
                    <a:pt x="12" y="480"/>
                  </a:lnTo>
                  <a:lnTo>
                    <a:pt x="24" y="467"/>
                  </a:lnTo>
                  <a:lnTo>
                    <a:pt x="40" y="459"/>
                  </a:lnTo>
                  <a:lnTo>
                    <a:pt x="58" y="456"/>
                  </a:lnTo>
                  <a:lnTo>
                    <a:pt x="89" y="454"/>
                  </a:lnTo>
                  <a:lnTo>
                    <a:pt x="117" y="446"/>
                  </a:lnTo>
                  <a:lnTo>
                    <a:pt x="144" y="433"/>
                  </a:lnTo>
                  <a:lnTo>
                    <a:pt x="168" y="417"/>
                  </a:lnTo>
                  <a:lnTo>
                    <a:pt x="188" y="395"/>
                  </a:lnTo>
                  <a:lnTo>
                    <a:pt x="205" y="372"/>
                  </a:lnTo>
                  <a:lnTo>
                    <a:pt x="218" y="346"/>
                  </a:lnTo>
                  <a:lnTo>
                    <a:pt x="226" y="316"/>
                  </a:lnTo>
                  <a:lnTo>
                    <a:pt x="229" y="286"/>
                  </a:lnTo>
                  <a:lnTo>
                    <a:pt x="226" y="255"/>
                  </a:lnTo>
                  <a:lnTo>
                    <a:pt x="218" y="226"/>
                  </a:lnTo>
                  <a:lnTo>
                    <a:pt x="205" y="199"/>
                  </a:lnTo>
                  <a:lnTo>
                    <a:pt x="188" y="175"/>
                  </a:lnTo>
                  <a:lnTo>
                    <a:pt x="168" y="155"/>
                  </a:lnTo>
                  <a:lnTo>
                    <a:pt x="144" y="138"/>
                  </a:lnTo>
                  <a:lnTo>
                    <a:pt x="117" y="125"/>
                  </a:lnTo>
                  <a:lnTo>
                    <a:pt x="89" y="117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Freeform 284"/>
            <p:cNvSpPr>
              <a:spLocks/>
            </p:cNvSpPr>
            <p:nvPr/>
          </p:nvSpPr>
          <p:spPr bwMode="auto">
            <a:xfrm>
              <a:off x="10099675" y="4457700"/>
              <a:ext cx="217488" cy="17463"/>
            </a:xfrm>
            <a:custGeom>
              <a:avLst/>
              <a:gdLst>
                <a:gd name="T0" fmla="*/ 57 w 1369"/>
                <a:gd name="T1" fmla="*/ 0 h 114"/>
                <a:gd name="T2" fmla="*/ 1311 w 1369"/>
                <a:gd name="T3" fmla="*/ 0 h 114"/>
                <a:gd name="T4" fmla="*/ 1330 w 1369"/>
                <a:gd name="T5" fmla="*/ 3 h 114"/>
                <a:gd name="T6" fmla="*/ 1346 w 1369"/>
                <a:gd name="T7" fmla="*/ 11 h 114"/>
                <a:gd name="T8" fmla="*/ 1358 w 1369"/>
                <a:gd name="T9" fmla="*/ 23 h 114"/>
                <a:gd name="T10" fmla="*/ 1366 w 1369"/>
                <a:gd name="T11" fmla="*/ 39 h 114"/>
                <a:gd name="T12" fmla="*/ 1369 w 1369"/>
                <a:gd name="T13" fmla="*/ 57 h 114"/>
                <a:gd name="T14" fmla="*/ 1366 w 1369"/>
                <a:gd name="T15" fmla="*/ 75 h 114"/>
                <a:gd name="T16" fmla="*/ 1358 w 1369"/>
                <a:gd name="T17" fmla="*/ 90 h 114"/>
                <a:gd name="T18" fmla="*/ 1346 w 1369"/>
                <a:gd name="T19" fmla="*/ 103 h 114"/>
                <a:gd name="T20" fmla="*/ 1330 w 1369"/>
                <a:gd name="T21" fmla="*/ 111 h 114"/>
                <a:gd name="T22" fmla="*/ 1311 w 1369"/>
                <a:gd name="T23" fmla="*/ 114 h 114"/>
                <a:gd name="T24" fmla="*/ 57 w 1369"/>
                <a:gd name="T25" fmla="*/ 114 h 114"/>
                <a:gd name="T26" fmla="*/ 39 w 1369"/>
                <a:gd name="T27" fmla="*/ 111 h 114"/>
                <a:gd name="T28" fmla="*/ 23 w 1369"/>
                <a:gd name="T29" fmla="*/ 103 h 114"/>
                <a:gd name="T30" fmla="*/ 11 w 1369"/>
                <a:gd name="T31" fmla="*/ 90 h 114"/>
                <a:gd name="T32" fmla="*/ 3 w 1369"/>
                <a:gd name="T33" fmla="*/ 75 h 114"/>
                <a:gd name="T34" fmla="*/ 0 w 1369"/>
                <a:gd name="T35" fmla="*/ 57 h 114"/>
                <a:gd name="T36" fmla="*/ 3 w 1369"/>
                <a:gd name="T37" fmla="*/ 39 h 114"/>
                <a:gd name="T38" fmla="*/ 11 w 1369"/>
                <a:gd name="T39" fmla="*/ 23 h 114"/>
                <a:gd name="T40" fmla="*/ 23 w 1369"/>
                <a:gd name="T41" fmla="*/ 11 h 114"/>
                <a:gd name="T42" fmla="*/ 39 w 1369"/>
                <a:gd name="T43" fmla="*/ 3 h 114"/>
                <a:gd name="T44" fmla="*/ 57 w 1369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69" h="114">
                  <a:moveTo>
                    <a:pt x="57" y="0"/>
                  </a:moveTo>
                  <a:lnTo>
                    <a:pt x="1311" y="0"/>
                  </a:lnTo>
                  <a:lnTo>
                    <a:pt x="1330" y="3"/>
                  </a:lnTo>
                  <a:lnTo>
                    <a:pt x="1346" y="11"/>
                  </a:lnTo>
                  <a:lnTo>
                    <a:pt x="1358" y="23"/>
                  </a:lnTo>
                  <a:lnTo>
                    <a:pt x="1366" y="39"/>
                  </a:lnTo>
                  <a:lnTo>
                    <a:pt x="1369" y="57"/>
                  </a:lnTo>
                  <a:lnTo>
                    <a:pt x="1366" y="75"/>
                  </a:lnTo>
                  <a:lnTo>
                    <a:pt x="1358" y="90"/>
                  </a:lnTo>
                  <a:lnTo>
                    <a:pt x="1346" y="103"/>
                  </a:lnTo>
                  <a:lnTo>
                    <a:pt x="1330" y="111"/>
                  </a:lnTo>
                  <a:lnTo>
                    <a:pt x="1311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Freeform 285"/>
            <p:cNvSpPr>
              <a:spLocks/>
            </p:cNvSpPr>
            <p:nvPr/>
          </p:nvSpPr>
          <p:spPr bwMode="auto">
            <a:xfrm>
              <a:off x="10325100" y="4602163"/>
              <a:ext cx="153988" cy="19050"/>
            </a:xfrm>
            <a:custGeom>
              <a:avLst/>
              <a:gdLst>
                <a:gd name="T0" fmla="*/ 58 w 971"/>
                <a:gd name="T1" fmla="*/ 0 h 113"/>
                <a:gd name="T2" fmla="*/ 913 w 971"/>
                <a:gd name="T3" fmla="*/ 0 h 113"/>
                <a:gd name="T4" fmla="*/ 931 w 971"/>
                <a:gd name="T5" fmla="*/ 3 h 113"/>
                <a:gd name="T6" fmla="*/ 946 w 971"/>
                <a:gd name="T7" fmla="*/ 11 h 113"/>
                <a:gd name="T8" fmla="*/ 959 w 971"/>
                <a:gd name="T9" fmla="*/ 23 h 113"/>
                <a:gd name="T10" fmla="*/ 968 w 971"/>
                <a:gd name="T11" fmla="*/ 38 h 113"/>
                <a:gd name="T12" fmla="*/ 971 w 971"/>
                <a:gd name="T13" fmla="*/ 56 h 113"/>
                <a:gd name="T14" fmla="*/ 968 w 971"/>
                <a:gd name="T15" fmla="*/ 75 h 113"/>
                <a:gd name="T16" fmla="*/ 959 w 971"/>
                <a:gd name="T17" fmla="*/ 90 h 113"/>
                <a:gd name="T18" fmla="*/ 946 w 971"/>
                <a:gd name="T19" fmla="*/ 102 h 113"/>
                <a:gd name="T20" fmla="*/ 931 w 971"/>
                <a:gd name="T21" fmla="*/ 110 h 113"/>
                <a:gd name="T22" fmla="*/ 913 w 971"/>
                <a:gd name="T23" fmla="*/ 113 h 113"/>
                <a:gd name="T24" fmla="*/ 58 w 971"/>
                <a:gd name="T25" fmla="*/ 113 h 113"/>
                <a:gd name="T26" fmla="*/ 40 w 971"/>
                <a:gd name="T27" fmla="*/ 110 h 113"/>
                <a:gd name="T28" fmla="*/ 24 w 971"/>
                <a:gd name="T29" fmla="*/ 102 h 113"/>
                <a:gd name="T30" fmla="*/ 11 w 971"/>
                <a:gd name="T31" fmla="*/ 90 h 113"/>
                <a:gd name="T32" fmla="*/ 3 w 971"/>
                <a:gd name="T33" fmla="*/ 75 h 113"/>
                <a:gd name="T34" fmla="*/ 0 w 971"/>
                <a:gd name="T35" fmla="*/ 56 h 113"/>
                <a:gd name="T36" fmla="*/ 3 w 971"/>
                <a:gd name="T37" fmla="*/ 38 h 113"/>
                <a:gd name="T38" fmla="*/ 11 w 971"/>
                <a:gd name="T39" fmla="*/ 23 h 113"/>
                <a:gd name="T40" fmla="*/ 24 w 971"/>
                <a:gd name="T41" fmla="*/ 11 h 113"/>
                <a:gd name="T42" fmla="*/ 40 w 971"/>
                <a:gd name="T43" fmla="*/ 3 h 113"/>
                <a:gd name="T44" fmla="*/ 58 w 971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71" h="113">
                  <a:moveTo>
                    <a:pt x="58" y="0"/>
                  </a:moveTo>
                  <a:lnTo>
                    <a:pt x="913" y="0"/>
                  </a:lnTo>
                  <a:lnTo>
                    <a:pt x="931" y="3"/>
                  </a:lnTo>
                  <a:lnTo>
                    <a:pt x="946" y="11"/>
                  </a:lnTo>
                  <a:lnTo>
                    <a:pt x="959" y="23"/>
                  </a:lnTo>
                  <a:lnTo>
                    <a:pt x="968" y="38"/>
                  </a:lnTo>
                  <a:lnTo>
                    <a:pt x="971" y="56"/>
                  </a:lnTo>
                  <a:lnTo>
                    <a:pt x="968" y="75"/>
                  </a:lnTo>
                  <a:lnTo>
                    <a:pt x="959" y="90"/>
                  </a:lnTo>
                  <a:lnTo>
                    <a:pt x="946" y="102"/>
                  </a:lnTo>
                  <a:lnTo>
                    <a:pt x="931" y="110"/>
                  </a:lnTo>
                  <a:lnTo>
                    <a:pt x="913" y="113"/>
                  </a:lnTo>
                  <a:lnTo>
                    <a:pt x="58" y="113"/>
                  </a:lnTo>
                  <a:lnTo>
                    <a:pt x="40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" name="Freeform 286"/>
            <p:cNvSpPr>
              <a:spLocks/>
            </p:cNvSpPr>
            <p:nvPr/>
          </p:nvSpPr>
          <p:spPr bwMode="auto">
            <a:xfrm>
              <a:off x="10099675" y="4530725"/>
              <a:ext cx="107950" cy="17463"/>
            </a:xfrm>
            <a:custGeom>
              <a:avLst/>
              <a:gdLst>
                <a:gd name="T0" fmla="*/ 57 w 684"/>
                <a:gd name="T1" fmla="*/ 0 h 115"/>
                <a:gd name="T2" fmla="*/ 627 w 684"/>
                <a:gd name="T3" fmla="*/ 0 h 115"/>
                <a:gd name="T4" fmla="*/ 645 w 684"/>
                <a:gd name="T5" fmla="*/ 3 h 115"/>
                <a:gd name="T6" fmla="*/ 661 w 684"/>
                <a:gd name="T7" fmla="*/ 11 h 115"/>
                <a:gd name="T8" fmla="*/ 674 w 684"/>
                <a:gd name="T9" fmla="*/ 23 h 115"/>
                <a:gd name="T10" fmla="*/ 682 w 684"/>
                <a:gd name="T11" fmla="*/ 39 h 115"/>
                <a:gd name="T12" fmla="*/ 684 w 684"/>
                <a:gd name="T13" fmla="*/ 58 h 115"/>
                <a:gd name="T14" fmla="*/ 682 w 684"/>
                <a:gd name="T15" fmla="*/ 75 h 115"/>
                <a:gd name="T16" fmla="*/ 674 w 684"/>
                <a:gd name="T17" fmla="*/ 91 h 115"/>
                <a:gd name="T18" fmla="*/ 661 w 684"/>
                <a:gd name="T19" fmla="*/ 103 h 115"/>
                <a:gd name="T20" fmla="*/ 645 w 684"/>
                <a:gd name="T21" fmla="*/ 111 h 115"/>
                <a:gd name="T22" fmla="*/ 627 w 684"/>
                <a:gd name="T23" fmla="*/ 115 h 115"/>
                <a:gd name="T24" fmla="*/ 57 w 684"/>
                <a:gd name="T25" fmla="*/ 115 h 115"/>
                <a:gd name="T26" fmla="*/ 39 w 684"/>
                <a:gd name="T27" fmla="*/ 111 h 115"/>
                <a:gd name="T28" fmla="*/ 23 w 684"/>
                <a:gd name="T29" fmla="*/ 103 h 115"/>
                <a:gd name="T30" fmla="*/ 11 w 684"/>
                <a:gd name="T31" fmla="*/ 91 h 115"/>
                <a:gd name="T32" fmla="*/ 3 w 684"/>
                <a:gd name="T33" fmla="*/ 75 h 115"/>
                <a:gd name="T34" fmla="*/ 0 w 684"/>
                <a:gd name="T35" fmla="*/ 58 h 115"/>
                <a:gd name="T36" fmla="*/ 3 w 684"/>
                <a:gd name="T37" fmla="*/ 39 h 115"/>
                <a:gd name="T38" fmla="*/ 11 w 684"/>
                <a:gd name="T39" fmla="*/ 23 h 115"/>
                <a:gd name="T40" fmla="*/ 23 w 684"/>
                <a:gd name="T41" fmla="*/ 11 h 115"/>
                <a:gd name="T42" fmla="*/ 39 w 684"/>
                <a:gd name="T43" fmla="*/ 3 h 115"/>
                <a:gd name="T44" fmla="*/ 57 w 684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4" h="115">
                  <a:moveTo>
                    <a:pt x="57" y="0"/>
                  </a:moveTo>
                  <a:lnTo>
                    <a:pt x="627" y="0"/>
                  </a:lnTo>
                  <a:lnTo>
                    <a:pt x="645" y="3"/>
                  </a:lnTo>
                  <a:lnTo>
                    <a:pt x="661" y="11"/>
                  </a:lnTo>
                  <a:lnTo>
                    <a:pt x="674" y="23"/>
                  </a:lnTo>
                  <a:lnTo>
                    <a:pt x="682" y="39"/>
                  </a:lnTo>
                  <a:lnTo>
                    <a:pt x="684" y="58"/>
                  </a:lnTo>
                  <a:lnTo>
                    <a:pt x="682" y="75"/>
                  </a:lnTo>
                  <a:lnTo>
                    <a:pt x="674" y="91"/>
                  </a:lnTo>
                  <a:lnTo>
                    <a:pt x="661" y="103"/>
                  </a:lnTo>
                  <a:lnTo>
                    <a:pt x="645" y="111"/>
                  </a:lnTo>
                  <a:lnTo>
                    <a:pt x="627" y="115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Freeform 287"/>
            <p:cNvSpPr>
              <a:spLocks/>
            </p:cNvSpPr>
            <p:nvPr/>
          </p:nvSpPr>
          <p:spPr bwMode="auto">
            <a:xfrm>
              <a:off x="10371138" y="4675188"/>
              <a:ext cx="107950" cy="17463"/>
            </a:xfrm>
            <a:custGeom>
              <a:avLst/>
              <a:gdLst>
                <a:gd name="T0" fmla="*/ 58 w 686"/>
                <a:gd name="T1" fmla="*/ 0 h 114"/>
                <a:gd name="T2" fmla="*/ 628 w 686"/>
                <a:gd name="T3" fmla="*/ 0 h 114"/>
                <a:gd name="T4" fmla="*/ 646 w 686"/>
                <a:gd name="T5" fmla="*/ 3 h 114"/>
                <a:gd name="T6" fmla="*/ 661 w 686"/>
                <a:gd name="T7" fmla="*/ 12 h 114"/>
                <a:gd name="T8" fmla="*/ 674 w 686"/>
                <a:gd name="T9" fmla="*/ 24 h 114"/>
                <a:gd name="T10" fmla="*/ 683 w 686"/>
                <a:gd name="T11" fmla="*/ 39 h 114"/>
                <a:gd name="T12" fmla="*/ 686 w 686"/>
                <a:gd name="T13" fmla="*/ 57 h 114"/>
                <a:gd name="T14" fmla="*/ 683 w 686"/>
                <a:gd name="T15" fmla="*/ 76 h 114"/>
                <a:gd name="T16" fmla="*/ 674 w 686"/>
                <a:gd name="T17" fmla="*/ 91 h 114"/>
                <a:gd name="T18" fmla="*/ 661 w 686"/>
                <a:gd name="T19" fmla="*/ 104 h 114"/>
                <a:gd name="T20" fmla="*/ 646 w 686"/>
                <a:gd name="T21" fmla="*/ 112 h 114"/>
                <a:gd name="T22" fmla="*/ 628 w 686"/>
                <a:gd name="T23" fmla="*/ 114 h 114"/>
                <a:gd name="T24" fmla="*/ 58 w 686"/>
                <a:gd name="T25" fmla="*/ 114 h 114"/>
                <a:gd name="T26" fmla="*/ 40 w 686"/>
                <a:gd name="T27" fmla="*/ 112 h 114"/>
                <a:gd name="T28" fmla="*/ 24 w 686"/>
                <a:gd name="T29" fmla="*/ 104 h 114"/>
                <a:gd name="T30" fmla="*/ 12 w 686"/>
                <a:gd name="T31" fmla="*/ 91 h 114"/>
                <a:gd name="T32" fmla="*/ 3 w 686"/>
                <a:gd name="T33" fmla="*/ 76 h 114"/>
                <a:gd name="T34" fmla="*/ 0 w 686"/>
                <a:gd name="T35" fmla="*/ 57 h 114"/>
                <a:gd name="T36" fmla="*/ 3 w 686"/>
                <a:gd name="T37" fmla="*/ 39 h 114"/>
                <a:gd name="T38" fmla="*/ 12 w 686"/>
                <a:gd name="T39" fmla="*/ 24 h 114"/>
                <a:gd name="T40" fmla="*/ 24 w 686"/>
                <a:gd name="T41" fmla="*/ 12 h 114"/>
                <a:gd name="T42" fmla="*/ 40 w 686"/>
                <a:gd name="T43" fmla="*/ 3 h 114"/>
                <a:gd name="T44" fmla="*/ 58 w 686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6" h="114">
                  <a:moveTo>
                    <a:pt x="58" y="0"/>
                  </a:moveTo>
                  <a:lnTo>
                    <a:pt x="628" y="0"/>
                  </a:lnTo>
                  <a:lnTo>
                    <a:pt x="646" y="3"/>
                  </a:lnTo>
                  <a:lnTo>
                    <a:pt x="661" y="12"/>
                  </a:lnTo>
                  <a:lnTo>
                    <a:pt x="674" y="24"/>
                  </a:lnTo>
                  <a:lnTo>
                    <a:pt x="683" y="39"/>
                  </a:lnTo>
                  <a:lnTo>
                    <a:pt x="686" y="57"/>
                  </a:lnTo>
                  <a:lnTo>
                    <a:pt x="683" y="76"/>
                  </a:lnTo>
                  <a:lnTo>
                    <a:pt x="674" y="91"/>
                  </a:lnTo>
                  <a:lnTo>
                    <a:pt x="661" y="104"/>
                  </a:lnTo>
                  <a:lnTo>
                    <a:pt x="646" y="112"/>
                  </a:lnTo>
                  <a:lnTo>
                    <a:pt x="628" y="114"/>
                  </a:lnTo>
                  <a:lnTo>
                    <a:pt x="58" y="114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Freeform 288"/>
            <p:cNvSpPr>
              <a:spLocks/>
            </p:cNvSpPr>
            <p:nvPr/>
          </p:nvSpPr>
          <p:spPr bwMode="auto">
            <a:xfrm>
              <a:off x="10280650" y="4530725"/>
              <a:ext cx="153988" cy="17463"/>
            </a:xfrm>
            <a:custGeom>
              <a:avLst/>
              <a:gdLst>
                <a:gd name="T0" fmla="*/ 57 w 969"/>
                <a:gd name="T1" fmla="*/ 0 h 115"/>
                <a:gd name="T2" fmla="*/ 911 w 969"/>
                <a:gd name="T3" fmla="*/ 0 h 115"/>
                <a:gd name="T4" fmla="*/ 930 w 969"/>
                <a:gd name="T5" fmla="*/ 3 h 115"/>
                <a:gd name="T6" fmla="*/ 946 w 969"/>
                <a:gd name="T7" fmla="*/ 11 h 115"/>
                <a:gd name="T8" fmla="*/ 958 w 969"/>
                <a:gd name="T9" fmla="*/ 23 h 115"/>
                <a:gd name="T10" fmla="*/ 966 w 969"/>
                <a:gd name="T11" fmla="*/ 39 h 115"/>
                <a:gd name="T12" fmla="*/ 969 w 969"/>
                <a:gd name="T13" fmla="*/ 58 h 115"/>
                <a:gd name="T14" fmla="*/ 966 w 969"/>
                <a:gd name="T15" fmla="*/ 75 h 115"/>
                <a:gd name="T16" fmla="*/ 958 w 969"/>
                <a:gd name="T17" fmla="*/ 91 h 115"/>
                <a:gd name="T18" fmla="*/ 946 w 969"/>
                <a:gd name="T19" fmla="*/ 103 h 115"/>
                <a:gd name="T20" fmla="*/ 930 w 969"/>
                <a:gd name="T21" fmla="*/ 111 h 115"/>
                <a:gd name="T22" fmla="*/ 911 w 969"/>
                <a:gd name="T23" fmla="*/ 115 h 115"/>
                <a:gd name="T24" fmla="*/ 57 w 969"/>
                <a:gd name="T25" fmla="*/ 115 h 115"/>
                <a:gd name="T26" fmla="*/ 38 w 969"/>
                <a:gd name="T27" fmla="*/ 111 h 115"/>
                <a:gd name="T28" fmla="*/ 23 w 969"/>
                <a:gd name="T29" fmla="*/ 103 h 115"/>
                <a:gd name="T30" fmla="*/ 11 w 969"/>
                <a:gd name="T31" fmla="*/ 91 h 115"/>
                <a:gd name="T32" fmla="*/ 3 w 969"/>
                <a:gd name="T33" fmla="*/ 75 h 115"/>
                <a:gd name="T34" fmla="*/ 0 w 969"/>
                <a:gd name="T35" fmla="*/ 58 h 115"/>
                <a:gd name="T36" fmla="*/ 3 w 969"/>
                <a:gd name="T37" fmla="*/ 39 h 115"/>
                <a:gd name="T38" fmla="*/ 11 w 969"/>
                <a:gd name="T39" fmla="*/ 23 h 115"/>
                <a:gd name="T40" fmla="*/ 23 w 969"/>
                <a:gd name="T41" fmla="*/ 11 h 115"/>
                <a:gd name="T42" fmla="*/ 38 w 969"/>
                <a:gd name="T43" fmla="*/ 3 h 115"/>
                <a:gd name="T44" fmla="*/ 57 w 969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69" h="115">
                  <a:moveTo>
                    <a:pt x="57" y="0"/>
                  </a:moveTo>
                  <a:lnTo>
                    <a:pt x="911" y="0"/>
                  </a:lnTo>
                  <a:lnTo>
                    <a:pt x="930" y="3"/>
                  </a:lnTo>
                  <a:lnTo>
                    <a:pt x="946" y="11"/>
                  </a:lnTo>
                  <a:lnTo>
                    <a:pt x="958" y="23"/>
                  </a:lnTo>
                  <a:lnTo>
                    <a:pt x="966" y="39"/>
                  </a:lnTo>
                  <a:lnTo>
                    <a:pt x="969" y="58"/>
                  </a:lnTo>
                  <a:lnTo>
                    <a:pt x="966" y="75"/>
                  </a:lnTo>
                  <a:lnTo>
                    <a:pt x="958" y="91"/>
                  </a:lnTo>
                  <a:lnTo>
                    <a:pt x="946" y="103"/>
                  </a:lnTo>
                  <a:lnTo>
                    <a:pt x="930" y="111"/>
                  </a:lnTo>
                  <a:lnTo>
                    <a:pt x="911" y="115"/>
                  </a:lnTo>
                  <a:lnTo>
                    <a:pt x="57" y="115"/>
                  </a:lnTo>
                  <a:lnTo>
                    <a:pt x="38" y="111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Freeform 289"/>
            <p:cNvSpPr>
              <a:spLocks/>
            </p:cNvSpPr>
            <p:nvPr/>
          </p:nvSpPr>
          <p:spPr bwMode="auto">
            <a:xfrm>
              <a:off x="10234613" y="4530725"/>
              <a:ext cx="19050" cy="17463"/>
            </a:xfrm>
            <a:custGeom>
              <a:avLst/>
              <a:gdLst>
                <a:gd name="T0" fmla="*/ 56 w 113"/>
                <a:gd name="T1" fmla="*/ 0 h 114"/>
                <a:gd name="T2" fmla="*/ 72 w 113"/>
                <a:gd name="T3" fmla="*/ 2 h 114"/>
                <a:gd name="T4" fmla="*/ 85 w 113"/>
                <a:gd name="T5" fmla="*/ 7 h 114"/>
                <a:gd name="T6" fmla="*/ 97 w 113"/>
                <a:gd name="T7" fmla="*/ 16 h 114"/>
                <a:gd name="T8" fmla="*/ 106 w 113"/>
                <a:gd name="T9" fmla="*/ 27 h 114"/>
                <a:gd name="T10" fmla="*/ 111 w 113"/>
                <a:gd name="T11" fmla="*/ 41 h 114"/>
                <a:gd name="T12" fmla="*/ 113 w 113"/>
                <a:gd name="T13" fmla="*/ 57 h 114"/>
                <a:gd name="T14" fmla="*/ 111 w 113"/>
                <a:gd name="T15" fmla="*/ 71 h 114"/>
                <a:gd name="T16" fmla="*/ 106 w 113"/>
                <a:gd name="T17" fmla="*/ 85 h 114"/>
                <a:gd name="T18" fmla="*/ 97 w 113"/>
                <a:gd name="T19" fmla="*/ 96 h 114"/>
                <a:gd name="T20" fmla="*/ 85 w 113"/>
                <a:gd name="T21" fmla="*/ 105 h 114"/>
                <a:gd name="T22" fmla="*/ 71 w 113"/>
                <a:gd name="T23" fmla="*/ 111 h 114"/>
                <a:gd name="T24" fmla="*/ 56 w 113"/>
                <a:gd name="T25" fmla="*/ 114 h 114"/>
                <a:gd name="T26" fmla="*/ 42 w 113"/>
                <a:gd name="T27" fmla="*/ 111 h 114"/>
                <a:gd name="T28" fmla="*/ 28 w 113"/>
                <a:gd name="T29" fmla="*/ 105 h 114"/>
                <a:gd name="T30" fmla="*/ 16 w 113"/>
                <a:gd name="T31" fmla="*/ 96 h 114"/>
                <a:gd name="T32" fmla="*/ 7 w 113"/>
                <a:gd name="T33" fmla="*/ 85 h 114"/>
                <a:gd name="T34" fmla="*/ 2 w 113"/>
                <a:gd name="T35" fmla="*/ 71 h 114"/>
                <a:gd name="T36" fmla="*/ 0 w 113"/>
                <a:gd name="T37" fmla="*/ 57 h 114"/>
                <a:gd name="T38" fmla="*/ 2 w 113"/>
                <a:gd name="T39" fmla="*/ 41 h 114"/>
                <a:gd name="T40" fmla="*/ 7 w 113"/>
                <a:gd name="T41" fmla="*/ 27 h 114"/>
                <a:gd name="T42" fmla="*/ 16 w 113"/>
                <a:gd name="T43" fmla="*/ 16 h 114"/>
                <a:gd name="T44" fmla="*/ 28 w 113"/>
                <a:gd name="T45" fmla="*/ 7 h 114"/>
                <a:gd name="T46" fmla="*/ 42 w 113"/>
                <a:gd name="T47" fmla="*/ 2 h 114"/>
                <a:gd name="T48" fmla="*/ 56 w 113"/>
                <a:gd name="T4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4">
                  <a:moveTo>
                    <a:pt x="56" y="0"/>
                  </a:moveTo>
                  <a:lnTo>
                    <a:pt x="72" y="2"/>
                  </a:lnTo>
                  <a:lnTo>
                    <a:pt x="85" y="7"/>
                  </a:lnTo>
                  <a:lnTo>
                    <a:pt x="97" y="16"/>
                  </a:lnTo>
                  <a:lnTo>
                    <a:pt x="106" y="27"/>
                  </a:lnTo>
                  <a:lnTo>
                    <a:pt x="111" y="41"/>
                  </a:lnTo>
                  <a:lnTo>
                    <a:pt x="113" y="57"/>
                  </a:lnTo>
                  <a:lnTo>
                    <a:pt x="111" y="71"/>
                  </a:lnTo>
                  <a:lnTo>
                    <a:pt x="106" y="85"/>
                  </a:lnTo>
                  <a:lnTo>
                    <a:pt x="97" y="96"/>
                  </a:lnTo>
                  <a:lnTo>
                    <a:pt x="85" y="105"/>
                  </a:lnTo>
                  <a:lnTo>
                    <a:pt x="71" y="111"/>
                  </a:lnTo>
                  <a:lnTo>
                    <a:pt x="56" y="114"/>
                  </a:lnTo>
                  <a:lnTo>
                    <a:pt x="42" y="111"/>
                  </a:lnTo>
                  <a:lnTo>
                    <a:pt x="28" y="105"/>
                  </a:lnTo>
                  <a:lnTo>
                    <a:pt x="16" y="96"/>
                  </a:lnTo>
                  <a:lnTo>
                    <a:pt x="7" y="85"/>
                  </a:lnTo>
                  <a:lnTo>
                    <a:pt x="2" y="71"/>
                  </a:lnTo>
                  <a:lnTo>
                    <a:pt x="0" y="57"/>
                  </a:lnTo>
                  <a:lnTo>
                    <a:pt x="2" y="41"/>
                  </a:lnTo>
                  <a:lnTo>
                    <a:pt x="7" y="27"/>
                  </a:lnTo>
                  <a:lnTo>
                    <a:pt x="16" y="16"/>
                  </a:lnTo>
                  <a:lnTo>
                    <a:pt x="28" y="7"/>
                  </a:lnTo>
                  <a:lnTo>
                    <a:pt x="42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Freeform 290"/>
            <p:cNvSpPr>
              <a:spLocks/>
            </p:cNvSpPr>
            <p:nvPr/>
          </p:nvSpPr>
          <p:spPr bwMode="auto">
            <a:xfrm>
              <a:off x="10144125" y="4602163"/>
              <a:ext cx="153988" cy="19050"/>
            </a:xfrm>
            <a:custGeom>
              <a:avLst/>
              <a:gdLst>
                <a:gd name="T0" fmla="*/ 57 w 970"/>
                <a:gd name="T1" fmla="*/ 0 h 113"/>
                <a:gd name="T2" fmla="*/ 913 w 970"/>
                <a:gd name="T3" fmla="*/ 0 h 113"/>
                <a:gd name="T4" fmla="*/ 931 w 970"/>
                <a:gd name="T5" fmla="*/ 3 h 113"/>
                <a:gd name="T6" fmla="*/ 946 w 970"/>
                <a:gd name="T7" fmla="*/ 11 h 113"/>
                <a:gd name="T8" fmla="*/ 958 w 970"/>
                <a:gd name="T9" fmla="*/ 23 h 113"/>
                <a:gd name="T10" fmla="*/ 966 w 970"/>
                <a:gd name="T11" fmla="*/ 38 h 113"/>
                <a:gd name="T12" fmla="*/ 970 w 970"/>
                <a:gd name="T13" fmla="*/ 56 h 113"/>
                <a:gd name="T14" fmla="*/ 966 w 970"/>
                <a:gd name="T15" fmla="*/ 75 h 113"/>
                <a:gd name="T16" fmla="*/ 958 w 970"/>
                <a:gd name="T17" fmla="*/ 90 h 113"/>
                <a:gd name="T18" fmla="*/ 946 w 970"/>
                <a:gd name="T19" fmla="*/ 102 h 113"/>
                <a:gd name="T20" fmla="*/ 931 w 970"/>
                <a:gd name="T21" fmla="*/ 110 h 113"/>
                <a:gd name="T22" fmla="*/ 913 w 970"/>
                <a:gd name="T23" fmla="*/ 113 h 113"/>
                <a:gd name="T24" fmla="*/ 57 w 970"/>
                <a:gd name="T25" fmla="*/ 113 h 113"/>
                <a:gd name="T26" fmla="*/ 40 w 970"/>
                <a:gd name="T27" fmla="*/ 110 h 113"/>
                <a:gd name="T28" fmla="*/ 23 w 970"/>
                <a:gd name="T29" fmla="*/ 102 h 113"/>
                <a:gd name="T30" fmla="*/ 11 w 970"/>
                <a:gd name="T31" fmla="*/ 90 h 113"/>
                <a:gd name="T32" fmla="*/ 3 w 970"/>
                <a:gd name="T33" fmla="*/ 75 h 113"/>
                <a:gd name="T34" fmla="*/ 0 w 970"/>
                <a:gd name="T35" fmla="*/ 56 h 113"/>
                <a:gd name="T36" fmla="*/ 3 w 970"/>
                <a:gd name="T37" fmla="*/ 38 h 113"/>
                <a:gd name="T38" fmla="*/ 11 w 970"/>
                <a:gd name="T39" fmla="*/ 23 h 113"/>
                <a:gd name="T40" fmla="*/ 23 w 970"/>
                <a:gd name="T41" fmla="*/ 11 h 113"/>
                <a:gd name="T42" fmla="*/ 40 w 970"/>
                <a:gd name="T43" fmla="*/ 3 h 113"/>
                <a:gd name="T44" fmla="*/ 57 w 970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70" h="113">
                  <a:moveTo>
                    <a:pt x="57" y="0"/>
                  </a:moveTo>
                  <a:lnTo>
                    <a:pt x="913" y="0"/>
                  </a:lnTo>
                  <a:lnTo>
                    <a:pt x="931" y="3"/>
                  </a:lnTo>
                  <a:lnTo>
                    <a:pt x="946" y="11"/>
                  </a:lnTo>
                  <a:lnTo>
                    <a:pt x="958" y="23"/>
                  </a:lnTo>
                  <a:lnTo>
                    <a:pt x="966" y="38"/>
                  </a:lnTo>
                  <a:lnTo>
                    <a:pt x="970" y="56"/>
                  </a:lnTo>
                  <a:lnTo>
                    <a:pt x="966" y="75"/>
                  </a:lnTo>
                  <a:lnTo>
                    <a:pt x="958" y="90"/>
                  </a:lnTo>
                  <a:lnTo>
                    <a:pt x="946" y="102"/>
                  </a:lnTo>
                  <a:lnTo>
                    <a:pt x="931" y="110"/>
                  </a:lnTo>
                  <a:lnTo>
                    <a:pt x="913" y="113"/>
                  </a:lnTo>
                  <a:lnTo>
                    <a:pt x="57" y="113"/>
                  </a:lnTo>
                  <a:lnTo>
                    <a:pt x="40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Freeform 291"/>
            <p:cNvSpPr>
              <a:spLocks/>
            </p:cNvSpPr>
            <p:nvPr/>
          </p:nvSpPr>
          <p:spPr bwMode="auto">
            <a:xfrm>
              <a:off x="10099675" y="4602163"/>
              <a:ext cx="17463" cy="19050"/>
            </a:xfrm>
            <a:custGeom>
              <a:avLst/>
              <a:gdLst>
                <a:gd name="T0" fmla="*/ 58 w 115"/>
                <a:gd name="T1" fmla="*/ 0 h 112"/>
                <a:gd name="T2" fmla="*/ 72 w 115"/>
                <a:gd name="T3" fmla="*/ 1 h 112"/>
                <a:gd name="T4" fmla="*/ 86 w 115"/>
                <a:gd name="T5" fmla="*/ 7 h 112"/>
                <a:gd name="T6" fmla="*/ 98 w 115"/>
                <a:gd name="T7" fmla="*/ 16 h 112"/>
                <a:gd name="T8" fmla="*/ 106 w 115"/>
                <a:gd name="T9" fmla="*/ 27 h 112"/>
                <a:gd name="T10" fmla="*/ 112 w 115"/>
                <a:gd name="T11" fmla="*/ 40 h 112"/>
                <a:gd name="T12" fmla="*/ 115 w 115"/>
                <a:gd name="T13" fmla="*/ 55 h 112"/>
                <a:gd name="T14" fmla="*/ 112 w 115"/>
                <a:gd name="T15" fmla="*/ 70 h 112"/>
                <a:gd name="T16" fmla="*/ 106 w 115"/>
                <a:gd name="T17" fmla="*/ 84 h 112"/>
                <a:gd name="T18" fmla="*/ 98 w 115"/>
                <a:gd name="T19" fmla="*/ 96 h 112"/>
                <a:gd name="T20" fmla="*/ 86 w 115"/>
                <a:gd name="T21" fmla="*/ 104 h 112"/>
                <a:gd name="T22" fmla="*/ 72 w 115"/>
                <a:gd name="T23" fmla="*/ 110 h 112"/>
                <a:gd name="T24" fmla="*/ 57 w 115"/>
                <a:gd name="T25" fmla="*/ 112 h 112"/>
                <a:gd name="T26" fmla="*/ 42 w 115"/>
                <a:gd name="T27" fmla="*/ 110 h 112"/>
                <a:gd name="T28" fmla="*/ 28 w 115"/>
                <a:gd name="T29" fmla="*/ 104 h 112"/>
                <a:gd name="T30" fmla="*/ 17 w 115"/>
                <a:gd name="T31" fmla="*/ 96 h 112"/>
                <a:gd name="T32" fmla="*/ 8 w 115"/>
                <a:gd name="T33" fmla="*/ 84 h 112"/>
                <a:gd name="T34" fmla="*/ 2 w 115"/>
                <a:gd name="T35" fmla="*/ 70 h 112"/>
                <a:gd name="T36" fmla="*/ 0 w 115"/>
                <a:gd name="T37" fmla="*/ 55 h 112"/>
                <a:gd name="T38" fmla="*/ 2 w 115"/>
                <a:gd name="T39" fmla="*/ 40 h 112"/>
                <a:gd name="T40" fmla="*/ 8 w 115"/>
                <a:gd name="T41" fmla="*/ 27 h 112"/>
                <a:gd name="T42" fmla="*/ 17 w 115"/>
                <a:gd name="T43" fmla="*/ 15 h 112"/>
                <a:gd name="T44" fmla="*/ 28 w 115"/>
                <a:gd name="T45" fmla="*/ 6 h 112"/>
                <a:gd name="T46" fmla="*/ 42 w 115"/>
                <a:gd name="T47" fmla="*/ 1 h 112"/>
                <a:gd name="T48" fmla="*/ 58 w 115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5" h="112">
                  <a:moveTo>
                    <a:pt x="58" y="0"/>
                  </a:moveTo>
                  <a:lnTo>
                    <a:pt x="72" y="1"/>
                  </a:lnTo>
                  <a:lnTo>
                    <a:pt x="86" y="7"/>
                  </a:lnTo>
                  <a:lnTo>
                    <a:pt x="98" y="16"/>
                  </a:lnTo>
                  <a:lnTo>
                    <a:pt x="106" y="27"/>
                  </a:lnTo>
                  <a:lnTo>
                    <a:pt x="112" y="40"/>
                  </a:lnTo>
                  <a:lnTo>
                    <a:pt x="115" y="55"/>
                  </a:lnTo>
                  <a:lnTo>
                    <a:pt x="112" y="70"/>
                  </a:lnTo>
                  <a:lnTo>
                    <a:pt x="106" y="84"/>
                  </a:lnTo>
                  <a:lnTo>
                    <a:pt x="98" y="96"/>
                  </a:lnTo>
                  <a:lnTo>
                    <a:pt x="86" y="104"/>
                  </a:lnTo>
                  <a:lnTo>
                    <a:pt x="72" y="110"/>
                  </a:lnTo>
                  <a:lnTo>
                    <a:pt x="57" y="112"/>
                  </a:lnTo>
                  <a:lnTo>
                    <a:pt x="42" y="110"/>
                  </a:lnTo>
                  <a:lnTo>
                    <a:pt x="28" y="104"/>
                  </a:lnTo>
                  <a:lnTo>
                    <a:pt x="17" y="96"/>
                  </a:lnTo>
                  <a:lnTo>
                    <a:pt x="8" y="84"/>
                  </a:lnTo>
                  <a:lnTo>
                    <a:pt x="2" y="70"/>
                  </a:lnTo>
                  <a:lnTo>
                    <a:pt x="0" y="55"/>
                  </a:lnTo>
                  <a:lnTo>
                    <a:pt x="2" y="40"/>
                  </a:lnTo>
                  <a:lnTo>
                    <a:pt x="8" y="27"/>
                  </a:lnTo>
                  <a:lnTo>
                    <a:pt x="17" y="15"/>
                  </a:lnTo>
                  <a:lnTo>
                    <a:pt x="28" y="6"/>
                  </a:lnTo>
                  <a:lnTo>
                    <a:pt x="42" y="1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" name="Freeform 292"/>
            <p:cNvSpPr>
              <a:spLocks/>
            </p:cNvSpPr>
            <p:nvPr/>
          </p:nvSpPr>
          <p:spPr bwMode="auto">
            <a:xfrm>
              <a:off x="10461625" y="4530725"/>
              <a:ext cx="17463" cy="17463"/>
            </a:xfrm>
            <a:custGeom>
              <a:avLst/>
              <a:gdLst>
                <a:gd name="T0" fmla="*/ 57 w 115"/>
                <a:gd name="T1" fmla="*/ 0 h 114"/>
                <a:gd name="T2" fmla="*/ 72 w 115"/>
                <a:gd name="T3" fmla="*/ 2 h 114"/>
                <a:gd name="T4" fmla="*/ 85 w 115"/>
                <a:gd name="T5" fmla="*/ 7 h 114"/>
                <a:gd name="T6" fmla="*/ 97 w 115"/>
                <a:gd name="T7" fmla="*/ 16 h 114"/>
                <a:gd name="T8" fmla="*/ 106 w 115"/>
                <a:gd name="T9" fmla="*/ 27 h 114"/>
                <a:gd name="T10" fmla="*/ 113 w 115"/>
                <a:gd name="T11" fmla="*/ 41 h 114"/>
                <a:gd name="T12" fmla="*/ 115 w 115"/>
                <a:gd name="T13" fmla="*/ 57 h 114"/>
                <a:gd name="T14" fmla="*/ 113 w 115"/>
                <a:gd name="T15" fmla="*/ 71 h 114"/>
                <a:gd name="T16" fmla="*/ 106 w 115"/>
                <a:gd name="T17" fmla="*/ 85 h 114"/>
                <a:gd name="T18" fmla="*/ 97 w 115"/>
                <a:gd name="T19" fmla="*/ 96 h 114"/>
                <a:gd name="T20" fmla="*/ 85 w 115"/>
                <a:gd name="T21" fmla="*/ 105 h 114"/>
                <a:gd name="T22" fmla="*/ 72 w 115"/>
                <a:gd name="T23" fmla="*/ 111 h 114"/>
                <a:gd name="T24" fmla="*/ 57 w 115"/>
                <a:gd name="T25" fmla="*/ 114 h 114"/>
                <a:gd name="T26" fmla="*/ 42 w 115"/>
                <a:gd name="T27" fmla="*/ 111 h 114"/>
                <a:gd name="T28" fmla="*/ 28 w 115"/>
                <a:gd name="T29" fmla="*/ 105 h 114"/>
                <a:gd name="T30" fmla="*/ 17 w 115"/>
                <a:gd name="T31" fmla="*/ 96 h 114"/>
                <a:gd name="T32" fmla="*/ 8 w 115"/>
                <a:gd name="T33" fmla="*/ 85 h 114"/>
                <a:gd name="T34" fmla="*/ 2 w 115"/>
                <a:gd name="T35" fmla="*/ 71 h 114"/>
                <a:gd name="T36" fmla="*/ 0 w 115"/>
                <a:gd name="T37" fmla="*/ 57 h 114"/>
                <a:gd name="T38" fmla="*/ 2 w 115"/>
                <a:gd name="T39" fmla="*/ 41 h 114"/>
                <a:gd name="T40" fmla="*/ 8 w 115"/>
                <a:gd name="T41" fmla="*/ 27 h 114"/>
                <a:gd name="T42" fmla="*/ 17 w 115"/>
                <a:gd name="T43" fmla="*/ 16 h 114"/>
                <a:gd name="T44" fmla="*/ 28 w 115"/>
                <a:gd name="T45" fmla="*/ 7 h 114"/>
                <a:gd name="T46" fmla="*/ 42 w 115"/>
                <a:gd name="T47" fmla="*/ 2 h 114"/>
                <a:gd name="T48" fmla="*/ 57 w 115"/>
                <a:gd name="T4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2" y="2"/>
                  </a:lnTo>
                  <a:lnTo>
                    <a:pt x="85" y="7"/>
                  </a:lnTo>
                  <a:lnTo>
                    <a:pt x="97" y="16"/>
                  </a:lnTo>
                  <a:lnTo>
                    <a:pt x="106" y="27"/>
                  </a:lnTo>
                  <a:lnTo>
                    <a:pt x="113" y="41"/>
                  </a:lnTo>
                  <a:lnTo>
                    <a:pt x="115" y="57"/>
                  </a:lnTo>
                  <a:lnTo>
                    <a:pt x="113" y="71"/>
                  </a:lnTo>
                  <a:lnTo>
                    <a:pt x="106" y="85"/>
                  </a:lnTo>
                  <a:lnTo>
                    <a:pt x="97" y="96"/>
                  </a:lnTo>
                  <a:lnTo>
                    <a:pt x="85" y="105"/>
                  </a:lnTo>
                  <a:lnTo>
                    <a:pt x="72" y="111"/>
                  </a:lnTo>
                  <a:lnTo>
                    <a:pt x="57" y="114"/>
                  </a:lnTo>
                  <a:lnTo>
                    <a:pt x="42" y="111"/>
                  </a:lnTo>
                  <a:lnTo>
                    <a:pt x="28" y="105"/>
                  </a:lnTo>
                  <a:lnTo>
                    <a:pt x="17" y="96"/>
                  </a:lnTo>
                  <a:lnTo>
                    <a:pt x="8" y="85"/>
                  </a:lnTo>
                  <a:lnTo>
                    <a:pt x="2" y="71"/>
                  </a:lnTo>
                  <a:lnTo>
                    <a:pt x="0" y="57"/>
                  </a:lnTo>
                  <a:lnTo>
                    <a:pt x="2" y="41"/>
                  </a:lnTo>
                  <a:lnTo>
                    <a:pt x="8" y="27"/>
                  </a:lnTo>
                  <a:lnTo>
                    <a:pt x="17" y="16"/>
                  </a:lnTo>
                  <a:lnTo>
                    <a:pt x="28" y="7"/>
                  </a:lnTo>
                  <a:lnTo>
                    <a:pt x="42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Freeform 293"/>
            <p:cNvSpPr>
              <a:spLocks/>
            </p:cNvSpPr>
            <p:nvPr/>
          </p:nvSpPr>
          <p:spPr bwMode="auto">
            <a:xfrm>
              <a:off x="10099675" y="4675188"/>
              <a:ext cx="244475" cy="17463"/>
            </a:xfrm>
            <a:custGeom>
              <a:avLst/>
              <a:gdLst>
                <a:gd name="T0" fmla="*/ 57 w 1540"/>
                <a:gd name="T1" fmla="*/ 0 h 114"/>
                <a:gd name="T2" fmla="*/ 1483 w 1540"/>
                <a:gd name="T3" fmla="*/ 0 h 114"/>
                <a:gd name="T4" fmla="*/ 1500 w 1540"/>
                <a:gd name="T5" fmla="*/ 3 h 114"/>
                <a:gd name="T6" fmla="*/ 1516 w 1540"/>
                <a:gd name="T7" fmla="*/ 12 h 114"/>
                <a:gd name="T8" fmla="*/ 1529 w 1540"/>
                <a:gd name="T9" fmla="*/ 24 h 114"/>
                <a:gd name="T10" fmla="*/ 1537 w 1540"/>
                <a:gd name="T11" fmla="*/ 39 h 114"/>
                <a:gd name="T12" fmla="*/ 1540 w 1540"/>
                <a:gd name="T13" fmla="*/ 57 h 114"/>
                <a:gd name="T14" fmla="*/ 1537 w 1540"/>
                <a:gd name="T15" fmla="*/ 76 h 114"/>
                <a:gd name="T16" fmla="*/ 1529 w 1540"/>
                <a:gd name="T17" fmla="*/ 91 h 114"/>
                <a:gd name="T18" fmla="*/ 1516 w 1540"/>
                <a:gd name="T19" fmla="*/ 104 h 114"/>
                <a:gd name="T20" fmla="*/ 1500 w 1540"/>
                <a:gd name="T21" fmla="*/ 112 h 114"/>
                <a:gd name="T22" fmla="*/ 1483 w 1540"/>
                <a:gd name="T23" fmla="*/ 114 h 114"/>
                <a:gd name="T24" fmla="*/ 57 w 1540"/>
                <a:gd name="T25" fmla="*/ 114 h 114"/>
                <a:gd name="T26" fmla="*/ 39 w 1540"/>
                <a:gd name="T27" fmla="*/ 112 h 114"/>
                <a:gd name="T28" fmla="*/ 23 w 1540"/>
                <a:gd name="T29" fmla="*/ 104 h 114"/>
                <a:gd name="T30" fmla="*/ 11 w 1540"/>
                <a:gd name="T31" fmla="*/ 91 h 114"/>
                <a:gd name="T32" fmla="*/ 3 w 1540"/>
                <a:gd name="T33" fmla="*/ 76 h 114"/>
                <a:gd name="T34" fmla="*/ 0 w 1540"/>
                <a:gd name="T35" fmla="*/ 57 h 114"/>
                <a:gd name="T36" fmla="*/ 3 w 1540"/>
                <a:gd name="T37" fmla="*/ 39 h 114"/>
                <a:gd name="T38" fmla="*/ 11 w 1540"/>
                <a:gd name="T39" fmla="*/ 24 h 114"/>
                <a:gd name="T40" fmla="*/ 23 w 1540"/>
                <a:gd name="T41" fmla="*/ 12 h 114"/>
                <a:gd name="T42" fmla="*/ 39 w 1540"/>
                <a:gd name="T43" fmla="*/ 3 h 114"/>
                <a:gd name="T44" fmla="*/ 57 w 1540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40" h="114">
                  <a:moveTo>
                    <a:pt x="57" y="0"/>
                  </a:moveTo>
                  <a:lnTo>
                    <a:pt x="1483" y="0"/>
                  </a:lnTo>
                  <a:lnTo>
                    <a:pt x="1500" y="3"/>
                  </a:lnTo>
                  <a:lnTo>
                    <a:pt x="1516" y="12"/>
                  </a:lnTo>
                  <a:lnTo>
                    <a:pt x="1529" y="24"/>
                  </a:lnTo>
                  <a:lnTo>
                    <a:pt x="1537" y="39"/>
                  </a:lnTo>
                  <a:lnTo>
                    <a:pt x="1540" y="57"/>
                  </a:lnTo>
                  <a:lnTo>
                    <a:pt x="1537" y="76"/>
                  </a:lnTo>
                  <a:lnTo>
                    <a:pt x="1529" y="91"/>
                  </a:lnTo>
                  <a:lnTo>
                    <a:pt x="1516" y="104"/>
                  </a:lnTo>
                  <a:lnTo>
                    <a:pt x="1500" y="112"/>
                  </a:lnTo>
                  <a:lnTo>
                    <a:pt x="1483" y="114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7" name="Group 856"/>
          <p:cNvGrpSpPr/>
          <p:nvPr/>
        </p:nvGrpSpPr>
        <p:grpSpPr>
          <a:xfrm>
            <a:off x="9103666" y="4252765"/>
            <a:ext cx="523875" cy="515938"/>
            <a:chOff x="9085263" y="4249738"/>
            <a:chExt cx="523875" cy="5159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19" name="Freeform 298"/>
            <p:cNvSpPr>
              <a:spLocks/>
            </p:cNvSpPr>
            <p:nvPr/>
          </p:nvSpPr>
          <p:spPr bwMode="auto">
            <a:xfrm>
              <a:off x="9310688" y="4249738"/>
              <a:ext cx="53975" cy="90488"/>
            </a:xfrm>
            <a:custGeom>
              <a:avLst/>
              <a:gdLst>
                <a:gd name="T0" fmla="*/ 57 w 341"/>
                <a:gd name="T1" fmla="*/ 0 h 571"/>
                <a:gd name="T2" fmla="*/ 99 w 341"/>
                <a:gd name="T3" fmla="*/ 3 h 571"/>
                <a:gd name="T4" fmla="*/ 139 w 341"/>
                <a:gd name="T5" fmla="*/ 13 h 571"/>
                <a:gd name="T6" fmla="*/ 177 w 341"/>
                <a:gd name="T7" fmla="*/ 27 h 571"/>
                <a:gd name="T8" fmla="*/ 212 w 341"/>
                <a:gd name="T9" fmla="*/ 46 h 571"/>
                <a:gd name="T10" fmla="*/ 244 w 341"/>
                <a:gd name="T11" fmla="*/ 70 h 571"/>
                <a:gd name="T12" fmla="*/ 271 w 341"/>
                <a:gd name="T13" fmla="*/ 99 h 571"/>
                <a:gd name="T14" fmla="*/ 296 w 341"/>
                <a:gd name="T15" fmla="*/ 130 h 571"/>
                <a:gd name="T16" fmla="*/ 315 w 341"/>
                <a:gd name="T17" fmla="*/ 166 h 571"/>
                <a:gd name="T18" fmla="*/ 329 w 341"/>
                <a:gd name="T19" fmla="*/ 203 h 571"/>
                <a:gd name="T20" fmla="*/ 338 w 341"/>
                <a:gd name="T21" fmla="*/ 243 h 571"/>
                <a:gd name="T22" fmla="*/ 341 w 341"/>
                <a:gd name="T23" fmla="*/ 286 h 571"/>
                <a:gd name="T24" fmla="*/ 338 w 341"/>
                <a:gd name="T25" fmla="*/ 327 h 571"/>
                <a:gd name="T26" fmla="*/ 329 w 341"/>
                <a:gd name="T27" fmla="*/ 368 h 571"/>
                <a:gd name="T28" fmla="*/ 315 w 341"/>
                <a:gd name="T29" fmla="*/ 405 h 571"/>
                <a:gd name="T30" fmla="*/ 296 w 341"/>
                <a:gd name="T31" fmla="*/ 441 h 571"/>
                <a:gd name="T32" fmla="*/ 271 w 341"/>
                <a:gd name="T33" fmla="*/ 472 h 571"/>
                <a:gd name="T34" fmla="*/ 244 w 341"/>
                <a:gd name="T35" fmla="*/ 501 h 571"/>
                <a:gd name="T36" fmla="*/ 212 w 341"/>
                <a:gd name="T37" fmla="*/ 525 h 571"/>
                <a:gd name="T38" fmla="*/ 177 w 341"/>
                <a:gd name="T39" fmla="*/ 545 h 571"/>
                <a:gd name="T40" fmla="*/ 139 w 341"/>
                <a:gd name="T41" fmla="*/ 559 h 571"/>
                <a:gd name="T42" fmla="*/ 99 w 341"/>
                <a:gd name="T43" fmla="*/ 568 h 571"/>
                <a:gd name="T44" fmla="*/ 57 w 341"/>
                <a:gd name="T45" fmla="*/ 571 h 571"/>
                <a:gd name="T46" fmla="*/ 39 w 341"/>
                <a:gd name="T47" fmla="*/ 568 h 571"/>
                <a:gd name="T48" fmla="*/ 23 w 341"/>
                <a:gd name="T49" fmla="*/ 560 h 571"/>
                <a:gd name="T50" fmla="*/ 11 w 341"/>
                <a:gd name="T51" fmla="*/ 548 h 571"/>
                <a:gd name="T52" fmla="*/ 3 w 341"/>
                <a:gd name="T53" fmla="*/ 531 h 571"/>
                <a:gd name="T54" fmla="*/ 0 w 341"/>
                <a:gd name="T55" fmla="*/ 514 h 571"/>
                <a:gd name="T56" fmla="*/ 3 w 341"/>
                <a:gd name="T57" fmla="*/ 496 h 571"/>
                <a:gd name="T58" fmla="*/ 11 w 341"/>
                <a:gd name="T59" fmla="*/ 480 h 571"/>
                <a:gd name="T60" fmla="*/ 23 w 341"/>
                <a:gd name="T61" fmla="*/ 467 h 571"/>
                <a:gd name="T62" fmla="*/ 39 w 341"/>
                <a:gd name="T63" fmla="*/ 459 h 571"/>
                <a:gd name="T64" fmla="*/ 57 w 341"/>
                <a:gd name="T65" fmla="*/ 456 h 571"/>
                <a:gd name="T66" fmla="*/ 88 w 341"/>
                <a:gd name="T67" fmla="*/ 454 h 571"/>
                <a:gd name="T68" fmla="*/ 116 w 341"/>
                <a:gd name="T69" fmla="*/ 446 h 571"/>
                <a:gd name="T70" fmla="*/ 143 w 341"/>
                <a:gd name="T71" fmla="*/ 433 h 571"/>
                <a:gd name="T72" fmla="*/ 167 w 341"/>
                <a:gd name="T73" fmla="*/ 417 h 571"/>
                <a:gd name="T74" fmla="*/ 187 w 341"/>
                <a:gd name="T75" fmla="*/ 395 h 571"/>
                <a:gd name="T76" fmla="*/ 204 w 341"/>
                <a:gd name="T77" fmla="*/ 372 h 571"/>
                <a:gd name="T78" fmla="*/ 217 w 341"/>
                <a:gd name="T79" fmla="*/ 346 h 571"/>
                <a:gd name="T80" fmla="*/ 225 w 341"/>
                <a:gd name="T81" fmla="*/ 316 h 571"/>
                <a:gd name="T82" fmla="*/ 228 w 341"/>
                <a:gd name="T83" fmla="*/ 286 h 571"/>
                <a:gd name="T84" fmla="*/ 225 w 341"/>
                <a:gd name="T85" fmla="*/ 255 h 571"/>
                <a:gd name="T86" fmla="*/ 217 w 341"/>
                <a:gd name="T87" fmla="*/ 226 h 571"/>
                <a:gd name="T88" fmla="*/ 204 w 341"/>
                <a:gd name="T89" fmla="*/ 199 h 571"/>
                <a:gd name="T90" fmla="*/ 187 w 341"/>
                <a:gd name="T91" fmla="*/ 175 h 571"/>
                <a:gd name="T92" fmla="*/ 167 w 341"/>
                <a:gd name="T93" fmla="*/ 155 h 571"/>
                <a:gd name="T94" fmla="*/ 143 w 341"/>
                <a:gd name="T95" fmla="*/ 138 h 571"/>
                <a:gd name="T96" fmla="*/ 116 w 341"/>
                <a:gd name="T97" fmla="*/ 125 h 571"/>
                <a:gd name="T98" fmla="*/ 88 w 341"/>
                <a:gd name="T99" fmla="*/ 117 h 571"/>
                <a:gd name="T100" fmla="*/ 57 w 341"/>
                <a:gd name="T101" fmla="*/ 115 h 571"/>
                <a:gd name="T102" fmla="*/ 39 w 341"/>
                <a:gd name="T103" fmla="*/ 112 h 571"/>
                <a:gd name="T104" fmla="*/ 23 w 341"/>
                <a:gd name="T105" fmla="*/ 104 h 571"/>
                <a:gd name="T106" fmla="*/ 11 w 341"/>
                <a:gd name="T107" fmla="*/ 91 h 571"/>
                <a:gd name="T108" fmla="*/ 3 w 341"/>
                <a:gd name="T109" fmla="*/ 76 h 571"/>
                <a:gd name="T110" fmla="*/ 0 w 341"/>
                <a:gd name="T111" fmla="*/ 57 h 571"/>
                <a:gd name="T112" fmla="*/ 3 w 341"/>
                <a:gd name="T113" fmla="*/ 40 h 571"/>
                <a:gd name="T114" fmla="*/ 11 w 341"/>
                <a:gd name="T115" fmla="*/ 24 h 571"/>
                <a:gd name="T116" fmla="*/ 23 w 341"/>
                <a:gd name="T117" fmla="*/ 12 h 571"/>
                <a:gd name="T118" fmla="*/ 39 w 341"/>
                <a:gd name="T119" fmla="*/ 3 h 571"/>
                <a:gd name="T120" fmla="*/ 57 w 341"/>
                <a:gd name="T121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1" h="571">
                  <a:moveTo>
                    <a:pt x="57" y="0"/>
                  </a:moveTo>
                  <a:lnTo>
                    <a:pt x="99" y="3"/>
                  </a:lnTo>
                  <a:lnTo>
                    <a:pt x="139" y="13"/>
                  </a:lnTo>
                  <a:lnTo>
                    <a:pt x="177" y="27"/>
                  </a:lnTo>
                  <a:lnTo>
                    <a:pt x="212" y="46"/>
                  </a:lnTo>
                  <a:lnTo>
                    <a:pt x="244" y="70"/>
                  </a:lnTo>
                  <a:lnTo>
                    <a:pt x="271" y="99"/>
                  </a:lnTo>
                  <a:lnTo>
                    <a:pt x="296" y="130"/>
                  </a:lnTo>
                  <a:lnTo>
                    <a:pt x="315" y="166"/>
                  </a:lnTo>
                  <a:lnTo>
                    <a:pt x="329" y="203"/>
                  </a:lnTo>
                  <a:lnTo>
                    <a:pt x="338" y="243"/>
                  </a:lnTo>
                  <a:lnTo>
                    <a:pt x="341" y="286"/>
                  </a:lnTo>
                  <a:lnTo>
                    <a:pt x="338" y="327"/>
                  </a:lnTo>
                  <a:lnTo>
                    <a:pt x="329" y="368"/>
                  </a:lnTo>
                  <a:lnTo>
                    <a:pt x="315" y="405"/>
                  </a:lnTo>
                  <a:lnTo>
                    <a:pt x="296" y="441"/>
                  </a:lnTo>
                  <a:lnTo>
                    <a:pt x="271" y="472"/>
                  </a:lnTo>
                  <a:lnTo>
                    <a:pt x="244" y="501"/>
                  </a:lnTo>
                  <a:lnTo>
                    <a:pt x="212" y="525"/>
                  </a:lnTo>
                  <a:lnTo>
                    <a:pt x="177" y="545"/>
                  </a:lnTo>
                  <a:lnTo>
                    <a:pt x="139" y="559"/>
                  </a:lnTo>
                  <a:lnTo>
                    <a:pt x="99" y="568"/>
                  </a:lnTo>
                  <a:lnTo>
                    <a:pt x="57" y="571"/>
                  </a:lnTo>
                  <a:lnTo>
                    <a:pt x="39" y="568"/>
                  </a:lnTo>
                  <a:lnTo>
                    <a:pt x="23" y="560"/>
                  </a:lnTo>
                  <a:lnTo>
                    <a:pt x="11" y="548"/>
                  </a:lnTo>
                  <a:lnTo>
                    <a:pt x="3" y="531"/>
                  </a:lnTo>
                  <a:lnTo>
                    <a:pt x="0" y="514"/>
                  </a:lnTo>
                  <a:lnTo>
                    <a:pt x="3" y="496"/>
                  </a:lnTo>
                  <a:lnTo>
                    <a:pt x="11" y="480"/>
                  </a:lnTo>
                  <a:lnTo>
                    <a:pt x="23" y="467"/>
                  </a:lnTo>
                  <a:lnTo>
                    <a:pt x="39" y="459"/>
                  </a:lnTo>
                  <a:lnTo>
                    <a:pt x="57" y="456"/>
                  </a:lnTo>
                  <a:lnTo>
                    <a:pt x="88" y="454"/>
                  </a:lnTo>
                  <a:lnTo>
                    <a:pt x="116" y="446"/>
                  </a:lnTo>
                  <a:lnTo>
                    <a:pt x="143" y="433"/>
                  </a:lnTo>
                  <a:lnTo>
                    <a:pt x="167" y="417"/>
                  </a:lnTo>
                  <a:lnTo>
                    <a:pt x="187" y="395"/>
                  </a:lnTo>
                  <a:lnTo>
                    <a:pt x="204" y="372"/>
                  </a:lnTo>
                  <a:lnTo>
                    <a:pt x="217" y="346"/>
                  </a:lnTo>
                  <a:lnTo>
                    <a:pt x="225" y="316"/>
                  </a:lnTo>
                  <a:lnTo>
                    <a:pt x="228" y="286"/>
                  </a:lnTo>
                  <a:lnTo>
                    <a:pt x="225" y="255"/>
                  </a:lnTo>
                  <a:lnTo>
                    <a:pt x="217" y="226"/>
                  </a:lnTo>
                  <a:lnTo>
                    <a:pt x="204" y="199"/>
                  </a:lnTo>
                  <a:lnTo>
                    <a:pt x="187" y="175"/>
                  </a:lnTo>
                  <a:lnTo>
                    <a:pt x="167" y="155"/>
                  </a:lnTo>
                  <a:lnTo>
                    <a:pt x="143" y="138"/>
                  </a:lnTo>
                  <a:lnTo>
                    <a:pt x="116" y="125"/>
                  </a:lnTo>
                  <a:lnTo>
                    <a:pt x="88" y="117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" name="Freeform 299"/>
            <p:cNvSpPr>
              <a:spLocks/>
            </p:cNvSpPr>
            <p:nvPr/>
          </p:nvSpPr>
          <p:spPr bwMode="auto">
            <a:xfrm>
              <a:off x="9364663" y="4249738"/>
              <a:ext cx="53975" cy="90488"/>
            </a:xfrm>
            <a:custGeom>
              <a:avLst/>
              <a:gdLst>
                <a:gd name="T0" fmla="*/ 58 w 341"/>
                <a:gd name="T1" fmla="*/ 0 h 571"/>
                <a:gd name="T2" fmla="*/ 99 w 341"/>
                <a:gd name="T3" fmla="*/ 3 h 571"/>
                <a:gd name="T4" fmla="*/ 140 w 341"/>
                <a:gd name="T5" fmla="*/ 13 h 571"/>
                <a:gd name="T6" fmla="*/ 177 w 341"/>
                <a:gd name="T7" fmla="*/ 27 h 571"/>
                <a:gd name="T8" fmla="*/ 212 w 341"/>
                <a:gd name="T9" fmla="*/ 46 h 571"/>
                <a:gd name="T10" fmla="*/ 244 w 341"/>
                <a:gd name="T11" fmla="*/ 70 h 571"/>
                <a:gd name="T12" fmla="*/ 271 w 341"/>
                <a:gd name="T13" fmla="*/ 99 h 571"/>
                <a:gd name="T14" fmla="*/ 296 w 341"/>
                <a:gd name="T15" fmla="*/ 130 h 571"/>
                <a:gd name="T16" fmla="*/ 315 w 341"/>
                <a:gd name="T17" fmla="*/ 166 h 571"/>
                <a:gd name="T18" fmla="*/ 330 w 341"/>
                <a:gd name="T19" fmla="*/ 203 h 571"/>
                <a:gd name="T20" fmla="*/ 338 w 341"/>
                <a:gd name="T21" fmla="*/ 243 h 571"/>
                <a:gd name="T22" fmla="*/ 341 w 341"/>
                <a:gd name="T23" fmla="*/ 286 h 571"/>
                <a:gd name="T24" fmla="*/ 338 w 341"/>
                <a:gd name="T25" fmla="*/ 327 h 571"/>
                <a:gd name="T26" fmla="*/ 330 w 341"/>
                <a:gd name="T27" fmla="*/ 368 h 571"/>
                <a:gd name="T28" fmla="*/ 315 w 341"/>
                <a:gd name="T29" fmla="*/ 405 h 571"/>
                <a:gd name="T30" fmla="*/ 296 w 341"/>
                <a:gd name="T31" fmla="*/ 441 h 571"/>
                <a:gd name="T32" fmla="*/ 271 w 341"/>
                <a:gd name="T33" fmla="*/ 472 h 571"/>
                <a:gd name="T34" fmla="*/ 244 w 341"/>
                <a:gd name="T35" fmla="*/ 501 h 571"/>
                <a:gd name="T36" fmla="*/ 212 w 341"/>
                <a:gd name="T37" fmla="*/ 525 h 571"/>
                <a:gd name="T38" fmla="*/ 177 w 341"/>
                <a:gd name="T39" fmla="*/ 545 h 571"/>
                <a:gd name="T40" fmla="*/ 140 w 341"/>
                <a:gd name="T41" fmla="*/ 559 h 571"/>
                <a:gd name="T42" fmla="*/ 99 w 341"/>
                <a:gd name="T43" fmla="*/ 568 h 571"/>
                <a:gd name="T44" fmla="*/ 58 w 341"/>
                <a:gd name="T45" fmla="*/ 571 h 571"/>
                <a:gd name="T46" fmla="*/ 40 w 341"/>
                <a:gd name="T47" fmla="*/ 568 h 571"/>
                <a:gd name="T48" fmla="*/ 23 w 341"/>
                <a:gd name="T49" fmla="*/ 560 h 571"/>
                <a:gd name="T50" fmla="*/ 11 w 341"/>
                <a:gd name="T51" fmla="*/ 548 h 571"/>
                <a:gd name="T52" fmla="*/ 3 w 341"/>
                <a:gd name="T53" fmla="*/ 531 h 571"/>
                <a:gd name="T54" fmla="*/ 0 w 341"/>
                <a:gd name="T55" fmla="*/ 514 h 571"/>
                <a:gd name="T56" fmla="*/ 3 w 341"/>
                <a:gd name="T57" fmla="*/ 496 h 571"/>
                <a:gd name="T58" fmla="*/ 11 w 341"/>
                <a:gd name="T59" fmla="*/ 480 h 571"/>
                <a:gd name="T60" fmla="*/ 23 w 341"/>
                <a:gd name="T61" fmla="*/ 467 h 571"/>
                <a:gd name="T62" fmla="*/ 40 w 341"/>
                <a:gd name="T63" fmla="*/ 459 h 571"/>
                <a:gd name="T64" fmla="*/ 58 w 341"/>
                <a:gd name="T65" fmla="*/ 456 h 571"/>
                <a:gd name="T66" fmla="*/ 88 w 341"/>
                <a:gd name="T67" fmla="*/ 454 h 571"/>
                <a:gd name="T68" fmla="*/ 116 w 341"/>
                <a:gd name="T69" fmla="*/ 446 h 571"/>
                <a:gd name="T70" fmla="*/ 143 w 341"/>
                <a:gd name="T71" fmla="*/ 433 h 571"/>
                <a:gd name="T72" fmla="*/ 167 w 341"/>
                <a:gd name="T73" fmla="*/ 417 h 571"/>
                <a:gd name="T74" fmla="*/ 187 w 341"/>
                <a:gd name="T75" fmla="*/ 395 h 571"/>
                <a:gd name="T76" fmla="*/ 205 w 341"/>
                <a:gd name="T77" fmla="*/ 372 h 571"/>
                <a:gd name="T78" fmla="*/ 217 w 341"/>
                <a:gd name="T79" fmla="*/ 346 h 571"/>
                <a:gd name="T80" fmla="*/ 225 w 341"/>
                <a:gd name="T81" fmla="*/ 316 h 571"/>
                <a:gd name="T82" fmla="*/ 228 w 341"/>
                <a:gd name="T83" fmla="*/ 286 h 571"/>
                <a:gd name="T84" fmla="*/ 225 w 341"/>
                <a:gd name="T85" fmla="*/ 255 h 571"/>
                <a:gd name="T86" fmla="*/ 217 w 341"/>
                <a:gd name="T87" fmla="*/ 226 h 571"/>
                <a:gd name="T88" fmla="*/ 205 w 341"/>
                <a:gd name="T89" fmla="*/ 199 h 571"/>
                <a:gd name="T90" fmla="*/ 187 w 341"/>
                <a:gd name="T91" fmla="*/ 175 h 571"/>
                <a:gd name="T92" fmla="*/ 167 w 341"/>
                <a:gd name="T93" fmla="*/ 155 h 571"/>
                <a:gd name="T94" fmla="*/ 143 w 341"/>
                <a:gd name="T95" fmla="*/ 138 h 571"/>
                <a:gd name="T96" fmla="*/ 116 w 341"/>
                <a:gd name="T97" fmla="*/ 125 h 571"/>
                <a:gd name="T98" fmla="*/ 88 w 341"/>
                <a:gd name="T99" fmla="*/ 117 h 571"/>
                <a:gd name="T100" fmla="*/ 58 w 341"/>
                <a:gd name="T101" fmla="*/ 115 h 571"/>
                <a:gd name="T102" fmla="*/ 40 w 341"/>
                <a:gd name="T103" fmla="*/ 112 h 571"/>
                <a:gd name="T104" fmla="*/ 23 w 341"/>
                <a:gd name="T105" fmla="*/ 104 h 571"/>
                <a:gd name="T106" fmla="*/ 11 w 341"/>
                <a:gd name="T107" fmla="*/ 91 h 571"/>
                <a:gd name="T108" fmla="*/ 3 w 341"/>
                <a:gd name="T109" fmla="*/ 76 h 571"/>
                <a:gd name="T110" fmla="*/ 0 w 341"/>
                <a:gd name="T111" fmla="*/ 57 h 571"/>
                <a:gd name="T112" fmla="*/ 3 w 341"/>
                <a:gd name="T113" fmla="*/ 40 h 571"/>
                <a:gd name="T114" fmla="*/ 11 w 341"/>
                <a:gd name="T115" fmla="*/ 24 h 571"/>
                <a:gd name="T116" fmla="*/ 23 w 341"/>
                <a:gd name="T117" fmla="*/ 12 h 571"/>
                <a:gd name="T118" fmla="*/ 40 w 341"/>
                <a:gd name="T119" fmla="*/ 3 h 571"/>
                <a:gd name="T120" fmla="*/ 58 w 341"/>
                <a:gd name="T121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1" h="571">
                  <a:moveTo>
                    <a:pt x="58" y="0"/>
                  </a:moveTo>
                  <a:lnTo>
                    <a:pt x="99" y="3"/>
                  </a:lnTo>
                  <a:lnTo>
                    <a:pt x="140" y="13"/>
                  </a:lnTo>
                  <a:lnTo>
                    <a:pt x="177" y="27"/>
                  </a:lnTo>
                  <a:lnTo>
                    <a:pt x="212" y="46"/>
                  </a:lnTo>
                  <a:lnTo>
                    <a:pt x="244" y="70"/>
                  </a:lnTo>
                  <a:lnTo>
                    <a:pt x="271" y="99"/>
                  </a:lnTo>
                  <a:lnTo>
                    <a:pt x="296" y="130"/>
                  </a:lnTo>
                  <a:lnTo>
                    <a:pt x="315" y="166"/>
                  </a:lnTo>
                  <a:lnTo>
                    <a:pt x="330" y="203"/>
                  </a:lnTo>
                  <a:lnTo>
                    <a:pt x="338" y="243"/>
                  </a:lnTo>
                  <a:lnTo>
                    <a:pt x="341" y="286"/>
                  </a:lnTo>
                  <a:lnTo>
                    <a:pt x="338" y="327"/>
                  </a:lnTo>
                  <a:lnTo>
                    <a:pt x="330" y="368"/>
                  </a:lnTo>
                  <a:lnTo>
                    <a:pt x="315" y="405"/>
                  </a:lnTo>
                  <a:lnTo>
                    <a:pt x="296" y="441"/>
                  </a:lnTo>
                  <a:lnTo>
                    <a:pt x="271" y="472"/>
                  </a:lnTo>
                  <a:lnTo>
                    <a:pt x="244" y="501"/>
                  </a:lnTo>
                  <a:lnTo>
                    <a:pt x="212" y="525"/>
                  </a:lnTo>
                  <a:lnTo>
                    <a:pt x="177" y="545"/>
                  </a:lnTo>
                  <a:lnTo>
                    <a:pt x="140" y="559"/>
                  </a:lnTo>
                  <a:lnTo>
                    <a:pt x="99" y="568"/>
                  </a:lnTo>
                  <a:lnTo>
                    <a:pt x="58" y="571"/>
                  </a:lnTo>
                  <a:lnTo>
                    <a:pt x="40" y="568"/>
                  </a:lnTo>
                  <a:lnTo>
                    <a:pt x="23" y="560"/>
                  </a:lnTo>
                  <a:lnTo>
                    <a:pt x="11" y="548"/>
                  </a:lnTo>
                  <a:lnTo>
                    <a:pt x="3" y="531"/>
                  </a:lnTo>
                  <a:lnTo>
                    <a:pt x="0" y="514"/>
                  </a:lnTo>
                  <a:lnTo>
                    <a:pt x="3" y="496"/>
                  </a:lnTo>
                  <a:lnTo>
                    <a:pt x="11" y="480"/>
                  </a:lnTo>
                  <a:lnTo>
                    <a:pt x="23" y="467"/>
                  </a:lnTo>
                  <a:lnTo>
                    <a:pt x="40" y="459"/>
                  </a:lnTo>
                  <a:lnTo>
                    <a:pt x="58" y="456"/>
                  </a:lnTo>
                  <a:lnTo>
                    <a:pt x="88" y="454"/>
                  </a:lnTo>
                  <a:lnTo>
                    <a:pt x="116" y="446"/>
                  </a:lnTo>
                  <a:lnTo>
                    <a:pt x="143" y="433"/>
                  </a:lnTo>
                  <a:lnTo>
                    <a:pt x="167" y="417"/>
                  </a:lnTo>
                  <a:lnTo>
                    <a:pt x="187" y="395"/>
                  </a:lnTo>
                  <a:lnTo>
                    <a:pt x="205" y="372"/>
                  </a:lnTo>
                  <a:lnTo>
                    <a:pt x="217" y="346"/>
                  </a:lnTo>
                  <a:lnTo>
                    <a:pt x="225" y="316"/>
                  </a:lnTo>
                  <a:lnTo>
                    <a:pt x="228" y="286"/>
                  </a:lnTo>
                  <a:lnTo>
                    <a:pt x="225" y="255"/>
                  </a:lnTo>
                  <a:lnTo>
                    <a:pt x="217" y="226"/>
                  </a:lnTo>
                  <a:lnTo>
                    <a:pt x="205" y="199"/>
                  </a:lnTo>
                  <a:lnTo>
                    <a:pt x="187" y="175"/>
                  </a:lnTo>
                  <a:lnTo>
                    <a:pt x="167" y="155"/>
                  </a:lnTo>
                  <a:lnTo>
                    <a:pt x="143" y="138"/>
                  </a:lnTo>
                  <a:lnTo>
                    <a:pt x="116" y="125"/>
                  </a:lnTo>
                  <a:lnTo>
                    <a:pt x="88" y="117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" name="Freeform 300"/>
            <p:cNvSpPr>
              <a:spLocks noEditPoints="1"/>
            </p:cNvSpPr>
            <p:nvPr/>
          </p:nvSpPr>
          <p:spPr bwMode="auto">
            <a:xfrm>
              <a:off x="9085263" y="4249738"/>
              <a:ext cx="523875" cy="515938"/>
            </a:xfrm>
            <a:custGeom>
              <a:avLst/>
              <a:gdLst>
                <a:gd name="T0" fmla="*/ 3184 w 3297"/>
                <a:gd name="T1" fmla="*/ 1027 h 3251"/>
                <a:gd name="T2" fmla="*/ 1219 w 3297"/>
                <a:gd name="T3" fmla="*/ 13 h 3251"/>
                <a:gd name="T4" fmla="*/ 1351 w 3297"/>
                <a:gd name="T5" fmla="*/ 99 h 3251"/>
                <a:gd name="T6" fmla="*/ 1418 w 3297"/>
                <a:gd name="T7" fmla="*/ 243 h 3251"/>
                <a:gd name="T8" fmla="*/ 1395 w 3297"/>
                <a:gd name="T9" fmla="*/ 405 h 3251"/>
                <a:gd name="T10" fmla="*/ 1291 w 3297"/>
                <a:gd name="T11" fmla="*/ 525 h 3251"/>
                <a:gd name="T12" fmla="*/ 1137 w 3297"/>
                <a:gd name="T13" fmla="*/ 571 h 3251"/>
                <a:gd name="T14" fmla="*/ 1083 w 3297"/>
                <a:gd name="T15" fmla="*/ 531 h 3251"/>
                <a:gd name="T16" fmla="*/ 1103 w 3297"/>
                <a:gd name="T17" fmla="*/ 467 h 3251"/>
                <a:gd name="T18" fmla="*/ 1196 w 3297"/>
                <a:gd name="T19" fmla="*/ 446 h 3251"/>
                <a:gd name="T20" fmla="*/ 1284 w 3297"/>
                <a:gd name="T21" fmla="*/ 372 h 3251"/>
                <a:gd name="T22" fmla="*/ 1305 w 3297"/>
                <a:gd name="T23" fmla="*/ 255 h 3251"/>
                <a:gd name="T24" fmla="*/ 1247 w 3297"/>
                <a:gd name="T25" fmla="*/ 155 h 3251"/>
                <a:gd name="T26" fmla="*/ 1137 w 3297"/>
                <a:gd name="T27" fmla="*/ 115 h 3251"/>
                <a:gd name="T28" fmla="*/ 1026 w 3297"/>
                <a:gd name="T29" fmla="*/ 156 h 3251"/>
                <a:gd name="T30" fmla="*/ 1080 w 3297"/>
                <a:gd name="T31" fmla="*/ 229 h 3251"/>
                <a:gd name="T32" fmla="*/ 1135 w 3297"/>
                <a:gd name="T33" fmla="*/ 267 h 3251"/>
                <a:gd name="T34" fmla="*/ 1113 w 3297"/>
                <a:gd name="T35" fmla="*/ 331 h 3251"/>
                <a:gd name="T36" fmla="*/ 113 w 3297"/>
                <a:gd name="T37" fmla="*/ 399 h 3251"/>
                <a:gd name="T38" fmla="*/ 168 w 3297"/>
                <a:gd name="T39" fmla="*/ 439 h 3251"/>
                <a:gd name="T40" fmla="*/ 148 w 3297"/>
                <a:gd name="T41" fmla="*/ 503 h 3251"/>
                <a:gd name="T42" fmla="*/ 132 w 3297"/>
                <a:gd name="T43" fmla="*/ 745 h 3251"/>
                <a:gd name="T44" fmla="*/ 170 w 3297"/>
                <a:gd name="T45" fmla="*/ 798 h 3251"/>
                <a:gd name="T46" fmla="*/ 132 w 3297"/>
                <a:gd name="T47" fmla="*/ 853 h 3251"/>
                <a:gd name="T48" fmla="*/ 3184 w 3297"/>
                <a:gd name="T49" fmla="*/ 856 h 3251"/>
                <a:gd name="T50" fmla="*/ 3129 w 3297"/>
                <a:gd name="T51" fmla="*/ 817 h 3251"/>
                <a:gd name="T52" fmla="*/ 3150 w 3297"/>
                <a:gd name="T53" fmla="*/ 753 h 3251"/>
                <a:gd name="T54" fmla="*/ 3166 w 3297"/>
                <a:gd name="T55" fmla="*/ 511 h 3251"/>
                <a:gd name="T56" fmla="*/ 3126 w 3297"/>
                <a:gd name="T57" fmla="*/ 456 h 3251"/>
                <a:gd name="T58" fmla="*/ 3166 w 3297"/>
                <a:gd name="T59" fmla="*/ 402 h 3251"/>
                <a:gd name="T60" fmla="*/ 2428 w 3297"/>
                <a:gd name="T61" fmla="*/ 381 h 3251"/>
                <a:gd name="T62" fmla="*/ 2341 w 3297"/>
                <a:gd name="T63" fmla="*/ 506 h 3251"/>
                <a:gd name="T64" fmla="*/ 2200 w 3297"/>
                <a:gd name="T65" fmla="*/ 568 h 3251"/>
                <a:gd name="T66" fmla="*/ 2114 w 3297"/>
                <a:gd name="T67" fmla="*/ 548 h 3251"/>
                <a:gd name="T68" fmla="*/ 2114 w 3297"/>
                <a:gd name="T69" fmla="*/ 480 h 3251"/>
                <a:gd name="T70" fmla="*/ 2191 w 3297"/>
                <a:gd name="T71" fmla="*/ 454 h 3251"/>
                <a:gd name="T72" fmla="*/ 2290 w 3297"/>
                <a:gd name="T73" fmla="*/ 395 h 3251"/>
                <a:gd name="T74" fmla="*/ 2331 w 3297"/>
                <a:gd name="T75" fmla="*/ 286 h 3251"/>
                <a:gd name="T76" fmla="*/ 2290 w 3297"/>
                <a:gd name="T77" fmla="*/ 175 h 3251"/>
                <a:gd name="T78" fmla="*/ 2191 w 3297"/>
                <a:gd name="T79" fmla="*/ 117 h 3251"/>
                <a:gd name="T80" fmla="*/ 2114 w 3297"/>
                <a:gd name="T81" fmla="*/ 91 h 3251"/>
                <a:gd name="T82" fmla="*/ 2114 w 3297"/>
                <a:gd name="T83" fmla="*/ 24 h 3251"/>
                <a:gd name="T84" fmla="*/ 2200 w 3297"/>
                <a:gd name="T85" fmla="*/ 3 h 3251"/>
                <a:gd name="T86" fmla="*/ 2341 w 3297"/>
                <a:gd name="T87" fmla="*/ 65 h 3251"/>
                <a:gd name="T88" fmla="*/ 2428 w 3297"/>
                <a:gd name="T89" fmla="*/ 190 h 3251"/>
                <a:gd name="T90" fmla="*/ 0 w 3297"/>
                <a:gd name="T91" fmla="*/ 3251 h 3251"/>
                <a:gd name="T92" fmla="*/ 885 w 3297"/>
                <a:gd name="T93" fmla="*/ 155 h 3251"/>
                <a:gd name="T94" fmla="*/ 988 w 3297"/>
                <a:gd name="T95" fmla="*/ 43 h 3251"/>
                <a:gd name="T96" fmla="*/ 1137 w 3297"/>
                <a:gd name="T97" fmla="*/ 0 h 3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7" h="3251">
                  <a:moveTo>
                    <a:pt x="113" y="1027"/>
                  </a:moveTo>
                  <a:lnTo>
                    <a:pt x="113" y="3136"/>
                  </a:lnTo>
                  <a:lnTo>
                    <a:pt x="3184" y="3136"/>
                  </a:lnTo>
                  <a:lnTo>
                    <a:pt x="3184" y="1027"/>
                  </a:lnTo>
                  <a:lnTo>
                    <a:pt x="113" y="1027"/>
                  </a:lnTo>
                  <a:close/>
                  <a:moveTo>
                    <a:pt x="1137" y="0"/>
                  </a:moveTo>
                  <a:lnTo>
                    <a:pt x="1179" y="3"/>
                  </a:lnTo>
                  <a:lnTo>
                    <a:pt x="1219" y="13"/>
                  </a:lnTo>
                  <a:lnTo>
                    <a:pt x="1257" y="27"/>
                  </a:lnTo>
                  <a:lnTo>
                    <a:pt x="1291" y="46"/>
                  </a:lnTo>
                  <a:lnTo>
                    <a:pt x="1324" y="70"/>
                  </a:lnTo>
                  <a:lnTo>
                    <a:pt x="1351" y="99"/>
                  </a:lnTo>
                  <a:lnTo>
                    <a:pt x="1375" y="130"/>
                  </a:lnTo>
                  <a:lnTo>
                    <a:pt x="1395" y="166"/>
                  </a:lnTo>
                  <a:lnTo>
                    <a:pt x="1409" y="203"/>
                  </a:lnTo>
                  <a:lnTo>
                    <a:pt x="1418" y="243"/>
                  </a:lnTo>
                  <a:lnTo>
                    <a:pt x="1421" y="286"/>
                  </a:lnTo>
                  <a:lnTo>
                    <a:pt x="1418" y="327"/>
                  </a:lnTo>
                  <a:lnTo>
                    <a:pt x="1409" y="368"/>
                  </a:lnTo>
                  <a:lnTo>
                    <a:pt x="1395" y="405"/>
                  </a:lnTo>
                  <a:lnTo>
                    <a:pt x="1375" y="441"/>
                  </a:lnTo>
                  <a:lnTo>
                    <a:pt x="1351" y="472"/>
                  </a:lnTo>
                  <a:lnTo>
                    <a:pt x="1324" y="501"/>
                  </a:lnTo>
                  <a:lnTo>
                    <a:pt x="1291" y="525"/>
                  </a:lnTo>
                  <a:lnTo>
                    <a:pt x="1257" y="545"/>
                  </a:lnTo>
                  <a:lnTo>
                    <a:pt x="1219" y="559"/>
                  </a:lnTo>
                  <a:lnTo>
                    <a:pt x="1179" y="568"/>
                  </a:lnTo>
                  <a:lnTo>
                    <a:pt x="1137" y="571"/>
                  </a:lnTo>
                  <a:lnTo>
                    <a:pt x="1119" y="568"/>
                  </a:lnTo>
                  <a:lnTo>
                    <a:pt x="1103" y="560"/>
                  </a:lnTo>
                  <a:lnTo>
                    <a:pt x="1091" y="548"/>
                  </a:lnTo>
                  <a:lnTo>
                    <a:pt x="1083" y="531"/>
                  </a:lnTo>
                  <a:lnTo>
                    <a:pt x="1080" y="514"/>
                  </a:lnTo>
                  <a:lnTo>
                    <a:pt x="1083" y="496"/>
                  </a:lnTo>
                  <a:lnTo>
                    <a:pt x="1091" y="480"/>
                  </a:lnTo>
                  <a:lnTo>
                    <a:pt x="1103" y="467"/>
                  </a:lnTo>
                  <a:lnTo>
                    <a:pt x="1119" y="459"/>
                  </a:lnTo>
                  <a:lnTo>
                    <a:pt x="1137" y="456"/>
                  </a:lnTo>
                  <a:lnTo>
                    <a:pt x="1168" y="454"/>
                  </a:lnTo>
                  <a:lnTo>
                    <a:pt x="1196" y="446"/>
                  </a:lnTo>
                  <a:lnTo>
                    <a:pt x="1223" y="433"/>
                  </a:lnTo>
                  <a:lnTo>
                    <a:pt x="1247" y="417"/>
                  </a:lnTo>
                  <a:lnTo>
                    <a:pt x="1267" y="395"/>
                  </a:lnTo>
                  <a:lnTo>
                    <a:pt x="1284" y="372"/>
                  </a:lnTo>
                  <a:lnTo>
                    <a:pt x="1297" y="346"/>
                  </a:lnTo>
                  <a:lnTo>
                    <a:pt x="1305" y="316"/>
                  </a:lnTo>
                  <a:lnTo>
                    <a:pt x="1308" y="286"/>
                  </a:lnTo>
                  <a:lnTo>
                    <a:pt x="1305" y="255"/>
                  </a:lnTo>
                  <a:lnTo>
                    <a:pt x="1297" y="226"/>
                  </a:lnTo>
                  <a:lnTo>
                    <a:pt x="1284" y="199"/>
                  </a:lnTo>
                  <a:lnTo>
                    <a:pt x="1267" y="175"/>
                  </a:lnTo>
                  <a:lnTo>
                    <a:pt x="1247" y="155"/>
                  </a:lnTo>
                  <a:lnTo>
                    <a:pt x="1223" y="138"/>
                  </a:lnTo>
                  <a:lnTo>
                    <a:pt x="1196" y="125"/>
                  </a:lnTo>
                  <a:lnTo>
                    <a:pt x="1168" y="117"/>
                  </a:lnTo>
                  <a:lnTo>
                    <a:pt x="1137" y="115"/>
                  </a:lnTo>
                  <a:lnTo>
                    <a:pt x="1106" y="117"/>
                  </a:lnTo>
                  <a:lnTo>
                    <a:pt x="1077" y="125"/>
                  </a:lnTo>
                  <a:lnTo>
                    <a:pt x="1051" y="138"/>
                  </a:lnTo>
                  <a:lnTo>
                    <a:pt x="1026" y="156"/>
                  </a:lnTo>
                  <a:lnTo>
                    <a:pt x="1006" y="177"/>
                  </a:lnTo>
                  <a:lnTo>
                    <a:pt x="989" y="201"/>
                  </a:lnTo>
                  <a:lnTo>
                    <a:pt x="977" y="229"/>
                  </a:lnTo>
                  <a:lnTo>
                    <a:pt x="1080" y="229"/>
                  </a:lnTo>
                  <a:lnTo>
                    <a:pt x="1098" y="232"/>
                  </a:lnTo>
                  <a:lnTo>
                    <a:pt x="1113" y="240"/>
                  </a:lnTo>
                  <a:lnTo>
                    <a:pt x="1126" y="252"/>
                  </a:lnTo>
                  <a:lnTo>
                    <a:pt x="1135" y="267"/>
                  </a:lnTo>
                  <a:lnTo>
                    <a:pt x="1137" y="286"/>
                  </a:lnTo>
                  <a:lnTo>
                    <a:pt x="1135" y="304"/>
                  </a:lnTo>
                  <a:lnTo>
                    <a:pt x="1126" y="319"/>
                  </a:lnTo>
                  <a:lnTo>
                    <a:pt x="1113" y="331"/>
                  </a:lnTo>
                  <a:lnTo>
                    <a:pt x="1098" y="339"/>
                  </a:lnTo>
                  <a:lnTo>
                    <a:pt x="1080" y="343"/>
                  </a:lnTo>
                  <a:lnTo>
                    <a:pt x="113" y="343"/>
                  </a:lnTo>
                  <a:lnTo>
                    <a:pt x="113" y="399"/>
                  </a:lnTo>
                  <a:lnTo>
                    <a:pt x="132" y="402"/>
                  </a:lnTo>
                  <a:lnTo>
                    <a:pt x="148" y="411"/>
                  </a:lnTo>
                  <a:lnTo>
                    <a:pt x="160" y="423"/>
                  </a:lnTo>
                  <a:lnTo>
                    <a:pt x="168" y="439"/>
                  </a:lnTo>
                  <a:lnTo>
                    <a:pt x="170" y="456"/>
                  </a:lnTo>
                  <a:lnTo>
                    <a:pt x="168" y="475"/>
                  </a:lnTo>
                  <a:lnTo>
                    <a:pt x="160" y="491"/>
                  </a:lnTo>
                  <a:lnTo>
                    <a:pt x="148" y="503"/>
                  </a:lnTo>
                  <a:lnTo>
                    <a:pt x="132" y="511"/>
                  </a:lnTo>
                  <a:lnTo>
                    <a:pt x="113" y="514"/>
                  </a:lnTo>
                  <a:lnTo>
                    <a:pt x="113" y="741"/>
                  </a:lnTo>
                  <a:lnTo>
                    <a:pt x="132" y="745"/>
                  </a:lnTo>
                  <a:lnTo>
                    <a:pt x="148" y="753"/>
                  </a:lnTo>
                  <a:lnTo>
                    <a:pt x="160" y="765"/>
                  </a:lnTo>
                  <a:lnTo>
                    <a:pt x="168" y="781"/>
                  </a:lnTo>
                  <a:lnTo>
                    <a:pt x="170" y="798"/>
                  </a:lnTo>
                  <a:lnTo>
                    <a:pt x="168" y="817"/>
                  </a:lnTo>
                  <a:lnTo>
                    <a:pt x="160" y="833"/>
                  </a:lnTo>
                  <a:lnTo>
                    <a:pt x="148" y="845"/>
                  </a:lnTo>
                  <a:lnTo>
                    <a:pt x="132" y="853"/>
                  </a:lnTo>
                  <a:lnTo>
                    <a:pt x="113" y="856"/>
                  </a:lnTo>
                  <a:lnTo>
                    <a:pt x="113" y="913"/>
                  </a:lnTo>
                  <a:lnTo>
                    <a:pt x="3184" y="913"/>
                  </a:lnTo>
                  <a:lnTo>
                    <a:pt x="3184" y="856"/>
                  </a:lnTo>
                  <a:lnTo>
                    <a:pt x="3166" y="853"/>
                  </a:lnTo>
                  <a:lnTo>
                    <a:pt x="3150" y="845"/>
                  </a:lnTo>
                  <a:lnTo>
                    <a:pt x="3138" y="833"/>
                  </a:lnTo>
                  <a:lnTo>
                    <a:pt x="3129" y="817"/>
                  </a:lnTo>
                  <a:lnTo>
                    <a:pt x="3126" y="798"/>
                  </a:lnTo>
                  <a:lnTo>
                    <a:pt x="3129" y="781"/>
                  </a:lnTo>
                  <a:lnTo>
                    <a:pt x="3138" y="765"/>
                  </a:lnTo>
                  <a:lnTo>
                    <a:pt x="3150" y="753"/>
                  </a:lnTo>
                  <a:lnTo>
                    <a:pt x="3166" y="745"/>
                  </a:lnTo>
                  <a:lnTo>
                    <a:pt x="3184" y="741"/>
                  </a:lnTo>
                  <a:lnTo>
                    <a:pt x="3184" y="514"/>
                  </a:lnTo>
                  <a:lnTo>
                    <a:pt x="3166" y="511"/>
                  </a:lnTo>
                  <a:lnTo>
                    <a:pt x="3150" y="503"/>
                  </a:lnTo>
                  <a:lnTo>
                    <a:pt x="3138" y="491"/>
                  </a:lnTo>
                  <a:lnTo>
                    <a:pt x="3129" y="475"/>
                  </a:lnTo>
                  <a:lnTo>
                    <a:pt x="3126" y="456"/>
                  </a:lnTo>
                  <a:lnTo>
                    <a:pt x="3129" y="439"/>
                  </a:lnTo>
                  <a:lnTo>
                    <a:pt x="3138" y="423"/>
                  </a:lnTo>
                  <a:lnTo>
                    <a:pt x="3150" y="411"/>
                  </a:lnTo>
                  <a:lnTo>
                    <a:pt x="3166" y="402"/>
                  </a:lnTo>
                  <a:lnTo>
                    <a:pt x="3184" y="399"/>
                  </a:lnTo>
                  <a:lnTo>
                    <a:pt x="3184" y="343"/>
                  </a:lnTo>
                  <a:lnTo>
                    <a:pt x="2439" y="343"/>
                  </a:lnTo>
                  <a:lnTo>
                    <a:pt x="2428" y="381"/>
                  </a:lnTo>
                  <a:lnTo>
                    <a:pt x="2413" y="417"/>
                  </a:lnTo>
                  <a:lnTo>
                    <a:pt x="2393" y="449"/>
                  </a:lnTo>
                  <a:lnTo>
                    <a:pt x="2369" y="480"/>
                  </a:lnTo>
                  <a:lnTo>
                    <a:pt x="2341" y="506"/>
                  </a:lnTo>
                  <a:lnTo>
                    <a:pt x="2310" y="528"/>
                  </a:lnTo>
                  <a:lnTo>
                    <a:pt x="2276" y="546"/>
                  </a:lnTo>
                  <a:lnTo>
                    <a:pt x="2240" y="560"/>
                  </a:lnTo>
                  <a:lnTo>
                    <a:pt x="2200" y="568"/>
                  </a:lnTo>
                  <a:lnTo>
                    <a:pt x="2160" y="571"/>
                  </a:lnTo>
                  <a:lnTo>
                    <a:pt x="2143" y="568"/>
                  </a:lnTo>
                  <a:lnTo>
                    <a:pt x="2126" y="560"/>
                  </a:lnTo>
                  <a:lnTo>
                    <a:pt x="2114" y="548"/>
                  </a:lnTo>
                  <a:lnTo>
                    <a:pt x="2106" y="531"/>
                  </a:lnTo>
                  <a:lnTo>
                    <a:pt x="2103" y="514"/>
                  </a:lnTo>
                  <a:lnTo>
                    <a:pt x="2106" y="496"/>
                  </a:lnTo>
                  <a:lnTo>
                    <a:pt x="2114" y="480"/>
                  </a:lnTo>
                  <a:lnTo>
                    <a:pt x="2126" y="467"/>
                  </a:lnTo>
                  <a:lnTo>
                    <a:pt x="2143" y="459"/>
                  </a:lnTo>
                  <a:lnTo>
                    <a:pt x="2160" y="456"/>
                  </a:lnTo>
                  <a:lnTo>
                    <a:pt x="2191" y="454"/>
                  </a:lnTo>
                  <a:lnTo>
                    <a:pt x="2220" y="446"/>
                  </a:lnTo>
                  <a:lnTo>
                    <a:pt x="2246" y="433"/>
                  </a:lnTo>
                  <a:lnTo>
                    <a:pt x="2270" y="417"/>
                  </a:lnTo>
                  <a:lnTo>
                    <a:pt x="2290" y="395"/>
                  </a:lnTo>
                  <a:lnTo>
                    <a:pt x="2308" y="372"/>
                  </a:lnTo>
                  <a:lnTo>
                    <a:pt x="2320" y="346"/>
                  </a:lnTo>
                  <a:lnTo>
                    <a:pt x="2328" y="316"/>
                  </a:lnTo>
                  <a:lnTo>
                    <a:pt x="2331" y="286"/>
                  </a:lnTo>
                  <a:lnTo>
                    <a:pt x="2328" y="255"/>
                  </a:lnTo>
                  <a:lnTo>
                    <a:pt x="2320" y="226"/>
                  </a:lnTo>
                  <a:lnTo>
                    <a:pt x="2308" y="199"/>
                  </a:lnTo>
                  <a:lnTo>
                    <a:pt x="2290" y="175"/>
                  </a:lnTo>
                  <a:lnTo>
                    <a:pt x="2270" y="155"/>
                  </a:lnTo>
                  <a:lnTo>
                    <a:pt x="2246" y="138"/>
                  </a:lnTo>
                  <a:lnTo>
                    <a:pt x="2220" y="125"/>
                  </a:lnTo>
                  <a:lnTo>
                    <a:pt x="2191" y="117"/>
                  </a:lnTo>
                  <a:lnTo>
                    <a:pt x="2160" y="115"/>
                  </a:lnTo>
                  <a:lnTo>
                    <a:pt x="2143" y="112"/>
                  </a:lnTo>
                  <a:lnTo>
                    <a:pt x="2126" y="104"/>
                  </a:lnTo>
                  <a:lnTo>
                    <a:pt x="2114" y="91"/>
                  </a:lnTo>
                  <a:lnTo>
                    <a:pt x="2106" y="76"/>
                  </a:lnTo>
                  <a:lnTo>
                    <a:pt x="2103" y="57"/>
                  </a:lnTo>
                  <a:lnTo>
                    <a:pt x="2106" y="40"/>
                  </a:lnTo>
                  <a:lnTo>
                    <a:pt x="2114" y="24"/>
                  </a:lnTo>
                  <a:lnTo>
                    <a:pt x="2126" y="12"/>
                  </a:lnTo>
                  <a:lnTo>
                    <a:pt x="2143" y="3"/>
                  </a:lnTo>
                  <a:lnTo>
                    <a:pt x="2160" y="0"/>
                  </a:lnTo>
                  <a:lnTo>
                    <a:pt x="2200" y="3"/>
                  </a:lnTo>
                  <a:lnTo>
                    <a:pt x="2240" y="12"/>
                  </a:lnTo>
                  <a:lnTo>
                    <a:pt x="2276" y="25"/>
                  </a:lnTo>
                  <a:lnTo>
                    <a:pt x="2310" y="43"/>
                  </a:lnTo>
                  <a:lnTo>
                    <a:pt x="2341" y="65"/>
                  </a:lnTo>
                  <a:lnTo>
                    <a:pt x="2369" y="92"/>
                  </a:lnTo>
                  <a:lnTo>
                    <a:pt x="2393" y="122"/>
                  </a:lnTo>
                  <a:lnTo>
                    <a:pt x="2413" y="155"/>
                  </a:lnTo>
                  <a:lnTo>
                    <a:pt x="2428" y="190"/>
                  </a:lnTo>
                  <a:lnTo>
                    <a:pt x="2439" y="229"/>
                  </a:lnTo>
                  <a:lnTo>
                    <a:pt x="3297" y="229"/>
                  </a:lnTo>
                  <a:lnTo>
                    <a:pt x="3297" y="3251"/>
                  </a:lnTo>
                  <a:lnTo>
                    <a:pt x="0" y="3251"/>
                  </a:lnTo>
                  <a:lnTo>
                    <a:pt x="0" y="229"/>
                  </a:lnTo>
                  <a:lnTo>
                    <a:pt x="858" y="229"/>
                  </a:lnTo>
                  <a:lnTo>
                    <a:pt x="869" y="190"/>
                  </a:lnTo>
                  <a:lnTo>
                    <a:pt x="885" y="155"/>
                  </a:lnTo>
                  <a:lnTo>
                    <a:pt x="905" y="122"/>
                  </a:lnTo>
                  <a:lnTo>
                    <a:pt x="928" y="92"/>
                  </a:lnTo>
                  <a:lnTo>
                    <a:pt x="956" y="65"/>
                  </a:lnTo>
                  <a:lnTo>
                    <a:pt x="988" y="43"/>
                  </a:lnTo>
                  <a:lnTo>
                    <a:pt x="1021" y="25"/>
                  </a:lnTo>
                  <a:lnTo>
                    <a:pt x="1058" y="12"/>
                  </a:lnTo>
                  <a:lnTo>
                    <a:pt x="1096" y="3"/>
                  </a:lnTo>
                  <a:lnTo>
                    <a:pt x="11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" name="Freeform 301"/>
            <p:cNvSpPr>
              <a:spLocks/>
            </p:cNvSpPr>
            <p:nvPr/>
          </p:nvSpPr>
          <p:spPr bwMode="auto">
            <a:xfrm>
              <a:off x="9193213" y="4457700"/>
              <a:ext cx="107950" cy="254000"/>
            </a:xfrm>
            <a:custGeom>
              <a:avLst/>
              <a:gdLst>
                <a:gd name="T0" fmla="*/ 391 w 682"/>
                <a:gd name="T1" fmla="*/ 0 h 1597"/>
                <a:gd name="T2" fmla="*/ 405 w 682"/>
                <a:gd name="T3" fmla="*/ 0 h 1597"/>
                <a:gd name="T4" fmla="*/ 420 w 682"/>
                <a:gd name="T5" fmla="*/ 4 h 1597"/>
                <a:gd name="T6" fmla="*/ 432 w 682"/>
                <a:gd name="T7" fmla="*/ 12 h 1597"/>
                <a:gd name="T8" fmla="*/ 443 w 682"/>
                <a:gd name="T9" fmla="*/ 22 h 1597"/>
                <a:gd name="T10" fmla="*/ 451 w 682"/>
                <a:gd name="T11" fmla="*/ 36 h 1597"/>
                <a:gd name="T12" fmla="*/ 454 w 682"/>
                <a:gd name="T13" fmla="*/ 46 h 1597"/>
                <a:gd name="T14" fmla="*/ 455 w 682"/>
                <a:gd name="T15" fmla="*/ 57 h 1597"/>
                <a:gd name="T16" fmla="*/ 455 w 682"/>
                <a:gd name="T17" fmla="*/ 1482 h 1597"/>
                <a:gd name="T18" fmla="*/ 626 w 682"/>
                <a:gd name="T19" fmla="*/ 1482 h 1597"/>
                <a:gd name="T20" fmla="*/ 644 w 682"/>
                <a:gd name="T21" fmla="*/ 1485 h 1597"/>
                <a:gd name="T22" fmla="*/ 659 w 682"/>
                <a:gd name="T23" fmla="*/ 1493 h 1597"/>
                <a:gd name="T24" fmla="*/ 671 w 682"/>
                <a:gd name="T25" fmla="*/ 1505 h 1597"/>
                <a:gd name="T26" fmla="*/ 679 w 682"/>
                <a:gd name="T27" fmla="*/ 1522 h 1597"/>
                <a:gd name="T28" fmla="*/ 682 w 682"/>
                <a:gd name="T29" fmla="*/ 1540 h 1597"/>
                <a:gd name="T30" fmla="*/ 679 w 682"/>
                <a:gd name="T31" fmla="*/ 1557 h 1597"/>
                <a:gd name="T32" fmla="*/ 671 w 682"/>
                <a:gd name="T33" fmla="*/ 1573 h 1597"/>
                <a:gd name="T34" fmla="*/ 659 w 682"/>
                <a:gd name="T35" fmla="*/ 1586 h 1597"/>
                <a:gd name="T36" fmla="*/ 644 w 682"/>
                <a:gd name="T37" fmla="*/ 1594 h 1597"/>
                <a:gd name="T38" fmla="*/ 626 w 682"/>
                <a:gd name="T39" fmla="*/ 1597 h 1597"/>
                <a:gd name="T40" fmla="*/ 171 w 682"/>
                <a:gd name="T41" fmla="*/ 1597 h 1597"/>
                <a:gd name="T42" fmla="*/ 153 w 682"/>
                <a:gd name="T43" fmla="*/ 1594 h 1597"/>
                <a:gd name="T44" fmla="*/ 137 w 682"/>
                <a:gd name="T45" fmla="*/ 1586 h 1597"/>
                <a:gd name="T46" fmla="*/ 125 w 682"/>
                <a:gd name="T47" fmla="*/ 1573 h 1597"/>
                <a:gd name="T48" fmla="*/ 117 w 682"/>
                <a:gd name="T49" fmla="*/ 1557 h 1597"/>
                <a:gd name="T50" fmla="*/ 114 w 682"/>
                <a:gd name="T51" fmla="*/ 1540 h 1597"/>
                <a:gd name="T52" fmla="*/ 117 w 682"/>
                <a:gd name="T53" fmla="*/ 1522 h 1597"/>
                <a:gd name="T54" fmla="*/ 125 w 682"/>
                <a:gd name="T55" fmla="*/ 1505 h 1597"/>
                <a:gd name="T56" fmla="*/ 137 w 682"/>
                <a:gd name="T57" fmla="*/ 1493 h 1597"/>
                <a:gd name="T58" fmla="*/ 153 w 682"/>
                <a:gd name="T59" fmla="*/ 1485 h 1597"/>
                <a:gd name="T60" fmla="*/ 171 w 682"/>
                <a:gd name="T61" fmla="*/ 1482 h 1597"/>
                <a:gd name="T62" fmla="*/ 341 w 682"/>
                <a:gd name="T63" fmla="*/ 1482 h 1597"/>
                <a:gd name="T64" fmla="*/ 341 w 682"/>
                <a:gd name="T65" fmla="*/ 195 h 1597"/>
                <a:gd name="T66" fmla="*/ 97 w 682"/>
                <a:gd name="T67" fmla="*/ 440 h 1597"/>
                <a:gd name="T68" fmla="*/ 85 w 682"/>
                <a:gd name="T69" fmla="*/ 449 h 1597"/>
                <a:gd name="T70" fmla="*/ 71 w 682"/>
                <a:gd name="T71" fmla="*/ 455 h 1597"/>
                <a:gd name="T72" fmla="*/ 57 w 682"/>
                <a:gd name="T73" fmla="*/ 456 h 1597"/>
                <a:gd name="T74" fmla="*/ 43 w 682"/>
                <a:gd name="T75" fmla="*/ 455 h 1597"/>
                <a:gd name="T76" fmla="*/ 30 w 682"/>
                <a:gd name="T77" fmla="*/ 449 h 1597"/>
                <a:gd name="T78" fmla="*/ 17 w 682"/>
                <a:gd name="T79" fmla="*/ 440 h 1597"/>
                <a:gd name="T80" fmla="*/ 7 w 682"/>
                <a:gd name="T81" fmla="*/ 427 h 1597"/>
                <a:gd name="T82" fmla="*/ 2 w 682"/>
                <a:gd name="T83" fmla="*/ 413 h 1597"/>
                <a:gd name="T84" fmla="*/ 0 w 682"/>
                <a:gd name="T85" fmla="*/ 399 h 1597"/>
                <a:gd name="T86" fmla="*/ 2 w 682"/>
                <a:gd name="T87" fmla="*/ 385 h 1597"/>
                <a:gd name="T88" fmla="*/ 7 w 682"/>
                <a:gd name="T89" fmla="*/ 371 h 1597"/>
                <a:gd name="T90" fmla="*/ 17 w 682"/>
                <a:gd name="T91" fmla="*/ 358 h 1597"/>
                <a:gd name="T92" fmla="*/ 357 w 682"/>
                <a:gd name="T93" fmla="*/ 17 h 1597"/>
                <a:gd name="T94" fmla="*/ 367 w 682"/>
                <a:gd name="T95" fmla="*/ 10 h 1597"/>
                <a:gd name="T96" fmla="*/ 377 w 682"/>
                <a:gd name="T97" fmla="*/ 4 h 1597"/>
                <a:gd name="T98" fmla="*/ 391 w 682"/>
                <a:gd name="T99" fmla="*/ 0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2" h="1597">
                  <a:moveTo>
                    <a:pt x="391" y="0"/>
                  </a:moveTo>
                  <a:lnTo>
                    <a:pt x="405" y="0"/>
                  </a:lnTo>
                  <a:lnTo>
                    <a:pt x="420" y="4"/>
                  </a:lnTo>
                  <a:lnTo>
                    <a:pt x="432" y="12"/>
                  </a:lnTo>
                  <a:lnTo>
                    <a:pt x="443" y="22"/>
                  </a:lnTo>
                  <a:lnTo>
                    <a:pt x="451" y="36"/>
                  </a:lnTo>
                  <a:lnTo>
                    <a:pt x="454" y="46"/>
                  </a:lnTo>
                  <a:lnTo>
                    <a:pt x="455" y="57"/>
                  </a:lnTo>
                  <a:lnTo>
                    <a:pt x="455" y="1482"/>
                  </a:lnTo>
                  <a:lnTo>
                    <a:pt x="626" y="1482"/>
                  </a:lnTo>
                  <a:lnTo>
                    <a:pt x="644" y="1485"/>
                  </a:lnTo>
                  <a:lnTo>
                    <a:pt x="659" y="1493"/>
                  </a:lnTo>
                  <a:lnTo>
                    <a:pt x="671" y="1505"/>
                  </a:lnTo>
                  <a:lnTo>
                    <a:pt x="679" y="1522"/>
                  </a:lnTo>
                  <a:lnTo>
                    <a:pt x="682" y="1540"/>
                  </a:lnTo>
                  <a:lnTo>
                    <a:pt x="679" y="1557"/>
                  </a:lnTo>
                  <a:lnTo>
                    <a:pt x="671" y="1573"/>
                  </a:lnTo>
                  <a:lnTo>
                    <a:pt x="659" y="1586"/>
                  </a:lnTo>
                  <a:lnTo>
                    <a:pt x="644" y="1594"/>
                  </a:lnTo>
                  <a:lnTo>
                    <a:pt x="626" y="1597"/>
                  </a:lnTo>
                  <a:lnTo>
                    <a:pt x="171" y="1597"/>
                  </a:lnTo>
                  <a:lnTo>
                    <a:pt x="153" y="1594"/>
                  </a:lnTo>
                  <a:lnTo>
                    <a:pt x="137" y="1586"/>
                  </a:lnTo>
                  <a:lnTo>
                    <a:pt x="125" y="1573"/>
                  </a:lnTo>
                  <a:lnTo>
                    <a:pt x="117" y="1557"/>
                  </a:lnTo>
                  <a:lnTo>
                    <a:pt x="114" y="1540"/>
                  </a:lnTo>
                  <a:lnTo>
                    <a:pt x="117" y="1522"/>
                  </a:lnTo>
                  <a:lnTo>
                    <a:pt x="125" y="1505"/>
                  </a:lnTo>
                  <a:lnTo>
                    <a:pt x="137" y="1493"/>
                  </a:lnTo>
                  <a:lnTo>
                    <a:pt x="153" y="1485"/>
                  </a:lnTo>
                  <a:lnTo>
                    <a:pt x="171" y="1482"/>
                  </a:lnTo>
                  <a:lnTo>
                    <a:pt x="341" y="1482"/>
                  </a:lnTo>
                  <a:lnTo>
                    <a:pt x="341" y="195"/>
                  </a:lnTo>
                  <a:lnTo>
                    <a:pt x="97" y="440"/>
                  </a:lnTo>
                  <a:lnTo>
                    <a:pt x="85" y="449"/>
                  </a:lnTo>
                  <a:lnTo>
                    <a:pt x="71" y="455"/>
                  </a:lnTo>
                  <a:lnTo>
                    <a:pt x="57" y="456"/>
                  </a:lnTo>
                  <a:lnTo>
                    <a:pt x="43" y="455"/>
                  </a:lnTo>
                  <a:lnTo>
                    <a:pt x="30" y="449"/>
                  </a:lnTo>
                  <a:lnTo>
                    <a:pt x="17" y="440"/>
                  </a:lnTo>
                  <a:lnTo>
                    <a:pt x="7" y="427"/>
                  </a:lnTo>
                  <a:lnTo>
                    <a:pt x="2" y="413"/>
                  </a:lnTo>
                  <a:lnTo>
                    <a:pt x="0" y="399"/>
                  </a:lnTo>
                  <a:lnTo>
                    <a:pt x="2" y="385"/>
                  </a:lnTo>
                  <a:lnTo>
                    <a:pt x="7" y="371"/>
                  </a:lnTo>
                  <a:lnTo>
                    <a:pt x="17" y="358"/>
                  </a:lnTo>
                  <a:lnTo>
                    <a:pt x="357" y="17"/>
                  </a:lnTo>
                  <a:lnTo>
                    <a:pt x="367" y="10"/>
                  </a:lnTo>
                  <a:lnTo>
                    <a:pt x="377" y="4"/>
                  </a:lnTo>
                  <a:lnTo>
                    <a:pt x="3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" name="Freeform 302"/>
            <p:cNvSpPr>
              <a:spLocks noEditPoints="1"/>
            </p:cNvSpPr>
            <p:nvPr/>
          </p:nvSpPr>
          <p:spPr bwMode="auto">
            <a:xfrm>
              <a:off x="9356726" y="4457700"/>
              <a:ext cx="144463" cy="254000"/>
            </a:xfrm>
            <a:custGeom>
              <a:avLst/>
              <a:gdLst>
                <a:gd name="T0" fmla="*/ 365 w 910"/>
                <a:gd name="T1" fmla="*/ 811 h 1597"/>
                <a:gd name="T2" fmla="*/ 247 w 910"/>
                <a:gd name="T3" fmla="*/ 870 h 1597"/>
                <a:gd name="T4" fmla="*/ 161 w 910"/>
                <a:gd name="T5" fmla="*/ 967 h 1597"/>
                <a:gd name="T6" fmla="*/ 118 w 910"/>
                <a:gd name="T7" fmla="*/ 1094 h 1597"/>
                <a:gd name="T8" fmla="*/ 127 w 910"/>
                <a:gd name="T9" fmla="*/ 1231 h 1597"/>
                <a:gd name="T10" fmla="*/ 186 w 910"/>
                <a:gd name="T11" fmla="*/ 1349 h 1597"/>
                <a:gd name="T12" fmla="*/ 284 w 910"/>
                <a:gd name="T13" fmla="*/ 1435 h 1597"/>
                <a:gd name="T14" fmla="*/ 409 w 910"/>
                <a:gd name="T15" fmla="*/ 1479 h 1597"/>
                <a:gd name="T16" fmla="*/ 546 w 910"/>
                <a:gd name="T17" fmla="*/ 1470 h 1597"/>
                <a:gd name="T18" fmla="*/ 663 w 910"/>
                <a:gd name="T19" fmla="*/ 1411 h 1597"/>
                <a:gd name="T20" fmla="*/ 749 w 910"/>
                <a:gd name="T21" fmla="*/ 1313 h 1597"/>
                <a:gd name="T22" fmla="*/ 793 w 910"/>
                <a:gd name="T23" fmla="*/ 1187 h 1597"/>
                <a:gd name="T24" fmla="*/ 784 w 910"/>
                <a:gd name="T25" fmla="*/ 1050 h 1597"/>
                <a:gd name="T26" fmla="*/ 725 w 910"/>
                <a:gd name="T27" fmla="*/ 932 h 1597"/>
                <a:gd name="T28" fmla="*/ 627 w 910"/>
                <a:gd name="T29" fmla="*/ 846 h 1597"/>
                <a:gd name="T30" fmla="*/ 501 w 910"/>
                <a:gd name="T31" fmla="*/ 802 h 1597"/>
                <a:gd name="T32" fmla="*/ 413 w 910"/>
                <a:gd name="T33" fmla="*/ 117 h 1597"/>
                <a:gd name="T34" fmla="*/ 301 w 910"/>
                <a:gd name="T35" fmla="*/ 160 h 1597"/>
                <a:gd name="T36" fmla="*/ 217 w 910"/>
                <a:gd name="T37" fmla="*/ 244 h 1597"/>
                <a:gd name="T38" fmla="*/ 175 w 910"/>
                <a:gd name="T39" fmla="*/ 357 h 1597"/>
                <a:gd name="T40" fmla="*/ 183 w 910"/>
                <a:gd name="T41" fmla="*/ 481 h 1597"/>
                <a:gd name="T42" fmla="*/ 241 w 910"/>
                <a:gd name="T43" fmla="*/ 586 h 1597"/>
                <a:gd name="T44" fmla="*/ 335 w 910"/>
                <a:gd name="T45" fmla="*/ 658 h 1597"/>
                <a:gd name="T46" fmla="*/ 455 w 910"/>
                <a:gd name="T47" fmla="*/ 684 h 1597"/>
                <a:gd name="T48" fmla="*/ 575 w 910"/>
                <a:gd name="T49" fmla="*/ 658 h 1597"/>
                <a:gd name="T50" fmla="*/ 669 w 910"/>
                <a:gd name="T51" fmla="*/ 586 h 1597"/>
                <a:gd name="T52" fmla="*/ 727 w 910"/>
                <a:gd name="T53" fmla="*/ 481 h 1597"/>
                <a:gd name="T54" fmla="*/ 736 w 910"/>
                <a:gd name="T55" fmla="*/ 357 h 1597"/>
                <a:gd name="T56" fmla="*/ 694 w 910"/>
                <a:gd name="T57" fmla="*/ 244 h 1597"/>
                <a:gd name="T58" fmla="*/ 610 w 910"/>
                <a:gd name="T59" fmla="*/ 160 h 1597"/>
                <a:gd name="T60" fmla="*/ 497 w 910"/>
                <a:gd name="T61" fmla="*/ 117 h 1597"/>
                <a:gd name="T62" fmla="*/ 505 w 910"/>
                <a:gd name="T63" fmla="*/ 3 h 1597"/>
                <a:gd name="T64" fmla="*/ 642 w 910"/>
                <a:gd name="T65" fmla="*/ 47 h 1597"/>
                <a:gd name="T66" fmla="*/ 752 w 910"/>
                <a:gd name="T67" fmla="*/ 134 h 1597"/>
                <a:gd name="T68" fmla="*/ 826 w 910"/>
                <a:gd name="T69" fmla="*/ 255 h 1597"/>
                <a:gd name="T70" fmla="*/ 854 w 910"/>
                <a:gd name="T71" fmla="*/ 399 h 1597"/>
                <a:gd name="T72" fmla="*/ 829 w 910"/>
                <a:gd name="T73" fmla="*/ 534 h 1597"/>
                <a:gd name="T74" fmla="*/ 765 w 910"/>
                <a:gd name="T75" fmla="*/ 650 h 1597"/>
                <a:gd name="T76" fmla="*/ 666 w 910"/>
                <a:gd name="T77" fmla="*/ 737 h 1597"/>
                <a:gd name="T78" fmla="*/ 783 w 910"/>
                <a:gd name="T79" fmla="*/ 824 h 1597"/>
                <a:gd name="T80" fmla="*/ 866 w 910"/>
                <a:gd name="T81" fmla="*/ 945 h 1597"/>
                <a:gd name="T82" fmla="*/ 907 w 910"/>
                <a:gd name="T83" fmla="*/ 1088 h 1597"/>
                <a:gd name="T84" fmla="*/ 898 w 910"/>
                <a:gd name="T85" fmla="*/ 1245 h 1597"/>
                <a:gd name="T86" fmla="*/ 839 w 910"/>
                <a:gd name="T87" fmla="*/ 1385 h 1597"/>
                <a:gd name="T88" fmla="*/ 739 w 910"/>
                <a:gd name="T89" fmla="*/ 1496 h 1597"/>
                <a:gd name="T90" fmla="*/ 609 w 910"/>
                <a:gd name="T91" fmla="*/ 1570 h 1597"/>
                <a:gd name="T92" fmla="*/ 455 w 910"/>
                <a:gd name="T93" fmla="*/ 1597 h 1597"/>
                <a:gd name="T94" fmla="*/ 302 w 910"/>
                <a:gd name="T95" fmla="*/ 1570 h 1597"/>
                <a:gd name="T96" fmla="*/ 171 w 910"/>
                <a:gd name="T97" fmla="*/ 1496 h 1597"/>
                <a:gd name="T98" fmla="*/ 71 w 910"/>
                <a:gd name="T99" fmla="*/ 1385 h 1597"/>
                <a:gd name="T100" fmla="*/ 13 w 910"/>
                <a:gd name="T101" fmla="*/ 1245 h 1597"/>
                <a:gd name="T102" fmla="*/ 3 w 910"/>
                <a:gd name="T103" fmla="*/ 1088 h 1597"/>
                <a:gd name="T104" fmla="*/ 45 w 910"/>
                <a:gd name="T105" fmla="*/ 945 h 1597"/>
                <a:gd name="T106" fmla="*/ 128 w 910"/>
                <a:gd name="T107" fmla="*/ 824 h 1597"/>
                <a:gd name="T108" fmla="*/ 244 w 910"/>
                <a:gd name="T109" fmla="*/ 737 h 1597"/>
                <a:gd name="T110" fmla="*/ 146 w 910"/>
                <a:gd name="T111" fmla="*/ 650 h 1597"/>
                <a:gd name="T112" fmla="*/ 81 w 910"/>
                <a:gd name="T113" fmla="*/ 534 h 1597"/>
                <a:gd name="T114" fmla="*/ 57 w 910"/>
                <a:gd name="T115" fmla="*/ 399 h 1597"/>
                <a:gd name="T116" fmla="*/ 84 w 910"/>
                <a:gd name="T117" fmla="*/ 255 h 1597"/>
                <a:gd name="T118" fmla="*/ 158 w 910"/>
                <a:gd name="T119" fmla="*/ 134 h 1597"/>
                <a:gd name="T120" fmla="*/ 269 w 910"/>
                <a:gd name="T121" fmla="*/ 47 h 1597"/>
                <a:gd name="T122" fmla="*/ 405 w 910"/>
                <a:gd name="T123" fmla="*/ 3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10" h="1597">
                  <a:moveTo>
                    <a:pt x="455" y="799"/>
                  </a:moveTo>
                  <a:lnTo>
                    <a:pt x="409" y="802"/>
                  </a:lnTo>
                  <a:lnTo>
                    <a:pt x="365" y="811"/>
                  </a:lnTo>
                  <a:lnTo>
                    <a:pt x="322" y="825"/>
                  </a:lnTo>
                  <a:lnTo>
                    <a:pt x="284" y="846"/>
                  </a:lnTo>
                  <a:lnTo>
                    <a:pt x="247" y="870"/>
                  </a:lnTo>
                  <a:lnTo>
                    <a:pt x="214" y="898"/>
                  </a:lnTo>
                  <a:lnTo>
                    <a:pt x="186" y="932"/>
                  </a:lnTo>
                  <a:lnTo>
                    <a:pt x="161" y="967"/>
                  </a:lnTo>
                  <a:lnTo>
                    <a:pt x="141" y="1007"/>
                  </a:lnTo>
                  <a:lnTo>
                    <a:pt x="127" y="1050"/>
                  </a:lnTo>
                  <a:lnTo>
                    <a:pt x="118" y="1094"/>
                  </a:lnTo>
                  <a:lnTo>
                    <a:pt x="115" y="1140"/>
                  </a:lnTo>
                  <a:lnTo>
                    <a:pt x="118" y="1187"/>
                  </a:lnTo>
                  <a:lnTo>
                    <a:pt x="127" y="1231"/>
                  </a:lnTo>
                  <a:lnTo>
                    <a:pt x="141" y="1273"/>
                  </a:lnTo>
                  <a:lnTo>
                    <a:pt x="161" y="1313"/>
                  </a:lnTo>
                  <a:lnTo>
                    <a:pt x="186" y="1349"/>
                  </a:lnTo>
                  <a:lnTo>
                    <a:pt x="214" y="1383"/>
                  </a:lnTo>
                  <a:lnTo>
                    <a:pt x="247" y="1411"/>
                  </a:lnTo>
                  <a:lnTo>
                    <a:pt x="284" y="1435"/>
                  </a:lnTo>
                  <a:lnTo>
                    <a:pt x="322" y="1456"/>
                  </a:lnTo>
                  <a:lnTo>
                    <a:pt x="365" y="1470"/>
                  </a:lnTo>
                  <a:lnTo>
                    <a:pt x="409" y="1479"/>
                  </a:lnTo>
                  <a:lnTo>
                    <a:pt x="455" y="1482"/>
                  </a:lnTo>
                  <a:lnTo>
                    <a:pt x="501" y="1479"/>
                  </a:lnTo>
                  <a:lnTo>
                    <a:pt x="546" y="1470"/>
                  </a:lnTo>
                  <a:lnTo>
                    <a:pt x="587" y="1456"/>
                  </a:lnTo>
                  <a:lnTo>
                    <a:pt x="627" y="1435"/>
                  </a:lnTo>
                  <a:lnTo>
                    <a:pt x="663" y="1411"/>
                  </a:lnTo>
                  <a:lnTo>
                    <a:pt x="697" y="1383"/>
                  </a:lnTo>
                  <a:lnTo>
                    <a:pt x="725" y="1349"/>
                  </a:lnTo>
                  <a:lnTo>
                    <a:pt x="749" y="1313"/>
                  </a:lnTo>
                  <a:lnTo>
                    <a:pt x="770" y="1273"/>
                  </a:lnTo>
                  <a:lnTo>
                    <a:pt x="784" y="1231"/>
                  </a:lnTo>
                  <a:lnTo>
                    <a:pt x="793" y="1187"/>
                  </a:lnTo>
                  <a:lnTo>
                    <a:pt x="796" y="1140"/>
                  </a:lnTo>
                  <a:lnTo>
                    <a:pt x="793" y="1094"/>
                  </a:lnTo>
                  <a:lnTo>
                    <a:pt x="784" y="1050"/>
                  </a:lnTo>
                  <a:lnTo>
                    <a:pt x="770" y="1007"/>
                  </a:lnTo>
                  <a:lnTo>
                    <a:pt x="749" y="967"/>
                  </a:lnTo>
                  <a:lnTo>
                    <a:pt x="725" y="932"/>
                  </a:lnTo>
                  <a:lnTo>
                    <a:pt x="697" y="898"/>
                  </a:lnTo>
                  <a:lnTo>
                    <a:pt x="663" y="870"/>
                  </a:lnTo>
                  <a:lnTo>
                    <a:pt x="627" y="846"/>
                  </a:lnTo>
                  <a:lnTo>
                    <a:pt x="587" y="825"/>
                  </a:lnTo>
                  <a:lnTo>
                    <a:pt x="546" y="811"/>
                  </a:lnTo>
                  <a:lnTo>
                    <a:pt x="501" y="802"/>
                  </a:lnTo>
                  <a:lnTo>
                    <a:pt x="455" y="799"/>
                  </a:lnTo>
                  <a:close/>
                  <a:moveTo>
                    <a:pt x="455" y="114"/>
                  </a:moveTo>
                  <a:lnTo>
                    <a:pt x="413" y="117"/>
                  </a:lnTo>
                  <a:lnTo>
                    <a:pt x="373" y="126"/>
                  </a:lnTo>
                  <a:lnTo>
                    <a:pt x="335" y="140"/>
                  </a:lnTo>
                  <a:lnTo>
                    <a:pt x="301" y="160"/>
                  </a:lnTo>
                  <a:lnTo>
                    <a:pt x="269" y="184"/>
                  </a:lnTo>
                  <a:lnTo>
                    <a:pt x="241" y="212"/>
                  </a:lnTo>
                  <a:lnTo>
                    <a:pt x="217" y="244"/>
                  </a:lnTo>
                  <a:lnTo>
                    <a:pt x="198" y="279"/>
                  </a:lnTo>
                  <a:lnTo>
                    <a:pt x="183" y="317"/>
                  </a:lnTo>
                  <a:lnTo>
                    <a:pt x="175" y="357"/>
                  </a:lnTo>
                  <a:lnTo>
                    <a:pt x="170" y="399"/>
                  </a:lnTo>
                  <a:lnTo>
                    <a:pt x="175" y="442"/>
                  </a:lnTo>
                  <a:lnTo>
                    <a:pt x="183" y="481"/>
                  </a:lnTo>
                  <a:lnTo>
                    <a:pt x="198" y="520"/>
                  </a:lnTo>
                  <a:lnTo>
                    <a:pt x="217" y="554"/>
                  </a:lnTo>
                  <a:lnTo>
                    <a:pt x="241" y="586"/>
                  </a:lnTo>
                  <a:lnTo>
                    <a:pt x="269" y="614"/>
                  </a:lnTo>
                  <a:lnTo>
                    <a:pt x="301" y="639"/>
                  </a:lnTo>
                  <a:lnTo>
                    <a:pt x="335" y="658"/>
                  </a:lnTo>
                  <a:lnTo>
                    <a:pt x="373" y="672"/>
                  </a:lnTo>
                  <a:lnTo>
                    <a:pt x="413" y="681"/>
                  </a:lnTo>
                  <a:lnTo>
                    <a:pt x="455" y="684"/>
                  </a:lnTo>
                  <a:lnTo>
                    <a:pt x="497" y="681"/>
                  </a:lnTo>
                  <a:lnTo>
                    <a:pt x="537" y="672"/>
                  </a:lnTo>
                  <a:lnTo>
                    <a:pt x="575" y="658"/>
                  </a:lnTo>
                  <a:lnTo>
                    <a:pt x="610" y="639"/>
                  </a:lnTo>
                  <a:lnTo>
                    <a:pt x="642" y="614"/>
                  </a:lnTo>
                  <a:lnTo>
                    <a:pt x="669" y="586"/>
                  </a:lnTo>
                  <a:lnTo>
                    <a:pt x="694" y="554"/>
                  </a:lnTo>
                  <a:lnTo>
                    <a:pt x="713" y="520"/>
                  </a:lnTo>
                  <a:lnTo>
                    <a:pt x="727" y="481"/>
                  </a:lnTo>
                  <a:lnTo>
                    <a:pt x="736" y="442"/>
                  </a:lnTo>
                  <a:lnTo>
                    <a:pt x="739" y="399"/>
                  </a:lnTo>
                  <a:lnTo>
                    <a:pt x="736" y="357"/>
                  </a:lnTo>
                  <a:lnTo>
                    <a:pt x="727" y="317"/>
                  </a:lnTo>
                  <a:lnTo>
                    <a:pt x="713" y="279"/>
                  </a:lnTo>
                  <a:lnTo>
                    <a:pt x="694" y="244"/>
                  </a:lnTo>
                  <a:lnTo>
                    <a:pt x="669" y="212"/>
                  </a:lnTo>
                  <a:lnTo>
                    <a:pt x="642" y="184"/>
                  </a:lnTo>
                  <a:lnTo>
                    <a:pt x="610" y="160"/>
                  </a:lnTo>
                  <a:lnTo>
                    <a:pt x="575" y="140"/>
                  </a:lnTo>
                  <a:lnTo>
                    <a:pt x="537" y="126"/>
                  </a:lnTo>
                  <a:lnTo>
                    <a:pt x="497" y="117"/>
                  </a:lnTo>
                  <a:lnTo>
                    <a:pt x="455" y="114"/>
                  </a:lnTo>
                  <a:close/>
                  <a:moveTo>
                    <a:pt x="455" y="0"/>
                  </a:moveTo>
                  <a:lnTo>
                    <a:pt x="505" y="3"/>
                  </a:lnTo>
                  <a:lnTo>
                    <a:pt x="553" y="12"/>
                  </a:lnTo>
                  <a:lnTo>
                    <a:pt x="599" y="26"/>
                  </a:lnTo>
                  <a:lnTo>
                    <a:pt x="642" y="47"/>
                  </a:lnTo>
                  <a:lnTo>
                    <a:pt x="683" y="71"/>
                  </a:lnTo>
                  <a:lnTo>
                    <a:pt x="719" y="101"/>
                  </a:lnTo>
                  <a:lnTo>
                    <a:pt x="752" y="134"/>
                  </a:lnTo>
                  <a:lnTo>
                    <a:pt x="782" y="172"/>
                  </a:lnTo>
                  <a:lnTo>
                    <a:pt x="807" y="212"/>
                  </a:lnTo>
                  <a:lnTo>
                    <a:pt x="826" y="255"/>
                  </a:lnTo>
                  <a:lnTo>
                    <a:pt x="841" y="302"/>
                  </a:lnTo>
                  <a:lnTo>
                    <a:pt x="851" y="349"/>
                  </a:lnTo>
                  <a:lnTo>
                    <a:pt x="854" y="399"/>
                  </a:lnTo>
                  <a:lnTo>
                    <a:pt x="851" y="446"/>
                  </a:lnTo>
                  <a:lnTo>
                    <a:pt x="843" y="491"/>
                  </a:lnTo>
                  <a:lnTo>
                    <a:pt x="829" y="534"/>
                  </a:lnTo>
                  <a:lnTo>
                    <a:pt x="812" y="576"/>
                  </a:lnTo>
                  <a:lnTo>
                    <a:pt x="791" y="614"/>
                  </a:lnTo>
                  <a:lnTo>
                    <a:pt x="765" y="650"/>
                  </a:lnTo>
                  <a:lnTo>
                    <a:pt x="735" y="682"/>
                  </a:lnTo>
                  <a:lnTo>
                    <a:pt x="703" y="712"/>
                  </a:lnTo>
                  <a:lnTo>
                    <a:pt x="666" y="737"/>
                  </a:lnTo>
                  <a:lnTo>
                    <a:pt x="709" y="762"/>
                  </a:lnTo>
                  <a:lnTo>
                    <a:pt x="747" y="792"/>
                  </a:lnTo>
                  <a:lnTo>
                    <a:pt x="783" y="824"/>
                  </a:lnTo>
                  <a:lnTo>
                    <a:pt x="815" y="862"/>
                  </a:lnTo>
                  <a:lnTo>
                    <a:pt x="843" y="901"/>
                  </a:lnTo>
                  <a:lnTo>
                    <a:pt x="866" y="945"/>
                  </a:lnTo>
                  <a:lnTo>
                    <a:pt x="885" y="991"/>
                  </a:lnTo>
                  <a:lnTo>
                    <a:pt x="899" y="1039"/>
                  </a:lnTo>
                  <a:lnTo>
                    <a:pt x="907" y="1088"/>
                  </a:lnTo>
                  <a:lnTo>
                    <a:pt x="910" y="1140"/>
                  </a:lnTo>
                  <a:lnTo>
                    <a:pt x="907" y="1194"/>
                  </a:lnTo>
                  <a:lnTo>
                    <a:pt x="898" y="1245"/>
                  </a:lnTo>
                  <a:lnTo>
                    <a:pt x="884" y="1294"/>
                  </a:lnTo>
                  <a:lnTo>
                    <a:pt x="864" y="1341"/>
                  </a:lnTo>
                  <a:lnTo>
                    <a:pt x="839" y="1385"/>
                  </a:lnTo>
                  <a:lnTo>
                    <a:pt x="810" y="1425"/>
                  </a:lnTo>
                  <a:lnTo>
                    <a:pt x="777" y="1463"/>
                  </a:lnTo>
                  <a:lnTo>
                    <a:pt x="739" y="1496"/>
                  </a:lnTo>
                  <a:lnTo>
                    <a:pt x="699" y="1526"/>
                  </a:lnTo>
                  <a:lnTo>
                    <a:pt x="655" y="1550"/>
                  </a:lnTo>
                  <a:lnTo>
                    <a:pt x="609" y="1570"/>
                  </a:lnTo>
                  <a:lnTo>
                    <a:pt x="559" y="1585"/>
                  </a:lnTo>
                  <a:lnTo>
                    <a:pt x="509" y="1594"/>
                  </a:lnTo>
                  <a:lnTo>
                    <a:pt x="455" y="1597"/>
                  </a:lnTo>
                  <a:lnTo>
                    <a:pt x="402" y="1594"/>
                  </a:lnTo>
                  <a:lnTo>
                    <a:pt x="351" y="1585"/>
                  </a:lnTo>
                  <a:lnTo>
                    <a:pt x="302" y="1570"/>
                  </a:lnTo>
                  <a:lnTo>
                    <a:pt x="255" y="1550"/>
                  </a:lnTo>
                  <a:lnTo>
                    <a:pt x="212" y="1526"/>
                  </a:lnTo>
                  <a:lnTo>
                    <a:pt x="171" y="1496"/>
                  </a:lnTo>
                  <a:lnTo>
                    <a:pt x="134" y="1463"/>
                  </a:lnTo>
                  <a:lnTo>
                    <a:pt x="101" y="1425"/>
                  </a:lnTo>
                  <a:lnTo>
                    <a:pt x="71" y="1385"/>
                  </a:lnTo>
                  <a:lnTo>
                    <a:pt x="47" y="1341"/>
                  </a:lnTo>
                  <a:lnTo>
                    <a:pt x="27" y="1294"/>
                  </a:lnTo>
                  <a:lnTo>
                    <a:pt x="13" y="1245"/>
                  </a:lnTo>
                  <a:lnTo>
                    <a:pt x="3" y="1194"/>
                  </a:lnTo>
                  <a:lnTo>
                    <a:pt x="0" y="1140"/>
                  </a:lnTo>
                  <a:lnTo>
                    <a:pt x="3" y="1088"/>
                  </a:lnTo>
                  <a:lnTo>
                    <a:pt x="12" y="1039"/>
                  </a:lnTo>
                  <a:lnTo>
                    <a:pt x="26" y="991"/>
                  </a:lnTo>
                  <a:lnTo>
                    <a:pt x="45" y="945"/>
                  </a:lnTo>
                  <a:lnTo>
                    <a:pt x="68" y="901"/>
                  </a:lnTo>
                  <a:lnTo>
                    <a:pt x="96" y="862"/>
                  </a:lnTo>
                  <a:lnTo>
                    <a:pt x="128" y="824"/>
                  </a:lnTo>
                  <a:lnTo>
                    <a:pt x="163" y="792"/>
                  </a:lnTo>
                  <a:lnTo>
                    <a:pt x="202" y="762"/>
                  </a:lnTo>
                  <a:lnTo>
                    <a:pt x="244" y="737"/>
                  </a:lnTo>
                  <a:lnTo>
                    <a:pt x="208" y="712"/>
                  </a:lnTo>
                  <a:lnTo>
                    <a:pt x="176" y="682"/>
                  </a:lnTo>
                  <a:lnTo>
                    <a:pt x="146" y="650"/>
                  </a:lnTo>
                  <a:lnTo>
                    <a:pt x="120" y="614"/>
                  </a:lnTo>
                  <a:lnTo>
                    <a:pt x="99" y="576"/>
                  </a:lnTo>
                  <a:lnTo>
                    <a:pt x="81" y="534"/>
                  </a:lnTo>
                  <a:lnTo>
                    <a:pt x="68" y="491"/>
                  </a:lnTo>
                  <a:lnTo>
                    <a:pt x="60" y="446"/>
                  </a:lnTo>
                  <a:lnTo>
                    <a:pt x="57" y="399"/>
                  </a:lnTo>
                  <a:lnTo>
                    <a:pt x="60" y="349"/>
                  </a:lnTo>
                  <a:lnTo>
                    <a:pt x="69" y="302"/>
                  </a:lnTo>
                  <a:lnTo>
                    <a:pt x="84" y="255"/>
                  </a:lnTo>
                  <a:lnTo>
                    <a:pt x="104" y="212"/>
                  </a:lnTo>
                  <a:lnTo>
                    <a:pt x="129" y="172"/>
                  </a:lnTo>
                  <a:lnTo>
                    <a:pt x="158" y="134"/>
                  </a:lnTo>
                  <a:lnTo>
                    <a:pt x="191" y="101"/>
                  </a:lnTo>
                  <a:lnTo>
                    <a:pt x="228" y="71"/>
                  </a:lnTo>
                  <a:lnTo>
                    <a:pt x="269" y="47"/>
                  </a:lnTo>
                  <a:lnTo>
                    <a:pt x="311" y="26"/>
                  </a:lnTo>
                  <a:lnTo>
                    <a:pt x="358" y="12"/>
                  </a:lnTo>
                  <a:lnTo>
                    <a:pt x="405" y="3"/>
                  </a:lnTo>
                  <a:lnTo>
                    <a:pt x="4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" name="Freeform 303"/>
            <p:cNvSpPr>
              <a:spLocks/>
            </p:cNvSpPr>
            <p:nvPr/>
          </p:nvSpPr>
          <p:spPr bwMode="auto">
            <a:xfrm>
              <a:off x="9148763" y="4313238"/>
              <a:ext cx="17463" cy="17463"/>
            </a:xfrm>
            <a:custGeom>
              <a:avLst/>
              <a:gdLst>
                <a:gd name="T0" fmla="*/ 56 w 113"/>
                <a:gd name="T1" fmla="*/ 0 h 115"/>
                <a:gd name="T2" fmla="*/ 75 w 113"/>
                <a:gd name="T3" fmla="*/ 3 h 115"/>
                <a:gd name="T4" fmla="*/ 91 w 113"/>
                <a:gd name="T5" fmla="*/ 12 h 115"/>
                <a:gd name="T6" fmla="*/ 103 w 113"/>
                <a:gd name="T7" fmla="*/ 24 h 115"/>
                <a:gd name="T8" fmla="*/ 111 w 113"/>
                <a:gd name="T9" fmla="*/ 40 h 115"/>
                <a:gd name="T10" fmla="*/ 113 w 113"/>
                <a:gd name="T11" fmla="*/ 57 h 115"/>
                <a:gd name="T12" fmla="*/ 111 w 113"/>
                <a:gd name="T13" fmla="*/ 76 h 115"/>
                <a:gd name="T14" fmla="*/ 103 w 113"/>
                <a:gd name="T15" fmla="*/ 92 h 115"/>
                <a:gd name="T16" fmla="*/ 91 w 113"/>
                <a:gd name="T17" fmla="*/ 104 h 115"/>
                <a:gd name="T18" fmla="*/ 75 w 113"/>
                <a:gd name="T19" fmla="*/ 112 h 115"/>
                <a:gd name="T20" fmla="*/ 56 w 113"/>
                <a:gd name="T21" fmla="*/ 115 h 115"/>
                <a:gd name="T22" fmla="*/ 39 w 113"/>
                <a:gd name="T23" fmla="*/ 112 h 115"/>
                <a:gd name="T24" fmla="*/ 23 w 113"/>
                <a:gd name="T25" fmla="*/ 104 h 115"/>
                <a:gd name="T26" fmla="*/ 11 w 113"/>
                <a:gd name="T27" fmla="*/ 92 h 115"/>
                <a:gd name="T28" fmla="*/ 3 w 113"/>
                <a:gd name="T29" fmla="*/ 76 h 115"/>
                <a:gd name="T30" fmla="*/ 0 w 113"/>
                <a:gd name="T31" fmla="*/ 57 h 115"/>
                <a:gd name="T32" fmla="*/ 3 w 113"/>
                <a:gd name="T33" fmla="*/ 40 h 115"/>
                <a:gd name="T34" fmla="*/ 11 w 113"/>
                <a:gd name="T35" fmla="*/ 24 h 115"/>
                <a:gd name="T36" fmla="*/ 23 w 113"/>
                <a:gd name="T37" fmla="*/ 12 h 115"/>
                <a:gd name="T38" fmla="*/ 39 w 113"/>
                <a:gd name="T39" fmla="*/ 3 h 115"/>
                <a:gd name="T40" fmla="*/ 56 w 113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5">
                  <a:moveTo>
                    <a:pt x="56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3" y="24"/>
                  </a:lnTo>
                  <a:lnTo>
                    <a:pt x="111" y="40"/>
                  </a:lnTo>
                  <a:lnTo>
                    <a:pt x="113" y="57"/>
                  </a:lnTo>
                  <a:lnTo>
                    <a:pt x="111" y="76"/>
                  </a:lnTo>
                  <a:lnTo>
                    <a:pt x="103" y="92"/>
                  </a:lnTo>
                  <a:lnTo>
                    <a:pt x="91" y="104"/>
                  </a:lnTo>
                  <a:lnTo>
                    <a:pt x="75" y="112"/>
                  </a:lnTo>
                  <a:lnTo>
                    <a:pt x="56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" name="Freeform 304"/>
            <p:cNvSpPr>
              <a:spLocks/>
            </p:cNvSpPr>
            <p:nvPr/>
          </p:nvSpPr>
          <p:spPr bwMode="auto">
            <a:xfrm>
              <a:off x="9148763" y="4367213"/>
              <a:ext cx="17463" cy="17463"/>
            </a:xfrm>
            <a:custGeom>
              <a:avLst/>
              <a:gdLst>
                <a:gd name="T0" fmla="*/ 56 w 113"/>
                <a:gd name="T1" fmla="*/ 0 h 115"/>
                <a:gd name="T2" fmla="*/ 75 w 113"/>
                <a:gd name="T3" fmla="*/ 4 h 115"/>
                <a:gd name="T4" fmla="*/ 91 w 113"/>
                <a:gd name="T5" fmla="*/ 12 h 115"/>
                <a:gd name="T6" fmla="*/ 103 w 113"/>
                <a:gd name="T7" fmla="*/ 24 h 115"/>
                <a:gd name="T8" fmla="*/ 111 w 113"/>
                <a:gd name="T9" fmla="*/ 40 h 115"/>
                <a:gd name="T10" fmla="*/ 113 w 113"/>
                <a:gd name="T11" fmla="*/ 57 h 115"/>
                <a:gd name="T12" fmla="*/ 111 w 113"/>
                <a:gd name="T13" fmla="*/ 76 h 115"/>
                <a:gd name="T14" fmla="*/ 103 w 113"/>
                <a:gd name="T15" fmla="*/ 92 h 115"/>
                <a:gd name="T16" fmla="*/ 91 w 113"/>
                <a:gd name="T17" fmla="*/ 104 h 115"/>
                <a:gd name="T18" fmla="*/ 75 w 113"/>
                <a:gd name="T19" fmla="*/ 112 h 115"/>
                <a:gd name="T20" fmla="*/ 56 w 113"/>
                <a:gd name="T21" fmla="*/ 115 h 115"/>
                <a:gd name="T22" fmla="*/ 39 w 113"/>
                <a:gd name="T23" fmla="*/ 112 h 115"/>
                <a:gd name="T24" fmla="*/ 23 w 113"/>
                <a:gd name="T25" fmla="*/ 104 h 115"/>
                <a:gd name="T26" fmla="*/ 11 w 113"/>
                <a:gd name="T27" fmla="*/ 92 h 115"/>
                <a:gd name="T28" fmla="*/ 3 w 113"/>
                <a:gd name="T29" fmla="*/ 76 h 115"/>
                <a:gd name="T30" fmla="*/ 0 w 113"/>
                <a:gd name="T31" fmla="*/ 57 h 115"/>
                <a:gd name="T32" fmla="*/ 3 w 113"/>
                <a:gd name="T33" fmla="*/ 40 h 115"/>
                <a:gd name="T34" fmla="*/ 11 w 113"/>
                <a:gd name="T35" fmla="*/ 24 h 115"/>
                <a:gd name="T36" fmla="*/ 23 w 113"/>
                <a:gd name="T37" fmla="*/ 12 h 115"/>
                <a:gd name="T38" fmla="*/ 39 w 113"/>
                <a:gd name="T39" fmla="*/ 4 h 115"/>
                <a:gd name="T40" fmla="*/ 56 w 113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5">
                  <a:moveTo>
                    <a:pt x="56" y="0"/>
                  </a:moveTo>
                  <a:lnTo>
                    <a:pt x="75" y="4"/>
                  </a:lnTo>
                  <a:lnTo>
                    <a:pt x="91" y="12"/>
                  </a:lnTo>
                  <a:lnTo>
                    <a:pt x="103" y="24"/>
                  </a:lnTo>
                  <a:lnTo>
                    <a:pt x="111" y="40"/>
                  </a:lnTo>
                  <a:lnTo>
                    <a:pt x="113" y="57"/>
                  </a:lnTo>
                  <a:lnTo>
                    <a:pt x="111" y="76"/>
                  </a:lnTo>
                  <a:lnTo>
                    <a:pt x="103" y="92"/>
                  </a:lnTo>
                  <a:lnTo>
                    <a:pt x="91" y="104"/>
                  </a:lnTo>
                  <a:lnTo>
                    <a:pt x="75" y="112"/>
                  </a:lnTo>
                  <a:lnTo>
                    <a:pt x="56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" name="Freeform 305"/>
            <p:cNvSpPr>
              <a:spLocks/>
            </p:cNvSpPr>
            <p:nvPr/>
          </p:nvSpPr>
          <p:spPr bwMode="auto">
            <a:xfrm>
              <a:off x="9121776" y="4340225"/>
              <a:ext cx="17463" cy="17463"/>
            </a:xfrm>
            <a:custGeom>
              <a:avLst/>
              <a:gdLst>
                <a:gd name="T0" fmla="*/ 56 w 113"/>
                <a:gd name="T1" fmla="*/ 0 h 114"/>
                <a:gd name="T2" fmla="*/ 75 w 113"/>
                <a:gd name="T3" fmla="*/ 3 h 114"/>
                <a:gd name="T4" fmla="*/ 90 w 113"/>
                <a:gd name="T5" fmla="*/ 11 h 114"/>
                <a:gd name="T6" fmla="*/ 102 w 113"/>
                <a:gd name="T7" fmla="*/ 23 h 114"/>
                <a:gd name="T8" fmla="*/ 110 w 113"/>
                <a:gd name="T9" fmla="*/ 39 h 114"/>
                <a:gd name="T10" fmla="*/ 113 w 113"/>
                <a:gd name="T11" fmla="*/ 57 h 114"/>
                <a:gd name="T12" fmla="*/ 110 w 113"/>
                <a:gd name="T13" fmla="*/ 75 h 114"/>
                <a:gd name="T14" fmla="*/ 102 w 113"/>
                <a:gd name="T15" fmla="*/ 90 h 114"/>
                <a:gd name="T16" fmla="*/ 90 w 113"/>
                <a:gd name="T17" fmla="*/ 102 h 114"/>
                <a:gd name="T18" fmla="*/ 75 w 113"/>
                <a:gd name="T19" fmla="*/ 111 h 114"/>
                <a:gd name="T20" fmla="*/ 56 w 113"/>
                <a:gd name="T21" fmla="*/ 114 h 114"/>
                <a:gd name="T22" fmla="*/ 38 w 113"/>
                <a:gd name="T23" fmla="*/ 111 h 114"/>
                <a:gd name="T24" fmla="*/ 23 w 113"/>
                <a:gd name="T25" fmla="*/ 102 h 114"/>
                <a:gd name="T26" fmla="*/ 10 w 113"/>
                <a:gd name="T27" fmla="*/ 90 h 114"/>
                <a:gd name="T28" fmla="*/ 2 w 113"/>
                <a:gd name="T29" fmla="*/ 75 h 114"/>
                <a:gd name="T30" fmla="*/ 0 w 113"/>
                <a:gd name="T31" fmla="*/ 57 h 114"/>
                <a:gd name="T32" fmla="*/ 2 w 113"/>
                <a:gd name="T33" fmla="*/ 39 h 114"/>
                <a:gd name="T34" fmla="*/ 10 w 113"/>
                <a:gd name="T35" fmla="*/ 23 h 114"/>
                <a:gd name="T36" fmla="*/ 23 w 113"/>
                <a:gd name="T37" fmla="*/ 11 h 114"/>
                <a:gd name="T38" fmla="*/ 38 w 113"/>
                <a:gd name="T39" fmla="*/ 3 h 114"/>
                <a:gd name="T40" fmla="*/ 56 w 113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4">
                  <a:moveTo>
                    <a:pt x="56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5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1"/>
                  </a:lnTo>
                  <a:lnTo>
                    <a:pt x="56" y="114"/>
                  </a:lnTo>
                  <a:lnTo>
                    <a:pt x="38" y="111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" name="Freeform 306"/>
            <p:cNvSpPr>
              <a:spLocks/>
            </p:cNvSpPr>
            <p:nvPr/>
          </p:nvSpPr>
          <p:spPr bwMode="auto">
            <a:xfrm>
              <a:off x="9175751" y="4340225"/>
              <a:ext cx="17463" cy="17463"/>
            </a:xfrm>
            <a:custGeom>
              <a:avLst/>
              <a:gdLst>
                <a:gd name="T0" fmla="*/ 56 w 113"/>
                <a:gd name="T1" fmla="*/ 0 h 114"/>
                <a:gd name="T2" fmla="*/ 75 w 113"/>
                <a:gd name="T3" fmla="*/ 3 h 114"/>
                <a:gd name="T4" fmla="*/ 90 w 113"/>
                <a:gd name="T5" fmla="*/ 11 h 114"/>
                <a:gd name="T6" fmla="*/ 102 w 113"/>
                <a:gd name="T7" fmla="*/ 23 h 114"/>
                <a:gd name="T8" fmla="*/ 110 w 113"/>
                <a:gd name="T9" fmla="*/ 39 h 114"/>
                <a:gd name="T10" fmla="*/ 113 w 113"/>
                <a:gd name="T11" fmla="*/ 57 h 114"/>
                <a:gd name="T12" fmla="*/ 110 w 113"/>
                <a:gd name="T13" fmla="*/ 75 h 114"/>
                <a:gd name="T14" fmla="*/ 102 w 113"/>
                <a:gd name="T15" fmla="*/ 90 h 114"/>
                <a:gd name="T16" fmla="*/ 90 w 113"/>
                <a:gd name="T17" fmla="*/ 102 h 114"/>
                <a:gd name="T18" fmla="*/ 75 w 113"/>
                <a:gd name="T19" fmla="*/ 111 h 114"/>
                <a:gd name="T20" fmla="*/ 56 w 113"/>
                <a:gd name="T21" fmla="*/ 114 h 114"/>
                <a:gd name="T22" fmla="*/ 38 w 113"/>
                <a:gd name="T23" fmla="*/ 111 h 114"/>
                <a:gd name="T24" fmla="*/ 23 w 113"/>
                <a:gd name="T25" fmla="*/ 102 h 114"/>
                <a:gd name="T26" fmla="*/ 11 w 113"/>
                <a:gd name="T27" fmla="*/ 90 h 114"/>
                <a:gd name="T28" fmla="*/ 3 w 113"/>
                <a:gd name="T29" fmla="*/ 75 h 114"/>
                <a:gd name="T30" fmla="*/ 0 w 113"/>
                <a:gd name="T31" fmla="*/ 57 h 114"/>
                <a:gd name="T32" fmla="*/ 3 w 113"/>
                <a:gd name="T33" fmla="*/ 39 h 114"/>
                <a:gd name="T34" fmla="*/ 11 w 113"/>
                <a:gd name="T35" fmla="*/ 23 h 114"/>
                <a:gd name="T36" fmla="*/ 23 w 113"/>
                <a:gd name="T37" fmla="*/ 11 h 114"/>
                <a:gd name="T38" fmla="*/ 38 w 113"/>
                <a:gd name="T39" fmla="*/ 3 h 114"/>
                <a:gd name="T40" fmla="*/ 56 w 113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4">
                  <a:moveTo>
                    <a:pt x="56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5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1"/>
                  </a:lnTo>
                  <a:lnTo>
                    <a:pt x="56" y="114"/>
                  </a:lnTo>
                  <a:lnTo>
                    <a:pt x="38" y="111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" name="Freeform 307"/>
            <p:cNvSpPr>
              <a:spLocks/>
            </p:cNvSpPr>
            <p:nvPr/>
          </p:nvSpPr>
          <p:spPr bwMode="auto">
            <a:xfrm>
              <a:off x="9202738" y="4313238"/>
              <a:ext cx="17463" cy="17463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3 h 115"/>
                <a:gd name="T4" fmla="*/ 91 w 114"/>
                <a:gd name="T5" fmla="*/ 12 h 115"/>
                <a:gd name="T6" fmla="*/ 103 w 114"/>
                <a:gd name="T7" fmla="*/ 24 h 115"/>
                <a:gd name="T8" fmla="*/ 111 w 114"/>
                <a:gd name="T9" fmla="*/ 40 h 115"/>
                <a:gd name="T10" fmla="*/ 114 w 114"/>
                <a:gd name="T11" fmla="*/ 57 h 115"/>
                <a:gd name="T12" fmla="*/ 111 w 114"/>
                <a:gd name="T13" fmla="*/ 76 h 115"/>
                <a:gd name="T14" fmla="*/ 103 w 114"/>
                <a:gd name="T15" fmla="*/ 92 h 115"/>
                <a:gd name="T16" fmla="*/ 91 w 114"/>
                <a:gd name="T17" fmla="*/ 104 h 115"/>
                <a:gd name="T18" fmla="*/ 75 w 114"/>
                <a:gd name="T19" fmla="*/ 112 h 115"/>
                <a:gd name="T20" fmla="*/ 57 w 114"/>
                <a:gd name="T21" fmla="*/ 115 h 115"/>
                <a:gd name="T22" fmla="*/ 39 w 114"/>
                <a:gd name="T23" fmla="*/ 112 h 115"/>
                <a:gd name="T24" fmla="*/ 23 w 114"/>
                <a:gd name="T25" fmla="*/ 104 h 115"/>
                <a:gd name="T26" fmla="*/ 11 w 114"/>
                <a:gd name="T27" fmla="*/ 92 h 115"/>
                <a:gd name="T28" fmla="*/ 3 w 114"/>
                <a:gd name="T29" fmla="*/ 76 h 115"/>
                <a:gd name="T30" fmla="*/ 0 w 114"/>
                <a:gd name="T31" fmla="*/ 57 h 115"/>
                <a:gd name="T32" fmla="*/ 3 w 114"/>
                <a:gd name="T33" fmla="*/ 40 h 115"/>
                <a:gd name="T34" fmla="*/ 11 w 114"/>
                <a:gd name="T35" fmla="*/ 24 h 115"/>
                <a:gd name="T36" fmla="*/ 23 w 114"/>
                <a:gd name="T37" fmla="*/ 12 h 115"/>
                <a:gd name="T38" fmla="*/ 39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3" y="24"/>
                  </a:lnTo>
                  <a:lnTo>
                    <a:pt x="111" y="40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3" y="92"/>
                  </a:lnTo>
                  <a:lnTo>
                    <a:pt x="91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" name="Freeform 308"/>
            <p:cNvSpPr>
              <a:spLocks/>
            </p:cNvSpPr>
            <p:nvPr/>
          </p:nvSpPr>
          <p:spPr bwMode="auto">
            <a:xfrm>
              <a:off x="9202738" y="4367213"/>
              <a:ext cx="17463" cy="17463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4 h 115"/>
                <a:gd name="T4" fmla="*/ 91 w 114"/>
                <a:gd name="T5" fmla="*/ 12 h 115"/>
                <a:gd name="T6" fmla="*/ 103 w 114"/>
                <a:gd name="T7" fmla="*/ 24 h 115"/>
                <a:gd name="T8" fmla="*/ 111 w 114"/>
                <a:gd name="T9" fmla="*/ 40 h 115"/>
                <a:gd name="T10" fmla="*/ 114 w 114"/>
                <a:gd name="T11" fmla="*/ 57 h 115"/>
                <a:gd name="T12" fmla="*/ 111 w 114"/>
                <a:gd name="T13" fmla="*/ 76 h 115"/>
                <a:gd name="T14" fmla="*/ 103 w 114"/>
                <a:gd name="T15" fmla="*/ 92 h 115"/>
                <a:gd name="T16" fmla="*/ 91 w 114"/>
                <a:gd name="T17" fmla="*/ 104 h 115"/>
                <a:gd name="T18" fmla="*/ 75 w 114"/>
                <a:gd name="T19" fmla="*/ 112 h 115"/>
                <a:gd name="T20" fmla="*/ 57 w 114"/>
                <a:gd name="T21" fmla="*/ 115 h 115"/>
                <a:gd name="T22" fmla="*/ 39 w 114"/>
                <a:gd name="T23" fmla="*/ 112 h 115"/>
                <a:gd name="T24" fmla="*/ 23 w 114"/>
                <a:gd name="T25" fmla="*/ 104 h 115"/>
                <a:gd name="T26" fmla="*/ 11 w 114"/>
                <a:gd name="T27" fmla="*/ 92 h 115"/>
                <a:gd name="T28" fmla="*/ 3 w 114"/>
                <a:gd name="T29" fmla="*/ 76 h 115"/>
                <a:gd name="T30" fmla="*/ 0 w 114"/>
                <a:gd name="T31" fmla="*/ 57 h 115"/>
                <a:gd name="T32" fmla="*/ 3 w 114"/>
                <a:gd name="T33" fmla="*/ 40 h 115"/>
                <a:gd name="T34" fmla="*/ 11 w 114"/>
                <a:gd name="T35" fmla="*/ 24 h 115"/>
                <a:gd name="T36" fmla="*/ 23 w 114"/>
                <a:gd name="T37" fmla="*/ 12 h 115"/>
                <a:gd name="T38" fmla="*/ 39 w 114"/>
                <a:gd name="T39" fmla="*/ 4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4"/>
                  </a:lnTo>
                  <a:lnTo>
                    <a:pt x="91" y="12"/>
                  </a:lnTo>
                  <a:lnTo>
                    <a:pt x="103" y="24"/>
                  </a:lnTo>
                  <a:lnTo>
                    <a:pt x="111" y="40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3" y="92"/>
                  </a:lnTo>
                  <a:lnTo>
                    <a:pt x="91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2" name="Freeform 309"/>
            <p:cNvSpPr>
              <a:spLocks/>
            </p:cNvSpPr>
            <p:nvPr/>
          </p:nvSpPr>
          <p:spPr bwMode="auto">
            <a:xfrm>
              <a:off x="9256713" y="4367213"/>
              <a:ext cx="17463" cy="17463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4 h 115"/>
                <a:gd name="T4" fmla="*/ 91 w 114"/>
                <a:gd name="T5" fmla="*/ 12 h 115"/>
                <a:gd name="T6" fmla="*/ 103 w 114"/>
                <a:gd name="T7" fmla="*/ 24 h 115"/>
                <a:gd name="T8" fmla="*/ 111 w 114"/>
                <a:gd name="T9" fmla="*/ 40 h 115"/>
                <a:gd name="T10" fmla="*/ 114 w 114"/>
                <a:gd name="T11" fmla="*/ 57 h 115"/>
                <a:gd name="T12" fmla="*/ 111 w 114"/>
                <a:gd name="T13" fmla="*/ 76 h 115"/>
                <a:gd name="T14" fmla="*/ 103 w 114"/>
                <a:gd name="T15" fmla="*/ 92 h 115"/>
                <a:gd name="T16" fmla="*/ 91 w 114"/>
                <a:gd name="T17" fmla="*/ 104 h 115"/>
                <a:gd name="T18" fmla="*/ 75 w 114"/>
                <a:gd name="T19" fmla="*/ 112 h 115"/>
                <a:gd name="T20" fmla="*/ 57 w 114"/>
                <a:gd name="T21" fmla="*/ 115 h 115"/>
                <a:gd name="T22" fmla="*/ 39 w 114"/>
                <a:gd name="T23" fmla="*/ 112 h 115"/>
                <a:gd name="T24" fmla="*/ 23 w 114"/>
                <a:gd name="T25" fmla="*/ 104 h 115"/>
                <a:gd name="T26" fmla="*/ 11 w 114"/>
                <a:gd name="T27" fmla="*/ 92 h 115"/>
                <a:gd name="T28" fmla="*/ 3 w 114"/>
                <a:gd name="T29" fmla="*/ 76 h 115"/>
                <a:gd name="T30" fmla="*/ 0 w 114"/>
                <a:gd name="T31" fmla="*/ 57 h 115"/>
                <a:gd name="T32" fmla="*/ 3 w 114"/>
                <a:gd name="T33" fmla="*/ 40 h 115"/>
                <a:gd name="T34" fmla="*/ 11 w 114"/>
                <a:gd name="T35" fmla="*/ 24 h 115"/>
                <a:gd name="T36" fmla="*/ 23 w 114"/>
                <a:gd name="T37" fmla="*/ 12 h 115"/>
                <a:gd name="T38" fmla="*/ 39 w 114"/>
                <a:gd name="T39" fmla="*/ 4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4"/>
                  </a:lnTo>
                  <a:lnTo>
                    <a:pt x="91" y="12"/>
                  </a:lnTo>
                  <a:lnTo>
                    <a:pt x="103" y="24"/>
                  </a:lnTo>
                  <a:lnTo>
                    <a:pt x="111" y="40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3" y="92"/>
                  </a:lnTo>
                  <a:lnTo>
                    <a:pt x="91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" name="Freeform 310"/>
            <p:cNvSpPr>
              <a:spLocks/>
            </p:cNvSpPr>
            <p:nvPr/>
          </p:nvSpPr>
          <p:spPr bwMode="auto">
            <a:xfrm>
              <a:off x="9229726" y="4340225"/>
              <a:ext cx="17463" cy="17463"/>
            </a:xfrm>
            <a:custGeom>
              <a:avLst/>
              <a:gdLst>
                <a:gd name="T0" fmla="*/ 57 w 113"/>
                <a:gd name="T1" fmla="*/ 0 h 114"/>
                <a:gd name="T2" fmla="*/ 75 w 113"/>
                <a:gd name="T3" fmla="*/ 3 h 114"/>
                <a:gd name="T4" fmla="*/ 90 w 113"/>
                <a:gd name="T5" fmla="*/ 11 h 114"/>
                <a:gd name="T6" fmla="*/ 102 w 113"/>
                <a:gd name="T7" fmla="*/ 23 h 114"/>
                <a:gd name="T8" fmla="*/ 110 w 113"/>
                <a:gd name="T9" fmla="*/ 39 h 114"/>
                <a:gd name="T10" fmla="*/ 113 w 113"/>
                <a:gd name="T11" fmla="*/ 57 h 114"/>
                <a:gd name="T12" fmla="*/ 110 w 113"/>
                <a:gd name="T13" fmla="*/ 75 h 114"/>
                <a:gd name="T14" fmla="*/ 102 w 113"/>
                <a:gd name="T15" fmla="*/ 90 h 114"/>
                <a:gd name="T16" fmla="*/ 90 w 113"/>
                <a:gd name="T17" fmla="*/ 102 h 114"/>
                <a:gd name="T18" fmla="*/ 75 w 113"/>
                <a:gd name="T19" fmla="*/ 111 h 114"/>
                <a:gd name="T20" fmla="*/ 57 w 113"/>
                <a:gd name="T21" fmla="*/ 114 h 114"/>
                <a:gd name="T22" fmla="*/ 38 w 113"/>
                <a:gd name="T23" fmla="*/ 111 h 114"/>
                <a:gd name="T24" fmla="*/ 23 w 113"/>
                <a:gd name="T25" fmla="*/ 102 h 114"/>
                <a:gd name="T26" fmla="*/ 11 w 113"/>
                <a:gd name="T27" fmla="*/ 90 h 114"/>
                <a:gd name="T28" fmla="*/ 3 w 113"/>
                <a:gd name="T29" fmla="*/ 75 h 114"/>
                <a:gd name="T30" fmla="*/ 0 w 113"/>
                <a:gd name="T31" fmla="*/ 57 h 114"/>
                <a:gd name="T32" fmla="*/ 3 w 113"/>
                <a:gd name="T33" fmla="*/ 39 h 114"/>
                <a:gd name="T34" fmla="*/ 11 w 113"/>
                <a:gd name="T35" fmla="*/ 23 h 114"/>
                <a:gd name="T36" fmla="*/ 23 w 113"/>
                <a:gd name="T37" fmla="*/ 11 h 114"/>
                <a:gd name="T38" fmla="*/ 38 w 113"/>
                <a:gd name="T39" fmla="*/ 3 h 114"/>
                <a:gd name="T40" fmla="*/ 57 w 113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4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5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4" name="Freeform 311"/>
            <p:cNvSpPr>
              <a:spLocks/>
            </p:cNvSpPr>
            <p:nvPr/>
          </p:nvSpPr>
          <p:spPr bwMode="auto">
            <a:xfrm>
              <a:off x="9283701" y="4340225"/>
              <a:ext cx="17463" cy="17463"/>
            </a:xfrm>
            <a:custGeom>
              <a:avLst/>
              <a:gdLst>
                <a:gd name="T0" fmla="*/ 57 w 113"/>
                <a:gd name="T1" fmla="*/ 0 h 114"/>
                <a:gd name="T2" fmla="*/ 75 w 113"/>
                <a:gd name="T3" fmla="*/ 3 h 114"/>
                <a:gd name="T4" fmla="*/ 90 w 113"/>
                <a:gd name="T5" fmla="*/ 11 h 114"/>
                <a:gd name="T6" fmla="*/ 102 w 113"/>
                <a:gd name="T7" fmla="*/ 23 h 114"/>
                <a:gd name="T8" fmla="*/ 110 w 113"/>
                <a:gd name="T9" fmla="*/ 39 h 114"/>
                <a:gd name="T10" fmla="*/ 113 w 113"/>
                <a:gd name="T11" fmla="*/ 57 h 114"/>
                <a:gd name="T12" fmla="*/ 110 w 113"/>
                <a:gd name="T13" fmla="*/ 75 h 114"/>
                <a:gd name="T14" fmla="*/ 102 w 113"/>
                <a:gd name="T15" fmla="*/ 90 h 114"/>
                <a:gd name="T16" fmla="*/ 90 w 113"/>
                <a:gd name="T17" fmla="*/ 102 h 114"/>
                <a:gd name="T18" fmla="*/ 75 w 113"/>
                <a:gd name="T19" fmla="*/ 111 h 114"/>
                <a:gd name="T20" fmla="*/ 57 w 113"/>
                <a:gd name="T21" fmla="*/ 114 h 114"/>
                <a:gd name="T22" fmla="*/ 38 w 113"/>
                <a:gd name="T23" fmla="*/ 111 h 114"/>
                <a:gd name="T24" fmla="*/ 23 w 113"/>
                <a:gd name="T25" fmla="*/ 102 h 114"/>
                <a:gd name="T26" fmla="*/ 11 w 113"/>
                <a:gd name="T27" fmla="*/ 90 h 114"/>
                <a:gd name="T28" fmla="*/ 3 w 113"/>
                <a:gd name="T29" fmla="*/ 75 h 114"/>
                <a:gd name="T30" fmla="*/ 0 w 113"/>
                <a:gd name="T31" fmla="*/ 57 h 114"/>
                <a:gd name="T32" fmla="*/ 3 w 113"/>
                <a:gd name="T33" fmla="*/ 39 h 114"/>
                <a:gd name="T34" fmla="*/ 11 w 113"/>
                <a:gd name="T35" fmla="*/ 23 h 114"/>
                <a:gd name="T36" fmla="*/ 23 w 113"/>
                <a:gd name="T37" fmla="*/ 11 h 114"/>
                <a:gd name="T38" fmla="*/ 38 w 113"/>
                <a:gd name="T39" fmla="*/ 3 h 114"/>
                <a:gd name="T40" fmla="*/ 57 w 113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4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5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" name="Freeform 312"/>
            <p:cNvSpPr>
              <a:spLocks/>
            </p:cNvSpPr>
            <p:nvPr/>
          </p:nvSpPr>
          <p:spPr bwMode="auto">
            <a:xfrm>
              <a:off x="9310688" y="4367213"/>
              <a:ext cx="19050" cy="17463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4 h 115"/>
                <a:gd name="T4" fmla="*/ 91 w 114"/>
                <a:gd name="T5" fmla="*/ 12 h 115"/>
                <a:gd name="T6" fmla="*/ 103 w 114"/>
                <a:gd name="T7" fmla="*/ 24 h 115"/>
                <a:gd name="T8" fmla="*/ 111 w 114"/>
                <a:gd name="T9" fmla="*/ 40 h 115"/>
                <a:gd name="T10" fmla="*/ 114 w 114"/>
                <a:gd name="T11" fmla="*/ 57 h 115"/>
                <a:gd name="T12" fmla="*/ 111 w 114"/>
                <a:gd name="T13" fmla="*/ 76 h 115"/>
                <a:gd name="T14" fmla="*/ 103 w 114"/>
                <a:gd name="T15" fmla="*/ 92 h 115"/>
                <a:gd name="T16" fmla="*/ 91 w 114"/>
                <a:gd name="T17" fmla="*/ 104 h 115"/>
                <a:gd name="T18" fmla="*/ 75 w 114"/>
                <a:gd name="T19" fmla="*/ 112 h 115"/>
                <a:gd name="T20" fmla="*/ 57 w 114"/>
                <a:gd name="T21" fmla="*/ 115 h 115"/>
                <a:gd name="T22" fmla="*/ 39 w 114"/>
                <a:gd name="T23" fmla="*/ 112 h 115"/>
                <a:gd name="T24" fmla="*/ 23 w 114"/>
                <a:gd name="T25" fmla="*/ 104 h 115"/>
                <a:gd name="T26" fmla="*/ 11 w 114"/>
                <a:gd name="T27" fmla="*/ 92 h 115"/>
                <a:gd name="T28" fmla="*/ 3 w 114"/>
                <a:gd name="T29" fmla="*/ 76 h 115"/>
                <a:gd name="T30" fmla="*/ 0 w 114"/>
                <a:gd name="T31" fmla="*/ 57 h 115"/>
                <a:gd name="T32" fmla="*/ 3 w 114"/>
                <a:gd name="T33" fmla="*/ 40 h 115"/>
                <a:gd name="T34" fmla="*/ 11 w 114"/>
                <a:gd name="T35" fmla="*/ 24 h 115"/>
                <a:gd name="T36" fmla="*/ 23 w 114"/>
                <a:gd name="T37" fmla="*/ 12 h 115"/>
                <a:gd name="T38" fmla="*/ 39 w 114"/>
                <a:gd name="T39" fmla="*/ 4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4"/>
                  </a:lnTo>
                  <a:lnTo>
                    <a:pt x="91" y="12"/>
                  </a:lnTo>
                  <a:lnTo>
                    <a:pt x="103" y="24"/>
                  </a:lnTo>
                  <a:lnTo>
                    <a:pt x="111" y="40"/>
                  </a:lnTo>
                  <a:lnTo>
                    <a:pt x="114" y="57"/>
                  </a:lnTo>
                  <a:lnTo>
                    <a:pt x="111" y="76"/>
                  </a:lnTo>
                  <a:lnTo>
                    <a:pt x="103" y="92"/>
                  </a:lnTo>
                  <a:lnTo>
                    <a:pt x="91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6" name="Freeform 313"/>
            <p:cNvSpPr>
              <a:spLocks/>
            </p:cNvSpPr>
            <p:nvPr/>
          </p:nvSpPr>
          <p:spPr bwMode="auto">
            <a:xfrm>
              <a:off x="9364663" y="4367213"/>
              <a:ext cx="19050" cy="17463"/>
            </a:xfrm>
            <a:custGeom>
              <a:avLst/>
              <a:gdLst>
                <a:gd name="T0" fmla="*/ 58 w 113"/>
                <a:gd name="T1" fmla="*/ 0 h 115"/>
                <a:gd name="T2" fmla="*/ 75 w 113"/>
                <a:gd name="T3" fmla="*/ 4 h 115"/>
                <a:gd name="T4" fmla="*/ 91 w 113"/>
                <a:gd name="T5" fmla="*/ 12 h 115"/>
                <a:gd name="T6" fmla="*/ 103 w 113"/>
                <a:gd name="T7" fmla="*/ 24 h 115"/>
                <a:gd name="T8" fmla="*/ 111 w 113"/>
                <a:gd name="T9" fmla="*/ 40 h 115"/>
                <a:gd name="T10" fmla="*/ 113 w 113"/>
                <a:gd name="T11" fmla="*/ 57 h 115"/>
                <a:gd name="T12" fmla="*/ 111 w 113"/>
                <a:gd name="T13" fmla="*/ 76 h 115"/>
                <a:gd name="T14" fmla="*/ 103 w 113"/>
                <a:gd name="T15" fmla="*/ 92 h 115"/>
                <a:gd name="T16" fmla="*/ 91 w 113"/>
                <a:gd name="T17" fmla="*/ 104 h 115"/>
                <a:gd name="T18" fmla="*/ 75 w 113"/>
                <a:gd name="T19" fmla="*/ 112 h 115"/>
                <a:gd name="T20" fmla="*/ 58 w 113"/>
                <a:gd name="T21" fmla="*/ 115 h 115"/>
                <a:gd name="T22" fmla="*/ 40 w 113"/>
                <a:gd name="T23" fmla="*/ 112 h 115"/>
                <a:gd name="T24" fmla="*/ 23 w 113"/>
                <a:gd name="T25" fmla="*/ 104 h 115"/>
                <a:gd name="T26" fmla="*/ 11 w 113"/>
                <a:gd name="T27" fmla="*/ 92 h 115"/>
                <a:gd name="T28" fmla="*/ 3 w 113"/>
                <a:gd name="T29" fmla="*/ 76 h 115"/>
                <a:gd name="T30" fmla="*/ 0 w 113"/>
                <a:gd name="T31" fmla="*/ 57 h 115"/>
                <a:gd name="T32" fmla="*/ 3 w 113"/>
                <a:gd name="T33" fmla="*/ 40 h 115"/>
                <a:gd name="T34" fmla="*/ 11 w 113"/>
                <a:gd name="T35" fmla="*/ 24 h 115"/>
                <a:gd name="T36" fmla="*/ 23 w 113"/>
                <a:gd name="T37" fmla="*/ 12 h 115"/>
                <a:gd name="T38" fmla="*/ 40 w 113"/>
                <a:gd name="T39" fmla="*/ 4 h 115"/>
                <a:gd name="T40" fmla="*/ 58 w 113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5">
                  <a:moveTo>
                    <a:pt x="58" y="0"/>
                  </a:moveTo>
                  <a:lnTo>
                    <a:pt x="75" y="4"/>
                  </a:lnTo>
                  <a:lnTo>
                    <a:pt x="91" y="12"/>
                  </a:lnTo>
                  <a:lnTo>
                    <a:pt x="103" y="24"/>
                  </a:lnTo>
                  <a:lnTo>
                    <a:pt x="111" y="40"/>
                  </a:lnTo>
                  <a:lnTo>
                    <a:pt x="113" y="57"/>
                  </a:lnTo>
                  <a:lnTo>
                    <a:pt x="111" y="76"/>
                  </a:lnTo>
                  <a:lnTo>
                    <a:pt x="103" y="92"/>
                  </a:lnTo>
                  <a:lnTo>
                    <a:pt x="91" y="104"/>
                  </a:lnTo>
                  <a:lnTo>
                    <a:pt x="75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" name="Freeform 314"/>
            <p:cNvSpPr>
              <a:spLocks/>
            </p:cNvSpPr>
            <p:nvPr/>
          </p:nvSpPr>
          <p:spPr bwMode="auto">
            <a:xfrm>
              <a:off x="9337676" y="4340225"/>
              <a:ext cx="19050" cy="17463"/>
            </a:xfrm>
            <a:custGeom>
              <a:avLst/>
              <a:gdLst>
                <a:gd name="T0" fmla="*/ 57 w 113"/>
                <a:gd name="T1" fmla="*/ 0 h 114"/>
                <a:gd name="T2" fmla="*/ 75 w 113"/>
                <a:gd name="T3" fmla="*/ 3 h 114"/>
                <a:gd name="T4" fmla="*/ 90 w 113"/>
                <a:gd name="T5" fmla="*/ 11 h 114"/>
                <a:gd name="T6" fmla="*/ 102 w 113"/>
                <a:gd name="T7" fmla="*/ 23 h 114"/>
                <a:gd name="T8" fmla="*/ 110 w 113"/>
                <a:gd name="T9" fmla="*/ 39 h 114"/>
                <a:gd name="T10" fmla="*/ 113 w 113"/>
                <a:gd name="T11" fmla="*/ 57 h 114"/>
                <a:gd name="T12" fmla="*/ 110 w 113"/>
                <a:gd name="T13" fmla="*/ 75 h 114"/>
                <a:gd name="T14" fmla="*/ 102 w 113"/>
                <a:gd name="T15" fmla="*/ 90 h 114"/>
                <a:gd name="T16" fmla="*/ 90 w 113"/>
                <a:gd name="T17" fmla="*/ 102 h 114"/>
                <a:gd name="T18" fmla="*/ 75 w 113"/>
                <a:gd name="T19" fmla="*/ 111 h 114"/>
                <a:gd name="T20" fmla="*/ 57 w 113"/>
                <a:gd name="T21" fmla="*/ 114 h 114"/>
                <a:gd name="T22" fmla="*/ 39 w 113"/>
                <a:gd name="T23" fmla="*/ 111 h 114"/>
                <a:gd name="T24" fmla="*/ 23 w 113"/>
                <a:gd name="T25" fmla="*/ 102 h 114"/>
                <a:gd name="T26" fmla="*/ 11 w 113"/>
                <a:gd name="T27" fmla="*/ 90 h 114"/>
                <a:gd name="T28" fmla="*/ 3 w 113"/>
                <a:gd name="T29" fmla="*/ 75 h 114"/>
                <a:gd name="T30" fmla="*/ 0 w 113"/>
                <a:gd name="T31" fmla="*/ 57 h 114"/>
                <a:gd name="T32" fmla="*/ 3 w 113"/>
                <a:gd name="T33" fmla="*/ 39 h 114"/>
                <a:gd name="T34" fmla="*/ 11 w 113"/>
                <a:gd name="T35" fmla="*/ 23 h 114"/>
                <a:gd name="T36" fmla="*/ 23 w 113"/>
                <a:gd name="T37" fmla="*/ 11 h 114"/>
                <a:gd name="T38" fmla="*/ 39 w 113"/>
                <a:gd name="T39" fmla="*/ 3 h 114"/>
                <a:gd name="T40" fmla="*/ 57 w 113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4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5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" name="Freeform 315"/>
            <p:cNvSpPr>
              <a:spLocks/>
            </p:cNvSpPr>
            <p:nvPr/>
          </p:nvSpPr>
          <p:spPr bwMode="auto">
            <a:xfrm>
              <a:off x="9391651" y="4340225"/>
              <a:ext cx="19050" cy="17463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3 h 114"/>
                <a:gd name="T4" fmla="*/ 90 w 114"/>
                <a:gd name="T5" fmla="*/ 11 h 114"/>
                <a:gd name="T6" fmla="*/ 102 w 114"/>
                <a:gd name="T7" fmla="*/ 23 h 114"/>
                <a:gd name="T8" fmla="*/ 110 w 114"/>
                <a:gd name="T9" fmla="*/ 39 h 114"/>
                <a:gd name="T10" fmla="*/ 114 w 114"/>
                <a:gd name="T11" fmla="*/ 57 h 114"/>
                <a:gd name="T12" fmla="*/ 110 w 114"/>
                <a:gd name="T13" fmla="*/ 75 h 114"/>
                <a:gd name="T14" fmla="*/ 102 w 114"/>
                <a:gd name="T15" fmla="*/ 90 h 114"/>
                <a:gd name="T16" fmla="*/ 90 w 114"/>
                <a:gd name="T17" fmla="*/ 102 h 114"/>
                <a:gd name="T18" fmla="*/ 75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3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3 h 114"/>
                <a:gd name="T36" fmla="*/ 23 w 114"/>
                <a:gd name="T37" fmla="*/ 11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4" y="57"/>
                  </a:lnTo>
                  <a:lnTo>
                    <a:pt x="110" y="75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" name="Freeform 316"/>
            <p:cNvSpPr>
              <a:spLocks/>
            </p:cNvSpPr>
            <p:nvPr/>
          </p:nvSpPr>
          <p:spPr bwMode="auto">
            <a:xfrm>
              <a:off x="9472613" y="4313238"/>
              <a:ext cx="19050" cy="17463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1 w 115"/>
                <a:gd name="T5" fmla="*/ 12 h 115"/>
                <a:gd name="T6" fmla="*/ 104 w 115"/>
                <a:gd name="T7" fmla="*/ 24 h 115"/>
                <a:gd name="T8" fmla="*/ 112 w 115"/>
                <a:gd name="T9" fmla="*/ 40 h 115"/>
                <a:gd name="T10" fmla="*/ 115 w 115"/>
                <a:gd name="T11" fmla="*/ 57 h 115"/>
                <a:gd name="T12" fmla="*/ 112 w 115"/>
                <a:gd name="T13" fmla="*/ 76 h 115"/>
                <a:gd name="T14" fmla="*/ 104 w 115"/>
                <a:gd name="T15" fmla="*/ 92 h 115"/>
                <a:gd name="T16" fmla="*/ 91 w 115"/>
                <a:gd name="T17" fmla="*/ 104 h 115"/>
                <a:gd name="T18" fmla="*/ 75 w 115"/>
                <a:gd name="T19" fmla="*/ 112 h 115"/>
                <a:gd name="T20" fmla="*/ 57 w 115"/>
                <a:gd name="T21" fmla="*/ 115 h 115"/>
                <a:gd name="T22" fmla="*/ 40 w 115"/>
                <a:gd name="T23" fmla="*/ 112 h 115"/>
                <a:gd name="T24" fmla="*/ 24 w 115"/>
                <a:gd name="T25" fmla="*/ 104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7 h 115"/>
                <a:gd name="T32" fmla="*/ 3 w 115"/>
                <a:gd name="T33" fmla="*/ 40 h 115"/>
                <a:gd name="T34" fmla="*/ 11 w 115"/>
                <a:gd name="T35" fmla="*/ 24 h 115"/>
                <a:gd name="T36" fmla="*/ 24 w 115"/>
                <a:gd name="T37" fmla="*/ 12 h 115"/>
                <a:gd name="T38" fmla="*/ 40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1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" name="Freeform 317"/>
            <p:cNvSpPr>
              <a:spLocks/>
            </p:cNvSpPr>
            <p:nvPr/>
          </p:nvSpPr>
          <p:spPr bwMode="auto">
            <a:xfrm>
              <a:off x="9418638" y="4367213"/>
              <a:ext cx="19050" cy="17463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4 h 115"/>
                <a:gd name="T4" fmla="*/ 91 w 115"/>
                <a:gd name="T5" fmla="*/ 12 h 115"/>
                <a:gd name="T6" fmla="*/ 103 w 115"/>
                <a:gd name="T7" fmla="*/ 24 h 115"/>
                <a:gd name="T8" fmla="*/ 112 w 115"/>
                <a:gd name="T9" fmla="*/ 40 h 115"/>
                <a:gd name="T10" fmla="*/ 115 w 115"/>
                <a:gd name="T11" fmla="*/ 57 h 115"/>
                <a:gd name="T12" fmla="*/ 112 w 115"/>
                <a:gd name="T13" fmla="*/ 76 h 115"/>
                <a:gd name="T14" fmla="*/ 103 w 115"/>
                <a:gd name="T15" fmla="*/ 92 h 115"/>
                <a:gd name="T16" fmla="*/ 91 w 115"/>
                <a:gd name="T17" fmla="*/ 104 h 115"/>
                <a:gd name="T18" fmla="*/ 75 w 115"/>
                <a:gd name="T19" fmla="*/ 112 h 115"/>
                <a:gd name="T20" fmla="*/ 57 w 115"/>
                <a:gd name="T21" fmla="*/ 115 h 115"/>
                <a:gd name="T22" fmla="*/ 40 w 115"/>
                <a:gd name="T23" fmla="*/ 112 h 115"/>
                <a:gd name="T24" fmla="*/ 23 w 115"/>
                <a:gd name="T25" fmla="*/ 104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7 h 115"/>
                <a:gd name="T32" fmla="*/ 3 w 115"/>
                <a:gd name="T33" fmla="*/ 40 h 115"/>
                <a:gd name="T34" fmla="*/ 11 w 115"/>
                <a:gd name="T35" fmla="*/ 24 h 115"/>
                <a:gd name="T36" fmla="*/ 23 w 115"/>
                <a:gd name="T37" fmla="*/ 12 h 115"/>
                <a:gd name="T38" fmla="*/ 40 w 115"/>
                <a:gd name="T39" fmla="*/ 4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4"/>
                  </a:lnTo>
                  <a:lnTo>
                    <a:pt x="91" y="12"/>
                  </a:lnTo>
                  <a:lnTo>
                    <a:pt x="103" y="24"/>
                  </a:lnTo>
                  <a:lnTo>
                    <a:pt x="112" y="40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3" y="92"/>
                  </a:lnTo>
                  <a:lnTo>
                    <a:pt x="91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40" y="112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40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" name="Freeform 318"/>
            <p:cNvSpPr>
              <a:spLocks/>
            </p:cNvSpPr>
            <p:nvPr/>
          </p:nvSpPr>
          <p:spPr bwMode="auto">
            <a:xfrm>
              <a:off x="9472613" y="4367213"/>
              <a:ext cx="19050" cy="17463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4 h 115"/>
                <a:gd name="T4" fmla="*/ 91 w 115"/>
                <a:gd name="T5" fmla="*/ 12 h 115"/>
                <a:gd name="T6" fmla="*/ 104 w 115"/>
                <a:gd name="T7" fmla="*/ 24 h 115"/>
                <a:gd name="T8" fmla="*/ 112 w 115"/>
                <a:gd name="T9" fmla="*/ 40 h 115"/>
                <a:gd name="T10" fmla="*/ 115 w 115"/>
                <a:gd name="T11" fmla="*/ 57 h 115"/>
                <a:gd name="T12" fmla="*/ 112 w 115"/>
                <a:gd name="T13" fmla="*/ 76 h 115"/>
                <a:gd name="T14" fmla="*/ 104 w 115"/>
                <a:gd name="T15" fmla="*/ 92 h 115"/>
                <a:gd name="T16" fmla="*/ 91 w 115"/>
                <a:gd name="T17" fmla="*/ 104 h 115"/>
                <a:gd name="T18" fmla="*/ 75 w 115"/>
                <a:gd name="T19" fmla="*/ 112 h 115"/>
                <a:gd name="T20" fmla="*/ 57 w 115"/>
                <a:gd name="T21" fmla="*/ 115 h 115"/>
                <a:gd name="T22" fmla="*/ 40 w 115"/>
                <a:gd name="T23" fmla="*/ 112 h 115"/>
                <a:gd name="T24" fmla="*/ 24 w 115"/>
                <a:gd name="T25" fmla="*/ 104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7 h 115"/>
                <a:gd name="T32" fmla="*/ 3 w 115"/>
                <a:gd name="T33" fmla="*/ 40 h 115"/>
                <a:gd name="T34" fmla="*/ 11 w 115"/>
                <a:gd name="T35" fmla="*/ 24 h 115"/>
                <a:gd name="T36" fmla="*/ 24 w 115"/>
                <a:gd name="T37" fmla="*/ 12 h 115"/>
                <a:gd name="T38" fmla="*/ 40 w 115"/>
                <a:gd name="T39" fmla="*/ 4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4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1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" name="Freeform 319"/>
            <p:cNvSpPr>
              <a:spLocks/>
            </p:cNvSpPr>
            <p:nvPr/>
          </p:nvSpPr>
          <p:spPr bwMode="auto">
            <a:xfrm>
              <a:off x="9445626" y="4340225"/>
              <a:ext cx="19050" cy="17463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3 h 114"/>
                <a:gd name="T4" fmla="*/ 90 w 114"/>
                <a:gd name="T5" fmla="*/ 11 h 114"/>
                <a:gd name="T6" fmla="*/ 102 w 114"/>
                <a:gd name="T7" fmla="*/ 23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2 w 114"/>
                <a:gd name="T15" fmla="*/ 90 h 114"/>
                <a:gd name="T16" fmla="*/ 90 w 114"/>
                <a:gd name="T17" fmla="*/ 102 h 114"/>
                <a:gd name="T18" fmla="*/ 75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3 h 114"/>
                <a:gd name="T36" fmla="*/ 24 w 114"/>
                <a:gd name="T37" fmla="*/ 11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3" name="Freeform 320"/>
            <p:cNvSpPr>
              <a:spLocks/>
            </p:cNvSpPr>
            <p:nvPr/>
          </p:nvSpPr>
          <p:spPr bwMode="auto">
            <a:xfrm>
              <a:off x="9501188" y="4340225"/>
              <a:ext cx="17463" cy="17463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3 h 114"/>
                <a:gd name="T4" fmla="*/ 90 w 114"/>
                <a:gd name="T5" fmla="*/ 11 h 114"/>
                <a:gd name="T6" fmla="*/ 103 w 114"/>
                <a:gd name="T7" fmla="*/ 23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3 w 114"/>
                <a:gd name="T15" fmla="*/ 90 h 114"/>
                <a:gd name="T16" fmla="*/ 90 w 114"/>
                <a:gd name="T17" fmla="*/ 102 h 114"/>
                <a:gd name="T18" fmla="*/ 75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3 h 114"/>
                <a:gd name="T36" fmla="*/ 24 w 114"/>
                <a:gd name="T37" fmla="*/ 11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3" y="90"/>
                  </a:lnTo>
                  <a:lnTo>
                    <a:pt x="90" y="102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" name="Freeform 321"/>
            <p:cNvSpPr>
              <a:spLocks/>
            </p:cNvSpPr>
            <p:nvPr/>
          </p:nvSpPr>
          <p:spPr bwMode="auto">
            <a:xfrm>
              <a:off x="9528176" y="4313238"/>
              <a:ext cx="17463" cy="17463"/>
            </a:xfrm>
            <a:custGeom>
              <a:avLst/>
              <a:gdLst>
                <a:gd name="T0" fmla="*/ 58 w 115"/>
                <a:gd name="T1" fmla="*/ 0 h 115"/>
                <a:gd name="T2" fmla="*/ 75 w 115"/>
                <a:gd name="T3" fmla="*/ 3 h 115"/>
                <a:gd name="T4" fmla="*/ 91 w 115"/>
                <a:gd name="T5" fmla="*/ 12 h 115"/>
                <a:gd name="T6" fmla="*/ 104 w 115"/>
                <a:gd name="T7" fmla="*/ 24 h 115"/>
                <a:gd name="T8" fmla="*/ 112 w 115"/>
                <a:gd name="T9" fmla="*/ 40 h 115"/>
                <a:gd name="T10" fmla="*/ 115 w 115"/>
                <a:gd name="T11" fmla="*/ 57 h 115"/>
                <a:gd name="T12" fmla="*/ 112 w 115"/>
                <a:gd name="T13" fmla="*/ 76 h 115"/>
                <a:gd name="T14" fmla="*/ 104 w 115"/>
                <a:gd name="T15" fmla="*/ 92 h 115"/>
                <a:gd name="T16" fmla="*/ 91 w 115"/>
                <a:gd name="T17" fmla="*/ 104 h 115"/>
                <a:gd name="T18" fmla="*/ 75 w 115"/>
                <a:gd name="T19" fmla="*/ 112 h 115"/>
                <a:gd name="T20" fmla="*/ 58 w 115"/>
                <a:gd name="T21" fmla="*/ 115 h 115"/>
                <a:gd name="T22" fmla="*/ 40 w 115"/>
                <a:gd name="T23" fmla="*/ 112 h 115"/>
                <a:gd name="T24" fmla="*/ 24 w 115"/>
                <a:gd name="T25" fmla="*/ 104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7 h 115"/>
                <a:gd name="T32" fmla="*/ 3 w 115"/>
                <a:gd name="T33" fmla="*/ 40 h 115"/>
                <a:gd name="T34" fmla="*/ 11 w 115"/>
                <a:gd name="T35" fmla="*/ 24 h 115"/>
                <a:gd name="T36" fmla="*/ 24 w 115"/>
                <a:gd name="T37" fmla="*/ 12 h 115"/>
                <a:gd name="T38" fmla="*/ 40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1" y="104"/>
                  </a:lnTo>
                  <a:lnTo>
                    <a:pt x="75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" name="Freeform 322"/>
            <p:cNvSpPr>
              <a:spLocks/>
            </p:cNvSpPr>
            <p:nvPr/>
          </p:nvSpPr>
          <p:spPr bwMode="auto">
            <a:xfrm>
              <a:off x="9528176" y="4367213"/>
              <a:ext cx="17463" cy="17463"/>
            </a:xfrm>
            <a:custGeom>
              <a:avLst/>
              <a:gdLst>
                <a:gd name="T0" fmla="*/ 58 w 115"/>
                <a:gd name="T1" fmla="*/ 0 h 115"/>
                <a:gd name="T2" fmla="*/ 75 w 115"/>
                <a:gd name="T3" fmla="*/ 4 h 115"/>
                <a:gd name="T4" fmla="*/ 91 w 115"/>
                <a:gd name="T5" fmla="*/ 12 h 115"/>
                <a:gd name="T6" fmla="*/ 104 w 115"/>
                <a:gd name="T7" fmla="*/ 24 h 115"/>
                <a:gd name="T8" fmla="*/ 112 w 115"/>
                <a:gd name="T9" fmla="*/ 40 h 115"/>
                <a:gd name="T10" fmla="*/ 115 w 115"/>
                <a:gd name="T11" fmla="*/ 57 h 115"/>
                <a:gd name="T12" fmla="*/ 112 w 115"/>
                <a:gd name="T13" fmla="*/ 76 h 115"/>
                <a:gd name="T14" fmla="*/ 104 w 115"/>
                <a:gd name="T15" fmla="*/ 92 h 115"/>
                <a:gd name="T16" fmla="*/ 91 w 115"/>
                <a:gd name="T17" fmla="*/ 104 h 115"/>
                <a:gd name="T18" fmla="*/ 75 w 115"/>
                <a:gd name="T19" fmla="*/ 112 h 115"/>
                <a:gd name="T20" fmla="*/ 58 w 115"/>
                <a:gd name="T21" fmla="*/ 115 h 115"/>
                <a:gd name="T22" fmla="*/ 40 w 115"/>
                <a:gd name="T23" fmla="*/ 112 h 115"/>
                <a:gd name="T24" fmla="*/ 24 w 115"/>
                <a:gd name="T25" fmla="*/ 104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7 h 115"/>
                <a:gd name="T32" fmla="*/ 3 w 115"/>
                <a:gd name="T33" fmla="*/ 40 h 115"/>
                <a:gd name="T34" fmla="*/ 11 w 115"/>
                <a:gd name="T35" fmla="*/ 24 h 115"/>
                <a:gd name="T36" fmla="*/ 24 w 115"/>
                <a:gd name="T37" fmla="*/ 12 h 115"/>
                <a:gd name="T38" fmla="*/ 40 w 115"/>
                <a:gd name="T39" fmla="*/ 4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5" y="4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1" y="104"/>
                  </a:lnTo>
                  <a:lnTo>
                    <a:pt x="75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" name="Freeform 323"/>
            <p:cNvSpPr>
              <a:spLocks/>
            </p:cNvSpPr>
            <p:nvPr/>
          </p:nvSpPr>
          <p:spPr bwMode="auto">
            <a:xfrm>
              <a:off x="9555163" y="4340225"/>
              <a:ext cx="17463" cy="17463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3 h 114"/>
                <a:gd name="T4" fmla="*/ 90 w 114"/>
                <a:gd name="T5" fmla="*/ 11 h 114"/>
                <a:gd name="T6" fmla="*/ 103 w 114"/>
                <a:gd name="T7" fmla="*/ 23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3 w 114"/>
                <a:gd name="T15" fmla="*/ 90 h 114"/>
                <a:gd name="T16" fmla="*/ 90 w 114"/>
                <a:gd name="T17" fmla="*/ 102 h 114"/>
                <a:gd name="T18" fmla="*/ 75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2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2 w 114"/>
                <a:gd name="T35" fmla="*/ 23 h 114"/>
                <a:gd name="T36" fmla="*/ 24 w 114"/>
                <a:gd name="T37" fmla="*/ 11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3" y="90"/>
                  </a:lnTo>
                  <a:lnTo>
                    <a:pt x="90" y="102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8" name="Group 887"/>
          <p:cNvGrpSpPr/>
          <p:nvPr/>
        </p:nvGrpSpPr>
        <p:grpSpPr>
          <a:xfrm>
            <a:off x="8168172" y="4252765"/>
            <a:ext cx="523875" cy="515938"/>
            <a:chOff x="8135938" y="4249738"/>
            <a:chExt cx="523875" cy="5159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1" name="Freeform 328"/>
            <p:cNvSpPr>
              <a:spLocks noEditPoints="1"/>
            </p:cNvSpPr>
            <p:nvPr/>
          </p:nvSpPr>
          <p:spPr bwMode="auto">
            <a:xfrm>
              <a:off x="8135938" y="4249738"/>
              <a:ext cx="523875" cy="515938"/>
            </a:xfrm>
            <a:custGeom>
              <a:avLst/>
              <a:gdLst>
                <a:gd name="T0" fmla="*/ 3184 w 3297"/>
                <a:gd name="T1" fmla="*/ 3136 h 3251"/>
                <a:gd name="T2" fmla="*/ 1137 w 3297"/>
                <a:gd name="T3" fmla="*/ 0 h 3251"/>
                <a:gd name="T4" fmla="*/ 1257 w 3297"/>
                <a:gd name="T5" fmla="*/ 27 h 3251"/>
                <a:gd name="T6" fmla="*/ 1351 w 3297"/>
                <a:gd name="T7" fmla="*/ 99 h 3251"/>
                <a:gd name="T8" fmla="*/ 1409 w 3297"/>
                <a:gd name="T9" fmla="*/ 203 h 3251"/>
                <a:gd name="T10" fmla="*/ 1418 w 3297"/>
                <a:gd name="T11" fmla="*/ 327 h 3251"/>
                <a:gd name="T12" fmla="*/ 1375 w 3297"/>
                <a:gd name="T13" fmla="*/ 441 h 3251"/>
                <a:gd name="T14" fmla="*/ 1291 w 3297"/>
                <a:gd name="T15" fmla="*/ 525 h 3251"/>
                <a:gd name="T16" fmla="*/ 1179 w 3297"/>
                <a:gd name="T17" fmla="*/ 568 h 3251"/>
                <a:gd name="T18" fmla="*/ 1103 w 3297"/>
                <a:gd name="T19" fmla="*/ 560 h 3251"/>
                <a:gd name="T20" fmla="*/ 1080 w 3297"/>
                <a:gd name="T21" fmla="*/ 514 h 3251"/>
                <a:gd name="T22" fmla="*/ 1103 w 3297"/>
                <a:gd name="T23" fmla="*/ 467 h 3251"/>
                <a:gd name="T24" fmla="*/ 1168 w 3297"/>
                <a:gd name="T25" fmla="*/ 454 h 3251"/>
                <a:gd name="T26" fmla="*/ 1247 w 3297"/>
                <a:gd name="T27" fmla="*/ 417 h 3251"/>
                <a:gd name="T28" fmla="*/ 1297 w 3297"/>
                <a:gd name="T29" fmla="*/ 346 h 3251"/>
                <a:gd name="T30" fmla="*/ 1305 w 3297"/>
                <a:gd name="T31" fmla="*/ 255 h 3251"/>
                <a:gd name="T32" fmla="*/ 1267 w 3297"/>
                <a:gd name="T33" fmla="*/ 175 h 3251"/>
                <a:gd name="T34" fmla="*/ 1196 w 3297"/>
                <a:gd name="T35" fmla="*/ 125 h 3251"/>
                <a:gd name="T36" fmla="*/ 1106 w 3297"/>
                <a:gd name="T37" fmla="*/ 117 h 3251"/>
                <a:gd name="T38" fmla="*/ 1026 w 3297"/>
                <a:gd name="T39" fmla="*/ 156 h 3251"/>
                <a:gd name="T40" fmla="*/ 977 w 3297"/>
                <a:gd name="T41" fmla="*/ 229 h 3251"/>
                <a:gd name="T42" fmla="*/ 1113 w 3297"/>
                <a:gd name="T43" fmla="*/ 240 h 3251"/>
                <a:gd name="T44" fmla="*/ 1137 w 3297"/>
                <a:gd name="T45" fmla="*/ 286 h 3251"/>
                <a:gd name="T46" fmla="*/ 1113 w 3297"/>
                <a:gd name="T47" fmla="*/ 331 h 3251"/>
                <a:gd name="T48" fmla="*/ 113 w 3297"/>
                <a:gd name="T49" fmla="*/ 343 h 3251"/>
                <a:gd name="T50" fmla="*/ 3184 w 3297"/>
                <a:gd name="T51" fmla="*/ 343 h 3251"/>
                <a:gd name="T52" fmla="*/ 2413 w 3297"/>
                <a:gd name="T53" fmla="*/ 417 h 3251"/>
                <a:gd name="T54" fmla="*/ 2341 w 3297"/>
                <a:gd name="T55" fmla="*/ 506 h 3251"/>
                <a:gd name="T56" fmla="*/ 2240 w 3297"/>
                <a:gd name="T57" fmla="*/ 560 h 3251"/>
                <a:gd name="T58" fmla="*/ 2143 w 3297"/>
                <a:gd name="T59" fmla="*/ 568 h 3251"/>
                <a:gd name="T60" fmla="*/ 2106 w 3297"/>
                <a:gd name="T61" fmla="*/ 531 h 3251"/>
                <a:gd name="T62" fmla="*/ 2114 w 3297"/>
                <a:gd name="T63" fmla="*/ 480 h 3251"/>
                <a:gd name="T64" fmla="*/ 2160 w 3297"/>
                <a:gd name="T65" fmla="*/ 456 h 3251"/>
                <a:gd name="T66" fmla="*/ 2246 w 3297"/>
                <a:gd name="T67" fmla="*/ 433 h 3251"/>
                <a:gd name="T68" fmla="*/ 2308 w 3297"/>
                <a:gd name="T69" fmla="*/ 372 h 3251"/>
                <a:gd name="T70" fmla="*/ 2331 w 3297"/>
                <a:gd name="T71" fmla="*/ 286 h 3251"/>
                <a:gd name="T72" fmla="*/ 2308 w 3297"/>
                <a:gd name="T73" fmla="*/ 199 h 3251"/>
                <a:gd name="T74" fmla="*/ 2246 w 3297"/>
                <a:gd name="T75" fmla="*/ 138 h 3251"/>
                <a:gd name="T76" fmla="*/ 2160 w 3297"/>
                <a:gd name="T77" fmla="*/ 115 h 3251"/>
                <a:gd name="T78" fmla="*/ 2114 w 3297"/>
                <a:gd name="T79" fmla="*/ 91 h 3251"/>
                <a:gd name="T80" fmla="*/ 2106 w 3297"/>
                <a:gd name="T81" fmla="*/ 40 h 3251"/>
                <a:gd name="T82" fmla="*/ 2143 w 3297"/>
                <a:gd name="T83" fmla="*/ 3 h 3251"/>
                <a:gd name="T84" fmla="*/ 2240 w 3297"/>
                <a:gd name="T85" fmla="*/ 12 h 3251"/>
                <a:gd name="T86" fmla="*/ 2341 w 3297"/>
                <a:gd name="T87" fmla="*/ 65 h 3251"/>
                <a:gd name="T88" fmla="*/ 2413 w 3297"/>
                <a:gd name="T89" fmla="*/ 155 h 3251"/>
                <a:gd name="T90" fmla="*/ 3297 w 3297"/>
                <a:gd name="T91" fmla="*/ 229 h 3251"/>
                <a:gd name="T92" fmla="*/ 0 w 3297"/>
                <a:gd name="T93" fmla="*/ 229 h 3251"/>
                <a:gd name="T94" fmla="*/ 885 w 3297"/>
                <a:gd name="T95" fmla="*/ 155 h 3251"/>
                <a:gd name="T96" fmla="*/ 956 w 3297"/>
                <a:gd name="T97" fmla="*/ 65 h 3251"/>
                <a:gd name="T98" fmla="*/ 1058 w 3297"/>
                <a:gd name="T99" fmla="*/ 12 h 3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7" h="3251">
                  <a:moveTo>
                    <a:pt x="113" y="970"/>
                  </a:moveTo>
                  <a:lnTo>
                    <a:pt x="113" y="3136"/>
                  </a:lnTo>
                  <a:lnTo>
                    <a:pt x="3184" y="3136"/>
                  </a:lnTo>
                  <a:lnTo>
                    <a:pt x="3184" y="970"/>
                  </a:lnTo>
                  <a:lnTo>
                    <a:pt x="113" y="970"/>
                  </a:lnTo>
                  <a:close/>
                  <a:moveTo>
                    <a:pt x="1137" y="0"/>
                  </a:moveTo>
                  <a:lnTo>
                    <a:pt x="1179" y="3"/>
                  </a:lnTo>
                  <a:lnTo>
                    <a:pt x="1219" y="13"/>
                  </a:lnTo>
                  <a:lnTo>
                    <a:pt x="1257" y="27"/>
                  </a:lnTo>
                  <a:lnTo>
                    <a:pt x="1291" y="46"/>
                  </a:lnTo>
                  <a:lnTo>
                    <a:pt x="1324" y="70"/>
                  </a:lnTo>
                  <a:lnTo>
                    <a:pt x="1351" y="99"/>
                  </a:lnTo>
                  <a:lnTo>
                    <a:pt x="1375" y="130"/>
                  </a:lnTo>
                  <a:lnTo>
                    <a:pt x="1395" y="166"/>
                  </a:lnTo>
                  <a:lnTo>
                    <a:pt x="1409" y="203"/>
                  </a:lnTo>
                  <a:lnTo>
                    <a:pt x="1418" y="243"/>
                  </a:lnTo>
                  <a:lnTo>
                    <a:pt x="1421" y="286"/>
                  </a:lnTo>
                  <a:lnTo>
                    <a:pt x="1418" y="327"/>
                  </a:lnTo>
                  <a:lnTo>
                    <a:pt x="1409" y="368"/>
                  </a:lnTo>
                  <a:lnTo>
                    <a:pt x="1395" y="405"/>
                  </a:lnTo>
                  <a:lnTo>
                    <a:pt x="1375" y="441"/>
                  </a:lnTo>
                  <a:lnTo>
                    <a:pt x="1351" y="472"/>
                  </a:lnTo>
                  <a:lnTo>
                    <a:pt x="1324" y="501"/>
                  </a:lnTo>
                  <a:lnTo>
                    <a:pt x="1291" y="525"/>
                  </a:lnTo>
                  <a:lnTo>
                    <a:pt x="1257" y="545"/>
                  </a:lnTo>
                  <a:lnTo>
                    <a:pt x="1219" y="559"/>
                  </a:lnTo>
                  <a:lnTo>
                    <a:pt x="1179" y="568"/>
                  </a:lnTo>
                  <a:lnTo>
                    <a:pt x="1137" y="571"/>
                  </a:lnTo>
                  <a:lnTo>
                    <a:pt x="1119" y="568"/>
                  </a:lnTo>
                  <a:lnTo>
                    <a:pt x="1103" y="560"/>
                  </a:lnTo>
                  <a:lnTo>
                    <a:pt x="1091" y="548"/>
                  </a:lnTo>
                  <a:lnTo>
                    <a:pt x="1083" y="531"/>
                  </a:lnTo>
                  <a:lnTo>
                    <a:pt x="1080" y="514"/>
                  </a:lnTo>
                  <a:lnTo>
                    <a:pt x="1083" y="496"/>
                  </a:lnTo>
                  <a:lnTo>
                    <a:pt x="1091" y="480"/>
                  </a:lnTo>
                  <a:lnTo>
                    <a:pt x="1103" y="467"/>
                  </a:lnTo>
                  <a:lnTo>
                    <a:pt x="1119" y="459"/>
                  </a:lnTo>
                  <a:lnTo>
                    <a:pt x="1137" y="456"/>
                  </a:lnTo>
                  <a:lnTo>
                    <a:pt x="1168" y="454"/>
                  </a:lnTo>
                  <a:lnTo>
                    <a:pt x="1196" y="446"/>
                  </a:lnTo>
                  <a:lnTo>
                    <a:pt x="1223" y="433"/>
                  </a:lnTo>
                  <a:lnTo>
                    <a:pt x="1247" y="417"/>
                  </a:lnTo>
                  <a:lnTo>
                    <a:pt x="1267" y="395"/>
                  </a:lnTo>
                  <a:lnTo>
                    <a:pt x="1284" y="372"/>
                  </a:lnTo>
                  <a:lnTo>
                    <a:pt x="1297" y="346"/>
                  </a:lnTo>
                  <a:lnTo>
                    <a:pt x="1305" y="316"/>
                  </a:lnTo>
                  <a:lnTo>
                    <a:pt x="1308" y="286"/>
                  </a:lnTo>
                  <a:lnTo>
                    <a:pt x="1305" y="255"/>
                  </a:lnTo>
                  <a:lnTo>
                    <a:pt x="1297" y="226"/>
                  </a:lnTo>
                  <a:lnTo>
                    <a:pt x="1284" y="199"/>
                  </a:lnTo>
                  <a:lnTo>
                    <a:pt x="1267" y="175"/>
                  </a:lnTo>
                  <a:lnTo>
                    <a:pt x="1247" y="155"/>
                  </a:lnTo>
                  <a:lnTo>
                    <a:pt x="1223" y="138"/>
                  </a:lnTo>
                  <a:lnTo>
                    <a:pt x="1196" y="125"/>
                  </a:lnTo>
                  <a:lnTo>
                    <a:pt x="1168" y="117"/>
                  </a:lnTo>
                  <a:lnTo>
                    <a:pt x="1137" y="115"/>
                  </a:lnTo>
                  <a:lnTo>
                    <a:pt x="1106" y="117"/>
                  </a:lnTo>
                  <a:lnTo>
                    <a:pt x="1077" y="125"/>
                  </a:lnTo>
                  <a:lnTo>
                    <a:pt x="1051" y="138"/>
                  </a:lnTo>
                  <a:lnTo>
                    <a:pt x="1026" y="156"/>
                  </a:lnTo>
                  <a:lnTo>
                    <a:pt x="1006" y="177"/>
                  </a:lnTo>
                  <a:lnTo>
                    <a:pt x="989" y="201"/>
                  </a:lnTo>
                  <a:lnTo>
                    <a:pt x="977" y="229"/>
                  </a:lnTo>
                  <a:lnTo>
                    <a:pt x="1080" y="229"/>
                  </a:lnTo>
                  <a:lnTo>
                    <a:pt x="1098" y="232"/>
                  </a:lnTo>
                  <a:lnTo>
                    <a:pt x="1113" y="240"/>
                  </a:lnTo>
                  <a:lnTo>
                    <a:pt x="1126" y="252"/>
                  </a:lnTo>
                  <a:lnTo>
                    <a:pt x="1135" y="267"/>
                  </a:lnTo>
                  <a:lnTo>
                    <a:pt x="1137" y="286"/>
                  </a:lnTo>
                  <a:lnTo>
                    <a:pt x="1135" y="304"/>
                  </a:lnTo>
                  <a:lnTo>
                    <a:pt x="1126" y="319"/>
                  </a:lnTo>
                  <a:lnTo>
                    <a:pt x="1113" y="331"/>
                  </a:lnTo>
                  <a:lnTo>
                    <a:pt x="1098" y="339"/>
                  </a:lnTo>
                  <a:lnTo>
                    <a:pt x="1080" y="343"/>
                  </a:lnTo>
                  <a:lnTo>
                    <a:pt x="113" y="343"/>
                  </a:lnTo>
                  <a:lnTo>
                    <a:pt x="113" y="856"/>
                  </a:lnTo>
                  <a:lnTo>
                    <a:pt x="3184" y="856"/>
                  </a:lnTo>
                  <a:lnTo>
                    <a:pt x="3184" y="343"/>
                  </a:lnTo>
                  <a:lnTo>
                    <a:pt x="2439" y="343"/>
                  </a:lnTo>
                  <a:lnTo>
                    <a:pt x="2428" y="381"/>
                  </a:lnTo>
                  <a:lnTo>
                    <a:pt x="2413" y="417"/>
                  </a:lnTo>
                  <a:lnTo>
                    <a:pt x="2393" y="449"/>
                  </a:lnTo>
                  <a:lnTo>
                    <a:pt x="2369" y="480"/>
                  </a:lnTo>
                  <a:lnTo>
                    <a:pt x="2341" y="506"/>
                  </a:lnTo>
                  <a:lnTo>
                    <a:pt x="2310" y="528"/>
                  </a:lnTo>
                  <a:lnTo>
                    <a:pt x="2276" y="546"/>
                  </a:lnTo>
                  <a:lnTo>
                    <a:pt x="2240" y="560"/>
                  </a:lnTo>
                  <a:lnTo>
                    <a:pt x="2200" y="568"/>
                  </a:lnTo>
                  <a:lnTo>
                    <a:pt x="2160" y="571"/>
                  </a:lnTo>
                  <a:lnTo>
                    <a:pt x="2143" y="568"/>
                  </a:lnTo>
                  <a:lnTo>
                    <a:pt x="2126" y="560"/>
                  </a:lnTo>
                  <a:lnTo>
                    <a:pt x="2114" y="548"/>
                  </a:lnTo>
                  <a:lnTo>
                    <a:pt x="2106" y="531"/>
                  </a:lnTo>
                  <a:lnTo>
                    <a:pt x="2103" y="514"/>
                  </a:lnTo>
                  <a:lnTo>
                    <a:pt x="2106" y="496"/>
                  </a:lnTo>
                  <a:lnTo>
                    <a:pt x="2114" y="480"/>
                  </a:lnTo>
                  <a:lnTo>
                    <a:pt x="2126" y="467"/>
                  </a:lnTo>
                  <a:lnTo>
                    <a:pt x="2143" y="459"/>
                  </a:lnTo>
                  <a:lnTo>
                    <a:pt x="2160" y="456"/>
                  </a:lnTo>
                  <a:lnTo>
                    <a:pt x="2191" y="454"/>
                  </a:lnTo>
                  <a:lnTo>
                    <a:pt x="2220" y="446"/>
                  </a:lnTo>
                  <a:lnTo>
                    <a:pt x="2246" y="433"/>
                  </a:lnTo>
                  <a:lnTo>
                    <a:pt x="2270" y="417"/>
                  </a:lnTo>
                  <a:lnTo>
                    <a:pt x="2290" y="395"/>
                  </a:lnTo>
                  <a:lnTo>
                    <a:pt x="2308" y="372"/>
                  </a:lnTo>
                  <a:lnTo>
                    <a:pt x="2320" y="346"/>
                  </a:lnTo>
                  <a:lnTo>
                    <a:pt x="2328" y="316"/>
                  </a:lnTo>
                  <a:lnTo>
                    <a:pt x="2331" y="286"/>
                  </a:lnTo>
                  <a:lnTo>
                    <a:pt x="2328" y="255"/>
                  </a:lnTo>
                  <a:lnTo>
                    <a:pt x="2320" y="226"/>
                  </a:lnTo>
                  <a:lnTo>
                    <a:pt x="2308" y="199"/>
                  </a:lnTo>
                  <a:lnTo>
                    <a:pt x="2290" y="175"/>
                  </a:lnTo>
                  <a:lnTo>
                    <a:pt x="2270" y="155"/>
                  </a:lnTo>
                  <a:lnTo>
                    <a:pt x="2246" y="138"/>
                  </a:lnTo>
                  <a:lnTo>
                    <a:pt x="2220" y="125"/>
                  </a:lnTo>
                  <a:lnTo>
                    <a:pt x="2191" y="117"/>
                  </a:lnTo>
                  <a:lnTo>
                    <a:pt x="2160" y="115"/>
                  </a:lnTo>
                  <a:lnTo>
                    <a:pt x="2143" y="112"/>
                  </a:lnTo>
                  <a:lnTo>
                    <a:pt x="2126" y="104"/>
                  </a:lnTo>
                  <a:lnTo>
                    <a:pt x="2114" y="91"/>
                  </a:lnTo>
                  <a:lnTo>
                    <a:pt x="2106" y="76"/>
                  </a:lnTo>
                  <a:lnTo>
                    <a:pt x="2103" y="57"/>
                  </a:lnTo>
                  <a:lnTo>
                    <a:pt x="2106" y="40"/>
                  </a:lnTo>
                  <a:lnTo>
                    <a:pt x="2114" y="24"/>
                  </a:lnTo>
                  <a:lnTo>
                    <a:pt x="2126" y="12"/>
                  </a:lnTo>
                  <a:lnTo>
                    <a:pt x="2143" y="3"/>
                  </a:lnTo>
                  <a:lnTo>
                    <a:pt x="2160" y="0"/>
                  </a:lnTo>
                  <a:lnTo>
                    <a:pt x="2200" y="3"/>
                  </a:lnTo>
                  <a:lnTo>
                    <a:pt x="2240" y="12"/>
                  </a:lnTo>
                  <a:lnTo>
                    <a:pt x="2276" y="25"/>
                  </a:lnTo>
                  <a:lnTo>
                    <a:pt x="2310" y="43"/>
                  </a:lnTo>
                  <a:lnTo>
                    <a:pt x="2341" y="65"/>
                  </a:lnTo>
                  <a:lnTo>
                    <a:pt x="2369" y="92"/>
                  </a:lnTo>
                  <a:lnTo>
                    <a:pt x="2393" y="122"/>
                  </a:lnTo>
                  <a:lnTo>
                    <a:pt x="2413" y="155"/>
                  </a:lnTo>
                  <a:lnTo>
                    <a:pt x="2428" y="190"/>
                  </a:lnTo>
                  <a:lnTo>
                    <a:pt x="2439" y="229"/>
                  </a:lnTo>
                  <a:lnTo>
                    <a:pt x="3297" y="229"/>
                  </a:lnTo>
                  <a:lnTo>
                    <a:pt x="3297" y="3251"/>
                  </a:lnTo>
                  <a:lnTo>
                    <a:pt x="0" y="3251"/>
                  </a:lnTo>
                  <a:lnTo>
                    <a:pt x="0" y="229"/>
                  </a:lnTo>
                  <a:lnTo>
                    <a:pt x="858" y="229"/>
                  </a:lnTo>
                  <a:lnTo>
                    <a:pt x="869" y="190"/>
                  </a:lnTo>
                  <a:lnTo>
                    <a:pt x="885" y="155"/>
                  </a:lnTo>
                  <a:lnTo>
                    <a:pt x="905" y="122"/>
                  </a:lnTo>
                  <a:lnTo>
                    <a:pt x="928" y="92"/>
                  </a:lnTo>
                  <a:lnTo>
                    <a:pt x="956" y="65"/>
                  </a:lnTo>
                  <a:lnTo>
                    <a:pt x="988" y="43"/>
                  </a:lnTo>
                  <a:lnTo>
                    <a:pt x="1021" y="25"/>
                  </a:lnTo>
                  <a:lnTo>
                    <a:pt x="1058" y="12"/>
                  </a:lnTo>
                  <a:lnTo>
                    <a:pt x="1096" y="3"/>
                  </a:lnTo>
                  <a:lnTo>
                    <a:pt x="11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" name="Freeform 329"/>
            <p:cNvSpPr>
              <a:spLocks/>
            </p:cNvSpPr>
            <p:nvPr/>
          </p:nvSpPr>
          <p:spPr bwMode="auto">
            <a:xfrm>
              <a:off x="8361363" y="4249738"/>
              <a:ext cx="53975" cy="90488"/>
            </a:xfrm>
            <a:custGeom>
              <a:avLst/>
              <a:gdLst>
                <a:gd name="T0" fmla="*/ 57 w 341"/>
                <a:gd name="T1" fmla="*/ 0 h 571"/>
                <a:gd name="T2" fmla="*/ 99 w 341"/>
                <a:gd name="T3" fmla="*/ 3 h 571"/>
                <a:gd name="T4" fmla="*/ 139 w 341"/>
                <a:gd name="T5" fmla="*/ 13 h 571"/>
                <a:gd name="T6" fmla="*/ 177 w 341"/>
                <a:gd name="T7" fmla="*/ 27 h 571"/>
                <a:gd name="T8" fmla="*/ 212 w 341"/>
                <a:gd name="T9" fmla="*/ 46 h 571"/>
                <a:gd name="T10" fmla="*/ 244 w 341"/>
                <a:gd name="T11" fmla="*/ 70 h 571"/>
                <a:gd name="T12" fmla="*/ 271 w 341"/>
                <a:gd name="T13" fmla="*/ 99 h 571"/>
                <a:gd name="T14" fmla="*/ 296 w 341"/>
                <a:gd name="T15" fmla="*/ 130 h 571"/>
                <a:gd name="T16" fmla="*/ 315 w 341"/>
                <a:gd name="T17" fmla="*/ 166 h 571"/>
                <a:gd name="T18" fmla="*/ 329 w 341"/>
                <a:gd name="T19" fmla="*/ 203 h 571"/>
                <a:gd name="T20" fmla="*/ 338 w 341"/>
                <a:gd name="T21" fmla="*/ 243 h 571"/>
                <a:gd name="T22" fmla="*/ 341 w 341"/>
                <a:gd name="T23" fmla="*/ 286 h 571"/>
                <a:gd name="T24" fmla="*/ 338 w 341"/>
                <a:gd name="T25" fmla="*/ 327 h 571"/>
                <a:gd name="T26" fmla="*/ 329 w 341"/>
                <a:gd name="T27" fmla="*/ 368 h 571"/>
                <a:gd name="T28" fmla="*/ 315 w 341"/>
                <a:gd name="T29" fmla="*/ 405 h 571"/>
                <a:gd name="T30" fmla="*/ 296 w 341"/>
                <a:gd name="T31" fmla="*/ 441 h 571"/>
                <a:gd name="T32" fmla="*/ 271 w 341"/>
                <a:gd name="T33" fmla="*/ 472 h 571"/>
                <a:gd name="T34" fmla="*/ 244 w 341"/>
                <a:gd name="T35" fmla="*/ 501 h 571"/>
                <a:gd name="T36" fmla="*/ 212 w 341"/>
                <a:gd name="T37" fmla="*/ 525 h 571"/>
                <a:gd name="T38" fmla="*/ 177 w 341"/>
                <a:gd name="T39" fmla="*/ 545 h 571"/>
                <a:gd name="T40" fmla="*/ 139 w 341"/>
                <a:gd name="T41" fmla="*/ 559 h 571"/>
                <a:gd name="T42" fmla="*/ 99 w 341"/>
                <a:gd name="T43" fmla="*/ 568 h 571"/>
                <a:gd name="T44" fmla="*/ 57 w 341"/>
                <a:gd name="T45" fmla="*/ 571 h 571"/>
                <a:gd name="T46" fmla="*/ 39 w 341"/>
                <a:gd name="T47" fmla="*/ 568 h 571"/>
                <a:gd name="T48" fmla="*/ 23 w 341"/>
                <a:gd name="T49" fmla="*/ 560 h 571"/>
                <a:gd name="T50" fmla="*/ 11 w 341"/>
                <a:gd name="T51" fmla="*/ 548 h 571"/>
                <a:gd name="T52" fmla="*/ 3 w 341"/>
                <a:gd name="T53" fmla="*/ 531 h 571"/>
                <a:gd name="T54" fmla="*/ 0 w 341"/>
                <a:gd name="T55" fmla="*/ 514 h 571"/>
                <a:gd name="T56" fmla="*/ 3 w 341"/>
                <a:gd name="T57" fmla="*/ 496 h 571"/>
                <a:gd name="T58" fmla="*/ 11 w 341"/>
                <a:gd name="T59" fmla="*/ 480 h 571"/>
                <a:gd name="T60" fmla="*/ 23 w 341"/>
                <a:gd name="T61" fmla="*/ 467 h 571"/>
                <a:gd name="T62" fmla="*/ 39 w 341"/>
                <a:gd name="T63" fmla="*/ 459 h 571"/>
                <a:gd name="T64" fmla="*/ 57 w 341"/>
                <a:gd name="T65" fmla="*/ 456 h 571"/>
                <a:gd name="T66" fmla="*/ 88 w 341"/>
                <a:gd name="T67" fmla="*/ 454 h 571"/>
                <a:gd name="T68" fmla="*/ 116 w 341"/>
                <a:gd name="T69" fmla="*/ 446 h 571"/>
                <a:gd name="T70" fmla="*/ 143 w 341"/>
                <a:gd name="T71" fmla="*/ 433 h 571"/>
                <a:gd name="T72" fmla="*/ 167 w 341"/>
                <a:gd name="T73" fmla="*/ 417 h 571"/>
                <a:gd name="T74" fmla="*/ 187 w 341"/>
                <a:gd name="T75" fmla="*/ 395 h 571"/>
                <a:gd name="T76" fmla="*/ 204 w 341"/>
                <a:gd name="T77" fmla="*/ 372 h 571"/>
                <a:gd name="T78" fmla="*/ 217 w 341"/>
                <a:gd name="T79" fmla="*/ 346 h 571"/>
                <a:gd name="T80" fmla="*/ 225 w 341"/>
                <a:gd name="T81" fmla="*/ 316 h 571"/>
                <a:gd name="T82" fmla="*/ 228 w 341"/>
                <a:gd name="T83" fmla="*/ 286 h 571"/>
                <a:gd name="T84" fmla="*/ 225 w 341"/>
                <a:gd name="T85" fmla="*/ 255 h 571"/>
                <a:gd name="T86" fmla="*/ 217 w 341"/>
                <a:gd name="T87" fmla="*/ 226 h 571"/>
                <a:gd name="T88" fmla="*/ 204 w 341"/>
                <a:gd name="T89" fmla="*/ 199 h 571"/>
                <a:gd name="T90" fmla="*/ 187 w 341"/>
                <a:gd name="T91" fmla="*/ 175 h 571"/>
                <a:gd name="T92" fmla="*/ 167 w 341"/>
                <a:gd name="T93" fmla="*/ 155 h 571"/>
                <a:gd name="T94" fmla="*/ 143 w 341"/>
                <a:gd name="T95" fmla="*/ 138 h 571"/>
                <a:gd name="T96" fmla="*/ 116 w 341"/>
                <a:gd name="T97" fmla="*/ 125 h 571"/>
                <a:gd name="T98" fmla="*/ 88 w 341"/>
                <a:gd name="T99" fmla="*/ 117 h 571"/>
                <a:gd name="T100" fmla="*/ 57 w 341"/>
                <a:gd name="T101" fmla="*/ 115 h 571"/>
                <a:gd name="T102" fmla="*/ 39 w 341"/>
                <a:gd name="T103" fmla="*/ 112 h 571"/>
                <a:gd name="T104" fmla="*/ 23 w 341"/>
                <a:gd name="T105" fmla="*/ 104 h 571"/>
                <a:gd name="T106" fmla="*/ 11 w 341"/>
                <a:gd name="T107" fmla="*/ 91 h 571"/>
                <a:gd name="T108" fmla="*/ 3 w 341"/>
                <a:gd name="T109" fmla="*/ 76 h 571"/>
                <a:gd name="T110" fmla="*/ 0 w 341"/>
                <a:gd name="T111" fmla="*/ 57 h 571"/>
                <a:gd name="T112" fmla="*/ 3 w 341"/>
                <a:gd name="T113" fmla="*/ 40 h 571"/>
                <a:gd name="T114" fmla="*/ 11 w 341"/>
                <a:gd name="T115" fmla="*/ 24 h 571"/>
                <a:gd name="T116" fmla="*/ 23 w 341"/>
                <a:gd name="T117" fmla="*/ 12 h 571"/>
                <a:gd name="T118" fmla="*/ 39 w 341"/>
                <a:gd name="T119" fmla="*/ 3 h 571"/>
                <a:gd name="T120" fmla="*/ 57 w 341"/>
                <a:gd name="T121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1" h="571">
                  <a:moveTo>
                    <a:pt x="57" y="0"/>
                  </a:moveTo>
                  <a:lnTo>
                    <a:pt x="99" y="3"/>
                  </a:lnTo>
                  <a:lnTo>
                    <a:pt x="139" y="13"/>
                  </a:lnTo>
                  <a:lnTo>
                    <a:pt x="177" y="27"/>
                  </a:lnTo>
                  <a:lnTo>
                    <a:pt x="212" y="46"/>
                  </a:lnTo>
                  <a:lnTo>
                    <a:pt x="244" y="70"/>
                  </a:lnTo>
                  <a:lnTo>
                    <a:pt x="271" y="99"/>
                  </a:lnTo>
                  <a:lnTo>
                    <a:pt x="296" y="130"/>
                  </a:lnTo>
                  <a:lnTo>
                    <a:pt x="315" y="166"/>
                  </a:lnTo>
                  <a:lnTo>
                    <a:pt x="329" y="203"/>
                  </a:lnTo>
                  <a:lnTo>
                    <a:pt x="338" y="243"/>
                  </a:lnTo>
                  <a:lnTo>
                    <a:pt x="341" y="286"/>
                  </a:lnTo>
                  <a:lnTo>
                    <a:pt x="338" y="327"/>
                  </a:lnTo>
                  <a:lnTo>
                    <a:pt x="329" y="368"/>
                  </a:lnTo>
                  <a:lnTo>
                    <a:pt x="315" y="405"/>
                  </a:lnTo>
                  <a:lnTo>
                    <a:pt x="296" y="441"/>
                  </a:lnTo>
                  <a:lnTo>
                    <a:pt x="271" y="472"/>
                  </a:lnTo>
                  <a:lnTo>
                    <a:pt x="244" y="501"/>
                  </a:lnTo>
                  <a:lnTo>
                    <a:pt x="212" y="525"/>
                  </a:lnTo>
                  <a:lnTo>
                    <a:pt x="177" y="545"/>
                  </a:lnTo>
                  <a:lnTo>
                    <a:pt x="139" y="559"/>
                  </a:lnTo>
                  <a:lnTo>
                    <a:pt x="99" y="568"/>
                  </a:lnTo>
                  <a:lnTo>
                    <a:pt x="57" y="571"/>
                  </a:lnTo>
                  <a:lnTo>
                    <a:pt x="39" y="568"/>
                  </a:lnTo>
                  <a:lnTo>
                    <a:pt x="23" y="560"/>
                  </a:lnTo>
                  <a:lnTo>
                    <a:pt x="11" y="548"/>
                  </a:lnTo>
                  <a:lnTo>
                    <a:pt x="3" y="531"/>
                  </a:lnTo>
                  <a:lnTo>
                    <a:pt x="0" y="514"/>
                  </a:lnTo>
                  <a:lnTo>
                    <a:pt x="3" y="496"/>
                  </a:lnTo>
                  <a:lnTo>
                    <a:pt x="11" y="480"/>
                  </a:lnTo>
                  <a:lnTo>
                    <a:pt x="23" y="467"/>
                  </a:lnTo>
                  <a:lnTo>
                    <a:pt x="39" y="459"/>
                  </a:lnTo>
                  <a:lnTo>
                    <a:pt x="57" y="456"/>
                  </a:lnTo>
                  <a:lnTo>
                    <a:pt x="88" y="454"/>
                  </a:lnTo>
                  <a:lnTo>
                    <a:pt x="116" y="446"/>
                  </a:lnTo>
                  <a:lnTo>
                    <a:pt x="143" y="433"/>
                  </a:lnTo>
                  <a:lnTo>
                    <a:pt x="167" y="417"/>
                  </a:lnTo>
                  <a:lnTo>
                    <a:pt x="187" y="395"/>
                  </a:lnTo>
                  <a:lnTo>
                    <a:pt x="204" y="372"/>
                  </a:lnTo>
                  <a:lnTo>
                    <a:pt x="217" y="346"/>
                  </a:lnTo>
                  <a:lnTo>
                    <a:pt x="225" y="316"/>
                  </a:lnTo>
                  <a:lnTo>
                    <a:pt x="228" y="286"/>
                  </a:lnTo>
                  <a:lnTo>
                    <a:pt x="225" y="255"/>
                  </a:lnTo>
                  <a:lnTo>
                    <a:pt x="217" y="226"/>
                  </a:lnTo>
                  <a:lnTo>
                    <a:pt x="204" y="199"/>
                  </a:lnTo>
                  <a:lnTo>
                    <a:pt x="187" y="175"/>
                  </a:lnTo>
                  <a:lnTo>
                    <a:pt x="167" y="155"/>
                  </a:lnTo>
                  <a:lnTo>
                    <a:pt x="143" y="138"/>
                  </a:lnTo>
                  <a:lnTo>
                    <a:pt x="116" y="125"/>
                  </a:lnTo>
                  <a:lnTo>
                    <a:pt x="88" y="117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3" name="Freeform 330"/>
            <p:cNvSpPr>
              <a:spLocks/>
            </p:cNvSpPr>
            <p:nvPr/>
          </p:nvSpPr>
          <p:spPr bwMode="auto">
            <a:xfrm>
              <a:off x="8415338" y="4249738"/>
              <a:ext cx="53975" cy="90488"/>
            </a:xfrm>
            <a:custGeom>
              <a:avLst/>
              <a:gdLst>
                <a:gd name="T0" fmla="*/ 58 w 341"/>
                <a:gd name="T1" fmla="*/ 0 h 571"/>
                <a:gd name="T2" fmla="*/ 99 w 341"/>
                <a:gd name="T3" fmla="*/ 3 h 571"/>
                <a:gd name="T4" fmla="*/ 140 w 341"/>
                <a:gd name="T5" fmla="*/ 13 h 571"/>
                <a:gd name="T6" fmla="*/ 177 w 341"/>
                <a:gd name="T7" fmla="*/ 27 h 571"/>
                <a:gd name="T8" fmla="*/ 212 w 341"/>
                <a:gd name="T9" fmla="*/ 46 h 571"/>
                <a:gd name="T10" fmla="*/ 244 w 341"/>
                <a:gd name="T11" fmla="*/ 70 h 571"/>
                <a:gd name="T12" fmla="*/ 271 w 341"/>
                <a:gd name="T13" fmla="*/ 99 h 571"/>
                <a:gd name="T14" fmla="*/ 296 w 341"/>
                <a:gd name="T15" fmla="*/ 130 h 571"/>
                <a:gd name="T16" fmla="*/ 315 w 341"/>
                <a:gd name="T17" fmla="*/ 166 h 571"/>
                <a:gd name="T18" fmla="*/ 330 w 341"/>
                <a:gd name="T19" fmla="*/ 203 h 571"/>
                <a:gd name="T20" fmla="*/ 338 w 341"/>
                <a:gd name="T21" fmla="*/ 243 h 571"/>
                <a:gd name="T22" fmla="*/ 341 w 341"/>
                <a:gd name="T23" fmla="*/ 286 h 571"/>
                <a:gd name="T24" fmla="*/ 338 w 341"/>
                <a:gd name="T25" fmla="*/ 327 h 571"/>
                <a:gd name="T26" fmla="*/ 330 w 341"/>
                <a:gd name="T27" fmla="*/ 368 h 571"/>
                <a:gd name="T28" fmla="*/ 315 w 341"/>
                <a:gd name="T29" fmla="*/ 405 h 571"/>
                <a:gd name="T30" fmla="*/ 296 w 341"/>
                <a:gd name="T31" fmla="*/ 441 h 571"/>
                <a:gd name="T32" fmla="*/ 271 w 341"/>
                <a:gd name="T33" fmla="*/ 472 h 571"/>
                <a:gd name="T34" fmla="*/ 244 w 341"/>
                <a:gd name="T35" fmla="*/ 501 h 571"/>
                <a:gd name="T36" fmla="*/ 212 w 341"/>
                <a:gd name="T37" fmla="*/ 525 h 571"/>
                <a:gd name="T38" fmla="*/ 177 w 341"/>
                <a:gd name="T39" fmla="*/ 545 h 571"/>
                <a:gd name="T40" fmla="*/ 140 w 341"/>
                <a:gd name="T41" fmla="*/ 559 h 571"/>
                <a:gd name="T42" fmla="*/ 99 w 341"/>
                <a:gd name="T43" fmla="*/ 568 h 571"/>
                <a:gd name="T44" fmla="*/ 58 w 341"/>
                <a:gd name="T45" fmla="*/ 571 h 571"/>
                <a:gd name="T46" fmla="*/ 40 w 341"/>
                <a:gd name="T47" fmla="*/ 568 h 571"/>
                <a:gd name="T48" fmla="*/ 23 w 341"/>
                <a:gd name="T49" fmla="*/ 560 h 571"/>
                <a:gd name="T50" fmla="*/ 11 w 341"/>
                <a:gd name="T51" fmla="*/ 548 h 571"/>
                <a:gd name="T52" fmla="*/ 3 w 341"/>
                <a:gd name="T53" fmla="*/ 531 h 571"/>
                <a:gd name="T54" fmla="*/ 0 w 341"/>
                <a:gd name="T55" fmla="*/ 514 h 571"/>
                <a:gd name="T56" fmla="*/ 3 w 341"/>
                <a:gd name="T57" fmla="*/ 496 h 571"/>
                <a:gd name="T58" fmla="*/ 11 w 341"/>
                <a:gd name="T59" fmla="*/ 480 h 571"/>
                <a:gd name="T60" fmla="*/ 23 w 341"/>
                <a:gd name="T61" fmla="*/ 467 h 571"/>
                <a:gd name="T62" fmla="*/ 40 w 341"/>
                <a:gd name="T63" fmla="*/ 459 h 571"/>
                <a:gd name="T64" fmla="*/ 58 w 341"/>
                <a:gd name="T65" fmla="*/ 456 h 571"/>
                <a:gd name="T66" fmla="*/ 88 w 341"/>
                <a:gd name="T67" fmla="*/ 454 h 571"/>
                <a:gd name="T68" fmla="*/ 116 w 341"/>
                <a:gd name="T69" fmla="*/ 446 h 571"/>
                <a:gd name="T70" fmla="*/ 143 w 341"/>
                <a:gd name="T71" fmla="*/ 433 h 571"/>
                <a:gd name="T72" fmla="*/ 167 w 341"/>
                <a:gd name="T73" fmla="*/ 417 h 571"/>
                <a:gd name="T74" fmla="*/ 187 w 341"/>
                <a:gd name="T75" fmla="*/ 395 h 571"/>
                <a:gd name="T76" fmla="*/ 205 w 341"/>
                <a:gd name="T77" fmla="*/ 372 h 571"/>
                <a:gd name="T78" fmla="*/ 217 w 341"/>
                <a:gd name="T79" fmla="*/ 346 h 571"/>
                <a:gd name="T80" fmla="*/ 225 w 341"/>
                <a:gd name="T81" fmla="*/ 316 h 571"/>
                <a:gd name="T82" fmla="*/ 228 w 341"/>
                <a:gd name="T83" fmla="*/ 286 h 571"/>
                <a:gd name="T84" fmla="*/ 225 w 341"/>
                <a:gd name="T85" fmla="*/ 255 h 571"/>
                <a:gd name="T86" fmla="*/ 217 w 341"/>
                <a:gd name="T87" fmla="*/ 226 h 571"/>
                <a:gd name="T88" fmla="*/ 205 w 341"/>
                <a:gd name="T89" fmla="*/ 199 h 571"/>
                <a:gd name="T90" fmla="*/ 187 w 341"/>
                <a:gd name="T91" fmla="*/ 175 h 571"/>
                <a:gd name="T92" fmla="*/ 167 w 341"/>
                <a:gd name="T93" fmla="*/ 155 h 571"/>
                <a:gd name="T94" fmla="*/ 143 w 341"/>
                <a:gd name="T95" fmla="*/ 138 h 571"/>
                <a:gd name="T96" fmla="*/ 116 w 341"/>
                <a:gd name="T97" fmla="*/ 125 h 571"/>
                <a:gd name="T98" fmla="*/ 88 w 341"/>
                <a:gd name="T99" fmla="*/ 117 h 571"/>
                <a:gd name="T100" fmla="*/ 58 w 341"/>
                <a:gd name="T101" fmla="*/ 115 h 571"/>
                <a:gd name="T102" fmla="*/ 40 w 341"/>
                <a:gd name="T103" fmla="*/ 112 h 571"/>
                <a:gd name="T104" fmla="*/ 23 w 341"/>
                <a:gd name="T105" fmla="*/ 104 h 571"/>
                <a:gd name="T106" fmla="*/ 11 w 341"/>
                <a:gd name="T107" fmla="*/ 91 h 571"/>
                <a:gd name="T108" fmla="*/ 3 w 341"/>
                <a:gd name="T109" fmla="*/ 76 h 571"/>
                <a:gd name="T110" fmla="*/ 0 w 341"/>
                <a:gd name="T111" fmla="*/ 57 h 571"/>
                <a:gd name="T112" fmla="*/ 3 w 341"/>
                <a:gd name="T113" fmla="*/ 40 h 571"/>
                <a:gd name="T114" fmla="*/ 11 w 341"/>
                <a:gd name="T115" fmla="*/ 24 h 571"/>
                <a:gd name="T116" fmla="*/ 23 w 341"/>
                <a:gd name="T117" fmla="*/ 12 h 571"/>
                <a:gd name="T118" fmla="*/ 40 w 341"/>
                <a:gd name="T119" fmla="*/ 3 h 571"/>
                <a:gd name="T120" fmla="*/ 58 w 341"/>
                <a:gd name="T121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1" h="571">
                  <a:moveTo>
                    <a:pt x="58" y="0"/>
                  </a:moveTo>
                  <a:lnTo>
                    <a:pt x="99" y="3"/>
                  </a:lnTo>
                  <a:lnTo>
                    <a:pt x="140" y="13"/>
                  </a:lnTo>
                  <a:lnTo>
                    <a:pt x="177" y="27"/>
                  </a:lnTo>
                  <a:lnTo>
                    <a:pt x="212" y="46"/>
                  </a:lnTo>
                  <a:lnTo>
                    <a:pt x="244" y="70"/>
                  </a:lnTo>
                  <a:lnTo>
                    <a:pt x="271" y="99"/>
                  </a:lnTo>
                  <a:lnTo>
                    <a:pt x="296" y="130"/>
                  </a:lnTo>
                  <a:lnTo>
                    <a:pt x="315" y="166"/>
                  </a:lnTo>
                  <a:lnTo>
                    <a:pt x="330" y="203"/>
                  </a:lnTo>
                  <a:lnTo>
                    <a:pt x="338" y="243"/>
                  </a:lnTo>
                  <a:lnTo>
                    <a:pt x="341" y="286"/>
                  </a:lnTo>
                  <a:lnTo>
                    <a:pt x="338" y="327"/>
                  </a:lnTo>
                  <a:lnTo>
                    <a:pt x="330" y="368"/>
                  </a:lnTo>
                  <a:lnTo>
                    <a:pt x="315" y="405"/>
                  </a:lnTo>
                  <a:lnTo>
                    <a:pt x="296" y="441"/>
                  </a:lnTo>
                  <a:lnTo>
                    <a:pt x="271" y="472"/>
                  </a:lnTo>
                  <a:lnTo>
                    <a:pt x="244" y="501"/>
                  </a:lnTo>
                  <a:lnTo>
                    <a:pt x="212" y="525"/>
                  </a:lnTo>
                  <a:lnTo>
                    <a:pt x="177" y="545"/>
                  </a:lnTo>
                  <a:lnTo>
                    <a:pt x="140" y="559"/>
                  </a:lnTo>
                  <a:lnTo>
                    <a:pt x="99" y="568"/>
                  </a:lnTo>
                  <a:lnTo>
                    <a:pt x="58" y="571"/>
                  </a:lnTo>
                  <a:lnTo>
                    <a:pt x="40" y="568"/>
                  </a:lnTo>
                  <a:lnTo>
                    <a:pt x="23" y="560"/>
                  </a:lnTo>
                  <a:lnTo>
                    <a:pt x="11" y="548"/>
                  </a:lnTo>
                  <a:lnTo>
                    <a:pt x="3" y="531"/>
                  </a:lnTo>
                  <a:lnTo>
                    <a:pt x="0" y="514"/>
                  </a:lnTo>
                  <a:lnTo>
                    <a:pt x="3" y="496"/>
                  </a:lnTo>
                  <a:lnTo>
                    <a:pt x="11" y="480"/>
                  </a:lnTo>
                  <a:lnTo>
                    <a:pt x="23" y="467"/>
                  </a:lnTo>
                  <a:lnTo>
                    <a:pt x="40" y="459"/>
                  </a:lnTo>
                  <a:lnTo>
                    <a:pt x="58" y="456"/>
                  </a:lnTo>
                  <a:lnTo>
                    <a:pt x="88" y="454"/>
                  </a:lnTo>
                  <a:lnTo>
                    <a:pt x="116" y="446"/>
                  </a:lnTo>
                  <a:lnTo>
                    <a:pt x="143" y="433"/>
                  </a:lnTo>
                  <a:lnTo>
                    <a:pt x="167" y="417"/>
                  </a:lnTo>
                  <a:lnTo>
                    <a:pt x="187" y="395"/>
                  </a:lnTo>
                  <a:lnTo>
                    <a:pt x="205" y="372"/>
                  </a:lnTo>
                  <a:lnTo>
                    <a:pt x="217" y="346"/>
                  </a:lnTo>
                  <a:lnTo>
                    <a:pt x="225" y="316"/>
                  </a:lnTo>
                  <a:lnTo>
                    <a:pt x="228" y="286"/>
                  </a:lnTo>
                  <a:lnTo>
                    <a:pt x="225" y="255"/>
                  </a:lnTo>
                  <a:lnTo>
                    <a:pt x="217" y="226"/>
                  </a:lnTo>
                  <a:lnTo>
                    <a:pt x="205" y="199"/>
                  </a:lnTo>
                  <a:lnTo>
                    <a:pt x="187" y="175"/>
                  </a:lnTo>
                  <a:lnTo>
                    <a:pt x="167" y="155"/>
                  </a:lnTo>
                  <a:lnTo>
                    <a:pt x="143" y="138"/>
                  </a:lnTo>
                  <a:lnTo>
                    <a:pt x="116" y="125"/>
                  </a:lnTo>
                  <a:lnTo>
                    <a:pt x="88" y="117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" name="Freeform 331"/>
            <p:cNvSpPr>
              <a:spLocks/>
            </p:cNvSpPr>
            <p:nvPr/>
          </p:nvSpPr>
          <p:spPr bwMode="auto">
            <a:xfrm>
              <a:off x="8324851" y="4457700"/>
              <a:ext cx="19050" cy="17463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3 h 114"/>
                <a:gd name="T4" fmla="*/ 90 w 114"/>
                <a:gd name="T5" fmla="*/ 11 h 114"/>
                <a:gd name="T6" fmla="*/ 103 w 114"/>
                <a:gd name="T7" fmla="*/ 23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3 w 114"/>
                <a:gd name="T15" fmla="*/ 90 h 114"/>
                <a:gd name="T16" fmla="*/ 90 w 114"/>
                <a:gd name="T17" fmla="*/ 103 h 114"/>
                <a:gd name="T18" fmla="*/ 75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3 h 114"/>
                <a:gd name="T26" fmla="*/ 10 w 114"/>
                <a:gd name="T27" fmla="*/ 90 h 114"/>
                <a:gd name="T28" fmla="*/ 2 w 114"/>
                <a:gd name="T29" fmla="*/ 75 h 114"/>
                <a:gd name="T30" fmla="*/ 0 w 114"/>
                <a:gd name="T31" fmla="*/ 57 h 114"/>
                <a:gd name="T32" fmla="*/ 2 w 114"/>
                <a:gd name="T33" fmla="*/ 39 h 114"/>
                <a:gd name="T34" fmla="*/ 10 w 114"/>
                <a:gd name="T35" fmla="*/ 23 h 114"/>
                <a:gd name="T36" fmla="*/ 24 w 114"/>
                <a:gd name="T37" fmla="*/ 11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3" y="90"/>
                  </a:lnTo>
                  <a:lnTo>
                    <a:pt x="90" y="103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0" y="90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5" name="Freeform 332"/>
            <p:cNvSpPr>
              <a:spLocks/>
            </p:cNvSpPr>
            <p:nvPr/>
          </p:nvSpPr>
          <p:spPr bwMode="auto">
            <a:xfrm>
              <a:off x="8388351" y="4457700"/>
              <a:ext cx="19050" cy="17463"/>
            </a:xfrm>
            <a:custGeom>
              <a:avLst/>
              <a:gdLst>
                <a:gd name="T0" fmla="*/ 57 w 113"/>
                <a:gd name="T1" fmla="*/ 0 h 114"/>
                <a:gd name="T2" fmla="*/ 75 w 113"/>
                <a:gd name="T3" fmla="*/ 3 h 114"/>
                <a:gd name="T4" fmla="*/ 90 w 113"/>
                <a:gd name="T5" fmla="*/ 11 h 114"/>
                <a:gd name="T6" fmla="*/ 102 w 113"/>
                <a:gd name="T7" fmla="*/ 23 h 114"/>
                <a:gd name="T8" fmla="*/ 110 w 113"/>
                <a:gd name="T9" fmla="*/ 39 h 114"/>
                <a:gd name="T10" fmla="*/ 113 w 113"/>
                <a:gd name="T11" fmla="*/ 57 h 114"/>
                <a:gd name="T12" fmla="*/ 110 w 113"/>
                <a:gd name="T13" fmla="*/ 75 h 114"/>
                <a:gd name="T14" fmla="*/ 102 w 113"/>
                <a:gd name="T15" fmla="*/ 90 h 114"/>
                <a:gd name="T16" fmla="*/ 90 w 113"/>
                <a:gd name="T17" fmla="*/ 103 h 114"/>
                <a:gd name="T18" fmla="*/ 75 w 113"/>
                <a:gd name="T19" fmla="*/ 111 h 114"/>
                <a:gd name="T20" fmla="*/ 57 w 113"/>
                <a:gd name="T21" fmla="*/ 114 h 114"/>
                <a:gd name="T22" fmla="*/ 39 w 113"/>
                <a:gd name="T23" fmla="*/ 111 h 114"/>
                <a:gd name="T24" fmla="*/ 23 w 113"/>
                <a:gd name="T25" fmla="*/ 103 h 114"/>
                <a:gd name="T26" fmla="*/ 11 w 113"/>
                <a:gd name="T27" fmla="*/ 90 h 114"/>
                <a:gd name="T28" fmla="*/ 3 w 113"/>
                <a:gd name="T29" fmla="*/ 75 h 114"/>
                <a:gd name="T30" fmla="*/ 0 w 113"/>
                <a:gd name="T31" fmla="*/ 57 h 114"/>
                <a:gd name="T32" fmla="*/ 3 w 113"/>
                <a:gd name="T33" fmla="*/ 39 h 114"/>
                <a:gd name="T34" fmla="*/ 11 w 113"/>
                <a:gd name="T35" fmla="*/ 23 h 114"/>
                <a:gd name="T36" fmla="*/ 23 w 113"/>
                <a:gd name="T37" fmla="*/ 11 h 114"/>
                <a:gd name="T38" fmla="*/ 39 w 113"/>
                <a:gd name="T39" fmla="*/ 3 h 114"/>
                <a:gd name="T40" fmla="*/ 57 w 113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4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5"/>
                  </a:lnTo>
                  <a:lnTo>
                    <a:pt x="102" y="90"/>
                  </a:lnTo>
                  <a:lnTo>
                    <a:pt x="90" y="103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6" name="Freeform 333"/>
            <p:cNvSpPr>
              <a:spLocks/>
            </p:cNvSpPr>
            <p:nvPr/>
          </p:nvSpPr>
          <p:spPr bwMode="auto">
            <a:xfrm>
              <a:off x="8451851" y="4457700"/>
              <a:ext cx="17463" cy="17463"/>
            </a:xfrm>
            <a:custGeom>
              <a:avLst/>
              <a:gdLst>
                <a:gd name="T0" fmla="*/ 57 w 113"/>
                <a:gd name="T1" fmla="*/ 0 h 114"/>
                <a:gd name="T2" fmla="*/ 75 w 113"/>
                <a:gd name="T3" fmla="*/ 3 h 114"/>
                <a:gd name="T4" fmla="*/ 90 w 113"/>
                <a:gd name="T5" fmla="*/ 11 h 114"/>
                <a:gd name="T6" fmla="*/ 103 w 113"/>
                <a:gd name="T7" fmla="*/ 23 h 114"/>
                <a:gd name="T8" fmla="*/ 111 w 113"/>
                <a:gd name="T9" fmla="*/ 39 h 114"/>
                <a:gd name="T10" fmla="*/ 113 w 113"/>
                <a:gd name="T11" fmla="*/ 57 h 114"/>
                <a:gd name="T12" fmla="*/ 111 w 113"/>
                <a:gd name="T13" fmla="*/ 75 h 114"/>
                <a:gd name="T14" fmla="*/ 103 w 113"/>
                <a:gd name="T15" fmla="*/ 90 h 114"/>
                <a:gd name="T16" fmla="*/ 90 w 113"/>
                <a:gd name="T17" fmla="*/ 103 h 114"/>
                <a:gd name="T18" fmla="*/ 75 w 113"/>
                <a:gd name="T19" fmla="*/ 111 h 114"/>
                <a:gd name="T20" fmla="*/ 57 w 113"/>
                <a:gd name="T21" fmla="*/ 114 h 114"/>
                <a:gd name="T22" fmla="*/ 38 w 113"/>
                <a:gd name="T23" fmla="*/ 111 h 114"/>
                <a:gd name="T24" fmla="*/ 23 w 113"/>
                <a:gd name="T25" fmla="*/ 103 h 114"/>
                <a:gd name="T26" fmla="*/ 11 w 113"/>
                <a:gd name="T27" fmla="*/ 90 h 114"/>
                <a:gd name="T28" fmla="*/ 3 w 113"/>
                <a:gd name="T29" fmla="*/ 75 h 114"/>
                <a:gd name="T30" fmla="*/ 0 w 113"/>
                <a:gd name="T31" fmla="*/ 57 h 114"/>
                <a:gd name="T32" fmla="*/ 3 w 113"/>
                <a:gd name="T33" fmla="*/ 39 h 114"/>
                <a:gd name="T34" fmla="*/ 11 w 113"/>
                <a:gd name="T35" fmla="*/ 23 h 114"/>
                <a:gd name="T36" fmla="*/ 23 w 113"/>
                <a:gd name="T37" fmla="*/ 11 h 114"/>
                <a:gd name="T38" fmla="*/ 38 w 113"/>
                <a:gd name="T39" fmla="*/ 3 h 114"/>
                <a:gd name="T40" fmla="*/ 57 w 113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4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3" y="57"/>
                  </a:lnTo>
                  <a:lnTo>
                    <a:pt x="111" y="75"/>
                  </a:lnTo>
                  <a:lnTo>
                    <a:pt x="103" y="90"/>
                  </a:lnTo>
                  <a:lnTo>
                    <a:pt x="90" y="103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7" name="Freeform 334"/>
            <p:cNvSpPr>
              <a:spLocks/>
            </p:cNvSpPr>
            <p:nvPr/>
          </p:nvSpPr>
          <p:spPr bwMode="auto">
            <a:xfrm>
              <a:off x="8515351" y="4457700"/>
              <a:ext cx="17463" cy="17463"/>
            </a:xfrm>
            <a:custGeom>
              <a:avLst/>
              <a:gdLst>
                <a:gd name="T0" fmla="*/ 56 w 113"/>
                <a:gd name="T1" fmla="*/ 0 h 114"/>
                <a:gd name="T2" fmla="*/ 74 w 113"/>
                <a:gd name="T3" fmla="*/ 3 h 114"/>
                <a:gd name="T4" fmla="*/ 91 w 113"/>
                <a:gd name="T5" fmla="*/ 11 h 114"/>
                <a:gd name="T6" fmla="*/ 103 w 113"/>
                <a:gd name="T7" fmla="*/ 23 h 114"/>
                <a:gd name="T8" fmla="*/ 111 w 113"/>
                <a:gd name="T9" fmla="*/ 39 h 114"/>
                <a:gd name="T10" fmla="*/ 113 w 113"/>
                <a:gd name="T11" fmla="*/ 57 h 114"/>
                <a:gd name="T12" fmla="*/ 111 w 113"/>
                <a:gd name="T13" fmla="*/ 75 h 114"/>
                <a:gd name="T14" fmla="*/ 103 w 113"/>
                <a:gd name="T15" fmla="*/ 90 h 114"/>
                <a:gd name="T16" fmla="*/ 91 w 113"/>
                <a:gd name="T17" fmla="*/ 103 h 114"/>
                <a:gd name="T18" fmla="*/ 74 w 113"/>
                <a:gd name="T19" fmla="*/ 111 h 114"/>
                <a:gd name="T20" fmla="*/ 56 w 113"/>
                <a:gd name="T21" fmla="*/ 114 h 114"/>
                <a:gd name="T22" fmla="*/ 38 w 113"/>
                <a:gd name="T23" fmla="*/ 111 h 114"/>
                <a:gd name="T24" fmla="*/ 23 w 113"/>
                <a:gd name="T25" fmla="*/ 103 h 114"/>
                <a:gd name="T26" fmla="*/ 11 w 113"/>
                <a:gd name="T27" fmla="*/ 90 h 114"/>
                <a:gd name="T28" fmla="*/ 3 w 113"/>
                <a:gd name="T29" fmla="*/ 75 h 114"/>
                <a:gd name="T30" fmla="*/ 0 w 113"/>
                <a:gd name="T31" fmla="*/ 57 h 114"/>
                <a:gd name="T32" fmla="*/ 3 w 113"/>
                <a:gd name="T33" fmla="*/ 39 h 114"/>
                <a:gd name="T34" fmla="*/ 11 w 113"/>
                <a:gd name="T35" fmla="*/ 23 h 114"/>
                <a:gd name="T36" fmla="*/ 23 w 113"/>
                <a:gd name="T37" fmla="*/ 11 h 114"/>
                <a:gd name="T38" fmla="*/ 38 w 113"/>
                <a:gd name="T39" fmla="*/ 3 h 114"/>
                <a:gd name="T40" fmla="*/ 56 w 113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4">
                  <a:moveTo>
                    <a:pt x="56" y="0"/>
                  </a:moveTo>
                  <a:lnTo>
                    <a:pt x="74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3" y="57"/>
                  </a:lnTo>
                  <a:lnTo>
                    <a:pt x="111" y="75"/>
                  </a:lnTo>
                  <a:lnTo>
                    <a:pt x="103" y="90"/>
                  </a:lnTo>
                  <a:lnTo>
                    <a:pt x="91" y="103"/>
                  </a:lnTo>
                  <a:lnTo>
                    <a:pt x="74" y="111"/>
                  </a:lnTo>
                  <a:lnTo>
                    <a:pt x="56" y="114"/>
                  </a:lnTo>
                  <a:lnTo>
                    <a:pt x="38" y="111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8" name="Freeform 335"/>
            <p:cNvSpPr>
              <a:spLocks/>
            </p:cNvSpPr>
            <p:nvPr/>
          </p:nvSpPr>
          <p:spPr bwMode="auto">
            <a:xfrm>
              <a:off x="8578851" y="4457700"/>
              <a:ext cx="17463" cy="17463"/>
            </a:xfrm>
            <a:custGeom>
              <a:avLst/>
              <a:gdLst>
                <a:gd name="T0" fmla="*/ 58 w 115"/>
                <a:gd name="T1" fmla="*/ 0 h 114"/>
                <a:gd name="T2" fmla="*/ 75 w 115"/>
                <a:gd name="T3" fmla="*/ 3 h 114"/>
                <a:gd name="T4" fmla="*/ 91 w 115"/>
                <a:gd name="T5" fmla="*/ 11 h 114"/>
                <a:gd name="T6" fmla="*/ 104 w 115"/>
                <a:gd name="T7" fmla="*/ 23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0 h 114"/>
                <a:gd name="T16" fmla="*/ 91 w 115"/>
                <a:gd name="T17" fmla="*/ 103 h 114"/>
                <a:gd name="T18" fmla="*/ 75 w 115"/>
                <a:gd name="T19" fmla="*/ 111 h 114"/>
                <a:gd name="T20" fmla="*/ 58 w 115"/>
                <a:gd name="T21" fmla="*/ 114 h 114"/>
                <a:gd name="T22" fmla="*/ 40 w 115"/>
                <a:gd name="T23" fmla="*/ 111 h 114"/>
                <a:gd name="T24" fmla="*/ 24 w 115"/>
                <a:gd name="T25" fmla="*/ 103 h 114"/>
                <a:gd name="T26" fmla="*/ 11 w 115"/>
                <a:gd name="T27" fmla="*/ 90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1 w 115"/>
                <a:gd name="T35" fmla="*/ 23 h 114"/>
                <a:gd name="T36" fmla="*/ 24 w 115"/>
                <a:gd name="T37" fmla="*/ 11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9" name="Freeform 336"/>
            <p:cNvSpPr>
              <a:spLocks/>
            </p:cNvSpPr>
            <p:nvPr/>
          </p:nvSpPr>
          <p:spPr bwMode="auto">
            <a:xfrm>
              <a:off x="8199438" y="4530725"/>
              <a:ext cx="17463" cy="17463"/>
            </a:xfrm>
            <a:custGeom>
              <a:avLst/>
              <a:gdLst>
                <a:gd name="T0" fmla="*/ 56 w 113"/>
                <a:gd name="T1" fmla="*/ 0 h 115"/>
                <a:gd name="T2" fmla="*/ 75 w 113"/>
                <a:gd name="T3" fmla="*/ 3 h 115"/>
                <a:gd name="T4" fmla="*/ 91 w 113"/>
                <a:gd name="T5" fmla="*/ 11 h 115"/>
                <a:gd name="T6" fmla="*/ 103 w 113"/>
                <a:gd name="T7" fmla="*/ 23 h 115"/>
                <a:gd name="T8" fmla="*/ 111 w 113"/>
                <a:gd name="T9" fmla="*/ 39 h 115"/>
                <a:gd name="T10" fmla="*/ 113 w 113"/>
                <a:gd name="T11" fmla="*/ 58 h 115"/>
                <a:gd name="T12" fmla="*/ 111 w 113"/>
                <a:gd name="T13" fmla="*/ 75 h 115"/>
                <a:gd name="T14" fmla="*/ 103 w 113"/>
                <a:gd name="T15" fmla="*/ 91 h 115"/>
                <a:gd name="T16" fmla="*/ 91 w 113"/>
                <a:gd name="T17" fmla="*/ 103 h 115"/>
                <a:gd name="T18" fmla="*/ 75 w 113"/>
                <a:gd name="T19" fmla="*/ 111 h 115"/>
                <a:gd name="T20" fmla="*/ 56 w 113"/>
                <a:gd name="T21" fmla="*/ 115 h 115"/>
                <a:gd name="T22" fmla="*/ 39 w 113"/>
                <a:gd name="T23" fmla="*/ 111 h 115"/>
                <a:gd name="T24" fmla="*/ 23 w 113"/>
                <a:gd name="T25" fmla="*/ 103 h 115"/>
                <a:gd name="T26" fmla="*/ 11 w 113"/>
                <a:gd name="T27" fmla="*/ 91 h 115"/>
                <a:gd name="T28" fmla="*/ 3 w 113"/>
                <a:gd name="T29" fmla="*/ 75 h 115"/>
                <a:gd name="T30" fmla="*/ 0 w 113"/>
                <a:gd name="T31" fmla="*/ 58 h 115"/>
                <a:gd name="T32" fmla="*/ 3 w 113"/>
                <a:gd name="T33" fmla="*/ 39 h 115"/>
                <a:gd name="T34" fmla="*/ 11 w 113"/>
                <a:gd name="T35" fmla="*/ 23 h 115"/>
                <a:gd name="T36" fmla="*/ 23 w 113"/>
                <a:gd name="T37" fmla="*/ 11 h 115"/>
                <a:gd name="T38" fmla="*/ 39 w 113"/>
                <a:gd name="T39" fmla="*/ 3 h 115"/>
                <a:gd name="T40" fmla="*/ 56 w 113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5">
                  <a:moveTo>
                    <a:pt x="56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3" y="58"/>
                  </a:lnTo>
                  <a:lnTo>
                    <a:pt x="111" y="75"/>
                  </a:lnTo>
                  <a:lnTo>
                    <a:pt x="103" y="91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6" y="115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0" name="Freeform 337"/>
            <p:cNvSpPr>
              <a:spLocks/>
            </p:cNvSpPr>
            <p:nvPr/>
          </p:nvSpPr>
          <p:spPr bwMode="auto">
            <a:xfrm>
              <a:off x="8262938" y="4530725"/>
              <a:ext cx="17463" cy="17463"/>
            </a:xfrm>
            <a:custGeom>
              <a:avLst/>
              <a:gdLst>
                <a:gd name="T0" fmla="*/ 57 w 114"/>
                <a:gd name="T1" fmla="*/ 0 h 115"/>
                <a:gd name="T2" fmla="*/ 74 w 114"/>
                <a:gd name="T3" fmla="*/ 3 h 115"/>
                <a:gd name="T4" fmla="*/ 91 w 114"/>
                <a:gd name="T5" fmla="*/ 11 h 115"/>
                <a:gd name="T6" fmla="*/ 103 w 114"/>
                <a:gd name="T7" fmla="*/ 23 h 115"/>
                <a:gd name="T8" fmla="*/ 111 w 114"/>
                <a:gd name="T9" fmla="*/ 39 h 115"/>
                <a:gd name="T10" fmla="*/ 114 w 114"/>
                <a:gd name="T11" fmla="*/ 58 h 115"/>
                <a:gd name="T12" fmla="*/ 111 w 114"/>
                <a:gd name="T13" fmla="*/ 75 h 115"/>
                <a:gd name="T14" fmla="*/ 103 w 114"/>
                <a:gd name="T15" fmla="*/ 91 h 115"/>
                <a:gd name="T16" fmla="*/ 91 w 114"/>
                <a:gd name="T17" fmla="*/ 103 h 115"/>
                <a:gd name="T18" fmla="*/ 74 w 114"/>
                <a:gd name="T19" fmla="*/ 111 h 115"/>
                <a:gd name="T20" fmla="*/ 57 w 114"/>
                <a:gd name="T21" fmla="*/ 115 h 115"/>
                <a:gd name="T22" fmla="*/ 39 w 114"/>
                <a:gd name="T23" fmla="*/ 111 h 115"/>
                <a:gd name="T24" fmla="*/ 23 w 114"/>
                <a:gd name="T25" fmla="*/ 103 h 115"/>
                <a:gd name="T26" fmla="*/ 11 w 114"/>
                <a:gd name="T27" fmla="*/ 91 h 115"/>
                <a:gd name="T28" fmla="*/ 3 w 114"/>
                <a:gd name="T29" fmla="*/ 75 h 115"/>
                <a:gd name="T30" fmla="*/ 0 w 114"/>
                <a:gd name="T31" fmla="*/ 58 h 115"/>
                <a:gd name="T32" fmla="*/ 3 w 114"/>
                <a:gd name="T33" fmla="*/ 39 h 115"/>
                <a:gd name="T34" fmla="*/ 11 w 114"/>
                <a:gd name="T35" fmla="*/ 23 h 115"/>
                <a:gd name="T36" fmla="*/ 23 w 114"/>
                <a:gd name="T37" fmla="*/ 11 h 115"/>
                <a:gd name="T38" fmla="*/ 39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4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1" y="75"/>
                  </a:lnTo>
                  <a:lnTo>
                    <a:pt x="103" y="91"/>
                  </a:lnTo>
                  <a:lnTo>
                    <a:pt x="91" y="103"/>
                  </a:lnTo>
                  <a:lnTo>
                    <a:pt x="74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1" name="Freeform 338"/>
            <p:cNvSpPr>
              <a:spLocks/>
            </p:cNvSpPr>
            <p:nvPr/>
          </p:nvSpPr>
          <p:spPr bwMode="auto">
            <a:xfrm>
              <a:off x="8324851" y="4530725"/>
              <a:ext cx="19050" cy="17463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3 h 115"/>
                <a:gd name="T4" fmla="*/ 90 w 114"/>
                <a:gd name="T5" fmla="*/ 11 h 115"/>
                <a:gd name="T6" fmla="*/ 103 w 114"/>
                <a:gd name="T7" fmla="*/ 23 h 115"/>
                <a:gd name="T8" fmla="*/ 111 w 114"/>
                <a:gd name="T9" fmla="*/ 39 h 115"/>
                <a:gd name="T10" fmla="*/ 114 w 114"/>
                <a:gd name="T11" fmla="*/ 58 h 115"/>
                <a:gd name="T12" fmla="*/ 111 w 114"/>
                <a:gd name="T13" fmla="*/ 75 h 115"/>
                <a:gd name="T14" fmla="*/ 103 w 114"/>
                <a:gd name="T15" fmla="*/ 91 h 115"/>
                <a:gd name="T16" fmla="*/ 90 w 114"/>
                <a:gd name="T17" fmla="*/ 103 h 115"/>
                <a:gd name="T18" fmla="*/ 75 w 114"/>
                <a:gd name="T19" fmla="*/ 111 h 115"/>
                <a:gd name="T20" fmla="*/ 57 w 114"/>
                <a:gd name="T21" fmla="*/ 115 h 115"/>
                <a:gd name="T22" fmla="*/ 39 w 114"/>
                <a:gd name="T23" fmla="*/ 111 h 115"/>
                <a:gd name="T24" fmla="*/ 24 w 114"/>
                <a:gd name="T25" fmla="*/ 103 h 115"/>
                <a:gd name="T26" fmla="*/ 10 w 114"/>
                <a:gd name="T27" fmla="*/ 91 h 115"/>
                <a:gd name="T28" fmla="*/ 2 w 114"/>
                <a:gd name="T29" fmla="*/ 75 h 115"/>
                <a:gd name="T30" fmla="*/ 0 w 114"/>
                <a:gd name="T31" fmla="*/ 58 h 115"/>
                <a:gd name="T32" fmla="*/ 2 w 114"/>
                <a:gd name="T33" fmla="*/ 39 h 115"/>
                <a:gd name="T34" fmla="*/ 10 w 114"/>
                <a:gd name="T35" fmla="*/ 23 h 115"/>
                <a:gd name="T36" fmla="*/ 24 w 114"/>
                <a:gd name="T37" fmla="*/ 11 h 115"/>
                <a:gd name="T38" fmla="*/ 39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1" y="75"/>
                  </a:lnTo>
                  <a:lnTo>
                    <a:pt x="103" y="91"/>
                  </a:lnTo>
                  <a:lnTo>
                    <a:pt x="90" y="103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0" y="91"/>
                  </a:lnTo>
                  <a:lnTo>
                    <a:pt x="2" y="75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2" name="Freeform 339"/>
            <p:cNvSpPr>
              <a:spLocks/>
            </p:cNvSpPr>
            <p:nvPr/>
          </p:nvSpPr>
          <p:spPr bwMode="auto">
            <a:xfrm>
              <a:off x="8388351" y="4530725"/>
              <a:ext cx="19050" cy="17463"/>
            </a:xfrm>
            <a:custGeom>
              <a:avLst/>
              <a:gdLst>
                <a:gd name="T0" fmla="*/ 57 w 113"/>
                <a:gd name="T1" fmla="*/ 0 h 115"/>
                <a:gd name="T2" fmla="*/ 75 w 113"/>
                <a:gd name="T3" fmla="*/ 3 h 115"/>
                <a:gd name="T4" fmla="*/ 90 w 113"/>
                <a:gd name="T5" fmla="*/ 11 h 115"/>
                <a:gd name="T6" fmla="*/ 102 w 113"/>
                <a:gd name="T7" fmla="*/ 23 h 115"/>
                <a:gd name="T8" fmla="*/ 110 w 113"/>
                <a:gd name="T9" fmla="*/ 39 h 115"/>
                <a:gd name="T10" fmla="*/ 113 w 113"/>
                <a:gd name="T11" fmla="*/ 58 h 115"/>
                <a:gd name="T12" fmla="*/ 110 w 113"/>
                <a:gd name="T13" fmla="*/ 75 h 115"/>
                <a:gd name="T14" fmla="*/ 102 w 113"/>
                <a:gd name="T15" fmla="*/ 91 h 115"/>
                <a:gd name="T16" fmla="*/ 90 w 113"/>
                <a:gd name="T17" fmla="*/ 103 h 115"/>
                <a:gd name="T18" fmla="*/ 75 w 113"/>
                <a:gd name="T19" fmla="*/ 111 h 115"/>
                <a:gd name="T20" fmla="*/ 57 w 113"/>
                <a:gd name="T21" fmla="*/ 115 h 115"/>
                <a:gd name="T22" fmla="*/ 39 w 113"/>
                <a:gd name="T23" fmla="*/ 111 h 115"/>
                <a:gd name="T24" fmla="*/ 23 w 113"/>
                <a:gd name="T25" fmla="*/ 103 h 115"/>
                <a:gd name="T26" fmla="*/ 11 w 113"/>
                <a:gd name="T27" fmla="*/ 91 h 115"/>
                <a:gd name="T28" fmla="*/ 3 w 113"/>
                <a:gd name="T29" fmla="*/ 75 h 115"/>
                <a:gd name="T30" fmla="*/ 0 w 113"/>
                <a:gd name="T31" fmla="*/ 58 h 115"/>
                <a:gd name="T32" fmla="*/ 3 w 113"/>
                <a:gd name="T33" fmla="*/ 39 h 115"/>
                <a:gd name="T34" fmla="*/ 11 w 113"/>
                <a:gd name="T35" fmla="*/ 23 h 115"/>
                <a:gd name="T36" fmla="*/ 23 w 113"/>
                <a:gd name="T37" fmla="*/ 11 h 115"/>
                <a:gd name="T38" fmla="*/ 39 w 113"/>
                <a:gd name="T39" fmla="*/ 3 h 115"/>
                <a:gd name="T40" fmla="*/ 57 w 113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5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8"/>
                  </a:lnTo>
                  <a:lnTo>
                    <a:pt x="110" y="75"/>
                  </a:lnTo>
                  <a:lnTo>
                    <a:pt x="102" y="91"/>
                  </a:lnTo>
                  <a:lnTo>
                    <a:pt x="90" y="103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3" name="Freeform 340"/>
            <p:cNvSpPr>
              <a:spLocks/>
            </p:cNvSpPr>
            <p:nvPr/>
          </p:nvSpPr>
          <p:spPr bwMode="auto">
            <a:xfrm>
              <a:off x="8451851" y="4530725"/>
              <a:ext cx="17463" cy="17463"/>
            </a:xfrm>
            <a:custGeom>
              <a:avLst/>
              <a:gdLst>
                <a:gd name="T0" fmla="*/ 57 w 113"/>
                <a:gd name="T1" fmla="*/ 0 h 115"/>
                <a:gd name="T2" fmla="*/ 75 w 113"/>
                <a:gd name="T3" fmla="*/ 3 h 115"/>
                <a:gd name="T4" fmla="*/ 90 w 113"/>
                <a:gd name="T5" fmla="*/ 11 h 115"/>
                <a:gd name="T6" fmla="*/ 103 w 113"/>
                <a:gd name="T7" fmla="*/ 23 h 115"/>
                <a:gd name="T8" fmla="*/ 111 w 113"/>
                <a:gd name="T9" fmla="*/ 39 h 115"/>
                <a:gd name="T10" fmla="*/ 113 w 113"/>
                <a:gd name="T11" fmla="*/ 58 h 115"/>
                <a:gd name="T12" fmla="*/ 111 w 113"/>
                <a:gd name="T13" fmla="*/ 75 h 115"/>
                <a:gd name="T14" fmla="*/ 103 w 113"/>
                <a:gd name="T15" fmla="*/ 91 h 115"/>
                <a:gd name="T16" fmla="*/ 90 w 113"/>
                <a:gd name="T17" fmla="*/ 103 h 115"/>
                <a:gd name="T18" fmla="*/ 75 w 113"/>
                <a:gd name="T19" fmla="*/ 111 h 115"/>
                <a:gd name="T20" fmla="*/ 57 w 113"/>
                <a:gd name="T21" fmla="*/ 115 h 115"/>
                <a:gd name="T22" fmla="*/ 38 w 113"/>
                <a:gd name="T23" fmla="*/ 111 h 115"/>
                <a:gd name="T24" fmla="*/ 23 w 113"/>
                <a:gd name="T25" fmla="*/ 103 h 115"/>
                <a:gd name="T26" fmla="*/ 11 w 113"/>
                <a:gd name="T27" fmla="*/ 91 h 115"/>
                <a:gd name="T28" fmla="*/ 3 w 113"/>
                <a:gd name="T29" fmla="*/ 75 h 115"/>
                <a:gd name="T30" fmla="*/ 0 w 113"/>
                <a:gd name="T31" fmla="*/ 58 h 115"/>
                <a:gd name="T32" fmla="*/ 3 w 113"/>
                <a:gd name="T33" fmla="*/ 39 h 115"/>
                <a:gd name="T34" fmla="*/ 11 w 113"/>
                <a:gd name="T35" fmla="*/ 23 h 115"/>
                <a:gd name="T36" fmla="*/ 23 w 113"/>
                <a:gd name="T37" fmla="*/ 11 h 115"/>
                <a:gd name="T38" fmla="*/ 38 w 113"/>
                <a:gd name="T39" fmla="*/ 3 h 115"/>
                <a:gd name="T40" fmla="*/ 57 w 113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5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3" y="58"/>
                  </a:lnTo>
                  <a:lnTo>
                    <a:pt x="111" y="75"/>
                  </a:lnTo>
                  <a:lnTo>
                    <a:pt x="103" y="91"/>
                  </a:lnTo>
                  <a:lnTo>
                    <a:pt x="90" y="103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38" y="111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4" name="Freeform 341"/>
            <p:cNvSpPr>
              <a:spLocks/>
            </p:cNvSpPr>
            <p:nvPr/>
          </p:nvSpPr>
          <p:spPr bwMode="auto">
            <a:xfrm>
              <a:off x="8515351" y="4530725"/>
              <a:ext cx="17463" cy="17463"/>
            </a:xfrm>
            <a:custGeom>
              <a:avLst/>
              <a:gdLst>
                <a:gd name="T0" fmla="*/ 56 w 113"/>
                <a:gd name="T1" fmla="*/ 0 h 115"/>
                <a:gd name="T2" fmla="*/ 74 w 113"/>
                <a:gd name="T3" fmla="*/ 3 h 115"/>
                <a:gd name="T4" fmla="*/ 91 w 113"/>
                <a:gd name="T5" fmla="*/ 11 h 115"/>
                <a:gd name="T6" fmla="*/ 103 w 113"/>
                <a:gd name="T7" fmla="*/ 23 h 115"/>
                <a:gd name="T8" fmla="*/ 111 w 113"/>
                <a:gd name="T9" fmla="*/ 39 h 115"/>
                <a:gd name="T10" fmla="*/ 113 w 113"/>
                <a:gd name="T11" fmla="*/ 58 h 115"/>
                <a:gd name="T12" fmla="*/ 111 w 113"/>
                <a:gd name="T13" fmla="*/ 75 h 115"/>
                <a:gd name="T14" fmla="*/ 103 w 113"/>
                <a:gd name="T15" fmla="*/ 91 h 115"/>
                <a:gd name="T16" fmla="*/ 91 w 113"/>
                <a:gd name="T17" fmla="*/ 103 h 115"/>
                <a:gd name="T18" fmla="*/ 74 w 113"/>
                <a:gd name="T19" fmla="*/ 111 h 115"/>
                <a:gd name="T20" fmla="*/ 56 w 113"/>
                <a:gd name="T21" fmla="*/ 115 h 115"/>
                <a:gd name="T22" fmla="*/ 38 w 113"/>
                <a:gd name="T23" fmla="*/ 111 h 115"/>
                <a:gd name="T24" fmla="*/ 23 w 113"/>
                <a:gd name="T25" fmla="*/ 103 h 115"/>
                <a:gd name="T26" fmla="*/ 11 w 113"/>
                <a:gd name="T27" fmla="*/ 91 h 115"/>
                <a:gd name="T28" fmla="*/ 3 w 113"/>
                <a:gd name="T29" fmla="*/ 75 h 115"/>
                <a:gd name="T30" fmla="*/ 0 w 113"/>
                <a:gd name="T31" fmla="*/ 58 h 115"/>
                <a:gd name="T32" fmla="*/ 3 w 113"/>
                <a:gd name="T33" fmla="*/ 39 h 115"/>
                <a:gd name="T34" fmla="*/ 11 w 113"/>
                <a:gd name="T35" fmla="*/ 23 h 115"/>
                <a:gd name="T36" fmla="*/ 23 w 113"/>
                <a:gd name="T37" fmla="*/ 11 h 115"/>
                <a:gd name="T38" fmla="*/ 38 w 113"/>
                <a:gd name="T39" fmla="*/ 3 h 115"/>
                <a:gd name="T40" fmla="*/ 56 w 113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5">
                  <a:moveTo>
                    <a:pt x="56" y="0"/>
                  </a:moveTo>
                  <a:lnTo>
                    <a:pt x="74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3" y="58"/>
                  </a:lnTo>
                  <a:lnTo>
                    <a:pt x="111" y="75"/>
                  </a:lnTo>
                  <a:lnTo>
                    <a:pt x="103" y="91"/>
                  </a:lnTo>
                  <a:lnTo>
                    <a:pt x="91" y="103"/>
                  </a:lnTo>
                  <a:lnTo>
                    <a:pt x="74" y="111"/>
                  </a:lnTo>
                  <a:lnTo>
                    <a:pt x="56" y="115"/>
                  </a:lnTo>
                  <a:lnTo>
                    <a:pt x="38" y="111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5" name="Freeform 342"/>
            <p:cNvSpPr>
              <a:spLocks/>
            </p:cNvSpPr>
            <p:nvPr/>
          </p:nvSpPr>
          <p:spPr bwMode="auto">
            <a:xfrm>
              <a:off x="8578851" y="4530725"/>
              <a:ext cx="17463" cy="17463"/>
            </a:xfrm>
            <a:custGeom>
              <a:avLst/>
              <a:gdLst>
                <a:gd name="T0" fmla="*/ 58 w 115"/>
                <a:gd name="T1" fmla="*/ 0 h 115"/>
                <a:gd name="T2" fmla="*/ 75 w 115"/>
                <a:gd name="T3" fmla="*/ 3 h 115"/>
                <a:gd name="T4" fmla="*/ 91 w 115"/>
                <a:gd name="T5" fmla="*/ 11 h 115"/>
                <a:gd name="T6" fmla="*/ 104 w 115"/>
                <a:gd name="T7" fmla="*/ 23 h 115"/>
                <a:gd name="T8" fmla="*/ 112 w 115"/>
                <a:gd name="T9" fmla="*/ 39 h 115"/>
                <a:gd name="T10" fmla="*/ 115 w 115"/>
                <a:gd name="T11" fmla="*/ 58 h 115"/>
                <a:gd name="T12" fmla="*/ 112 w 115"/>
                <a:gd name="T13" fmla="*/ 75 h 115"/>
                <a:gd name="T14" fmla="*/ 104 w 115"/>
                <a:gd name="T15" fmla="*/ 91 h 115"/>
                <a:gd name="T16" fmla="*/ 91 w 115"/>
                <a:gd name="T17" fmla="*/ 103 h 115"/>
                <a:gd name="T18" fmla="*/ 75 w 115"/>
                <a:gd name="T19" fmla="*/ 111 h 115"/>
                <a:gd name="T20" fmla="*/ 58 w 115"/>
                <a:gd name="T21" fmla="*/ 115 h 115"/>
                <a:gd name="T22" fmla="*/ 40 w 115"/>
                <a:gd name="T23" fmla="*/ 111 h 115"/>
                <a:gd name="T24" fmla="*/ 24 w 115"/>
                <a:gd name="T25" fmla="*/ 103 h 115"/>
                <a:gd name="T26" fmla="*/ 11 w 115"/>
                <a:gd name="T27" fmla="*/ 91 h 115"/>
                <a:gd name="T28" fmla="*/ 3 w 115"/>
                <a:gd name="T29" fmla="*/ 75 h 115"/>
                <a:gd name="T30" fmla="*/ 0 w 115"/>
                <a:gd name="T31" fmla="*/ 58 h 115"/>
                <a:gd name="T32" fmla="*/ 3 w 115"/>
                <a:gd name="T33" fmla="*/ 39 h 115"/>
                <a:gd name="T34" fmla="*/ 11 w 115"/>
                <a:gd name="T35" fmla="*/ 23 h 115"/>
                <a:gd name="T36" fmla="*/ 24 w 115"/>
                <a:gd name="T37" fmla="*/ 11 h 115"/>
                <a:gd name="T38" fmla="*/ 40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8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6" name="Freeform 343"/>
            <p:cNvSpPr>
              <a:spLocks/>
            </p:cNvSpPr>
            <p:nvPr/>
          </p:nvSpPr>
          <p:spPr bwMode="auto">
            <a:xfrm>
              <a:off x="8199438" y="4592638"/>
              <a:ext cx="17463" cy="19050"/>
            </a:xfrm>
            <a:custGeom>
              <a:avLst/>
              <a:gdLst>
                <a:gd name="T0" fmla="*/ 56 w 113"/>
                <a:gd name="T1" fmla="*/ 0 h 114"/>
                <a:gd name="T2" fmla="*/ 75 w 113"/>
                <a:gd name="T3" fmla="*/ 3 h 114"/>
                <a:gd name="T4" fmla="*/ 91 w 113"/>
                <a:gd name="T5" fmla="*/ 11 h 114"/>
                <a:gd name="T6" fmla="*/ 103 w 113"/>
                <a:gd name="T7" fmla="*/ 23 h 114"/>
                <a:gd name="T8" fmla="*/ 111 w 113"/>
                <a:gd name="T9" fmla="*/ 39 h 114"/>
                <a:gd name="T10" fmla="*/ 113 w 113"/>
                <a:gd name="T11" fmla="*/ 58 h 114"/>
                <a:gd name="T12" fmla="*/ 111 w 113"/>
                <a:gd name="T13" fmla="*/ 75 h 114"/>
                <a:gd name="T14" fmla="*/ 103 w 113"/>
                <a:gd name="T15" fmla="*/ 91 h 114"/>
                <a:gd name="T16" fmla="*/ 91 w 113"/>
                <a:gd name="T17" fmla="*/ 103 h 114"/>
                <a:gd name="T18" fmla="*/ 75 w 113"/>
                <a:gd name="T19" fmla="*/ 111 h 114"/>
                <a:gd name="T20" fmla="*/ 56 w 113"/>
                <a:gd name="T21" fmla="*/ 114 h 114"/>
                <a:gd name="T22" fmla="*/ 39 w 113"/>
                <a:gd name="T23" fmla="*/ 111 h 114"/>
                <a:gd name="T24" fmla="*/ 23 w 113"/>
                <a:gd name="T25" fmla="*/ 103 h 114"/>
                <a:gd name="T26" fmla="*/ 11 w 113"/>
                <a:gd name="T27" fmla="*/ 91 h 114"/>
                <a:gd name="T28" fmla="*/ 3 w 113"/>
                <a:gd name="T29" fmla="*/ 75 h 114"/>
                <a:gd name="T30" fmla="*/ 0 w 113"/>
                <a:gd name="T31" fmla="*/ 58 h 114"/>
                <a:gd name="T32" fmla="*/ 3 w 113"/>
                <a:gd name="T33" fmla="*/ 39 h 114"/>
                <a:gd name="T34" fmla="*/ 11 w 113"/>
                <a:gd name="T35" fmla="*/ 23 h 114"/>
                <a:gd name="T36" fmla="*/ 23 w 113"/>
                <a:gd name="T37" fmla="*/ 11 h 114"/>
                <a:gd name="T38" fmla="*/ 39 w 113"/>
                <a:gd name="T39" fmla="*/ 3 h 114"/>
                <a:gd name="T40" fmla="*/ 56 w 113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4">
                  <a:moveTo>
                    <a:pt x="56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3" y="58"/>
                  </a:lnTo>
                  <a:lnTo>
                    <a:pt x="111" y="75"/>
                  </a:lnTo>
                  <a:lnTo>
                    <a:pt x="103" y="91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6" y="114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7" name="Freeform 344"/>
            <p:cNvSpPr>
              <a:spLocks/>
            </p:cNvSpPr>
            <p:nvPr/>
          </p:nvSpPr>
          <p:spPr bwMode="auto">
            <a:xfrm>
              <a:off x="8262938" y="4592638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4 w 114"/>
                <a:gd name="T3" fmla="*/ 3 h 114"/>
                <a:gd name="T4" fmla="*/ 91 w 114"/>
                <a:gd name="T5" fmla="*/ 11 h 114"/>
                <a:gd name="T6" fmla="*/ 103 w 114"/>
                <a:gd name="T7" fmla="*/ 23 h 114"/>
                <a:gd name="T8" fmla="*/ 111 w 114"/>
                <a:gd name="T9" fmla="*/ 39 h 114"/>
                <a:gd name="T10" fmla="*/ 114 w 114"/>
                <a:gd name="T11" fmla="*/ 58 h 114"/>
                <a:gd name="T12" fmla="*/ 111 w 114"/>
                <a:gd name="T13" fmla="*/ 75 h 114"/>
                <a:gd name="T14" fmla="*/ 103 w 114"/>
                <a:gd name="T15" fmla="*/ 91 h 114"/>
                <a:gd name="T16" fmla="*/ 91 w 114"/>
                <a:gd name="T17" fmla="*/ 103 h 114"/>
                <a:gd name="T18" fmla="*/ 74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3 w 114"/>
                <a:gd name="T25" fmla="*/ 103 h 114"/>
                <a:gd name="T26" fmla="*/ 11 w 114"/>
                <a:gd name="T27" fmla="*/ 91 h 114"/>
                <a:gd name="T28" fmla="*/ 3 w 114"/>
                <a:gd name="T29" fmla="*/ 75 h 114"/>
                <a:gd name="T30" fmla="*/ 0 w 114"/>
                <a:gd name="T31" fmla="*/ 58 h 114"/>
                <a:gd name="T32" fmla="*/ 3 w 114"/>
                <a:gd name="T33" fmla="*/ 39 h 114"/>
                <a:gd name="T34" fmla="*/ 11 w 114"/>
                <a:gd name="T35" fmla="*/ 23 h 114"/>
                <a:gd name="T36" fmla="*/ 23 w 114"/>
                <a:gd name="T37" fmla="*/ 11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4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1" y="75"/>
                  </a:lnTo>
                  <a:lnTo>
                    <a:pt x="103" y="91"/>
                  </a:lnTo>
                  <a:lnTo>
                    <a:pt x="91" y="103"/>
                  </a:lnTo>
                  <a:lnTo>
                    <a:pt x="74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8" name="Freeform 345"/>
            <p:cNvSpPr>
              <a:spLocks/>
            </p:cNvSpPr>
            <p:nvPr/>
          </p:nvSpPr>
          <p:spPr bwMode="auto">
            <a:xfrm>
              <a:off x="8324851" y="4592638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3 h 114"/>
                <a:gd name="T4" fmla="*/ 90 w 114"/>
                <a:gd name="T5" fmla="*/ 11 h 114"/>
                <a:gd name="T6" fmla="*/ 103 w 114"/>
                <a:gd name="T7" fmla="*/ 23 h 114"/>
                <a:gd name="T8" fmla="*/ 111 w 114"/>
                <a:gd name="T9" fmla="*/ 39 h 114"/>
                <a:gd name="T10" fmla="*/ 114 w 114"/>
                <a:gd name="T11" fmla="*/ 58 h 114"/>
                <a:gd name="T12" fmla="*/ 111 w 114"/>
                <a:gd name="T13" fmla="*/ 75 h 114"/>
                <a:gd name="T14" fmla="*/ 103 w 114"/>
                <a:gd name="T15" fmla="*/ 91 h 114"/>
                <a:gd name="T16" fmla="*/ 90 w 114"/>
                <a:gd name="T17" fmla="*/ 103 h 114"/>
                <a:gd name="T18" fmla="*/ 75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3 h 114"/>
                <a:gd name="T26" fmla="*/ 10 w 114"/>
                <a:gd name="T27" fmla="*/ 91 h 114"/>
                <a:gd name="T28" fmla="*/ 2 w 114"/>
                <a:gd name="T29" fmla="*/ 75 h 114"/>
                <a:gd name="T30" fmla="*/ 0 w 114"/>
                <a:gd name="T31" fmla="*/ 58 h 114"/>
                <a:gd name="T32" fmla="*/ 2 w 114"/>
                <a:gd name="T33" fmla="*/ 39 h 114"/>
                <a:gd name="T34" fmla="*/ 10 w 114"/>
                <a:gd name="T35" fmla="*/ 23 h 114"/>
                <a:gd name="T36" fmla="*/ 24 w 114"/>
                <a:gd name="T37" fmla="*/ 11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1" y="75"/>
                  </a:lnTo>
                  <a:lnTo>
                    <a:pt x="103" y="91"/>
                  </a:lnTo>
                  <a:lnTo>
                    <a:pt x="90" y="103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0" y="91"/>
                  </a:lnTo>
                  <a:lnTo>
                    <a:pt x="2" y="75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" name="Freeform 346"/>
            <p:cNvSpPr>
              <a:spLocks/>
            </p:cNvSpPr>
            <p:nvPr/>
          </p:nvSpPr>
          <p:spPr bwMode="auto">
            <a:xfrm>
              <a:off x="8388351" y="4592638"/>
              <a:ext cx="19050" cy="19050"/>
            </a:xfrm>
            <a:custGeom>
              <a:avLst/>
              <a:gdLst>
                <a:gd name="T0" fmla="*/ 57 w 113"/>
                <a:gd name="T1" fmla="*/ 0 h 114"/>
                <a:gd name="T2" fmla="*/ 75 w 113"/>
                <a:gd name="T3" fmla="*/ 3 h 114"/>
                <a:gd name="T4" fmla="*/ 90 w 113"/>
                <a:gd name="T5" fmla="*/ 11 h 114"/>
                <a:gd name="T6" fmla="*/ 102 w 113"/>
                <a:gd name="T7" fmla="*/ 23 h 114"/>
                <a:gd name="T8" fmla="*/ 110 w 113"/>
                <a:gd name="T9" fmla="*/ 39 h 114"/>
                <a:gd name="T10" fmla="*/ 113 w 113"/>
                <a:gd name="T11" fmla="*/ 58 h 114"/>
                <a:gd name="T12" fmla="*/ 110 w 113"/>
                <a:gd name="T13" fmla="*/ 75 h 114"/>
                <a:gd name="T14" fmla="*/ 102 w 113"/>
                <a:gd name="T15" fmla="*/ 91 h 114"/>
                <a:gd name="T16" fmla="*/ 90 w 113"/>
                <a:gd name="T17" fmla="*/ 103 h 114"/>
                <a:gd name="T18" fmla="*/ 75 w 113"/>
                <a:gd name="T19" fmla="*/ 111 h 114"/>
                <a:gd name="T20" fmla="*/ 57 w 113"/>
                <a:gd name="T21" fmla="*/ 114 h 114"/>
                <a:gd name="T22" fmla="*/ 39 w 113"/>
                <a:gd name="T23" fmla="*/ 111 h 114"/>
                <a:gd name="T24" fmla="*/ 23 w 113"/>
                <a:gd name="T25" fmla="*/ 103 h 114"/>
                <a:gd name="T26" fmla="*/ 11 w 113"/>
                <a:gd name="T27" fmla="*/ 91 h 114"/>
                <a:gd name="T28" fmla="*/ 3 w 113"/>
                <a:gd name="T29" fmla="*/ 75 h 114"/>
                <a:gd name="T30" fmla="*/ 0 w 113"/>
                <a:gd name="T31" fmla="*/ 58 h 114"/>
                <a:gd name="T32" fmla="*/ 3 w 113"/>
                <a:gd name="T33" fmla="*/ 39 h 114"/>
                <a:gd name="T34" fmla="*/ 11 w 113"/>
                <a:gd name="T35" fmla="*/ 23 h 114"/>
                <a:gd name="T36" fmla="*/ 23 w 113"/>
                <a:gd name="T37" fmla="*/ 11 h 114"/>
                <a:gd name="T38" fmla="*/ 39 w 113"/>
                <a:gd name="T39" fmla="*/ 3 h 114"/>
                <a:gd name="T40" fmla="*/ 57 w 113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4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8"/>
                  </a:lnTo>
                  <a:lnTo>
                    <a:pt x="110" y="75"/>
                  </a:lnTo>
                  <a:lnTo>
                    <a:pt x="102" y="91"/>
                  </a:lnTo>
                  <a:lnTo>
                    <a:pt x="90" y="103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" name="Freeform 347"/>
            <p:cNvSpPr>
              <a:spLocks/>
            </p:cNvSpPr>
            <p:nvPr/>
          </p:nvSpPr>
          <p:spPr bwMode="auto">
            <a:xfrm>
              <a:off x="8451851" y="4592638"/>
              <a:ext cx="17463" cy="19050"/>
            </a:xfrm>
            <a:custGeom>
              <a:avLst/>
              <a:gdLst>
                <a:gd name="T0" fmla="*/ 57 w 113"/>
                <a:gd name="T1" fmla="*/ 0 h 114"/>
                <a:gd name="T2" fmla="*/ 75 w 113"/>
                <a:gd name="T3" fmla="*/ 3 h 114"/>
                <a:gd name="T4" fmla="*/ 90 w 113"/>
                <a:gd name="T5" fmla="*/ 11 h 114"/>
                <a:gd name="T6" fmla="*/ 103 w 113"/>
                <a:gd name="T7" fmla="*/ 23 h 114"/>
                <a:gd name="T8" fmla="*/ 111 w 113"/>
                <a:gd name="T9" fmla="*/ 39 h 114"/>
                <a:gd name="T10" fmla="*/ 113 w 113"/>
                <a:gd name="T11" fmla="*/ 58 h 114"/>
                <a:gd name="T12" fmla="*/ 111 w 113"/>
                <a:gd name="T13" fmla="*/ 75 h 114"/>
                <a:gd name="T14" fmla="*/ 103 w 113"/>
                <a:gd name="T15" fmla="*/ 91 h 114"/>
                <a:gd name="T16" fmla="*/ 90 w 113"/>
                <a:gd name="T17" fmla="*/ 103 h 114"/>
                <a:gd name="T18" fmla="*/ 75 w 113"/>
                <a:gd name="T19" fmla="*/ 111 h 114"/>
                <a:gd name="T20" fmla="*/ 57 w 113"/>
                <a:gd name="T21" fmla="*/ 114 h 114"/>
                <a:gd name="T22" fmla="*/ 38 w 113"/>
                <a:gd name="T23" fmla="*/ 111 h 114"/>
                <a:gd name="T24" fmla="*/ 23 w 113"/>
                <a:gd name="T25" fmla="*/ 103 h 114"/>
                <a:gd name="T26" fmla="*/ 11 w 113"/>
                <a:gd name="T27" fmla="*/ 91 h 114"/>
                <a:gd name="T28" fmla="*/ 3 w 113"/>
                <a:gd name="T29" fmla="*/ 75 h 114"/>
                <a:gd name="T30" fmla="*/ 0 w 113"/>
                <a:gd name="T31" fmla="*/ 58 h 114"/>
                <a:gd name="T32" fmla="*/ 3 w 113"/>
                <a:gd name="T33" fmla="*/ 39 h 114"/>
                <a:gd name="T34" fmla="*/ 11 w 113"/>
                <a:gd name="T35" fmla="*/ 23 h 114"/>
                <a:gd name="T36" fmla="*/ 23 w 113"/>
                <a:gd name="T37" fmla="*/ 11 h 114"/>
                <a:gd name="T38" fmla="*/ 38 w 113"/>
                <a:gd name="T39" fmla="*/ 3 h 114"/>
                <a:gd name="T40" fmla="*/ 57 w 113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4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3" y="58"/>
                  </a:lnTo>
                  <a:lnTo>
                    <a:pt x="111" y="75"/>
                  </a:lnTo>
                  <a:lnTo>
                    <a:pt x="103" y="91"/>
                  </a:lnTo>
                  <a:lnTo>
                    <a:pt x="90" y="103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1" name="Freeform 348"/>
            <p:cNvSpPr>
              <a:spLocks/>
            </p:cNvSpPr>
            <p:nvPr/>
          </p:nvSpPr>
          <p:spPr bwMode="auto">
            <a:xfrm>
              <a:off x="8515351" y="4592638"/>
              <a:ext cx="17463" cy="19050"/>
            </a:xfrm>
            <a:custGeom>
              <a:avLst/>
              <a:gdLst>
                <a:gd name="T0" fmla="*/ 56 w 113"/>
                <a:gd name="T1" fmla="*/ 0 h 114"/>
                <a:gd name="T2" fmla="*/ 74 w 113"/>
                <a:gd name="T3" fmla="*/ 3 h 114"/>
                <a:gd name="T4" fmla="*/ 91 w 113"/>
                <a:gd name="T5" fmla="*/ 11 h 114"/>
                <a:gd name="T6" fmla="*/ 103 w 113"/>
                <a:gd name="T7" fmla="*/ 23 h 114"/>
                <a:gd name="T8" fmla="*/ 111 w 113"/>
                <a:gd name="T9" fmla="*/ 39 h 114"/>
                <a:gd name="T10" fmla="*/ 113 w 113"/>
                <a:gd name="T11" fmla="*/ 58 h 114"/>
                <a:gd name="T12" fmla="*/ 111 w 113"/>
                <a:gd name="T13" fmla="*/ 75 h 114"/>
                <a:gd name="T14" fmla="*/ 103 w 113"/>
                <a:gd name="T15" fmla="*/ 91 h 114"/>
                <a:gd name="T16" fmla="*/ 91 w 113"/>
                <a:gd name="T17" fmla="*/ 103 h 114"/>
                <a:gd name="T18" fmla="*/ 74 w 113"/>
                <a:gd name="T19" fmla="*/ 111 h 114"/>
                <a:gd name="T20" fmla="*/ 56 w 113"/>
                <a:gd name="T21" fmla="*/ 114 h 114"/>
                <a:gd name="T22" fmla="*/ 38 w 113"/>
                <a:gd name="T23" fmla="*/ 111 h 114"/>
                <a:gd name="T24" fmla="*/ 23 w 113"/>
                <a:gd name="T25" fmla="*/ 103 h 114"/>
                <a:gd name="T26" fmla="*/ 11 w 113"/>
                <a:gd name="T27" fmla="*/ 91 h 114"/>
                <a:gd name="T28" fmla="*/ 3 w 113"/>
                <a:gd name="T29" fmla="*/ 75 h 114"/>
                <a:gd name="T30" fmla="*/ 0 w 113"/>
                <a:gd name="T31" fmla="*/ 58 h 114"/>
                <a:gd name="T32" fmla="*/ 3 w 113"/>
                <a:gd name="T33" fmla="*/ 39 h 114"/>
                <a:gd name="T34" fmla="*/ 11 w 113"/>
                <a:gd name="T35" fmla="*/ 23 h 114"/>
                <a:gd name="T36" fmla="*/ 23 w 113"/>
                <a:gd name="T37" fmla="*/ 11 h 114"/>
                <a:gd name="T38" fmla="*/ 38 w 113"/>
                <a:gd name="T39" fmla="*/ 3 h 114"/>
                <a:gd name="T40" fmla="*/ 56 w 113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4">
                  <a:moveTo>
                    <a:pt x="56" y="0"/>
                  </a:moveTo>
                  <a:lnTo>
                    <a:pt x="74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3" y="58"/>
                  </a:lnTo>
                  <a:lnTo>
                    <a:pt x="111" y="75"/>
                  </a:lnTo>
                  <a:lnTo>
                    <a:pt x="103" y="91"/>
                  </a:lnTo>
                  <a:lnTo>
                    <a:pt x="91" y="103"/>
                  </a:lnTo>
                  <a:lnTo>
                    <a:pt x="74" y="111"/>
                  </a:lnTo>
                  <a:lnTo>
                    <a:pt x="56" y="114"/>
                  </a:lnTo>
                  <a:lnTo>
                    <a:pt x="38" y="111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2" name="Freeform 349"/>
            <p:cNvSpPr>
              <a:spLocks/>
            </p:cNvSpPr>
            <p:nvPr/>
          </p:nvSpPr>
          <p:spPr bwMode="auto">
            <a:xfrm>
              <a:off x="8578851" y="4592638"/>
              <a:ext cx="17463" cy="19050"/>
            </a:xfrm>
            <a:custGeom>
              <a:avLst/>
              <a:gdLst>
                <a:gd name="T0" fmla="*/ 58 w 115"/>
                <a:gd name="T1" fmla="*/ 0 h 114"/>
                <a:gd name="T2" fmla="*/ 75 w 115"/>
                <a:gd name="T3" fmla="*/ 3 h 114"/>
                <a:gd name="T4" fmla="*/ 91 w 115"/>
                <a:gd name="T5" fmla="*/ 11 h 114"/>
                <a:gd name="T6" fmla="*/ 104 w 115"/>
                <a:gd name="T7" fmla="*/ 23 h 114"/>
                <a:gd name="T8" fmla="*/ 112 w 115"/>
                <a:gd name="T9" fmla="*/ 39 h 114"/>
                <a:gd name="T10" fmla="*/ 115 w 115"/>
                <a:gd name="T11" fmla="*/ 58 h 114"/>
                <a:gd name="T12" fmla="*/ 112 w 115"/>
                <a:gd name="T13" fmla="*/ 75 h 114"/>
                <a:gd name="T14" fmla="*/ 104 w 115"/>
                <a:gd name="T15" fmla="*/ 91 h 114"/>
                <a:gd name="T16" fmla="*/ 91 w 115"/>
                <a:gd name="T17" fmla="*/ 103 h 114"/>
                <a:gd name="T18" fmla="*/ 75 w 115"/>
                <a:gd name="T19" fmla="*/ 111 h 114"/>
                <a:gd name="T20" fmla="*/ 58 w 115"/>
                <a:gd name="T21" fmla="*/ 114 h 114"/>
                <a:gd name="T22" fmla="*/ 40 w 115"/>
                <a:gd name="T23" fmla="*/ 111 h 114"/>
                <a:gd name="T24" fmla="*/ 24 w 115"/>
                <a:gd name="T25" fmla="*/ 103 h 114"/>
                <a:gd name="T26" fmla="*/ 11 w 115"/>
                <a:gd name="T27" fmla="*/ 91 h 114"/>
                <a:gd name="T28" fmla="*/ 3 w 115"/>
                <a:gd name="T29" fmla="*/ 75 h 114"/>
                <a:gd name="T30" fmla="*/ 0 w 115"/>
                <a:gd name="T31" fmla="*/ 58 h 114"/>
                <a:gd name="T32" fmla="*/ 3 w 115"/>
                <a:gd name="T33" fmla="*/ 39 h 114"/>
                <a:gd name="T34" fmla="*/ 11 w 115"/>
                <a:gd name="T35" fmla="*/ 23 h 114"/>
                <a:gd name="T36" fmla="*/ 24 w 115"/>
                <a:gd name="T37" fmla="*/ 11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3" name="Freeform 350"/>
            <p:cNvSpPr>
              <a:spLocks/>
            </p:cNvSpPr>
            <p:nvPr/>
          </p:nvSpPr>
          <p:spPr bwMode="auto">
            <a:xfrm>
              <a:off x="8199438" y="4665663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5 w 113"/>
                <a:gd name="T3" fmla="*/ 3 h 113"/>
                <a:gd name="T4" fmla="*/ 91 w 113"/>
                <a:gd name="T5" fmla="*/ 11 h 113"/>
                <a:gd name="T6" fmla="*/ 103 w 113"/>
                <a:gd name="T7" fmla="*/ 23 h 113"/>
                <a:gd name="T8" fmla="*/ 111 w 113"/>
                <a:gd name="T9" fmla="*/ 38 h 113"/>
                <a:gd name="T10" fmla="*/ 113 w 113"/>
                <a:gd name="T11" fmla="*/ 56 h 113"/>
                <a:gd name="T12" fmla="*/ 111 w 113"/>
                <a:gd name="T13" fmla="*/ 75 h 113"/>
                <a:gd name="T14" fmla="*/ 103 w 113"/>
                <a:gd name="T15" fmla="*/ 90 h 113"/>
                <a:gd name="T16" fmla="*/ 91 w 113"/>
                <a:gd name="T17" fmla="*/ 102 h 113"/>
                <a:gd name="T18" fmla="*/ 75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5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3 h 113"/>
                <a:gd name="T36" fmla="*/ 23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3" y="56"/>
                  </a:lnTo>
                  <a:lnTo>
                    <a:pt x="111" y="75"/>
                  </a:lnTo>
                  <a:lnTo>
                    <a:pt x="103" y="90"/>
                  </a:lnTo>
                  <a:lnTo>
                    <a:pt x="91" y="102"/>
                  </a:lnTo>
                  <a:lnTo>
                    <a:pt x="75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4" name="Freeform 351"/>
            <p:cNvSpPr>
              <a:spLocks/>
            </p:cNvSpPr>
            <p:nvPr/>
          </p:nvSpPr>
          <p:spPr bwMode="auto">
            <a:xfrm>
              <a:off x="8262938" y="4665663"/>
              <a:ext cx="17463" cy="19050"/>
            </a:xfrm>
            <a:custGeom>
              <a:avLst/>
              <a:gdLst>
                <a:gd name="T0" fmla="*/ 57 w 114"/>
                <a:gd name="T1" fmla="*/ 0 h 113"/>
                <a:gd name="T2" fmla="*/ 74 w 114"/>
                <a:gd name="T3" fmla="*/ 3 h 113"/>
                <a:gd name="T4" fmla="*/ 91 w 114"/>
                <a:gd name="T5" fmla="*/ 11 h 113"/>
                <a:gd name="T6" fmla="*/ 103 w 114"/>
                <a:gd name="T7" fmla="*/ 23 h 113"/>
                <a:gd name="T8" fmla="*/ 111 w 114"/>
                <a:gd name="T9" fmla="*/ 38 h 113"/>
                <a:gd name="T10" fmla="*/ 114 w 114"/>
                <a:gd name="T11" fmla="*/ 56 h 113"/>
                <a:gd name="T12" fmla="*/ 111 w 114"/>
                <a:gd name="T13" fmla="*/ 75 h 113"/>
                <a:gd name="T14" fmla="*/ 103 w 114"/>
                <a:gd name="T15" fmla="*/ 90 h 113"/>
                <a:gd name="T16" fmla="*/ 91 w 114"/>
                <a:gd name="T17" fmla="*/ 102 h 113"/>
                <a:gd name="T18" fmla="*/ 74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3 w 114"/>
                <a:gd name="T25" fmla="*/ 102 h 113"/>
                <a:gd name="T26" fmla="*/ 11 w 114"/>
                <a:gd name="T27" fmla="*/ 90 h 113"/>
                <a:gd name="T28" fmla="*/ 3 w 114"/>
                <a:gd name="T29" fmla="*/ 75 h 113"/>
                <a:gd name="T30" fmla="*/ 0 w 114"/>
                <a:gd name="T31" fmla="*/ 56 h 113"/>
                <a:gd name="T32" fmla="*/ 3 w 114"/>
                <a:gd name="T33" fmla="*/ 38 h 113"/>
                <a:gd name="T34" fmla="*/ 11 w 114"/>
                <a:gd name="T35" fmla="*/ 23 h 113"/>
                <a:gd name="T36" fmla="*/ 23 w 114"/>
                <a:gd name="T37" fmla="*/ 11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4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4" y="56"/>
                  </a:lnTo>
                  <a:lnTo>
                    <a:pt x="111" y="75"/>
                  </a:lnTo>
                  <a:lnTo>
                    <a:pt x="103" y="90"/>
                  </a:lnTo>
                  <a:lnTo>
                    <a:pt x="91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5" name="Freeform 352"/>
            <p:cNvSpPr>
              <a:spLocks/>
            </p:cNvSpPr>
            <p:nvPr/>
          </p:nvSpPr>
          <p:spPr bwMode="auto">
            <a:xfrm>
              <a:off x="8324851" y="4665663"/>
              <a:ext cx="19050" cy="19050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0 w 114"/>
                <a:gd name="T5" fmla="*/ 11 h 113"/>
                <a:gd name="T6" fmla="*/ 103 w 114"/>
                <a:gd name="T7" fmla="*/ 23 h 113"/>
                <a:gd name="T8" fmla="*/ 111 w 114"/>
                <a:gd name="T9" fmla="*/ 38 h 113"/>
                <a:gd name="T10" fmla="*/ 114 w 114"/>
                <a:gd name="T11" fmla="*/ 56 h 113"/>
                <a:gd name="T12" fmla="*/ 111 w 114"/>
                <a:gd name="T13" fmla="*/ 75 h 113"/>
                <a:gd name="T14" fmla="*/ 103 w 114"/>
                <a:gd name="T15" fmla="*/ 90 h 113"/>
                <a:gd name="T16" fmla="*/ 90 w 114"/>
                <a:gd name="T17" fmla="*/ 102 h 113"/>
                <a:gd name="T18" fmla="*/ 75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4 w 114"/>
                <a:gd name="T25" fmla="*/ 102 h 113"/>
                <a:gd name="T26" fmla="*/ 10 w 114"/>
                <a:gd name="T27" fmla="*/ 90 h 113"/>
                <a:gd name="T28" fmla="*/ 2 w 114"/>
                <a:gd name="T29" fmla="*/ 75 h 113"/>
                <a:gd name="T30" fmla="*/ 0 w 114"/>
                <a:gd name="T31" fmla="*/ 56 h 113"/>
                <a:gd name="T32" fmla="*/ 2 w 114"/>
                <a:gd name="T33" fmla="*/ 38 h 113"/>
                <a:gd name="T34" fmla="*/ 10 w 114"/>
                <a:gd name="T35" fmla="*/ 23 h 113"/>
                <a:gd name="T36" fmla="*/ 24 w 114"/>
                <a:gd name="T37" fmla="*/ 11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4" y="56"/>
                  </a:lnTo>
                  <a:lnTo>
                    <a:pt x="111" y="75"/>
                  </a:lnTo>
                  <a:lnTo>
                    <a:pt x="103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0" y="90"/>
                  </a:lnTo>
                  <a:lnTo>
                    <a:pt x="2" y="75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6" name="Freeform 353"/>
            <p:cNvSpPr>
              <a:spLocks/>
            </p:cNvSpPr>
            <p:nvPr/>
          </p:nvSpPr>
          <p:spPr bwMode="auto">
            <a:xfrm>
              <a:off x="8388351" y="4665663"/>
              <a:ext cx="19050" cy="19050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3 h 113"/>
                <a:gd name="T4" fmla="*/ 90 w 113"/>
                <a:gd name="T5" fmla="*/ 11 h 113"/>
                <a:gd name="T6" fmla="*/ 102 w 113"/>
                <a:gd name="T7" fmla="*/ 23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5 h 113"/>
                <a:gd name="T14" fmla="*/ 102 w 113"/>
                <a:gd name="T15" fmla="*/ 90 h 113"/>
                <a:gd name="T16" fmla="*/ 90 w 113"/>
                <a:gd name="T17" fmla="*/ 102 h 113"/>
                <a:gd name="T18" fmla="*/ 75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5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3 h 113"/>
                <a:gd name="T36" fmla="*/ 23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5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7" name="Freeform 354"/>
            <p:cNvSpPr>
              <a:spLocks/>
            </p:cNvSpPr>
            <p:nvPr/>
          </p:nvSpPr>
          <p:spPr bwMode="auto">
            <a:xfrm>
              <a:off x="8451851" y="4665663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3 h 113"/>
                <a:gd name="T4" fmla="*/ 90 w 113"/>
                <a:gd name="T5" fmla="*/ 11 h 113"/>
                <a:gd name="T6" fmla="*/ 103 w 113"/>
                <a:gd name="T7" fmla="*/ 23 h 113"/>
                <a:gd name="T8" fmla="*/ 111 w 113"/>
                <a:gd name="T9" fmla="*/ 38 h 113"/>
                <a:gd name="T10" fmla="*/ 113 w 113"/>
                <a:gd name="T11" fmla="*/ 56 h 113"/>
                <a:gd name="T12" fmla="*/ 111 w 113"/>
                <a:gd name="T13" fmla="*/ 75 h 113"/>
                <a:gd name="T14" fmla="*/ 103 w 113"/>
                <a:gd name="T15" fmla="*/ 90 h 113"/>
                <a:gd name="T16" fmla="*/ 90 w 113"/>
                <a:gd name="T17" fmla="*/ 102 h 113"/>
                <a:gd name="T18" fmla="*/ 75 w 113"/>
                <a:gd name="T19" fmla="*/ 110 h 113"/>
                <a:gd name="T20" fmla="*/ 57 w 113"/>
                <a:gd name="T21" fmla="*/ 113 h 113"/>
                <a:gd name="T22" fmla="*/ 38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5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3 h 113"/>
                <a:gd name="T36" fmla="*/ 23 w 113"/>
                <a:gd name="T37" fmla="*/ 11 h 113"/>
                <a:gd name="T38" fmla="*/ 38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3" y="56"/>
                  </a:lnTo>
                  <a:lnTo>
                    <a:pt x="111" y="75"/>
                  </a:lnTo>
                  <a:lnTo>
                    <a:pt x="103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7" name="Group 916"/>
          <p:cNvGrpSpPr/>
          <p:nvPr/>
        </p:nvGrpSpPr>
        <p:grpSpPr>
          <a:xfrm>
            <a:off x="7224740" y="4241653"/>
            <a:ext cx="539750" cy="538163"/>
            <a:chOff x="7223125" y="4241800"/>
            <a:chExt cx="539750" cy="538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2" name="Freeform 359"/>
            <p:cNvSpPr>
              <a:spLocks noEditPoints="1"/>
            </p:cNvSpPr>
            <p:nvPr/>
          </p:nvSpPr>
          <p:spPr bwMode="auto">
            <a:xfrm>
              <a:off x="7223125" y="4241800"/>
              <a:ext cx="539750" cy="538163"/>
            </a:xfrm>
            <a:custGeom>
              <a:avLst/>
              <a:gdLst>
                <a:gd name="T0" fmla="*/ 3287 w 3400"/>
                <a:gd name="T1" fmla="*/ 3277 h 3390"/>
                <a:gd name="T2" fmla="*/ 113 w 3400"/>
                <a:gd name="T3" fmla="*/ 735 h 3390"/>
                <a:gd name="T4" fmla="*/ 3287 w 3400"/>
                <a:gd name="T5" fmla="*/ 735 h 3390"/>
                <a:gd name="T6" fmla="*/ 1355 w 3400"/>
                <a:gd name="T7" fmla="*/ 305 h 3390"/>
                <a:gd name="T8" fmla="*/ 1158 w 3400"/>
                <a:gd name="T9" fmla="*/ 418 h 3390"/>
                <a:gd name="T10" fmla="*/ 963 w 3400"/>
                <a:gd name="T11" fmla="*/ 527 h 3390"/>
                <a:gd name="T12" fmla="*/ 790 w 3400"/>
                <a:gd name="T13" fmla="*/ 622 h 3390"/>
                <a:gd name="T14" fmla="*/ 2498 w 3400"/>
                <a:gd name="T15" fmla="*/ 561 h 3390"/>
                <a:gd name="T16" fmla="*/ 2309 w 3400"/>
                <a:gd name="T17" fmla="*/ 455 h 3390"/>
                <a:gd name="T18" fmla="*/ 2110 w 3400"/>
                <a:gd name="T19" fmla="*/ 343 h 3390"/>
                <a:gd name="T20" fmla="*/ 1983 w 3400"/>
                <a:gd name="T21" fmla="*/ 275 h 3390"/>
                <a:gd name="T22" fmla="*/ 1971 w 3400"/>
                <a:gd name="T23" fmla="*/ 364 h 3390"/>
                <a:gd name="T24" fmla="*/ 1913 w 3400"/>
                <a:gd name="T25" fmla="*/ 467 h 3390"/>
                <a:gd name="T26" fmla="*/ 1820 w 3400"/>
                <a:gd name="T27" fmla="*/ 538 h 3390"/>
                <a:gd name="T28" fmla="*/ 1700 w 3400"/>
                <a:gd name="T29" fmla="*/ 565 h 3390"/>
                <a:gd name="T30" fmla="*/ 1580 w 3400"/>
                <a:gd name="T31" fmla="*/ 538 h 3390"/>
                <a:gd name="T32" fmla="*/ 1487 w 3400"/>
                <a:gd name="T33" fmla="*/ 467 h 3390"/>
                <a:gd name="T34" fmla="*/ 1429 w 3400"/>
                <a:gd name="T35" fmla="*/ 364 h 3390"/>
                <a:gd name="T36" fmla="*/ 1417 w 3400"/>
                <a:gd name="T37" fmla="*/ 275 h 3390"/>
                <a:gd name="T38" fmla="*/ 1671 w 3400"/>
                <a:gd name="T39" fmla="*/ 116 h 3390"/>
                <a:gd name="T40" fmla="*/ 1594 w 3400"/>
                <a:gd name="T41" fmla="*/ 151 h 3390"/>
                <a:gd name="T42" fmla="*/ 1563 w 3400"/>
                <a:gd name="T43" fmla="*/ 184 h 3390"/>
                <a:gd name="T44" fmla="*/ 1536 w 3400"/>
                <a:gd name="T45" fmla="*/ 239 h 3390"/>
                <a:gd name="T46" fmla="*/ 1531 w 3400"/>
                <a:gd name="T47" fmla="*/ 264 h 3390"/>
                <a:gd name="T48" fmla="*/ 1540 w 3400"/>
                <a:gd name="T49" fmla="*/ 342 h 3390"/>
                <a:gd name="T50" fmla="*/ 1591 w 3400"/>
                <a:gd name="T51" fmla="*/ 412 h 3390"/>
                <a:gd name="T52" fmla="*/ 1669 w 3400"/>
                <a:gd name="T53" fmla="*/ 449 h 3390"/>
                <a:gd name="T54" fmla="*/ 1760 w 3400"/>
                <a:gd name="T55" fmla="*/ 442 h 3390"/>
                <a:gd name="T56" fmla="*/ 1830 w 3400"/>
                <a:gd name="T57" fmla="*/ 391 h 3390"/>
                <a:gd name="T58" fmla="*/ 1867 w 3400"/>
                <a:gd name="T59" fmla="*/ 313 h 3390"/>
                <a:gd name="T60" fmla="*/ 1866 w 3400"/>
                <a:gd name="T61" fmla="*/ 247 h 3390"/>
                <a:gd name="T62" fmla="*/ 1857 w 3400"/>
                <a:gd name="T63" fmla="*/ 218 h 3390"/>
                <a:gd name="T64" fmla="*/ 1827 w 3400"/>
                <a:gd name="T65" fmla="*/ 171 h 3390"/>
                <a:gd name="T66" fmla="*/ 1782 w 3400"/>
                <a:gd name="T67" fmla="*/ 135 h 3390"/>
                <a:gd name="T68" fmla="*/ 1700 w 3400"/>
                <a:gd name="T69" fmla="*/ 113 h 3390"/>
                <a:gd name="T70" fmla="*/ 1778 w 3400"/>
                <a:gd name="T71" fmla="*/ 11 h 3390"/>
                <a:gd name="T72" fmla="*/ 1878 w 3400"/>
                <a:gd name="T73" fmla="*/ 64 h 3390"/>
                <a:gd name="T74" fmla="*/ 1990 w 3400"/>
                <a:gd name="T75" fmla="*/ 141 h 3390"/>
                <a:gd name="T76" fmla="*/ 2131 w 3400"/>
                <a:gd name="T77" fmla="*/ 224 h 3390"/>
                <a:gd name="T78" fmla="*/ 2281 w 3400"/>
                <a:gd name="T79" fmla="*/ 310 h 3390"/>
                <a:gd name="T80" fmla="*/ 2433 w 3400"/>
                <a:gd name="T81" fmla="*/ 396 h 3390"/>
                <a:gd name="T82" fmla="*/ 2574 w 3400"/>
                <a:gd name="T83" fmla="*/ 474 h 3390"/>
                <a:gd name="T84" fmla="*/ 2696 w 3400"/>
                <a:gd name="T85" fmla="*/ 540 h 3390"/>
                <a:gd name="T86" fmla="*/ 2791 w 3400"/>
                <a:gd name="T87" fmla="*/ 591 h 3390"/>
                <a:gd name="T88" fmla="*/ 2848 w 3400"/>
                <a:gd name="T89" fmla="*/ 622 h 3390"/>
                <a:gd name="T90" fmla="*/ 0 w 3400"/>
                <a:gd name="T91" fmla="*/ 3390 h 3390"/>
                <a:gd name="T92" fmla="*/ 567 w 3400"/>
                <a:gd name="T93" fmla="*/ 614 h 3390"/>
                <a:gd name="T94" fmla="*/ 637 w 3400"/>
                <a:gd name="T95" fmla="*/ 576 h 3390"/>
                <a:gd name="T96" fmla="*/ 742 w 3400"/>
                <a:gd name="T97" fmla="*/ 519 h 3390"/>
                <a:gd name="T98" fmla="*/ 872 w 3400"/>
                <a:gd name="T99" fmla="*/ 448 h 3390"/>
                <a:gd name="T100" fmla="*/ 1017 w 3400"/>
                <a:gd name="T101" fmla="*/ 367 h 3390"/>
                <a:gd name="T102" fmla="*/ 1169 w 3400"/>
                <a:gd name="T103" fmla="*/ 281 h 3390"/>
                <a:gd name="T104" fmla="*/ 1318 w 3400"/>
                <a:gd name="T105" fmla="*/ 195 h 3390"/>
                <a:gd name="T106" fmla="*/ 1454 w 3400"/>
                <a:gd name="T107" fmla="*/ 114 h 3390"/>
                <a:gd name="T108" fmla="*/ 1553 w 3400"/>
                <a:gd name="T109" fmla="*/ 42 h 3390"/>
                <a:gd name="T110" fmla="*/ 1660 w 3400"/>
                <a:gd name="T111" fmla="*/ 3 h 3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00" h="3390">
                  <a:moveTo>
                    <a:pt x="113" y="1130"/>
                  </a:moveTo>
                  <a:lnTo>
                    <a:pt x="113" y="3277"/>
                  </a:lnTo>
                  <a:lnTo>
                    <a:pt x="3287" y="3277"/>
                  </a:lnTo>
                  <a:lnTo>
                    <a:pt x="3287" y="1130"/>
                  </a:lnTo>
                  <a:lnTo>
                    <a:pt x="113" y="1130"/>
                  </a:lnTo>
                  <a:close/>
                  <a:moveTo>
                    <a:pt x="113" y="735"/>
                  </a:moveTo>
                  <a:lnTo>
                    <a:pt x="113" y="1017"/>
                  </a:lnTo>
                  <a:lnTo>
                    <a:pt x="3287" y="1017"/>
                  </a:lnTo>
                  <a:lnTo>
                    <a:pt x="3287" y="735"/>
                  </a:lnTo>
                  <a:lnTo>
                    <a:pt x="113" y="735"/>
                  </a:lnTo>
                  <a:close/>
                  <a:moveTo>
                    <a:pt x="1417" y="269"/>
                  </a:moveTo>
                  <a:lnTo>
                    <a:pt x="1355" y="305"/>
                  </a:lnTo>
                  <a:lnTo>
                    <a:pt x="1290" y="343"/>
                  </a:lnTo>
                  <a:lnTo>
                    <a:pt x="1224" y="380"/>
                  </a:lnTo>
                  <a:lnTo>
                    <a:pt x="1158" y="418"/>
                  </a:lnTo>
                  <a:lnTo>
                    <a:pt x="1091" y="455"/>
                  </a:lnTo>
                  <a:lnTo>
                    <a:pt x="1026" y="492"/>
                  </a:lnTo>
                  <a:lnTo>
                    <a:pt x="963" y="527"/>
                  </a:lnTo>
                  <a:lnTo>
                    <a:pt x="902" y="561"/>
                  </a:lnTo>
                  <a:lnTo>
                    <a:pt x="844" y="593"/>
                  </a:lnTo>
                  <a:lnTo>
                    <a:pt x="790" y="622"/>
                  </a:lnTo>
                  <a:lnTo>
                    <a:pt x="2610" y="622"/>
                  </a:lnTo>
                  <a:lnTo>
                    <a:pt x="2556" y="593"/>
                  </a:lnTo>
                  <a:lnTo>
                    <a:pt x="2498" y="561"/>
                  </a:lnTo>
                  <a:lnTo>
                    <a:pt x="2437" y="527"/>
                  </a:lnTo>
                  <a:lnTo>
                    <a:pt x="2374" y="492"/>
                  </a:lnTo>
                  <a:lnTo>
                    <a:pt x="2309" y="455"/>
                  </a:lnTo>
                  <a:lnTo>
                    <a:pt x="2242" y="418"/>
                  </a:lnTo>
                  <a:lnTo>
                    <a:pt x="2176" y="380"/>
                  </a:lnTo>
                  <a:lnTo>
                    <a:pt x="2110" y="343"/>
                  </a:lnTo>
                  <a:lnTo>
                    <a:pt x="2045" y="305"/>
                  </a:lnTo>
                  <a:lnTo>
                    <a:pt x="1983" y="269"/>
                  </a:lnTo>
                  <a:lnTo>
                    <a:pt x="1983" y="275"/>
                  </a:lnTo>
                  <a:lnTo>
                    <a:pt x="1983" y="283"/>
                  </a:lnTo>
                  <a:lnTo>
                    <a:pt x="1980" y="325"/>
                  </a:lnTo>
                  <a:lnTo>
                    <a:pt x="1971" y="364"/>
                  </a:lnTo>
                  <a:lnTo>
                    <a:pt x="1957" y="402"/>
                  </a:lnTo>
                  <a:lnTo>
                    <a:pt x="1938" y="437"/>
                  </a:lnTo>
                  <a:lnTo>
                    <a:pt x="1913" y="467"/>
                  </a:lnTo>
                  <a:lnTo>
                    <a:pt x="1885" y="495"/>
                  </a:lnTo>
                  <a:lnTo>
                    <a:pt x="1855" y="520"/>
                  </a:lnTo>
                  <a:lnTo>
                    <a:pt x="1820" y="538"/>
                  </a:lnTo>
                  <a:lnTo>
                    <a:pt x="1781" y="553"/>
                  </a:lnTo>
                  <a:lnTo>
                    <a:pt x="1742" y="562"/>
                  </a:lnTo>
                  <a:lnTo>
                    <a:pt x="1700" y="565"/>
                  </a:lnTo>
                  <a:lnTo>
                    <a:pt x="1658" y="562"/>
                  </a:lnTo>
                  <a:lnTo>
                    <a:pt x="1619" y="553"/>
                  </a:lnTo>
                  <a:lnTo>
                    <a:pt x="1580" y="538"/>
                  </a:lnTo>
                  <a:lnTo>
                    <a:pt x="1545" y="520"/>
                  </a:lnTo>
                  <a:lnTo>
                    <a:pt x="1515" y="495"/>
                  </a:lnTo>
                  <a:lnTo>
                    <a:pt x="1487" y="467"/>
                  </a:lnTo>
                  <a:lnTo>
                    <a:pt x="1462" y="437"/>
                  </a:lnTo>
                  <a:lnTo>
                    <a:pt x="1443" y="402"/>
                  </a:lnTo>
                  <a:lnTo>
                    <a:pt x="1429" y="364"/>
                  </a:lnTo>
                  <a:lnTo>
                    <a:pt x="1420" y="325"/>
                  </a:lnTo>
                  <a:lnTo>
                    <a:pt x="1417" y="283"/>
                  </a:lnTo>
                  <a:lnTo>
                    <a:pt x="1417" y="275"/>
                  </a:lnTo>
                  <a:lnTo>
                    <a:pt x="1417" y="269"/>
                  </a:lnTo>
                  <a:close/>
                  <a:moveTo>
                    <a:pt x="1700" y="113"/>
                  </a:moveTo>
                  <a:lnTo>
                    <a:pt x="1671" y="116"/>
                  </a:lnTo>
                  <a:lnTo>
                    <a:pt x="1643" y="123"/>
                  </a:lnTo>
                  <a:lnTo>
                    <a:pt x="1618" y="135"/>
                  </a:lnTo>
                  <a:lnTo>
                    <a:pt x="1594" y="151"/>
                  </a:lnTo>
                  <a:lnTo>
                    <a:pt x="1574" y="170"/>
                  </a:lnTo>
                  <a:lnTo>
                    <a:pt x="1573" y="171"/>
                  </a:lnTo>
                  <a:lnTo>
                    <a:pt x="1563" y="184"/>
                  </a:lnTo>
                  <a:lnTo>
                    <a:pt x="1553" y="199"/>
                  </a:lnTo>
                  <a:lnTo>
                    <a:pt x="1543" y="218"/>
                  </a:lnTo>
                  <a:lnTo>
                    <a:pt x="1536" y="239"/>
                  </a:lnTo>
                  <a:lnTo>
                    <a:pt x="1535" y="243"/>
                  </a:lnTo>
                  <a:lnTo>
                    <a:pt x="1534" y="247"/>
                  </a:lnTo>
                  <a:lnTo>
                    <a:pt x="1531" y="264"/>
                  </a:lnTo>
                  <a:lnTo>
                    <a:pt x="1530" y="283"/>
                  </a:lnTo>
                  <a:lnTo>
                    <a:pt x="1533" y="313"/>
                  </a:lnTo>
                  <a:lnTo>
                    <a:pt x="1540" y="342"/>
                  </a:lnTo>
                  <a:lnTo>
                    <a:pt x="1554" y="368"/>
                  </a:lnTo>
                  <a:lnTo>
                    <a:pt x="1570" y="391"/>
                  </a:lnTo>
                  <a:lnTo>
                    <a:pt x="1591" y="412"/>
                  </a:lnTo>
                  <a:lnTo>
                    <a:pt x="1614" y="428"/>
                  </a:lnTo>
                  <a:lnTo>
                    <a:pt x="1640" y="442"/>
                  </a:lnTo>
                  <a:lnTo>
                    <a:pt x="1669" y="449"/>
                  </a:lnTo>
                  <a:lnTo>
                    <a:pt x="1700" y="452"/>
                  </a:lnTo>
                  <a:lnTo>
                    <a:pt x="1731" y="449"/>
                  </a:lnTo>
                  <a:lnTo>
                    <a:pt x="1760" y="442"/>
                  </a:lnTo>
                  <a:lnTo>
                    <a:pt x="1786" y="428"/>
                  </a:lnTo>
                  <a:lnTo>
                    <a:pt x="1809" y="412"/>
                  </a:lnTo>
                  <a:lnTo>
                    <a:pt x="1830" y="391"/>
                  </a:lnTo>
                  <a:lnTo>
                    <a:pt x="1846" y="368"/>
                  </a:lnTo>
                  <a:lnTo>
                    <a:pt x="1860" y="342"/>
                  </a:lnTo>
                  <a:lnTo>
                    <a:pt x="1867" y="313"/>
                  </a:lnTo>
                  <a:lnTo>
                    <a:pt x="1870" y="283"/>
                  </a:lnTo>
                  <a:lnTo>
                    <a:pt x="1869" y="264"/>
                  </a:lnTo>
                  <a:lnTo>
                    <a:pt x="1866" y="247"/>
                  </a:lnTo>
                  <a:lnTo>
                    <a:pt x="1865" y="243"/>
                  </a:lnTo>
                  <a:lnTo>
                    <a:pt x="1864" y="239"/>
                  </a:lnTo>
                  <a:lnTo>
                    <a:pt x="1857" y="218"/>
                  </a:lnTo>
                  <a:lnTo>
                    <a:pt x="1847" y="199"/>
                  </a:lnTo>
                  <a:lnTo>
                    <a:pt x="1837" y="184"/>
                  </a:lnTo>
                  <a:lnTo>
                    <a:pt x="1827" y="171"/>
                  </a:lnTo>
                  <a:lnTo>
                    <a:pt x="1826" y="170"/>
                  </a:lnTo>
                  <a:lnTo>
                    <a:pt x="1806" y="151"/>
                  </a:lnTo>
                  <a:lnTo>
                    <a:pt x="1782" y="135"/>
                  </a:lnTo>
                  <a:lnTo>
                    <a:pt x="1757" y="123"/>
                  </a:lnTo>
                  <a:lnTo>
                    <a:pt x="1729" y="116"/>
                  </a:lnTo>
                  <a:lnTo>
                    <a:pt x="1700" y="113"/>
                  </a:lnTo>
                  <a:close/>
                  <a:moveTo>
                    <a:pt x="1700" y="0"/>
                  </a:moveTo>
                  <a:lnTo>
                    <a:pt x="1740" y="3"/>
                  </a:lnTo>
                  <a:lnTo>
                    <a:pt x="1778" y="11"/>
                  </a:lnTo>
                  <a:lnTo>
                    <a:pt x="1813" y="24"/>
                  </a:lnTo>
                  <a:lnTo>
                    <a:pt x="1847" y="42"/>
                  </a:lnTo>
                  <a:lnTo>
                    <a:pt x="1878" y="64"/>
                  </a:lnTo>
                  <a:lnTo>
                    <a:pt x="1906" y="89"/>
                  </a:lnTo>
                  <a:lnTo>
                    <a:pt x="1946" y="114"/>
                  </a:lnTo>
                  <a:lnTo>
                    <a:pt x="1990" y="141"/>
                  </a:lnTo>
                  <a:lnTo>
                    <a:pt x="2035" y="167"/>
                  </a:lnTo>
                  <a:lnTo>
                    <a:pt x="2082" y="196"/>
                  </a:lnTo>
                  <a:lnTo>
                    <a:pt x="2131" y="224"/>
                  </a:lnTo>
                  <a:lnTo>
                    <a:pt x="2180" y="253"/>
                  </a:lnTo>
                  <a:lnTo>
                    <a:pt x="2231" y="281"/>
                  </a:lnTo>
                  <a:lnTo>
                    <a:pt x="2281" y="310"/>
                  </a:lnTo>
                  <a:lnTo>
                    <a:pt x="2333" y="339"/>
                  </a:lnTo>
                  <a:lnTo>
                    <a:pt x="2383" y="368"/>
                  </a:lnTo>
                  <a:lnTo>
                    <a:pt x="2433" y="396"/>
                  </a:lnTo>
                  <a:lnTo>
                    <a:pt x="2481" y="422"/>
                  </a:lnTo>
                  <a:lnTo>
                    <a:pt x="2528" y="448"/>
                  </a:lnTo>
                  <a:lnTo>
                    <a:pt x="2574" y="474"/>
                  </a:lnTo>
                  <a:lnTo>
                    <a:pt x="2617" y="497"/>
                  </a:lnTo>
                  <a:lnTo>
                    <a:pt x="2658" y="520"/>
                  </a:lnTo>
                  <a:lnTo>
                    <a:pt x="2696" y="540"/>
                  </a:lnTo>
                  <a:lnTo>
                    <a:pt x="2731" y="559"/>
                  </a:lnTo>
                  <a:lnTo>
                    <a:pt x="2763" y="576"/>
                  </a:lnTo>
                  <a:lnTo>
                    <a:pt x="2791" y="591"/>
                  </a:lnTo>
                  <a:lnTo>
                    <a:pt x="2815" y="604"/>
                  </a:lnTo>
                  <a:lnTo>
                    <a:pt x="2833" y="614"/>
                  </a:lnTo>
                  <a:lnTo>
                    <a:pt x="2848" y="622"/>
                  </a:lnTo>
                  <a:lnTo>
                    <a:pt x="3400" y="622"/>
                  </a:lnTo>
                  <a:lnTo>
                    <a:pt x="3400" y="3390"/>
                  </a:lnTo>
                  <a:lnTo>
                    <a:pt x="0" y="3390"/>
                  </a:lnTo>
                  <a:lnTo>
                    <a:pt x="0" y="622"/>
                  </a:lnTo>
                  <a:lnTo>
                    <a:pt x="552" y="622"/>
                  </a:lnTo>
                  <a:lnTo>
                    <a:pt x="567" y="614"/>
                  </a:lnTo>
                  <a:lnTo>
                    <a:pt x="585" y="604"/>
                  </a:lnTo>
                  <a:lnTo>
                    <a:pt x="609" y="591"/>
                  </a:lnTo>
                  <a:lnTo>
                    <a:pt x="637" y="576"/>
                  </a:lnTo>
                  <a:lnTo>
                    <a:pt x="669" y="559"/>
                  </a:lnTo>
                  <a:lnTo>
                    <a:pt x="704" y="540"/>
                  </a:lnTo>
                  <a:lnTo>
                    <a:pt x="742" y="519"/>
                  </a:lnTo>
                  <a:lnTo>
                    <a:pt x="783" y="497"/>
                  </a:lnTo>
                  <a:lnTo>
                    <a:pt x="826" y="473"/>
                  </a:lnTo>
                  <a:lnTo>
                    <a:pt x="872" y="448"/>
                  </a:lnTo>
                  <a:lnTo>
                    <a:pt x="919" y="422"/>
                  </a:lnTo>
                  <a:lnTo>
                    <a:pt x="967" y="394"/>
                  </a:lnTo>
                  <a:lnTo>
                    <a:pt x="1017" y="367"/>
                  </a:lnTo>
                  <a:lnTo>
                    <a:pt x="1067" y="339"/>
                  </a:lnTo>
                  <a:lnTo>
                    <a:pt x="1119" y="310"/>
                  </a:lnTo>
                  <a:lnTo>
                    <a:pt x="1169" y="281"/>
                  </a:lnTo>
                  <a:lnTo>
                    <a:pt x="1220" y="253"/>
                  </a:lnTo>
                  <a:lnTo>
                    <a:pt x="1269" y="224"/>
                  </a:lnTo>
                  <a:lnTo>
                    <a:pt x="1318" y="195"/>
                  </a:lnTo>
                  <a:lnTo>
                    <a:pt x="1365" y="167"/>
                  </a:lnTo>
                  <a:lnTo>
                    <a:pt x="1410" y="141"/>
                  </a:lnTo>
                  <a:lnTo>
                    <a:pt x="1454" y="114"/>
                  </a:lnTo>
                  <a:lnTo>
                    <a:pt x="1494" y="89"/>
                  </a:lnTo>
                  <a:lnTo>
                    <a:pt x="1522" y="64"/>
                  </a:lnTo>
                  <a:lnTo>
                    <a:pt x="1553" y="42"/>
                  </a:lnTo>
                  <a:lnTo>
                    <a:pt x="1587" y="24"/>
                  </a:lnTo>
                  <a:lnTo>
                    <a:pt x="1622" y="11"/>
                  </a:lnTo>
                  <a:lnTo>
                    <a:pt x="1660" y="3"/>
                  </a:lnTo>
                  <a:lnTo>
                    <a:pt x="17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" name="Freeform 360"/>
            <p:cNvSpPr>
              <a:spLocks/>
            </p:cNvSpPr>
            <p:nvPr/>
          </p:nvSpPr>
          <p:spPr bwMode="auto">
            <a:xfrm>
              <a:off x="7421563" y="4484688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3 h 113"/>
                <a:gd name="T14" fmla="*/ 102 w 113"/>
                <a:gd name="T15" fmla="*/ 89 h 113"/>
                <a:gd name="T16" fmla="*/ 89 w 113"/>
                <a:gd name="T17" fmla="*/ 101 h 113"/>
                <a:gd name="T18" fmla="*/ 74 w 113"/>
                <a:gd name="T19" fmla="*/ 109 h 113"/>
                <a:gd name="T20" fmla="*/ 56 w 113"/>
                <a:gd name="T21" fmla="*/ 113 h 113"/>
                <a:gd name="T22" fmla="*/ 39 w 113"/>
                <a:gd name="T23" fmla="*/ 109 h 113"/>
                <a:gd name="T24" fmla="*/ 23 w 113"/>
                <a:gd name="T25" fmla="*/ 101 h 113"/>
                <a:gd name="T26" fmla="*/ 11 w 113"/>
                <a:gd name="T27" fmla="*/ 89 h 113"/>
                <a:gd name="T28" fmla="*/ 3 w 113"/>
                <a:gd name="T29" fmla="*/ 73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3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4" name="Freeform 361"/>
            <p:cNvSpPr>
              <a:spLocks/>
            </p:cNvSpPr>
            <p:nvPr/>
          </p:nvSpPr>
          <p:spPr bwMode="auto">
            <a:xfrm>
              <a:off x="7483475" y="4484688"/>
              <a:ext cx="19050" cy="17463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0 w 114"/>
                <a:gd name="T5" fmla="*/ 11 h 113"/>
                <a:gd name="T6" fmla="*/ 102 w 114"/>
                <a:gd name="T7" fmla="*/ 23 h 113"/>
                <a:gd name="T8" fmla="*/ 111 w 114"/>
                <a:gd name="T9" fmla="*/ 39 h 113"/>
                <a:gd name="T10" fmla="*/ 114 w 114"/>
                <a:gd name="T11" fmla="*/ 56 h 113"/>
                <a:gd name="T12" fmla="*/ 111 w 114"/>
                <a:gd name="T13" fmla="*/ 73 h 113"/>
                <a:gd name="T14" fmla="*/ 102 w 114"/>
                <a:gd name="T15" fmla="*/ 89 h 113"/>
                <a:gd name="T16" fmla="*/ 90 w 114"/>
                <a:gd name="T17" fmla="*/ 101 h 113"/>
                <a:gd name="T18" fmla="*/ 75 w 114"/>
                <a:gd name="T19" fmla="*/ 109 h 113"/>
                <a:gd name="T20" fmla="*/ 57 w 114"/>
                <a:gd name="T21" fmla="*/ 113 h 113"/>
                <a:gd name="T22" fmla="*/ 39 w 114"/>
                <a:gd name="T23" fmla="*/ 109 h 113"/>
                <a:gd name="T24" fmla="*/ 24 w 114"/>
                <a:gd name="T25" fmla="*/ 101 h 113"/>
                <a:gd name="T26" fmla="*/ 12 w 114"/>
                <a:gd name="T27" fmla="*/ 89 h 113"/>
                <a:gd name="T28" fmla="*/ 3 w 114"/>
                <a:gd name="T29" fmla="*/ 73 h 113"/>
                <a:gd name="T30" fmla="*/ 0 w 114"/>
                <a:gd name="T31" fmla="*/ 56 h 113"/>
                <a:gd name="T32" fmla="*/ 3 w 114"/>
                <a:gd name="T33" fmla="*/ 39 h 113"/>
                <a:gd name="T34" fmla="*/ 12 w 114"/>
                <a:gd name="T35" fmla="*/ 23 h 113"/>
                <a:gd name="T36" fmla="*/ 24 w 114"/>
                <a:gd name="T37" fmla="*/ 11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1" y="39"/>
                  </a:lnTo>
                  <a:lnTo>
                    <a:pt x="114" y="56"/>
                  </a:lnTo>
                  <a:lnTo>
                    <a:pt x="111" y="73"/>
                  </a:lnTo>
                  <a:lnTo>
                    <a:pt x="102" y="89"/>
                  </a:lnTo>
                  <a:lnTo>
                    <a:pt x="90" y="101"/>
                  </a:lnTo>
                  <a:lnTo>
                    <a:pt x="75" y="109"/>
                  </a:lnTo>
                  <a:lnTo>
                    <a:pt x="57" y="113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5" name="Freeform 362"/>
            <p:cNvSpPr>
              <a:spLocks/>
            </p:cNvSpPr>
            <p:nvPr/>
          </p:nvSpPr>
          <p:spPr bwMode="auto">
            <a:xfrm>
              <a:off x="7546975" y="4484688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1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3 h 113"/>
                <a:gd name="T14" fmla="*/ 102 w 113"/>
                <a:gd name="T15" fmla="*/ 89 h 113"/>
                <a:gd name="T16" fmla="*/ 90 w 113"/>
                <a:gd name="T17" fmla="*/ 101 h 113"/>
                <a:gd name="T18" fmla="*/ 74 w 113"/>
                <a:gd name="T19" fmla="*/ 109 h 113"/>
                <a:gd name="T20" fmla="*/ 57 w 113"/>
                <a:gd name="T21" fmla="*/ 113 h 113"/>
                <a:gd name="T22" fmla="*/ 39 w 113"/>
                <a:gd name="T23" fmla="*/ 109 h 113"/>
                <a:gd name="T24" fmla="*/ 24 w 113"/>
                <a:gd name="T25" fmla="*/ 101 h 113"/>
                <a:gd name="T26" fmla="*/ 11 w 113"/>
                <a:gd name="T27" fmla="*/ 89 h 113"/>
                <a:gd name="T28" fmla="*/ 3 w 113"/>
                <a:gd name="T29" fmla="*/ 73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2" y="89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7" y="113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6" name="Freeform 363"/>
            <p:cNvSpPr>
              <a:spLocks/>
            </p:cNvSpPr>
            <p:nvPr/>
          </p:nvSpPr>
          <p:spPr bwMode="auto">
            <a:xfrm>
              <a:off x="7610475" y="4484688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3 h 113"/>
                <a:gd name="T14" fmla="*/ 102 w 113"/>
                <a:gd name="T15" fmla="*/ 89 h 113"/>
                <a:gd name="T16" fmla="*/ 89 w 113"/>
                <a:gd name="T17" fmla="*/ 101 h 113"/>
                <a:gd name="T18" fmla="*/ 74 w 113"/>
                <a:gd name="T19" fmla="*/ 109 h 113"/>
                <a:gd name="T20" fmla="*/ 56 w 113"/>
                <a:gd name="T21" fmla="*/ 113 h 113"/>
                <a:gd name="T22" fmla="*/ 39 w 113"/>
                <a:gd name="T23" fmla="*/ 109 h 113"/>
                <a:gd name="T24" fmla="*/ 22 w 113"/>
                <a:gd name="T25" fmla="*/ 101 h 113"/>
                <a:gd name="T26" fmla="*/ 11 w 113"/>
                <a:gd name="T27" fmla="*/ 89 h 113"/>
                <a:gd name="T28" fmla="*/ 3 w 113"/>
                <a:gd name="T29" fmla="*/ 73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3 h 113"/>
                <a:gd name="T36" fmla="*/ 22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2" y="89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3"/>
                  </a:lnTo>
                  <a:lnTo>
                    <a:pt x="39" y="109"/>
                  </a:lnTo>
                  <a:lnTo>
                    <a:pt x="22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" name="Freeform 364"/>
            <p:cNvSpPr>
              <a:spLocks/>
            </p:cNvSpPr>
            <p:nvPr/>
          </p:nvSpPr>
          <p:spPr bwMode="auto">
            <a:xfrm>
              <a:off x="7672388" y="4484688"/>
              <a:ext cx="19050" cy="17463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1 w 114"/>
                <a:gd name="T5" fmla="*/ 11 h 113"/>
                <a:gd name="T6" fmla="*/ 102 w 114"/>
                <a:gd name="T7" fmla="*/ 23 h 113"/>
                <a:gd name="T8" fmla="*/ 111 w 114"/>
                <a:gd name="T9" fmla="*/ 39 h 113"/>
                <a:gd name="T10" fmla="*/ 114 w 114"/>
                <a:gd name="T11" fmla="*/ 56 h 113"/>
                <a:gd name="T12" fmla="*/ 111 w 114"/>
                <a:gd name="T13" fmla="*/ 73 h 113"/>
                <a:gd name="T14" fmla="*/ 102 w 114"/>
                <a:gd name="T15" fmla="*/ 89 h 113"/>
                <a:gd name="T16" fmla="*/ 91 w 114"/>
                <a:gd name="T17" fmla="*/ 101 h 113"/>
                <a:gd name="T18" fmla="*/ 75 w 114"/>
                <a:gd name="T19" fmla="*/ 109 h 113"/>
                <a:gd name="T20" fmla="*/ 57 w 114"/>
                <a:gd name="T21" fmla="*/ 113 h 113"/>
                <a:gd name="T22" fmla="*/ 39 w 114"/>
                <a:gd name="T23" fmla="*/ 109 h 113"/>
                <a:gd name="T24" fmla="*/ 24 w 114"/>
                <a:gd name="T25" fmla="*/ 101 h 113"/>
                <a:gd name="T26" fmla="*/ 12 w 114"/>
                <a:gd name="T27" fmla="*/ 89 h 113"/>
                <a:gd name="T28" fmla="*/ 3 w 114"/>
                <a:gd name="T29" fmla="*/ 73 h 113"/>
                <a:gd name="T30" fmla="*/ 0 w 114"/>
                <a:gd name="T31" fmla="*/ 56 h 113"/>
                <a:gd name="T32" fmla="*/ 3 w 114"/>
                <a:gd name="T33" fmla="*/ 39 h 113"/>
                <a:gd name="T34" fmla="*/ 12 w 114"/>
                <a:gd name="T35" fmla="*/ 23 h 113"/>
                <a:gd name="T36" fmla="*/ 24 w 114"/>
                <a:gd name="T37" fmla="*/ 11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2" y="23"/>
                  </a:lnTo>
                  <a:lnTo>
                    <a:pt x="111" y="39"/>
                  </a:lnTo>
                  <a:lnTo>
                    <a:pt x="114" y="56"/>
                  </a:lnTo>
                  <a:lnTo>
                    <a:pt x="111" y="73"/>
                  </a:lnTo>
                  <a:lnTo>
                    <a:pt x="102" y="89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7" y="113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8" name="Freeform 365"/>
            <p:cNvSpPr>
              <a:spLocks/>
            </p:cNvSpPr>
            <p:nvPr/>
          </p:nvSpPr>
          <p:spPr bwMode="auto">
            <a:xfrm>
              <a:off x="7294563" y="4556125"/>
              <a:ext cx="19050" cy="17463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0 w 114"/>
                <a:gd name="T5" fmla="*/ 11 h 113"/>
                <a:gd name="T6" fmla="*/ 102 w 114"/>
                <a:gd name="T7" fmla="*/ 23 h 113"/>
                <a:gd name="T8" fmla="*/ 111 w 114"/>
                <a:gd name="T9" fmla="*/ 39 h 113"/>
                <a:gd name="T10" fmla="*/ 114 w 114"/>
                <a:gd name="T11" fmla="*/ 56 h 113"/>
                <a:gd name="T12" fmla="*/ 111 w 114"/>
                <a:gd name="T13" fmla="*/ 73 h 113"/>
                <a:gd name="T14" fmla="*/ 102 w 114"/>
                <a:gd name="T15" fmla="*/ 90 h 113"/>
                <a:gd name="T16" fmla="*/ 90 w 114"/>
                <a:gd name="T17" fmla="*/ 101 h 113"/>
                <a:gd name="T18" fmla="*/ 75 w 114"/>
                <a:gd name="T19" fmla="*/ 109 h 113"/>
                <a:gd name="T20" fmla="*/ 57 w 114"/>
                <a:gd name="T21" fmla="*/ 113 h 113"/>
                <a:gd name="T22" fmla="*/ 39 w 114"/>
                <a:gd name="T23" fmla="*/ 109 h 113"/>
                <a:gd name="T24" fmla="*/ 23 w 114"/>
                <a:gd name="T25" fmla="*/ 101 h 113"/>
                <a:gd name="T26" fmla="*/ 12 w 114"/>
                <a:gd name="T27" fmla="*/ 90 h 113"/>
                <a:gd name="T28" fmla="*/ 3 w 114"/>
                <a:gd name="T29" fmla="*/ 73 h 113"/>
                <a:gd name="T30" fmla="*/ 0 w 114"/>
                <a:gd name="T31" fmla="*/ 56 h 113"/>
                <a:gd name="T32" fmla="*/ 3 w 114"/>
                <a:gd name="T33" fmla="*/ 39 h 113"/>
                <a:gd name="T34" fmla="*/ 12 w 114"/>
                <a:gd name="T35" fmla="*/ 23 h 113"/>
                <a:gd name="T36" fmla="*/ 23 w 114"/>
                <a:gd name="T37" fmla="*/ 11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1" y="39"/>
                  </a:lnTo>
                  <a:lnTo>
                    <a:pt x="114" y="56"/>
                  </a:lnTo>
                  <a:lnTo>
                    <a:pt x="111" y="73"/>
                  </a:lnTo>
                  <a:lnTo>
                    <a:pt x="102" y="90"/>
                  </a:lnTo>
                  <a:lnTo>
                    <a:pt x="90" y="101"/>
                  </a:lnTo>
                  <a:lnTo>
                    <a:pt x="75" y="109"/>
                  </a:lnTo>
                  <a:lnTo>
                    <a:pt x="57" y="113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2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9" name="Freeform 366"/>
            <p:cNvSpPr>
              <a:spLocks/>
            </p:cNvSpPr>
            <p:nvPr/>
          </p:nvSpPr>
          <p:spPr bwMode="auto">
            <a:xfrm>
              <a:off x="7358063" y="4556125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1 w 113"/>
                <a:gd name="T5" fmla="*/ 11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3 h 113"/>
                <a:gd name="T14" fmla="*/ 102 w 113"/>
                <a:gd name="T15" fmla="*/ 90 h 113"/>
                <a:gd name="T16" fmla="*/ 91 w 113"/>
                <a:gd name="T17" fmla="*/ 101 h 113"/>
                <a:gd name="T18" fmla="*/ 74 w 113"/>
                <a:gd name="T19" fmla="*/ 109 h 113"/>
                <a:gd name="T20" fmla="*/ 57 w 113"/>
                <a:gd name="T21" fmla="*/ 113 h 113"/>
                <a:gd name="T22" fmla="*/ 39 w 113"/>
                <a:gd name="T23" fmla="*/ 109 h 113"/>
                <a:gd name="T24" fmla="*/ 24 w 113"/>
                <a:gd name="T25" fmla="*/ 101 h 113"/>
                <a:gd name="T26" fmla="*/ 11 w 113"/>
                <a:gd name="T27" fmla="*/ 90 h 113"/>
                <a:gd name="T28" fmla="*/ 3 w 113"/>
                <a:gd name="T29" fmla="*/ 73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1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2" y="90"/>
                  </a:lnTo>
                  <a:lnTo>
                    <a:pt x="91" y="101"/>
                  </a:lnTo>
                  <a:lnTo>
                    <a:pt x="74" y="109"/>
                  </a:lnTo>
                  <a:lnTo>
                    <a:pt x="57" y="113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0" name="Freeform 367"/>
            <p:cNvSpPr>
              <a:spLocks/>
            </p:cNvSpPr>
            <p:nvPr/>
          </p:nvSpPr>
          <p:spPr bwMode="auto">
            <a:xfrm>
              <a:off x="7421563" y="4556125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3 h 113"/>
                <a:gd name="T14" fmla="*/ 102 w 113"/>
                <a:gd name="T15" fmla="*/ 90 h 113"/>
                <a:gd name="T16" fmla="*/ 89 w 113"/>
                <a:gd name="T17" fmla="*/ 101 h 113"/>
                <a:gd name="T18" fmla="*/ 74 w 113"/>
                <a:gd name="T19" fmla="*/ 109 h 113"/>
                <a:gd name="T20" fmla="*/ 56 w 113"/>
                <a:gd name="T21" fmla="*/ 113 h 113"/>
                <a:gd name="T22" fmla="*/ 39 w 113"/>
                <a:gd name="T23" fmla="*/ 109 h 113"/>
                <a:gd name="T24" fmla="*/ 23 w 113"/>
                <a:gd name="T25" fmla="*/ 101 h 113"/>
                <a:gd name="T26" fmla="*/ 11 w 113"/>
                <a:gd name="T27" fmla="*/ 90 h 113"/>
                <a:gd name="T28" fmla="*/ 3 w 113"/>
                <a:gd name="T29" fmla="*/ 73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2" y="90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3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" name="Freeform 368"/>
            <p:cNvSpPr>
              <a:spLocks/>
            </p:cNvSpPr>
            <p:nvPr/>
          </p:nvSpPr>
          <p:spPr bwMode="auto">
            <a:xfrm>
              <a:off x="7483475" y="4556125"/>
              <a:ext cx="19050" cy="17463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0 w 114"/>
                <a:gd name="T5" fmla="*/ 11 h 113"/>
                <a:gd name="T6" fmla="*/ 102 w 114"/>
                <a:gd name="T7" fmla="*/ 23 h 113"/>
                <a:gd name="T8" fmla="*/ 111 w 114"/>
                <a:gd name="T9" fmla="*/ 39 h 113"/>
                <a:gd name="T10" fmla="*/ 114 w 114"/>
                <a:gd name="T11" fmla="*/ 56 h 113"/>
                <a:gd name="T12" fmla="*/ 111 w 114"/>
                <a:gd name="T13" fmla="*/ 73 h 113"/>
                <a:gd name="T14" fmla="*/ 102 w 114"/>
                <a:gd name="T15" fmla="*/ 90 h 113"/>
                <a:gd name="T16" fmla="*/ 90 w 114"/>
                <a:gd name="T17" fmla="*/ 101 h 113"/>
                <a:gd name="T18" fmla="*/ 75 w 114"/>
                <a:gd name="T19" fmla="*/ 109 h 113"/>
                <a:gd name="T20" fmla="*/ 57 w 114"/>
                <a:gd name="T21" fmla="*/ 113 h 113"/>
                <a:gd name="T22" fmla="*/ 39 w 114"/>
                <a:gd name="T23" fmla="*/ 109 h 113"/>
                <a:gd name="T24" fmla="*/ 24 w 114"/>
                <a:gd name="T25" fmla="*/ 101 h 113"/>
                <a:gd name="T26" fmla="*/ 12 w 114"/>
                <a:gd name="T27" fmla="*/ 90 h 113"/>
                <a:gd name="T28" fmla="*/ 3 w 114"/>
                <a:gd name="T29" fmla="*/ 73 h 113"/>
                <a:gd name="T30" fmla="*/ 0 w 114"/>
                <a:gd name="T31" fmla="*/ 56 h 113"/>
                <a:gd name="T32" fmla="*/ 3 w 114"/>
                <a:gd name="T33" fmla="*/ 39 h 113"/>
                <a:gd name="T34" fmla="*/ 12 w 114"/>
                <a:gd name="T35" fmla="*/ 23 h 113"/>
                <a:gd name="T36" fmla="*/ 24 w 114"/>
                <a:gd name="T37" fmla="*/ 11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1" y="39"/>
                  </a:lnTo>
                  <a:lnTo>
                    <a:pt x="114" y="56"/>
                  </a:lnTo>
                  <a:lnTo>
                    <a:pt x="111" y="73"/>
                  </a:lnTo>
                  <a:lnTo>
                    <a:pt x="102" y="90"/>
                  </a:lnTo>
                  <a:lnTo>
                    <a:pt x="90" y="101"/>
                  </a:lnTo>
                  <a:lnTo>
                    <a:pt x="75" y="109"/>
                  </a:lnTo>
                  <a:lnTo>
                    <a:pt x="57" y="113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2" name="Freeform 369"/>
            <p:cNvSpPr>
              <a:spLocks/>
            </p:cNvSpPr>
            <p:nvPr/>
          </p:nvSpPr>
          <p:spPr bwMode="auto">
            <a:xfrm>
              <a:off x="7546975" y="4556125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1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3 h 113"/>
                <a:gd name="T14" fmla="*/ 102 w 113"/>
                <a:gd name="T15" fmla="*/ 90 h 113"/>
                <a:gd name="T16" fmla="*/ 90 w 113"/>
                <a:gd name="T17" fmla="*/ 101 h 113"/>
                <a:gd name="T18" fmla="*/ 74 w 113"/>
                <a:gd name="T19" fmla="*/ 109 h 113"/>
                <a:gd name="T20" fmla="*/ 57 w 113"/>
                <a:gd name="T21" fmla="*/ 113 h 113"/>
                <a:gd name="T22" fmla="*/ 39 w 113"/>
                <a:gd name="T23" fmla="*/ 109 h 113"/>
                <a:gd name="T24" fmla="*/ 24 w 113"/>
                <a:gd name="T25" fmla="*/ 101 h 113"/>
                <a:gd name="T26" fmla="*/ 11 w 113"/>
                <a:gd name="T27" fmla="*/ 90 h 113"/>
                <a:gd name="T28" fmla="*/ 3 w 113"/>
                <a:gd name="T29" fmla="*/ 73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3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2" y="90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7" y="113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" name="Freeform 370"/>
            <p:cNvSpPr>
              <a:spLocks/>
            </p:cNvSpPr>
            <p:nvPr/>
          </p:nvSpPr>
          <p:spPr bwMode="auto">
            <a:xfrm>
              <a:off x="7610475" y="4556125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3 h 113"/>
                <a:gd name="T14" fmla="*/ 102 w 113"/>
                <a:gd name="T15" fmla="*/ 90 h 113"/>
                <a:gd name="T16" fmla="*/ 89 w 113"/>
                <a:gd name="T17" fmla="*/ 101 h 113"/>
                <a:gd name="T18" fmla="*/ 74 w 113"/>
                <a:gd name="T19" fmla="*/ 109 h 113"/>
                <a:gd name="T20" fmla="*/ 56 w 113"/>
                <a:gd name="T21" fmla="*/ 113 h 113"/>
                <a:gd name="T22" fmla="*/ 39 w 113"/>
                <a:gd name="T23" fmla="*/ 109 h 113"/>
                <a:gd name="T24" fmla="*/ 22 w 113"/>
                <a:gd name="T25" fmla="*/ 101 h 113"/>
                <a:gd name="T26" fmla="*/ 11 w 113"/>
                <a:gd name="T27" fmla="*/ 90 h 113"/>
                <a:gd name="T28" fmla="*/ 3 w 113"/>
                <a:gd name="T29" fmla="*/ 73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3 h 113"/>
                <a:gd name="T36" fmla="*/ 22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3"/>
                  </a:lnTo>
                  <a:lnTo>
                    <a:pt x="102" y="90"/>
                  </a:lnTo>
                  <a:lnTo>
                    <a:pt x="89" y="101"/>
                  </a:lnTo>
                  <a:lnTo>
                    <a:pt x="74" y="109"/>
                  </a:lnTo>
                  <a:lnTo>
                    <a:pt x="56" y="113"/>
                  </a:lnTo>
                  <a:lnTo>
                    <a:pt x="39" y="109"/>
                  </a:lnTo>
                  <a:lnTo>
                    <a:pt x="22" y="101"/>
                  </a:lnTo>
                  <a:lnTo>
                    <a:pt x="11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4" name="Freeform 371"/>
            <p:cNvSpPr>
              <a:spLocks/>
            </p:cNvSpPr>
            <p:nvPr/>
          </p:nvSpPr>
          <p:spPr bwMode="auto">
            <a:xfrm>
              <a:off x="7672388" y="4556125"/>
              <a:ext cx="19050" cy="17463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1 w 114"/>
                <a:gd name="T5" fmla="*/ 11 h 113"/>
                <a:gd name="T6" fmla="*/ 102 w 114"/>
                <a:gd name="T7" fmla="*/ 23 h 113"/>
                <a:gd name="T8" fmla="*/ 111 w 114"/>
                <a:gd name="T9" fmla="*/ 39 h 113"/>
                <a:gd name="T10" fmla="*/ 114 w 114"/>
                <a:gd name="T11" fmla="*/ 56 h 113"/>
                <a:gd name="T12" fmla="*/ 111 w 114"/>
                <a:gd name="T13" fmla="*/ 73 h 113"/>
                <a:gd name="T14" fmla="*/ 102 w 114"/>
                <a:gd name="T15" fmla="*/ 90 h 113"/>
                <a:gd name="T16" fmla="*/ 91 w 114"/>
                <a:gd name="T17" fmla="*/ 101 h 113"/>
                <a:gd name="T18" fmla="*/ 75 w 114"/>
                <a:gd name="T19" fmla="*/ 109 h 113"/>
                <a:gd name="T20" fmla="*/ 57 w 114"/>
                <a:gd name="T21" fmla="*/ 113 h 113"/>
                <a:gd name="T22" fmla="*/ 39 w 114"/>
                <a:gd name="T23" fmla="*/ 109 h 113"/>
                <a:gd name="T24" fmla="*/ 24 w 114"/>
                <a:gd name="T25" fmla="*/ 101 h 113"/>
                <a:gd name="T26" fmla="*/ 12 w 114"/>
                <a:gd name="T27" fmla="*/ 90 h 113"/>
                <a:gd name="T28" fmla="*/ 3 w 114"/>
                <a:gd name="T29" fmla="*/ 73 h 113"/>
                <a:gd name="T30" fmla="*/ 0 w 114"/>
                <a:gd name="T31" fmla="*/ 56 h 113"/>
                <a:gd name="T32" fmla="*/ 3 w 114"/>
                <a:gd name="T33" fmla="*/ 39 h 113"/>
                <a:gd name="T34" fmla="*/ 12 w 114"/>
                <a:gd name="T35" fmla="*/ 23 h 113"/>
                <a:gd name="T36" fmla="*/ 24 w 114"/>
                <a:gd name="T37" fmla="*/ 11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2" y="23"/>
                  </a:lnTo>
                  <a:lnTo>
                    <a:pt x="111" y="39"/>
                  </a:lnTo>
                  <a:lnTo>
                    <a:pt x="114" y="56"/>
                  </a:lnTo>
                  <a:lnTo>
                    <a:pt x="111" y="73"/>
                  </a:lnTo>
                  <a:lnTo>
                    <a:pt x="102" y="90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7" y="113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90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" name="Freeform 372"/>
            <p:cNvSpPr>
              <a:spLocks/>
            </p:cNvSpPr>
            <p:nvPr/>
          </p:nvSpPr>
          <p:spPr bwMode="auto">
            <a:xfrm>
              <a:off x="7294563" y="4618038"/>
              <a:ext cx="19050" cy="19050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0 w 114"/>
                <a:gd name="T5" fmla="*/ 11 h 113"/>
                <a:gd name="T6" fmla="*/ 102 w 114"/>
                <a:gd name="T7" fmla="*/ 24 h 113"/>
                <a:gd name="T8" fmla="*/ 111 w 114"/>
                <a:gd name="T9" fmla="*/ 39 h 113"/>
                <a:gd name="T10" fmla="*/ 114 w 114"/>
                <a:gd name="T11" fmla="*/ 57 h 113"/>
                <a:gd name="T12" fmla="*/ 111 w 114"/>
                <a:gd name="T13" fmla="*/ 74 h 113"/>
                <a:gd name="T14" fmla="*/ 102 w 114"/>
                <a:gd name="T15" fmla="*/ 89 h 113"/>
                <a:gd name="T16" fmla="*/ 90 w 114"/>
                <a:gd name="T17" fmla="*/ 102 h 113"/>
                <a:gd name="T18" fmla="*/ 75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3 w 114"/>
                <a:gd name="T25" fmla="*/ 102 h 113"/>
                <a:gd name="T26" fmla="*/ 12 w 114"/>
                <a:gd name="T27" fmla="*/ 89 h 113"/>
                <a:gd name="T28" fmla="*/ 3 w 114"/>
                <a:gd name="T29" fmla="*/ 74 h 113"/>
                <a:gd name="T30" fmla="*/ 0 w 114"/>
                <a:gd name="T31" fmla="*/ 57 h 113"/>
                <a:gd name="T32" fmla="*/ 3 w 114"/>
                <a:gd name="T33" fmla="*/ 39 h 113"/>
                <a:gd name="T34" fmla="*/ 12 w 114"/>
                <a:gd name="T35" fmla="*/ 24 h 113"/>
                <a:gd name="T36" fmla="*/ 23 w 114"/>
                <a:gd name="T37" fmla="*/ 11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6" name="Freeform 373"/>
            <p:cNvSpPr>
              <a:spLocks/>
            </p:cNvSpPr>
            <p:nvPr/>
          </p:nvSpPr>
          <p:spPr bwMode="auto">
            <a:xfrm>
              <a:off x="7358063" y="4618038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1 w 113"/>
                <a:gd name="T5" fmla="*/ 11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91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1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1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" name="Freeform 374"/>
            <p:cNvSpPr>
              <a:spLocks/>
            </p:cNvSpPr>
            <p:nvPr/>
          </p:nvSpPr>
          <p:spPr bwMode="auto">
            <a:xfrm>
              <a:off x="7421563" y="4618038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3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8" name="Freeform 375"/>
            <p:cNvSpPr>
              <a:spLocks/>
            </p:cNvSpPr>
            <p:nvPr/>
          </p:nvSpPr>
          <p:spPr bwMode="auto">
            <a:xfrm>
              <a:off x="7483475" y="4618038"/>
              <a:ext cx="19050" cy="19050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0 w 114"/>
                <a:gd name="T5" fmla="*/ 11 h 113"/>
                <a:gd name="T6" fmla="*/ 102 w 114"/>
                <a:gd name="T7" fmla="*/ 24 h 113"/>
                <a:gd name="T8" fmla="*/ 111 w 114"/>
                <a:gd name="T9" fmla="*/ 39 h 113"/>
                <a:gd name="T10" fmla="*/ 114 w 114"/>
                <a:gd name="T11" fmla="*/ 57 h 113"/>
                <a:gd name="T12" fmla="*/ 111 w 114"/>
                <a:gd name="T13" fmla="*/ 74 h 113"/>
                <a:gd name="T14" fmla="*/ 102 w 114"/>
                <a:gd name="T15" fmla="*/ 89 h 113"/>
                <a:gd name="T16" fmla="*/ 90 w 114"/>
                <a:gd name="T17" fmla="*/ 102 h 113"/>
                <a:gd name="T18" fmla="*/ 75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4 w 114"/>
                <a:gd name="T25" fmla="*/ 102 h 113"/>
                <a:gd name="T26" fmla="*/ 12 w 114"/>
                <a:gd name="T27" fmla="*/ 89 h 113"/>
                <a:gd name="T28" fmla="*/ 3 w 114"/>
                <a:gd name="T29" fmla="*/ 74 h 113"/>
                <a:gd name="T30" fmla="*/ 0 w 114"/>
                <a:gd name="T31" fmla="*/ 57 h 113"/>
                <a:gd name="T32" fmla="*/ 3 w 114"/>
                <a:gd name="T33" fmla="*/ 39 h 113"/>
                <a:gd name="T34" fmla="*/ 12 w 114"/>
                <a:gd name="T35" fmla="*/ 24 h 113"/>
                <a:gd name="T36" fmla="*/ 24 w 114"/>
                <a:gd name="T37" fmla="*/ 11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" name="Freeform 376"/>
            <p:cNvSpPr>
              <a:spLocks/>
            </p:cNvSpPr>
            <p:nvPr/>
          </p:nvSpPr>
          <p:spPr bwMode="auto">
            <a:xfrm>
              <a:off x="7546975" y="4618038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1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90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0" name="Freeform 377"/>
            <p:cNvSpPr>
              <a:spLocks/>
            </p:cNvSpPr>
            <p:nvPr/>
          </p:nvSpPr>
          <p:spPr bwMode="auto">
            <a:xfrm>
              <a:off x="7610475" y="4618038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89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2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2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89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" name="Freeform 378"/>
            <p:cNvSpPr>
              <a:spLocks/>
            </p:cNvSpPr>
            <p:nvPr/>
          </p:nvSpPr>
          <p:spPr bwMode="auto">
            <a:xfrm>
              <a:off x="7672388" y="4618038"/>
              <a:ext cx="19050" cy="19050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1 w 114"/>
                <a:gd name="T5" fmla="*/ 11 h 113"/>
                <a:gd name="T6" fmla="*/ 102 w 114"/>
                <a:gd name="T7" fmla="*/ 24 h 113"/>
                <a:gd name="T8" fmla="*/ 111 w 114"/>
                <a:gd name="T9" fmla="*/ 39 h 113"/>
                <a:gd name="T10" fmla="*/ 114 w 114"/>
                <a:gd name="T11" fmla="*/ 57 h 113"/>
                <a:gd name="T12" fmla="*/ 111 w 114"/>
                <a:gd name="T13" fmla="*/ 74 h 113"/>
                <a:gd name="T14" fmla="*/ 102 w 114"/>
                <a:gd name="T15" fmla="*/ 89 h 113"/>
                <a:gd name="T16" fmla="*/ 91 w 114"/>
                <a:gd name="T17" fmla="*/ 102 h 113"/>
                <a:gd name="T18" fmla="*/ 75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4 w 114"/>
                <a:gd name="T25" fmla="*/ 102 h 113"/>
                <a:gd name="T26" fmla="*/ 12 w 114"/>
                <a:gd name="T27" fmla="*/ 89 h 113"/>
                <a:gd name="T28" fmla="*/ 3 w 114"/>
                <a:gd name="T29" fmla="*/ 74 h 113"/>
                <a:gd name="T30" fmla="*/ 0 w 114"/>
                <a:gd name="T31" fmla="*/ 57 h 113"/>
                <a:gd name="T32" fmla="*/ 3 w 114"/>
                <a:gd name="T33" fmla="*/ 39 h 113"/>
                <a:gd name="T34" fmla="*/ 12 w 114"/>
                <a:gd name="T35" fmla="*/ 24 h 113"/>
                <a:gd name="T36" fmla="*/ 24 w 114"/>
                <a:gd name="T37" fmla="*/ 11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2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4"/>
                  </a:lnTo>
                  <a:lnTo>
                    <a:pt x="102" y="89"/>
                  </a:lnTo>
                  <a:lnTo>
                    <a:pt x="91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" name="Freeform 379"/>
            <p:cNvSpPr>
              <a:spLocks/>
            </p:cNvSpPr>
            <p:nvPr/>
          </p:nvSpPr>
          <p:spPr bwMode="auto">
            <a:xfrm>
              <a:off x="7294563" y="4691063"/>
              <a:ext cx="19050" cy="17463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0 w 114"/>
                <a:gd name="T5" fmla="*/ 11 h 113"/>
                <a:gd name="T6" fmla="*/ 102 w 114"/>
                <a:gd name="T7" fmla="*/ 24 h 113"/>
                <a:gd name="T8" fmla="*/ 111 w 114"/>
                <a:gd name="T9" fmla="*/ 39 h 113"/>
                <a:gd name="T10" fmla="*/ 114 w 114"/>
                <a:gd name="T11" fmla="*/ 57 h 113"/>
                <a:gd name="T12" fmla="*/ 111 w 114"/>
                <a:gd name="T13" fmla="*/ 74 h 113"/>
                <a:gd name="T14" fmla="*/ 102 w 114"/>
                <a:gd name="T15" fmla="*/ 90 h 113"/>
                <a:gd name="T16" fmla="*/ 90 w 114"/>
                <a:gd name="T17" fmla="*/ 102 h 113"/>
                <a:gd name="T18" fmla="*/ 75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3 w 114"/>
                <a:gd name="T25" fmla="*/ 102 h 113"/>
                <a:gd name="T26" fmla="*/ 12 w 114"/>
                <a:gd name="T27" fmla="*/ 90 h 113"/>
                <a:gd name="T28" fmla="*/ 3 w 114"/>
                <a:gd name="T29" fmla="*/ 74 h 113"/>
                <a:gd name="T30" fmla="*/ 0 w 114"/>
                <a:gd name="T31" fmla="*/ 57 h 113"/>
                <a:gd name="T32" fmla="*/ 3 w 114"/>
                <a:gd name="T33" fmla="*/ 39 h 113"/>
                <a:gd name="T34" fmla="*/ 12 w 114"/>
                <a:gd name="T35" fmla="*/ 24 h 113"/>
                <a:gd name="T36" fmla="*/ 23 w 114"/>
                <a:gd name="T37" fmla="*/ 11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3" name="Freeform 380"/>
            <p:cNvSpPr>
              <a:spLocks/>
            </p:cNvSpPr>
            <p:nvPr/>
          </p:nvSpPr>
          <p:spPr bwMode="auto">
            <a:xfrm>
              <a:off x="7358063" y="4691063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1 w 113"/>
                <a:gd name="T5" fmla="*/ 11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90 h 113"/>
                <a:gd name="T16" fmla="*/ 91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1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1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4" name="Freeform 381"/>
            <p:cNvSpPr>
              <a:spLocks/>
            </p:cNvSpPr>
            <p:nvPr/>
          </p:nvSpPr>
          <p:spPr bwMode="auto">
            <a:xfrm>
              <a:off x="7421563" y="4691063"/>
              <a:ext cx="17463" cy="17463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89 w 113"/>
                <a:gd name="T5" fmla="*/ 11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90 h 113"/>
                <a:gd name="T16" fmla="*/ 89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3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5" name="Freeform 382"/>
            <p:cNvSpPr>
              <a:spLocks/>
            </p:cNvSpPr>
            <p:nvPr/>
          </p:nvSpPr>
          <p:spPr bwMode="auto">
            <a:xfrm>
              <a:off x="7483475" y="4691063"/>
              <a:ext cx="19050" cy="17463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0 w 114"/>
                <a:gd name="T5" fmla="*/ 11 h 113"/>
                <a:gd name="T6" fmla="*/ 102 w 114"/>
                <a:gd name="T7" fmla="*/ 24 h 113"/>
                <a:gd name="T8" fmla="*/ 111 w 114"/>
                <a:gd name="T9" fmla="*/ 39 h 113"/>
                <a:gd name="T10" fmla="*/ 114 w 114"/>
                <a:gd name="T11" fmla="*/ 57 h 113"/>
                <a:gd name="T12" fmla="*/ 111 w 114"/>
                <a:gd name="T13" fmla="*/ 74 h 113"/>
                <a:gd name="T14" fmla="*/ 102 w 114"/>
                <a:gd name="T15" fmla="*/ 90 h 113"/>
                <a:gd name="T16" fmla="*/ 90 w 114"/>
                <a:gd name="T17" fmla="*/ 102 h 113"/>
                <a:gd name="T18" fmla="*/ 75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4 w 114"/>
                <a:gd name="T25" fmla="*/ 102 h 113"/>
                <a:gd name="T26" fmla="*/ 12 w 114"/>
                <a:gd name="T27" fmla="*/ 90 h 113"/>
                <a:gd name="T28" fmla="*/ 3 w 114"/>
                <a:gd name="T29" fmla="*/ 74 h 113"/>
                <a:gd name="T30" fmla="*/ 0 w 114"/>
                <a:gd name="T31" fmla="*/ 57 h 113"/>
                <a:gd name="T32" fmla="*/ 3 w 114"/>
                <a:gd name="T33" fmla="*/ 39 h 113"/>
                <a:gd name="T34" fmla="*/ 12 w 114"/>
                <a:gd name="T35" fmla="*/ 24 h 113"/>
                <a:gd name="T36" fmla="*/ 24 w 114"/>
                <a:gd name="T37" fmla="*/ 11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6" name="Freeform 383"/>
            <p:cNvSpPr>
              <a:spLocks/>
            </p:cNvSpPr>
            <p:nvPr/>
          </p:nvSpPr>
          <p:spPr bwMode="auto">
            <a:xfrm>
              <a:off x="7546975" y="4691063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1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4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4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23" name="Group 922"/>
          <p:cNvGrpSpPr/>
          <p:nvPr/>
        </p:nvGrpSpPr>
        <p:grpSpPr>
          <a:xfrm>
            <a:off x="6290040" y="4241653"/>
            <a:ext cx="538162" cy="538163"/>
            <a:chOff x="6297613" y="4241800"/>
            <a:chExt cx="538162" cy="538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1" name="Freeform 388"/>
            <p:cNvSpPr>
              <a:spLocks/>
            </p:cNvSpPr>
            <p:nvPr/>
          </p:nvSpPr>
          <p:spPr bwMode="auto">
            <a:xfrm>
              <a:off x="6440488" y="4421188"/>
              <a:ext cx="252412" cy="179388"/>
            </a:xfrm>
            <a:custGeom>
              <a:avLst/>
              <a:gdLst>
                <a:gd name="T0" fmla="*/ 1522 w 1582"/>
                <a:gd name="T1" fmla="*/ 0 h 1130"/>
                <a:gd name="T2" fmla="*/ 1537 w 1582"/>
                <a:gd name="T3" fmla="*/ 1 h 1130"/>
                <a:gd name="T4" fmla="*/ 1550 w 1582"/>
                <a:gd name="T5" fmla="*/ 6 h 1130"/>
                <a:gd name="T6" fmla="*/ 1564 w 1582"/>
                <a:gd name="T7" fmla="*/ 14 h 1130"/>
                <a:gd name="T8" fmla="*/ 1573 w 1582"/>
                <a:gd name="T9" fmla="*/ 26 h 1130"/>
                <a:gd name="T10" fmla="*/ 1579 w 1582"/>
                <a:gd name="T11" fmla="*/ 39 h 1130"/>
                <a:gd name="T12" fmla="*/ 1582 w 1582"/>
                <a:gd name="T13" fmla="*/ 53 h 1130"/>
                <a:gd name="T14" fmla="*/ 1581 w 1582"/>
                <a:gd name="T15" fmla="*/ 68 h 1130"/>
                <a:gd name="T16" fmla="*/ 1576 w 1582"/>
                <a:gd name="T17" fmla="*/ 81 h 1130"/>
                <a:gd name="T18" fmla="*/ 1568 w 1582"/>
                <a:gd name="T19" fmla="*/ 95 h 1130"/>
                <a:gd name="T20" fmla="*/ 664 w 1582"/>
                <a:gd name="T21" fmla="*/ 1110 h 1130"/>
                <a:gd name="T22" fmla="*/ 651 w 1582"/>
                <a:gd name="T23" fmla="*/ 1122 h 1130"/>
                <a:gd name="T24" fmla="*/ 637 w 1582"/>
                <a:gd name="T25" fmla="*/ 1128 h 1130"/>
                <a:gd name="T26" fmla="*/ 622 w 1582"/>
                <a:gd name="T27" fmla="*/ 1130 h 1130"/>
                <a:gd name="T28" fmla="*/ 609 w 1582"/>
                <a:gd name="T29" fmla="*/ 1129 h 1130"/>
                <a:gd name="T30" fmla="*/ 597 w 1582"/>
                <a:gd name="T31" fmla="*/ 1125 h 1130"/>
                <a:gd name="T32" fmla="*/ 587 w 1582"/>
                <a:gd name="T33" fmla="*/ 1118 h 1130"/>
                <a:gd name="T34" fmla="*/ 22 w 1582"/>
                <a:gd name="T35" fmla="*/ 666 h 1130"/>
                <a:gd name="T36" fmla="*/ 11 w 1582"/>
                <a:gd name="T37" fmla="*/ 654 h 1130"/>
                <a:gd name="T38" fmla="*/ 4 w 1582"/>
                <a:gd name="T39" fmla="*/ 642 h 1130"/>
                <a:gd name="T40" fmla="*/ 0 w 1582"/>
                <a:gd name="T41" fmla="*/ 628 h 1130"/>
                <a:gd name="T42" fmla="*/ 1 w 1582"/>
                <a:gd name="T43" fmla="*/ 613 h 1130"/>
                <a:gd name="T44" fmla="*/ 5 w 1582"/>
                <a:gd name="T45" fmla="*/ 599 h 1130"/>
                <a:gd name="T46" fmla="*/ 12 w 1582"/>
                <a:gd name="T47" fmla="*/ 587 h 1130"/>
                <a:gd name="T48" fmla="*/ 24 w 1582"/>
                <a:gd name="T49" fmla="*/ 576 h 1130"/>
                <a:gd name="T50" fmla="*/ 36 w 1582"/>
                <a:gd name="T51" fmla="*/ 569 h 1130"/>
                <a:gd name="T52" fmla="*/ 50 w 1582"/>
                <a:gd name="T53" fmla="*/ 565 h 1130"/>
                <a:gd name="T54" fmla="*/ 65 w 1582"/>
                <a:gd name="T55" fmla="*/ 566 h 1130"/>
                <a:gd name="T56" fmla="*/ 79 w 1582"/>
                <a:gd name="T57" fmla="*/ 569 h 1130"/>
                <a:gd name="T58" fmla="*/ 92 w 1582"/>
                <a:gd name="T59" fmla="*/ 577 h 1130"/>
                <a:gd name="T60" fmla="*/ 615 w 1582"/>
                <a:gd name="T61" fmla="*/ 996 h 1130"/>
                <a:gd name="T62" fmla="*/ 1483 w 1582"/>
                <a:gd name="T63" fmla="*/ 20 h 1130"/>
                <a:gd name="T64" fmla="*/ 1495 w 1582"/>
                <a:gd name="T65" fmla="*/ 9 h 1130"/>
                <a:gd name="T66" fmla="*/ 1508 w 1582"/>
                <a:gd name="T67" fmla="*/ 3 h 1130"/>
                <a:gd name="T68" fmla="*/ 1522 w 1582"/>
                <a:gd name="T69" fmla="*/ 0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82" h="1130">
                  <a:moveTo>
                    <a:pt x="1522" y="0"/>
                  </a:moveTo>
                  <a:lnTo>
                    <a:pt x="1537" y="1"/>
                  </a:lnTo>
                  <a:lnTo>
                    <a:pt x="1550" y="6"/>
                  </a:lnTo>
                  <a:lnTo>
                    <a:pt x="1564" y="14"/>
                  </a:lnTo>
                  <a:lnTo>
                    <a:pt x="1573" y="26"/>
                  </a:lnTo>
                  <a:lnTo>
                    <a:pt x="1579" y="39"/>
                  </a:lnTo>
                  <a:lnTo>
                    <a:pt x="1582" y="53"/>
                  </a:lnTo>
                  <a:lnTo>
                    <a:pt x="1581" y="68"/>
                  </a:lnTo>
                  <a:lnTo>
                    <a:pt x="1576" y="81"/>
                  </a:lnTo>
                  <a:lnTo>
                    <a:pt x="1568" y="95"/>
                  </a:lnTo>
                  <a:lnTo>
                    <a:pt x="664" y="1110"/>
                  </a:lnTo>
                  <a:lnTo>
                    <a:pt x="651" y="1122"/>
                  </a:lnTo>
                  <a:lnTo>
                    <a:pt x="637" y="1128"/>
                  </a:lnTo>
                  <a:lnTo>
                    <a:pt x="622" y="1130"/>
                  </a:lnTo>
                  <a:lnTo>
                    <a:pt x="609" y="1129"/>
                  </a:lnTo>
                  <a:lnTo>
                    <a:pt x="597" y="1125"/>
                  </a:lnTo>
                  <a:lnTo>
                    <a:pt x="587" y="1118"/>
                  </a:lnTo>
                  <a:lnTo>
                    <a:pt x="22" y="666"/>
                  </a:lnTo>
                  <a:lnTo>
                    <a:pt x="11" y="654"/>
                  </a:lnTo>
                  <a:lnTo>
                    <a:pt x="4" y="642"/>
                  </a:lnTo>
                  <a:lnTo>
                    <a:pt x="0" y="628"/>
                  </a:lnTo>
                  <a:lnTo>
                    <a:pt x="1" y="613"/>
                  </a:lnTo>
                  <a:lnTo>
                    <a:pt x="5" y="599"/>
                  </a:lnTo>
                  <a:lnTo>
                    <a:pt x="12" y="587"/>
                  </a:lnTo>
                  <a:lnTo>
                    <a:pt x="24" y="576"/>
                  </a:lnTo>
                  <a:lnTo>
                    <a:pt x="36" y="569"/>
                  </a:lnTo>
                  <a:lnTo>
                    <a:pt x="50" y="565"/>
                  </a:lnTo>
                  <a:lnTo>
                    <a:pt x="65" y="566"/>
                  </a:lnTo>
                  <a:lnTo>
                    <a:pt x="79" y="569"/>
                  </a:lnTo>
                  <a:lnTo>
                    <a:pt x="92" y="577"/>
                  </a:lnTo>
                  <a:lnTo>
                    <a:pt x="615" y="996"/>
                  </a:lnTo>
                  <a:lnTo>
                    <a:pt x="1483" y="20"/>
                  </a:lnTo>
                  <a:lnTo>
                    <a:pt x="1495" y="9"/>
                  </a:lnTo>
                  <a:lnTo>
                    <a:pt x="1508" y="3"/>
                  </a:lnTo>
                  <a:lnTo>
                    <a:pt x="15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" name="Freeform 389"/>
            <p:cNvSpPr>
              <a:spLocks noEditPoints="1"/>
            </p:cNvSpPr>
            <p:nvPr/>
          </p:nvSpPr>
          <p:spPr bwMode="auto">
            <a:xfrm>
              <a:off x="6297613" y="4241800"/>
              <a:ext cx="538162" cy="538163"/>
            </a:xfrm>
            <a:custGeom>
              <a:avLst/>
              <a:gdLst>
                <a:gd name="T0" fmla="*/ 113 w 3390"/>
                <a:gd name="T1" fmla="*/ 113 h 3390"/>
                <a:gd name="T2" fmla="*/ 113 w 3390"/>
                <a:gd name="T3" fmla="*/ 3277 h 3390"/>
                <a:gd name="T4" fmla="*/ 3277 w 3390"/>
                <a:gd name="T5" fmla="*/ 3277 h 3390"/>
                <a:gd name="T6" fmla="*/ 3277 w 3390"/>
                <a:gd name="T7" fmla="*/ 113 h 3390"/>
                <a:gd name="T8" fmla="*/ 113 w 3390"/>
                <a:gd name="T9" fmla="*/ 113 h 3390"/>
                <a:gd name="T10" fmla="*/ 0 w 3390"/>
                <a:gd name="T11" fmla="*/ 0 h 3390"/>
                <a:gd name="T12" fmla="*/ 3390 w 3390"/>
                <a:gd name="T13" fmla="*/ 0 h 3390"/>
                <a:gd name="T14" fmla="*/ 3390 w 3390"/>
                <a:gd name="T15" fmla="*/ 3390 h 3390"/>
                <a:gd name="T16" fmla="*/ 0 w 3390"/>
                <a:gd name="T17" fmla="*/ 3390 h 3390"/>
                <a:gd name="T18" fmla="*/ 0 w 3390"/>
                <a:gd name="T19" fmla="*/ 0 h 3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0" h="3390">
                  <a:moveTo>
                    <a:pt x="113" y="113"/>
                  </a:moveTo>
                  <a:lnTo>
                    <a:pt x="113" y="3277"/>
                  </a:lnTo>
                  <a:lnTo>
                    <a:pt x="3277" y="3277"/>
                  </a:lnTo>
                  <a:lnTo>
                    <a:pt x="3277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3390" y="0"/>
                  </a:lnTo>
                  <a:lnTo>
                    <a:pt x="3390" y="3390"/>
                  </a:lnTo>
                  <a:lnTo>
                    <a:pt x="0" y="339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29" name="Group 928"/>
          <p:cNvGrpSpPr/>
          <p:nvPr/>
        </p:nvGrpSpPr>
        <p:grpSpPr>
          <a:xfrm>
            <a:off x="5359309" y="4271022"/>
            <a:ext cx="528637" cy="479425"/>
            <a:chOff x="5392738" y="4268788"/>
            <a:chExt cx="528637" cy="4794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7" name="Freeform 394"/>
            <p:cNvSpPr>
              <a:spLocks/>
            </p:cNvSpPr>
            <p:nvPr/>
          </p:nvSpPr>
          <p:spPr bwMode="auto">
            <a:xfrm>
              <a:off x="5392738" y="4268788"/>
              <a:ext cx="474662" cy="479425"/>
            </a:xfrm>
            <a:custGeom>
              <a:avLst/>
              <a:gdLst>
                <a:gd name="T0" fmla="*/ 0 w 2995"/>
                <a:gd name="T1" fmla="*/ 0 h 3017"/>
                <a:gd name="T2" fmla="*/ 2995 w 2995"/>
                <a:gd name="T3" fmla="*/ 0 h 3017"/>
                <a:gd name="T4" fmla="*/ 2995 w 2995"/>
                <a:gd name="T5" fmla="*/ 171 h 3017"/>
                <a:gd name="T6" fmla="*/ 2991 w 2995"/>
                <a:gd name="T7" fmla="*/ 189 h 3017"/>
                <a:gd name="T8" fmla="*/ 2983 w 2995"/>
                <a:gd name="T9" fmla="*/ 204 h 3017"/>
                <a:gd name="T10" fmla="*/ 2971 w 2995"/>
                <a:gd name="T11" fmla="*/ 217 h 3017"/>
                <a:gd name="T12" fmla="*/ 2955 w 2995"/>
                <a:gd name="T13" fmla="*/ 225 h 3017"/>
                <a:gd name="T14" fmla="*/ 2938 w 2995"/>
                <a:gd name="T15" fmla="*/ 228 h 3017"/>
                <a:gd name="T16" fmla="*/ 2921 w 2995"/>
                <a:gd name="T17" fmla="*/ 225 h 3017"/>
                <a:gd name="T18" fmla="*/ 2905 w 2995"/>
                <a:gd name="T19" fmla="*/ 217 h 3017"/>
                <a:gd name="T20" fmla="*/ 2893 w 2995"/>
                <a:gd name="T21" fmla="*/ 204 h 3017"/>
                <a:gd name="T22" fmla="*/ 2885 w 2995"/>
                <a:gd name="T23" fmla="*/ 189 h 3017"/>
                <a:gd name="T24" fmla="*/ 2882 w 2995"/>
                <a:gd name="T25" fmla="*/ 171 h 3017"/>
                <a:gd name="T26" fmla="*/ 2882 w 2995"/>
                <a:gd name="T27" fmla="*/ 114 h 3017"/>
                <a:gd name="T28" fmla="*/ 113 w 2995"/>
                <a:gd name="T29" fmla="*/ 114 h 3017"/>
                <a:gd name="T30" fmla="*/ 113 w 2995"/>
                <a:gd name="T31" fmla="*/ 2903 h 3017"/>
                <a:gd name="T32" fmla="*/ 2882 w 2995"/>
                <a:gd name="T33" fmla="*/ 2903 h 3017"/>
                <a:gd name="T34" fmla="*/ 2882 w 2995"/>
                <a:gd name="T35" fmla="*/ 1082 h 3017"/>
                <a:gd name="T36" fmla="*/ 2885 w 2995"/>
                <a:gd name="T37" fmla="*/ 1063 h 3017"/>
                <a:gd name="T38" fmla="*/ 2893 w 2995"/>
                <a:gd name="T39" fmla="*/ 1048 h 3017"/>
                <a:gd name="T40" fmla="*/ 2905 w 2995"/>
                <a:gd name="T41" fmla="*/ 1035 h 3017"/>
                <a:gd name="T42" fmla="*/ 2921 w 2995"/>
                <a:gd name="T43" fmla="*/ 1027 h 3017"/>
                <a:gd name="T44" fmla="*/ 2938 w 2995"/>
                <a:gd name="T45" fmla="*/ 1025 h 3017"/>
                <a:gd name="T46" fmla="*/ 2955 w 2995"/>
                <a:gd name="T47" fmla="*/ 1027 h 3017"/>
                <a:gd name="T48" fmla="*/ 2971 w 2995"/>
                <a:gd name="T49" fmla="*/ 1035 h 3017"/>
                <a:gd name="T50" fmla="*/ 2983 w 2995"/>
                <a:gd name="T51" fmla="*/ 1048 h 3017"/>
                <a:gd name="T52" fmla="*/ 2991 w 2995"/>
                <a:gd name="T53" fmla="*/ 1063 h 3017"/>
                <a:gd name="T54" fmla="*/ 2995 w 2995"/>
                <a:gd name="T55" fmla="*/ 1082 h 3017"/>
                <a:gd name="T56" fmla="*/ 2995 w 2995"/>
                <a:gd name="T57" fmla="*/ 3017 h 3017"/>
                <a:gd name="T58" fmla="*/ 0 w 2995"/>
                <a:gd name="T59" fmla="*/ 3017 h 3017"/>
                <a:gd name="T60" fmla="*/ 0 w 2995"/>
                <a:gd name="T61" fmla="*/ 0 h 3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95" h="3017">
                  <a:moveTo>
                    <a:pt x="0" y="0"/>
                  </a:moveTo>
                  <a:lnTo>
                    <a:pt x="2995" y="0"/>
                  </a:lnTo>
                  <a:lnTo>
                    <a:pt x="2995" y="171"/>
                  </a:lnTo>
                  <a:lnTo>
                    <a:pt x="2991" y="189"/>
                  </a:lnTo>
                  <a:lnTo>
                    <a:pt x="2983" y="204"/>
                  </a:lnTo>
                  <a:lnTo>
                    <a:pt x="2971" y="217"/>
                  </a:lnTo>
                  <a:lnTo>
                    <a:pt x="2955" y="225"/>
                  </a:lnTo>
                  <a:lnTo>
                    <a:pt x="2938" y="228"/>
                  </a:lnTo>
                  <a:lnTo>
                    <a:pt x="2921" y="225"/>
                  </a:lnTo>
                  <a:lnTo>
                    <a:pt x="2905" y="217"/>
                  </a:lnTo>
                  <a:lnTo>
                    <a:pt x="2893" y="204"/>
                  </a:lnTo>
                  <a:lnTo>
                    <a:pt x="2885" y="189"/>
                  </a:lnTo>
                  <a:lnTo>
                    <a:pt x="2882" y="171"/>
                  </a:lnTo>
                  <a:lnTo>
                    <a:pt x="2882" y="114"/>
                  </a:lnTo>
                  <a:lnTo>
                    <a:pt x="113" y="114"/>
                  </a:lnTo>
                  <a:lnTo>
                    <a:pt x="113" y="2903"/>
                  </a:lnTo>
                  <a:lnTo>
                    <a:pt x="2882" y="2903"/>
                  </a:lnTo>
                  <a:lnTo>
                    <a:pt x="2882" y="1082"/>
                  </a:lnTo>
                  <a:lnTo>
                    <a:pt x="2885" y="1063"/>
                  </a:lnTo>
                  <a:lnTo>
                    <a:pt x="2893" y="1048"/>
                  </a:lnTo>
                  <a:lnTo>
                    <a:pt x="2905" y="1035"/>
                  </a:lnTo>
                  <a:lnTo>
                    <a:pt x="2921" y="1027"/>
                  </a:lnTo>
                  <a:lnTo>
                    <a:pt x="2938" y="1025"/>
                  </a:lnTo>
                  <a:lnTo>
                    <a:pt x="2955" y="1027"/>
                  </a:lnTo>
                  <a:lnTo>
                    <a:pt x="2971" y="1035"/>
                  </a:lnTo>
                  <a:lnTo>
                    <a:pt x="2983" y="1048"/>
                  </a:lnTo>
                  <a:lnTo>
                    <a:pt x="2991" y="1063"/>
                  </a:lnTo>
                  <a:lnTo>
                    <a:pt x="2995" y="1082"/>
                  </a:lnTo>
                  <a:lnTo>
                    <a:pt x="2995" y="3017"/>
                  </a:lnTo>
                  <a:lnTo>
                    <a:pt x="0" y="30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8" name="Freeform 395"/>
            <p:cNvSpPr>
              <a:spLocks/>
            </p:cNvSpPr>
            <p:nvPr/>
          </p:nvSpPr>
          <p:spPr bwMode="auto">
            <a:xfrm>
              <a:off x="5502275" y="4305300"/>
              <a:ext cx="419100" cy="298450"/>
            </a:xfrm>
            <a:custGeom>
              <a:avLst/>
              <a:gdLst>
                <a:gd name="T0" fmla="*/ 2587 w 2644"/>
                <a:gd name="T1" fmla="*/ 0 h 1878"/>
                <a:gd name="T2" fmla="*/ 2601 w 2644"/>
                <a:gd name="T3" fmla="*/ 1 h 1878"/>
                <a:gd name="T4" fmla="*/ 2615 w 2644"/>
                <a:gd name="T5" fmla="*/ 7 h 1878"/>
                <a:gd name="T6" fmla="*/ 2627 w 2644"/>
                <a:gd name="T7" fmla="*/ 17 h 1878"/>
                <a:gd name="T8" fmla="*/ 2636 w 2644"/>
                <a:gd name="T9" fmla="*/ 29 h 1878"/>
                <a:gd name="T10" fmla="*/ 2641 w 2644"/>
                <a:gd name="T11" fmla="*/ 42 h 1878"/>
                <a:gd name="T12" fmla="*/ 2644 w 2644"/>
                <a:gd name="T13" fmla="*/ 57 h 1878"/>
                <a:gd name="T14" fmla="*/ 2641 w 2644"/>
                <a:gd name="T15" fmla="*/ 71 h 1878"/>
                <a:gd name="T16" fmla="*/ 2636 w 2644"/>
                <a:gd name="T17" fmla="*/ 85 h 1878"/>
                <a:gd name="T18" fmla="*/ 2627 w 2644"/>
                <a:gd name="T19" fmla="*/ 97 h 1878"/>
                <a:gd name="T20" fmla="*/ 876 w 2644"/>
                <a:gd name="T21" fmla="*/ 1862 h 1878"/>
                <a:gd name="T22" fmla="*/ 863 w 2644"/>
                <a:gd name="T23" fmla="*/ 1871 h 1878"/>
                <a:gd name="T24" fmla="*/ 850 w 2644"/>
                <a:gd name="T25" fmla="*/ 1876 h 1878"/>
                <a:gd name="T26" fmla="*/ 836 w 2644"/>
                <a:gd name="T27" fmla="*/ 1878 h 1878"/>
                <a:gd name="T28" fmla="*/ 821 w 2644"/>
                <a:gd name="T29" fmla="*/ 1876 h 1878"/>
                <a:gd name="T30" fmla="*/ 808 w 2644"/>
                <a:gd name="T31" fmla="*/ 1871 h 1878"/>
                <a:gd name="T32" fmla="*/ 795 w 2644"/>
                <a:gd name="T33" fmla="*/ 1862 h 1878"/>
                <a:gd name="T34" fmla="*/ 17 w 2644"/>
                <a:gd name="T35" fmla="*/ 1077 h 1878"/>
                <a:gd name="T36" fmla="*/ 8 w 2644"/>
                <a:gd name="T37" fmla="*/ 1065 h 1878"/>
                <a:gd name="T38" fmla="*/ 2 w 2644"/>
                <a:gd name="T39" fmla="*/ 1051 h 1878"/>
                <a:gd name="T40" fmla="*/ 0 w 2644"/>
                <a:gd name="T41" fmla="*/ 1037 h 1878"/>
                <a:gd name="T42" fmla="*/ 2 w 2644"/>
                <a:gd name="T43" fmla="*/ 1022 h 1878"/>
                <a:gd name="T44" fmla="*/ 8 w 2644"/>
                <a:gd name="T45" fmla="*/ 1009 h 1878"/>
                <a:gd name="T46" fmla="*/ 17 w 2644"/>
                <a:gd name="T47" fmla="*/ 996 h 1878"/>
                <a:gd name="T48" fmla="*/ 29 w 2644"/>
                <a:gd name="T49" fmla="*/ 987 h 1878"/>
                <a:gd name="T50" fmla="*/ 42 w 2644"/>
                <a:gd name="T51" fmla="*/ 982 h 1878"/>
                <a:gd name="T52" fmla="*/ 57 w 2644"/>
                <a:gd name="T53" fmla="*/ 980 h 1878"/>
                <a:gd name="T54" fmla="*/ 71 w 2644"/>
                <a:gd name="T55" fmla="*/ 982 h 1878"/>
                <a:gd name="T56" fmla="*/ 85 w 2644"/>
                <a:gd name="T57" fmla="*/ 987 h 1878"/>
                <a:gd name="T58" fmla="*/ 97 w 2644"/>
                <a:gd name="T59" fmla="*/ 996 h 1878"/>
                <a:gd name="T60" fmla="*/ 836 w 2644"/>
                <a:gd name="T61" fmla="*/ 1740 h 1878"/>
                <a:gd name="T62" fmla="*/ 2547 w 2644"/>
                <a:gd name="T63" fmla="*/ 17 h 1878"/>
                <a:gd name="T64" fmla="*/ 2559 w 2644"/>
                <a:gd name="T65" fmla="*/ 7 h 1878"/>
                <a:gd name="T66" fmla="*/ 2573 w 2644"/>
                <a:gd name="T67" fmla="*/ 1 h 1878"/>
                <a:gd name="T68" fmla="*/ 2587 w 2644"/>
                <a:gd name="T69" fmla="*/ 0 h 1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44" h="1878">
                  <a:moveTo>
                    <a:pt x="2587" y="0"/>
                  </a:moveTo>
                  <a:lnTo>
                    <a:pt x="2601" y="1"/>
                  </a:lnTo>
                  <a:lnTo>
                    <a:pt x="2615" y="7"/>
                  </a:lnTo>
                  <a:lnTo>
                    <a:pt x="2627" y="17"/>
                  </a:lnTo>
                  <a:lnTo>
                    <a:pt x="2636" y="29"/>
                  </a:lnTo>
                  <a:lnTo>
                    <a:pt x="2641" y="42"/>
                  </a:lnTo>
                  <a:lnTo>
                    <a:pt x="2644" y="57"/>
                  </a:lnTo>
                  <a:lnTo>
                    <a:pt x="2641" y="71"/>
                  </a:lnTo>
                  <a:lnTo>
                    <a:pt x="2636" y="85"/>
                  </a:lnTo>
                  <a:lnTo>
                    <a:pt x="2627" y="97"/>
                  </a:lnTo>
                  <a:lnTo>
                    <a:pt x="876" y="1862"/>
                  </a:lnTo>
                  <a:lnTo>
                    <a:pt x="863" y="1871"/>
                  </a:lnTo>
                  <a:lnTo>
                    <a:pt x="850" y="1876"/>
                  </a:lnTo>
                  <a:lnTo>
                    <a:pt x="836" y="1878"/>
                  </a:lnTo>
                  <a:lnTo>
                    <a:pt x="821" y="1876"/>
                  </a:lnTo>
                  <a:lnTo>
                    <a:pt x="808" y="1871"/>
                  </a:lnTo>
                  <a:lnTo>
                    <a:pt x="795" y="1862"/>
                  </a:lnTo>
                  <a:lnTo>
                    <a:pt x="17" y="1077"/>
                  </a:lnTo>
                  <a:lnTo>
                    <a:pt x="8" y="1065"/>
                  </a:lnTo>
                  <a:lnTo>
                    <a:pt x="2" y="1051"/>
                  </a:lnTo>
                  <a:lnTo>
                    <a:pt x="0" y="1037"/>
                  </a:lnTo>
                  <a:lnTo>
                    <a:pt x="2" y="1022"/>
                  </a:lnTo>
                  <a:lnTo>
                    <a:pt x="8" y="1009"/>
                  </a:lnTo>
                  <a:lnTo>
                    <a:pt x="17" y="996"/>
                  </a:lnTo>
                  <a:lnTo>
                    <a:pt x="29" y="987"/>
                  </a:lnTo>
                  <a:lnTo>
                    <a:pt x="42" y="982"/>
                  </a:lnTo>
                  <a:lnTo>
                    <a:pt x="57" y="980"/>
                  </a:lnTo>
                  <a:lnTo>
                    <a:pt x="71" y="982"/>
                  </a:lnTo>
                  <a:lnTo>
                    <a:pt x="85" y="987"/>
                  </a:lnTo>
                  <a:lnTo>
                    <a:pt x="97" y="996"/>
                  </a:lnTo>
                  <a:lnTo>
                    <a:pt x="836" y="1740"/>
                  </a:lnTo>
                  <a:lnTo>
                    <a:pt x="2547" y="17"/>
                  </a:lnTo>
                  <a:lnTo>
                    <a:pt x="2559" y="7"/>
                  </a:lnTo>
                  <a:lnTo>
                    <a:pt x="2573" y="1"/>
                  </a:lnTo>
                  <a:lnTo>
                    <a:pt x="25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3" name="Group 942"/>
          <p:cNvGrpSpPr/>
          <p:nvPr/>
        </p:nvGrpSpPr>
        <p:grpSpPr>
          <a:xfrm>
            <a:off x="4418258" y="4241653"/>
            <a:ext cx="539750" cy="538163"/>
            <a:chOff x="4425950" y="4241800"/>
            <a:chExt cx="539750" cy="538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3" name="Freeform 400"/>
            <p:cNvSpPr>
              <a:spLocks noEditPoints="1"/>
            </p:cNvSpPr>
            <p:nvPr/>
          </p:nvSpPr>
          <p:spPr bwMode="auto">
            <a:xfrm>
              <a:off x="4587875" y="4376738"/>
              <a:ext cx="144463" cy="169863"/>
            </a:xfrm>
            <a:custGeom>
              <a:avLst/>
              <a:gdLst>
                <a:gd name="T0" fmla="*/ 654 w 907"/>
                <a:gd name="T1" fmla="*/ 737 h 1073"/>
                <a:gd name="T2" fmla="*/ 609 w 907"/>
                <a:gd name="T3" fmla="*/ 759 h 1073"/>
                <a:gd name="T4" fmla="*/ 578 w 907"/>
                <a:gd name="T5" fmla="*/ 798 h 1073"/>
                <a:gd name="T6" fmla="*/ 567 w 907"/>
                <a:gd name="T7" fmla="*/ 847 h 1073"/>
                <a:gd name="T8" fmla="*/ 578 w 907"/>
                <a:gd name="T9" fmla="*/ 896 h 1073"/>
                <a:gd name="T10" fmla="*/ 609 w 907"/>
                <a:gd name="T11" fmla="*/ 935 h 1073"/>
                <a:gd name="T12" fmla="*/ 654 w 907"/>
                <a:gd name="T13" fmla="*/ 957 h 1073"/>
                <a:gd name="T14" fmla="*/ 706 w 907"/>
                <a:gd name="T15" fmla="*/ 957 h 1073"/>
                <a:gd name="T16" fmla="*/ 751 w 907"/>
                <a:gd name="T17" fmla="*/ 935 h 1073"/>
                <a:gd name="T18" fmla="*/ 782 w 907"/>
                <a:gd name="T19" fmla="*/ 896 h 1073"/>
                <a:gd name="T20" fmla="*/ 793 w 907"/>
                <a:gd name="T21" fmla="*/ 847 h 1073"/>
                <a:gd name="T22" fmla="*/ 782 w 907"/>
                <a:gd name="T23" fmla="*/ 798 h 1073"/>
                <a:gd name="T24" fmla="*/ 751 w 907"/>
                <a:gd name="T25" fmla="*/ 759 h 1073"/>
                <a:gd name="T26" fmla="*/ 706 w 907"/>
                <a:gd name="T27" fmla="*/ 737 h 1073"/>
                <a:gd name="T28" fmla="*/ 680 w 907"/>
                <a:gd name="T29" fmla="*/ 0 h 1073"/>
                <a:gd name="T30" fmla="*/ 713 w 907"/>
                <a:gd name="T31" fmla="*/ 11 h 1073"/>
                <a:gd name="T32" fmla="*/ 734 w 907"/>
                <a:gd name="T33" fmla="*/ 39 h 1073"/>
                <a:gd name="T34" fmla="*/ 737 w 907"/>
                <a:gd name="T35" fmla="*/ 629 h 1073"/>
                <a:gd name="T36" fmla="*/ 797 w 907"/>
                <a:gd name="T37" fmla="*/ 655 h 1073"/>
                <a:gd name="T38" fmla="*/ 848 w 907"/>
                <a:gd name="T39" fmla="*/ 696 h 1073"/>
                <a:gd name="T40" fmla="*/ 884 w 907"/>
                <a:gd name="T41" fmla="*/ 749 h 1073"/>
                <a:gd name="T42" fmla="*/ 904 w 907"/>
                <a:gd name="T43" fmla="*/ 813 h 1073"/>
                <a:gd name="T44" fmla="*/ 904 w 907"/>
                <a:gd name="T45" fmla="*/ 884 h 1073"/>
                <a:gd name="T46" fmla="*/ 881 w 907"/>
                <a:gd name="T47" fmla="*/ 951 h 1073"/>
                <a:gd name="T48" fmla="*/ 840 w 907"/>
                <a:gd name="T49" fmla="*/ 1006 h 1073"/>
                <a:gd name="T50" fmla="*/ 784 w 907"/>
                <a:gd name="T51" fmla="*/ 1047 h 1073"/>
                <a:gd name="T52" fmla="*/ 717 w 907"/>
                <a:gd name="T53" fmla="*/ 1070 h 1073"/>
                <a:gd name="T54" fmla="*/ 646 w 907"/>
                <a:gd name="T55" fmla="*/ 1070 h 1073"/>
                <a:gd name="T56" fmla="*/ 582 w 907"/>
                <a:gd name="T57" fmla="*/ 1050 h 1073"/>
                <a:gd name="T58" fmla="*/ 529 w 907"/>
                <a:gd name="T59" fmla="*/ 1014 h 1073"/>
                <a:gd name="T60" fmla="*/ 487 w 907"/>
                <a:gd name="T61" fmla="*/ 964 h 1073"/>
                <a:gd name="T62" fmla="*/ 462 w 907"/>
                <a:gd name="T63" fmla="*/ 904 h 1073"/>
                <a:gd name="T64" fmla="*/ 39 w 907"/>
                <a:gd name="T65" fmla="*/ 900 h 1073"/>
                <a:gd name="T66" fmla="*/ 11 w 907"/>
                <a:gd name="T67" fmla="*/ 880 h 1073"/>
                <a:gd name="T68" fmla="*/ 0 w 907"/>
                <a:gd name="T69" fmla="*/ 847 h 1073"/>
                <a:gd name="T70" fmla="*/ 11 w 907"/>
                <a:gd name="T71" fmla="*/ 814 h 1073"/>
                <a:gd name="T72" fmla="*/ 39 w 907"/>
                <a:gd name="T73" fmla="*/ 794 h 1073"/>
                <a:gd name="T74" fmla="*/ 462 w 907"/>
                <a:gd name="T75" fmla="*/ 791 h 1073"/>
                <a:gd name="T76" fmla="*/ 488 w 907"/>
                <a:gd name="T77" fmla="*/ 728 h 1073"/>
                <a:gd name="T78" fmla="*/ 533 w 907"/>
                <a:gd name="T79" fmla="*/ 676 h 1073"/>
                <a:gd name="T80" fmla="*/ 590 w 907"/>
                <a:gd name="T81" fmla="*/ 641 h 1073"/>
                <a:gd name="T82" fmla="*/ 623 w 907"/>
                <a:gd name="T83" fmla="*/ 56 h 1073"/>
                <a:gd name="T84" fmla="*/ 635 w 907"/>
                <a:gd name="T85" fmla="*/ 23 h 1073"/>
                <a:gd name="T86" fmla="*/ 662 w 907"/>
                <a:gd name="T87" fmla="*/ 3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07" h="1073">
                  <a:moveTo>
                    <a:pt x="680" y="734"/>
                  </a:moveTo>
                  <a:lnTo>
                    <a:pt x="654" y="737"/>
                  </a:lnTo>
                  <a:lnTo>
                    <a:pt x="631" y="745"/>
                  </a:lnTo>
                  <a:lnTo>
                    <a:pt x="609" y="759"/>
                  </a:lnTo>
                  <a:lnTo>
                    <a:pt x="591" y="776"/>
                  </a:lnTo>
                  <a:lnTo>
                    <a:pt x="578" y="798"/>
                  </a:lnTo>
                  <a:lnTo>
                    <a:pt x="570" y="821"/>
                  </a:lnTo>
                  <a:lnTo>
                    <a:pt x="567" y="847"/>
                  </a:lnTo>
                  <a:lnTo>
                    <a:pt x="570" y="873"/>
                  </a:lnTo>
                  <a:lnTo>
                    <a:pt x="578" y="896"/>
                  </a:lnTo>
                  <a:lnTo>
                    <a:pt x="591" y="918"/>
                  </a:lnTo>
                  <a:lnTo>
                    <a:pt x="609" y="935"/>
                  </a:lnTo>
                  <a:lnTo>
                    <a:pt x="631" y="949"/>
                  </a:lnTo>
                  <a:lnTo>
                    <a:pt x="654" y="957"/>
                  </a:lnTo>
                  <a:lnTo>
                    <a:pt x="680" y="960"/>
                  </a:lnTo>
                  <a:lnTo>
                    <a:pt x="706" y="957"/>
                  </a:lnTo>
                  <a:lnTo>
                    <a:pt x="729" y="949"/>
                  </a:lnTo>
                  <a:lnTo>
                    <a:pt x="751" y="935"/>
                  </a:lnTo>
                  <a:lnTo>
                    <a:pt x="769" y="918"/>
                  </a:lnTo>
                  <a:lnTo>
                    <a:pt x="782" y="896"/>
                  </a:lnTo>
                  <a:lnTo>
                    <a:pt x="790" y="873"/>
                  </a:lnTo>
                  <a:lnTo>
                    <a:pt x="793" y="847"/>
                  </a:lnTo>
                  <a:lnTo>
                    <a:pt x="790" y="821"/>
                  </a:lnTo>
                  <a:lnTo>
                    <a:pt x="782" y="798"/>
                  </a:lnTo>
                  <a:lnTo>
                    <a:pt x="769" y="776"/>
                  </a:lnTo>
                  <a:lnTo>
                    <a:pt x="751" y="759"/>
                  </a:lnTo>
                  <a:lnTo>
                    <a:pt x="729" y="745"/>
                  </a:lnTo>
                  <a:lnTo>
                    <a:pt x="706" y="737"/>
                  </a:lnTo>
                  <a:lnTo>
                    <a:pt x="680" y="734"/>
                  </a:lnTo>
                  <a:close/>
                  <a:moveTo>
                    <a:pt x="680" y="0"/>
                  </a:moveTo>
                  <a:lnTo>
                    <a:pt x="698" y="3"/>
                  </a:lnTo>
                  <a:lnTo>
                    <a:pt x="713" y="11"/>
                  </a:lnTo>
                  <a:lnTo>
                    <a:pt x="725" y="23"/>
                  </a:lnTo>
                  <a:lnTo>
                    <a:pt x="734" y="39"/>
                  </a:lnTo>
                  <a:lnTo>
                    <a:pt x="737" y="56"/>
                  </a:lnTo>
                  <a:lnTo>
                    <a:pt x="737" y="629"/>
                  </a:lnTo>
                  <a:lnTo>
                    <a:pt x="769" y="639"/>
                  </a:lnTo>
                  <a:lnTo>
                    <a:pt x="797" y="655"/>
                  </a:lnTo>
                  <a:lnTo>
                    <a:pt x="824" y="673"/>
                  </a:lnTo>
                  <a:lnTo>
                    <a:pt x="848" y="696"/>
                  </a:lnTo>
                  <a:lnTo>
                    <a:pt x="868" y="721"/>
                  </a:lnTo>
                  <a:lnTo>
                    <a:pt x="884" y="749"/>
                  </a:lnTo>
                  <a:lnTo>
                    <a:pt x="896" y="780"/>
                  </a:lnTo>
                  <a:lnTo>
                    <a:pt x="904" y="813"/>
                  </a:lnTo>
                  <a:lnTo>
                    <a:pt x="907" y="847"/>
                  </a:lnTo>
                  <a:lnTo>
                    <a:pt x="904" y="884"/>
                  </a:lnTo>
                  <a:lnTo>
                    <a:pt x="895" y="918"/>
                  </a:lnTo>
                  <a:lnTo>
                    <a:pt x="881" y="951"/>
                  </a:lnTo>
                  <a:lnTo>
                    <a:pt x="862" y="981"/>
                  </a:lnTo>
                  <a:lnTo>
                    <a:pt x="840" y="1006"/>
                  </a:lnTo>
                  <a:lnTo>
                    <a:pt x="814" y="1029"/>
                  </a:lnTo>
                  <a:lnTo>
                    <a:pt x="784" y="1047"/>
                  </a:lnTo>
                  <a:lnTo>
                    <a:pt x="751" y="1062"/>
                  </a:lnTo>
                  <a:lnTo>
                    <a:pt x="717" y="1070"/>
                  </a:lnTo>
                  <a:lnTo>
                    <a:pt x="680" y="1073"/>
                  </a:lnTo>
                  <a:lnTo>
                    <a:pt x="646" y="1070"/>
                  </a:lnTo>
                  <a:lnTo>
                    <a:pt x="613" y="1063"/>
                  </a:lnTo>
                  <a:lnTo>
                    <a:pt x="582" y="1050"/>
                  </a:lnTo>
                  <a:lnTo>
                    <a:pt x="553" y="1034"/>
                  </a:lnTo>
                  <a:lnTo>
                    <a:pt x="529" y="1014"/>
                  </a:lnTo>
                  <a:lnTo>
                    <a:pt x="506" y="991"/>
                  </a:lnTo>
                  <a:lnTo>
                    <a:pt x="487" y="964"/>
                  </a:lnTo>
                  <a:lnTo>
                    <a:pt x="472" y="935"/>
                  </a:lnTo>
                  <a:lnTo>
                    <a:pt x="462" y="904"/>
                  </a:lnTo>
                  <a:lnTo>
                    <a:pt x="57" y="904"/>
                  </a:lnTo>
                  <a:lnTo>
                    <a:pt x="39" y="900"/>
                  </a:lnTo>
                  <a:lnTo>
                    <a:pt x="23" y="892"/>
                  </a:lnTo>
                  <a:lnTo>
                    <a:pt x="11" y="880"/>
                  </a:lnTo>
                  <a:lnTo>
                    <a:pt x="3" y="864"/>
                  </a:lnTo>
                  <a:lnTo>
                    <a:pt x="0" y="847"/>
                  </a:lnTo>
                  <a:lnTo>
                    <a:pt x="3" y="830"/>
                  </a:lnTo>
                  <a:lnTo>
                    <a:pt x="11" y="814"/>
                  </a:lnTo>
                  <a:lnTo>
                    <a:pt x="23" y="802"/>
                  </a:lnTo>
                  <a:lnTo>
                    <a:pt x="39" y="794"/>
                  </a:lnTo>
                  <a:lnTo>
                    <a:pt x="57" y="791"/>
                  </a:lnTo>
                  <a:lnTo>
                    <a:pt x="462" y="791"/>
                  </a:lnTo>
                  <a:lnTo>
                    <a:pt x="473" y="758"/>
                  </a:lnTo>
                  <a:lnTo>
                    <a:pt x="488" y="728"/>
                  </a:lnTo>
                  <a:lnTo>
                    <a:pt x="509" y="700"/>
                  </a:lnTo>
                  <a:lnTo>
                    <a:pt x="533" y="676"/>
                  </a:lnTo>
                  <a:lnTo>
                    <a:pt x="560" y="656"/>
                  </a:lnTo>
                  <a:lnTo>
                    <a:pt x="590" y="641"/>
                  </a:lnTo>
                  <a:lnTo>
                    <a:pt x="623" y="629"/>
                  </a:lnTo>
                  <a:lnTo>
                    <a:pt x="623" y="56"/>
                  </a:lnTo>
                  <a:lnTo>
                    <a:pt x="626" y="39"/>
                  </a:lnTo>
                  <a:lnTo>
                    <a:pt x="635" y="23"/>
                  </a:lnTo>
                  <a:lnTo>
                    <a:pt x="647" y="11"/>
                  </a:lnTo>
                  <a:lnTo>
                    <a:pt x="662" y="3"/>
                  </a:lnTo>
                  <a:lnTo>
                    <a:pt x="6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4" name="Freeform 401"/>
            <p:cNvSpPr>
              <a:spLocks/>
            </p:cNvSpPr>
            <p:nvPr/>
          </p:nvSpPr>
          <p:spPr bwMode="auto">
            <a:xfrm>
              <a:off x="4686300" y="4305300"/>
              <a:ext cx="19050" cy="26988"/>
            </a:xfrm>
            <a:custGeom>
              <a:avLst/>
              <a:gdLst>
                <a:gd name="T0" fmla="*/ 57 w 114"/>
                <a:gd name="T1" fmla="*/ 0 h 169"/>
                <a:gd name="T2" fmla="*/ 75 w 114"/>
                <a:gd name="T3" fmla="*/ 3 h 169"/>
                <a:gd name="T4" fmla="*/ 90 w 114"/>
                <a:gd name="T5" fmla="*/ 11 h 169"/>
                <a:gd name="T6" fmla="*/ 102 w 114"/>
                <a:gd name="T7" fmla="*/ 23 h 169"/>
                <a:gd name="T8" fmla="*/ 111 w 114"/>
                <a:gd name="T9" fmla="*/ 39 h 169"/>
                <a:gd name="T10" fmla="*/ 114 w 114"/>
                <a:gd name="T11" fmla="*/ 56 h 169"/>
                <a:gd name="T12" fmla="*/ 114 w 114"/>
                <a:gd name="T13" fmla="*/ 113 h 169"/>
                <a:gd name="T14" fmla="*/ 111 w 114"/>
                <a:gd name="T15" fmla="*/ 130 h 169"/>
                <a:gd name="T16" fmla="*/ 102 w 114"/>
                <a:gd name="T17" fmla="*/ 145 h 169"/>
                <a:gd name="T18" fmla="*/ 90 w 114"/>
                <a:gd name="T19" fmla="*/ 158 h 169"/>
                <a:gd name="T20" fmla="*/ 75 w 114"/>
                <a:gd name="T21" fmla="*/ 166 h 169"/>
                <a:gd name="T22" fmla="*/ 57 w 114"/>
                <a:gd name="T23" fmla="*/ 169 h 169"/>
                <a:gd name="T24" fmla="*/ 39 w 114"/>
                <a:gd name="T25" fmla="*/ 166 h 169"/>
                <a:gd name="T26" fmla="*/ 24 w 114"/>
                <a:gd name="T27" fmla="*/ 158 h 169"/>
                <a:gd name="T28" fmla="*/ 12 w 114"/>
                <a:gd name="T29" fmla="*/ 145 h 169"/>
                <a:gd name="T30" fmla="*/ 3 w 114"/>
                <a:gd name="T31" fmla="*/ 130 h 169"/>
                <a:gd name="T32" fmla="*/ 0 w 114"/>
                <a:gd name="T33" fmla="*/ 113 h 169"/>
                <a:gd name="T34" fmla="*/ 0 w 114"/>
                <a:gd name="T35" fmla="*/ 56 h 169"/>
                <a:gd name="T36" fmla="*/ 3 w 114"/>
                <a:gd name="T37" fmla="*/ 39 h 169"/>
                <a:gd name="T38" fmla="*/ 12 w 114"/>
                <a:gd name="T39" fmla="*/ 23 h 169"/>
                <a:gd name="T40" fmla="*/ 24 w 114"/>
                <a:gd name="T41" fmla="*/ 11 h 169"/>
                <a:gd name="T42" fmla="*/ 39 w 114"/>
                <a:gd name="T43" fmla="*/ 3 h 169"/>
                <a:gd name="T44" fmla="*/ 57 w 114"/>
                <a:gd name="T4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69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1" y="39"/>
                  </a:lnTo>
                  <a:lnTo>
                    <a:pt x="114" y="56"/>
                  </a:lnTo>
                  <a:lnTo>
                    <a:pt x="114" y="113"/>
                  </a:lnTo>
                  <a:lnTo>
                    <a:pt x="111" y="130"/>
                  </a:lnTo>
                  <a:lnTo>
                    <a:pt x="102" y="145"/>
                  </a:lnTo>
                  <a:lnTo>
                    <a:pt x="90" y="158"/>
                  </a:lnTo>
                  <a:lnTo>
                    <a:pt x="75" y="166"/>
                  </a:lnTo>
                  <a:lnTo>
                    <a:pt x="57" y="169"/>
                  </a:lnTo>
                  <a:lnTo>
                    <a:pt x="39" y="166"/>
                  </a:lnTo>
                  <a:lnTo>
                    <a:pt x="24" y="158"/>
                  </a:lnTo>
                  <a:lnTo>
                    <a:pt x="12" y="145"/>
                  </a:lnTo>
                  <a:lnTo>
                    <a:pt x="3" y="130"/>
                  </a:lnTo>
                  <a:lnTo>
                    <a:pt x="0" y="11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5" name="Freeform 402"/>
            <p:cNvSpPr>
              <a:spLocks/>
            </p:cNvSpPr>
            <p:nvPr/>
          </p:nvSpPr>
          <p:spPr bwMode="auto">
            <a:xfrm>
              <a:off x="4686300" y="4691063"/>
              <a:ext cx="19050" cy="25400"/>
            </a:xfrm>
            <a:custGeom>
              <a:avLst/>
              <a:gdLst>
                <a:gd name="T0" fmla="*/ 57 w 114"/>
                <a:gd name="T1" fmla="*/ 0 h 170"/>
                <a:gd name="T2" fmla="*/ 75 w 114"/>
                <a:gd name="T3" fmla="*/ 3 h 170"/>
                <a:gd name="T4" fmla="*/ 90 w 114"/>
                <a:gd name="T5" fmla="*/ 11 h 170"/>
                <a:gd name="T6" fmla="*/ 102 w 114"/>
                <a:gd name="T7" fmla="*/ 24 h 170"/>
                <a:gd name="T8" fmla="*/ 111 w 114"/>
                <a:gd name="T9" fmla="*/ 39 h 170"/>
                <a:gd name="T10" fmla="*/ 114 w 114"/>
                <a:gd name="T11" fmla="*/ 57 h 170"/>
                <a:gd name="T12" fmla="*/ 114 w 114"/>
                <a:gd name="T13" fmla="*/ 113 h 170"/>
                <a:gd name="T14" fmla="*/ 111 w 114"/>
                <a:gd name="T15" fmla="*/ 130 h 170"/>
                <a:gd name="T16" fmla="*/ 102 w 114"/>
                <a:gd name="T17" fmla="*/ 146 h 170"/>
                <a:gd name="T18" fmla="*/ 90 w 114"/>
                <a:gd name="T19" fmla="*/ 158 h 170"/>
                <a:gd name="T20" fmla="*/ 75 w 114"/>
                <a:gd name="T21" fmla="*/ 166 h 170"/>
                <a:gd name="T22" fmla="*/ 57 w 114"/>
                <a:gd name="T23" fmla="*/ 170 h 170"/>
                <a:gd name="T24" fmla="*/ 39 w 114"/>
                <a:gd name="T25" fmla="*/ 166 h 170"/>
                <a:gd name="T26" fmla="*/ 24 w 114"/>
                <a:gd name="T27" fmla="*/ 158 h 170"/>
                <a:gd name="T28" fmla="*/ 12 w 114"/>
                <a:gd name="T29" fmla="*/ 146 h 170"/>
                <a:gd name="T30" fmla="*/ 3 w 114"/>
                <a:gd name="T31" fmla="*/ 130 h 170"/>
                <a:gd name="T32" fmla="*/ 0 w 114"/>
                <a:gd name="T33" fmla="*/ 113 h 170"/>
                <a:gd name="T34" fmla="*/ 0 w 114"/>
                <a:gd name="T35" fmla="*/ 57 h 170"/>
                <a:gd name="T36" fmla="*/ 3 w 114"/>
                <a:gd name="T37" fmla="*/ 39 h 170"/>
                <a:gd name="T38" fmla="*/ 12 w 114"/>
                <a:gd name="T39" fmla="*/ 24 h 170"/>
                <a:gd name="T40" fmla="*/ 24 w 114"/>
                <a:gd name="T41" fmla="*/ 11 h 170"/>
                <a:gd name="T42" fmla="*/ 39 w 114"/>
                <a:gd name="T43" fmla="*/ 3 h 170"/>
                <a:gd name="T44" fmla="*/ 57 w 114"/>
                <a:gd name="T45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70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113"/>
                  </a:lnTo>
                  <a:lnTo>
                    <a:pt x="111" y="130"/>
                  </a:lnTo>
                  <a:lnTo>
                    <a:pt x="102" y="146"/>
                  </a:lnTo>
                  <a:lnTo>
                    <a:pt x="90" y="158"/>
                  </a:lnTo>
                  <a:lnTo>
                    <a:pt x="75" y="166"/>
                  </a:lnTo>
                  <a:lnTo>
                    <a:pt x="57" y="170"/>
                  </a:lnTo>
                  <a:lnTo>
                    <a:pt x="39" y="166"/>
                  </a:lnTo>
                  <a:lnTo>
                    <a:pt x="24" y="158"/>
                  </a:lnTo>
                  <a:lnTo>
                    <a:pt x="12" y="146"/>
                  </a:lnTo>
                  <a:lnTo>
                    <a:pt x="3" y="130"/>
                  </a:lnTo>
                  <a:lnTo>
                    <a:pt x="0" y="113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6" name="Freeform 403"/>
            <p:cNvSpPr>
              <a:spLocks/>
            </p:cNvSpPr>
            <p:nvPr/>
          </p:nvSpPr>
          <p:spPr bwMode="auto">
            <a:xfrm>
              <a:off x="4875213" y="4502150"/>
              <a:ext cx="26988" cy="17463"/>
            </a:xfrm>
            <a:custGeom>
              <a:avLst/>
              <a:gdLst>
                <a:gd name="T0" fmla="*/ 57 w 170"/>
                <a:gd name="T1" fmla="*/ 0 h 113"/>
                <a:gd name="T2" fmla="*/ 114 w 170"/>
                <a:gd name="T3" fmla="*/ 0 h 113"/>
                <a:gd name="T4" fmla="*/ 131 w 170"/>
                <a:gd name="T5" fmla="*/ 3 h 113"/>
                <a:gd name="T6" fmla="*/ 147 w 170"/>
                <a:gd name="T7" fmla="*/ 11 h 113"/>
                <a:gd name="T8" fmla="*/ 159 w 170"/>
                <a:gd name="T9" fmla="*/ 23 h 113"/>
                <a:gd name="T10" fmla="*/ 167 w 170"/>
                <a:gd name="T11" fmla="*/ 39 h 113"/>
                <a:gd name="T12" fmla="*/ 170 w 170"/>
                <a:gd name="T13" fmla="*/ 56 h 113"/>
                <a:gd name="T14" fmla="*/ 167 w 170"/>
                <a:gd name="T15" fmla="*/ 73 h 113"/>
                <a:gd name="T16" fmla="*/ 159 w 170"/>
                <a:gd name="T17" fmla="*/ 89 h 113"/>
                <a:gd name="T18" fmla="*/ 147 w 170"/>
                <a:gd name="T19" fmla="*/ 101 h 113"/>
                <a:gd name="T20" fmla="*/ 131 w 170"/>
                <a:gd name="T21" fmla="*/ 109 h 113"/>
                <a:gd name="T22" fmla="*/ 114 w 170"/>
                <a:gd name="T23" fmla="*/ 113 h 113"/>
                <a:gd name="T24" fmla="*/ 57 w 170"/>
                <a:gd name="T25" fmla="*/ 113 h 113"/>
                <a:gd name="T26" fmla="*/ 39 w 170"/>
                <a:gd name="T27" fmla="*/ 109 h 113"/>
                <a:gd name="T28" fmla="*/ 24 w 170"/>
                <a:gd name="T29" fmla="*/ 101 h 113"/>
                <a:gd name="T30" fmla="*/ 12 w 170"/>
                <a:gd name="T31" fmla="*/ 89 h 113"/>
                <a:gd name="T32" fmla="*/ 3 w 170"/>
                <a:gd name="T33" fmla="*/ 73 h 113"/>
                <a:gd name="T34" fmla="*/ 0 w 170"/>
                <a:gd name="T35" fmla="*/ 56 h 113"/>
                <a:gd name="T36" fmla="*/ 3 w 170"/>
                <a:gd name="T37" fmla="*/ 39 h 113"/>
                <a:gd name="T38" fmla="*/ 12 w 170"/>
                <a:gd name="T39" fmla="*/ 23 h 113"/>
                <a:gd name="T40" fmla="*/ 24 w 170"/>
                <a:gd name="T41" fmla="*/ 11 h 113"/>
                <a:gd name="T42" fmla="*/ 39 w 170"/>
                <a:gd name="T43" fmla="*/ 3 h 113"/>
                <a:gd name="T44" fmla="*/ 57 w 170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0" h="113">
                  <a:moveTo>
                    <a:pt x="57" y="0"/>
                  </a:moveTo>
                  <a:lnTo>
                    <a:pt x="114" y="0"/>
                  </a:lnTo>
                  <a:lnTo>
                    <a:pt x="131" y="3"/>
                  </a:lnTo>
                  <a:lnTo>
                    <a:pt x="147" y="11"/>
                  </a:lnTo>
                  <a:lnTo>
                    <a:pt x="159" y="23"/>
                  </a:lnTo>
                  <a:lnTo>
                    <a:pt x="167" y="39"/>
                  </a:lnTo>
                  <a:lnTo>
                    <a:pt x="170" y="56"/>
                  </a:lnTo>
                  <a:lnTo>
                    <a:pt x="167" y="73"/>
                  </a:lnTo>
                  <a:lnTo>
                    <a:pt x="159" y="89"/>
                  </a:lnTo>
                  <a:lnTo>
                    <a:pt x="147" y="101"/>
                  </a:lnTo>
                  <a:lnTo>
                    <a:pt x="131" y="109"/>
                  </a:lnTo>
                  <a:lnTo>
                    <a:pt x="114" y="113"/>
                  </a:lnTo>
                  <a:lnTo>
                    <a:pt x="57" y="113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7" name="Freeform 404"/>
            <p:cNvSpPr>
              <a:spLocks/>
            </p:cNvSpPr>
            <p:nvPr/>
          </p:nvSpPr>
          <p:spPr bwMode="auto">
            <a:xfrm>
              <a:off x="4489450" y="4502150"/>
              <a:ext cx="26988" cy="17463"/>
            </a:xfrm>
            <a:custGeom>
              <a:avLst/>
              <a:gdLst>
                <a:gd name="T0" fmla="*/ 56 w 170"/>
                <a:gd name="T1" fmla="*/ 0 h 113"/>
                <a:gd name="T2" fmla="*/ 113 w 170"/>
                <a:gd name="T3" fmla="*/ 0 h 113"/>
                <a:gd name="T4" fmla="*/ 131 w 170"/>
                <a:gd name="T5" fmla="*/ 3 h 113"/>
                <a:gd name="T6" fmla="*/ 146 w 170"/>
                <a:gd name="T7" fmla="*/ 11 h 113"/>
                <a:gd name="T8" fmla="*/ 158 w 170"/>
                <a:gd name="T9" fmla="*/ 23 h 113"/>
                <a:gd name="T10" fmla="*/ 167 w 170"/>
                <a:gd name="T11" fmla="*/ 39 h 113"/>
                <a:gd name="T12" fmla="*/ 170 w 170"/>
                <a:gd name="T13" fmla="*/ 56 h 113"/>
                <a:gd name="T14" fmla="*/ 167 w 170"/>
                <a:gd name="T15" fmla="*/ 73 h 113"/>
                <a:gd name="T16" fmla="*/ 158 w 170"/>
                <a:gd name="T17" fmla="*/ 89 h 113"/>
                <a:gd name="T18" fmla="*/ 146 w 170"/>
                <a:gd name="T19" fmla="*/ 101 h 113"/>
                <a:gd name="T20" fmla="*/ 131 w 170"/>
                <a:gd name="T21" fmla="*/ 109 h 113"/>
                <a:gd name="T22" fmla="*/ 113 w 170"/>
                <a:gd name="T23" fmla="*/ 113 h 113"/>
                <a:gd name="T24" fmla="*/ 56 w 170"/>
                <a:gd name="T25" fmla="*/ 113 h 113"/>
                <a:gd name="T26" fmla="*/ 39 w 170"/>
                <a:gd name="T27" fmla="*/ 109 h 113"/>
                <a:gd name="T28" fmla="*/ 23 w 170"/>
                <a:gd name="T29" fmla="*/ 101 h 113"/>
                <a:gd name="T30" fmla="*/ 11 w 170"/>
                <a:gd name="T31" fmla="*/ 89 h 113"/>
                <a:gd name="T32" fmla="*/ 3 w 170"/>
                <a:gd name="T33" fmla="*/ 73 h 113"/>
                <a:gd name="T34" fmla="*/ 0 w 170"/>
                <a:gd name="T35" fmla="*/ 56 h 113"/>
                <a:gd name="T36" fmla="*/ 3 w 170"/>
                <a:gd name="T37" fmla="*/ 39 h 113"/>
                <a:gd name="T38" fmla="*/ 11 w 170"/>
                <a:gd name="T39" fmla="*/ 23 h 113"/>
                <a:gd name="T40" fmla="*/ 23 w 170"/>
                <a:gd name="T41" fmla="*/ 11 h 113"/>
                <a:gd name="T42" fmla="*/ 39 w 170"/>
                <a:gd name="T43" fmla="*/ 3 h 113"/>
                <a:gd name="T44" fmla="*/ 56 w 170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0" h="113">
                  <a:moveTo>
                    <a:pt x="56" y="0"/>
                  </a:moveTo>
                  <a:lnTo>
                    <a:pt x="113" y="0"/>
                  </a:lnTo>
                  <a:lnTo>
                    <a:pt x="131" y="3"/>
                  </a:lnTo>
                  <a:lnTo>
                    <a:pt x="146" y="11"/>
                  </a:lnTo>
                  <a:lnTo>
                    <a:pt x="158" y="23"/>
                  </a:lnTo>
                  <a:lnTo>
                    <a:pt x="167" y="39"/>
                  </a:lnTo>
                  <a:lnTo>
                    <a:pt x="170" y="56"/>
                  </a:lnTo>
                  <a:lnTo>
                    <a:pt x="167" y="73"/>
                  </a:lnTo>
                  <a:lnTo>
                    <a:pt x="158" y="89"/>
                  </a:lnTo>
                  <a:lnTo>
                    <a:pt x="146" y="101"/>
                  </a:lnTo>
                  <a:lnTo>
                    <a:pt x="131" y="109"/>
                  </a:lnTo>
                  <a:lnTo>
                    <a:pt x="113" y="113"/>
                  </a:lnTo>
                  <a:lnTo>
                    <a:pt x="56" y="113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" name="Freeform 405"/>
            <p:cNvSpPr>
              <a:spLocks/>
            </p:cNvSpPr>
            <p:nvPr/>
          </p:nvSpPr>
          <p:spPr bwMode="auto">
            <a:xfrm>
              <a:off x="4868863" y="4313238"/>
              <a:ext cx="25400" cy="25400"/>
            </a:xfrm>
            <a:custGeom>
              <a:avLst/>
              <a:gdLst>
                <a:gd name="T0" fmla="*/ 97 w 154"/>
                <a:gd name="T1" fmla="*/ 0 h 153"/>
                <a:gd name="T2" fmla="*/ 111 w 154"/>
                <a:gd name="T3" fmla="*/ 2 h 153"/>
                <a:gd name="T4" fmla="*/ 125 w 154"/>
                <a:gd name="T5" fmla="*/ 7 h 153"/>
                <a:gd name="T6" fmla="*/ 137 w 154"/>
                <a:gd name="T7" fmla="*/ 16 h 153"/>
                <a:gd name="T8" fmla="*/ 146 w 154"/>
                <a:gd name="T9" fmla="*/ 29 h 153"/>
                <a:gd name="T10" fmla="*/ 152 w 154"/>
                <a:gd name="T11" fmla="*/ 42 h 153"/>
                <a:gd name="T12" fmla="*/ 154 w 154"/>
                <a:gd name="T13" fmla="*/ 57 h 153"/>
                <a:gd name="T14" fmla="*/ 152 w 154"/>
                <a:gd name="T15" fmla="*/ 71 h 153"/>
                <a:gd name="T16" fmla="*/ 146 w 154"/>
                <a:gd name="T17" fmla="*/ 84 h 153"/>
                <a:gd name="T18" fmla="*/ 137 w 154"/>
                <a:gd name="T19" fmla="*/ 97 h 153"/>
                <a:gd name="T20" fmla="*/ 97 w 154"/>
                <a:gd name="T21" fmla="*/ 137 h 153"/>
                <a:gd name="T22" fmla="*/ 85 w 154"/>
                <a:gd name="T23" fmla="*/ 146 h 153"/>
                <a:gd name="T24" fmla="*/ 71 w 154"/>
                <a:gd name="T25" fmla="*/ 151 h 153"/>
                <a:gd name="T26" fmla="*/ 57 w 154"/>
                <a:gd name="T27" fmla="*/ 153 h 153"/>
                <a:gd name="T28" fmla="*/ 42 w 154"/>
                <a:gd name="T29" fmla="*/ 151 h 153"/>
                <a:gd name="T30" fmla="*/ 29 w 154"/>
                <a:gd name="T31" fmla="*/ 146 h 153"/>
                <a:gd name="T32" fmla="*/ 17 w 154"/>
                <a:gd name="T33" fmla="*/ 137 h 153"/>
                <a:gd name="T34" fmla="*/ 7 w 154"/>
                <a:gd name="T35" fmla="*/ 124 h 153"/>
                <a:gd name="T36" fmla="*/ 2 w 154"/>
                <a:gd name="T37" fmla="*/ 111 h 153"/>
                <a:gd name="T38" fmla="*/ 0 w 154"/>
                <a:gd name="T39" fmla="*/ 97 h 153"/>
                <a:gd name="T40" fmla="*/ 2 w 154"/>
                <a:gd name="T41" fmla="*/ 82 h 153"/>
                <a:gd name="T42" fmla="*/ 7 w 154"/>
                <a:gd name="T43" fmla="*/ 69 h 153"/>
                <a:gd name="T44" fmla="*/ 17 w 154"/>
                <a:gd name="T45" fmla="*/ 57 h 153"/>
                <a:gd name="T46" fmla="*/ 57 w 154"/>
                <a:gd name="T47" fmla="*/ 16 h 153"/>
                <a:gd name="T48" fmla="*/ 69 w 154"/>
                <a:gd name="T49" fmla="*/ 7 h 153"/>
                <a:gd name="T50" fmla="*/ 83 w 154"/>
                <a:gd name="T51" fmla="*/ 2 h 153"/>
                <a:gd name="T52" fmla="*/ 97 w 154"/>
                <a:gd name="T5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4" h="153">
                  <a:moveTo>
                    <a:pt x="97" y="0"/>
                  </a:moveTo>
                  <a:lnTo>
                    <a:pt x="111" y="2"/>
                  </a:lnTo>
                  <a:lnTo>
                    <a:pt x="125" y="7"/>
                  </a:lnTo>
                  <a:lnTo>
                    <a:pt x="137" y="16"/>
                  </a:lnTo>
                  <a:lnTo>
                    <a:pt x="146" y="29"/>
                  </a:lnTo>
                  <a:lnTo>
                    <a:pt x="152" y="42"/>
                  </a:lnTo>
                  <a:lnTo>
                    <a:pt x="154" y="57"/>
                  </a:lnTo>
                  <a:lnTo>
                    <a:pt x="152" y="71"/>
                  </a:lnTo>
                  <a:lnTo>
                    <a:pt x="146" y="84"/>
                  </a:lnTo>
                  <a:lnTo>
                    <a:pt x="137" y="97"/>
                  </a:lnTo>
                  <a:lnTo>
                    <a:pt x="97" y="137"/>
                  </a:lnTo>
                  <a:lnTo>
                    <a:pt x="85" y="146"/>
                  </a:lnTo>
                  <a:lnTo>
                    <a:pt x="71" y="151"/>
                  </a:lnTo>
                  <a:lnTo>
                    <a:pt x="57" y="153"/>
                  </a:lnTo>
                  <a:lnTo>
                    <a:pt x="42" y="151"/>
                  </a:lnTo>
                  <a:lnTo>
                    <a:pt x="29" y="146"/>
                  </a:lnTo>
                  <a:lnTo>
                    <a:pt x="17" y="137"/>
                  </a:lnTo>
                  <a:lnTo>
                    <a:pt x="7" y="124"/>
                  </a:lnTo>
                  <a:lnTo>
                    <a:pt x="2" y="111"/>
                  </a:lnTo>
                  <a:lnTo>
                    <a:pt x="0" y="97"/>
                  </a:lnTo>
                  <a:lnTo>
                    <a:pt x="2" y="82"/>
                  </a:lnTo>
                  <a:lnTo>
                    <a:pt x="7" y="69"/>
                  </a:lnTo>
                  <a:lnTo>
                    <a:pt x="17" y="57"/>
                  </a:lnTo>
                  <a:lnTo>
                    <a:pt x="57" y="16"/>
                  </a:lnTo>
                  <a:lnTo>
                    <a:pt x="69" y="7"/>
                  </a:lnTo>
                  <a:lnTo>
                    <a:pt x="83" y="2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" name="Freeform 406"/>
            <p:cNvSpPr>
              <a:spLocks/>
            </p:cNvSpPr>
            <p:nvPr/>
          </p:nvSpPr>
          <p:spPr bwMode="auto">
            <a:xfrm>
              <a:off x="4498975" y="4683125"/>
              <a:ext cx="25400" cy="23813"/>
            </a:xfrm>
            <a:custGeom>
              <a:avLst/>
              <a:gdLst>
                <a:gd name="T0" fmla="*/ 96 w 153"/>
                <a:gd name="T1" fmla="*/ 0 h 153"/>
                <a:gd name="T2" fmla="*/ 111 w 153"/>
                <a:gd name="T3" fmla="*/ 2 h 153"/>
                <a:gd name="T4" fmla="*/ 124 w 153"/>
                <a:gd name="T5" fmla="*/ 7 h 153"/>
                <a:gd name="T6" fmla="*/ 137 w 153"/>
                <a:gd name="T7" fmla="*/ 16 h 153"/>
                <a:gd name="T8" fmla="*/ 146 w 153"/>
                <a:gd name="T9" fmla="*/ 28 h 153"/>
                <a:gd name="T10" fmla="*/ 151 w 153"/>
                <a:gd name="T11" fmla="*/ 42 h 153"/>
                <a:gd name="T12" fmla="*/ 153 w 153"/>
                <a:gd name="T13" fmla="*/ 56 h 153"/>
                <a:gd name="T14" fmla="*/ 151 w 153"/>
                <a:gd name="T15" fmla="*/ 71 h 153"/>
                <a:gd name="T16" fmla="*/ 146 w 153"/>
                <a:gd name="T17" fmla="*/ 84 h 153"/>
                <a:gd name="T18" fmla="*/ 137 w 153"/>
                <a:gd name="T19" fmla="*/ 96 h 153"/>
                <a:gd name="T20" fmla="*/ 96 w 153"/>
                <a:gd name="T21" fmla="*/ 136 h 153"/>
                <a:gd name="T22" fmla="*/ 84 w 153"/>
                <a:gd name="T23" fmla="*/ 146 h 153"/>
                <a:gd name="T24" fmla="*/ 71 w 153"/>
                <a:gd name="T25" fmla="*/ 151 h 153"/>
                <a:gd name="T26" fmla="*/ 56 w 153"/>
                <a:gd name="T27" fmla="*/ 153 h 153"/>
                <a:gd name="T28" fmla="*/ 42 w 153"/>
                <a:gd name="T29" fmla="*/ 151 h 153"/>
                <a:gd name="T30" fmla="*/ 28 w 153"/>
                <a:gd name="T31" fmla="*/ 146 h 153"/>
                <a:gd name="T32" fmla="*/ 16 w 153"/>
                <a:gd name="T33" fmla="*/ 136 h 153"/>
                <a:gd name="T34" fmla="*/ 7 w 153"/>
                <a:gd name="T35" fmla="*/ 124 h 153"/>
                <a:gd name="T36" fmla="*/ 2 w 153"/>
                <a:gd name="T37" fmla="*/ 111 h 153"/>
                <a:gd name="T38" fmla="*/ 0 w 153"/>
                <a:gd name="T39" fmla="*/ 96 h 153"/>
                <a:gd name="T40" fmla="*/ 2 w 153"/>
                <a:gd name="T41" fmla="*/ 82 h 153"/>
                <a:gd name="T42" fmla="*/ 7 w 153"/>
                <a:gd name="T43" fmla="*/ 69 h 153"/>
                <a:gd name="T44" fmla="*/ 16 w 153"/>
                <a:gd name="T45" fmla="*/ 56 h 153"/>
                <a:gd name="T46" fmla="*/ 56 w 153"/>
                <a:gd name="T47" fmla="*/ 16 h 153"/>
                <a:gd name="T48" fmla="*/ 69 w 153"/>
                <a:gd name="T49" fmla="*/ 7 h 153"/>
                <a:gd name="T50" fmla="*/ 82 w 153"/>
                <a:gd name="T51" fmla="*/ 2 h 153"/>
                <a:gd name="T52" fmla="*/ 96 w 153"/>
                <a:gd name="T5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53">
                  <a:moveTo>
                    <a:pt x="96" y="0"/>
                  </a:moveTo>
                  <a:lnTo>
                    <a:pt x="111" y="2"/>
                  </a:lnTo>
                  <a:lnTo>
                    <a:pt x="124" y="7"/>
                  </a:lnTo>
                  <a:lnTo>
                    <a:pt x="137" y="16"/>
                  </a:lnTo>
                  <a:lnTo>
                    <a:pt x="146" y="28"/>
                  </a:lnTo>
                  <a:lnTo>
                    <a:pt x="151" y="42"/>
                  </a:lnTo>
                  <a:lnTo>
                    <a:pt x="153" y="56"/>
                  </a:lnTo>
                  <a:lnTo>
                    <a:pt x="151" y="71"/>
                  </a:lnTo>
                  <a:lnTo>
                    <a:pt x="146" y="84"/>
                  </a:lnTo>
                  <a:lnTo>
                    <a:pt x="137" y="96"/>
                  </a:lnTo>
                  <a:lnTo>
                    <a:pt x="96" y="136"/>
                  </a:lnTo>
                  <a:lnTo>
                    <a:pt x="84" y="146"/>
                  </a:lnTo>
                  <a:lnTo>
                    <a:pt x="71" y="151"/>
                  </a:lnTo>
                  <a:lnTo>
                    <a:pt x="56" y="153"/>
                  </a:lnTo>
                  <a:lnTo>
                    <a:pt x="42" y="151"/>
                  </a:lnTo>
                  <a:lnTo>
                    <a:pt x="28" y="146"/>
                  </a:lnTo>
                  <a:lnTo>
                    <a:pt x="16" y="136"/>
                  </a:lnTo>
                  <a:lnTo>
                    <a:pt x="7" y="124"/>
                  </a:lnTo>
                  <a:lnTo>
                    <a:pt x="2" y="111"/>
                  </a:lnTo>
                  <a:lnTo>
                    <a:pt x="0" y="96"/>
                  </a:lnTo>
                  <a:lnTo>
                    <a:pt x="2" y="82"/>
                  </a:lnTo>
                  <a:lnTo>
                    <a:pt x="7" y="69"/>
                  </a:lnTo>
                  <a:lnTo>
                    <a:pt x="16" y="56"/>
                  </a:lnTo>
                  <a:lnTo>
                    <a:pt x="56" y="16"/>
                  </a:lnTo>
                  <a:lnTo>
                    <a:pt x="69" y="7"/>
                  </a:lnTo>
                  <a:lnTo>
                    <a:pt x="82" y="2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0" name="Freeform 407"/>
            <p:cNvSpPr>
              <a:spLocks/>
            </p:cNvSpPr>
            <p:nvPr/>
          </p:nvSpPr>
          <p:spPr bwMode="auto">
            <a:xfrm>
              <a:off x="4867275" y="4683125"/>
              <a:ext cx="25400" cy="23813"/>
            </a:xfrm>
            <a:custGeom>
              <a:avLst/>
              <a:gdLst>
                <a:gd name="T0" fmla="*/ 57 w 153"/>
                <a:gd name="T1" fmla="*/ 0 h 153"/>
                <a:gd name="T2" fmla="*/ 71 w 153"/>
                <a:gd name="T3" fmla="*/ 2 h 153"/>
                <a:gd name="T4" fmla="*/ 84 w 153"/>
                <a:gd name="T5" fmla="*/ 7 h 153"/>
                <a:gd name="T6" fmla="*/ 97 w 153"/>
                <a:gd name="T7" fmla="*/ 16 h 153"/>
                <a:gd name="T8" fmla="*/ 137 w 153"/>
                <a:gd name="T9" fmla="*/ 56 h 153"/>
                <a:gd name="T10" fmla="*/ 146 w 153"/>
                <a:gd name="T11" fmla="*/ 69 h 153"/>
                <a:gd name="T12" fmla="*/ 151 w 153"/>
                <a:gd name="T13" fmla="*/ 82 h 153"/>
                <a:gd name="T14" fmla="*/ 153 w 153"/>
                <a:gd name="T15" fmla="*/ 96 h 153"/>
                <a:gd name="T16" fmla="*/ 151 w 153"/>
                <a:gd name="T17" fmla="*/ 111 h 153"/>
                <a:gd name="T18" fmla="*/ 146 w 153"/>
                <a:gd name="T19" fmla="*/ 124 h 153"/>
                <a:gd name="T20" fmla="*/ 137 w 153"/>
                <a:gd name="T21" fmla="*/ 136 h 153"/>
                <a:gd name="T22" fmla="*/ 125 w 153"/>
                <a:gd name="T23" fmla="*/ 146 h 153"/>
                <a:gd name="T24" fmla="*/ 111 w 153"/>
                <a:gd name="T25" fmla="*/ 151 h 153"/>
                <a:gd name="T26" fmla="*/ 97 w 153"/>
                <a:gd name="T27" fmla="*/ 153 h 153"/>
                <a:gd name="T28" fmla="*/ 82 w 153"/>
                <a:gd name="T29" fmla="*/ 151 h 153"/>
                <a:gd name="T30" fmla="*/ 69 w 153"/>
                <a:gd name="T31" fmla="*/ 146 h 153"/>
                <a:gd name="T32" fmla="*/ 57 w 153"/>
                <a:gd name="T33" fmla="*/ 136 h 153"/>
                <a:gd name="T34" fmla="*/ 16 w 153"/>
                <a:gd name="T35" fmla="*/ 96 h 153"/>
                <a:gd name="T36" fmla="*/ 7 w 153"/>
                <a:gd name="T37" fmla="*/ 84 h 153"/>
                <a:gd name="T38" fmla="*/ 2 w 153"/>
                <a:gd name="T39" fmla="*/ 71 h 153"/>
                <a:gd name="T40" fmla="*/ 0 w 153"/>
                <a:gd name="T41" fmla="*/ 56 h 153"/>
                <a:gd name="T42" fmla="*/ 2 w 153"/>
                <a:gd name="T43" fmla="*/ 42 h 153"/>
                <a:gd name="T44" fmla="*/ 7 w 153"/>
                <a:gd name="T45" fmla="*/ 28 h 153"/>
                <a:gd name="T46" fmla="*/ 16 w 153"/>
                <a:gd name="T47" fmla="*/ 16 h 153"/>
                <a:gd name="T48" fmla="*/ 29 w 153"/>
                <a:gd name="T49" fmla="*/ 7 h 153"/>
                <a:gd name="T50" fmla="*/ 42 w 153"/>
                <a:gd name="T51" fmla="*/ 2 h 153"/>
                <a:gd name="T52" fmla="*/ 57 w 153"/>
                <a:gd name="T5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53">
                  <a:moveTo>
                    <a:pt x="57" y="0"/>
                  </a:moveTo>
                  <a:lnTo>
                    <a:pt x="71" y="2"/>
                  </a:lnTo>
                  <a:lnTo>
                    <a:pt x="84" y="7"/>
                  </a:lnTo>
                  <a:lnTo>
                    <a:pt x="97" y="16"/>
                  </a:lnTo>
                  <a:lnTo>
                    <a:pt x="137" y="56"/>
                  </a:lnTo>
                  <a:lnTo>
                    <a:pt x="146" y="69"/>
                  </a:lnTo>
                  <a:lnTo>
                    <a:pt x="151" y="82"/>
                  </a:lnTo>
                  <a:lnTo>
                    <a:pt x="153" y="96"/>
                  </a:lnTo>
                  <a:lnTo>
                    <a:pt x="151" y="111"/>
                  </a:lnTo>
                  <a:lnTo>
                    <a:pt x="146" y="124"/>
                  </a:lnTo>
                  <a:lnTo>
                    <a:pt x="137" y="136"/>
                  </a:lnTo>
                  <a:lnTo>
                    <a:pt x="125" y="146"/>
                  </a:lnTo>
                  <a:lnTo>
                    <a:pt x="111" y="151"/>
                  </a:lnTo>
                  <a:lnTo>
                    <a:pt x="97" y="153"/>
                  </a:lnTo>
                  <a:lnTo>
                    <a:pt x="82" y="151"/>
                  </a:lnTo>
                  <a:lnTo>
                    <a:pt x="69" y="146"/>
                  </a:lnTo>
                  <a:lnTo>
                    <a:pt x="57" y="136"/>
                  </a:lnTo>
                  <a:lnTo>
                    <a:pt x="16" y="96"/>
                  </a:lnTo>
                  <a:lnTo>
                    <a:pt x="7" y="84"/>
                  </a:lnTo>
                  <a:lnTo>
                    <a:pt x="2" y="71"/>
                  </a:lnTo>
                  <a:lnTo>
                    <a:pt x="0" y="56"/>
                  </a:lnTo>
                  <a:lnTo>
                    <a:pt x="2" y="42"/>
                  </a:lnTo>
                  <a:lnTo>
                    <a:pt x="7" y="28"/>
                  </a:lnTo>
                  <a:lnTo>
                    <a:pt x="16" y="16"/>
                  </a:lnTo>
                  <a:lnTo>
                    <a:pt x="29" y="7"/>
                  </a:lnTo>
                  <a:lnTo>
                    <a:pt x="42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" name="Freeform 408"/>
            <p:cNvSpPr>
              <a:spLocks/>
            </p:cNvSpPr>
            <p:nvPr/>
          </p:nvSpPr>
          <p:spPr bwMode="auto">
            <a:xfrm>
              <a:off x="4495800" y="4311650"/>
              <a:ext cx="23813" cy="23813"/>
            </a:xfrm>
            <a:custGeom>
              <a:avLst/>
              <a:gdLst>
                <a:gd name="T0" fmla="*/ 57 w 152"/>
                <a:gd name="T1" fmla="*/ 0 h 152"/>
                <a:gd name="T2" fmla="*/ 71 w 152"/>
                <a:gd name="T3" fmla="*/ 1 h 152"/>
                <a:gd name="T4" fmla="*/ 84 w 152"/>
                <a:gd name="T5" fmla="*/ 7 h 152"/>
                <a:gd name="T6" fmla="*/ 97 w 152"/>
                <a:gd name="T7" fmla="*/ 16 h 152"/>
                <a:gd name="T8" fmla="*/ 136 w 152"/>
                <a:gd name="T9" fmla="*/ 56 h 152"/>
                <a:gd name="T10" fmla="*/ 145 w 152"/>
                <a:gd name="T11" fmla="*/ 68 h 152"/>
                <a:gd name="T12" fmla="*/ 151 w 152"/>
                <a:gd name="T13" fmla="*/ 82 h 152"/>
                <a:gd name="T14" fmla="*/ 152 w 152"/>
                <a:gd name="T15" fmla="*/ 95 h 152"/>
                <a:gd name="T16" fmla="*/ 151 w 152"/>
                <a:gd name="T17" fmla="*/ 110 h 152"/>
                <a:gd name="T18" fmla="*/ 145 w 152"/>
                <a:gd name="T19" fmla="*/ 124 h 152"/>
                <a:gd name="T20" fmla="*/ 136 w 152"/>
                <a:gd name="T21" fmla="*/ 135 h 152"/>
                <a:gd name="T22" fmla="*/ 125 w 152"/>
                <a:gd name="T23" fmla="*/ 145 h 152"/>
                <a:gd name="T24" fmla="*/ 110 w 152"/>
                <a:gd name="T25" fmla="*/ 151 h 152"/>
                <a:gd name="T26" fmla="*/ 97 w 152"/>
                <a:gd name="T27" fmla="*/ 152 h 152"/>
                <a:gd name="T28" fmla="*/ 82 w 152"/>
                <a:gd name="T29" fmla="*/ 151 h 152"/>
                <a:gd name="T30" fmla="*/ 68 w 152"/>
                <a:gd name="T31" fmla="*/ 145 h 152"/>
                <a:gd name="T32" fmla="*/ 57 w 152"/>
                <a:gd name="T33" fmla="*/ 135 h 152"/>
                <a:gd name="T34" fmla="*/ 16 w 152"/>
                <a:gd name="T35" fmla="*/ 96 h 152"/>
                <a:gd name="T36" fmla="*/ 7 w 152"/>
                <a:gd name="T37" fmla="*/ 84 h 152"/>
                <a:gd name="T38" fmla="*/ 1 w 152"/>
                <a:gd name="T39" fmla="*/ 71 h 152"/>
                <a:gd name="T40" fmla="*/ 0 w 152"/>
                <a:gd name="T41" fmla="*/ 56 h 152"/>
                <a:gd name="T42" fmla="*/ 1 w 152"/>
                <a:gd name="T43" fmla="*/ 42 h 152"/>
                <a:gd name="T44" fmla="*/ 7 w 152"/>
                <a:gd name="T45" fmla="*/ 27 h 152"/>
                <a:gd name="T46" fmla="*/ 16 w 152"/>
                <a:gd name="T47" fmla="*/ 16 h 152"/>
                <a:gd name="T48" fmla="*/ 28 w 152"/>
                <a:gd name="T49" fmla="*/ 7 h 152"/>
                <a:gd name="T50" fmla="*/ 42 w 152"/>
                <a:gd name="T51" fmla="*/ 1 h 152"/>
                <a:gd name="T52" fmla="*/ 57 w 152"/>
                <a:gd name="T5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2" h="152">
                  <a:moveTo>
                    <a:pt x="57" y="0"/>
                  </a:moveTo>
                  <a:lnTo>
                    <a:pt x="71" y="1"/>
                  </a:lnTo>
                  <a:lnTo>
                    <a:pt x="84" y="7"/>
                  </a:lnTo>
                  <a:lnTo>
                    <a:pt x="97" y="16"/>
                  </a:lnTo>
                  <a:lnTo>
                    <a:pt x="136" y="56"/>
                  </a:lnTo>
                  <a:lnTo>
                    <a:pt x="145" y="68"/>
                  </a:lnTo>
                  <a:lnTo>
                    <a:pt x="151" y="82"/>
                  </a:lnTo>
                  <a:lnTo>
                    <a:pt x="152" y="95"/>
                  </a:lnTo>
                  <a:lnTo>
                    <a:pt x="151" y="110"/>
                  </a:lnTo>
                  <a:lnTo>
                    <a:pt x="145" y="124"/>
                  </a:lnTo>
                  <a:lnTo>
                    <a:pt x="136" y="135"/>
                  </a:lnTo>
                  <a:lnTo>
                    <a:pt x="125" y="145"/>
                  </a:lnTo>
                  <a:lnTo>
                    <a:pt x="110" y="151"/>
                  </a:lnTo>
                  <a:lnTo>
                    <a:pt x="97" y="152"/>
                  </a:lnTo>
                  <a:lnTo>
                    <a:pt x="82" y="151"/>
                  </a:lnTo>
                  <a:lnTo>
                    <a:pt x="68" y="145"/>
                  </a:lnTo>
                  <a:lnTo>
                    <a:pt x="57" y="135"/>
                  </a:lnTo>
                  <a:lnTo>
                    <a:pt x="16" y="96"/>
                  </a:lnTo>
                  <a:lnTo>
                    <a:pt x="7" y="84"/>
                  </a:lnTo>
                  <a:lnTo>
                    <a:pt x="1" y="71"/>
                  </a:lnTo>
                  <a:lnTo>
                    <a:pt x="0" y="56"/>
                  </a:lnTo>
                  <a:lnTo>
                    <a:pt x="1" y="42"/>
                  </a:lnTo>
                  <a:lnTo>
                    <a:pt x="7" y="27"/>
                  </a:lnTo>
                  <a:lnTo>
                    <a:pt x="16" y="16"/>
                  </a:lnTo>
                  <a:lnTo>
                    <a:pt x="28" y="7"/>
                  </a:lnTo>
                  <a:lnTo>
                    <a:pt x="42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" name="Freeform 409"/>
            <p:cNvSpPr>
              <a:spLocks noEditPoints="1"/>
            </p:cNvSpPr>
            <p:nvPr/>
          </p:nvSpPr>
          <p:spPr bwMode="auto">
            <a:xfrm>
              <a:off x="4425950" y="4241800"/>
              <a:ext cx="539750" cy="538163"/>
            </a:xfrm>
            <a:custGeom>
              <a:avLst/>
              <a:gdLst>
                <a:gd name="T0" fmla="*/ 113 w 3400"/>
                <a:gd name="T1" fmla="*/ 113 h 3390"/>
                <a:gd name="T2" fmla="*/ 113 w 3400"/>
                <a:gd name="T3" fmla="*/ 3277 h 3390"/>
                <a:gd name="T4" fmla="*/ 3287 w 3400"/>
                <a:gd name="T5" fmla="*/ 3277 h 3390"/>
                <a:gd name="T6" fmla="*/ 3287 w 3400"/>
                <a:gd name="T7" fmla="*/ 113 h 3390"/>
                <a:gd name="T8" fmla="*/ 113 w 3400"/>
                <a:gd name="T9" fmla="*/ 113 h 3390"/>
                <a:gd name="T10" fmla="*/ 0 w 3400"/>
                <a:gd name="T11" fmla="*/ 0 h 3390"/>
                <a:gd name="T12" fmla="*/ 3400 w 3400"/>
                <a:gd name="T13" fmla="*/ 0 h 3390"/>
                <a:gd name="T14" fmla="*/ 3400 w 3400"/>
                <a:gd name="T15" fmla="*/ 3390 h 3390"/>
                <a:gd name="T16" fmla="*/ 0 w 3400"/>
                <a:gd name="T17" fmla="*/ 3390 h 3390"/>
                <a:gd name="T18" fmla="*/ 0 w 3400"/>
                <a:gd name="T19" fmla="*/ 0 h 3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0" h="3390">
                  <a:moveTo>
                    <a:pt x="113" y="113"/>
                  </a:moveTo>
                  <a:lnTo>
                    <a:pt x="113" y="3277"/>
                  </a:lnTo>
                  <a:lnTo>
                    <a:pt x="3287" y="3277"/>
                  </a:lnTo>
                  <a:lnTo>
                    <a:pt x="3287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3400" y="0"/>
                  </a:lnTo>
                  <a:lnTo>
                    <a:pt x="3400" y="3390"/>
                  </a:lnTo>
                  <a:lnTo>
                    <a:pt x="0" y="339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47" name="Freeform 414"/>
          <p:cNvSpPr>
            <a:spLocks noEditPoints="1"/>
          </p:cNvSpPr>
          <p:nvPr/>
        </p:nvSpPr>
        <p:spPr bwMode="auto">
          <a:xfrm>
            <a:off x="3483558" y="4328966"/>
            <a:ext cx="538162" cy="363537"/>
          </a:xfrm>
          <a:custGeom>
            <a:avLst/>
            <a:gdLst>
              <a:gd name="T0" fmla="*/ 1664 w 3390"/>
              <a:gd name="T1" fmla="*/ 158 h 2290"/>
              <a:gd name="T2" fmla="*/ 1371 w 3390"/>
              <a:gd name="T3" fmla="*/ 320 h 2290"/>
              <a:gd name="T4" fmla="*/ 1307 w 3390"/>
              <a:gd name="T5" fmla="*/ 544 h 2290"/>
              <a:gd name="T6" fmla="*/ 1409 w 3390"/>
              <a:gd name="T7" fmla="*/ 800 h 2290"/>
              <a:gd name="T8" fmla="*/ 1373 w 3390"/>
              <a:gd name="T9" fmla="*/ 913 h 2290"/>
              <a:gd name="T10" fmla="*/ 1303 w 3390"/>
              <a:gd name="T11" fmla="*/ 876 h 2290"/>
              <a:gd name="T12" fmla="*/ 1259 w 3390"/>
              <a:gd name="T13" fmla="*/ 684 h 2290"/>
              <a:gd name="T14" fmla="*/ 1118 w 3390"/>
              <a:gd name="T15" fmla="*/ 523 h 2290"/>
              <a:gd name="T16" fmla="*/ 1017 w 3390"/>
              <a:gd name="T17" fmla="*/ 475 h 2290"/>
              <a:gd name="T18" fmla="*/ 956 w 3390"/>
              <a:gd name="T19" fmla="*/ 462 h 2290"/>
              <a:gd name="T20" fmla="*/ 761 w 3390"/>
              <a:gd name="T21" fmla="*/ 485 h 2290"/>
              <a:gd name="T22" fmla="*/ 579 w 3390"/>
              <a:gd name="T23" fmla="*/ 630 h 2290"/>
              <a:gd name="T24" fmla="*/ 509 w 3390"/>
              <a:gd name="T25" fmla="*/ 859 h 2290"/>
              <a:gd name="T26" fmla="*/ 509 w 3390"/>
              <a:gd name="T27" fmla="*/ 916 h 2290"/>
              <a:gd name="T28" fmla="*/ 341 w 3390"/>
              <a:gd name="T29" fmla="*/ 1060 h 2290"/>
              <a:gd name="T30" fmla="*/ 176 w 3390"/>
              <a:gd name="T31" fmla="*/ 1284 h 2290"/>
              <a:gd name="T32" fmla="*/ 113 w 3390"/>
              <a:gd name="T33" fmla="*/ 1554 h 2290"/>
              <a:gd name="T34" fmla="*/ 187 w 3390"/>
              <a:gd name="T35" fmla="*/ 1851 h 2290"/>
              <a:gd name="T36" fmla="*/ 383 w 3390"/>
              <a:gd name="T37" fmla="*/ 2069 h 2290"/>
              <a:gd name="T38" fmla="*/ 664 w 3390"/>
              <a:gd name="T39" fmla="*/ 2172 h 2290"/>
              <a:gd name="T40" fmla="*/ 2132 w 3390"/>
              <a:gd name="T41" fmla="*/ 2174 h 2290"/>
              <a:gd name="T42" fmla="*/ 2825 w 3390"/>
              <a:gd name="T43" fmla="*/ 2164 h 2290"/>
              <a:gd name="T44" fmla="*/ 3071 w 3390"/>
              <a:gd name="T45" fmla="*/ 2044 h 2290"/>
              <a:gd name="T46" fmla="*/ 3232 w 3390"/>
              <a:gd name="T47" fmla="*/ 1825 h 2290"/>
              <a:gd name="T48" fmla="*/ 3274 w 3390"/>
              <a:gd name="T49" fmla="*/ 1543 h 2290"/>
              <a:gd name="T50" fmla="*/ 3178 w 3390"/>
              <a:gd name="T51" fmla="*/ 1277 h 2290"/>
              <a:gd name="T52" fmla="*/ 2975 w 3390"/>
              <a:gd name="T53" fmla="*/ 1088 h 2290"/>
              <a:gd name="T54" fmla="*/ 2800 w 3390"/>
              <a:gd name="T55" fmla="*/ 1027 h 2290"/>
              <a:gd name="T56" fmla="*/ 2684 w 3390"/>
              <a:gd name="T57" fmla="*/ 1021 h 2290"/>
              <a:gd name="T58" fmla="*/ 2547 w 3390"/>
              <a:gd name="T59" fmla="*/ 1031 h 2290"/>
              <a:gd name="T60" fmla="*/ 2491 w 3390"/>
              <a:gd name="T61" fmla="*/ 998 h 2290"/>
              <a:gd name="T62" fmla="*/ 2507 w 3390"/>
              <a:gd name="T63" fmla="*/ 928 h 2290"/>
              <a:gd name="T64" fmla="*/ 2683 w 3390"/>
              <a:gd name="T65" fmla="*/ 907 h 2290"/>
              <a:gd name="T66" fmla="*/ 2720 w 3390"/>
              <a:gd name="T67" fmla="*/ 696 h 2290"/>
              <a:gd name="T68" fmla="*/ 2544 w 3390"/>
              <a:gd name="T69" fmla="*/ 396 h 2290"/>
              <a:gd name="T70" fmla="*/ 2268 w 3390"/>
              <a:gd name="T71" fmla="*/ 190 h 2290"/>
              <a:gd name="T72" fmla="*/ 1926 w 3390"/>
              <a:gd name="T73" fmla="*/ 115 h 2290"/>
              <a:gd name="T74" fmla="*/ 2230 w 3390"/>
              <a:gd name="T75" fmla="*/ 52 h 2290"/>
              <a:gd name="T76" fmla="*/ 2554 w 3390"/>
              <a:gd name="T77" fmla="*/ 245 h 2290"/>
              <a:gd name="T78" fmla="*/ 2781 w 3390"/>
              <a:gd name="T79" fmla="*/ 548 h 2290"/>
              <a:gd name="T80" fmla="*/ 2880 w 3390"/>
              <a:gd name="T81" fmla="*/ 927 h 2290"/>
              <a:gd name="T82" fmla="*/ 3142 w 3390"/>
              <a:gd name="T83" fmla="*/ 1067 h 2290"/>
              <a:gd name="T84" fmla="*/ 3323 w 3390"/>
              <a:gd name="T85" fmla="*/ 1304 h 2290"/>
              <a:gd name="T86" fmla="*/ 3390 w 3390"/>
              <a:gd name="T87" fmla="*/ 1602 h 2290"/>
              <a:gd name="T88" fmla="*/ 3317 w 3390"/>
              <a:gd name="T89" fmla="*/ 1912 h 2290"/>
              <a:gd name="T90" fmla="*/ 3122 w 3390"/>
              <a:gd name="T91" fmla="*/ 2149 h 2290"/>
              <a:gd name="T92" fmla="*/ 2839 w 3390"/>
              <a:gd name="T93" fmla="*/ 2278 h 2290"/>
              <a:gd name="T94" fmla="*/ 2132 w 3390"/>
              <a:gd name="T95" fmla="*/ 2289 h 2290"/>
              <a:gd name="T96" fmla="*/ 596 w 3390"/>
              <a:gd name="T97" fmla="*/ 2279 h 2290"/>
              <a:gd name="T98" fmla="*/ 307 w 3390"/>
              <a:gd name="T99" fmla="*/ 2156 h 2290"/>
              <a:gd name="T100" fmla="*/ 100 w 3390"/>
              <a:gd name="T101" fmla="*/ 1926 h 2290"/>
              <a:gd name="T102" fmla="*/ 3 w 3390"/>
              <a:gd name="T103" fmla="*/ 1622 h 2290"/>
              <a:gd name="T104" fmla="*/ 43 w 3390"/>
              <a:gd name="T105" fmla="*/ 1307 h 2290"/>
              <a:gd name="T106" fmla="*/ 203 w 3390"/>
              <a:gd name="T107" fmla="*/ 1037 h 2290"/>
              <a:gd name="T108" fmla="*/ 397 w 3390"/>
              <a:gd name="T109" fmla="*/ 881 h 2290"/>
              <a:gd name="T110" fmla="*/ 441 w 3390"/>
              <a:gd name="T111" fmla="*/ 646 h 2290"/>
              <a:gd name="T112" fmla="*/ 604 w 3390"/>
              <a:gd name="T113" fmla="*/ 443 h 2290"/>
              <a:gd name="T114" fmla="*/ 849 w 3390"/>
              <a:gd name="T115" fmla="*/ 347 h 2290"/>
              <a:gd name="T116" fmla="*/ 1017 w 3390"/>
              <a:gd name="T117" fmla="*/ 357 h 2290"/>
              <a:gd name="T118" fmla="*/ 1131 w 3390"/>
              <a:gd name="T119" fmla="*/ 399 h 2290"/>
              <a:gd name="T120" fmla="*/ 1336 w 3390"/>
              <a:gd name="T121" fmla="*/ 201 h 2290"/>
              <a:gd name="T122" fmla="*/ 1649 w 3390"/>
              <a:gd name="T123" fmla="*/ 42 h 2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90" h="2290">
                <a:moveTo>
                  <a:pt x="1926" y="115"/>
                </a:moveTo>
                <a:lnTo>
                  <a:pt x="1859" y="118"/>
                </a:lnTo>
                <a:lnTo>
                  <a:pt x="1794" y="126"/>
                </a:lnTo>
                <a:lnTo>
                  <a:pt x="1728" y="139"/>
                </a:lnTo>
                <a:lnTo>
                  <a:pt x="1664" y="158"/>
                </a:lnTo>
                <a:lnTo>
                  <a:pt x="1602" y="181"/>
                </a:lnTo>
                <a:lnTo>
                  <a:pt x="1540" y="209"/>
                </a:lnTo>
                <a:lnTo>
                  <a:pt x="1481" y="243"/>
                </a:lnTo>
                <a:lnTo>
                  <a:pt x="1425" y="279"/>
                </a:lnTo>
                <a:lnTo>
                  <a:pt x="1371" y="320"/>
                </a:lnTo>
                <a:lnTo>
                  <a:pt x="1321" y="365"/>
                </a:lnTo>
                <a:lnTo>
                  <a:pt x="1275" y="413"/>
                </a:lnTo>
                <a:lnTo>
                  <a:pt x="1232" y="465"/>
                </a:lnTo>
                <a:lnTo>
                  <a:pt x="1271" y="503"/>
                </a:lnTo>
                <a:lnTo>
                  <a:pt x="1307" y="544"/>
                </a:lnTo>
                <a:lnTo>
                  <a:pt x="1338" y="590"/>
                </a:lnTo>
                <a:lnTo>
                  <a:pt x="1363" y="638"/>
                </a:lnTo>
                <a:lnTo>
                  <a:pt x="1385" y="690"/>
                </a:lnTo>
                <a:lnTo>
                  <a:pt x="1400" y="744"/>
                </a:lnTo>
                <a:lnTo>
                  <a:pt x="1409" y="800"/>
                </a:lnTo>
                <a:lnTo>
                  <a:pt x="1413" y="859"/>
                </a:lnTo>
                <a:lnTo>
                  <a:pt x="1409" y="876"/>
                </a:lnTo>
                <a:lnTo>
                  <a:pt x="1401" y="892"/>
                </a:lnTo>
                <a:lnTo>
                  <a:pt x="1389" y="905"/>
                </a:lnTo>
                <a:lnTo>
                  <a:pt x="1373" y="913"/>
                </a:lnTo>
                <a:lnTo>
                  <a:pt x="1356" y="916"/>
                </a:lnTo>
                <a:lnTo>
                  <a:pt x="1339" y="913"/>
                </a:lnTo>
                <a:lnTo>
                  <a:pt x="1322" y="905"/>
                </a:lnTo>
                <a:lnTo>
                  <a:pt x="1311" y="892"/>
                </a:lnTo>
                <a:lnTo>
                  <a:pt x="1303" y="876"/>
                </a:lnTo>
                <a:lnTo>
                  <a:pt x="1300" y="859"/>
                </a:lnTo>
                <a:lnTo>
                  <a:pt x="1296" y="813"/>
                </a:lnTo>
                <a:lnTo>
                  <a:pt x="1289" y="768"/>
                </a:lnTo>
                <a:lnTo>
                  <a:pt x="1277" y="724"/>
                </a:lnTo>
                <a:lnTo>
                  <a:pt x="1259" y="684"/>
                </a:lnTo>
                <a:lnTo>
                  <a:pt x="1239" y="645"/>
                </a:lnTo>
                <a:lnTo>
                  <a:pt x="1213" y="610"/>
                </a:lnTo>
                <a:lnTo>
                  <a:pt x="1184" y="578"/>
                </a:lnTo>
                <a:lnTo>
                  <a:pt x="1153" y="549"/>
                </a:lnTo>
                <a:lnTo>
                  <a:pt x="1118" y="523"/>
                </a:lnTo>
                <a:lnTo>
                  <a:pt x="1079" y="500"/>
                </a:lnTo>
                <a:lnTo>
                  <a:pt x="1066" y="494"/>
                </a:lnTo>
                <a:lnTo>
                  <a:pt x="1044" y="484"/>
                </a:lnTo>
                <a:lnTo>
                  <a:pt x="1020" y="476"/>
                </a:lnTo>
                <a:lnTo>
                  <a:pt x="1017" y="475"/>
                </a:lnTo>
                <a:lnTo>
                  <a:pt x="1014" y="474"/>
                </a:lnTo>
                <a:lnTo>
                  <a:pt x="991" y="468"/>
                </a:lnTo>
                <a:lnTo>
                  <a:pt x="969" y="464"/>
                </a:lnTo>
                <a:lnTo>
                  <a:pt x="963" y="463"/>
                </a:lnTo>
                <a:lnTo>
                  <a:pt x="956" y="462"/>
                </a:lnTo>
                <a:lnTo>
                  <a:pt x="930" y="459"/>
                </a:lnTo>
                <a:lnTo>
                  <a:pt x="904" y="458"/>
                </a:lnTo>
                <a:lnTo>
                  <a:pt x="855" y="461"/>
                </a:lnTo>
                <a:lnTo>
                  <a:pt x="806" y="470"/>
                </a:lnTo>
                <a:lnTo>
                  <a:pt x="761" y="485"/>
                </a:lnTo>
                <a:lnTo>
                  <a:pt x="718" y="505"/>
                </a:lnTo>
                <a:lnTo>
                  <a:pt x="678" y="530"/>
                </a:lnTo>
                <a:lnTo>
                  <a:pt x="641" y="559"/>
                </a:lnTo>
                <a:lnTo>
                  <a:pt x="608" y="592"/>
                </a:lnTo>
                <a:lnTo>
                  <a:pt x="579" y="630"/>
                </a:lnTo>
                <a:lnTo>
                  <a:pt x="555" y="670"/>
                </a:lnTo>
                <a:lnTo>
                  <a:pt x="535" y="714"/>
                </a:lnTo>
                <a:lnTo>
                  <a:pt x="521" y="760"/>
                </a:lnTo>
                <a:lnTo>
                  <a:pt x="512" y="809"/>
                </a:lnTo>
                <a:lnTo>
                  <a:pt x="509" y="859"/>
                </a:lnTo>
                <a:lnTo>
                  <a:pt x="509" y="866"/>
                </a:lnTo>
                <a:lnTo>
                  <a:pt x="510" y="872"/>
                </a:lnTo>
                <a:lnTo>
                  <a:pt x="510" y="885"/>
                </a:lnTo>
                <a:lnTo>
                  <a:pt x="510" y="894"/>
                </a:lnTo>
                <a:lnTo>
                  <a:pt x="509" y="916"/>
                </a:lnTo>
                <a:lnTo>
                  <a:pt x="509" y="952"/>
                </a:lnTo>
                <a:lnTo>
                  <a:pt x="477" y="968"/>
                </a:lnTo>
                <a:lnTo>
                  <a:pt x="429" y="994"/>
                </a:lnTo>
                <a:lnTo>
                  <a:pt x="384" y="1024"/>
                </a:lnTo>
                <a:lnTo>
                  <a:pt x="341" y="1060"/>
                </a:lnTo>
                <a:lnTo>
                  <a:pt x="301" y="1098"/>
                </a:lnTo>
                <a:lnTo>
                  <a:pt x="265" y="1141"/>
                </a:lnTo>
                <a:lnTo>
                  <a:pt x="231" y="1187"/>
                </a:lnTo>
                <a:lnTo>
                  <a:pt x="201" y="1235"/>
                </a:lnTo>
                <a:lnTo>
                  <a:pt x="176" y="1284"/>
                </a:lnTo>
                <a:lnTo>
                  <a:pt x="154" y="1337"/>
                </a:lnTo>
                <a:lnTo>
                  <a:pt x="137" y="1391"/>
                </a:lnTo>
                <a:lnTo>
                  <a:pt x="123" y="1445"/>
                </a:lnTo>
                <a:lnTo>
                  <a:pt x="116" y="1500"/>
                </a:lnTo>
                <a:lnTo>
                  <a:pt x="113" y="1554"/>
                </a:lnTo>
                <a:lnTo>
                  <a:pt x="116" y="1618"/>
                </a:lnTo>
                <a:lnTo>
                  <a:pt x="125" y="1680"/>
                </a:lnTo>
                <a:lnTo>
                  <a:pt x="141" y="1739"/>
                </a:lnTo>
                <a:lnTo>
                  <a:pt x="161" y="1796"/>
                </a:lnTo>
                <a:lnTo>
                  <a:pt x="187" y="1851"/>
                </a:lnTo>
                <a:lnTo>
                  <a:pt x="218" y="1902"/>
                </a:lnTo>
                <a:lnTo>
                  <a:pt x="253" y="1950"/>
                </a:lnTo>
                <a:lnTo>
                  <a:pt x="293" y="1993"/>
                </a:lnTo>
                <a:lnTo>
                  <a:pt x="336" y="2034"/>
                </a:lnTo>
                <a:lnTo>
                  <a:pt x="383" y="2069"/>
                </a:lnTo>
                <a:lnTo>
                  <a:pt x="434" y="2101"/>
                </a:lnTo>
                <a:lnTo>
                  <a:pt x="488" y="2127"/>
                </a:lnTo>
                <a:lnTo>
                  <a:pt x="543" y="2147"/>
                </a:lnTo>
                <a:lnTo>
                  <a:pt x="602" y="2163"/>
                </a:lnTo>
                <a:lnTo>
                  <a:pt x="664" y="2172"/>
                </a:lnTo>
                <a:lnTo>
                  <a:pt x="726" y="2176"/>
                </a:lnTo>
                <a:lnTo>
                  <a:pt x="2110" y="2176"/>
                </a:lnTo>
                <a:lnTo>
                  <a:pt x="2115" y="2176"/>
                </a:lnTo>
                <a:lnTo>
                  <a:pt x="2120" y="2176"/>
                </a:lnTo>
                <a:lnTo>
                  <a:pt x="2132" y="2174"/>
                </a:lnTo>
                <a:lnTo>
                  <a:pt x="2147" y="2176"/>
                </a:lnTo>
                <a:lnTo>
                  <a:pt x="2156" y="2176"/>
                </a:lnTo>
                <a:lnTo>
                  <a:pt x="2711" y="2176"/>
                </a:lnTo>
                <a:lnTo>
                  <a:pt x="2769" y="2172"/>
                </a:lnTo>
                <a:lnTo>
                  <a:pt x="2825" y="2164"/>
                </a:lnTo>
                <a:lnTo>
                  <a:pt x="2878" y="2149"/>
                </a:lnTo>
                <a:lnTo>
                  <a:pt x="2931" y="2130"/>
                </a:lnTo>
                <a:lnTo>
                  <a:pt x="2980" y="2106"/>
                </a:lnTo>
                <a:lnTo>
                  <a:pt x="3027" y="2078"/>
                </a:lnTo>
                <a:lnTo>
                  <a:pt x="3071" y="2044"/>
                </a:lnTo>
                <a:lnTo>
                  <a:pt x="3111" y="2007"/>
                </a:lnTo>
                <a:lnTo>
                  <a:pt x="3148" y="1966"/>
                </a:lnTo>
                <a:lnTo>
                  <a:pt x="3180" y="1923"/>
                </a:lnTo>
                <a:lnTo>
                  <a:pt x="3208" y="1875"/>
                </a:lnTo>
                <a:lnTo>
                  <a:pt x="3232" y="1825"/>
                </a:lnTo>
                <a:lnTo>
                  <a:pt x="3251" y="1772"/>
                </a:lnTo>
                <a:lnTo>
                  <a:pt x="3266" y="1718"/>
                </a:lnTo>
                <a:lnTo>
                  <a:pt x="3274" y="1660"/>
                </a:lnTo>
                <a:lnTo>
                  <a:pt x="3277" y="1602"/>
                </a:lnTo>
                <a:lnTo>
                  <a:pt x="3274" y="1543"/>
                </a:lnTo>
                <a:lnTo>
                  <a:pt x="3265" y="1485"/>
                </a:lnTo>
                <a:lnTo>
                  <a:pt x="3251" y="1430"/>
                </a:lnTo>
                <a:lnTo>
                  <a:pt x="3232" y="1376"/>
                </a:lnTo>
                <a:lnTo>
                  <a:pt x="3207" y="1325"/>
                </a:lnTo>
                <a:lnTo>
                  <a:pt x="3178" y="1277"/>
                </a:lnTo>
                <a:lnTo>
                  <a:pt x="3144" y="1231"/>
                </a:lnTo>
                <a:lnTo>
                  <a:pt x="3108" y="1190"/>
                </a:lnTo>
                <a:lnTo>
                  <a:pt x="3066" y="1151"/>
                </a:lnTo>
                <a:lnTo>
                  <a:pt x="3022" y="1117"/>
                </a:lnTo>
                <a:lnTo>
                  <a:pt x="2975" y="1088"/>
                </a:lnTo>
                <a:lnTo>
                  <a:pt x="2924" y="1063"/>
                </a:lnTo>
                <a:lnTo>
                  <a:pt x="2871" y="1044"/>
                </a:lnTo>
                <a:lnTo>
                  <a:pt x="2816" y="1029"/>
                </a:lnTo>
                <a:lnTo>
                  <a:pt x="2811" y="1029"/>
                </a:lnTo>
                <a:lnTo>
                  <a:pt x="2800" y="1027"/>
                </a:lnTo>
                <a:lnTo>
                  <a:pt x="2784" y="1026"/>
                </a:lnTo>
                <a:lnTo>
                  <a:pt x="2764" y="1024"/>
                </a:lnTo>
                <a:lnTo>
                  <a:pt x="2741" y="1023"/>
                </a:lnTo>
                <a:lnTo>
                  <a:pt x="2714" y="1021"/>
                </a:lnTo>
                <a:lnTo>
                  <a:pt x="2684" y="1021"/>
                </a:lnTo>
                <a:lnTo>
                  <a:pt x="2652" y="1021"/>
                </a:lnTo>
                <a:lnTo>
                  <a:pt x="2620" y="1023"/>
                </a:lnTo>
                <a:lnTo>
                  <a:pt x="2586" y="1025"/>
                </a:lnTo>
                <a:lnTo>
                  <a:pt x="2551" y="1029"/>
                </a:lnTo>
                <a:lnTo>
                  <a:pt x="2547" y="1031"/>
                </a:lnTo>
                <a:lnTo>
                  <a:pt x="2543" y="1031"/>
                </a:lnTo>
                <a:lnTo>
                  <a:pt x="2526" y="1028"/>
                </a:lnTo>
                <a:lnTo>
                  <a:pt x="2512" y="1022"/>
                </a:lnTo>
                <a:lnTo>
                  <a:pt x="2500" y="1012"/>
                </a:lnTo>
                <a:lnTo>
                  <a:pt x="2491" y="998"/>
                </a:lnTo>
                <a:lnTo>
                  <a:pt x="2487" y="982"/>
                </a:lnTo>
                <a:lnTo>
                  <a:pt x="2486" y="967"/>
                </a:lnTo>
                <a:lnTo>
                  <a:pt x="2490" y="952"/>
                </a:lnTo>
                <a:lnTo>
                  <a:pt x="2497" y="939"/>
                </a:lnTo>
                <a:lnTo>
                  <a:pt x="2507" y="928"/>
                </a:lnTo>
                <a:lnTo>
                  <a:pt x="2520" y="921"/>
                </a:lnTo>
                <a:lnTo>
                  <a:pt x="2534" y="917"/>
                </a:lnTo>
                <a:lnTo>
                  <a:pt x="2586" y="911"/>
                </a:lnTo>
                <a:lnTo>
                  <a:pt x="2636" y="908"/>
                </a:lnTo>
                <a:lnTo>
                  <a:pt x="2683" y="907"/>
                </a:lnTo>
                <a:lnTo>
                  <a:pt x="2726" y="908"/>
                </a:lnTo>
                <a:lnTo>
                  <a:pt x="2764" y="910"/>
                </a:lnTo>
                <a:lnTo>
                  <a:pt x="2755" y="837"/>
                </a:lnTo>
                <a:lnTo>
                  <a:pt x="2741" y="765"/>
                </a:lnTo>
                <a:lnTo>
                  <a:pt x="2720" y="696"/>
                </a:lnTo>
                <a:lnTo>
                  <a:pt x="2694" y="631"/>
                </a:lnTo>
                <a:lnTo>
                  <a:pt x="2663" y="566"/>
                </a:lnTo>
                <a:lnTo>
                  <a:pt x="2628" y="506"/>
                </a:lnTo>
                <a:lnTo>
                  <a:pt x="2588" y="449"/>
                </a:lnTo>
                <a:lnTo>
                  <a:pt x="2544" y="396"/>
                </a:lnTo>
                <a:lnTo>
                  <a:pt x="2495" y="346"/>
                </a:lnTo>
                <a:lnTo>
                  <a:pt x="2443" y="300"/>
                </a:lnTo>
                <a:lnTo>
                  <a:pt x="2388" y="259"/>
                </a:lnTo>
                <a:lnTo>
                  <a:pt x="2330" y="222"/>
                </a:lnTo>
                <a:lnTo>
                  <a:pt x="2268" y="190"/>
                </a:lnTo>
                <a:lnTo>
                  <a:pt x="2204" y="163"/>
                </a:lnTo>
                <a:lnTo>
                  <a:pt x="2138" y="143"/>
                </a:lnTo>
                <a:lnTo>
                  <a:pt x="2069" y="127"/>
                </a:lnTo>
                <a:lnTo>
                  <a:pt x="1998" y="118"/>
                </a:lnTo>
                <a:lnTo>
                  <a:pt x="1926" y="115"/>
                </a:lnTo>
                <a:close/>
                <a:moveTo>
                  <a:pt x="1926" y="0"/>
                </a:moveTo>
                <a:lnTo>
                  <a:pt x="2005" y="3"/>
                </a:lnTo>
                <a:lnTo>
                  <a:pt x="2082" y="14"/>
                </a:lnTo>
                <a:lnTo>
                  <a:pt x="2157" y="29"/>
                </a:lnTo>
                <a:lnTo>
                  <a:pt x="2230" y="52"/>
                </a:lnTo>
                <a:lnTo>
                  <a:pt x="2301" y="80"/>
                </a:lnTo>
                <a:lnTo>
                  <a:pt x="2369" y="113"/>
                </a:lnTo>
                <a:lnTo>
                  <a:pt x="2434" y="152"/>
                </a:lnTo>
                <a:lnTo>
                  <a:pt x="2495" y="196"/>
                </a:lnTo>
                <a:lnTo>
                  <a:pt x="2554" y="245"/>
                </a:lnTo>
                <a:lnTo>
                  <a:pt x="2608" y="298"/>
                </a:lnTo>
                <a:lnTo>
                  <a:pt x="2658" y="354"/>
                </a:lnTo>
                <a:lnTo>
                  <a:pt x="2704" y="415"/>
                </a:lnTo>
                <a:lnTo>
                  <a:pt x="2745" y="480"/>
                </a:lnTo>
                <a:lnTo>
                  <a:pt x="2781" y="548"/>
                </a:lnTo>
                <a:lnTo>
                  <a:pt x="2813" y="618"/>
                </a:lnTo>
                <a:lnTo>
                  <a:pt x="2838" y="692"/>
                </a:lnTo>
                <a:lnTo>
                  <a:pt x="2858" y="768"/>
                </a:lnTo>
                <a:lnTo>
                  <a:pt x="2872" y="846"/>
                </a:lnTo>
                <a:lnTo>
                  <a:pt x="2880" y="927"/>
                </a:lnTo>
                <a:lnTo>
                  <a:pt x="2938" y="945"/>
                </a:lnTo>
                <a:lnTo>
                  <a:pt x="2993" y="969"/>
                </a:lnTo>
                <a:lnTo>
                  <a:pt x="3046" y="997"/>
                </a:lnTo>
                <a:lnTo>
                  <a:pt x="3096" y="1029"/>
                </a:lnTo>
                <a:lnTo>
                  <a:pt x="3142" y="1067"/>
                </a:lnTo>
                <a:lnTo>
                  <a:pt x="3187" y="1108"/>
                </a:lnTo>
                <a:lnTo>
                  <a:pt x="3227" y="1152"/>
                </a:lnTo>
                <a:lnTo>
                  <a:pt x="3263" y="1200"/>
                </a:lnTo>
                <a:lnTo>
                  <a:pt x="3295" y="1251"/>
                </a:lnTo>
                <a:lnTo>
                  <a:pt x="3323" y="1304"/>
                </a:lnTo>
                <a:lnTo>
                  <a:pt x="3347" y="1360"/>
                </a:lnTo>
                <a:lnTo>
                  <a:pt x="3365" y="1418"/>
                </a:lnTo>
                <a:lnTo>
                  <a:pt x="3379" y="1478"/>
                </a:lnTo>
                <a:lnTo>
                  <a:pt x="3387" y="1540"/>
                </a:lnTo>
                <a:lnTo>
                  <a:pt x="3390" y="1602"/>
                </a:lnTo>
                <a:lnTo>
                  <a:pt x="3387" y="1668"/>
                </a:lnTo>
                <a:lnTo>
                  <a:pt x="3378" y="1732"/>
                </a:lnTo>
                <a:lnTo>
                  <a:pt x="3363" y="1795"/>
                </a:lnTo>
                <a:lnTo>
                  <a:pt x="3343" y="1855"/>
                </a:lnTo>
                <a:lnTo>
                  <a:pt x="3317" y="1912"/>
                </a:lnTo>
                <a:lnTo>
                  <a:pt x="3286" y="1966"/>
                </a:lnTo>
                <a:lnTo>
                  <a:pt x="3251" y="2018"/>
                </a:lnTo>
                <a:lnTo>
                  <a:pt x="3212" y="2065"/>
                </a:lnTo>
                <a:lnTo>
                  <a:pt x="3168" y="2110"/>
                </a:lnTo>
                <a:lnTo>
                  <a:pt x="3122" y="2149"/>
                </a:lnTo>
                <a:lnTo>
                  <a:pt x="3071" y="2185"/>
                </a:lnTo>
                <a:lnTo>
                  <a:pt x="3017" y="2216"/>
                </a:lnTo>
                <a:lnTo>
                  <a:pt x="2961" y="2242"/>
                </a:lnTo>
                <a:lnTo>
                  <a:pt x="2901" y="2263"/>
                </a:lnTo>
                <a:lnTo>
                  <a:pt x="2839" y="2278"/>
                </a:lnTo>
                <a:lnTo>
                  <a:pt x="2776" y="2287"/>
                </a:lnTo>
                <a:lnTo>
                  <a:pt x="2711" y="2290"/>
                </a:lnTo>
                <a:lnTo>
                  <a:pt x="2156" y="2290"/>
                </a:lnTo>
                <a:lnTo>
                  <a:pt x="2139" y="2289"/>
                </a:lnTo>
                <a:lnTo>
                  <a:pt x="2132" y="2289"/>
                </a:lnTo>
                <a:lnTo>
                  <a:pt x="2129" y="2289"/>
                </a:lnTo>
                <a:lnTo>
                  <a:pt x="2110" y="2290"/>
                </a:lnTo>
                <a:lnTo>
                  <a:pt x="726" y="2290"/>
                </a:lnTo>
                <a:lnTo>
                  <a:pt x="660" y="2287"/>
                </a:lnTo>
                <a:lnTo>
                  <a:pt x="596" y="2279"/>
                </a:lnTo>
                <a:lnTo>
                  <a:pt x="533" y="2264"/>
                </a:lnTo>
                <a:lnTo>
                  <a:pt x="473" y="2244"/>
                </a:lnTo>
                <a:lnTo>
                  <a:pt x="415" y="2219"/>
                </a:lnTo>
                <a:lnTo>
                  <a:pt x="360" y="2189"/>
                </a:lnTo>
                <a:lnTo>
                  <a:pt x="307" y="2156"/>
                </a:lnTo>
                <a:lnTo>
                  <a:pt x="259" y="2117"/>
                </a:lnTo>
                <a:lnTo>
                  <a:pt x="213" y="2075"/>
                </a:lnTo>
                <a:lnTo>
                  <a:pt x="171" y="2028"/>
                </a:lnTo>
                <a:lnTo>
                  <a:pt x="133" y="1979"/>
                </a:lnTo>
                <a:lnTo>
                  <a:pt x="100" y="1926"/>
                </a:lnTo>
                <a:lnTo>
                  <a:pt x="70" y="1869"/>
                </a:lnTo>
                <a:lnTo>
                  <a:pt x="45" y="1811"/>
                </a:lnTo>
                <a:lnTo>
                  <a:pt x="26" y="1750"/>
                </a:lnTo>
                <a:lnTo>
                  <a:pt x="11" y="1686"/>
                </a:lnTo>
                <a:lnTo>
                  <a:pt x="3" y="1622"/>
                </a:lnTo>
                <a:lnTo>
                  <a:pt x="0" y="1554"/>
                </a:lnTo>
                <a:lnTo>
                  <a:pt x="3" y="1492"/>
                </a:lnTo>
                <a:lnTo>
                  <a:pt x="11" y="1429"/>
                </a:lnTo>
                <a:lnTo>
                  <a:pt x="25" y="1368"/>
                </a:lnTo>
                <a:lnTo>
                  <a:pt x="43" y="1307"/>
                </a:lnTo>
                <a:lnTo>
                  <a:pt x="67" y="1249"/>
                </a:lnTo>
                <a:lnTo>
                  <a:pt x="95" y="1192"/>
                </a:lnTo>
                <a:lnTo>
                  <a:pt x="126" y="1138"/>
                </a:lnTo>
                <a:lnTo>
                  <a:pt x="163" y="1086"/>
                </a:lnTo>
                <a:lnTo>
                  <a:pt x="203" y="1037"/>
                </a:lnTo>
                <a:lnTo>
                  <a:pt x="247" y="991"/>
                </a:lnTo>
                <a:lnTo>
                  <a:pt x="294" y="950"/>
                </a:lnTo>
                <a:lnTo>
                  <a:pt x="343" y="913"/>
                </a:lnTo>
                <a:lnTo>
                  <a:pt x="397" y="881"/>
                </a:lnTo>
                <a:lnTo>
                  <a:pt x="397" y="881"/>
                </a:lnTo>
                <a:lnTo>
                  <a:pt x="396" y="859"/>
                </a:lnTo>
                <a:lnTo>
                  <a:pt x="399" y="803"/>
                </a:lnTo>
                <a:lnTo>
                  <a:pt x="408" y="748"/>
                </a:lnTo>
                <a:lnTo>
                  <a:pt x="421" y="696"/>
                </a:lnTo>
                <a:lnTo>
                  <a:pt x="441" y="646"/>
                </a:lnTo>
                <a:lnTo>
                  <a:pt x="465" y="599"/>
                </a:lnTo>
                <a:lnTo>
                  <a:pt x="494" y="555"/>
                </a:lnTo>
                <a:lnTo>
                  <a:pt x="527" y="514"/>
                </a:lnTo>
                <a:lnTo>
                  <a:pt x="564" y="477"/>
                </a:lnTo>
                <a:lnTo>
                  <a:pt x="604" y="443"/>
                </a:lnTo>
                <a:lnTo>
                  <a:pt x="647" y="414"/>
                </a:lnTo>
                <a:lnTo>
                  <a:pt x="694" y="389"/>
                </a:lnTo>
                <a:lnTo>
                  <a:pt x="744" y="370"/>
                </a:lnTo>
                <a:lnTo>
                  <a:pt x="795" y="356"/>
                </a:lnTo>
                <a:lnTo>
                  <a:pt x="849" y="347"/>
                </a:lnTo>
                <a:lnTo>
                  <a:pt x="904" y="344"/>
                </a:lnTo>
                <a:lnTo>
                  <a:pt x="933" y="345"/>
                </a:lnTo>
                <a:lnTo>
                  <a:pt x="961" y="347"/>
                </a:lnTo>
                <a:lnTo>
                  <a:pt x="978" y="350"/>
                </a:lnTo>
                <a:lnTo>
                  <a:pt x="1017" y="357"/>
                </a:lnTo>
                <a:lnTo>
                  <a:pt x="1037" y="362"/>
                </a:lnTo>
                <a:lnTo>
                  <a:pt x="1071" y="373"/>
                </a:lnTo>
                <a:lnTo>
                  <a:pt x="1091" y="380"/>
                </a:lnTo>
                <a:lnTo>
                  <a:pt x="1125" y="396"/>
                </a:lnTo>
                <a:lnTo>
                  <a:pt x="1131" y="399"/>
                </a:lnTo>
                <a:lnTo>
                  <a:pt x="1137" y="401"/>
                </a:lnTo>
                <a:lnTo>
                  <a:pt x="1182" y="346"/>
                </a:lnTo>
                <a:lnTo>
                  <a:pt x="1231" y="294"/>
                </a:lnTo>
                <a:lnTo>
                  <a:pt x="1282" y="245"/>
                </a:lnTo>
                <a:lnTo>
                  <a:pt x="1336" y="201"/>
                </a:lnTo>
                <a:lnTo>
                  <a:pt x="1395" y="160"/>
                </a:lnTo>
                <a:lnTo>
                  <a:pt x="1455" y="124"/>
                </a:lnTo>
                <a:lnTo>
                  <a:pt x="1517" y="92"/>
                </a:lnTo>
                <a:lnTo>
                  <a:pt x="1582" y="65"/>
                </a:lnTo>
                <a:lnTo>
                  <a:pt x="1649" y="42"/>
                </a:lnTo>
                <a:lnTo>
                  <a:pt x="1717" y="24"/>
                </a:lnTo>
                <a:lnTo>
                  <a:pt x="1785" y="10"/>
                </a:lnTo>
                <a:lnTo>
                  <a:pt x="1855" y="3"/>
                </a:lnTo>
                <a:lnTo>
                  <a:pt x="192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2" name="Freeform 511"/>
          <p:cNvSpPr>
            <a:spLocks/>
          </p:cNvSpPr>
          <p:nvPr/>
        </p:nvSpPr>
        <p:spPr bwMode="auto">
          <a:xfrm>
            <a:off x="2547270" y="4281340"/>
            <a:ext cx="539750" cy="458788"/>
          </a:xfrm>
          <a:custGeom>
            <a:avLst/>
            <a:gdLst>
              <a:gd name="connsiteX0" fmla="*/ 279401 w 539750"/>
              <a:gd name="connsiteY0" fmla="*/ 233363 h 458788"/>
              <a:gd name="connsiteX1" fmla="*/ 282099 w 539750"/>
              <a:gd name="connsiteY1" fmla="*/ 234000 h 458788"/>
              <a:gd name="connsiteX2" fmla="*/ 284798 w 539750"/>
              <a:gd name="connsiteY2" fmla="*/ 235275 h 458788"/>
              <a:gd name="connsiteX3" fmla="*/ 286544 w 539750"/>
              <a:gd name="connsiteY3" fmla="*/ 237187 h 458788"/>
              <a:gd name="connsiteX4" fmla="*/ 287814 w 539750"/>
              <a:gd name="connsiteY4" fmla="*/ 239736 h 458788"/>
              <a:gd name="connsiteX5" fmla="*/ 288291 w 539750"/>
              <a:gd name="connsiteY5" fmla="*/ 242444 h 458788"/>
              <a:gd name="connsiteX6" fmla="*/ 288291 w 539750"/>
              <a:gd name="connsiteY6" fmla="*/ 428041 h 458788"/>
              <a:gd name="connsiteX7" fmla="*/ 344964 w 539750"/>
              <a:gd name="connsiteY7" fmla="*/ 371327 h 458788"/>
              <a:gd name="connsiteX8" fmla="*/ 346869 w 539750"/>
              <a:gd name="connsiteY8" fmla="*/ 369733 h 458788"/>
              <a:gd name="connsiteX9" fmla="*/ 349092 w 539750"/>
              <a:gd name="connsiteY9" fmla="*/ 368937 h 458788"/>
              <a:gd name="connsiteX10" fmla="*/ 351314 w 539750"/>
              <a:gd name="connsiteY10" fmla="*/ 368618 h 458788"/>
              <a:gd name="connsiteX11" fmla="*/ 353537 w 539750"/>
              <a:gd name="connsiteY11" fmla="*/ 368937 h 458788"/>
              <a:gd name="connsiteX12" fmla="*/ 355759 w 539750"/>
              <a:gd name="connsiteY12" fmla="*/ 369733 h 458788"/>
              <a:gd name="connsiteX13" fmla="*/ 357664 w 539750"/>
              <a:gd name="connsiteY13" fmla="*/ 371327 h 458788"/>
              <a:gd name="connsiteX14" fmla="*/ 359093 w 539750"/>
              <a:gd name="connsiteY14" fmla="*/ 373238 h 458788"/>
              <a:gd name="connsiteX15" fmla="*/ 360046 w 539750"/>
              <a:gd name="connsiteY15" fmla="*/ 375309 h 458788"/>
              <a:gd name="connsiteX16" fmla="*/ 360363 w 539750"/>
              <a:gd name="connsiteY16" fmla="*/ 377699 h 458788"/>
              <a:gd name="connsiteX17" fmla="*/ 360046 w 539750"/>
              <a:gd name="connsiteY17" fmla="*/ 379929 h 458788"/>
              <a:gd name="connsiteX18" fmla="*/ 359093 w 539750"/>
              <a:gd name="connsiteY18" fmla="*/ 382160 h 458788"/>
              <a:gd name="connsiteX19" fmla="*/ 357664 w 539750"/>
              <a:gd name="connsiteY19" fmla="*/ 384071 h 458788"/>
              <a:gd name="connsiteX20" fmla="*/ 285751 w 539750"/>
              <a:gd name="connsiteY20" fmla="*/ 456239 h 458788"/>
              <a:gd name="connsiteX21" fmla="*/ 284481 w 539750"/>
              <a:gd name="connsiteY21" fmla="*/ 457354 h 458788"/>
              <a:gd name="connsiteX22" fmla="*/ 282734 w 539750"/>
              <a:gd name="connsiteY22" fmla="*/ 458151 h 458788"/>
              <a:gd name="connsiteX23" fmla="*/ 281147 w 539750"/>
              <a:gd name="connsiteY23" fmla="*/ 458629 h 458788"/>
              <a:gd name="connsiteX24" fmla="*/ 279401 w 539750"/>
              <a:gd name="connsiteY24" fmla="*/ 458788 h 458788"/>
              <a:gd name="connsiteX25" fmla="*/ 277496 w 539750"/>
              <a:gd name="connsiteY25" fmla="*/ 458629 h 458788"/>
              <a:gd name="connsiteX26" fmla="*/ 275908 w 539750"/>
              <a:gd name="connsiteY26" fmla="*/ 458151 h 458788"/>
              <a:gd name="connsiteX27" fmla="*/ 274321 w 539750"/>
              <a:gd name="connsiteY27" fmla="*/ 457354 h 458788"/>
              <a:gd name="connsiteX28" fmla="*/ 272892 w 539750"/>
              <a:gd name="connsiteY28" fmla="*/ 456239 h 458788"/>
              <a:gd name="connsiteX29" fmla="*/ 200978 w 539750"/>
              <a:gd name="connsiteY29" fmla="*/ 384071 h 458788"/>
              <a:gd name="connsiteX30" fmla="*/ 199549 w 539750"/>
              <a:gd name="connsiteY30" fmla="*/ 382160 h 458788"/>
              <a:gd name="connsiteX31" fmla="*/ 198756 w 539750"/>
              <a:gd name="connsiteY31" fmla="*/ 379929 h 458788"/>
              <a:gd name="connsiteX32" fmla="*/ 198438 w 539750"/>
              <a:gd name="connsiteY32" fmla="*/ 377699 h 458788"/>
              <a:gd name="connsiteX33" fmla="*/ 198756 w 539750"/>
              <a:gd name="connsiteY33" fmla="*/ 375309 h 458788"/>
              <a:gd name="connsiteX34" fmla="*/ 199549 w 539750"/>
              <a:gd name="connsiteY34" fmla="*/ 373238 h 458788"/>
              <a:gd name="connsiteX35" fmla="*/ 200978 w 539750"/>
              <a:gd name="connsiteY35" fmla="*/ 371327 h 458788"/>
              <a:gd name="connsiteX36" fmla="*/ 203042 w 539750"/>
              <a:gd name="connsiteY36" fmla="*/ 369733 h 458788"/>
              <a:gd name="connsiteX37" fmla="*/ 205106 w 539750"/>
              <a:gd name="connsiteY37" fmla="*/ 368937 h 458788"/>
              <a:gd name="connsiteX38" fmla="*/ 207328 w 539750"/>
              <a:gd name="connsiteY38" fmla="*/ 368618 h 458788"/>
              <a:gd name="connsiteX39" fmla="*/ 209709 w 539750"/>
              <a:gd name="connsiteY39" fmla="*/ 368937 h 458788"/>
              <a:gd name="connsiteX40" fmla="*/ 211773 w 539750"/>
              <a:gd name="connsiteY40" fmla="*/ 369733 h 458788"/>
              <a:gd name="connsiteX41" fmla="*/ 213837 w 539750"/>
              <a:gd name="connsiteY41" fmla="*/ 371327 h 458788"/>
              <a:gd name="connsiteX42" fmla="*/ 270352 w 539750"/>
              <a:gd name="connsiteY42" fmla="*/ 428041 h 458788"/>
              <a:gd name="connsiteX43" fmla="*/ 270352 w 539750"/>
              <a:gd name="connsiteY43" fmla="*/ 242444 h 458788"/>
              <a:gd name="connsiteX44" fmla="*/ 270828 w 539750"/>
              <a:gd name="connsiteY44" fmla="*/ 239736 h 458788"/>
              <a:gd name="connsiteX45" fmla="*/ 272098 w 539750"/>
              <a:gd name="connsiteY45" fmla="*/ 237187 h 458788"/>
              <a:gd name="connsiteX46" fmla="*/ 274162 w 539750"/>
              <a:gd name="connsiteY46" fmla="*/ 235275 h 458788"/>
              <a:gd name="connsiteX47" fmla="*/ 276543 w 539750"/>
              <a:gd name="connsiteY47" fmla="*/ 234000 h 458788"/>
              <a:gd name="connsiteX48" fmla="*/ 306705 w 539750"/>
              <a:gd name="connsiteY48" fmla="*/ 0 h 458788"/>
              <a:gd name="connsiteX49" fmla="*/ 319088 w 539750"/>
              <a:gd name="connsiteY49" fmla="*/ 478 h 458788"/>
              <a:gd name="connsiteX50" fmla="*/ 331470 w 539750"/>
              <a:gd name="connsiteY50" fmla="*/ 2229 h 458788"/>
              <a:gd name="connsiteX51" fmla="*/ 343535 w 539750"/>
              <a:gd name="connsiteY51" fmla="*/ 4616 h 458788"/>
              <a:gd name="connsiteX52" fmla="*/ 355124 w 539750"/>
              <a:gd name="connsiteY52" fmla="*/ 8277 h 458788"/>
              <a:gd name="connsiteX53" fmla="*/ 366395 w 539750"/>
              <a:gd name="connsiteY53" fmla="*/ 12734 h 458788"/>
              <a:gd name="connsiteX54" fmla="*/ 377190 w 539750"/>
              <a:gd name="connsiteY54" fmla="*/ 17987 h 458788"/>
              <a:gd name="connsiteX55" fmla="*/ 387509 w 539750"/>
              <a:gd name="connsiteY55" fmla="*/ 24035 h 458788"/>
              <a:gd name="connsiteX56" fmla="*/ 397351 w 539750"/>
              <a:gd name="connsiteY56" fmla="*/ 30879 h 458788"/>
              <a:gd name="connsiteX57" fmla="*/ 406559 w 539750"/>
              <a:gd name="connsiteY57" fmla="*/ 38520 h 458788"/>
              <a:gd name="connsiteX58" fmla="*/ 415290 w 539750"/>
              <a:gd name="connsiteY58" fmla="*/ 46956 h 458788"/>
              <a:gd name="connsiteX59" fmla="*/ 423069 w 539750"/>
              <a:gd name="connsiteY59" fmla="*/ 55710 h 458788"/>
              <a:gd name="connsiteX60" fmla="*/ 430530 w 539750"/>
              <a:gd name="connsiteY60" fmla="*/ 65419 h 458788"/>
              <a:gd name="connsiteX61" fmla="*/ 437039 w 539750"/>
              <a:gd name="connsiteY61" fmla="*/ 75606 h 458788"/>
              <a:gd name="connsiteX62" fmla="*/ 442754 w 539750"/>
              <a:gd name="connsiteY62" fmla="*/ 86111 h 458788"/>
              <a:gd name="connsiteX63" fmla="*/ 447834 w 539750"/>
              <a:gd name="connsiteY63" fmla="*/ 97253 h 458788"/>
              <a:gd name="connsiteX64" fmla="*/ 451961 w 539750"/>
              <a:gd name="connsiteY64" fmla="*/ 108873 h 458788"/>
              <a:gd name="connsiteX65" fmla="*/ 454978 w 539750"/>
              <a:gd name="connsiteY65" fmla="*/ 120970 h 458788"/>
              <a:gd name="connsiteX66" fmla="*/ 457359 w 539750"/>
              <a:gd name="connsiteY66" fmla="*/ 133226 h 458788"/>
              <a:gd name="connsiteX67" fmla="*/ 458629 w 539750"/>
              <a:gd name="connsiteY67" fmla="*/ 145960 h 458788"/>
              <a:gd name="connsiteX68" fmla="*/ 467836 w 539750"/>
              <a:gd name="connsiteY68" fmla="*/ 148665 h 458788"/>
              <a:gd name="connsiteX69" fmla="*/ 476568 w 539750"/>
              <a:gd name="connsiteY69" fmla="*/ 152486 h 458788"/>
              <a:gd name="connsiteX70" fmla="*/ 484981 w 539750"/>
              <a:gd name="connsiteY70" fmla="*/ 156942 h 458788"/>
              <a:gd name="connsiteX71" fmla="*/ 492919 w 539750"/>
              <a:gd name="connsiteY71" fmla="*/ 162036 h 458788"/>
              <a:gd name="connsiteX72" fmla="*/ 500380 w 539750"/>
              <a:gd name="connsiteY72" fmla="*/ 167925 h 458788"/>
              <a:gd name="connsiteX73" fmla="*/ 507365 w 539750"/>
              <a:gd name="connsiteY73" fmla="*/ 174292 h 458788"/>
              <a:gd name="connsiteX74" fmla="*/ 513715 w 539750"/>
              <a:gd name="connsiteY74" fmla="*/ 181295 h 458788"/>
              <a:gd name="connsiteX75" fmla="*/ 519430 w 539750"/>
              <a:gd name="connsiteY75" fmla="*/ 188936 h 458788"/>
              <a:gd name="connsiteX76" fmla="*/ 524669 w 539750"/>
              <a:gd name="connsiteY76" fmla="*/ 196894 h 458788"/>
              <a:gd name="connsiteX77" fmla="*/ 529114 w 539750"/>
              <a:gd name="connsiteY77" fmla="*/ 205171 h 458788"/>
              <a:gd name="connsiteX78" fmla="*/ 532924 w 539750"/>
              <a:gd name="connsiteY78" fmla="*/ 214085 h 458788"/>
              <a:gd name="connsiteX79" fmla="*/ 535781 w 539750"/>
              <a:gd name="connsiteY79" fmla="*/ 223157 h 458788"/>
              <a:gd name="connsiteX80" fmla="*/ 538004 w 539750"/>
              <a:gd name="connsiteY80" fmla="*/ 232548 h 458788"/>
              <a:gd name="connsiteX81" fmla="*/ 539274 w 539750"/>
              <a:gd name="connsiteY81" fmla="*/ 242258 h 458788"/>
              <a:gd name="connsiteX82" fmla="*/ 539750 w 539750"/>
              <a:gd name="connsiteY82" fmla="*/ 252126 h 458788"/>
              <a:gd name="connsiteX83" fmla="*/ 539274 w 539750"/>
              <a:gd name="connsiteY83" fmla="*/ 262313 h 458788"/>
              <a:gd name="connsiteX84" fmla="*/ 537845 w 539750"/>
              <a:gd name="connsiteY84" fmla="*/ 272500 h 458788"/>
              <a:gd name="connsiteX85" fmla="*/ 535464 w 539750"/>
              <a:gd name="connsiteY85" fmla="*/ 282369 h 458788"/>
              <a:gd name="connsiteX86" fmla="*/ 532289 w 539750"/>
              <a:gd name="connsiteY86" fmla="*/ 291919 h 458788"/>
              <a:gd name="connsiteX87" fmla="*/ 528161 w 539750"/>
              <a:gd name="connsiteY87" fmla="*/ 300832 h 458788"/>
              <a:gd name="connsiteX88" fmla="*/ 523240 w 539750"/>
              <a:gd name="connsiteY88" fmla="*/ 309428 h 458788"/>
              <a:gd name="connsiteX89" fmla="*/ 517684 w 539750"/>
              <a:gd name="connsiteY89" fmla="*/ 317545 h 458788"/>
              <a:gd name="connsiteX90" fmla="*/ 511493 w 539750"/>
              <a:gd name="connsiteY90" fmla="*/ 324867 h 458788"/>
              <a:gd name="connsiteX91" fmla="*/ 504349 w 539750"/>
              <a:gd name="connsiteY91" fmla="*/ 332030 h 458788"/>
              <a:gd name="connsiteX92" fmla="*/ 497046 w 539750"/>
              <a:gd name="connsiteY92" fmla="*/ 338238 h 458788"/>
              <a:gd name="connsiteX93" fmla="*/ 488950 w 539750"/>
              <a:gd name="connsiteY93" fmla="*/ 343809 h 458788"/>
              <a:gd name="connsiteX94" fmla="*/ 480378 w 539750"/>
              <a:gd name="connsiteY94" fmla="*/ 348743 h 458788"/>
              <a:gd name="connsiteX95" fmla="*/ 471329 w 539750"/>
              <a:gd name="connsiteY95" fmla="*/ 352722 h 458788"/>
              <a:gd name="connsiteX96" fmla="*/ 461963 w 539750"/>
              <a:gd name="connsiteY96" fmla="*/ 356065 h 458788"/>
              <a:gd name="connsiteX97" fmla="*/ 452120 w 539750"/>
              <a:gd name="connsiteY97" fmla="*/ 358293 h 458788"/>
              <a:gd name="connsiteX98" fmla="*/ 441960 w 539750"/>
              <a:gd name="connsiteY98" fmla="*/ 359885 h 458788"/>
              <a:gd name="connsiteX99" fmla="*/ 431641 w 539750"/>
              <a:gd name="connsiteY99" fmla="*/ 360362 h 458788"/>
              <a:gd name="connsiteX100" fmla="*/ 395764 w 539750"/>
              <a:gd name="connsiteY100" fmla="*/ 360362 h 458788"/>
              <a:gd name="connsiteX101" fmla="*/ 393065 w 539750"/>
              <a:gd name="connsiteY101" fmla="*/ 359885 h 458788"/>
              <a:gd name="connsiteX102" fmla="*/ 390366 w 539750"/>
              <a:gd name="connsiteY102" fmla="*/ 358452 h 458788"/>
              <a:gd name="connsiteX103" fmla="*/ 388620 w 539750"/>
              <a:gd name="connsiteY103" fmla="*/ 356542 h 458788"/>
              <a:gd name="connsiteX104" fmla="*/ 387350 w 539750"/>
              <a:gd name="connsiteY104" fmla="*/ 354155 h 458788"/>
              <a:gd name="connsiteX105" fmla="*/ 386874 w 539750"/>
              <a:gd name="connsiteY105" fmla="*/ 351290 h 458788"/>
              <a:gd name="connsiteX106" fmla="*/ 387350 w 539750"/>
              <a:gd name="connsiteY106" fmla="*/ 348584 h 458788"/>
              <a:gd name="connsiteX107" fmla="*/ 388620 w 539750"/>
              <a:gd name="connsiteY107" fmla="*/ 345878 h 458788"/>
              <a:gd name="connsiteX108" fmla="*/ 390366 w 539750"/>
              <a:gd name="connsiteY108" fmla="*/ 344127 h 458788"/>
              <a:gd name="connsiteX109" fmla="*/ 393065 w 539750"/>
              <a:gd name="connsiteY109" fmla="*/ 342853 h 458788"/>
              <a:gd name="connsiteX110" fmla="*/ 395764 w 539750"/>
              <a:gd name="connsiteY110" fmla="*/ 342217 h 458788"/>
              <a:gd name="connsiteX111" fmla="*/ 431641 w 539750"/>
              <a:gd name="connsiteY111" fmla="*/ 342217 h 458788"/>
              <a:gd name="connsiteX112" fmla="*/ 440849 w 539750"/>
              <a:gd name="connsiteY112" fmla="*/ 341739 h 458788"/>
              <a:gd name="connsiteX113" fmla="*/ 449739 w 539750"/>
              <a:gd name="connsiteY113" fmla="*/ 340466 h 458788"/>
              <a:gd name="connsiteX114" fmla="*/ 458311 w 539750"/>
              <a:gd name="connsiteY114" fmla="*/ 338238 h 458788"/>
              <a:gd name="connsiteX115" fmla="*/ 466566 w 539750"/>
              <a:gd name="connsiteY115" fmla="*/ 335054 h 458788"/>
              <a:gd name="connsiteX116" fmla="*/ 474504 w 539750"/>
              <a:gd name="connsiteY116" fmla="*/ 331393 h 458788"/>
              <a:gd name="connsiteX117" fmla="*/ 481965 w 539750"/>
              <a:gd name="connsiteY117" fmla="*/ 326936 h 458788"/>
              <a:gd name="connsiteX118" fmla="*/ 488950 w 539750"/>
              <a:gd name="connsiteY118" fmla="*/ 321684 h 458788"/>
              <a:gd name="connsiteX119" fmla="*/ 495300 w 539750"/>
              <a:gd name="connsiteY119" fmla="*/ 315794 h 458788"/>
              <a:gd name="connsiteX120" fmla="*/ 501174 w 539750"/>
              <a:gd name="connsiteY120" fmla="*/ 309428 h 458788"/>
              <a:gd name="connsiteX121" fmla="*/ 506413 w 539750"/>
              <a:gd name="connsiteY121" fmla="*/ 302424 h 458788"/>
              <a:gd name="connsiteX122" fmla="*/ 510858 w 539750"/>
              <a:gd name="connsiteY122" fmla="*/ 294943 h 458788"/>
              <a:gd name="connsiteX123" fmla="*/ 514509 w 539750"/>
              <a:gd name="connsiteY123" fmla="*/ 287144 h 458788"/>
              <a:gd name="connsiteX124" fmla="*/ 517684 w 539750"/>
              <a:gd name="connsiteY124" fmla="*/ 278708 h 458788"/>
              <a:gd name="connsiteX125" fmla="*/ 519906 w 539750"/>
              <a:gd name="connsiteY125" fmla="*/ 270272 h 458788"/>
              <a:gd name="connsiteX126" fmla="*/ 521335 w 539750"/>
              <a:gd name="connsiteY126" fmla="*/ 261199 h 458788"/>
              <a:gd name="connsiteX127" fmla="*/ 521811 w 539750"/>
              <a:gd name="connsiteY127" fmla="*/ 252126 h 458788"/>
              <a:gd name="connsiteX128" fmla="*/ 521335 w 539750"/>
              <a:gd name="connsiteY128" fmla="*/ 242735 h 458788"/>
              <a:gd name="connsiteX129" fmla="*/ 519748 w 539750"/>
              <a:gd name="connsiteY129" fmla="*/ 233663 h 458788"/>
              <a:gd name="connsiteX130" fmla="*/ 517684 w 539750"/>
              <a:gd name="connsiteY130" fmla="*/ 225067 h 458788"/>
              <a:gd name="connsiteX131" fmla="*/ 514509 w 539750"/>
              <a:gd name="connsiteY131" fmla="*/ 216472 h 458788"/>
              <a:gd name="connsiteX132" fmla="*/ 510699 w 539750"/>
              <a:gd name="connsiteY132" fmla="*/ 208514 h 458788"/>
              <a:gd name="connsiteX133" fmla="*/ 506095 w 539750"/>
              <a:gd name="connsiteY133" fmla="*/ 201033 h 458788"/>
              <a:gd name="connsiteX134" fmla="*/ 500698 w 539750"/>
              <a:gd name="connsiteY134" fmla="*/ 193711 h 458788"/>
              <a:gd name="connsiteX135" fmla="*/ 494824 w 539750"/>
              <a:gd name="connsiteY135" fmla="*/ 187185 h 458788"/>
              <a:gd name="connsiteX136" fmla="*/ 488156 w 539750"/>
              <a:gd name="connsiteY136" fmla="*/ 181136 h 458788"/>
              <a:gd name="connsiteX137" fmla="*/ 481171 w 539750"/>
              <a:gd name="connsiteY137" fmla="*/ 175724 h 458788"/>
              <a:gd name="connsiteX138" fmla="*/ 473710 w 539750"/>
              <a:gd name="connsiteY138" fmla="*/ 171109 h 458788"/>
              <a:gd name="connsiteX139" fmla="*/ 465455 w 539750"/>
              <a:gd name="connsiteY139" fmla="*/ 167288 h 458788"/>
              <a:gd name="connsiteX140" fmla="*/ 457200 w 539750"/>
              <a:gd name="connsiteY140" fmla="*/ 164264 h 458788"/>
              <a:gd name="connsiteX141" fmla="*/ 448310 w 539750"/>
              <a:gd name="connsiteY141" fmla="*/ 162036 h 458788"/>
              <a:gd name="connsiteX142" fmla="*/ 447516 w 539750"/>
              <a:gd name="connsiteY142" fmla="*/ 162036 h 458788"/>
              <a:gd name="connsiteX143" fmla="*/ 445929 w 539750"/>
              <a:gd name="connsiteY143" fmla="*/ 161717 h 458788"/>
              <a:gd name="connsiteX144" fmla="*/ 443230 w 539750"/>
              <a:gd name="connsiteY144" fmla="*/ 161558 h 458788"/>
              <a:gd name="connsiteX145" fmla="*/ 440214 w 539750"/>
              <a:gd name="connsiteY145" fmla="*/ 161240 h 458788"/>
              <a:gd name="connsiteX146" fmla="*/ 436404 w 539750"/>
              <a:gd name="connsiteY146" fmla="*/ 161081 h 458788"/>
              <a:gd name="connsiteX147" fmla="*/ 432118 w 539750"/>
              <a:gd name="connsiteY147" fmla="*/ 160762 h 458788"/>
              <a:gd name="connsiteX148" fmla="*/ 427355 w 539750"/>
              <a:gd name="connsiteY148" fmla="*/ 160762 h 458788"/>
              <a:gd name="connsiteX149" fmla="*/ 422275 w 539750"/>
              <a:gd name="connsiteY149" fmla="*/ 160762 h 458788"/>
              <a:gd name="connsiteX150" fmla="*/ 417036 w 539750"/>
              <a:gd name="connsiteY150" fmla="*/ 161081 h 458788"/>
              <a:gd name="connsiteX151" fmla="*/ 411639 w 539750"/>
              <a:gd name="connsiteY151" fmla="*/ 161399 h 458788"/>
              <a:gd name="connsiteX152" fmla="*/ 406083 w 539750"/>
              <a:gd name="connsiteY152" fmla="*/ 162036 h 458788"/>
              <a:gd name="connsiteX153" fmla="*/ 405448 w 539750"/>
              <a:gd name="connsiteY153" fmla="*/ 162195 h 458788"/>
              <a:gd name="connsiteX154" fmla="*/ 404813 w 539750"/>
              <a:gd name="connsiteY154" fmla="*/ 162195 h 458788"/>
              <a:gd name="connsiteX155" fmla="*/ 402273 w 539750"/>
              <a:gd name="connsiteY155" fmla="*/ 161877 h 458788"/>
              <a:gd name="connsiteX156" fmla="*/ 399891 w 539750"/>
              <a:gd name="connsiteY156" fmla="*/ 160922 h 458788"/>
              <a:gd name="connsiteX157" fmla="*/ 398145 w 539750"/>
              <a:gd name="connsiteY157" fmla="*/ 159171 h 458788"/>
              <a:gd name="connsiteX158" fmla="*/ 396558 w 539750"/>
              <a:gd name="connsiteY158" fmla="*/ 157102 h 458788"/>
              <a:gd name="connsiteX159" fmla="*/ 395923 w 539750"/>
              <a:gd name="connsiteY159" fmla="*/ 154396 h 458788"/>
              <a:gd name="connsiteX160" fmla="*/ 395764 w 539750"/>
              <a:gd name="connsiteY160" fmla="*/ 152167 h 458788"/>
              <a:gd name="connsiteX161" fmla="*/ 396399 w 539750"/>
              <a:gd name="connsiteY161" fmla="*/ 149939 h 458788"/>
              <a:gd name="connsiteX162" fmla="*/ 397669 w 539750"/>
              <a:gd name="connsiteY162" fmla="*/ 147710 h 458788"/>
              <a:gd name="connsiteX163" fmla="*/ 399098 w 539750"/>
              <a:gd name="connsiteY163" fmla="*/ 146119 h 458788"/>
              <a:gd name="connsiteX164" fmla="*/ 401161 w 539750"/>
              <a:gd name="connsiteY164" fmla="*/ 145005 h 458788"/>
              <a:gd name="connsiteX165" fmla="*/ 403543 w 539750"/>
              <a:gd name="connsiteY165" fmla="*/ 144368 h 458788"/>
              <a:gd name="connsiteX166" fmla="*/ 411639 w 539750"/>
              <a:gd name="connsiteY166" fmla="*/ 143413 h 458788"/>
              <a:gd name="connsiteX167" fmla="*/ 419735 w 539750"/>
              <a:gd name="connsiteY167" fmla="*/ 142776 h 458788"/>
              <a:gd name="connsiteX168" fmla="*/ 427196 w 539750"/>
              <a:gd name="connsiteY168" fmla="*/ 142617 h 458788"/>
              <a:gd name="connsiteX169" fmla="*/ 434023 w 539750"/>
              <a:gd name="connsiteY169" fmla="*/ 142776 h 458788"/>
              <a:gd name="connsiteX170" fmla="*/ 440214 w 539750"/>
              <a:gd name="connsiteY170" fmla="*/ 143254 h 458788"/>
              <a:gd name="connsiteX171" fmla="*/ 438626 w 539750"/>
              <a:gd name="connsiteY171" fmla="*/ 131634 h 458788"/>
              <a:gd name="connsiteX172" fmla="*/ 436404 w 539750"/>
              <a:gd name="connsiteY172" fmla="*/ 120492 h 458788"/>
              <a:gd name="connsiteX173" fmla="*/ 433070 w 539750"/>
              <a:gd name="connsiteY173" fmla="*/ 109669 h 458788"/>
              <a:gd name="connsiteX174" fmla="*/ 428784 w 539750"/>
              <a:gd name="connsiteY174" fmla="*/ 99323 h 458788"/>
              <a:gd name="connsiteX175" fmla="*/ 424021 w 539750"/>
              <a:gd name="connsiteY175" fmla="*/ 89136 h 458788"/>
              <a:gd name="connsiteX176" fmla="*/ 418465 w 539750"/>
              <a:gd name="connsiteY176" fmla="*/ 79585 h 458788"/>
              <a:gd name="connsiteX177" fmla="*/ 411956 w 539750"/>
              <a:gd name="connsiteY177" fmla="*/ 70672 h 458788"/>
              <a:gd name="connsiteX178" fmla="*/ 404971 w 539750"/>
              <a:gd name="connsiteY178" fmla="*/ 62236 h 458788"/>
              <a:gd name="connsiteX179" fmla="*/ 397351 w 539750"/>
              <a:gd name="connsiteY179" fmla="*/ 54437 h 458788"/>
              <a:gd name="connsiteX180" fmla="*/ 388938 w 539750"/>
              <a:gd name="connsiteY180" fmla="*/ 47274 h 458788"/>
              <a:gd name="connsiteX181" fmla="*/ 380048 w 539750"/>
              <a:gd name="connsiteY181" fmla="*/ 40907 h 458788"/>
              <a:gd name="connsiteX182" fmla="*/ 370840 w 539750"/>
              <a:gd name="connsiteY182" fmla="*/ 34859 h 458788"/>
              <a:gd name="connsiteX183" fmla="*/ 361156 w 539750"/>
              <a:gd name="connsiteY183" fmla="*/ 30083 h 458788"/>
              <a:gd name="connsiteX184" fmla="*/ 350838 w 539750"/>
              <a:gd name="connsiteY184" fmla="*/ 25786 h 458788"/>
              <a:gd name="connsiteX185" fmla="*/ 340201 w 539750"/>
              <a:gd name="connsiteY185" fmla="*/ 22443 h 458788"/>
              <a:gd name="connsiteX186" fmla="*/ 329406 w 539750"/>
              <a:gd name="connsiteY186" fmla="*/ 20056 h 458788"/>
              <a:gd name="connsiteX187" fmla="*/ 318135 w 539750"/>
              <a:gd name="connsiteY187" fmla="*/ 18623 h 458788"/>
              <a:gd name="connsiteX188" fmla="*/ 306705 w 539750"/>
              <a:gd name="connsiteY188" fmla="*/ 18146 h 458788"/>
              <a:gd name="connsiteX189" fmla="*/ 296069 w 539750"/>
              <a:gd name="connsiteY189" fmla="*/ 18623 h 458788"/>
              <a:gd name="connsiteX190" fmla="*/ 285591 w 539750"/>
              <a:gd name="connsiteY190" fmla="*/ 19897 h 458788"/>
              <a:gd name="connsiteX191" fmla="*/ 275114 w 539750"/>
              <a:gd name="connsiteY191" fmla="*/ 21966 h 458788"/>
              <a:gd name="connsiteX192" fmla="*/ 264954 w 539750"/>
              <a:gd name="connsiteY192" fmla="*/ 24990 h 458788"/>
              <a:gd name="connsiteX193" fmla="*/ 254953 w 539750"/>
              <a:gd name="connsiteY193" fmla="*/ 28492 h 458788"/>
              <a:gd name="connsiteX194" fmla="*/ 245110 w 539750"/>
              <a:gd name="connsiteY194" fmla="*/ 32949 h 458788"/>
              <a:gd name="connsiteX195" fmla="*/ 235903 w 539750"/>
              <a:gd name="connsiteY195" fmla="*/ 38201 h 458788"/>
              <a:gd name="connsiteX196" fmla="*/ 226854 w 539750"/>
              <a:gd name="connsiteY196" fmla="*/ 43931 h 458788"/>
              <a:gd name="connsiteX197" fmla="*/ 218281 w 539750"/>
              <a:gd name="connsiteY197" fmla="*/ 50298 h 458788"/>
              <a:gd name="connsiteX198" fmla="*/ 210344 w 539750"/>
              <a:gd name="connsiteY198" fmla="*/ 57461 h 458788"/>
              <a:gd name="connsiteX199" fmla="*/ 203041 w 539750"/>
              <a:gd name="connsiteY199" fmla="*/ 65101 h 458788"/>
              <a:gd name="connsiteX200" fmla="*/ 196056 w 539750"/>
              <a:gd name="connsiteY200" fmla="*/ 73219 h 458788"/>
              <a:gd name="connsiteX201" fmla="*/ 202248 w 539750"/>
              <a:gd name="connsiteY201" fmla="*/ 79108 h 458788"/>
              <a:gd name="connsiteX202" fmla="*/ 208121 w 539750"/>
              <a:gd name="connsiteY202" fmla="*/ 85634 h 458788"/>
              <a:gd name="connsiteX203" fmla="*/ 212884 w 539750"/>
              <a:gd name="connsiteY203" fmla="*/ 92956 h 458788"/>
              <a:gd name="connsiteX204" fmla="*/ 217011 w 539750"/>
              <a:gd name="connsiteY204" fmla="*/ 100437 h 458788"/>
              <a:gd name="connsiteX205" fmla="*/ 220504 w 539750"/>
              <a:gd name="connsiteY205" fmla="*/ 108555 h 458788"/>
              <a:gd name="connsiteX206" fmla="*/ 222885 w 539750"/>
              <a:gd name="connsiteY206" fmla="*/ 117150 h 458788"/>
              <a:gd name="connsiteX207" fmla="*/ 224473 w 539750"/>
              <a:gd name="connsiteY207" fmla="*/ 125904 h 458788"/>
              <a:gd name="connsiteX208" fmla="*/ 224949 w 539750"/>
              <a:gd name="connsiteY208" fmla="*/ 135136 h 458788"/>
              <a:gd name="connsiteX209" fmla="*/ 224473 w 539750"/>
              <a:gd name="connsiteY209" fmla="*/ 138001 h 458788"/>
              <a:gd name="connsiteX210" fmla="*/ 223044 w 539750"/>
              <a:gd name="connsiteY210" fmla="*/ 140389 h 458788"/>
              <a:gd name="connsiteX211" fmla="*/ 221139 w 539750"/>
              <a:gd name="connsiteY211" fmla="*/ 142299 h 458788"/>
              <a:gd name="connsiteX212" fmla="*/ 218758 w 539750"/>
              <a:gd name="connsiteY212" fmla="*/ 143731 h 458788"/>
              <a:gd name="connsiteX213" fmla="*/ 215900 w 539750"/>
              <a:gd name="connsiteY213" fmla="*/ 144209 h 458788"/>
              <a:gd name="connsiteX214" fmla="*/ 213043 w 539750"/>
              <a:gd name="connsiteY214" fmla="*/ 143731 h 458788"/>
              <a:gd name="connsiteX215" fmla="*/ 210503 w 539750"/>
              <a:gd name="connsiteY215" fmla="*/ 142299 h 458788"/>
              <a:gd name="connsiteX216" fmla="*/ 208756 w 539750"/>
              <a:gd name="connsiteY216" fmla="*/ 140389 h 458788"/>
              <a:gd name="connsiteX217" fmla="*/ 207328 w 539750"/>
              <a:gd name="connsiteY217" fmla="*/ 138001 h 458788"/>
              <a:gd name="connsiteX218" fmla="*/ 206851 w 539750"/>
              <a:gd name="connsiteY218" fmla="*/ 135136 h 458788"/>
              <a:gd name="connsiteX219" fmla="*/ 206375 w 539750"/>
              <a:gd name="connsiteY219" fmla="*/ 127973 h 458788"/>
              <a:gd name="connsiteX220" fmla="*/ 205264 w 539750"/>
              <a:gd name="connsiteY220" fmla="*/ 120970 h 458788"/>
              <a:gd name="connsiteX221" fmla="*/ 203359 w 539750"/>
              <a:gd name="connsiteY221" fmla="*/ 113966 h 458788"/>
              <a:gd name="connsiteX222" fmla="*/ 200501 w 539750"/>
              <a:gd name="connsiteY222" fmla="*/ 107600 h 458788"/>
              <a:gd name="connsiteX223" fmla="*/ 197326 w 539750"/>
              <a:gd name="connsiteY223" fmla="*/ 101551 h 458788"/>
              <a:gd name="connsiteX224" fmla="*/ 193199 w 539750"/>
              <a:gd name="connsiteY224" fmla="*/ 95980 h 458788"/>
              <a:gd name="connsiteX225" fmla="*/ 188595 w 539750"/>
              <a:gd name="connsiteY225" fmla="*/ 90887 h 458788"/>
              <a:gd name="connsiteX226" fmla="*/ 183515 w 539750"/>
              <a:gd name="connsiteY226" fmla="*/ 86430 h 458788"/>
              <a:gd name="connsiteX227" fmla="*/ 177959 w 539750"/>
              <a:gd name="connsiteY227" fmla="*/ 82291 h 458788"/>
              <a:gd name="connsiteX228" fmla="*/ 171768 w 539750"/>
              <a:gd name="connsiteY228" fmla="*/ 78630 h 458788"/>
              <a:gd name="connsiteX229" fmla="*/ 169704 w 539750"/>
              <a:gd name="connsiteY229" fmla="*/ 77835 h 458788"/>
              <a:gd name="connsiteX230" fmla="*/ 166211 w 539750"/>
              <a:gd name="connsiteY230" fmla="*/ 76243 h 458788"/>
              <a:gd name="connsiteX231" fmla="*/ 162401 w 539750"/>
              <a:gd name="connsiteY231" fmla="*/ 74970 h 458788"/>
              <a:gd name="connsiteX232" fmla="*/ 161925 w 539750"/>
              <a:gd name="connsiteY232" fmla="*/ 74651 h 458788"/>
              <a:gd name="connsiteX233" fmla="*/ 161449 w 539750"/>
              <a:gd name="connsiteY233" fmla="*/ 74492 h 458788"/>
              <a:gd name="connsiteX234" fmla="*/ 157798 w 539750"/>
              <a:gd name="connsiteY234" fmla="*/ 73696 h 458788"/>
              <a:gd name="connsiteX235" fmla="*/ 154305 w 539750"/>
              <a:gd name="connsiteY235" fmla="*/ 73060 h 458788"/>
              <a:gd name="connsiteX236" fmla="*/ 153194 w 539750"/>
              <a:gd name="connsiteY236" fmla="*/ 72900 h 458788"/>
              <a:gd name="connsiteX237" fmla="*/ 152241 w 539750"/>
              <a:gd name="connsiteY237" fmla="*/ 72741 h 458788"/>
              <a:gd name="connsiteX238" fmla="*/ 147955 w 539750"/>
              <a:gd name="connsiteY238" fmla="*/ 72264 h 458788"/>
              <a:gd name="connsiteX239" fmla="*/ 143986 w 539750"/>
              <a:gd name="connsiteY239" fmla="*/ 72104 h 458788"/>
              <a:gd name="connsiteX240" fmla="*/ 136049 w 539750"/>
              <a:gd name="connsiteY240" fmla="*/ 72582 h 458788"/>
              <a:gd name="connsiteX241" fmla="*/ 128429 w 539750"/>
              <a:gd name="connsiteY241" fmla="*/ 74015 h 458788"/>
              <a:gd name="connsiteX242" fmla="*/ 121126 w 539750"/>
              <a:gd name="connsiteY242" fmla="*/ 76402 h 458788"/>
              <a:gd name="connsiteX243" fmla="*/ 114300 w 539750"/>
              <a:gd name="connsiteY243" fmla="*/ 79426 h 458788"/>
              <a:gd name="connsiteX244" fmla="*/ 107950 w 539750"/>
              <a:gd name="connsiteY244" fmla="*/ 83406 h 458788"/>
              <a:gd name="connsiteX245" fmla="*/ 102076 w 539750"/>
              <a:gd name="connsiteY245" fmla="*/ 88022 h 458788"/>
              <a:gd name="connsiteX246" fmla="*/ 96838 w 539750"/>
              <a:gd name="connsiteY246" fmla="*/ 93274 h 458788"/>
              <a:gd name="connsiteX247" fmla="*/ 92234 w 539750"/>
              <a:gd name="connsiteY247" fmla="*/ 99163 h 458788"/>
              <a:gd name="connsiteX248" fmla="*/ 88265 w 539750"/>
              <a:gd name="connsiteY248" fmla="*/ 105530 h 458788"/>
              <a:gd name="connsiteX249" fmla="*/ 85249 w 539750"/>
              <a:gd name="connsiteY249" fmla="*/ 112375 h 458788"/>
              <a:gd name="connsiteX250" fmla="*/ 82868 w 539750"/>
              <a:gd name="connsiteY250" fmla="*/ 119537 h 458788"/>
              <a:gd name="connsiteX251" fmla="*/ 81439 w 539750"/>
              <a:gd name="connsiteY251" fmla="*/ 127337 h 458788"/>
              <a:gd name="connsiteX252" fmla="*/ 80963 w 539750"/>
              <a:gd name="connsiteY252" fmla="*/ 135136 h 458788"/>
              <a:gd name="connsiteX253" fmla="*/ 80963 w 539750"/>
              <a:gd name="connsiteY253" fmla="*/ 136250 h 458788"/>
              <a:gd name="connsiteX254" fmla="*/ 81121 w 539750"/>
              <a:gd name="connsiteY254" fmla="*/ 137364 h 458788"/>
              <a:gd name="connsiteX255" fmla="*/ 81280 w 539750"/>
              <a:gd name="connsiteY255" fmla="*/ 139274 h 458788"/>
              <a:gd name="connsiteX256" fmla="*/ 81121 w 539750"/>
              <a:gd name="connsiteY256" fmla="*/ 140866 h 458788"/>
              <a:gd name="connsiteX257" fmla="*/ 80963 w 539750"/>
              <a:gd name="connsiteY257" fmla="*/ 144209 h 458788"/>
              <a:gd name="connsiteX258" fmla="*/ 80963 w 539750"/>
              <a:gd name="connsiteY258" fmla="*/ 149939 h 458788"/>
              <a:gd name="connsiteX259" fmla="*/ 75883 w 539750"/>
              <a:gd name="connsiteY259" fmla="*/ 152326 h 458788"/>
              <a:gd name="connsiteX260" fmla="*/ 68421 w 539750"/>
              <a:gd name="connsiteY260" fmla="*/ 156465 h 458788"/>
              <a:gd name="connsiteX261" fmla="*/ 61119 w 539750"/>
              <a:gd name="connsiteY261" fmla="*/ 161240 h 458788"/>
              <a:gd name="connsiteX262" fmla="*/ 54293 w 539750"/>
              <a:gd name="connsiteY262" fmla="*/ 166811 h 458788"/>
              <a:gd name="connsiteX263" fmla="*/ 47943 w 539750"/>
              <a:gd name="connsiteY263" fmla="*/ 172859 h 458788"/>
              <a:gd name="connsiteX264" fmla="*/ 42228 w 539750"/>
              <a:gd name="connsiteY264" fmla="*/ 179545 h 458788"/>
              <a:gd name="connsiteX265" fmla="*/ 36830 w 539750"/>
              <a:gd name="connsiteY265" fmla="*/ 186707 h 458788"/>
              <a:gd name="connsiteX266" fmla="*/ 32068 w 539750"/>
              <a:gd name="connsiteY266" fmla="*/ 194188 h 458788"/>
              <a:gd name="connsiteX267" fmla="*/ 27940 w 539750"/>
              <a:gd name="connsiteY267" fmla="*/ 202147 h 458788"/>
              <a:gd name="connsiteX268" fmla="*/ 24606 w 539750"/>
              <a:gd name="connsiteY268" fmla="*/ 210264 h 458788"/>
              <a:gd name="connsiteX269" fmla="*/ 21749 w 539750"/>
              <a:gd name="connsiteY269" fmla="*/ 218860 h 458788"/>
              <a:gd name="connsiteX270" fmla="*/ 19685 w 539750"/>
              <a:gd name="connsiteY270" fmla="*/ 227296 h 458788"/>
              <a:gd name="connsiteX271" fmla="*/ 18415 w 539750"/>
              <a:gd name="connsiteY271" fmla="*/ 236050 h 458788"/>
              <a:gd name="connsiteX272" fmla="*/ 17939 w 539750"/>
              <a:gd name="connsiteY272" fmla="*/ 244486 h 458788"/>
              <a:gd name="connsiteX273" fmla="*/ 18415 w 539750"/>
              <a:gd name="connsiteY273" fmla="*/ 254514 h 458788"/>
              <a:gd name="connsiteX274" fmla="*/ 20003 w 539750"/>
              <a:gd name="connsiteY274" fmla="*/ 264382 h 458788"/>
              <a:gd name="connsiteX275" fmla="*/ 22384 w 539750"/>
              <a:gd name="connsiteY275" fmla="*/ 273614 h 458788"/>
              <a:gd name="connsiteX276" fmla="*/ 25718 w 539750"/>
              <a:gd name="connsiteY276" fmla="*/ 282528 h 458788"/>
              <a:gd name="connsiteX277" fmla="*/ 29845 w 539750"/>
              <a:gd name="connsiteY277" fmla="*/ 291123 h 458788"/>
              <a:gd name="connsiteX278" fmla="*/ 34608 w 539750"/>
              <a:gd name="connsiteY278" fmla="*/ 299241 h 458788"/>
              <a:gd name="connsiteX279" fmla="*/ 40164 w 539750"/>
              <a:gd name="connsiteY279" fmla="*/ 306722 h 458788"/>
              <a:gd name="connsiteX280" fmla="*/ 46673 w 539750"/>
              <a:gd name="connsiteY280" fmla="*/ 313566 h 458788"/>
              <a:gd name="connsiteX281" fmla="*/ 53499 w 539750"/>
              <a:gd name="connsiteY281" fmla="*/ 320092 h 458788"/>
              <a:gd name="connsiteX282" fmla="*/ 60960 w 539750"/>
              <a:gd name="connsiteY282" fmla="*/ 325663 h 458788"/>
              <a:gd name="connsiteX283" fmla="*/ 69056 w 539750"/>
              <a:gd name="connsiteY283" fmla="*/ 330438 h 458788"/>
              <a:gd name="connsiteX284" fmla="*/ 77629 w 539750"/>
              <a:gd name="connsiteY284" fmla="*/ 334577 h 458788"/>
              <a:gd name="connsiteX285" fmla="*/ 86519 w 539750"/>
              <a:gd name="connsiteY285" fmla="*/ 337919 h 458788"/>
              <a:gd name="connsiteX286" fmla="*/ 95885 w 539750"/>
              <a:gd name="connsiteY286" fmla="*/ 340307 h 458788"/>
              <a:gd name="connsiteX287" fmla="*/ 105728 w 539750"/>
              <a:gd name="connsiteY287" fmla="*/ 341739 h 458788"/>
              <a:gd name="connsiteX288" fmla="*/ 115570 w 539750"/>
              <a:gd name="connsiteY288" fmla="*/ 342217 h 458788"/>
              <a:gd name="connsiteX289" fmla="*/ 161925 w 539750"/>
              <a:gd name="connsiteY289" fmla="*/ 342217 h 458788"/>
              <a:gd name="connsiteX290" fmla="*/ 164783 w 539750"/>
              <a:gd name="connsiteY290" fmla="*/ 342853 h 458788"/>
              <a:gd name="connsiteX291" fmla="*/ 167164 w 539750"/>
              <a:gd name="connsiteY291" fmla="*/ 344127 h 458788"/>
              <a:gd name="connsiteX292" fmla="*/ 169069 w 539750"/>
              <a:gd name="connsiteY292" fmla="*/ 345878 h 458788"/>
              <a:gd name="connsiteX293" fmla="*/ 170498 w 539750"/>
              <a:gd name="connsiteY293" fmla="*/ 348584 h 458788"/>
              <a:gd name="connsiteX294" fmla="*/ 170974 w 539750"/>
              <a:gd name="connsiteY294" fmla="*/ 351290 h 458788"/>
              <a:gd name="connsiteX295" fmla="*/ 170498 w 539750"/>
              <a:gd name="connsiteY295" fmla="*/ 354155 h 458788"/>
              <a:gd name="connsiteX296" fmla="*/ 169069 w 539750"/>
              <a:gd name="connsiteY296" fmla="*/ 356542 h 458788"/>
              <a:gd name="connsiteX297" fmla="*/ 167164 w 539750"/>
              <a:gd name="connsiteY297" fmla="*/ 358452 h 458788"/>
              <a:gd name="connsiteX298" fmla="*/ 164783 w 539750"/>
              <a:gd name="connsiteY298" fmla="*/ 359885 h 458788"/>
              <a:gd name="connsiteX299" fmla="*/ 161925 w 539750"/>
              <a:gd name="connsiteY299" fmla="*/ 360362 h 458788"/>
              <a:gd name="connsiteX300" fmla="*/ 115570 w 539750"/>
              <a:gd name="connsiteY300" fmla="*/ 360362 h 458788"/>
              <a:gd name="connsiteX301" fmla="*/ 104934 w 539750"/>
              <a:gd name="connsiteY301" fmla="*/ 359885 h 458788"/>
              <a:gd name="connsiteX302" fmla="*/ 94933 w 539750"/>
              <a:gd name="connsiteY302" fmla="*/ 358452 h 458788"/>
              <a:gd name="connsiteX303" fmla="*/ 84931 w 539750"/>
              <a:gd name="connsiteY303" fmla="*/ 356224 h 458788"/>
              <a:gd name="connsiteX304" fmla="*/ 75248 w 539750"/>
              <a:gd name="connsiteY304" fmla="*/ 353040 h 458788"/>
              <a:gd name="connsiteX305" fmla="*/ 66040 w 539750"/>
              <a:gd name="connsiteY305" fmla="*/ 349220 h 458788"/>
              <a:gd name="connsiteX306" fmla="*/ 57309 w 539750"/>
              <a:gd name="connsiteY306" fmla="*/ 344445 h 458788"/>
              <a:gd name="connsiteX307" fmla="*/ 48895 w 539750"/>
              <a:gd name="connsiteY307" fmla="*/ 339193 h 458788"/>
              <a:gd name="connsiteX308" fmla="*/ 41275 w 539750"/>
              <a:gd name="connsiteY308" fmla="*/ 333144 h 458788"/>
              <a:gd name="connsiteX309" fmla="*/ 33814 w 539750"/>
              <a:gd name="connsiteY309" fmla="*/ 326459 h 458788"/>
              <a:gd name="connsiteX310" fmla="*/ 27146 w 539750"/>
              <a:gd name="connsiteY310" fmla="*/ 318978 h 458788"/>
              <a:gd name="connsiteX311" fmla="*/ 21114 w 539750"/>
              <a:gd name="connsiteY311" fmla="*/ 311338 h 458788"/>
              <a:gd name="connsiteX312" fmla="*/ 15875 w 539750"/>
              <a:gd name="connsiteY312" fmla="*/ 303061 h 458788"/>
              <a:gd name="connsiteX313" fmla="*/ 11113 w 539750"/>
              <a:gd name="connsiteY313" fmla="*/ 294147 h 458788"/>
              <a:gd name="connsiteX314" fmla="*/ 7144 w 539750"/>
              <a:gd name="connsiteY314" fmla="*/ 284915 h 458788"/>
              <a:gd name="connsiteX315" fmla="*/ 4128 w 539750"/>
              <a:gd name="connsiteY315" fmla="*/ 275365 h 458788"/>
              <a:gd name="connsiteX316" fmla="*/ 1746 w 539750"/>
              <a:gd name="connsiteY316" fmla="*/ 265337 h 458788"/>
              <a:gd name="connsiteX317" fmla="*/ 476 w 539750"/>
              <a:gd name="connsiteY317" fmla="*/ 255151 h 458788"/>
              <a:gd name="connsiteX318" fmla="*/ 0 w 539750"/>
              <a:gd name="connsiteY318" fmla="*/ 244486 h 458788"/>
              <a:gd name="connsiteX319" fmla="*/ 476 w 539750"/>
              <a:gd name="connsiteY319" fmla="*/ 234777 h 458788"/>
              <a:gd name="connsiteX320" fmla="*/ 1746 w 539750"/>
              <a:gd name="connsiteY320" fmla="*/ 224908 h 458788"/>
              <a:gd name="connsiteX321" fmla="*/ 3969 w 539750"/>
              <a:gd name="connsiteY321" fmla="*/ 215199 h 458788"/>
              <a:gd name="connsiteX322" fmla="*/ 6826 w 539750"/>
              <a:gd name="connsiteY322" fmla="*/ 205649 h 458788"/>
              <a:gd name="connsiteX323" fmla="*/ 10636 w 539750"/>
              <a:gd name="connsiteY323" fmla="*/ 196576 h 458788"/>
              <a:gd name="connsiteX324" fmla="*/ 15081 w 539750"/>
              <a:gd name="connsiteY324" fmla="*/ 187503 h 458788"/>
              <a:gd name="connsiteX325" fmla="*/ 20161 w 539750"/>
              <a:gd name="connsiteY325" fmla="*/ 178908 h 458788"/>
              <a:gd name="connsiteX326" fmla="*/ 26035 w 539750"/>
              <a:gd name="connsiteY326" fmla="*/ 170790 h 458788"/>
              <a:gd name="connsiteX327" fmla="*/ 32385 w 539750"/>
              <a:gd name="connsiteY327" fmla="*/ 163150 h 458788"/>
              <a:gd name="connsiteX328" fmla="*/ 39211 w 539750"/>
              <a:gd name="connsiteY328" fmla="*/ 155987 h 458788"/>
              <a:gd name="connsiteX329" fmla="*/ 46831 w 539750"/>
              <a:gd name="connsiteY329" fmla="*/ 149621 h 458788"/>
              <a:gd name="connsiteX330" fmla="*/ 54610 w 539750"/>
              <a:gd name="connsiteY330" fmla="*/ 143731 h 458788"/>
              <a:gd name="connsiteX331" fmla="*/ 63183 w 539750"/>
              <a:gd name="connsiteY331" fmla="*/ 138638 h 458788"/>
              <a:gd name="connsiteX332" fmla="*/ 63024 w 539750"/>
              <a:gd name="connsiteY332" fmla="*/ 135136 h 458788"/>
              <a:gd name="connsiteX333" fmla="*/ 63500 w 539750"/>
              <a:gd name="connsiteY333" fmla="*/ 126382 h 458788"/>
              <a:gd name="connsiteX334" fmla="*/ 64929 w 539750"/>
              <a:gd name="connsiteY334" fmla="*/ 117786 h 458788"/>
              <a:gd name="connsiteX335" fmla="*/ 66993 w 539750"/>
              <a:gd name="connsiteY335" fmla="*/ 109669 h 458788"/>
              <a:gd name="connsiteX336" fmla="*/ 70168 w 539750"/>
              <a:gd name="connsiteY336" fmla="*/ 101710 h 458788"/>
              <a:gd name="connsiteX337" fmla="*/ 74136 w 539750"/>
              <a:gd name="connsiteY337" fmla="*/ 94229 h 458788"/>
              <a:gd name="connsiteX338" fmla="*/ 78740 w 539750"/>
              <a:gd name="connsiteY338" fmla="*/ 87385 h 458788"/>
              <a:gd name="connsiteX339" fmla="*/ 83979 w 539750"/>
              <a:gd name="connsiteY339" fmla="*/ 81018 h 458788"/>
              <a:gd name="connsiteX340" fmla="*/ 89853 w 539750"/>
              <a:gd name="connsiteY340" fmla="*/ 75129 h 458788"/>
              <a:gd name="connsiteX341" fmla="*/ 96203 w 539750"/>
              <a:gd name="connsiteY341" fmla="*/ 69876 h 458788"/>
              <a:gd name="connsiteX342" fmla="*/ 103029 w 539750"/>
              <a:gd name="connsiteY342" fmla="*/ 65260 h 458788"/>
              <a:gd name="connsiteX343" fmla="*/ 110490 w 539750"/>
              <a:gd name="connsiteY343" fmla="*/ 61281 h 458788"/>
              <a:gd name="connsiteX344" fmla="*/ 118428 w 539750"/>
              <a:gd name="connsiteY344" fmla="*/ 58257 h 458788"/>
              <a:gd name="connsiteX345" fmla="*/ 126524 w 539750"/>
              <a:gd name="connsiteY345" fmla="*/ 56028 h 458788"/>
              <a:gd name="connsiteX346" fmla="*/ 135096 w 539750"/>
              <a:gd name="connsiteY346" fmla="*/ 54596 h 458788"/>
              <a:gd name="connsiteX347" fmla="*/ 143986 w 539750"/>
              <a:gd name="connsiteY347" fmla="*/ 54118 h 458788"/>
              <a:gd name="connsiteX348" fmla="*/ 148590 w 539750"/>
              <a:gd name="connsiteY348" fmla="*/ 54277 h 458788"/>
              <a:gd name="connsiteX349" fmla="*/ 152876 w 539750"/>
              <a:gd name="connsiteY349" fmla="*/ 54596 h 458788"/>
              <a:gd name="connsiteX350" fmla="*/ 155734 w 539750"/>
              <a:gd name="connsiteY350" fmla="*/ 55073 h 458788"/>
              <a:gd name="connsiteX351" fmla="*/ 161925 w 539750"/>
              <a:gd name="connsiteY351" fmla="*/ 56187 h 458788"/>
              <a:gd name="connsiteX352" fmla="*/ 165100 w 539750"/>
              <a:gd name="connsiteY352" fmla="*/ 56983 h 458788"/>
              <a:gd name="connsiteX353" fmla="*/ 170656 w 539750"/>
              <a:gd name="connsiteY353" fmla="*/ 58734 h 458788"/>
              <a:gd name="connsiteX354" fmla="*/ 173673 w 539750"/>
              <a:gd name="connsiteY354" fmla="*/ 59848 h 458788"/>
              <a:gd name="connsiteX355" fmla="*/ 179070 w 539750"/>
              <a:gd name="connsiteY355" fmla="*/ 62236 h 458788"/>
              <a:gd name="connsiteX356" fmla="*/ 180023 w 539750"/>
              <a:gd name="connsiteY356" fmla="*/ 62713 h 458788"/>
              <a:gd name="connsiteX357" fmla="*/ 181134 w 539750"/>
              <a:gd name="connsiteY357" fmla="*/ 63032 h 458788"/>
              <a:gd name="connsiteX358" fmla="*/ 188278 w 539750"/>
              <a:gd name="connsiteY358" fmla="*/ 54437 h 458788"/>
              <a:gd name="connsiteX359" fmla="*/ 195898 w 539750"/>
              <a:gd name="connsiteY359" fmla="*/ 46160 h 458788"/>
              <a:gd name="connsiteX360" fmla="*/ 204153 w 539750"/>
              <a:gd name="connsiteY360" fmla="*/ 38520 h 458788"/>
              <a:gd name="connsiteX361" fmla="*/ 212725 w 539750"/>
              <a:gd name="connsiteY361" fmla="*/ 31675 h 458788"/>
              <a:gd name="connsiteX362" fmla="*/ 221933 w 539750"/>
              <a:gd name="connsiteY362" fmla="*/ 25308 h 458788"/>
              <a:gd name="connsiteX363" fmla="*/ 231616 w 539750"/>
              <a:gd name="connsiteY363" fmla="*/ 19578 h 458788"/>
              <a:gd name="connsiteX364" fmla="*/ 241618 w 539750"/>
              <a:gd name="connsiteY364" fmla="*/ 14485 h 458788"/>
              <a:gd name="connsiteX365" fmla="*/ 251936 w 539750"/>
              <a:gd name="connsiteY365" fmla="*/ 10187 h 458788"/>
              <a:gd name="connsiteX366" fmla="*/ 262573 w 539750"/>
              <a:gd name="connsiteY366" fmla="*/ 6685 h 458788"/>
              <a:gd name="connsiteX367" fmla="*/ 273368 w 539750"/>
              <a:gd name="connsiteY367" fmla="*/ 3820 h 458788"/>
              <a:gd name="connsiteX368" fmla="*/ 284321 w 539750"/>
              <a:gd name="connsiteY368" fmla="*/ 1751 h 458788"/>
              <a:gd name="connsiteX369" fmla="*/ 295434 w 539750"/>
              <a:gd name="connsiteY369" fmla="*/ 478 h 458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</a:cxnLst>
            <a:rect l="l" t="t" r="r" b="b"/>
            <a:pathLst>
              <a:path w="539750" h="458788">
                <a:moveTo>
                  <a:pt x="279401" y="233363"/>
                </a:moveTo>
                <a:lnTo>
                  <a:pt x="282099" y="234000"/>
                </a:lnTo>
                <a:lnTo>
                  <a:pt x="284798" y="235275"/>
                </a:lnTo>
                <a:lnTo>
                  <a:pt x="286544" y="237187"/>
                </a:lnTo>
                <a:lnTo>
                  <a:pt x="287814" y="239736"/>
                </a:lnTo>
                <a:lnTo>
                  <a:pt x="288291" y="242444"/>
                </a:lnTo>
                <a:lnTo>
                  <a:pt x="288291" y="428041"/>
                </a:lnTo>
                <a:lnTo>
                  <a:pt x="344964" y="371327"/>
                </a:lnTo>
                <a:lnTo>
                  <a:pt x="346869" y="369733"/>
                </a:lnTo>
                <a:lnTo>
                  <a:pt x="349092" y="368937"/>
                </a:lnTo>
                <a:lnTo>
                  <a:pt x="351314" y="368618"/>
                </a:lnTo>
                <a:lnTo>
                  <a:pt x="353537" y="368937"/>
                </a:lnTo>
                <a:lnTo>
                  <a:pt x="355759" y="369733"/>
                </a:lnTo>
                <a:lnTo>
                  <a:pt x="357664" y="371327"/>
                </a:lnTo>
                <a:lnTo>
                  <a:pt x="359093" y="373238"/>
                </a:lnTo>
                <a:lnTo>
                  <a:pt x="360046" y="375309"/>
                </a:lnTo>
                <a:lnTo>
                  <a:pt x="360363" y="377699"/>
                </a:lnTo>
                <a:lnTo>
                  <a:pt x="360046" y="379929"/>
                </a:lnTo>
                <a:lnTo>
                  <a:pt x="359093" y="382160"/>
                </a:lnTo>
                <a:lnTo>
                  <a:pt x="357664" y="384071"/>
                </a:lnTo>
                <a:lnTo>
                  <a:pt x="285751" y="456239"/>
                </a:lnTo>
                <a:lnTo>
                  <a:pt x="284481" y="457354"/>
                </a:lnTo>
                <a:lnTo>
                  <a:pt x="282734" y="458151"/>
                </a:lnTo>
                <a:lnTo>
                  <a:pt x="281147" y="458629"/>
                </a:lnTo>
                <a:lnTo>
                  <a:pt x="279401" y="458788"/>
                </a:lnTo>
                <a:lnTo>
                  <a:pt x="277496" y="458629"/>
                </a:lnTo>
                <a:lnTo>
                  <a:pt x="275908" y="458151"/>
                </a:lnTo>
                <a:lnTo>
                  <a:pt x="274321" y="457354"/>
                </a:lnTo>
                <a:lnTo>
                  <a:pt x="272892" y="456239"/>
                </a:lnTo>
                <a:lnTo>
                  <a:pt x="200978" y="384071"/>
                </a:lnTo>
                <a:lnTo>
                  <a:pt x="199549" y="382160"/>
                </a:lnTo>
                <a:lnTo>
                  <a:pt x="198756" y="379929"/>
                </a:lnTo>
                <a:lnTo>
                  <a:pt x="198438" y="377699"/>
                </a:lnTo>
                <a:lnTo>
                  <a:pt x="198756" y="375309"/>
                </a:lnTo>
                <a:lnTo>
                  <a:pt x="199549" y="373238"/>
                </a:lnTo>
                <a:lnTo>
                  <a:pt x="200978" y="371327"/>
                </a:lnTo>
                <a:lnTo>
                  <a:pt x="203042" y="369733"/>
                </a:lnTo>
                <a:lnTo>
                  <a:pt x="205106" y="368937"/>
                </a:lnTo>
                <a:lnTo>
                  <a:pt x="207328" y="368618"/>
                </a:lnTo>
                <a:lnTo>
                  <a:pt x="209709" y="368937"/>
                </a:lnTo>
                <a:lnTo>
                  <a:pt x="211773" y="369733"/>
                </a:lnTo>
                <a:lnTo>
                  <a:pt x="213837" y="371327"/>
                </a:lnTo>
                <a:lnTo>
                  <a:pt x="270352" y="428041"/>
                </a:lnTo>
                <a:lnTo>
                  <a:pt x="270352" y="242444"/>
                </a:lnTo>
                <a:lnTo>
                  <a:pt x="270828" y="239736"/>
                </a:lnTo>
                <a:lnTo>
                  <a:pt x="272098" y="237187"/>
                </a:lnTo>
                <a:lnTo>
                  <a:pt x="274162" y="235275"/>
                </a:lnTo>
                <a:lnTo>
                  <a:pt x="276543" y="234000"/>
                </a:lnTo>
                <a:close/>
                <a:moveTo>
                  <a:pt x="306705" y="0"/>
                </a:moveTo>
                <a:lnTo>
                  <a:pt x="319088" y="478"/>
                </a:lnTo>
                <a:lnTo>
                  <a:pt x="331470" y="2229"/>
                </a:lnTo>
                <a:lnTo>
                  <a:pt x="343535" y="4616"/>
                </a:lnTo>
                <a:lnTo>
                  <a:pt x="355124" y="8277"/>
                </a:lnTo>
                <a:lnTo>
                  <a:pt x="366395" y="12734"/>
                </a:lnTo>
                <a:lnTo>
                  <a:pt x="377190" y="17987"/>
                </a:lnTo>
                <a:lnTo>
                  <a:pt x="387509" y="24035"/>
                </a:lnTo>
                <a:lnTo>
                  <a:pt x="397351" y="30879"/>
                </a:lnTo>
                <a:lnTo>
                  <a:pt x="406559" y="38520"/>
                </a:lnTo>
                <a:lnTo>
                  <a:pt x="415290" y="46956"/>
                </a:lnTo>
                <a:lnTo>
                  <a:pt x="423069" y="55710"/>
                </a:lnTo>
                <a:lnTo>
                  <a:pt x="430530" y="65419"/>
                </a:lnTo>
                <a:lnTo>
                  <a:pt x="437039" y="75606"/>
                </a:lnTo>
                <a:lnTo>
                  <a:pt x="442754" y="86111"/>
                </a:lnTo>
                <a:lnTo>
                  <a:pt x="447834" y="97253"/>
                </a:lnTo>
                <a:lnTo>
                  <a:pt x="451961" y="108873"/>
                </a:lnTo>
                <a:lnTo>
                  <a:pt x="454978" y="120970"/>
                </a:lnTo>
                <a:lnTo>
                  <a:pt x="457359" y="133226"/>
                </a:lnTo>
                <a:lnTo>
                  <a:pt x="458629" y="145960"/>
                </a:lnTo>
                <a:lnTo>
                  <a:pt x="467836" y="148665"/>
                </a:lnTo>
                <a:lnTo>
                  <a:pt x="476568" y="152486"/>
                </a:lnTo>
                <a:lnTo>
                  <a:pt x="484981" y="156942"/>
                </a:lnTo>
                <a:lnTo>
                  <a:pt x="492919" y="162036"/>
                </a:lnTo>
                <a:lnTo>
                  <a:pt x="500380" y="167925"/>
                </a:lnTo>
                <a:lnTo>
                  <a:pt x="507365" y="174292"/>
                </a:lnTo>
                <a:lnTo>
                  <a:pt x="513715" y="181295"/>
                </a:lnTo>
                <a:lnTo>
                  <a:pt x="519430" y="188936"/>
                </a:lnTo>
                <a:lnTo>
                  <a:pt x="524669" y="196894"/>
                </a:lnTo>
                <a:lnTo>
                  <a:pt x="529114" y="205171"/>
                </a:lnTo>
                <a:lnTo>
                  <a:pt x="532924" y="214085"/>
                </a:lnTo>
                <a:lnTo>
                  <a:pt x="535781" y="223157"/>
                </a:lnTo>
                <a:lnTo>
                  <a:pt x="538004" y="232548"/>
                </a:lnTo>
                <a:lnTo>
                  <a:pt x="539274" y="242258"/>
                </a:lnTo>
                <a:lnTo>
                  <a:pt x="539750" y="252126"/>
                </a:lnTo>
                <a:lnTo>
                  <a:pt x="539274" y="262313"/>
                </a:lnTo>
                <a:lnTo>
                  <a:pt x="537845" y="272500"/>
                </a:lnTo>
                <a:lnTo>
                  <a:pt x="535464" y="282369"/>
                </a:lnTo>
                <a:lnTo>
                  <a:pt x="532289" y="291919"/>
                </a:lnTo>
                <a:lnTo>
                  <a:pt x="528161" y="300832"/>
                </a:lnTo>
                <a:lnTo>
                  <a:pt x="523240" y="309428"/>
                </a:lnTo>
                <a:lnTo>
                  <a:pt x="517684" y="317545"/>
                </a:lnTo>
                <a:lnTo>
                  <a:pt x="511493" y="324867"/>
                </a:lnTo>
                <a:lnTo>
                  <a:pt x="504349" y="332030"/>
                </a:lnTo>
                <a:lnTo>
                  <a:pt x="497046" y="338238"/>
                </a:lnTo>
                <a:lnTo>
                  <a:pt x="488950" y="343809"/>
                </a:lnTo>
                <a:lnTo>
                  <a:pt x="480378" y="348743"/>
                </a:lnTo>
                <a:lnTo>
                  <a:pt x="471329" y="352722"/>
                </a:lnTo>
                <a:lnTo>
                  <a:pt x="461963" y="356065"/>
                </a:lnTo>
                <a:lnTo>
                  <a:pt x="452120" y="358293"/>
                </a:lnTo>
                <a:lnTo>
                  <a:pt x="441960" y="359885"/>
                </a:lnTo>
                <a:lnTo>
                  <a:pt x="431641" y="360362"/>
                </a:lnTo>
                <a:lnTo>
                  <a:pt x="395764" y="360362"/>
                </a:lnTo>
                <a:lnTo>
                  <a:pt x="393065" y="359885"/>
                </a:lnTo>
                <a:lnTo>
                  <a:pt x="390366" y="358452"/>
                </a:lnTo>
                <a:lnTo>
                  <a:pt x="388620" y="356542"/>
                </a:lnTo>
                <a:lnTo>
                  <a:pt x="387350" y="354155"/>
                </a:lnTo>
                <a:lnTo>
                  <a:pt x="386874" y="351290"/>
                </a:lnTo>
                <a:lnTo>
                  <a:pt x="387350" y="348584"/>
                </a:lnTo>
                <a:lnTo>
                  <a:pt x="388620" y="345878"/>
                </a:lnTo>
                <a:lnTo>
                  <a:pt x="390366" y="344127"/>
                </a:lnTo>
                <a:lnTo>
                  <a:pt x="393065" y="342853"/>
                </a:lnTo>
                <a:lnTo>
                  <a:pt x="395764" y="342217"/>
                </a:lnTo>
                <a:lnTo>
                  <a:pt x="431641" y="342217"/>
                </a:lnTo>
                <a:lnTo>
                  <a:pt x="440849" y="341739"/>
                </a:lnTo>
                <a:lnTo>
                  <a:pt x="449739" y="340466"/>
                </a:lnTo>
                <a:lnTo>
                  <a:pt x="458311" y="338238"/>
                </a:lnTo>
                <a:lnTo>
                  <a:pt x="466566" y="335054"/>
                </a:lnTo>
                <a:lnTo>
                  <a:pt x="474504" y="331393"/>
                </a:lnTo>
                <a:lnTo>
                  <a:pt x="481965" y="326936"/>
                </a:lnTo>
                <a:lnTo>
                  <a:pt x="488950" y="321684"/>
                </a:lnTo>
                <a:lnTo>
                  <a:pt x="495300" y="315794"/>
                </a:lnTo>
                <a:lnTo>
                  <a:pt x="501174" y="309428"/>
                </a:lnTo>
                <a:lnTo>
                  <a:pt x="506413" y="302424"/>
                </a:lnTo>
                <a:lnTo>
                  <a:pt x="510858" y="294943"/>
                </a:lnTo>
                <a:lnTo>
                  <a:pt x="514509" y="287144"/>
                </a:lnTo>
                <a:lnTo>
                  <a:pt x="517684" y="278708"/>
                </a:lnTo>
                <a:lnTo>
                  <a:pt x="519906" y="270272"/>
                </a:lnTo>
                <a:lnTo>
                  <a:pt x="521335" y="261199"/>
                </a:lnTo>
                <a:lnTo>
                  <a:pt x="521811" y="252126"/>
                </a:lnTo>
                <a:lnTo>
                  <a:pt x="521335" y="242735"/>
                </a:lnTo>
                <a:lnTo>
                  <a:pt x="519748" y="233663"/>
                </a:lnTo>
                <a:lnTo>
                  <a:pt x="517684" y="225067"/>
                </a:lnTo>
                <a:lnTo>
                  <a:pt x="514509" y="216472"/>
                </a:lnTo>
                <a:lnTo>
                  <a:pt x="510699" y="208514"/>
                </a:lnTo>
                <a:lnTo>
                  <a:pt x="506095" y="201033"/>
                </a:lnTo>
                <a:lnTo>
                  <a:pt x="500698" y="193711"/>
                </a:lnTo>
                <a:lnTo>
                  <a:pt x="494824" y="187185"/>
                </a:lnTo>
                <a:lnTo>
                  <a:pt x="488156" y="181136"/>
                </a:lnTo>
                <a:lnTo>
                  <a:pt x="481171" y="175724"/>
                </a:lnTo>
                <a:lnTo>
                  <a:pt x="473710" y="171109"/>
                </a:lnTo>
                <a:lnTo>
                  <a:pt x="465455" y="167288"/>
                </a:lnTo>
                <a:lnTo>
                  <a:pt x="457200" y="164264"/>
                </a:lnTo>
                <a:lnTo>
                  <a:pt x="448310" y="162036"/>
                </a:lnTo>
                <a:lnTo>
                  <a:pt x="447516" y="162036"/>
                </a:lnTo>
                <a:lnTo>
                  <a:pt x="445929" y="161717"/>
                </a:lnTo>
                <a:lnTo>
                  <a:pt x="443230" y="161558"/>
                </a:lnTo>
                <a:lnTo>
                  <a:pt x="440214" y="161240"/>
                </a:lnTo>
                <a:lnTo>
                  <a:pt x="436404" y="161081"/>
                </a:lnTo>
                <a:lnTo>
                  <a:pt x="432118" y="160762"/>
                </a:lnTo>
                <a:lnTo>
                  <a:pt x="427355" y="160762"/>
                </a:lnTo>
                <a:lnTo>
                  <a:pt x="422275" y="160762"/>
                </a:lnTo>
                <a:lnTo>
                  <a:pt x="417036" y="161081"/>
                </a:lnTo>
                <a:lnTo>
                  <a:pt x="411639" y="161399"/>
                </a:lnTo>
                <a:lnTo>
                  <a:pt x="406083" y="162036"/>
                </a:lnTo>
                <a:lnTo>
                  <a:pt x="405448" y="162195"/>
                </a:lnTo>
                <a:lnTo>
                  <a:pt x="404813" y="162195"/>
                </a:lnTo>
                <a:lnTo>
                  <a:pt x="402273" y="161877"/>
                </a:lnTo>
                <a:lnTo>
                  <a:pt x="399891" y="160922"/>
                </a:lnTo>
                <a:lnTo>
                  <a:pt x="398145" y="159171"/>
                </a:lnTo>
                <a:lnTo>
                  <a:pt x="396558" y="157102"/>
                </a:lnTo>
                <a:lnTo>
                  <a:pt x="395923" y="154396"/>
                </a:lnTo>
                <a:lnTo>
                  <a:pt x="395764" y="152167"/>
                </a:lnTo>
                <a:lnTo>
                  <a:pt x="396399" y="149939"/>
                </a:lnTo>
                <a:lnTo>
                  <a:pt x="397669" y="147710"/>
                </a:lnTo>
                <a:lnTo>
                  <a:pt x="399098" y="146119"/>
                </a:lnTo>
                <a:lnTo>
                  <a:pt x="401161" y="145005"/>
                </a:lnTo>
                <a:lnTo>
                  <a:pt x="403543" y="144368"/>
                </a:lnTo>
                <a:lnTo>
                  <a:pt x="411639" y="143413"/>
                </a:lnTo>
                <a:lnTo>
                  <a:pt x="419735" y="142776"/>
                </a:lnTo>
                <a:lnTo>
                  <a:pt x="427196" y="142617"/>
                </a:lnTo>
                <a:lnTo>
                  <a:pt x="434023" y="142776"/>
                </a:lnTo>
                <a:lnTo>
                  <a:pt x="440214" y="143254"/>
                </a:lnTo>
                <a:lnTo>
                  <a:pt x="438626" y="131634"/>
                </a:lnTo>
                <a:lnTo>
                  <a:pt x="436404" y="120492"/>
                </a:lnTo>
                <a:lnTo>
                  <a:pt x="433070" y="109669"/>
                </a:lnTo>
                <a:lnTo>
                  <a:pt x="428784" y="99323"/>
                </a:lnTo>
                <a:lnTo>
                  <a:pt x="424021" y="89136"/>
                </a:lnTo>
                <a:lnTo>
                  <a:pt x="418465" y="79585"/>
                </a:lnTo>
                <a:lnTo>
                  <a:pt x="411956" y="70672"/>
                </a:lnTo>
                <a:lnTo>
                  <a:pt x="404971" y="62236"/>
                </a:lnTo>
                <a:lnTo>
                  <a:pt x="397351" y="54437"/>
                </a:lnTo>
                <a:lnTo>
                  <a:pt x="388938" y="47274"/>
                </a:lnTo>
                <a:lnTo>
                  <a:pt x="380048" y="40907"/>
                </a:lnTo>
                <a:lnTo>
                  <a:pt x="370840" y="34859"/>
                </a:lnTo>
                <a:lnTo>
                  <a:pt x="361156" y="30083"/>
                </a:lnTo>
                <a:lnTo>
                  <a:pt x="350838" y="25786"/>
                </a:lnTo>
                <a:lnTo>
                  <a:pt x="340201" y="22443"/>
                </a:lnTo>
                <a:lnTo>
                  <a:pt x="329406" y="20056"/>
                </a:lnTo>
                <a:lnTo>
                  <a:pt x="318135" y="18623"/>
                </a:lnTo>
                <a:lnTo>
                  <a:pt x="306705" y="18146"/>
                </a:lnTo>
                <a:lnTo>
                  <a:pt x="296069" y="18623"/>
                </a:lnTo>
                <a:lnTo>
                  <a:pt x="285591" y="19897"/>
                </a:lnTo>
                <a:lnTo>
                  <a:pt x="275114" y="21966"/>
                </a:lnTo>
                <a:lnTo>
                  <a:pt x="264954" y="24990"/>
                </a:lnTo>
                <a:lnTo>
                  <a:pt x="254953" y="28492"/>
                </a:lnTo>
                <a:lnTo>
                  <a:pt x="245110" y="32949"/>
                </a:lnTo>
                <a:lnTo>
                  <a:pt x="235903" y="38201"/>
                </a:lnTo>
                <a:lnTo>
                  <a:pt x="226854" y="43931"/>
                </a:lnTo>
                <a:lnTo>
                  <a:pt x="218281" y="50298"/>
                </a:lnTo>
                <a:lnTo>
                  <a:pt x="210344" y="57461"/>
                </a:lnTo>
                <a:lnTo>
                  <a:pt x="203041" y="65101"/>
                </a:lnTo>
                <a:lnTo>
                  <a:pt x="196056" y="73219"/>
                </a:lnTo>
                <a:lnTo>
                  <a:pt x="202248" y="79108"/>
                </a:lnTo>
                <a:lnTo>
                  <a:pt x="208121" y="85634"/>
                </a:lnTo>
                <a:lnTo>
                  <a:pt x="212884" y="92956"/>
                </a:lnTo>
                <a:lnTo>
                  <a:pt x="217011" y="100437"/>
                </a:lnTo>
                <a:lnTo>
                  <a:pt x="220504" y="108555"/>
                </a:lnTo>
                <a:lnTo>
                  <a:pt x="222885" y="117150"/>
                </a:lnTo>
                <a:lnTo>
                  <a:pt x="224473" y="125904"/>
                </a:lnTo>
                <a:lnTo>
                  <a:pt x="224949" y="135136"/>
                </a:lnTo>
                <a:lnTo>
                  <a:pt x="224473" y="138001"/>
                </a:lnTo>
                <a:lnTo>
                  <a:pt x="223044" y="140389"/>
                </a:lnTo>
                <a:lnTo>
                  <a:pt x="221139" y="142299"/>
                </a:lnTo>
                <a:lnTo>
                  <a:pt x="218758" y="143731"/>
                </a:lnTo>
                <a:lnTo>
                  <a:pt x="215900" y="144209"/>
                </a:lnTo>
                <a:lnTo>
                  <a:pt x="213043" y="143731"/>
                </a:lnTo>
                <a:lnTo>
                  <a:pt x="210503" y="142299"/>
                </a:lnTo>
                <a:lnTo>
                  <a:pt x="208756" y="140389"/>
                </a:lnTo>
                <a:lnTo>
                  <a:pt x="207328" y="138001"/>
                </a:lnTo>
                <a:lnTo>
                  <a:pt x="206851" y="135136"/>
                </a:lnTo>
                <a:lnTo>
                  <a:pt x="206375" y="127973"/>
                </a:lnTo>
                <a:lnTo>
                  <a:pt x="205264" y="120970"/>
                </a:lnTo>
                <a:lnTo>
                  <a:pt x="203359" y="113966"/>
                </a:lnTo>
                <a:lnTo>
                  <a:pt x="200501" y="107600"/>
                </a:lnTo>
                <a:lnTo>
                  <a:pt x="197326" y="101551"/>
                </a:lnTo>
                <a:lnTo>
                  <a:pt x="193199" y="95980"/>
                </a:lnTo>
                <a:lnTo>
                  <a:pt x="188595" y="90887"/>
                </a:lnTo>
                <a:lnTo>
                  <a:pt x="183515" y="86430"/>
                </a:lnTo>
                <a:lnTo>
                  <a:pt x="177959" y="82291"/>
                </a:lnTo>
                <a:lnTo>
                  <a:pt x="171768" y="78630"/>
                </a:lnTo>
                <a:lnTo>
                  <a:pt x="169704" y="77835"/>
                </a:lnTo>
                <a:lnTo>
                  <a:pt x="166211" y="76243"/>
                </a:lnTo>
                <a:lnTo>
                  <a:pt x="162401" y="74970"/>
                </a:lnTo>
                <a:lnTo>
                  <a:pt x="161925" y="74651"/>
                </a:lnTo>
                <a:lnTo>
                  <a:pt x="161449" y="74492"/>
                </a:lnTo>
                <a:lnTo>
                  <a:pt x="157798" y="73696"/>
                </a:lnTo>
                <a:lnTo>
                  <a:pt x="154305" y="73060"/>
                </a:lnTo>
                <a:lnTo>
                  <a:pt x="153194" y="72900"/>
                </a:lnTo>
                <a:lnTo>
                  <a:pt x="152241" y="72741"/>
                </a:lnTo>
                <a:lnTo>
                  <a:pt x="147955" y="72264"/>
                </a:lnTo>
                <a:lnTo>
                  <a:pt x="143986" y="72104"/>
                </a:lnTo>
                <a:lnTo>
                  <a:pt x="136049" y="72582"/>
                </a:lnTo>
                <a:lnTo>
                  <a:pt x="128429" y="74015"/>
                </a:lnTo>
                <a:lnTo>
                  <a:pt x="121126" y="76402"/>
                </a:lnTo>
                <a:lnTo>
                  <a:pt x="114300" y="79426"/>
                </a:lnTo>
                <a:lnTo>
                  <a:pt x="107950" y="83406"/>
                </a:lnTo>
                <a:lnTo>
                  <a:pt x="102076" y="88022"/>
                </a:lnTo>
                <a:lnTo>
                  <a:pt x="96838" y="93274"/>
                </a:lnTo>
                <a:lnTo>
                  <a:pt x="92234" y="99163"/>
                </a:lnTo>
                <a:lnTo>
                  <a:pt x="88265" y="105530"/>
                </a:lnTo>
                <a:lnTo>
                  <a:pt x="85249" y="112375"/>
                </a:lnTo>
                <a:lnTo>
                  <a:pt x="82868" y="119537"/>
                </a:lnTo>
                <a:lnTo>
                  <a:pt x="81439" y="127337"/>
                </a:lnTo>
                <a:lnTo>
                  <a:pt x="80963" y="135136"/>
                </a:lnTo>
                <a:lnTo>
                  <a:pt x="80963" y="136250"/>
                </a:lnTo>
                <a:lnTo>
                  <a:pt x="81121" y="137364"/>
                </a:lnTo>
                <a:lnTo>
                  <a:pt x="81280" y="139274"/>
                </a:lnTo>
                <a:lnTo>
                  <a:pt x="81121" y="140866"/>
                </a:lnTo>
                <a:lnTo>
                  <a:pt x="80963" y="144209"/>
                </a:lnTo>
                <a:lnTo>
                  <a:pt x="80963" y="149939"/>
                </a:lnTo>
                <a:lnTo>
                  <a:pt x="75883" y="152326"/>
                </a:lnTo>
                <a:lnTo>
                  <a:pt x="68421" y="156465"/>
                </a:lnTo>
                <a:lnTo>
                  <a:pt x="61119" y="161240"/>
                </a:lnTo>
                <a:lnTo>
                  <a:pt x="54293" y="166811"/>
                </a:lnTo>
                <a:lnTo>
                  <a:pt x="47943" y="172859"/>
                </a:lnTo>
                <a:lnTo>
                  <a:pt x="42228" y="179545"/>
                </a:lnTo>
                <a:lnTo>
                  <a:pt x="36830" y="186707"/>
                </a:lnTo>
                <a:lnTo>
                  <a:pt x="32068" y="194188"/>
                </a:lnTo>
                <a:lnTo>
                  <a:pt x="27940" y="202147"/>
                </a:lnTo>
                <a:lnTo>
                  <a:pt x="24606" y="210264"/>
                </a:lnTo>
                <a:lnTo>
                  <a:pt x="21749" y="218860"/>
                </a:lnTo>
                <a:lnTo>
                  <a:pt x="19685" y="227296"/>
                </a:lnTo>
                <a:lnTo>
                  <a:pt x="18415" y="236050"/>
                </a:lnTo>
                <a:lnTo>
                  <a:pt x="17939" y="244486"/>
                </a:lnTo>
                <a:lnTo>
                  <a:pt x="18415" y="254514"/>
                </a:lnTo>
                <a:lnTo>
                  <a:pt x="20003" y="264382"/>
                </a:lnTo>
                <a:lnTo>
                  <a:pt x="22384" y="273614"/>
                </a:lnTo>
                <a:lnTo>
                  <a:pt x="25718" y="282528"/>
                </a:lnTo>
                <a:lnTo>
                  <a:pt x="29845" y="291123"/>
                </a:lnTo>
                <a:lnTo>
                  <a:pt x="34608" y="299241"/>
                </a:lnTo>
                <a:lnTo>
                  <a:pt x="40164" y="306722"/>
                </a:lnTo>
                <a:lnTo>
                  <a:pt x="46673" y="313566"/>
                </a:lnTo>
                <a:lnTo>
                  <a:pt x="53499" y="320092"/>
                </a:lnTo>
                <a:lnTo>
                  <a:pt x="60960" y="325663"/>
                </a:lnTo>
                <a:lnTo>
                  <a:pt x="69056" y="330438"/>
                </a:lnTo>
                <a:lnTo>
                  <a:pt x="77629" y="334577"/>
                </a:lnTo>
                <a:lnTo>
                  <a:pt x="86519" y="337919"/>
                </a:lnTo>
                <a:lnTo>
                  <a:pt x="95885" y="340307"/>
                </a:lnTo>
                <a:lnTo>
                  <a:pt x="105728" y="341739"/>
                </a:lnTo>
                <a:lnTo>
                  <a:pt x="115570" y="342217"/>
                </a:lnTo>
                <a:lnTo>
                  <a:pt x="161925" y="342217"/>
                </a:lnTo>
                <a:lnTo>
                  <a:pt x="164783" y="342853"/>
                </a:lnTo>
                <a:lnTo>
                  <a:pt x="167164" y="344127"/>
                </a:lnTo>
                <a:lnTo>
                  <a:pt x="169069" y="345878"/>
                </a:lnTo>
                <a:lnTo>
                  <a:pt x="170498" y="348584"/>
                </a:lnTo>
                <a:lnTo>
                  <a:pt x="170974" y="351290"/>
                </a:lnTo>
                <a:lnTo>
                  <a:pt x="170498" y="354155"/>
                </a:lnTo>
                <a:lnTo>
                  <a:pt x="169069" y="356542"/>
                </a:lnTo>
                <a:lnTo>
                  <a:pt x="167164" y="358452"/>
                </a:lnTo>
                <a:lnTo>
                  <a:pt x="164783" y="359885"/>
                </a:lnTo>
                <a:lnTo>
                  <a:pt x="161925" y="360362"/>
                </a:lnTo>
                <a:lnTo>
                  <a:pt x="115570" y="360362"/>
                </a:lnTo>
                <a:lnTo>
                  <a:pt x="104934" y="359885"/>
                </a:lnTo>
                <a:lnTo>
                  <a:pt x="94933" y="358452"/>
                </a:lnTo>
                <a:lnTo>
                  <a:pt x="84931" y="356224"/>
                </a:lnTo>
                <a:lnTo>
                  <a:pt x="75248" y="353040"/>
                </a:lnTo>
                <a:lnTo>
                  <a:pt x="66040" y="349220"/>
                </a:lnTo>
                <a:lnTo>
                  <a:pt x="57309" y="344445"/>
                </a:lnTo>
                <a:lnTo>
                  <a:pt x="48895" y="339193"/>
                </a:lnTo>
                <a:lnTo>
                  <a:pt x="41275" y="333144"/>
                </a:lnTo>
                <a:lnTo>
                  <a:pt x="33814" y="326459"/>
                </a:lnTo>
                <a:lnTo>
                  <a:pt x="27146" y="318978"/>
                </a:lnTo>
                <a:lnTo>
                  <a:pt x="21114" y="311338"/>
                </a:lnTo>
                <a:lnTo>
                  <a:pt x="15875" y="303061"/>
                </a:lnTo>
                <a:lnTo>
                  <a:pt x="11113" y="294147"/>
                </a:lnTo>
                <a:lnTo>
                  <a:pt x="7144" y="284915"/>
                </a:lnTo>
                <a:lnTo>
                  <a:pt x="4128" y="275365"/>
                </a:lnTo>
                <a:lnTo>
                  <a:pt x="1746" y="265337"/>
                </a:lnTo>
                <a:lnTo>
                  <a:pt x="476" y="255151"/>
                </a:lnTo>
                <a:lnTo>
                  <a:pt x="0" y="244486"/>
                </a:lnTo>
                <a:lnTo>
                  <a:pt x="476" y="234777"/>
                </a:lnTo>
                <a:lnTo>
                  <a:pt x="1746" y="224908"/>
                </a:lnTo>
                <a:lnTo>
                  <a:pt x="3969" y="215199"/>
                </a:lnTo>
                <a:lnTo>
                  <a:pt x="6826" y="205649"/>
                </a:lnTo>
                <a:lnTo>
                  <a:pt x="10636" y="196576"/>
                </a:lnTo>
                <a:lnTo>
                  <a:pt x="15081" y="187503"/>
                </a:lnTo>
                <a:lnTo>
                  <a:pt x="20161" y="178908"/>
                </a:lnTo>
                <a:lnTo>
                  <a:pt x="26035" y="170790"/>
                </a:lnTo>
                <a:lnTo>
                  <a:pt x="32385" y="163150"/>
                </a:lnTo>
                <a:lnTo>
                  <a:pt x="39211" y="155987"/>
                </a:lnTo>
                <a:lnTo>
                  <a:pt x="46831" y="149621"/>
                </a:lnTo>
                <a:lnTo>
                  <a:pt x="54610" y="143731"/>
                </a:lnTo>
                <a:lnTo>
                  <a:pt x="63183" y="138638"/>
                </a:lnTo>
                <a:lnTo>
                  <a:pt x="63024" y="135136"/>
                </a:lnTo>
                <a:lnTo>
                  <a:pt x="63500" y="126382"/>
                </a:lnTo>
                <a:lnTo>
                  <a:pt x="64929" y="117786"/>
                </a:lnTo>
                <a:lnTo>
                  <a:pt x="66993" y="109669"/>
                </a:lnTo>
                <a:lnTo>
                  <a:pt x="70168" y="101710"/>
                </a:lnTo>
                <a:lnTo>
                  <a:pt x="74136" y="94229"/>
                </a:lnTo>
                <a:lnTo>
                  <a:pt x="78740" y="87385"/>
                </a:lnTo>
                <a:lnTo>
                  <a:pt x="83979" y="81018"/>
                </a:lnTo>
                <a:lnTo>
                  <a:pt x="89853" y="75129"/>
                </a:lnTo>
                <a:lnTo>
                  <a:pt x="96203" y="69876"/>
                </a:lnTo>
                <a:lnTo>
                  <a:pt x="103029" y="65260"/>
                </a:lnTo>
                <a:lnTo>
                  <a:pt x="110490" y="61281"/>
                </a:lnTo>
                <a:lnTo>
                  <a:pt x="118428" y="58257"/>
                </a:lnTo>
                <a:lnTo>
                  <a:pt x="126524" y="56028"/>
                </a:lnTo>
                <a:lnTo>
                  <a:pt x="135096" y="54596"/>
                </a:lnTo>
                <a:lnTo>
                  <a:pt x="143986" y="54118"/>
                </a:lnTo>
                <a:lnTo>
                  <a:pt x="148590" y="54277"/>
                </a:lnTo>
                <a:lnTo>
                  <a:pt x="152876" y="54596"/>
                </a:lnTo>
                <a:lnTo>
                  <a:pt x="155734" y="55073"/>
                </a:lnTo>
                <a:lnTo>
                  <a:pt x="161925" y="56187"/>
                </a:lnTo>
                <a:lnTo>
                  <a:pt x="165100" y="56983"/>
                </a:lnTo>
                <a:lnTo>
                  <a:pt x="170656" y="58734"/>
                </a:lnTo>
                <a:lnTo>
                  <a:pt x="173673" y="59848"/>
                </a:lnTo>
                <a:lnTo>
                  <a:pt x="179070" y="62236"/>
                </a:lnTo>
                <a:lnTo>
                  <a:pt x="180023" y="62713"/>
                </a:lnTo>
                <a:lnTo>
                  <a:pt x="181134" y="63032"/>
                </a:lnTo>
                <a:lnTo>
                  <a:pt x="188278" y="54437"/>
                </a:lnTo>
                <a:lnTo>
                  <a:pt x="195898" y="46160"/>
                </a:lnTo>
                <a:lnTo>
                  <a:pt x="204153" y="38520"/>
                </a:lnTo>
                <a:lnTo>
                  <a:pt x="212725" y="31675"/>
                </a:lnTo>
                <a:lnTo>
                  <a:pt x="221933" y="25308"/>
                </a:lnTo>
                <a:lnTo>
                  <a:pt x="231616" y="19578"/>
                </a:lnTo>
                <a:lnTo>
                  <a:pt x="241618" y="14485"/>
                </a:lnTo>
                <a:lnTo>
                  <a:pt x="251936" y="10187"/>
                </a:lnTo>
                <a:lnTo>
                  <a:pt x="262573" y="6685"/>
                </a:lnTo>
                <a:lnTo>
                  <a:pt x="273368" y="3820"/>
                </a:lnTo>
                <a:lnTo>
                  <a:pt x="284321" y="1751"/>
                </a:lnTo>
                <a:lnTo>
                  <a:pt x="295434" y="47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11" name="Freeform 510"/>
          <p:cNvSpPr>
            <a:spLocks/>
          </p:cNvSpPr>
          <p:nvPr/>
        </p:nvSpPr>
        <p:spPr bwMode="auto">
          <a:xfrm>
            <a:off x="1611776" y="4271022"/>
            <a:ext cx="539750" cy="479425"/>
          </a:xfrm>
          <a:custGeom>
            <a:avLst/>
            <a:gdLst>
              <a:gd name="connsiteX0" fmla="*/ 278131 w 539750"/>
              <a:gd name="connsiteY0" fmla="*/ 190500 h 479425"/>
              <a:gd name="connsiteX1" fmla="*/ 280512 w 539750"/>
              <a:gd name="connsiteY1" fmla="*/ 190500 h 479425"/>
              <a:gd name="connsiteX2" fmla="*/ 282734 w 539750"/>
              <a:gd name="connsiteY2" fmla="*/ 191135 h 479425"/>
              <a:gd name="connsiteX3" fmla="*/ 284481 w 539750"/>
              <a:gd name="connsiteY3" fmla="*/ 191928 h 479425"/>
              <a:gd name="connsiteX4" fmla="*/ 285751 w 539750"/>
              <a:gd name="connsiteY4" fmla="*/ 193039 h 479425"/>
              <a:gd name="connsiteX5" fmla="*/ 357664 w 539750"/>
              <a:gd name="connsiteY5" fmla="*/ 265230 h 479425"/>
              <a:gd name="connsiteX6" fmla="*/ 359093 w 539750"/>
              <a:gd name="connsiteY6" fmla="*/ 267293 h 479425"/>
              <a:gd name="connsiteX7" fmla="*/ 360046 w 539750"/>
              <a:gd name="connsiteY7" fmla="*/ 269356 h 479425"/>
              <a:gd name="connsiteX8" fmla="*/ 360363 w 539750"/>
              <a:gd name="connsiteY8" fmla="*/ 271736 h 479425"/>
              <a:gd name="connsiteX9" fmla="*/ 360046 w 539750"/>
              <a:gd name="connsiteY9" fmla="*/ 273957 h 479425"/>
              <a:gd name="connsiteX10" fmla="*/ 359093 w 539750"/>
              <a:gd name="connsiteY10" fmla="*/ 276178 h 479425"/>
              <a:gd name="connsiteX11" fmla="*/ 357664 w 539750"/>
              <a:gd name="connsiteY11" fmla="*/ 278082 h 479425"/>
              <a:gd name="connsiteX12" fmla="*/ 355759 w 539750"/>
              <a:gd name="connsiteY12" fmla="*/ 279510 h 479425"/>
              <a:gd name="connsiteX13" fmla="*/ 353537 w 539750"/>
              <a:gd name="connsiteY13" fmla="*/ 280462 h 479425"/>
              <a:gd name="connsiteX14" fmla="*/ 351314 w 539750"/>
              <a:gd name="connsiteY14" fmla="*/ 280779 h 479425"/>
              <a:gd name="connsiteX15" fmla="*/ 349092 w 539750"/>
              <a:gd name="connsiteY15" fmla="*/ 280462 h 479425"/>
              <a:gd name="connsiteX16" fmla="*/ 346869 w 539750"/>
              <a:gd name="connsiteY16" fmla="*/ 279510 h 479425"/>
              <a:gd name="connsiteX17" fmla="*/ 344964 w 539750"/>
              <a:gd name="connsiteY17" fmla="*/ 278082 h 479425"/>
              <a:gd name="connsiteX18" fmla="*/ 288291 w 539750"/>
              <a:gd name="connsiteY18" fmla="*/ 221281 h 479425"/>
              <a:gd name="connsiteX19" fmla="*/ 288291 w 539750"/>
              <a:gd name="connsiteY19" fmla="*/ 448486 h 479425"/>
              <a:gd name="connsiteX20" fmla="*/ 344964 w 539750"/>
              <a:gd name="connsiteY20" fmla="*/ 391685 h 479425"/>
              <a:gd name="connsiteX21" fmla="*/ 346869 w 539750"/>
              <a:gd name="connsiteY21" fmla="*/ 390257 h 479425"/>
              <a:gd name="connsiteX22" fmla="*/ 349092 w 539750"/>
              <a:gd name="connsiteY22" fmla="*/ 389305 h 479425"/>
              <a:gd name="connsiteX23" fmla="*/ 351314 w 539750"/>
              <a:gd name="connsiteY23" fmla="*/ 389146 h 479425"/>
              <a:gd name="connsiteX24" fmla="*/ 353537 w 539750"/>
              <a:gd name="connsiteY24" fmla="*/ 389305 h 479425"/>
              <a:gd name="connsiteX25" fmla="*/ 355759 w 539750"/>
              <a:gd name="connsiteY25" fmla="*/ 390257 h 479425"/>
              <a:gd name="connsiteX26" fmla="*/ 357664 w 539750"/>
              <a:gd name="connsiteY26" fmla="*/ 391685 h 479425"/>
              <a:gd name="connsiteX27" fmla="*/ 359093 w 539750"/>
              <a:gd name="connsiteY27" fmla="*/ 393430 h 479425"/>
              <a:gd name="connsiteX28" fmla="*/ 360046 w 539750"/>
              <a:gd name="connsiteY28" fmla="*/ 395810 h 479425"/>
              <a:gd name="connsiteX29" fmla="*/ 360363 w 539750"/>
              <a:gd name="connsiteY29" fmla="*/ 398031 h 479425"/>
              <a:gd name="connsiteX30" fmla="*/ 360046 w 539750"/>
              <a:gd name="connsiteY30" fmla="*/ 400411 h 479425"/>
              <a:gd name="connsiteX31" fmla="*/ 359093 w 539750"/>
              <a:gd name="connsiteY31" fmla="*/ 402474 h 479425"/>
              <a:gd name="connsiteX32" fmla="*/ 357664 w 539750"/>
              <a:gd name="connsiteY32" fmla="*/ 404536 h 479425"/>
              <a:gd name="connsiteX33" fmla="*/ 285751 w 539750"/>
              <a:gd name="connsiteY33" fmla="*/ 476728 h 479425"/>
              <a:gd name="connsiteX34" fmla="*/ 284481 w 539750"/>
              <a:gd name="connsiteY34" fmla="*/ 477680 h 479425"/>
              <a:gd name="connsiteX35" fmla="*/ 282734 w 539750"/>
              <a:gd name="connsiteY35" fmla="*/ 478632 h 479425"/>
              <a:gd name="connsiteX36" fmla="*/ 281147 w 539750"/>
              <a:gd name="connsiteY36" fmla="*/ 479267 h 479425"/>
              <a:gd name="connsiteX37" fmla="*/ 279401 w 539750"/>
              <a:gd name="connsiteY37" fmla="*/ 479425 h 479425"/>
              <a:gd name="connsiteX38" fmla="*/ 277496 w 539750"/>
              <a:gd name="connsiteY38" fmla="*/ 479267 h 479425"/>
              <a:gd name="connsiteX39" fmla="*/ 275908 w 539750"/>
              <a:gd name="connsiteY39" fmla="*/ 478632 h 479425"/>
              <a:gd name="connsiteX40" fmla="*/ 274321 w 539750"/>
              <a:gd name="connsiteY40" fmla="*/ 477680 h 479425"/>
              <a:gd name="connsiteX41" fmla="*/ 272892 w 539750"/>
              <a:gd name="connsiteY41" fmla="*/ 476728 h 479425"/>
              <a:gd name="connsiteX42" fmla="*/ 200978 w 539750"/>
              <a:gd name="connsiteY42" fmla="*/ 404536 h 479425"/>
              <a:gd name="connsiteX43" fmla="*/ 199549 w 539750"/>
              <a:gd name="connsiteY43" fmla="*/ 402474 h 479425"/>
              <a:gd name="connsiteX44" fmla="*/ 198756 w 539750"/>
              <a:gd name="connsiteY44" fmla="*/ 400411 h 479425"/>
              <a:gd name="connsiteX45" fmla="*/ 198438 w 539750"/>
              <a:gd name="connsiteY45" fmla="*/ 398031 h 479425"/>
              <a:gd name="connsiteX46" fmla="*/ 198756 w 539750"/>
              <a:gd name="connsiteY46" fmla="*/ 395810 h 479425"/>
              <a:gd name="connsiteX47" fmla="*/ 199549 w 539750"/>
              <a:gd name="connsiteY47" fmla="*/ 393430 h 479425"/>
              <a:gd name="connsiteX48" fmla="*/ 200978 w 539750"/>
              <a:gd name="connsiteY48" fmla="*/ 391685 h 479425"/>
              <a:gd name="connsiteX49" fmla="*/ 203042 w 539750"/>
              <a:gd name="connsiteY49" fmla="*/ 390257 h 479425"/>
              <a:gd name="connsiteX50" fmla="*/ 205106 w 539750"/>
              <a:gd name="connsiteY50" fmla="*/ 389305 h 479425"/>
              <a:gd name="connsiteX51" fmla="*/ 207328 w 539750"/>
              <a:gd name="connsiteY51" fmla="*/ 389146 h 479425"/>
              <a:gd name="connsiteX52" fmla="*/ 209709 w 539750"/>
              <a:gd name="connsiteY52" fmla="*/ 389305 h 479425"/>
              <a:gd name="connsiteX53" fmla="*/ 211773 w 539750"/>
              <a:gd name="connsiteY53" fmla="*/ 390257 h 479425"/>
              <a:gd name="connsiteX54" fmla="*/ 213837 w 539750"/>
              <a:gd name="connsiteY54" fmla="*/ 391685 h 479425"/>
              <a:gd name="connsiteX55" fmla="*/ 270352 w 539750"/>
              <a:gd name="connsiteY55" fmla="*/ 448486 h 479425"/>
              <a:gd name="connsiteX56" fmla="*/ 270352 w 539750"/>
              <a:gd name="connsiteY56" fmla="*/ 221281 h 479425"/>
              <a:gd name="connsiteX57" fmla="*/ 213837 w 539750"/>
              <a:gd name="connsiteY57" fmla="*/ 278082 h 479425"/>
              <a:gd name="connsiteX58" fmla="*/ 211773 w 539750"/>
              <a:gd name="connsiteY58" fmla="*/ 279510 h 479425"/>
              <a:gd name="connsiteX59" fmla="*/ 209709 w 539750"/>
              <a:gd name="connsiteY59" fmla="*/ 280462 h 479425"/>
              <a:gd name="connsiteX60" fmla="*/ 207328 w 539750"/>
              <a:gd name="connsiteY60" fmla="*/ 280779 h 479425"/>
              <a:gd name="connsiteX61" fmla="*/ 205106 w 539750"/>
              <a:gd name="connsiteY61" fmla="*/ 280462 h 479425"/>
              <a:gd name="connsiteX62" fmla="*/ 203042 w 539750"/>
              <a:gd name="connsiteY62" fmla="*/ 279510 h 479425"/>
              <a:gd name="connsiteX63" fmla="*/ 200978 w 539750"/>
              <a:gd name="connsiteY63" fmla="*/ 278082 h 479425"/>
              <a:gd name="connsiteX64" fmla="*/ 199549 w 539750"/>
              <a:gd name="connsiteY64" fmla="*/ 276178 h 479425"/>
              <a:gd name="connsiteX65" fmla="*/ 198756 w 539750"/>
              <a:gd name="connsiteY65" fmla="*/ 273957 h 479425"/>
              <a:gd name="connsiteX66" fmla="*/ 198438 w 539750"/>
              <a:gd name="connsiteY66" fmla="*/ 271736 h 479425"/>
              <a:gd name="connsiteX67" fmla="*/ 198756 w 539750"/>
              <a:gd name="connsiteY67" fmla="*/ 269356 h 479425"/>
              <a:gd name="connsiteX68" fmla="*/ 199549 w 539750"/>
              <a:gd name="connsiteY68" fmla="*/ 267293 h 479425"/>
              <a:gd name="connsiteX69" fmla="*/ 200978 w 539750"/>
              <a:gd name="connsiteY69" fmla="*/ 265230 h 479425"/>
              <a:gd name="connsiteX70" fmla="*/ 272892 w 539750"/>
              <a:gd name="connsiteY70" fmla="*/ 193039 h 479425"/>
              <a:gd name="connsiteX71" fmla="*/ 274321 w 539750"/>
              <a:gd name="connsiteY71" fmla="*/ 191928 h 479425"/>
              <a:gd name="connsiteX72" fmla="*/ 275908 w 539750"/>
              <a:gd name="connsiteY72" fmla="*/ 191135 h 479425"/>
              <a:gd name="connsiteX73" fmla="*/ 306705 w 539750"/>
              <a:gd name="connsiteY73" fmla="*/ 0 h 479425"/>
              <a:gd name="connsiteX74" fmla="*/ 319088 w 539750"/>
              <a:gd name="connsiteY74" fmla="*/ 636 h 479425"/>
              <a:gd name="connsiteX75" fmla="*/ 331470 w 539750"/>
              <a:gd name="connsiteY75" fmla="*/ 2226 h 479425"/>
              <a:gd name="connsiteX76" fmla="*/ 343535 w 539750"/>
              <a:gd name="connsiteY76" fmla="*/ 4610 h 479425"/>
              <a:gd name="connsiteX77" fmla="*/ 355124 w 539750"/>
              <a:gd name="connsiteY77" fmla="*/ 8266 h 479425"/>
              <a:gd name="connsiteX78" fmla="*/ 366395 w 539750"/>
              <a:gd name="connsiteY78" fmla="*/ 12717 h 479425"/>
              <a:gd name="connsiteX79" fmla="*/ 377190 w 539750"/>
              <a:gd name="connsiteY79" fmla="*/ 17963 h 479425"/>
              <a:gd name="connsiteX80" fmla="*/ 387509 w 539750"/>
              <a:gd name="connsiteY80" fmla="*/ 24003 h 479425"/>
              <a:gd name="connsiteX81" fmla="*/ 397351 w 539750"/>
              <a:gd name="connsiteY81" fmla="*/ 30997 h 479425"/>
              <a:gd name="connsiteX82" fmla="*/ 406559 w 539750"/>
              <a:gd name="connsiteY82" fmla="*/ 38786 h 479425"/>
              <a:gd name="connsiteX83" fmla="*/ 415290 w 539750"/>
              <a:gd name="connsiteY83" fmla="*/ 46893 h 479425"/>
              <a:gd name="connsiteX84" fmla="*/ 423069 w 539750"/>
              <a:gd name="connsiteY84" fmla="*/ 55954 h 479425"/>
              <a:gd name="connsiteX85" fmla="*/ 430530 w 539750"/>
              <a:gd name="connsiteY85" fmla="*/ 65650 h 479425"/>
              <a:gd name="connsiteX86" fmla="*/ 437039 w 539750"/>
              <a:gd name="connsiteY86" fmla="*/ 75824 h 479425"/>
              <a:gd name="connsiteX87" fmla="*/ 442754 w 539750"/>
              <a:gd name="connsiteY87" fmla="*/ 86633 h 479425"/>
              <a:gd name="connsiteX88" fmla="*/ 447834 w 539750"/>
              <a:gd name="connsiteY88" fmla="*/ 97760 h 479425"/>
              <a:gd name="connsiteX89" fmla="*/ 451961 w 539750"/>
              <a:gd name="connsiteY89" fmla="*/ 109523 h 479425"/>
              <a:gd name="connsiteX90" fmla="*/ 454978 w 539750"/>
              <a:gd name="connsiteY90" fmla="*/ 121445 h 479425"/>
              <a:gd name="connsiteX91" fmla="*/ 457359 w 539750"/>
              <a:gd name="connsiteY91" fmla="*/ 133844 h 479425"/>
              <a:gd name="connsiteX92" fmla="*/ 458629 w 539750"/>
              <a:gd name="connsiteY92" fmla="*/ 146561 h 479425"/>
              <a:gd name="connsiteX93" fmla="*/ 467836 w 539750"/>
              <a:gd name="connsiteY93" fmla="*/ 149422 h 479425"/>
              <a:gd name="connsiteX94" fmla="*/ 476568 w 539750"/>
              <a:gd name="connsiteY94" fmla="*/ 153237 h 479425"/>
              <a:gd name="connsiteX95" fmla="*/ 484981 w 539750"/>
              <a:gd name="connsiteY95" fmla="*/ 157688 h 479425"/>
              <a:gd name="connsiteX96" fmla="*/ 492919 w 539750"/>
              <a:gd name="connsiteY96" fmla="*/ 162774 h 479425"/>
              <a:gd name="connsiteX97" fmla="*/ 500380 w 539750"/>
              <a:gd name="connsiteY97" fmla="*/ 168656 h 479425"/>
              <a:gd name="connsiteX98" fmla="*/ 507365 w 539750"/>
              <a:gd name="connsiteY98" fmla="*/ 175014 h 479425"/>
              <a:gd name="connsiteX99" fmla="*/ 513715 w 539750"/>
              <a:gd name="connsiteY99" fmla="*/ 182167 h 479425"/>
              <a:gd name="connsiteX100" fmla="*/ 519430 w 539750"/>
              <a:gd name="connsiteY100" fmla="*/ 189639 h 479425"/>
              <a:gd name="connsiteX101" fmla="*/ 524669 w 539750"/>
              <a:gd name="connsiteY101" fmla="*/ 197586 h 479425"/>
              <a:gd name="connsiteX102" fmla="*/ 529114 w 539750"/>
              <a:gd name="connsiteY102" fmla="*/ 206170 h 479425"/>
              <a:gd name="connsiteX103" fmla="*/ 532924 w 539750"/>
              <a:gd name="connsiteY103" fmla="*/ 215072 h 479425"/>
              <a:gd name="connsiteX104" fmla="*/ 535781 w 539750"/>
              <a:gd name="connsiteY104" fmla="*/ 224133 h 479425"/>
              <a:gd name="connsiteX105" fmla="*/ 538004 w 539750"/>
              <a:gd name="connsiteY105" fmla="*/ 233670 h 479425"/>
              <a:gd name="connsiteX106" fmla="*/ 539274 w 539750"/>
              <a:gd name="connsiteY106" fmla="*/ 243208 h 479425"/>
              <a:gd name="connsiteX107" fmla="*/ 539750 w 539750"/>
              <a:gd name="connsiteY107" fmla="*/ 253063 h 479425"/>
              <a:gd name="connsiteX108" fmla="*/ 539274 w 539750"/>
              <a:gd name="connsiteY108" fmla="*/ 263555 h 479425"/>
              <a:gd name="connsiteX109" fmla="*/ 537845 w 539750"/>
              <a:gd name="connsiteY109" fmla="*/ 273728 h 479425"/>
              <a:gd name="connsiteX110" fmla="*/ 535464 w 539750"/>
              <a:gd name="connsiteY110" fmla="*/ 283583 h 479425"/>
              <a:gd name="connsiteX111" fmla="*/ 532289 w 539750"/>
              <a:gd name="connsiteY111" fmla="*/ 292962 h 479425"/>
              <a:gd name="connsiteX112" fmla="*/ 528161 w 539750"/>
              <a:gd name="connsiteY112" fmla="*/ 302182 h 479425"/>
              <a:gd name="connsiteX113" fmla="*/ 523240 w 539750"/>
              <a:gd name="connsiteY113" fmla="*/ 310765 h 479425"/>
              <a:gd name="connsiteX114" fmla="*/ 517684 w 539750"/>
              <a:gd name="connsiteY114" fmla="*/ 318872 h 479425"/>
              <a:gd name="connsiteX115" fmla="*/ 511493 w 539750"/>
              <a:gd name="connsiteY115" fmla="*/ 326343 h 479425"/>
              <a:gd name="connsiteX116" fmla="*/ 504349 w 539750"/>
              <a:gd name="connsiteY116" fmla="*/ 333338 h 479425"/>
              <a:gd name="connsiteX117" fmla="*/ 497046 w 539750"/>
              <a:gd name="connsiteY117" fmla="*/ 339696 h 479425"/>
              <a:gd name="connsiteX118" fmla="*/ 488950 w 539750"/>
              <a:gd name="connsiteY118" fmla="*/ 345260 h 479425"/>
              <a:gd name="connsiteX119" fmla="*/ 480378 w 539750"/>
              <a:gd name="connsiteY119" fmla="*/ 350187 h 479425"/>
              <a:gd name="connsiteX120" fmla="*/ 471329 w 539750"/>
              <a:gd name="connsiteY120" fmla="*/ 354161 h 479425"/>
              <a:gd name="connsiteX121" fmla="*/ 461963 w 539750"/>
              <a:gd name="connsiteY121" fmla="*/ 357499 h 479425"/>
              <a:gd name="connsiteX122" fmla="*/ 452120 w 539750"/>
              <a:gd name="connsiteY122" fmla="*/ 359884 h 479425"/>
              <a:gd name="connsiteX123" fmla="*/ 441960 w 539750"/>
              <a:gd name="connsiteY123" fmla="*/ 361473 h 479425"/>
              <a:gd name="connsiteX124" fmla="*/ 431641 w 539750"/>
              <a:gd name="connsiteY124" fmla="*/ 361950 h 479425"/>
              <a:gd name="connsiteX125" fmla="*/ 395764 w 539750"/>
              <a:gd name="connsiteY125" fmla="*/ 361950 h 479425"/>
              <a:gd name="connsiteX126" fmla="*/ 393065 w 539750"/>
              <a:gd name="connsiteY126" fmla="*/ 361473 h 479425"/>
              <a:gd name="connsiteX127" fmla="*/ 390366 w 539750"/>
              <a:gd name="connsiteY127" fmla="*/ 360043 h 479425"/>
              <a:gd name="connsiteX128" fmla="*/ 388620 w 539750"/>
              <a:gd name="connsiteY128" fmla="*/ 358135 h 479425"/>
              <a:gd name="connsiteX129" fmla="*/ 387350 w 539750"/>
              <a:gd name="connsiteY129" fmla="*/ 355592 h 479425"/>
              <a:gd name="connsiteX130" fmla="*/ 386874 w 539750"/>
              <a:gd name="connsiteY130" fmla="*/ 352890 h 479425"/>
              <a:gd name="connsiteX131" fmla="*/ 387350 w 539750"/>
              <a:gd name="connsiteY131" fmla="*/ 349869 h 479425"/>
              <a:gd name="connsiteX132" fmla="*/ 388620 w 539750"/>
              <a:gd name="connsiteY132" fmla="*/ 347485 h 479425"/>
              <a:gd name="connsiteX133" fmla="*/ 390366 w 539750"/>
              <a:gd name="connsiteY133" fmla="*/ 345418 h 479425"/>
              <a:gd name="connsiteX134" fmla="*/ 393065 w 539750"/>
              <a:gd name="connsiteY134" fmla="*/ 344147 h 479425"/>
              <a:gd name="connsiteX135" fmla="*/ 395764 w 539750"/>
              <a:gd name="connsiteY135" fmla="*/ 343829 h 479425"/>
              <a:gd name="connsiteX136" fmla="*/ 431641 w 539750"/>
              <a:gd name="connsiteY136" fmla="*/ 343829 h 479425"/>
              <a:gd name="connsiteX137" fmla="*/ 440849 w 539750"/>
              <a:gd name="connsiteY137" fmla="*/ 343352 h 479425"/>
              <a:gd name="connsiteX138" fmla="*/ 449739 w 539750"/>
              <a:gd name="connsiteY138" fmla="*/ 341921 h 479425"/>
              <a:gd name="connsiteX139" fmla="*/ 458311 w 539750"/>
              <a:gd name="connsiteY139" fmla="*/ 339696 h 479425"/>
              <a:gd name="connsiteX140" fmla="*/ 466566 w 539750"/>
              <a:gd name="connsiteY140" fmla="*/ 336517 h 479425"/>
              <a:gd name="connsiteX141" fmla="*/ 474504 w 539750"/>
              <a:gd name="connsiteY141" fmla="*/ 332861 h 479425"/>
              <a:gd name="connsiteX142" fmla="*/ 481965 w 539750"/>
              <a:gd name="connsiteY142" fmla="*/ 328251 h 479425"/>
              <a:gd name="connsiteX143" fmla="*/ 488950 w 539750"/>
              <a:gd name="connsiteY143" fmla="*/ 323164 h 479425"/>
              <a:gd name="connsiteX144" fmla="*/ 495300 w 539750"/>
              <a:gd name="connsiteY144" fmla="*/ 317124 h 479425"/>
              <a:gd name="connsiteX145" fmla="*/ 501174 w 539750"/>
              <a:gd name="connsiteY145" fmla="*/ 310765 h 479425"/>
              <a:gd name="connsiteX146" fmla="*/ 506413 w 539750"/>
              <a:gd name="connsiteY146" fmla="*/ 303612 h 479425"/>
              <a:gd name="connsiteX147" fmla="*/ 510858 w 539750"/>
              <a:gd name="connsiteY147" fmla="*/ 296300 h 479425"/>
              <a:gd name="connsiteX148" fmla="*/ 514509 w 539750"/>
              <a:gd name="connsiteY148" fmla="*/ 288352 h 479425"/>
              <a:gd name="connsiteX149" fmla="*/ 517684 w 539750"/>
              <a:gd name="connsiteY149" fmla="*/ 280086 h 479425"/>
              <a:gd name="connsiteX150" fmla="*/ 519906 w 539750"/>
              <a:gd name="connsiteY150" fmla="*/ 271344 h 479425"/>
              <a:gd name="connsiteX151" fmla="*/ 521335 w 539750"/>
              <a:gd name="connsiteY151" fmla="*/ 262442 h 479425"/>
              <a:gd name="connsiteX152" fmla="*/ 521811 w 539750"/>
              <a:gd name="connsiteY152" fmla="*/ 253063 h 479425"/>
              <a:gd name="connsiteX153" fmla="*/ 521335 w 539750"/>
              <a:gd name="connsiteY153" fmla="*/ 243844 h 479425"/>
              <a:gd name="connsiteX154" fmla="*/ 519748 w 539750"/>
              <a:gd name="connsiteY154" fmla="*/ 234783 h 479425"/>
              <a:gd name="connsiteX155" fmla="*/ 517684 w 539750"/>
              <a:gd name="connsiteY155" fmla="*/ 226040 h 479425"/>
              <a:gd name="connsiteX156" fmla="*/ 514509 w 539750"/>
              <a:gd name="connsiteY156" fmla="*/ 217456 h 479425"/>
              <a:gd name="connsiteX157" fmla="*/ 510699 w 539750"/>
              <a:gd name="connsiteY157" fmla="*/ 209508 h 479425"/>
              <a:gd name="connsiteX158" fmla="*/ 506095 w 539750"/>
              <a:gd name="connsiteY158" fmla="*/ 201719 h 479425"/>
              <a:gd name="connsiteX159" fmla="*/ 500698 w 539750"/>
              <a:gd name="connsiteY159" fmla="*/ 194566 h 479425"/>
              <a:gd name="connsiteX160" fmla="*/ 494824 w 539750"/>
              <a:gd name="connsiteY160" fmla="*/ 187890 h 479425"/>
              <a:gd name="connsiteX161" fmla="*/ 488156 w 539750"/>
              <a:gd name="connsiteY161" fmla="*/ 182008 h 479425"/>
              <a:gd name="connsiteX162" fmla="*/ 481171 w 539750"/>
              <a:gd name="connsiteY162" fmla="*/ 176604 h 479425"/>
              <a:gd name="connsiteX163" fmla="*/ 473710 w 539750"/>
              <a:gd name="connsiteY163" fmla="*/ 171994 h 479425"/>
              <a:gd name="connsiteX164" fmla="*/ 465455 w 539750"/>
              <a:gd name="connsiteY164" fmla="*/ 168020 h 479425"/>
              <a:gd name="connsiteX165" fmla="*/ 457200 w 539750"/>
              <a:gd name="connsiteY165" fmla="*/ 164841 h 479425"/>
              <a:gd name="connsiteX166" fmla="*/ 448310 w 539750"/>
              <a:gd name="connsiteY166" fmla="*/ 162774 h 479425"/>
              <a:gd name="connsiteX167" fmla="*/ 447516 w 539750"/>
              <a:gd name="connsiteY167" fmla="*/ 162615 h 479425"/>
              <a:gd name="connsiteX168" fmla="*/ 445770 w 539750"/>
              <a:gd name="connsiteY168" fmla="*/ 162457 h 479425"/>
              <a:gd name="connsiteX169" fmla="*/ 443230 w 539750"/>
              <a:gd name="connsiteY169" fmla="*/ 162298 h 479425"/>
              <a:gd name="connsiteX170" fmla="*/ 440214 w 539750"/>
              <a:gd name="connsiteY170" fmla="*/ 161980 h 479425"/>
              <a:gd name="connsiteX171" fmla="*/ 436404 w 539750"/>
              <a:gd name="connsiteY171" fmla="*/ 161662 h 479425"/>
              <a:gd name="connsiteX172" fmla="*/ 432118 w 539750"/>
              <a:gd name="connsiteY172" fmla="*/ 161344 h 479425"/>
              <a:gd name="connsiteX173" fmla="*/ 427355 w 539750"/>
              <a:gd name="connsiteY173" fmla="*/ 161344 h 479425"/>
              <a:gd name="connsiteX174" fmla="*/ 422275 w 539750"/>
              <a:gd name="connsiteY174" fmla="*/ 161344 h 479425"/>
              <a:gd name="connsiteX175" fmla="*/ 417036 w 539750"/>
              <a:gd name="connsiteY175" fmla="*/ 161662 h 479425"/>
              <a:gd name="connsiteX176" fmla="*/ 411639 w 539750"/>
              <a:gd name="connsiteY176" fmla="*/ 162139 h 479425"/>
              <a:gd name="connsiteX177" fmla="*/ 406083 w 539750"/>
              <a:gd name="connsiteY177" fmla="*/ 162774 h 479425"/>
              <a:gd name="connsiteX178" fmla="*/ 405448 w 539750"/>
              <a:gd name="connsiteY178" fmla="*/ 162933 h 479425"/>
              <a:gd name="connsiteX179" fmla="*/ 404813 w 539750"/>
              <a:gd name="connsiteY179" fmla="*/ 162933 h 479425"/>
              <a:gd name="connsiteX180" fmla="*/ 402273 w 539750"/>
              <a:gd name="connsiteY180" fmla="*/ 162615 h 479425"/>
              <a:gd name="connsiteX181" fmla="*/ 399891 w 539750"/>
              <a:gd name="connsiteY181" fmla="*/ 161344 h 479425"/>
              <a:gd name="connsiteX182" fmla="*/ 398145 w 539750"/>
              <a:gd name="connsiteY182" fmla="*/ 159754 h 479425"/>
              <a:gd name="connsiteX183" fmla="*/ 396558 w 539750"/>
              <a:gd name="connsiteY183" fmla="*/ 157688 h 479425"/>
              <a:gd name="connsiteX184" fmla="*/ 395764 w 539750"/>
              <a:gd name="connsiteY184" fmla="*/ 155144 h 479425"/>
              <a:gd name="connsiteX185" fmla="*/ 395923 w 539750"/>
              <a:gd name="connsiteY185" fmla="*/ 152442 h 479425"/>
              <a:gd name="connsiteX186" fmla="*/ 396875 w 539750"/>
              <a:gd name="connsiteY186" fmla="*/ 149581 h 479425"/>
              <a:gd name="connsiteX187" fmla="*/ 398463 w 539750"/>
              <a:gd name="connsiteY187" fmla="*/ 147514 h 479425"/>
              <a:gd name="connsiteX188" fmla="*/ 400685 w 539750"/>
              <a:gd name="connsiteY188" fmla="*/ 145766 h 479425"/>
              <a:gd name="connsiteX189" fmla="*/ 403543 w 539750"/>
              <a:gd name="connsiteY189" fmla="*/ 144812 h 479425"/>
              <a:gd name="connsiteX190" fmla="*/ 411639 w 539750"/>
              <a:gd name="connsiteY190" fmla="*/ 143858 h 479425"/>
              <a:gd name="connsiteX191" fmla="*/ 419735 w 539750"/>
              <a:gd name="connsiteY191" fmla="*/ 143381 h 479425"/>
              <a:gd name="connsiteX192" fmla="*/ 427196 w 539750"/>
              <a:gd name="connsiteY192" fmla="*/ 143381 h 479425"/>
              <a:gd name="connsiteX193" fmla="*/ 434023 w 539750"/>
              <a:gd name="connsiteY193" fmla="*/ 143540 h 479425"/>
              <a:gd name="connsiteX194" fmla="*/ 440214 w 539750"/>
              <a:gd name="connsiteY194" fmla="*/ 143858 h 479425"/>
              <a:gd name="connsiteX195" fmla="*/ 438626 w 539750"/>
              <a:gd name="connsiteY195" fmla="*/ 132095 h 479425"/>
              <a:gd name="connsiteX196" fmla="*/ 436404 w 539750"/>
              <a:gd name="connsiteY196" fmla="*/ 120968 h 479425"/>
              <a:gd name="connsiteX197" fmla="*/ 433070 w 539750"/>
              <a:gd name="connsiteY197" fmla="*/ 110159 h 479425"/>
              <a:gd name="connsiteX198" fmla="*/ 428784 w 539750"/>
              <a:gd name="connsiteY198" fmla="*/ 99509 h 479425"/>
              <a:gd name="connsiteX199" fmla="*/ 424021 w 539750"/>
              <a:gd name="connsiteY199" fmla="*/ 89494 h 479425"/>
              <a:gd name="connsiteX200" fmla="*/ 418465 w 539750"/>
              <a:gd name="connsiteY200" fmla="*/ 79957 h 479425"/>
              <a:gd name="connsiteX201" fmla="*/ 411956 w 539750"/>
              <a:gd name="connsiteY201" fmla="*/ 70896 h 479425"/>
              <a:gd name="connsiteX202" fmla="*/ 404971 w 539750"/>
              <a:gd name="connsiteY202" fmla="*/ 62630 h 479425"/>
              <a:gd name="connsiteX203" fmla="*/ 397351 w 539750"/>
              <a:gd name="connsiteY203" fmla="*/ 54682 h 479425"/>
              <a:gd name="connsiteX204" fmla="*/ 388938 w 539750"/>
              <a:gd name="connsiteY204" fmla="*/ 47370 h 479425"/>
              <a:gd name="connsiteX205" fmla="*/ 380048 w 539750"/>
              <a:gd name="connsiteY205" fmla="*/ 40853 h 479425"/>
              <a:gd name="connsiteX206" fmla="*/ 370840 w 539750"/>
              <a:gd name="connsiteY206" fmla="*/ 35130 h 479425"/>
              <a:gd name="connsiteX207" fmla="*/ 361156 w 539750"/>
              <a:gd name="connsiteY207" fmla="*/ 30202 h 479425"/>
              <a:gd name="connsiteX208" fmla="*/ 350838 w 539750"/>
              <a:gd name="connsiteY208" fmla="*/ 25911 h 479425"/>
              <a:gd name="connsiteX209" fmla="*/ 340201 w 539750"/>
              <a:gd name="connsiteY209" fmla="*/ 22572 h 479425"/>
              <a:gd name="connsiteX210" fmla="*/ 329406 w 539750"/>
              <a:gd name="connsiteY210" fmla="*/ 20188 h 479425"/>
              <a:gd name="connsiteX211" fmla="*/ 318135 w 539750"/>
              <a:gd name="connsiteY211" fmla="*/ 18598 h 479425"/>
              <a:gd name="connsiteX212" fmla="*/ 306705 w 539750"/>
              <a:gd name="connsiteY212" fmla="*/ 18122 h 479425"/>
              <a:gd name="connsiteX213" fmla="*/ 296069 w 539750"/>
              <a:gd name="connsiteY213" fmla="*/ 18598 h 479425"/>
              <a:gd name="connsiteX214" fmla="*/ 285591 w 539750"/>
              <a:gd name="connsiteY214" fmla="*/ 20029 h 479425"/>
              <a:gd name="connsiteX215" fmla="*/ 275114 w 539750"/>
              <a:gd name="connsiteY215" fmla="*/ 22096 h 479425"/>
              <a:gd name="connsiteX216" fmla="*/ 264954 w 539750"/>
              <a:gd name="connsiteY216" fmla="*/ 24957 h 479425"/>
              <a:gd name="connsiteX217" fmla="*/ 254953 w 539750"/>
              <a:gd name="connsiteY217" fmla="*/ 28613 h 479425"/>
              <a:gd name="connsiteX218" fmla="*/ 245110 w 539750"/>
              <a:gd name="connsiteY218" fmla="*/ 33064 h 479425"/>
              <a:gd name="connsiteX219" fmla="*/ 235903 w 539750"/>
              <a:gd name="connsiteY219" fmla="*/ 38150 h 479425"/>
              <a:gd name="connsiteX220" fmla="*/ 226854 w 539750"/>
              <a:gd name="connsiteY220" fmla="*/ 44191 h 479425"/>
              <a:gd name="connsiteX221" fmla="*/ 218281 w 539750"/>
              <a:gd name="connsiteY221" fmla="*/ 50549 h 479425"/>
              <a:gd name="connsiteX222" fmla="*/ 210344 w 539750"/>
              <a:gd name="connsiteY222" fmla="*/ 57702 h 479425"/>
              <a:gd name="connsiteX223" fmla="*/ 203041 w 539750"/>
              <a:gd name="connsiteY223" fmla="*/ 65332 h 479425"/>
              <a:gd name="connsiteX224" fmla="*/ 196056 w 539750"/>
              <a:gd name="connsiteY224" fmla="*/ 73598 h 479425"/>
              <a:gd name="connsiteX225" fmla="*/ 202248 w 539750"/>
              <a:gd name="connsiteY225" fmla="*/ 79480 h 479425"/>
              <a:gd name="connsiteX226" fmla="*/ 208121 w 539750"/>
              <a:gd name="connsiteY226" fmla="*/ 86156 h 479425"/>
              <a:gd name="connsiteX227" fmla="*/ 212884 w 539750"/>
              <a:gd name="connsiteY227" fmla="*/ 93150 h 479425"/>
              <a:gd name="connsiteX228" fmla="*/ 217011 w 539750"/>
              <a:gd name="connsiteY228" fmla="*/ 100939 h 479425"/>
              <a:gd name="connsiteX229" fmla="*/ 220504 w 539750"/>
              <a:gd name="connsiteY229" fmla="*/ 109046 h 479425"/>
              <a:gd name="connsiteX230" fmla="*/ 222885 w 539750"/>
              <a:gd name="connsiteY230" fmla="*/ 117630 h 479425"/>
              <a:gd name="connsiteX231" fmla="*/ 224473 w 539750"/>
              <a:gd name="connsiteY231" fmla="*/ 126532 h 479425"/>
              <a:gd name="connsiteX232" fmla="*/ 224949 w 539750"/>
              <a:gd name="connsiteY232" fmla="*/ 135751 h 479425"/>
              <a:gd name="connsiteX233" fmla="*/ 224473 w 539750"/>
              <a:gd name="connsiteY233" fmla="*/ 138613 h 479425"/>
              <a:gd name="connsiteX234" fmla="*/ 223044 w 539750"/>
              <a:gd name="connsiteY234" fmla="*/ 140997 h 479425"/>
              <a:gd name="connsiteX235" fmla="*/ 221139 w 539750"/>
              <a:gd name="connsiteY235" fmla="*/ 143063 h 479425"/>
              <a:gd name="connsiteX236" fmla="*/ 218758 w 539750"/>
              <a:gd name="connsiteY236" fmla="*/ 144335 h 479425"/>
              <a:gd name="connsiteX237" fmla="*/ 215900 w 539750"/>
              <a:gd name="connsiteY237" fmla="*/ 144812 h 479425"/>
              <a:gd name="connsiteX238" fmla="*/ 213043 w 539750"/>
              <a:gd name="connsiteY238" fmla="*/ 144335 h 479425"/>
              <a:gd name="connsiteX239" fmla="*/ 210503 w 539750"/>
              <a:gd name="connsiteY239" fmla="*/ 143063 h 479425"/>
              <a:gd name="connsiteX240" fmla="*/ 208756 w 539750"/>
              <a:gd name="connsiteY240" fmla="*/ 140997 h 479425"/>
              <a:gd name="connsiteX241" fmla="*/ 207328 w 539750"/>
              <a:gd name="connsiteY241" fmla="*/ 138613 h 479425"/>
              <a:gd name="connsiteX242" fmla="*/ 206851 w 539750"/>
              <a:gd name="connsiteY242" fmla="*/ 135751 h 479425"/>
              <a:gd name="connsiteX243" fmla="*/ 206375 w 539750"/>
              <a:gd name="connsiteY243" fmla="*/ 128280 h 479425"/>
              <a:gd name="connsiteX244" fmla="*/ 205264 w 539750"/>
              <a:gd name="connsiteY244" fmla="*/ 121286 h 479425"/>
              <a:gd name="connsiteX245" fmla="*/ 203359 w 539750"/>
              <a:gd name="connsiteY245" fmla="*/ 114610 h 479425"/>
              <a:gd name="connsiteX246" fmla="*/ 200501 w 539750"/>
              <a:gd name="connsiteY246" fmla="*/ 108092 h 479425"/>
              <a:gd name="connsiteX247" fmla="*/ 197326 w 539750"/>
              <a:gd name="connsiteY247" fmla="*/ 102052 h 479425"/>
              <a:gd name="connsiteX248" fmla="*/ 193199 w 539750"/>
              <a:gd name="connsiteY248" fmla="*/ 96488 h 479425"/>
              <a:gd name="connsiteX249" fmla="*/ 188754 w 539750"/>
              <a:gd name="connsiteY249" fmla="*/ 91402 h 479425"/>
              <a:gd name="connsiteX250" fmla="*/ 183674 w 539750"/>
              <a:gd name="connsiteY250" fmla="*/ 86633 h 479425"/>
              <a:gd name="connsiteX251" fmla="*/ 178118 w 539750"/>
              <a:gd name="connsiteY251" fmla="*/ 82659 h 479425"/>
              <a:gd name="connsiteX252" fmla="*/ 174943 w 539750"/>
              <a:gd name="connsiteY252" fmla="*/ 80593 h 479425"/>
              <a:gd name="connsiteX253" fmla="*/ 171768 w 539750"/>
              <a:gd name="connsiteY253" fmla="*/ 79003 h 479425"/>
              <a:gd name="connsiteX254" fmla="*/ 169704 w 539750"/>
              <a:gd name="connsiteY254" fmla="*/ 78049 h 479425"/>
              <a:gd name="connsiteX255" fmla="*/ 166211 w 539750"/>
              <a:gd name="connsiteY255" fmla="*/ 76619 h 479425"/>
              <a:gd name="connsiteX256" fmla="*/ 162401 w 539750"/>
              <a:gd name="connsiteY256" fmla="*/ 75188 h 479425"/>
              <a:gd name="connsiteX257" fmla="*/ 161925 w 539750"/>
              <a:gd name="connsiteY257" fmla="*/ 75029 h 479425"/>
              <a:gd name="connsiteX258" fmla="*/ 161449 w 539750"/>
              <a:gd name="connsiteY258" fmla="*/ 74870 h 479425"/>
              <a:gd name="connsiteX259" fmla="*/ 157798 w 539750"/>
              <a:gd name="connsiteY259" fmla="*/ 74075 h 479425"/>
              <a:gd name="connsiteX260" fmla="*/ 154305 w 539750"/>
              <a:gd name="connsiteY260" fmla="*/ 73280 h 479425"/>
              <a:gd name="connsiteX261" fmla="*/ 153194 w 539750"/>
              <a:gd name="connsiteY261" fmla="*/ 73121 h 479425"/>
              <a:gd name="connsiteX262" fmla="*/ 152241 w 539750"/>
              <a:gd name="connsiteY262" fmla="*/ 72962 h 479425"/>
              <a:gd name="connsiteX263" fmla="*/ 147955 w 539750"/>
              <a:gd name="connsiteY263" fmla="*/ 72645 h 479425"/>
              <a:gd name="connsiteX264" fmla="*/ 143986 w 539750"/>
              <a:gd name="connsiteY264" fmla="*/ 72486 h 479425"/>
              <a:gd name="connsiteX265" fmla="*/ 136049 w 539750"/>
              <a:gd name="connsiteY265" fmla="*/ 72962 h 479425"/>
              <a:gd name="connsiteX266" fmla="*/ 128429 w 539750"/>
              <a:gd name="connsiteY266" fmla="*/ 74234 h 479425"/>
              <a:gd name="connsiteX267" fmla="*/ 121126 w 539750"/>
              <a:gd name="connsiteY267" fmla="*/ 76778 h 479425"/>
              <a:gd name="connsiteX268" fmla="*/ 114300 w 539750"/>
              <a:gd name="connsiteY268" fmla="*/ 79798 h 479425"/>
              <a:gd name="connsiteX269" fmla="*/ 107950 w 539750"/>
              <a:gd name="connsiteY269" fmla="*/ 83772 h 479425"/>
              <a:gd name="connsiteX270" fmla="*/ 102076 w 539750"/>
              <a:gd name="connsiteY270" fmla="*/ 88382 h 479425"/>
              <a:gd name="connsiteX271" fmla="*/ 96838 w 539750"/>
              <a:gd name="connsiteY271" fmla="*/ 93627 h 479425"/>
              <a:gd name="connsiteX272" fmla="*/ 92234 w 539750"/>
              <a:gd name="connsiteY272" fmla="*/ 99509 h 479425"/>
              <a:gd name="connsiteX273" fmla="*/ 88265 w 539750"/>
              <a:gd name="connsiteY273" fmla="*/ 106026 h 479425"/>
              <a:gd name="connsiteX274" fmla="*/ 85249 w 539750"/>
              <a:gd name="connsiteY274" fmla="*/ 112861 h 479425"/>
              <a:gd name="connsiteX275" fmla="*/ 82868 w 539750"/>
              <a:gd name="connsiteY275" fmla="*/ 120173 h 479425"/>
              <a:gd name="connsiteX276" fmla="*/ 81439 w 539750"/>
              <a:gd name="connsiteY276" fmla="*/ 127803 h 479425"/>
              <a:gd name="connsiteX277" fmla="*/ 80963 w 539750"/>
              <a:gd name="connsiteY277" fmla="*/ 135751 h 479425"/>
              <a:gd name="connsiteX278" fmla="*/ 80963 w 539750"/>
              <a:gd name="connsiteY278" fmla="*/ 136864 h 479425"/>
              <a:gd name="connsiteX279" fmla="*/ 81121 w 539750"/>
              <a:gd name="connsiteY279" fmla="*/ 137977 h 479425"/>
              <a:gd name="connsiteX280" fmla="*/ 81121 w 539750"/>
              <a:gd name="connsiteY280" fmla="*/ 139884 h 479425"/>
              <a:gd name="connsiteX281" fmla="*/ 81121 w 539750"/>
              <a:gd name="connsiteY281" fmla="*/ 141315 h 479425"/>
              <a:gd name="connsiteX282" fmla="*/ 80963 w 539750"/>
              <a:gd name="connsiteY282" fmla="*/ 144812 h 479425"/>
              <a:gd name="connsiteX283" fmla="*/ 80963 w 539750"/>
              <a:gd name="connsiteY283" fmla="*/ 150376 h 479425"/>
              <a:gd name="connsiteX284" fmla="*/ 75883 w 539750"/>
              <a:gd name="connsiteY284" fmla="*/ 152919 h 479425"/>
              <a:gd name="connsiteX285" fmla="*/ 68421 w 539750"/>
              <a:gd name="connsiteY285" fmla="*/ 157052 h 479425"/>
              <a:gd name="connsiteX286" fmla="*/ 61119 w 539750"/>
              <a:gd name="connsiteY286" fmla="*/ 161980 h 479425"/>
              <a:gd name="connsiteX287" fmla="*/ 54293 w 539750"/>
              <a:gd name="connsiteY287" fmla="*/ 167543 h 479425"/>
              <a:gd name="connsiteX288" fmla="*/ 47943 w 539750"/>
              <a:gd name="connsiteY288" fmla="*/ 173584 h 479425"/>
              <a:gd name="connsiteX289" fmla="*/ 42228 w 539750"/>
              <a:gd name="connsiteY289" fmla="*/ 180260 h 479425"/>
              <a:gd name="connsiteX290" fmla="*/ 36830 w 539750"/>
              <a:gd name="connsiteY290" fmla="*/ 187572 h 479425"/>
              <a:gd name="connsiteX291" fmla="*/ 32068 w 539750"/>
              <a:gd name="connsiteY291" fmla="*/ 195202 h 479425"/>
              <a:gd name="connsiteX292" fmla="*/ 27940 w 539750"/>
              <a:gd name="connsiteY292" fmla="*/ 202991 h 479425"/>
              <a:gd name="connsiteX293" fmla="*/ 24606 w 539750"/>
              <a:gd name="connsiteY293" fmla="*/ 211257 h 479425"/>
              <a:gd name="connsiteX294" fmla="*/ 21749 w 539750"/>
              <a:gd name="connsiteY294" fmla="*/ 219682 h 479425"/>
              <a:gd name="connsiteX295" fmla="*/ 19685 w 539750"/>
              <a:gd name="connsiteY295" fmla="*/ 228425 h 479425"/>
              <a:gd name="connsiteX296" fmla="*/ 18415 w 539750"/>
              <a:gd name="connsiteY296" fmla="*/ 236849 h 479425"/>
              <a:gd name="connsiteX297" fmla="*/ 17939 w 539750"/>
              <a:gd name="connsiteY297" fmla="*/ 245592 h 479425"/>
              <a:gd name="connsiteX298" fmla="*/ 18415 w 539750"/>
              <a:gd name="connsiteY298" fmla="*/ 255607 h 479425"/>
              <a:gd name="connsiteX299" fmla="*/ 20003 w 539750"/>
              <a:gd name="connsiteY299" fmla="*/ 265303 h 479425"/>
              <a:gd name="connsiteX300" fmla="*/ 22384 w 539750"/>
              <a:gd name="connsiteY300" fmla="*/ 274682 h 479425"/>
              <a:gd name="connsiteX301" fmla="*/ 25718 w 539750"/>
              <a:gd name="connsiteY301" fmla="*/ 283742 h 479425"/>
              <a:gd name="connsiteX302" fmla="*/ 29845 w 539750"/>
              <a:gd name="connsiteY302" fmla="*/ 292326 h 479425"/>
              <a:gd name="connsiteX303" fmla="*/ 34608 w 539750"/>
              <a:gd name="connsiteY303" fmla="*/ 300433 h 479425"/>
              <a:gd name="connsiteX304" fmla="*/ 40164 w 539750"/>
              <a:gd name="connsiteY304" fmla="*/ 307904 h 479425"/>
              <a:gd name="connsiteX305" fmla="*/ 46673 w 539750"/>
              <a:gd name="connsiteY305" fmla="*/ 315057 h 479425"/>
              <a:gd name="connsiteX306" fmla="*/ 53499 w 539750"/>
              <a:gd name="connsiteY306" fmla="*/ 321257 h 479425"/>
              <a:gd name="connsiteX307" fmla="*/ 60960 w 539750"/>
              <a:gd name="connsiteY307" fmla="*/ 326979 h 479425"/>
              <a:gd name="connsiteX308" fmla="*/ 69056 w 539750"/>
              <a:gd name="connsiteY308" fmla="*/ 331907 h 479425"/>
              <a:gd name="connsiteX309" fmla="*/ 77629 w 539750"/>
              <a:gd name="connsiteY309" fmla="*/ 336040 h 479425"/>
              <a:gd name="connsiteX310" fmla="*/ 86519 w 539750"/>
              <a:gd name="connsiteY310" fmla="*/ 339378 h 479425"/>
              <a:gd name="connsiteX311" fmla="*/ 95885 w 539750"/>
              <a:gd name="connsiteY311" fmla="*/ 341762 h 479425"/>
              <a:gd name="connsiteX312" fmla="*/ 105728 w 539750"/>
              <a:gd name="connsiteY312" fmla="*/ 343352 h 479425"/>
              <a:gd name="connsiteX313" fmla="*/ 115570 w 539750"/>
              <a:gd name="connsiteY313" fmla="*/ 343829 h 479425"/>
              <a:gd name="connsiteX314" fmla="*/ 161925 w 539750"/>
              <a:gd name="connsiteY314" fmla="*/ 343829 h 479425"/>
              <a:gd name="connsiteX315" fmla="*/ 164783 w 539750"/>
              <a:gd name="connsiteY315" fmla="*/ 344147 h 479425"/>
              <a:gd name="connsiteX316" fmla="*/ 167164 w 539750"/>
              <a:gd name="connsiteY316" fmla="*/ 345418 h 479425"/>
              <a:gd name="connsiteX317" fmla="*/ 169069 w 539750"/>
              <a:gd name="connsiteY317" fmla="*/ 347485 h 479425"/>
              <a:gd name="connsiteX318" fmla="*/ 170498 w 539750"/>
              <a:gd name="connsiteY318" fmla="*/ 349869 h 479425"/>
              <a:gd name="connsiteX319" fmla="*/ 170974 w 539750"/>
              <a:gd name="connsiteY319" fmla="*/ 352890 h 479425"/>
              <a:gd name="connsiteX320" fmla="*/ 170498 w 539750"/>
              <a:gd name="connsiteY320" fmla="*/ 355592 h 479425"/>
              <a:gd name="connsiteX321" fmla="*/ 169069 w 539750"/>
              <a:gd name="connsiteY321" fmla="*/ 358135 h 479425"/>
              <a:gd name="connsiteX322" fmla="*/ 167164 w 539750"/>
              <a:gd name="connsiteY322" fmla="*/ 360043 h 479425"/>
              <a:gd name="connsiteX323" fmla="*/ 164783 w 539750"/>
              <a:gd name="connsiteY323" fmla="*/ 361473 h 479425"/>
              <a:gd name="connsiteX324" fmla="*/ 161925 w 539750"/>
              <a:gd name="connsiteY324" fmla="*/ 361950 h 479425"/>
              <a:gd name="connsiteX325" fmla="*/ 115570 w 539750"/>
              <a:gd name="connsiteY325" fmla="*/ 361950 h 479425"/>
              <a:gd name="connsiteX326" fmla="*/ 104934 w 539750"/>
              <a:gd name="connsiteY326" fmla="*/ 361473 h 479425"/>
              <a:gd name="connsiteX327" fmla="*/ 94933 w 539750"/>
              <a:gd name="connsiteY327" fmla="*/ 359884 h 479425"/>
              <a:gd name="connsiteX328" fmla="*/ 84931 w 539750"/>
              <a:gd name="connsiteY328" fmla="*/ 357658 h 479425"/>
              <a:gd name="connsiteX329" fmla="*/ 75248 w 539750"/>
              <a:gd name="connsiteY329" fmla="*/ 354479 h 479425"/>
              <a:gd name="connsiteX330" fmla="*/ 66040 w 539750"/>
              <a:gd name="connsiteY330" fmla="*/ 350664 h 479425"/>
              <a:gd name="connsiteX331" fmla="*/ 57309 w 539750"/>
              <a:gd name="connsiteY331" fmla="*/ 345895 h 479425"/>
              <a:gd name="connsiteX332" fmla="*/ 48895 w 539750"/>
              <a:gd name="connsiteY332" fmla="*/ 340491 h 479425"/>
              <a:gd name="connsiteX333" fmla="*/ 41275 w 539750"/>
              <a:gd name="connsiteY333" fmla="*/ 334450 h 479425"/>
              <a:gd name="connsiteX334" fmla="*/ 33814 w 539750"/>
              <a:gd name="connsiteY334" fmla="*/ 327933 h 479425"/>
              <a:gd name="connsiteX335" fmla="*/ 27146 w 539750"/>
              <a:gd name="connsiteY335" fmla="*/ 320462 h 479425"/>
              <a:gd name="connsiteX336" fmla="*/ 21114 w 539750"/>
              <a:gd name="connsiteY336" fmla="*/ 312514 h 479425"/>
              <a:gd name="connsiteX337" fmla="*/ 15875 w 539750"/>
              <a:gd name="connsiteY337" fmla="*/ 304407 h 479425"/>
              <a:gd name="connsiteX338" fmla="*/ 11113 w 539750"/>
              <a:gd name="connsiteY338" fmla="*/ 295505 h 479425"/>
              <a:gd name="connsiteX339" fmla="*/ 7144 w 539750"/>
              <a:gd name="connsiteY339" fmla="*/ 286286 h 479425"/>
              <a:gd name="connsiteX340" fmla="*/ 4128 w 539750"/>
              <a:gd name="connsiteY340" fmla="*/ 276589 h 479425"/>
              <a:gd name="connsiteX341" fmla="*/ 1746 w 539750"/>
              <a:gd name="connsiteY341" fmla="*/ 266575 h 479425"/>
              <a:gd name="connsiteX342" fmla="*/ 476 w 539750"/>
              <a:gd name="connsiteY342" fmla="*/ 256083 h 479425"/>
              <a:gd name="connsiteX343" fmla="*/ 0 w 539750"/>
              <a:gd name="connsiteY343" fmla="*/ 245592 h 479425"/>
              <a:gd name="connsiteX344" fmla="*/ 476 w 539750"/>
              <a:gd name="connsiteY344" fmla="*/ 235737 h 479425"/>
              <a:gd name="connsiteX345" fmla="*/ 1746 w 539750"/>
              <a:gd name="connsiteY345" fmla="*/ 225881 h 479425"/>
              <a:gd name="connsiteX346" fmla="*/ 3969 w 539750"/>
              <a:gd name="connsiteY346" fmla="*/ 216185 h 479425"/>
              <a:gd name="connsiteX347" fmla="*/ 6826 w 539750"/>
              <a:gd name="connsiteY347" fmla="*/ 206647 h 479425"/>
              <a:gd name="connsiteX348" fmla="*/ 10636 w 539750"/>
              <a:gd name="connsiteY348" fmla="*/ 197269 h 479425"/>
              <a:gd name="connsiteX349" fmla="*/ 15081 w 539750"/>
              <a:gd name="connsiteY349" fmla="*/ 188367 h 479425"/>
              <a:gd name="connsiteX350" fmla="*/ 20161 w 539750"/>
              <a:gd name="connsiteY350" fmla="*/ 179624 h 479425"/>
              <a:gd name="connsiteX351" fmla="*/ 26035 w 539750"/>
              <a:gd name="connsiteY351" fmla="*/ 171517 h 479425"/>
              <a:gd name="connsiteX352" fmla="*/ 32385 w 539750"/>
              <a:gd name="connsiteY352" fmla="*/ 163887 h 479425"/>
              <a:gd name="connsiteX353" fmla="*/ 39211 w 539750"/>
              <a:gd name="connsiteY353" fmla="*/ 156575 h 479425"/>
              <a:gd name="connsiteX354" fmla="*/ 46831 w 539750"/>
              <a:gd name="connsiteY354" fmla="*/ 150058 h 479425"/>
              <a:gd name="connsiteX355" fmla="*/ 54610 w 539750"/>
              <a:gd name="connsiteY355" fmla="*/ 144335 h 479425"/>
              <a:gd name="connsiteX356" fmla="*/ 63183 w 539750"/>
              <a:gd name="connsiteY356" fmla="*/ 139248 h 479425"/>
              <a:gd name="connsiteX357" fmla="*/ 63024 w 539750"/>
              <a:gd name="connsiteY357" fmla="*/ 135751 h 479425"/>
              <a:gd name="connsiteX358" fmla="*/ 63500 w 539750"/>
              <a:gd name="connsiteY358" fmla="*/ 126850 h 479425"/>
              <a:gd name="connsiteX359" fmla="*/ 64929 w 539750"/>
              <a:gd name="connsiteY359" fmla="*/ 118266 h 479425"/>
              <a:gd name="connsiteX360" fmla="*/ 66993 w 539750"/>
              <a:gd name="connsiteY360" fmla="*/ 110000 h 479425"/>
              <a:gd name="connsiteX361" fmla="*/ 70168 w 539750"/>
              <a:gd name="connsiteY361" fmla="*/ 102211 h 479425"/>
              <a:gd name="connsiteX362" fmla="*/ 74136 w 539750"/>
              <a:gd name="connsiteY362" fmla="*/ 94581 h 479425"/>
              <a:gd name="connsiteX363" fmla="*/ 78740 w 539750"/>
              <a:gd name="connsiteY363" fmla="*/ 87746 h 479425"/>
              <a:gd name="connsiteX364" fmla="*/ 83979 w 539750"/>
              <a:gd name="connsiteY364" fmla="*/ 81228 h 479425"/>
              <a:gd name="connsiteX365" fmla="*/ 89853 w 539750"/>
              <a:gd name="connsiteY365" fmla="*/ 75188 h 479425"/>
              <a:gd name="connsiteX366" fmla="*/ 96203 w 539750"/>
              <a:gd name="connsiteY366" fmla="*/ 69942 h 479425"/>
              <a:gd name="connsiteX367" fmla="*/ 103029 w 539750"/>
              <a:gd name="connsiteY367" fmla="*/ 65332 h 479425"/>
              <a:gd name="connsiteX368" fmla="*/ 110490 w 539750"/>
              <a:gd name="connsiteY368" fmla="*/ 61517 h 479425"/>
              <a:gd name="connsiteX369" fmla="*/ 118428 w 539750"/>
              <a:gd name="connsiteY369" fmla="*/ 58497 h 479425"/>
              <a:gd name="connsiteX370" fmla="*/ 126524 w 539750"/>
              <a:gd name="connsiteY370" fmla="*/ 56113 h 479425"/>
              <a:gd name="connsiteX371" fmla="*/ 135096 w 539750"/>
              <a:gd name="connsiteY371" fmla="*/ 54841 h 479425"/>
              <a:gd name="connsiteX372" fmla="*/ 143986 w 539750"/>
              <a:gd name="connsiteY372" fmla="*/ 54364 h 479425"/>
              <a:gd name="connsiteX373" fmla="*/ 148590 w 539750"/>
              <a:gd name="connsiteY373" fmla="*/ 54523 h 479425"/>
              <a:gd name="connsiteX374" fmla="*/ 152876 w 539750"/>
              <a:gd name="connsiteY374" fmla="*/ 54841 h 479425"/>
              <a:gd name="connsiteX375" fmla="*/ 155893 w 539750"/>
              <a:gd name="connsiteY375" fmla="*/ 55318 h 479425"/>
              <a:gd name="connsiteX376" fmla="*/ 161925 w 539750"/>
              <a:gd name="connsiteY376" fmla="*/ 56272 h 479425"/>
              <a:gd name="connsiteX377" fmla="*/ 165100 w 539750"/>
              <a:gd name="connsiteY377" fmla="*/ 57385 h 479425"/>
              <a:gd name="connsiteX378" fmla="*/ 170498 w 539750"/>
              <a:gd name="connsiteY378" fmla="*/ 58974 h 479425"/>
              <a:gd name="connsiteX379" fmla="*/ 173673 w 539750"/>
              <a:gd name="connsiteY379" fmla="*/ 60087 h 479425"/>
              <a:gd name="connsiteX380" fmla="*/ 179070 w 539750"/>
              <a:gd name="connsiteY380" fmla="*/ 62471 h 479425"/>
              <a:gd name="connsiteX381" fmla="*/ 180023 w 539750"/>
              <a:gd name="connsiteY381" fmla="*/ 62948 h 479425"/>
              <a:gd name="connsiteX382" fmla="*/ 181134 w 539750"/>
              <a:gd name="connsiteY382" fmla="*/ 63425 h 479425"/>
              <a:gd name="connsiteX383" fmla="*/ 188278 w 539750"/>
              <a:gd name="connsiteY383" fmla="*/ 54682 h 479425"/>
              <a:gd name="connsiteX384" fmla="*/ 195898 w 539750"/>
              <a:gd name="connsiteY384" fmla="*/ 46416 h 479425"/>
              <a:gd name="connsiteX385" fmla="*/ 204153 w 539750"/>
              <a:gd name="connsiteY385" fmla="*/ 38786 h 479425"/>
              <a:gd name="connsiteX386" fmla="*/ 212725 w 539750"/>
              <a:gd name="connsiteY386" fmla="*/ 31633 h 479425"/>
              <a:gd name="connsiteX387" fmla="*/ 221933 w 539750"/>
              <a:gd name="connsiteY387" fmla="*/ 25434 h 479425"/>
              <a:gd name="connsiteX388" fmla="*/ 231616 w 539750"/>
              <a:gd name="connsiteY388" fmla="*/ 19711 h 479425"/>
              <a:gd name="connsiteX389" fmla="*/ 241618 w 539750"/>
              <a:gd name="connsiteY389" fmla="*/ 14466 h 479425"/>
              <a:gd name="connsiteX390" fmla="*/ 251936 w 539750"/>
              <a:gd name="connsiteY390" fmla="*/ 10333 h 479425"/>
              <a:gd name="connsiteX391" fmla="*/ 262573 w 539750"/>
              <a:gd name="connsiteY391" fmla="*/ 6677 h 479425"/>
              <a:gd name="connsiteX392" fmla="*/ 273368 w 539750"/>
              <a:gd name="connsiteY392" fmla="*/ 3656 h 479425"/>
              <a:gd name="connsiteX393" fmla="*/ 284321 w 539750"/>
              <a:gd name="connsiteY393" fmla="*/ 1749 h 479425"/>
              <a:gd name="connsiteX394" fmla="*/ 295434 w 539750"/>
              <a:gd name="connsiteY394" fmla="*/ 318 h 47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</a:cxnLst>
            <a:rect l="l" t="t" r="r" b="b"/>
            <a:pathLst>
              <a:path w="539750" h="479425">
                <a:moveTo>
                  <a:pt x="278131" y="190500"/>
                </a:moveTo>
                <a:lnTo>
                  <a:pt x="280512" y="190500"/>
                </a:lnTo>
                <a:lnTo>
                  <a:pt x="282734" y="191135"/>
                </a:lnTo>
                <a:lnTo>
                  <a:pt x="284481" y="191928"/>
                </a:lnTo>
                <a:lnTo>
                  <a:pt x="285751" y="193039"/>
                </a:lnTo>
                <a:lnTo>
                  <a:pt x="357664" y="265230"/>
                </a:lnTo>
                <a:lnTo>
                  <a:pt x="359093" y="267293"/>
                </a:lnTo>
                <a:lnTo>
                  <a:pt x="360046" y="269356"/>
                </a:lnTo>
                <a:lnTo>
                  <a:pt x="360363" y="271736"/>
                </a:lnTo>
                <a:lnTo>
                  <a:pt x="360046" y="273957"/>
                </a:lnTo>
                <a:lnTo>
                  <a:pt x="359093" y="276178"/>
                </a:lnTo>
                <a:lnTo>
                  <a:pt x="357664" y="278082"/>
                </a:lnTo>
                <a:lnTo>
                  <a:pt x="355759" y="279510"/>
                </a:lnTo>
                <a:lnTo>
                  <a:pt x="353537" y="280462"/>
                </a:lnTo>
                <a:lnTo>
                  <a:pt x="351314" y="280779"/>
                </a:lnTo>
                <a:lnTo>
                  <a:pt x="349092" y="280462"/>
                </a:lnTo>
                <a:lnTo>
                  <a:pt x="346869" y="279510"/>
                </a:lnTo>
                <a:lnTo>
                  <a:pt x="344964" y="278082"/>
                </a:lnTo>
                <a:lnTo>
                  <a:pt x="288291" y="221281"/>
                </a:lnTo>
                <a:lnTo>
                  <a:pt x="288291" y="448486"/>
                </a:lnTo>
                <a:lnTo>
                  <a:pt x="344964" y="391685"/>
                </a:lnTo>
                <a:lnTo>
                  <a:pt x="346869" y="390257"/>
                </a:lnTo>
                <a:lnTo>
                  <a:pt x="349092" y="389305"/>
                </a:lnTo>
                <a:lnTo>
                  <a:pt x="351314" y="389146"/>
                </a:lnTo>
                <a:lnTo>
                  <a:pt x="353537" y="389305"/>
                </a:lnTo>
                <a:lnTo>
                  <a:pt x="355759" y="390257"/>
                </a:lnTo>
                <a:lnTo>
                  <a:pt x="357664" y="391685"/>
                </a:lnTo>
                <a:lnTo>
                  <a:pt x="359093" y="393430"/>
                </a:lnTo>
                <a:lnTo>
                  <a:pt x="360046" y="395810"/>
                </a:lnTo>
                <a:lnTo>
                  <a:pt x="360363" y="398031"/>
                </a:lnTo>
                <a:lnTo>
                  <a:pt x="360046" y="400411"/>
                </a:lnTo>
                <a:lnTo>
                  <a:pt x="359093" y="402474"/>
                </a:lnTo>
                <a:lnTo>
                  <a:pt x="357664" y="404536"/>
                </a:lnTo>
                <a:lnTo>
                  <a:pt x="285751" y="476728"/>
                </a:lnTo>
                <a:lnTo>
                  <a:pt x="284481" y="477680"/>
                </a:lnTo>
                <a:lnTo>
                  <a:pt x="282734" y="478632"/>
                </a:lnTo>
                <a:lnTo>
                  <a:pt x="281147" y="479267"/>
                </a:lnTo>
                <a:lnTo>
                  <a:pt x="279401" y="479425"/>
                </a:lnTo>
                <a:lnTo>
                  <a:pt x="277496" y="479267"/>
                </a:lnTo>
                <a:lnTo>
                  <a:pt x="275908" y="478632"/>
                </a:lnTo>
                <a:lnTo>
                  <a:pt x="274321" y="477680"/>
                </a:lnTo>
                <a:lnTo>
                  <a:pt x="272892" y="476728"/>
                </a:lnTo>
                <a:lnTo>
                  <a:pt x="200978" y="404536"/>
                </a:lnTo>
                <a:lnTo>
                  <a:pt x="199549" y="402474"/>
                </a:lnTo>
                <a:lnTo>
                  <a:pt x="198756" y="400411"/>
                </a:lnTo>
                <a:lnTo>
                  <a:pt x="198438" y="398031"/>
                </a:lnTo>
                <a:lnTo>
                  <a:pt x="198756" y="395810"/>
                </a:lnTo>
                <a:lnTo>
                  <a:pt x="199549" y="393430"/>
                </a:lnTo>
                <a:lnTo>
                  <a:pt x="200978" y="391685"/>
                </a:lnTo>
                <a:lnTo>
                  <a:pt x="203042" y="390257"/>
                </a:lnTo>
                <a:lnTo>
                  <a:pt x="205106" y="389305"/>
                </a:lnTo>
                <a:lnTo>
                  <a:pt x="207328" y="389146"/>
                </a:lnTo>
                <a:lnTo>
                  <a:pt x="209709" y="389305"/>
                </a:lnTo>
                <a:lnTo>
                  <a:pt x="211773" y="390257"/>
                </a:lnTo>
                <a:lnTo>
                  <a:pt x="213837" y="391685"/>
                </a:lnTo>
                <a:lnTo>
                  <a:pt x="270352" y="448486"/>
                </a:lnTo>
                <a:lnTo>
                  <a:pt x="270352" y="221281"/>
                </a:lnTo>
                <a:lnTo>
                  <a:pt x="213837" y="278082"/>
                </a:lnTo>
                <a:lnTo>
                  <a:pt x="211773" y="279510"/>
                </a:lnTo>
                <a:lnTo>
                  <a:pt x="209709" y="280462"/>
                </a:lnTo>
                <a:lnTo>
                  <a:pt x="207328" y="280779"/>
                </a:lnTo>
                <a:lnTo>
                  <a:pt x="205106" y="280462"/>
                </a:lnTo>
                <a:lnTo>
                  <a:pt x="203042" y="279510"/>
                </a:lnTo>
                <a:lnTo>
                  <a:pt x="200978" y="278082"/>
                </a:lnTo>
                <a:lnTo>
                  <a:pt x="199549" y="276178"/>
                </a:lnTo>
                <a:lnTo>
                  <a:pt x="198756" y="273957"/>
                </a:lnTo>
                <a:lnTo>
                  <a:pt x="198438" y="271736"/>
                </a:lnTo>
                <a:lnTo>
                  <a:pt x="198756" y="269356"/>
                </a:lnTo>
                <a:lnTo>
                  <a:pt x="199549" y="267293"/>
                </a:lnTo>
                <a:lnTo>
                  <a:pt x="200978" y="265230"/>
                </a:lnTo>
                <a:lnTo>
                  <a:pt x="272892" y="193039"/>
                </a:lnTo>
                <a:lnTo>
                  <a:pt x="274321" y="191928"/>
                </a:lnTo>
                <a:lnTo>
                  <a:pt x="275908" y="191135"/>
                </a:lnTo>
                <a:close/>
                <a:moveTo>
                  <a:pt x="306705" y="0"/>
                </a:moveTo>
                <a:lnTo>
                  <a:pt x="319088" y="636"/>
                </a:lnTo>
                <a:lnTo>
                  <a:pt x="331470" y="2226"/>
                </a:lnTo>
                <a:lnTo>
                  <a:pt x="343535" y="4610"/>
                </a:lnTo>
                <a:lnTo>
                  <a:pt x="355124" y="8266"/>
                </a:lnTo>
                <a:lnTo>
                  <a:pt x="366395" y="12717"/>
                </a:lnTo>
                <a:lnTo>
                  <a:pt x="377190" y="17963"/>
                </a:lnTo>
                <a:lnTo>
                  <a:pt x="387509" y="24003"/>
                </a:lnTo>
                <a:lnTo>
                  <a:pt x="397351" y="30997"/>
                </a:lnTo>
                <a:lnTo>
                  <a:pt x="406559" y="38786"/>
                </a:lnTo>
                <a:lnTo>
                  <a:pt x="415290" y="46893"/>
                </a:lnTo>
                <a:lnTo>
                  <a:pt x="423069" y="55954"/>
                </a:lnTo>
                <a:lnTo>
                  <a:pt x="430530" y="65650"/>
                </a:lnTo>
                <a:lnTo>
                  <a:pt x="437039" y="75824"/>
                </a:lnTo>
                <a:lnTo>
                  <a:pt x="442754" y="86633"/>
                </a:lnTo>
                <a:lnTo>
                  <a:pt x="447834" y="97760"/>
                </a:lnTo>
                <a:lnTo>
                  <a:pt x="451961" y="109523"/>
                </a:lnTo>
                <a:lnTo>
                  <a:pt x="454978" y="121445"/>
                </a:lnTo>
                <a:lnTo>
                  <a:pt x="457359" y="133844"/>
                </a:lnTo>
                <a:lnTo>
                  <a:pt x="458629" y="146561"/>
                </a:lnTo>
                <a:lnTo>
                  <a:pt x="467836" y="149422"/>
                </a:lnTo>
                <a:lnTo>
                  <a:pt x="476568" y="153237"/>
                </a:lnTo>
                <a:lnTo>
                  <a:pt x="484981" y="157688"/>
                </a:lnTo>
                <a:lnTo>
                  <a:pt x="492919" y="162774"/>
                </a:lnTo>
                <a:lnTo>
                  <a:pt x="500380" y="168656"/>
                </a:lnTo>
                <a:lnTo>
                  <a:pt x="507365" y="175014"/>
                </a:lnTo>
                <a:lnTo>
                  <a:pt x="513715" y="182167"/>
                </a:lnTo>
                <a:lnTo>
                  <a:pt x="519430" y="189639"/>
                </a:lnTo>
                <a:lnTo>
                  <a:pt x="524669" y="197586"/>
                </a:lnTo>
                <a:lnTo>
                  <a:pt x="529114" y="206170"/>
                </a:lnTo>
                <a:lnTo>
                  <a:pt x="532924" y="215072"/>
                </a:lnTo>
                <a:lnTo>
                  <a:pt x="535781" y="224133"/>
                </a:lnTo>
                <a:lnTo>
                  <a:pt x="538004" y="233670"/>
                </a:lnTo>
                <a:lnTo>
                  <a:pt x="539274" y="243208"/>
                </a:lnTo>
                <a:lnTo>
                  <a:pt x="539750" y="253063"/>
                </a:lnTo>
                <a:lnTo>
                  <a:pt x="539274" y="263555"/>
                </a:lnTo>
                <a:lnTo>
                  <a:pt x="537845" y="273728"/>
                </a:lnTo>
                <a:lnTo>
                  <a:pt x="535464" y="283583"/>
                </a:lnTo>
                <a:lnTo>
                  <a:pt x="532289" y="292962"/>
                </a:lnTo>
                <a:lnTo>
                  <a:pt x="528161" y="302182"/>
                </a:lnTo>
                <a:lnTo>
                  <a:pt x="523240" y="310765"/>
                </a:lnTo>
                <a:lnTo>
                  <a:pt x="517684" y="318872"/>
                </a:lnTo>
                <a:lnTo>
                  <a:pt x="511493" y="326343"/>
                </a:lnTo>
                <a:lnTo>
                  <a:pt x="504349" y="333338"/>
                </a:lnTo>
                <a:lnTo>
                  <a:pt x="497046" y="339696"/>
                </a:lnTo>
                <a:lnTo>
                  <a:pt x="488950" y="345260"/>
                </a:lnTo>
                <a:lnTo>
                  <a:pt x="480378" y="350187"/>
                </a:lnTo>
                <a:lnTo>
                  <a:pt x="471329" y="354161"/>
                </a:lnTo>
                <a:lnTo>
                  <a:pt x="461963" y="357499"/>
                </a:lnTo>
                <a:lnTo>
                  <a:pt x="452120" y="359884"/>
                </a:lnTo>
                <a:lnTo>
                  <a:pt x="441960" y="361473"/>
                </a:lnTo>
                <a:lnTo>
                  <a:pt x="431641" y="361950"/>
                </a:lnTo>
                <a:lnTo>
                  <a:pt x="395764" y="361950"/>
                </a:lnTo>
                <a:lnTo>
                  <a:pt x="393065" y="361473"/>
                </a:lnTo>
                <a:lnTo>
                  <a:pt x="390366" y="360043"/>
                </a:lnTo>
                <a:lnTo>
                  <a:pt x="388620" y="358135"/>
                </a:lnTo>
                <a:lnTo>
                  <a:pt x="387350" y="355592"/>
                </a:lnTo>
                <a:lnTo>
                  <a:pt x="386874" y="352890"/>
                </a:lnTo>
                <a:lnTo>
                  <a:pt x="387350" y="349869"/>
                </a:lnTo>
                <a:lnTo>
                  <a:pt x="388620" y="347485"/>
                </a:lnTo>
                <a:lnTo>
                  <a:pt x="390366" y="345418"/>
                </a:lnTo>
                <a:lnTo>
                  <a:pt x="393065" y="344147"/>
                </a:lnTo>
                <a:lnTo>
                  <a:pt x="395764" y="343829"/>
                </a:lnTo>
                <a:lnTo>
                  <a:pt x="431641" y="343829"/>
                </a:lnTo>
                <a:lnTo>
                  <a:pt x="440849" y="343352"/>
                </a:lnTo>
                <a:lnTo>
                  <a:pt x="449739" y="341921"/>
                </a:lnTo>
                <a:lnTo>
                  <a:pt x="458311" y="339696"/>
                </a:lnTo>
                <a:lnTo>
                  <a:pt x="466566" y="336517"/>
                </a:lnTo>
                <a:lnTo>
                  <a:pt x="474504" y="332861"/>
                </a:lnTo>
                <a:lnTo>
                  <a:pt x="481965" y="328251"/>
                </a:lnTo>
                <a:lnTo>
                  <a:pt x="488950" y="323164"/>
                </a:lnTo>
                <a:lnTo>
                  <a:pt x="495300" y="317124"/>
                </a:lnTo>
                <a:lnTo>
                  <a:pt x="501174" y="310765"/>
                </a:lnTo>
                <a:lnTo>
                  <a:pt x="506413" y="303612"/>
                </a:lnTo>
                <a:lnTo>
                  <a:pt x="510858" y="296300"/>
                </a:lnTo>
                <a:lnTo>
                  <a:pt x="514509" y="288352"/>
                </a:lnTo>
                <a:lnTo>
                  <a:pt x="517684" y="280086"/>
                </a:lnTo>
                <a:lnTo>
                  <a:pt x="519906" y="271344"/>
                </a:lnTo>
                <a:lnTo>
                  <a:pt x="521335" y="262442"/>
                </a:lnTo>
                <a:lnTo>
                  <a:pt x="521811" y="253063"/>
                </a:lnTo>
                <a:lnTo>
                  <a:pt x="521335" y="243844"/>
                </a:lnTo>
                <a:lnTo>
                  <a:pt x="519748" y="234783"/>
                </a:lnTo>
                <a:lnTo>
                  <a:pt x="517684" y="226040"/>
                </a:lnTo>
                <a:lnTo>
                  <a:pt x="514509" y="217456"/>
                </a:lnTo>
                <a:lnTo>
                  <a:pt x="510699" y="209508"/>
                </a:lnTo>
                <a:lnTo>
                  <a:pt x="506095" y="201719"/>
                </a:lnTo>
                <a:lnTo>
                  <a:pt x="500698" y="194566"/>
                </a:lnTo>
                <a:lnTo>
                  <a:pt x="494824" y="187890"/>
                </a:lnTo>
                <a:lnTo>
                  <a:pt x="488156" y="182008"/>
                </a:lnTo>
                <a:lnTo>
                  <a:pt x="481171" y="176604"/>
                </a:lnTo>
                <a:lnTo>
                  <a:pt x="473710" y="171994"/>
                </a:lnTo>
                <a:lnTo>
                  <a:pt x="465455" y="168020"/>
                </a:lnTo>
                <a:lnTo>
                  <a:pt x="457200" y="164841"/>
                </a:lnTo>
                <a:lnTo>
                  <a:pt x="448310" y="162774"/>
                </a:lnTo>
                <a:lnTo>
                  <a:pt x="447516" y="162615"/>
                </a:lnTo>
                <a:lnTo>
                  <a:pt x="445770" y="162457"/>
                </a:lnTo>
                <a:lnTo>
                  <a:pt x="443230" y="162298"/>
                </a:lnTo>
                <a:lnTo>
                  <a:pt x="440214" y="161980"/>
                </a:lnTo>
                <a:lnTo>
                  <a:pt x="436404" y="161662"/>
                </a:lnTo>
                <a:lnTo>
                  <a:pt x="432118" y="161344"/>
                </a:lnTo>
                <a:lnTo>
                  <a:pt x="427355" y="161344"/>
                </a:lnTo>
                <a:lnTo>
                  <a:pt x="422275" y="161344"/>
                </a:lnTo>
                <a:lnTo>
                  <a:pt x="417036" y="161662"/>
                </a:lnTo>
                <a:lnTo>
                  <a:pt x="411639" y="162139"/>
                </a:lnTo>
                <a:lnTo>
                  <a:pt x="406083" y="162774"/>
                </a:lnTo>
                <a:lnTo>
                  <a:pt x="405448" y="162933"/>
                </a:lnTo>
                <a:lnTo>
                  <a:pt x="404813" y="162933"/>
                </a:lnTo>
                <a:lnTo>
                  <a:pt x="402273" y="162615"/>
                </a:lnTo>
                <a:lnTo>
                  <a:pt x="399891" y="161344"/>
                </a:lnTo>
                <a:lnTo>
                  <a:pt x="398145" y="159754"/>
                </a:lnTo>
                <a:lnTo>
                  <a:pt x="396558" y="157688"/>
                </a:lnTo>
                <a:lnTo>
                  <a:pt x="395764" y="155144"/>
                </a:lnTo>
                <a:lnTo>
                  <a:pt x="395923" y="152442"/>
                </a:lnTo>
                <a:lnTo>
                  <a:pt x="396875" y="149581"/>
                </a:lnTo>
                <a:lnTo>
                  <a:pt x="398463" y="147514"/>
                </a:lnTo>
                <a:lnTo>
                  <a:pt x="400685" y="145766"/>
                </a:lnTo>
                <a:lnTo>
                  <a:pt x="403543" y="144812"/>
                </a:lnTo>
                <a:lnTo>
                  <a:pt x="411639" y="143858"/>
                </a:lnTo>
                <a:lnTo>
                  <a:pt x="419735" y="143381"/>
                </a:lnTo>
                <a:lnTo>
                  <a:pt x="427196" y="143381"/>
                </a:lnTo>
                <a:lnTo>
                  <a:pt x="434023" y="143540"/>
                </a:lnTo>
                <a:lnTo>
                  <a:pt x="440214" y="143858"/>
                </a:lnTo>
                <a:lnTo>
                  <a:pt x="438626" y="132095"/>
                </a:lnTo>
                <a:lnTo>
                  <a:pt x="436404" y="120968"/>
                </a:lnTo>
                <a:lnTo>
                  <a:pt x="433070" y="110159"/>
                </a:lnTo>
                <a:lnTo>
                  <a:pt x="428784" y="99509"/>
                </a:lnTo>
                <a:lnTo>
                  <a:pt x="424021" y="89494"/>
                </a:lnTo>
                <a:lnTo>
                  <a:pt x="418465" y="79957"/>
                </a:lnTo>
                <a:lnTo>
                  <a:pt x="411956" y="70896"/>
                </a:lnTo>
                <a:lnTo>
                  <a:pt x="404971" y="62630"/>
                </a:lnTo>
                <a:lnTo>
                  <a:pt x="397351" y="54682"/>
                </a:lnTo>
                <a:lnTo>
                  <a:pt x="388938" y="47370"/>
                </a:lnTo>
                <a:lnTo>
                  <a:pt x="380048" y="40853"/>
                </a:lnTo>
                <a:lnTo>
                  <a:pt x="370840" y="35130"/>
                </a:lnTo>
                <a:lnTo>
                  <a:pt x="361156" y="30202"/>
                </a:lnTo>
                <a:lnTo>
                  <a:pt x="350838" y="25911"/>
                </a:lnTo>
                <a:lnTo>
                  <a:pt x="340201" y="22572"/>
                </a:lnTo>
                <a:lnTo>
                  <a:pt x="329406" y="20188"/>
                </a:lnTo>
                <a:lnTo>
                  <a:pt x="318135" y="18598"/>
                </a:lnTo>
                <a:lnTo>
                  <a:pt x="306705" y="18122"/>
                </a:lnTo>
                <a:lnTo>
                  <a:pt x="296069" y="18598"/>
                </a:lnTo>
                <a:lnTo>
                  <a:pt x="285591" y="20029"/>
                </a:lnTo>
                <a:lnTo>
                  <a:pt x="275114" y="22096"/>
                </a:lnTo>
                <a:lnTo>
                  <a:pt x="264954" y="24957"/>
                </a:lnTo>
                <a:lnTo>
                  <a:pt x="254953" y="28613"/>
                </a:lnTo>
                <a:lnTo>
                  <a:pt x="245110" y="33064"/>
                </a:lnTo>
                <a:lnTo>
                  <a:pt x="235903" y="38150"/>
                </a:lnTo>
                <a:lnTo>
                  <a:pt x="226854" y="44191"/>
                </a:lnTo>
                <a:lnTo>
                  <a:pt x="218281" y="50549"/>
                </a:lnTo>
                <a:lnTo>
                  <a:pt x="210344" y="57702"/>
                </a:lnTo>
                <a:lnTo>
                  <a:pt x="203041" y="65332"/>
                </a:lnTo>
                <a:lnTo>
                  <a:pt x="196056" y="73598"/>
                </a:lnTo>
                <a:lnTo>
                  <a:pt x="202248" y="79480"/>
                </a:lnTo>
                <a:lnTo>
                  <a:pt x="208121" y="86156"/>
                </a:lnTo>
                <a:lnTo>
                  <a:pt x="212884" y="93150"/>
                </a:lnTo>
                <a:lnTo>
                  <a:pt x="217011" y="100939"/>
                </a:lnTo>
                <a:lnTo>
                  <a:pt x="220504" y="109046"/>
                </a:lnTo>
                <a:lnTo>
                  <a:pt x="222885" y="117630"/>
                </a:lnTo>
                <a:lnTo>
                  <a:pt x="224473" y="126532"/>
                </a:lnTo>
                <a:lnTo>
                  <a:pt x="224949" y="135751"/>
                </a:lnTo>
                <a:lnTo>
                  <a:pt x="224473" y="138613"/>
                </a:lnTo>
                <a:lnTo>
                  <a:pt x="223044" y="140997"/>
                </a:lnTo>
                <a:lnTo>
                  <a:pt x="221139" y="143063"/>
                </a:lnTo>
                <a:lnTo>
                  <a:pt x="218758" y="144335"/>
                </a:lnTo>
                <a:lnTo>
                  <a:pt x="215900" y="144812"/>
                </a:lnTo>
                <a:lnTo>
                  <a:pt x="213043" y="144335"/>
                </a:lnTo>
                <a:lnTo>
                  <a:pt x="210503" y="143063"/>
                </a:lnTo>
                <a:lnTo>
                  <a:pt x="208756" y="140997"/>
                </a:lnTo>
                <a:lnTo>
                  <a:pt x="207328" y="138613"/>
                </a:lnTo>
                <a:lnTo>
                  <a:pt x="206851" y="135751"/>
                </a:lnTo>
                <a:lnTo>
                  <a:pt x="206375" y="128280"/>
                </a:lnTo>
                <a:lnTo>
                  <a:pt x="205264" y="121286"/>
                </a:lnTo>
                <a:lnTo>
                  <a:pt x="203359" y="114610"/>
                </a:lnTo>
                <a:lnTo>
                  <a:pt x="200501" y="108092"/>
                </a:lnTo>
                <a:lnTo>
                  <a:pt x="197326" y="102052"/>
                </a:lnTo>
                <a:lnTo>
                  <a:pt x="193199" y="96488"/>
                </a:lnTo>
                <a:lnTo>
                  <a:pt x="188754" y="91402"/>
                </a:lnTo>
                <a:lnTo>
                  <a:pt x="183674" y="86633"/>
                </a:lnTo>
                <a:lnTo>
                  <a:pt x="178118" y="82659"/>
                </a:lnTo>
                <a:lnTo>
                  <a:pt x="174943" y="80593"/>
                </a:lnTo>
                <a:lnTo>
                  <a:pt x="171768" y="79003"/>
                </a:lnTo>
                <a:lnTo>
                  <a:pt x="169704" y="78049"/>
                </a:lnTo>
                <a:lnTo>
                  <a:pt x="166211" y="76619"/>
                </a:lnTo>
                <a:lnTo>
                  <a:pt x="162401" y="75188"/>
                </a:lnTo>
                <a:lnTo>
                  <a:pt x="161925" y="75029"/>
                </a:lnTo>
                <a:lnTo>
                  <a:pt x="161449" y="74870"/>
                </a:lnTo>
                <a:lnTo>
                  <a:pt x="157798" y="74075"/>
                </a:lnTo>
                <a:lnTo>
                  <a:pt x="154305" y="73280"/>
                </a:lnTo>
                <a:lnTo>
                  <a:pt x="153194" y="73121"/>
                </a:lnTo>
                <a:lnTo>
                  <a:pt x="152241" y="72962"/>
                </a:lnTo>
                <a:lnTo>
                  <a:pt x="147955" y="72645"/>
                </a:lnTo>
                <a:lnTo>
                  <a:pt x="143986" y="72486"/>
                </a:lnTo>
                <a:lnTo>
                  <a:pt x="136049" y="72962"/>
                </a:lnTo>
                <a:lnTo>
                  <a:pt x="128429" y="74234"/>
                </a:lnTo>
                <a:lnTo>
                  <a:pt x="121126" y="76778"/>
                </a:lnTo>
                <a:lnTo>
                  <a:pt x="114300" y="79798"/>
                </a:lnTo>
                <a:lnTo>
                  <a:pt x="107950" y="83772"/>
                </a:lnTo>
                <a:lnTo>
                  <a:pt x="102076" y="88382"/>
                </a:lnTo>
                <a:lnTo>
                  <a:pt x="96838" y="93627"/>
                </a:lnTo>
                <a:lnTo>
                  <a:pt x="92234" y="99509"/>
                </a:lnTo>
                <a:lnTo>
                  <a:pt x="88265" y="106026"/>
                </a:lnTo>
                <a:lnTo>
                  <a:pt x="85249" y="112861"/>
                </a:lnTo>
                <a:lnTo>
                  <a:pt x="82868" y="120173"/>
                </a:lnTo>
                <a:lnTo>
                  <a:pt x="81439" y="127803"/>
                </a:lnTo>
                <a:lnTo>
                  <a:pt x="80963" y="135751"/>
                </a:lnTo>
                <a:lnTo>
                  <a:pt x="80963" y="136864"/>
                </a:lnTo>
                <a:lnTo>
                  <a:pt x="81121" y="137977"/>
                </a:lnTo>
                <a:lnTo>
                  <a:pt x="81121" y="139884"/>
                </a:lnTo>
                <a:lnTo>
                  <a:pt x="81121" y="141315"/>
                </a:lnTo>
                <a:lnTo>
                  <a:pt x="80963" y="144812"/>
                </a:lnTo>
                <a:lnTo>
                  <a:pt x="80963" y="150376"/>
                </a:lnTo>
                <a:lnTo>
                  <a:pt x="75883" y="152919"/>
                </a:lnTo>
                <a:lnTo>
                  <a:pt x="68421" y="157052"/>
                </a:lnTo>
                <a:lnTo>
                  <a:pt x="61119" y="161980"/>
                </a:lnTo>
                <a:lnTo>
                  <a:pt x="54293" y="167543"/>
                </a:lnTo>
                <a:lnTo>
                  <a:pt x="47943" y="173584"/>
                </a:lnTo>
                <a:lnTo>
                  <a:pt x="42228" y="180260"/>
                </a:lnTo>
                <a:lnTo>
                  <a:pt x="36830" y="187572"/>
                </a:lnTo>
                <a:lnTo>
                  <a:pt x="32068" y="195202"/>
                </a:lnTo>
                <a:lnTo>
                  <a:pt x="27940" y="202991"/>
                </a:lnTo>
                <a:lnTo>
                  <a:pt x="24606" y="211257"/>
                </a:lnTo>
                <a:lnTo>
                  <a:pt x="21749" y="219682"/>
                </a:lnTo>
                <a:lnTo>
                  <a:pt x="19685" y="228425"/>
                </a:lnTo>
                <a:lnTo>
                  <a:pt x="18415" y="236849"/>
                </a:lnTo>
                <a:lnTo>
                  <a:pt x="17939" y="245592"/>
                </a:lnTo>
                <a:lnTo>
                  <a:pt x="18415" y="255607"/>
                </a:lnTo>
                <a:lnTo>
                  <a:pt x="20003" y="265303"/>
                </a:lnTo>
                <a:lnTo>
                  <a:pt x="22384" y="274682"/>
                </a:lnTo>
                <a:lnTo>
                  <a:pt x="25718" y="283742"/>
                </a:lnTo>
                <a:lnTo>
                  <a:pt x="29845" y="292326"/>
                </a:lnTo>
                <a:lnTo>
                  <a:pt x="34608" y="300433"/>
                </a:lnTo>
                <a:lnTo>
                  <a:pt x="40164" y="307904"/>
                </a:lnTo>
                <a:lnTo>
                  <a:pt x="46673" y="315057"/>
                </a:lnTo>
                <a:lnTo>
                  <a:pt x="53499" y="321257"/>
                </a:lnTo>
                <a:lnTo>
                  <a:pt x="60960" y="326979"/>
                </a:lnTo>
                <a:lnTo>
                  <a:pt x="69056" y="331907"/>
                </a:lnTo>
                <a:lnTo>
                  <a:pt x="77629" y="336040"/>
                </a:lnTo>
                <a:lnTo>
                  <a:pt x="86519" y="339378"/>
                </a:lnTo>
                <a:lnTo>
                  <a:pt x="95885" y="341762"/>
                </a:lnTo>
                <a:lnTo>
                  <a:pt x="105728" y="343352"/>
                </a:lnTo>
                <a:lnTo>
                  <a:pt x="115570" y="343829"/>
                </a:lnTo>
                <a:lnTo>
                  <a:pt x="161925" y="343829"/>
                </a:lnTo>
                <a:lnTo>
                  <a:pt x="164783" y="344147"/>
                </a:lnTo>
                <a:lnTo>
                  <a:pt x="167164" y="345418"/>
                </a:lnTo>
                <a:lnTo>
                  <a:pt x="169069" y="347485"/>
                </a:lnTo>
                <a:lnTo>
                  <a:pt x="170498" y="349869"/>
                </a:lnTo>
                <a:lnTo>
                  <a:pt x="170974" y="352890"/>
                </a:lnTo>
                <a:lnTo>
                  <a:pt x="170498" y="355592"/>
                </a:lnTo>
                <a:lnTo>
                  <a:pt x="169069" y="358135"/>
                </a:lnTo>
                <a:lnTo>
                  <a:pt x="167164" y="360043"/>
                </a:lnTo>
                <a:lnTo>
                  <a:pt x="164783" y="361473"/>
                </a:lnTo>
                <a:lnTo>
                  <a:pt x="161925" y="361950"/>
                </a:lnTo>
                <a:lnTo>
                  <a:pt x="115570" y="361950"/>
                </a:lnTo>
                <a:lnTo>
                  <a:pt x="104934" y="361473"/>
                </a:lnTo>
                <a:lnTo>
                  <a:pt x="94933" y="359884"/>
                </a:lnTo>
                <a:lnTo>
                  <a:pt x="84931" y="357658"/>
                </a:lnTo>
                <a:lnTo>
                  <a:pt x="75248" y="354479"/>
                </a:lnTo>
                <a:lnTo>
                  <a:pt x="66040" y="350664"/>
                </a:lnTo>
                <a:lnTo>
                  <a:pt x="57309" y="345895"/>
                </a:lnTo>
                <a:lnTo>
                  <a:pt x="48895" y="340491"/>
                </a:lnTo>
                <a:lnTo>
                  <a:pt x="41275" y="334450"/>
                </a:lnTo>
                <a:lnTo>
                  <a:pt x="33814" y="327933"/>
                </a:lnTo>
                <a:lnTo>
                  <a:pt x="27146" y="320462"/>
                </a:lnTo>
                <a:lnTo>
                  <a:pt x="21114" y="312514"/>
                </a:lnTo>
                <a:lnTo>
                  <a:pt x="15875" y="304407"/>
                </a:lnTo>
                <a:lnTo>
                  <a:pt x="11113" y="295505"/>
                </a:lnTo>
                <a:lnTo>
                  <a:pt x="7144" y="286286"/>
                </a:lnTo>
                <a:lnTo>
                  <a:pt x="4128" y="276589"/>
                </a:lnTo>
                <a:lnTo>
                  <a:pt x="1746" y="266575"/>
                </a:lnTo>
                <a:lnTo>
                  <a:pt x="476" y="256083"/>
                </a:lnTo>
                <a:lnTo>
                  <a:pt x="0" y="245592"/>
                </a:lnTo>
                <a:lnTo>
                  <a:pt x="476" y="235737"/>
                </a:lnTo>
                <a:lnTo>
                  <a:pt x="1746" y="225881"/>
                </a:lnTo>
                <a:lnTo>
                  <a:pt x="3969" y="216185"/>
                </a:lnTo>
                <a:lnTo>
                  <a:pt x="6826" y="206647"/>
                </a:lnTo>
                <a:lnTo>
                  <a:pt x="10636" y="197269"/>
                </a:lnTo>
                <a:lnTo>
                  <a:pt x="15081" y="188367"/>
                </a:lnTo>
                <a:lnTo>
                  <a:pt x="20161" y="179624"/>
                </a:lnTo>
                <a:lnTo>
                  <a:pt x="26035" y="171517"/>
                </a:lnTo>
                <a:lnTo>
                  <a:pt x="32385" y="163887"/>
                </a:lnTo>
                <a:lnTo>
                  <a:pt x="39211" y="156575"/>
                </a:lnTo>
                <a:lnTo>
                  <a:pt x="46831" y="150058"/>
                </a:lnTo>
                <a:lnTo>
                  <a:pt x="54610" y="144335"/>
                </a:lnTo>
                <a:lnTo>
                  <a:pt x="63183" y="139248"/>
                </a:lnTo>
                <a:lnTo>
                  <a:pt x="63024" y="135751"/>
                </a:lnTo>
                <a:lnTo>
                  <a:pt x="63500" y="126850"/>
                </a:lnTo>
                <a:lnTo>
                  <a:pt x="64929" y="118266"/>
                </a:lnTo>
                <a:lnTo>
                  <a:pt x="66993" y="110000"/>
                </a:lnTo>
                <a:lnTo>
                  <a:pt x="70168" y="102211"/>
                </a:lnTo>
                <a:lnTo>
                  <a:pt x="74136" y="94581"/>
                </a:lnTo>
                <a:lnTo>
                  <a:pt x="78740" y="87746"/>
                </a:lnTo>
                <a:lnTo>
                  <a:pt x="83979" y="81228"/>
                </a:lnTo>
                <a:lnTo>
                  <a:pt x="89853" y="75188"/>
                </a:lnTo>
                <a:lnTo>
                  <a:pt x="96203" y="69942"/>
                </a:lnTo>
                <a:lnTo>
                  <a:pt x="103029" y="65332"/>
                </a:lnTo>
                <a:lnTo>
                  <a:pt x="110490" y="61517"/>
                </a:lnTo>
                <a:lnTo>
                  <a:pt x="118428" y="58497"/>
                </a:lnTo>
                <a:lnTo>
                  <a:pt x="126524" y="56113"/>
                </a:lnTo>
                <a:lnTo>
                  <a:pt x="135096" y="54841"/>
                </a:lnTo>
                <a:lnTo>
                  <a:pt x="143986" y="54364"/>
                </a:lnTo>
                <a:lnTo>
                  <a:pt x="148590" y="54523"/>
                </a:lnTo>
                <a:lnTo>
                  <a:pt x="152876" y="54841"/>
                </a:lnTo>
                <a:lnTo>
                  <a:pt x="155893" y="55318"/>
                </a:lnTo>
                <a:lnTo>
                  <a:pt x="161925" y="56272"/>
                </a:lnTo>
                <a:lnTo>
                  <a:pt x="165100" y="57385"/>
                </a:lnTo>
                <a:lnTo>
                  <a:pt x="170498" y="58974"/>
                </a:lnTo>
                <a:lnTo>
                  <a:pt x="173673" y="60087"/>
                </a:lnTo>
                <a:lnTo>
                  <a:pt x="179070" y="62471"/>
                </a:lnTo>
                <a:lnTo>
                  <a:pt x="180023" y="62948"/>
                </a:lnTo>
                <a:lnTo>
                  <a:pt x="181134" y="63425"/>
                </a:lnTo>
                <a:lnTo>
                  <a:pt x="188278" y="54682"/>
                </a:lnTo>
                <a:lnTo>
                  <a:pt x="195898" y="46416"/>
                </a:lnTo>
                <a:lnTo>
                  <a:pt x="204153" y="38786"/>
                </a:lnTo>
                <a:lnTo>
                  <a:pt x="212725" y="31633"/>
                </a:lnTo>
                <a:lnTo>
                  <a:pt x="221933" y="25434"/>
                </a:lnTo>
                <a:lnTo>
                  <a:pt x="231616" y="19711"/>
                </a:lnTo>
                <a:lnTo>
                  <a:pt x="241618" y="14466"/>
                </a:lnTo>
                <a:lnTo>
                  <a:pt x="251936" y="10333"/>
                </a:lnTo>
                <a:lnTo>
                  <a:pt x="262573" y="6677"/>
                </a:lnTo>
                <a:lnTo>
                  <a:pt x="273368" y="3656"/>
                </a:lnTo>
                <a:lnTo>
                  <a:pt x="284321" y="1749"/>
                </a:lnTo>
                <a:lnTo>
                  <a:pt x="295434" y="31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18" name="Freeform 517"/>
          <p:cNvSpPr>
            <a:spLocks/>
          </p:cNvSpPr>
          <p:nvPr/>
        </p:nvSpPr>
        <p:spPr bwMode="auto">
          <a:xfrm>
            <a:off x="677076" y="4287691"/>
            <a:ext cx="538163" cy="446087"/>
          </a:xfrm>
          <a:custGeom>
            <a:avLst/>
            <a:gdLst>
              <a:gd name="connsiteX0" fmla="*/ 358343 w 538163"/>
              <a:gd name="connsiteY0" fmla="*/ 231775 h 446087"/>
              <a:gd name="connsiteX1" fmla="*/ 361035 w 538163"/>
              <a:gd name="connsiteY1" fmla="*/ 232252 h 446087"/>
              <a:gd name="connsiteX2" fmla="*/ 363569 w 538163"/>
              <a:gd name="connsiteY2" fmla="*/ 233523 h 446087"/>
              <a:gd name="connsiteX3" fmla="*/ 365469 w 538163"/>
              <a:gd name="connsiteY3" fmla="*/ 235588 h 446087"/>
              <a:gd name="connsiteX4" fmla="*/ 366736 w 538163"/>
              <a:gd name="connsiteY4" fmla="*/ 237971 h 446087"/>
              <a:gd name="connsiteX5" fmla="*/ 367370 w 538163"/>
              <a:gd name="connsiteY5" fmla="*/ 240672 h 446087"/>
              <a:gd name="connsiteX6" fmla="*/ 367370 w 538163"/>
              <a:gd name="connsiteY6" fmla="*/ 312162 h 446087"/>
              <a:gd name="connsiteX7" fmla="*/ 367053 w 538163"/>
              <a:gd name="connsiteY7" fmla="*/ 312639 h 446087"/>
              <a:gd name="connsiteX8" fmla="*/ 367053 w 538163"/>
              <a:gd name="connsiteY8" fmla="*/ 313115 h 446087"/>
              <a:gd name="connsiteX9" fmla="*/ 366894 w 538163"/>
              <a:gd name="connsiteY9" fmla="*/ 313910 h 446087"/>
              <a:gd name="connsiteX10" fmla="*/ 366736 w 538163"/>
              <a:gd name="connsiteY10" fmla="*/ 314704 h 446087"/>
              <a:gd name="connsiteX11" fmla="*/ 366578 w 538163"/>
              <a:gd name="connsiteY11" fmla="*/ 315498 h 446087"/>
              <a:gd name="connsiteX12" fmla="*/ 366261 w 538163"/>
              <a:gd name="connsiteY12" fmla="*/ 316134 h 446087"/>
              <a:gd name="connsiteX13" fmla="*/ 365944 w 538163"/>
              <a:gd name="connsiteY13" fmla="*/ 316610 h 446087"/>
              <a:gd name="connsiteX14" fmla="*/ 365627 w 538163"/>
              <a:gd name="connsiteY14" fmla="*/ 317087 h 446087"/>
              <a:gd name="connsiteX15" fmla="*/ 365152 w 538163"/>
              <a:gd name="connsiteY15" fmla="*/ 317722 h 446087"/>
              <a:gd name="connsiteX16" fmla="*/ 364677 w 538163"/>
              <a:gd name="connsiteY16" fmla="*/ 318358 h 446087"/>
              <a:gd name="connsiteX17" fmla="*/ 364044 w 538163"/>
              <a:gd name="connsiteY17" fmla="*/ 318993 h 446087"/>
              <a:gd name="connsiteX18" fmla="*/ 363410 w 538163"/>
              <a:gd name="connsiteY18" fmla="*/ 319311 h 446087"/>
              <a:gd name="connsiteX19" fmla="*/ 362777 w 538163"/>
              <a:gd name="connsiteY19" fmla="*/ 319788 h 446087"/>
              <a:gd name="connsiteX20" fmla="*/ 362460 w 538163"/>
              <a:gd name="connsiteY20" fmla="*/ 319947 h 446087"/>
              <a:gd name="connsiteX21" fmla="*/ 362302 w 538163"/>
              <a:gd name="connsiteY21" fmla="*/ 320105 h 446087"/>
              <a:gd name="connsiteX22" fmla="*/ 361985 w 538163"/>
              <a:gd name="connsiteY22" fmla="*/ 320264 h 446087"/>
              <a:gd name="connsiteX23" fmla="*/ 361510 w 538163"/>
              <a:gd name="connsiteY23" fmla="*/ 320423 h 446087"/>
              <a:gd name="connsiteX24" fmla="*/ 360718 w 538163"/>
              <a:gd name="connsiteY24" fmla="*/ 320582 h 446087"/>
              <a:gd name="connsiteX25" fmla="*/ 360243 w 538163"/>
              <a:gd name="connsiteY25" fmla="*/ 320741 h 446087"/>
              <a:gd name="connsiteX26" fmla="*/ 359610 w 538163"/>
              <a:gd name="connsiteY26" fmla="*/ 320900 h 446087"/>
              <a:gd name="connsiteX27" fmla="*/ 358976 w 538163"/>
              <a:gd name="connsiteY27" fmla="*/ 321059 h 446087"/>
              <a:gd name="connsiteX28" fmla="*/ 358343 w 538163"/>
              <a:gd name="connsiteY28" fmla="*/ 321059 h 446087"/>
              <a:gd name="connsiteX29" fmla="*/ 286761 w 538163"/>
              <a:gd name="connsiteY29" fmla="*/ 321059 h 446087"/>
              <a:gd name="connsiteX30" fmla="*/ 284069 w 538163"/>
              <a:gd name="connsiteY30" fmla="*/ 320582 h 446087"/>
              <a:gd name="connsiteX31" fmla="*/ 281535 w 538163"/>
              <a:gd name="connsiteY31" fmla="*/ 319311 h 446087"/>
              <a:gd name="connsiteX32" fmla="*/ 279634 w 538163"/>
              <a:gd name="connsiteY32" fmla="*/ 317405 h 446087"/>
              <a:gd name="connsiteX33" fmla="*/ 278367 w 538163"/>
              <a:gd name="connsiteY33" fmla="*/ 314863 h 446087"/>
              <a:gd name="connsiteX34" fmla="*/ 277892 w 538163"/>
              <a:gd name="connsiteY34" fmla="*/ 312162 h 446087"/>
              <a:gd name="connsiteX35" fmla="*/ 278367 w 538163"/>
              <a:gd name="connsiteY35" fmla="*/ 309461 h 446087"/>
              <a:gd name="connsiteX36" fmla="*/ 279634 w 538163"/>
              <a:gd name="connsiteY36" fmla="*/ 306919 h 446087"/>
              <a:gd name="connsiteX37" fmla="*/ 281535 w 538163"/>
              <a:gd name="connsiteY37" fmla="*/ 305013 h 446087"/>
              <a:gd name="connsiteX38" fmla="*/ 284069 w 538163"/>
              <a:gd name="connsiteY38" fmla="*/ 303742 h 446087"/>
              <a:gd name="connsiteX39" fmla="*/ 286761 w 538163"/>
              <a:gd name="connsiteY39" fmla="*/ 303266 h 446087"/>
              <a:gd name="connsiteX40" fmla="*/ 343139 w 538163"/>
              <a:gd name="connsiteY40" fmla="*/ 303266 h 446087"/>
              <a:gd name="connsiteX41" fmla="*/ 338547 w 538163"/>
              <a:gd name="connsiteY41" fmla="*/ 296752 h 446087"/>
              <a:gd name="connsiteX42" fmla="*/ 333479 w 538163"/>
              <a:gd name="connsiteY42" fmla="*/ 290874 h 446087"/>
              <a:gd name="connsiteX43" fmla="*/ 327778 w 538163"/>
              <a:gd name="connsiteY43" fmla="*/ 285631 h 446087"/>
              <a:gd name="connsiteX44" fmla="*/ 321601 w 538163"/>
              <a:gd name="connsiteY44" fmla="*/ 281024 h 446087"/>
              <a:gd name="connsiteX45" fmla="*/ 315108 w 538163"/>
              <a:gd name="connsiteY45" fmla="*/ 277052 h 446087"/>
              <a:gd name="connsiteX46" fmla="*/ 308299 w 538163"/>
              <a:gd name="connsiteY46" fmla="*/ 273716 h 446087"/>
              <a:gd name="connsiteX47" fmla="*/ 301014 w 538163"/>
              <a:gd name="connsiteY47" fmla="*/ 271015 h 446087"/>
              <a:gd name="connsiteX48" fmla="*/ 293571 w 538163"/>
              <a:gd name="connsiteY48" fmla="*/ 269109 h 446087"/>
              <a:gd name="connsiteX49" fmla="*/ 285811 w 538163"/>
              <a:gd name="connsiteY49" fmla="*/ 267838 h 446087"/>
              <a:gd name="connsiteX50" fmla="*/ 277892 w 538163"/>
              <a:gd name="connsiteY50" fmla="*/ 267520 h 446087"/>
              <a:gd name="connsiteX51" fmla="*/ 269024 w 538163"/>
              <a:gd name="connsiteY51" fmla="*/ 267997 h 446087"/>
              <a:gd name="connsiteX52" fmla="*/ 260630 w 538163"/>
              <a:gd name="connsiteY52" fmla="*/ 269268 h 446087"/>
              <a:gd name="connsiteX53" fmla="*/ 252395 w 538163"/>
              <a:gd name="connsiteY53" fmla="*/ 271651 h 446087"/>
              <a:gd name="connsiteX54" fmla="*/ 244635 w 538163"/>
              <a:gd name="connsiteY54" fmla="*/ 274669 h 446087"/>
              <a:gd name="connsiteX55" fmla="*/ 237192 w 538163"/>
              <a:gd name="connsiteY55" fmla="*/ 278482 h 446087"/>
              <a:gd name="connsiteX56" fmla="*/ 230382 w 538163"/>
              <a:gd name="connsiteY56" fmla="*/ 283089 h 446087"/>
              <a:gd name="connsiteX57" fmla="*/ 223889 w 538163"/>
              <a:gd name="connsiteY57" fmla="*/ 288332 h 446087"/>
              <a:gd name="connsiteX58" fmla="*/ 218030 w 538163"/>
              <a:gd name="connsiteY58" fmla="*/ 294210 h 446087"/>
              <a:gd name="connsiteX59" fmla="*/ 212962 w 538163"/>
              <a:gd name="connsiteY59" fmla="*/ 300406 h 446087"/>
              <a:gd name="connsiteX60" fmla="*/ 208369 w 538163"/>
              <a:gd name="connsiteY60" fmla="*/ 307237 h 446087"/>
              <a:gd name="connsiteX61" fmla="*/ 204410 w 538163"/>
              <a:gd name="connsiteY61" fmla="*/ 314704 h 446087"/>
              <a:gd name="connsiteX62" fmla="*/ 201401 w 538163"/>
              <a:gd name="connsiteY62" fmla="*/ 322488 h 446087"/>
              <a:gd name="connsiteX63" fmla="*/ 199184 w 538163"/>
              <a:gd name="connsiteY63" fmla="*/ 330591 h 446087"/>
              <a:gd name="connsiteX64" fmla="*/ 197759 w 538163"/>
              <a:gd name="connsiteY64" fmla="*/ 339170 h 446087"/>
              <a:gd name="connsiteX65" fmla="*/ 197283 w 538163"/>
              <a:gd name="connsiteY65" fmla="*/ 347907 h 446087"/>
              <a:gd name="connsiteX66" fmla="*/ 197759 w 538163"/>
              <a:gd name="connsiteY66" fmla="*/ 356645 h 446087"/>
              <a:gd name="connsiteX67" fmla="*/ 199184 w 538163"/>
              <a:gd name="connsiteY67" fmla="*/ 365065 h 446087"/>
              <a:gd name="connsiteX68" fmla="*/ 201401 w 538163"/>
              <a:gd name="connsiteY68" fmla="*/ 373167 h 446087"/>
              <a:gd name="connsiteX69" fmla="*/ 204410 w 538163"/>
              <a:gd name="connsiteY69" fmla="*/ 380952 h 446087"/>
              <a:gd name="connsiteX70" fmla="*/ 208369 w 538163"/>
              <a:gd name="connsiteY70" fmla="*/ 388418 h 446087"/>
              <a:gd name="connsiteX71" fmla="*/ 212962 w 538163"/>
              <a:gd name="connsiteY71" fmla="*/ 395250 h 446087"/>
              <a:gd name="connsiteX72" fmla="*/ 218030 w 538163"/>
              <a:gd name="connsiteY72" fmla="*/ 401604 h 446087"/>
              <a:gd name="connsiteX73" fmla="*/ 223889 w 538163"/>
              <a:gd name="connsiteY73" fmla="*/ 407482 h 446087"/>
              <a:gd name="connsiteX74" fmla="*/ 230382 w 538163"/>
              <a:gd name="connsiteY74" fmla="*/ 412725 h 446087"/>
              <a:gd name="connsiteX75" fmla="*/ 237192 w 538163"/>
              <a:gd name="connsiteY75" fmla="*/ 417173 h 446087"/>
              <a:gd name="connsiteX76" fmla="*/ 244635 w 538163"/>
              <a:gd name="connsiteY76" fmla="*/ 421145 h 446087"/>
              <a:gd name="connsiteX77" fmla="*/ 252395 w 538163"/>
              <a:gd name="connsiteY77" fmla="*/ 424164 h 446087"/>
              <a:gd name="connsiteX78" fmla="*/ 260630 w 538163"/>
              <a:gd name="connsiteY78" fmla="*/ 426229 h 446087"/>
              <a:gd name="connsiteX79" fmla="*/ 269024 w 538163"/>
              <a:gd name="connsiteY79" fmla="*/ 427818 h 446087"/>
              <a:gd name="connsiteX80" fmla="*/ 277892 w 538163"/>
              <a:gd name="connsiteY80" fmla="*/ 428294 h 446087"/>
              <a:gd name="connsiteX81" fmla="*/ 286602 w 538163"/>
              <a:gd name="connsiteY81" fmla="*/ 427818 h 446087"/>
              <a:gd name="connsiteX82" fmla="*/ 294996 w 538163"/>
              <a:gd name="connsiteY82" fmla="*/ 426229 h 446087"/>
              <a:gd name="connsiteX83" fmla="*/ 303231 w 538163"/>
              <a:gd name="connsiteY83" fmla="*/ 424164 h 446087"/>
              <a:gd name="connsiteX84" fmla="*/ 310991 w 538163"/>
              <a:gd name="connsiteY84" fmla="*/ 421145 h 446087"/>
              <a:gd name="connsiteX85" fmla="*/ 318434 w 538163"/>
              <a:gd name="connsiteY85" fmla="*/ 417173 h 446087"/>
              <a:gd name="connsiteX86" fmla="*/ 325244 w 538163"/>
              <a:gd name="connsiteY86" fmla="*/ 412725 h 446087"/>
              <a:gd name="connsiteX87" fmla="*/ 331737 w 538163"/>
              <a:gd name="connsiteY87" fmla="*/ 407482 h 446087"/>
              <a:gd name="connsiteX88" fmla="*/ 337597 w 538163"/>
              <a:gd name="connsiteY88" fmla="*/ 401604 h 446087"/>
              <a:gd name="connsiteX89" fmla="*/ 342664 w 538163"/>
              <a:gd name="connsiteY89" fmla="*/ 395250 h 446087"/>
              <a:gd name="connsiteX90" fmla="*/ 347257 w 538163"/>
              <a:gd name="connsiteY90" fmla="*/ 388418 h 446087"/>
              <a:gd name="connsiteX91" fmla="*/ 351216 w 538163"/>
              <a:gd name="connsiteY91" fmla="*/ 380952 h 446087"/>
              <a:gd name="connsiteX92" fmla="*/ 354225 w 538163"/>
              <a:gd name="connsiteY92" fmla="*/ 373167 h 446087"/>
              <a:gd name="connsiteX93" fmla="*/ 356601 w 538163"/>
              <a:gd name="connsiteY93" fmla="*/ 365065 h 446087"/>
              <a:gd name="connsiteX94" fmla="*/ 357868 w 538163"/>
              <a:gd name="connsiteY94" fmla="*/ 356645 h 446087"/>
              <a:gd name="connsiteX95" fmla="*/ 358343 w 538163"/>
              <a:gd name="connsiteY95" fmla="*/ 347907 h 446087"/>
              <a:gd name="connsiteX96" fmla="*/ 358818 w 538163"/>
              <a:gd name="connsiteY96" fmla="*/ 345048 h 446087"/>
              <a:gd name="connsiteX97" fmla="*/ 360085 w 538163"/>
              <a:gd name="connsiteY97" fmla="*/ 342506 h 446087"/>
              <a:gd name="connsiteX98" fmla="*/ 362143 w 538163"/>
              <a:gd name="connsiteY98" fmla="*/ 340758 h 446087"/>
              <a:gd name="connsiteX99" fmla="*/ 364519 w 538163"/>
              <a:gd name="connsiteY99" fmla="*/ 339487 h 446087"/>
              <a:gd name="connsiteX100" fmla="*/ 367370 w 538163"/>
              <a:gd name="connsiteY100" fmla="*/ 339011 h 446087"/>
              <a:gd name="connsiteX101" fmla="*/ 370062 w 538163"/>
              <a:gd name="connsiteY101" fmla="*/ 339487 h 446087"/>
              <a:gd name="connsiteX102" fmla="*/ 372596 w 538163"/>
              <a:gd name="connsiteY102" fmla="*/ 340758 h 446087"/>
              <a:gd name="connsiteX103" fmla="*/ 374496 w 538163"/>
              <a:gd name="connsiteY103" fmla="*/ 342506 h 446087"/>
              <a:gd name="connsiteX104" fmla="*/ 375763 w 538163"/>
              <a:gd name="connsiteY104" fmla="*/ 345048 h 446087"/>
              <a:gd name="connsiteX105" fmla="*/ 376238 w 538163"/>
              <a:gd name="connsiteY105" fmla="*/ 347907 h 446087"/>
              <a:gd name="connsiteX106" fmla="*/ 375763 w 538163"/>
              <a:gd name="connsiteY106" fmla="*/ 357916 h 446087"/>
              <a:gd name="connsiteX107" fmla="*/ 374338 w 538163"/>
              <a:gd name="connsiteY107" fmla="*/ 367607 h 446087"/>
              <a:gd name="connsiteX108" fmla="*/ 371804 w 538163"/>
              <a:gd name="connsiteY108" fmla="*/ 377139 h 446087"/>
              <a:gd name="connsiteX109" fmla="*/ 368478 w 538163"/>
              <a:gd name="connsiteY109" fmla="*/ 386035 h 446087"/>
              <a:gd name="connsiteX110" fmla="*/ 364361 w 538163"/>
              <a:gd name="connsiteY110" fmla="*/ 394614 h 446087"/>
              <a:gd name="connsiteX111" fmla="*/ 359451 w 538163"/>
              <a:gd name="connsiteY111" fmla="*/ 402716 h 446087"/>
              <a:gd name="connsiteX112" fmla="*/ 353750 w 538163"/>
              <a:gd name="connsiteY112" fmla="*/ 410342 h 446087"/>
              <a:gd name="connsiteX113" fmla="*/ 347415 w 538163"/>
              <a:gd name="connsiteY113" fmla="*/ 417332 h 446087"/>
              <a:gd name="connsiteX114" fmla="*/ 340447 w 538163"/>
              <a:gd name="connsiteY114" fmla="*/ 423687 h 446087"/>
              <a:gd name="connsiteX115" fmla="*/ 332846 w 538163"/>
              <a:gd name="connsiteY115" fmla="*/ 429406 h 446087"/>
              <a:gd name="connsiteX116" fmla="*/ 324610 w 538163"/>
              <a:gd name="connsiteY116" fmla="*/ 434172 h 446087"/>
              <a:gd name="connsiteX117" fmla="*/ 316059 w 538163"/>
              <a:gd name="connsiteY117" fmla="*/ 438303 h 446087"/>
              <a:gd name="connsiteX118" fmla="*/ 307032 w 538163"/>
              <a:gd name="connsiteY118" fmla="*/ 441639 h 446087"/>
              <a:gd name="connsiteX119" fmla="*/ 297688 w 538163"/>
              <a:gd name="connsiteY119" fmla="*/ 444181 h 446087"/>
              <a:gd name="connsiteX120" fmla="*/ 287869 w 538163"/>
              <a:gd name="connsiteY120" fmla="*/ 445611 h 446087"/>
              <a:gd name="connsiteX121" fmla="*/ 277892 w 538163"/>
              <a:gd name="connsiteY121" fmla="*/ 446087 h 446087"/>
              <a:gd name="connsiteX122" fmla="*/ 267757 w 538163"/>
              <a:gd name="connsiteY122" fmla="*/ 445611 h 446087"/>
              <a:gd name="connsiteX123" fmla="*/ 257938 w 538163"/>
              <a:gd name="connsiteY123" fmla="*/ 444181 h 446087"/>
              <a:gd name="connsiteX124" fmla="*/ 248594 w 538163"/>
              <a:gd name="connsiteY124" fmla="*/ 441639 h 446087"/>
              <a:gd name="connsiteX125" fmla="*/ 239567 w 538163"/>
              <a:gd name="connsiteY125" fmla="*/ 438303 h 446087"/>
              <a:gd name="connsiteX126" fmla="*/ 231016 w 538163"/>
              <a:gd name="connsiteY126" fmla="*/ 434172 h 446087"/>
              <a:gd name="connsiteX127" fmla="*/ 222781 w 538163"/>
              <a:gd name="connsiteY127" fmla="*/ 429406 h 446087"/>
              <a:gd name="connsiteX128" fmla="*/ 215179 w 538163"/>
              <a:gd name="connsiteY128" fmla="*/ 423687 h 446087"/>
              <a:gd name="connsiteX129" fmla="*/ 208211 w 538163"/>
              <a:gd name="connsiteY129" fmla="*/ 417332 h 446087"/>
              <a:gd name="connsiteX130" fmla="*/ 201876 w 538163"/>
              <a:gd name="connsiteY130" fmla="*/ 410342 h 446087"/>
              <a:gd name="connsiteX131" fmla="*/ 196175 w 538163"/>
              <a:gd name="connsiteY131" fmla="*/ 402716 h 446087"/>
              <a:gd name="connsiteX132" fmla="*/ 191266 w 538163"/>
              <a:gd name="connsiteY132" fmla="*/ 394614 h 446087"/>
              <a:gd name="connsiteX133" fmla="*/ 187148 w 538163"/>
              <a:gd name="connsiteY133" fmla="*/ 386035 h 446087"/>
              <a:gd name="connsiteX134" fmla="*/ 183822 w 538163"/>
              <a:gd name="connsiteY134" fmla="*/ 377139 h 446087"/>
              <a:gd name="connsiteX135" fmla="*/ 181288 w 538163"/>
              <a:gd name="connsiteY135" fmla="*/ 367607 h 446087"/>
              <a:gd name="connsiteX136" fmla="*/ 179863 w 538163"/>
              <a:gd name="connsiteY136" fmla="*/ 357916 h 446087"/>
              <a:gd name="connsiteX137" fmla="*/ 179388 w 538163"/>
              <a:gd name="connsiteY137" fmla="*/ 347907 h 446087"/>
              <a:gd name="connsiteX138" fmla="*/ 179863 w 538163"/>
              <a:gd name="connsiteY138" fmla="*/ 337740 h 446087"/>
              <a:gd name="connsiteX139" fmla="*/ 181288 w 538163"/>
              <a:gd name="connsiteY139" fmla="*/ 328049 h 446087"/>
              <a:gd name="connsiteX140" fmla="*/ 183822 w 538163"/>
              <a:gd name="connsiteY140" fmla="*/ 318676 h 446087"/>
              <a:gd name="connsiteX141" fmla="*/ 187148 w 538163"/>
              <a:gd name="connsiteY141" fmla="*/ 309779 h 446087"/>
              <a:gd name="connsiteX142" fmla="*/ 191266 w 538163"/>
              <a:gd name="connsiteY142" fmla="*/ 301200 h 446087"/>
              <a:gd name="connsiteX143" fmla="*/ 196175 w 538163"/>
              <a:gd name="connsiteY143" fmla="*/ 292939 h 446087"/>
              <a:gd name="connsiteX144" fmla="*/ 201876 w 538163"/>
              <a:gd name="connsiteY144" fmla="*/ 285314 h 446087"/>
              <a:gd name="connsiteX145" fmla="*/ 208211 w 538163"/>
              <a:gd name="connsiteY145" fmla="*/ 278323 h 446087"/>
              <a:gd name="connsiteX146" fmla="*/ 215179 w 538163"/>
              <a:gd name="connsiteY146" fmla="*/ 272128 h 446087"/>
              <a:gd name="connsiteX147" fmla="*/ 222781 w 538163"/>
              <a:gd name="connsiteY147" fmla="*/ 266408 h 446087"/>
              <a:gd name="connsiteX148" fmla="*/ 231016 w 538163"/>
              <a:gd name="connsiteY148" fmla="*/ 261483 h 446087"/>
              <a:gd name="connsiteX149" fmla="*/ 239567 w 538163"/>
              <a:gd name="connsiteY149" fmla="*/ 257512 h 446087"/>
              <a:gd name="connsiteX150" fmla="*/ 248594 w 538163"/>
              <a:gd name="connsiteY150" fmla="*/ 254017 h 446087"/>
              <a:gd name="connsiteX151" fmla="*/ 257938 w 538163"/>
              <a:gd name="connsiteY151" fmla="*/ 251634 h 446087"/>
              <a:gd name="connsiteX152" fmla="*/ 267757 w 538163"/>
              <a:gd name="connsiteY152" fmla="*/ 250204 h 446087"/>
              <a:gd name="connsiteX153" fmla="*/ 277892 w 538163"/>
              <a:gd name="connsiteY153" fmla="*/ 249727 h 446087"/>
              <a:gd name="connsiteX154" fmla="*/ 287077 w 538163"/>
              <a:gd name="connsiteY154" fmla="*/ 250204 h 446087"/>
              <a:gd name="connsiteX155" fmla="*/ 296104 w 538163"/>
              <a:gd name="connsiteY155" fmla="*/ 251316 h 446087"/>
              <a:gd name="connsiteX156" fmla="*/ 304815 w 538163"/>
              <a:gd name="connsiteY156" fmla="*/ 253381 h 446087"/>
              <a:gd name="connsiteX157" fmla="*/ 313208 w 538163"/>
              <a:gd name="connsiteY157" fmla="*/ 256241 h 446087"/>
              <a:gd name="connsiteX158" fmla="*/ 321443 w 538163"/>
              <a:gd name="connsiteY158" fmla="*/ 260054 h 446087"/>
              <a:gd name="connsiteX159" fmla="*/ 329045 w 538163"/>
              <a:gd name="connsiteY159" fmla="*/ 264502 h 446087"/>
              <a:gd name="connsiteX160" fmla="*/ 336330 w 538163"/>
              <a:gd name="connsiteY160" fmla="*/ 269586 h 446087"/>
              <a:gd name="connsiteX161" fmla="*/ 342981 w 538163"/>
              <a:gd name="connsiteY161" fmla="*/ 275305 h 446087"/>
              <a:gd name="connsiteX162" fmla="*/ 349474 w 538163"/>
              <a:gd name="connsiteY162" fmla="*/ 281818 h 446087"/>
              <a:gd name="connsiteX163" fmla="*/ 349474 w 538163"/>
              <a:gd name="connsiteY163" fmla="*/ 240672 h 446087"/>
              <a:gd name="connsiteX164" fmla="*/ 349949 w 538163"/>
              <a:gd name="connsiteY164" fmla="*/ 237971 h 446087"/>
              <a:gd name="connsiteX165" fmla="*/ 351216 w 538163"/>
              <a:gd name="connsiteY165" fmla="*/ 235588 h 446087"/>
              <a:gd name="connsiteX166" fmla="*/ 353117 w 538163"/>
              <a:gd name="connsiteY166" fmla="*/ 233523 h 446087"/>
              <a:gd name="connsiteX167" fmla="*/ 355650 w 538163"/>
              <a:gd name="connsiteY167" fmla="*/ 232252 h 446087"/>
              <a:gd name="connsiteX168" fmla="*/ 305753 w 538163"/>
              <a:gd name="connsiteY168" fmla="*/ 0 h 446087"/>
              <a:gd name="connsiteX169" fmla="*/ 318135 w 538163"/>
              <a:gd name="connsiteY169" fmla="*/ 477 h 446087"/>
              <a:gd name="connsiteX170" fmla="*/ 330518 w 538163"/>
              <a:gd name="connsiteY170" fmla="*/ 2066 h 446087"/>
              <a:gd name="connsiteX171" fmla="*/ 342424 w 538163"/>
              <a:gd name="connsiteY171" fmla="*/ 4608 h 446087"/>
              <a:gd name="connsiteX172" fmla="*/ 354013 w 538163"/>
              <a:gd name="connsiteY172" fmla="*/ 8104 h 446087"/>
              <a:gd name="connsiteX173" fmla="*/ 365284 w 538163"/>
              <a:gd name="connsiteY173" fmla="*/ 12553 h 446087"/>
              <a:gd name="connsiteX174" fmla="*/ 376079 w 538163"/>
              <a:gd name="connsiteY174" fmla="*/ 17637 h 446087"/>
              <a:gd name="connsiteX175" fmla="*/ 386398 w 538163"/>
              <a:gd name="connsiteY175" fmla="*/ 23675 h 446087"/>
              <a:gd name="connsiteX176" fmla="*/ 396082 w 538163"/>
              <a:gd name="connsiteY176" fmla="*/ 30507 h 446087"/>
              <a:gd name="connsiteX177" fmla="*/ 405448 w 538163"/>
              <a:gd name="connsiteY177" fmla="*/ 38134 h 446087"/>
              <a:gd name="connsiteX178" fmla="*/ 414020 w 538163"/>
              <a:gd name="connsiteY178" fmla="*/ 46396 h 446087"/>
              <a:gd name="connsiteX179" fmla="*/ 421958 w 538163"/>
              <a:gd name="connsiteY179" fmla="*/ 55135 h 446087"/>
              <a:gd name="connsiteX180" fmla="*/ 429260 w 538163"/>
              <a:gd name="connsiteY180" fmla="*/ 64828 h 446087"/>
              <a:gd name="connsiteX181" fmla="*/ 435769 w 538163"/>
              <a:gd name="connsiteY181" fmla="*/ 74838 h 446087"/>
              <a:gd name="connsiteX182" fmla="*/ 441484 w 538163"/>
              <a:gd name="connsiteY182" fmla="*/ 85325 h 446087"/>
              <a:gd name="connsiteX183" fmla="*/ 446564 w 538163"/>
              <a:gd name="connsiteY183" fmla="*/ 96447 h 446087"/>
              <a:gd name="connsiteX184" fmla="*/ 450533 w 538163"/>
              <a:gd name="connsiteY184" fmla="*/ 108046 h 446087"/>
              <a:gd name="connsiteX185" fmla="*/ 453708 w 538163"/>
              <a:gd name="connsiteY185" fmla="*/ 119804 h 446087"/>
              <a:gd name="connsiteX186" fmla="*/ 455931 w 538163"/>
              <a:gd name="connsiteY186" fmla="*/ 132039 h 446087"/>
              <a:gd name="connsiteX187" fmla="*/ 457201 w 538163"/>
              <a:gd name="connsiteY187" fmla="*/ 144591 h 446087"/>
              <a:gd name="connsiteX188" fmla="*/ 466408 w 538163"/>
              <a:gd name="connsiteY188" fmla="*/ 147451 h 446087"/>
              <a:gd name="connsiteX189" fmla="*/ 475139 w 538163"/>
              <a:gd name="connsiteY189" fmla="*/ 151106 h 446087"/>
              <a:gd name="connsiteX190" fmla="*/ 483553 w 538163"/>
              <a:gd name="connsiteY190" fmla="*/ 155555 h 446087"/>
              <a:gd name="connsiteX191" fmla="*/ 491491 w 538163"/>
              <a:gd name="connsiteY191" fmla="*/ 160639 h 446087"/>
              <a:gd name="connsiteX192" fmla="*/ 498793 w 538163"/>
              <a:gd name="connsiteY192" fmla="*/ 166359 h 446087"/>
              <a:gd name="connsiteX193" fmla="*/ 505937 w 538163"/>
              <a:gd name="connsiteY193" fmla="*/ 172715 h 446087"/>
              <a:gd name="connsiteX194" fmla="*/ 512287 w 538163"/>
              <a:gd name="connsiteY194" fmla="*/ 179706 h 446087"/>
              <a:gd name="connsiteX195" fmla="*/ 518002 w 538163"/>
              <a:gd name="connsiteY195" fmla="*/ 187174 h 446087"/>
              <a:gd name="connsiteX196" fmla="*/ 523082 w 538163"/>
              <a:gd name="connsiteY196" fmla="*/ 195118 h 446087"/>
              <a:gd name="connsiteX197" fmla="*/ 527527 w 538163"/>
              <a:gd name="connsiteY197" fmla="*/ 203381 h 446087"/>
              <a:gd name="connsiteX198" fmla="*/ 531337 w 538163"/>
              <a:gd name="connsiteY198" fmla="*/ 212279 h 446087"/>
              <a:gd name="connsiteX199" fmla="*/ 534194 w 538163"/>
              <a:gd name="connsiteY199" fmla="*/ 221177 h 446087"/>
              <a:gd name="connsiteX200" fmla="*/ 536417 w 538163"/>
              <a:gd name="connsiteY200" fmla="*/ 230551 h 446087"/>
              <a:gd name="connsiteX201" fmla="*/ 537687 w 538163"/>
              <a:gd name="connsiteY201" fmla="*/ 240085 h 446087"/>
              <a:gd name="connsiteX202" fmla="*/ 538163 w 538163"/>
              <a:gd name="connsiteY202" fmla="*/ 249936 h 446087"/>
              <a:gd name="connsiteX203" fmla="*/ 537687 w 538163"/>
              <a:gd name="connsiteY203" fmla="*/ 260105 h 446087"/>
              <a:gd name="connsiteX204" fmla="*/ 536258 w 538163"/>
              <a:gd name="connsiteY204" fmla="*/ 270115 h 446087"/>
              <a:gd name="connsiteX205" fmla="*/ 533877 w 538163"/>
              <a:gd name="connsiteY205" fmla="*/ 279966 h 446087"/>
              <a:gd name="connsiteX206" fmla="*/ 530702 w 538163"/>
              <a:gd name="connsiteY206" fmla="*/ 289341 h 446087"/>
              <a:gd name="connsiteX207" fmla="*/ 526574 w 538163"/>
              <a:gd name="connsiteY207" fmla="*/ 298239 h 446087"/>
              <a:gd name="connsiteX208" fmla="*/ 521653 w 538163"/>
              <a:gd name="connsiteY208" fmla="*/ 306660 h 446087"/>
              <a:gd name="connsiteX209" fmla="*/ 516097 w 538163"/>
              <a:gd name="connsiteY209" fmla="*/ 314763 h 446087"/>
              <a:gd name="connsiteX210" fmla="*/ 509906 w 538163"/>
              <a:gd name="connsiteY210" fmla="*/ 322072 h 446087"/>
              <a:gd name="connsiteX211" fmla="*/ 502921 w 538163"/>
              <a:gd name="connsiteY211" fmla="*/ 329064 h 446087"/>
              <a:gd name="connsiteX212" fmla="*/ 495618 w 538163"/>
              <a:gd name="connsiteY212" fmla="*/ 335260 h 446087"/>
              <a:gd name="connsiteX213" fmla="*/ 487522 w 538163"/>
              <a:gd name="connsiteY213" fmla="*/ 340821 h 446087"/>
              <a:gd name="connsiteX214" fmla="*/ 478949 w 538163"/>
              <a:gd name="connsiteY214" fmla="*/ 345588 h 446087"/>
              <a:gd name="connsiteX215" fmla="*/ 470059 w 538163"/>
              <a:gd name="connsiteY215" fmla="*/ 349719 h 446087"/>
              <a:gd name="connsiteX216" fmla="*/ 460534 w 538163"/>
              <a:gd name="connsiteY216" fmla="*/ 352897 h 446087"/>
              <a:gd name="connsiteX217" fmla="*/ 450692 w 538163"/>
              <a:gd name="connsiteY217" fmla="*/ 355281 h 446087"/>
              <a:gd name="connsiteX218" fmla="*/ 440690 w 538163"/>
              <a:gd name="connsiteY218" fmla="*/ 356711 h 446087"/>
              <a:gd name="connsiteX219" fmla="*/ 430372 w 538163"/>
              <a:gd name="connsiteY219" fmla="*/ 357187 h 446087"/>
              <a:gd name="connsiteX220" fmla="*/ 394653 w 538163"/>
              <a:gd name="connsiteY220" fmla="*/ 357187 h 446087"/>
              <a:gd name="connsiteX221" fmla="*/ 391954 w 538163"/>
              <a:gd name="connsiteY221" fmla="*/ 356711 h 446087"/>
              <a:gd name="connsiteX222" fmla="*/ 389255 w 538163"/>
              <a:gd name="connsiteY222" fmla="*/ 355439 h 446087"/>
              <a:gd name="connsiteX223" fmla="*/ 387509 w 538163"/>
              <a:gd name="connsiteY223" fmla="*/ 353374 h 446087"/>
              <a:gd name="connsiteX224" fmla="*/ 386239 w 538163"/>
              <a:gd name="connsiteY224" fmla="*/ 350990 h 446087"/>
              <a:gd name="connsiteX225" fmla="*/ 385763 w 538163"/>
              <a:gd name="connsiteY225" fmla="*/ 348289 h 446087"/>
              <a:gd name="connsiteX226" fmla="*/ 386239 w 538163"/>
              <a:gd name="connsiteY226" fmla="*/ 345429 h 446087"/>
              <a:gd name="connsiteX227" fmla="*/ 387509 w 538163"/>
              <a:gd name="connsiteY227" fmla="*/ 342887 h 446087"/>
              <a:gd name="connsiteX228" fmla="*/ 389255 w 538163"/>
              <a:gd name="connsiteY228" fmla="*/ 341139 h 446087"/>
              <a:gd name="connsiteX229" fmla="*/ 391954 w 538163"/>
              <a:gd name="connsiteY229" fmla="*/ 339868 h 446087"/>
              <a:gd name="connsiteX230" fmla="*/ 394653 w 538163"/>
              <a:gd name="connsiteY230" fmla="*/ 339391 h 446087"/>
              <a:gd name="connsiteX231" fmla="*/ 430372 w 538163"/>
              <a:gd name="connsiteY231" fmla="*/ 339391 h 446087"/>
              <a:gd name="connsiteX232" fmla="*/ 439579 w 538163"/>
              <a:gd name="connsiteY232" fmla="*/ 338915 h 446087"/>
              <a:gd name="connsiteX233" fmla="*/ 448469 w 538163"/>
              <a:gd name="connsiteY233" fmla="*/ 337485 h 446087"/>
              <a:gd name="connsiteX234" fmla="*/ 456883 w 538163"/>
              <a:gd name="connsiteY234" fmla="*/ 335260 h 446087"/>
              <a:gd name="connsiteX235" fmla="*/ 465297 w 538163"/>
              <a:gd name="connsiteY235" fmla="*/ 332241 h 446087"/>
              <a:gd name="connsiteX236" fmla="*/ 473076 w 538163"/>
              <a:gd name="connsiteY236" fmla="*/ 328428 h 446087"/>
              <a:gd name="connsiteX237" fmla="*/ 480537 w 538163"/>
              <a:gd name="connsiteY237" fmla="*/ 324138 h 446087"/>
              <a:gd name="connsiteX238" fmla="*/ 487522 w 538163"/>
              <a:gd name="connsiteY238" fmla="*/ 318894 h 446087"/>
              <a:gd name="connsiteX239" fmla="*/ 493872 w 538163"/>
              <a:gd name="connsiteY239" fmla="*/ 313016 h 446087"/>
              <a:gd name="connsiteX240" fmla="*/ 499746 w 538163"/>
              <a:gd name="connsiteY240" fmla="*/ 306660 h 446087"/>
              <a:gd name="connsiteX241" fmla="*/ 504826 w 538163"/>
              <a:gd name="connsiteY241" fmla="*/ 299828 h 446087"/>
              <a:gd name="connsiteX242" fmla="*/ 509271 w 538163"/>
              <a:gd name="connsiteY242" fmla="*/ 292360 h 446087"/>
              <a:gd name="connsiteX243" fmla="*/ 513081 w 538163"/>
              <a:gd name="connsiteY243" fmla="*/ 284574 h 446087"/>
              <a:gd name="connsiteX244" fmla="*/ 516097 w 538163"/>
              <a:gd name="connsiteY244" fmla="*/ 276312 h 446087"/>
              <a:gd name="connsiteX245" fmla="*/ 518478 w 538163"/>
              <a:gd name="connsiteY245" fmla="*/ 267890 h 446087"/>
              <a:gd name="connsiteX246" fmla="*/ 519748 w 538163"/>
              <a:gd name="connsiteY246" fmla="*/ 258993 h 446087"/>
              <a:gd name="connsiteX247" fmla="*/ 520224 w 538163"/>
              <a:gd name="connsiteY247" fmla="*/ 249936 h 446087"/>
              <a:gd name="connsiteX248" fmla="*/ 519748 w 538163"/>
              <a:gd name="connsiteY248" fmla="*/ 240561 h 446087"/>
              <a:gd name="connsiteX249" fmla="*/ 518319 w 538163"/>
              <a:gd name="connsiteY249" fmla="*/ 231663 h 446087"/>
              <a:gd name="connsiteX250" fmla="*/ 516097 w 538163"/>
              <a:gd name="connsiteY250" fmla="*/ 223083 h 446087"/>
              <a:gd name="connsiteX251" fmla="*/ 513081 w 538163"/>
              <a:gd name="connsiteY251" fmla="*/ 214662 h 446087"/>
              <a:gd name="connsiteX252" fmla="*/ 509112 w 538163"/>
              <a:gd name="connsiteY252" fmla="*/ 206717 h 446087"/>
              <a:gd name="connsiteX253" fmla="*/ 504508 w 538163"/>
              <a:gd name="connsiteY253" fmla="*/ 199250 h 446087"/>
              <a:gd name="connsiteX254" fmla="*/ 499111 w 538163"/>
              <a:gd name="connsiteY254" fmla="*/ 192099 h 446087"/>
              <a:gd name="connsiteX255" fmla="*/ 493396 w 538163"/>
              <a:gd name="connsiteY255" fmla="*/ 185585 h 446087"/>
              <a:gd name="connsiteX256" fmla="*/ 486728 w 538163"/>
              <a:gd name="connsiteY256" fmla="*/ 179547 h 446087"/>
              <a:gd name="connsiteX257" fmla="*/ 479743 w 538163"/>
              <a:gd name="connsiteY257" fmla="*/ 174145 h 446087"/>
              <a:gd name="connsiteX258" fmla="*/ 472282 w 538163"/>
              <a:gd name="connsiteY258" fmla="*/ 169696 h 446087"/>
              <a:gd name="connsiteX259" fmla="*/ 464186 w 538163"/>
              <a:gd name="connsiteY259" fmla="*/ 165724 h 446087"/>
              <a:gd name="connsiteX260" fmla="*/ 455772 w 538163"/>
              <a:gd name="connsiteY260" fmla="*/ 162864 h 446087"/>
              <a:gd name="connsiteX261" fmla="*/ 447040 w 538163"/>
              <a:gd name="connsiteY261" fmla="*/ 160639 h 446087"/>
              <a:gd name="connsiteX262" fmla="*/ 446247 w 538163"/>
              <a:gd name="connsiteY262" fmla="*/ 160639 h 446087"/>
              <a:gd name="connsiteX263" fmla="*/ 444342 w 538163"/>
              <a:gd name="connsiteY263" fmla="*/ 160321 h 446087"/>
              <a:gd name="connsiteX264" fmla="*/ 441960 w 538163"/>
              <a:gd name="connsiteY264" fmla="*/ 160162 h 446087"/>
              <a:gd name="connsiteX265" fmla="*/ 438785 w 538163"/>
              <a:gd name="connsiteY265" fmla="*/ 159686 h 446087"/>
              <a:gd name="connsiteX266" fmla="*/ 435134 w 538163"/>
              <a:gd name="connsiteY266" fmla="*/ 159527 h 446087"/>
              <a:gd name="connsiteX267" fmla="*/ 430848 w 538163"/>
              <a:gd name="connsiteY267" fmla="*/ 159209 h 446087"/>
              <a:gd name="connsiteX268" fmla="*/ 426085 w 538163"/>
              <a:gd name="connsiteY268" fmla="*/ 159209 h 446087"/>
              <a:gd name="connsiteX269" fmla="*/ 421005 w 538163"/>
              <a:gd name="connsiteY269" fmla="*/ 159209 h 446087"/>
              <a:gd name="connsiteX270" fmla="*/ 415925 w 538163"/>
              <a:gd name="connsiteY270" fmla="*/ 159527 h 446087"/>
              <a:gd name="connsiteX271" fmla="*/ 410528 w 538163"/>
              <a:gd name="connsiteY271" fmla="*/ 159845 h 446087"/>
              <a:gd name="connsiteX272" fmla="*/ 404972 w 538163"/>
              <a:gd name="connsiteY272" fmla="*/ 160639 h 446087"/>
              <a:gd name="connsiteX273" fmla="*/ 404337 w 538163"/>
              <a:gd name="connsiteY273" fmla="*/ 160798 h 446087"/>
              <a:gd name="connsiteX274" fmla="*/ 403702 w 538163"/>
              <a:gd name="connsiteY274" fmla="*/ 160798 h 446087"/>
              <a:gd name="connsiteX275" fmla="*/ 401003 w 538163"/>
              <a:gd name="connsiteY275" fmla="*/ 160480 h 446087"/>
              <a:gd name="connsiteX276" fmla="*/ 398780 w 538163"/>
              <a:gd name="connsiteY276" fmla="*/ 159209 h 446087"/>
              <a:gd name="connsiteX277" fmla="*/ 396875 w 538163"/>
              <a:gd name="connsiteY277" fmla="*/ 157620 h 446087"/>
              <a:gd name="connsiteX278" fmla="*/ 395447 w 538163"/>
              <a:gd name="connsiteY278" fmla="*/ 155713 h 446087"/>
              <a:gd name="connsiteX279" fmla="*/ 394653 w 538163"/>
              <a:gd name="connsiteY279" fmla="*/ 153171 h 446087"/>
              <a:gd name="connsiteX280" fmla="*/ 394812 w 538163"/>
              <a:gd name="connsiteY280" fmla="*/ 150311 h 446087"/>
              <a:gd name="connsiteX281" fmla="*/ 395605 w 538163"/>
              <a:gd name="connsiteY281" fmla="*/ 147610 h 446087"/>
              <a:gd name="connsiteX282" fmla="*/ 397193 w 538163"/>
              <a:gd name="connsiteY282" fmla="*/ 145544 h 446087"/>
              <a:gd name="connsiteX283" fmla="*/ 399574 w 538163"/>
              <a:gd name="connsiteY283" fmla="*/ 143797 h 446087"/>
              <a:gd name="connsiteX284" fmla="*/ 402273 w 538163"/>
              <a:gd name="connsiteY284" fmla="*/ 143002 h 446087"/>
              <a:gd name="connsiteX285" fmla="*/ 410528 w 538163"/>
              <a:gd name="connsiteY285" fmla="*/ 142049 h 446087"/>
              <a:gd name="connsiteX286" fmla="*/ 418465 w 538163"/>
              <a:gd name="connsiteY286" fmla="*/ 141413 h 446087"/>
              <a:gd name="connsiteX287" fmla="*/ 425927 w 538163"/>
              <a:gd name="connsiteY287" fmla="*/ 141413 h 446087"/>
              <a:gd name="connsiteX288" fmla="*/ 432753 w 538163"/>
              <a:gd name="connsiteY288" fmla="*/ 141572 h 446087"/>
              <a:gd name="connsiteX289" fmla="*/ 438785 w 538163"/>
              <a:gd name="connsiteY289" fmla="*/ 141890 h 446087"/>
              <a:gd name="connsiteX290" fmla="*/ 437357 w 538163"/>
              <a:gd name="connsiteY290" fmla="*/ 130609 h 446087"/>
              <a:gd name="connsiteX291" fmla="*/ 435134 w 538163"/>
              <a:gd name="connsiteY291" fmla="*/ 119327 h 446087"/>
              <a:gd name="connsiteX292" fmla="*/ 431800 w 538163"/>
              <a:gd name="connsiteY292" fmla="*/ 108682 h 446087"/>
              <a:gd name="connsiteX293" fmla="*/ 427673 w 538163"/>
              <a:gd name="connsiteY293" fmla="*/ 98354 h 446087"/>
              <a:gd name="connsiteX294" fmla="*/ 422752 w 538163"/>
              <a:gd name="connsiteY294" fmla="*/ 88344 h 446087"/>
              <a:gd name="connsiteX295" fmla="*/ 417195 w 538163"/>
              <a:gd name="connsiteY295" fmla="*/ 78969 h 446087"/>
              <a:gd name="connsiteX296" fmla="*/ 410845 w 538163"/>
              <a:gd name="connsiteY296" fmla="*/ 69912 h 446087"/>
              <a:gd name="connsiteX297" fmla="*/ 403860 w 538163"/>
              <a:gd name="connsiteY297" fmla="*/ 61650 h 446087"/>
              <a:gd name="connsiteX298" fmla="*/ 396082 w 538163"/>
              <a:gd name="connsiteY298" fmla="*/ 53864 h 446087"/>
              <a:gd name="connsiteX299" fmla="*/ 387827 w 538163"/>
              <a:gd name="connsiteY299" fmla="*/ 46714 h 446087"/>
              <a:gd name="connsiteX300" fmla="*/ 378937 w 538163"/>
              <a:gd name="connsiteY300" fmla="*/ 40359 h 446087"/>
              <a:gd name="connsiteX301" fmla="*/ 369729 w 538163"/>
              <a:gd name="connsiteY301" fmla="*/ 34638 h 446087"/>
              <a:gd name="connsiteX302" fmla="*/ 360045 w 538163"/>
              <a:gd name="connsiteY302" fmla="*/ 29713 h 446087"/>
              <a:gd name="connsiteX303" fmla="*/ 349885 w 538163"/>
              <a:gd name="connsiteY303" fmla="*/ 25423 h 446087"/>
              <a:gd name="connsiteX304" fmla="*/ 339249 w 538163"/>
              <a:gd name="connsiteY304" fmla="*/ 22245 h 446087"/>
              <a:gd name="connsiteX305" fmla="*/ 328454 w 538163"/>
              <a:gd name="connsiteY305" fmla="*/ 19862 h 446087"/>
              <a:gd name="connsiteX306" fmla="*/ 317183 w 538163"/>
              <a:gd name="connsiteY306" fmla="*/ 18273 h 446087"/>
              <a:gd name="connsiteX307" fmla="*/ 305753 w 538163"/>
              <a:gd name="connsiteY307" fmla="*/ 17796 h 446087"/>
              <a:gd name="connsiteX308" fmla="*/ 295117 w 538163"/>
              <a:gd name="connsiteY308" fmla="*/ 18273 h 446087"/>
              <a:gd name="connsiteX309" fmla="*/ 284798 w 538163"/>
              <a:gd name="connsiteY309" fmla="*/ 19703 h 446087"/>
              <a:gd name="connsiteX310" fmla="*/ 274320 w 538163"/>
              <a:gd name="connsiteY310" fmla="*/ 21768 h 446087"/>
              <a:gd name="connsiteX311" fmla="*/ 264160 w 538163"/>
              <a:gd name="connsiteY311" fmla="*/ 24628 h 446087"/>
              <a:gd name="connsiteX312" fmla="*/ 254318 w 538163"/>
              <a:gd name="connsiteY312" fmla="*/ 28283 h 446087"/>
              <a:gd name="connsiteX313" fmla="*/ 244475 w 538163"/>
              <a:gd name="connsiteY313" fmla="*/ 32573 h 446087"/>
              <a:gd name="connsiteX314" fmla="*/ 235109 w 538163"/>
              <a:gd name="connsiteY314" fmla="*/ 37816 h 446087"/>
              <a:gd name="connsiteX315" fmla="*/ 226219 w 538163"/>
              <a:gd name="connsiteY315" fmla="*/ 43536 h 446087"/>
              <a:gd name="connsiteX316" fmla="*/ 217646 w 538163"/>
              <a:gd name="connsiteY316" fmla="*/ 49892 h 446087"/>
              <a:gd name="connsiteX317" fmla="*/ 209709 w 538163"/>
              <a:gd name="connsiteY317" fmla="*/ 57042 h 446087"/>
              <a:gd name="connsiteX318" fmla="*/ 202406 w 538163"/>
              <a:gd name="connsiteY318" fmla="*/ 64510 h 446087"/>
              <a:gd name="connsiteX319" fmla="*/ 195580 w 538163"/>
              <a:gd name="connsiteY319" fmla="*/ 72613 h 446087"/>
              <a:gd name="connsiteX320" fmla="*/ 201771 w 538163"/>
              <a:gd name="connsiteY320" fmla="*/ 78492 h 446087"/>
              <a:gd name="connsiteX321" fmla="*/ 207486 w 538163"/>
              <a:gd name="connsiteY321" fmla="*/ 84848 h 446087"/>
              <a:gd name="connsiteX322" fmla="*/ 212408 w 538163"/>
              <a:gd name="connsiteY322" fmla="*/ 91998 h 446087"/>
              <a:gd name="connsiteX323" fmla="*/ 216376 w 538163"/>
              <a:gd name="connsiteY323" fmla="*/ 99466 h 446087"/>
              <a:gd name="connsiteX324" fmla="*/ 219869 w 538163"/>
              <a:gd name="connsiteY324" fmla="*/ 107569 h 446087"/>
              <a:gd name="connsiteX325" fmla="*/ 222250 w 538163"/>
              <a:gd name="connsiteY325" fmla="*/ 116150 h 446087"/>
              <a:gd name="connsiteX326" fmla="*/ 223679 w 538163"/>
              <a:gd name="connsiteY326" fmla="*/ 124889 h 446087"/>
              <a:gd name="connsiteX327" fmla="*/ 224314 w 538163"/>
              <a:gd name="connsiteY327" fmla="*/ 133945 h 446087"/>
              <a:gd name="connsiteX328" fmla="*/ 223679 w 538163"/>
              <a:gd name="connsiteY328" fmla="*/ 136647 h 446087"/>
              <a:gd name="connsiteX329" fmla="*/ 222409 w 538163"/>
              <a:gd name="connsiteY329" fmla="*/ 139189 h 446087"/>
              <a:gd name="connsiteX330" fmla="*/ 220504 w 538163"/>
              <a:gd name="connsiteY330" fmla="*/ 141095 h 446087"/>
              <a:gd name="connsiteX331" fmla="*/ 217964 w 538163"/>
              <a:gd name="connsiteY331" fmla="*/ 142367 h 446087"/>
              <a:gd name="connsiteX332" fmla="*/ 215265 w 538163"/>
              <a:gd name="connsiteY332" fmla="*/ 142843 h 446087"/>
              <a:gd name="connsiteX333" fmla="*/ 212566 w 538163"/>
              <a:gd name="connsiteY333" fmla="*/ 142367 h 446087"/>
              <a:gd name="connsiteX334" fmla="*/ 209868 w 538163"/>
              <a:gd name="connsiteY334" fmla="*/ 141095 h 446087"/>
              <a:gd name="connsiteX335" fmla="*/ 208121 w 538163"/>
              <a:gd name="connsiteY335" fmla="*/ 139189 h 446087"/>
              <a:gd name="connsiteX336" fmla="*/ 206851 w 538163"/>
              <a:gd name="connsiteY336" fmla="*/ 136647 h 446087"/>
              <a:gd name="connsiteX337" fmla="*/ 206375 w 538163"/>
              <a:gd name="connsiteY337" fmla="*/ 133945 h 446087"/>
              <a:gd name="connsiteX338" fmla="*/ 205740 w 538163"/>
              <a:gd name="connsiteY338" fmla="*/ 126795 h 446087"/>
              <a:gd name="connsiteX339" fmla="*/ 204629 w 538163"/>
              <a:gd name="connsiteY339" fmla="*/ 119804 h 446087"/>
              <a:gd name="connsiteX340" fmla="*/ 202724 w 538163"/>
              <a:gd name="connsiteY340" fmla="*/ 112972 h 446087"/>
              <a:gd name="connsiteX341" fmla="*/ 199866 w 538163"/>
              <a:gd name="connsiteY341" fmla="*/ 106616 h 446087"/>
              <a:gd name="connsiteX342" fmla="*/ 196691 w 538163"/>
              <a:gd name="connsiteY342" fmla="*/ 100737 h 446087"/>
              <a:gd name="connsiteX343" fmla="*/ 192564 w 538163"/>
              <a:gd name="connsiteY343" fmla="*/ 95176 h 446087"/>
              <a:gd name="connsiteX344" fmla="*/ 188119 w 538163"/>
              <a:gd name="connsiteY344" fmla="*/ 90091 h 446087"/>
              <a:gd name="connsiteX345" fmla="*/ 183198 w 538163"/>
              <a:gd name="connsiteY345" fmla="*/ 85484 h 446087"/>
              <a:gd name="connsiteX346" fmla="*/ 177641 w 538163"/>
              <a:gd name="connsiteY346" fmla="*/ 81511 h 446087"/>
              <a:gd name="connsiteX347" fmla="*/ 174466 w 538163"/>
              <a:gd name="connsiteY347" fmla="*/ 79605 h 446087"/>
              <a:gd name="connsiteX348" fmla="*/ 171291 w 538163"/>
              <a:gd name="connsiteY348" fmla="*/ 77857 h 446087"/>
              <a:gd name="connsiteX349" fmla="*/ 169228 w 538163"/>
              <a:gd name="connsiteY349" fmla="*/ 77062 h 446087"/>
              <a:gd name="connsiteX350" fmla="*/ 165735 w 538163"/>
              <a:gd name="connsiteY350" fmla="*/ 75473 h 446087"/>
              <a:gd name="connsiteX351" fmla="*/ 161925 w 538163"/>
              <a:gd name="connsiteY351" fmla="*/ 74202 h 446087"/>
              <a:gd name="connsiteX352" fmla="*/ 161449 w 538163"/>
              <a:gd name="connsiteY352" fmla="*/ 74043 h 446087"/>
              <a:gd name="connsiteX353" fmla="*/ 160973 w 538163"/>
              <a:gd name="connsiteY353" fmla="*/ 73885 h 446087"/>
              <a:gd name="connsiteX354" fmla="*/ 157321 w 538163"/>
              <a:gd name="connsiteY354" fmla="*/ 73090 h 446087"/>
              <a:gd name="connsiteX355" fmla="*/ 153829 w 538163"/>
              <a:gd name="connsiteY355" fmla="*/ 72455 h 446087"/>
              <a:gd name="connsiteX356" fmla="*/ 152876 w 538163"/>
              <a:gd name="connsiteY356" fmla="*/ 72296 h 446087"/>
              <a:gd name="connsiteX357" fmla="*/ 151765 w 538163"/>
              <a:gd name="connsiteY357" fmla="*/ 72137 h 446087"/>
              <a:gd name="connsiteX358" fmla="*/ 147638 w 538163"/>
              <a:gd name="connsiteY358" fmla="*/ 71660 h 446087"/>
              <a:gd name="connsiteX359" fmla="*/ 143510 w 538163"/>
              <a:gd name="connsiteY359" fmla="*/ 71501 h 446087"/>
              <a:gd name="connsiteX360" fmla="*/ 135731 w 538163"/>
              <a:gd name="connsiteY360" fmla="*/ 71978 h 446087"/>
              <a:gd name="connsiteX361" fmla="*/ 127953 w 538163"/>
              <a:gd name="connsiteY361" fmla="*/ 73408 h 446087"/>
              <a:gd name="connsiteX362" fmla="*/ 120809 w 538163"/>
              <a:gd name="connsiteY362" fmla="*/ 75632 h 446087"/>
              <a:gd name="connsiteX363" fmla="*/ 113983 w 538163"/>
              <a:gd name="connsiteY363" fmla="*/ 78810 h 446087"/>
              <a:gd name="connsiteX364" fmla="*/ 107633 w 538163"/>
              <a:gd name="connsiteY364" fmla="*/ 82624 h 446087"/>
              <a:gd name="connsiteX365" fmla="*/ 101759 w 538163"/>
              <a:gd name="connsiteY365" fmla="*/ 87231 h 446087"/>
              <a:gd name="connsiteX366" fmla="*/ 96520 w 538163"/>
              <a:gd name="connsiteY366" fmla="*/ 92316 h 446087"/>
              <a:gd name="connsiteX367" fmla="*/ 91916 w 538163"/>
              <a:gd name="connsiteY367" fmla="*/ 98195 h 446087"/>
              <a:gd name="connsiteX368" fmla="*/ 88106 w 538163"/>
              <a:gd name="connsiteY368" fmla="*/ 104551 h 446087"/>
              <a:gd name="connsiteX369" fmla="*/ 84931 w 538163"/>
              <a:gd name="connsiteY369" fmla="*/ 111383 h 446087"/>
              <a:gd name="connsiteX370" fmla="*/ 82709 w 538163"/>
              <a:gd name="connsiteY370" fmla="*/ 118533 h 446087"/>
              <a:gd name="connsiteX371" fmla="*/ 81280 w 538163"/>
              <a:gd name="connsiteY371" fmla="*/ 126160 h 446087"/>
              <a:gd name="connsiteX372" fmla="*/ 80804 w 538163"/>
              <a:gd name="connsiteY372" fmla="*/ 133945 h 446087"/>
              <a:gd name="connsiteX373" fmla="*/ 80804 w 538163"/>
              <a:gd name="connsiteY373" fmla="*/ 135058 h 446087"/>
              <a:gd name="connsiteX374" fmla="*/ 80963 w 538163"/>
              <a:gd name="connsiteY374" fmla="*/ 136170 h 446087"/>
              <a:gd name="connsiteX375" fmla="*/ 80963 w 538163"/>
              <a:gd name="connsiteY375" fmla="*/ 138077 h 446087"/>
              <a:gd name="connsiteX376" fmla="*/ 80963 w 538163"/>
              <a:gd name="connsiteY376" fmla="*/ 139507 h 446087"/>
              <a:gd name="connsiteX377" fmla="*/ 80804 w 538163"/>
              <a:gd name="connsiteY377" fmla="*/ 142843 h 446087"/>
              <a:gd name="connsiteX378" fmla="*/ 80804 w 538163"/>
              <a:gd name="connsiteY378" fmla="*/ 148563 h 446087"/>
              <a:gd name="connsiteX379" fmla="*/ 75724 w 538163"/>
              <a:gd name="connsiteY379" fmla="*/ 150947 h 446087"/>
              <a:gd name="connsiteX380" fmla="*/ 68104 w 538163"/>
              <a:gd name="connsiteY380" fmla="*/ 155078 h 446087"/>
              <a:gd name="connsiteX381" fmla="*/ 60960 w 538163"/>
              <a:gd name="connsiteY381" fmla="*/ 159686 h 446087"/>
              <a:gd name="connsiteX382" fmla="*/ 54134 w 538163"/>
              <a:gd name="connsiteY382" fmla="*/ 165247 h 446087"/>
              <a:gd name="connsiteX383" fmla="*/ 47784 w 538163"/>
              <a:gd name="connsiteY383" fmla="*/ 171285 h 446087"/>
              <a:gd name="connsiteX384" fmla="*/ 42069 w 538163"/>
              <a:gd name="connsiteY384" fmla="*/ 177958 h 446087"/>
              <a:gd name="connsiteX385" fmla="*/ 36671 w 538163"/>
              <a:gd name="connsiteY385" fmla="*/ 185108 h 446087"/>
              <a:gd name="connsiteX386" fmla="*/ 31909 w 538163"/>
              <a:gd name="connsiteY386" fmla="*/ 192576 h 446087"/>
              <a:gd name="connsiteX387" fmla="*/ 27940 w 538163"/>
              <a:gd name="connsiteY387" fmla="*/ 200362 h 446087"/>
              <a:gd name="connsiteX388" fmla="*/ 24448 w 538163"/>
              <a:gd name="connsiteY388" fmla="*/ 208465 h 446087"/>
              <a:gd name="connsiteX389" fmla="*/ 21749 w 538163"/>
              <a:gd name="connsiteY389" fmla="*/ 216886 h 446087"/>
              <a:gd name="connsiteX390" fmla="*/ 19526 w 538163"/>
              <a:gd name="connsiteY390" fmla="*/ 225308 h 446087"/>
              <a:gd name="connsiteX391" fmla="*/ 18415 w 538163"/>
              <a:gd name="connsiteY391" fmla="*/ 233888 h 446087"/>
              <a:gd name="connsiteX392" fmla="*/ 17939 w 538163"/>
              <a:gd name="connsiteY392" fmla="*/ 242468 h 446087"/>
              <a:gd name="connsiteX393" fmla="*/ 18415 w 538163"/>
              <a:gd name="connsiteY393" fmla="*/ 252319 h 446087"/>
              <a:gd name="connsiteX394" fmla="*/ 19844 w 538163"/>
              <a:gd name="connsiteY394" fmla="*/ 262012 h 446087"/>
              <a:gd name="connsiteX395" fmla="*/ 22384 w 538163"/>
              <a:gd name="connsiteY395" fmla="*/ 271227 h 446087"/>
              <a:gd name="connsiteX396" fmla="*/ 25559 w 538163"/>
              <a:gd name="connsiteY396" fmla="*/ 280125 h 446087"/>
              <a:gd name="connsiteX397" fmla="*/ 29686 w 538163"/>
              <a:gd name="connsiteY397" fmla="*/ 288705 h 446087"/>
              <a:gd name="connsiteX398" fmla="*/ 34608 w 538163"/>
              <a:gd name="connsiteY398" fmla="*/ 296650 h 446087"/>
              <a:gd name="connsiteX399" fmla="*/ 40164 w 538163"/>
              <a:gd name="connsiteY399" fmla="*/ 304118 h 446087"/>
              <a:gd name="connsiteX400" fmla="*/ 46514 w 538163"/>
              <a:gd name="connsiteY400" fmla="*/ 310950 h 446087"/>
              <a:gd name="connsiteX401" fmla="*/ 53340 w 538163"/>
              <a:gd name="connsiteY401" fmla="*/ 317306 h 446087"/>
              <a:gd name="connsiteX402" fmla="*/ 60801 w 538163"/>
              <a:gd name="connsiteY402" fmla="*/ 322708 h 446087"/>
              <a:gd name="connsiteX403" fmla="*/ 68898 w 538163"/>
              <a:gd name="connsiteY403" fmla="*/ 327634 h 446087"/>
              <a:gd name="connsiteX404" fmla="*/ 77470 w 538163"/>
              <a:gd name="connsiteY404" fmla="*/ 331765 h 446087"/>
              <a:gd name="connsiteX405" fmla="*/ 86201 w 538163"/>
              <a:gd name="connsiteY405" fmla="*/ 334942 h 446087"/>
              <a:gd name="connsiteX406" fmla="*/ 95568 w 538163"/>
              <a:gd name="connsiteY406" fmla="*/ 337326 h 446087"/>
              <a:gd name="connsiteX407" fmla="*/ 105410 w 538163"/>
              <a:gd name="connsiteY407" fmla="*/ 338915 h 446087"/>
              <a:gd name="connsiteX408" fmla="*/ 115253 w 538163"/>
              <a:gd name="connsiteY408" fmla="*/ 339391 h 446087"/>
              <a:gd name="connsiteX409" fmla="*/ 161449 w 538163"/>
              <a:gd name="connsiteY409" fmla="*/ 339391 h 446087"/>
              <a:gd name="connsiteX410" fmla="*/ 164148 w 538163"/>
              <a:gd name="connsiteY410" fmla="*/ 339868 h 446087"/>
              <a:gd name="connsiteX411" fmla="*/ 166688 w 538163"/>
              <a:gd name="connsiteY411" fmla="*/ 341139 h 446087"/>
              <a:gd name="connsiteX412" fmla="*/ 168593 w 538163"/>
              <a:gd name="connsiteY412" fmla="*/ 342887 h 446087"/>
              <a:gd name="connsiteX413" fmla="*/ 169863 w 538163"/>
              <a:gd name="connsiteY413" fmla="*/ 345429 h 446087"/>
              <a:gd name="connsiteX414" fmla="*/ 170498 w 538163"/>
              <a:gd name="connsiteY414" fmla="*/ 348289 h 446087"/>
              <a:gd name="connsiteX415" fmla="*/ 169863 w 538163"/>
              <a:gd name="connsiteY415" fmla="*/ 350990 h 446087"/>
              <a:gd name="connsiteX416" fmla="*/ 168593 w 538163"/>
              <a:gd name="connsiteY416" fmla="*/ 353374 h 446087"/>
              <a:gd name="connsiteX417" fmla="*/ 166688 w 538163"/>
              <a:gd name="connsiteY417" fmla="*/ 355439 h 446087"/>
              <a:gd name="connsiteX418" fmla="*/ 164148 w 538163"/>
              <a:gd name="connsiteY418" fmla="*/ 356711 h 446087"/>
              <a:gd name="connsiteX419" fmla="*/ 161449 w 538163"/>
              <a:gd name="connsiteY419" fmla="*/ 357187 h 446087"/>
              <a:gd name="connsiteX420" fmla="*/ 115253 w 538163"/>
              <a:gd name="connsiteY420" fmla="*/ 357187 h 446087"/>
              <a:gd name="connsiteX421" fmla="*/ 104775 w 538163"/>
              <a:gd name="connsiteY421" fmla="*/ 356711 h 446087"/>
              <a:gd name="connsiteX422" fmla="*/ 94615 w 538163"/>
              <a:gd name="connsiteY422" fmla="*/ 355439 h 446087"/>
              <a:gd name="connsiteX423" fmla="*/ 84614 w 538163"/>
              <a:gd name="connsiteY423" fmla="*/ 353056 h 446087"/>
              <a:gd name="connsiteX424" fmla="*/ 75089 w 538163"/>
              <a:gd name="connsiteY424" fmla="*/ 350037 h 446087"/>
              <a:gd name="connsiteX425" fmla="*/ 65881 w 538163"/>
              <a:gd name="connsiteY425" fmla="*/ 346224 h 446087"/>
              <a:gd name="connsiteX426" fmla="*/ 57150 w 538163"/>
              <a:gd name="connsiteY426" fmla="*/ 341457 h 446087"/>
              <a:gd name="connsiteX427" fmla="*/ 48736 w 538163"/>
              <a:gd name="connsiteY427" fmla="*/ 336214 h 446087"/>
              <a:gd name="connsiteX428" fmla="*/ 41116 w 538163"/>
              <a:gd name="connsiteY428" fmla="*/ 330176 h 446087"/>
              <a:gd name="connsiteX429" fmla="*/ 33814 w 538163"/>
              <a:gd name="connsiteY429" fmla="*/ 323502 h 446087"/>
              <a:gd name="connsiteX430" fmla="*/ 27146 w 538163"/>
              <a:gd name="connsiteY430" fmla="*/ 316352 h 446087"/>
              <a:gd name="connsiteX431" fmla="*/ 21114 w 538163"/>
              <a:gd name="connsiteY431" fmla="*/ 308567 h 446087"/>
              <a:gd name="connsiteX432" fmla="*/ 15875 w 538163"/>
              <a:gd name="connsiteY432" fmla="*/ 300304 h 446087"/>
              <a:gd name="connsiteX433" fmla="*/ 11113 w 538163"/>
              <a:gd name="connsiteY433" fmla="*/ 291565 h 446087"/>
              <a:gd name="connsiteX434" fmla="*/ 7144 w 538163"/>
              <a:gd name="connsiteY434" fmla="*/ 282508 h 446087"/>
              <a:gd name="connsiteX435" fmla="*/ 4128 w 538163"/>
              <a:gd name="connsiteY435" fmla="*/ 272975 h 446087"/>
              <a:gd name="connsiteX436" fmla="*/ 1746 w 538163"/>
              <a:gd name="connsiteY436" fmla="*/ 262965 h 446087"/>
              <a:gd name="connsiteX437" fmla="*/ 476 w 538163"/>
              <a:gd name="connsiteY437" fmla="*/ 252955 h 446087"/>
              <a:gd name="connsiteX438" fmla="*/ 0 w 538163"/>
              <a:gd name="connsiteY438" fmla="*/ 242468 h 446087"/>
              <a:gd name="connsiteX439" fmla="*/ 476 w 538163"/>
              <a:gd name="connsiteY439" fmla="*/ 232617 h 446087"/>
              <a:gd name="connsiteX440" fmla="*/ 1746 w 538163"/>
              <a:gd name="connsiteY440" fmla="*/ 222924 h 446087"/>
              <a:gd name="connsiteX441" fmla="*/ 3969 w 538163"/>
              <a:gd name="connsiteY441" fmla="*/ 213391 h 446087"/>
              <a:gd name="connsiteX442" fmla="*/ 6826 w 538163"/>
              <a:gd name="connsiteY442" fmla="*/ 203857 h 446087"/>
              <a:gd name="connsiteX443" fmla="*/ 10636 w 538163"/>
              <a:gd name="connsiteY443" fmla="*/ 194801 h 446087"/>
              <a:gd name="connsiteX444" fmla="*/ 15081 w 538163"/>
              <a:gd name="connsiteY444" fmla="*/ 185903 h 446087"/>
              <a:gd name="connsiteX445" fmla="*/ 20003 w 538163"/>
              <a:gd name="connsiteY445" fmla="*/ 177323 h 446087"/>
              <a:gd name="connsiteX446" fmla="*/ 25876 w 538163"/>
              <a:gd name="connsiteY446" fmla="*/ 169378 h 446087"/>
              <a:gd name="connsiteX447" fmla="*/ 32226 w 538163"/>
              <a:gd name="connsiteY447" fmla="*/ 161751 h 446087"/>
              <a:gd name="connsiteX448" fmla="*/ 39211 w 538163"/>
              <a:gd name="connsiteY448" fmla="*/ 154601 h 446087"/>
              <a:gd name="connsiteX449" fmla="*/ 46673 w 538163"/>
              <a:gd name="connsiteY449" fmla="*/ 148246 h 446087"/>
              <a:gd name="connsiteX450" fmla="*/ 54451 w 538163"/>
              <a:gd name="connsiteY450" fmla="*/ 142367 h 446087"/>
              <a:gd name="connsiteX451" fmla="*/ 63024 w 538163"/>
              <a:gd name="connsiteY451" fmla="*/ 137282 h 446087"/>
              <a:gd name="connsiteX452" fmla="*/ 62865 w 538163"/>
              <a:gd name="connsiteY452" fmla="*/ 133945 h 446087"/>
              <a:gd name="connsiteX453" fmla="*/ 63341 w 538163"/>
              <a:gd name="connsiteY453" fmla="*/ 125206 h 446087"/>
              <a:gd name="connsiteX454" fmla="*/ 64770 w 538163"/>
              <a:gd name="connsiteY454" fmla="*/ 116785 h 446087"/>
              <a:gd name="connsiteX455" fmla="*/ 66834 w 538163"/>
              <a:gd name="connsiteY455" fmla="*/ 108682 h 446087"/>
              <a:gd name="connsiteX456" fmla="*/ 70009 w 538163"/>
              <a:gd name="connsiteY456" fmla="*/ 100896 h 446087"/>
              <a:gd name="connsiteX457" fmla="*/ 73819 w 538163"/>
              <a:gd name="connsiteY457" fmla="*/ 93428 h 446087"/>
              <a:gd name="connsiteX458" fmla="*/ 78423 w 538163"/>
              <a:gd name="connsiteY458" fmla="*/ 86596 h 446087"/>
              <a:gd name="connsiteX459" fmla="*/ 83661 w 538163"/>
              <a:gd name="connsiteY459" fmla="*/ 80240 h 446087"/>
              <a:gd name="connsiteX460" fmla="*/ 89535 w 538163"/>
              <a:gd name="connsiteY460" fmla="*/ 74361 h 446087"/>
              <a:gd name="connsiteX461" fmla="*/ 95885 w 538163"/>
              <a:gd name="connsiteY461" fmla="*/ 69118 h 446087"/>
              <a:gd name="connsiteX462" fmla="*/ 102711 w 538163"/>
              <a:gd name="connsiteY462" fmla="*/ 64669 h 446087"/>
              <a:gd name="connsiteX463" fmla="*/ 110173 w 538163"/>
              <a:gd name="connsiteY463" fmla="*/ 60697 h 446087"/>
              <a:gd name="connsiteX464" fmla="*/ 118110 w 538163"/>
              <a:gd name="connsiteY464" fmla="*/ 57678 h 446087"/>
              <a:gd name="connsiteX465" fmla="*/ 126206 w 538163"/>
              <a:gd name="connsiteY465" fmla="*/ 55453 h 446087"/>
              <a:gd name="connsiteX466" fmla="*/ 134779 w 538163"/>
              <a:gd name="connsiteY466" fmla="*/ 54023 h 446087"/>
              <a:gd name="connsiteX467" fmla="*/ 143510 w 538163"/>
              <a:gd name="connsiteY467" fmla="*/ 53547 h 446087"/>
              <a:gd name="connsiteX468" fmla="*/ 148114 w 538163"/>
              <a:gd name="connsiteY468" fmla="*/ 53705 h 446087"/>
              <a:gd name="connsiteX469" fmla="*/ 152559 w 538163"/>
              <a:gd name="connsiteY469" fmla="*/ 54023 h 446087"/>
              <a:gd name="connsiteX470" fmla="*/ 155416 w 538163"/>
              <a:gd name="connsiteY470" fmla="*/ 54500 h 446087"/>
              <a:gd name="connsiteX471" fmla="*/ 161449 w 538163"/>
              <a:gd name="connsiteY471" fmla="*/ 55612 h 446087"/>
              <a:gd name="connsiteX472" fmla="*/ 164624 w 538163"/>
              <a:gd name="connsiteY472" fmla="*/ 56565 h 446087"/>
              <a:gd name="connsiteX473" fmla="*/ 169863 w 538163"/>
              <a:gd name="connsiteY473" fmla="*/ 58154 h 446087"/>
              <a:gd name="connsiteX474" fmla="*/ 173196 w 538163"/>
              <a:gd name="connsiteY474" fmla="*/ 59267 h 446087"/>
              <a:gd name="connsiteX475" fmla="*/ 178594 w 538163"/>
              <a:gd name="connsiteY475" fmla="*/ 61650 h 446087"/>
              <a:gd name="connsiteX476" fmla="*/ 179546 w 538163"/>
              <a:gd name="connsiteY476" fmla="*/ 62127 h 446087"/>
              <a:gd name="connsiteX477" fmla="*/ 180499 w 538163"/>
              <a:gd name="connsiteY477" fmla="*/ 62444 h 446087"/>
              <a:gd name="connsiteX478" fmla="*/ 187643 w 538163"/>
              <a:gd name="connsiteY478" fmla="*/ 53864 h 446087"/>
              <a:gd name="connsiteX479" fmla="*/ 195421 w 538163"/>
              <a:gd name="connsiteY479" fmla="*/ 45761 h 446087"/>
              <a:gd name="connsiteX480" fmla="*/ 203518 w 538163"/>
              <a:gd name="connsiteY480" fmla="*/ 38134 h 446087"/>
              <a:gd name="connsiteX481" fmla="*/ 212090 w 538163"/>
              <a:gd name="connsiteY481" fmla="*/ 31302 h 446087"/>
              <a:gd name="connsiteX482" fmla="*/ 221298 w 538163"/>
              <a:gd name="connsiteY482" fmla="*/ 24946 h 446087"/>
              <a:gd name="connsiteX483" fmla="*/ 230982 w 538163"/>
              <a:gd name="connsiteY483" fmla="*/ 19385 h 446087"/>
              <a:gd name="connsiteX484" fmla="*/ 240824 w 538163"/>
              <a:gd name="connsiteY484" fmla="*/ 14300 h 446087"/>
              <a:gd name="connsiteX485" fmla="*/ 251143 w 538163"/>
              <a:gd name="connsiteY485" fmla="*/ 10010 h 446087"/>
              <a:gd name="connsiteX486" fmla="*/ 261779 w 538163"/>
              <a:gd name="connsiteY486" fmla="*/ 6515 h 446087"/>
              <a:gd name="connsiteX487" fmla="*/ 272574 w 538163"/>
              <a:gd name="connsiteY487" fmla="*/ 3814 h 446087"/>
              <a:gd name="connsiteX488" fmla="*/ 283369 w 538163"/>
              <a:gd name="connsiteY488" fmla="*/ 1589 h 446087"/>
              <a:gd name="connsiteX489" fmla="*/ 294482 w 538163"/>
              <a:gd name="connsiteY489" fmla="*/ 477 h 44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</a:cxnLst>
            <a:rect l="l" t="t" r="r" b="b"/>
            <a:pathLst>
              <a:path w="538163" h="446087">
                <a:moveTo>
                  <a:pt x="358343" y="231775"/>
                </a:moveTo>
                <a:lnTo>
                  <a:pt x="361035" y="232252"/>
                </a:lnTo>
                <a:lnTo>
                  <a:pt x="363569" y="233523"/>
                </a:lnTo>
                <a:lnTo>
                  <a:pt x="365469" y="235588"/>
                </a:lnTo>
                <a:lnTo>
                  <a:pt x="366736" y="237971"/>
                </a:lnTo>
                <a:lnTo>
                  <a:pt x="367370" y="240672"/>
                </a:lnTo>
                <a:lnTo>
                  <a:pt x="367370" y="312162"/>
                </a:lnTo>
                <a:lnTo>
                  <a:pt x="367053" y="312639"/>
                </a:lnTo>
                <a:lnTo>
                  <a:pt x="367053" y="313115"/>
                </a:lnTo>
                <a:lnTo>
                  <a:pt x="366894" y="313910"/>
                </a:lnTo>
                <a:lnTo>
                  <a:pt x="366736" y="314704"/>
                </a:lnTo>
                <a:lnTo>
                  <a:pt x="366578" y="315498"/>
                </a:lnTo>
                <a:lnTo>
                  <a:pt x="366261" y="316134"/>
                </a:lnTo>
                <a:lnTo>
                  <a:pt x="365944" y="316610"/>
                </a:lnTo>
                <a:lnTo>
                  <a:pt x="365627" y="317087"/>
                </a:lnTo>
                <a:lnTo>
                  <a:pt x="365152" y="317722"/>
                </a:lnTo>
                <a:lnTo>
                  <a:pt x="364677" y="318358"/>
                </a:lnTo>
                <a:lnTo>
                  <a:pt x="364044" y="318993"/>
                </a:lnTo>
                <a:lnTo>
                  <a:pt x="363410" y="319311"/>
                </a:lnTo>
                <a:lnTo>
                  <a:pt x="362777" y="319788"/>
                </a:lnTo>
                <a:lnTo>
                  <a:pt x="362460" y="319947"/>
                </a:lnTo>
                <a:lnTo>
                  <a:pt x="362302" y="320105"/>
                </a:lnTo>
                <a:lnTo>
                  <a:pt x="361985" y="320264"/>
                </a:lnTo>
                <a:lnTo>
                  <a:pt x="361510" y="320423"/>
                </a:lnTo>
                <a:lnTo>
                  <a:pt x="360718" y="320582"/>
                </a:lnTo>
                <a:lnTo>
                  <a:pt x="360243" y="320741"/>
                </a:lnTo>
                <a:lnTo>
                  <a:pt x="359610" y="320900"/>
                </a:lnTo>
                <a:lnTo>
                  <a:pt x="358976" y="321059"/>
                </a:lnTo>
                <a:lnTo>
                  <a:pt x="358343" y="321059"/>
                </a:lnTo>
                <a:lnTo>
                  <a:pt x="286761" y="321059"/>
                </a:lnTo>
                <a:lnTo>
                  <a:pt x="284069" y="320582"/>
                </a:lnTo>
                <a:lnTo>
                  <a:pt x="281535" y="319311"/>
                </a:lnTo>
                <a:lnTo>
                  <a:pt x="279634" y="317405"/>
                </a:lnTo>
                <a:lnTo>
                  <a:pt x="278367" y="314863"/>
                </a:lnTo>
                <a:lnTo>
                  <a:pt x="277892" y="312162"/>
                </a:lnTo>
                <a:lnTo>
                  <a:pt x="278367" y="309461"/>
                </a:lnTo>
                <a:lnTo>
                  <a:pt x="279634" y="306919"/>
                </a:lnTo>
                <a:lnTo>
                  <a:pt x="281535" y="305013"/>
                </a:lnTo>
                <a:lnTo>
                  <a:pt x="284069" y="303742"/>
                </a:lnTo>
                <a:lnTo>
                  <a:pt x="286761" y="303266"/>
                </a:lnTo>
                <a:lnTo>
                  <a:pt x="343139" y="303266"/>
                </a:lnTo>
                <a:lnTo>
                  <a:pt x="338547" y="296752"/>
                </a:lnTo>
                <a:lnTo>
                  <a:pt x="333479" y="290874"/>
                </a:lnTo>
                <a:lnTo>
                  <a:pt x="327778" y="285631"/>
                </a:lnTo>
                <a:lnTo>
                  <a:pt x="321601" y="281024"/>
                </a:lnTo>
                <a:lnTo>
                  <a:pt x="315108" y="277052"/>
                </a:lnTo>
                <a:lnTo>
                  <a:pt x="308299" y="273716"/>
                </a:lnTo>
                <a:lnTo>
                  <a:pt x="301014" y="271015"/>
                </a:lnTo>
                <a:lnTo>
                  <a:pt x="293571" y="269109"/>
                </a:lnTo>
                <a:lnTo>
                  <a:pt x="285811" y="267838"/>
                </a:lnTo>
                <a:lnTo>
                  <a:pt x="277892" y="267520"/>
                </a:lnTo>
                <a:lnTo>
                  <a:pt x="269024" y="267997"/>
                </a:lnTo>
                <a:lnTo>
                  <a:pt x="260630" y="269268"/>
                </a:lnTo>
                <a:lnTo>
                  <a:pt x="252395" y="271651"/>
                </a:lnTo>
                <a:lnTo>
                  <a:pt x="244635" y="274669"/>
                </a:lnTo>
                <a:lnTo>
                  <a:pt x="237192" y="278482"/>
                </a:lnTo>
                <a:lnTo>
                  <a:pt x="230382" y="283089"/>
                </a:lnTo>
                <a:lnTo>
                  <a:pt x="223889" y="288332"/>
                </a:lnTo>
                <a:lnTo>
                  <a:pt x="218030" y="294210"/>
                </a:lnTo>
                <a:lnTo>
                  <a:pt x="212962" y="300406"/>
                </a:lnTo>
                <a:lnTo>
                  <a:pt x="208369" y="307237"/>
                </a:lnTo>
                <a:lnTo>
                  <a:pt x="204410" y="314704"/>
                </a:lnTo>
                <a:lnTo>
                  <a:pt x="201401" y="322488"/>
                </a:lnTo>
                <a:lnTo>
                  <a:pt x="199184" y="330591"/>
                </a:lnTo>
                <a:lnTo>
                  <a:pt x="197759" y="339170"/>
                </a:lnTo>
                <a:lnTo>
                  <a:pt x="197283" y="347907"/>
                </a:lnTo>
                <a:lnTo>
                  <a:pt x="197759" y="356645"/>
                </a:lnTo>
                <a:lnTo>
                  <a:pt x="199184" y="365065"/>
                </a:lnTo>
                <a:lnTo>
                  <a:pt x="201401" y="373167"/>
                </a:lnTo>
                <a:lnTo>
                  <a:pt x="204410" y="380952"/>
                </a:lnTo>
                <a:lnTo>
                  <a:pt x="208369" y="388418"/>
                </a:lnTo>
                <a:lnTo>
                  <a:pt x="212962" y="395250"/>
                </a:lnTo>
                <a:lnTo>
                  <a:pt x="218030" y="401604"/>
                </a:lnTo>
                <a:lnTo>
                  <a:pt x="223889" y="407482"/>
                </a:lnTo>
                <a:lnTo>
                  <a:pt x="230382" y="412725"/>
                </a:lnTo>
                <a:lnTo>
                  <a:pt x="237192" y="417173"/>
                </a:lnTo>
                <a:lnTo>
                  <a:pt x="244635" y="421145"/>
                </a:lnTo>
                <a:lnTo>
                  <a:pt x="252395" y="424164"/>
                </a:lnTo>
                <a:lnTo>
                  <a:pt x="260630" y="426229"/>
                </a:lnTo>
                <a:lnTo>
                  <a:pt x="269024" y="427818"/>
                </a:lnTo>
                <a:lnTo>
                  <a:pt x="277892" y="428294"/>
                </a:lnTo>
                <a:lnTo>
                  <a:pt x="286602" y="427818"/>
                </a:lnTo>
                <a:lnTo>
                  <a:pt x="294996" y="426229"/>
                </a:lnTo>
                <a:lnTo>
                  <a:pt x="303231" y="424164"/>
                </a:lnTo>
                <a:lnTo>
                  <a:pt x="310991" y="421145"/>
                </a:lnTo>
                <a:lnTo>
                  <a:pt x="318434" y="417173"/>
                </a:lnTo>
                <a:lnTo>
                  <a:pt x="325244" y="412725"/>
                </a:lnTo>
                <a:lnTo>
                  <a:pt x="331737" y="407482"/>
                </a:lnTo>
                <a:lnTo>
                  <a:pt x="337597" y="401604"/>
                </a:lnTo>
                <a:lnTo>
                  <a:pt x="342664" y="395250"/>
                </a:lnTo>
                <a:lnTo>
                  <a:pt x="347257" y="388418"/>
                </a:lnTo>
                <a:lnTo>
                  <a:pt x="351216" y="380952"/>
                </a:lnTo>
                <a:lnTo>
                  <a:pt x="354225" y="373167"/>
                </a:lnTo>
                <a:lnTo>
                  <a:pt x="356601" y="365065"/>
                </a:lnTo>
                <a:lnTo>
                  <a:pt x="357868" y="356645"/>
                </a:lnTo>
                <a:lnTo>
                  <a:pt x="358343" y="347907"/>
                </a:lnTo>
                <a:lnTo>
                  <a:pt x="358818" y="345048"/>
                </a:lnTo>
                <a:lnTo>
                  <a:pt x="360085" y="342506"/>
                </a:lnTo>
                <a:lnTo>
                  <a:pt x="362143" y="340758"/>
                </a:lnTo>
                <a:lnTo>
                  <a:pt x="364519" y="339487"/>
                </a:lnTo>
                <a:lnTo>
                  <a:pt x="367370" y="339011"/>
                </a:lnTo>
                <a:lnTo>
                  <a:pt x="370062" y="339487"/>
                </a:lnTo>
                <a:lnTo>
                  <a:pt x="372596" y="340758"/>
                </a:lnTo>
                <a:lnTo>
                  <a:pt x="374496" y="342506"/>
                </a:lnTo>
                <a:lnTo>
                  <a:pt x="375763" y="345048"/>
                </a:lnTo>
                <a:lnTo>
                  <a:pt x="376238" y="347907"/>
                </a:lnTo>
                <a:lnTo>
                  <a:pt x="375763" y="357916"/>
                </a:lnTo>
                <a:lnTo>
                  <a:pt x="374338" y="367607"/>
                </a:lnTo>
                <a:lnTo>
                  <a:pt x="371804" y="377139"/>
                </a:lnTo>
                <a:lnTo>
                  <a:pt x="368478" y="386035"/>
                </a:lnTo>
                <a:lnTo>
                  <a:pt x="364361" y="394614"/>
                </a:lnTo>
                <a:lnTo>
                  <a:pt x="359451" y="402716"/>
                </a:lnTo>
                <a:lnTo>
                  <a:pt x="353750" y="410342"/>
                </a:lnTo>
                <a:lnTo>
                  <a:pt x="347415" y="417332"/>
                </a:lnTo>
                <a:lnTo>
                  <a:pt x="340447" y="423687"/>
                </a:lnTo>
                <a:lnTo>
                  <a:pt x="332846" y="429406"/>
                </a:lnTo>
                <a:lnTo>
                  <a:pt x="324610" y="434172"/>
                </a:lnTo>
                <a:lnTo>
                  <a:pt x="316059" y="438303"/>
                </a:lnTo>
                <a:lnTo>
                  <a:pt x="307032" y="441639"/>
                </a:lnTo>
                <a:lnTo>
                  <a:pt x="297688" y="444181"/>
                </a:lnTo>
                <a:lnTo>
                  <a:pt x="287869" y="445611"/>
                </a:lnTo>
                <a:lnTo>
                  <a:pt x="277892" y="446087"/>
                </a:lnTo>
                <a:lnTo>
                  <a:pt x="267757" y="445611"/>
                </a:lnTo>
                <a:lnTo>
                  <a:pt x="257938" y="444181"/>
                </a:lnTo>
                <a:lnTo>
                  <a:pt x="248594" y="441639"/>
                </a:lnTo>
                <a:lnTo>
                  <a:pt x="239567" y="438303"/>
                </a:lnTo>
                <a:lnTo>
                  <a:pt x="231016" y="434172"/>
                </a:lnTo>
                <a:lnTo>
                  <a:pt x="222781" y="429406"/>
                </a:lnTo>
                <a:lnTo>
                  <a:pt x="215179" y="423687"/>
                </a:lnTo>
                <a:lnTo>
                  <a:pt x="208211" y="417332"/>
                </a:lnTo>
                <a:lnTo>
                  <a:pt x="201876" y="410342"/>
                </a:lnTo>
                <a:lnTo>
                  <a:pt x="196175" y="402716"/>
                </a:lnTo>
                <a:lnTo>
                  <a:pt x="191266" y="394614"/>
                </a:lnTo>
                <a:lnTo>
                  <a:pt x="187148" y="386035"/>
                </a:lnTo>
                <a:lnTo>
                  <a:pt x="183822" y="377139"/>
                </a:lnTo>
                <a:lnTo>
                  <a:pt x="181288" y="367607"/>
                </a:lnTo>
                <a:lnTo>
                  <a:pt x="179863" y="357916"/>
                </a:lnTo>
                <a:lnTo>
                  <a:pt x="179388" y="347907"/>
                </a:lnTo>
                <a:lnTo>
                  <a:pt x="179863" y="337740"/>
                </a:lnTo>
                <a:lnTo>
                  <a:pt x="181288" y="328049"/>
                </a:lnTo>
                <a:lnTo>
                  <a:pt x="183822" y="318676"/>
                </a:lnTo>
                <a:lnTo>
                  <a:pt x="187148" y="309779"/>
                </a:lnTo>
                <a:lnTo>
                  <a:pt x="191266" y="301200"/>
                </a:lnTo>
                <a:lnTo>
                  <a:pt x="196175" y="292939"/>
                </a:lnTo>
                <a:lnTo>
                  <a:pt x="201876" y="285314"/>
                </a:lnTo>
                <a:lnTo>
                  <a:pt x="208211" y="278323"/>
                </a:lnTo>
                <a:lnTo>
                  <a:pt x="215179" y="272128"/>
                </a:lnTo>
                <a:lnTo>
                  <a:pt x="222781" y="266408"/>
                </a:lnTo>
                <a:lnTo>
                  <a:pt x="231016" y="261483"/>
                </a:lnTo>
                <a:lnTo>
                  <a:pt x="239567" y="257512"/>
                </a:lnTo>
                <a:lnTo>
                  <a:pt x="248594" y="254017"/>
                </a:lnTo>
                <a:lnTo>
                  <a:pt x="257938" y="251634"/>
                </a:lnTo>
                <a:lnTo>
                  <a:pt x="267757" y="250204"/>
                </a:lnTo>
                <a:lnTo>
                  <a:pt x="277892" y="249727"/>
                </a:lnTo>
                <a:lnTo>
                  <a:pt x="287077" y="250204"/>
                </a:lnTo>
                <a:lnTo>
                  <a:pt x="296104" y="251316"/>
                </a:lnTo>
                <a:lnTo>
                  <a:pt x="304815" y="253381"/>
                </a:lnTo>
                <a:lnTo>
                  <a:pt x="313208" y="256241"/>
                </a:lnTo>
                <a:lnTo>
                  <a:pt x="321443" y="260054"/>
                </a:lnTo>
                <a:lnTo>
                  <a:pt x="329045" y="264502"/>
                </a:lnTo>
                <a:lnTo>
                  <a:pt x="336330" y="269586"/>
                </a:lnTo>
                <a:lnTo>
                  <a:pt x="342981" y="275305"/>
                </a:lnTo>
                <a:lnTo>
                  <a:pt x="349474" y="281818"/>
                </a:lnTo>
                <a:lnTo>
                  <a:pt x="349474" y="240672"/>
                </a:lnTo>
                <a:lnTo>
                  <a:pt x="349949" y="237971"/>
                </a:lnTo>
                <a:lnTo>
                  <a:pt x="351216" y="235588"/>
                </a:lnTo>
                <a:lnTo>
                  <a:pt x="353117" y="233523"/>
                </a:lnTo>
                <a:lnTo>
                  <a:pt x="355650" y="232252"/>
                </a:lnTo>
                <a:close/>
                <a:moveTo>
                  <a:pt x="305753" y="0"/>
                </a:moveTo>
                <a:lnTo>
                  <a:pt x="318135" y="477"/>
                </a:lnTo>
                <a:lnTo>
                  <a:pt x="330518" y="2066"/>
                </a:lnTo>
                <a:lnTo>
                  <a:pt x="342424" y="4608"/>
                </a:lnTo>
                <a:lnTo>
                  <a:pt x="354013" y="8104"/>
                </a:lnTo>
                <a:lnTo>
                  <a:pt x="365284" y="12553"/>
                </a:lnTo>
                <a:lnTo>
                  <a:pt x="376079" y="17637"/>
                </a:lnTo>
                <a:lnTo>
                  <a:pt x="386398" y="23675"/>
                </a:lnTo>
                <a:lnTo>
                  <a:pt x="396082" y="30507"/>
                </a:lnTo>
                <a:lnTo>
                  <a:pt x="405448" y="38134"/>
                </a:lnTo>
                <a:lnTo>
                  <a:pt x="414020" y="46396"/>
                </a:lnTo>
                <a:lnTo>
                  <a:pt x="421958" y="55135"/>
                </a:lnTo>
                <a:lnTo>
                  <a:pt x="429260" y="64828"/>
                </a:lnTo>
                <a:lnTo>
                  <a:pt x="435769" y="74838"/>
                </a:lnTo>
                <a:lnTo>
                  <a:pt x="441484" y="85325"/>
                </a:lnTo>
                <a:lnTo>
                  <a:pt x="446564" y="96447"/>
                </a:lnTo>
                <a:lnTo>
                  <a:pt x="450533" y="108046"/>
                </a:lnTo>
                <a:lnTo>
                  <a:pt x="453708" y="119804"/>
                </a:lnTo>
                <a:lnTo>
                  <a:pt x="455931" y="132039"/>
                </a:lnTo>
                <a:lnTo>
                  <a:pt x="457201" y="144591"/>
                </a:lnTo>
                <a:lnTo>
                  <a:pt x="466408" y="147451"/>
                </a:lnTo>
                <a:lnTo>
                  <a:pt x="475139" y="151106"/>
                </a:lnTo>
                <a:lnTo>
                  <a:pt x="483553" y="155555"/>
                </a:lnTo>
                <a:lnTo>
                  <a:pt x="491491" y="160639"/>
                </a:lnTo>
                <a:lnTo>
                  <a:pt x="498793" y="166359"/>
                </a:lnTo>
                <a:lnTo>
                  <a:pt x="505937" y="172715"/>
                </a:lnTo>
                <a:lnTo>
                  <a:pt x="512287" y="179706"/>
                </a:lnTo>
                <a:lnTo>
                  <a:pt x="518002" y="187174"/>
                </a:lnTo>
                <a:lnTo>
                  <a:pt x="523082" y="195118"/>
                </a:lnTo>
                <a:lnTo>
                  <a:pt x="527527" y="203381"/>
                </a:lnTo>
                <a:lnTo>
                  <a:pt x="531337" y="212279"/>
                </a:lnTo>
                <a:lnTo>
                  <a:pt x="534194" y="221177"/>
                </a:lnTo>
                <a:lnTo>
                  <a:pt x="536417" y="230551"/>
                </a:lnTo>
                <a:lnTo>
                  <a:pt x="537687" y="240085"/>
                </a:lnTo>
                <a:lnTo>
                  <a:pt x="538163" y="249936"/>
                </a:lnTo>
                <a:lnTo>
                  <a:pt x="537687" y="260105"/>
                </a:lnTo>
                <a:lnTo>
                  <a:pt x="536258" y="270115"/>
                </a:lnTo>
                <a:lnTo>
                  <a:pt x="533877" y="279966"/>
                </a:lnTo>
                <a:lnTo>
                  <a:pt x="530702" y="289341"/>
                </a:lnTo>
                <a:lnTo>
                  <a:pt x="526574" y="298239"/>
                </a:lnTo>
                <a:lnTo>
                  <a:pt x="521653" y="306660"/>
                </a:lnTo>
                <a:lnTo>
                  <a:pt x="516097" y="314763"/>
                </a:lnTo>
                <a:lnTo>
                  <a:pt x="509906" y="322072"/>
                </a:lnTo>
                <a:lnTo>
                  <a:pt x="502921" y="329064"/>
                </a:lnTo>
                <a:lnTo>
                  <a:pt x="495618" y="335260"/>
                </a:lnTo>
                <a:lnTo>
                  <a:pt x="487522" y="340821"/>
                </a:lnTo>
                <a:lnTo>
                  <a:pt x="478949" y="345588"/>
                </a:lnTo>
                <a:lnTo>
                  <a:pt x="470059" y="349719"/>
                </a:lnTo>
                <a:lnTo>
                  <a:pt x="460534" y="352897"/>
                </a:lnTo>
                <a:lnTo>
                  <a:pt x="450692" y="355281"/>
                </a:lnTo>
                <a:lnTo>
                  <a:pt x="440690" y="356711"/>
                </a:lnTo>
                <a:lnTo>
                  <a:pt x="430372" y="357187"/>
                </a:lnTo>
                <a:lnTo>
                  <a:pt x="394653" y="357187"/>
                </a:lnTo>
                <a:lnTo>
                  <a:pt x="391954" y="356711"/>
                </a:lnTo>
                <a:lnTo>
                  <a:pt x="389255" y="355439"/>
                </a:lnTo>
                <a:lnTo>
                  <a:pt x="387509" y="353374"/>
                </a:lnTo>
                <a:lnTo>
                  <a:pt x="386239" y="350990"/>
                </a:lnTo>
                <a:lnTo>
                  <a:pt x="385763" y="348289"/>
                </a:lnTo>
                <a:lnTo>
                  <a:pt x="386239" y="345429"/>
                </a:lnTo>
                <a:lnTo>
                  <a:pt x="387509" y="342887"/>
                </a:lnTo>
                <a:lnTo>
                  <a:pt x="389255" y="341139"/>
                </a:lnTo>
                <a:lnTo>
                  <a:pt x="391954" y="339868"/>
                </a:lnTo>
                <a:lnTo>
                  <a:pt x="394653" y="339391"/>
                </a:lnTo>
                <a:lnTo>
                  <a:pt x="430372" y="339391"/>
                </a:lnTo>
                <a:lnTo>
                  <a:pt x="439579" y="338915"/>
                </a:lnTo>
                <a:lnTo>
                  <a:pt x="448469" y="337485"/>
                </a:lnTo>
                <a:lnTo>
                  <a:pt x="456883" y="335260"/>
                </a:lnTo>
                <a:lnTo>
                  <a:pt x="465297" y="332241"/>
                </a:lnTo>
                <a:lnTo>
                  <a:pt x="473076" y="328428"/>
                </a:lnTo>
                <a:lnTo>
                  <a:pt x="480537" y="324138"/>
                </a:lnTo>
                <a:lnTo>
                  <a:pt x="487522" y="318894"/>
                </a:lnTo>
                <a:lnTo>
                  <a:pt x="493872" y="313016"/>
                </a:lnTo>
                <a:lnTo>
                  <a:pt x="499746" y="306660"/>
                </a:lnTo>
                <a:lnTo>
                  <a:pt x="504826" y="299828"/>
                </a:lnTo>
                <a:lnTo>
                  <a:pt x="509271" y="292360"/>
                </a:lnTo>
                <a:lnTo>
                  <a:pt x="513081" y="284574"/>
                </a:lnTo>
                <a:lnTo>
                  <a:pt x="516097" y="276312"/>
                </a:lnTo>
                <a:lnTo>
                  <a:pt x="518478" y="267890"/>
                </a:lnTo>
                <a:lnTo>
                  <a:pt x="519748" y="258993"/>
                </a:lnTo>
                <a:lnTo>
                  <a:pt x="520224" y="249936"/>
                </a:lnTo>
                <a:lnTo>
                  <a:pt x="519748" y="240561"/>
                </a:lnTo>
                <a:lnTo>
                  <a:pt x="518319" y="231663"/>
                </a:lnTo>
                <a:lnTo>
                  <a:pt x="516097" y="223083"/>
                </a:lnTo>
                <a:lnTo>
                  <a:pt x="513081" y="214662"/>
                </a:lnTo>
                <a:lnTo>
                  <a:pt x="509112" y="206717"/>
                </a:lnTo>
                <a:lnTo>
                  <a:pt x="504508" y="199250"/>
                </a:lnTo>
                <a:lnTo>
                  <a:pt x="499111" y="192099"/>
                </a:lnTo>
                <a:lnTo>
                  <a:pt x="493396" y="185585"/>
                </a:lnTo>
                <a:lnTo>
                  <a:pt x="486728" y="179547"/>
                </a:lnTo>
                <a:lnTo>
                  <a:pt x="479743" y="174145"/>
                </a:lnTo>
                <a:lnTo>
                  <a:pt x="472282" y="169696"/>
                </a:lnTo>
                <a:lnTo>
                  <a:pt x="464186" y="165724"/>
                </a:lnTo>
                <a:lnTo>
                  <a:pt x="455772" y="162864"/>
                </a:lnTo>
                <a:lnTo>
                  <a:pt x="447040" y="160639"/>
                </a:lnTo>
                <a:lnTo>
                  <a:pt x="446247" y="160639"/>
                </a:lnTo>
                <a:lnTo>
                  <a:pt x="444342" y="160321"/>
                </a:lnTo>
                <a:lnTo>
                  <a:pt x="441960" y="160162"/>
                </a:lnTo>
                <a:lnTo>
                  <a:pt x="438785" y="159686"/>
                </a:lnTo>
                <a:lnTo>
                  <a:pt x="435134" y="159527"/>
                </a:lnTo>
                <a:lnTo>
                  <a:pt x="430848" y="159209"/>
                </a:lnTo>
                <a:lnTo>
                  <a:pt x="426085" y="159209"/>
                </a:lnTo>
                <a:lnTo>
                  <a:pt x="421005" y="159209"/>
                </a:lnTo>
                <a:lnTo>
                  <a:pt x="415925" y="159527"/>
                </a:lnTo>
                <a:lnTo>
                  <a:pt x="410528" y="159845"/>
                </a:lnTo>
                <a:lnTo>
                  <a:pt x="404972" y="160639"/>
                </a:lnTo>
                <a:lnTo>
                  <a:pt x="404337" y="160798"/>
                </a:lnTo>
                <a:lnTo>
                  <a:pt x="403702" y="160798"/>
                </a:lnTo>
                <a:lnTo>
                  <a:pt x="401003" y="160480"/>
                </a:lnTo>
                <a:lnTo>
                  <a:pt x="398780" y="159209"/>
                </a:lnTo>
                <a:lnTo>
                  <a:pt x="396875" y="157620"/>
                </a:lnTo>
                <a:lnTo>
                  <a:pt x="395447" y="155713"/>
                </a:lnTo>
                <a:lnTo>
                  <a:pt x="394653" y="153171"/>
                </a:lnTo>
                <a:lnTo>
                  <a:pt x="394812" y="150311"/>
                </a:lnTo>
                <a:lnTo>
                  <a:pt x="395605" y="147610"/>
                </a:lnTo>
                <a:lnTo>
                  <a:pt x="397193" y="145544"/>
                </a:lnTo>
                <a:lnTo>
                  <a:pt x="399574" y="143797"/>
                </a:lnTo>
                <a:lnTo>
                  <a:pt x="402273" y="143002"/>
                </a:lnTo>
                <a:lnTo>
                  <a:pt x="410528" y="142049"/>
                </a:lnTo>
                <a:lnTo>
                  <a:pt x="418465" y="141413"/>
                </a:lnTo>
                <a:lnTo>
                  <a:pt x="425927" y="141413"/>
                </a:lnTo>
                <a:lnTo>
                  <a:pt x="432753" y="141572"/>
                </a:lnTo>
                <a:lnTo>
                  <a:pt x="438785" y="141890"/>
                </a:lnTo>
                <a:lnTo>
                  <a:pt x="437357" y="130609"/>
                </a:lnTo>
                <a:lnTo>
                  <a:pt x="435134" y="119327"/>
                </a:lnTo>
                <a:lnTo>
                  <a:pt x="431800" y="108682"/>
                </a:lnTo>
                <a:lnTo>
                  <a:pt x="427673" y="98354"/>
                </a:lnTo>
                <a:lnTo>
                  <a:pt x="422752" y="88344"/>
                </a:lnTo>
                <a:lnTo>
                  <a:pt x="417195" y="78969"/>
                </a:lnTo>
                <a:lnTo>
                  <a:pt x="410845" y="69912"/>
                </a:lnTo>
                <a:lnTo>
                  <a:pt x="403860" y="61650"/>
                </a:lnTo>
                <a:lnTo>
                  <a:pt x="396082" y="53864"/>
                </a:lnTo>
                <a:lnTo>
                  <a:pt x="387827" y="46714"/>
                </a:lnTo>
                <a:lnTo>
                  <a:pt x="378937" y="40359"/>
                </a:lnTo>
                <a:lnTo>
                  <a:pt x="369729" y="34638"/>
                </a:lnTo>
                <a:lnTo>
                  <a:pt x="360045" y="29713"/>
                </a:lnTo>
                <a:lnTo>
                  <a:pt x="349885" y="25423"/>
                </a:lnTo>
                <a:lnTo>
                  <a:pt x="339249" y="22245"/>
                </a:lnTo>
                <a:lnTo>
                  <a:pt x="328454" y="19862"/>
                </a:lnTo>
                <a:lnTo>
                  <a:pt x="317183" y="18273"/>
                </a:lnTo>
                <a:lnTo>
                  <a:pt x="305753" y="17796"/>
                </a:lnTo>
                <a:lnTo>
                  <a:pt x="295117" y="18273"/>
                </a:lnTo>
                <a:lnTo>
                  <a:pt x="284798" y="19703"/>
                </a:lnTo>
                <a:lnTo>
                  <a:pt x="274320" y="21768"/>
                </a:lnTo>
                <a:lnTo>
                  <a:pt x="264160" y="24628"/>
                </a:lnTo>
                <a:lnTo>
                  <a:pt x="254318" y="28283"/>
                </a:lnTo>
                <a:lnTo>
                  <a:pt x="244475" y="32573"/>
                </a:lnTo>
                <a:lnTo>
                  <a:pt x="235109" y="37816"/>
                </a:lnTo>
                <a:lnTo>
                  <a:pt x="226219" y="43536"/>
                </a:lnTo>
                <a:lnTo>
                  <a:pt x="217646" y="49892"/>
                </a:lnTo>
                <a:lnTo>
                  <a:pt x="209709" y="57042"/>
                </a:lnTo>
                <a:lnTo>
                  <a:pt x="202406" y="64510"/>
                </a:lnTo>
                <a:lnTo>
                  <a:pt x="195580" y="72613"/>
                </a:lnTo>
                <a:lnTo>
                  <a:pt x="201771" y="78492"/>
                </a:lnTo>
                <a:lnTo>
                  <a:pt x="207486" y="84848"/>
                </a:lnTo>
                <a:lnTo>
                  <a:pt x="212408" y="91998"/>
                </a:lnTo>
                <a:lnTo>
                  <a:pt x="216376" y="99466"/>
                </a:lnTo>
                <a:lnTo>
                  <a:pt x="219869" y="107569"/>
                </a:lnTo>
                <a:lnTo>
                  <a:pt x="222250" y="116150"/>
                </a:lnTo>
                <a:lnTo>
                  <a:pt x="223679" y="124889"/>
                </a:lnTo>
                <a:lnTo>
                  <a:pt x="224314" y="133945"/>
                </a:lnTo>
                <a:lnTo>
                  <a:pt x="223679" y="136647"/>
                </a:lnTo>
                <a:lnTo>
                  <a:pt x="222409" y="139189"/>
                </a:lnTo>
                <a:lnTo>
                  <a:pt x="220504" y="141095"/>
                </a:lnTo>
                <a:lnTo>
                  <a:pt x="217964" y="142367"/>
                </a:lnTo>
                <a:lnTo>
                  <a:pt x="215265" y="142843"/>
                </a:lnTo>
                <a:lnTo>
                  <a:pt x="212566" y="142367"/>
                </a:lnTo>
                <a:lnTo>
                  <a:pt x="209868" y="141095"/>
                </a:lnTo>
                <a:lnTo>
                  <a:pt x="208121" y="139189"/>
                </a:lnTo>
                <a:lnTo>
                  <a:pt x="206851" y="136647"/>
                </a:lnTo>
                <a:lnTo>
                  <a:pt x="206375" y="133945"/>
                </a:lnTo>
                <a:lnTo>
                  <a:pt x="205740" y="126795"/>
                </a:lnTo>
                <a:lnTo>
                  <a:pt x="204629" y="119804"/>
                </a:lnTo>
                <a:lnTo>
                  <a:pt x="202724" y="112972"/>
                </a:lnTo>
                <a:lnTo>
                  <a:pt x="199866" y="106616"/>
                </a:lnTo>
                <a:lnTo>
                  <a:pt x="196691" y="100737"/>
                </a:lnTo>
                <a:lnTo>
                  <a:pt x="192564" y="95176"/>
                </a:lnTo>
                <a:lnTo>
                  <a:pt x="188119" y="90091"/>
                </a:lnTo>
                <a:lnTo>
                  <a:pt x="183198" y="85484"/>
                </a:lnTo>
                <a:lnTo>
                  <a:pt x="177641" y="81511"/>
                </a:lnTo>
                <a:lnTo>
                  <a:pt x="174466" y="79605"/>
                </a:lnTo>
                <a:lnTo>
                  <a:pt x="171291" y="77857"/>
                </a:lnTo>
                <a:lnTo>
                  <a:pt x="169228" y="77062"/>
                </a:lnTo>
                <a:lnTo>
                  <a:pt x="165735" y="75473"/>
                </a:lnTo>
                <a:lnTo>
                  <a:pt x="161925" y="74202"/>
                </a:lnTo>
                <a:lnTo>
                  <a:pt x="161449" y="74043"/>
                </a:lnTo>
                <a:lnTo>
                  <a:pt x="160973" y="73885"/>
                </a:lnTo>
                <a:lnTo>
                  <a:pt x="157321" y="73090"/>
                </a:lnTo>
                <a:lnTo>
                  <a:pt x="153829" y="72455"/>
                </a:lnTo>
                <a:lnTo>
                  <a:pt x="152876" y="72296"/>
                </a:lnTo>
                <a:lnTo>
                  <a:pt x="151765" y="72137"/>
                </a:lnTo>
                <a:lnTo>
                  <a:pt x="147638" y="71660"/>
                </a:lnTo>
                <a:lnTo>
                  <a:pt x="143510" y="71501"/>
                </a:lnTo>
                <a:lnTo>
                  <a:pt x="135731" y="71978"/>
                </a:lnTo>
                <a:lnTo>
                  <a:pt x="127953" y="73408"/>
                </a:lnTo>
                <a:lnTo>
                  <a:pt x="120809" y="75632"/>
                </a:lnTo>
                <a:lnTo>
                  <a:pt x="113983" y="78810"/>
                </a:lnTo>
                <a:lnTo>
                  <a:pt x="107633" y="82624"/>
                </a:lnTo>
                <a:lnTo>
                  <a:pt x="101759" y="87231"/>
                </a:lnTo>
                <a:lnTo>
                  <a:pt x="96520" y="92316"/>
                </a:lnTo>
                <a:lnTo>
                  <a:pt x="91916" y="98195"/>
                </a:lnTo>
                <a:lnTo>
                  <a:pt x="88106" y="104551"/>
                </a:lnTo>
                <a:lnTo>
                  <a:pt x="84931" y="111383"/>
                </a:lnTo>
                <a:lnTo>
                  <a:pt x="82709" y="118533"/>
                </a:lnTo>
                <a:lnTo>
                  <a:pt x="81280" y="126160"/>
                </a:lnTo>
                <a:lnTo>
                  <a:pt x="80804" y="133945"/>
                </a:lnTo>
                <a:lnTo>
                  <a:pt x="80804" y="135058"/>
                </a:lnTo>
                <a:lnTo>
                  <a:pt x="80963" y="136170"/>
                </a:lnTo>
                <a:lnTo>
                  <a:pt x="80963" y="138077"/>
                </a:lnTo>
                <a:lnTo>
                  <a:pt x="80963" y="139507"/>
                </a:lnTo>
                <a:lnTo>
                  <a:pt x="80804" y="142843"/>
                </a:lnTo>
                <a:lnTo>
                  <a:pt x="80804" y="148563"/>
                </a:lnTo>
                <a:lnTo>
                  <a:pt x="75724" y="150947"/>
                </a:lnTo>
                <a:lnTo>
                  <a:pt x="68104" y="155078"/>
                </a:lnTo>
                <a:lnTo>
                  <a:pt x="60960" y="159686"/>
                </a:lnTo>
                <a:lnTo>
                  <a:pt x="54134" y="165247"/>
                </a:lnTo>
                <a:lnTo>
                  <a:pt x="47784" y="171285"/>
                </a:lnTo>
                <a:lnTo>
                  <a:pt x="42069" y="177958"/>
                </a:lnTo>
                <a:lnTo>
                  <a:pt x="36671" y="185108"/>
                </a:lnTo>
                <a:lnTo>
                  <a:pt x="31909" y="192576"/>
                </a:lnTo>
                <a:lnTo>
                  <a:pt x="27940" y="200362"/>
                </a:lnTo>
                <a:lnTo>
                  <a:pt x="24448" y="208465"/>
                </a:lnTo>
                <a:lnTo>
                  <a:pt x="21749" y="216886"/>
                </a:lnTo>
                <a:lnTo>
                  <a:pt x="19526" y="225308"/>
                </a:lnTo>
                <a:lnTo>
                  <a:pt x="18415" y="233888"/>
                </a:lnTo>
                <a:lnTo>
                  <a:pt x="17939" y="242468"/>
                </a:lnTo>
                <a:lnTo>
                  <a:pt x="18415" y="252319"/>
                </a:lnTo>
                <a:lnTo>
                  <a:pt x="19844" y="262012"/>
                </a:lnTo>
                <a:lnTo>
                  <a:pt x="22384" y="271227"/>
                </a:lnTo>
                <a:lnTo>
                  <a:pt x="25559" y="280125"/>
                </a:lnTo>
                <a:lnTo>
                  <a:pt x="29686" y="288705"/>
                </a:lnTo>
                <a:lnTo>
                  <a:pt x="34608" y="296650"/>
                </a:lnTo>
                <a:lnTo>
                  <a:pt x="40164" y="304118"/>
                </a:lnTo>
                <a:lnTo>
                  <a:pt x="46514" y="310950"/>
                </a:lnTo>
                <a:lnTo>
                  <a:pt x="53340" y="317306"/>
                </a:lnTo>
                <a:lnTo>
                  <a:pt x="60801" y="322708"/>
                </a:lnTo>
                <a:lnTo>
                  <a:pt x="68898" y="327634"/>
                </a:lnTo>
                <a:lnTo>
                  <a:pt x="77470" y="331765"/>
                </a:lnTo>
                <a:lnTo>
                  <a:pt x="86201" y="334942"/>
                </a:lnTo>
                <a:lnTo>
                  <a:pt x="95568" y="337326"/>
                </a:lnTo>
                <a:lnTo>
                  <a:pt x="105410" y="338915"/>
                </a:lnTo>
                <a:lnTo>
                  <a:pt x="115253" y="339391"/>
                </a:lnTo>
                <a:lnTo>
                  <a:pt x="161449" y="339391"/>
                </a:lnTo>
                <a:lnTo>
                  <a:pt x="164148" y="339868"/>
                </a:lnTo>
                <a:lnTo>
                  <a:pt x="166688" y="341139"/>
                </a:lnTo>
                <a:lnTo>
                  <a:pt x="168593" y="342887"/>
                </a:lnTo>
                <a:lnTo>
                  <a:pt x="169863" y="345429"/>
                </a:lnTo>
                <a:lnTo>
                  <a:pt x="170498" y="348289"/>
                </a:lnTo>
                <a:lnTo>
                  <a:pt x="169863" y="350990"/>
                </a:lnTo>
                <a:lnTo>
                  <a:pt x="168593" y="353374"/>
                </a:lnTo>
                <a:lnTo>
                  <a:pt x="166688" y="355439"/>
                </a:lnTo>
                <a:lnTo>
                  <a:pt x="164148" y="356711"/>
                </a:lnTo>
                <a:lnTo>
                  <a:pt x="161449" y="357187"/>
                </a:lnTo>
                <a:lnTo>
                  <a:pt x="115253" y="357187"/>
                </a:lnTo>
                <a:lnTo>
                  <a:pt x="104775" y="356711"/>
                </a:lnTo>
                <a:lnTo>
                  <a:pt x="94615" y="355439"/>
                </a:lnTo>
                <a:lnTo>
                  <a:pt x="84614" y="353056"/>
                </a:lnTo>
                <a:lnTo>
                  <a:pt x="75089" y="350037"/>
                </a:lnTo>
                <a:lnTo>
                  <a:pt x="65881" y="346224"/>
                </a:lnTo>
                <a:lnTo>
                  <a:pt x="57150" y="341457"/>
                </a:lnTo>
                <a:lnTo>
                  <a:pt x="48736" y="336214"/>
                </a:lnTo>
                <a:lnTo>
                  <a:pt x="41116" y="330176"/>
                </a:lnTo>
                <a:lnTo>
                  <a:pt x="33814" y="323502"/>
                </a:lnTo>
                <a:lnTo>
                  <a:pt x="27146" y="316352"/>
                </a:lnTo>
                <a:lnTo>
                  <a:pt x="21114" y="308567"/>
                </a:lnTo>
                <a:lnTo>
                  <a:pt x="15875" y="300304"/>
                </a:lnTo>
                <a:lnTo>
                  <a:pt x="11113" y="291565"/>
                </a:lnTo>
                <a:lnTo>
                  <a:pt x="7144" y="282508"/>
                </a:lnTo>
                <a:lnTo>
                  <a:pt x="4128" y="272975"/>
                </a:lnTo>
                <a:lnTo>
                  <a:pt x="1746" y="262965"/>
                </a:lnTo>
                <a:lnTo>
                  <a:pt x="476" y="252955"/>
                </a:lnTo>
                <a:lnTo>
                  <a:pt x="0" y="242468"/>
                </a:lnTo>
                <a:lnTo>
                  <a:pt x="476" y="232617"/>
                </a:lnTo>
                <a:lnTo>
                  <a:pt x="1746" y="222924"/>
                </a:lnTo>
                <a:lnTo>
                  <a:pt x="3969" y="213391"/>
                </a:lnTo>
                <a:lnTo>
                  <a:pt x="6826" y="203857"/>
                </a:lnTo>
                <a:lnTo>
                  <a:pt x="10636" y="194801"/>
                </a:lnTo>
                <a:lnTo>
                  <a:pt x="15081" y="185903"/>
                </a:lnTo>
                <a:lnTo>
                  <a:pt x="20003" y="177323"/>
                </a:lnTo>
                <a:lnTo>
                  <a:pt x="25876" y="169378"/>
                </a:lnTo>
                <a:lnTo>
                  <a:pt x="32226" y="161751"/>
                </a:lnTo>
                <a:lnTo>
                  <a:pt x="39211" y="154601"/>
                </a:lnTo>
                <a:lnTo>
                  <a:pt x="46673" y="148246"/>
                </a:lnTo>
                <a:lnTo>
                  <a:pt x="54451" y="142367"/>
                </a:lnTo>
                <a:lnTo>
                  <a:pt x="63024" y="137282"/>
                </a:lnTo>
                <a:lnTo>
                  <a:pt x="62865" y="133945"/>
                </a:lnTo>
                <a:lnTo>
                  <a:pt x="63341" y="125206"/>
                </a:lnTo>
                <a:lnTo>
                  <a:pt x="64770" y="116785"/>
                </a:lnTo>
                <a:lnTo>
                  <a:pt x="66834" y="108682"/>
                </a:lnTo>
                <a:lnTo>
                  <a:pt x="70009" y="100896"/>
                </a:lnTo>
                <a:lnTo>
                  <a:pt x="73819" y="93428"/>
                </a:lnTo>
                <a:lnTo>
                  <a:pt x="78423" y="86596"/>
                </a:lnTo>
                <a:lnTo>
                  <a:pt x="83661" y="80240"/>
                </a:lnTo>
                <a:lnTo>
                  <a:pt x="89535" y="74361"/>
                </a:lnTo>
                <a:lnTo>
                  <a:pt x="95885" y="69118"/>
                </a:lnTo>
                <a:lnTo>
                  <a:pt x="102711" y="64669"/>
                </a:lnTo>
                <a:lnTo>
                  <a:pt x="110173" y="60697"/>
                </a:lnTo>
                <a:lnTo>
                  <a:pt x="118110" y="57678"/>
                </a:lnTo>
                <a:lnTo>
                  <a:pt x="126206" y="55453"/>
                </a:lnTo>
                <a:lnTo>
                  <a:pt x="134779" y="54023"/>
                </a:lnTo>
                <a:lnTo>
                  <a:pt x="143510" y="53547"/>
                </a:lnTo>
                <a:lnTo>
                  <a:pt x="148114" y="53705"/>
                </a:lnTo>
                <a:lnTo>
                  <a:pt x="152559" y="54023"/>
                </a:lnTo>
                <a:lnTo>
                  <a:pt x="155416" y="54500"/>
                </a:lnTo>
                <a:lnTo>
                  <a:pt x="161449" y="55612"/>
                </a:lnTo>
                <a:lnTo>
                  <a:pt x="164624" y="56565"/>
                </a:lnTo>
                <a:lnTo>
                  <a:pt x="169863" y="58154"/>
                </a:lnTo>
                <a:lnTo>
                  <a:pt x="173196" y="59267"/>
                </a:lnTo>
                <a:lnTo>
                  <a:pt x="178594" y="61650"/>
                </a:lnTo>
                <a:lnTo>
                  <a:pt x="179546" y="62127"/>
                </a:lnTo>
                <a:lnTo>
                  <a:pt x="180499" y="62444"/>
                </a:lnTo>
                <a:lnTo>
                  <a:pt x="187643" y="53864"/>
                </a:lnTo>
                <a:lnTo>
                  <a:pt x="195421" y="45761"/>
                </a:lnTo>
                <a:lnTo>
                  <a:pt x="203518" y="38134"/>
                </a:lnTo>
                <a:lnTo>
                  <a:pt x="212090" y="31302"/>
                </a:lnTo>
                <a:lnTo>
                  <a:pt x="221298" y="24946"/>
                </a:lnTo>
                <a:lnTo>
                  <a:pt x="230982" y="19385"/>
                </a:lnTo>
                <a:lnTo>
                  <a:pt x="240824" y="14300"/>
                </a:lnTo>
                <a:lnTo>
                  <a:pt x="251143" y="10010"/>
                </a:lnTo>
                <a:lnTo>
                  <a:pt x="261779" y="6515"/>
                </a:lnTo>
                <a:lnTo>
                  <a:pt x="272574" y="3814"/>
                </a:lnTo>
                <a:lnTo>
                  <a:pt x="283369" y="1589"/>
                </a:lnTo>
                <a:lnTo>
                  <a:pt x="294482" y="47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474" name="Group 473"/>
          <p:cNvGrpSpPr/>
          <p:nvPr/>
        </p:nvGrpSpPr>
        <p:grpSpPr>
          <a:xfrm>
            <a:off x="11091340" y="5013072"/>
            <a:ext cx="290513" cy="539750"/>
            <a:chOff x="11034713" y="5013325"/>
            <a:chExt cx="290513" cy="539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5" name="Freeform 437"/>
            <p:cNvSpPr>
              <a:spLocks noEditPoints="1"/>
            </p:cNvSpPr>
            <p:nvPr/>
          </p:nvSpPr>
          <p:spPr bwMode="auto">
            <a:xfrm>
              <a:off x="11034713" y="5013325"/>
              <a:ext cx="290513" cy="539750"/>
            </a:xfrm>
            <a:custGeom>
              <a:avLst/>
              <a:gdLst>
                <a:gd name="T0" fmla="*/ 114 w 1832"/>
                <a:gd name="T1" fmla="*/ 2833 h 3400"/>
                <a:gd name="T2" fmla="*/ 149 w 1832"/>
                <a:gd name="T3" fmla="*/ 2845 h 3400"/>
                <a:gd name="T4" fmla="*/ 169 w 1832"/>
                <a:gd name="T5" fmla="*/ 2872 h 3400"/>
                <a:gd name="T6" fmla="*/ 169 w 1832"/>
                <a:gd name="T7" fmla="*/ 2908 h 3400"/>
                <a:gd name="T8" fmla="*/ 149 w 1832"/>
                <a:gd name="T9" fmla="*/ 2935 h 3400"/>
                <a:gd name="T10" fmla="*/ 114 w 1832"/>
                <a:gd name="T11" fmla="*/ 2947 h 3400"/>
                <a:gd name="T12" fmla="*/ 133 w 1832"/>
                <a:gd name="T13" fmla="*/ 3176 h 3400"/>
                <a:gd name="T14" fmla="*/ 161 w 1832"/>
                <a:gd name="T15" fmla="*/ 3197 h 3400"/>
                <a:gd name="T16" fmla="*/ 172 w 1832"/>
                <a:gd name="T17" fmla="*/ 3230 h 3400"/>
                <a:gd name="T18" fmla="*/ 162 w 1832"/>
                <a:gd name="T19" fmla="*/ 3261 h 3400"/>
                <a:gd name="T20" fmla="*/ 165 w 1832"/>
                <a:gd name="T21" fmla="*/ 3280 h 3400"/>
                <a:gd name="T22" fmla="*/ 199 w 1832"/>
                <a:gd name="T23" fmla="*/ 3287 h 3400"/>
                <a:gd name="T24" fmla="*/ 1656 w 1832"/>
                <a:gd name="T25" fmla="*/ 3284 h 3400"/>
                <a:gd name="T26" fmla="*/ 1693 w 1832"/>
                <a:gd name="T27" fmla="*/ 3262 h 3400"/>
                <a:gd name="T28" fmla="*/ 1714 w 1832"/>
                <a:gd name="T29" fmla="*/ 3226 h 3400"/>
                <a:gd name="T30" fmla="*/ 1717 w 1832"/>
                <a:gd name="T31" fmla="*/ 2663 h 3400"/>
                <a:gd name="T32" fmla="*/ 199 w 1832"/>
                <a:gd name="T33" fmla="*/ 340 h 3400"/>
                <a:gd name="T34" fmla="*/ 156 w 1832"/>
                <a:gd name="T35" fmla="*/ 351 h 3400"/>
                <a:gd name="T36" fmla="*/ 126 w 1832"/>
                <a:gd name="T37" fmla="*/ 381 h 3400"/>
                <a:gd name="T38" fmla="*/ 114 w 1832"/>
                <a:gd name="T39" fmla="*/ 423 h 3400"/>
                <a:gd name="T40" fmla="*/ 1717 w 1832"/>
                <a:gd name="T41" fmla="*/ 2550 h 3400"/>
                <a:gd name="T42" fmla="*/ 1714 w 1832"/>
                <a:gd name="T43" fmla="*/ 401 h 3400"/>
                <a:gd name="T44" fmla="*/ 1693 w 1832"/>
                <a:gd name="T45" fmla="*/ 365 h 3400"/>
                <a:gd name="T46" fmla="*/ 1656 w 1832"/>
                <a:gd name="T47" fmla="*/ 343 h 3400"/>
                <a:gd name="T48" fmla="*/ 199 w 1832"/>
                <a:gd name="T49" fmla="*/ 340 h 3400"/>
                <a:gd name="T50" fmla="*/ 687 w 1832"/>
                <a:gd name="T51" fmla="*/ 227 h 3400"/>
                <a:gd name="T52" fmla="*/ 1145 w 1832"/>
                <a:gd name="T53" fmla="*/ 113 h 3400"/>
                <a:gd name="T54" fmla="*/ 572 w 1832"/>
                <a:gd name="T55" fmla="*/ 0 h 3400"/>
                <a:gd name="T56" fmla="*/ 1259 w 1832"/>
                <a:gd name="T57" fmla="*/ 227 h 3400"/>
                <a:gd name="T58" fmla="*/ 1669 w 1832"/>
                <a:gd name="T59" fmla="*/ 230 h 3400"/>
                <a:gd name="T60" fmla="*/ 1734 w 1832"/>
                <a:gd name="T61" fmla="*/ 253 h 3400"/>
                <a:gd name="T62" fmla="*/ 1785 w 1832"/>
                <a:gd name="T63" fmla="*/ 297 h 3400"/>
                <a:gd name="T64" fmla="*/ 1819 w 1832"/>
                <a:gd name="T65" fmla="*/ 354 h 3400"/>
                <a:gd name="T66" fmla="*/ 1832 w 1832"/>
                <a:gd name="T67" fmla="*/ 423 h 3400"/>
                <a:gd name="T68" fmla="*/ 1829 w 1832"/>
                <a:gd name="T69" fmla="*/ 3239 h 3400"/>
                <a:gd name="T70" fmla="*/ 1805 w 1832"/>
                <a:gd name="T71" fmla="*/ 3303 h 3400"/>
                <a:gd name="T72" fmla="*/ 1761 w 1832"/>
                <a:gd name="T73" fmla="*/ 3354 h 3400"/>
                <a:gd name="T74" fmla="*/ 1703 w 1832"/>
                <a:gd name="T75" fmla="*/ 3388 h 3400"/>
                <a:gd name="T76" fmla="*/ 1634 w 1832"/>
                <a:gd name="T77" fmla="*/ 3400 h 3400"/>
                <a:gd name="T78" fmla="*/ 162 w 1832"/>
                <a:gd name="T79" fmla="*/ 3397 h 3400"/>
                <a:gd name="T80" fmla="*/ 99 w 1832"/>
                <a:gd name="T81" fmla="*/ 3373 h 3400"/>
                <a:gd name="T82" fmla="*/ 47 w 1832"/>
                <a:gd name="T83" fmla="*/ 3330 h 3400"/>
                <a:gd name="T84" fmla="*/ 12 w 1832"/>
                <a:gd name="T85" fmla="*/ 3272 h 3400"/>
                <a:gd name="T86" fmla="*/ 0 w 1832"/>
                <a:gd name="T87" fmla="*/ 3204 h 3400"/>
                <a:gd name="T88" fmla="*/ 3 w 1832"/>
                <a:gd name="T89" fmla="*/ 387 h 3400"/>
                <a:gd name="T90" fmla="*/ 27 w 1832"/>
                <a:gd name="T91" fmla="*/ 324 h 3400"/>
                <a:gd name="T92" fmla="*/ 71 w 1832"/>
                <a:gd name="T93" fmla="*/ 273 h 3400"/>
                <a:gd name="T94" fmla="*/ 129 w 1832"/>
                <a:gd name="T95" fmla="*/ 239 h 3400"/>
                <a:gd name="T96" fmla="*/ 199 w 1832"/>
                <a:gd name="T97" fmla="*/ 227 h 3400"/>
                <a:gd name="T98" fmla="*/ 572 w 1832"/>
                <a:gd name="T99" fmla="*/ 0 h 3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32" h="3400">
                  <a:moveTo>
                    <a:pt x="114" y="2663"/>
                  </a:moveTo>
                  <a:lnTo>
                    <a:pt x="114" y="2833"/>
                  </a:lnTo>
                  <a:lnTo>
                    <a:pt x="133" y="2836"/>
                  </a:lnTo>
                  <a:lnTo>
                    <a:pt x="149" y="2845"/>
                  </a:lnTo>
                  <a:lnTo>
                    <a:pt x="161" y="2857"/>
                  </a:lnTo>
                  <a:lnTo>
                    <a:pt x="169" y="2872"/>
                  </a:lnTo>
                  <a:lnTo>
                    <a:pt x="172" y="2890"/>
                  </a:lnTo>
                  <a:lnTo>
                    <a:pt x="169" y="2908"/>
                  </a:lnTo>
                  <a:lnTo>
                    <a:pt x="161" y="2924"/>
                  </a:lnTo>
                  <a:lnTo>
                    <a:pt x="149" y="2935"/>
                  </a:lnTo>
                  <a:lnTo>
                    <a:pt x="133" y="2944"/>
                  </a:lnTo>
                  <a:lnTo>
                    <a:pt x="114" y="2947"/>
                  </a:lnTo>
                  <a:lnTo>
                    <a:pt x="114" y="3173"/>
                  </a:lnTo>
                  <a:lnTo>
                    <a:pt x="133" y="3176"/>
                  </a:lnTo>
                  <a:lnTo>
                    <a:pt x="149" y="3185"/>
                  </a:lnTo>
                  <a:lnTo>
                    <a:pt x="161" y="3197"/>
                  </a:lnTo>
                  <a:lnTo>
                    <a:pt x="169" y="3212"/>
                  </a:lnTo>
                  <a:lnTo>
                    <a:pt x="172" y="3230"/>
                  </a:lnTo>
                  <a:lnTo>
                    <a:pt x="170" y="3246"/>
                  </a:lnTo>
                  <a:lnTo>
                    <a:pt x="162" y="3261"/>
                  </a:lnTo>
                  <a:lnTo>
                    <a:pt x="152" y="3272"/>
                  </a:lnTo>
                  <a:lnTo>
                    <a:pt x="165" y="3280"/>
                  </a:lnTo>
                  <a:lnTo>
                    <a:pt x="181" y="3285"/>
                  </a:lnTo>
                  <a:lnTo>
                    <a:pt x="199" y="3287"/>
                  </a:lnTo>
                  <a:lnTo>
                    <a:pt x="1634" y="3287"/>
                  </a:lnTo>
                  <a:lnTo>
                    <a:pt x="1656" y="3284"/>
                  </a:lnTo>
                  <a:lnTo>
                    <a:pt x="1676" y="3275"/>
                  </a:lnTo>
                  <a:lnTo>
                    <a:pt x="1693" y="3262"/>
                  </a:lnTo>
                  <a:lnTo>
                    <a:pt x="1706" y="3245"/>
                  </a:lnTo>
                  <a:lnTo>
                    <a:pt x="1714" y="3226"/>
                  </a:lnTo>
                  <a:lnTo>
                    <a:pt x="1717" y="3204"/>
                  </a:lnTo>
                  <a:lnTo>
                    <a:pt x="1717" y="2663"/>
                  </a:lnTo>
                  <a:lnTo>
                    <a:pt x="114" y="2663"/>
                  </a:lnTo>
                  <a:close/>
                  <a:moveTo>
                    <a:pt x="199" y="340"/>
                  </a:moveTo>
                  <a:lnTo>
                    <a:pt x="176" y="343"/>
                  </a:lnTo>
                  <a:lnTo>
                    <a:pt x="156" y="351"/>
                  </a:lnTo>
                  <a:lnTo>
                    <a:pt x="139" y="365"/>
                  </a:lnTo>
                  <a:lnTo>
                    <a:pt x="126" y="381"/>
                  </a:lnTo>
                  <a:lnTo>
                    <a:pt x="118" y="401"/>
                  </a:lnTo>
                  <a:lnTo>
                    <a:pt x="114" y="423"/>
                  </a:lnTo>
                  <a:lnTo>
                    <a:pt x="114" y="2550"/>
                  </a:lnTo>
                  <a:lnTo>
                    <a:pt x="1717" y="2550"/>
                  </a:lnTo>
                  <a:lnTo>
                    <a:pt x="1717" y="423"/>
                  </a:lnTo>
                  <a:lnTo>
                    <a:pt x="1714" y="401"/>
                  </a:lnTo>
                  <a:lnTo>
                    <a:pt x="1706" y="381"/>
                  </a:lnTo>
                  <a:lnTo>
                    <a:pt x="1693" y="365"/>
                  </a:lnTo>
                  <a:lnTo>
                    <a:pt x="1676" y="351"/>
                  </a:lnTo>
                  <a:lnTo>
                    <a:pt x="1656" y="343"/>
                  </a:lnTo>
                  <a:lnTo>
                    <a:pt x="1634" y="340"/>
                  </a:lnTo>
                  <a:lnTo>
                    <a:pt x="199" y="340"/>
                  </a:lnTo>
                  <a:close/>
                  <a:moveTo>
                    <a:pt x="687" y="113"/>
                  </a:moveTo>
                  <a:lnTo>
                    <a:pt x="687" y="227"/>
                  </a:lnTo>
                  <a:lnTo>
                    <a:pt x="1145" y="227"/>
                  </a:lnTo>
                  <a:lnTo>
                    <a:pt x="1145" y="113"/>
                  </a:lnTo>
                  <a:lnTo>
                    <a:pt x="687" y="113"/>
                  </a:lnTo>
                  <a:close/>
                  <a:moveTo>
                    <a:pt x="572" y="0"/>
                  </a:moveTo>
                  <a:lnTo>
                    <a:pt x="1259" y="0"/>
                  </a:lnTo>
                  <a:lnTo>
                    <a:pt x="1259" y="227"/>
                  </a:lnTo>
                  <a:lnTo>
                    <a:pt x="1634" y="227"/>
                  </a:lnTo>
                  <a:lnTo>
                    <a:pt x="1669" y="230"/>
                  </a:lnTo>
                  <a:lnTo>
                    <a:pt x="1703" y="239"/>
                  </a:lnTo>
                  <a:lnTo>
                    <a:pt x="1734" y="253"/>
                  </a:lnTo>
                  <a:lnTo>
                    <a:pt x="1761" y="273"/>
                  </a:lnTo>
                  <a:lnTo>
                    <a:pt x="1785" y="297"/>
                  </a:lnTo>
                  <a:lnTo>
                    <a:pt x="1805" y="324"/>
                  </a:lnTo>
                  <a:lnTo>
                    <a:pt x="1819" y="354"/>
                  </a:lnTo>
                  <a:lnTo>
                    <a:pt x="1829" y="387"/>
                  </a:lnTo>
                  <a:lnTo>
                    <a:pt x="1832" y="423"/>
                  </a:lnTo>
                  <a:lnTo>
                    <a:pt x="1832" y="3204"/>
                  </a:lnTo>
                  <a:lnTo>
                    <a:pt x="1829" y="3239"/>
                  </a:lnTo>
                  <a:lnTo>
                    <a:pt x="1819" y="3272"/>
                  </a:lnTo>
                  <a:lnTo>
                    <a:pt x="1805" y="3303"/>
                  </a:lnTo>
                  <a:lnTo>
                    <a:pt x="1785" y="3330"/>
                  </a:lnTo>
                  <a:lnTo>
                    <a:pt x="1761" y="3354"/>
                  </a:lnTo>
                  <a:lnTo>
                    <a:pt x="1734" y="3373"/>
                  </a:lnTo>
                  <a:lnTo>
                    <a:pt x="1703" y="3388"/>
                  </a:lnTo>
                  <a:lnTo>
                    <a:pt x="1669" y="3397"/>
                  </a:lnTo>
                  <a:lnTo>
                    <a:pt x="1634" y="3400"/>
                  </a:lnTo>
                  <a:lnTo>
                    <a:pt x="199" y="3400"/>
                  </a:lnTo>
                  <a:lnTo>
                    <a:pt x="162" y="3397"/>
                  </a:lnTo>
                  <a:lnTo>
                    <a:pt x="129" y="3388"/>
                  </a:lnTo>
                  <a:lnTo>
                    <a:pt x="99" y="3373"/>
                  </a:lnTo>
                  <a:lnTo>
                    <a:pt x="71" y="3354"/>
                  </a:lnTo>
                  <a:lnTo>
                    <a:pt x="47" y="3330"/>
                  </a:lnTo>
                  <a:lnTo>
                    <a:pt x="27" y="3303"/>
                  </a:lnTo>
                  <a:lnTo>
                    <a:pt x="12" y="3272"/>
                  </a:lnTo>
                  <a:lnTo>
                    <a:pt x="3" y="3239"/>
                  </a:lnTo>
                  <a:lnTo>
                    <a:pt x="0" y="3204"/>
                  </a:lnTo>
                  <a:lnTo>
                    <a:pt x="0" y="423"/>
                  </a:lnTo>
                  <a:lnTo>
                    <a:pt x="3" y="387"/>
                  </a:lnTo>
                  <a:lnTo>
                    <a:pt x="12" y="354"/>
                  </a:lnTo>
                  <a:lnTo>
                    <a:pt x="27" y="324"/>
                  </a:lnTo>
                  <a:lnTo>
                    <a:pt x="47" y="297"/>
                  </a:lnTo>
                  <a:lnTo>
                    <a:pt x="71" y="273"/>
                  </a:lnTo>
                  <a:lnTo>
                    <a:pt x="99" y="253"/>
                  </a:lnTo>
                  <a:lnTo>
                    <a:pt x="129" y="239"/>
                  </a:lnTo>
                  <a:lnTo>
                    <a:pt x="162" y="230"/>
                  </a:lnTo>
                  <a:lnTo>
                    <a:pt x="199" y="227"/>
                  </a:lnTo>
                  <a:lnTo>
                    <a:pt x="572" y="227"/>
                  </a:lnTo>
                  <a:lnTo>
                    <a:pt x="5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6" name="Freeform 438"/>
            <p:cNvSpPr>
              <a:spLocks/>
            </p:cNvSpPr>
            <p:nvPr/>
          </p:nvSpPr>
          <p:spPr bwMode="auto">
            <a:xfrm>
              <a:off x="11071226" y="5435600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2 h 114"/>
                <a:gd name="T6" fmla="*/ 104 w 114"/>
                <a:gd name="T7" fmla="*/ 24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4 w 114"/>
                <a:gd name="T15" fmla="*/ 90 h 114"/>
                <a:gd name="T16" fmla="*/ 92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7" name="Freeform 439"/>
            <p:cNvSpPr>
              <a:spLocks/>
            </p:cNvSpPr>
            <p:nvPr/>
          </p:nvSpPr>
          <p:spPr bwMode="auto">
            <a:xfrm>
              <a:off x="11098213" y="5462588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4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1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1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1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8" name="Freeform 440"/>
            <p:cNvSpPr>
              <a:spLocks/>
            </p:cNvSpPr>
            <p:nvPr/>
          </p:nvSpPr>
          <p:spPr bwMode="auto">
            <a:xfrm>
              <a:off x="11125201" y="5435600"/>
              <a:ext cx="19050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2 h 114"/>
                <a:gd name="T6" fmla="*/ 105 w 115"/>
                <a:gd name="T7" fmla="*/ 24 h 114"/>
                <a:gd name="T8" fmla="*/ 113 w 115"/>
                <a:gd name="T9" fmla="*/ 39 h 114"/>
                <a:gd name="T10" fmla="*/ 115 w 115"/>
                <a:gd name="T11" fmla="*/ 57 h 114"/>
                <a:gd name="T12" fmla="*/ 113 w 115"/>
                <a:gd name="T13" fmla="*/ 75 h 114"/>
                <a:gd name="T14" fmla="*/ 105 w 115"/>
                <a:gd name="T15" fmla="*/ 90 h 114"/>
                <a:gd name="T16" fmla="*/ 92 w 115"/>
                <a:gd name="T17" fmla="*/ 102 h 114"/>
                <a:gd name="T18" fmla="*/ 76 w 115"/>
                <a:gd name="T19" fmla="*/ 111 h 114"/>
                <a:gd name="T20" fmla="*/ 58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2 w 115"/>
                <a:gd name="T27" fmla="*/ 90 h 114"/>
                <a:gd name="T28" fmla="*/ 4 w 115"/>
                <a:gd name="T29" fmla="*/ 75 h 114"/>
                <a:gd name="T30" fmla="*/ 0 w 115"/>
                <a:gd name="T31" fmla="*/ 57 h 114"/>
                <a:gd name="T32" fmla="*/ 4 w 115"/>
                <a:gd name="T33" fmla="*/ 39 h 114"/>
                <a:gd name="T34" fmla="*/ 12 w 115"/>
                <a:gd name="T35" fmla="*/ 24 h 114"/>
                <a:gd name="T36" fmla="*/ 24 w 115"/>
                <a:gd name="T37" fmla="*/ 12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3" y="75"/>
                  </a:lnTo>
                  <a:lnTo>
                    <a:pt x="105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9" name="Freeform 441"/>
            <p:cNvSpPr>
              <a:spLocks/>
            </p:cNvSpPr>
            <p:nvPr/>
          </p:nvSpPr>
          <p:spPr bwMode="auto">
            <a:xfrm>
              <a:off x="11179176" y="5435600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2 h 114"/>
                <a:gd name="T6" fmla="*/ 104 w 114"/>
                <a:gd name="T7" fmla="*/ 24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0 h 114"/>
                <a:gd name="T16" fmla="*/ 92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0" name="Freeform 442"/>
            <p:cNvSpPr>
              <a:spLocks/>
            </p:cNvSpPr>
            <p:nvPr/>
          </p:nvSpPr>
          <p:spPr bwMode="auto">
            <a:xfrm>
              <a:off x="11152188" y="5462588"/>
              <a:ext cx="19050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2 w 115"/>
                <a:gd name="T5" fmla="*/ 12 h 114"/>
                <a:gd name="T6" fmla="*/ 104 w 115"/>
                <a:gd name="T7" fmla="*/ 24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1 h 114"/>
                <a:gd name="T16" fmla="*/ 92 w 115"/>
                <a:gd name="T17" fmla="*/ 102 h 114"/>
                <a:gd name="T18" fmla="*/ 76 w 115"/>
                <a:gd name="T19" fmla="*/ 111 h 114"/>
                <a:gd name="T20" fmla="*/ 57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2 w 115"/>
                <a:gd name="T27" fmla="*/ 91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2 w 115"/>
                <a:gd name="T35" fmla="*/ 24 h 114"/>
                <a:gd name="T36" fmla="*/ 24 w 115"/>
                <a:gd name="T37" fmla="*/ 12 h 114"/>
                <a:gd name="T38" fmla="*/ 40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1" name="Freeform 443"/>
            <p:cNvSpPr>
              <a:spLocks/>
            </p:cNvSpPr>
            <p:nvPr/>
          </p:nvSpPr>
          <p:spPr bwMode="auto">
            <a:xfrm>
              <a:off x="11207751" y="5462588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4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4 w 114"/>
                <a:gd name="T15" fmla="*/ 91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1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2" name="Freeform 444"/>
            <p:cNvSpPr>
              <a:spLocks/>
            </p:cNvSpPr>
            <p:nvPr/>
          </p:nvSpPr>
          <p:spPr bwMode="auto">
            <a:xfrm>
              <a:off x="11234738" y="5435600"/>
              <a:ext cx="17463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2 h 114"/>
                <a:gd name="T6" fmla="*/ 104 w 115"/>
                <a:gd name="T7" fmla="*/ 24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0 h 114"/>
                <a:gd name="T16" fmla="*/ 92 w 115"/>
                <a:gd name="T17" fmla="*/ 102 h 114"/>
                <a:gd name="T18" fmla="*/ 76 w 115"/>
                <a:gd name="T19" fmla="*/ 111 h 114"/>
                <a:gd name="T20" fmla="*/ 58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2 w 115"/>
                <a:gd name="T27" fmla="*/ 90 h 114"/>
                <a:gd name="T28" fmla="*/ 4 w 115"/>
                <a:gd name="T29" fmla="*/ 75 h 114"/>
                <a:gd name="T30" fmla="*/ 0 w 115"/>
                <a:gd name="T31" fmla="*/ 57 h 114"/>
                <a:gd name="T32" fmla="*/ 4 w 115"/>
                <a:gd name="T33" fmla="*/ 39 h 114"/>
                <a:gd name="T34" fmla="*/ 12 w 115"/>
                <a:gd name="T35" fmla="*/ 24 h 114"/>
                <a:gd name="T36" fmla="*/ 24 w 115"/>
                <a:gd name="T37" fmla="*/ 12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3" name="Freeform 445"/>
            <p:cNvSpPr>
              <a:spLocks/>
            </p:cNvSpPr>
            <p:nvPr/>
          </p:nvSpPr>
          <p:spPr bwMode="auto">
            <a:xfrm>
              <a:off x="11288713" y="5435600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4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0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4" name="Freeform 446"/>
            <p:cNvSpPr>
              <a:spLocks/>
            </p:cNvSpPr>
            <p:nvPr/>
          </p:nvSpPr>
          <p:spPr bwMode="auto">
            <a:xfrm>
              <a:off x="11261726" y="5462588"/>
              <a:ext cx="17463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2 w 115"/>
                <a:gd name="T5" fmla="*/ 12 h 114"/>
                <a:gd name="T6" fmla="*/ 104 w 115"/>
                <a:gd name="T7" fmla="*/ 24 h 114"/>
                <a:gd name="T8" fmla="*/ 113 w 115"/>
                <a:gd name="T9" fmla="*/ 39 h 114"/>
                <a:gd name="T10" fmla="*/ 115 w 115"/>
                <a:gd name="T11" fmla="*/ 57 h 114"/>
                <a:gd name="T12" fmla="*/ 113 w 115"/>
                <a:gd name="T13" fmla="*/ 75 h 114"/>
                <a:gd name="T14" fmla="*/ 104 w 115"/>
                <a:gd name="T15" fmla="*/ 91 h 114"/>
                <a:gd name="T16" fmla="*/ 92 w 115"/>
                <a:gd name="T17" fmla="*/ 102 h 114"/>
                <a:gd name="T18" fmla="*/ 76 w 115"/>
                <a:gd name="T19" fmla="*/ 111 h 114"/>
                <a:gd name="T20" fmla="*/ 57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2 w 115"/>
                <a:gd name="T27" fmla="*/ 91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2 w 115"/>
                <a:gd name="T35" fmla="*/ 24 h 114"/>
                <a:gd name="T36" fmla="*/ 24 w 115"/>
                <a:gd name="T37" fmla="*/ 12 h 114"/>
                <a:gd name="T38" fmla="*/ 40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3" y="75"/>
                  </a:lnTo>
                  <a:lnTo>
                    <a:pt x="104" y="91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5" name="Freeform 447"/>
            <p:cNvSpPr>
              <a:spLocks/>
            </p:cNvSpPr>
            <p:nvPr/>
          </p:nvSpPr>
          <p:spPr bwMode="auto">
            <a:xfrm>
              <a:off x="11071226" y="5489575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2 h 114"/>
                <a:gd name="T6" fmla="*/ 104 w 114"/>
                <a:gd name="T7" fmla="*/ 23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4 w 114"/>
                <a:gd name="T15" fmla="*/ 90 h 114"/>
                <a:gd name="T16" fmla="*/ 92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3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6" name="Freeform 448"/>
            <p:cNvSpPr>
              <a:spLocks/>
            </p:cNvSpPr>
            <p:nvPr/>
          </p:nvSpPr>
          <p:spPr bwMode="auto">
            <a:xfrm>
              <a:off x="11098213" y="5516563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4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0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7" name="Freeform 449"/>
            <p:cNvSpPr>
              <a:spLocks/>
            </p:cNvSpPr>
            <p:nvPr/>
          </p:nvSpPr>
          <p:spPr bwMode="auto">
            <a:xfrm>
              <a:off x="11125201" y="5489575"/>
              <a:ext cx="19050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2 h 114"/>
                <a:gd name="T6" fmla="*/ 105 w 115"/>
                <a:gd name="T7" fmla="*/ 23 h 114"/>
                <a:gd name="T8" fmla="*/ 113 w 115"/>
                <a:gd name="T9" fmla="*/ 39 h 114"/>
                <a:gd name="T10" fmla="*/ 115 w 115"/>
                <a:gd name="T11" fmla="*/ 57 h 114"/>
                <a:gd name="T12" fmla="*/ 113 w 115"/>
                <a:gd name="T13" fmla="*/ 75 h 114"/>
                <a:gd name="T14" fmla="*/ 105 w 115"/>
                <a:gd name="T15" fmla="*/ 90 h 114"/>
                <a:gd name="T16" fmla="*/ 92 w 115"/>
                <a:gd name="T17" fmla="*/ 102 h 114"/>
                <a:gd name="T18" fmla="*/ 76 w 115"/>
                <a:gd name="T19" fmla="*/ 111 h 114"/>
                <a:gd name="T20" fmla="*/ 58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2 w 115"/>
                <a:gd name="T27" fmla="*/ 90 h 114"/>
                <a:gd name="T28" fmla="*/ 4 w 115"/>
                <a:gd name="T29" fmla="*/ 75 h 114"/>
                <a:gd name="T30" fmla="*/ 0 w 115"/>
                <a:gd name="T31" fmla="*/ 57 h 114"/>
                <a:gd name="T32" fmla="*/ 4 w 115"/>
                <a:gd name="T33" fmla="*/ 39 h 114"/>
                <a:gd name="T34" fmla="*/ 12 w 115"/>
                <a:gd name="T35" fmla="*/ 23 h 114"/>
                <a:gd name="T36" fmla="*/ 24 w 115"/>
                <a:gd name="T37" fmla="*/ 12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5" y="23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3" y="75"/>
                  </a:lnTo>
                  <a:lnTo>
                    <a:pt x="105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8" name="Freeform 450"/>
            <p:cNvSpPr>
              <a:spLocks/>
            </p:cNvSpPr>
            <p:nvPr/>
          </p:nvSpPr>
          <p:spPr bwMode="auto">
            <a:xfrm>
              <a:off x="11179176" y="5489575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2 h 114"/>
                <a:gd name="T6" fmla="*/ 104 w 114"/>
                <a:gd name="T7" fmla="*/ 23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0 h 114"/>
                <a:gd name="T16" fmla="*/ 92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3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9" name="Freeform 451"/>
            <p:cNvSpPr>
              <a:spLocks/>
            </p:cNvSpPr>
            <p:nvPr/>
          </p:nvSpPr>
          <p:spPr bwMode="auto">
            <a:xfrm>
              <a:off x="11152188" y="5516563"/>
              <a:ext cx="19050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2 w 115"/>
                <a:gd name="T5" fmla="*/ 12 h 114"/>
                <a:gd name="T6" fmla="*/ 104 w 115"/>
                <a:gd name="T7" fmla="*/ 24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0 h 114"/>
                <a:gd name="T16" fmla="*/ 92 w 115"/>
                <a:gd name="T17" fmla="*/ 102 h 114"/>
                <a:gd name="T18" fmla="*/ 76 w 115"/>
                <a:gd name="T19" fmla="*/ 111 h 114"/>
                <a:gd name="T20" fmla="*/ 57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2 w 115"/>
                <a:gd name="T27" fmla="*/ 90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2 w 115"/>
                <a:gd name="T35" fmla="*/ 24 h 114"/>
                <a:gd name="T36" fmla="*/ 24 w 115"/>
                <a:gd name="T37" fmla="*/ 12 h 114"/>
                <a:gd name="T38" fmla="*/ 40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0" name="Freeform 452"/>
            <p:cNvSpPr>
              <a:spLocks/>
            </p:cNvSpPr>
            <p:nvPr/>
          </p:nvSpPr>
          <p:spPr bwMode="auto">
            <a:xfrm>
              <a:off x="11207751" y="5516563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4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4 w 114"/>
                <a:gd name="T15" fmla="*/ 90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" name="Freeform 453"/>
            <p:cNvSpPr>
              <a:spLocks/>
            </p:cNvSpPr>
            <p:nvPr/>
          </p:nvSpPr>
          <p:spPr bwMode="auto">
            <a:xfrm>
              <a:off x="11234738" y="5489575"/>
              <a:ext cx="17463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2 h 114"/>
                <a:gd name="T6" fmla="*/ 104 w 115"/>
                <a:gd name="T7" fmla="*/ 23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0 h 114"/>
                <a:gd name="T16" fmla="*/ 92 w 115"/>
                <a:gd name="T17" fmla="*/ 102 h 114"/>
                <a:gd name="T18" fmla="*/ 76 w 115"/>
                <a:gd name="T19" fmla="*/ 111 h 114"/>
                <a:gd name="T20" fmla="*/ 58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2 w 115"/>
                <a:gd name="T27" fmla="*/ 90 h 114"/>
                <a:gd name="T28" fmla="*/ 4 w 115"/>
                <a:gd name="T29" fmla="*/ 75 h 114"/>
                <a:gd name="T30" fmla="*/ 0 w 115"/>
                <a:gd name="T31" fmla="*/ 57 h 114"/>
                <a:gd name="T32" fmla="*/ 4 w 115"/>
                <a:gd name="T33" fmla="*/ 39 h 114"/>
                <a:gd name="T34" fmla="*/ 12 w 115"/>
                <a:gd name="T35" fmla="*/ 23 h 114"/>
                <a:gd name="T36" fmla="*/ 24 w 115"/>
                <a:gd name="T37" fmla="*/ 12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2" name="Freeform 454"/>
            <p:cNvSpPr>
              <a:spLocks/>
            </p:cNvSpPr>
            <p:nvPr/>
          </p:nvSpPr>
          <p:spPr bwMode="auto">
            <a:xfrm>
              <a:off x="11288713" y="5489575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3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0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3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3" name="Freeform 455"/>
            <p:cNvSpPr>
              <a:spLocks/>
            </p:cNvSpPr>
            <p:nvPr/>
          </p:nvSpPr>
          <p:spPr bwMode="auto">
            <a:xfrm>
              <a:off x="11261726" y="5516563"/>
              <a:ext cx="17463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2 w 115"/>
                <a:gd name="T5" fmla="*/ 12 h 114"/>
                <a:gd name="T6" fmla="*/ 104 w 115"/>
                <a:gd name="T7" fmla="*/ 24 h 114"/>
                <a:gd name="T8" fmla="*/ 113 w 115"/>
                <a:gd name="T9" fmla="*/ 39 h 114"/>
                <a:gd name="T10" fmla="*/ 115 w 115"/>
                <a:gd name="T11" fmla="*/ 57 h 114"/>
                <a:gd name="T12" fmla="*/ 113 w 115"/>
                <a:gd name="T13" fmla="*/ 75 h 114"/>
                <a:gd name="T14" fmla="*/ 104 w 115"/>
                <a:gd name="T15" fmla="*/ 90 h 114"/>
                <a:gd name="T16" fmla="*/ 92 w 115"/>
                <a:gd name="T17" fmla="*/ 102 h 114"/>
                <a:gd name="T18" fmla="*/ 76 w 115"/>
                <a:gd name="T19" fmla="*/ 111 h 114"/>
                <a:gd name="T20" fmla="*/ 57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2 w 115"/>
                <a:gd name="T27" fmla="*/ 90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2 w 115"/>
                <a:gd name="T35" fmla="*/ 24 h 114"/>
                <a:gd name="T36" fmla="*/ 24 w 115"/>
                <a:gd name="T37" fmla="*/ 12 h 114"/>
                <a:gd name="T38" fmla="*/ 40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3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78" name="Freeform 460"/>
          <p:cNvSpPr>
            <a:spLocks noEditPoints="1"/>
          </p:cNvSpPr>
          <p:nvPr/>
        </p:nvSpPr>
        <p:spPr bwMode="auto">
          <a:xfrm>
            <a:off x="10155841" y="5013072"/>
            <a:ext cx="290513" cy="539750"/>
          </a:xfrm>
          <a:custGeom>
            <a:avLst/>
            <a:gdLst>
              <a:gd name="T0" fmla="*/ 114 w 1832"/>
              <a:gd name="T1" fmla="*/ 3204 h 3400"/>
              <a:gd name="T2" fmla="*/ 126 w 1832"/>
              <a:gd name="T3" fmla="*/ 3245 h 3400"/>
              <a:gd name="T4" fmla="*/ 156 w 1832"/>
              <a:gd name="T5" fmla="*/ 3275 h 3400"/>
              <a:gd name="T6" fmla="*/ 199 w 1832"/>
              <a:gd name="T7" fmla="*/ 3287 h 3400"/>
              <a:gd name="T8" fmla="*/ 1656 w 1832"/>
              <a:gd name="T9" fmla="*/ 3284 h 3400"/>
              <a:gd name="T10" fmla="*/ 1693 w 1832"/>
              <a:gd name="T11" fmla="*/ 3262 h 3400"/>
              <a:gd name="T12" fmla="*/ 1714 w 1832"/>
              <a:gd name="T13" fmla="*/ 3226 h 3400"/>
              <a:gd name="T14" fmla="*/ 1717 w 1832"/>
              <a:gd name="T15" fmla="*/ 2663 h 3400"/>
              <a:gd name="T16" fmla="*/ 114 w 1832"/>
              <a:gd name="T17" fmla="*/ 1870 h 3400"/>
              <a:gd name="T18" fmla="*/ 1717 w 1832"/>
              <a:gd name="T19" fmla="*/ 2550 h 3400"/>
              <a:gd name="T20" fmla="*/ 114 w 1832"/>
              <a:gd name="T21" fmla="*/ 1870 h 3400"/>
              <a:gd name="T22" fmla="*/ 176 w 1832"/>
              <a:gd name="T23" fmla="*/ 343 h 3400"/>
              <a:gd name="T24" fmla="*/ 139 w 1832"/>
              <a:gd name="T25" fmla="*/ 365 h 3400"/>
              <a:gd name="T26" fmla="*/ 118 w 1832"/>
              <a:gd name="T27" fmla="*/ 401 h 3400"/>
              <a:gd name="T28" fmla="*/ 114 w 1832"/>
              <a:gd name="T29" fmla="*/ 1757 h 3400"/>
              <a:gd name="T30" fmla="*/ 1717 w 1832"/>
              <a:gd name="T31" fmla="*/ 423 h 3400"/>
              <a:gd name="T32" fmla="*/ 1706 w 1832"/>
              <a:gd name="T33" fmla="*/ 381 h 3400"/>
              <a:gd name="T34" fmla="*/ 1676 w 1832"/>
              <a:gd name="T35" fmla="*/ 351 h 3400"/>
              <a:gd name="T36" fmla="*/ 1634 w 1832"/>
              <a:gd name="T37" fmla="*/ 340 h 3400"/>
              <a:gd name="T38" fmla="*/ 687 w 1832"/>
              <a:gd name="T39" fmla="*/ 113 h 3400"/>
              <a:gd name="T40" fmla="*/ 1145 w 1832"/>
              <a:gd name="T41" fmla="*/ 227 h 3400"/>
              <a:gd name="T42" fmla="*/ 687 w 1832"/>
              <a:gd name="T43" fmla="*/ 113 h 3400"/>
              <a:gd name="T44" fmla="*/ 1259 w 1832"/>
              <a:gd name="T45" fmla="*/ 0 h 3400"/>
              <a:gd name="T46" fmla="*/ 1634 w 1832"/>
              <a:gd name="T47" fmla="*/ 227 h 3400"/>
              <a:gd name="T48" fmla="*/ 1703 w 1832"/>
              <a:gd name="T49" fmla="*/ 239 h 3400"/>
              <a:gd name="T50" fmla="*/ 1761 w 1832"/>
              <a:gd name="T51" fmla="*/ 273 h 3400"/>
              <a:gd name="T52" fmla="*/ 1805 w 1832"/>
              <a:gd name="T53" fmla="*/ 324 h 3400"/>
              <a:gd name="T54" fmla="*/ 1829 w 1832"/>
              <a:gd name="T55" fmla="*/ 387 h 3400"/>
              <a:gd name="T56" fmla="*/ 1832 w 1832"/>
              <a:gd name="T57" fmla="*/ 3204 h 3400"/>
              <a:gd name="T58" fmla="*/ 1819 w 1832"/>
              <a:gd name="T59" fmla="*/ 3272 h 3400"/>
              <a:gd name="T60" fmla="*/ 1785 w 1832"/>
              <a:gd name="T61" fmla="*/ 3330 h 3400"/>
              <a:gd name="T62" fmla="*/ 1734 w 1832"/>
              <a:gd name="T63" fmla="*/ 3373 h 3400"/>
              <a:gd name="T64" fmla="*/ 1669 w 1832"/>
              <a:gd name="T65" fmla="*/ 3397 h 3400"/>
              <a:gd name="T66" fmla="*/ 199 w 1832"/>
              <a:gd name="T67" fmla="*/ 3400 h 3400"/>
              <a:gd name="T68" fmla="*/ 129 w 1832"/>
              <a:gd name="T69" fmla="*/ 3388 h 3400"/>
              <a:gd name="T70" fmla="*/ 71 w 1832"/>
              <a:gd name="T71" fmla="*/ 3354 h 3400"/>
              <a:gd name="T72" fmla="*/ 27 w 1832"/>
              <a:gd name="T73" fmla="*/ 3303 h 3400"/>
              <a:gd name="T74" fmla="*/ 3 w 1832"/>
              <a:gd name="T75" fmla="*/ 3239 h 3400"/>
              <a:gd name="T76" fmla="*/ 0 w 1832"/>
              <a:gd name="T77" fmla="*/ 423 h 3400"/>
              <a:gd name="T78" fmla="*/ 12 w 1832"/>
              <a:gd name="T79" fmla="*/ 354 h 3400"/>
              <a:gd name="T80" fmla="*/ 47 w 1832"/>
              <a:gd name="T81" fmla="*/ 297 h 3400"/>
              <a:gd name="T82" fmla="*/ 99 w 1832"/>
              <a:gd name="T83" fmla="*/ 253 h 3400"/>
              <a:gd name="T84" fmla="*/ 162 w 1832"/>
              <a:gd name="T85" fmla="*/ 230 h 3400"/>
              <a:gd name="T86" fmla="*/ 572 w 1832"/>
              <a:gd name="T87" fmla="*/ 227 h 3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832" h="3400">
                <a:moveTo>
                  <a:pt x="114" y="2663"/>
                </a:moveTo>
                <a:lnTo>
                  <a:pt x="114" y="3204"/>
                </a:lnTo>
                <a:lnTo>
                  <a:pt x="118" y="3226"/>
                </a:lnTo>
                <a:lnTo>
                  <a:pt x="126" y="3245"/>
                </a:lnTo>
                <a:lnTo>
                  <a:pt x="139" y="3262"/>
                </a:lnTo>
                <a:lnTo>
                  <a:pt x="156" y="3275"/>
                </a:lnTo>
                <a:lnTo>
                  <a:pt x="176" y="3284"/>
                </a:lnTo>
                <a:lnTo>
                  <a:pt x="199" y="3287"/>
                </a:lnTo>
                <a:lnTo>
                  <a:pt x="1634" y="3287"/>
                </a:lnTo>
                <a:lnTo>
                  <a:pt x="1656" y="3284"/>
                </a:lnTo>
                <a:lnTo>
                  <a:pt x="1676" y="3275"/>
                </a:lnTo>
                <a:lnTo>
                  <a:pt x="1693" y="3262"/>
                </a:lnTo>
                <a:lnTo>
                  <a:pt x="1706" y="3245"/>
                </a:lnTo>
                <a:lnTo>
                  <a:pt x="1714" y="3226"/>
                </a:lnTo>
                <a:lnTo>
                  <a:pt x="1717" y="3204"/>
                </a:lnTo>
                <a:lnTo>
                  <a:pt x="1717" y="2663"/>
                </a:lnTo>
                <a:lnTo>
                  <a:pt x="114" y="2663"/>
                </a:lnTo>
                <a:close/>
                <a:moveTo>
                  <a:pt x="114" y="1870"/>
                </a:moveTo>
                <a:lnTo>
                  <a:pt x="114" y="2550"/>
                </a:lnTo>
                <a:lnTo>
                  <a:pt x="1717" y="2550"/>
                </a:lnTo>
                <a:lnTo>
                  <a:pt x="1717" y="1870"/>
                </a:lnTo>
                <a:lnTo>
                  <a:pt x="114" y="1870"/>
                </a:lnTo>
                <a:close/>
                <a:moveTo>
                  <a:pt x="199" y="340"/>
                </a:moveTo>
                <a:lnTo>
                  <a:pt x="176" y="343"/>
                </a:lnTo>
                <a:lnTo>
                  <a:pt x="156" y="351"/>
                </a:lnTo>
                <a:lnTo>
                  <a:pt x="139" y="365"/>
                </a:lnTo>
                <a:lnTo>
                  <a:pt x="126" y="381"/>
                </a:lnTo>
                <a:lnTo>
                  <a:pt x="118" y="401"/>
                </a:lnTo>
                <a:lnTo>
                  <a:pt x="114" y="423"/>
                </a:lnTo>
                <a:lnTo>
                  <a:pt x="114" y="1757"/>
                </a:lnTo>
                <a:lnTo>
                  <a:pt x="1717" y="1757"/>
                </a:lnTo>
                <a:lnTo>
                  <a:pt x="1717" y="423"/>
                </a:lnTo>
                <a:lnTo>
                  <a:pt x="1714" y="401"/>
                </a:lnTo>
                <a:lnTo>
                  <a:pt x="1706" y="381"/>
                </a:lnTo>
                <a:lnTo>
                  <a:pt x="1693" y="365"/>
                </a:lnTo>
                <a:lnTo>
                  <a:pt x="1676" y="351"/>
                </a:lnTo>
                <a:lnTo>
                  <a:pt x="1656" y="343"/>
                </a:lnTo>
                <a:lnTo>
                  <a:pt x="1634" y="340"/>
                </a:lnTo>
                <a:lnTo>
                  <a:pt x="199" y="340"/>
                </a:lnTo>
                <a:close/>
                <a:moveTo>
                  <a:pt x="687" y="113"/>
                </a:moveTo>
                <a:lnTo>
                  <a:pt x="687" y="227"/>
                </a:lnTo>
                <a:lnTo>
                  <a:pt x="1145" y="227"/>
                </a:lnTo>
                <a:lnTo>
                  <a:pt x="1145" y="113"/>
                </a:lnTo>
                <a:lnTo>
                  <a:pt x="687" y="113"/>
                </a:lnTo>
                <a:close/>
                <a:moveTo>
                  <a:pt x="572" y="0"/>
                </a:moveTo>
                <a:lnTo>
                  <a:pt x="1259" y="0"/>
                </a:lnTo>
                <a:lnTo>
                  <a:pt x="1259" y="227"/>
                </a:lnTo>
                <a:lnTo>
                  <a:pt x="1634" y="227"/>
                </a:lnTo>
                <a:lnTo>
                  <a:pt x="1669" y="230"/>
                </a:lnTo>
                <a:lnTo>
                  <a:pt x="1703" y="239"/>
                </a:lnTo>
                <a:lnTo>
                  <a:pt x="1734" y="253"/>
                </a:lnTo>
                <a:lnTo>
                  <a:pt x="1761" y="273"/>
                </a:lnTo>
                <a:lnTo>
                  <a:pt x="1785" y="297"/>
                </a:lnTo>
                <a:lnTo>
                  <a:pt x="1805" y="324"/>
                </a:lnTo>
                <a:lnTo>
                  <a:pt x="1819" y="354"/>
                </a:lnTo>
                <a:lnTo>
                  <a:pt x="1829" y="387"/>
                </a:lnTo>
                <a:lnTo>
                  <a:pt x="1832" y="423"/>
                </a:lnTo>
                <a:lnTo>
                  <a:pt x="1832" y="3204"/>
                </a:lnTo>
                <a:lnTo>
                  <a:pt x="1829" y="3239"/>
                </a:lnTo>
                <a:lnTo>
                  <a:pt x="1819" y="3272"/>
                </a:lnTo>
                <a:lnTo>
                  <a:pt x="1805" y="3303"/>
                </a:lnTo>
                <a:lnTo>
                  <a:pt x="1785" y="3330"/>
                </a:lnTo>
                <a:lnTo>
                  <a:pt x="1761" y="3354"/>
                </a:lnTo>
                <a:lnTo>
                  <a:pt x="1734" y="3373"/>
                </a:lnTo>
                <a:lnTo>
                  <a:pt x="1703" y="3388"/>
                </a:lnTo>
                <a:lnTo>
                  <a:pt x="1669" y="3397"/>
                </a:lnTo>
                <a:lnTo>
                  <a:pt x="1634" y="3400"/>
                </a:lnTo>
                <a:lnTo>
                  <a:pt x="199" y="3400"/>
                </a:lnTo>
                <a:lnTo>
                  <a:pt x="162" y="3397"/>
                </a:lnTo>
                <a:lnTo>
                  <a:pt x="129" y="3388"/>
                </a:lnTo>
                <a:lnTo>
                  <a:pt x="99" y="3373"/>
                </a:lnTo>
                <a:lnTo>
                  <a:pt x="71" y="3354"/>
                </a:lnTo>
                <a:lnTo>
                  <a:pt x="47" y="3330"/>
                </a:lnTo>
                <a:lnTo>
                  <a:pt x="27" y="3303"/>
                </a:lnTo>
                <a:lnTo>
                  <a:pt x="12" y="3272"/>
                </a:lnTo>
                <a:lnTo>
                  <a:pt x="3" y="3239"/>
                </a:lnTo>
                <a:lnTo>
                  <a:pt x="0" y="3204"/>
                </a:lnTo>
                <a:lnTo>
                  <a:pt x="0" y="423"/>
                </a:lnTo>
                <a:lnTo>
                  <a:pt x="3" y="387"/>
                </a:lnTo>
                <a:lnTo>
                  <a:pt x="12" y="354"/>
                </a:lnTo>
                <a:lnTo>
                  <a:pt x="27" y="324"/>
                </a:lnTo>
                <a:lnTo>
                  <a:pt x="47" y="297"/>
                </a:lnTo>
                <a:lnTo>
                  <a:pt x="71" y="273"/>
                </a:lnTo>
                <a:lnTo>
                  <a:pt x="99" y="253"/>
                </a:lnTo>
                <a:lnTo>
                  <a:pt x="129" y="239"/>
                </a:lnTo>
                <a:lnTo>
                  <a:pt x="162" y="230"/>
                </a:lnTo>
                <a:lnTo>
                  <a:pt x="199" y="227"/>
                </a:lnTo>
                <a:lnTo>
                  <a:pt x="572" y="227"/>
                </a:lnTo>
                <a:lnTo>
                  <a:pt x="57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2" name="Freeform 465"/>
          <p:cNvSpPr>
            <a:spLocks noEditPoints="1"/>
          </p:cNvSpPr>
          <p:nvPr/>
        </p:nvSpPr>
        <p:spPr bwMode="auto">
          <a:xfrm>
            <a:off x="9220347" y="5013072"/>
            <a:ext cx="290513" cy="539750"/>
          </a:xfrm>
          <a:custGeom>
            <a:avLst/>
            <a:gdLst>
              <a:gd name="T0" fmla="*/ 114 w 1832"/>
              <a:gd name="T1" fmla="*/ 3204 h 3400"/>
              <a:gd name="T2" fmla="*/ 126 w 1832"/>
              <a:gd name="T3" fmla="*/ 3245 h 3400"/>
              <a:gd name="T4" fmla="*/ 156 w 1832"/>
              <a:gd name="T5" fmla="*/ 3275 h 3400"/>
              <a:gd name="T6" fmla="*/ 199 w 1832"/>
              <a:gd name="T7" fmla="*/ 3287 h 3400"/>
              <a:gd name="T8" fmla="*/ 1656 w 1832"/>
              <a:gd name="T9" fmla="*/ 3284 h 3400"/>
              <a:gd name="T10" fmla="*/ 1693 w 1832"/>
              <a:gd name="T11" fmla="*/ 3262 h 3400"/>
              <a:gd name="T12" fmla="*/ 1714 w 1832"/>
              <a:gd name="T13" fmla="*/ 3226 h 3400"/>
              <a:gd name="T14" fmla="*/ 1717 w 1832"/>
              <a:gd name="T15" fmla="*/ 2663 h 3400"/>
              <a:gd name="T16" fmla="*/ 199 w 1832"/>
              <a:gd name="T17" fmla="*/ 340 h 3400"/>
              <a:gd name="T18" fmla="*/ 156 w 1832"/>
              <a:gd name="T19" fmla="*/ 351 h 3400"/>
              <a:gd name="T20" fmla="*/ 126 w 1832"/>
              <a:gd name="T21" fmla="*/ 381 h 3400"/>
              <a:gd name="T22" fmla="*/ 114 w 1832"/>
              <a:gd name="T23" fmla="*/ 423 h 3400"/>
              <a:gd name="T24" fmla="*/ 1717 w 1832"/>
              <a:gd name="T25" fmla="*/ 2550 h 3400"/>
              <a:gd name="T26" fmla="*/ 1714 w 1832"/>
              <a:gd name="T27" fmla="*/ 401 h 3400"/>
              <a:gd name="T28" fmla="*/ 1693 w 1832"/>
              <a:gd name="T29" fmla="*/ 365 h 3400"/>
              <a:gd name="T30" fmla="*/ 1656 w 1832"/>
              <a:gd name="T31" fmla="*/ 343 h 3400"/>
              <a:gd name="T32" fmla="*/ 199 w 1832"/>
              <a:gd name="T33" fmla="*/ 340 h 3400"/>
              <a:gd name="T34" fmla="*/ 687 w 1832"/>
              <a:gd name="T35" fmla="*/ 227 h 3400"/>
              <a:gd name="T36" fmla="*/ 1145 w 1832"/>
              <a:gd name="T37" fmla="*/ 113 h 3400"/>
              <a:gd name="T38" fmla="*/ 572 w 1832"/>
              <a:gd name="T39" fmla="*/ 0 h 3400"/>
              <a:gd name="T40" fmla="*/ 1259 w 1832"/>
              <a:gd name="T41" fmla="*/ 227 h 3400"/>
              <a:gd name="T42" fmla="*/ 1669 w 1832"/>
              <a:gd name="T43" fmla="*/ 230 h 3400"/>
              <a:gd name="T44" fmla="*/ 1734 w 1832"/>
              <a:gd name="T45" fmla="*/ 253 h 3400"/>
              <a:gd name="T46" fmla="*/ 1785 w 1832"/>
              <a:gd name="T47" fmla="*/ 297 h 3400"/>
              <a:gd name="T48" fmla="*/ 1819 w 1832"/>
              <a:gd name="T49" fmla="*/ 354 h 3400"/>
              <a:gd name="T50" fmla="*/ 1832 w 1832"/>
              <a:gd name="T51" fmla="*/ 423 h 3400"/>
              <a:gd name="T52" fmla="*/ 1829 w 1832"/>
              <a:gd name="T53" fmla="*/ 3239 h 3400"/>
              <a:gd name="T54" fmla="*/ 1805 w 1832"/>
              <a:gd name="T55" fmla="*/ 3303 h 3400"/>
              <a:gd name="T56" fmla="*/ 1761 w 1832"/>
              <a:gd name="T57" fmla="*/ 3354 h 3400"/>
              <a:gd name="T58" fmla="*/ 1703 w 1832"/>
              <a:gd name="T59" fmla="*/ 3388 h 3400"/>
              <a:gd name="T60" fmla="*/ 1634 w 1832"/>
              <a:gd name="T61" fmla="*/ 3400 h 3400"/>
              <a:gd name="T62" fmla="*/ 162 w 1832"/>
              <a:gd name="T63" fmla="*/ 3397 h 3400"/>
              <a:gd name="T64" fmla="*/ 99 w 1832"/>
              <a:gd name="T65" fmla="*/ 3373 h 3400"/>
              <a:gd name="T66" fmla="*/ 47 w 1832"/>
              <a:gd name="T67" fmla="*/ 3330 h 3400"/>
              <a:gd name="T68" fmla="*/ 12 w 1832"/>
              <a:gd name="T69" fmla="*/ 3272 h 3400"/>
              <a:gd name="T70" fmla="*/ 0 w 1832"/>
              <a:gd name="T71" fmla="*/ 3204 h 3400"/>
              <a:gd name="T72" fmla="*/ 3 w 1832"/>
              <a:gd name="T73" fmla="*/ 387 h 3400"/>
              <a:gd name="T74" fmla="*/ 27 w 1832"/>
              <a:gd name="T75" fmla="*/ 324 h 3400"/>
              <a:gd name="T76" fmla="*/ 71 w 1832"/>
              <a:gd name="T77" fmla="*/ 273 h 3400"/>
              <a:gd name="T78" fmla="*/ 129 w 1832"/>
              <a:gd name="T79" fmla="*/ 239 h 3400"/>
              <a:gd name="T80" fmla="*/ 199 w 1832"/>
              <a:gd name="T81" fmla="*/ 227 h 3400"/>
              <a:gd name="T82" fmla="*/ 572 w 1832"/>
              <a:gd name="T83" fmla="*/ 0 h 3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832" h="3400">
                <a:moveTo>
                  <a:pt x="114" y="2663"/>
                </a:moveTo>
                <a:lnTo>
                  <a:pt x="114" y="3204"/>
                </a:lnTo>
                <a:lnTo>
                  <a:pt x="118" y="3226"/>
                </a:lnTo>
                <a:lnTo>
                  <a:pt x="126" y="3245"/>
                </a:lnTo>
                <a:lnTo>
                  <a:pt x="139" y="3262"/>
                </a:lnTo>
                <a:lnTo>
                  <a:pt x="156" y="3275"/>
                </a:lnTo>
                <a:lnTo>
                  <a:pt x="176" y="3284"/>
                </a:lnTo>
                <a:lnTo>
                  <a:pt x="199" y="3287"/>
                </a:lnTo>
                <a:lnTo>
                  <a:pt x="1634" y="3287"/>
                </a:lnTo>
                <a:lnTo>
                  <a:pt x="1656" y="3284"/>
                </a:lnTo>
                <a:lnTo>
                  <a:pt x="1676" y="3275"/>
                </a:lnTo>
                <a:lnTo>
                  <a:pt x="1693" y="3262"/>
                </a:lnTo>
                <a:lnTo>
                  <a:pt x="1706" y="3245"/>
                </a:lnTo>
                <a:lnTo>
                  <a:pt x="1714" y="3226"/>
                </a:lnTo>
                <a:lnTo>
                  <a:pt x="1717" y="3204"/>
                </a:lnTo>
                <a:lnTo>
                  <a:pt x="1717" y="2663"/>
                </a:lnTo>
                <a:lnTo>
                  <a:pt x="114" y="2663"/>
                </a:lnTo>
                <a:close/>
                <a:moveTo>
                  <a:pt x="199" y="340"/>
                </a:moveTo>
                <a:lnTo>
                  <a:pt x="176" y="343"/>
                </a:lnTo>
                <a:lnTo>
                  <a:pt x="156" y="351"/>
                </a:lnTo>
                <a:lnTo>
                  <a:pt x="139" y="365"/>
                </a:lnTo>
                <a:lnTo>
                  <a:pt x="126" y="381"/>
                </a:lnTo>
                <a:lnTo>
                  <a:pt x="118" y="401"/>
                </a:lnTo>
                <a:lnTo>
                  <a:pt x="114" y="423"/>
                </a:lnTo>
                <a:lnTo>
                  <a:pt x="114" y="2550"/>
                </a:lnTo>
                <a:lnTo>
                  <a:pt x="1717" y="2550"/>
                </a:lnTo>
                <a:lnTo>
                  <a:pt x="1717" y="423"/>
                </a:lnTo>
                <a:lnTo>
                  <a:pt x="1714" y="401"/>
                </a:lnTo>
                <a:lnTo>
                  <a:pt x="1706" y="381"/>
                </a:lnTo>
                <a:lnTo>
                  <a:pt x="1693" y="365"/>
                </a:lnTo>
                <a:lnTo>
                  <a:pt x="1676" y="351"/>
                </a:lnTo>
                <a:lnTo>
                  <a:pt x="1656" y="343"/>
                </a:lnTo>
                <a:lnTo>
                  <a:pt x="1634" y="340"/>
                </a:lnTo>
                <a:lnTo>
                  <a:pt x="199" y="340"/>
                </a:lnTo>
                <a:close/>
                <a:moveTo>
                  <a:pt x="687" y="113"/>
                </a:moveTo>
                <a:lnTo>
                  <a:pt x="687" y="227"/>
                </a:lnTo>
                <a:lnTo>
                  <a:pt x="1145" y="227"/>
                </a:lnTo>
                <a:lnTo>
                  <a:pt x="1145" y="113"/>
                </a:lnTo>
                <a:lnTo>
                  <a:pt x="687" y="113"/>
                </a:lnTo>
                <a:close/>
                <a:moveTo>
                  <a:pt x="572" y="0"/>
                </a:moveTo>
                <a:lnTo>
                  <a:pt x="1259" y="0"/>
                </a:lnTo>
                <a:lnTo>
                  <a:pt x="1259" y="227"/>
                </a:lnTo>
                <a:lnTo>
                  <a:pt x="1634" y="227"/>
                </a:lnTo>
                <a:lnTo>
                  <a:pt x="1669" y="230"/>
                </a:lnTo>
                <a:lnTo>
                  <a:pt x="1703" y="239"/>
                </a:lnTo>
                <a:lnTo>
                  <a:pt x="1734" y="253"/>
                </a:lnTo>
                <a:lnTo>
                  <a:pt x="1761" y="273"/>
                </a:lnTo>
                <a:lnTo>
                  <a:pt x="1785" y="297"/>
                </a:lnTo>
                <a:lnTo>
                  <a:pt x="1805" y="324"/>
                </a:lnTo>
                <a:lnTo>
                  <a:pt x="1819" y="354"/>
                </a:lnTo>
                <a:lnTo>
                  <a:pt x="1829" y="387"/>
                </a:lnTo>
                <a:lnTo>
                  <a:pt x="1832" y="423"/>
                </a:lnTo>
                <a:lnTo>
                  <a:pt x="1832" y="3204"/>
                </a:lnTo>
                <a:lnTo>
                  <a:pt x="1829" y="3239"/>
                </a:lnTo>
                <a:lnTo>
                  <a:pt x="1819" y="3272"/>
                </a:lnTo>
                <a:lnTo>
                  <a:pt x="1805" y="3303"/>
                </a:lnTo>
                <a:lnTo>
                  <a:pt x="1785" y="3330"/>
                </a:lnTo>
                <a:lnTo>
                  <a:pt x="1761" y="3354"/>
                </a:lnTo>
                <a:lnTo>
                  <a:pt x="1734" y="3373"/>
                </a:lnTo>
                <a:lnTo>
                  <a:pt x="1703" y="3388"/>
                </a:lnTo>
                <a:lnTo>
                  <a:pt x="1669" y="3397"/>
                </a:lnTo>
                <a:lnTo>
                  <a:pt x="1634" y="3400"/>
                </a:lnTo>
                <a:lnTo>
                  <a:pt x="199" y="3400"/>
                </a:lnTo>
                <a:lnTo>
                  <a:pt x="162" y="3397"/>
                </a:lnTo>
                <a:lnTo>
                  <a:pt x="129" y="3388"/>
                </a:lnTo>
                <a:lnTo>
                  <a:pt x="99" y="3373"/>
                </a:lnTo>
                <a:lnTo>
                  <a:pt x="71" y="3354"/>
                </a:lnTo>
                <a:lnTo>
                  <a:pt x="47" y="3330"/>
                </a:lnTo>
                <a:lnTo>
                  <a:pt x="27" y="3303"/>
                </a:lnTo>
                <a:lnTo>
                  <a:pt x="12" y="3272"/>
                </a:lnTo>
                <a:lnTo>
                  <a:pt x="3" y="3239"/>
                </a:lnTo>
                <a:lnTo>
                  <a:pt x="0" y="3204"/>
                </a:lnTo>
                <a:lnTo>
                  <a:pt x="0" y="423"/>
                </a:lnTo>
                <a:lnTo>
                  <a:pt x="3" y="387"/>
                </a:lnTo>
                <a:lnTo>
                  <a:pt x="12" y="354"/>
                </a:lnTo>
                <a:lnTo>
                  <a:pt x="27" y="324"/>
                </a:lnTo>
                <a:lnTo>
                  <a:pt x="47" y="297"/>
                </a:lnTo>
                <a:lnTo>
                  <a:pt x="71" y="273"/>
                </a:lnTo>
                <a:lnTo>
                  <a:pt x="99" y="253"/>
                </a:lnTo>
                <a:lnTo>
                  <a:pt x="129" y="239"/>
                </a:lnTo>
                <a:lnTo>
                  <a:pt x="162" y="230"/>
                </a:lnTo>
                <a:lnTo>
                  <a:pt x="199" y="227"/>
                </a:lnTo>
                <a:lnTo>
                  <a:pt x="572" y="227"/>
                </a:lnTo>
                <a:lnTo>
                  <a:pt x="57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6" name="Freeform 470"/>
          <p:cNvSpPr>
            <a:spLocks/>
          </p:cNvSpPr>
          <p:nvPr/>
        </p:nvSpPr>
        <p:spPr bwMode="auto">
          <a:xfrm>
            <a:off x="8210240" y="5052760"/>
            <a:ext cx="439738" cy="460375"/>
          </a:xfrm>
          <a:custGeom>
            <a:avLst/>
            <a:gdLst>
              <a:gd name="T0" fmla="*/ 2456 w 3046"/>
              <a:gd name="T1" fmla="*/ 20 h 3190"/>
              <a:gd name="T2" fmla="*/ 2656 w 3046"/>
              <a:gd name="T3" fmla="*/ 114 h 3190"/>
              <a:gd name="T4" fmla="*/ 2822 w 3046"/>
              <a:gd name="T5" fmla="*/ 280 h 3190"/>
              <a:gd name="T6" fmla="*/ 2917 w 3046"/>
              <a:gd name="T7" fmla="*/ 480 h 3190"/>
              <a:gd name="T8" fmla="*/ 2933 w 3046"/>
              <a:gd name="T9" fmla="*/ 688 h 3190"/>
              <a:gd name="T10" fmla="*/ 2870 w 3046"/>
              <a:gd name="T11" fmla="*/ 887 h 3190"/>
              <a:gd name="T12" fmla="*/ 1186 w 3046"/>
              <a:gd name="T13" fmla="*/ 2604 h 3190"/>
              <a:gd name="T14" fmla="*/ 1040 w 3046"/>
              <a:gd name="T15" fmla="*/ 2691 h 3190"/>
              <a:gd name="T16" fmla="*/ 876 w 3046"/>
              <a:gd name="T17" fmla="*/ 2701 h 3190"/>
              <a:gd name="T18" fmla="*/ 722 w 3046"/>
              <a:gd name="T19" fmla="*/ 2633 h 3190"/>
              <a:gd name="T20" fmla="*/ 616 w 3046"/>
              <a:gd name="T21" fmla="*/ 2498 h 3190"/>
              <a:gd name="T22" fmla="*/ 587 w 3046"/>
              <a:gd name="T23" fmla="*/ 2335 h 3190"/>
              <a:gd name="T24" fmla="*/ 636 w 3046"/>
              <a:gd name="T25" fmla="*/ 2176 h 3190"/>
              <a:gd name="T26" fmla="*/ 1777 w 3046"/>
              <a:gd name="T27" fmla="*/ 1024 h 3190"/>
              <a:gd name="T28" fmla="*/ 1838 w 3046"/>
              <a:gd name="T29" fmla="*/ 1024 h 3190"/>
              <a:gd name="T30" fmla="*/ 1869 w 3046"/>
              <a:gd name="T31" fmla="*/ 1077 h 3190"/>
              <a:gd name="T32" fmla="*/ 777 w 3046"/>
              <a:gd name="T33" fmla="*/ 2195 h 3190"/>
              <a:gd name="T34" fmla="*/ 715 w 3046"/>
              <a:gd name="T35" fmla="*/ 2309 h 3190"/>
              <a:gd name="T36" fmla="*/ 724 w 3046"/>
              <a:gd name="T37" fmla="*/ 2433 h 3190"/>
              <a:gd name="T38" fmla="*/ 803 w 3046"/>
              <a:gd name="T39" fmla="*/ 2538 h 3190"/>
              <a:gd name="T40" fmla="*/ 922 w 3046"/>
              <a:gd name="T41" fmla="*/ 2582 h 3190"/>
              <a:gd name="T42" fmla="*/ 1045 w 3046"/>
              <a:gd name="T43" fmla="*/ 2556 h 3190"/>
              <a:gd name="T44" fmla="*/ 2717 w 3046"/>
              <a:gd name="T45" fmla="*/ 894 h 3190"/>
              <a:gd name="T46" fmla="*/ 2800 w 3046"/>
              <a:gd name="T47" fmla="*/ 726 h 3190"/>
              <a:gd name="T48" fmla="*/ 2803 w 3046"/>
              <a:gd name="T49" fmla="*/ 540 h 3190"/>
              <a:gd name="T50" fmla="*/ 2726 w 3046"/>
              <a:gd name="T51" fmla="*/ 360 h 3190"/>
              <a:gd name="T52" fmla="*/ 2577 w 3046"/>
              <a:gd name="T53" fmla="*/ 210 h 3190"/>
              <a:gd name="T54" fmla="*/ 2396 w 3046"/>
              <a:gd name="T55" fmla="*/ 133 h 3190"/>
              <a:gd name="T56" fmla="*/ 2211 w 3046"/>
              <a:gd name="T57" fmla="*/ 136 h 3190"/>
              <a:gd name="T58" fmla="*/ 2042 w 3046"/>
              <a:gd name="T59" fmla="*/ 219 h 3190"/>
              <a:gd name="T60" fmla="*/ 243 w 3046"/>
              <a:gd name="T61" fmla="*/ 2028 h 3190"/>
              <a:gd name="T62" fmla="*/ 146 w 3046"/>
              <a:gd name="T63" fmla="*/ 2234 h 3190"/>
              <a:gd name="T64" fmla="*/ 127 w 3046"/>
              <a:gd name="T65" fmla="*/ 2466 h 3190"/>
              <a:gd name="T66" fmla="*/ 185 w 3046"/>
              <a:gd name="T67" fmla="*/ 2686 h 3190"/>
              <a:gd name="T68" fmla="*/ 317 w 3046"/>
              <a:gd name="T69" fmla="*/ 2874 h 3190"/>
              <a:gd name="T70" fmla="*/ 505 w 3046"/>
              <a:gd name="T71" fmla="*/ 3006 h 3190"/>
              <a:gd name="T72" fmla="*/ 726 w 3046"/>
              <a:gd name="T73" fmla="*/ 3065 h 3190"/>
              <a:gd name="T74" fmla="*/ 957 w 3046"/>
              <a:gd name="T75" fmla="*/ 3045 h 3190"/>
              <a:gd name="T76" fmla="*/ 1163 w 3046"/>
              <a:gd name="T77" fmla="*/ 2949 h 3190"/>
              <a:gd name="T78" fmla="*/ 2953 w 3046"/>
              <a:gd name="T79" fmla="*/ 1177 h 3190"/>
              <a:gd name="T80" fmla="*/ 3014 w 3046"/>
              <a:gd name="T81" fmla="*/ 1177 h 3190"/>
              <a:gd name="T82" fmla="*/ 3046 w 3046"/>
              <a:gd name="T83" fmla="*/ 1232 h 3190"/>
              <a:gd name="T84" fmla="*/ 1340 w 3046"/>
              <a:gd name="T85" fmla="*/ 2962 h 3190"/>
              <a:gd name="T86" fmla="*/ 1141 w 3046"/>
              <a:gd name="T87" fmla="*/ 3106 h 3190"/>
              <a:gd name="T88" fmla="*/ 908 w 3046"/>
              <a:gd name="T89" fmla="*/ 3181 h 3190"/>
              <a:gd name="T90" fmla="*/ 660 w 3046"/>
              <a:gd name="T91" fmla="*/ 3181 h 3190"/>
              <a:gd name="T92" fmla="*/ 428 w 3046"/>
              <a:gd name="T93" fmla="*/ 3106 h 3190"/>
              <a:gd name="T94" fmla="*/ 230 w 3046"/>
              <a:gd name="T95" fmla="*/ 2962 h 3190"/>
              <a:gd name="T96" fmla="*/ 85 w 3046"/>
              <a:gd name="T97" fmla="*/ 2764 h 3190"/>
              <a:gd name="T98" fmla="*/ 10 w 3046"/>
              <a:gd name="T99" fmla="*/ 2531 h 3190"/>
              <a:gd name="T100" fmla="*/ 3 w 3046"/>
              <a:gd name="T101" fmla="*/ 2344 h 3190"/>
              <a:gd name="T102" fmla="*/ 59 w 3046"/>
              <a:gd name="T103" fmla="*/ 2106 h 3190"/>
              <a:gd name="T104" fmla="*/ 187 w 3046"/>
              <a:gd name="T105" fmla="*/ 1898 h 3190"/>
              <a:gd name="T106" fmla="*/ 2003 w 3046"/>
              <a:gd name="T107" fmla="*/ 94 h 3190"/>
              <a:gd name="T108" fmla="*/ 2197 w 3046"/>
              <a:gd name="T109" fmla="*/ 11 h 3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046" h="3190">
                <a:moveTo>
                  <a:pt x="2300" y="0"/>
                </a:moveTo>
                <a:lnTo>
                  <a:pt x="2353" y="2"/>
                </a:lnTo>
                <a:lnTo>
                  <a:pt x="2404" y="8"/>
                </a:lnTo>
                <a:lnTo>
                  <a:pt x="2456" y="20"/>
                </a:lnTo>
                <a:lnTo>
                  <a:pt x="2508" y="37"/>
                </a:lnTo>
                <a:lnTo>
                  <a:pt x="2558" y="58"/>
                </a:lnTo>
                <a:lnTo>
                  <a:pt x="2608" y="83"/>
                </a:lnTo>
                <a:lnTo>
                  <a:pt x="2656" y="114"/>
                </a:lnTo>
                <a:lnTo>
                  <a:pt x="2702" y="150"/>
                </a:lnTo>
                <a:lnTo>
                  <a:pt x="2747" y="191"/>
                </a:lnTo>
                <a:lnTo>
                  <a:pt x="2787" y="235"/>
                </a:lnTo>
                <a:lnTo>
                  <a:pt x="2822" y="280"/>
                </a:lnTo>
                <a:lnTo>
                  <a:pt x="2853" y="329"/>
                </a:lnTo>
                <a:lnTo>
                  <a:pt x="2879" y="378"/>
                </a:lnTo>
                <a:lnTo>
                  <a:pt x="2901" y="428"/>
                </a:lnTo>
                <a:lnTo>
                  <a:pt x="2917" y="480"/>
                </a:lnTo>
                <a:lnTo>
                  <a:pt x="2928" y="532"/>
                </a:lnTo>
                <a:lnTo>
                  <a:pt x="2935" y="584"/>
                </a:lnTo>
                <a:lnTo>
                  <a:pt x="2936" y="637"/>
                </a:lnTo>
                <a:lnTo>
                  <a:pt x="2933" y="688"/>
                </a:lnTo>
                <a:lnTo>
                  <a:pt x="2925" y="739"/>
                </a:lnTo>
                <a:lnTo>
                  <a:pt x="2912" y="791"/>
                </a:lnTo>
                <a:lnTo>
                  <a:pt x="2894" y="840"/>
                </a:lnTo>
                <a:lnTo>
                  <a:pt x="2870" y="887"/>
                </a:lnTo>
                <a:lnTo>
                  <a:pt x="2842" y="934"/>
                </a:lnTo>
                <a:lnTo>
                  <a:pt x="2809" y="978"/>
                </a:lnTo>
                <a:lnTo>
                  <a:pt x="2772" y="1019"/>
                </a:lnTo>
                <a:lnTo>
                  <a:pt x="1186" y="2604"/>
                </a:lnTo>
                <a:lnTo>
                  <a:pt x="1153" y="2633"/>
                </a:lnTo>
                <a:lnTo>
                  <a:pt x="1118" y="2657"/>
                </a:lnTo>
                <a:lnTo>
                  <a:pt x="1080" y="2677"/>
                </a:lnTo>
                <a:lnTo>
                  <a:pt x="1040" y="2691"/>
                </a:lnTo>
                <a:lnTo>
                  <a:pt x="1000" y="2701"/>
                </a:lnTo>
                <a:lnTo>
                  <a:pt x="959" y="2706"/>
                </a:lnTo>
                <a:lnTo>
                  <a:pt x="918" y="2706"/>
                </a:lnTo>
                <a:lnTo>
                  <a:pt x="876" y="2701"/>
                </a:lnTo>
                <a:lnTo>
                  <a:pt x="835" y="2691"/>
                </a:lnTo>
                <a:lnTo>
                  <a:pt x="796" y="2677"/>
                </a:lnTo>
                <a:lnTo>
                  <a:pt x="758" y="2657"/>
                </a:lnTo>
                <a:lnTo>
                  <a:pt x="722" y="2633"/>
                </a:lnTo>
                <a:lnTo>
                  <a:pt x="690" y="2604"/>
                </a:lnTo>
                <a:lnTo>
                  <a:pt x="661" y="2570"/>
                </a:lnTo>
                <a:lnTo>
                  <a:pt x="636" y="2535"/>
                </a:lnTo>
                <a:lnTo>
                  <a:pt x="616" y="2498"/>
                </a:lnTo>
                <a:lnTo>
                  <a:pt x="602" y="2458"/>
                </a:lnTo>
                <a:lnTo>
                  <a:pt x="592" y="2417"/>
                </a:lnTo>
                <a:lnTo>
                  <a:pt x="587" y="2376"/>
                </a:lnTo>
                <a:lnTo>
                  <a:pt x="587" y="2335"/>
                </a:lnTo>
                <a:lnTo>
                  <a:pt x="592" y="2294"/>
                </a:lnTo>
                <a:lnTo>
                  <a:pt x="602" y="2253"/>
                </a:lnTo>
                <a:lnTo>
                  <a:pt x="616" y="2214"/>
                </a:lnTo>
                <a:lnTo>
                  <a:pt x="636" y="2176"/>
                </a:lnTo>
                <a:lnTo>
                  <a:pt x="661" y="2141"/>
                </a:lnTo>
                <a:lnTo>
                  <a:pt x="690" y="2107"/>
                </a:lnTo>
                <a:lnTo>
                  <a:pt x="1764" y="1034"/>
                </a:lnTo>
                <a:lnTo>
                  <a:pt x="1777" y="1024"/>
                </a:lnTo>
                <a:lnTo>
                  <a:pt x="1792" y="1018"/>
                </a:lnTo>
                <a:lnTo>
                  <a:pt x="1807" y="1016"/>
                </a:lnTo>
                <a:lnTo>
                  <a:pt x="1823" y="1018"/>
                </a:lnTo>
                <a:lnTo>
                  <a:pt x="1838" y="1024"/>
                </a:lnTo>
                <a:lnTo>
                  <a:pt x="1851" y="1034"/>
                </a:lnTo>
                <a:lnTo>
                  <a:pt x="1861" y="1047"/>
                </a:lnTo>
                <a:lnTo>
                  <a:pt x="1867" y="1062"/>
                </a:lnTo>
                <a:lnTo>
                  <a:pt x="1869" y="1077"/>
                </a:lnTo>
                <a:lnTo>
                  <a:pt x="1867" y="1094"/>
                </a:lnTo>
                <a:lnTo>
                  <a:pt x="1861" y="1109"/>
                </a:lnTo>
                <a:lnTo>
                  <a:pt x="1851" y="1122"/>
                </a:lnTo>
                <a:lnTo>
                  <a:pt x="777" y="2195"/>
                </a:lnTo>
                <a:lnTo>
                  <a:pt x="755" y="2220"/>
                </a:lnTo>
                <a:lnTo>
                  <a:pt x="737" y="2248"/>
                </a:lnTo>
                <a:lnTo>
                  <a:pt x="724" y="2277"/>
                </a:lnTo>
                <a:lnTo>
                  <a:pt x="715" y="2309"/>
                </a:lnTo>
                <a:lnTo>
                  <a:pt x="711" y="2340"/>
                </a:lnTo>
                <a:lnTo>
                  <a:pt x="711" y="2372"/>
                </a:lnTo>
                <a:lnTo>
                  <a:pt x="715" y="2403"/>
                </a:lnTo>
                <a:lnTo>
                  <a:pt x="724" y="2433"/>
                </a:lnTo>
                <a:lnTo>
                  <a:pt x="737" y="2464"/>
                </a:lnTo>
                <a:lnTo>
                  <a:pt x="755" y="2491"/>
                </a:lnTo>
                <a:lnTo>
                  <a:pt x="777" y="2517"/>
                </a:lnTo>
                <a:lnTo>
                  <a:pt x="803" y="2538"/>
                </a:lnTo>
                <a:lnTo>
                  <a:pt x="830" y="2556"/>
                </a:lnTo>
                <a:lnTo>
                  <a:pt x="860" y="2569"/>
                </a:lnTo>
                <a:lnTo>
                  <a:pt x="890" y="2578"/>
                </a:lnTo>
                <a:lnTo>
                  <a:pt x="922" y="2582"/>
                </a:lnTo>
                <a:lnTo>
                  <a:pt x="954" y="2582"/>
                </a:lnTo>
                <a:lnTo>
                  <a:pt x="985" y="2578"/>
                </a:lnTo>
                <a:lnTo>
                  <a:pt x="1016" y="2569"/>
                </a:lnTo>
                <a:lnTo>
                  <a:pt x="1045" y="2556"/>
                </a:lnTo>
                <a:lnTo>
                  <a:pt x="1073" y="2538"/>
                </a:lnTo>
                <a:lnTo>
                  <a:pt x="1099" y="2517"/>
                </a:lnTo>
                <a:lnTo>
                  <a:pt x="2684" y="932"/>
                </a:lnTo>
                <a:lnTo>
                  <a:pt x="2717" y="894"/>
                </a:lnTo>
                <a:lnTo>
                  <a:pt x="2746" y="855"/>
                </a:lnTo>
                <a:lnTo>
                  <a:pt x="2769" y="814"/>
                </a:lnTo>
                <a:lnTo>
                  <a:pt x="2787" y="770"/>
                </a:lnTo>
                <a:lnTo>
                  <a:pt x="2800" y="726"/>
                </a:lnTo>
                <a:lnTo>
                  <a:pt x="2808" y="680"/>
                </a:lnTo>
                <a:lnTo>
                  <a:pt x="2811" y="634"/>
                </a:lnTo>
                <a:lnTo>
                  <a:pt x="2810" y="587"/>
                </a:lnTo>
                <a:lnTo>
                  <a:pt x="2803" y="540"/>
                </a:lnTo>
                <a:lnTo>
                  <a:pt x="2791" y="494"/>
                </a:lnTo>
                <a:lnTo>
                  <a:pt x="2775" y="448"/>
                </a:lnTo>
                <a:lnTo>
                  <a:pt x="2753" y="403"/>
                </a:lnTo>
                <a:lnTo>
                  <a:pt x="2726" y="360"/>
                </a:lnTo>
                <a:lnTo>
                  <a:pt x="2695" y="317"/>
                </a:lnTo>
                <a:lnTo>
                  <a:pt x="2659" y="278"/>
                </a:lnTo>
                <a:lnTo>
                  <a:pt x="2619" y="242"/>
                </a:lnTo>
                <a:lnTo>
                  <a:pt x="2577" y="210"/>
                </a:lnTo>
                <a:lnTo>
                  <a:pt x="2533" y="184"/>
                </a:lnTo>
                <a:lnTo>
                  <a:pt x="2489" y="162"/>
                </a:lnTo>
                <a:lnTo>
                  <a:pt x="2442" y="145"/>
                </a:lnTo>
                <a:lnTo>
                  <a:pt x="2396" y="133"/>
                </a:lnTo>
                <a:lnTo>
                  <a:pt x="2350" y="127"/>
                </a:lnTo>
                <a:lnTo>
                  <a:pt x="2302" y="125"/>
                </a:lnTo>
                <a:lnTo>
                  <a:pt x="2256" y="128"/>
                </a:lnTo>
                <a:lnTo>
                  <a:pt x="2211" y="136"/>
                </a:lnTo>
                <a:lnTo>
                  <a:pt x="2165" y="149"/>
                </a:lnTo>
                <a:lnTo>
                  <a:pt x="2122" y="167"/>
                </a:lnTo>
                <a:lnTo>
                  <a:pt x="2081" y="191"/>
                </a:lnTo>
                <a:lnTo>
                  <a:pt x="2042" y="219"/>
                </a:lnTo>
                <a:lnTo>
                  <a:pt x="2004" y="252"/>
                </a:lnTo>
                <a:lnTo>
                  <a:pt x="317" y="1939"/>
                </a:lnTo>
                <a:lnTo>
                  <a:pt x="278" y="1982"/>
                </a:lnTo>
                <a:lnTo>
                  <a:pt x="243" y="2028"/>
                </a:lnTo>
                <a:lnTo>
                  <a:pt x="211" y="2076"/>
                </a:lnTo>
                <a:lnTo>
                  <a:pt x="185" y="2127"/>
                </a:lnTo>
                <a:lnTo>
                  <a:pt x="163" y="2180"/>
                </a:lnTo>
                <a:lnTo>
                  <a:pt x="146" y="2234"/>
                </a:lnTo>
                <a:lnTo>
                  <a:pt x="134" y="2291"/>
                </a:lnTo>
                <a:lnTo>
                  <a:pt x="127" y="2348"/>
                </a:lnTo>
                <a:lnTo>
                  <a:pt x="124" y="2406"/>
                </a:lnTo>
                <a:lnTo>
                  <a:pt x="127" y="2466"/>
                </a:lnTo>
                <a:lnTo>
                  <a:pt x="134" y="2523"/>
                </a:lnTo>
                <a:lnTo>
                  <a:pt x="146" y="2579"/>
                </a:lnTo>
                <a:lnTo>
                  <a:pt x="163" y="2634"/>
                </a:lnTo>
                <a:lnTo>
                  <a:pt x="185" y="2686"/>
                </a:lnTo>
                <a:lnTo>
                  <a:pt x="211" y="2737"/>
                </a:lnTo>
                <a:lnTo>
                  <a:pt x="243" y="2786"/>
                </a:lnTo>
                <a:lnTo>
                  <a:pt x="278" y="2831"/>
                </a:lnTo>
                <a:lnTo>
                  <a:pt x="317" y="2874"/>
                </a:lnTo>
                <a:lnTo>
                  <a:pt x="360" y="2914"/>
                </a:lnTo>
                <a:lnTo>
                  <a:pt x="406" y="2949"/>
                </a:lnTo>
                <a:lnTo>
                  <a:pt x="454" y="2979"/>
                </a:lnTo>
                <a:lnTo>
                  <a:pt x="505" y="3006"/>
                </a:lnTo>
                <a:lnTo>
                  <a:pt x="557" y="3027"/>
                </a:lnTo>
                <a:lnTo>
                  <a:pt x="612" y="3045"/>
                </a:lnTo>
                <a:lnTo>
                  <a:pt x="669" y="3057"/>
                </a:lnTo>
                <a:lnTo>
                  <a:pt x="726" y="3065"/>
                </a:lnTo>
                <a:lnTo>
                  <a:pt x="785" y="3067"/>
                </a:lnTo>
                <a:lnTo>
                  <a:pt x="843" y="3065"/>
                </a:lnTo>
                <a:lnTo>
                  <a:pt x="900" y="3057"/>
                </a:lnTo>
                <a:lnTo>
                  <a:pt x="957" y="3045"/>
                </a:lnTo>
                <a:lnTo>
                  <a:pt x="1011" y="3027"/>
                </a:lnTo>
                <a:lnTo>
                  <a:pt x="1065" y="3006"/>
                </a:lnTo>
                <a:lnTo>
                  <a:pt x="1115" y="2979"/>
                </a:lnTo>
                <a:lnTo>
                  <a:pt x="1163" y="2949"/>
                </a:lnTo>
                <a:lnTo>
                  <a:pt x="1210" y="2914"/>
                </a:lnTo>
                <a:lnTo>
                  <a:pt x="1252" y="2874"/>
                </a:lnTo>
                <a:lnTo>
                  <a:pt x="2940" y="1187"/>
                </a:lnTo>
                <a:lnTo>
                  <a:pt x="2953" y="1177"/>
                </a:lnTo>
                <a:lnTo>
                  <a:pt x="2968" y="1171"/>
                </a:lnTo>
                <a:lnTo>
                  <a:pt x="2983" y="1169"/>
                </a:lnTo>
                <a:lnTo>
                  <a:pt x="2999" y="1171"/>
                </a:lnTo>
                <a:lnTo>
                  <a:pt x="3014" y="1177"/>
                </a:lnTo>
                <a:lnTo>
                  <a:pt x="3028" y="1187"/>
                </a:lnTo>
                <a:lnTo>
                  <a:pt x="3038" y="1200"/>
                </a:lnTo>
                <a:lnTo>
                  <a:pt x="3044" y="1215"/>
                </a:lnTo>
                <a:lnTo>
                  <a:pt x="3046" y="1232"/>
                </a:lnTo>
                <a:lnTo>
                  <a:pt x="3044" y="1247"/>
                </a:lnTo>
                <a:lnTo>
                  <a:pt x="3038" y="1262"/>
                </a:lnTo>
                <a:lnTo>
                  <a:pt x="3028" y="1275"/>
                </a:lnTo>
                <a:lnTo>
                  <a:pt x="1340" y="2962"/>
                </a:lnTo>
                <a:lnTo>
                  <a:pt x="1294" y="3004"/>
                </a:lnTo>
                <a:lnTo>
                  <a:pt x="1245" y="3043"/>
                </a:lnTo>
                <a:lnTo>
                  <a:pt x="1194" y="3077"/>
                </a:lnTo>
                <a:lnTo>
                  <a:pt x="1141" y="3106"/>
                </a:lnTo>
                <a:lnTo>
                  <a:pt x="1086" y="3132"/>
                </a:lnTo>
                <a:lnTo>
                  <a:pt x="1028" y="3152"/>
                </a:lnTo>
                <a:lnTo>
                  <a:pt x="969" y="3169"/>
                </a:lnTo>
                <a:lnTo>
                  <a:pt x="908" y="3181"/>
                </a:lnTo>
                <a:lnTo>
                  <a:pt x="847" y="3188"/>
                </a:lnTo>
                <a:lnTo>
                  <a:pt x="785" y="3190"/>
                </a:lnTo>
                <a:lnTo>
                  <a:pt x="722" y="3188"/>
                </a:lnTo>
                <a:lnTo>
                  <a:pt x="660" y="3181"/>
                </a:lnTo>
                <a:lnTo>
                  <a:pt x="599" y="3169"/>
                </a:lnTo>
                <a:lnTo>
                  <a:pt x="541" y="3152"/>
                </a:lnTo>
                <a:lnTo>
                  <a:pt x="483" y="3132"/>
                </a:lnTo>
                <a:lnTo>
                  <a:pt x="428" y="3106"/>
                </a:lnTo>
                <a:lnTo>
                  <a:pt x="375" y="3077"/>
                </a:lnTo>
                <a:lnTo>
                  <a:pt x="323" y="3043"/>
                </a:lnTo>
                <a:lnTo>
                  <a:pt x="275" y="3004"/>
                </a:lnTo>
                <a:lnTo>
                  <a:pt x="230" y="2962"/>
                </a:lnTo>
                <a:lnTo>
                  <a:pt x="187" y="2916"/>
                </a:lnTo>
                <a:lnTo>
                  <a:pt x="149" y="2867"/>
                </a:lnTo>
                <a:lnTo>
                  <a:pt x="115" y="2817"/>
                </a:lnTo>
                <a:lnTo>
                  <a:pt x="85" y="2764"/>
                </a:lnTo>
                <a:lnTo>
                  <a:pt x="59" y="2707"/>
                </a:lnTo>
                <a:lnTo>
                  <a:pt x="38" y="2651"/>
                </a:lnTo>
                <a:lnTo>
                  <a:pt x="22" y="2592"/>
                </a:lnTo>
                <a:lnTo>
                  <a:pt x="10" y="2531"/>
                </a:lnTo>
                <a:lnTo>
                  <a:pt x="3" y="2470"/>
                </a:lnTo>
                <a:lnTo>
                  <a:pt x="0" y="2406"/>
                </a:lnTo>
                <a:lnTo>
                  <a:pt x="0" y="2406"/>
                </a:lnTo>
                <a:lnTo>
                  <a:pt x="3" y="2344"/>
                </a:lnTo>
                <a:lnTo>
                  <a:pt x="10" y="2282"/>
                </a:lnTo>
                <a:lnTo>
                  <a:pt x="22" y="2222"/>
                </a:lnTo>
                <a:lnTo>
                  <a:pt x="38" y="2164"/>
                </a:lnTo>
                <a:lnTo>
                  <a:pt x="59" y="2106"/>
                </a:lnTo>
                <a:lnTo>
                  <a:pt x="85" y="2051"/>
                </a:lnTo>
                <a:lnTo>
                  <a:pt x="115" y="1998"/>
                </a:lnTo>
                <a:lnTo>
                  <a:pt x="149" y="1946"/>
                </a:lnTo>
                <a:lnTo>
                  <a:pt x="187" y="1898"/>
                </a:lnTo>
                <a:lnTo>
                  <a:pt x="230" y="1852"/>
                </a:lnTo>
                <a:lnTo>
                  <a:pt x="1917" y="164"/>
                </a:lnTo>
                <a:lnTo>
                  <a:pt x="1959" y="127"/>
                </a:lnTo>
                <a:lnTo>
                  <a:pt x="2003" y="94"/>
                </a:lnTo>
                <a:lnTo>
                  <a:pt x="2049" y="66"/>
                </a:lnTo>
                <a:lnTo>
                  <a:pt x="2097" y="43"/>
                </a:lnTo>
                <a:lnTo>
                  <a:pt x="2146" y="26"/>
                </a:lnTo>
                <a:lnTo>
                  <a:pt x="2197" y="11"/>
                </a:lnTo>
                <a:lnTo>
                  <a:pt x="2248" y="3"/>
                </a:lnTo>
                <a:lnTo>
                  <a:pt x="230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0" name="Freeform 475"/>
          <p:cNvSpPr>
            <a:spLocks noEditPoints="1"/>
          </p:cNvSpPr>
          <p:nvPr/>
        </p:nvSpPr>
        <p:spPr bwMode="auto">
          <a:xfrm>
            <a:off x="7349359" y="5013072"/>
            <a:ext cx="290513" cy="539750"/>
          </a:xfrm>
          <a:custGeom>
            <a:avLst/>
            <a:gdLst>
              <a:gd name="T0" fmla="*/ 176 w 1832"/>
              <a:gd name="T1" fmla="*/ 343 h 3400"/>
              <a:gd name="T2" fmla="*/ 139 w 1832"/>
              <a:gd name="T3" fmla="*/ 365 h 3400"/>
              <a:gd name="T4" fmla="*/ 118 w 1832"/>
              <a:gd name="T5" fmla="*/ 401 h 3400"/>
              <a:gd name="T6" fmla="*/ 114 w 1832"/>
              <a:gd name="T7" fmla="*/ 3204 h 3400"/>
              <a:gd name="T8" fmla="*/ 126 w 1832"/>
              <a:gd name="T9" fmla="*/ 3245 h 3400"/>
              <a:gd name="T10" fmla="*/ 156 w 1832"/>
              <a:gd name="T11" fmla="*/ 3275 h 3400"/>
              <a:gd name="T12" fmla="*/ 199 w 1832"/>
              <a:gd name="T13" fmla="*/ 3287 h 3400"/>
              <a:gd name="T14" fmla="*/ 1656 w 1832"/>
              <a:gd name="T15" fmla="*/ 3284 h 3400"/>
              <a:gd name="T16" fmla="*/ 1693 w 1832"/>
              <a:gd name="T17" fmla="*/ 3262 h 3400"/>
              <a:gd name="T18" fmla="*/ 1714 w 1832"/>
              <a:gd name="T19" fmla="*/ 3226 h 3400"/>
              <a:gd name="T20" fmla="*/ 1717 w 1832"/>
              <a:gd name="T21" fmla="*/ 423 h 3400"/>
              <a:gd name="T22" fmla="*/ 1706 w 1832"/>
              <a:gd name="T23" fmla="*/ 381 h 3400"/>
              <a:gd name="T24" fmla="*/ 1676 w 1832"/>
              <a:gd name="T25" fmla="*/ 351 h 3400"/>
              <a:gd name="T26" fmla="*/ 1634 w 1832"/>
              <a:gd name="T27" fmla="*/ 340 h 3400"/>
              <a:gd name="T28" fmla="*/ 687 w 1832"/>
              <a:gd name="T29" fmla="*/ 113 h 3400"/>
              <a:gd name="T30" fmla="*/ 1145 w 1832"/>
              <a:gd name="T31" fmla="*/ 227 h 3400"/>
              <a:gd name="T32" fmla="*/ 687 w 1832"/>
              <a:gd name="T33" fmla="*/ 113 h 3400"/>
              <a:gd name="T34" fmla="*/ 1259 w 1832"/>
              <a:gd name="T35" fmla="*/ 0 h 3400"/>
              <a:gd name="T36" fmla="*/ 1634 w 1832"/>
              <a:gd name="T37" fmla="*/ 227 h 3400"/>
              <a:gd name="T38" fmla="*/ 1703 w 1832"/>
              <a:gd name="T39" fmla="*/ 239 h 3400"/>
              <a:gd name="T40" fmla="*/ 1761 w 1832"/>
              <a:gd name="T41" fmla="*/ 273 h 3400"/>
              <a:gd name="T42" fmla="*/ 1805 w 1832"/>
              <a:gd name="T43" fmla="*/ 324 h 3400"/>
              <a:gd name="T44" fmla="*/ 1829 w 1832"/>
              <a:gd name="T45" fmla="*/ 387 h 3400"/>
              <a:gd name="T46" fmla="*/ 1832 w 1832"/>
              <a:gd name="T47" fmla="*/ 3204 h 3400"/>
              <a:gd name="T48" fmla="*/ 1819 w 1832"/>
              <a:gd name="T49" fmla="*/ 3272 h 3400"/>
              <a:gd name="T50" fmla="*/ 1785 w 1832"/>
              <a:gd name="T51" fmla="*/ 3330 h 3400"/>
              <a:gd name="T52" fmla="*/ 1734 w 1832"/>
              <a:gd name="T53" fmla="*/ 3373 h 3400"/>
              <a:gd name="T54" fmla="*/ 1669 w 1832"/>
              <a:gd name="T55" fmla="*/ 3397 h 3400"/>
              <a:gd name="T56" fmla="*/ 199 w 1832"/>
              <a:gd name="T57" fmla="*/ 3400 h 3400"/>
              <a:gd name="T58" fmla="*/ 129 w 1832"/>
              <a:gd name="T59" fmla="*/ 3388 h 3400"/>
              <a:gd name="T60" fmla="*/ 71 w 1832"/>
              <a:gd name="T61" fmla="*/ 3354 h 3400"/>
              <a:gd name="T62" fmla="*/ 27 w 1832"/>
              <a:gd name="T63" fmla="*/ 3303 h 3400"/>
              <a:gd name="T64" fmla="*/ 3 w 1832"/>
              <a:gd name="T65" fmla="*/ 3239 h 3400"/>
              <a:gd name="T66" fmla="*/ 0 w 1832"/>
              <a:gd name="T67" fmla="*/ 423 h 3400"/>
              <a:gd name="T68" fmla="*/ 12 w 1832"/>
              <a:gd name="T69" fmla="*/ 354 h 3400"/>
              <a:gd name="T70" fmla="*/ 47 w 1832"/>
              <a:gd name="T71" fmla="*/ 297 h 3400"/>
              <a:gd name="T72" fmla="*/ 99 w 1832"/>
              <a:gd name="T73" fmla="*/ 253 h 3400"/>
              <a:gd name="T74" fmla="*/ 162 w 1832"/>
              <a:gd name="T75" fmla="*/ 230 h 3400"/>
              <a:gd name="T76" fmla="*/ 572 w 1832"/>
              <a:gd name="T77" fmla="*/ 227 h 3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32" h="3400">
                <a:moveTo>
                  <a:pt x="199" y="340"/>
                </a:moveTo>
                <a:lnTo>
                  <a:pt x="176" y="343"/>
                </a:lnTo>
                <a:lnTo>
                  <a:pt x="156" y="351"/>
                </a:lnTo>
                <a:lnTo>
                  <a:pt x="139" y="365"/>
                </a:lnTo>
                <a:lnTo>
                  <a:pt x="126" y="381"/>
                </a:lnTo>
                <a:lnTo>
                  <a:pt x="118" y="401"/>
                </a:lnTo>
                <a:lnTo>
                  <a:pt x="114" y="423"/>
                </a:lnTo>
                <a:lnTo>
                  <a:pt x="114" y="3204"/>
                </a:lnTo>
                <a:lnTo>
                  <a:pt x="118" y="3226"/>
                </a:lnTo>
                <a:lnTo>
                  <a:pt x="126" y="3245"/>
                </a:lnTo>
                <a:lnTo>
                  <a:pt x="139" y="3262"/>
                </a:lnTo>
                <a:lnTo>
                  <a:pt x="156" y="3275"/>
                </a:lnTo>
                <a:lnTo>
                  <a:pt x="176" y="3284"/>
                </a:lnTo>
                <a:lnTo>
                  <a:pt x="199" y="3287"/>
                </a:lnTo>
                <a:lnTo>
                  <a:pt x="1634" y="3287"/>
                </a:lnTo>
                <a:lnTo>
                  <a:pt x="1656" y="3284"/>
                </a:lnTo>
                <a:lnTo>
                  <a:pt x="1676" y="3275"/>
                </a:lnTo>
                <a:lnTo>
                  <a:pt x="1693" y="3262"/>
                </a:lnTo>
                <a:lnTo>
                  <a:pt x="1706" y="3245"/>
                </a:lnTo>
                <a:lnTo>
                  <a:pt x="1714" y="3226"/>
                </a:lnTo>
                <a:lnTo>
                  <a:pt x="1717" y="3204"/>
                </a:lnTo>
                <a:lnTo>
                  <a:pt x="1717" y="423"/>
                </a:lnTo>
                <a:lnTo>
                  <a:pt x="1714" y="401"/>
                </a:lnTo>
                <a:lnTo>
                  <a:pt x="1706" y="381"/>
                </a:lnTo>
                <a:lnTo>
                  <a:pt x="1693" y="365"/>
                </a:lnTo>
                <a:lnTo>
                  <a:pt x="1676" y="351"/>
                </a:lnTo>
                <a:lnTo>
                  <a:pt x="1656" y="343"/>
                </a:lnTo>
                <a:lnTo>
                  <a:pt x="1634" y="340"/>
                </a:lnTo>
                <a:lnTo>
                  <a:pt x="199" y="340"/>
                </a:lnTo>
                <a:close/>
                <a:moveTo>
                  <a:pt x="687" y="113"/>
                </a:moveTo>
                <a:lnTo>
                  <a:pt x="687" y="227"/>
                </a:lnTo>
                <a:lnTo>
                  <a:pt x="1145" y="227"/>
                </a:lnTo>
                <a:lnTo>
                  <a:pt x="1145" y="113"/>
                </a:lnTo>
                <a:lnTo>
                  <a:pt x="687" y="113"/>
                </a:lnTo>
                <a:close/>
                <a:moveTo>
                  <a:pt x="572" y="0"/>
                </a:moveTo>
                <a:lnTo>
                  <a:pt x="1259" y="0"/>
                </a:lnTo>
                <a:lnTo>
                  <a:pt x="1259" y="227"/>
                </a:lnTo>
                <a:lnTo>
                  <a:pt x="1634" y="227"/>
                </a:lnTo>
                <a:lnTo>
                  <a:pt x="1669" y="230"/>
                </a:lnTo>
                <a:lnTo>
                  <a:pt x="1703" y="239"/>
                </a:lnTo>
                <a:lnTo>
                  <a:pt x="1734" y="253"/>
                </a:lnTo>
                <a:lnTo>
                  <a:pt x="1761" y="273"/>
                </a:lnTo>
                <a:lnTo>
                  <a:pt x="1785" y="297"/>
                </a:lnTo>
                <a:lnTo>
                  <a:pt x="1805" y="324"/>
                </a:lnTo>
                <a:lnTo>
                  <a:pt x="1819" y="354"/>
                </a:lnTo>
                <a:lnTo>
                  <a:pt x="1829" y="387"/>
                </a:lnTo>
                <a:lnTo>
                  <a:pt x="1832" y="423"/>
                </a:lnTo>
                <a:lnTo>
                  <a:pt x="1832" y="3204"/>
                </a:lnTo>
                <a:lnTo>
                  <a:pt x="1829" y="3239"/>
                </a:lnTo>
                <a:lnTo>
                  <a:pt x="1819" y="3272"/>
                </a:lnTo>
                <a:lnTo>
                  <a:pt x="1805" y="3303"/>
                </a:lnTo>
                <a:lnTo>
                  <a:pt x="1785" y="3330"/>
                </a:lnTo>
                <a:lnTo>
                  <a:pt x="1761" y="3354"/>
                </a:lnTo>
                <a:lnTo>
                  <a:pt x="1734" y="3373"/>
                </a:lnTo>
                <a:lnTo>
                  <a:pt x="1703" y="3388"/>
                </a:lnTo>
                <a:lnTo>
                  <a:pt x="1669" y="3397"/>
                </a:lnTo>
                <a:lnTo>
                  <a:pt x="1634" y="3400"/>
                </a:lnTo>
                <a:lnTo>
                  <a:pt x="199" y="3400"/>
                </a:lnTo>
                <a:lnTo>
                  <a:pt x="162" y="3397"/>
                </a:lnTo>
                <a:lnTo>
                  <a:pt x="129" y="3388"/>
                </a:lnTo>
                <a:lnTo>
                  <a:pt x="99" y="3373"/>
                </a:lnTo>
                <a:lnTo>
                  <a:pt x="71" y="3354"/>
                </a:lnTo>
                <a:lnTo>
                  <a:pt x="47" y="3330"/>
                </a:lnTo>
                <a:lnTo>
                  <a:pt x="27" y="3303"/>
                </a:lnTo>
                <a:lnTo>
                  <a:pt x="12" y="3272"/>
                </a:lnTo>
                <a:lnTo>
                  <a:pt x="3" y="3239"/>
                </a:lnTo>
                <a:lnTo>
                  <a:pt x="0" y="3204"/>
                </a:lnTo>
                <a:lnTo>
                  <a:pt x="0" y="423"/>
                </a:lnTo>
                <a:lnTo>
                  <a:pt x="3" y="387"/>
                </a:lnTo>
                <a:lnTo>
                  <a:pt x="12" y="354"/>
                </a:lnTo>
                <a:lnTo>
                  <a:pt x="27" y="324"/>
                </a:lnTo>
                <a:lnTo>
                  <a:pt x="47" y="297"/>
                </a:lnTo>
                <a:lnTo>
                  <a:pt x="71" y="273"/>
                </a:lnTo>
                <a:lnTo>
                  <a:pt x="99" y="253"/>
                </a:lnTo>
                <a:lnTo>
                  <a:pt x="129" y="239"/>
                </a:lnTo>
                <a:lnTo>
                  <a:pt x="162" y="230"/>
                </a:lnTo>
                <a:lnTo>
                  <a:pt x="199" y="227"/>
                </a:lnTo>
                <a:lnTo>
                  <a:pt x="572" y="227"/>
                </a:lnTo>
                <a:lnTo>
                  <a:pt x="57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4" name="Freeform 480"/>
          <p:cNvSpPr>
            <a:spLocks noEditPoints="1"/>
          </p:cNvSpPr>
          <p:nvPr/>
        </p:nvSpPr>
        <p:spPr bwMode="auto">
          <a:xfrm>
            <a:off x="6314646" y="5066254"/>
            <a:ext cx="488950" cy="433387"/>
          </a:xfrm>
          <a:custGeom>
            <a:avLst/>
            <a:gdLst>
              <a:gd name="T0" fmla="*/ 2239 w 3391"/>
              <a:gd name="T1" fmla="*/ 1788 h 3007"/>
              <a:gd name="T2" fmla="*/ 2013 w 3391"/>
              <a:gd name="T3" fmla="*/ 2202 h 3007"/>
              <a:gd name="T4" fmla="*/ 2067 w 3391"/>
              <a:gd name="T5" fmla="*/ 2521 h 3007"/>
              <a:gd name="T6" fmla="*/ 2399 w 3391"/>
              <a:gd name="T7" fmla="*/ 2837 h 3007"/>
              <a:gd name="T8" fmla="*/ 2881 w 3391"/>
              <a:gd name="T9" fmla="*/ 2835 h 3007"/>
              <a:gd name="T10" fmla="*/ 3216 w 3391"/>
              <a:gd name="T11" fmla="*/ 2505 h 3007"/>
              <a:gd name="T12" fmla="*/ 3227 w 3391"/>
              <a:gd name="T13" fmla="*/ 2052 h 3007"/>
              <a:gd name="T14" fmla="*/ 3064 w 3391"/>
              <a:gd name="T15" fmla="*/ 1813 h 3007"/>
              <a:gd name="T16" fmla="*/ 2905 w 3391"/>
              <a:gd name="T17" fmla="*/ 1706 h 3007"/>
              <a:gd name="T18" fmla="*/ 2638 w 3391"/>
              <a:gd name="T19" fmla="*/ 1647 h 3007"/>
              <a:gd name="T20" fmla="*/ 583 w 3391"/>
              <a:gd name="T21" fmla="*/ 1670 h 3007"/>
              <a:gd name="T22" fmla="*/ 365 w 3391"/>
              <a:gd name="T23" fmla="*/ 1780 h 3007"/>
              <a:gd name="T24" fmla="*/ 185 w 3391"/>
              <a:gd name="T25" fmla="*/ 2002 h 3007"/>
              <a:gd name="T26" fmla="*/ 154 w 3391"/>
              <a:gd name="T27" fmla="*/ 2448 h 3007"/>
              <a:gd name="T28" fmla="*/ 454 w 3391"/>
              <a:gd name="T29" fmla="*/ 2809 h 3007"/>
              <a:gd name="T30" fmla="*/ 936 w 3391"/>
              <a:gd name="T31" fmla="*/ 2856 h 3007"/>
              <a:gd name="T32" fmla="*/ 1297 w 3391"/>
              <a:gd name="T33" fmla="*/ 2574 h 3007"/>
              <a:gd name="T34" fmla="*/ 1382 w 3391"/>
              <a:gd name="T35" fmla="*/ 2272 h 3007"/>
              <a:gd name="T36" fmla="*/ 1238 w 3391"/>
              <a:gd name="T37" fmla="*/ 1872 h 3007"/>
              <a:gd name="T38" fmla="*/ 817 w 3391"/>
              <a:gd name="T39" fmla="*/ 1650 h 3007"/>
              <a:gd name="T40" fmla="*/ 914 w 3391"/>
              <a:gd name="T41" fmla="*/ 129 h 3007"/>
              <a:gd name="T42" fmla="*/ 621 w 3391"/>
              <a:gd name="T43" fmla="*/ 349 h 3007"/>
              <a:gd name="T44" fmla="*/ 385 w 3391"/>
              <a:gd name="T45" fmla="*/ 1618 h 3007"/>
              <a:gd name="T46" fmla="*/ 654 w 3391"/>
              <a:gd name="T47" fmla="*/ 1530 h 3007"/>
              <a:gd name="T48" fmla="*/ 899 w 3391"/>
              <a:gd name="T49" fmla="*/ 1537 h 3007"/>
              <a:gd name="T50" fmla="*/ 1118 w 3391"/>
              <a:gd name="T51" fmla="*/ 1616 h 3007"/>
              <a:gd name="T52" fmla="*/ 1294 w 3391"/>
              <a:gd name="T53" fmla="*/ 1750 h 3007"/>
              <a:gd name="T54" fmla="*/ 1371 w 3391"/>
              <a:gd name="T55" fmla="*/ 428 h 3007"/>
              <a:gd name="T56" fmla="*/ 1142 w 3391"/>
              <a:gd name="T57" fmla="*/ 157 h 3007"/>
              <a:gd name="T58" fmla="*/ 2282 w 3391"/>
              <a:gd name="T59" fmla="*/ 144 h 3007"/>
              <a:gd name="T60" fmla="*/ 2034 w 3391"/>
              <a:gd name="T61" fmla="*/ 385 h 3007"/>
              <a:gd name="T62" fmla="*/ 2061 w 3391"/>
              <a:gd name="T63" fmla="*/ 1788 h 3007"/>
              <a:gd name="T64" fmla="*/ 2273 w 3391"/>
              <a:gd name="T65" fmla="*/ 1616 h 3007"/>
              <a:gd name="T66" fmla="*/ 2550 w 3391"/>
              <a:gd name="T67" fmla="*/ 1528 h 3007"/>
              <a:gd name="T68" fmla="*/ 2843 w 3391"/>
              <a:gd name="T69" fmla="*/ 1552 h 3007"/>
              <a:gd name="T70" fmla="*/ 3115 w 3391"/>
              <a:gd name="T71" fmla="*/ 1691 h 3007"/>
              <a:gd name="T72" fmla="*/ 2609 w 3391"/>
              <a:gd name="T73" fmla="*/ 177 h 3007"/>
              <a:gd name="T74" fmla="*/ 1063 w 3391"/>
              <a:gd name="T75" fmla="*/ 6 h 3007"/>
              <a:gd name="T76" fmla="*/ 1414 w 3391"/>
              <a:gd name="T77" fmla="*/ 224 h 3007"/>
              <a:gd name="T78" fmla="*/ 1884 w 3391"/>
              <a:gd name="T79" fmla="*/ 781 h 3007"/>
              <a:gd name="T80" fmla="*/ 2010 w 3391"/>
              <a:gd name="T81" fmla="*/ 183 h 3007"/>
              <a:gd name="T82" fmla="*/ 2381 w 3391"/>
              <a:gd name="T83" fmla="*/ 0 h 3007"/>
              <a:gd name="T84" fmla="*/ 2766 w 3391"/>
              <a:gd name="T85" fmla="*/ 140 h 3007"/>
              <a:gd name="T86" fmla="*/ 3325 w 3391"/>
              <a:gd name="T87" fmla="*/ 1962 h 3007"/>
              <a:gd name="T88" fmla="*/ 3364 w 3391"/>
              <a:gd name="T89" fmla="*/ 2462 h 3007"/>
              <a:gd name="T90" fmla="*/ 3072 w 3391"/>
              <a:gd name="T91" fmla="*/ 2871 h 3007"/>
              <a:gd name="T92" fmla="*/ 2567 w 3391"/>
              <a:gd name="T93" fmla="*/ 3004 h 3007"/>
              <a:gd name="T94" fmla="*/ 2094 w 3391"/>
              <a:gd name="T95" fmla="*/ 2778 h 3007"/>
              <a:gd name="T96" fmla="*/ 1886 w 3391"/>
              <a:gd name="T97" fmla="*/ 2301 h 3007"/>
              <a:gd name="T98" fmla="*/ 1506 w 3391"/>
              <a:gd name="T99" fmla="*/ 2298 h 3007"/>
              <a:gd name="T100" fmla="*/ 1341 w 3391"/>
              <a:gd name="T101" fmla="*/ 2730 h 3007"/>
              <a:gd name="T102" fmla="*/ 893 w 3391"/>
              <a:gd name="T103" fmla="*/ 2994 h 3007"/>
              <a:gd name="T104" fmla="*/ 374 w 3391"/>
              <a:gd name="T105" fmla="*/ 2905 h 3007"/>
              <a:gd name="T106" fmla="*/ 47 w 3391"/>
              <a:gd name="T107" fmla="*/ 2523 h 3007"/>
              <a:gd name="T108" fmla="*/ 43 w 3391"/>
              <a:gd name="T109" fmla="*/ 2019 h 3007"/>
              <a:gd name="T110" fmla="*/ 588 w 3391"/>
              <a:gd name="T111" fmla="*/ 178 h 3007"/>
              <a:gd name="T112" fmla="*/ 956 w 3391"/>
              <a:gd name="T113" fmla="*/ 0 h 3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91" h="3007">
                <a:moveTo>
                  <a:pt x="2638" y="1647"/>
                </a:moveTo>
                <a:lnTo>
                  <a:pt x="2574" y="1650"/>
                </a:lnTo>
                <a:lnTo>
                  <a:pt x="2511" y="1659"/>
                </a:lnTo>
                <a:lnTo>
                  <a:pt x="2451" y="1675"/>
                </a:lnTo>
                <a:lnTo>
                  <a:pt x="2394" y="1695"/>
                </a:lnTo>
                <a:lnTo>
                  <a:pt x="2338" y="1722"/>
                </a:lnTo>
                <a:lnTo>
                  <a:pt x="2287" y="1753"/>
                </a:lnTo>
                <a:lnTo>
                  <a:pt x="2239" y="1788"/>
                </a:lnTo>
                <a:lnTo>
                  <a:pt x="2194" y="1828"/>
                </a:lnTo>
                <a:lnTo>
                  <a:pt x="2153" y="1872"/>
                </a:lnTo>
                <a:lnTo>
                  <a:pt x="2117" y="1920"/>
                </a:lnTo>
                <a:lnTo>
                  <a:pt x="2086" y="1970"/>
                </a:lnTo>
                <a:lnTo>
                  <a:pt x="2059" y="2025"/>
                </a:lnTo>
                <a:lnTo>
                  <a:pt x="2038" y="2081"/>
                </a:lnTo>
                <a:lnTo>
                  <a:pt x="2022" y="2140"/>
                </a:lnTo>
                <a:lnTo>
                  <a:pt x="2013" y="2202"/>
                </a:lnTo>
                <a:lnTo>
                  <a:pt x="2010" y="2265"/>
                </a:lnTo>
                <a:lnTo>
                  <a:pt x="2011" y="2279"/>
                </a:lnTo>
                <a:lnTo>
                  <a:pt x="2011" y="2290"/>
                </a:lnTo>
                <a:lnTo>
                  <a:pt x="2011" y="2290"/>
                </a:lnTo>
                <a:lnTo>
                  <a:pt x="2017" y="2351"/>
                </a:lnTo>
                <a:lnTo>
                  <a:pt x="2027" y="2410"/>
                </a:lnTo>
                <a:lnTo>
                  <a:pt x="2045" y="2467"/>
                </a:lnTo>
                <a:lnTo>
                  <a:pt x="2067" y="2521"/>
                </a:lnTo>
                <a:lnTo>
                  <a:pt x="2094" y="2574"/>
                </a:lnTo>
                <a:lnTo>
                  <a:pt x="2126" y="2622"/>
                </a:lnTo>
                <a:lnTo>
                  <a:pt x="2162" y="2668"/>
                </a:lnTo>
                <a:lnTo>
                  <a:pt x="2202" y="2710"/>
                </a:lnTo>
                <a:lnTo>
                  <a:pt x="2247" y="2748"/>
                </a:lnTo>
                <a:lnTo>
                  <a:pt x="2294" y="2782"/>
                </a:lnTo>
                <a:lnTo>
                  <a:pt x="2346" y="2812"/>
                </a:lnTo>
                <a:lnTo>
                  <a:pt x="2399" y="2837"/>
                </a:lnTo>
                <a:lnTo>
                  <a:pt x="2455" y="2856"/>
                </a:lnTo>
                <a:lnTo>
                  <a:pt x="2514" y="2871"/>
                </a:lnTo>
                <a:lnTo>
                  <a:pt x="2575" y="2880"/>
                </a:lnTo>
                <a:lnTo>
                  <a:pt x="2638" y="2883"/>
                </a:lnTo>
                <a:lnTo>
                  <a:pt x="2701" y="2880"/>
                </a:lnTo>
                <a:lnTo>
                  <a:pt x="2764" y="2871"/>
                </a:lnTo>
                <a:lnTo>
                  <a:pt x="2824" y="2855"/>
                </a:lnTo>
                <a:lnTo>
                  <a:pt x="2881" y="2835"/>
                </a:lnTo>
                <a:lnTo>
                  <a:pt x="2937" y="2809"/>
                </a:lnTo>
                <a:lnTo>
                  <a:pt x="2988" y="2777"/>
                </a:lnTo>
                <a:lnTo>
                  <a:pt x="3037" y="2742"/>
                </a:lnTo>
                <a:lnTo>
                  <a:pt x="3081" y="2702"/>
                </a:lnTo>
                <a:lnTo>
                  <a:pt x="3122" y="2657"/>
                </a:lnTo>
                <a:lnTo>
                  <a:pt x="3159" y="2610"/>
                </a:lnTo>
                <a:lnTo>
                  <a:pt x="3190" y="2560"/>
                </a:lnTo>
                <a:lnTo>
                  <a:pt x="3216" y="2505"/>
                </a:lnTo>
                <a:lnTo>
                  <a:pt x="3237" y="2448"/>
                </a:lnTo>
                <a:lnTo>
                  <a:pt x="3253" y="2390"/>
                </a:lnTo>
                <a:lnTo>
                  <a:pt x="3262" y="2328"/>
                </a:lnTo>
                <a:lnTo>
                  <a:pt x="3266" y="2265"/>
                </a:lnTo>
                <a:lnTo>
                  <a:pt x="3264" y="2209"/>
                </a:lnTo>
                <a:lnTo>
                  <a:pt x="3256" y="2156"/>
                </a:lnTo>
                <a:lnTo>
                  <a:pt x="3244" y="2103"/>
                </a:lnTo>
                <a:lnTo>
                  <a:pt x="3227" y="2052"/>
                </a:lnTo>
                <a:lnTo>
                  <a:pt x="3206" y="2003"/>
                </a:lnTo>
                <a:lnTo>
                  <a:pt x="3181" y="1957"/>
                </a:lnTo>
                <a:lnTo>
                  <a:pt x="3163" y="1927"/>
                </a:lnTo>
                <a:lnTo>
                  <a:pt x="3143" y="1899"/>
                </a:lnTo>
                <a:lnTo>
                  <a:pt x="3138" y="1893"/>
                </a:lnTo>
                <a:lnTo>
                  <a:pt x="3134" y="1887"/>
                </a:lnTo>
                <a:lnTo>
                  <a:pt x="3100" y="1848"/>
                </a:lnTo>
                <a:lnTo>
                  <a:pt x="3064" y="1813"/>
                </a:lnTo>
                <a:lnTo>
                  <a:pt x="3025" y="1780"/>
                </a:lnTo>
                <a:lnTo>
                  <a:pt x="3021" y="1775"/>
                </a:lnTo>
                <a:lnTo>
                  <a:pt x="3014" y="1772"/>
                </a:lnTo>
                <a:lnTo>
                  <a:pt x="2988" y="1753"/>
                </a:lnTo>
                <a:lnTo>
                  <a:pt x="2960" y="1735"/>
                </a:lnTo>
                <a:lnTo>
                  <a:pt x="2955" y="1732"/>
                </a:lnTo>
                <a:lnTo>
                  <a:pt x="2950" y="1729"/>
                </a:lnTo>
                <a:lnTo>
                  <a:pt x="2905" y="1706"/>
                </a:lnTo>
                <a:lnTo>
                  <a:pt x="2857" y="1687"/>
                </a:lnTo>
                <a:lnTo>
                  <a:pt x="2808" y="1670"/>
                </a:lnTo>
                <a:lnTo>
                  <a:pt x="2801" y="1668"/>
                </a:lnTo>
                <a:lnTo>
                  <a:pt x="2794" y="1666"/>
                </a:lnTo>
                <a:lnTo>
                  <a:pt x="2733" y="1655"/>
                </a:lnTo>
                <a:lnTo>
                  <a:pt x="2714" y="1652"/>
                </a:lnTo>
                <a:lnTo>
                  <a:pt x="2676" y="1648"/>
                </a:lnTo>
                <a:lnTo>
                  <a:pt x="2638" y="1647"/>
                </a:lnTo>
                <a:close/>
                <a:moveTo>
                  <a:pt x="754" y="1647"/>
                </a:moveTo>
                <a:lnTo>
                  <a:pt x="715" y="1648"/>
                </a:lnTo>
                <a:lnTo>
                  <a:pt x="677" y="1652"/>
                </a:lnTo>
                <a:lnTo>
                  <a:pt x="658" y="1655"/>
                </a:lnTo>
                <a:lnTo>
                  <a:pt x="628" y="1660"/>
                </a:lnTo>
                <a:lnTo>
                  <a:pt x="599" y="1666"/>
                </a:lnTo>
                <a:lnTo>
                  <a:pt x="590" y="1668"/>
                </a:lnTo>
                <a:lnTo>
                  <a:pt x="583" y="1670"/>
                </a:lnTo>
                <a:lnTo>
                  <a:pt x="534" y="1686"/>
                </a:lnTo>
                <a:lnTo>
                  <a:pt x="487" y="1705"/>
                </a:lnTo>
                <a:lnTo>
                  <a:pt x="442" y="1729"/>
                </a:lnTo>
                <a:lnTo>
                  <a:pt x="431" y="1735"/>
                </a:lnTo>
                <a:lnTo>
                  <a:pt x="403" y="1753"/>
                </a:lnTo>
                <a:lnTo>
                  <a:pt x="377" y="1771"/>
                </a:lnTo>
                <a:lnTo>
                  <a:pt x="371" y="1775"/>
                </a:lnTo>
                <a:lnTo>
                  <a:pt x="365" y="1780"/>
                </a:lnTo>
                <a:lnTo>
                  <a:pt x="328" y="1813"/>
                </a:lnTo>
                <a:lnTo>
                  <a:pt x="291" y="1848"/>
                </a:lnTo>
                <a:lnTo>
                  <a:pt x="259" y="1887"/>
                </a:lnTo>
                <a:lnTo>
                  <a:pt x="253" y="1893"/>
                </a:lnTo>
                <a:lnTo>
                  <a:pt x="248" y="1899"/>
                </a:lnTo>
                <a:lnTo>
                  <a:pt x="228" y="1927"/>
                </a:lnTo>
                <a:lnTo>
                  <a:pt x="210" y="1956"/>
                </a:lnTo>
                <a:lnTo>
                  <a:pt x="185" y="2002"/>
                </a:lnTo>
                <a:lnTo>
                  <a:pt x="164" y="2052"/>
                </a:lnTo>
                <a:lnTo>
                  <a:pt x="148" y="2102"/>
                </a:lnTo>
                <a:lnTo>
                  <a:pt x="136" y="2155"/>
                </a:lnTo>
                <a:lnTo>
                  <a:pt x="129" y="2209"/>
                </a:lnTo>
                <a:lnTo>
                  <a:pt x="126" y="2265"/>
                </a:lnTo>
                <a:lnTo>
                  <a:pt x="129" y="2328"/>
                </a:lnTo>
                <a:lnTo>
                  <a:pt x="138" y="2390"/>
                </a:lnTo>
                <a:lnTo>
                  <a:pt x="154" y="2448"/>
                </a:lnTo>
                <a:lnTo>
                  <a:pt x="175" y="2505"/>
                </a:lnTo>
                <a:lnTo>
                  <a:pt x="202" y="2560"/>
                </a:lnTo>
                <a:lnTo>
                  <a:pt x="233" y="2610"/>
                </a:lnTo>
                <a:lnTo>
                  <a:pt x="269" y="2657"/>
                </a:lnTo>
                <a:lnTo>
                  <a:pt x="310" y="2702"/>
                </a:lnTo>
                <a:lnTo>
                  <a:pt x="355" y="2742"/>
                </a:lnTo>
                <a:lnTo>
                  <a:pt x="403" y="2777"/>
                </a:lnTo>
                <a:lnTo>
                  <a:pt x="454" y="2809"/>
                </a:lnTo>
                <a:lnTo>
                  <a:pt x="510" y="2835"/>
                </a:lnTo>
                <a:lnTo>
                  <a:pt x="567" y="2855"/>
                </a:lnTo>
                <a:lnTo>
                  <a:pt x="627" y="2871"/>
                </a:lnTo>
                <a:lnTo>
                  <a:pt x="690" y="2880"/>
                </a:lnTo>
                <a:lnTo>
                  <a:pt x="754" y="2883"/>
                </a:lnTo>
                <a:lnTo>
                  <a:pt x="816" y="2880"/>
                </a:lnTo>
                <a:lnTo>
                  <a:pt x="877" y="2871"/>
                </a:lnTo>
                <a:lnTo>
                  <a:pt x="936" y="2856"/>
                </a:lnTo>
                <a:lnTo>
                  <a:pt x="992" y="2837"/>
                </a:lnTo>
                <a:lnTo>
                  <a:pt x="1046" y="2812"/>
                </a:lnTo>
                <a:lnTo>
                  <a:pt x="1097" y="2782"/>
                </a:lnTo>
                <a:lnTo>
                  <a:pt x="1144" y="2748"/>
                </a:lnTo>
                <a:lnTo>
                  <a:pt x="1189" y="2710"/>
                </a:lnTo>
                <a:lnTo>
                  <a:pt x="1229" y="2668"/>
                </a:lnTo>
                <a:lnTo>
                  <a:pt x="1265" y="2622"/>
                </a:lnTo>
                <a:lnTo>
                  <a:pt x="1297" y="2574"/>
                </a:lnTo>
                <a:lnTo>
                  <a:pt x="1324" y="2521"/>
                </a:lnTo>
                <a:lnTo>
                  <a:pt x="1346" y="2467"/>
                </a:lnTo>
                <a:lnTo>
                  <a:pt x="1363" y="2410"/>
                </a:lnTo>
                <a:lnTo>
                  <a:pt x="1374" y="2351"/>
                </a:lnTo>
                <a:lnTo>
                  <a:pt x="1381" y="2290"/>
                </a:lnTo>
                <a:lnTo>
                  <a:pt x="1381" y="2290"/>
                </a:lnTo>
                <a:lnTo>
                  <a:pt x="1381" y="2279"/>
                </a:lnTo>
                <a:lnTo>
                  <a:pt x="1382" y="2272"/>
                </a:lnTo>
                <a:lnTo>
                  <a:pt x="1382" y="2265"/>
                </a:lnTo>
                <a:lnTo>
                  <a:pt x="1378" y="2202"/>
                </a:lnTo>
                <a:lnTo>
                  <a:pt x="1369" y="2140"/>
                </a:lnTo>
                <a:lnTo>
                  <a:pt x="1353" y="2081"/>
                </a:lnTo>
                <a:lnTo>
                  <a:pt x="1332" y="2025"/>
                </a:lnTo>
                <a:lnTo>
                  <a:pt x="1306" y="1970"/>
                </a:lnTo>
                <a:lnTo>
                  <a:pt x="1275" y="1920"/>
                </a:lnTo>
                <a:lnTo>
                  <a:pt x="1238" y="1872"/>
                </a:lnTo>
                <a:lnTo>
                  <a:pt x="1197" y="1828"/>
                </a:lnTo>
                <a:lnTo>
                  <a:pt x="1153" y="1788"/>
                </a:lnTo>
                <a:lnTo>
                  <a:pt x="1104" y="1753"/>
                </a:lnTo>
                <a:lnTo>
                  <a:pt x="1053" y="1722"/>
                </a:lnTo>
                <a:lnTo>
                  <a:pt x="997" y="1695"/>
                </a:lnTo>
                <a:lnTo>
                  <a:pt x="940" y="1675"/>
                </a:lnTo>
                <a:lnTo>
                  <a:pt x="880" y="1659"/>
                </a:lnTo>
                <a:lnTo>
                  <a:pt x="817" y="1650"/>
                </a:lnTo>
                <a:lnTo>
                  <a:pt x="754" y="1647"/>
                </a:lnTo>
                <a:close/>
                <a:moveTo>
                  <a:pt x="1507" y="905"/>
                </a:moveTo>
                <a:lnTo>
                  <a:pt x="1507" y="1585"/>
                </a:lnTo>
                <a:lnTo>
                  <a:pt x="1884" y="1585"/>
                </a:lnTo>
                <a:lnTo>
                  <a:pt x="1884" y="905"/>
                </a:lnTo>
                <a:lnTo>
                  <a:pt x="1507" y="905"/>
                </a:lnTo>
                <a:close/>
                <a:moveTo>
                  <a:pt x="961" y="124"/>
                </a:moveTo>
                <a:lnTo>
                  <a:pt x="914" y="129"/>
                </a:lnTo>
                <a:lnTo>
                  <a:pt x="868" y="140"/>
                </a:lnTo>
                <a:lnTo>
                  <a:pt x="824" y="156"/>
                </a:lnTo>
                <a:lnTo>
                  <a:pt x="782" y="177"/>
                </a:lnTo>
                <a:lnTo>
                  <a:pt x="742" y="204"/>
                </a:lnTo>
                <a:lnTo>
                  <a:pt x="707" y="234"/>
                </a:lnTo>
                <a:lnTo>
                  <a:pt x="674" y="269"/>
                </a:lnTo>
                <a:lnTo>
                  <a:pt x="645" y="308"/>
                </a:lnTo>
                <a:lnTo>
                  <a:pt x="621" y="349"/>
                </a:lnTo>
                <a:lnTo>
                  <a:pt x="601" y="395"/>
                </a:lnTo>
                <a:lnTo>
                  <a:pt x="586" y="442"/>
                </a:lnTo>
                <a:lnTo>
                  <a:pt x="276" y="1691"/>
                </a:lnTo>
                <a:lnTo>
                  <a:pt x="297" y="1676"/>
                </a:lnTo>
                <a:lnTo>
                  <a:pt x="318" y="1660"/>
                </a:lnTo>
                <a:lnTo>
                  <a:pt x="328" y="1654"/>
                </a:lnTo>
                <a:lnTo>
                  <a:pt x="365" y="1631"/>
                </a:lnTo>
                <a:lnTo>
                  <a:pt x="385" y="1618"/>
                </a:lnTo>
                <a:lnTo>
                  <a:pt x="423" y="1599"/>
                </a:lnTo>
                <a:lnTo>
                  <a:pt x="446" y="1589"/>
                </a:lnTo>
                <a:lnTo>
                  <a:pt x="485" y="1573"/>
                </a:lnTo>
                <a:lnTo>
                  <a:pt x="510" y="1563"/>
                </a:lnTo>
                <a:lnTo>
                  <a:pt x="547" y="1552"/>
                </a:lnTo>
                <a:lnTo>
                  <a:pt x="579" y="1544"/>
                </a:lnTo>
                <a:lnTo>
                  <a:pt x="613" y="1536"/>
                </a:lnTo>
                <a:lnTo>
                  <a:pt x="654" y="1530"/>
                </a:lnTo>
                <a:lnTo>
                  <a:pt x="668" y="1528"/>
                </a:lnTo>
                <a:lnTo>
                  <a:pt x="682" y="1526"/>
                </a:lnTo>
                <a:lnTo>
                  <a:pt x="718" y="1524"/>
                </a:lnTo>
                <a:lnTo>
                  <a:pt x="754" y="1523"/>
                </a:lnTo>
                <a:lnTo>
                  <a:pt x="798" y="1525"/>
                </a:lnTo>
                <a:lnTo>
                  <a:pt x="842" y="1528"/>
                </a:lnTo>
                <a:lnTo>
                  <a:pt x="869" y="1532"/>
                </a:lnTo>
                <a:lnTo>
                  <a:pt x="899" y="1537"/>
                </a:lnTo>
                <a:lnTo>
                  <a:pt x="928" y="1544"/>
                </a:lnTo>
                <a:lnTo>
                  <a:pt x="957" y="1551"/>
                </a:lnTo>
                <a:lnTo>
                  <a:pt x="986" y="1560"/>
                </a:lnTo>
                <a:lnTo>
                  <a:pt x="1014" y="1570"/>
                </a:lnTo>
                <a:lnTo>
                  <a:pt x="1038" y="1579"/>
                </a:lnTo>
                <a:lnTo>
                  <a:pt x="1077" y="1595"/>
                </a:lnTo>
                <a:lnTo>
                  <a:pt x="1114" y="1614"/>
                </a:lnTo>
                <a:lnTo>
                  <a:pt x="1118" y="1616"/>
                </a:lnTo>
                <a:lnTo>
                  <a:pt x="1122" y="1619"/>
                </a:lnTo>
                <a:lnTo>
                  <a:pt x="1154" y="1637"/>
                </a:lnTo>
                <a:lnTo>
                  <a:pt x="1185" y="1657"/>
                </a:lnTo>
                <a:lnTo>
                  <a:pt x="1207" y="1673"/>
                </a:lnTo>
                <a:lnTo>
                  <a:pt x="1229" y="1691"/>
                </a:lnTo>
                <a:lnTo>
                  <a:pt x="1251" y="1710"/>
                </a:lnTo>
                <a:lnTo>
                  <a:pt x="1273" y="1728"/>
                </a:lnTo>
                <a:lnTo>
                  <a:pt x="1294" y="1750"/>
                </a:lnTo>
                <a:lnTo>
                  <a:pt x="1315" y="1771"/>
                </a:lnTo>
                <a:lnTo>
                  <a:pt x="1330" y="1788"/>
                </a:lnTo>
                <a:lnTo>
                  <a:pt x="1355" y="1820"/>
                </a:lnTo>
                <a:lnTo>
                  <a:pt x="1380" y="1853"/>
                </a:lnTo>
                <a:lnTo>
                  <a:pt x="1382" y="1856"/>
                </a:lnTo>
                <a:lnTo>
                  <a:pt x="1382" y="518"/>
                </a:lnTo>
                <a:lnTo>
                  <a:pt x="1380" y="472"/>
                </a:lnTo>
                <a:lnTo>
                  <a:pt x="1371" y="428"/>
                </a:lnTo>
                <a:lnTo>
                  <a:pt x="1359" y="385"/>
                </a:lnTo>
                <a:lnTo>
                  <a:pt x="1340" y="342"/>
                </a:lnTo>
                <a:lnTo>
                  <a:pt x="1317" y="303"/>
                </a:lnTo>
                <a:lnTo>
                  <a:pt x="1289" y="267"/>
                </a:lnTo>
                <a:lnTo>
                  <a:pt x="1258" y="233"/>
                </a:lnTo>
                <a:lnTo>
                  <a:pt x="1221" y="203"/>
                </a:lnTo>
                <a:lnTo>
                  <a:pt x="1184" y="177"/>
                </a:lnTo>
                <a:lnTo>
                  <a:pt x="1142" y="157"/>
                </a:lnTo>
                <a:lnTo>
                  <a:pt x="1099" y="140"/>
                </a:lnTo>
                <a:lnTo>
                  <a:pt x="1055" y="130"/>
                </a:lnTo>
                <a:lnTo>
                  <a:pt x="1009" y="124"/>
                </a:lnTo>
                <a:lnTo>
                  <a:pt x="961" y="124"/>
                </a:lnTo>
                <a:close/>
                <a:moveTo>
                  <a:pt x="2410" y="124"/>
                </a:moveTo>
                <a:lnTo>
                  <a:pt x="2367" y="126"/>
                </a:lnTo>
                <a:lnTo>
                  <a:pt x="2324" y="133"/>
                </a:lnTo>
                <a:lnTo>
                  <a:pt x="2282" y="144"/>
                </a:lnTo>
                <a:lnTo>
                  <a:pt x="2242" y="160"/>
                </a:lnTo>
                <a:lnTo>
                  <a:pt x="2203" y="181"/>
                </a:lnTo>
                <a:lnTo>
                  <a:pt x="2168" y="204"/>
                </a:lnTo>
                <a:lnTo>
                  <a:pt x="2134" y="233"/>
                </a:lnTo>
                <a:lnTo>
                  <a:pt x="2102" y="267"/>
                </a:lnTo>
                <a:lnTo>
                  <a:pt x="2074" y="303"/>
                </a:lnTo>
                <a:lnTo>
                  <a:pt x="2051" y="342"/>
                </a:lnTo>
                <a:lnTo>
                  <a:pt x="2034" y="385"/>
                </a:lnTo>
                <a:lnTo>
                  <a:pt x="2020" y="428"/>
                </a:lnTo>
                <a:lnTo>
                  <a:pt x="2013" y="472"/>
                </a:lnTo>
                <a:lnTo>
                  <a:pt x="2010" y="518"/>
                </a:lnTo>
                <a:lnTo>
                  <a:pt x="2010" y="1856"/>
                </a:lnTo>
                <a:lnTo>
                  <a:pt x="2011" y="1854"/>
                </a:lnTo>
                <a:lnTo>
                  <a:pt x="2012" y="1853"/>
                </a:lnTo>
                <a:lnTo>
                  <a:pt x="2036" y="1820"/>
                </a:lnTo>
                <a:lnTo>
                  <a:pt x="2061" y="1788"/>
                </a:lnTo>
                <a:lnTo>
                  <a:pt x="2077" y="1771"/>
                </a:lnTo>
                <a:lnTo>
                  <a:pt x="2118" y="1728"/>
                </a:lnTo>
                <a:lnTo>
                  <a:pt x="2140" y="1709"/>
                </a:lnTo>
                <a:lnTo>
                  <a:pt x="2184" y="1673"/>
                </a:lnTo>
                <a:lnTo>
                  <a:pt x="2206" y="1657"/>
                </a:lnTo>
                <a:lnTo>
                  <a:pt x="2237" y="1637"/>
                </a:lnTo>
                <a:lnTo>
                  <a:pt x="2269" y="1618"/>
                </a:lnTo>
                <a:lnTo>
                  <a:pt x="2273" y="1616"/>
                </a:lnTo>
                <a:lnTo>
                  <a:pt x="2278" y="1614"/>
                </a:lnTo>
                <a:lnTo>
                  <a:pt x="2314" y="1595"/>
                </a:lnTo>
                <a:lnTo>
                  <a:pt x="2353" y="1579"/>
                </a:lnTo>
                <a:lnTo>
                  <a:pt x="2376" y="1569"/>
                </a:lnTo>
                <a:lnTo>
                  <a:pt x="2435" y="1551"/>
                </a:lnTo>
                <a:lnTo>
                  <a:pt x="2463" y="1544"/>
                </a:lnTo>
                <a:lnTo>
                  <a:pt x="2522" y="1532"/>
                </a:lnTo>
                <a:lnTo>
                  <a:pt x="2550" y="1528"/>
                </a:lnTo>
                <a:lnTo>
                  <a:pt x="2594" y="1524"/>
                </a:lnTo>
                <a:lnTo>
                  <a:pt x="2638" y="1523"/>
                </a:lnTo>
                <a:lnTo>
                  <a:pt x="2673" y="1524"/>
                </a:lnTo>
                <a:lnTo>
                  <a:pt x="2709" y="1526"/>
                </a:lnTo>
                <a:lnTo>
                  <a:pt x="2737" y="1530"/>
                </a:lnTo>
                <a:lnTo>
                  <a:pt x="2777" y="1536"/>
                </a:lnTo>
                <a:lnTo>
                  <a:pt x="2812" y="1544"/>
                </a:lnTo>
                <a:lnTo>
                  <a:pt x="2843" y="1552"/>
                </a:lnTo>
                <a:lnTo>
                  <a:pt x="2881" y="1563"/>
                </a:lnTo>
                <a:lnTo>
                  <a:pt x="2907" y="1573"/>
                </a:lnTo>
                <a:lnTo>
                  <a:pt x="2945" y="1589"/>
                </a:lnTo>
                <a:lnTo>
                  <a:pt x="2967" y="1599"/>
                </a:lnTo>
                <a:lnTo>
                  <a:pt x="3006" y="1618"/>
                </a:lnTo>
                <a:lnTo>
                  <a:pt x="3025" y="1630"/>
                </a:lnTo>
                <a:lnTo>
                  <a:pt x="3071" y="1659"/>
                </a:lnTo>
                <a:lnTo>
                  <a:pt x="3115" y="1691"/>
                </a:lnTo>
                <a:lnTo>
                  <a:pt x="2805" y="442"/>
                </a:lnTo>
                <a:lnTo>
                  <a:pt x="2790" y="395"/>
                </a:lnTo>
                <a:lnTo>
                  <a:pt x="2771" y="349"/>
                </a:lnTo>
                <a:lnTo>
                  <a:pt x="2746" y="308"/>
                </a:lnTo>
                <a:lnTo>
                  <a:pt x="2717" y="269"/>
                </a:lnTo>
                <a:lnTo>
                  <a:pt x="2685" y="234"/>
                </a:lnTo>
                <a:lnTo>
                  <a:pt x="2649" y="204"/>
                </a:lnTo>
                <a:lnTo>
                  <a:pt x="2609" y="177"/>
                </a:lnTo>
                <a:lnTo>
                  <a:pt x="2567" y="156"/>
                </a:lnTo>
                <a:lnTo>
                  <a:pt x="2524" y="140"/>
                </a:lnTo>
                <a:lnTo>
                  <a:pt x="2477" y="129"/>
                </a:lnTo>
                <a:lnTo>
                  <a:pt x="2429" y="124"/>
                </a:lnTo>
                <a:lnTo>
                  <a:pt x="2410" y="124"/>
                </a:lnTo>
                <a:close/>
                <a:moveTo>
                  <a:pt x="956" y="0"/>
                </a:moveTo>
                <a:lnTo>
                  <a:pt x="1010" y="0"/>
                </a:lnTo>
                <a:lnTo>
                  <a:pt x="1063" y="6"/>
                </a:lnTo>
                <a:lnTo>
                  <a:pt x="1115" y="17"/>
                </a:lnTo>
                <a:lnTo>
                  <a:pt x="1165" y="32"/>
                </a:lnTo>
                <a:lnTo>
                  <a:pt x="1214" y="53"/>
                </a:lnTo>
                <a:lnTo>
                  <a:pt x="1260" y="79"/>
                </a:lnTo>
                <a:lnTo>
                  <a:pt x="1303" y="108"/>
                </a:lnTo>
                <a:lnTo>
                  <a:pt x="1344" y="143"/>
                </a:lnTo>
                <a:lnTo>
                  <a:pt x="1382" y="183"/>
                </a:lnTo>
                <a:lnTo>
                  <a:pt x="1414" y="224"/>
                </a:lnTo>
                <a:lnTo>
                  <a:pt x="1442" y="268"/>
                </a:lnTo>
                <a:lnTo>
                  <a:pt x="1465" y="314"/>
                </a:lnTo>
                <a:lnTo>
                  <a:pt x="1483" y="363"/>
                </a:lnTo>
                <a:lnTo>
                  <a:pt x="1497" y="413"/>
                </a:lnTo>
                <a:lnTo>
                  <a:pt x="1504" y="466"/>
                </a:lnTo>
                <a:lnTo>
                  <a:pt x="1507" y="518"/>
                </a:lnTo>
                <a:lnTo>
                  <a:pt x="1507" y="781"/>
                </a:lnTo>
                <a:lnTo>
                  <a:pt x="1884" y="781"/>
                </a:lnTo>
                <a:lnTo>
                  <a:pt x="1884" y="518"/>
                </a:lnTo>
                <a:lnTo>
                  <a:pt x="1887" y="466"/>
                </a:lnTo>
                <a:lnTo>
                  <a:pt x="1894" y="413"/>
                </a:lnTo>
                <a:lnTo>
                  <a:pt x="1908" y="363"/>
                </a:lnTo>
                <a:lnTo>
                  <a:pt x="1926" y="314"/>
                </a:lnTo>
                <a:lnTo>
                  <a:pt x="1949" y="268"/>
                </a:lnTo>
                <a:lnTo>
                  <a:pt x="1977" y="224"/>
                </a:lnTo>
                <a:lnTo>
                  <a:pt x="2010" y="183"/>
                </a:lnTo>
                <a:lnTo>
                  <a:pt x="2047" y="143"/>
                </a:lnTo>
                <a:lnTo>
                  <a:pt x="2088" y="108"/>
                </a:lnTo>
                <a:lnTo>
                  <a:pt x="2131" y="79"/>
                </a:lnTo>
                <a:lnTo>
                  <a:pt x="2177" y="53"/>
                </a:lnTo>
                <a:lnTo>
                  <a:pt x="2226" y="32"/>
                </a:lnTo>
                <a:lnTo>
                  <a:pt x="2277" y="17"/>
                </a:lnTo>
                <a:lnTo>
                  <a:pt x="2328" y="6"/>
                </a:lnTo>
                <a:lnTo>
                  <a:pt x="2381" y="0"/>
                </a:lnTo>
                <a:lnTo>
                  <a:pt x="2436" y="0"/>
                </a:lnTo>
                <a:lnTo>
                  <a:pt x="2488" y="5"/>
                </a:lnTo>
                <a:lnTo>
                  <a:pt x="2540" y="16"/>
                </a:lnTo>
                <a:lnTo>
                  <a:pt x="2589" y="32"/>
                </a:lnTo>
                <a:lnTo>
                  <a:pt x="2638" y="53"/>
                </a:lnTo>
                <a:lnTo>
                  <a:pt x="2684" y="77"/>
                </a:lnTo>
                <a:lnTo>
                  <a:pt x="2727" y="107"/>
                </a:lnTo>
                <a:lnTo>
                  <a:pt x="2766" y="140"/>
                </a:lnTo>
                <a:lnTo>
                  <a:pt x="2803" y="178"/>
                </a:lnTo>
                <a:lnTo>
                  <a:pt x="2836" y="219"/>
                </a:lnTo>
                <a:lnTo>
                  <a:pt x="2866" y="263"/>
                </a:lnTo>
                <a:lnTo>
                  <a:pt x="2891" y="310"/>
                </a:lnTo>
                <a:lnTo>
                  <a:pt x="2912" y="361"/>
                </a:lnTo>
                <a:lnTo>
                  <a:pt x="2928" y="413"/>
                </a:lnTo>
                <a:lnTo>
                  <a:pt x="3298" y="1908"/>
                </a:lnTo>
                <a:lnTo>
                  <a:pt x="3325" y="1962"/>
                </a:lnTo>
                <a:lnTo>
                  <a:pt x="3348" y="2019"/>
                </a:lnTo>
                <a:lnTo>
                  <a:pt x="3367" y="2077"/>
                </a:lnTo>
                <a:lnTo>
                  <a:pt x="3380" y="2138"/>
                </a:lnTo>
                <a:lnTo>
                  <a:pt x="3388" y="2201"/>
                </a:lnTo>
                <a:lnTo>
                  <a:pt x="3391" y="2265"/>
                </a:lnTo>
                <a:lnTo>
                  <a:pt x="3388" y="2333"/>
                </a:lnTo>
                <a:lnTo>
                  <a:pt x="3379" y="2398"/>
                </a:lnTo>
                <a:lnTo>
                  <a:pt x="3364" y="2462"/>
                </a:lnTo>
                <a:lnTo>
                  <a:pt x="3344" y="2523"/>
                </a:lnTo>
                <a:lnTo>
                  <a:pt x="3319" y="2582"/>
                </a:lnTo>
                <a:lnTo>
                  <a:pt x="3289" y="2639"/>
                </a:lnTo>
                <a:lnTo>
                  <a:pt x="3253" y="2692"/>
                </a:lnTo>
                <a:lnTo>
                  <a:pt x="3213" y="2743"/>
                </a:lnTo>
                <a:lnTo>
                  <a:pt x="3170" y="2789"/>
                </a:lnTo>
                <a:lnTo>
                  <a:pt x="3123" y="2832"/>
                </a:lnTo>
                <a:lnTo>
                  <a:pt x="3072" y="2871"/>
                </a:lnTo>
                <a:lnTo>
                  <a:pt x="3018" y="2905"/>
                </a:lnTo>
                <a:lnTo>
                  <a:pt x="2960" y="2935"/>
                </a:lnTo>
                <a:lnTo>
                  <a:pt x="2900" y="2960"/>
                </a:lnTo>
                <a:lnTo>
                  <a:pt x="2838" y="2980"/>
                </a:lnTo>
                <a:lnTo>
                  <a:pt x="2773" y="2994"/>
                </a:lnTo>
                <a:lnTo>
                  <a:pt x="2707" y="3004"/>
                </a:lnTo>
                <a:lnTo>
                  <a:pt x="2638" y="3007"/>
                </a:lnTo>
                <a:lnTo>
                  <a:pt x="2567" y="3004"/>
                </a:lnTo>
                <a:lnTo>
                  <a:pt x="2498" y="2994"/>
                </a:lnTo>
                <a:lnTo>
                  <a:pt x="2432" y="2979"/>
                </a:lnTo>
                <a:lnTo>
                  <a:pt x="2369" y="2957"/>
                </a:lnTo>
                <a:lnTo>
                  <a:pt x="2307" y="2932"/>
                </a:lnTo>
                <a:lnTo>
                  <a:pt x="2248" y="2900"/>
                </a:lnTo>
                <a:lnTo>
                  <a:pt x="2194" y="2864"/>
                </a:lnTo>
                <a:lnTo>
                  <a:pt x="2143" y="2822"/>
                </a:lnTo>
                <a:lnTo>
                  <a:pt x="2094" y="2778"/>
                </a:lnTo>
                <a:lnTo>
                  <a:pt x="2050" y="2729"/>
                </a:lnTo>
                <a:lnTo>
                  <a:pt x="2012" y="2676"/>
                </a:lnTo>
                <a:lnTo>
                  <a:pt x="1977" y="2620"/>
                </a:lnTo>
                <a:lnTo>
                  <a:pt x="1948" y="2562"/>
                </a:lnTo>
                <a:lnTo>
                  <a:pt x="1924" y="2500"/>
                </a:lnTo>
                <a:lnTo>
                  <a:pt x="1905" y="2436"/>
                </a:lnTo>
                <a:lnTo>
                  <a:pt x="1892" y="2369"/>
                </a:lnTo>
                <a:lnTo>
                  <a:pt x="1886" y="2301"/>
                </a:lnTo>
                <a:lnTo>
                  <a:pt x="1885" y="2298"/>
                </a:lnTo>
                <a:lnTo>
                  <a:pt x="1884" y="2295"/>
                </a:lnTo>
                <a:lnTo>
                  <a:pt x="1884" y="2292"/>
                </a:lnTo>
                <a:lnTo>
                  <a:pt x="1884" y="1709"/>
                </a:lnTo>
                <a:lnTo>
                  <a:pt x="1507" y="1709"/>
                </a:lnTo>
                <a:lnTo>
                  <a:pt x="1507" y="2292"/>
                </a:lnTo>
                <a:lnTo>
                  <a:pt x="1507" y="2295"/>
                </a:lnTo>
                <a:lnTo>
                  <a:pt x="1506" y="2298"/>
                </a:lnTo>
                <a:lnTo>
                  <a:pt x="1505" y="2301"/>
                </a:lnTo>
                <a:lnTo>
                  <a:pt x="1499" y="2370"/>
                </a:lnTo>
                <a:lnTo>
                  <a:pt x="1486" y="2436"/>
                </a:lnTo>
                <a:lnTo>
                  <a:pt x="1467" y="2500"/>
                </a:lnTo>
                <a:lnTo>
                  <a:pt x="1443" y="2562"/>
                </a:lnTo>
                <a:lnTo>
                  <a:pt x="1414" y="2620"/>
                </a:lnTo>
                <a:lnTo>
                  <a:pt x="1380" y="2677"/>
                </a:lnTo>
                <a:lnTo>
                  <a:pt x="1341" y="2730"/>
                </a:lnTo>
                <a:lnTo>
                  <a:pt x="1297" y="2778"/>
                </a:lnTo>
                <a:lnTo>
                  <a:pt x="1249" y="2823"/>
                </a:lnTo>
                <a:lnTo>
                  <a:pt x="1197" y="2864"/>
                </a:lnTo>
                <a:lnTo>
                  <a:pt x="1143" y="2900"/>
                </a:lnTo>
                <a:lnTo>
                  <a:pt x="1084" y="2932"/>
                </a:lnTo>
                <a:lnTo>
                  <a:pt x="1023" y="2957"/>
                </a:lnTo>
                <a:lnTo>
                  <a:pt x="959" y="2979"/>
                </a:lnTo>
                <a:lnTo>
                  <a:pt x="893" y="2994"/>
                </a:lnTo>
                <a:lnTo>
                  <a:pt x="824" y="3004"/>
                </a:lnTo>
                <a:lnTo>
                  <a:pt x="754" y="3007"/>
                </a:lnTo>
                <a:lnTo>
                  <a:pt x="686" y="3004"/>
                </a:lnTo>
                <a:lnTo>
                  <a:pt x="619" y="2994"/>
                </a:lnTo>
                <a:lnTo>
                  <a:pt x="554" y="2980"/>
                </a:lnTo>
                <a:lnTo>
                  <a:pt x="491" y="2960"/>
                </a:lnTo>
                <a:lnTo>
                  <a:pt x="431" y="2935"/>
                </a:lnTo>
                <a:lnTo>
                  <a:pt x="374" y="2905"/>
                </a:lnTo>
                <a:lnTo>
                  <a:pt x="319" y="2871"/>
                </a:lnTo>
                <a:lnTo>
                  <a:pt x="268" y="2832"/>
                </a:lnTo>
                <a:lnTo>
                  <a:pt x="221" y="2789"/>
                </a:lnTo>
                <a:lnTo>
                  <a:pt x="178" y="2743"/>
                </a:lnTo>
                <a:lnTo>
                  <a:pt x="138" y="2692"/>
                </a:lnTo>
                <a:lnTo>
                  <a:pt x="103" y="2639"/>
                </a:lnTo>
                <a:lnTo>
                  <a:pt x="72" y="2582"/>
                </a:lnTo>
                <a:lnTo>
                  <a:pt x="47" y="2523"/>
                </a:lnTo>
                <a:lnTo>
                  <a:pt x="27" y="2462"/>
                </a:lnTo>
                <a:lnTo>
                  <a:pt x="13" y="2398"/>
                </a:lnTo>
                <a:lnTo>
                  <a:pt x="3" y="2333"/>
                </a:lnTo>
                <a:lnTo>
                  <a:pt x="0" y="2265"/>
                </a:lnTo>
                <a:lnTo>
                  <a:pt x="3" y="2201"/>
                </a:lnTo>
                <a:lnTo>
                  <a:pt x="12" y="2138"/>
                </a:lnTo>
                <a:lnTo>
                  <a:pt x="24" y="2077"/>
                </a:lnTo>
                <a:lnTo>
                  <a:pt x="43" y="2019"/>
                </a:lnTo>
                <a:lnTo>
                  <a:pt x="66" y="1962"/>
                </a:lnTo>
                <a:lnTo>
                  <a:pt x="93" y="1908"/>
                </a:lnTo>
                <a:lnTo>
                  <a:pt x="464" y="413"/>
                </a:lnTo>
                <a:lnTo>
                  <a:pt x="479" y="361"/>
                </a:lnTo>
                <a:lnTo>
                  <a:pt x="500" y="310"/>
                </a:lnTo>
                <a:lnTo>
                  <a:pt x="525" y="263"/>
                </a:lnTo>
                <a:lnTo>
                  <a:pt x="555" y="219"/>
                </a:lnTo>
                <a:lnTo>
                  <a:pt x="588" y="178"/>
                </a:lnTo>
                <a:lnTo>
                  <a:pt x="625" y="140"/>
                </a:lnTo>
                <a:lnTo>
                  <a:pt x="665" y="107"/>
                </a:lnTo>
                <a:lnTo>
                  <a:pt x="708" y="77"/>
                </a:lnTo>
                <a:lnTo>
                  <a:pt x="754" y="53"/>
                </a:lnTo>
                <a:lnTo>
                  <a:pt x="802" y="32"/>
                </a:lnTo>
                <a:lnTo>
                  <a:pt x="851" y="16"/>
                </a:lnTo>
                <a:lnTo>
                  <a:pt x="903" y="5"/>
                </a:lnTo>
                <a:lnTo>
                  <a:pt x="95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55" name="Group 554"/>
          <p:cNvGrpSpPr/>
          <p:nvPr/>
        </p:nvGrpSpPr>
        <p:grpSpPr>
          <a:xfrm>
            <a:off x="5358515" y="5019422"/>
            <a:ext cx="530225" cy="527050"/>
            <a:chOff x="5381625" y="5018088"/>
            <a:chExt cx="530225" cy="5270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98" name="Freeform 485"/>
            <p:cNvSpPr>
              <a:spLocks noEditPoints="1"/>
            </p:cNvSpPr>
            <p:nvPr/>
          </p:nvSpPr>
          <p:spPr bwMode="auto">
            <a:xfrm>
              <a:off x="5381625" y="5018088"/>
              <a:ext cx="530225" cy="527050"/>
            </a:xfrm>
            <a:custGeom>
              <a:avLst/>
              <a:gdLst>
                <a:gd name="T0" fmla="*/ 680 w 3343"/>
                <a:gd name="T1" fmla="*/ 2930 h 3324"/>
                <a:gd name="T2" fmla="*/ 653 w 3343"/>
                <a:gd name="T3" fmla="*/ 2811 h 3324"/>
                <a:gd name="T4" fmla="*/ 583 w 3343"/>
                <a:gd name="T5" fmla="*/ 2717 h 3324"/>
                <a:gd name="T6" fmla="*/ 479 w 3343"/>
                <a:gd name="T7" fmla="*/ 2660 h 3324"/>
                <a:gd name="T8" fmla="*/ 355 w 3343"/>
                <a:gd name="T9" fmla="*/ 2651 h 3324"/>
                <a:gd name="T10" fmla="*/ 242 w 3343"/>
                <a:gd name="T11" fmla="*/ 2694 h 3324"/>
                <a:gd name="T12" fmla="*/ 159 w 3343"/>
                <a:gd name="T13" fmla="*/ 2776 h 3324"/>
                <a:gd name="T14" fmla="*/ 116 w 3343"/>
                <a:gd name="T15" fmla="*/ 2888 h 3324"/>
                <a:gd name="T16" fmla="*/ 125 w 3343"/>
                <a:gd name="T17" fmla="*/ 3011 h 3324"/>
                <a:gd name="T18" fmla="*/ 182 w 3343"/>
                <a:gd name="T19" fmla="*/ 3115 h 3324"/>
                <a:gd name="T20" fmla="*/ 275 w 3343"/>
                <a:gd name="T21" fmla="*/ 3185 h 3324"/>
                <a:gd name="T22" fmla="*/ 393 w 3343"/>
                <a:gd name="T23" fmla="*/ 3211 h 3324"/>
                <a:gd name="T24" fmla="*/ 793 w 3343"/>
                <a:gd name="T25" fmla="*/ 508 h 3324"/>
                <a:gd name="T26" fmla="*/ 267 w 3343"/>
                <a:gd name="T27" fmla="*/ 144 h 3324"/>
                <a:gd name="T28" fmla="*/ 179 w 3343"/>
                <a:gd name="T29" fmla="*/ 215 h 3324"/>
                <a:gd name="T30" fmla="*/ 124 w 3343"/>
                <a:gd name="T31" fmla="*/ 316 h 3324"/>
                <a:gd name="T32" fmla="*/ 114 w 3343"/>
                <a:gd name="T33" fmla="*/ 2654 h 3324"/>
                <a:gd name="T34" fmla="*/ 207 w 3343"/>
                <a:gd name="T35" fmla="*/ 2583 h 3324"/>
                <a:gd name="T36" fmla="*/ 246 w 3343"/>
                <a:gd name="T37" fmla="*/ 2565 h 3324"/>
                <a:gd name="T38" fmla="*/ 285 w 3343"/>
                <a:gd name="T39" fmla="*/ 2551 h 3324"/>
                <a:gd name="T40" fmla="*/ 316 w 3343"/>
                <a:gd name="T41" fmla="*/ 2543 h 3324"/>
                <a:gd name="T42" fmla="*/ 397 w 3343"/>
                <a:gd name="T43" fmla="*/ 2535 h 3324"/>
                <a:gd name="T44" fmla="*/ 532 w 3343"/>
                <a:gd name="T45" fmla="*/ 2559 h 3324"/>
                <a:gd name="T46" fmla="*/ 647 w 3343"/>
                <a:gd name="T47" fmla="*/ 2624 h 3324"/>
                <a:gd name="T48" fmla="*/ 677 w 3343"/>
                <a:gd name="T49" fmla="*/ 355 h 3324"/>
                <a:gd name="T50" fmla="*/ 638 w 3343"/>
                <a:gd name="T51" fmla="*/ 246 h 3324"/>
                <a:gd name="T52" fmla="*/ 559 w 3343"/>
                <a:gd name="T53" fmla="*/ 164 h 3324"/>
                <a:gd name="T54" fmla="*/ 452 w 3343"/>
                <a:gd name="T55" fmla="*/ 119 h 3324"/>
                <a:gd name="T56" fmla="*/ 428 w 3343"/>
                <a:gd name="T57" fmla="*/ 159 h 3324"/>
                <a:gd name="T58" fmla="*/ 380 w 3343"/>
                <a:gd name="T59" fmla="*/ 167 h 3324"/>
                <a:gd name="T60" fmla="*/ 345 w 3343"/>
                <a:gd name="T61" fmla="*/ 134 h 3324"/>
                <a:gd name="T62" fmla="*/ 446 w 3343"/>
                <a:gd name="T63" fmla="*/ 4 h 3324"/>
                <a:gd name="T64" fmla="*/ 583 w 3343"/>
                <a:gd name="T65" fmla="*/ 46 h 3324"/>
                <a:gd name="T66" fmla="*/ 693 w 3343"/>
                <a:gd name="T67" fmla="*/ 133 h 3324"/>
                <a:gd name="T68" fmla="*/ 766 w 3343"/>
                <a:gd name="T69" fmla="*/ 252 h 3324"/>
                <a:gd name="T70" fmla="*/ 793 w 3343"/>
                <a:gd name="T71" fmla="*/ 395 h 3324"/>
                <a:gd name="T72" fmla="*/ 393 w 3343"/>
                <a:gd name="T73" fmla="*/ 3324 h 3324"/>
                <a:gd name="T74" fmla="*/ 251 w 3343"/>
                <a:gd name="T75" fmla="*/ 3297 h 3324"/>
                <a:gd name="T76" fmla="*/ 131 w 3343"/>
                <a:gd name="T77" fmla="*/ 3225 h 3324"/>
                <a:gd name="T78" fmla="*/ 46 w 3343"/>
                <a:gd name="T79" fmla="*/ 3116 h 3324"/>
                <a:gd name="T80" fmla="*/ 3 w 3343"/>
                <a:gd name="T81" fmla="*/ 2982 h 3324"/>
                <a:gd name="T82" fmla="*/ 0 w 3343"/>
                <a:gd name="T83" fmla="*/ 2930 h 3324"/>
                <a:gd name="T84" fmla="*/ 3 w 3343"/>
                <a:gd name="T85" fmla="*/ 345 h 3324"/>
                <a:gd name="T86" fmla="*/ 46 w 3343"/>
                <a:gd name="T87" fmla="*/ 210 h 3324"/>
                <a:gd name="T88" fmla="*/ 133 w 3343"/>
                <a:gd name="T89" fmla="*/ 100 h 3324"/>
                <a:gd name="T90" fmla="*/ 254 w 3343"/>
                <a:gd name="T91" fmla="*/ 27 h 3324"/>
                <a:gd name="T92" fmla="*/ 397 w 3343"/>
                <a:gd name="T93" fmla="*/ 0 h 3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43" h="3324">
                  <a:moveTo>
                    <a:pt x="793" y="508"/>
                  </a:moveTo>
                  <a:lnTo>
                    <a:pt x="793" y="2930"/>
                  </a:lnTo>
                  <a:lnTo>
                    <a:pt x="680" y="2930"/>
                  </a:lnTo>
                  <a:lnTo>
                    <a:pt x="676" y="2888"/>
                  </a:lnTo>
                  <a:lnTo>
                    <a:pt x="668" y="2848"/>
                  </a:lnTo>
                  <a:lnTo>
                    <a:pt x="653" y="2811"/>
                  </a:lnTo>
                  <a:lnTo>
                    <a:pt x="634" y="2776"/>
                  </a:lnTo>
                  <a:lnTo>
                    <a:pt x="610" y="2745"/>
                  </a:lnTo>
                  <a:lnTo>
                    <a:pt x="583" y="2717"/>
                  </a:lnTo>
                  <a:lnTo>
                    <a:pt x="550" y="2694"/>
                  </a:lnTo>
                  <a:lnTo>
                    <a:pt x="515" y="2674"/>
                  </a:lnTo>
                  <a:lnTo>
                    <a:pt x="479" y="2660"/>
                  </a:lnTo>
                  <a:lnTo>
                    <a:pt x="439" y="2651"/>
                  </a:lnTo>
                  <a:lnTo>
                    <a:pt x="397" y="2648"/>
                  </a:lnTo>
                  <a:lnTo>
                    <a:pt x="355" y="2651"/>
                  </a:lnTo>
                  <a:lnTo>
                    <a:pt x="315" y="2660"/>
                  </a:lnTo>
                  <a:lnTo>
                    <a:pt x="277" y="2674"/>
                  </a:lnTo>
                  <a:lnTo>
                    <a:pt x="242" y="2694"/>
                  </a:lnTo>
                  <a:lnTo>
                    <a:pt x="210" y="2717"/>
                  </a:lnTo>
                  <a:lnTo>
                    <a:pt x="183" y="2745"/>
                  </a:lnTo>
                  <a:lnTo>
                    <a:pt x="159" y="2776"/>
                  </a:lnTo>
                  <a:lnTo>
                    <a:pt x="140" y="2811"/>
                  </a:lnTo>
                  <a:lnTo>
                    <a:pt x="125" y="2848"/>
                  </a:lnTo>
                  <a:lnTo>
                    <a:pt x="116" y="2888"/>
                  </a:lnTo>
                  <a:lnTo>
                    <a:pt x="114" y="2930"/>
                  </a:lnTo>
                  <a:lnTo>
                    <a:pt x="116" y="2972"/>
                  </a:lnTo>
                  <a:lnTo>
                    <a:pt x="125" y="3011"/>
                  </a:lnTo>
                  <a:lnTo>
                    <a:pt x="139" y="3049"/>
                  </a:lnTo>
                  <a:lnTo>
                    <a:pt x="158" y="3084"/>
                  </a:lnTo>
                  <a:lnTo>
                    <a:pt x="182" y="3115"/>
                  </a:lnTo>
                  <a:lnTo>
                    <a:pt x="209" y="3142"/>
                  </a:lnTo>
                  <a:lnTo>
                    <a:pt x="241" y="3166"/>
                  </a:lnTo>
                  <a:lnTo>
                    <a:pt x="275" y="3185"/>
                  </a:lnTo>
                  <a:lnTo>
                    <a:pt x="312" y="3200"/>
                  </a:lnTo>
                  <a:lnTo>
                    <a:pt x="351" y="3208"/>
                  </a:lnTo>
                  <a:lnTo>
                    <a:pt x="393" y="3211"/>
                  </a:lnTo>
                  <a:lnTo>
                    <a:pt x="3231" y="3211"/>
                  </a:lnTo>
                  <a:lnTo>
                    <a:pt x="3231" y="508"/>
                  </a:lnTo>
                  <a:lnTo>
                    <a:pt x="793" y="508"/>
                  </a:lnTo>
                  <a:close/>
                  <a:moveTo>
                    <a:pt x="341" y="119"/>
                  </a:moveTo>
                  <a:lnTo>
                    <a:pt x="303" y="129"/>
                  </a:lnTo>
                  <a:lnTo>
                    <a:pt x="267" y="144"/>
                  </a:lnTo>
                  <a:lnTo>
                    <a:pt x="235" y="164"/>
                  </a:lnTo>
                  <a:lnTo>
                    <a:pt x="205" y="188"/>
                  </a:lnTo>
                  <a:lnTo>
                    <a:pt x="179" y="215"/>
                  </a:lnTo>
                  <a:lnTo>
                    <a:pt x="156" y="246"/>
                  </a:lnTo>
                  <a:lnTo>
                    <a:pt x="138" y="280"/>
                  </a:lnTo>
                  <a:lnTo>
                    <a:pt x="124" y="316"/>
                  </a:lnTo>
                  <a:lnTo>
                    <a:pt x="116" y="355"/>
                  </a:lnTo>
                  <a:lnTo>
                    <a:pt x="114" y="395"/>
                  </a:lnTo>
                  <a:lnTo>
                    <a:pt x="114" y="2654"/>
                  </a:lnTo>
                  <a:lnTo>
                    <a:pt x="142" y="2627"/>
                  </a:lnTo>
                  <a:lnTo>
                    <a:pt x="174" y="2604"/>
                  </a:lnTo>
                  <a:lnTo>
                    <a:pt x="207" y="2583"/>
                  </a:lnTo>
                  <a:lnTo>
                    <a:pt x="209" y="2582"/>
                  </a:lnTo>
                  <a:lnTo>
                    <a:pt x="242" y="2566"/>
                  </a:lnTo>
                  <a:lnTo>
                    <a:pt x="246" y="2565"/>
                  </a:lnTo>
                  <a:lnTo>
                    <a:pt x="250" y="2563"/>
                  </a:lnTo>
                  <a:lnTo>
                    <a:pt x="278" y="2552"/>
                  </a:lnTo>
                  <a:lnTo>
                    <a:pt x="285" y="2551"/>
                  </a:lnTo>
                  <a:lnTo>
                    <a:pt x="294" y="2549"/>
                  </a:lnTo>
                  <a:lnTo>
                    <a:pt x="304" y="2546"/>
                  </a:lnTo>
                  <a:lnTo>
                    <a:pt x="316" y="2543"/>
                  </a:lnTo>
                  <a:lnTo>
                    <a:pt x="338" y="2540"/>
                  </a:lnTo>
                  <a:lnTo>
                    <a:pt x="356" y="2537"/>
                  </a:lnTo>
                  <a:lnTo>
                    <a:pt x="397" y="2535"/>
                  </a:lnTo>
                  <a:lnTo>
                    <a:pt x="443" y="2538"/>
                  </a:lnTo>
                  <a:lnTo>
                    <a:pt x="488" y="2546"/>
                  </a:lnTo>
                  <a:lnTo>
                    <a:pt x="532" y="2559"/>
                  </a:lnTo>
                  <a:lnTo>
                    <a:pt x="573" y="2576"/>
                  </a:lnTo>
                  <a:lnTo>
                    <a:pt x="611" y="2598"/>
                  </a:lnTo>
                  <a:lnTo>
                    <a:pt x="647" y="2624"/>
                  </a:lnTo>
                  <a:lnTo>
                    <a:pt x="680" y="2654"/>
                  </a:lnTo>
                  <a:lnTo>
                    <a:pt x="680" y="395"/>
                  </a:lnTo>
                  <a:lnTo>
                    <a:pt x="677" y="355"/>
                  </a:lnTo>
                  <a:lnTo>
                    <a:pt x="669" y="316"/>
                  </a:lnTo>
                  <a:lnTo>
                    <a:pt x="655" y="280"/>
                  </a:lnTo>
                  <a:lnTo>
                    <a:pt x="638" y="246"/>
                  </a:lnTo>
                  <a:lnTo>
                    <a:pt x="614" y="215"/>
                  </a:lnTo>
                  <a:lnTo>
                    <a:pt x="588" y="188"/>
                  </a:lnTo>
                  <a:lnTo>
                    <a:pt x="559" y="164"/>
                  </a:lnTo>
                  <a:lnTo>
                    <a:pt x="525" y="144"/>
                  </a:lnTo>
                  <a:lnTo>
                    <a:pt x="490" y="129"/>
                  </a:lnTo>
                  <a:lnTo>
                    <a:pt x="452" y="119"/>
                  </a:lnTo>
                  <a:lnTo>
                    <a:pt x="448" y="134"/>
                  </a:lnTo>
                  <a:lnTo>
                    <a:pt x="440" y="149"/>
                  </a:lnTo>
                  <a:lnTo>
                    <a:pt x="428" y="159"/>
                  </a:lnTo>
                  <a:lnTo>
                    <a:pt x="413" y="167"/>
                  </a:lnTo>
                  <a:lnTo>
                    <a:pt x="397" y="169"/>
                  </a:lnTo>
                  <a:lnTo>
                    <a:pt x="380" y="167"/>
                  </a:lnTo>
                  <a:lnTo>
                    <a:pt x="365" y="159"/>
                  </a:lnTo>
                  <a:lnTo>
                    <a:pt x="353" y="149"/>
                  </a:lnTo>
                  <a:lnTo>
                    <a:pt x="345" y="134"/>
                  </a:lnTo>
                  <a:lnTo>
                    <a:pt x="341" y="119"/>
                  </a:lnTo>
                  <a:close/>
                  <a:moveTo>
                    <a:pt x="397" y="0"/>
                  </a:moveTo>
                  <a:lnTo>
                    <a:pt x="446" y="4"/>
                  </a:lnTo>
                  <a:lnTo>
                    <a:pt x="494" y="12"/>
                  </a:lnTo>
                  <a:lnTo>
                    <a:pt x="540" y="27"/>
                  </a:lnTo>
                  <a:lnTo>
                    <a:pt x="583" y="46"/>
                  </a:lnTo>
                  <a:lnTo>
                    <a:pt x="623" y="72"/>
                  </a:lnTo>
                  <a:lnTo>
                    <a:pt x="660" y="100"/>
                  </a:lnTo>
                  <a:lnTo>
                    <a:pt x="693" y="133"/>
                  </a:lnTo>
                  <a:lnTo>
                    <a:pt x="722" y="170"/>
                  </a:lnTo>
                  <a:lnTo>
                    <a:pt x="747" y="210"/>
                  </a:lnTo>
                  <a:lnTo>
                    <a:pt x="766" y="252"/>
                  </a:lnTo>
                  <a:lnTo>
                    <a:pt x="781" y="297"/>
                  </a:lnTo>
                  <a:lnTo>
                    <a:pt x="790" y="345"/>
                  </a:lnTo>
                  <a:lnTo>
                    <a:pt x="793" y="395"/>
                  </a:lnTo>
                  <a:lnTo>
                    <a:pt x="3343" y="395"/>
                  </a:lnTo>
                  <a:lnTo>
                    <a:pt x="3343" y="3324"/>
                  </a:lnTo>
                  <a:lnTo>
                    <a:pt x="393" y="3324"/>
                  </a:lnTo>
                  <a:lnTo>
                    <a:pt x="344" y="3321"/>
                  </a:lnTo>
                  <a:lnTo>
                    <a:pt x="297" y="3311"/>
                  </a:lnTo>
                  <a:lnTo>
                    <a:pt x="251" y="3297"/>
                  </a:lnTo>
                  <a:lnTo>
                    <a:pt x="208" y="3278"/>
                  </a:lnTo>
                  <a:lnTo>
                    <a:pt x="168" y="3254"/>
                  </a:lnTo>
                  <a:lnTo>
                    <a:pt x="131" y="3225"/>
                  </a:lnTo>
                  <a:lnTo>
                    <a:pt x="99" y="3192"/>
                  </a:lnTo>
                  <a:lnTo>
                    <a:pt x="70" y="3156"/>
                  </a:lnTo>
                  <a:lnTo>
                    <a:pt x="46" y="3116"/>
                  </a:lnTo>
                  <a:lnTo>
                    <a:pt x="26" y="3074"/>
                  </a:lnTo>
                  <a:lnTo>
                    <a:pt x="12" y="3029"/>
                  </a:lnTo>
                  <a:lnTo>
                    <a:pt x="3" y="2982"/>
                  </a:lnTo>
                  <a:lnTo>
                    <a:pt x="0" y="2933"/>
                  </a:lnTo>
                  <a:lnTo>
                    <a:pt x="0" y="2931"/>
                  </a:lnTo>
                  <a:lnTo>
                    <a:pt x="0" y="2930"/>
                  </a:lnTo>
                  <a:lnTo>
                    <a:pt x="0" y="2930"/>
                  </a:lnTo>
                  <a:lnTo>
                    <a:pt x="0" y="395"/>
                  </a:lnTo>
                  <a:lnTo>
                    <a:pt x="3" y="345"/>
                  </a:lnTo>
                  <a:lnTo>
                    <a:pt x="12" y="297"/>
                  </a:lnTo>
                  <a:lnTo>
                    <a:pt x="26" y="252"/>
                  </a:lnTo>
                  <a:lnTo>
                    <a:pt x="46" y="210"/>
                  </a:lnTo>
                  <a:lnTo>
                    <a:pt x="70" y="170"/>
                  </a:lnTo>
                  <a:lnTo>
                    <a:pt x="100" y="133"/>
                  </a:lnTo>
                  <a:lnTo>
                    <a:pt x="133" y="100"/>
                  </a:lnTo>
                  <a:lnTo>
                    <a:pt x="170" y="72"/>
                  </a:lnTo>
                  <a:lnTo>
                    <a:pt x="210" y="46"/>
                  </a:lnTo>
                  <a:lnTo>
                    <a:pt x="254" y="27"/>
                  </a:lnTo>
                  <a:lnTo>
                    <a:pt x="299" y="12"/>
                  </a:lnTo>
                  <a:lnTo>
                    <a:pt x="347" y="4"/>
                  </a:lnTo>
                  <a:lnTo>
                    <a:pt x="3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9" name="Freeform 486"/>
            <p:cNvSpPr>
              <a:spLocks/>
            </p:cNvSpPr>
            <p:nvPr/>
          </p:nvSpPr>
          <p:spPr bwMode="auto">
            <a:xfrm>
              <a:off x="5776913" y="5178425"/>
              <a:ext cx="33338" cy="28575"/>
            </a:xfrm>
            <a:custGeom>
              <a:avLst/>
              <a:gdLst>
                <a:gd name="T0" fmla="*/ 62 w 206"/>
                <a:gd name="T1" fmla="*/ 0 h 177"/>
                <a:gd name="T2" fmla="*/ 76 w 206"/>
                <a:gd name="T3" fmla="*/ 3 h 177"/>
                <a:gd name="T4" fmla="*/ 90 w 206"/>
                <a:gd name="T5" fmla="*/ 10 h 177"/>
                <a:gd name="T6" fmla="*/ 182 w 206"/>
                <a:gd name="T7" fmla="*/ 75 h 177"/>
                <a:gd name="T8" fmla="*/ 194 w 206"/>
                <a:gd name="T9" fmla="*/ 85 h 177"/>
                <a:gd name="T10" fmla="*/ 201 w 206"/>
                <a:gd name="T11" fmla="*/ 98 h 177"/>
                <a:gd name="T12" fmla="*/ 205 w 206"/>
                <a:gd name="T13" fmla="*/ 111 h 177"/>
                <a:gd name="T14" fmla="*/ 206 w 206"/>
                <a:gd name="T15" fmla="*/ 126 h 177"/>
                <a:gd name="T16" fmla="*/ 203 w 206"/>
                <a:gd name="T17" fmla="*/ 141 h 177"/>
                <a:gd name="T18" fmla="*/ 196 w 206"/>
                <a:gd name="T19" fmla="*/ 153 h 177"/>
                <a:gd name="T20" fmla="*/ 186 w 206"/>
                <a:gd name="T21" fmla="*/ 164 h 177"/>
                <a:gd name="T22" fmla="*/ 175 w 206"/>
                <a:gd name="T23" fmla="*/ 171 h 177"/>
                <a:gd name="T24" fmla="*/ 163 w 206"/>
                <a:gd name="T25" fmla="*/ 176 h 177"/>
                <a:gd name="T26" fmla="*/ 149 w 206"/>
                <a:gd name="T27" fmla="*/ 177 h 177"/>
                <a:gd name="T28" fmla="*/ 133 w 206"/>
                <a:gd name="T29" fmla="*/ 175 h 177"/>
                <a:gd name="T30" fmla="*/ 117 w 206"/>
                <a:gd name="T31" fmla="*/ 167 h 177"/>
                <a:gd name="T32" fmla="*/ 24 w 206"/>
                <a:gd name="T33" fmla="*/ 102 h 177"/>
                <a:gd name="T34" fmla="*/ 13 w 206"/>
                <a:gd name="T35" fmla="*/ 92 h 177"/>
                <a:gd name="T36" fmla="*/ 5 w 206"/>
                <a:gd name="T37" fmla="*/ 79 h 177"/>
                <a:gd name="T38" fmla="*/ 1 w 206"/>
                <a:gd name="T39" fmla="*/ 65 h 177"/>
                <a:gd name="T40" fmla="*/ 0 w 206"/>
                <a:gd name="T41" fmla="*/ 52 h 177"/>
                <a:gd name="T42" fmla="*/ 3 w 206"/>
                <a:gd name="T43" fmla="*/ 37 h 177"/>
                <a:gd name="T44" fmla="*/ 11 w 206"/>
                <a:gd name="T45" fmla="*/ 24 h 177"/>
                <a:gd name="T46" fmla="*/ 21 w 206"/>
                <a:gd name="T47" fmla="*/ 12 h 177"/>
                <a:gd name="T48" fmla="*/ 34 w 206"/>
                <a:gd name="T49" fmla="*/ 5 h 177"/>
                <a:gd name="T50" fmla="*/ 47 w 206"/>
                <a:gd name="T51" fmla="*/ 1 h 177"/>
                <a:gd name="T52" fmla="*/ 62 w 206"/>
                <a:gd name="T5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6" h="177">
                  <a:moveTo>
                    <a:pt x="62" y="0"/>
                  </a:moveTo>
                  <a:lnTo>
                    <a:pt x="76" y="3"/>
                  </a:lnTo>
                  <a:lnTo>
                    <a:pt x="90" y="10"/>
                  </a:lnTo>
                  <a:lnTo>
                    <a:pt x="182" y="75"/>
                  </a:lnTo>
                  <a:lnTo>
                    <a:pt x="194" y="85"/>
                  </a:lnTo>
                  <a:lnTo>
                    <a:pt x="201" y="98"/>
                  </a:lnTo>
                  <a:lnTo>
                    <a:pt x="205" y="111"/>
                  </a:lnTo>
                  <a:lnTo>
                    <a:pt x="206" y="126"/>
                  </a:lnTo>
                  <a:lnTo>
                    <a:pt x="203" y="141"/>
                  </a:lnTo>
                  <a:lnTo>
                    <a:pt x="196" y="153"/>
                  </a:lnTo>
                  <a:lnTo>
                    <a:pt x="186" y="164"/>
                  </a:lnTo>
                  <a:lnTo>
                    <a:pt x="175" y="171"/>
                  </a:lnTo>
                  <a:lnTo>
                    <a:pt x="163" y="176"/>
                  </a:lnTo>
                  <a:lnTo>
                    <a:pt x="149" y="177"/>
                  </a:lnTo>
                  <a:lnTo>
                    <a:pt x="133" y="175"/>
                  </a:lnTo>
                  <a:lnTo>
                    <a:pt x="117" y="167"/>
                  </a:lnTo>
                  <a:lnTo>
                    <a:pt x="24" y="102"/>
                  </a:lnTo>
                  <a:lnTo>
                    <a:pt x="13" y="92"/>
                  </a:lnTo>
                  <a:lnTo>
                    <a:pt x="5" y="79"/>
                  </a:lnTo>
                  <a:lnTo>
                    <a:pt x="1" y="65"/>
                  </a:lnTo>
                  <a:lnTo>
                    <a:pt x="0" y="52"/>
                  </a:lnTo>
                  <a:lnTo>
                    <a:pt x="3" y="37"/>
                  </a:lnTo>
                  <a:lnTo>
                    <a:pt x="11" y="24"/>
                  </a:lnTo>
                  <a:lnTo>
                    <a:pt x="21" y="12"/>
                  </a:lnTo>
                  <a:lnTo>
                    <a:pt x="34" y="5"/>
                  </a:lnTo>
                  <a:lnTo>
                    <a:pt x="47" y="1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0" name="Freeform 487"/>
            <p:cNvSpPr>
              <a:spLocks/>
            </p:cNvSpPr>
            <p:nvPr/>
          </p:nvSpPr>
          <p:spPr bwMode="auto">
            <a:xfrm>
              <a:off x="5821363" y="5210175"/>
              <a:ext cx="33338" cy="26987"/>
            </a:xfrm>
            <a:custGeom>
              <a:avLst/>
              <a:gdLst>
                <a:gd name="T0" fmla="*/ 62 w 206"/>
                <a:gd name="T1" fmla="*/ 0 h 178"/>
                <a:gd name="T2" fmla="*/ 76 w 206"/>
                <a:gd name="T3" fmla="*/ 3 h 178"/>
                <a:gd name="T4" fmla="*/ 89 w 206"/>
                <a:gd name="T5" fmla="*/ 11 h 178"/>
                <a:gd name="T6" fmla="*/ 182 w 206"/>
                <a:gd name="T7" fmla="*/ 75 h 178"/>
                <a:gd name="T8" fmla="*/ 193 w 206"/>
                <a:gd name="T9" fmla="*/ 86 h 178"/>
                <a:gd name="T10" fmla="*/ 201 w 206"/>
                <a:gd name="T11" fmla="*/ 97 h 178"/>
                <a:gd name="T12" fmla="*/ 205 w 206"/>
                <a:gd name="T13" fmla="*/ 112 h 178"/>
                <a:gd name="T14" fmla="*/ 206 w 206"/>
                <a:gd name="T15" fmla="*/ 126 h 178"/>
                <a:gd name="T16" fmla="*/ 203 w 206"/>
                <a:gd name="T17" fmla="*/ 140 h 178"/>
                <a:gd name="T18" fmla="*/ 195 w 206"/>
                <a:gd name="T19" fmla="*/ 154 h 178"/>
                <a:gd name="T20" fmla="*/ 186 w 206"/>
                <a:gd name="T21" fmla="*/ 164 h 178"/>
                <a:gd name="T22" fmla="*/ 175 w 206"/>
                <a:gd name="T23" fmla="*/ 172 h 178"/>
                <a:gd name="T24" fmla="*/ 163 w 206"/>
                <a:gd name="T25" fmla="*/ 176 h 178"/>
                <a:gd name="T26" fmla="*/ 149 w 206"/>
                <a:gd name="T27" fmla="*/ 178 h 178"/>
                <a:gd name="T28" fmla="*/ 132 w 206"/>
                <a:gd name="T29" fmla="*/ 175 h 178"/>
                <a:gd name="T30" fmla="*/ 117 w 206"/>
                <a:gd name="T31" fmla="*/ 167 h 178"/>
                <a:gd name="T32" fmla="*/ 24 w 206"/>
                <a:gd name="T33" fmla="*/ 103 h 178"/>
                <a:gd name="T34" fmla="*/ 12 w 206"/>
                <a:gd name="T35" fmla="*/ 92 h 178"/>
                <a:gd name="T36" fmla="*/ 5 w 206"/>
                <a:gd name="T37" fmla="*/ 80 h 178"/>
                <a:gd name="T38" fmla="*/ 1 w 206"/>
                <a:gd name="T39" fmla="*/ 66 h 178"/>
                <a:gd name="T40" fmla="*/ 0 w 206"/>
                <a:gd name="T41" fmla="*/ 51 h 178"/>
                <a:gd name="T42" fmla="*/ 3 w 206"/>
                <a:gd name="T43" fmla="*/ 37 h 178"/>
                <a:gd name="T44" fmla="*/ 10 w 206"/>
                <a:gd name="T45" fmla="*/ 24 h 178"/>
                <a:gd name="T46" fmla="*/ 21 w 206"/>
                <a:gd name="T47" fmla="*/ 13 h 178"/>
                <a:gd name="T48" fmla="*/ 33 w 206"/>
                <a:gd name="T49" fmla="*/ 5 h 178"/>
                <a:gd name="T50" fmla="*/ 47 w 206"/>
                <a:gd name="T51" fmla="*/ 1 h 178"/>
                <a:gd name="T52" fmla="*/ 62 w 206"/>
                <a:gd name="T5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6" h="178">
                  <a:moveTo>
                    <a:pt x="62" y="0"/>
                  </a:moveTo>
                  <a:lnTo>
                    <a:pt x="76" y="3"/>
                  </a:lnTo>
                  <a:lnTo>
                    <a:pt x="89" y="11"/>
                  </a:lnTo>
                  <a:lnTo>
                    <a:pt x="182" y="75"/>
                  </a:lnTo>
                  <a:lnTo>
                    <a:pt x="193" y="86"/>
                  </a:lnTo>
                  <a:lnTo>
                    <a:pt x="201" y="97"/>
                  </a:lnTo>
                  <a:lnTo>
                    <a:pt x="205" y="112"/>
                  </a:lnTo>
                  <a:lnTo>
                    <a:pt x="206" y="126"/>
                  </a:lnTo>
                  <a:lnTo>
                    <a:pt x="203" y="140"/>
                  </a:lnTo>
                  <a:lnTo>
                    <a:pt x="195" y="154"/>
                  </a:lnTo>
                  <a:lnTo>
                    <a:pt x="186" y="164"/>
                  </a:lnTo>
                  <a:lnTo>
                    <a:pt x="175" y="172"/>
                  </a:lnTo>
                  <a:lnTo>
                    <a:pt x="163" y="176"/>
                  </a:lnTo>
                  <a:lnTo>
                    <a:pt x="149" y="178"/>
                  </a:lnTo>
                  <a:lnTo>
                    <a:pt x="132" y="175"/>
                  </a:lnTo>
                  <a:lnTo>
                    <a:pt x="117" y="167"/>
                  </a:lnTo>
                  <a:lnTo>
                    <a:pt x="24" y="103"/>
                  </a:lnTo>
                  <a:lnTo>
                    <a:pt x="12" y="92"/>
                  </a:lnTo>
                  <a:lnTo>
                    <a:pt x="5" y="80"/>
                  </a:lnTo>
                  <a:lnTo>
                    <a:pt x="1" y="66"/>
                  </a:lnTo>
                  <a:lnTo>
                    <a:pt x="0" y="51"/>
                  </a:lnTo>
                  <a:lnTo>
                    <a:pt x="3" y="37"/>
                  </a:lnTo>
                  <a:lnTo>
                    <a:pt x="10" y="24"/>
                  </a:lnTo>
                  <a:lnTo>
                    <a:pt x="21" y="13"/>
                  </a:lnTo>
                  <a:lnTo>
                    <a:pt x="33" y="5"/>
                  </a:lnTo>
                  <a:lnTo>
                    <a:pt x="47" y="1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1" name="Freeform 488"/>
            <p:cNvSpPr>
              <a:spLocks/>
            </p:cNvSpPr>
            <p:nvPr/>
          </p:nvSpPr>
          <p:spPr bwMode="auto">
            <a:xfrm>
              <a:off x="5715000" y="5375275"/>
              <a:ext cx="34925" cy="17462"/>
            </a:xfrm>
            <a:custGeom>
              <a:avLst/>
              <a:gdLst>
                <a:gd name="T0" fmla="*/ 56 w 227"/>
                <a:gd name="T1" fmla="*/ 0 h 113"/>
                <a:gd name="T2" fmla="*/ 170 w 227"/>
                <a:gd name="T3" fmla="*/ 0 h 113"/>
                <a:gd name="T4" fmla="*/ 188 w 227"/>
                <a:gd name="T5" fmla="*/ 4 h 113"/>
                <a:gd name="T6" fmla="*/ 204 w 227"/>
                <a:gd name="T7" fmla="*/ 11 h 113"/>
                <a:gd name="T8" fmla="*/ 215 w 227"/>
                <a:gd name="T9" fmla="*/ 23 h 113"/>
                <a:gd name="T10" fmla="*/ 224 w 227"/>
                <a:gd name="T11" fmla="*/ 39 h 113"/>
                <a:gd name="T12" fmla="*/ 227 w 227"/>
                <a:gd name="T13" fmla="*/ 57 h 113"/>
                <a:gd name="T14" fmla="*/ 224 w 227"/>
                <a:gd name="T15" fmla="*/ 75 h 113"/>
                <a:gd name="T16" fmla="*/ 215 w 227"/>
                <a:gd name="T17" fmla="*/ 90 h 113"/>
                <a:gd name="T18" fmla="*/ 204 w 227"/>
                <a:gd name="T19" fmla="*/ 102 h 113"/>
                <a:gd name="T20" fmla="*/ 188 w 227"/>
                <a:gd name="T21" fmla="*/ 110 h 113"/>
                <a:gd name="T22" fmla="*/ 170 w 227"/>
                <a:gd name="T23" fmla="*/ 113 h 113"/>
                <a:gd name="T24" fmla="*/ 56 w 227"/>
                <a:gd name="T25" fmla="*/ 113 h 113"/>
                <a:gd name="T26" fmla="*/ 39 w 227"/>
                <a:gd name="T27" fmla="*/ 110 h 113"/>
                <a:gd name="T28" fmla="*/ 23 w 227"/>
                <a:gd name="T29" fmla="*/ 102 h 113"/>
                <a:gd name="T30" fmla="*/ 11 w 227"/>
                <a:gd name="T31" fmla="*/ 90 h 113"/>
                <a:gd name="T32" fmla="*/ 3 w 227"/>
                <a:gd name="T33" fmla="*/ 75 h 113"/>
                <a:gd name="T34" fmla="*/ 0 w 227"/>
                <a:gd name="T35" fmla="*/ 57 h 113"/>
                <a:gd name="T36" fmla="*/ 3 w 227"/>
                <a:gd name="T37" fmla="*/ 39 h 113"/>
                <a:gd name="T38" fmla="*/ 11 w 227"/>
                <a:gd name="T39" fmla="*/ 23 h 113"/>
                <a:gd name="T40" fmla="*/ 23 w 227"/>
                <a:gd name="T41" fmla="*/ 11 h 113"/>
                <a:gd name="T42" fmla="*/ 39 w 227"/>
                <a:gd name="T43" fmla="*/ 4 h 113"/>
                <a:gd name="T44" fmla="*/ 56 w 227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7" h="113">
                  <a:moveTo>
                    <a:pt x="56" y="0"/>
                  </a:moveTo>
                  <a:lnTo>
                    <a:pt x="170" y="0"/>
                  </a:lnTo>
                  <a:lnTo>
                    <a:pt x="188" y="4"/>
                  </a:lnTo>
                  <a:lnTo>
                    <a:pt x="204" y="11"/>
                  </a:lnTo>
                  <a:lnTo>
                    <a:pt x="215" y="23"/>
                  </a:lnTo>
                  <a:lnTo>
                    <a:pt x="224" y="39"/>
                  </a:lnTo>
                  <a:lnTo>
                    <a:pt x="227" y="57"/>
                  </a:lnTo>
                  <a:lnTo>
                    <a:pt x="224" y="75"/>
                  </a:lnTo>
                  <a:lnTo>
                    <a:pt x="215" y="90"/>
                  </a:lnTo>
                  <a:lnTo>
                    <a:pt x="204" y="102"/>
                  </a:lnTo>
                  <a:lnTo>
                    <a:pt x="188" y="110"/>
                  </a:lnTo>
                  <a:lnTo>
                    <a:pt x="170" y="113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2" name="Freeform 489"/>
            <p:cNvSpPr>
              <a:spLocks/>
            </p:cNvSpPr>
            <p:nvPr/>
          </p:nvSpPr>
          <p:spPr bwMode="auto">
            <a:xfrm>
              <a:off x="5840413" y="5253038"/>
              <a:ext cx="17463" cy="36512"/>
            </a:xfrm>
            <a:custGeom>
              <a:avLst/>
              <a:gdLst>
                <a:gd name="T0" fmla="*/ 57 w 113"/>
                <a:gd name="T1" fmla="*/ 0 h 226"/>
                <a:gd name="T2" fmla="*/ 74 w 113"/>
                <a:gd name="T3" fmla="*/ 3 h 226"/>
                <a:gd name="T4" fmla="*/ 90 w 113"/>
                <a:gd name="T5" fmla="*/ 12 h 226"/>
                <a:gd name="T6" fmla="*/ 103 w 113"/>
                <a:gd name="T7" fmla="*/ 23 h 226"/>
                <a:gd name="T8" fmla="*/ 110 w 113"/>
                <a:gd name="T9" fmla="*/ 39 h 226"/>
                <a:gd name="T10" fmla="*/ 113 w 113"/>
                <a:gd name="T11" fmla="*/ 57 h 226"/>
                <a:gd name="T12" fmla="*/ 113 w 113"/>
                <a:gd name="T13" fmla="*/ 169 h 226"/>
                <a:gd name="T14" fmla="*/ 110 w 113"/>
                <a:gd name="T15" fmla="*/ 187 h 226"/>
                <a:gd name="T16" fmla="*/ 103 w 113"/>
                <a:gd name="T17" fmla="*/ 203 h 226"/>
                <a:gd name="T18" fmla="*/ 90 w 113"/>
                <a:gd name="T19" fmla="*/ 214 h 226"/>
                <a:gd name="T20" fmla="*/ 74 w 113"/>
                <a:gd name="T21" fmla="*/ 223 h 226"/>
                <a:gd name="T22" fmla="*/ 57 w 113"/>
                <a:gd name="T23" fmla="*/ 226 h 226"/>
                <a:gd name="T24" fmla="*/ 39 w 113"/>
                <a:gd name="T25" fmla="*/ 223 h 226"/>
                <a:gd name="T26" fmla="*/ 23 w 113"/>
                <a:gd name="T27" fmla="*/ 214 h 226"/>
                <a:gd name="T28" fmla="*/ 11 w 113"/>
                <a:gd name="T29" fmla="*/ 203 h 226"/>
                <a:gd name="T30" fmla="*/ 3 w 113"/>
                <a:gd name="T31" fmla="*/ 187 h 226"/>
                <a:gd name="T32" fmla="*/ 0 w 113"/>
                <a:gd name="T33" fmla="*/ 169 h 226"/>
                <a:gd name="T34" fmla="*/ 0 w 113"/>
                <a:gd name="T35" fmla="*/ 57 h 226"/>
                <a:gd name="T36" fmla="*/ 3 w 113"/>
                <a:gd name="T37" fmla="*/ 39 h 226"/>
                <a:gd name="T38" fmla="*/ 11 w 113"/>
                <a:gd name="T39" fmla="*/ 23 h 226"/>
                <a:gd name="T40" fmla="*/ 23 w 113"/>
                <a:gd name="T41" fmla="*/ 12 h 226"/>
                <a:gd name="T42" fmla="*/ 39 w 113"/>
                <a:gd name="T43" fmla="*/ 3 h 226"/>
                <a:gd name="T44" fmla="*/ 57 w 113"/>
                <a:gd name="T45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226">
                  <a:moveTo>
                    <a:pt x="57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3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3" y="169"/>
                  </a:lnTo>
                  <a:lnTo>
                    <a:pt x="110" y="187"/>
                  </a:lnTo>
                  <a:lnTo>
                    <a:pt x="103" y="203"/>
                  </a:lnTo>
                  <a:lnTo>
                    <a:pt x="90" y="214"/>
                  </a:lnTo>
                  <a:lnTo>
                    <a:pt x="74" y="223"/>
                  </a:lnTo>
                  <a:lnTo>
                    <a:pt x="57" y="226"/>
                  </a:lnTo>
                  <a:lnTo>
                    <a:pt x="39" y="223"/>
                  </a:lnTo>
                  <a:lnTo>
                    <a:pt x="23" y="214"/>
                  </a:lnTo>
                  <a:lnTo>
                    <a:pt x="11" y="203"/>
                  </a:lnTo>
                  <a:lnTo>
                    <a:pt x="3" y="187"/>
                  </a:lnTo>
                  <a:lnTo>
                    <a:pt x="0" y="169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3" name="Freeform 490"/>
            <p:cNvSpPr>
              <a:spLocks/>
            </p:cNvSpPr>
            <p:nvPr/>
          </p:nvSpPr>
          <p:spPr bwMode="auto">
            <a:xfrm>
              <a:off x="5732463" y="5148263"/>
              <a:ext cx="33338" cy="26987"/>
            </a:xfrm>
            <a:custGeom>
              <a:avLst/>
              <a:gdLst>
                <a:gd name="T0" fmla="*/ 61 w 207"/>
                <a:gd name="T1" fmla="*/ 0 h 178"/>
                <a:gd name="T2" fmla="*/ 76 w 207"/>
                <a:gd name="T3" fmla="*/ 3 h 178"/>
                <a:gd name="T4" fmla="*/ 90 w 207"/>
                <a:gd name="T5" fmla="*/ 11 h 178"/>
                <a:gd name="T6" fmla="*/ 182 w 207"/>
                <a:gd name="T7" fmla="*/ 75 h 178"/>
                <a:gd name="T8" fmla="*/ 194 w 207"/>
                <a:gd name="T9" fmla="*/ 86 h 178"/>
                <a:gd name="T10" fmla="*/ 201 w 207"/>
                <a:gd name="T11" fmla="*/ 98 h 178"/>
                <a:gd name="T12" fmla="*/ 206 w 207"/>
                <a:gd name="T13" fmla="*/ 112 h 178"/>
                <a:gd name="T14" fmla="*/ 207 w 207"/>
                <a:gd name="T15" fmla="*/ 127 h 178"/>
                <a:gd name="T16" fmla="*/ 203 w 207"/>
                <a:gd name="T17" fmla="*/ 140 h 178"/>
                <a:gd name="T18" fmla="*/ 196 w 207"/>
                <a:gd name="T19" fmla="*/ 154 h 178"/>
                <a:gd name="T20" fmla="*/ 187 w 207"/>
                <a:gd name="T21" fmla="*/ 164 h 178"/>
                <a:gd name="T22" fmla="*/ 175 w 207"/>
                <a:gd name="T23" fmla="*/ 172 h 178"/>
                <a:gd name="T24" fmla="*/ 162 w 207"/>
                <a:gd name="T25" fmla="*/ 176 h 178"/>
                <a:gd name="T26" fmla="*/ 150 w 207"/>
                <a:gd name="T27" fmla="*/ 178 h 178"/>
                <a:gd name="T28" fmla="*/ 133 w 207"/>
                <a:gd name="T29" fmla="*/ 175 h 178"/>
                <a:gd name="T30" fmla="*/ 117 w 207"/>
                <a:gd name="T31" fmla="*/ 167 h 178"/>
                <a:gd name="T32" fmla="*/ 25 w 207"/>
                <a:gd name="T33" fmla="*/ 103 h 178"/>
                <a:gd name="T34" fmla="*/ 13 w 207"/>
                <a:gd name="T35" fmla="*/ 92 h 178"/>
                <a:gd name="T36" fmla="*/ 6 w 207"/>
                <a:gd name="T37" fmla="*/ 80 h 178"/>
                <a:gd name="T38" fmla="*/ 1 w 207"/>
                <a:gd name="T39" fmla="*/ 66 h 178"/>
                <a:gd name="T40" fmla="*/ 0 w 207"/>
                <a:gd name="T41" fmla="*/ 51 h 178"/>
                <a:gd name="T42" fmla="*/ 4 w 207"/>
                <a:gd name="T43" fmla="*/ 38 h 178"/>
                <a:gd name="T44" fmla="*/ 11 w 207"/>
                <a:gd name="T45" fmla="*/ 24 h 178"/>
                <a:gd name="T46" fmla="*/ 21 w 207"/>
                <a:gd name="T47" fmla="*/ 13 h 178"/>
                <a:gd name="T48" fmla="*/ 34 w 207"/>
                <a:gd name="T49" fmla="*/ 5 h 178"/>
                <a:gd name="T50" fmla="*/ 48 w 207"/>
                <a:gd name="T51" fmla="*/ 1 h 178"/>
                <a:gd name="T52" fmla="*/ 61 w 207"/>
                <a:gd name="T5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7" h="178">
                  <a:moveTo>
                    <a:pt x="61" y="0"/>
                  </a:moveTo>
                  <a:lnTo>
                    <a:pt x="76" y="3"/>
                  </a:lnTo>
                  <a:lnTo>
                    <a:pt x="90" y="11"/>
                  </a:lnTo>
                  <a:lnTo>
                    <a:pt x="182" y="75"/>
                  </a:lnTo>
                  <a:lnTo>
                    <a:pt x="194" y="86"/>
                  </a:lnTo>
                  <a:lnTo>
                    <a:pt x="201" y="98"/>
                  </a:lnTo>
                  <a:lnTo>
                    <a:pt x="206" y="112"/>
                  </a:lnTo>
                  <a:lnTo>
                    <a:pt x="207" y="127"/>
                  </a:lnTo>
                  <a:lnTo>
                    <a:pt x="203" y="140"/>
                  </a:lnTo>
                  <a:lnTo>
                    <a:pt x="196" y="154"/>
                  </a:lnTo>
                  <a:lnTo>
                    <a:pt x="187" y="164"/>
                  </a:lnTo>
                  <a:lnTo>
                    <a:pt x="175" y="172"/>
                  </a:lnTo>
                  <a:lnTo>
                    <a:pt x="162" y="176"/>
                  </a:lnTo>
                  <a:lnTo>
                    <a:pt x="150" y="178"/>
                  </a:lnTo>
                  <a:lnTo>
                    <a:pt x="133" y="175"/>
                  </a:lnTo>
                  <a:lnTo>
                    <a:pt x="117" y="167"/>
                  </a:lnTo>
                  <a:lnTo>
                    <a:pt x="25" y="103"/>
                  </a:lnTo>
                  <a:lnTo>
                    <a:pt x="13" y="92"/>
                  </a:lnTo>
                  <a:lnTo>
                    <a:pt x="6" y="80"/>
                  </a:lnTo>
                  <a:lnTo>
                    <a:pt x="1" y="66"/>
                  </a:lnTo>
                  <a:lnTo>
                    <a:pt x="0" y="51"/>
                  </a:lnTo>
                  <a:lnTo>
                    <a:pt x="4" y="38"/>
                  </a:lnTo>
                  <a:lnTo>
                    <a:pt x="11" y="24"/>
                  </a:lnTo>
                  <a:lnTo>
                    <a:pt x="21" y="13"/>
                  </a:lnTo>
                  <a:lnTo>
                    <a:pt x="34" y="5"/>
                  </a:lnTo>
                  <a:lnTo>
                    <a:pt x="48" y="1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4" name="Freeform 491"/>
            <p:cNvSpPr>
              <a:spLocks/>
            </p:cNvSpPr>
            <p:nvPr/>
          </p:nvSpPr>
          <p:spPr bwMode="auto">
            <a:xfrm>
              <a:off x="5768975" y="5375275"/>
              <a:ext cx="34925" cy="17462"/>
            </a:xfrm>
            <a:custGeom>
              <a:avLst/>
              <a:gdLst>
                <a:gd name="T0" fmla="*/ 57 w 228"/>
                <a:gd name="T1" fmla="*/ 0 h 113"/>
                <a:gd name="T2" fmla="*/ 171 w 228"/>
                <a:gd name="T3" fmla="*/ 0 h 113"/>
                <a:gd name="T4" fmla="*/ 189 w 228"/>
                <a:gd name="T5" fmla="*/ 4 h 113"/>
                <a:gd name="T6" fmla="*/ 204 w 228"/>
                <a:gd name="T7" fmla="*/ 11 h 113"/>
                <a:gd name="T8" fmla="*/ 217 w 228"/>
                <a:gd name="T9" fmla="*/ 23 h 113"/>
                <a:gd name="T10" fmla="*/ 224 w 228"/>
                <a:gd name="T11" fmla="*/ 39 h 113"/>
                <a:gd name="T12" fmla="*/ 228 w 228"/>
                <a:gd name="T13" fmla="*/ 57 h 113"/>
                <a:gd name="T14" fmla="*/ 224 w 228"/>
                <a:gd name="T15" fmla="*/ 75 h 113"/>
                <a:gd name="T16" fmla="*/ 217 w 228"/>
                <a:gd name="T17" fmla="*/ 90 h 113"/>
                <a:gd name="T18" fmla="*/ 204 w 228"/>
                <a:gd name="T19" fmla="*/ 102 h 113"/>
                <a:gd name="T20" fmla="*/ 189 w 228"/>
                <a:gd name="T21" fmla="*/ 110 h 113"/>
                <a:gd name="T22" fmla="*/ 171 w 228"/>
                <a:gd name="T23" fmla="*/ 113 h 113"/>
                <a:gd name="T24" fmla="*/ 57 w 228"/>
                <a:gd name="T25" fmla="*/ 113 h 113"/>
                <a:gd name="T26" fmla="*/ 39 w 228"/>
                <a:gd name="T27" fmla="*/ 110 h 113"/>
                <a:gd name="T28" fmla="*/ 24 w 228"/>
                <a:gd name="T29" fmla="*/ 102 h 113"/>
                <a:gd name="T30" fmla="*/ 12 w 228"/>
                <a:gd name="T31" fmla="*/ 90 h 113"/>
                <a:gd name="T32" fmla="*/ 4 w 228"/>
                <a:gd name="T33" fmla="*/ 75 h 113"/>
                <a:gd name="T34" fmla="*/ 0 w 228"/>
                <a:gd name="T35" fmla="*/ 57 h 113"/>
                <a:gd name="T36" fmla="*/ 4 w 228"/>
                <a:gd name="T37" fmla="*/ 39 h 113"/>
                <a:gd name="T38" fmla="*/ 12 w 228"/>
                <a:gd name="T39" fmla="*/ 23 h 113"/>
                <a:gd name="T40" fmla="*/ 24 w 228"/>
                <a:gd name="T41" fmla="*/ 11 h 113"/>
                <a:gd name="T42" fmla="*/ 39 w 228"/>
                <a:gd name="T43" fmla="*/ 4 h 113"/>
                <a:gd name="T44" fmla="*/ 57 w 228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8" h="113">
                  <a:moveTo>
                    <a:pt x="57" y="0"/>
                  </a:moveTo>
                  <a:lnTo>
                    <a:pt x="171" y="0"/>
                  </a:lnTo>
                  <a:lnTo>
                    <a:pt x="189" y="4"/>
                  </a:lnTo>
                  <a:lnTo>
                    <a:pt x="204" y="11"/>
                  </a:lnTo>
                  <a:lnTo>
                    <a:pt x="217" y="23"/>
                  </a:lnTo>
                  <a:lnTo>
                    <a:pt x="224" y="39"/>
                  </a:lnTo>
                  <a:lnTo>
                    <a:pt x="228" y="57"/>
                  </a:lnTo>
                  <a:lnTo>
                    <a:pt x="224" y="75"/>
                  </a:lnTo>
                  <a:lnTo>
                    <a:pt x="217" y="90"/>
                  </a:lnTo>
                  <a:lnTo>
                    <a:pt x="204" y="102"/>
                  </a:lnTo>
                  <a:lnTo>
                    <a:pt x="189" y="110"/>
                  </a:lnTo>
                  <a:lnTo>
                    <a:pt x="171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5" name="Freeform 492"/>
            <p:cNvSpPr>
              <a:spLocks/>
            </p:cNvSpPr>
            <p:nvPr/>
          </p:nvSpPr>
          <p:spPr bwMode="auto">
            <a:xfrm>
              <a:off x="5607050" y="5375275"/>
              <a:ext cx="34925" cy="17462"/>
            </a:xfrm>
            <a:custGeom>
              <a:avLst/>
              <a:gdLst>
                <a:gd name="T0" fmla="*/ 57 w 226"/>
                <a:gd name="T1" fmla="*/ 0 h 113"/>
                <a:gd name="T2" fmla="*/ 169 w 226"/>
                <a:gd name="T3" fmla="*/ 0 h 113"/>
                <a:gd name="T4" fmla="*/ 187 w 226"/>
                <a:gd name="T5" fmla="*/ 4 h 113"/>
                <a:gd name="T6" fmla="*/ 203 w 226"/>
                <a:gd name="T7" fmla="*/ 11 h 113"/>
                <a:gd name="T8" fmla="*/ 216 w 226"/>
                <a:gd name="T9" fmla="*/ 23 h 113"/>
                <a:gd name="T10" fmla="*/ 223 w 226"/>
                <a:gd name="T11" fmla="*/ 39 h 113"/>
                <a:gd name="T12" fmla="*/ 226 w 226"/>
                <a:gd name="T13" fmla="*/ 57 h 113"/>
                <a:gd name="T14" fmla="*/ 223 w 226"/>
                <a:gd name="T15" fmla="*/ 75 h 113"/>
                <a:gd name="T16" fmla="*/ 216 w 226"/>
                <a:gd name="T17" fmla="*/ 90 h 113"/>
                <a:gd name="T18" fmla="*/ 203 w 226"/>
                <a:gd name="T19" fmla="*/ 102 h 113"/>
                <a:gd name="T20" fmla="*/ 187 w 226"/>
                <a:gd name="T21" fmla="*/ 110 h 113"/>
                <a:gd name="T22" fmla="*/ 169 w 226"/>
                <a:gd name="T23" fmla="*/ 113 h 113"/>
                <a:gd name="T24" fmla="*/ 57 w 226"/>
                <a:gd name="T25" fmla="*/ 113 h 113"/>
                <a:gd name="T26" fmla="*/ 39 w 226"/>
                <a:gd name="T27" fmla="*/ 110 h 113"/>
                <a:gd name="T28" fmla="*/ 23 w 226"/>
                <a:gd name="T29" fmla="*/ 102 h 113"/>
                <a:gd name="T30" fmla="*/ 11 w 226"/>
                <a:gd name="T31" fmla="*/ 90 h 113"/>
                <a:gd name="T32" fmla="*/ 2 w 226"/>
                <a:gd name="T33" fmla="*/ 75 h 113"/>
                <a:gd name="T34" fmla="*/ 0 w 226"/>
                <a:gd name="T35" fmla="*/ 57 h 113"/>
                <a:gd name="T36" fmla="*/ 2 w 226"/>
                <a:gd name="T37" fmla="*/ 39 h 113"/>
                <a:gd name="T38" fmla="*/ 11 w 226"/>
                <a:gd name="T39" fmla="*/ 23 h 113"/>
                <a:gd name="T40" fmla="*/ 23 w 226"/>
                <a:gd name="T41" fmla="*/ 11 h 113"/>
                <a:gd name="T42" fmla="*/ 39 w 226"/>
                <a:gd name="T43" fmla="*/ 4 h 113"/>
                <a:gd name="T44" fmla="*/ 57 w 226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6" h="113">
                  <a:moveTo>
                    <a:pt x="57" y="0"/>
                  </a:moveTo>
                  <a:lnTo>
                    <a:pt x="169" y="0"/>
                  </a:lnTo>
                  <a:lnTo>
                    <a:pt x="187" y="4"/>
                  </a:lnTo>
                  <a:lnTo>
                    <a:pt x="203" y="11"/>
                  </a:lnTo>
                  <a:lnTo>
                    <a:pt x="216" y="23"/>
                  </a:lnTo>
                  <a:lnTo>
                    <a:pt x="223" y="39"/>
                  </a:lnTo>
                  <a:lnTo>
                    <a:pt x="226" y="57"/>
                  </a:lnTo>
                  <a:lnTo>
                    <a:pt x="223" y="75"/>
                  </a:lnTo>
                  <a:lnTo>
                    <a:pt x="216" y="90"/>
                  </a:lnTo>
                  <a:lnTo>
                    <a:pt x="203" y="102"/>
                  </a:lnTo>
                  <a:lnTo>
                    <a:pt x="187" y="110"/>
                  </a:lnTo>
                  <a:lnTo>
                    <a:pt x="169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6" name="Freeform 493"/>
            <p:cNvSpPr>
              <a:spLocks/>
            </p:cNvSpPr>
            <p:nvPr/>
          </p:nvSpPr>
          <p:spPr bwMode="auto">
            <a:xfrm>
              <a:off x="5840413" y="5307013"/>
              <a:ext cx="17463" cy="36512"/>
            </a:xfrm>
            <a:custGeom>
              <a:avLst/>
              <a:gdLst>
                <a:gd name="T0" fmla="*/ 57 w 113"/>
                <a:gd name="T1" fmla="*/ 0 h 225"/>
                <a:gd name="T2" fmla="*/ 74 w 113"/>
                <a:gd name="T3" fmla="*/ 2 h 225"/>
                <a:gd name="T4" fmla="*/ 90 w 113"/>
                <a:gd name="T5" fmla="*/ 10 h 225"/>
                <a:gd name="T6" fmla="*/ 103 w 113"/>
                <a:gd name="T7" fmla="*/ 23 h 225"/>
                <a:gd name="T8" fmla="*/ 110 w 113"/>
                <a:gd name="T9" fmla="*/ 37 h 225"/>
                <a:gd name="T10" fmla="*/ 113 w 113"/>
                <a:gd name="T11" fmla="*/ 56 h 225"/>
                <a:gd name="T12" fmla="*/ 113 w 113"/>
                <a:gd name="T13" fmla="*/ 168 h 225"/>
                <a:gd name="T14" fmla="*/ 110 w 113"/>
                <a:gd name="T15" fmla="*/ 186 h 225"/>
                <a:gd name="T16" fmla="*/ 103 w 113"/>
                <a:gd name="T17" fmla="*/ 202 h 225"/>
                <a:gd name="T18" fmla="*/ 90 w 113"/>
                <a:gd name="T19" fmla="*/ 214 h 225"/>
                <a:gd name="T20" fmla="*/ 74 w 113"/>
                <a:gd name="T21" fmla="*/ 221 h 225"/>
                <a:gd name="T22" fmla="*/ 57 w 113"/>
                <a:gd name="T23" fmla="*/ 225 h 225"/>
                <a:gd name="T24" fmla="*/ 39 w 113"/>
                <a:gd name="T25" fmla="*/ 221 h 225"/>
                <a:gd name="T26" fmla="*/ 23 w 113"/>
                <a:gd name="T27" fmla="*/ 214 h 225"/>
                <a:gd name="T28" fmla="*/ 11 w 113"/>
                <a:gd name="T29" fmla="*/ 202 h 225"/>
                <a:gd name="T30" fmla="*/ 3 w 113"/>
                <a:gd name="T31" fmla="*/ 186 h 225"/>
                <a:gd name="T32" fmla="*/ 0 w 113"/>
                <a:gd name="T33" fmla="*/ 168 h 225"/>
                <a:gd name="T34" fmla="*/ 0 w 113"/>
                <a:gd name="T35" fmla="*/ 56 h 225"/>
                <a:gd name="T36" fmla="*/ 3 w 113"/>
                <a:gd name="T37" fmla="*/ 37 h 225"/>
                <a:gd name="T38" fmla="*/ 11 w 113"/>
                <a:gd name="T39" fmla="*/ 23 h 225"/>
                <a:gd name="T40" fmla="*/ 23 w 113"/>
                <a:gd name="T41" fmla="*/ 10 h 225"/>
                <a:gd name="T42" fmla="*/ 39 w 113"/>
                <a:gd name="T43" fmla="*/ 2 h 225"/>
                <a:gd name="T44" fmla="*/ 57 w 113"/>
                <a:gd name="T4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225">
                  <a:moveTo>
                    <a:pt x="57" y="0"/>
                  </a:moveTo>
                  <a:lnTo>
                    <a:pt x="74" y="2"/>
                  </a:lnTo>
                  <a:lnTo>
                    <a:pt x="90" y="10"/>
                  </a:lnTo>
                  <a:lnTo>
                    <a:pt x="103" y="23"/>
                  </a:lnTo>
                  <a:lnTo>
                    <a:pt x="110" y="37"/>
                  </a:lnTo>
                  <a:lnTo>
                    <a:pt x="113" y="56"/>
                  </a:lnTo>
                  <a:lnTo>
                    <a:pt x="113" y="168"/>
                  </a:lnTo>
                  <a:lnTo>
                    <a:pt x="110" y="186"/>
                  </a:lnTo>
                  <a:lnTo>
                    <a:pt x="103" y="202"/>
                  </a:lnTo>
                  <a:lnTo>
                    <a:pt x="90" y="214"/>
                  </a:lnTo>
                  <a:lnTo>
                    <a:pt x="74" y="221"/>
                  </a:lnTo>
                  <a:lnTo>
                    <a:pt x="57" y="225"/>
                  </a:lnTo>
                  <a:lnTo>
                    <a:pt x="39" y="221"/>
                  </a:lnTo>
                  <a:lnTo>
                    <a:pt x="23" y="214"/>
                  </a:lnTo>
                  <a:lnTo>
                    <a:pt x="11" y="202"/>
                  </a:lnTo>
                  <a:lnTo>
                    <a:pt x="3" y="186"/>
                  </a:lnTo>
                  <a:lnTo>
                    <a:pt x="0" y="168"/>
                  </a:lnTo>
                  <a:lnTo>
                    <a:pt x="0" y="56"/>
                  </a:lnTo>
                  <a:lnTo>
                    <a:pt x="3" y="37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7" name="Freeform 494"/>
            <p:cNvSpPr>
              <a:spLocks/>
            </p:cNvSpPr>
            <p:nvPr/>
          </p:nvSpPr>
          <p:spPr bwMode="auto">
            <a:xfrm>
              <a:off x="5689600" y="5116513"/>
              <a:ext cx="31750" cy="28575"/>
            </a:xfrm>
            <a:custGeom>
              <a:avLst/>
              <a:gdLst>
                <a:gd name="T0" fmla="*/ 61 w 206"/>
                <a:gd name="T1" fmla="*/ 0 h 176"/>
                <a:gd name="T2" fmla="*/ 75 w 206"/>
                <a:gd name="T3" fmla="*/ 3 h 176"/>
                <a:gd name="T4" fmla="*/ 89 w 206"/>
                <a:gd name="T5" fmla="*/ 9 h 176"/>
                <a:gd name="T6" fmla="*/ 182 w 206"/>
                <a:gd name="T7" fmla="*/ 74 h 176"/>
                <a:gd name="T8" fmla="*/ 193 w 206"/>
                <a:gd name="T9" fmla="*/ 84 h 176"/>
                <a:gd name="T10" fmla="*/ 201 w 206"/>
                <a:gd name="T11" fmla="*/ 97 h 176"/>
                <a:gd name="T12" fmla="*/ 205 w 206"/>
                <a:gd name="T13" fmla="*/ 111 h 176"/>
                <a:gd name="T14" fmla="*/ 206 w 206"/>
                <a:gd name="T15" fmla="*/ 125 h 176"/>
                <a:gd name="T16" fmla="*/ 203 w 206"/>
                <a:gd name="T17" fmla="*/ 140 h 176"/>
                <a:gd name="T18" fmla="*/ 195 w 206"/>
                <a:gd name="T19" fmla="*/ 153 h 176"/>
                <a:gd name="T20" fmla="*/ 186 w 206"/>
                <a:gd name="T21" fmla="*/ 163 h 176"/>
                <a:gd name="T22" fmla="*/ 174 w 206"/>
                <a:gd name="T23" fmla="*/ 171 h 176"/>
                <a:gd name="T24" fmla="*/ 162 w 206"/>
                <a:gd name="T25" fmla="*/ 175 h 176"/>
                <a:gd name="T26" fmla="*/ 149 w 206"/>
                <a:gd name="T27" fmla="*/ 176 h 176"/>
                <a:gd name="T28" fmla="*/ 132 w 206"/>
                <a:gd name="T29" fmla="*/ 174 h 176"/>
                <a:gd name="T30" fmla="*/ 116 w 206"/>
                <a:gd name="T31" fmla="*/ 167 h 176"/>
                <a:gd name="T32" fmla="*/ 24 w 206"/>
                <a:gd name="T33" fmla="*/ 102 h 176"/>
                <a:gd name="T34" fmla="*/ 12 w 206"/>
                <a:gd name="T35" fmla="*/ 92 h 176"/>
                <a:gd name="T36" fmla="*/ 5 w 206"/>
                <a:gd name="T37" fmla="*/ 79 h 176"/>
                <a:gd name="T38" fmla="*/ 1 w 206"/>
                <a:gd name="T39" fmla="*/ 65 h 176"/>
                <a:gd name="T40" fmla="*/ 0 w 206"/>
                <a:gd name="T41" fmla="*/ 51 h 176"/>
                <a:gd name="T42" fmla="*/ 3 w 206"/>
                <a:gd name="T43" fmla="*/ 36 h 176"/>
                <a:gd name="T44" fmla="*/ 10 w 206"/>
                <a:gd name="T45" fmla="*/ 23 h 176"/>
                <a:gd name="T46" fmla="*/ 21 w 206"/>
                <a:gd name="T47" fmla="*/ 12 h 176"/>
                <a:gd name="T48" fmla="*/ 32 w 206"/>
                <a:gd name="T49" fmla="*/ 4 h 176"/>
                <a:gd name="T50" fmla="*/ 47 w 206"/>
                <a:gd name="T51" fmla="*/ 0 h 176"/>
                <a:gd name="T52" fmla="*/ 61 w 206"/>
                <a:gd name="T5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6" h="176">
                  <a:moveTo>
                    <a:pt x="61" y="0"/>
                  </a:moveTo>
                  <a:lnTo>
                    <a:pt x="75" y="3"/>
                  </a:lnTo>
                  <a:lnTo>
                    <a:pt x="89" y="9"/>
                  </a:lnTo>
                  <a:lnTo>
                    <a:pt x="182" y="74"/>
                  </a:lnTo>
                  <a:lnTo>
                    <a:pt x="193" y="84"/>
                  </a:lnTo>
                  <a:lnTo>
                    <a:pt x="201" y="97"/>
                  </a:lnTo>
                  <a:lnTo>
                    <a:pt x="205" y="111"/>
                  </a:lnTo>
                  <a:lnTo>
                    <a:pt x="206" y="125"/>
                  </a:lnTo>
                  <a:lnTo>
                    <a:pt x="203" y="140"/>
                  </a:lnTo>
                  <a:lnTo>
                    <a:pt x="195" y="153"/>
                  </a:lnTo>
                  <a:lnTo>
                    <a:pt x="186" y="163"/>
                  </a:lnTo>
                  <a:lnTo>
                    <a:pt x="174" y="171"/>
                  </a:lnTo>
                  <a:lnTo>
                    <a:pt x="162" y="175"/>
                  </a:lnTo>
                  <a:lnTo>
                    <a:pt x="149" y="176"/>
                  </a:lnTo>
                  <a:lnTo>
                    <a:pt x="132" y="174"/>
                  </a:lnTo>
                  <a:lnTo>
                    <a:pt x="116" y="167"/>
                  </a:lnTo>
                  <a:lnTo>
                    <a:pt x="24" y="102"/>
                  </a:lnTo>
                  <a:lnTo>
                    <a:pt x="12" y="92"/>
                  </a:lnTo>
                  <a:lnTo>
                    <a:pt x="5" y="79"/>
                  </a:lnTo>
                  <a:lnTo>
                    <a:pt x="1" y="65"/>
                  </a:lnTo>
                  <a:lnTo>
                    <a:pt x="0" y="51"/>
                  </a:lnTo>
                  <a:lnTo>
                    <a:pt x="3" y="36"/>
                  </a:lnTo>
                  <a:lnTo>
                    <a:pt x="10" y="23"/>
                  </a:lnTo>
                  <a:lnTo>
                    <a:pt x="21" y="12"/>
                  </a:lnTo>
                  <a:lnTo>
                    <a:pt x="32" y="4"/>
                  </a:lnTo>
                  <a:lnTo>
                    <a:pt x="47" y="0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8" name="Freeform 495"/>
            <p:cNvSpPr>
              <a:spLocks/>
            </p:cNvSpPr>
            <p:nvPr/>
          </p:nvSpPr>
          <p:spPr bwMode="auto">
            <a:xfrm>
              <a:off x="5822950" y="5360988"/>
              <a:ext cx="34925" cy="31750"/>
            </a:xfrm>
            <a:custGeom>
              <a:avLst/>
              <a:gdLst>
                <a:gd name="T0" fmla="*/ 170 w 226"/>
                <a:gd name="T1" fmla="*/ 0 h 204"/>
                <a:gd name="T2" fmla="*/ 187 w 226"/>
                <a:gd name="T3" fmla="*/ 4 h 204"/>
                <a:gd name="T4" fmla="*/ 203 w 226"/>
                <a:gd name="T5" fmla="*/ 11 h 204"/>
                <a:gd name="T6" fmla="*/ 216 w 226"/>
                <a:gd name="T7" fmla="*/ 23 h 204"/>
                <a:gd name="T8" fmla="*/ 223 w 226"/>
                <a:gd name="T9" fmla="*/ 39 h 204"/>
                <a:gd name="T10" fmla="*/ 226 w 226"/>
                <a:gd name="T11" fmla="*/ 57 h 204"/>
                <a:gd name="T12" fmla="*/ 226 w 226"/>
                <a:gd name="T13" fmla="*/ 204 h 204"/>
                <a:gd name="T14" fmla="*/ 57 w 226"/>
                <a:gd name="T15" fmla="*/ 204 h 204"/>
                <a:gd name="T16" fmla="*/ 39 w 226"/>
                <a:gd name="T17" fmla="*/ 201 h 204"/>
                <a:gd name="T18" fmla="*/ 23 w 226"/>
                <a:gd name="T19" fmla="*/ 193 h 204"/>
                <a:gd name="T20" fmla="*/ 11 w 226"/>
                <a:gd name="T21" fmla="*/ 181 h 204"/>
                <a:gd name="T22" fmla="*/ 2 w 226"/>
                <a:gd name="T23" fmla="*/ 166 h 204"/>
                <a:gd name="T24" fmla="*/ 0 w 226"/>
                <a:gd name="T25" fmla="*/ 148 h 204"/>
                <a:gd name="T26" fmla="*/ 2 w 226"/>
                <a:gd name="T27" fmla="*/ 130 h 204"/>
                <a:gd name="T28" fmla="*/ 11 w 226"/>
                <a:gd name="T29" fmla="*/ 114 h 204"/>
                <a:gd name="T30" fmla="*/ 23 w 226"/>
                <a:gd name="T31" fmla="*/ 102 h 204"/>
                <a:gd name="T32" fmla="*/ 39 w 226"/>
                <a:gd name="T33" fmla="*/ 95 h 204"/>
                <a:gd name="T34" fmla="*/ 57 w 226"/>
                <a:gd name="T35" fmla="*/ 91 h 204"/>
                <a:gd name="T36" fmla="*/ 113 w 226"/>
                <a:gd name="T37" fmla="*/ 91 h 204"/>
                <a:gd name="T38" fmla="*/ 113 w 226"/>
                <a:gd name="T39" fmla="*/ 57 h 204"/>
                <a:gd name="T40" fmla="*/ 116 w 226"/>
                <a:gd name="T41" fmla="*/ 39 h 204"/>
                <a:gd name="T42" fmla="*/ 124 w 226"/>
                <a:gd name="T43" fmla="*/ 23 h 204"/>
                <a:gd name="T44" fmla="*/ 136 w 226"/>
                <a:gd name="T45" fmla="*/ 11 h 204"/>
                <a:gd name="T46" fmla="*/ 152 w 226"/>
                <a:gd name="T47" fmla="*/ 4 h 204"/>
                <a:gd name="T48" fmla="*/ 170 w 226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6" h="204">
                  <a:moveTo>
                    <a:pt x="170" y="0"/>
                  </a:moveTo>
                  <a:lnTo>
                    <a:pt x="187" y="4"/>
                  </a:lnTo>
                  <a:lnTo>
                    <a:pt x="203" y="11"/>
                  </a:lnTo>
                  <a:lnTo>
                    <a:pt x="216" y="23"/>
                  </a:lnTo>
                  <a:lnTo>
                    <a:pt x="223" y="39"/>
                  </a:lnTo>
                  <a:lnTo>
                    <a:pt x="226" y="57"/>
                  </a:lnTo>
                  <a:lnTo>
                    <a:pt x="226" y="204"/>
                  </a:lnTo>
                  <a:lnTo>
                    <a:pt x="57" y="204"/>
                  </a:lnTo>
                  <a:lnTo>
                    <a:pt x="39" y="201"/>
                  </a:lnTo>
                  <a:lnTo>
                    <a:pt x="23" y="193"/>
                  </a:lnTo>
                  <a:lnTo>
                    <a:pt x="11" y="181"/>
                  </a:lnTo>
                  <a:lnTo>
                    <a:pt x="2" y="166"/>
                  </a:lnTo>
                  <a:lnTo>
                    <a:pt x="0" y="148"/>
                  </a:lnTo>
                  <a:lnTo>
                    <a:pt x="2" y="130"/>
                  </a:lnTo>
                  <a:lnTo>
                    <a:pt x="11" y="114"/>
                  </a:lnTo>
                  <a:lnTo>
                    <a:pt x="23" y="102"/>
                  </a:lnTo>
                  <a:lnTo>
                    <a:pt x="39" y="95"/>
                  </a:lnTo>
                  <a:lnTo>
                    <a:pt x="57" y="91"/>
                  </a:lnTo>
                  <a:lnTo>
                    <a:pt x="113" y="91"/>
                  </a:lnTo>
                  <a:lnTo>
                    <a:pt x="113" y="57"/>
                  </a:lnTo>
                  <a:lnTo>
                    <a:pt x="116" y="39"/>
                  </a:lnTo>
                  <a:lnTo>
                    <a:pt x="124" y="23"/>
                  </a:lnTo>
                  <a:lnTo>
                    <a:pt x="136" y="11"/>
                  </a:lnTo>
                  <a:lnTo>
                    <a:pt x="152" y="4"/>
                  </a:lnTo>
                  <a:lnTo>
                    <a:pt x="1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9" name="Freeform 496"/>
            <p:cNvSpPr>
              <a:spLocks/>
            </p:cNvSpPr>
            <p:nvPr/>
          </p:nvSpPr>
          <p:spPr bwMode="auto">
            <a:xfrm>
              <a:off x="5553075" y="5375275"/>
              <a:ext cx="34925" cy="17462"/>
            </a:xfrm>
            <a:custGeom>
              <a:avLst/>
              <a:gdLst>
                <a:gd name="T0" fmla="*/ 57 w 227"/>
                <a:gd name="T1" fmla="*/ 0 h 113"/>
                <a:gd name="T2" fmla="*/ 171 w 227"/>
                <a:gd name="T3" fmla="*/ 0 h 113"/>
                <a:gd name="T4" fmla="*/ 188 w 227"/>
                <a:gd name="T5" fmla="*/ 4 h 113"/>
                <a:gd name="T6" fmla="*/ 204 w 227"/>
                <a:gd name="T7" fmla="*/ 11 h 113"/>
                <a:gd name="T8" fmla="*/ 216 w 227"/>
                <a:gd name="T9" fmla="*/ 23 h 113"/>
                <a:gd name="T10" fmla="*/ 224 w 227"/>
                <a:gd name="T11" fmla="*/ 39 h 113"/>
                <a:gd name="T12" fmla="*/ 227 w 227"/>
                <a:gd name="T13" fmla="*/ 57 h 113"/>
                <a:gd name="T14" fmla="*/ 224 w 227"/>
                <a:gd name="T15" fmla="*/ 75 h 113"/>
                <a:gd name="T16" fmla="*/ 216 w 227"/>
                <a:gd name="T17" fmla="*/ 90 h 113"/>
                <a:gd name="T18" fmla="*/ 204 w 227"/>
                <a:gd name="T19" fmla="*/ 102 h 113"/>
                <a:gd name="T20" fmla="*/ 188 w 227"/>
                <a:gd name="T21" fmla="*/ 110 h 113"/>
                <a:gd name="T22" fmla="*/ 171 w 227"/>
                <a:gd name="T23" fmla="*/ 113 h 113"/>
                <a:gd name="T24" fmla="*/ 57 w 227"/>
                <a:gd name="T25" fmla="*/ 113 h 113"/>
                <a:gd name="T26" fmla="*/ 39 w 227"/>
                <a:gd name="T27" fmla="*/ 110 h 113"/>
                <a:gd name="T28" fmla="*/ 23 w 227"/>
                <a:gd name="T29" fmla="*/ 102 h 113"/>
                <a:gd name="T30" fmla="*/ 12 w 227"/>
                <a:gd name="T31" fmla="*/ 90 h 113"/>
                <a:gd name="T32" fmla="*/ 3 w 227"/>
                <a:gd name="T33" fmla="*/ 75 h 113"/>
                <a:gd name="T34" fmla="*/ 0 w 227"/>
                <a:gd name="T35" fmla="*/ 57 h 113"/>
                <a:gd name="T36" fmla="*/ 3 w 227"/>
                <a:gd name="T37" fmla="*/ 39 h 113"/>
                <a:gd name="T38" fmla="*/ 12 w 227"/>
                <a:gd name="T39" fmla="*/ 23 h 113"/>
                <a:gd name="T40" fmla="*/ 23 w 227"/>
                <a:gd name="T41" fmla="*/ 11 h 113"/>
                <a:gd name="T42" fmla="*/ 39 w 227"/>
                <a:gd name="T43" fmla="*/ 4 h 113"/>
                <a:gd name="T44" fmla="*/ 57 w 227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7" h="113">
                  <a:moveTo>
                    <a:pt x="57" y="0"/>
                  </a:moveTo>
                  <a:lnTo>
                    <a:pt x="171" y="0"/>
                  </a:lnTo>
                  <a:lnTo>
                    <a:pt x="188" y="4"/>
                  </a:lnTo>
                  <a:lnTo>
                    <a:pt x="204" y="11"/>
                  </a:lnTo>
                  <a:lnTo>
                    <a:pt x="216" y="23"/>
                  </a:lnTo>
                  <a:lnTo>
                    <a:pt x="224" y="39"/>
                  </a:lnTo>
                  <a:lnTo>
                    <a:pt x="227" y="57"/>
                  </a:lnTo>
                  <a:lnTo>
                    <a:pt x="224" y="75"/>
                  </a:lnTo>
                  <a:lnTo>
                    <a:pt x="216" y="90"/>
                  </a:lnTo>
                  <a:lnTo>
                    <a:pt x="204" y="102"/>
                  </a:lnTo>
                  <a:lnTo>
                    <a:pt x="188" y="110"/>
                  </a:lnTo>
                  <a:lnTo>
                    <a:pt x="171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0" name="Freeform 497"/>
            <p:cNvSpPr>
              <a:spLocks/>
            </p:cNvSpPr>
            <p:nvPr/>
          </p:nvSpPr>
          <p:spPr bwMode="auto">
            <a:xfrm>
              <a:off x="5534025" y="5232400"/>
              <a:ext cx="19050" cy="34925"/>
            </a:xfrm>
            <a:custGeom>
              <a:avLst/>
              <a:gdLst>
                <a:gd name="T0" fmla="*/ 55 w 112"/>
                <a:gd name="T1" fmla="*/ 0 h 225"/>
                <a:gd name="T2" fmla="*/ 73 w 112"/>
                <a:gd name="T3" fmla="*/ 3 h 225"/>
                <a:gd name="T4" fmla="*/ 89 w 112"/>
                <a:gd name="T5" fmla="*/ 11 h 225"/>
                <a:gd name="T6" fmla="*/ 102 w 112"/>
                <a:gd name="T7" fmla="*/ 23 h 225"/>
                <a:gd name="T8" fmla="*/ 110 w 112"/>
                <a:gd name="T9" fmla="*/ 39 h 225"/>
                <a:gd name="T10" fmla="*/ 112 w 112"/>
                <a:gd name="T11" fmla="*/ 57 h 225"/>
                <a:gd name="T12" fmla="*/ 112 w 112"/>
                <a:gd name="T13" fmla="*/ 170 h 225"/>
                <a:gd name="T14" fmla="*/ 110 w 112"/>
                <a:gd name="T15" fmla="*/ 187 h 225"/>
                <a:gd name="T16" fmla="*/ 102 w 112"/>
                <a:gd name="T17" fmla="*/ 202 h 225"/>
                <a:gd name="T18" fmla="*/ 89 w 112"/>
                <a:gd name="T19" fmla="*/ 215 h 225"/>
                <a:gd name="T20" fmla="*/ 73 w 112"/>
                <a:gd name="T21" fmla="*/ 223 h 225"/>
                <a:gd name="T22" fmla="*/ 55 w 112"/>
                <a:gd name="T23" fmla="*/ 225 h 225"/>
                <a:gd name="T24" fmla="*/ 37 w 112"/>
                <a:gd name="T25" fmla="*/ 223 h 225"/>
                <a:gd name="T26" fmla="*/ 23 w 112"/>
                <a:gd name="T27" fmla="*/ 215 h 225"/>
                <a:gd name="T28" fmla="*/ 10 w 112"/>
                <a:gd name="T29" fmla="*/ 202 h 225"/>
                <a:gd name="T30" fmla="*/ 2 w 112"/>
                <a:gd name="T31" fmla="*/ 187 h 225"/>
                <a:gd name="T32" fmla="*/ 0 w 112"/>
                <a:gd name="T33" fmla="*/ 170 h 225"/>
                <a:gd name="T34" fmla="*/ 0 w 112"/>
                <a:gd name="T35" fmla="*/ 57 h 225"/>
                <a:gd name="T36" fmla="*/ 2 w 112"/>
                <a:gd name="T37" fmla="*/ 39 h 225"/>
                <a:gd name="T38" fmla="*/ 10 w 112"/>
                <a:gd name="T39" fmla="*/ 23 h 225"/>
                <a:gd name="T40" fmla="*/ 23 w 112"/>
                <a:gd name="T41" fmla="*/ 11 h 225"/>
                <a:gd name="T42" fmla="*/ 37 w 112"/>
                <a:gd name="T43" fmla="*/ 3 h 225"/>
                <a:gd name="T44" fmla="*/ 55 w 112"/>
                <a:gd name="T4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225">
                  <a:moveTo>
                    <a:pt x="55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2" y="57"/>
                  </a:lnTo>
                  <a:lnTo>
                    <a:pt x="112" y="170"/>
                  </a:lnTo>
                  <a:lnTo>
                    <a:pt x="110" y="187"/>
                  </a:lnTo>
                  <a:lnTo>
                    <a:pt x="102" y="202"/>
                  </a:lnTo>
                  <a:lnTo>
                    <a:pt x="89" y="215"/>
                  </a:lnTo>
                  <a:lnTo>
                    <a:pt x="73" y="223"/>
                  </a:lnTo>
                  <a:lnTo>
                    <a:pt x="55" y="225"/>
                  </a:lnTo>
                  <a:lnTo>
                    <a:pt x="37" y="223"/>
                  </a:lnTo>
                  <a:lnTo>
                    <a:pt x="23" y="215"/>
                  </a:lnTo>
                  <a:lnTo>
                    <a:pt x="10" y="202"/>
                  </a:lnTo>
                  <a:lnTo>
                    <a:pt x="2" y="187"/>
                  </a:lnTo>
                  <a:lnTo>
                    <a:pt x="0" y="170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" name="Freeform 498"/>
            <p:cNvSpPr>
              <a:spLocks/>
            </p:cNvSpPr>
            <p:nvPr/>
          </p:nvSpPr>
          <p:spPr bwMode="auto">
            <a:xfrm>
              <a:off x="5556250" y="5197475"/>
              <a:ext cx="33338" cy="28575"/>
            </a:xfrm>
            <a:custGeom>
              <a:avLst/>
              <a:gdLst>
                <a:gd name="T0" fmla="*/ 145 w 206"/>
                <a:gd name="T1" fmla="*/ 0 h 177"/>
                <a:gd name="T2" fmla="*/ 159 w 206"/>
                <a:gd name="T3" fmla="*/ 0 h 177"/>
                <a:gd name="T4" fmla="*/ 173 w 206"/>
                <a:gd name="T5" fmla="*/ 4 h 177"/>
                <a:gd name="T6" fmla="*/ 186 w 206"/>
                <a:gd name="T7" fmla="*/ 12 h 177"/>
                <a:gd name="T8" fmla="*/ 195 w 206"/>
                <a:gd name="T9" fmla="*/ 23 h 177"/>
                <a:gd name="T10" fmla="*/ 202 w 206"/>
                <a:gd name="T11" fmla="*/ 36 h 177"/>
                <a:gd name="T12" fmla="*/ 206 w 206"/>
                <a:gd name="T13" fmla="*/ 51 h 177"/>
                <a:gd name="T14" fmla="*/ 206 w 206"/>
                <a:gd name="T15" fmla="*/ 66 h 177"/>
                <a:gd name="T16" fmla="*/ 201 w 206"/>
                <a:gd name="T17" fmla="*/ 79 h 177"/>
                <a:gd name="T18" fmla="*/ 193 w 206"/>
                <a:gd name="T19" fmla="*/ 92 h 177"/>
                <a:gd name="T20" fmla="*/ 182 w 206"/>
                <a:gd name="T21" fmla="*/ 102 h 177"/>
                <a:gd name="T22" fmla="*/ 90 w 206"/>
                <a:gd name="T23" fmla="*/ 167 h 177"/>
                <a:gd name="T24" fmla="*/ 74 w 206"/>
                <a:gd name="T25" fmla="*/ 174 h 177"/>
                <a:gd name="T26" fmla="*/ 57 w 206"/>
                <a:gd name="T27" fmla="*/ 177 h 177"/>
                <a:gd name="T28" fmla="*/ 44 w 206"/>
                <a:gd name="T29" fmla="*/ 175 h 177"/>
                <a:gd name="T30" fmla="*/ 31 w 206"/>
                <a:gd name="T31" fmla="*/ 171 h 177"/>
                <a:gd name="T32" fmla="*/ 19 w 206"/>
                <a:gd name="T33" fmla="*/ 164 h 177"/>
                <a:gd name="T34" fmla="*/ 10 w 206"/>
                <a:gd name="T35" fmla="*/ 153 h 177"/>
                <a:gd name="T36" fmla="*/ 4 w 206"/>
                <a:gd name="T37" fmla="*/ 140 h 177"/>
                <a:gd name="T38" fmla="*/ 0 w 206"/>
                <a:gd name="T39" fmla="*/ 125 h 177"/>
                <a:gd name="T40" fmla="*/ 0 w 206"/>
                <a:gd name="T41" fmla="*/ 112 h 177"/>
                <a:gd name="T42" fmla="*/ 5 w 206"/>
                <a:gd name="T43" fmla="*/ 97 h 177"/>
                <a:gd name="T44" fmla="*/ 13 w 206"/>
                <a:gd name="T45" fmla="*/ 84 h 177"/>
                <a:gd name="T46" fmla="*/ 24 w 206"/>
                <a:gd name="T47" fmla="*/ 75 h 177"/>
                <a:gd name="T48" fmla="*/ 117 w 206"/>
                <a:gd name="T49" fmla="*/ 9 h 177"/>
                <a:gd name="T50" fmla="*/ 130 w 206"/>
                <a:gd name="T51" fmla="*/ 3 h 177"/>
                <a:gd name="T52" fmla="*/ 145 w 206"/>
                <a:gd name="T5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6" h="177">
                  <a:moveTo>
                    <a:pt x="145" y="0"/>
                  </a:moveTo>
                  <a:lnTo>
                    <a:pt x="159" y="0"/>
                  </a:lnTo>
                  <a:lnTo>
                    <a:pt x="173" y="4"/>
                  </a:lnTo>
                  <a:lnTo>
                    <a:pt x="186" y="12"/>
                  </a:lnTo>
                  <a:lnTo>
                    <a:pt x="195" y="23"/>
                  </a:lnTo>
                  <a:lnTo>
                    <a:pt x="202" y="36"/>
                  </a:lnTo>
                  <a:lnTo>
                    <a:pt x="206" y="51"/>
                  </a:lnTo>
                  <a:lnTo>
                    <a:pt x="206" y="66"/>
                  </a:lnTo>
                  <a:lnTo>
                    <a:pt x="201" y="79"/>
                  </a:lnTo>
                  <a:lnTo>
                    <a:pt x="193" y="92"/>
                  </a:lnTo>
                  <a:lnTo>
                    <a:pt x="182" y="102"/>
                  </a:lnTo>
                  <a:lnTo>
                    <a:pt x="90" y="167"/>
                  </a:lnTo>
                  <a:lnTo>
                    <a:pt x="74" y="174"/>
                  </a:lnTo>
                  <a:lnTo>
                    <a:pt x="57" y="177"/>
                  </a:lnTo>
                  <a:lnTo>
                    <a:pt x="44" y="175"/>
                  </a:lnTo>
                  <a:lnTo>
                    <a:pt x="31" y="171"/>
                  </a:lnTo>
                  <a:lnTo>
                    <a:pt x="19" y="164"/>
                  </a:lnTo>
                  <a:lnTo>
                    <a:pt x="10" y="153"/>
                  </a:lnTo>
                  <a:lnTo>
                    <a:pt x="4" y="140"/>
                  </a:lnTo>
                  <a:lnTo>
                    <a:pt x="0" y="125"/>
                  </a:lnTo>
                  <a:lnTo>
                    <a:pt x="0" y="112"/>
                  </a:lnTo>
                  <a:lnTo>
                    <a:pt x="5" y="97"/>
                  </a:lnTo>
                  <a:lnTo>
                    <a:pt x="13" y="84"/>
                  </a:lnTo>
                  <a:lnTo>
                    <a:pt x="24" y="75"/>
                  </a:lnTo>
                  <a:lnTo>
                    <a:pt x="117" y="9"/>
                  </a:lnTo>
                  <a:lnTo>
                    <a:pt x="130" y="3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" name="Freeform 499"/>
            <p:cNvSpPr>
              <a:spLocks/>
            </p:cNvSpPr>
            <p:nvPr/>
          </p:nvSpPr>
          <p:spPr bwMode="auto">
            <a:xfrm>
              <a:off x="5600700" y="5167313"/>
              <a:ext cx="33338" cy="26987"/>
            </a:xfrm>
            <a:custGeom>
              <a:avLst/>
              <a:gdLst>
                <a:gd name="T0" fmla="*/ 144 w 205"/>
                <a:gd name="T1" fmla="*/ 0 h 177"/>
                <a:gd name="T2" fmla="*/ 159 w 205"/>
                <a:gd name="T3" fmla="*/ 0 h 177"/>
                <a:gd name="T4" fmla="*/ 173 w 205"/>
                <a:gd name="T5" fmla="*/ 4 h 177"/>
                <a:gd name="T6" fmla="*/ 185 w 205"/>
                <a:gd name="T7" fmla="*/ 13 h 177"/>
                <a:gd name="T8" fmla="*/ 196 w 205"/>
                <a:gd name="T9" fmla="*/ 23 h 177"/>
                <a:gd name="T10" fmla="*/ 202 w 205"/>
                <a:gd name="T11" fmla="*/ 37 h 177"/>
                <a:gd name="T12" fmla="*/ 205 w 205"/>
                <a:gd name="T13" fmla="*/ 50 h 177"/>
                <a:gd name="T14" fmla="*/ 205 w 205"/>
                <a:gd name="T15" fmla="*/ 65 h 177"/>
                <a:gd name="T16" fmla="*/ 201 w 205"/>
                <a:gd name="T17" fmla="*/ 79 h 177"/>
                <a:gd name="T18" fmla="*/ 193 w 205"/>
                <a:gd name="T19" fmla="*/ 91 h 177"/>
                <a:gd name="T20" fmla="*/ 182 w 205"/>
                <a:gd name="T21" fmla="*/ 102 h 177"/>
                <a:gd name="T22" fmla="*/ 90 w 205"/>
                <a:gd name="T23" fmla="*/ 167 h 177"/>
                <a:gd name="T24" fmla="*/ 74 w 205"/>
                <a:gd name="T25" fmla="*/ 175 h 177"/>
                <a:gd name="T26" fmla="*/ 57 w 205"/>
                <a:gd name="T27" fmla="*/ 177 h 177"/>
                <a:gd name="T28" fmla="*/ 43 w 205"/>
                <a:gd name="T29" fmla="*/ 176 h 177"/>
                <a:gd name="T30" fmla="*/ 31 w 205"/>
                <a:gd name="T31" fmla="*/ 171 h 177"/>
                <a:gd name="T32" fmla="*/ 20 w 205"/>
                <a:gd name="T33" fmla="*/ 163 h 177"/>
                <a:gd name="T34" fmla="*/ 11 w 205"/>
                <a:gd name="T35" fmla="*/ 153 h 177"/>
                <a:gd name="T36" fmla="*/ 3 w 205"/>
                <a:gd name="T37" fmla="*/ 140 h 177"/>
                <a:gd name="T38" fmla="*/ 0 w 205"/>
                <a:gd name="T39" fmla="*/ 126 h 177"/>
                <a:gd name="T40" fmla="*/ 0 w 205"/>
                <a:gd name="T41" fmla="*/ 111 h 177"/>
                <a:gd name="T42" fmla="*/ 5 w 205"/>
                <a:gd name="T43" fmla="*/ 98 h 177"/>
                <a:gd name="T44" fmla="*/ 13 w 205"/>
                <a:gd name="T45" fmla="*/ 85 h 177"/>
                <a:gd name="T46" fmla="*/ 23 w 205"/>
                <a:gd name="T47" fmla="*/ 75 h 177"/>
                <a:gd name="T48" fmla="*/ 117 w 205"/>
                <a:gd name="T49" fmla="*/ 10 h 177"/>
                <a:gd name="T50" fmla="*/ 130 w 205"/>
                <a:gd name="T51" fmla="*/ 3 h 177"/>
                <a:gd name="T52" fmla="*/ 144 w 205"/>
                <a:gd name="T5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5" h="177">
                  <a:moveTo>
                    <a:pt x="144" y="0"/>
                  </a:moveTo>
                  <a:lnTo>
                    <a:pt x="159" y="0"/>
                  </a:lnTo>
                  <a:lnTo>
                    <a:pt x="173" y="4"/>
                  </a:lnTo>
                  <a:lnTo>
                    <a:pt x="185" y="13"/>
                  </a:lnTo>
                  <a:lnTo>
                    <a:pt x="196" y="23"/>
                  </a:lnTo>
                  <a:lnTo>
                    <a:pt x="202" y="37"/>
                  </a:lnTo>
                  <a:lnTo>
                    <a:pt x="205" y="50"/>
                  </a:lnTo>
                  <a:lnTo>
                    <a:pt x="205" y="65"/>
                  </a:lnTo>
                  <a:lnTo>
                    <a:pt x="201" y="79"/>
                  </a:lnTo>
                  <a:lnTo>
                    <a:pt x="193" y="91"/>
                  </a:lnTo>
                  <a:lnTo>
                    <a:pt x="182" y="102"/>
                  </a:lnTo>
                  <a:lnTo>
                    <a:pt x="90" y="167"/>
                  </a:lnTo>
                  <a:lnTo>
                    <a:pt x="74" y="175"/>
                  </a:lnTo>
                  <a:lnTo>
                    <a:pt x="57" y="177"/>
                  </a:lnTo>
                  <a:lnTo>
                    <a:pt x="43" y="176"/>
                  </a:lnTo>
                  <a:lnTo>
                    <a:pt x="31" y="171"/>
                  </a:lnTo>
                  <a:lnTo>
                    <a:pt x="20" y="163"/>
                  </a:lnTo>
                  <a:lnTo>
                    <a:pt x="11" y="153"/>
                  </a:lnTo>
                  <a:lnTo>
                    <a:pt x="3" y="140"/>
                  </a:lnTo>
                  <a:lnTo>
                    <a:pt x="0" y="126"/>
                  </a:lnTo>
                  <a:lnTo>
                    <a:pt x="0" y="111"/>
                  </a:lnTo>
                  <a:lnTo>
                    <a:pt x="5" y="98"/>
                  </a:lnTo>
                  <a:lnTo>
                    <a:pt x="13" y="85"/>
                  </a:lnTo>
                  <a:lnTo>
                    <a:pt x="23" y="75"/>
                  </a:lnTo>
                  <a:lnTo>
                    <a:pt x="117" y="10"/>
                  </a:lnTo>
                  <a:lnTo>
                    <a:pt x="130" y="3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" name="Freeform 500"/>
            <p:cNvSpPr>
              <a:spLocks/>
            </p:cNvSpPr>
            <p:nvPr/>
          </p:nvSpPr>
          <p:spPr bwMode="auto">
            <a:xfrm>
              <a:off x="5534025" y="5286375"/>
              <a:ext cx="19050" cy="34925"/>
            </a:xfrm>
            <a:custGeom>
              <a:avLst/>
              <a:gdLst>
                <a:gd name="T0" fmla="*/ 55 w 112"/>
                <a:gd name="T1" fmla="*/ 0 h 226"/>
                <a:gd name="T2" fmla="*/ 73 w 112"/>
                <a:gd name="T3" fmla="*/ 3 h 226"/>
                <a:gd name="T4" fmla="*/ 89 w 112"/>
                <a:gd name="T5" fmla="*/ 11 h 226"/>
                <a:gd name="T6" fmla="*/ 102 w 112"/>
                <a:gd name="T7" fmla="*/ 23 h 226"/>
                <a:gd name="T8" fmla="*/ 110 w 112"/>
                <a:gd name="T9" fmla="*/ 39 h 226"/>
                <a:gd name="T10" fmla="*/ 112 w 112"/>
                <a:gd name="T11" fmla="*/ 56 h 226"/>
                <a:gd name="T12" fmla="*/ 112 w 112"/>
                <a:gd name="T13" fmla="*/ 169 h 226"/>
                <a:gd name="T14" fmla="*/ 110 w 112"/>
                <a:gd name="T15" fmla="*/ 187 h 226"/>
                <a:gd name="T16" fmla="*/ 102 w 112"/>
                <a:gd name="T17" fmla="*/ 203 h 226"/>
                <a:gd name="T18" fmla="*/ 89 w 112"/>
                <a:gd name="T19" fmla="*/ 214 h 226"/>
                <a:gd name="T20" fmla="*/ 73 w 112"/>
                <a:gd name="T21" fmla="*/ 223 h 226"/>
                <a:gd name="T22" fmla="*/ 55 w 112"/>
                <a:gd name="T23" fmla="*/ 226 h 226"/>
                <a:gd name="T24" fmla="*/ 37 w 112"/>
                <a:gd name="T25" fmla="*/ 223 h 226"/>
                <a:gd name="T26" fmla="*/ 23 w 112"/>
                <a:gd name="T27" fmla="*/ 214 h 226"/>
                <a:gd name="T28" fmla="*/ 10 w 112"/>
                <a:gd name="T29" fmla="*/ 203 h 226"/>
                <a:gd name="T30" fmla="*/ 2 w 112"/>
                <a:gd name="T31" fmla="*/ 187 h 226"/>
                <a:gd name="T32" fmla="*/ 0 w 112"/>
                <a:gd name="T33" fmla="*/ 169 h 226"/>
                <a:gd name="T34" fmla="*/ 0 w 112"/>
                <a:gd name="T35" fmla="*/ 56 h 226"/>
                <a:gd name="T36" fmla="*/ 2 w 112"/>
                <a:gd name="T37" fmla="*/ 39 h 226"/>
                <a:gd name="T38" fmla="*/ 10 w 112"/>
                <a:gd name="T39" fmla="*/ 23 h 226"/>
                <a:gd name="T40" fmla="*/ 23 w 112"/>
                <a:gd name="T41" fmla="*/ 11 h 226"/>
                <a:gd name="T42" fmla="*/ 37 w 112"/>
                <a:gd name="T43" fmla="*/ 3 h 226"/>
                <a:gd name="T44" fmla="*/ 55 w 112"/>
                <a:gd name="T45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226">
                  <a:moveTo>
                    <a:pt x="55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2" y="56"/>
                  </a:lnTo>
                  <a:lnTo>
                    <a:pt x="112" y="169"/>
                  </a:lnTo>
                  <a:lnTo>
                    <a:pt x="110" y="187"/>
                  </a:lnTo>
                  <a:lnTo>
                    <a:pt x="102" y="203"/>
                  </a:lnTo>
                  <a:lnTo>
                    <a:pt x="89" y="214"/>
                  </a:lnTo>
                  <a:lnTo>
                    <a:pt x="73" y="223"/>
                  </a:lnTo>
                  <a:lnTo>
                    <a:pt x="55" y="226"/>
                  </a:lnTo>
                  <a:lnTo>
                    <a:pt x="37" y="223"/>
                  </a:lnTo>
                  <a:lnTo>
                    <a:pt x="23" y="214"/>
                  </a:lnTo>
                  <a:lnTo>
                    <a:pt x="10" y="203"/>
                  </a:lnTo>
                  <a:lnTo>
                    <a:pt x="2" y="187"/>
                  </a:lnTo>
                  <a:lnTo>
                    <a:pt x="0" y="169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" name="Freeform 501"/>
            <p:cNvSpPr>
              <a:spLocks/>
            </p:cNvSpPr>
            <p:nvPr/>
          </p:nvSpPr>
          <p:spPr bwMode="auto">
            <a:xfrm>
              <a:off x="5645150" y="5135563"/>
              <a:ext cx="31750" cy="28575"/>
            </a:xfrm>
            <a:custGeom>
              <a:avLst/>
              <a:gdLst>
                <a:gd name="T0" fmla="*/ 144 w 205"/>
                <a:gd name="T1" fmla="*/ 0 h 178"/>
                <a:gd name="T2" fmla="*/ 159 w 205"/>
                <a:gd name="T3" fmla="*/ 1 h 178"/>
                <a:gd name="T4" fmla="*/ 172 w 205"/>
                <a:gd name="T5" fmla="*/ 5 h 178"/>
                <a:gd name="T6" fmla="*/ 185 w 205"/>
                <a:gd name="T7" fmla="*/ 12 h 178"/>
                <a:gd name="T8" fmla="*/ 196 w 205"/>
                <a:gd name="T9" fmla="*/ 24 h 178"/>
                <a:gd name="T10" fmla="*/ 202 w 205"/>
                <a:gd name="T11" fmla="*/ 36 h 178"/>
                <a:gd name="T12" fmla="*/ 205 w 205"/>
                <a:gd name="T13" fmla="*/ 51 h 178"/>
                <a:gd name="T14" fmla="*/ 205 w 205"/>
                <a:gd name="T15" fmla="*/ 66 h 178"/>
                <a:gd name="T16" fmla="*/ 201 w 205"/>
                <a:gd name="T17" fmla="*/ 79 h 178"/>
                <a:gd name="T18" fmla="*/ 192 w 205"/>
                <a:gd name="T19" fmla="*/ 92 h 178"/>
                <a:gd name="T20" fmla="*/ 182 w 205"/>
                <a:gd name="T21" fmla="*/ 102 h 178"/>
                <a:gd name="T22" fmla="*/ 89 w 205"/>
                <a:gd name="T23" fmla="*/ 167 h 178"/>
                <a:gd name="T24" fmla="*/ 74 w 205"/>
                <a:gd name="T25" fmla="*/ 174 h 178"/>
                <a:gd name="T26" fmla="*/ 57 w 205"/>
                <a:gd name="T27" fmla="*/ 178 h 178"/>
                <a:gd name="T28" fmla="*/ 43 w 205"/>
                <a:gd name="T29" fmla="*/ 175 h 178"/>
                <a:gd name="T30" fmla="*/ 30 w 205"/>
                <a:gd name="T31" fmla="*/ 171 h 178"/>
                <a:gd name="T32" fmla="*/ 20 w 205"/>
                <a:gd name="T33" fmla="*/ 164 h 178"/>
                <a:gd name="T34" fmla="*/ 10 w 205"/>
                <a:gd name="T35" fmla="*/ 153 h 178"/>
                <a:gd name="T36" fmla="*/ 3 w 205"/>
                <a:gd name="T37" fmla="*/ 140 h 178"/>
                <a:gd name="T38" fmla="*/ 0 w 205"/>
                <a:gd name="T39" fmla="*/ 125 h 178"/>
                <a:gd name="T40" fmla="*/ 1 w 205"/>
                <a:gd name="T41" fmla="*/ 112 h 178"/>
                <a:gd name="T42" fmla="*/ 5 w 205"/>
                <a:gd name="T43" fmla="*/ 97 h 178"/>
                <a:gd name="T44" fmla="*/ 13 w 205"/>
                <a:gd name="T45" fmla="*/ 86 h 178"/>
                <a:gd name="T46" fmla="*/ 24 w 205"/>
                <a:gd name="T47" fmla="*/ 75 h 178"/>
                <a:gd name="T48" fmla="*/ 117 w 205"/>
                <a:gd name="T49" fmla="*/ 10 h 178"/>
                <a:gd name="T50" fmla="*/ 129 w 205"/>
                <a:gd name="T51" fmla="*/ 3 h 178"/>
                <a:gd name="T52" fmla="*/ 144 w 205"/>
                <a:gd name="T5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5" h="178">
                  <a:moveTo>
                    <a:pt x="144" y="0"/>
                  </a:moveTo>
                  <a:lnTo>
                    <a:pt x="159" y="1"/>
                  </a:lnTo>
                  <a:lnTo>
                    <a:pt x="172" y="5"/>
                  </a:lnTo>
                  <a:lnTo>
                    <a:pt x="185" y="12"/>
                  </a:lnTo>
                  <a:lnTo>
                    <a:pt x="196" y="24"/>
                  </a:lnTo>
                  <a:lnTo>
                    <a:pt x="202" y="36"/>
                  </a:lnTo>
                  <a:lnTo>
                    <a:pt x="205" y="51"/>
                  </a:lnTo>
                  <a:lnTo>
                    <a:pt x="205" y="66"/>
                  </a:lnTo>
                  <a:lnTo>
                    <a:pt x="201" y="79"/>
                  </a:lnTo>
                  <a:lnTo>
                    <a:pt x="192" y="92"/>
                  </a:lnTo>
                  <a:lnTo>
                    <a:pt x="182" y="102"/>
                  </a:lnTo>
                  <a:lnTo>
                    <a:pt x="89" y="167"/>
                  </a:lnTo>
                  <a:lnTo>
                    <a:pt x="74" y="174"/>
                  </a:lnTo>
                  <a:lnTo>
                    <a:pt x="57" y="178"/>
                  </a:lnTo>
                  <a:lnTo>
                    <a:pt x="43" y="175"/>
                  </a:lnTo>
                  <a:lnTo>
                    <a:pt x="30" y="171"/>
                  </a:lnTo>
                  <a:lnTo>
                    <a:pt x="20" y="164"/>
                  </a:lnTo>
                  <a:lnTo>
                    <a:pt x="10" y="153"/>
                  </a:lnTo>
                  <a:lnTo>
                    <a:pt x="3" y="140"/>
                  </a:lnTo>
                  <a:lnTo>
                    <a:pt x="0" y="125"/>
                  </a:lnTo>
                  <a:lnTo>
                    <a:pt x="1" y="112"/>
                  </a:lnTo>
                  <a:lnTo>
                    <a:pt x="5" y="97"/>
                  </a:lnTo>
                  <a:lnTo>
                    <a:pt x="13" y="86"/>
                  </a:lnTo>
                  <a:lnTo>
                    <a:pt x="24" y="75"/>
                  </a:lnTo>
                  <a:lnTo>
                    <a:pt x="117" y="10"/>
                  </a:lnTo>
                  <a:lnTo>
                    <a:pt x="129" y="3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" name="Freeform 502"/>
            <p:cNvSpPr>
              <a:spLocks/>
            </p:cNvSpPr>
            <p:nvPr/>
          </p:nvSpPr>
          <p:spPr bwMode="auto">
            <a:xfrm>
              <a:off x="5661025" y="5375275"/>
              <a:ext cx="34925" cy="17462"/>
            </a:xfrm>
            <a:custGeom>
              <a:avLst/>
              <a:gdLst>
                <a:gd name="T0" fmla="*/ 57 w 226"/>
                <a:gd name="T1" fmla="*/ 0 h 113"/>
                <a:gd name="T2" fmla="*/ 169 w 226"/>
                <a:gd name="T3" fmla="*/ 0 h 113"/>
                <a:gd name="T4" fmla="*/ 187 w 226"/>
                <a:gd name="T5" fmla="*/ 4 h 113"/>
                <a:gd name="T6" fmla="*/ 203 w 226"/>
                <a:gd name="T7" fmla="*/ 11 h 113"/>
                <a:gd name="T8" fmla="*/ 215 w 226"/>
                <a:gd name="T9" fmla="*/ 23 h 113"/>
                <a:gd name="T10" fmla="*/ 224 w 226"/>
                <a:gd name="T11" fmla="*/ 39 h 113"/>
                <a:gd name="T12" fmla="*/ 226 w 226"/>
                <a:gd name="T13" fmla="*/ 57 h 113"/>
                <a:gd name="T14" fmla="*/ 224 w 226"/>
                <a:gd name="T15" fmla="*/ 75 h 113"/>
                <a:gd name="T16" fmla="*/ 215 w 226"/>
                <a:gd name="T17" fmla="*/ 90 h 113"/>
                <a:gd name="T18" fmla="*/ 203 w 226"/>
                <a:gd name="T19" fmla="*/ 102 h 113"/>
                <a:gd name="T20" fmla="*/ 187 w 226"/>
                <a:gd name="T21" fmla="*/ 110 h 113"/>
                <a:gd name="T22" fmla="*/ 169 w 226"/>
                <a:gd name="T23" fmla="*/ 113 h 113"/>
                <a:gd name="T24" fmla="*/ 57 w 226"/>
                <a:gd name="T25" fmla="*/ 113 h 113"/>
                <a:gd name="T26" fmla="*/ 39 w 226"/>
                <a:gd name="T27" fmla="*/ 110 h 113"/>
                <a:gd name="T28" fmla="*/ 23 w 226"/>
                <a:gd name="T29" fmla="*/ 102 h 113"/>
                <a:gd name="T30" fmla="*/ 10 w 226"/>
                <a:gd name="T31" fmla="*/ 90 h 113"/>
                <a:gd name="T32" fmla="*/ 3 w 226"/>
                <a:gd name="T33" fmla="*/ 75 h 113"/>
                <a:gd name="T34" fmla="*/ 0 w 226"/>
                <a:gd name="T35" fmla="*/ 57 h 113"/>
                <a:gd name="T36" fmla="*/ 3 w 226"/>
                <a:gd name="T37" fmla="*/ 39 h 113"/>
                <a:gd name="T38" fmla="*/ 10 w 226"/>
                <a:gd name="T39" fmla="*/ 23 h 113"/>
                <a:gd name="T40" fmla="*/ 23 w 226"/>
                <a:gd name="T41" fmla="*/ 11 h 113"/>
                <a:gd name="T42" fmla="*/ 39 w 226"/>
                <a:gd name="T43" fmla="*/ 4 h 113"/>
                <a:gd name="T44" fmla="*/ 57 w 226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6" h="113">
                  <a:moveTo>
                    <a:pt x="57" y="0"/>
                  </a:moveTo>
                  <a:lnTo>
                    <a:pt x="169" y="0"/>
                  </a:lnTo>
                  <a:lnTo>
                    <a:pt x="187" y="4"/>
                  </a:lnTo>
                  <a:lnTo>
                    <a:pt x="203" y="11"/>
                  </a:lnTo>
                  <a:lnTo>
                    <a:pt x="215" y="23"/>
                  </a:lnTo>
                  <a:lnTo>
                    <a:pt x="224" y="39"/>
                  </a:lnTo>
                  <a:lnTo>
                    <a:pt x="226" y="57"/>
                  </a:lnTo>
                  <a:lnTo>
                    <a:pt x="224" y="75"/>
                  </a:lnTo>
                  <a:lnTo>
                    <a:pt x="215" y="90"/>
                  </a:lnTo>
                  <a:lnTo>
                    <a:pt x="203" y="102"/>
                  </a:lnTo>
                  <a:lnTo>
                    <a:pt x="187" y="110"/>
                  </a:lnTo>
                  <a:lnTo>
                    <a:pt x="169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" name="Freeform 503"/>
            <p:cNvSpPr>
              <a:spLocks/>
            </p:cNvSpPr>
            <p:nvPr/>
          </p:nvSpPr>
          <p:spPr bwMode="auto">
            <a:xfrm>
              <a:off x="5534025" y="5338763"/>
              <a:ext cx="19050" cy="36512"/>
            </a:xfrm>
            <a:custGeom>
              <a:avLst/>
              <a:gdLst>
                <a:gd name="T0" fmla="*/ 55 w 112"/>
                <a:gd name="T1" fmla="*/ 0 h 224"/>
                <a:gd name="T2" fmla="*/ 73 w 112"/>
                <a:gd name="T3" fmla="*/ 2 h 224"/>
                <a:gd name="T4" fmla="*/ 89 w 112"/>
                <a:gd name="T5" fmla="*/ 10 h 224"/>
                <a:gd name="T6" fmla="*/ 102 w 112"/>
                <a:gd name="T7" fmla="*/ 23 h 224"/>
                <a:gd name="T8" fmla="*/ 110 w 112"/>
                <a:gd name="T9" fmla="*/ 37 h 224"/>
                <a:gd name="T10" fmla="*/ 112 w 112"/>
                <a:gd name="T11" fmla="*/ 55 h 224"/>
                <a:gd name="T12" fmla="*/ 112 w 112"/>
                <a:gd name="T13" fmla="*/ 168 h 224"/>
                <a:gd name="T14" fmla="*/ 110 w 112"/>
                <a:gd name="T15" fmla="*/ 186 h 224"/>
                <a:gd name="T16" fmla="*/ 102 w 112"/>
                <a:gd name="T17" fmla="*/ 201 h 224"/>
                <a:gd name="T18" fmla="*/ 89 w 112"/>
                <a:gd name="T19" fmla="*/ 214 h 224"/>
                <a:gd name="T20" fmla="*/ 73 w 112"/>
                <a:gd name="T21" fmla="*/ 221 h 224"/>
                <a:gd name="T22" fmla="*/ 55 w 112"/>
                <a:gd name="T23" fmla="*/ 224 h 224"/>
                <a:gd name="T24" fmla="*/ 37 w 112"/>
                <a:gd name="T25" fmla="*/ 221 h 224"/>
                <a:gd name="T26" fmla="*/ 23 w 112"/>
                <a:gd name="T27" fmla="*/ 214 h 224"/>
                <a:gd name="T28" fmla="*/ 10 w 112"/>
                <a:gd name="T29" fmla="*/ 201 h 224"/>
                <a:gd name="T30" fmla="*/ 2 w 112"/>
                <a:gd name="T31" fmla="*/ 186 h 224"/>
                <a:gd name="T32" fmla="*/ 0 w 112"/>
                <a:gd name="T33" fmla="*/ 168 h 224"/>
                <a:gd name="T34" fmla="*/ 0 w 112"/>
                <a:gd name="T35" fmla="*/ 55 h 224"/>
                <a:gd name="T36" fmla="*/ 2 w 112"/>
                <a:gd name="T37" fmla="*/ 37 h 224"/>
                <a:gd name="T38" fmla="*/ 10 w 112"/>
                <a:gd name="T39" fmla="*/ 23 h 224"/>
                <a:gd name="T40" fmla="*/ 23 w 112"/>
                <a:gd name="T41" fmla="*/ 10 h 224"/>
                <a:gd name="T42" fmla="*/ 37 w 112"/>
                <a:gd name="T43" fmla="*/ 2 h 224"/>
                <a:gd name="T44" fmla="*/ 55 w 112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224">
                  <a:moveTo>
                    <a:pt x="55" y="0"/>
                  </a:moveTo>
                  <a:lnTo>
                    <a:pt x="73" y="2"/>
                  </a:lnTo>
                  <a:lnTo>
                    <a:pt x="89" y="10"/>
                  </a:lnTo>
                  <a:lnTo>
                    <a:pt x="102" y="23"/>
                  </a:lnTo>
                  <a:lnTo>
                    <a:pt x="110" y="37"/>
                  </a:lnTo>
                  <a:lnTo>
                    <a:pt x="112" y="55"/>
                  </a:lnTo>
                  <a:lnTo>
                    <a:pt x="112" y="168"/>
                  </a:lnTo>
                  <a:lnTo>
                    <a:pt x="110" y="186"/>
                  </a:lnTo>
                  <a:lnTo>
                    <a:pt x="102" y="201"/>
                  </a:lnTo>
                  <a:lnTo>
                    <a:pt x="89" y="214"/>
                  </a:lnTo>
                  <a:lnTo>
                    <a:pt x="73" y="221"/>
                  </a:lnTo>
                  <a:lnTo>
                    <a:pt x="55" y="224"/>
                  </a:lnTo>
                  <a:lnTo>
                    <a:pt x="37" y="221"/>
                  </a:lnTo>
                  <a:lnTo>
                    <a:pt x="23" y="214"/>
                  </a:lnTo>
                  <a:lnTo>
                    <a:pt x="10" y="201"/>
                  </a:lnTo>
                  <a:lnTo>
                    <a:pt x="2" y="186"/>
                  </a:lnTo>
                  <a:lnTo>
                    <a:pt x="0" y="168"/>
                  </a:lnTo>
                  <a:lnTo>
                    <a:pt x="0" y="55"/>
                  </a:lnTo>
                  <a:lnTo>
                    <a:pt x="2" y="37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7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" name="Freeform 504"/>
            <p:cNvSpPr>
              <a:spLocks noEditPoints="1"/>
            </p:cNvSpPr>
            <p:nvPr/>
          </p:nvSpPr>
          <p:spPr bwMode="auto">
            <a:xfrm>
              <a:off x="5749925" y="5429250"/>
              <a:ext cx="117475" cy="71437"/>
            </a:xfrm>
            <a:custGeom>
              <a:avLst/>
              <a:gdLst>
                <a:gd name="T0" fmla="*/ 112 w 736"/>
                <a:gd name="T1" fmla="*/ 113 h 451"/>
                <a:gd name="T2" fmla="*/ 112 w 736"/>
                <a:gd name="T3" fmla="*/ 339 h 451"/>
                <a:gd name="T4" fmla="*/ 623 w 736"/>
                <a:gd name="T5" fmla="*/ 339 h 451"/>
                <a:gd name="T6" fmla="*/ 623 w 736"/>
                <a:gd name="T7" fmla="*/ 113 h 451"/>
                <a:gd name="T8" fmla="*/ 112 w 736"/>
                <a:gd name="T9" fmla="*/ 113 h 451"/>
                <a:gd name="T10" fmla="*/ 0 w 736"/>
                <a:gd name="T11" fmla="*/ 0 h 451"/>
                <a:gd name="T12" fmla="*/ 736 w 736"/>
                <a:gd name="T13" fmla="*/ 0 h 451"/>
                <a:gd name="T14" fmla="*/ 736 w 736"/>
                <a:gd name="T15" fmla="*/ 451 h 451"/>
                <a:gd name="T16" fmla="*/ 0 w 736"/>
                <a:gd name="T17" fmla="*/ 451 h 451"/>
                <a:gd name="T18" fmla="*/ 0 w 736"/>
                <a:gd name="T19" fmla="*/ 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6" h="451">
                  <a:moveTo>
                    <a:pt x="112" y="113"/>
                  </a:moveTo>
                  <a:lnTo>
                    <a:pt x="112" y="339"/>
                  </a:lnTo>
                  <a:lnTo>
                    <a:pt x="623" y="339"/>
                  </a:lnTo>
                  <a:lnTo>
                    <a:pt x="623" y="113"/>
                  </a:lnTo>
                  <a:lnTo>
                    <a:pt x="112" y="113"/>
                  </a:lnTo>
                  <a:close/>
                  <a:moveTo>
                    <a:pt x="0" y="0"/>
                  </a:moveTo>
                  <a:lnTo>
                    <a:pt x="736" y="0"/>
                  </a:lnTo>
                  <a:lnTo>
                    <a:pt x="736" y="451"/>
                  </a:lnTo>
                  <a:lnTo>
                    <a:pt x="0" y="4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" name="Freeform 505"/>
            <p:cNvSpPr>
              <a:spLocks/>
            </p:cNvSpPr>
            <p:nvPr/>
          </p:nvSpPr>
          <p:spPr bwMode="auto">
            <a:xfrm>
              <a:off x="5580063" y="5276850"/>
              <a:ext cx="17463" cy="36512"/>
            </a:xfrm>
            <a:custGeom>
              <a:avLst/>
              <a:gdLst>
                <a:gd name="T0" fmla="*/ 56 w 113"/>
                <a:gd name="T1" fmla="*/ 0 h 226"/>
                <a:gd name="T2" fmla="*/ 74 w 113"/>
                <a:gd name="T3" fmla="*/ 4 h 226"/>
                <a:gd name="T4" fmla="*/ 90 w 113"/>
                <a:gd name="T5" fmla="*/ 12 h 226"/>
                <a:gd name="T6" fmla="*/ 102 w 113"/>
                <a:gd name="T7" fmla="*/ 23 h 226"/>
                <a:gd name="T8" fmla="*/ 110 w 113"/>
                <a:gd name="T9" fmla="*/ 39 h 226"/>
                <a:gd name="T10" fmla="*/ 113 w 113"/>
                <a:gd name="T11" fmla="*/ 57 h 226"/>
                <a:gd name="T12" fmla="*/ 113 w 113"/>
                <a:gd name="T13" fmla="*/ 170 h 226"/>
                <a:gd name="T14" fmla="*/ 110 w 113"/>
                <a:gd name="T15" fmla="*/ 188 h 226"/>
                <a:gd name="T16" fmla="*/ 102 w 113"/>
                <a:gd name="T17" fmla="*/ 203 h 226"/>
                <a:gd name="T18" fmla="*/ 90 w 113"/>
                <a:gd name="T19" fmla="*/ 215 h 226"/>
                <a:gd name="T20" fmla="*/ 74 w 113"/>
                <a:gd name="T21" fmla="*/ 223 h 226"/>
                <a:gd name="T22" fmla="*/ 56 w 113"/>
                <a:gd name="T23" fmla="*/ 226 h 226"/>
                <a:gd name="T24" fmla="*/ 39 w 113"/>
                <a:gd name="T25" fmla="*/ 223 h 226"/>
                <a:gd name="T26" fmla="*/ 23 w 113"/>
                <a:gd name="T27" fmla="*/ 215 h 226"/>
                <a:gd name="T28" fmla="*/ 10 w 113"/>
                <a:gd name="T29" fmla="*/ 203 h 226"/>
                <a:gd name="T30" fmla="*/ 3 w 113"/>
                <a:gd name="T31" fmla="*/ 188 h 226"/>
                <a:gd name="T32" fmla="*/ 0 w 113"/>
                <a:gd name="T33" fmla="*/ 170 h 226"/>
                <a:gd name="T34" fmla="*/ 0 w 113"/>
                <a:gd name="T35" fmla="*/ 57 h 226"/>
                <a:gd name="T36" fmla="*/ 3 w 113"/>
                <a:gd name="T37" fmla="*/ 39 h 226"/>
                <a:gd name="T38" fmla="*/ 10 w 113"/>
                <a:gd name="T39" fmla="*/ 23 h 226"/>
                <a:gd name="T40" fmla="*/ 23 w 113"/>
                <a:gd name="T41" fmla="*/ 12 h 226"/>
                <a:gd name="T42" fmla="*/ 39 w 113"/>
                <a:gd name="T43" fmla="*/ 4 h 226"/>
                <a:gd name="T44" fmla="*/ 56 w 113"/>
                <a:gd name="T45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226">
                  <a:moveTo>
                    <a:pt x="56" y="0"/>
                  </a:moveTo>
                  <a:lnTo>
                    <a:pt x="74" y="4"/>
                  </a:lnTo>
                  <a:lnTo>
                    <a:pt x="90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3" y="170"/>
                  </a:lnTo>
                  <a:lnTo>
                    <a:pt x="110" y="188"/>
                  </a:lnTo>
                  <a:lnTo>
                    <a:pt x="102" y="203"/>
                  </a:lnTo>
                  <a:lnTo>
                    <a:pt x="90" y="215"/>
                  </a:lnTo>
                  <a:lnTo>
                    <a:pt x="74" y="223"/>
                  </a:lnTo>
                  <a:lnTo>
                    <a:pt x="56" y="226"/>
                  </a:lnTo>
                  <a:lnTo>
                    <a:pt x="39" y="223"/>
                  </a:lnTo>
                  <a:lnTo>
                    <a:pt x="23" y="215"/>
                  </a:lnTo>
                  <a:lnTo>
                    <a:pt x="10" y="203"/>
                  </a:lnTo>
                  <a:lnTo>
                    <a:pt x="3" y="188"/>
                  </a:lnTo>
                  <a:lnTo>
                    <a:pt x="0" y="170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" name="Freeform 506"/>
            <p:cNvSpPr>
              <a:spLocks/>
            </p:cNvSpPr>
            <p:nvPr/>
          </p:nvSpPr>
          <p:spPr bwMode="auto">
            <a:xfrm>
              <a:off x="5651500" y="5259388"/>
              <a:ext cx="17463" cy="34925"/>
            </a:xfrm>
            <a:custGeom>
              <a:avLst/>
              <a:gdLst>
                <a:gd name="T0" fmla="*/ 57 w 114"/>
                <a:gd name="T1" fmla="*/ 0 h 224"/>
                <a:gd name="T2" fmla="*/ 75 w 114"/>
                <a:gd name="T3" fmla="*/ 2 h 224"/>
                <a:gd name="T4" fmla="*/ 90 w 114"/>
                <a:gd name="T5" fmla="*/ 10 h 224"/>
                <a:gd name="T6" fmla="*/ 102 w 114"/>
                <a:gd name="T7" fmla="*/ 23 h 224"/>
                <a:gd name="T8" fmla="*/ 110 w 114"/>
                <a:gd name="T9" fmla="*/ 37 h 224"/>
                <a:gd name="T10" fmla="*/ 114 w 114"/>
                <a:gd name="T11" fmla="*/ 55 h 224"/>
                <a:gd name="T12" fmla="*/ 114 w 114"/>
                <a:gd name="T13" fmla="*/ 168 h 224"/>
                <a:gd name="T14" fmla="*/ 110 w 114"/>
                <a:gd name="T15" fmla="*/ 186 h 224"/>
                <a:gd name="T16" fmla="*/ 102 w 114"/>
                <a:gd name="T17" fmla="*/ 201 h 224"/>
                <a:gd name="T18" fmla="*/ 90 w 114"/>
                <a:gd name="T19" fmla="*/ 214 h 224"/>
                <a:gd name="T20" fmla="*/ 75 w 114"/>
                <a:gd name="T21" fmla="*/ 221 h 224"/>
                <a:gd name="T22" fmla="*/ 57 w 114"/>
                <a:gd name="T23" fmla="*/ 224 h 224"/>
                <a:gd name="T24" fmla="*/ 39 w 114"/>
                <a:gd name="T25" fmla="*/ 221 h 224"/>
                <a:gd name="T26" fmla="*/ 23 w 114"/>
                <a:gd name="T27" fmla="*/ 214 h 224"/>
                <a:gd name="T28" fmla="*/ 11 w 114"/>
                <a:gd name="T29" fmla="*/ 201 h 224"/>
                <a:gd name="T30" fmla="*/ 3 w 114"/>
                <a:gd name="T31" fmla="*/ 186 h 224"/>
                <a:gd name="T32" fmla="*/ 0 w 114"/>
                <a:gd name="T33" fmla="*/ 168 h 224"/>
                <a:gd name="T34" fmla="*/ 0 w 114"/>
                <a:gd name="T35" fmla="*/ 55 h 224"/>
                <a:gd name="T36" fmla="*/ 3 w 114"/>
                <a:gd name="T37" fmla="*/ 37 h 224"/>
                <a:gd name="T38" fmla="*/ 11 w 114"/>
                <a:gd name="T39" fmla="*/ 23 h 224"/>
                <a:gd name="T40" fmla="*/ 23 w 114"/>
                <a:gd name="T41" fmla="*/ 10 h 224"/>
                <a:gd name="T42" fmla="*/ 39 w 114"/>
                <a:gd name="T43" fmla="*/ 2 h 224"/>
                <a:gd name="T44" fmla="*/ 57 w 114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24">
                  <a:moveTo>
                    <a:pt x="57" y="0"/>
                  </a:moveTo>
                  <a:lnTo>
                    <a:pt x="75" y="2"/>
                  </a:lnTo>
                  <a:lnTo>
                    <a:pt x="90" y="10"/>
                  </a:lnTo>
                  <a:lnTo>
                    <a:pt x="102" y="23"/>
                  </a:lnTo>
                  <a:lnTo>
                    <a:pt x="110" y="37"/>
                  </a:lnTo>
                  <a:lnTo>
                    <a:pt x="114" y="55"/>
                  </a:lnTo>
                  <a:lnTo>
                    <a:pt x="114" y="168"/>
                  </a:lnTo>
                  <a:lnTo>
                    <a:pt x="110" y="186"/>
                  </a:lnTo>
                  <a:lnTo>
                    <a:pt x="102" y="201"/>
                  </a:lnTo>
                  <a:lnTo>
                    <a:pt x="90" y="214"/>
                  </a:lnTo>
                  <a:lnTo>
                    <a:pt x="75" y="221"/>
                  </a:lnTo>
                  <a:lnTo>
                    <a:pt x="57" y="224"/>
                  </a:lnTo>
                  <a:lnTo>
                    <a:pt x="39" y="221"/>
                  </a:lnTo>
                  <a:lnTo>
                    <a:pt x="23" y="214"/>
                  </a:lnTo>
                  <a:lnTo>
                    <a:pt x="11" y="201"/>
                  </a:lnTo>
                  <a:lnTo>
                    <a:pt x="3" y="186"/>
                  </a:lnTo>
                  <a:lnTo>
                    <a:pt x="0" y="168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" name="Freeform 507"/>
            <p:cNvSpPr>
              <a:spLocks/>
            </p:cNvSpPr>
            <p:nvPr/>
          </p:nvSpPr>
          <p:spPr bwMode="auto">
            <a:xfrm>
              <a:off x="5597525" y="5259388"/>
              <a:ext cx="36513" cy="17462"/>
            </a:xfrm>
            <a:custGeom>
              <a:avLst/>
              <a:gdLst>
                <a:gd name="T0" fmla="*/ 57 w 226"/>
                <a:gd name="T1" fmla="*/ 0 h 111"/>
                <a:gd name="T2" fmla="*/ 171 w 226"/>
                <a:gd name="T3" fmla="*/ 0 h 111"/>
                <a:gd name="T4" fmla="*/ 187 w 226"/>
                <a:gd name="T5" fmla="*/ 2 h 111"/>
                <a:gd name="T6" fmla="*/ 203 w 226"/>
                <a:gd name="T7" fmla="*/ 10 h 111"/>
                <a:gd name="T8" fmla="*/ 216 w 226"/>
                <a:gd name="T9" fmla="*/ 23 h 111"/>
                <a:gd name="T10" fmla="*/ 223 w 226"/>
                <a:gd name="T11" fmla="*/ 37 h 111"/>
                <a:gd name="T12" fmla="*/ 226 w 226"/>
                <a:gd name="T13" fmla="*/ 55 h 111"/>
                <a:gd name="T14" fmla="*/ 223 w 226"/>
                <a:gd name="T15" fmla="*/ 73 h 111"/>
                <a:gd name="T16" fmla="*/ 216 w 226"/>
                <a:gd name="T17" fmla="*/ 88 h 111"/>
                <a:gd name="T18" fmla="*/ 203 w 226"/>
                <a:gd name="T19" fmla="*/ 101 h 111"/>
                <a:gd name="T20" fmla="*/ 187 w 226"/>
                <a:gd name="T21" fmla="*/ 109 h 111"/>
                <a:gd name="T22" fmla="*/ 171 w 226"/>
                <a:gd name="T23" fmla="*/ 111 h 111"/>
                <a:gd name="T24" fmla="*/ 57 w 226"/>
                <a:gd name="T25" fmla="*/ 111 h 111"/>
                <a:gd name="T26" fmla="*/ 39 w 226"/>
                <a:gd name="T27" fmla="*/ 109 h 111"/>
                <a:gd name="T28" fmla="*/ 23 w 226"/>
                <a:gd name="T29" fmla="*/ 101 h 111"/>
                <a:gd name="T30" fmla="*/ 11 w 226"/>
                <a:gd name="T31" fmla="*/ 88 h 111"/>
                <a:gd name="T32" fmla="*/ 2 w 226"/>
                <a:gd name="T33" fmla="*/ 73 h 111"/>
                <a:gd name="T34" fmla="*/ 0 w 226"/>
                <a:gd name="T35" fmla="*/ 55 h 111"/>
                <a:gd name="T36" fmla="*/ 2 w 226"/>
                <a:gd name="T37" fmla="*/ 37 h 111"/>
                <a:gd name="T38" fmla="*/ 11 w 226"/>
                <a:gd name="T39" fmla="*/ 23 h 111"/>
                <a:gd name="T40" fmla="*/ 23 w 226"/>
                <a:gd name="T41" fmla="*/ 10 h 111"/>
                <a:gd name="T42" fmla="*/ 39 w 226"/>
                <a:gd name="T43" fmla="*/ 2 h 111"/>
                <a:gd name="T44" fmla="*/ 57 w 226"/>
                <a:gd name="T4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6" h="111">
                  <a:moveTo>
                    <a:pt x="57" y="0"/>
                  </a:moveTo>
                  <a:lnTo>
                    <a:pt x="171" y="0"/>
                  </a:lnTo>
                  <a:lnTo>
                    <a:pt x="187" y="2"/>
                  </a:lnTo>
                  <a:lnTo>
                    <a:pt x="203" y="10"/>
                  </a:lnTo>
                  <a:lnTo>
                    <a:pt x="216" y="23"/>
                  </a:lnTo>
                  <a:lnTo>
                    <a:pt x="223" y="37"/>
                  </a:lnTo>
                  <a:lnTo>
                    <a:pt x="226" y="55"/>
                  </a:lnTo>
                  <a:lnTo>
                    <a:pt x="223" y="73"/>
                  </a:lnTo>
                  <a:lnTo>
                    <a:pt x="216" y="88"/>
                  </a:lnTo>
                  <a:lnTo>
                    <a:pt x="203" y="101"/>
                  </a:lnTo>
                  <a:lnTo>
                    <a:pt x="187" y="109"/>
                  </a:lnTo>
                  <a:lnTo>
                    <a:pt x="171" y="111"/>
                  </a:lnTo>
                  <a:lnTo>
                    <a:pt x="57" y="111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8"/>
                  </a:lnTo>
                  <a:lnTo>
                    <a:pt x="2" y="73"/>
                  </a:lnTo>
                  <a:lnTo>
                    <a:pt x="0" y="55"/>
                  </a:lnTo>
                  <a:lnTo>
                    <a:pt x="2" y="37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4" name="Freeform 508"/>
            <p:cNvSpPr>
              <a:spLocks/>
            </p:cNvSpPr>
            <p:nvPr/>
          </p:nvSpPr>
          <p:spPr bwMode="auto">
            <a:xfrm>
              <a:off x="5580063" y="5330825"/>
              <a:ext cx="34925" cy="17462"/>
            </a:xfrm>
            <a:custGeom>
              <a:avLst/>
              <a:gdLst>
                <a:gd name="T0" fmla="*/ 56 w 227"/>
                <a:gd name="T1" fmla="*/ 0 h 112"/>
                <a:gd name="T2" fmla="*/ 170 w 227"/>
                <a:gd name="T3" fmla="*/ 0 h 112"/>
                <a:gd name="T4" fmla="*/ 188 w 227"/>
                <a:gd name="T5" fmla="*/ 2 h 112"/>
                <a:gd name="T6" fmla="*/ 203 w 227"/>
                <a:gd name="T7" fmla="*/ 11 h 112"/>
                <a:gd name="T8" fmla="*/ 215 w 227"/>
                <a:gd name="T9" fmla="*/ 23 h 112"/>
                <a:gd name="T10" fmla="*/ 224 w 227"/>
                <a:gd name="T11" fmla="*/ 38 h 112"/>
                <a:gd name="T12" fmla="*/ 227 w 227"/>
                <a:gd name="T13" fmla="*/ 57 h 112"/>
                <a:gd name="T14" fmla="*/ 224 w 227"/>
                <a:gd name="T15" fmla="*/ 74 h 112"/>
                <a:gd name="T16" fmla="*/ 215 w 227"/>
                <a:gd name="T17" fmla="*/ 89 h 112"/>
                <a:gd name="T18" fmla="*/ 203 w 227"/>
                <a:gd name="T19" fmla="*/ 102 h 112"/>
                <a:gd name="T20" fmla="*/ 188 w 227"/>
                <a:gd name="T21" fmla="*/ 110 h 112"/>
                <a:gd name="T22" fmla="*/ 170 w 227"/>
                <a:gd name="T23" fmla="*/ 112 h 112"/>
                <a:gd name="T24" fmla="*/ 56 w 227"/>
                <a:gd name="T25" fmla="*/ 112 h 112"/>
                <a:gd name="T26" fmla="*/ 39 w 227"/>
                <a:gd name="T27" fmla="*/ 110 h 112"/>
                <a:gd name="T28" fmla="*/ 23 w 227"/>
                <a:gd name="T29" fmla="*/ 102 h 112"/>
                <a:gd name="T30" fmla="*/ 10 w 227"/>
                <a:gd name="T31" fmla="*/ 89 h 112"/>
                <a:gd name="T32" fmla="*/ 3 w 227"/>
                <a:gd name="T33" fmla="*/ 74 h 112"/>
                <a:gd name="T34" fmla="*/ 0 w 227"/>
                <a:gd name="T35" fmla="*/ 57 h 112"/>
                <a:gd name="T36" fmla="*/ 3 w 227"/>
                <a:gd name="T37" fmla="*/ 38 h 112"/>
                <a:gd name="T38" fmla="*/ 10 w 227"/>
                <a:gd name="T39" fmla="*/ 23 h 112"/>
                <a:gd name="T40" fmla="*/ 23 w 227"/>
                <a:gd name="T41" fmla="*/ 11 h 112"/>
                <a:gd name="T42" fmla="*/ 39 w 227"/>
                <a:gd name="T43" fmla="*/ 2 h 112"/>
                <a:gd name="T44" fmla="*/ 56 w 227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7" h="112">
                  <a:moveTo>
                    <a:pt x="56" y="0"/>
                  </a:moveTo>
                  <a:lnTo>
                    <a:pt x="170" y="0"/>
                  </a:lnTo>
                  <a:lnTo>
                    <a:pt x="188" y="2"/>
                  </a:lnTo>
                  <a:lnTo>
                    <a:pt x="203" y="11"/>
                  </a:lnTo>
                  <a:lnTo>
                    <a:pt x="215" y="23"/>
                  </a:lnTo>
                  <a:lnTo>
                    <a:pt x="224" y="38"/>
                  </a:lnTo>
                  <a:lnTo>
                    <a:pt x="227" y="57"/>
                  </a:lnTo>
                  <a:lnTo>
                    <a:pt x="224" y="74"/>
                  </a:lnTo>
                  <a:lnTo>
                    <a:pt x="215" y="89"/>
                  </a:lnTo>
                  <a:lnTo>
                    <a:pt x="203" y="102"/>
                  </a:lnTo>
                  <a:lnTo>
                    <a:pt x="188" y="110"/>
                  </a:lnTo>
                  <a:lnTo>
                    <a:pt x="170" y="112"/>
                  </a:lnTo>
                  <a:lnTo>
                    <a:pt x="56" y="112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5" name="Freeform 509"/>
            <p:cNvSpPr>
              <a:spLocks/>
            </p:cNvSpPr>
            <p:nvPr/>
          </p:nvSpPr>
          <p:spPr bwMode="auto">
            <a:xfrm>
              <a:off x="5634038" y="5313363"/>
              <a:ext cx="34925" cy="34925"/>
            </a:xfrm>
            <a:custGeom>
              <a:avLst/>
              <a:gdLst>
                <a:gd name="T0" fmla="*/ 171 w 228"/>
                <a:gd name="T1" fmla="*/ 0 h 225"/>
                <a:gd name="T2" fmla="*/ 189 w 228"/>
                <a:gd name="T3" fmla="*/ 2 h 225"/>
                <a:gd name="T4" fmla="*/ 204 w 228"/>
                <a:gd name="T5" fmla="*/ 11 h 225"/>
                <a:gd name="T6" fmla="*/ 216 w 228"/>
                <a:gd name="T7" fmla="*/ 23 h 225"/>
                <a:gd name="T8" fmla="*/ 224 w 228"/>
                <a:gd name="T9" fmla="*/ 39 h 225"/>
                <a:gd name="T10" fmla="*/ 228 w 228"/>
                <a:gd name="T11" fmla="*/ 57 h 225"/>
                <a:gd name="T12" fmla="*/ 228 w 228"/>
                <a:gd name="T13" fmla="*/ 170 h 225"/>
                <a:gd name="T14" fmla="*/ 224 w 228"/>
                <a:gd name="T15" fmla="*/ 187 h 225"/>
                <a:gd name="T16" fmla="*/ 216 w 228"/>
                <a:gd name="T17" fmla="*/ 202 h 225"/>
                <a:gd name="T18" fmla="*/ 204 w 228"/>
                <a:gd name="T19" fmla="*/ 215 h 225"/>
                <a:gd name="T20" fmla="*/ 189 w 228"/>
                <a:gd name="T21" fmla="*/ 223 h 225"/>
                <a:gd name="T22" fmla="*/ 171 w 228"/>
                <a:gd name="T23" fmla="*/ 225 h 225"/>
                <a:gd name="T24" fmla="*/ 57 w 228"/>
                <a:gd name="T25" fmla="*/ 225 h 225"/>
                <a:gd name="T26" fmla="*/ 39 w 228"/>
                <a:gd name="T27" fmla="*/ 223 h 225"/>
                <a:gd name="T28" fmla="*/ 24 w 228"/>
                <a:gd name="T29" fmla="*/ 215 h 225"/>
                <a:gd name="T30" fmla="*/ 12 w 228"/>
                <a:gd name="T31" fmla="*/ 202 h 225"/>
                <a:gd name="T32" fmla="*/ 4 w 228"/>
                <a:gd name="T33" fmla="*/ 187 h 225"/>
                <a:gd name="T34" fmla="*/ 0 w 228"/>
                <a:gd name="T35" fmla="*/ 170 h 225"/>
                <a:gd name="T36" fmla="*/ 4 w 228"/>
                <a:gd name="T37" fmla="*/ 151 h 225"/>
                <a:gd name="T38" fmla="*/ 12 w 228"/>
                <a:gd name="T39" fmla="*/ 136 h 225"/>
                <a:gd name="T40" fmla="*/ 24 w 228"/>
                <a:gd name="T41" fmla="*/ 124 h 225"/>
                <a:gd name="T42" fmla="*/ 39 w 228"/>
                <a:gd name="T43" fmla="*/ 115 h 225"/>
                <a:gd name="T44" fmla="*/ 57 w 228"/>
                <a:gd name="T45" fmla="*/ 113 h 225"/>
                <a:gd name="T46" fmla="*/ 114 w 228"/>
                <a:gd name="T47" fmla="*/ 113 h 225"/>
                <a:gd name="T48" fmla="*/ 114 w 228"/>
                <a:gd name="T49" fmla="*/ 57 h 225"/>
                <a:gd name="T50" fmla="*/ 117 w 228"/>
                <a:gd name="T51" fmla="*/ 39 h 225"/>
                <a:gd name="T52" fmla="*/ 125 w 228"/>
                <a:gd name="T53" fmla="*/ 23 h 225"/>
                <a:gd name="T54" fmla="*/ 137 w 228"/>
                <a:gd name="T55" fmla="*/ 11 h 225"/>
                <a:gd name="T56" fmla="*/ 153 w 228"/>
                <a:gd name="T57" fmla="*/ 2 h 225"/>
                <a:gd name="T58" fmla="*/ 171 w 228"/>
                <a:gd name="T5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8" h="225">
                  <a:moveTo>
                    <a:pt x="171" y="0"/>
                  </a:moveTo>
                  <a:lnTo>
                    <a:pt x="189" y="2"/>
                  </a:lnTo>
                  <a:lnTo>
                    <a:pt x="204" y="11"/>
                  </a:lnTo>
                  <a:lnTo>
                    <a:pt x="216" y="23"/>
                  </a:lnTo>
                  <a:lnTo>
                    <a:pt x="224" y="39"/>
                  </a:lnTo>
                  <a:lnTo>
                    <a:pt x="228" y="57"/>
                  </a:lnTo>
                  <a:lnTo>
                    <a:pt x="228" y="170"/>
                  </a:lnTo>
                  <a:lnTo>
                    <a:pt x="224" y="187"/>
                  </a:lnTo>
                  <a:lnTo>
                    <a:pt x="216" y="202"/>
                  </a:lnTo>
                  <a:lnTo>
                    <a:pt x="204" y="215"/>
                  </a:lnTo>
                  <a:lnTo>
                    <a:pt x="189" y="223"/>
                  </a:lnTo>
                  <a:lnTo>
                    <a:pt x="171" y="225"/>
                  </a:lnTo>
                  <a:lnTo>
                    <a:pt x="57" y="225"/>
                  </a:lnTo>
                  <a:lnTo>
                    <a:pt x="39" y="223"/>
                  </a:lnTo>
                  <a:lnTo>
                    <a:pt x="24" y="215"/>
                  </a:lnTo>
                  <a:lnTo>
                    <a:pt x="12" y="202"/>
                  </a:lnTo>
                  <a:lnTo>
                    <a:pt x="4" y="187"/>
                  </a:lnTo>
                  <a:lnTo>
                    <a:pt x="0" y="170"/>
                  </a:lnTo>
                  <a:lnTo>
                    <a:pt x="4" y="151"/>
                  </a:lnTo>
                  <a:lnTo>
                    <a:pt x="12" y="136"/>
                  </a:lnTo>
                  <a:lnTo>
                    <a:pt x="24" y="124"/>
                  </a:lnTo>
                  <a:lnTo>
                    <a:pt x="39" y="115"/>
                  </a:lnTo>
                  <a:lnTo>
                    <a:pt x="57" y="113"/>
                  </a:lnTo>
                  <a:lnTo>
                    <a:pt x="114" y="113"/>
                  </a:lnTo>
                  <a:lnTo>
                    <a:pt x="114" y="57"/>
                  </a:lnTo>
                  <a:lnTo>
                    <a:pt x="117" y="39"/>
                  </a:lnTo>
                  <a:lnTo>
                    <a:pt x="125" y="23"/>
                  </a:lnTo>
                  <a:lnTo>
                    <a:pt x="137" y="11"/>
                  </a:lnTo>
                  <a:lnTo>
                    <a:pt x="153" y="2"/>
                  </a:lnTo>
                  <a:lnTo>
                    <a:pt x="1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6" name="Freeform 510"/>
            <p:cNvSpPr>
              <a:spLocks/>
            </p:cNvSpPr>
            <p:nvPr/>
          </p:nvSpPr>
          <p:spPr bwMode="auto">
            <a:xfrm>
              <a:off x="5741988" y="5259388"/>
              <a:ext cx="34925" cy="17462"/>
            </a:xfrm>
            <a:custGeom>
              <a:avLst/>
              <a:gdLst>
                <a:gd name="T0" fmla="*/ 57 w 226"/>
                <a:gd name="T1" fmla="*/ 0 h 111"/>
                <a:gd name="T2" fmla="*/ 169 w 226"/>
                <a:gd name="T3" fmla="*/ 0 h 111"/>
                <a:gd name="T4" fmla="*/ 187 w 226"/>
                <a:gd name="T5" fmla="*/ 2 h 111"/>
                <a:gd name="T6" fmla="*/ 203 w 226"/>
                <a:gd name="T7" fmla="*/ 10 h 111"/>
                <a:gd name="T8" fmla="*/ 216 w 226"/>
                <a:gd name="T9" fmla="*/ 23 h 111"/>
                <a:gd name="T10" fmla="*/ 223 w 226"/>
                <a:gd name="T11" fmla="*/ 37 h 111"/>
                <a:gd name="T12" fmla="*/ 226 w 226"/>
                <a:gd name="T13" fmla="*/ 55 h 111"/>
                <a:gd name="T14" fmla="*/ 223 w 226"/>
                <a:gd name="T15" fmla="*/ 73 h 111"/>
                <a:gd name="T16" fmla="*/ 216 w 226"/>
                <a:gd name="T17" fmla="*/ 88 h 111"/>
                <a:gd name="T18" fmla="*/ 203 w 226"/>
                <a:gd name="T19" fmla="*/ 101 h 111"/>
                <a:gd name="T20" fmla="*/ 187 w 226"/>
                <a:gd name="T21" fmla="*/ 109 h 111"/>
                <a:gd name="T22" fmla="*/ 169 w 226"/>
                <a:gd name="T23" fmla="*/ 111 h 111"/>
                <a:gd name="T24" fmla="*/ 57 w 226"/>
                <a:gd name="T25" fmla="*/ 111 h 111"/>
                <a:gd name="T26" fmla="*/ 39 w 226"/>
                <a:gd name="T27" fmla="*/ 109 h 111"/>
                <a:gd name="T28" fmla="*/ 23 w 226"/>
                <a:gd name="T29" fmla="*/ 101 h 111"/>
                <a:gd name="T30" fmla="*/ 11 w 226"/>
                <a:gd name="T31" fmla="*/ 88 h 111"/>
                <a:gd name="T32" fmla="*/ 3 w 226"/>
                <a:gd name="T33" fmla="*/ 73 h 111"/>
                <a:gd name="T34" fmla="*/ 0 w 226"/>
                <a:gd name="T35" fmla="*/ 55 h 111"/>
                <a:gd name="T36" fmla="*/ 3 w 226"/>
                <a:gd name="T37" fmla="*/ 37 h 111"/>
                <a:gd name="T38" fmla="*/ 11 w 226"/>
                <a:gd name="T39" fmla="*/ 23 h 111"/>
                <a:gd name="T40" fmla="*/ 23 w 226"/>
                <a:gd name="T41" fmla="*/ 10 h 111"/>
                <a:gd name="T42" fmla="*/ 39 w 226"/>
                <a:gd name="T43" fmla="*/ 2 h 111"/>
                <a:gd name="T44" fmla="*/ 57 w 226"/>
                <a:gd name="T4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6" h="111">
                  <a:moveTo>
                    <a:pt x="57" y="0"/>
                  </a:moveTo>
                  <a:lnTo>
                    <a:pt x="169" y="0"/>
                  </a:lnTo>
                  <a:lnTo>
                    <a:pt x="187" y="2"/>
                  </a:lnTo>
                  <a:lnTo>
                    <a:pt x="203" y="10"/>
                  </a:lnTo>
                  <a:lnTo>
                    <a:pt x="216" y="23"/>
                  </a:lnTo>
                  <a:lnTo>
                    <a:pt x="223" y="37"/>
                  </a:lnTo>
                  <a:lnTo>
                    <a:pt x="226" y="55"/>
                  </a:lnTo>
                  <a:lnTo>
                    <a:pt x="223" y="73"/>
                  </a:lnTo>
                  <a:lnTo>
                    <a:pt x="216" y="88"/>
                  </a:lnTo>
                  <a:lnTo>
                    <a:pt x="203" y="101"/>
                  </a:lnTo>
                  <a:lnTo>
                    <a:pt x="187" y="109"/>
                  </a:lnTo>
                  <a:lnTo>
                    <a:pt x="169" y="111"/>
                  </a:lnTo>
                  <a:lnTo>
                    <a:pt x="57" y="111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7" name="Freeform 511"/>
            <p:cNvSpPr>
              <a:spLocks/>
            </p:cNvSpPr>
            <p:nvPr/>
          </p:nvSpPr>
          <p:spPr bwMode="auto">
            <a:xfrm>
              <a:off x="5795963" y="5259388"/>
              <a:ext cx="17463" cy="34925"/>
            </a:xfrm>
            <a:custGeom>
              <a:avLst/>
              <a:gdLst>
                <a:gd name="T0" fmla="*/ 57 w 113"/>
                <a:gd name="T1" fmla="*/ 0 h 224"/>
                <a:gd name="T2" fmla="*/ 74 w 113"/>
                <a:gd name="T3" fmla="*/ 2 h 224"/>
                <a:gd name="T4" fmla="*/ 90 w 113"/>
                <a:gd name="T5" fmla="*/ 10 h 224"/>
                <a:gd name="T6" fmla="*/ 102 w 113"/>
                <a:gd name="T7" fmla="*/ 23 h 224"/>
                <a:gd name="T8" fmla="*/ 110 w 113"/>
                <a:gd name="T9" fmla="*/ 37 h 224"/>
                <a:gd name="T10" fmla="*/ 113 w 113"/>
                <a:gd name="T11" fmla="*/ 55 h 224"/>
                <a:gd name="T12" fmla="*/ 113 w 113"/>
                <a:gd name="T13" fmla="*/ 168 h 224"/>
                <a:gd name="T14" fmla="*/ 110 w 113"/>
                <a:gd name="T15" fmla="*/ 186 h 224"/>
                <a:gd name="T16" fmla="*/ 102 w 113"/>
                <a:gd name="T17" fmla="*/ 201 h 224"/>
                <a:gd name="T18" fmla="*/ 90 w 113"/>
                <a:gd name="T19" fmla="*/ 214 h 224"/>
                <a:gd name="T20" fmla="*/ 74 w 113"/>
                <a:gd name="T21" fmla="*/ 221 h 224"/>
                <a:gd name="T22" fmla="*/ 57 w 113"/>
                <a:gd name="T23" fmla="*/ 224 h 224"/>
                <a:gd name="T24" fmla="*/ 39 w 113"/>
                <a:gd name="T25" fmla="*/ 221 h 224"/>
                <a:gd name="T26" fmla="*/ 23 w 113"/>
                <a:gd name="T27" fmla="*/ 214 h 224"/>
                <a:gd name="T28" fmla="*/ 10 w 113"/>
                <a:gd name="T29" fmla="*/ 201 h 224"/>
                <a:gd name="T30" fmla="*/ 3 w 113"/>
                <a:gd name="T31" fmla="*/ 186 h 224"/>
                <a:gd name="T32" fmla="*/ 0 w 113"/>
                <a:gd name="T33" fmla="*/ 168 h 224"/>
                <a:gd name="T34" fmla="*/ 0 w 113"/>
                <a:gd name="T35" fmla="*/ 55 h 224"/>
                <a:gd name="T36" fmla="*/ 3 w 113"/>
                <a:gd name="T37" fmla="*/ 37 h 224"/>
                <a:gd name="T38" fmla="*/ 10 w 113"/>
                <a:gd name="T39" fmla="*/ 23 h 224"/>
                <a:gd name="T40" fmla="*/ 23 w 113"/>
                <a:gd name="T41" fmla="*/ 10 h 224"/>
                <a:gd name="T42" fmla="*/ 39 w 113"/>
                <a:gd name="T43" fmla="*/ 2 h 224"/>
                <a:gd name="T44" fmla="*/ 57 w 113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224">
                  <a:moveTo>
                    <a:pt x="57" y="0"/>
                  </a:moveTo>
                  <a:lnTo>
                    <a:pt x="74" y="2"/>
                  </a:lnTo>
                  <a:lnTo>
                    <a:pt x="90" y="10"/>
                  </a:lnTo>
                  <a:lnTo>
                    <a:pt x="102" y="23"/>
                  </a:lnTo>
                  <a:lnTo>
                    <a:pt x="110" y="37"/>
                  </a:lnTo>
                  <a:lnTo>
                    <a:pt x="113" y="55"/>
                  </a:lnTo>
                  <a:lnTo>
                    <a:pt x="113" y="168"/>
                  </a:lnTo>
                  <a:lnTo>
                    <a:pt x="110" y="186"/>
                  </a:lnTo>
                  <a:lnTo>
                    <a:pt x="102" y="201"/>
                  </a:lnTo>
                  <a:lnTo>
                    <a:pt x="90" y="214"/>
                  </a:lnTo>
                  <a:lnTo>
                    <a:pt x="74" y="221"/>
                  </a:lnTo>
                  <a:lnTo>
                    <a:pt x="57" y="224"/>
                  </a:lnTo>
                  <a:lnTo>
                    <a:pt x="39" y="221"/>
                  </a:lnTo>
                  <a:lnTo>
                    <a:pt x="23" y="214"/>
                  </a:lnTo>
                  <a:lnTo>
                    <a:pt x="10" y="201"/>
                  </a:lnTo>
                  <a:lnTo>
                    <a:pt x="3" y="186"/>
                  </a:lnTo>
                  <a:lnTo>
                    <a:pt x="0" y="168"/>
                  </a:lnTo>
                  <a:lnTo>
                    <a:pt x="0" y="55"/>
                  </a:lnTo>
                  <a:lnTo>
                    <a:pt x="3" y="37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8" name="Freeform 512"/>
            <p:cNvSpPr>
              <a:spLocks/>
            </p:cNvSpPr>
            <p:nvPr/>
          </p:nvSpPr>
          <p:spPr bwMode="auto">
            <a:xfrm>
              <a:off x="5776913" y="5313363"/>
              <a:ext cx="36513" cy="34925"/>
            </a:xfrm>
            <a:custGeom>
              <a:avLst/>
              <a:gdLst>
                <a:gd name="T0" fmla="*/ 171 w 227"/>
                <a:gd name="T1" fmla="*/ 0 h 225"/>
                <a:gd name="T2" fmla="*/ 188 w 227"/>
                <a:gd name="T3" fmla="*/ 2 h 225"/>
                <a:gd name="T4" fmla="*/ 204 w 227"/>
                <a:gd name="T5" fmla="*/ 11 h 225"/>
                <a:gd name="T6" fmla="*/ 216 w 227"/>
                <a:gd name="T7" fmla="*/ 23 h 225"/>
                <a:gd name="T8" fmla="*/ 224 w 227"/>
                <a:gd name="T9" fmla="*/ 39 h 225"/>
                <a:gd name="T10" fmla="*/ 227 w 227"/>
                <a:gd name="T11" fmla="*/ 57 h 225"/>
                <a:gd name="T12" fmla="*/ 227 w 227"/>
                <a:gd name="T13" fmla="*/ 170 h 225"/>
                <a:gd name="T14" fmla="*/ 224 w 227"/>
                <a:gd name="T15" fmla="*/ 187 h 225"/>
                <a:gd name="T16" fmla="*/ 216 w 227"/>
                <a:gd name="T17" fmla="*/ 202 h 225"/>
                <a:gd name="T18" fmla="*/ 204 w 227"/>
                <a:gd name="T19" fmla="*/ 215 h 225"/>
                <a:gd name="T20" fmla="*/ 188 w 227"/>
                <a:gd name="T21" fmla="*/ 223 h 225"/>
                <a:gd name="T22" fmla="*/ 171 w 227"/>
                <a:gd name="T23" fmla="*/ 225 h 225"/>
                <a:gd name="T24" fmla="*/ 57 w 227"/>
                <a:gd name="T25" fmla="*/ 225 h 225"/>
                <a:gd name="T26" fmla="*/ 39 w 227"/>
                <a:gd name="T27" fmla="*/ 223 h 225"/>
                <a:gd name="T28" fmla="*/ 23 w 227"/>
                <a:gd name="T29" fmla="*/ 215 h 225"/>
                <a:gd name="T30" fmla="*/ 12 w 227"/>
                <a:gd name="T31" fmla="*/ 202 h 225"/>
                <a:gd name="T32" fmla="*/ 3 w 227"/>
                <a:gd name="T33" fmla="*/ 187 h 225"/>
                <a:gd name="T34" fmla="*/ 0 w 227"/>
                <a:gd name="T35" fmla="*/ 170 h 225"/>
                <a:gd name="T36" fmla="*/ 3 w 227"/>
                <a:gd name="T37" fmla="*/ 151 h 225"/>
                <a:gd name="T38" fmla="*/ 12 w 227"/>
                <a:gd name="T39" fmla="*/ 136 h 225"/>
                <a:gd name="T40" fmla="*/ 23 w 227"/>
                <a:gd name="T41" fmla="*/ 124 h 225"/>
                <a:gd name="T42" fmla="*/ 39 w 227"/>
                <a:gd name="T43" fmla="*/ 115 h 225"/>
                <a:gd name="T44" fmla="*/ 57 w 227"/>
                <a:gd name="T45" fmla="*/ 113 h 225"/>
                <a:gd name="T46" fmla="*/ 114 w 227"/>
                <a:gd name="T47" fmla="*/ 113 h 225"/>
                <a:gd name="T48" fmla="*/ 114 w 227"/>
                <a:gd name="T49" fmla="*/ 57 h 225"/>
                <a:gd name="T50" fmla="*/ 117 w 227"/>
                <a:gd name="T51" fmla="*/ 39 h 225"/>
                <a:gd name="T52" fmla="*/ 124 w 227"/>
                <a:gd name="T53" fmla="*/ 23 h 225"/>
                <a:gd name="T54" fmla="*/ 137 w 227"/>
                <a:gd name="T55" fmla="*/ 11 h 225"/>
                <a:gd name="T56" fmla="*/ 153 w 227"/>
                <a:gd name="T57" fmla="*/ 2 h 225"/>
                <a:gd name="T58" fmla="*/ 171 w 227"/>
                <a:gd name="T5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7" h="225">
                  <a:moveTo>
                    <a:pt x="171" y="0"/>
                  </a:moveTo>
                  <a:lnTo>
                    <a:pt x="188" y="2"/>
                  </a:lnTo>
                  <a:lnTo>
                    <a:pt x="204" y="11"/>
                  </a:lnTo>
                  <a:lnTo>
                    <a:pt x="216" y="23"/>
                  </a:lnTo>
                  <a:lnTo>
                    <a:pt x="224" y="39"/>
                  </a:lnTo>
                  <a:lnTo>
                    <a:pt x="227" y="57"/>
                  </a:lnTo>
                  <a:lnTo>
                    <a:pt x="227" y="170"/>
                  </a:lnTo>
                  <a:lnTo>
                    <a:pt x="224" y="187"/>
                  </a:lnTo>
                  <a:lnTo>
                    <a:pt x="216" y="202"/>
                  </a:lnTo>
                  <a:lnTo>
                    <a:pt x="204" y="215"/>
                  </a:lnTo>
                  <a:lnTo>
                    <a:pt x="188" y="223"/>
                  </a:lnTo>
                  <a:lnTo>
                    <a:pt x="171" y="225"/>
                  </a:lnTo>
                  <a:lnTo>
                    <a:pt x="57" y="225"/>
                  </a:lnTo>
                  <a:lnTo>
                    <a:pt x="39" y="223"/>
                  </a:lnTo>
                  <a:lnTo>
                    <a:pt x="23" y="215"/>
                  </a:lnTo>
                  <a:lnTo>
                    <a:pt x="12" y="202"/>
                  </a:lnTo>
                  <a:lnTo>
                    <a:pt x="3" y="187"/>
                  </a:lnTo>
                  <a:lnTo>
                    <a:pt x="0" y="170"/>
                  </a:lnTo>
                  <a:lnTo>
                    <a:pt x="3" y="151"/>
                  </a:lnTo>
                  <a:lnTo>
                    <a:pt x="12" y="136"/>
                  </a:lnTo>
                  <a:lnTo>
                    <a:pt x="23" y="124"/>
                  </a:lnTo>
                  <a:lnTo>
                    <a:pt x="39" y="115"/>
                  </a:lnTo>
                  <a:lnTo>
                    <a:pt x="57" y="113"/>
                  </a:lnTo>
                  <a:lnTo>
                    <a:pt x="114" y="113"/>
                  </a:lnTo>
                  <a:lnTo>
                    <a:pt x="114" y="57"/>
                  </a:lnTo>
                  <a:lnTo>
                    <a:pt x="117" y="39"/>
                  </a:lnTo>
                  <a:lnTo>
                    <a:pt x="124" y="23"/>
                  </a:lnTo>
                  <a:lnTo>
                    <a:pt x="137" y="11"/>
                  </a:lnTo>
                  <a:lnTo>
                    <a:pt x="153" y="2"/>
                  </a:lnTo>
                  <a:lnTo>
                    <a:pt x="1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9" name="Freeform 513"/>
            <p:cNvSpPr>
              <a:spLocks/>
            </p:cNvSpPr>
            <p:nvPr/>
          </p:nvSpPr>
          <p:spPr bwMode="auto">
            <a:xfrm>
              <a:off x="5722938" y="5276850"/>
              <a:ext cx="19050" cy="36512"/>
            </a:xfrm>
            <a:custGeom>
              <a:avLst/>
              <a:gdLst>
                <a:gd name="T0" fmla="*/ 57 w 114"/>
                <a:gd name="T1" fmla="*/ 0 h 226"/>
                <a:gd name="T2" fmla="*/ 75 w 114"/>
                <a:gd name="T3" fmla="*/ 4 h 226"/>
                <a:gd name="T4" fmla="*/ 91 w 114"/>
                <a:gd name="T5" fmla="*/ 12 h 226"/>
                <a:gd name="T6" fmla="*/ 102 w 114"/>
                <a:gd name="T7" fmla="*/ 23 h 226"/>
                <a:gd name="T8" fmla="*/ 111 w 114"/>
                <a:gd name="T9" fmla="*/ 39 h 226"/>
                <a:gd name="T10" fmla="*/ 114 w 114"/>
                <a:gd name="T11" fmla="*/ 57 h 226"/>
                <a:gd name="T12" fmla="*/ 114 w 114"/>
                <a:gd name="T13" fmla="*/ 170 h 226"/>
                <a:gd name="T14" fmla="*/ 111 w 114"/>
                <a:gd name="T15" fmla="*/ 188 h 226"/>
                <a:gd name="T16" fmla="*/ 102 w 114"/>
                <a:gd name="T17" fmla="*/ 203 h 226"/>
                <a:gd name="T18" fmla="*/ 91 w 114"/>
                <a:gd name="T19" fmla="*/ 215 h 226"/>
                <a:gd name="T20" fmla="*/ 75 w 114"/>
                <a:gd name="T21" fmla="*/ 223 h 226"/>
                <a:gd name="T22" fmla="*/ 57 w 114"/>
                <a:gd name="T23" fmla="*/ 226 h 226"/>
                <a:gd name="T24" fmla="*/ 39 w 114"/>
                <a:gd name="T25" fmla="*/ 223 h 226"/>
                <a:gd name="T26" fmla="*/ 24 w 114"/>
                <a:gd name="T27" fmla="*/ 215 h 226"/>
                <a:gd name="T28" fmla="*/ 11 w 114"/>
                <a:gd name="T29" fmla="*/ 203 h 226"/>
                <a:gd name="T30" fmla="*/ 4 w 114"/>
                <a:gd name="T31" fmla="*/ 188 h 226"/>
                <a:gd name="T32" fmla="*/ 0 w 114"/>
                <a:gd name="T33" fmla="*/ 170 h 226"/>
                <a:gd name="T34" fmla="*/ 0 w 114"/>
                <a:gd name="T35" fmla="*/ 57 h 226"/>
                <a:gd name="T36" fmla="*/ 4 w 114"/>
                <a:gd name="T37" fmla="*/ 39 h 226"/>
                <a:gd name="T38" fmla="*/ 11 w 114"/>
                <a:gd name="T39" fmla="*/ 23 h 226"/>
                <a:gd name="T40" fmla="*/ 24 w 114"/>
                <a:gd name="T41" fmla="*/ 12 h 226"/>
                <a:gd name="T42" fmla="*/ 39 w 114"/>
                <a:gd name="T43" fmla="*/ 4 h 226"/>
                <a:gd name="T44" fmla="*/ 57 w 114"/>
                <a:gd name="T45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226">
                  <a:moveTo>
                    <a:pt x="57" y="0"/>
                  </a:moveTo>
                  <a:lnTo>
                    <a:pt x="75" y="4"/>
                  </a:lnTo>
                  <a:lnTo>
                    <a:pt x="91" y="12"/>
                  </a:lnTo>
                  <a:lnTo>
                    <a:pt x="102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170"/>
                  </a:lnTo>
                  <a:lnTo>
                    <a:pt x="111" y="188"/>
                  </a:lnTo>
                  <a:lnTo>
                    <a:pt x="102" y="203"/>
                  </a:lnTo>
                  <a:lnTo>
                    <a:pt x="91" y="215"/>
                  </a:lnTo>
                  <a:lnTo>
                    <a:pt x="75" y="223"/>
                  </a:lnTo>
                  <a:lnTo>
                    <a:pt x="57" y="226"/>
                  </a:lnTo>
                  <a:lnTo>
                    <a:pt x="39" y="223"/>
                  </a:lnTo>
                  <a:lnTo>
                    <a:pt x="24" y="215"/>
                  </a:lnTo>
                  <a:lnTo>
                    <a:pt x="11" y="203"/>
                  </a:lnTo>
                  <a:lnTo>
                    <a:pt x="4" y="188"/>
                  </a:lnTo>
                  <a:lnTo>
                    <a:pt x="0" y="170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0" name="Freeform 514"/>
            <p:cNvSpPr>
              <a:spLocks/>
            </p:cNvSpPr>
            <p:nvPr/>
          </p:nvSpPr>
          <p:spPr bwMode="auto">
            <a:xfrm>
              <a:off x="5722938" y="5330825"/>
              <a:ext cx="36513" cy="17462"/>
            </a:xfrm>
            <a:custGeom>
              <a:avLst/>
              <a:gdLst>
                <a:gd name="T0" fmla="*/ 57 w 228"/>
                <a:gd name="T1" fmla="*/ 0 h 112"/>
                <a:gd name="T2" fmla="*/ 171 w 228"/>
                <a:gd name="T3" fmla="*/ 0 h 112"/>
                <a:gd name="T4" fmla="*/ 189 w 228"/>
                <a:gd name="T5" fmla="*/ 2 h 112"/>
                <a:gd name="T6" fmla="*/ 204 w 228"/>
                <a:gd name="T7" fmla="*/ 11 h 112"/>
                <a:gd name="T8" fmla="*/ 216 w 228"/>
                <a:gd name="T9" fmla="*/ 23 h 112"/>
                <a:gd name="T10" fmla="*/ 224 w 228"/>
                <a:gd name="T11" fmla="*/ 38 h 112"/>
                <a:gd name="T12" fmla="*/ 228 w 228"/>
                <a:gd name="T13" fmla="*/ 57 h 112"/>
                <a:gd name="T14" fmla="*/ 224 w 228"/>
                <a:gd name="T15" fmla="*/ 74 h 112"/>
                <a:gd name="T16" fmla="*/ 216 w 228"/>
                <a:gd name="T17" fmla="*/ 89 h 112"/>
                <a:gd name="T18" fmla="*/ 204 w 228"/>
                <a:gd name="T19" fmla="*/ 102 h 112"/>
                <a:gd name="T20" fmla="*/ 189 w 228"/>
                <a:gd name="T21" fmla="*/ 110 h 112"/>
                <a:gd name="T22" fmla="*/ 171 w 228"/>
                <a:gd name="T23" fmla="*/ 112 h 112"/>
                <a:gd name="T24" fmla="*/ 57 w 228"/>
                <a:gd name="T25" fmla="*/ 112 h 112"/>
                <a:gd name="T26" fmla="*/ 39 w 228"/>
                <a:gd name="T27" fmla="*/ 110 h 112"/>
                <a:gd name="T28" fmla="*/ 24 w 228"/>
                <a:gd name="T29" fmla="*/ 102 h 112"/>
                <a:gd name="T30" fmla="*/ 11 w 228"/>
                <a:gd name="T31" fmla="*/ 89 h 112"/>
                <a:gd name="T32" fmla="*/ 4 w 228"/>
                <a:gd name="T33" fmla="*/ 74 h 112"/>
                <a:gd name="T34" fmla="*/ 0 w 228"/>
                <a:gd name="T35" fmla="*/ 57 h 112"/>
                <a:gd name="T36" fmla="*/ 4 w 228"/>
                <a:gd name="T37" fmla="*/ 38 h 112"/>
                <a:gd name="T38" fmla="*/ 11 w 228"/>
                <a:gd name="T39" fmla="*/ 23 h 112"/>
                <a:gd name="T40" fmla="*/ 24 w 228"/>
                <a:gd name="T41" fmla="*/ 11 h 112"/>
                <a:gd name="T42" fmla="*/ 39 w 228"/>
                <a:gd name="T43" fmla="*/ 2 h 112"/>
                <a:gd name="T44" fmla="*/ 57 w 228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8" h="112">
                  <a:moveTo>
                    <a:pt x="57" y="0"/>
                  </a:moveTo>
                  <a:lnTo>
                    <a:pt x="171" y="0"/>
                  </a:lnTo>
                  <a:lnTo>
                    <a:pt x="189" y="2"/>
                  </a:lnTo>
                  <a:lnTo>
                    <a:pt x="204" y="11"/>
                  </a:lnTo>
                  <a:lnTo>
                    <a:pt x="216" y="23"/>
                  </a:lnTo>
                  <a:lnTo>
                    <a:pt x="224" y="38"/>
                  </a:lnTo>
                  <a:lnTo>
                    <a:pt x="228" y="57"/>
                  </a:lnTo>
                  <a:lnTo>
                    <a:pt x="224" y="74"/>
                  </a:lnTo>
                  <a:lnTo>
                    <a:pt x="216" y="89"/>
                  </a:lnTo>
                  <a:lnTo>
                    <a:pt x="204" y="102"/>
                  </a:lnTo>
                  <a:lnTo>
                    <a:pt x="189" y="110"/>
                  </a:lnTo>
                  <a:lnTo>
                    <a:pt x="171" y="112"/>
                  </a:lnTo>
                  <a:lnTo>
                    <a:pt x="57" y="112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4" y="74"/>
                  </a:lnTo>
                  <a:lnTo>
                    <a:pt x="0" y="57"/>
                  </a:lnTo>
                  <a:lnTo>
                    <a:pt x="4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1" name="Freeform 515"/>
            <p:cNvSpPr>
              <a:spLocks/>
            </p:cNvSpPr>
            <p:nvPr/>
          </p:nvSpPr>
          <p:spPr bwMode="auto">
            <a:xfrm>
              <a:off x="5668963" y="5429250"/>
              <a:ext cx="63500" cy="17462"/>
            </a:xfrm>
            <a:custGeom>
              <a:avLst/>
              <a:gdLst>
                <a:gd name="T0" fmla="*/ 55 w 396"/>
                <a:gd name="T1" fmla="*/ 0 h 113"/>
                <a:gd name="T2" fmla="*/ 339 w 396"/>
                <a:gd name="T3" fmla="*/ 0 h 113"/>
                <a:gd name="T4" fmla="*/ 357 w 396"/>
                <a:gd name="T5" fmla="*/ 3 h 113"/>
                <a:gd name="T6" fmla="*/ 373 w 396"/>
                <a:gd name="T7" fmla="*/ 12 h 113"/>
                <a:gd name="T8" fmla="*/ 385 w 396"/>
                <a:gd name="T9" fmla="*/ 23 h 113"/>
                <a:gd name="T10" fmla="*/ 393 w 396"/>
                <a:gd name="T11" fmla="*/ 39 h 113"/>
                <a:gd name="T12" fmla="*/ 396 w 396"/>
                <a:gd name="T13" fmla="*/ 57 h 113"/>
                <a:gd name="T14" fmla="*/ 393 w 396"/>
                <a:gd name="T15" fmla="*/ 74 h 113"/>
                <a:gd name="T16" fmla="*/ 385 w 396"/>
                <a:gd name="T17" fmla="*/ 90 h 113"/>
                <a:gd name="T18" fmla="*/ 373 w 396"/>
                <a:gd name="T19" fmla="*/ 103 h 113"/>
                <a:gd name="T20" fmla="*/ 357 w 396"/>
                <a:gd name="T21" fmla="*/ 110 h 113"/>
                <a:gd name="T22" fmla="*/ 339 w 396"/>
                <a:gd name="T23" fmla="*/ 113 h 113"/>
                <a:gd name="T24" fmla="*/ 55 w 396"/>
                <a:gd name="T25" fmla="*/ 113 h 113"/>
                <a:gd name="T26" fmla="*/ 39 w 396"/>
                <a:gd name="T27" fmla="*/ 110 h 113"/>
                <a:gd name="T28" fmla="*/ 23 w 396"/>
                <a:gd name="T29" fmla="*/ 103 h 113"/>
                <a:gd name="T30" fmla="*/ 10 w 396"/>
                <a:gd name="T31" fmla="*/ 90 h 113"/>
                <a:gd name="T32" fmla="*/ 3 w 396"/>
                <a:gd name="T33" fmla="*/ 74 h 113"/>
                <a:gd name="T34" fmla="*/ 0 w 396"/>
                <a:gd name="T35" fmla="*/ 57 h 113"/>
                <a:gd name="T36" fmla="*/ 3 w 396"/>
                <a:gd name="T37" fmla="*/ 39 h 113"/>
                <a:gd name="T38" fmla="*/ 10 w 396"/>
                <a:gd name="T39" fmla="*/ 23 h 113"/>
                <a:gd name="T40" fmla="*/ 23 w 396"/>
                <a:gd name="T41" fmla="*/ 12 h 113"/>
                <a:gd name="T42" fmla="*/ 39 w 396"/>
                <a:gd name="T43" fmla="*/ 3 h 113"/>
                <a:gd name="T44" fmla="*/ 55 w 396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6" h="113">
                  <a:moveTo>
                    <a:pt x="55" y="0"/>
                  </a:moveTo>
                  <a:lnTo>
                    <a:pt x="339" y="0"/>
                  </a:lnTo>
                  <a:lnTo>
                    <a:pt x="357" y="3"/>
                  </a:lnTo>
                  <a:lnTo>
                    <a:pt x="373" y="12"/>
                  </a:lnTo>
                  <a:lnTo>
                    <a:pt x="385" y="23"/>
                  </a:lnTo>
                  <a:lnTo>
                    <a:pt x="393" y="39"/>
                  </a:lnTo>
                  <a:lnTo>
                    <a:pt x="396" y="57"/>
                  </a:lnTo>
                  <a:lnTo>
                    <a:pt x="393" y="74"/>
                  </a:lnTo>
                  <a:lnTo>
                    <a:pt x="385" y="90"/>
                  </a:lnTo>
                  <a:lnTo>
                    <a:pt x="373" y="103"/>
                  </a:lnTo>
                  <a:lnTo>
                    <a:pt x="357" y="110"/>
                  </a:lnTo>
                  <a:lnTo>
                    <a:pt x="339" y="113"/>
                  </a:lnTo>
                  <a:lnTo>
                    <a:pt x="55" y="113"/>
                  </a:lnTo>
                  <a:lnTo>
                    <a:pt x="39" y="110"/>
                  </a:lnTo>
                  <a:lnTo>
                    <a:pt x="23" y="103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2" name="Freeform 516"/>
            <p:cNvSpPr>
              <a:spLocks/>
            </p:cNvSpPr>
            <p:nvPr/>
          </p:nvSpPr>
          <p:spPr bwMode="auto">
            <a:xfrm>
              <a:off x="5651500" y="5456238"/>
              <a:ext cx="80963" cy="17462"/>
            </a:xfrm>
            <a:custGeom>
              <a:avLst/>
              <a:gdLst>
                <a:gd name="T0" fmla="*/ 57 w 510"/>
                <a:gd name="T1" fmla="*/ 0 h 113"/>
                <a:gd name="T2" fmla="*/ 453 w 510"/>
                <a:gd name="T3" fmla="*/ 0 h 113"/>
                <a:gd name="T4" fmla="*/ 471 w 510"/>
                <a:gd name="T5" fmla="*/ 4 h 113"/>
                <a:gd name="T6" fmla="*/ 487 w 510"/>
                <a:gd name="T7" fmla="*/ 11 h 113"/>
                <a:gd name="T8" fmla="*/ 499 w 510"/>
                <a:gd name="T9" fmla="*/ 23 h 113"/>
                <a:gd name="T10" fmla="*/ 507 w 510"/>
                <a:gd name="T11" fmla="*/ 39 h 113"/>
                <a:gd name="T12" fmla="*/ 510 w 510"/>
                <a:gd name="T13" fmla="*/ 57 h 113"/>
                <a:gd name="T14" fmla="*/ 507 w 510"/>
                <a:gd name="T15" fmla="*/ 75 h 113"/>
                <a:gd name="T16" fmla="*/ 499 w 510"/>
                <a:gd name="T17" fmla="*/ 90 h 113"/>
                <a:gd name="T18" fmla="*/ 487 w 510"/>
                <a:gd name="T19" fmla="*/ 102 h 113"/>
                <a:gd name="T20" fmla="*/ 471 w 510"/>
                <a:gd name="T21" fmla="*/ 110 h 113"/>
                <a:gd name="T22" fmla="*/ 453 w 510"/>
                <a:gd name="T23" fmla="*/ 113 h 113"/>
                <a:gd name="T24" fmla="*/ 57 w 510"/>
                <a:gd name="T25" fmla="*/ 113 h 113"/>
                <a:gd name="T26" fmla="*/ 39 w 510"/>
                <a:gd name="T27" fmla="*/ 110 h 113"/>
                <a:gd name="T28" fmla="*/ 23 w 510"/>
                <a:gd name="T29" fmla="*/ 102 h 113"/>
                <a:gd name="T30" fmla="*/ 11 w 510"/>
                <a:gd name="T31" fmla="*/ 90 h 113"/>
                <a:gd name="T32" fmla="*/ 3 w 510"/>
                <a:gd name="T33" fmla="*/ 75 h 113"/>
                <a:gd name="T34" fmla="*/ 0 w 510"/>
                <a:gd name="T35" fmla="*/ 57 h 113"/>
                <a:gd name="T36" fmla="*/ 3 w 510"/>
                <a:gd name="T37" fmla="*/ 39 h 113"/>
                <a:gd name="T38" fmla="*/ 11 w 510"/>
                <a:gd name="T39" fmla="*/ 23 h 113"/>
                <a:gd name="T40" fmla="*/ 23 w 510"/>
                <a:gd name="T41" fmla="*/ 11 h 113"/>
                <a:gd name="T42" fmla="*/ 39 w 510"/>
                <a:gd name="T43" fmla="*/ 4 h 113"/>
                <a:gd name="T44" fmla="*/ 57 w 510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0" h="113">
                  <a:moveTo>
                    <a:pt x="57" y="0"/>
                  </a:moveTo>
                  <a:lnTo>
                    <a:pt x="453" y="0"/>
                  </a:lnTo>
                  <a:lnTo>
                    <a:pt x="471" y="4"/>
                  </a:lnTo>
                  <a:lnTo>
                    <a:pt x="487" y="11"/>
                  </a:lnTo>
                  <a:lnTo>
                    <a:pt x="499" y="23"/>
                  </a:lnTo>
                  <a:lnTo>
                    <a:pt x="507" y="39"/>
                  </a:lnTo>
                  <a:lnTo>
                    <a:pt x="510" y="57"/>
                  </a:lnTo>
                  <a:lnTo>
                    <a:pt x="507" y="75"/>
                  </a:lnTo>
                  <a:lnTo>
                    <a:pt x="499" y="90"/>
                  </a:lnTo>
                  <a:lnTo>
                    <a:pt x="487" y="102"/>
                  </a:lnTo>
                  <a:lnTo>
                    <a:pt x="471" y="110"/>
                  </a:lnTo>
                  <a:lnTo>
                    <a:pt x="453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3" name="Freeform 517"/>
            <p:cNvSpPr>
              <a:spLocks/>
            </p:cNvSpPr>
            <p:nvPr/>
          </p:nvSpPr>
          <p:spPr bwMode="auto">
            <a:xfrm>
              <a:off x="5624513" y="5483225"/>
              <a:ext cx="107950" cy="17462"/>
            </a:xfrm>
            <a:custGeom>
              <a:avLst/>
              <a:gdLst>
                <a:gd name="T0" fmla="*/ 55 w 679"/>
                <a:gd name="T1" fmla="*/ 0 h 112"/>
                <a:gd name="T2" fmla="*/ 622 w 679"/>
                <a:gd name="T3" fmla="*/ 0 h 112"/>
                <a:gd name="T4" fmla="*/ 640 w 679"/>
                <a:gd name="T5" fmla="*/ 2 h 112"/>
                <a:gd name="T6" fmla="*/ 656 w 679"/>
                <a:gd name="T7" fmla="*/ 10 h 112"/>
                <a:gd name="T8" fmla="*/ 668 w 679"/>
                <a:gd name="T9" fmla="*/ 23 h 112"/>
                <a:gd name="T10" fmla="*/ 676 w 679"/>
                <a:gd name="T11" fmla="*/ 37 h 112"/>
                <a:gd name="T12" fmla="*/ 679 w 679"/>
                <a:gd name="T13" fmla="*/ 55 h 112"/>
                <a:gd name="T14" fmla="*/ 676 w 679"/>
                <a:gd name="T15" fmla="*/ 73 h 112"/>
                <a:gd name="T16" fmla="*/ 668 w 679"/>
                <a:gd name="T17" fmla="*/ 89 h 112"/>
                <a:gd name="T18" fmla="*/ 656 w 679"/>
                <a:gd name="T19" fmla="*/ 101 h 112"/>
                <a:gd name="T20" fmla="*/ 640 w 679"/>
                <a:gd name="T21" fmla="*/ 109 h 112"/>
                <a:gd name="T22" fmla="*/ 622 w 679"/>
                <a:gd name="T23" fmla="*/ 112 h 112"/>
                <a:gd name="T24" fmla="*/ 55 w 679"/>
                <a:gd name="T25" fmla="*/ 112 h 112"/>
                <a:gd name="T26" fmla="*/ 38 w 679"/>
                <a:gd name="T27" fmla="*/ 109 h 112"/>
                <a:gd name="T28" fmla="*/ 22 w 679"/>
                <a:gd name="T29" fmla="*/ 101 h 112"/>
                <a:gd name="T30" fmla="*/ 10 w 679"/>
                <a:gd name="T31" fmla="*/ 89 h 112"/>
                <a:gd name="T32" fmla="*/ 2 w 679"/>
                <a:gd name="T33" fmla="*/ 73 h 112"/>
                <a:gd name="T34" fmla="*/ 0 w 679"/>
                <a:gd name="T35" fmla="*/ 55 h 112"/>
                <a:gd name="T36" fmla="*/ 2 w 679"/>
                <a:gd name="T37" fmla="*/ 37 h 112"/>
                <a:gd name="T38" fmla="*/ 10 w 679"/>
                <a:gd name="T39" fmla="*/ 23 h 112"/>
                <a:gd name="T40" fmla="*/ 22 w 679"/>
                <a:gd name="T41" fmla="*/ 10 h 112"/>
                <a:gd name="T42" fmla="*/ 38 w 679"/>
                <a:gd name="T43" fmla="*/ 2 h 112"/>
                <a:gd name="T44" fmla="*/ 55 w 679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9" h="112">
                  <a:moveTo>
                    <a:pt x="55" y="0"/>
                  </a:moveTo>
                  <a:lnTo>
                    <a:pt x="622" y="0"/>
                  </a:lnTo>
                  <a:lnTo>
                    <a:pt x="640" y="2"/>
                  </a:lnTo>
                  <a:lnTo>
                    <a:pt x="656" y="10"/>
                  </a:lnTo>
                  <a:lnTo>
                    <a:pt x="668" y="23"/>
                  </a:lnTo>
                  <a:lnTo>
                    <a:pt x="676" y="37"/>
                  </a:lnTo>
                  <a:lnTo>
                    <a:pt x="679" y="55"/>
                  </a:lnTo>
                  <a:lnTo>
                    <a:pt x="676" y="73"/>
                  </a:lnTo>
                  <a:lnTo>
                    <a:pt x="668" y="89"/>
                  </a:lnTo>
                  <a:lnTo>
                    <a:pt x="656" y="101"/>
                  </a:lnTo>
                  <a:lnTo>
                    <a:pt x="640" y="109"/>
                  </a:lnTo>
                  <a:lnTo>
                    <a:pt x="622" y="112"/>
                  </a:lnTo>
                  <a:lnTo>
                    <a:pt x="55" y="112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0" y="89"/>
                  </a:lnTo>
                  <a:lnTo>
                    <a:pt x="2" y="73"/>
                  </a:lnTo>
                  <a:lnTo>
                    <a:pt x="0" y="55"/>
                  </a:lnTo>
                  <a:lnTo>
                    <a:pt x="2" y="37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8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4" name="Freeform 518"/>
            <p:cNvSpPr>
              <a:spLocks/>
            </p:cNvSpPr>
            <p:nvPr/>
          </p:nvSpPr>
          <p:spPr bwMode="auto">
            <a:xfrm>
              <a:off x="5408613" y="5053013"/>
              <a:ext cx="17463" cy="17462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1 w 114"/>
                <a:gd name="T5" fmla="*/ 12 h 113"/>
                <a:gd name="T6" fmla="*/ 103 w 114"/>
                <a:gd name="T7" fmla="*/ 23 h 113"/>
                <a:gd name="T8" fmla="*/ 111 w 114"/>
                <a:gd name="T9" fmla="*/ 39 h 113"/>
                <a:gd name="T10" fmla="*/ 114 w 114"/>
                <a:gd name="T11" fmla="*/ 57 h 113"/>
                <a:gd name="T12" fmla="*/ 111 w 114"/>
                <a:gd name="T13" fmla="*/ 74 h 113"/>
                <a:gd name="T14" fmla="*/ 103 w 114"/>
                <a:gd name="T15" fmla="*/ 90 h 113"/>
                <a:gd name="T16" fmla="*/ 91 w 114"/>
                <a:gd name="T17" fmla="*/ 103 h 113"/>
                <a:gd name="T18" fmla="*/ 75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4 w 114"/>
                <a:gd name="T25" fmla="*/ 103 h 113"/>
                <a:gd name="T26" fmla="*/ 12 w 114"/>
                <a:gd name="T27" fmla="*/ 90 h 113"/>
                <a:gd name="T28" fmla="*/ 4 w 114"/>
                <a:gd name="T29" fmla="*/ 74 h 113"/>
                <a:gd name="T30" fmla="*/ 0 w 114"/>
                <a:gd name="T31" fmla="*/ 57 h 113"/>
                <a:gd name="T32" fmla="*/ 4 w 114"/>
                <a:gd name="T33" fmla="*/ 39 h 113"/>
                <a:gd name="T34" fmla="*/ 12 w 114"/>
                <a:gd name="T35" fmla="*/ 23 h 113"/>
                <a:gd name="T36" fmla="*/ 24 w 114"/>
                <a:gd name="T37" fmla="*/ 12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4"/>
                  </a:lnTo>
                  <a:lnTo>
                    <a:pt x="103" y="90"/>
                  </a:lnTo>
                  <a:lnTo>
                    <a:pt x="91" y="103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4" y="74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5" name="Freeform 519"/>
            <p:cNvSpPr>
              <a:spLocks/>
            </p:cNvSpPr>
            <p:nvPr/>
          </p:nvSpPr>
          <p:spPr bwMode="auto">
            <a:xfrm>
              <a:off x="5462588" y="5053013"/>
              <a:ext cx="17463" cy="17462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2 w 113"/>
                <a:gd name="T7" fmla="*/ 23 h 113"/>
                <a:gd name="T8" fmla="*/ 111 w 113"/>
                <a:gd name="T9" fmla="*/ 39 h 113"/>
                <a:gd name="T10" fmla="*/ 113 w 113"/>
                <a:gd name="T11" fmla="*/ 57 h 113"/>
                <a:gd name="T12" fmla="*/ 111 w 113"/>
                <a:gd name="T13" fmla="*/ 74 h 113"/>
                <a:gd name="T14" fmla="*/ 102 w 113"/>
                <a:gd name="T15" fmla="*/ 90 h 113"/>
                <a:gd name="T16" fmla="*/ 90 w 113"/>
                <a:gd name="T17" fmla="*/ 103 h 113"/>
                <a:gd name="T18" fmla="*/ 74 w 113"/>
                <a:gd name="T19" fmla="*/ 110 h 113"/>
                <a:gd name="T20" fmla="*/ 56 w 113"/>
                <a:gd name="T21" fmla="*/ 113 h 113"/>
                <a:gd name="T22" fmla="*/ 38 w 113"/>
                <a:gd name="T23" fmla="*/ 110 h 113"/>
                <a:gd name="T24" fmla="*/ 23 w 113"/>
                <a:gd name="T25" fmla="*/ 103 h 113"/>
                <a:gd name="T26" fmla="*/ 11 w 113"/>
                <a:gd name="T27" fmla="*/ 90 h 113"/>
                <a:gd name="T28" fmla="*/ 2 w 113"/>
                <a:gd name="T29" fmla="*/ 74 h 113"/>
                <a:gd name="T30" fmla="*/ 0 w 113"/>
                <a:gd name="T31" fmla="*/ 57 h 113"/>
                <a:gd name="T32" fmla="*/ 2 w 113"/>
                <a:gd name="T33" fmla="*/ 39 h 113"/>
                <a:gd name="T34" fmla="*/ 11 w 113"/>
                <a:gd name="T35" fmla="*/ 23 h 113"/>
                <a:gd name="T36" fmla="*/ 23 w 113"/>
                <a:gd name="T37" fmla="*/ 12 h 113"/>
                <a:gd name="T38" fmla="*/ 38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3"/>
                  </a:lnTo>
                  <a:lnTo>
                    <a:pt x="111" y="39"/>
                  </a:lnTo>
                  <a:lnTo>
                    <a:pt x="113" y="57"/>
                  </a:lnTo>
                  <a:lnTo>
                    <a:pt x="111" y="74"/>
                  </a:lnTo>
                  <a:lnTo>
                    <a:pt x="102" y="90"/>
                  </a:lnTo>
                  <a:lnTo>
                    <a:pt x="90" y="103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6" name="Freeform 520"/>
            <p:cNvSpPr>
              <a:spLocks/>
            </p:cNvSpPr>
            <p:nvPr/>
          </p:nvSpPr>
          <p:spPr bwMode="auto">
            <a:xfrm>
              <a:off x="5435600" y="5080000"/>
              <a:ext cx="17463" cy="17462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0 h 113"/>
                <a:gd name="T6" fmla="*/ 102 w 113"/>
                <a:gd name="T7" fmla="*/ 23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1 h 113"/>
                <a:gd name="T18" fmla="*/ 74 w 113"/>
                <a:gd name="T19" fmla="*/ 109 h 113"/>
                <a:gd name="T20" fmla="*/ 57 w 113"/>
                <a:gd name="T21" fmla="*/ 113 h 113"/>
                <a:gd name="T22" fmla="*/ 39 w 113"/>
                <a:gd name="T23" fmla="*/ 109 h 113"/>
                <a:gd name="T24" fmla="*/ 23 w 113"/>
                <a:gd name="T25" fmla="*/ 101 h 113"/>
                <a:gd name="T26" fmla="*/ 10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0 w 113"/>
                <a:gd name="T35" fmla="*/ 23 h 113"/>
                <a:gd name="T36" fmla="*/ 23 w 113"/>
                <a:gd name="T37" fmla="*/ 10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7" y="113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7" name="Freeform 521"/>
            <p:cNvSpPr>
              <a:spLocks/>
            </p:cNvSpPr>
            <p:nvPr/>
          </p:nvSpPr>
          <p:spPr bwMode="auto">
            <a:xfrm>
              <a:off x="5408613" y="5106988"/>
              <a:ext cx="17463" cy="17462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2 h 113"/>
                <a:gd name="T4" fmla="*/ 91 w 114"/>
                <a:gd name="T5" fmla="*/ 10 h 113"/>
                <a:gd name="T6" fmla="*/ 103 w 114"/>
                <a:gd name="T7" fmla="*/ 23 h 113"/>
                <a:gd name="T8" fmla="*/ 111 w 114"/>
                <a:gd name="T9" fmla="*/ 39 h 113"/>
                <a:gd name="T10" fmla="*/ 114 w 114"/>
                <a:gd name="T11" fmla="*/ 56 h 113"/>
                <a:gd name="T12" fmla="*/ 111 w 114"/>
                <a:gd name="T13" fmla="*/ 74 h 113"/>
                <a:gd name="T14" fmla="*/ 103 w 114"/>
                <a:gd name="T15" fmla="*/ 89 h 113"/>
                <a:gd name="T16" fmla="*/ 91 w 114"/>
                <a:gd name="T17" fmla="*/ 101 h 113"/>
                <a:gd name="T18" fmla="*/ 75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4 w 114"/>
                <a:gd name="T25" fmla="*/ 101 h 113"/>
                <a:gd name="T26" fmla="*/ 12 w 114"/>
                <a:gd name="T27" fmla="*/ 89 h 113"/>
                <a:gd name="T28" fmla="*/ 4 w 114"/>
                <a:gd name="T29" fmla="*/ 74 h 113"/>
                <a:gd name="T30" fmla="*/ 0 w 114"/>
                <a:gd name="T31" fmla="*/ 56 h 113"/>
                <a:gd name="T32" fmla="*/ 4 w 114"/>
                <a:gd name="T33" fmla="*/ 39 h 113"/>
                <a:gd name="T34" fmla="*/ 12 w 114"/>
                <a:gd name="T35" fmla="*/ 23 h 113"/>
                <a:gd name="T36" fmla="*/ 24 w 114"/>
                <a:gd name="T37" fmla="*/ 10 h 113"/>
                <a:gd name="T38" fmla="*/ 39 w 114"/>
                <a:gd name="T39" fmla="*/ 2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2"/>
                  </a:lnTo>
                  <a:lnTo>
                    <a:pt x="91" y="10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4" y="56"/>
                  </a:lnTo>
                  <a:lnTo>
                    <a:pt x="111" y="74"/>
                  </a:lnTo>
                  <a:lnTo>
                    <a:pt x="103" y="89"/>
                  </a:lnTo>
                  <a:lnTo>
                    <a:pt x="91" y="101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4" y="74"/>
                  </a:lnTo>
                  <a:lnTo>
                    <a:pt x="0" y="56"/>
                  </a:lnTo>
                  <a:lnTo>
                    <a:pt x="4" y="39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8" name="Freeform 522"/>
            <p:cNvSpPr>
              <a:spLocks/>
            </p:cNvSpPr>
            <p:nvPr/>
          </p:nvSpPr>
          <p:spPr bwMode="auto">
            <a:xfrm>
              <a:off x="5462588" y="5106988"/>
              <a:ext cx="17463" cy="17462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2 h 113"/>
                <a:gd name="T4" fmla="*/ 90 w 113"/>
                <a:gd name="T5" fmla="*/ 10 h 113"/>
                <a:gd name="T6" fmla="*/ 102 w 113"/>
                <a:gd name="T7" fmla="*/ 23 h 113"/>
                <a:gd name="T8" fmla="*/ 111 w 113"/>
                <a:gd name="T9" fmla="*/ 39 h 113"/>
                <a:gd name="T10" fmla="*/ 113 w 113"/>
                <a:gd name="T11" fmla="*/ 56 h 113"/>
                <a:gd name="T12" fmla="*/ 111 w 113"/>
                <a:gd name="T13" fmla="*/ 74 h 113"/>
                <a:gd name="T14" fmla="*/ 102 w 113"/>
                <a:gd name="T15" fmla="*/ 89 h 113"/>
                <a:gd name="T16" fmla="*/ 90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8 w 113"/>
                <a:gd name="T23" fmla="*/ 110 h 113"/>
                <a:gd name="T24" fmla="*/ 23 w 113"/>
                <a:gd name="T25" fmla="*/ 101 h 113"/>
                <a:gd name="T26" fmla="*/ 11 w 113"/>
                <a:gd name="T27" fmla="*/ 89 h 113"/>
                <a:gd name="T28" fmla="*/ 2 w 113"/>
                <a:gd name="T29" fmla="*/ 74 h 113"/>
                <a:gd name="T30" fmla="*/ 0 w 113"/>
                <a:gd name="T31" fmla="*/ 56 h 113"/>
                <a:gd name="T32" fmla="*/ 2 w 113"/>
                <a:gd name="T33" fmla="*/ 39 h 113"/>
                <a:gd name="T34" fmla="*/ 11 w 113"/>
                <a:gd name="T35" fmla="*/ 23 h 113"/>
                <a:gd name="T36" fmla="*/ 23 w 113"/>
                <a:gd name="T37" fmla="*/ 10 h 113"/>
                <a:gd name="T38" fmla="*/ 38 w 113"/>
                <a:gd name="T39" fmla="*/ 2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2"/>
                  </a:lnTo>
                  <a:lnTo>
                    <a:pt x="90" y="10"/>
                  </a:lnTo>
                  <a:lnTo>
                    <a:pt x="102" y="23"/>
                  </a:lnTo>
                  <a:lnTo>
                    <a:pt x="111" y="39"/>
                  </a:lnTo>
                  <a:lnTo>
                    <a:pt x="113" y="56"/>
                  </a:lnTo>
                  <a:lnTo>
                    <a:pt x="111" y="74"/>
                  </a:lnTo>
                  <a:lnTo>
                    <a:pt x="102" y="89"/>
                  </a:lnTo>
                  <a:lnTo>
                    <a:pt x="90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9" name="Freeform 523"/>
            <p:cNvSpPr>
              <a:spLocks/>
            </p:cNvSpPr>
            <p:nvPr/>
          </p:nvSpPr>
          <p:spPr bwMode="auto">
            <a:xfrm>
              <a:off x="5408613" y="5160963"/>
              <a:ext cx="17463" cy="17462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1 w 114"/>
                <a:gd name="T5" fmla="*/ 10 h 113"/>
                <a:gd name="T6" fmla="*/ 103 w 114"/>
                <a:gd name="T7" fmla="*/ 23 h 113"/>
                <a:gd name="T8" fmla="*/ 111 w 114"/>
                <a:gd name="T9" fmla="*/ 38 h 113"/>
                <a:gd name="T10" fmla="*/ 114 w 114"/>
                <a:gd name="T11" fmla="*/ 56 h 113"/>
                <a:gd name="T12" fmla="*/ 111 w 114"/>
                <a:gd name="T13" fmla="*/ 74 h 113"/>
                <a:gd name="T14" fmla="*/ 103 w 114"/>
                <a:gd name="T15" fmla="*/ 90 h 113"/>
                <a:gd name="T16" fmla="*/ 91 w 114"/>
                <a:gd name="T17" fmla="*/ 101 h 113"/>
                <a:gd name="T18" fmla="*/ 75 w 114"/>
                <a:gd name="T19" fmla="*/ 109 h 113"/>
                <a:gd name="T20" fmla="*/ 57 w 114"/>
                <a:gd name="T21" fmla="*/ 113 h 113"/>
                <a:gd name="T22" fmla="*/ 39 w 114"/>
                <a:gd name="T23" fmla="*/ 109 h 113"/>
                <a:gd name="T24" fmla="*/ 24 w 114"/>
                <a:gd name="T25" fmla="*/ 101 h 113"/>
                <a:gd name="T26" fmla="*/ 12 w 114"/>
                <a:gd name="T27" fmla="*/ 90 h 113"/>
                <a:gd name="T28" fmla="*/ 4 w 114"/>
                <a:gd name="T29" fmla="*/ 74 h 113"/>
                <a:gd name="T30" fmla="*/ 0 w 114"/>
                <a:gd name="T31" fmla="*/ 56 h 113"/>
                <a:gd name="T32" fmla="*/ 4 w 114"/>
                <a:gd name="T33" fmla="*/ 38 h 113"/>
                <a:gd name="T34" fmla="*/ 12 w 114"/>
                <a:gd name="T35" fmla="*/ 23 h 113"/>
                <a:gd name="T36" fmla="*/ 24 w 114"/>
                <a:gd name="T37" fmla="*/ 10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1" y="10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4" y="56"/>
                  </a:lnTo>
                  <a:lnTo>
                    <a:pt x="111" y="74"/>
                  </a:lnTo>
                  <a:lnTo>
                    <a:pt x="103" y="90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7" y="113"/>
                  </a:lnTo>
                  <a:lnTo>
                    <a:pt x="39" y="109"/>
                  </a:lnTo>
                  <a:lnTo>
                    <a:pt x="24" y="101"/>
                  </a:lnTo>
                  <a:lnTo>
                    <a:pt x="12" y="90"/>
                  </a:lnTo>
                  <a:lnTo>
                    <a:pt x="4" y="74"/>
                  </a:lnTo>
                  <a:lnTo>
                    <a:pt x="0" y="56"/>
                  </a:lnTo>
                  <a:lnTo>
                    <a:pt x="4" y="38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0" name="Freeform 524"/>
            <p:cNvSpPr>
              <a:spLocks/>
            </p:cNvSpPr>
            <p:nvPr/>
          </p:nvSpPr>
          <p:spPr bwMode="auto">
            <a:xfrm>
              <a:off x="5462588" y="5160963"/>
              <a:ext cx="17463" cy="17462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90 w 113"/>
                <a:gd name="T5" fmla="*/ 10 h 113"/>
                <a:gd name="T6" fmla="*/ 102 w 113"/>
                <a:gd name="T7" fmla="*/ 23 h 113"/>
                <a:gd name="T8" fmla="*/ 111 w 113"/>
                <a:gd name="T9" fmla="*/ 38 h 113"/>
                <a:gd name="T10" fmla="*/ 113 w 113"/>
                <a:gd name="T11" fmla="*/ 56 h 113"/>
                <a:gd name="T12" fmla="*/ 111 w 113"/>
                <a:gd name="T13" fmla="*/ 74 h 113"/>
                <a:gd name="T14" fmla="*/ 102 w 113"/>
                <a:gd name="T15" fmla="*/ 90 h 113"/>
                <a:gd name="T16" fmla="*/ 90 w 113"/>
                <a:gd name="T17" fmla="*/ 101 h 113"/>
                <a:gd name="T18" fmla="*/ 74 w 113"/>
                <a:gd name="T19" fmla="*/ 109 h 113"/>
                <a:gd name="T20" fmla="*/ 56 w 113"/>
                <a:gd name="T21" fmla="*/ 113 h 113"/>
                <a:gd name="T22" fmla="*/ 38 w 113"/>
                <a:gd name="T23" fmla="*/ 109 h 113"/>
                <a:gd name="T24" fmla="*/ 23 w 113"/>
                <a:gd name="T25" fmla="*/ 101 h 113"/>
                <a:gd name="T26" fmla="*/ 11 w 113"/>
                <a:gd name="T27" fmla="*/ 90 h 113"/>
                <a:gd name="T28" fmla="*/ 2 w 113"/>
                <a:gd name="T29" fmla="*/ 74 h 113"/>
                <a:gd name="T30" fmla="*/ 0 w 113"/>
                <a:gd name="T31" fmla="*/ 56 h 113"/>
                <a:gd name="T32" fmla="*/ 2 w 113"/>
                <a:gd name="T33" fmla="*/ 38 h 113"/>
                <a:gd name="T34" fmla="*/ 11 w 113"/>
                <a:gd name="T35" fmla="*/ 23 h 113"/>
                <a:gd name="T36" fmla="*/ 23 w 113"/>
                <a:gd name="T37" fmla="*/ 10 h 113"/>
                <a:gd name="T38" fmla="*/ 38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2" y="23"/>
                  </a:lnTo>
                  <a:lnTo>
                    <a:pt x="111" y="38"/>
                  </a:lnTo>
                  <a:lnTo>
                    <a:pt x="113" y="56"/>
                  </a:lnTo>
                  <a:lnTo>
                    <a:pt x="111" y="74"/>
                  </a:lnTo>
                  <a:lnTo>
                    <a:pt x="102" y="90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6" y="113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90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1" name="Freeform 525"/>
            <p:cNvSpPr>
              <a:spLocks/>
            </p:cNvSpPr>
            <p:nvPr/>
          </p:nvSpPr>
          <p:spPr bwMode="auto">
            <a:xfrm>
              <a:off x="5435600" y="5133975"/>
              <a:ext cx="17463" cy="17462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5 h 113"/>
                <a:gd name="T14" fmla="*/ 102 w 113"/>
                <a:gd name="T15" fmla="*/ 90 h 113"/>
                <a:gd name="T16" fmla="*/ 90 w 113"/>
                <a:gd name="T17" fmla="*/ 103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3 h 113"/>
                <a:gd name="T26" fmla="*/ 10 w 113"/>
                <a:gd name="T27" fmla="*/ 90 h 113"/>
                <a:gd name="T28" fmla="*/ 3 w 113"/>
                <a:gd name="T29" fmla="*/ 75 h 113"/>
                <a:gd name="T30" fmla="*/ 0 w 113"/>
                <a:gd name="T31" fmla="*/ 57 h 113"/>
                <a:gd name="T32" fmla="*/ 3 w 113"/>
                <a:gd name="T33" fmla="*/ 39 h 113"/>
                <a:gd name="T34" fmla="*/ 10 w 113"/>
                <a:gd name="T35" fmla="*/ 23 h 113"/>
                <a:gd name="T36" fmla="*/ 23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5"/>
                  </a:lnTo>
                  <a:lnTo>
                    <a:pt x="102" y="90"/>
                  </a:lnTo>
                  <a:lnTo>
                    <a:pt x="90" y="103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3"/>
                  </a:lnTo>
                  <a:lnTo>
                    <a:pt x="10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2" name="Freeform 526"/>
            <p:cNvSpPr>
              <a:spLocks/>
            </p:cNvSpPr>
            <p:nvPr/>
          </p:nvSpPr>
          <p:spPr bwMode="auto">
            <a:xfrm>
              <a:off x="5435600" y="5187950"/>
              <a:ext cx="17463" cy="17462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1 h 113"/>
                <a:gd name="T6" fmla="*/ 102 w 113"/>
                <a:gd name="T7" fmla="*/ 24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4 w 113"/>
                <a:gd name="T19" fmla="*/ 111 h 113"/>
                <a:gd name="T20" fmla="*/ 57 w 113"/>
                <a:gd name="T21" fmla="*/ 113 h 113"/>
                <a:gd name="T22" fmla="*/ 39 w 113"/>
                <a:gd name="T23" fmla="*/ 111 h 113"/>
                <a:gd name="T24" fmla="*/ 23 w 113"/>
                <a:gd name="T25" fmla="*/ 102 h 113"/>
                <a:gd name="T26" fmla="*/ 10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0 w 113"/>
                <a:gd name="T35" fmla="*/ 24 h 113"/>
                <a:gd name="T36" fmla="*/ 23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4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4" y="111"/>
                  </a:lnTo>
                  <a:lnTo>
                    <a:pt x="57" y="113"/>
                  </a:lnTo>
                  <a:lnTo>
                    <a:pt x="39" y="111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3" name="Freeform 527"/>
            <p:cNvSpPr>
              <a:spLocks/>
            </p:cNvSpPr>
            <p:nvPr/>
          </p:nvSpPr>
          <p:spPr bwMode="auto">
            <a:xfrm>
              <a:off x="5408613" y="5214938"/>
              <a:ext cx="17463" cy="17462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1 w 114"/>
                <a:gd name="T5" fmla="*/ 12 h 113"/>
                <a:gd name="T6" fmla="*/ 103 w 114"/>
                <a:gd name="T7" fmla="*/ 23 h 113"/>
                <a:gd name="T8" fmla="*/ 111 w 114"/>
                <a:gd name="T9" fmla="*/ 39 h 113"/>
                <a:gd name="T10" fmla="*/ 114 w 114"/>
                <a:gd name="T11" fmla="*/ 57 h 113"/>
                <a:gd name="T12" fmla="*/ 111 w 114"/>
                <a:gd name="T13" fmla="*/ 75 h 113"/>
                <a:gd name="T14" fmla="*/ 103 w 114"/>
                <a:gd name="T15" fmla="*/ 90 h 113"/>
                <a:gd name="T16" fmla="*/ 91 w 114"/>
                <a:gd name="T17" fmla="*/ 103 h 113"/>
                <a:gd name="T18" fmla="*/ 75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4 w 114"/>
                <a:gd name="T25" fmla="*/ 103 h 113"/>
                <a:gd name="T26" fmla="*/ 12 w 114"/>
                <a:gd name="T27" fmla="*/ 90 h 113"/>
                <a:gd name="T28" fmla="*/ 4 w 114"/>
                <a:gd name="T29" fmla="*/ 75 h 113"/>
                <a:gd name="T30" fmla="*/ 0 w 114"/>
                <a:gd name="T31" fmla="*/ 57 h 113"/>
                <a:gd name="T32" fmla="*/ 4 w 114"/>
                <a:gd name="T33" fmla="*/ 39 h 113"/>
                <a:gd name="T34" fmla="*/ 12 w 114"/>
                <a:gd name="T35" fmla="*/ 23 h 113"/>
                <a:gd name="T36" fmla="*/ 24 w 114"/>
                <a:gd name="T37" fmla="*/ 12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3" y="90"/>
                  </a:lnTo>
                  <a:lnTo>
                    <a:pt x="91" y="103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4" name="Freeform 528"/>
            <p:cNvSpPr>
              <a:spLocks/>
            </p:cNvSpPr>
            <p:nvPr/>
          </p:nvSpPr>
          <p:spPr bwMode="auto">
            <a:xfrm>
              <a:off x="5462588" y="5214938"/>
              <a:ext cx="17463" cy="17462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2 w 113"/>
                <a:gd name="T7" fmla="*/ 23 h 113"/>
                <a:gd name="T8" fmla="*/ 111 w 113"/>
                <a:gd name="T9" fmla="*/ 39 h 113"/>
                <a:gd name="T10" fmla="*/ 113 w 113"/>
                <a:gd name="T11" fmla="*/ 57 h 113"/>
                <a:gd name="T12" fmla="*/ 111 w 113"/>
                <a:gd name="T13" fmla="*/ 75 h 113"/>
                <a:gd name="T14" fmla="*/ 102 w 113"/>
                <a:gd name="T15" fmla="*/ 90 h 113"/>
                <a:gd name="T16" fmla="*/ 90 w 113"/>
                <a:gd name="T17" fmla="*/ 103 h 113"/>
                <a:gd name="T18" fmla="*/ 74 w 113"/>
                <a:gd name="T19" fmla="*/ 110 h 113"/>
                <a:gd name="T20" fmla="*/ 56 w 113"/>
                <a:gd name="T21" fmla="*/ 113 h 113"/>
                <a:gd name="T22" fmla="*/ 38 w 113"/>
                <a:gd name="T23" fmla="*/ 110 h 113"/>
                <a:gd name="T24" fmla="*/ 23 w 113"/>
                <a:gd name="T25" fmla="*/ 103 h 113"/>
                <a:gd name="T26" fmla="*/ 11 w 113"/>
                <a:gd name="T27" fmla="*/ 90 h 113"/>
                <a:gd name="T28" fmla="*/ 2 w 113"/>
                <a:gd name="T29" fmla="*/ 75 h 113"/>
                <a:gd name="T30" fmla="*/ 0 w 113"/>
                <a:gd name="T31" fmla="*/ 57 h 113"/>
                <a:gd name="T32" fmla="*/ 2 w 113"/>
                <a:gd name="T33" fmla="*/ 39 h 113"/>
                <a:gd name="T34" fmla="*/ 11 w 113"/>
                <a:gd name="T35" fmla="*/ 23 h 113"/>
                <a:gd name="T36" fmla="*/ 23 w 113"/>
                <a:gd name="T37" fmla="*/ 12 h 113"/>
                <a:gd name="T38" fmla="*/ 38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3"/>
                  </a:lnTo>
                  <a:lnTo>
                    <a:pt x="111" y="39"/>
                  </a:lnTo>
                  <a:lnTo>
                    <a:pt x="113" y="57"/>
                  </a:lnTo>
                  <a:lnTo>
                    <a:pt x="111" y="75"/>
                  </a:lnTo>
                  <a:lnTo>
                    <a:pt x="102" y="90"/>
                  </a:lnTo>
                  <a:lnTo>
                    <a:pt x="90" y="103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5" name="Freeform 529"/>
            <p:cNvSpPr>
              <a:spLocks/>
            </p:cNvSpPr>
            <p:nvPr/>
          </p:nvSpPr>
          <p:spPr bwMode="auto">
            <a:xfrm>
              <a:off x="5408613" y="5267325"/>
              <a:ext cx="17463" cy="19050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1 w 114"/>
                <a:gd name="T5" fmla="*/ 12 h 113"/>
                <a:gd name="T6" fmla="*/ 103 w 114"/>
                <a:gd name="T7" fmla="*/ 23 h 113"/>
                <a:gd name="T8" fmla="*/ 111 w 114"/>
                <a:gd name="T9" fmla="*/ 39 h 113"/>
                <a:gd name="T10" fmla="*/ 114 w 114"/>
                <a:gd name="T11" fmla="*/ 56 h 113"/>
                <a:gd name="T12" fmla="*/ 111 w 114"/>
                <a:gd name="T13" fmla="*/ 74 h 113"/>
                <a:gd name="T14" fmla="*/ 103 w 114"/>
                <a:gd name="T15" fmla="*/ 90 h 113"/>
                <a:gd name="T16" fmla="*/ 91 w 114"/>
                <a:gd name="T17" fmla="*/ 102 h 113"/>
                <a:gd name="T18" fmla="*/ 75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4 w 114"/>
                <a:gd name="T25" fmla="*/ 102 h 113"/>
                <a:gd name="T26" fmla="*/ 12 w 114"/>
                <a:gd name="T27" fmla="*/ 90 h 113"/>
                <a:gd name="T28" fmla="*/ 4 w 114"/>
                <a:gd name="T29" fmla="*/ 74 h 113"/>
                <a:gd name="T30" fmla="*/ 0 w 114"/>
                <a:gd name="T31" fmla="*/ 56 h 113"/>
                <a:gd name="T32" fmla="*/ 4 w 114"/>
                <a:gd name="T33" fmla="*/ 39 h 113"/>
                <a:gd name="T34" fmla="*/ 12 w 114"/>
                <a:gd name="T35" fmla="*/ 23 h 113"/>
                <a:gd name="T36" fmla="*/ 24 w 114"/>
                <a:gd name="T37" fmla="*/ 12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4" y="56"/>
                  </a:lnTo>
                  <a:lnTo>
                    <a:pt x="111" y="74"/>
                  </a:lnTo>
                  <a:lnTo>
                    <a:pt x="103" y="90"/>
                  </a:lnTo>
                  <a:lnTo>
                    <a:pt x="91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4" y="74"/>
                  </a:lnTo>
                  <a:lnTo>
                    <a:pt x="0" y="56"/>
                  </a:lnTo>
                  <a:lnTo>
                    <a:pt x="4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6" name="Freeform 530"/>
            <p:cNvSpPr>
              <a:spLocks/>
            </p:cNvSpPr>
            <p:nvPr/>
          </p:nvSpPr>
          <p:spPr bwMode="auto">
            <a:xfrm>
              <a:off x="5462588" y="5267325"/>
              <a:ext cx="17463" cy="19050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2 w 113"/>
                <a:gd name="T7" fmla="*/ 23 h 113"/>
                <a:gd name="T8" fmla="*/ 111 w 113"/>
                <a:gd name="T9" fmla="*/ 39 h 113"/>
                <a:gd name="T10" fmla="*/ 113 w 113"/>
                <a:gd name="T11" fmla="*/ 56 h 113"/>
                <a:gd name="T12" fmla="*/ 111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8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2 w 113"/>
                <a:gd name="T29" fmla="*/ 74 h 113"/>
                <a:gd name="T30" fmla="*/ 0 w 113"/>
                <a:gd name="T31" fmla="*/ 56 h 113"/>
                <a:gd name="T32" fmla="*/ 2 w 113"/>
                <a:gd name="T33" fmla="*/ 39 h 113"/>
                <a:gd name="T34" fmla="*/ 11 w 113"/>
                <a:gd name="T35" fmla="*/ 23 h 113"/>
                <a:gd name="T36" fmla="*/ 23 w 113"/>
                <a:gd name="T37" fmla="*/ 12 h 113"/>
                <a:gd name="T38" fmla="*/ 38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3"/>
                  </a:lnTo>
                  <a:lnTo>
                    <a:pt x="111" y="39"/>
                  </a:lnTo>
                  <a:lnTo>
                    <a:pt x="113" y="56"/>
                  </a:lnTo>
                  <a:lnTo>
                    <a:pt x="111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7" name="Freeform 531"/>
            <p:cNvSpPr>
              <a:spLocks/>
            </p:cNvSpPr>
            <p:nvPr/>
          </p:nvSpPr>
          <p:spPr bwMode="auto">
            <a:xfrm>
              <a:off x="5435600" y="5240338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0 h 113"/>
                <a:gd name="T6" fmla="*/ 102 w 113"/>
                <a:gd name="T7" fmla="*/ 23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1 h 113"/>
                <a:gd name="T18" fmla="*/ 74 w 113"/>
                <a:gd name="T19" fmla="*/ 109 h 113"/>
                <a:gd name="T20" fmla="*/ 57 w 113"/>
                <a:gd name="T21" fmla="*/ 113 h 113"/>
                <a:gd name="T22" fmla="*/ 39 w 113"/>
                <a:gd name="T23" fmla="*/ 109 h 113"/>
                <a:gd name="T24" fmla="*/ 23 w 113"/>
                <a:gd name="T25" fmla="*/ 101 h 113"/>
                <a:gd name="T26" fmla="*/ 10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0 w 113"/>
                <a:gd name="T35" fmla="*/ 23 h 113"/>
                <a:gd name="T36" fmla="*/ 23 w 113"/>
                <a:gd name="T37" fmla="*/ 10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0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1"/>
                  </a:lnTo>
                  <a:lnTo>
                    <a:pt x="74" y="109"/>
                  </a:lnTo>
                  <a:lnTo>
                    <a:pt x="57" y="113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8" name="Freeform 532"/>
            <p:cNvSpPr>
              <a:spLocks/>
            </p:cNvSpPr>
            <p:nvPr/>
          </p:nvSpPr>
          <p:spPr bwMode="auto">
            <a:xfrm>
              <a:off x="5435600" y="5294313"/>
              <a:ext cx="17463" cy="19050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4 h 113"/>
                <a:gd name="T4" fmla="*/ 90 w 113"/>
                <a:gd name="T5" fmla="*/ 11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5 h 113"/>
                <a:gd name="T14" fmla="*/ 102 w 113"/>
                <a:gd name="T15" fmla="*/ 90 h 113"/>
                <a:gd name="T16" fmla="*/ 90 w 113"/>
                <a:gd name="T17" fmla="*/ 102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0 w 113"/>
                <a:gd name="T27" fmla="*/ 90 h 113"/>
                <a:gd name="T28" fmla="*/ 3 w 113"/>
                <a:gd name="T29" fmla="*/ 75 h 113"/>
                <a:gd name="T30" fmla="*/ 0 w 113"/>
                <a:gd name="T31" fmla="*/ 57 h 113"/>
                <a:gd name="T32" fmla="*/ 3 w 113"/>
                <a:gd name="T33" fmla="*/ 39 h 113"/>
                <a:gd name="T34" fmla="*/ 10 w 113"/>
                <a:gd name="T35" fmla="*/ 23 h 113"/>
                <a:gd name="T36" fmla="*/ 23 w 113"/>
                <a:gd name="T37" fmla="*/ 11 h 113"/>
                <a:gd name="T38" fmla="*/ 39 w 113"/>
                <a:gd name="T39" fmla="*/ 4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4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5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9" name="Freeform 533"/>
            <p:cNvSpPr>
              <a:spLocks/>
            </p:cNvSpPr>
            <p:nvPr/>
          </p:nvSpPr>
          <p:spPr bwMode="auto">
            <a:xfrm>
              <a:off x="5408613" y="5321300"/>
              <a:ext cx="17463" cy="17462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2 h 113"/>
                <a:gd name="T4" fmla="*/ 91 w 114"/>
                <a:gd name="T5" fmla="*/ 10 h 113"/>
                <a:gd name="T6" fmla="*/ 103 w 114"/>
                <a:gd name="T7" fmla="*/ 23 h 113"/>
                <a:gd name="T8" fmla="*/ 111 w 114"/>
                <a:gd name="T9" fmla="*/ 38 h 113"/>
                <a:gd name="T10" fmla="*/ 114 w 114"/>
                <a:gd name="T11" fmla="*/ 56 h 113"/>
                <a:gd name="T12" fmla="*/ 111 w 114"/>
                <a:gd name="T13" fmla="*/ 74 h 113"/>
                <a:gd name="T14" fmla="*/ 103 w 114"/>
                <a:gd name="T15" fmla="*/ 89 h 113"/>
                <a:gd name="T16" fmla="*/ 91 w 114"/>
                <a:gd name="T17" fmla="*/ 101 h 113"/>
                <a:gd name="T18" fmla="*/ 75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4 w 114"/>
                <a:gd name="T25" fmla="*/ 101 h 113"/>
                <a:gd name="T26" fmla="*/ 12 w 114"/>
                <a:gd name="T27" fmla="*/ 89 h 113"/>
                <a:gd name="T28" fmla="*/ 4 w 114"/>
                <a:gd name="T29" fmla="*/ 74 h 113"/>
                <a:gd name="T30" fmla="*/ 0 w 114"/>
                <a:gd name="T31" fmla="*/ 56 h 113"/>
                <a:gd name="T32" fmla="*/ 4 w 114"/>
                <a:gd name="T33" fmla="*/ 38 h 113"/>
                <a:gd name="T34" fmla="*/ 12 w 114"/>
                <a:gd name="T35" fmla="*/ 23 h 113"/>
                <a:gd name="T36" fmla="*/ 24 w 114"/>
                <a:gd name="T37" fmla="*/ 10 h 113"/>
                <a:gd name="T38" fmla="*/ 39 w 114"/>
                <a:gd name="T39" fmla="*/ 2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2"/>
                  </a:lnTo>
                  <a:lnTo>
                    <a:pt x="91" y="10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4" y="56"/>
                  </a:lnTo>
                  <a:lnTo>
                    <a:pt x="111" y="74"/>
                  </a:lnTo>
                  <a:lnTo>
                    <a:pt x="103" y="89"/>
                  </a:lnTo>
                  <a:lnTo>
                    <a:pt x="91" y="101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1"/>
                  </a:lnTo>
                  <a:lnTo>
                    <a:pt x="12" y="89"/>
                  </a:lnTo>
                  <a:lnTo>
                    <a:pt x="4" y="74"/>
                  </a:lnTo>
                  <a:lnTo>
                    <a:pt x="0" y="56"/>
                  </a:lnTo>
                  <a:lnTo>
                    <a:pt x="4" y="38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0" name="Freeform 534"/>
            <p:cNvSpPr>
              <a:spLocks/>
            </p:cNvSpPr>
            <p:nvPr/>
          </p:nvSpPr>
          <p:spPr bwMode="auto">
            <a:xfrm>
              <a:off x="5462588" y="5321300"/>
              <a:ext cx="17463" cy="17462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2 h 113"/>
                <a:gd name="T4" fmla="*/ 90 w 113"/>
                <a:gd name="T5" fmla="*/ 10 h 113"/>
                <a:gd name="T6" fmla="*/ 102 w 113"/>
                <a:gd name="T7" fmla="*/ 23 h 113"/>
                <a:gd name="T8" fmla="*/ 111 w 113"/>
                <a:gd name="T9" fmla="*/ 38 h 113"/>
                <a:gd name="T10" fmla="*/ 113 w 113"/>
                <a:gd name="T11" fmla="*/ 56 h 113"/>
                <a:gd name="T12" fmla="*/ 111 w 113"/>
                <a:gd name="T13" fmla="*/ 74 h 113"/>
                <a:gd name="T14" fmla="*/ 102 w 113"/>
                <a:gd name="T15" fmla="*/ 89 h 113"/>
                <a:gd name="T16" fmla="*/ 90 w 113"/>
                <a:gd name="T17" fmla="*/ 101 h 113"/>
                <a:gd name="T18" fmla="*/ 74 w 113"/>
                <a:gd name="T19" fmla="*/ 110 h 113"/>
                <a:gd name="T20" fmla="*/ 56 w 113"/>
                <a:gd name="T21" fmla="*/ 113 h 113"/>
                <a:gd name="T22" fmla="*/ 38 w 113"/>
                <a:gd name="T23" fmla="*/ 110 h 113"/>
                <a:gd name="T24" fmla="*/ 23 w 113"/>
                <a:gd name="T25" fmla="*/ 101 h 113"/>
                <a:gd name="T26" fmla="*/ 11 w 113"/>
                <a:gd name="T27" fmla="*/ 89 h 113"/>
                <a:gd name="T28" fmla="*/ 2 w 113"/>
                <a:gd name="T29" fmla="*/ 74 h 113"/>
                <a:gd name="T30" fmla="*/ 0 w 113"/>
                <a:gd name="T31" fmla="*/ 56 h 113"/>
                <a:gd name="T32" fmla="*/ 2 w 113"/>
                <a:gd name="T33" fmla="*/ 38 h 113"/>
                <a:gd name="T34" fmla="*/ 11 w 113"/>
                <a:gd name="T35" fmla="*/ 23 h 113"/>
                <a:gd name="T36" fmla="*/ 23 w 113"/>
                <a:gd name="T37" fmla="*/ 10 h 113"/>
                <a:gd name="T38" fmla="*/ 38 w 113"/>
                <a:gd name="T39" fmla="*/ 2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2"/>
                  </a:lnTo>
                  <a:lnTo>
                    <a:pt x="90" y="10"/>
                  </a:lnTo>
                  <a:lnTo>
                    <a:pt x="102" y="23"/>
                  </a:lnTo>
                  <a:lnTo>
                    <a:pt x="111" y="38"/>
                  </a:lnTo>
                  <a:lnTo>
                    <a:pt x="113" y="56"/>
                  </a:lnTo>
                  <a:lnTo>
                    <a:pt x="111" y="74"/>
                  </a:lnTo>
                  <a:lnTo>
                    <a:pt x="102" y="89"/>
                  </a:lnTo>
                  <a:lnTo>
                    <a:pt x="90" y="101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1" name="Freeform 535"/>
            <p:cNvSpPr>
              <a:spLocks/>
            </p:cNvSpPr>
            <p:nvPr/>
          </p:nvSpPr>
          <p:spPr bwMode="auto">
            <a:xfrm>
              <a:off x="5408613" y="5375275"/>
              <a:ext cx="17463" cy="17462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4 h 113"/>
                <a:gd name="T4" fmla="*/ 91 w 114"/>
                <a:gd name="T5" fmla="*/ 11 h 113"/>
                <a:gd name="T6" fmla="*/ 103 w 114"/>
                <a:gd name="T7" fmla="*/ 23 h 113"/>
                <a:gd name="T8" fmla="*/ 111 w 114"/>
                <a:gd name="T9" fmla="*/ 39 h 113"/>
                <a:gd name="T10" fmla="*/ 114 w 114"/>
                <a:gd name="T11" fmla="*/ 57 h 113"/>
                <a:gd name="T12" fmla="*/ 111 w 114"/>
                <a:gd name="T13" fmla="*/ 75 h 113"/>
                <a:gd name="T14" fmla="*/ 103 w 114"/>
                <a:gd name="T15" fmla="*/ 90 h 113"/>
                <a:gd name="T16" fmla="*/ 91 w 114"/>
                <a:gd name="T17" fmla="*/ 102 h 113"/>
                <a:gd name="T18" fmla="*/ 75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4 w 114"/>
                <a:gd name="T25" fmla="*/ 102 h 113"/>
                <a:gd name="T26" fmla="*/ 12 w 114"/>
                <a:gd name="T27" fmla="*/ 90 h 113"/>
                <a:gd name="T28" fmla="*/ 4 w 114"/>
                <a:gd name="T29" fmla="*/ 75 h 113"/>
                <a:gd name="T30" fmla="*/ 0 w 114"/>
                <a:gd name="T31" fmla="*/ 57 h 113"/>
                <a:gd name="T32" fmla="*/ 4 w 114"/>
                <a:gd name="T33" fmla="*/ 39 h 113"/>
                <a:gd name="T34" fmla="*/ 12 w 114"/>
                <a:gd name="T35" fmla="*/ 23 h 113"/>
                <a:gd name="T36" fmla="*/ 24 w 114"/>
                <a:gd name="T37" fmla="*/ 11 h 113"/>
                <a:gd name="T38" fmla="*/ 39 w 114"/>
                <a:gd name="T39" fmla="*/ 4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4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3" y="90"/>
                  </a:lnTo>
                  <a:lnTo>
                    <a:pt x="91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2" name="Freeform 536"/>
            <p:cNvSpPr>
              <a:spLocks/>
            </p:cNvSpPr>
            <p:nvPr/>
          </p:nvSpPr>
          <p:spPr bwMode="auto">
            <a:xfrm>
              <a:off x="5462588" y="5375275"/>
              <a:ext cx="17463" cy="17462"/>
            </a:xfrm>
            <a:custGeom>
              <a:avLst/>
              <a:gdLst>
                <a:gd name="T0" fmla="*/ 56 w 113"/>
                <a:gd name="T1" fmla="*/ 0 h 113"/>
                <a:gd name="T2" fmla="*/ 74 w 113"/>
                <a:gd name="T3" fmla="*/ 4 h 113"/>
                <a:gd name="T4" fmla="*/ 90 w 113"/>
                <a:gd name="T5" fmla="*/ 11 h 113"/>
                <a:gd name="T6" fmla="*/ 102 w 113"/>
                <a:gd name="T7" fmla="*/ 23 h 113"/>
                <a:gd name="T8" fmla="*/ 111 w 113"/>
                <a:gd name="T9" fmla="*/ 39 h 113"/>
                <a:gd name="T10" fmla="*/ 113 w 113"/>
                <a:gd name="T11" fmla="*/ 57 h 113"/>
                <a:gd name="T12" fmla="*/ 111 w 113"/>
                <a:gd name="T13" fmla="*/ 75 h 113"/>
                <a:gd name="T14" fmla="*/ 102 w 113"/>
                <a:gd name="T15" fmla="*/ 90 h 113"/>
                <a:gd name="T16" fmla="*/ 90 w 113"/>
                <a:gd name="T17" fmla="*/ 102 h 113"/>
                <a:gd name="T18" fmla="*/ 74 w 113"/>
                <a:gd name="T19" fmla="*/ 110 h 113"/>
                <a:gd name="T20" fmla="*/ 56 w 113"/>
                <a:gd name="T21" fmla="*/ 113 h 113"/>
                <a:gd name="T22" fmla="*/ 38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2 w 113"/>
                <a:gd name="T29" fmla="*/ 75 h 113"/>
                <a:gd name="T30" fmla="*/ 0 w 113"/>
                <a:gd name="T31" fmla="*/ 57 h 113"/>
                <a:gd name="T32" fmla="*/ 2 w 113"/>
                <a:gd name="T33" fmla="*/ 39 h 113"/>
                <a:gd name="T34" fmla="*/ 11 w 113"/>
                <a:gd name="T35" fmla="*/ 23 h 113"/>
                <a:gd name="T36" fmla="*/ 23 w 113"/>
                <a:gd name="T37" fmla="*/ 11 h 113"/>
                <a:gd name="T38" fmla="*/ 38 w 113"/>
                <a:gd name="T39" fmla="*/ 4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4" y="4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1" y="39"/>
                  </a:lnTo>
                  <a:lnTo>
                    <a:pt x="113" y="57"/>
                  </a:lnTo>
                  <a:lnTo>
                    <a:pt x="111" y="75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6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" name="Freeform 537"/>
            <p:cNvSpPr>
              <a:spLocks/>
            </p:cNvSpPr>
            <p:nvPr/>
          </p:nvSpPr>
          <p:spPr bwMode="auto">
            <a:xfrm>
              <a:off x="5435600" y="5348288"/>
              <a:ext cx="17463" cy="17462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2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3 h 113"/>
                <a:gd name="T18" fmla="*/ 74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3 h 113"/>
                <a:gd name="T26" fmla="*/ 10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0 w 113"/>
                <a:gd name="T35" fmla="*/ 23 h 113"/>
                <a:gd name="T36" fmla="*/ 23 w 113"/>
                <a:gd name="T37" fmla="*/ 12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2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3"/>
                  </a:lnTo>
                  <a:lnTo>
                    <a:pt x="74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3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" name="Freeform 538"/>
            <p:cNvSpPr>
              <a:spLocks/>
            </p:cNvSpPr>
            <p:nvPr/>
          </p:nvSpPr>
          <p:spPr bwMode="auto">
            <a:xfrm>
              <a:off x="5435600" y="5402263"/>
              <a:ext cx="17463" cy="17462"/>
            </a:xfrm>
            <a:custGeom>
              <a:avLst/>
              <a:gdLst>
                <a:gd name="T0" fmla="*/ 57 w 113"/>
                <a:gd name="T1" fmla="*/ 0 h 113"/>
                <a:gd name="T2" fmla="*/ 74 w 113"/>
                <a:gd name="T3" fmla="*/ 3 h 113"/>
                <a:gd name="T4" fmla="*/ 90 w 113"/>
                <a:gd name="T5" fmla="*/ 11 h 113"/>
                <a:gd name="T6" fmla="*/ 102 w 113"/>
                <a:gd name="T7" fmla="*/ 24 h 113"/>
                <a:gd name="T8" fmla="*/ 110 w 113"/>
                <a:gd name="T9" fmla="*/ 38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4 w 113"/>
                <a:gd name="T19" fmla="*/ 111 h 113"/>
                <a:gd name="T20" fmla="*/ 57 w 113"/>
                <a:gd name="T21" fmla="*/ 113 h 113"/>
                <a:gd name="T22" fmla="*/ 39 w 113"/>
                <a:gd name="T23" fmla="*/ 111 h 113"/>
                <a:gd name="T24" fmla="*/ 23 w 113"/>
                <a:gd name="T25" fmla="*/ 102 h 113"/>
                <a:gd name="T26" fmla="*/ 10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0 w 113"/>
                <a:gd name="T35" fmla="*/ 24 h 113"/>
                <a:gd name="T36" fmla="*/ 23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4"/>
                  </a:lnTo>
                  <a:lnTo>
                    <a:pt x="110" y="38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4" y="111"/>
                  </a:lnTo>
                  <a:lnTo>
                    <a:pt x="57" y="113"/>
                  </a:lnTo>
                  <a:lnTo>
                    <a:pt x="39" y="111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59" name="Freeform 543"/>
          <p:cNvSpPr>
            <a:spLocks noEditPoints="1"/>
          </p:cNvSpPr>
          <p:nvPr/>
        </p:nvSpPr>
        <p:spPr bwMode="auto">
          <a:xfrm>
            <a:off x="4567483" y="5040853"/>
            <a:ext cx="241300" cy="484188"/>
          </a:xfrm>
          <a:custGeom>
            <a:avLst/>
            <a:gdLst>
              <a:gd name="T0" fmla="*/ 906 w 1670"/>
              <a:gd name="T1" fmla="*/ 1793 h 3357"/>
              <a:gd name="T2" fmla="*/ 906 w 1670"/>
              <a:gd name="T3" fmla="*/ 3039 h 3357"/>
              <a:gd name="T4" fmla="*/ 1499 w 1670"/>
              <a:gd name="T5" fmla="*/ 2391 h 3357"/>
              <a:gd name="T6" fmla="*/ 906 w 1670"/>
              <a:gd name="T7" fmla="*/ 1793 h 3357"/>
              <a:gd name="T8" fmla="*/ 906 w 1670"/>
              <a:gd name="T9" fmla="*/ 301 h 3357"/>
              <a:gd name="T10" fmla="*/ 906 w 1670"/>
              <a:gd name="T11" fmla="*/ 1546 h 3357"/>
              <a:gd name="T12" fmla="*/ 1499 w 1670"/>
              <a:gd name="T13" fmla="*/ 898 h 3357"/>
              <a:gd name="T14" fmla="*/ 906 w 1670"/>
              <a:gd name="T15" fmla="*/ 301 h 3357"/>
              <a:gd name="T16" fmla="*/ 783 w 1670"/>
              <a:gd name="T17" fmla="*/ 0 h 3357"/>
              <a:gd name="T18" fmla="*/ 1670 w 1670"/>
              <a:gd name="T19" fmla="*/ 894 h 3357"/>
              <a:gd name="T20" fmla="*/ 960 w 1670"/>
              <a:gd name="T21" fmla="*/ 1670 h 3357"/>
              <a:gd name="T22" fmla="*/ 1670 w 1670"/>
              <a:gd name="T23" fmla="*/ 2387 h 3357"/>
              <a:gd name="T24" fmla="*/ 783 w 1670"/>
              <a:gd name="T25" fmla="*/ 3357 h 3357"/>
              <a:gd name="T26" fmla="*/ 783 w 1670"/>
              <a:gd name="T27" fmla="*/ 1855 h 3357"/>
              <a:gd name="T28" fmla="*/ 87 w 1670"/>
              <a:gd name="T29" fmla="*/ 2557 h 3357"/>
              <a:gd name="T30" fmla="*/ 0 w 1670"/>
              <a:gd name="T31" fmla="*/ 2469 h 3357"/>
              <a:gd name="T32" fmla="*/ 783 w 1670"/>
              <a:gd name="T33" fmla="*/ 1679 h 3357"/>
              <a:gd name="T34" fmla="*/ 783 w 1670"/>
              <a:gd name="T35" fmla="*/ 1668 h 3357"/>
              <a:gd name="T36" fmla="*/ 0 w 1670"/>
              <a:gd name="T37" fmla="*/ 878 h 3357"/>
              <a:gd name="T38" fmla="*/ 87 w 1670"/>
              <a:gd name="T39" fmla="*/ 790 h 3357"/>
              <a:gd name="T40" fmla="*/ 783 w 1670"/>
              <a:gd name="T41" fmla="*/ 1492 h 3357"/>
              <a:gd name="T42" fmla="*/ 783 w 1670"/>
              <a:gd name="T43" fmla="*/ 0 h 3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70" h="3357">
                <a:moveTo>
                  <a:pt x="906" y="1793"/>
                </a:moveTo>
                <a:lnTo>
                  <a:pt x="906" y="3039"/>
                </a:lnTo>
                <a:lnTo>
                  <a:pt x="1499" y="2391"/>
                </a:lnTo>
                <a:lnTo>
                  <a:pt x="906" y="1793"/>
                </a:lnTo>
                <a:close/>
                <a:moveTo>
                  <a:pt x="906" y="301"/>
                </a:moveTo>
                <a:lnTo>
                  <a:pt x="906" y="1546"/>
                </a:lnTo>
                <a:lnTo>
                  <a:pt x="1499" y="898"/>
                </a:lnTo>
                <a:lnTo>
                  <a:pt x="906" y="301"/>
                </a:lnTo>
                <a:close/>
                <a:moveTo>
                  <a:pt x="783" y="0"/>
                </a:moveTo>
                <a:lnTo>
                  <a:pt x="1670" y="894"/>
                </a:lnTo>
                <a:lnTo>
                  <a:pt x="960" y="1670"/>
                </a:lnTo>
                <a:lnTo>
                  <a:pt x="1670" y="2387"/>
                </a:lnTo>
                <a:lnTo>
                  <a:pt x="783" y="3357"/>
                </a:lnTo>
                <a:lnTo>
                  <a:pt x="783" y="1855"/>
                </a:lnTo>
                <a:lnTo>
                  <a:pt x="87" y="2557"/>
                </a:lnTo>
                <a:lnTo>
                  <a:pt x="0" y="2469"/>
                </a:lnTo>
                <a:lnTo>
                  <a:pt x="783" y="1679"/>
                </a:lnTo>
                <a:lnTo>
                  <a:pt x="783" y="1668"/>
                </a:lnTo>
                <a:lnTo>
                  <a:pt x="0" y="878"/>
                </a:lnTo>
                <a:lnTo>
                  <a:pt x="87" y="790"/>
                </a:lnTo>
                <a:lnTo>
                  <a:pt x="783" y="1492"/>
                </a:lnTo>
                <a:lnTo>
                  <a:pt x="78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3" name="Freeform 548"/>
          <p:cNvSpPr>
            <a:spLocks noEditPoints="1"/>
          </p:cNvSpPr>
          <p:nvPr/>
        </p:nvSpPr>
        <p:spPr bwMode="auto">
          <a:xfrm>
            <a:off x="3534358" y="5026566"/>
            <a:ext cx="436562" cy="512763"/>
          </a:xfrm>
          <a:custGeom>
            <a:avLst/>
            <a:gdLst>
              <a:gd name="T0" fmla="*/ 2409 w 2754"/>
              <a:gd name="T1" fmla="*/ 115 h 3233"/>
              <a:gd name="T2" fmla="*/ 2399 w 2754"/>
              <a:gd name="T3" fmla="*/ 116 h 3233"/>
              <a:gd name="T4" fmla="*/ 2357 w 2754"/>
              <a:gd name="T5" fmla="*/ 121 h 3233"/>
              <a:gd name="T6" fmla="*/ 2313 w 2754"/>
              <a:gd name="T7" fmla="*/ 135 h 3233"/>
              <a:gd name="T8" fmla="*/ 2244 w 2754"/>
              <a:gd name="T9" fmla="*/ 175 h 3233"/>
              <a:gd name="T10" fmla="*/ 2190 w 2754"/>
              <a:gd name="T11" fmla="*/ 231 h 3233"/>
              <a:gd name="T12" fmla="*/ 2153 w 2754"/>
              <a:gd name="T13" fmla="*/ 302 h 3233"/>
              <a:gd name="T14" fmla="*/ 2138 w 2754"/>
              <a:gd name="T15" fmla="*/ 369 h 3233"/>
              <a:gd name="T16" fmla="*/ 2136 w 2754"/>
              <a:gd name="T17" fmla="*/ 1307 h 3233"/>
              <a:gd name="T18" fmla="*/ 2642 w 2754"/>
              <a:gd name="T19" fmla="*/ 349 h 3233"/>
              <a:gd name="T20" fmla="*/ 2630 w 2754"/>
              <a:gd name="T21" fmla="*/ 276 h 3233"/>
              <a:gd name="T22" fmla="*/ 2598 w 2754"/>
              <a:gd name="T23" fmla="*/ 212 h 3233"/>
              <a:gd name="T24" fmla="*/ 2548 w 2754"/>
              <a:gd name="T25" fmla="*/ 160 h 3233"/>
              <a:gd name="T26" fmla="*/ 2485 w 2754"/>
              <a:gd name="T27" fmla="*/ 127 h 3233"/>
              <a:gd name="T28" fmla="*/ 2413 w 2754"/>
              <a:gd name="T29" fmla="*/ 114 h 3233"/>
              <a:gd name="T30" fmla="*/ 305 w 2754"/>
              <a:gd name="T31" fmla="*/ 117 h 3233"/>
              <a:gd name="T32" fmla="*/ 236 w 2754"/>
              <a:gd name="T33" fmla="*/ 140 h 3233"/>
              <a:gd name="T34" fmla="*/ 179 w 2754"/>
              <a:gd name="T35" fmla="*/ 182 h 3233"/>
              <a:gd name="T36" fmla="*/ 138 w 2754"/>
              <a:gd name="T37" fmla="*/ 239 h 3233"/>
              <a:gd name="T38" fmla="*/ 115 w 2754"/>
              <a:gd name="T39" fmla="*/ 308 h 3233"/>
              <a:gd name="T40" fmla="*/ 112 w 2754"/>
              <a:gd name="T41" fmla="*/ 3021 h 3233"/>
              <a:gd name="T42" fmla="*/ 2023 w 2754"/>
              <a:gd name="T43" fmla="*/ 3021 h 3233"/>
              <a:gd name="T44" fmla="*/ 2025 w 2754"/>
              <a:gd name="T45" fmla="*/ 358 h 3233"/>
              <a:gd name="T46" fmla="*/ 2031 w 2754"/>
              <a:gd name="T47" fmla="*/ 319 h 3233"/>
              <a:gd name="T48" fmla="*/ 2061 w 2754"/>
              <a:gd name="T49" fmla="*/ 228 h 3233"/>
              <a:gd name="T50" fmla="*/ 2111 w 2754"/>
              <a:gd name="T51" fmla="*/ 148 h 3233"/>
              <a:gd name="T52" fmla="*/ 342 w 2754"/>
              <a:gd name="T53" fmla="*/ 114 h 3233"/>
              <a:gd name="T54" fmla="*/ 2417 w 2754"/>
              <a:gd name="T55" fmla="*/ 0 h 3233"/>
              <a:gd name="T56" fmla="*/ 2463 w 2754"/>
              <a:gd name="T57" fmla="*/ 4 h 3233"/>
              <a:gd name="T58" fmla="*/ 2548 w 2754"/>
              <a:gd name="T59" fmla="*/ 30 h 3233"/>
              <a:gd name="T60" fmla="*/ 2623 w 2754"/>
              <a:gd name="T61" fmla="*/ 76 h 3233"/>
              <a:gd name="T62" fmla="*/ 2684 w 2754"/>
              <a:gd name="T63" fmla="*/ 139 h 3233"/>
              <a:gd name="T64" fmla="*/ 2728 w 2754"/>
              <a:gd name="T65" fmla="*/ 215 h 3233"/>
              <a:gd name="T66" fmla="*/ 2751 w 2754"/>
              <a:gd name="T67" fmla="*/ 302 h 3233"/>
              <a:gd name="T68" fmla="*/ 2754 w 2754"/>
              <a:gd name="T69" fmla="*/ 1421 h 3233"/>
              <a:gd name="T70" fmla="*/ 2136 w 2754"/>
              <a:gd name="T71" fmla="*/ 3233 h 3233"/>
              <a:gd name="T72" fmla="*/ 0 w 2754"/>
              <a:gd name="T73" fmla="*/ 3233 h 3233"/>
              <a:gd name="T74" fmla="*/ 3 w 2754"/>
              <a:gd name="T75" fmla="*/ 299 h 3233"/>
              <a:gd name="T76" fmla="*/ 27 w 2754"/>
              <a:gd name="T77" fmla="*/ 211 h 3233"/>
              <a:gd name="T78" fmla="*/ 71 w 2754"/>
              <a:gd name="T79" fmla="*/ 135 h 3233"/>
              <a:gd name="T80" fmla="*/ 133 w 2754"/>
              <a:gd name="T81" fmla="*/ 72 h 3233"/>
              <a:gd name="T82" fmla="*/ 209 w 2754"/>
              <a:gd name="T83" fmla="*/ 27 h 3233"/>
              <a:gd name="T84" fmla="*/ 295 w 2754"/>
              <a:gd name="T85" fmla="*/ 3 h 3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754" h="3233">
                <a:moveTo>
                  <a:pt x="2413" y="114"/>
                </a:moveTo>
                <a:lnTo>
                  <a:pt x="2409" y="115"/>
                </a:lnTo>
                <a:lnTo>
                  <a:pt x="2404" y="115"/>
                </a:lnTo>
                <a:lnTo>
                  <a:pt x="2399" y="116"/>
                </a:lnTo>
                <a:lnTo>
                  <a:pt x="2378" y="117"/>
                </a:lnTo>
                <a:lnTo>
                  <a:pt x="2357" y="121"/>
                </a:lnTo>
                <a:lnTo>
                  <a:pt x="2351" y="122"/>
                </a:lnTo>
                <a:lnTo>
                  <a:pt x="2313" y="135"/>
                </a:lnTo>
                <a:lnTo>
                  <a:pt x="2277" y="152"/>
                </a:lnTo>
                <a:lnTo>
                  <a:pt x="2244" y="175"/>
                </a:lnTo>
                <a:lnTo>
                  <a:pt x="2215" y="201"/>
                </a:lnTo>
                <a:lnTo>
                  <a:pt x="2190" y="231"/>
                </a:lnTo>
                <a:lnTo>
                  <a:pt x="2169" y="266"/>
                </a:lnTo>
                <a:lnTo>
                  <a:pt x="2153" y="302"/>
                </a:lnTo>
                <a:lnTo>
                  <a:pt x="2142" y="342"/>
                </a:lnTo>
                <a:lnTo>
                  <a:pt x="2138" y="369"/>
                </a:lnTo>
                <a:lnTo>
                  <a:pt x="2136" y="398"/>
                </a:lnTo>
                <a:lnTo>
                  <a:pt x="2136" y="1307"/>
                </a:lnTo>
                <a:lnTo>
                  <a:pt x="2642" y="1307"/>
                </a:lnTo>
                <a:lnTo>
                  <a:pt x="2642" y="349"/>
                </a:lnTo>
                <a:lnTo>
                  <a:pt x="2639" y="311"/>
                </a:lnTo>
                <a:lnTo>
                  <a:pt x="2630" y="276"/>
                </a:lnTo>
                <a:lnTo>
                  <a:pt x="2616" y="242"/>
                </a:lnTo>
                <a:lnTo>
                  <a:pt x="2598" y="212"/>
                </a:lnTo>
                <a:lnTo>
                  <a:pt x="2575" y="185"/>
                </a:lnTo>
                <a:lnTo>
                  <a:pt x="2548" y="160"/>
                </a:lnTo>
                <a:lnTo>
                  <a:pt x="2518" y="141"/>
                </a:lnTo>
                <a:lnTo>
                  <a:pt x="2485" y="127"/>
                </a:lnTo>
                <a:lnTo>
                  <a:pt x="2450" y="118"/>
                </a:lnTo>
                <a:lnTo>
                  <a:pt x="2413" y="114"/>
                </a:lnTo>
                <a:close/>
                <a:moveTo>
                  <a:pt x="342" y="114"/>
                </a:moveTo>
                <a:lnTo>
                  <a:pt x="305" y="117"/>
                </a:lnTo>
                <a:lnTo>
                  <a:pt x="269" y="126"/>
                </a:lnTo>
                <a:lnTo>
                  <a:pt x="236" y="140"/>
                </a:lnTo>
                <a:lnTo>
                  <a:pt x="206" y="158"/>
                </a:lnTo>
                <a:lnTo>
                  <a:pt x="179" y="182"/>
                </a:lnTo>
                <a:lnTo>
                  <a:pt x="157" y="209"/>
                </a:lnTo>
                <a:lnTo>
                  <a:pt x="138" y="239"/>
                </a:lnTo>
                <a:lnTo>
                  <a:pt x="124" y="273"/>
                </a:lnTo>
                <a:lnTo>
                  <a:pt x="115" y="308"/>
                </a:lnTo>
                <a:lnTo>
                  <a:pt x="112" y="347"/>
                </a:lnTo>
                <a:lnTo>
                  <a:pt x="112" y="3021"/>
                </a:lnTo>
                <a:lnTo>
                  <a:pt x="1068" y="2376"/>
                </a:lnTo>
                <a:lnTo>
                  <a:pt x="2023" y="3021"/>
                </a:lnTo>
                <a:lnTo>
                  <a:pt x="2023" y="398"/>
                </a:lnTo>
                <a:lnTo>
                  <a:pt x="2025" y="358"/>
                </a:lnTo>
                <a:lnTo>
                  <a:pt x="2031" y="319"/>
                </a:lnTo>
                <a:lnTo>
                  <a:pt x="2031" y="319"/>
                </a:lnTo>
                <a:lnTo>
                  <a:pt x="2043" y="273"/>
                </a:lnTo>
                <a:lnTo>
                  <a:pt x="2061" y="228"/>
                </a:lnTo>
                <a:lnTo>
                  <a:pt x="2083" y="187"/>
                </a:lnTo>
                <a:lnTo>
                  <a:pt x="2111" y="148"/>
                </a:lnTo>
                <a:lnTo>
                  <a:pt x="2142" y="114"/>
                </a:lnTo>
                <a:lnTo>
                  <a:pt x="342" y="114"/>
                </a:lnTo>
                <a:close/>
                <a:moveTo>
                  <a:pt x="342" y="0"/>
                </a:moveTo>
                <a:lnTo>
                  <a:pt x="2417" y="0"/>
                </a:lnTo>
                <a:lnTo>
                  <a:pt x="2417" y="0"/>
                </a:lnTo>
                <a:lnTo>
                  <a:pt x="2463" y="4"/>
                </a:lnTo>
                <a:lnTo>
                  <a:pt x="2507" y="15"/>
                </a:lnTo>
                <a:lnTo>
                  <a:pt x="2548" y="30"/>
                </a:lnTo>
                <a:lnTo>
                  <a:pt x="2587" y="51"/>
                </a:lnTo>
                <a:lnTo>
                  <a:pt x="2623" y="76"/>
                </a:lnTo>
                <a:lnTo>
                  <a:pt x="2655" y="106"/>
                </a:lnTo>
                <a:lnTo>
                  <a:pt x="2684" y="139"/>
                </a:lnTo>
                <a:lnTo>
                  <a:pt x="2708" y="176"/>
                </a:lnTo>
                <a:lnTo>
                  <a:pt x="2728" y="215"/>
                </a:lnTo>
                <a:lnTo>
                  <a:pt x="2742" y="258"/>
                </a:lnTo>
                <a:lnTo>
                  <a:pt x="2751" y="302"/>
                </a:lnTo>
                <a:lnTo>
                  <a:pt x="2754" y="349"/>
                </a:lnTo>
                <a:lnTo>
                  <a:pt x="2754" y="1421"/>
                </a:lnTo>
                <a:lnTo>
                  <a:pt x="2136" y="1421"/>
                </a:lnTo>
                <a:lnTo>
                  <a:pt x="2136" y="3233"/>
                </a:lnTo>
                <a:lnTo>
                  <a:pt x="1068" y="2513"/>
                </a:lnTo>
                <a:lnTo>
                  <a:pt x="0" y="3233"/>
                </a:lnTo>
                <a:lnTo>
                  <a:pt x="0" y="347"/>
                </a:lnTo>
                <a:lnTo>
                  <a:pt x="3" y="299"/>
                </a:lnTo>
                <a:lnTo>
                  <a:pt x="12" y="254"/>
                </a:lnTo>
                <a:lnTo>
                  <a:pt x="27" y="211"/>
                </a:lnTo>
                <a:lnTo>
                  <a:pt x="47" y="171"/>
                </a:lnTo>
                <a:lnTo>
                  <a:pt x="71" y="135"/>
                </a:lnTo>
                <a:lnTo>
                  <a:pt x="100" y="102"/>
                </a:lnTo>
                <a:lnTo>
                  <a:pt x="133" y="72"/>
                </a:lnTo>
                <a:lnTo>
                  <a:pt x="169" y="47"/>
                </a:lnTo>
                <a:lnTo>
                  <a:pt x="209" y="27"/>
                </a:lnTo>
                <a:lnTo>
                  <a:pt x="251" y="13"/>
                </a:lnTo>
                <a:lnTo>
                  <a:pt x="295" y="3"/>
                </a:lnTo>
                <a:lnTo>
                  <a:pt x="3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60" name="Group 959"/>
          <p:cNvGrpSpPr/>
          <p:nvPr/>
        </p:nvGrpSpPr>
        <p:grpSpPr>
          <a:xfrm>
            <a:off x="2586958" y="5013072"/>
            <a:ext cx="460375" cy="539750"/>
            <a:chOff x="2606675" y="5013325"/>
            <a:chExt cx="460375" cy="539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67" name="Freeform 553"/>
            <p:cNvSpPr>
              <a:spLocks/>
            </p:cNvSpPr>
            <p:nvPr/>
          </p:nvSpPr>
          <p:spPr bwMode="auto">
            <a:xfrm>
              <a:off x="2670175" y="5337175"/>
              <a:ext cx="333375" cy="17463"/>
            </a:xfrm>
            <a:custGeom>
              <a:avLst/>
              <a:gdLst>
                <a:gd name="T0" fmla="*/ 55 w 2101"/>
                <a:gd name="T1" fmla="*/ 0 h 113"/>
                <a:gd name="T2" fmla="*/ 2043 w 2101"/>
                <a:gd name="T3" fmla="*/ 0 h 113"/>
                <a:gd name="T4" fmla="*/ 2062 w 2101"/>
                <a:gd name="T5" fmla="*/ 3 h 113"/>
                <a:gd name="T6" fmla="*/ 2077 w 2101"/>
                <a:gd name="T7" fmla="*/ 11 h 113"/>
                <a:gd name="T8" fmla="*/ 2090 w 2101"/>
                <a:gd name="T9" fmla="*/ 24 h 113"/>
                <a:gd name="T10" fmla="*/ 2098 w 2101"/>
                <a:gd name="T11" fmla="*/ 39 h 113"/>
                <a:gd name="T12" fmla="*/ 2101 w 2101"/>
                <a:gd name="T13" fmla="*/ 57 h 113"/>
                <a:gd name="T14" fmla="*/ 2098 w 2101"/>
                <a:gd name="T15" fmla="*/ 74 h 113"/>
                <a:gd name="T16" fmla="*/ 2090 w 2101"/>
                <a:gd name="T17" fmla="*/ 90 h 113"/>
                <a:gd name="T18" fmla="*/ 2077 w 2101"/>
                <a:gd name="T19" fmla="*/ 102 h 113"/>
                <a:gd name="T20" fmla="*/ 2062 w 2101"/>
                <a:gd name="T21" fmla="*/ 110 h 113"/>
                <a:gd name="T22" fmla="*/ 2043 w 2101"/>
                <a:gd name="T23" fmla="*/ 113 h 113"/>
                <a:gd name="T24" fmla="*/ 55 w 2101"/>
                <a:gd name="T25" fmla="*/ 113 h 113"/>
                <a:gd name="T26" fmla="*/ 38 w 2101"/>
                <a:gd name="T27" fmla="*/ 110 h 113"/>
                <a:gd name="T28" fmla="*/ 22 w 2101"/>
                <a:gd name="T29" fmla="*/ 102 h 113"/>
                <a:gd name="T30" fmla="*/ 10 w 2101"/>
                <a:gd name="T31" fmla="*/ 90 h 113"/>
                <a:gd name="T32" fmla="*/ 3 w 2101"/>
                <a:gd name="T33" fmla="*/ 74 h 113"/>
                <a:gd name="T34" fmla="*/ 0 w 2101"/>
                <a:gd name="T35" fmla="*/ 57 h 113"/>
                <a:gd name="T36" fmla="*/ 3 w 2101"/>
                <a:gd name="T37" fmla="*/ 39 h 113"/>
                <a:gd name="T38" fmla="*/ 10 w 2101"/>
                <a:gd name="T39" fmla="*/ 24 h 113"/>
                <a:gd name="T40" fmla="*/ 22 w 2101"/>
                <a:gd name="T41" fmla="*/ 11 h 113"/>
                <a:gd name="T42" fmla="*/ 38 w 2101"/>
                <a:gd name="T43" fmla="*/ 3 h 113"/>
                <a:gd name="T44" fmla="*/ 55 w 2101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01" h="113">
                  <a:moveTo>
                    <a:pt x="55" y="0"/>
                  </a:moveTo>
                  <a:lnTo>
                    <a:pt x="2043" y="0"/>
                  </a:lnTo>
                  <a:lnTo>
                    <a:pt x="2062" y="3"/>
                  </a:lnTo>
                  <a:lnTo>
                    <a:pt x="2077" y="11"/>
                  </a:lnTo>
                  <a:lnTo>
                    <a:pt x="2090" y="24"/>
                  </a:lnTo>
                  <a:lnTo>
                    <a:pt x="2098" y="39"/>
                  </a:lnTo>
                  <a:lnTo>
                    <a:pt x="2101" y="57"/>
                  </a:lnTo>
                  <a:lnTo>
                    <a:pt x="2098" y="74"/>
                  </a:lnTo>
                  <a:lnTo>
                    <a:pt x="2090" y="90"/>
                  </a:lnTo>
                  <a:lnTo>
                    <a:pt x="2077" y="102"/>
                  </a:lnTo>
                  <a:lnTo>
                    <a:pt x="2062" y="110"/>
                  </a:lnTo>
                  <a:lnTo>
                    <a:pt x="2043" y="113"/>
                  </a:lnTo>
                  <a:lnTo>
                    <a:pt x="55" y="113"/>
                  </a:lnTo>
                  <a:lnTo>
                    <a:pt x="38" y="110"/>
                  </a:lnTo>
                  <a:lnTo>
                    <a:pt x="22" y="102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4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8" name="Freeform 554"/>
            <p:cNvSpPr>
              <a:spLocks/>
            </p:cNvSpPr>
            <p:nvPr/>
          </p:nvSpPr>
          <p:spPr bwMode="auto">
            <a:xfrm>
              <a:off x="2868613" y="5273675"/>
              <a:ext cx="134938" cy="19050"/>
            </a:xfrm>
            <a:custGeom>
              <a:avLst/>
              <a:gdLst>
                <a:gd name="T0" fmla="*/ 57 w 852"/>
                <a:gd name="T1" fmla="*/ 0 h 114"/>
                <a:gd name="T2" fmla="*/ 794 w 852"/>
                <a:gd name="T3" fmla="*/ 0 h 114"/>
                <a:gd name="T4" fmla="*/ 813 w 852"/>
                <a:gd name="T5" fmla="*/ 3 h 114"/>
                <a:gd name="T6" fmla="*/ 828 w 852"/>
                <a:gd name="T7" fmla="*/ 12 h 114"/>
                <a:gd name="T8" fmla="*/ 841 w 852"/>
                <a:gd name="T9" fmla="*/ 24 h 114"/>
                <a:gd name="T10" fmla="*/ 849 w 852"/>
                <a:gd name="T11" fmla="*/ 39 h 114"/>
                <a:gd name="T12" fmla="*/ 852 w 852"/>
                <a:gd name="T13" fmla="*/ 57 h 114"/>
                <a:gd name="T14" fmla="*/ 849 w 852"/>
                <a:gd name="T15" fmla="*/ 75 h 114"/>
                <a:gd name="T16" fmla="*/ 841 w 852"/>
                <a:gd name="T17" fmla="*/ 90 h 114"/>
                <a:gd name="T18" fmla="*/ 828 w 852"/>
                <a:gd name="T19" fmla="*/ 102 h 114"/>
                <a:gd name="T20" fmla="*/ 813 w 852"/>
                <a:gd name="T21" fmla="*/ 111 h 114"/>
                <a:gd name="T22" fmla="*/ 794 w 852"/>
                <a:gd name="T23" fmla="*/ 114 h 114"/>
                <a:gd name="T24" fmla="*/ 57 w 852"/>
                <a:gd name="T25" fmla="*/ 114 h 114"/>
                <a:gd name="T26" fmla="*/ 38 w 852"/>
                <a:gd name="T27" fmla="*/ 111 h 114"/>
                <a:gd name="T28" fmla="*/ 23 w 852"/>
                <a:gd name="T29" fmla="*/ 102 h 114"/>
                <a:gd name="T30" fmla="*/ 10 w 852"/>
                <a:gd name="T31" fmla="*/ 90 h 114"/>
                <a:gd name="T32" fmla="*/ 2 w 852"/>
                <a:gd name="T33" fmla="*/ 75 h 114"/>
                <a:gd name="T34" fmla="*/ 0 w 852"/>
                <a:gd name="T35" fmla="*/ 57 h 114"/>
                <a:gd name="T36" fmla="*/ 2 w 852"/>
                <a:gd name="T37" fmla="*/ 39 h 114"/>
                <a:gd name="T38" fmla="*/ 10 w 852"/>
                <a:gd name="T39" fmla="*/ 24 h 114"/>
                <a:gd name="T40" fmla="*/ 23 w 852"/>
                <a:gd name="T41" fmla="*/ 12 h 114"/>
                <a:gd name="T42" fmla="*/ 38 w 852"/>
                <a:gd name="T43" fmla="*/ 3 h 114"/>
                <a:gd name="T44" fmla="*/ 57 w 852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52" h="114">
                  <a:moveTo>
                    <a:pt x="57" y="0"/>
                  </a:moveTo>
                  <a:lnTo>
                    <a:pt x="794" y="0"/>
                  </a:lnTo>
                  <a:lnTo>
                    <a:pt x="813" y="3"/>
                  </a:lnTo>
                  <a:lnTo>
                    <a:pt x="828" y="12"/>
                  </a:lnTo>
                  <a:lnTo>
                    <a:pt x="841" y="24"/>
                  </a:lnTo>
                  <a:lnTo>
                    <a:pt x="849" y="39"/>
                  </a:lnTo>
                  <a:lnTo>
                    <a:pt x="852" y="57"/>
                  </a:lnTo>
                  <a:lnTo>
                    <a:pt x="849" y="75"/>
                  </a:lnTo>
                  <a:lnTo>
                    <a:pt x="841" y="90"/>
                  </a:lnTo>
                  <a:lnTo>
                    <a:pt x="828" y="102"/>
                  </a:lnTo>
                  <a:lnTo>
                    <a:pt x="813" y="111"/>
                  </a:lnTo>
                  <a:lnTo>
                    <a:pt x="794" y="114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9" name="Freeform 555"/>
            <p:cNvSpPr>
              <a:spLocks/>
            </p:cNvSpPr>
            <p:nvPr/>
          </p:nvSpPr>
          <p:spPr bwMode="auto">
            <a:xfrm>
              <a:off x="2868613" y="5211763"/>
              <a:ext cx="134938" cy="17463"/>
            </a:xfrm>
            <a:custGeom>
              <a:avLst/>
              <a:gdLst>
                <a:gd name="T0" fmla="*/ 57 w 852"/>
                <a:gd name="T1" fmla="*/ 0 h 113"/>
                <a:gd name="T2" fmla="*/ 794 w 852"/>
                <a:gd name="T3" fmla="*/ 0 h 113"/>
                <a:gd name="T4" fmla="*/ 813 w 852"/>
                <a:gd name="T5" fmla="*/ 3 h 113"/>
                <a:gd name="T6" fmla="*/ 828 w 852"/>
                <a:gd name="T7" fmla="*/ 11 h 113"/>
                <a:gd name="T8" fmla="*/ 841 w 852"/>
                <a:gd name="T9" fmla="*/ 23 h 113"/>
                <a:gd name="T10" fmla="*/ 849 w 852"/>
                <a:gd name="T11" fmla="*/ 39 h 113"/>
                <a:gd name="T12" fmla="*/ 852 w 852"/>
                <a:gd name="T13" fmla="*/ 56 h 113"/>
                <a:gd name="T14" fmla="*/ 849 w 852"/>
                <a:gd name="T15" fmla="*/ 74 h 113"/>
                <a:gd name="T16" fmla="*/ 841 w 852"/>
                <a:gd name="T17" fmla="*/ 89 h 113"/>
                <a:gd name="T18" fmla="*/ 828 w 852"/>
                <a:gd name="T19" fmla="*/ 102 h 113"/>
                <a:gd name="T20" fmla="*/ 813 w 852"/>
                <a:gd name="T21" fmla="*/ 110 h 113"/>
                <a:gd name="T22" fmla="*/ 794 w 852"/>
                <a:gd name="T23" fmla="*/ 113 h 113"/>
                <a:gd name="T24" fmla="*/ 57 w 852"/>
                <a:gd name="T25" fmla="*/ 113 h 113"/>
                <a:gd name="T26" fmla="*/ 38 w 852"/>
                <a:gd name="T27" fmla="*/ 110 h 113"/>
                <a:gd name="T28" fmla="*/ 23 w 852"/>
                <a:gd name="T29" fmla="*/ 102 h 113"/>
                <a:gd name="T30" fmla="*/ 10 w 852"/>
                <a:gd name="T31" fmla="*/ 89 h 113"/>
                <a:gd name="T32" fmla="*/ 2 w 852"/>
                <a:gd name="T33" fmla="*/ 74 h 113"/>
                <a:gd name="T34" fmla="*/ 0 w 852"/>
                <a:gd name="T35" fmla="*/ 56 h 113"/>
                <a:gd name="T36" fmla="*/ 2 w 852"/>
                <a:gd name="T37" fmla="*/ 39 h 113"/>
                <a:gd name="T38" fmla="*/ 10 w 852"/>
                <a:gd name="T39" fmla="*/ 23 h 113"/>
                <a:gd name="T40" fmla="*/ 23 w 852"/>
                <a:gd name="T41" fmla="*/ 11 h 113"/>
                <a:gd name="T42" fmla="*/ 38 w 852"/>
                <a:gd name="T43" fmla="*/ 3 h 113"/>
                <a:gd name="T44" fmla="*/ 57 w 852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52" h="113">
                  <a:moveTo>
                    <a:pt x="57" y="0"/>
                  </a:moveTo>
                  <a:lnTo>
                    <a:pt x="794" y="0"/>
                  </a:lnTo>
                  <a:lnTo>
                    <a:pt x="813" y="3"/>
                  </a:lnTo>
                  <a:lnTo>
                    <a:pt x="828" y="11"/>
                  </a:lnTo>
                  <a:lnTo>
                    <a:pt x="841" y="23"/>
                  </a:lnTo>
                  <a:lnTo>
                    <a:pt x="849" y="39"/>
                  </a:lnTo>
                  <a:lnTo>
                    <a:pt x="852" y="56"/>
                  </a:lnTo>
                  <a:lnTo>
                    <a:pt x="849" y="74"/>
                  </a:lnTo>
                  <a:lnTo>
                    <a:pt x="841" y="89"/>
                  </a:lnTo>
                  <a:lnTo>
                    <a:pt x="828" y="102"/>
                  </a:lnTo>
                  <a:lnTo>
                    <a:pt x="813" y="110"/>
                  </a:lnTo>
                  <a:lnTo>
                    <a:pt x="794" y="113"/>
                  </a:lnTo>
                  <a:lnTo>
                    <a:pt x="57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0" name="Freeform 556"/>
            <p:cNvSpPr>
              <a:spLocks/>
            </p:cNvSpPr>
            <p:nvPr/>
          </p:nvSpPr>
          <p:spPr bwMode="auto">
            <a:xfrm>
              <a:off x="2868613" y="5148263"/>
              <a:ext cx="134938" cy="17463"/>
            </a:xfrm>
            <a:custGeom>
              <a:avLst/>
              <a:gdLst>
                <a:gd name="T0" fmla="*/ 57 w 852"/>
                <a:gd name="T1" fmla="*/ 0 h 113"/>
                <a:gd name="T2" fmla="*/ 794 w 852"/>
                <a:gd name="T3" fmla="*/ 0 h 113"/>
                <a:gd name="T4" fmla="*/ 813 w 852"/>
                <a:gd name="T5" fmla="*/ 3 h 113"/>
                <a:gd name="T6" fmla="*/ 828 w 852"/>
                <a:gd name="T7" fmla="*/ 11 h 113"/>
                <a:gd name="T8" fmla="*/ 841 w 852"/>
                <a:gd name="T9" fmla="*/ 24 h 113"/>
                <a:gd name="T10" fmla="*/ 849 w 852"/>
                <a:gd name="T11" fmla="*/ 39 h 113"/>
                <a:gd name="T12" fmla="*/ 852 w 852"/>
                <a:gd name="T13" fmla="*/ 57 h 113"/>
                <a:gd name="T14" fmla="*/ 849 w 852"/>
                <a:gd name="T15" fmla="*/ 74 h 113"/>
                <a:gd name="T16" fmla="*/ 841 w 852"/>
                <a:gd name="T17" fmla="*/ 91 h 113"/>
                <a:gd name="T18" fmla="*/ 828 w 852"/>
                <a:gd name="T19" fmla="*/ 102 h 113"/>
                <a:gd name="T20" fmla="*/ 813 w 852"/>
                <a:gd name="T21" fmla="*/ 110 h 113"/>
                <a:gd name="T22" fmla="*/ 794 w 852"/>
                <a:gd name="T23" fmla="*/ 113 h 113"/>
                <a:gd name="T24" fmla="*/ 57 w 852"/>
                <a:gd name="T25" fmla="*/ 113 h 113"/>
                <a:gd name="T26" fmla="*/ 38 w 852"/>
                <a:gd name="T27" fmla="*/ 110 h 113"/>
                <a:gd name="T28" fmla="*/ 23 w 852"/>
                <a:gd name="T29" fmla="*/ 102 h 113"/>
                <a:gd name="T30" fmla="*/ 10 w 852"/>
                <a:gd name="T31" fmla="*/ 91 h 113"/>
                <a:gd name="T32" fmla="*/ 2 w 852"/>
                <a:gd name="T33" fmla="*/ 74 h 113"/>
                <a:gd name="T34" fmla="*/ 0 w 852"/>
                <a:gd name="T35" fmla="*/ 57 h 113"/>
                <a:gd name="T36" fmla="*/ 2 w 852"/>
                <a:gd name="T37" fmla="*/ 39 h 113"/>
                <a:gd name="T38" fmla="*/ 10 w 852"/>
                <a:gd name="T39" fmla="*/ 24 h 113"/>
                <a:gd name="T40" fmla="*/ 23 w 852"/>
                <a:gd name="T41" fmla="*/ 11 h 113"/>
                <a:gd name="T42" fmla="*/ 38 w 852"/>
                <a:gd name="T43" fmla="*/ 3 h 113"/>
                <a:gd name="T44" fmla="*/ 57 w 852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52" h="113">
                  <a:moveTo>
                    <a:pt x="57" y="0"/>
                  </a:moveTo>
                  <a:lnTo>
                    <a:pt x="794" y="0"/>
                  </a:lnTo>
                  <a:lnTo>
                    <a:pt x="813" y="3"/>
                  </a:lnTo>
                  <a:lnTo>
                    <a:pt x="828" y="11"/>
                  </a:lnTo>
                  <a:lnTo>
                    <a:pt x="841" y="24"/>
                  </a:lnTo>
                  <a:lnTo>
                    <a:pt x="849" y="39"/>
                  </a:lnTo>
                  <a:lnTo>
                    <a:pt x="852" y="57"/>
                  </a:lnTo>
                  <a:lnTo>
                    <a:pt x="849" y="74"/>
                  </a:lnTo>
                  <a:lnTo>
                    <a:pt x="841" y="91"/>
                  </a:lnTo>
                  <a:lnTo>
                    <a:pt x="828" y="102"/>
                  </a:lnTo>
                  <a:lnTo>
                    <a:pt x="813" y="110"/>
                  </a:lnTo>
                  <a:lnTo>
                    <a:pt x="794" y="113"/>
                  </a:lnTo>
                  <a:lnTo>
                    <a:pt x="57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0" y="91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1" name="Freeform 557"/>
            <p:cNvSpPr>
              <a:spLocks/>
            </p:cNvSpPr>
            <p:nvPr/>
          </p:nvSpPr>
          <p:spPr bwMode="auto">
            <a:xfrm>
              <a:off x="2670175" y="5445125"/>
              <a:ext cx="333375" cy="17463"/>
            </a:xfrm>
            <a:custGeom>
              <a:avLst/>
              <a:gdLst>
                <a:gd name="T0" fmla="*/ 55 w 2101"/>
                <a:gd name="T1" fmla="*/ 0 h 113"/>
                <a:gd name="T2" fmla="*/ 2043 w 2101"/>
                <a:gd name="T3" fmla="*/ 0 h 113"/>
                <a:gd name="T4" fmla="*/ 2062 w 2101"/>
                <a:gd name="T5" fmla="*/ 3 h 113"/>
                <a:gd name="T6" fmla="*/ 2077 w 2101"/>
                <a:gd name="T7" fmla="*/ 11 h 113"/>
                <a:gd name="T8" fmla="*/ 2090 w 2101"/>
                <a:gd name="T9" fmla="*/ 23 h 113"/>
                <a:gd name="T10" fmla="*/ 2098 w 2101"/>
                <a:gd name="T11" fmla="*/ 39 h 113"/>
                <a:gd name="T12" fmla="*/ 2101 w 2101"/>
                <a:gd name="T13" fmla="*/ 57 h 113"/>
                <a:gd name="T14" fmla="*/ 2098 w 2101"/>
                <a:gd name="T15" fmla="*/ 74 h 113"/>
                <a:gd name="T16" fmla="*/ 2090 w 2101"/>
                <a:gd name="T17" fmla="*/ 90 h 113"/>
                <a:gd name="T18" fmla="*/ 2077 w 2101"/>
                <a:gd name="T19" fmla="*/ 102 h 113"/>
                <a:gd name="T20" fmla="*/ 2062 w 2101"/>
                <a:gd name="T21" fmla="*/ 110 h 113"/>
                <a:gd name="T22" fmla="*/ 2043 w 2101"/>
                <a:gd name="T23" fmla="*/ 113 h 113"/>
                <a:gd name="T24" fmla="*/ 55 w 2101"/>
                <a:gd name="T25" fmla="*/ 113 h 113"/>
                <a:gd name="T26" fmla="*/ 38 w 2101"/>
                <a:gd name="T27" fmla="*/ 110 h 113"/>
                <a:gd name="T28" fmla="*/ 22 w 2101"/>
                <a:gd name="T29" fmla="*/ 102 h 113"/>
                <a:gd name="T30" fmla="*/ 10 w 2101"/>
                <a:gd name="T31" fmla="*/ 90 h 113"/>
                <a:gd name="T32" fmla="*/ 3 w 2101"/>
                <a:gd name="T33" fmla="*/ 74 h 113"/>
                <a:gd name="T34" fmla="*/ 0 w 2101"/>
                <a:gd name="T35" fmla="*/ 57 h 113"/>
                <a:gd name="T36" fmla="*/ 3 w 2101"/>
                <a:gd name="T37" fmla="*/ 39 h 113"/>
                <a:gd name="T38" fmla="*/ 10 w 2101"/>
                <a:gd name="T39" fmla="*/ 23 h 113"/>
                <a:gd name="T40" fmla="*/ 22 w 2101"/>
                <a:gd name="T41" fmla="*/ 11 h 113"/>
                <a:gd name="T42" fmla="*/ 38 w 2101"/>
                <a:gd name="T43" fmla="*/ 3 h 113"/>
                <a:gd name="T44" fmla="*/ 55 w 2101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01" h="113">
                  <a:moveTo>
                    <a:pt x="55" y="0"/>
                  </a:moveTo>
                  <a:lnTo>
                    <a:pt x="2043" y="0"/>
                  </a:lnTo>
                  <a:lnTo>
                    <a:pt x="2062" y="3"/>
                  </a:lnTo>
                  <a:lnTo>
                    <a:pt x="2077" y="11"/>
                  </a:lnTo>
                  <a:lnTo>
                    <a:pt x="2090" y="23"/>
                  </a:lnTo>
                  <a:lnTo>
                    <a:pt x="2098" y="39"/>
                  </a:lnTo>
                  <a:lnTo>
                    <a:pt x="2101" y="57"/>
                  </a:lnTo>
                  <a:lnTo>
                    <a:pt x="2098" y="74"/>
                  </a:lnTo>
                  <a:lnTo>
                    <a:pt x="2090" y="90"/>
                  </a:lnTo>
                  <a:lnTo>
                    <a:pt x="2077" y="102"/>
                  </a:lnTo>
                  <a:lnTo>
                    <a:pt x="2062" y="110"/>
                  </a:lnTo>
                  <a:lnTo>
                    <a:pt x="2043" y="113"/>
                  </a:lnTo>
                  <a:lnTo>
                    <a:pt x="55" y="113"/>
                  </a:lnTo>
                  <a:lnTo>
                    <a:pt x="38" y="110"/>
                  </a:lnTo>
                  <a:lnTo>
                    <a:pt x="22" y="102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2" name="Freeform 558"/>
            <p:cNvSpPr>
              <a:spLocks/>
            </p:cNvSpPr>
            <p:nvPr/>
          </p:nvSpPr>
          <p:spPr bwMode="auto">
            <a:xfrm>
              <a:off x="2670175" y="5391150"/>
              <a:ext cx="144463" cy="17463"/>
            </a:xfrm>
            <a:custGeom>
              <a:avLst/>
              <a:gdLst>
                <a:gd name="T0" fmla="*/ 55 w 907"/>
                <a:gd name="T1" fmla="*/ 0 h 113"/>
                <a:gd name="T2" fmla="*/ 852 w 907"/>
                <a:gd name="T3" fmla="*/ 0 h 113"/>
                <a:gd name="T4" fmla="*/ 869 w 907"/>
                <a:gd name="T5" fmla="*/ 3 h 113"/>
                <a:gd name="T6" fmla="*/ 885 w 907"/>
                <a:gd name="T7" fmla="*/ 11 h 113"/>
                <a:gd name="T8" fmla="*/ 897 w 907"/>
                <a:gd name="T9" fmla="*/ 24 h 113"/>
                <a:gd name="T10" fmla="*/ 905 w 907"/>
                <a:gd name="T11" fmla="*/ 39 h 113"/>
                <a:gd name="T12" fmla="*/ 907 w 907"/>
                <a:gd name="T13" fmla="*/ 57 h 113"/>
                <a:gd name="T14" fmla="*/ 905 w 907"/>
                <a:gd name="T15" fmla="*/ 74 h 113"/>
                <a:gd name="T16" fmla="*/ 897 w 907"/>
                <a:gd name="T17" fmla="*/ 90 h 113"/>
                <a:gd name="T18" fmla="*/ 885 w 907"/>
                <a:gd name="T19" fmla="*/ 102 h 113"/>
                <a:gd name="T20" fmla="*/ 869 w 907"/>
                <a:gd name="T21" fmla="*/ 110 h 113"/>
                <a:gd name="T22" fmla="*/ 852 w 907"/>
                <a:gd name="T23" fmla="*/ 113 h 113"/>
                <a:gd name="T24" fmla="*/ 55 w 907"/>
                <a:gd name="T25" fmla="*/ 113 h 113"/>
                <a:gd name="T26" fmla="*/ 38 w 907"/>
                <a:gd name="T27" fmla="*/ 110 h 113"/>
                <a:gd name="T28" fmla="*/ 22 w 907"/>
                <a:gd name="T29" fmla="*/ 102 h 113"/>
                <a:gd name="T30" fmla="*/ 10 w 907"/>
                <a:gd name="T31" fmla="*/ 90 h 113"/>
                <a:gd name="T32" fmla="*/ 3 w 907"/>
                <a:gd name="T33" fmla="*/ 74 h 113"/>
                <a:gd name="T34" fmla="*/ 0 w 907"/>
                <a:gd name="T35" fmla="*/ 57 h 113"/>
                <a:gd name="T36" fmla="*/ 3 w 907"/>
                <a:gd name="T37" fmla="*/ 39 h 113"/>
                <a:gd name="T38" fmla="*/ 10 w 907"/>
                <a:gd name="T39" fmla="*/ 24 h 113"/>
                <a:gd name="T40" fmla="*/ 22 w 907"/>
                <a:gd name="T41" fmla="*/ 11 h 113"/>
                <a:gd name="T42" fmla="*/ 38 w 907"/>
                <a:gd name="T43" fmla="*/ 3 h 113"/>
                <a:gd name="T44" fmla="*/ 55 w 907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7" h="113">
                  <a:moveTo>
                    <a:pt x="55" y="0"/>
                  </a:moveTo>
                  <a:lnTo>
                    <a:pt x="852" y="0"/>
                  </a:lnTo>
                  <a:lnTo>
                    <a:pt x="869" y="3"/>
                  </a:lnTo>
                  <a:lnTo>
                    <a:pt x="885" y="11"/>
                  </a:lnTo>
                  <a:lnTo>
                    <a:pt x="897" y="24"/>
                  </a:lnTo>
                  <a:lnTo>
                    <a:pt x="905" y="39"/>
                  </a:lnTo>
                  <a:lnTo>
                    <a:pt x="907" y="57"/>
                  </a:lnTo>
                  <a:lnTo>
                    <a:pt x="905" y="74"/>
                  </a:lnTo>
                  <a:lnTo>
                    <a:pt x="897" y="90"/>
                  </a:lnTo>
                  <a:lnTo>
                    <a:pt x="885" y="102"/>
                  </a:lnTo>
                  <a:lnTo>
                    <a:pt x="869" y="110"/>
                  </a:lnTo>
                  <a:lnTo>
                    <a:pt x="852" y="113"/>
                  </a:lnTo>
                  <a:lnTo>
                    <a:pt x="55" y="113"/>
                  </a:lnTo>
                  <a:lnTo>
                    <a:pt x="38" y="110"/>
                  </a:lnTo>
                  <a:lnTo>
                    <a:pt x="22" y="102"/>
                  </a:lnTo>
                  <a:lnTo>
                    <a:pt x="10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4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3" name="Freeform 559"/>
            <p:cNvSpPr>
              <a:spLocks/>
            </p:cNvSpPr>
            <p:nvPr/>
          </p:nvSpPr>
          <p:spPr bwMode="auto">
            <a:xfrm>
              <a:off x="2868613" y="5391150"/>
              <a:ext cx="134938" cy="17463"/>
            </a:xfrm>
            <a:custGeom>
              <a:avLst/>
              <a:gdLst>
                <a:gd name="T0" fmla="*/ 57 w 852"/>
                <a:gd name="T1" fmla="*/ 0 h 113"/>
                <a:gd name="T2" fmla="*/ 794 w 852"/>
                <a:gd name="T3" fmla="*/ 0 h 113"/>
                <a:gd name="T4" fmla="*/ 813 w 852"/>
                <a:gd name="T5" fmla="*/ 3 h 113"/>
                <a:gd name="T6" fmla="*/ 828 w 852"/>
                <a:gd name="T7" fmla="*/ 11 h 113"/>
                <a:gd name="T8" fmla="*/ 841 w 852"/>
                <a:gd name="T9" fmla="*/ 24 h 113"/>
                <a:gd name="T10" fmla="*/ 849 w 852"/>
                <a:gd name="T11" fmla="*/ 39 h 113"/>
                <a:gd name="T12" fmla="*/ 852 w 852"/>
                <a:gd name="T13" fmla="*/ 57 h 113"/>
                <a:gd name="T14" fmla="*/ 849 w 852"/>
                <a:gd name="T15" fmla="*/ 74 h 113"/>
                <a:gd name="T16" fmla="*/ 841 w 852"/>
                <a:gd name="T17" fmla="*/ 90 h 113"/>
                <a:gd name="T18" fmla="*/ 828 w 852"/>
                <a:gd name="T19" fmla="*/ 102 h 113"/>
                <a:gd name="T20" fmla="*/ 813 w 852"/>
                <a:gd name="T21" fmla="*/ 110 h 113"/>
                <a:gd name="T22" fmla="*/ 794 w 852"/>
                <a:gd name="T23" fmla="*/ 113 h 113"/>
                <a:gd name="T24" fmla="*/ 57 w 852"/>
                <a:gd name="T25" fmla="*/ 113 h 113"/>
                <a:gd name="T26" fmla="*/ 38 w 852"/>
                <a:gd name="T27" fmla="*/ 110 h 113"/>
                <a:gd name="T28" fmla="*/ 23 w 852"/>
                <a:gd name="T29" fmla="*/ 102 h 113"/>
                <a:gd name="T30" fmla="*/ 10 w 852"/>
                <a:gd name="T31" fmla="*/ 90 h 113"/>
                <a:gd name="T32" fmla="*/ 2 w 852"/>
                <a:gd name="T33" fmla="*/ 74 h 113"/>
                <a:gd name="T34" fmla="*/ 0 w 852"/>
                <a:gd name="T35" fmla="*/ 57 h 113"/>
                <a:gd name="T36" fmla="*/ 2 w 852"/>
                <a:gd name="T37" fmla="*/ 39 h 113"/>
                <a:gd name="T38" fmla="*/ 10 w 852"/>
                <a:gd name="T39" fmla="*/ 24 h 113"/>
                <a:gd name="T40" fmla="*/ 23 w 852"/>
                <a:gd name="T41" fmla="*/ 11 h 113"/>
                <a:gd name="T42" fmla="*/ 38 w 852"/>
                <a:gd name="T43" fmla="*/ 3 h 113"/>
                <a:gd name="T44" fmla="*/ 57 w 852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52" h="113">
                  <a:moveTo>
                    <a:pt x="57" y="0"/>
                  </a:moveTo>
                  <a:lnTo>
                    <a:pt x="794" y="0"/>
                  </a:lnTo>
                  <a:lnTo>
                    <a:pt x="813" y="3"/>
                  </a:lnTo>
                  <a:lnTo>
                    <a:pt x="828" y="11"/>
                  </a:lnTo>
                  <a:lnTo>
                    <a:pt x="841" y="24"/>
                  </a:lnTo>
                  <a:lnTo>
                    <a:pt x="849" y="39"/>
                  </a:lnTo>
                  <a:lnTo>
                    <a:pt x="852" y="57"/>
                  </a:lnTo>
                  <a:lnTo>
                    <a:pt x="849" y="74"/>
                  </a:lnTo>
                  <a:lnTo>
                    <a:pt x="841" y="90"/>
                  </a:lnTo>
                  <a:lnTo>
                    <a:pt x="828" y="102"/>
                  </a:lnTo>
                  <a:lnTo>
                    <a:pt x="813" y="110"/>
                  </a:lnTo>
                  <a:lnTo>
                    <a:pt x="794" y="113"/>
                  </a:lnTo>
                  <a:lnTo>
                    <a:pt x="57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" name="Freeform 560"/>
            <p:cNvSpPr>
              <a:spLocks/>
            </p:cNvSpPr>
            <p:nvPr/>
          </p:nvSpPr>
          <p:spPr bwMode="auto">
            <a:xfrm>
              <a:off x="2832100" y="5391150"/>
              <a:ext cx="17463" cy="17463"/>
            </a:xfrm>
            <a:custGeom>
              <a:avLst/>
              <a:gdLst>
                <a:gd name="T0" fmla="*/ 56 w 113"/>
                <a:gd name="T1" fmla="*/ 0 h 112"/>
                <a:gd name="T2" fmla="*/ 71 w 113"/>
                <a:gd name="T3" fmla="*/ 2 h 112"/>
                <a:gd name="T4" fmla="*/ 85 w 113"/>
                <a:gd name="T5" fmla="*/ 7 h 112"/>
                <a:gd name="T6" fmla="*/ 97 w 113"/>
                <a:gd name="T7" fmla="*/ 17 h 112"/>
                <a:gd name="T8" fmla="*/ 105 w 113"/>
                <a:gd name="T9" fmla="*/ 28 h 112"/>
                <a:gd name="T10" fmla="*/ 111 w 113"/>
                <a:gd name="T11" fmla="*/ 41 h 112"/>
                <a:gd name="T12" fmla="*/ 113 w 113"/>
                <a:gd name="T13" fmla="*/ 56 h 112"/>
                <a:gd name="T14" fmla="*/ 111 w 113"/>
                <a:gd name="T15" fmla="*/ 70 h 112"/>
                <a:gd name="T16" fmla="*/ 105 w 113"/>
                <a:gd name="T17" fmla="*/ 83 h 112"/>
                <a:gd name="T18" fmla="*/ 97 w 113"/>
                <a:gd name="T19" fmla="*/ 96 h 112"/>
                <a:gd name="T20" fmla="*/ 85 w 113"/>
                <a:gd name="T21" fmla="*/ 105 h 112"/>
                <a:gd name="T22" fmla="*/ 71 w 113"/>
                <a:gd name="T23" fmla="*/ 110 h 112"/>
                <a:gd name="T24" fmla="*/ 57 w 113"/>
                <a:gd name="T25" fmla="*/ 112 h 112"/>
                <a:gd name="T26" fmla="*/ 41 w 113"/>
                <a:gd name="T27" fmla="*/ 110 h 112"/>
                <a:gd name="T28" fmla="*/ 28 w 113"/>
                <a:gd name="T29" fmla="*/ 105 h 112"/>
                <a:gd name="T30" fmla="*/ 15 w 113"/>
                <a:gd name="T31" fmla="*/ 96 h 112"/>
                <a:gd name="T32" fmla="*/ 7 w 113"/>
                <a:gd name="T33" fmla="*/ 83 h 112"/>
                <a:gd name="T34" fmla="*/ 2 w 113"/>
                <a:gd name="T35" fmla="*/ 70 h 112"/>
                <a:gd name="T36" fmla="*/ 0 w 113"/>
                <a:gd name="T37" fmla="*/ 56 h 112"/>
                <a:gd name="T38" fmla="*/ 2 w 113"/>
                <a:gd name="T39" fmla="*/ 41 h 112"/>
                <a:gd name="T40" fmla="*/ 7 w 113"/>
                <a:gd name="T41" fmla="*/ 28 h 112"/>
                <a:gd name="T42" fmla="*/ 15 w 113"/>
                <a:gd name="T43" fmla="*/ 15 h 112"/>
                <a:gd name="T44" fmla="*/ 28 w 113"/>
                <a:gd name="T45" fmla="*/ 6 h 112"/>
                <a:gd name="T46" fmla="*/ 41 w 113"/>
                <a:gd name="T47" fmla="*/ 1 h 112"/>
                <a:gd name="T48" fmla="*/ 56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1" y="2"/>
                  </a:lnTo>
                  <a:lnTo>
                    <a:pt x="85" y="7"/>
                  </a:lnTo>
                  <a:lnTo>
                    <a:pt x="97" y="17"/>
                  </a:lnTo>
                  <a:lnTo>
                    <a:pt x="105" y="28"/>
                  </a:lnTo>
                  <a:lnTo>
                    <a:pt x="111" y="41"/>
                  </a:lnTo>
                  <a:lnTo>
                    <a:pt x="113" y="56"/>
                  </a:lnTo>
                  <a:lnTo>
                    <a:pt x="111" y="70"/>
                  </a:lnTo>
                  <a:lnTo>
                    <a:pt x="105" y="83"/>
                  </a:lnTo>
                  <a:lnTo>
                    <a:pt x="97" y="96"/>
                  </a:lnTo>
                  <a:lnTo>
                    <a:pt x="85" y="105"/>
                  </a:lnTo>
                  <a:lnTo>
                    <a:pt x="71" y="110"/>
                  </a:lnTo>
                  <a:lnTo>
                    <a:pt x="57" y="112"/>
                  </a:lnTo>
                  <a:lnTo>
                    <a:pt x="41" y="110"/>
                  </a:lnTo>
                  <a:lnTo>
                    <a:pt x="28" y="105"/>
                  </a:lnTo>
                  <a:lnTo>
                    <a:pt x="15" y="96"/>
                  </a:lnTo>
                  <a:lnTo>
                    <a:pt x="7" y="83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5" y="15"/>
                  </a:lnTo>
                  <a:lnTo>
                    <a:pt x="28" y="6"/>
                  </a:lnTo>
                  <a:lnTo>
                    <a:pt x="41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5" name="Freeform 561"/>
            <p:cNvSpPr>
              <a:spLocks noEditPoints="1"/>
            </p:cNvSpPr>
            <p:nvPr/>
          </p:nvSpPr>
          <p:spPr bwMode="auto">
            <a:xfrm>
              <a:off x="2606675" y="5013325"/>
              <a:ext cx="460375" cy="539750"/>
            </a:xfrm>
            <a:custGeom>
              <a:avLst/>
              <a:gdLst>
                <a:gd name="T0" fmla="*/ 114 w 2897"/>
                <a:gd name="T1" fmla="*/ 3287 h 3400"/>
                <a:gd name="T2" fmla="*/ 2783 w 2897"/>
                <a:gd name="T3" fmla="*/ 340 h 3400"/>
                <a:gd name="T4" fmla="*/ 1420 w 2897"/>
                <a:gd name="T5" fmla="*/ 1643 h 3400"/>
                <a:gd name="T6" fmla="*/ 1411 w 2897"/>
                <a:gd name="T7" fmla="*/ 1673 h 3400"/>
                <a:gd name="T8" fmla="*/ 1388 w 2897"/>
                <a:gd name="T9" fmla="*/ 1694 h 3400"/>
                <a:gd name="T10" fmla="*/ 1365 w 2897"/>
                <a:gd name="T11" fmla="*/ 1699 h 3400"/>
                <a:gd name="T12" fmla="*/ 1363 w 2897"/>
                <a:gd name="T13" fmla="*/ 1700 h 3400"/>
                <a:gd name="T14" fmla="*/ 1360 w 2897"/>
                <a:gd name="T15" fmla="*/ 1699 h 3400"/>
                <a:gd name="T16" fmla="*/ 1350 w 2897"/>
                <a:gd name="T17" fmla="*/ 1698 h 3400"/>
                <a:gd name="T18" fmla="*/ 1343 w 2897"/>
                <a:gd name="T19" fmla="*/ 1697 h 3400"/>
                <a:gd name="T20" fmla="*/ 1333 w 2897"/>
                <a:gd name="T21" fmla="*/ 1692 h 3400"/>
                <a:gd name="T22" fmla="*/ 909 w 2897"/>
                <a:gd name="T23" fmla="*/ 1374 h 3400"/>
                <a:gd name="T24" fmla="*/ 474 w 2897"/>
                <a:gd name="T25" fmla="*/ 1696 h 3400"/>
                <a:gd name="T26" fmla="*/ 444 w 2897"/>
                <a:gd name="T27" fmla="*/ 1699 h 3400"/>
                <a:gd name="T28" fmla="*/ 415 w 2897"/>
                <a:gd name="T29" fmla="*/ 1685 h 3400"/>
                <a:gd name="T30" fmla="*/ 400 w 2897"/>
                <a:gd name="T31" fmla="*/ 1659 h 3400"/>
                <a:gd name="T32" fmla="*/ 398 w 2897"/>
                <a:gd name="T33" fmla="*/ 340 h 3400"/>
                <a:gd name="T34" fmla="*/ 511 w 2897"/>
                <a:gd name="T35" fmla="*/ 113 h 3400"/>
                <a:gd name="T36" fmla="*/ 875 w 2897"/>
                <a:gd name="T37" fmla="*/ 1258 h 3400"/>
                <a:gd name="T38" fmla="*/ 902 w 2897"/>
                <a:gd name="T39" fmla="*/ 1247 h 3400"/>
                <a:gd name="T40" fmla="*/ 929 w 2897"/>
                <a:gd name="T41" fmla="*/ 1251 h 3400"/>
                <a:gd name="T42" fmla="*/ 1305 w 2897"/>
                <a:gd name="T43" fmla="*/ 1530 h 3400"/>
                <a:gd name="T44" fmla="*/ 511 w 2897"/>
                <a:gd name="T45" fmla="*/ 113 h 3400"/>
                <a:gd name="T46" fmla="*/ 1363 w 2897"/>
                <a:gd name="T47" fmla="*/ 0 h 3400"/>
                <a:gd name="T48" fmla="*/ 1396 w 2897"/>
                <a:gd name="T49" fmla="*/ 11 h 3400"/>
                <a:gd name="T50" fmla="*/ 1417 w 2897"/>
                <a:gd name="T51" fmla="*/ 39 h 3400"/>
                <a:gd name="T52" fmla="*/ 1420 w 2897"/>
                <a:gd name="T53" fmla="*/ 227 h 3400"/>
                <a:gd name="T54" fmla="*/ 2857 w 2897"/>
                <a:gd name="T55" fmla="*/ 230 h 3400"/>
                <a:gd name="T56" fmla="*/ 2885 w 2897"/>
                <a:gd name="T57" fmla="*/ 250 h 3400"/>
                <a:gd name="T58" fmla="*/ 2897 w 2897"/>
                <a:gd name="T59" fmla="*/ 283 h 3400"/>
                <a:gd name="T60" fmla="*/ 2893 w 2897"/>
                <a:gd name="T61" fmla="*/ 3361 h 3400"/>
                <a:gd name="T62" fmla="*/ 2873 w 2897"/>
                <a:gd name="T63" fmla="*/ 3389 h 3400"/>
                <a:gd name="T64" fmla="*/ 2840 w 2897"/>
                <a:gd name="T65" fmla="*/ 3400 h 3400"/>
                <a:gd name="T66" fmla="*/ 38 w 2897"/>
                <a:gd name="T67" fmla="*/ 3397 h 3400"/>
                <a:gd name="T68" fmla="*/ 10 w 2897"/>
                <a:gd name="T69" fmla="*/ 3376 h 3400"/>
                <a:gd name="T70" fmla="*/ 0 w 2897"/>
                <a:gd name="T71" fmla="*/ 3343 h 3400"/>
                <a:gd name="T72" fmla="*/ 2 w 2897"/>
                <a:gd name="T73" fmla="*/ 266 h 3400"/>
                <a:gd name="T74" fmla="*/ 23 w 2897"/>
                <a:gd name="T75" fmla="*/ 238 h 3400"/>
                <a:gd name="T76" fmla="*/ 57 w 2897"/>
                <a:gd name="T77" fmla="*/ 227 h 3400"/>
                <a:gd name="T78" fmla="*/ 398 w 2897"/>
                <a:gd name="T79" fmla="*/ 57 h 3400"/>
                <a:gd name="T80" fmla="*/ 408 w 2897"/>
                <a:gd name="T81" fmla="*/ 24 h 3400"/>
                <a:gd name="T82" fmla="*/ 436 w 2897"/>
                <a:gd name="T83" fmla="*/ 3 h 3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97" h="3400">
                  <a:moveTo>
                    <a:pt x="114" y="340"/>
                  </a:moveTo>
                  <a:lnTo>
                    <a:pt x="114" y="3287"/>
                  </a:lnTo>
                  <a:lnTo>
                    <a:pt x="2783" y="3287"/>
                  </a:lnTo>
                  <a:lnTo>
                    <a:pt x="2783" y="340"/>
                  </a:lnTo>
                  <a:lnTo>
                    <a:pt x="1420" y="340"/>
                  </a:lnTo>
                  <a:lnTo>
                    <a:pt x="1420" y="1643"/>
                  </a:lnTo>
                  <a:lnTo>
                    <a:pt x="1417" y="1659"/>
                  </a:lnTo>
                  <a:lnTo>
                    <a:pt x="1411" y="1673"/>
                  </a:lnTo>
                  <a:lnTo>
                    <a:pt x="1401" y="1685"/>
                  </a:lnTo>
                  <a:lnTo>
                    <a:pt x="1388" y="1694"/>
                  </a:lnTo>
                  <a:lnTo>
                    <a:pt x="1377" y="1698"/>
                  </a:lnTo>
                  <a:lnTo>
                    <a:pt x="1365" y="1699"/>
                  </a:lnTo>
                  <a:lnTo>
                    <a:pt x="1364" y="1699"/>
                  </a:lnTo>
                  <a:lnTo>
                    <a:pt x="1363" y="1700"/>
                  </a:lnTo>
                  <a:lnTo>
                    <a:pt x="1361" y="1699"/>
                  </a:lnTo>
                  <a:lnTo>
                    <a:pt x="1360" y="1699"/>
                  </a:lnTo>
                  <a:lnTo>
                    <a:pt x="1355" y="1699"/>
                  </a:lnTo>
                  <a:lnTo>
                    <a:pt x="1350" y="1698"/>
                  </a:lnTo>
                  <a:lnTo>
                    <a:pt x="1347" y="1697"/>
                  </a:lnTo>
                  <a:lnTo>
                    <a:pt x="1343" y="1697"/>
                  </a:lnTo>
                  <a:lnTo>
                    <a:pt x="1338" y="1695"/>
                  </a:lnTo>
                  <a:lnTo>
                    <a:pt x="1333" y="1692"/>
                  </a:lnTo>
                  <a:lnTo>
                    <a:pt x="1329" y="1689"/>
                  </a:lnTo>
                  <a:lnTo>
                    <a:pt x="909" y="1374"/>
                  </a:lnTo>
                  <a:lnTo>
                    <a:pt x="488" y="1689"/>
                  </a:lnTo>
                  <a:lnTo>
                    <a:pt x="474" y="1696"/>
                  </a:lnTo>
                  <a:lnTo>
                    <a:pt x="460" y="1699"/>
                  </a:lnTo>
                  <a:lnTo>
                    <a:pt x="444" y="1699"/>
                  </a:lnTo>
                  <a:lnTo>
                    <a:pt x="429" y="1694"/>
                  </a:lnTo>
                  <a:lnTo>
                    <a:pt x="415" y="1685"/>
                  </a:lnTo>
                  <a:lnTo>
                    <a:pt x="406" y="1673"/>
                  </a:lnTo>
                  <a:lnTo>
                    <a:pt x="400" y="1659"/>
                  </a:lnTo>
                  <a:lnTo>
                    <a:pt x="398" y="1643"/>
                  </a:lnTo>
                  <a:lnTo>
                    <a:pt x="398" y="340"/>
                  </a:lnTo>
                  <a:lnTo>
                    <a:pt x="114" y="340"/>
                  </a:lnTo>
                  <a:close/>
                  <a:moveTo>
                    <a:pt x="511" y="113"/>
                  </a:moveTo>
                  <a:lnTo>
                    <a:pt x="511" y="1530"/>
                  </a:lnTo>
                  <a:lnTo>
                    <a:pt x="875" y="1258"/>
                  </a:lnTo>
                  <a:lnTo>
                    <a:pt x="887" y="1251"/>
                  </a:lnTo>
                  <a:lnTo>
                    <a:pt x="902" y="1247"/>
                  </a:lnTo>
                  <a:lnTo>
                    <a:pt x="916" y="1247"/>
                  </a:lnTo>
                  <a:lnTo>
                    <a:pt x="929" y="1251"/>
                  </a:lnTo>
                  <a:lnTo>
                    <a:pt x="943" y="1258"/>
                  </a:lnTo>
                  <a:lnTo>
                    <a:pt x="1305" y="1530"/>
                  </a:lnTo>
                  <a:lnTo>
                    <a:pt x="1305" y="113"/>
                  </a:lnTo>
                  <a:lnTo>
                    <a:pt x="511" y="113"/>
                  </a:lnTo>
                  <a:close/>
                  <a:moveTo>
                    <a:pt x="453" y="0"/>
                  </a:moveTo>
                  <a:lnTo>
                    <a:pt x="1363" y="0"/>
                  </a:lnTo>
                  <a:lnTo>
                    <a:pt x="1381" y="3"/>
                  </a:lnTo>
                  <a:lnTo>
                    <a:pt x="1396" y="11"/>
                  </a:lnTo>
                  <a:lnTo>
                    <a:pt x="1409" y="24"/>
                  </a:lnTo>
                  <a:lnTo>
                    <a:pt x="1417" y="39"/>
                  </a:lnTo>
                  <a:lnTo>
                    <a:pt x="1420" y="57"/>
                  </a:lnTo>
                  <a:lnTo>
                    <a:pt x="1420" y="227"/>
                  </a:lnTo>
                  <a:lnTo>
                    <a:pt x="2840" y="227"/>
                  </a:lnTo>
                  <a:lnTo>
                    <a:pt x="2857" y="230"/>
                  </a:lnTo>
                  <a:lnTo>
                    <a:pt x="2873" y="238"/>
                  </a:lnTo>
                  <a:lnTo>
                    <a:pt x="2885" y="250"/>
                  </a:lnTo>
                  <a:lnTo>
                    <a:pt x="2893" y="266"/>
                  </a:lnTo>
                  <a:lnTo>
                    <a:pt x="2897" y="283"/>
                  </a:lnTo>
                  <a:lnTo>
                    <a:pt x="2897" y="3343"/>
                  </a:lnTo>
                  <a:lnTo>
                    <a:pt x="2893" y="3361"/>
                  </a:lnTo>
                  <a:lnTo>
                    <a:pt x="2885" y="3376"/>
                  </a:lnTo>
                  <a:lnTo>
                    <a:pt x="2873" y="3389"/>
                  </a:lnTo>
                  <a:lnTo>
                    <a:pt x="2857" y="3397"/>
                  </a:lnTo>
                  <a:lnTo>
                    <a:pt x="2840" y="3400"/>
                  </a:lnTo>
                  <a:lnTo>
                    <a:pt x="57" y="3400"/>
                  </a:lnTo>
                  <a:lnTo>
                    <a:pt x="38" y="3397"/>
                  </a:lnTo>
                  <a:lnTo>
                    <a:pt x="23" y="3389"/>
                  </a:lnTo>
                  <a:lnTo>
                    <a:pt x="10" y="3376"/>
                  </a:lnTo>
                  <a:lnTo>
                    <a:pt x="2" y="3361"/>
                  </a:lnTo>
                  <a:lnTo>
                    <a:pt x="0" y="3343"/>
                  </a:lnTo>
                  <a:lnTo>
                    <a:pt x="0" y="283"/>
                  </a:lnTo>
                  <a:lnTo>
                    <a:pt x="2" y="266"/>
                  </a:lnTo>
                  <a:lnTo>
                    <a:pt x="10" y="250"/>
                  </a:lnTo>
                  <a:lnTo>
                    <a:pt x="23" y="238"/>
                  </a:lnTo>
                  <a:lnTo>
                    <a:pt x="38" y="230"/>
                  </a:lnTo>
                  <a:lnTo>
                    <a:pt x="57" y="227"/>
                  </a:lnTo>
                  <a:lnTo>
                    <a:pt x="398" y="227"/>
                  </a:lnTo>
                  <a:lnTo>
                    <a:pt x="398" y="57"/>
                  </a:lnTo>
                  <a:lnTo>
                    <a:pt x="401" y="39"/>
                  </a:lnTo>
                  <a:lnTo>
                    <a:pt x="408" y="24"/>
                  </a:lnTo>
                  <a:lnTo>
                    <a:pt x="420" y="11"/>
                  </a:lnTo>
                  <a:lnTo>
                    <a:pt x="436" y="3"/>
                  </a:lnTo>
                  <a:lnTo>
                    <a:pt x="4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70" name="Group 969"/>
          <p:cNvGrpSpPr/>
          <p:nvPr/>
        </p:nvGrpSpPr>
        <p:grpSpPr>
          <a:xfrm>
            <a:off x="1619714" y="5021803"/>
            <a:ext cx="523875" cy="522288"/>
            <a:chOff x="1635125" y="5019675"/>
            <a:chExt cx="523875" cy="522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4" name="Freeform 566"/>
            <p:cNvSpPr>
              <a:spLocks/>
            </p:cNvSpPr>
            <p:nvPr/>
          </p:nvSpPr>
          <p:spPr bwMode="auto">
            <a:xfrm>
              <a:off x="1706563" y="5092700"/>
              <a:ext cx="127000" cy="125413"/>
            </a:xfrm>
            <a:custGeom>
              <a:avLst/>
              <a:gdLst>
                <a:gd name="T0" fmla="*/ 398 w 797"/>
                <a:gd name="T1" fmla="*/ 0 h 793"/>
                <a:gd name="T2" fmla="*/ 416 w 797"/>
                <a:gd name="T3" fmla="*/ 3 h 793"/>
                <a:gd name="T4" fmla="*/ 432 w 797"/>
                <a:gd name="T5" fmla="*/ 11 h 793"/>
                <a:gd name="T6" fmla="*/ 444 w 797"/>
                <a:gd name="T7" fmla="*/ 23 h 793"/>
                <a:gd name="T8" fmla="*/ 453 w 797"/>
                <a:gd name="T9" fmla="*/ 39 h 793"/>
                <a:gd name="T10" fmla="*/ 455 w 797"/>
                <a:gd name="T11" fmla="*/ 56 h 793"/>
                <a:gd name="T12" fmla="*/ 455 w 797"/>
                <a:gd name="T13" fmla="*/ 340 h 793"/>
                <a:gd name="T14" fmla="*/ 739 w 797"/>
                <a:gd name="T15" fmla="*/ 340 h 793"/>
                <a:gd name="T16" fmla="*/ 758 w 797"/>
                <a:gd name="T17" fmla="*/ 343 h 793"/>
                <a:gd name="T18" fmla="*/ 773 w 797"/>
                <a:gd name="T19" fmla="*/ 351 h 793"/>
                <a:gd name="T20" fmla="*/ 785 w 797"/>
                <a:gd name="T21" fmla="*/ 363 h 793"/>
                <a:gd name="T22" fmla="*/ 794 w 797"/>
                <a:gd name="T23" fmla="*/ 379 h 793"/>
                <a:gd name="T24" fmla="*/ 797 w 797"/>
                <a:gd name="T25" fmla="*/ 396 h 793"/>
                <a:gd name="T26" fmla="*/ 794 w 797"/>
                <a:gd name="T27" fmla="*/ 415 h 793"/>
                <a:gd name="T28" fmla="*/ 785 w 797"/>
                <a:gd name="T29" fmla="*/ 430 h 793"/>
                <a:gd name="T30" fmla="*/ 773 w 797"/>
                <a:gd name="T31" fmla="*/ 443 h 793"/>
                <a:gd name="T32" fmla="*/ 758 w 797"/>
                <a:gd name="T33" fmla="*/ 451 h 793"/>
                <a:gd name="T34" fmla="*/ 739 w 797"/>
                <a:gd name="T35" fmla="*/ 453 h 793"/>
                <a:gd name="T36" fmla="*/ 455 w 797"/>
                <a:gd name="T37" fmla="*/ 453 h 793"/>
                <a:gd name="T38" fmla="*/ 455 w 797"/>
                <a:gd name="T39" fmla="*/ 736 h 793"/>
                <a:gd name="T40" fmla="*/ 453 w 797"/>
                <a:gd name="T41" fmla="*/ 755 h 793"/>
                <a:gd name="T42" fmla="*/ 444 w 797"/>
                <a:gd name="T43" fmla="*/ 770 h 793"/>
                <a:gd name="T44" fmla="*/ 432 w 797"/>
                <a:gd name="T45" fmla="*/ 783 h 793"/>
                <a:gd name="T46" fmla="*/ 416 w 797"/>
                <a:gd name="T47" fmla="*/ 791 h 793"/>
                <a:gd name="T48" fmla="*/ 398 w 797"/>
                <a:gd name="T49" fmla="*/ 793 h 793"/>
                <a:gd name="T50" fmla="*/ 380 w 797"/>
                <a:gd name="T51" fmla="*/ 791 h 793"/>
                <a:gd name="T52" fmla="*/ 365 w 797"/>
                <a:gd name="T53" fmla="*/ 783 h 793"/>
                <a:gd name="T54" fmla="*/ 352 w 797"/>
                <a:gd name="T55" fmla="*/ 770 h 793"/>
                <a:gd name="T56" fmla="*/ 344 w 797"/>
                <a:gd name="T57" fmla="*/ 755 h 793"/>
                <a:gd name="T58" fmla="*/ 341 w 797"/>
                <a:gd name="T59" fmla="*/ 736 h 793"/>
                <a:gd name="T60" fmla="*/ 341 w 797"/>
                <a:gd name="T61" fmla="*/ 453 h 793"/>
                <a:gd name="T62" fmla="*/ 57 w 797"/>
                <a:gd name="T63" fmla="*/ 453 h 793"/>
                <a:gd name="T64" fmla="*/ 39 w 797"/>
                <a:gd name="T65" fmla="*/ 451 h 793"/>
                <a:gd name="T66" fmla="*/ 24 w 797"/>
                <a:gd name="T67" fmla="*/ 443 h 793"/>
                <a:gd name="T68" fmla="*/ 11 w 797"/>
                <a:gd name="T69" fmla="*/ 430 h 793"/>
                <a:gd name="T70" fmla="*/ 3 w 797"/>
                <a:gd name="T71" fmla="*/ 415 h 793"/>
                <a:gd name="T72" fmla="*/ 0 w 797"/>
                <a:gd name="T73" fmla="*/ 396 h 793"/>
                <a:gd name="T74" fmla="*/ 3 w 797"/>
                <a:gd name="T75" fmla="*/ 379 h 793"/>
                <a:gd name="T76" fmla="*/ 11 w 797"/>
                <a:gd name="T77" fmla="*/ 363 h 793"/>
                <a:gd name="T78" fmla="*/ 24 w 797"/>
                <a:gd name="T79" fmla="*/ 351 h 793"/>
                <a:gd name="T80" fmla="*/ 39 w 797"/>
                <a:gd name="T81" fmla="*/ 343 h 793"/>
                <a:gd name="T82" fmla="*/ 57 w 797"/>
                <a:gd name="T83" fmla="*/ 340 h 793"/>
                <a:gd name="T84" fmla="*/ 341 w 797"/>
                <a:gd name="T85" fmla="*/ 340 h 793"/>
                <a:gd name="T86" fmla="*/ 341 w 797"/>
                <a:gd name="T87" fmla="*/ 56 h 793"/>
                <a:gd name="T88" fmla="*/ 344 w 797"/>
                <a:gd name="T89" fmla="*/ 39 h 793"/>
                <a:gd name="T90" fmla="*/ 352 w 797"/>
                <a:gd name="T91" fmla="*/ 23 h 793"/>
                <a:gd name="T92" fmla="*/ 365 w 797"/>
                <a:gd name="T93" fmla="*/ 11 h 793"/>
                <a:gd name="T94" fmla="*/ 380 w 797"/>
                <a:gd name="T95" fmla="*/ 3 h 793"/>
                <a:gd name="T96" fmla="*/ 398 w 797"/>
                <a:gd name="T9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7" h="793">
                  <a:moveTo>
                    <a:pt x="398" y="0"/>
                  </a:moveTo>
                  <a:lnTo>
                    <a:pt x="416" y="3"/>
                  </a:lnTo>
                  <a:lnTo>
                    <a:pt x="432" y="11"/>
                  </a:lnTo>
                  <a:lnTo>
                    <a:pt x="444" y="23"/>
                  </a:lnTo>
                  <a:lnTo>
                    <a:pt x="453" y="39"/>
                  </a:lnTo>
                  <a:lnTo>
                    <a:pt x="455" y="56"/>
                  </a:lnTo>
                  <a:lnTo>
                    <a:pt x="455" y="340"/>
                  </a:lnTo>
                  <a:lnTo>
                    <a:pt x="739" y="340"/>
                  </a:lnTo>
                  <a:lnTo>
                    <a:pt x="758" y="343"/>
                  </a:lnTo>
                  <a:lnTo>
                    <a:pt x="773" y="351"/>
                  </a:lnTo>
                  <a:lnTo>
                    <a:pt x="785" y="363"/>
                  </a:lnTo>
                  <a:lnTo>
                    <a:pt x="794" y="379"/>
                  </a:lnTo>
                  <a:lnTo>
                    <a:pt x="797" y="396"/>
                  </a:lnTo>
                  <a:lnTo>
                    <a:pt x="794" y="415"/>
                  </a:lnTo>
                  <a:lnTo>
                    <a:pt x="785" y="430"/>
                  </a:lnTo>
                  <a:lnTo>
                    <a:pt x="773" y="443"/>
                  </a:lnTo>
                  <a:lnTo>
                    <a:pt x="758" y="451"/>
                  </a:lnTo>
                  <a:lnTo>
                    <a:pt x="739" y="453"/>
                  </a:lnTo>
                  <a:lnTo>
                    <a:pt x="455" y="453"/>
                  </a:lnTo>
                  <a:lnTo>
                    <a:pt x="455" y="736"/>
                  </a:lnTo>
                  <a:lnTo>
                    <a:pt x="453" y="755"/>
                  </a:lnTo>
                  <a:lnTo>
                    <a:pt x="444" y="770"/>
                  </a:lnTo>
                  <a:lnTo>
                    <a:pt x="432" y="783"/>
                  </a:lnTo>
                  <a:lnTo>
                    <a:pt x="416" y="791"/>
                  </a:lnTo>
                  <a:lnTo>
                    <a:pt x="398" y="793"/>
                  </a:lnTo>
                  <a:lnTo>
                    <a:pt x="380" y="791"/>
                  </a:lnTo>
                  <a:lnTo>
                    <a:pt x="365" y="783"/>
                  </a:lnTo>
                  <a:lnTo>
                    <a:pt x="352" y="770"/>
                  </a:lnTo>
                  <a:lnTo>
                    <a:pt x="344" y="755"/>
                  </a:lnTo>
                  <a:lnTo>
                    <a:pt x="341" y="736"/>
                  </a:lnTo>
                  <a:lnTo>
                    <a:pt x="341" y="453"/>
                  </a:lnTo>
                  <a:lnTo>
                    <a:pt x="57" y="453"/>
                  </a:lnTo>
                  <a:lnTo>
                    <a:pt x="39" y="451"/>
                  </a:lnTo>
                  <a:lnTo>
                    <a:pt x="24" y="443"/>
                  </a:lnTo>
                  <a:lnTo>
                    <a:pt x="11" y="430"/>
                  </a:lnTo>
                  <a:lnTo>
                    <a:pt x="3" y="415"/>
                  </a:lnTo>
                  <a:lnTo>
                    <a:pt x="0" y="396"/>
                  </a:lnTo>
                  <a:lnTo>
                    <a:pt x="3" y="379"/>
                  </a:lnTo>
                  <a:lnTo>
                    <a:pt x="11" y="363"/>
                  </a:lnTo>
                  <a:lnTo>
                    <a:pt x="24" y="351"/>
                  </a:lnTo>
                  <a:lnTo>
                    <a:pt x="39" y="343"/>
                  </a:lnTo>
                  <a:lnTo>
                    <a:pt x="57" y="340"/>
                  </a:lnTo>
                  <a:lnTo>
                    <a:pt x="341" y="340"/>
                  </a:lnTo>
                  <a:lnTo>
                    <a:pt x="341" y="56"/>
                  </a:lnTo>
                  <a:lnTo>
                    <a:pt x="344" y="39"/>
                  </a:lnTo>
                  <a:lnTo>
                    <a:pt x="352" y="23"/>
                  </a:lnTo>
                  <a:lnTo>
                    <a:pt x="365" y="11"/>
                  </a:lnTo>
                  <a:lnTo>
                    <a:pt x="380" y="3"/>
                  </a:lnTo>
                  <a:lnTo>
                    <a:pt x="3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5" name="Freeform 567"/>
            <p:cNvSpPr>
              <a:spLocks/>
            </p:cNvSpPr>
            <p:nvPr/>
          </p:nvSpPr>
          <p:spPr bwMode="auto">
            <a:xfrm>
              <a:off x="1960563" y="5146675"/>
              <a:ext cx="125413" cy="17463"/>
            </a:xfrm>
            <a:custGeom>
              <a:avLst/>
              <a:gdLst>
                <a:gd name="T0" fmla="*/ 58 w 796"/>
                <a:gd name="T1" fmla="*/ 0 h 113"/>
                <a:gd name="T2" fmla="*/ 739 w 796"/>
                <a:gd name="T3" fmla="*/ 0 h 113"/>
                <a:gd name="T4" fmla="*/ 757 w 796"/>
                <a:gd name="T5" fmla="*/ 3 h 113"/>
                <a:gd name="T6" fmla="*/ 773 w 796"/>
                <a:gd name="T7" fmla="*/ 11 h 113"/>
                <a:gd name="T8" fmla="*/ 785 w 796"/>
                <a:gd name="T9" fmla="*/ 23 h 113"/>
                <a:gd name="T10" fmla="*/ 794 w 796"/>
                <a:gd name="T11" fmla="*/ 39 h 113"/>
                <a:gd name="T12" fmla="*/ 796 w 796"/>
                <a:gd name="T13" fmla="*/ 56 h 113"/>
                <a:gd name="T14" fmla="*/ 794 w 796"/>
                <a:gd name="T15" fmla="*/ 75 h 113"/>
                <a:gd name="T16" fmla="*/ 785 w 796"/>
                <a:gd name="T17" fmla="*/ 90 h 113"/>
                <a:gd name="T18" fmla="*/ 773 w 796"/>
                <a:gd name="T19" fmla="*/ 103 h 113"/>
                <a:gd name="T20" fmla="*/ 757 w 796"/>
                <a:gd name="T21" fmla="*/ 111 h 113"/>
                <a:gd name="T22" fmla="*/ 739 w 796"/>
                <a:gd name="T23" fmla="*/ 113 h 113"/>
                <a:gd name="T24" fmla="*/ 58 w 796"/>
                <a:gd name="T25" fmla="*/ 113 h 113"/>
                <a:gd name="T26" fmla="*/ 39 w 796"/>
                <a:gd name="T27" fmla="*/ 111 h 113"/>
                <a:gd name="T28" fmla="*/ 24 w 796"/>
                <a:gd name="T29" fmla="*/ 103 h 113"/>
                <a:gd name="T30" fmla="*/ 11 w 796"/>
                <a:gd name="T31" fmla="*/ 90 h 113"/>
                <a:gd name="T32" fmla="*/ 3 w 796"/>
                <a:gd name="T33" fmla="*/ 75 h 113"/>
                <a:gd name="T34" fmla="*/ 0 w 796"/>
                <a:gd name="T35" fmla="*/ 56 h 113"/>
                <a:gd name="T36" fmla="*/ 3 w 796"/>
                <a:gd name="T37" fmla="*/ 39 h 113"/>
                <a:gd name="T38" fmla="*/ 11 w 796"/>
                <a:gd name="T39" fmla="*/ 23 h 113"/>
                <a:gd name="T40" fmla="*/ 24 w 796"/>
                <a:gd name="T41" fmla="*/ 11 h 113"/>
                <a:gd name="T42" fmla="*/ 39 w 796"/>
                <a:gd name="T43" fmla="*/ 3 h 113"/>
                <a:gd name="T44" fmla="*/ 58 w 796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96" h="113">
                  <a:moveTo>
                    <a:pt x="58" y="0"/>
                  </a:moveTo>
                  <a:lnTo>
                    <a:pt x="739" y="0"/>
                  </a:lnTo>
                  <a:lnTo>
                    <a:pt x="757" y="3"/>
                  </a:lnTo>
                  <a:lnTo>
                    <a:pt x="773" y="11"/>
                  </a:lnTo>
                  <a:lnTo>
                    <a:pt x="785" y="23"/>
                  </a:lnTo>
                  <a:lnTo>
                    <a:pt x="794" y="39"/>
                  </a:lnTo>
                  <a:lnTo>
                    <a:pt x="796" y="56"/>
                  </a:lnTo>
                  <a:lnTo>
                    <a:pt x="794" y="75"/>
                  </a:lnTo>
                  <a:lnTo>
                    <a:pt x="785" y="90"/>
                  </a:lnTo>
                  <a:lnTo>
                    <a:pt x="773" y="103"/>
                  </a:lnTo>
                  <a:lnTo>
                    <a:pt x="757" y="111"/>
                  </a:lnTo>
                  <a:lnTo>
                    <a:pt x="739" y="113"/>
                  </a:lnTo>
                  <a:lnTo>
                    <a:pt x="58" y="113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6" name="Freeform 568"/>
            <p:cNvSpPr>
              <a:spLocks noEditPoints="1"/>
            </p:cNvSpPr>
            <p:nvPr/>
          </p:nvSpPr>
          <p:spPr bwMode="auto">
            <a:xfrm>
              <a:off x="1635125" y="5019675"/>
              <a:ext cx="523875" cy="522288"/>
            </a:xfrm>
            <a:custGeom>
              <a:avLst/>
              <a:gdLst>
                <a:gd name="T0" fmla="*/ 1706 w 3298"/>
                <a:gd name="T1" fmla="*/ 1700 h 3287"/>
                <a:gd name="T2" fmla="*/ 1706 w 3298"/>
                <a:gd name="T3" fmla="*/ 3174 h 3287"/>
                <a:gd name="T4" fmla="*/ 3184 w 3298"/>
                <a:gd name="T5" fmla="*/ 3174 h 3287"/>
                <a:gd name="T6" fmla="*/ 3184 w 3298"/>
                <a:gd name="T7" fmla="*/ 1700 h 3287"/>
                <a:gd name="T8" fmla="*/ 1706 w 3298"/>
                <a:gd name="T9" fmla="*/ 1700 h 3287"/>
                <a:gd name="T10" fmla="*/ 115 w 3298"/>
                <a:gd name="T11" fmla="*/ 1700 h 3287"/>
                <a:gd name="T12" fmla="*/ 115 w 3298"/>
                <a:gd name="T13" fmla="*/ 3174 h 3287"/>
                <a:gd name="T14" fmla="*/ 1592 w 3298"/>
                <a:gd name="T15" fmla="*/ 3174 h 3287"/>
                <a:gd name="T16" fmla="*/ 1592 w 3298"/>
                <a:gd name="T17" fmla="*/ 1700 h 3287"/>
                <a:gd name="T18" fmla="*/ 115 w 3298"/>
                <a:gd name="T19" fmla="*/ 1700 h 3287"/>
                <a:gd name="T20" fmla="*/ 1706 w 3298"/>
                <a:gd name="T21" fmla="*/ 114 h 3287"/>
                <a:gd name="T22" fmla="*/ 1706 w 3298"/>
                <a:gd name="T23" fmla="*/ 1587 h 3287"/>
                <a:gd name="T24" fmla="*/ 3184 w 3298"/>
                <a:gd name="T25" fmla="*/ 1587 h 3287"/>
                <a:gd name="T26" fmla="*/ 3184 w 3298"/>
                <a:gd name="T27" fmla="*/ 114 h 3287"/>
                <a:gd name="T28" fmla="*/ 1706 w 3298"/>
                <a:gd name="T29" fmla="*/ 114 h 3287"/>
                <a:gd name="T30" fmla="*/ 115 w 3298"/>
                <a:gd name="T31" fmla="*/ 114 h 3287"/>
                <a:gd name="T32" fmla="*/ 115 w 3298"/>
                <a:gd name="T33" fmla="*/ 1587 h 3287"/>
                <a:gd name="T34" fmla="*/ 1592 w 3298"/>
                <a:gd name="T35" fmla="*/ 1587 h 3287"/>
                <a:gd name="T36" fmla="*/ 1592 w 3298"/>
                <a:gd name="T37" fmla="*/ 114 h 3287"/>
                <a:gd name="T38" fmla="*/ 115 w 3298"/>
                <a:gd name="T39" fmla="*/ 114 h 3287"/>
                <a:gd name="T40" fmla="*/ 0 w 3298"/>
                <a:gd name="T41" fmla="*/ 0 h 3287"/>
                <a:gd name="T42" fmla="*/ 3298 w 3298"/>
                <a:gd name="T43" fmla="*/ 0 h 3287"/>
                <a:gd name="T44" fmla="*/ 3298 w 3298"/>
                <a:gd name="T45" fmla="*/ 3287 h 3287"/>
                <a:gd name="T46" fmla="*/ 0 w 3298"/>
                <a:gd name="T47" fmla="*/ 3287 h 3287"/>
                <a:gd name="T48" fmla="*/ 0 w 3298"/>
                <a:gd name="T49" fmla="*/ 0 h 3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98" h="3287">
                  <a:moveTo>
                    <a:pt x="1706" y="1700"/>
                  </a:moveTo>
                  <a:lnTo>
                    <a:pt x="1706" y="3174"/>
                  </a:lnTo>
                  <a:lnTo>
                    <a:pt x="3184" y="3174"/>
                  </a:lnTo>
                  <a:lnTo>
                    <a:pt x="3184" y="1700"/>
                  </a:lnTo>
                  <a:lnTo>
                    <a:pt x="1706" y="1700"/>
                  </a:lnTo>
                  <a:close/>
                  <a:moveTo>
                    <a:pt x="115" y="1700"/>
                  </a:moveTo>
                  <a:lnTo>
                    <a:pt x="115" y="3174"/>
                  </a:lnTo>
                  <a:lnTo>
                    <a:pt x="1592" y="3174"/>
                  </a:lnTo>
                  <a:lnTo>
                    <a:pt x="1592" y="1700"/>
                  </a:lnTo>
                  <a:lnTo>
                    <a:pt x="115" y="1700"/>
                  </a:lnTo>
                  <a:close/>
                  <a:moveTo>
                    <a:pt x="1706" y="114"/>
                  </a:moveTo>
                  <a:lnTo>
                    <a:pt x="1706" y="1587"/>
                  </a:lnTo>
                  <a:lnTo>
                    <a:pt x="3184" y="1587"/>
                  </a:lnTo>
                  <a:lnTo>
                    <a:pt x="3184" y="114"/>
                  </a:lnTo>
                  <a:lnTo>
                    <a:pt x="1706" y="114"/>
                  </a:lnTo>
                  <a:close/>
                  <a:moveTo>
                    <a:pt x="115" y="114"/>
                  </a:moveTo>
                  <a:lnTo>
                    <a:pt x="115" y="1587"/>
                  </a:lnTo>
                  <a:lnTo>
                    <a:pt x="1592" y="1587"/>
                  </a:lnTo>
                  <a:lnTo>
                    <a:pt x="1592" y="114"/>
                  </a:lnTo>
                  <a:lnTo>
                    <a:pt x="115" y="114"/>
                  </a:lnTo>
                  <a:close/>
                  <a:moveTo>
                    <a:pt x="0" y="0"/>
                  </a:moveTo>
                  <a:lnTo>
                    <a:pt x="3298" y="0"/>
                  </a:lnTo>
                  <a:lnTo>
                    <a:pt x="3298" y="3287"/>
                  </a:lnTo>
                  <a:lnTo>
                    <a:pt x="0" y="32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7" name="Freeform 569"/>
            <p:cNvSpPr>
              <a:spLocks/>
            </p:cNvSpPr>
            <p:nvPr/>
          </p:nvSpPr>
          <p:spPr bwMode="auto">
            <a:xfrm>
              <a:off x="1960563" y="5424488"/>
              <a:ext cx="125413" cy="19050"/>
            </a:xfrm>
            <a:custGeom>
              <a:avLst/>
              <a:gdLst>
                <a:gd name="T0" fmla="*/ 58 w 796"/>
                <a:gd name="T1" fmla="*/ 0 h 114"/>
                <a:gd name="T2" fmla="*/ 739 w 796"/>
                <a:gd name="T3" fmla="*/ 0 h 114"/>
                <a:gd name="T4" fmla="*/ 757 w 796"/>
                <a:gd name="T5" fmla="*/ 3 h 114"/>
                <a:gd name="T6" fmla="*/ 773 w 796"/>
                <a:gd name="T7" fmla="*/ 12 h 114"/>
                <a:gd name="T8" fmla="*/ 785 w 796"/>
                <a:gd name="T9" fmla="*/ 24 h 114"/>
                <a:gd name="T10" fmla="*/ 794 w 796"/>
                <a:gd name="T11" fmla="*/ 39 h 114"/>
                <a:gd name="T12" fmla="*/ 796 w 796"/>
                <a:gd name="T13" fmla="*/ 57 h 114"/>
                <a:gd name="T14" fmla="*/ 794 w 796"/>
                <a:gd name="T15" fmla="*/ 75 h 114"/>
                <a:gd name="T16" fmla="*/ 785 w 796"/>
                <a:gd name="T17" fmla="*/ 91 h 114"/>
                <a:gd name="T18" fmla="*/ 773 w 796"/>
                <a:gd name="T19" fmla="*/ 103 h 114"/>
                <a:gd name="T20" fmla="*/ 757 w 796"/>
                <a:gd name="T21" fmla="*/ 112 h 114"/>
                <a:gd name="T22" fmla="*/ 739 w 796"/>
                <a:gd name="T23" fmla="*/ 114 h 114"/>
                <a:gd name="T24" fmla="*/ 58 w 796"/>
                <a:gd name="T25" fmla="*/ 114 h 114"/>
                <a:gd name="T26" fmla="*/ 39 w 796"/>
                <a:gd name="T27" fmla="*/ 112 h 114"/>
                <a:gd name="T28" fmla="*/ 24 w 796"/>
                <a:gd name="T29" fmla="*/ 103 h 114"/>
                <a:gd name="T30" fmla="*/ 11 w 796"/>
                <a:gd name="T31" fmla="*/ 91 h 114"/>
                <a:gd name="T32" fmla="*/ 3 w 796"/>
                <a:gd name="T33" fmla="*/ 75 h 114"/>
                <a:gd name="T34" fmla="*/ 0 w 796"/>
                <a:gd name="T35" fmla="*/ 57 h 114"/>
                <a:gd name="T36" fmla="*/ 3 w 796"/>
                <a:gd name="T37" fmla="*/ 39 h 114"/>
                <a:gd name="T38" fmla="*/ 11 w 796"/>
                <a:gd name="T39" fmla="*/ 24 h 114"/>
                <a:gd name="T40" fmla="*/ 24 w 796"/>
                <a:gd name="T41" fmla="*/ 12 h 114"/>
                <a:gd name="T42" fmla="*/ 39 w 796"/>
                <a:gd name="T43" fmla="*/ 3 h 114"/>
                <a:gd name="T44" fmla="*/ 58 w 796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96" h="114">
                  <a:moveTo>
                    <a:pt x="58" y="0"/>
                  </a:moveTo>
                  <a:lnTo>
                    <a:pt x="739" y="0"/>
                  </a:lnTo>
                  <a:lnTo>
                    <a:pt x="757" y="3"/>
                  </a:lnTo>
                  <a:lnTo>
                    <a:pt x="773" y="12"/>
                  </a:lnTo>
                  <a:lnTo>
                    <a:pt x="785" y="24"/>
                  </a:lnTo>
                  <a:lnTo>
                    <a:pt x="794" y="39"/>
                  </a:lnTo>
                  <a:lnTo>
                    <a:pt x="796" y="57"/>
                  </a:lnTo>
                  <a:lnTo>
                    <a:pt x="794" y="75"/>
                  </a:lnTo>
                  <a:lnTo>
                    <a:pt x="785" y="91"/>
                  </a:lnTo>
                  <a:lnTo>
                    <a:pt x="773" y="103"/>
                  </a:lnTo>
                  <a:lnTo>
                    <a:pt x="757" y="112"/>
                  </a:lnTo>
                  <a:lnTo>
                    <a:pt x="739" y="114"/>
                  </a:lnTo>
                  <a:lnTo>
                    <a:pt x="58" y="114"/>
                  </a:lnTo>
                  <a:lnTo>
                    <a:pt x="39" y="112"/>
                  </a:lnTo>
                  <a:lnTo>
                    <a:pt x="24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8" name="Freeform 570"/>
            <p:cNvSpPr>
              <a:spLocks/>
            </p:cNvSpPr>
            <p:nvPr/>
          </p:nvSpPr>
          <p:spPr bwMode="auto">
            <a:xfrm>
              <a:off x="1960563" y="5370513"/>
              <a:ext cx="125413" cy="19050"/>
            </a:xfrm>
            <a:custGeom>
              <a:avLst/>
              <a:gdLst>
                <a:gd name="T0" fmla="*/ 58 w 796"/>
                <a:gd name="T1" fmla="*/ 0 h 114"/>
                <a:gd name="T2" fmla="*/ 739 w 796"/>
                <a:gd name="T3" fmla="*/ 0 h 114"/>
                <a:gd name="T4" fmla="*/ 757 w 796"/>
                <a:gd name="T5" fmla="*/ 3 h 114"/>
                <a:gd name="T6" fmla="*/ 773 w 796"/>
                <a:gd name="T7" fmla="*/ 12 h 114"/>
                <a:gd name="T8" fmla="*/ 785 w 796"/>
                <a:gd name="T9" fmla="*/ 24 h 114"/>
                <a:gd name="T10" fmla="*/ 794 w 796"/>
                <a:gd name="T11" fmla="*/ 39 h 114"/>
                <a:gd name="T12" fmla="*/ 796 w 796"/>
                <a:gd name="T13" fmla="*/ 57 h 114"/>
                <a:gd name="T14" fmla="*/ 794 w 796"/>
                <a:gd name="T15" fmla="*/ 75 h 114"/>
                <a:gd name="T16" fmla="*/ 785 w 796"/>
                <a:gd name="T17" fmla="*/ 91 h 114"/>
                <a:gd name="T18" fmla="*/ 773 w 796"/>
                <a:gd name="T19" fmla="*/ 103 h 114"/>
                <a:gd name="T20" fmla="*/ 757 w 796"/>
                <a:gd name="T21" fmla="*/ 112 h 114"/>
                <a:gd name="T22" fmla="*/ 739 w 796"/>
                <a:gd name="T23" fmla="*/ 114 h 114"/>
                <a:gd name="T24" fmla="*/ 58 w 796"/>
                <a:gd name="T25" fmla="*/ 114 h 114"/>
                <a:gd name="T26" fmla="*/ 39 w 796"/>
                <a:gd name="T27" fmla="*/ 112 h 114"/>
                <a:gd name="T28" fmla="*/ 24 w 796"/>
                <a:gd name="T29" fmla="*/ 103 h 114"/>
                <a:gd name="T30" fmla="*/ 11 w 796"/>
                <a:gd name="T31" fmla="*/ 91 h 114"/>
                <a:gd name="T32" fmla="*/ 3 w 796"/>
                <a:gd name="T33" fmla="*/ 75 h 114"/>
                <a:gd name="T34" fmla="*/ 0 w 796"/>
                <a:gd name="T35" fmla="*/ 57 h 114"/>
                <a:gd name="T36" fmla="*/ 3 w 796"/>
                <a:gd name="T37" fmla="*/ 39 h 114"/>
                <a:gd name="T38" fmla="*/ 11 w 796"/>
                <a:gd name="T39" fmla="*/ 24 h 114"/>
                <a:gd name="T40" fmla="*/ 24 w 796"/>
                <a:gd name="T41" fmla="*/ 12 h 114"/>
                <a:gd name="T42" fmla="*/ 39 w 796"/>
                <a:gd name="T43" fmla="*/ 3 h 114"/>
                <a:gd name="T44" fmla="*/ 58 w 796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96" h="114">
                  <a:moveTo>
                    <a:pt x="58" y="0"/>
                  </a:moveTo>
                  <a:lnTo>
                    <a:pt x="739" y="0"/>
                  </a:lnTo>
                  <a:lnTo>
                    <a:pt x="757" y="3"/>
                  </a:lnTo>
                  <a:lnTo>
                    <a:pt x="773" y="12"/>
                  </a:lnTo>
                  <a:lnTo>
                    <a:pt x="785" y="24"/>
                  </a:lnTo>
                  <a:lnTo>
                    <a:pt x="794" y="39"/>
                  </a:lnTo>
                  <a:lnTo>
                    <a:pt x="796" y="57"/>
                  </a:lnTo>
                  <a:lnTo>
                    <a:pt x="794" y="75"/>
                  </a:lnTo>
                  <a:lnTo>
                    <a:pt x="785" y="91"/>
                  </a:lnTo>
                  <a:lnTo>
                    <a:pt x="773" y="103"/>
                  </a:lnTo>
                  <a:lnTo>
                    <a:pt x="757" y="112"/>
                  </a:lnTo>
                  <a:lnTo>
                    <a:pt x="739" y="114"/>
                  </a:lnTo>
                  <a:lnTo>
                    <a:pt x="58" y="114"/>
                  </a:lnTo>
                  <a:lnTo>
                    <a:pt x="39" y="112"/>
                  </a:lnTo>
                  <a:lnTo>
                    <a:pt x="24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9" name="Freeform 571"/>
            <p:cNvSpPr>
              <a:spLocks/>
            </p:cNvSpPr>
            <p:nvPr/>
          </p:nvSpPr>
          <p:spPr bwMode="auto">
            <a:xfrm>
              <a:off x="1716088" y="5353050"/>
              <a:ext cx="107950" cy="107950"/>
            </a:xfrm>
            <a:custGeom>
              <a:avLst/>
              <a:gdLst>
                <a:gd name="T0" fmla="*/ 57 w 682"/>
                <a:gd name="T1" fmla="*/ 0 h 680"/>
                <a:gd name="T2" fmla="*/ 71 w 682"/>
                <a:gd name="T3" fmla="*/ 2 h 680"/>
                <a:gd name="T4" fmla="*/ 85 w 682"/>
                <a:gd name="T5" fmla="*/ 8 h 680"/>
                <a:gd name="T6" fmla="*/ 97 w 682"/>
                <a:gd name="T7" fmla="*/ 16 h 680"/>
                <a:gd name="T8" fmla="*/ 341 w 682"/>
                <a:gd name="T9" fmla="*/ 261 h 680"/>
                <a:gd name="T10" fmla="*/ 585 w 682"/>
                <a:gd name="T11" fmla="*/ 16 h 680"/>
                <a:gd name="T12" fmla="*/ 597 w 682"/>
                <a:gd name="T13" fmla="*/ 8 h 680"/>
                <a:gd name="T14" fmla="*/ 611 w 682"/>
                <a:gd name="T15" fmla="*/ 2 h 680"/>
                <a:gd name="T16" fmla="*/ 625 w 682"/>
                <a:gd name="T17" fmla="*/ 0 h 680"/>
                <a:gd name="T18" fmla="*/ 640 w 682"/>
                <a:gd name="T19" fmla="*/ 2 h 680"/>
                <a:gd name="T20" fmla="*/ 654 w 682"/>
                <a:gd name="T21" fmla="*/ 8 h 680"/>
                <a:gd name="T22" fmla="*/ 665 w 682"/>
                <a:gd name="T23" fmla="*/ 16 h 680"/>
                <a:gd name="T24" fmla="*/ 675 w 682"/>
                <a:gd name="T25" fmla="*/ 29 h 680"/>
                <a:gd name="T26" fmla="*/ 681 w 682"/>
                <a:gd name="T27" fmla="*/ 42 h 680"/>
                <a:gd name="T28" fmla="*/ 682 w 682"/>
                <a:gd name="T29" fmla="*/ 57 h 680"/>
                <a:gd name="T30" fmla="*/ 681 w 682"/>
                <a:gd name="T31" fmla="*/ 71 h 680"/>
                <a:gd name="T32" fmla="*/ 675 w 682"/>
                <a:gd name="T33" fmla="*/ 84 h 680"/>
                <a:gd name="T34" fmla="*/ 665 w 682"/>
                <a:gd name="T35" fmla="*/ 97 h 680"/>
                <a:gd name="T36" fmla="*/ 421 w 682"/>
                <a:gd name="T37" fmla="*/ 340 h 680"/>
                <a:gd name="T38" fmla="*/ 665 w 682"/>
                <a:gd name="T39" fmla="*/ 583 h 680"/>
                <a:gd name="T40" fmla="*/ 675 w 682"/>
                <a:gd name="T41" fmla="*/ 595 h 680"/>
                <a:gd name="T42" fmla="*/ 681 w 682"/>
                <a:gd name="T43" fmla="*/ 609 h 680"/>
                <a:gd name="T44" fmla="*/ 682 w 682"/>
                <a:gd name="T45" fmla="*/ 623 h 680"/>
                <a:gd name="T46" fmla="*/ 681 w 682"/>
                <a:gd name="T47" fmla="*/ 638 h 680"/>
                <a:gd name="T48" fmla="*/ 675 w 682"/>
                <a:gd name="T49" fmla="*/ 651 h 680"/>
                <a:gd name="T50" fmla="*/ 665 w 682"/>
                <a:gd name="T51" fmla="*/ 663 h 680"/>
                <a:gd name="T52" fmla="*/ 654 w 682"/>
                <a:gd name="T53" fmla="*/ 673 h 680"/>
                <a:gd name="T54" fmla="*/ 640 w 682"/>
                <a:gd name="T55" fmla="*/ 678 h 680"/>
                <a:gd name="T56" fmla="*/ 625 w 682"/>
                <a:gd name="T57" fmla="*/ 680 h 680"/>
                <a:gd name="T58" fmla="*/ 611 w 682"/>
                <a:gd name="T59" fmla="*/ 678 h 680"/>
                <a:gd name="T60" fmla="*/ 597 w 682"/>
                <a:gd name="T61" fmla="*/ 673 h 680"/>
                <a:gd name="T62" fmla="*/ 585 w 682"/>
                <a:gd name="T63" fmla="*/ 663 h 680"/>
                <a:gd name="T64" fmla="*/ 341 w 682"/>
                <a:gd name="T65" fmla="*/ 420 h 680"/>
                <a:gd name="T66" fmla="*/ 97 w 682"/>
                <a:gd name="T67" fmla="*/ 663 h 680"/>
                <a:gd name="T68" fmla="*/ 85 w 682"/>
                <a:gd name="T69" fmla="*/ 673 h 680"/>
                <a:gd name="T70" fmla="*/ 71 w 682"/>
                <a:gd name="T71" fmla="*/ 678 h 680"/>
                <a:gd name="T72" fmla="*/ 57 w 682"/>
                <a:gd name="T73" fmla="*/ 680 h 680"/>
                <a:gd name="T74" fmla="*/ 42 w 682"/>
                <a:gd name="T75" fmla="*/ 678 h 680"/>
                <a:gd name="T76" fmla="*/ 29 w 682"/>
                <a:gd name="T77" fmla="*/ 673 h 680"/>
                <a:gd name="T78" fmla="*/ 16 w 682"/>
                <a:gd name="T79" fmla="*/ 663 h 680"/>
                <a:gd name="T80" fmla="*/ 7 w 682"/>
                <a:gd name="T81" fmla="*/ 651 h 680"/>
                <a:gd name="T82" fmla="*/ 2 w 682"/>
                <a:gd name="T83" fmla="*/ 638 h 680"/>
                <a:gd name="T84" fmla="*/ 0 w 682"/>
                <a:gd name="T85" fmla="*/ 623 h 680"/>
                <a:gd name="T86" fmla="*/ 2 w 682"/>
                <a:gd name="T87" fmla="*/ 609 h 680"/>
                <a:gd name="T88" fmla="*/ 7 w 682"/>
                <a:gd name="T89" fmla="*/ 595 h 680"/>
                <a:gd name="T90" fmla="*/ 16 w 682"/>
                <a:gd name="T91" fmla="*/ 583 h 680"/>
                <a:gd name="T92" fmla="*/ 260 w 682"/>
                <a:gd name="T93" fmla="*/ 340 h 680"/>
                <a:gd name="T94" fmla="*/ 16 w 682"/>
                <a:gd name="T95" fmla="*/ 97 h 680"/>
                <a:gd name="T96" fmla="*/ 7 w 682"/>
                <a:gd name="T97" fmla="*/ 84 h 680"/>
                <a:gd name="T98" fmla="*/ 2 w 682"/>
                <a:gd name="T99" fmla="*/ 71 h 680"/>
                <a:gd name="T100" fmla="*/ 0 w 682"/>
                <a:gd name="T101" fmla="*/ 57 h 680"/>
                <a:gd name="T102" fmla="*/ 2 w 682"/>
                <a:gd name="T103" fmla="*/ 42 h 680"/>
                <a:gd name="T104" fmla="*/ 7 w 682"/>
                <a:gd name="T105" fmla="*/ 29 h 680"/>
                <a:gd name="T106" fmla="*/ 16 w 682"/>
                <a:gd name="T107" fmla="*/ 16 h 680"/>
                <a:gd name="T108" fmla="*/ 29 w 682"/>
                <a:gd name="T109" fmla="*/ 8 h 680"/>
                <a:gd name="T110" fmla="*/ 42 w 682"/>
                <a:gd name="T111" fmla="*/ 2 h 680"/>
                <a:gd name="T112" fmla="*/ 57 w 682"/>
                <a:gd name="T113" fmla="*/ 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2" h="680">
                  <a:moveTo>
                    <a:pt x="57" y="0"/>
                  </a:moveTo>
                  <a:lnTo>
                    <a:pt x="71" y="2"/>
                  </a:lnTo>
                  <a:lnTo>
                    <a:pt x="85" y="8"/>
                  </a:lnTo>
                  <a:lnTo>
                    <a:pt x="97" y="16"/>
                  </a:lnTo>
                  <a:lnTo>
                    <a:pt x="341" y="261"/>
                  </a:lnTo>
                  <a:lnTo>
                    <a:pt x="585" y="16"/>
                  </a:lnTo>
                  <a:lnTo>
                    <a:pt x="597" y="8"/>
                  </a:lnTo>
                  <a:lnTo>
                    <a:pt x="611" y="2"/>
                  </a:lnTo>
                  <a:lnTo>
                    <a:pt x="625" y="0"/>
                  </a:lnTo>
                  <a:lnTo>
                    <a:pt x="640" y="2"/>
                  </a:lnTo>
                  <a:lnTo>
                    <a:pt x="654" y="8"/>
                  </a:lnTo>
                  <a:lnTo>
                    <a:pt x="665" y="16"/>
                  </a:lnTo>
                  <a:lnTo>
                    <a:pt x="675" y="29"/>
                  </a:lnTo>
                  <a:lnTo>
                    <a:pt x="681" y="42"/>
                  </a:lnTo>
                  <a:lnTo>
                    <a:pt x="682" y="57"/>
                  </a:lnTo>
                  <a:lnTo>
                    <a:pt x="681" y="71"/>
                  </a:lnTo>
                  <a:lnTo>
                    <a:pt x="675" y="84"/>
                  </a:lnTo>
                  <a:lnTo>
                    <a:pt x="665" y="97"/>
                  </a:lnTo>
                  <a:lnTo>
                    <a:pt x="421" y="340"/>
                  </a:lnTo>
                  <a:lnTo>
                    <a:pt x="665" y="583"/>
                  </a:lnTo>
                  <a:lnTo>
                    <a:pt x="675" y="595"/>
                  </a:lnTo>
                  <a:lnTo>
                    <a:pt x="681" y="609"/>
                  </a:lnTo>
                  <a:lnTo>
                    <a:pt x="682" y="623"/>
                  </a:lnTo>
                  <a:lnTo>
                    <a:pt x="681" y="638"/>
                  </a:lnTo>
                  <a:lnTo>
                    <a:pt x="675" y="651"/>
                  </a:lnTo>
                  <a:lnTo>
                    <a:pt x="665" y="663"/>
                  </a:lnTo>
                  <a:lnTo>
                    <a:pt x="654" y="673"/>
                  </a:lnTo>
                  <a:lnTo>
                    <a:pt x="640" y="678"/>
                  </a:lnTo>
                  <a:lnTo>
                    <a:pt x="625" y="680"/>
                  </a:lnTo>
                  <a:lnTo>
                    <a:pt x="611" y="678"/>
                  </a:lnTo>
                  <a:lnTo>
                    <a:pt x="597" y="673"/>
                  </a:lnTo>
                  <a:lnTo>
                    <a:pt x="585" y="663"/>
                  </a:lnTo>
                  <a:lnTo>
                    <a:pt x="341" y="420"/>
                  </a:lnTo>
                  <a:lnTo>
                    <a:pt x="97" y="663"/>
                  </a:lnTo>
                  <a:lnTo>
                    <a:pt x="85" y="673"/>
                  </a:lnTo>
                  <a:lnTo>
                    <a:pt x="71" y="678"/>
                  </a:lnTo>
                  <a:lnTo>
                    <a:pt x="57" y="680"/>
                  </a:lnTo>
                  <a:lnTo>
                    <a:pt x="42" y="678"/>
                  </a:lnTo>
                  <a:lnTo>
                    <a:pt x="29" y="673"/>
                  </a:lnTo>
                  <a:lnTo>
                    <a:pt x="16" y="663"/>
                  </a:lnTo>
                  <a:lnTo>
                    <a:pt x="7" y="651"/>
                  </a:lnTo>
                  <a:lnTo>
                    <a:pt x="2" y="638"/>
                  </a:lnTo>
                  <a:lnTo>
                    <a:pt x="0" y="623"/>
                  </a:lnTo>
                  <a:lnTo>
                    <a:pt x="2" y="609"/>
                  </a:lnTo>
                  <a:lnTo>
                    <a:pt x="7" y="595"/>
                  </a:lnTo>
                  <a:lnTo>
                    <a:pt x="16" y="583"/>
                  </a:lnTo>
                  <a:lnTo>
                    <a:pt x="260" y="340"/>
                  </a:lnTo>
                  <a:lnTo>
                    <a:pt x="16" y="97"/>
                  </a:lnTo>
                  <a:lnTo>
                    <a:pt x="7" y="84"/>
                  </a:lnTo>
                  <a:lnTo>
                    <a:pt x="2" y="71"/>
                  </a:lnTo>
                  <a:lnTo>
                    <a:pt x="0" y="57"/>
                  </a:lnTo>
                  <a:lnTo>
                    <a:pt x="2" y="42"/>
                  </a:lnTo>
                  <a:lnTo>
                    <a:pt x="7" y="29"/>
                  </a:lnTo>
                  <a:lnTo>
                    <a:pt x="16" y="16"/>
                  </a:lnTo>
                  <a:lnTo>
                    <a:pt x="29" y="8"/>
                  </a:lnTo>
                  <a:lnTo>
                    <a:pt x="42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5" name="Group 994"/>
          <p:cNvGrpSpPr/>
          <p:nvPr/>
        </p:nvGrpSpPr>
        <p:grpSpPr>
          <a:xfrm>
            <a:off x="683426" y="5025772"/>
            <a:ext cx="525463" cy="514350"/>
            <a:chOff x="720725" y="5022851"/>
            <a:chExt cx="525463" cy="5143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4" name="Freeform 576"/>
            <p:cNvSpPr>
              <a:spLocks noEditPoints="1"/>
            </p:cNvSpPr>
            <p:nvPr/>
          </p:nvSpPr>
          <p:spPr bwMode="auto">
            <a:xfrm>
              <a:off x="720725" y="5022851"/>
              <a:ext cx="525463" cy="514350"/>
            </a:xfrm>
            <a:custGeom>
              <a:avLst/>
              <a:gdLst>
                <a:gd name="T0" fmla="*/ 3194 w 3307"/>
                <a:gd name="T1" fmla="*/ 3127 h 3241"/>
                <a:gd name="T2" fmla="*/ 1140 w 3307"/>
                <a:gd name="T3" fmla="*/ 0 h 3241"/>
                <a:gd name="T4" fmla="*/ 1261 w 3307"/>
                <a:gd name="T5" fmla="*/ 27 h 3241"/>
                <a:gd name="T6" fmla="*/ 1355 w 3307"/>
                <a:gd name="T7" fmla="*/ 99 h 3241"/>
                <a:gd name="T8" fmla="*/ 1413 w 3307"/>
                <a:gd name="T9" fmla="*/ 203 h 3241"/>
                <a:gd name="T10" fmla="*/ 1422 w 3307"/>
                <a:gd name="T11" fmla="*/ 326 h 3241"/>
                <a:gd name="T12" fmla="*/ 1380 w 3307"/>
                <a:gd name="T13" fmla="*/ 440 h 3241"/>
                <a:gd name="T14" fmla="*/ 1295 w 3307"/>
                <a:gd name="T15" fmla="*/ 524 h 3241"/>
                <a:gd name="T16" fmla="*/ 1183 w 3307"/>
                <a:gd name="T17" fmla="*/ 566 h 3241"/>
                <a:gd name="T18" fmla="*/ 1107 w 3307"/>
                <a:gd name="T19" fmla="*/ 558 h 3241"/>
                <a:gd name="T20" fmla="*/ 1083 w 3307"/>
                <a:gd name="T21" fmla="*/ 512 h 3241"/>
                <a:gd name="T22" fmla="*/ 1107 w 3307"/>
                <a:gd name="T23" fmla="*/ 466 h 3241"/>
                <a:gd name="T24" fmla="*/ 1171 w 3307"/>
                <a:gd name="T25" fmla="*/ 453 h 3241"/>
                <a:gd name="T26" fmla="*/ 1251 w 3307"/>
                <a:gd name="T27" fmla="*/ 415 h 3241"/>
                <a:gd name="T28" fmla="*/ 1300 w 3307"/>
                <a:gd name="T29" fmla="*/ 344 h 3241"/>
                <a:gd name="T30" fmla="*/ 1309 w 3307"/>
                <a:gd name="T31" fmla="*/ 254 h 3241"/>
                <a:gd name="T32" fmla="*/ 1271 w 3307"/>
                <a:gd name="T33" fmla="*/ 174 h 3241"/>
                <a:gd name="T34" fmla="*/ 1200 w 3307"/>
                <a:gd name="T35" fmla="*/ 125 h 3241"/>
                <a:gd name="T36" fmla="*/ 1110 w 3307"/>
                <a:gd name="T37" fmla="*/ 117 h 3241"/>
                <a:gd name="T38" fmla="*/ 1029 w 3307"/>
                <a:gd name="T39" fmla="*/ 155 h 3241"/>
                <a:gd name="T40" fmla="*/ 980 w 3307"/>
                <a:gd name="T41" fmla="*/ 228 h 3241"/>
                <a:gd name="T42" fmla="*/ 1117 w 3307"/>
                <a:gd name="T43" fmla="*/ 239 h 3241"/>
                <a:gd name="T44" fmla="*/ 1140 w 3307"/>
                <a:gd name="T45" fmla="*/ 285 h 3241"/>
                <a:gd name="T46" fmla="*/ 1117 w 3307"/>
                <a:gd name="T47" fmla="*/ 330 h 3241"/>
                <a:gd name="T48" fmla="*/ 114 w 3307"/>
                <a:gd name="T49" fmla="*/ 341 h 3241"/>
                <a:gd name="T50" fmla="*/ 3194 w 3307"/>
                <a:gd name="T51" fmla="*/ 341 h 3241"/>
                <a:gd name="T52" fmla="*/ 2420 w 3307"/>
                <a:gd name="T53" fmla="*/ 415 h 3241"/>
                <a:gd name="T54" fmla="*/ 2348 w 3307"/>
                <a:gd name="T55" fmla="*/ 504 h 3241"/>
                <a:gd name="T56" fmla="*/ 2247 w 3307"/>
                <a:gd name="T57" fmla="*/ 558 h 3241"/>
                <a:gd name="T58" fmla="*/ 2149 w 3307"/>
                <a:gd name="T59" fmla="*/ 566 h 3241"/>
                <a:gd name="T60" fmla="*/ 2113 w 3307"/>
                <a:gd name="T61" fmla="*/ 530 h 3241"/>
                <a:gd name="T62" fmla="*/ 2121 w 3307"/>
                <a:gd name="T63" fmla="*/ 478 h 3241"/>
                <a:gd name="T64" fmla="*/ 2166 w 3307"/>
                <a:gd name="T65" fmla="*/ 455 h 3241"/>
                <a:gd name="T66" fmla="*/ 2253 w 3307"/>
                <a:gd name="T67" fmla="*/ 432 h 3241"/>
                <a:gd name="T68" fmla="*/ 2315 w 3307"/>
                <a:gd name="T69" fmla="*/ 371 h 3241"/>
                <a:gd name="T70" fmla="*/ 2338 w 3307"/>
                <a:gd name="T71" fmla="*/ 285 h 3241"/>
                <a:gd name="T72" fmla="*/ 2315 w 3307"/>
                <a:gd name="T73" fmla="*/ 199 h 3241"/>
                <a:gd name="T74" fmla="*/ 2253 w 3307"/>
                <a:gd name="T75" fmla="*/ 138 h 3241"/>
                <a:gd name="T76" fmla="*/ 2166 w 3307"/>
                <a:gd name="T77" fmla="*/ 115 h 3241"/>
                <a:gd name="T78" fmla="*/ 2121 w 3307"/>
                <a:gd name="T79" fmla="*/ 90 h 3241"/>
                <a:gd name="T80" fmla="*/ 2113 w 3307"/>
                <a:gd name="T81" fmla="*/ 40 h 3241"/>
                <a:gd name="T82" fmla="*/ 2149 w 3307"/>
                <a:gd name="T83" fmla="*/ 3 h 3241"/>
                <a:gd name="T84" fmla="*/ 2247 w 3307"/>
                <a:gd name="T85" fmla="*/ 11 h 3241"/>
                <a:gd name="T86" fmla="*/ 2348 w 3307"/>
                <a:gd name="T87" fmla="*/ 65 h 3241"/>
                <a:gd name="T88" fmla="*/ 2420 w 3307"/>
                <a:gd name="T89" fmla="*/ 154 h 3241"/>
                <a:gd name="T90" fmla="*/ 3307 w 3307"/>
                <a:gd name="T91" fmla="*/ 228 h 3241"/>
                <a:gd name="T92" fmla="*/ 0 w 3307"/>
                <a:gd name="T93" fmla="*/ 228 h 3241"/>
                <a:gd name="T94" fmla="*/ 887 w 3307"/>
                <a:gd name="T95" fmla="*/ 154 h 3241"/>
                <a:gd name="T96" fmla="*/ 959 w 3307"/>
                <a:gd name="T97" fmla="*/ 65 h 3241"/>
                <a:gd name="T98" fmla="*/ 1061 w 3307"/>
                <a:gd name="T99" fmla="*/ 1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07" h="3241">
                  <a:moveTo>
                    <a:pt x="114" y="967"/>
                  </a:moveTo>
                  <a:lnTo>
                    <a:pt x="114" y="3127"/>
                  </a:lnTo>
                  <a:lnTo>
                    <a:pt x="3194" y="3127"/>
                  </a:lnTo>
                  <a:lnTo>
                    <a:pt x="3194" y="967"/>
                  </a:lnTo>
                  <a:lnTo>
                    <a:pt x="114" y="967"/>
                  </a:lnTo>
                  <a:close/>
                  <a:moveTo>
                    <a:pt x="1140" y="0"/>
                  </a:moveTo>
                  <a:lnTo>
                    <a:pt x="1183" y="3"/>
                  </a:lnTo>
                  <a:lnTo>
                    <a:pt x="1222" y="12"/>
                  </a:lnTo>
                  <a:lnTo>
                    <a:pt x="1261" y="27"/>
                  </a:lnTo>
                  <a:lnTo>
                    <a:pt x="1295" y="46"/>
                  </a:lnTo>
                  <a:lnTo>
                    <a:pt x="1328" y="70"/>
                  </a:lnTo>
                  <a:lnTo>
                    <a:pt x="1355" y="99"/>
                  </a:lnTo>
                  <a:lnTo>
                    <a:pt x="1380" y="130"/>
                  </a:lnTo>
                  <a:lnTo>
                    <a:pt x="1399" y="165"/>
                  </a:lnTo>
                  <a:lnTo>
                    <a:pt x="1413" y="203"/>
                  </a:lnTo>
                  <a:lnTo>
                    <a:pt x="1422" y="242"/>
                  </a:lnTo>
                  <a:lnTo>
                    <a:pt x="1425" y="285"/>
                  </a:lnTo>
                  <a:lnTo>
                    <a:pt x="1422" y="326"/>
                  </a:lnTo>
                  <a:lnTo>
                    <a:pt x="1413" y="367"/>
                  </a:lnTo>
                  <a:lnTo>
                    <a:pt x="1399" y="404"/>
                  </a:lnTo>
                  <a:lnTo>
                    <a:pt x="1380" y="440"/>
                  </a:lnTo>
                  <a:lnTo>
                    <a:pt x="1355" y="471"/>
                  </a:lnTo>
                  <a:lnTo>
                    <a:pt x="1328" y="499"/>
                  </a:lnTo>
                  <a:lnTo>
                    <a:pt x="1295" y="524"/>
                  </a:lnTo>
                  <a:lnTo>
                    <a:pt x="1261" y="543"/>
                  </a:lnTo>
                  <a:lnTo>
                    <a:pt x="1222" y="557"/>
                  </a:lnTo>
                  <a:lnTo>
                    <a:pt x="1183" y="566"/>
                  </a:lnTo>
                  <a:lnTo>
                    <a:pt x="1140" y="569"/>
                  </a:lnTo>
                  <a:lnTo>
                    <a:pt x="1123" y="566"/>
                  </a:lnTo>
                  <a:lnTo>
                    <a:pt x="1107" y="558"/>
                  </a:lnTo>
                  <a:lnTo>
                    <a:pt x="1094" y="546"/>
                  </a:lnTo>
                  <a:lnTo>
                    <a:pt x="1086" y="530"/>
                  </a:lnTo>
                  <a:lnTo>
                    <a:pt x="1083" y="512"/>
                  </a:lnTo>
                  <a:lnTo>
                    <a:pt x="1086" y="494"/>
                  </a:lnTo>
                  <a:lnTo>
                    <a:pt x="1094" y="478"/>
                  </a:lnTo>
                  <a:lnTo>
                    <a:pt x="1107" y="466"/>
                  </a:lnTo>
                  <a:lnTo>
                    <a:pt x="1123" y="458"/>
                  </a:lnTo>
                  <a:lnTo>
                    <a:pt x="1140" y="455"/>
                  </a:lnTo>
                  <a:lnTo>
                    <a:pt x="1171" y="453"/>
                  </a:lnTo>
                  <a:lnTo>
                    <a:pt x="1200" y="445"/>
                  </a:lnTo>
                  <a:lnTo>
                    <a:pt x="1226" y="432"/>
                  </a:lnTo>
                  <a:lnTo>
                    <a:pt x="1251" y="415"/>
                  </a:lnTo>
                  <a:lnTo>
                    <a:pt x="1271" y="394"/>
                  </a:lnTo>
                  <a:lnTo>
                    <a:pt x="1288" y="371"/>
                  </a:lnTo>
                  <a:lnTo>
                    <a:pt x="1300" y="344"/>
                  </a:lnTo>
                  <a:lnTo>
                    <a:pt x="1309" y="315"/>
                  </a:lnTo>
                  <a:lnTo>
                    <a:pt x="1312" y="285"/>
                  </a:lnTo>
                  <a:lnTo>
                    <a:pt x="1309" y="254"/>
                  </a:lnTo>
                  <a:lnTo>
                    <a:pt x="1300" y="225"/>
                  </a:lnTo>
                  <a:lnTo>
                    <a:pt x="1288" y="199"/>
                  </a:lnTo>
                  <a:lnTo>
                    <a:pt x="1271" y="174"/>
                  </a:lnTo>
                  <a:lnTo>
                    <a:pt x="1251" y="154"/>
                  </a:lnTo>
                  <a:lnTo>
                    <a:pt x="1226" y="138"/>
                  </a:lnTo>
                  <a:lnTo>
                    <a:pt x="1200" y="125"/>
                  </a:lnTo>
                  <a:lnTo>
                    <a:pt x="1171" y="117"/>
                  </a:lnTo>
                  <a:lnTo>
                    <a:pt x="1140" y="115"/>
                  </a:lnTo>
                  <a:lnTo>
                    <a:pt x="1110" y="117"/>
                  </a:lnTo>
                  <a:lnTo>
                    <a:pt x="1080" y="125"/>
                  </a:lnTo>
                  <a:lnTo>
                    <a:pt x="1054" y="138"/>
                  </a:lnTo>
                  <a:lnTo>
                    <a:pt x="1029" y="155"/>
                  </a:lnTo>
                  <a:lnTo>
                    <a:pt x="1009" y="176"/>
                  </a:lnTo>
                  <a:lnTo>
                    <a:pt x="992" y="201"/>
                  </a:lnTo>
                  <a:lnTo>
                    <a:pt x="980" y="228"/>
                  </a:lnTo>
                  <a:lnTo>
                    <a:pt x="1083" y="228"/>
                  </a:lnTo>
                  <a:lnTo>
                    <a:pt x="1101" y="231"/>
                  </a:lnTo>
                  <a:lnTo>
                    <a:pt x="1117" y="239"/>
                  </a:lnTo>
                  <a:lnTo>
                    <a:pt x="1130" y="251"/>
                  </a:lnTo>
                  <a:lnTo>
                    <a:pt x="1138" y="267"/>
                  </a:lnTo>
                  <a:lnTo>
                    <a:pt x="1140" y="285"/>
                  </a:lnTo>
                  <a:lnTo>
                    <a:pt x="1138" y="303"/>
                  </a:lnTo>
                  <a:lnTo>
                    <a:pt x="1130" y="318"/>
                  </a:lnTo>
                  <a:lnTo>
                    <a:pt x="1117" y="330"/>
                  </a:lnTo>
                  <a:lnTo>
                    <a:pt x="1101" y="338"/>
                  </a:lnTo>
                  <a:lnTo>
                    <a:pt x="1083" y="341"/>
                  </a:lnTo>
                  <a:lnTo>
                    <a:pt x="114" y="341"/>
                  </a:lnTo>
                  <a:lnTo>
                    <a:pt x="114" y="854"/>
                  </a:lnTo>
                  <a:lnTo>
                    <a:pt x="3194" y="854"/>
                  </a:lnTo>
                  <a:lnTo>
                    <a:pt x="3194" y="341"/>
                  </a:lnTo>
                  <a:lnTo>
                    <a:pt x="2447" y="341"/>
                  </a:lnTo>
                  <a:lnTo>
                    <a:pt x="2435" y="380"/>
                  </a:lnTo>
                  <a:lnTo>
                    <a:pt x="2420" y="415"/>
                  </a:lnTo>
                  <a:lnTo>
                    <a:pt x="2400" y="448"/>
                  </a:lnTo>
                  <a:lnTo>
                    <a:pt x="2376" y="478"/>
                  </a:lnTo>
                  <a:lnTo>
                    <a:pt x="2348" y="504"/>
                  </a:lnTo>
                  <a:lnTo>
                    <a:pt x="2317" y="527"/>
                  </a:lnTo>
                  <a:lnTo>
                    <a:pt x="2283" y="544"/>
                  </a:lnTo>
                  <a:lnTo>
                    <a:pt x="2247" y="558"/>
                  </a:lnTo>
                  <a:lnTo>
                    <a:pt x="2207" y="566"/>
                  </a:lnTo>
                  <a:lnTo>
                    <a:pt x="2166" y="569"/>
                  </a:lnTo>
                  <a:lnTo>
                    <a:pt x="2149" y="566"/>
                  </a:lnTo>
                  <a:lnTo>
                    <a:pt x="2133" y="558"/>
                  </a:lnTo>
                  <a:lnTo>
                    <a:pt x="2121" y="546"/>
                  </a:lnTo>
                  <a:lnTo>
                    <a:pt x="2113" y="530"/>
                  </a:lnTo>
                  <a:lnTo>
                    <a:pt x="2109" y="512"/>
                  </a:lnTo>
                  <a:lnTo>
                    <a:pt x="2113" y="494"/>
                  </a:lnTo>
                  <a:lnTo>
                    <a:pt x="2121" y="478"/>
                  </a:lnTo>
                  <a:lnTo>
                    <a:pt x="2133" y="466"/>
                  </a:lnTo>
                  <a:lnTo>
                    <a:pt x="2149" y="458"/>
                  </a:lnTo>
                  <a:lnTo>
                    <a:pt x="2166" y="455"/>
                  </a:lnTo>
                  <a:lnTo>
                    <a:pt x="2198" y="453"/>
                  </a:lnTo>
                  <a:lnTo>
                    <a:pt x="2226" y="445"/>
                  </a:lnTo>
                  <a:lnTo>
                    <a:pt x="2253" y="432"/>
                  </a:lnTo>
                  <a:lnTo>
                    <a:pt x="2277" y="415"/>
                  </a:lnTo>
                  <a:lnTo>
                    <a:pt x="2297" y="394"/>
                  </a:lnTo>
                  <a:lnTo>
                    <a:pt x="2315" y="371"/>
                  </a:lnTo>
                  <a:lnTo>
                    <a:pt x="2327" y="344"/>
                  </a:lnTo>
                  <a:lnTo>
                    <a:pt x="2335" y="315"/>
                  </a:lnTo>
                  <a:lnTo>
                    <a:pt x="2338" y="285"/>
                  </a:lnTo>
                  <a:lnTo>
                    <a:pt x="2335" y="254"/>
                  </a:lnTo>
                  <a:lnTo>
                    <a:pt x="2327" y="225"/>
                  </a:lnTo>
                  <a:lnTo>
                    <a:pt x="2315" y="199"/>
                  </a:lnTo>
                  <a:lnTo>
                    <a:pt x="2297" y="174"/>
                  </a:lnTo>
                  <a:lnTo>
                    <a:pt x="2277" y="154"/>
                  </a:lnTo>
                  <a:lnTo>
                    <a:pt x="2253" y="138"/>
                  </a:lnTo>
                  <a:lnTo>
                    <a:pt x="2226" y="125"/>
                  </a:lnTo>
                  <a:lnTo>
                    <a:pt x="2198" y="117"/>
                  </a:lnTo>
                  <a:lnTo>
                    <a:pt x="2166" y="115"/>
                  </a:lnTo>
                  <a:lnTo>
                    <a:pt x="2149" y="112"/>
                  </a:lnTo>
                  <a:lnTo>
                    <a:pt x="2133" y="104"/>
                  </a:lnTo>
                  <a:lnTo>
                    <a:pt x="2121" y="90"/>
                  </a:lnTo>
                  <a:lnTo>
                    <a:pt x="2113" y="75"/>
                  </a:lnTo>
                  <a:lnTo>
                    <a:pt x="2109" y="57"/>
                  </a:lnTo>
                  <a:lnTo>
                    <a:pt x="2113" y="40"/>
                  </a:lnTo>
                  <a:lnTo>
                    <a:pt x="2121" y="24"/>
                  </a:lnTo>
                  <a:lnTo>
                    <a:pt x="2133" y="11"/>
                  </a:lnTo>
                  <a:lnTo>
                    <a:pt x="2149" y="3"/>
                  </a:lnTo>
                  <a:lnTo>
                    <a:pt x="2166" y="0"/>
                  </a:lnTo>
                  <a:lnTo>
                    <a:pt x="2207" y="3"/>
                  </a:lnTo>
                  <a:lnTo>
                    <a:pt x="2247" y="11"/>
                  </a:lnTo>
                  <a:lnTo>
                    <a:pt x="2283" y="25"/>
                  </a:lnTo>
                  <a:lnTo>
                    <a:pt x="2317" y="43"/>
                  </a:lnTo>
                  <a:lnTo>
                    <a:pt x="2348" y="65"/>
                  </a:lnTo>
                  <a:lnTo>
                    <a:pt x="2376" y="91"/>
                  </a:lnTo>
                  <a:lnTo>
                    <a:pt x="2400" y="122"/>
                  </a:lnTo>
                  <a:lnTo>
                    <a:pt x="2420" y="154"/>
                  </a:lnTo>
                  <a:lnTo>
                    <a:pt x="2435" y="190"/>
                  </a:lnTo>
                  <a:lnTo>
                    <a:pt x="2447" y="228"/>
                  </a:lnTo>
                  <a:lnTo>
                    <a:pt x="3307" y="228"/>
                  </a:lnTo>
                  <a:lnTo>
                    <a:pt x="3307" y="3241"/>
                  </a:lnTo>
                  <a:lnTo>
                    <a:pt x="0" y="3241"/>
                  </a:lnTo>
                  <a:lnTo>
                    <a:pt x="0" y="228"/>
                  </a:lnTo>
                  <a:lnTo>
                    <a:pt x="861" y="228"/>
                  </a:lnTo>
                  <a:lnTo>
                    <a:pt x="872" y="190"/>
                  </a:lnTo>
                  <a:lnTo>
                    <a:pt x="887" y="154"/>
                  </a:lnTo>
                  <a:lnTo>
                    <a:pt x="908" y="122"/>
                  </a:lnTo>
                  <a:lnTo>
                    <a:pt x="931" y="91"/>
                  </a:lnTo>
                  <a:lnTo>
                    <a:pt x="959" y="65"/>
                  </a:lnTo>
                  <a:lnTo>
                    <a:pt x="991" y="43"/>
                  </a:lnTo>
                  <a:lnTo>
                    <a:pt x="1024" y="25"/>
                  </a:lnTo>
                  <a:lnTo>
                    <a:pt x="1061" y="11"/>
                  </a:lnTo>
                  <a:lnTo>
                    <a:pt x="1099" y="3"/>
                  </a:lnTo>
                  <a:lnTo>
                    <a:pt x="11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5" name="Freeform 577"/>
            <p:cNvSpPr>
              <a:spLocks/>
            </p:cNvSpPr>
            <p:nvPr/>
          </p:nvSpPr>
          <p:spPr bwMode="auto">
            <a:xfrm>
              <a:off x="947738" y="5022851"/>
              <a:ext cx="53975" cy="90488"/>
            </a:xfrm>
            <a:custGeom>
              <a:avLst/>
              <a:gdLst>
                <a:gd name="T0" fmla="*/ 57 w 342"/>
                <a:gd name="T1" fmla="*/ 0 h 569"/>
                <a:gd name="T2" fmla="*/ 100 w 342"/>
                <a:gd name="T3" fmla="*/ 3 h 569"/>
                <a:gd name="T4" fmla="*/ 139 w 342"/>
                <a:gd name="T5" fmla="*/ 12 h 569"/>
                <a:gd name="T6" fmla="*/ 178 w 342"/>
                <a:gd name="T7" fmla="*/ 27 h 569"/>
                <a:gd name="T8" fmla="*/ 212 w 342"/>
                <a:gd name="T9" fmla="*/ 46 h 569"/>
                <a:gd name="T10" fmla="*/ 245 w 342"/>
                <a:gd name="T11" fmla="*/ 70 h 569"/>
                <a:gd name="T12" fmla="*/ 272 w 342"/>
                <a:gd name="T13" fmla="*/ 99 h 569"/>
                <a:gd name="T14" fmla="*/ 297 w 342"/>
                <a:gd name="T15" fmla="*/ 130 h 569"/>
                <a:gd name="T16" fmla="*/ 316 w 342"/>
                <a:gd name="T17" fmla="*/ 165 h 569"/>
                <a:gd name="T18" fmla="*/ 330 w 342"/>
                <a:gd name="T19" fmla="*/ 203 h 569"/>
                <a:gd name="T20" fmla="*/ 339 w 342"/>
                <a:gd name="T21" fmla="*/ 242 h 569"/>
                <a:gd name="T22" fmla="*/ 342 w 342"/>
                <a:gd name="T23" fmla="*/ 285 h 569"/>
                <a:gd name="T24" fmla="*/ 339 w 342"/>
                <a:gd name="T25" fmla="*/ 326 h 569"/>
                <a:gd name="T26" fmla="*/ 330 w 342"/>
                <a:gd name="T27" fmla="*/ 367 h 569"/>
                <a:gd name="T28" fmla="*/ 316 w 342"/>
                <a:gd name="T29" fmla="*/ 404 h 569"/>
                <a:gd name="T30" fmla="*/ 297 w 342"/>
                <a:gd name="T31" fmla="*/ 440 h 569"/>
                <a:gd name="T32" fmla="*/ 272 w 342"/>
                <a:gd name="T33" fmla="*/ 471 h 569"/>
                <a:gd name="T34" fmla="*/ 245 w 342"/>
                <a:gd name="T35" fmla="*/ 499 h 569"/>
                <a:gd name="T36" fmla="*/ 212 w 342"/>
                <a:gd name="T37" fmla="*/ 524 h 569"/>
                <a:gd name="T38" fmla="*/ 178 w 342"/>
                <a:gd name="T39" fmla="*/ 543 h 569"/>
                <a:gd name="T40" fmla="*/ 139 w 342"/>
                <a:gd name="T41" fmla="*/ 557 h 569"/>
                <a:gd name="T42" fmla="*/ 100 w 342"/>
                <a:gd name="T43" fmla="*/ 566 h 569"/>
                <a:gd name="T44" fmla="*/ 57 w 342"/>
                <a:gd name="T45" fmla="*/ 569 h 569"/>
                <a:gd name="T46" fmla="*/ 40 w 342"/>
                <a:gd name="T47" fmla="*/ 566 h 569"/>
                <a:gd name="T48" fmla="*/ 24 w 342"/>
                <a:gd name="T49" fmla="*/ 558 h 569"/>
                <a:gd name="T50" fmla="*/ 11 w 342"/>
                <a:gd name="T51" fmla="*/ 546 h 569"/>
                <a:gd name="T52" fmla="*/ 3 w 342"/>
                <a:gd name="T53" fmla="*/ 530 h 569"/>
                <a:gd name="T54" fmla="*/ 0 w 342"/>
                <a:gd name="T55" fmla="*/ 512 h 569"/>
                <a:gd name="T56" fmla="*/ 3 w 342"/>
                <a:gd name="T57" fmla="*/ 494 h 569"/>
                <a:gd name="T58" fmla="*/ 11 w 342"/>
                <a:gd name="T59" fmla="*/ 478 h 569"/>
                <a:gd name="T60" fmla="*/ 24 w 342"/>
                <a:gd name="T61" fmla="*/ 466 h 569"/>
                <a:gd name="T62" fmla="*/ 40 w 342"/>
                <a:gd name="T63" fmla="*/ 458 h 569"/>
                <a:gd name="T64" fmla="*/ 57 w 342"/>
                <a:gd name="T65" fmla="*/ 455 h 569"/>
                <a:gd name="T66" fmla="*/ 89 w 342"/>
                <a:gd name="T67" fmla="*/ 453 h 569"/>
                <a:gd name="T68" fmla="*/ 117 w 342"/>
                <a:gd name="T69" fmla="*/ 445 h 569"/>
                <a:gd name="T70" fmla="*/ 143 w 342"/>
                <a:gd name="T71" fmla="*/ 432 h 569"/>
                <a:gd name="T72" fmla="*/ 168 w 342"/>
                <a:gd name="T73" fmla="*/ 415 h 569"/>
                <a:gd name="T74" fmla="*/ 188 w 342"/>
                <a:gd name="T75" fmla="*/ 394 h 569"/>
                <a:gd name="T76" fmla="*/ 205 w 342"/>
                <a:gd name="T77" fmla="*/ 371 h 569"/>
                <a:gd name="T78" fmla="*/ 218 w 342"/>
                <a:gd name="T79" fmla="*/ 344 h 569"/>
                <a:gd name="T80" fmla="*/ 226 w 342"/>
                <a:gd name="T81" fmla="*/ 315 h 569"/>
                <a:gd name="T82" fmla="*/ 229 w 342"/>
                <a:gd name="T83" fmla="*/ 285 h 569"/>
                <a:gd name="T84" fmla="*/ 226 w 342"/>
                <a:gd name="T85" fmla="*/ 254 h 569"/>
                <a:gd name="T86" fmla="*/ 218 w 342"/>
                <a:gd name="T87" fmla="*/ 225 h 569"/>
                <a:gd name="T88" fmla="*/ 205 w 342"/>
                <a:gd name="T89" fmla="*/ 199 h 569"/>
                <a:gd name="T90" fmla="*/ 188 w 342"/>
                <a:gd name="T91" fmla="*/ 174 h 569"/>
                <a:gd name="T92" fmla="*/ 168 w 342"/>
                <a:gd name="T93" fmla="*/ 154 h 569"/>
                <a:gd name="T94" fmla="*/ 143 w 342"/>
                <a:gd name="T95" fmla="*/ 138 h 569"/>
                <a:gd name="T96" fmla="*/ 117 w 342"/>
                <a:gd name="T97" fmla="*/ 125 h 569"/>
                <a:gd name="T98" fmla="*/ 89 w 342"/>
                <a:gd name="T99" fmla="*/ 117 h 569"/>
                <a:gd name="T100" fmla="*/ 57 w 342"/>
                <a:gd name="T101" fmla="*/ 115 h 569"/>
                <a:gd name="T102" fmla="*/ 40 w 342"/>
                <a:gd name="T103" fmla="*/ 112 h 569"/>
                <a:gd name="T104" fmla="*/ 24 w 342"/>
                <a:gd name="T105" fmla="*/ 104 h 569"/>
                <a:gd name="T106" fmla="*/ 11 w 342"/>
                <a:gd name="T107" fmla="*/ 90 h 569"/>
                <a:gd name="T108" fmla="*/ 3 w 342"/>
                <a:gd name="T109" fmla="*/ 75 h 569"/>
                <a:gd name="T110" fmla="*/ 0 w 342"/>
                <a:gd name="T111" fmla="*/ 57 h 569"/>
                <a:gd name="T112" fmla="*/ 3 w 342"/>
                <a:gd name="T113" fmla="*/ 40 h 569"/>
                <a:gd name="T114" fmla="*/ 11 w 342"/>
                <a:gd name="T115" fmla="*/ 24 h 569"/>
                <a:gd name="T116" fmla="*/ 24 w 342"/>
                <a:gd name="T117" fmla="*/ 11 h 569"/>
                <a:gd name="T118" fmla="*/ 40 w 342"/>
                <a:gd name="T119" fmla="*/ 3 h 569"/>
                <a:gd name="T120" fmla="*/ 57 w 342"/>
                <a:gd name="T121" fmla="*/ 0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2" h="569">
                  <a:moveTo>
                    <a:pt x="57" y="0"/>
                  </a:moveTo>
                  <a:lnTo>
                    <a:pt x="100" y="3"/>
                  </a:lnTo>
                  <a:lnTo>
                    <a:pt x="139" y="12"/>
                  </a:lnTo>
                  <a:lnTo>
                    <a:pt x="178" y="27"/>
                  </a:lnTo>
                  <a:lnTo>
                    <a:pt x="212" y="46"/>
                  </a:lnTo>
                  <a:lnTo>
                    <a:pt x="245" y="70"/>
                  </a:lnTo>
                  <a:lnTo>
                    <a:pt x="272" y="99"/>
                  </a:lnTo>
                  <a:lnTo>
                    <a:pt x="297" y="130"/>
                  </a:lnTo>
                  <a:lnTo>
                    <a:pt x="316" y="165"/>
                  </a:lnTo>
                  <a:lnTo>
                    <a:pt x="330" y="203"/>
                  </a:lnTo>
                  <a:lnTo>
                    <a:pt x="339" y="242"/>
                  </a:lnTo>
                  <a:lnTo>
                    <a:pt x="342" y="285"/>
                  </a:lnTo>
                  <a:lnTo>
                    <a:pt x="339" y="326"/>
                  </a:lnTo>
                  <a:lnTo>
                    <a:pt x="330" y="367"/>
                  </a:lnTo>
                  <a:lnTo>
                    <a:pt x="316" y="404"/>
                  </a:lnTo>
                  <a:lnTo>
                    <a:pt x="297" y="440"/>
                  </a:lnTo>
                  <a:lnTo>
                    <a:pt x="272" y="471"/>
                  </a:lnTo>
                  <a:lnTo>
                    <a:pt x="245" y="499"/>
                  </a:lnTo>
                  <a:lnTo>
                    <a:pt x="212" y="524"/>
                  </a:lnTo>
                  <a:lnTo>
                    <a:pt x="178" y="543"/>
                  </a:lnTo>
                  <a:lnTo>
                    <a:pt x="139" y="557"/>
                  </a:lnTo>
                  <a:lnTo>
                    <a:pt x="100" y="566"/>
                  </a:lnTo>
                  <a:lnTo>
                    <a:pt x="57" y="569"/>
                  </a:lnTo>
                  <a:lnTo>
                    <a:pt x="40" y="566"/>
                  </a:lnTo>
                  <a:lnTo>
                    <a:pt x="24" y="558"/>
                  </a:lnTo>
                  <a:lnTo>
                    <a:pt x="11" y="546"/>
                  </a:lnTo>
                  <a:lnTo>
                    <a:pt x="3" y="530"/>
                  </a:lnTo>
                  <a:lnTo>
                    <a:pt x="0" y="512"/>
                  </a:lnTo>
                  <a:lnTo>
                    <a:pt x="3" y="494"/>
                  </a:lnTo>
                  <a:lnTo>
                    <a:pt x="11" y="478"/>
                  </a:lnTo>
                  <a:lnTo>
                    <a:pt x="24" y="466"/>
                  </a:lnTo>
                  <a:lnTo>
                    <a:pt x="40" y="458"/>
                  </a:lnTo>
                  <a:lnTo>
                    <a:pt x="57" y="455"/>
                  </a:lnTo>
                  <a:lnTo>
                    <a:pt x="89" y="453"/>
                  </a:lnTo>
                  <a:lnTo>
                    <a:pt x="117" y="445"/>
                  </a:lnTo>
                  <a:lnTo>
                    <a:pt x="143" y="432"/>
                  </a:lnTo>
                  <a:lnTo>
                    <a:pt x="168" y="415"/>
                  </a:lnTo>
                  <a:lnTo>
                    <a:pt x="188" y="394"/>
                  </a:lnTo>
                  <a:lnTo>
                    <a:pt x="205" y="371"/>
                  </a:lnTo>
                  <a:lnTo>
                    <a:pt x="218" y="344"/>
                  </a:lnTo>
                  <a:lnTo>
                    <a:pt x="226" y="315"/>
                  </a:lnTo>
                  <a:lnTo>
                    <a:pt x="229" y="285"/>
                  </a:lnTo>
                  <a:lnTo>
                    <a:pt x="226" y="254"/>
                  </a:lnTo>
                  <a:lnTo>
                    <a:pt x="218" y="225"/>
                  </a:lnTo>
                  <a:lnTo>
                    <a:pt x="205" y="199"/>
                  </a:lnTo>
                  <a:lnTo>
                    <a:pt x="188" y="174"/>
                  </a:lnTo>
                  <a:lnTo>
                    <a:pt x="168" y="154"/>
                  </a:lnTo>
                  <a:lnTo>
                    <a:pt x="143" y="138"/>
                  </a:lnTo>
                  <a:lnTo>
                    <a:pt x="117" y="125"/>
                  </a:lnTo>
                  <a:lnTo>
                    <a:pt x="89" y="117"/>
                  </a:lnTo>
                  <a:lnTo>
                    <a:pt x="57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6" name="Freeform 578"/>
            <p:cNvSpPr>
              <a:spLocks/>
            </p:cNvSpPr>
            <p:nvPr/>
          </p:nvSpPr>
          <p:spPr bwMode="auto">
            <a:xfrm>
              <a:off x="1001713" y="5022851"/>
              <a:ext cx="53975" cy="90488"/>
            </a:xfrm>
            <a:custGeom>
              <a:avLst/>
              <a:gdLst>
                <a:gd name="T0" fmla="*/ 58 w 342"/>
                <a:gd name="T1" fmla="*/ 0 h 569"/>
                <a:gd name="T2" fmla="*/ 100 w 342"/>
                <a:gd name="T3" fmla="*/ 3 h 569"/>
                <a:gd name="T4" fmla="*/ 140 w 342"/>
                <a:gd name="T5" fmla="*/ 12 h 569"/>
                <a:gd name="T6" fmla="*/ 178 w 342"/>
                <a:gd name="T7" fmla="*/ 27 h 569"/>
                <a:gd name="T8" fmla="*/ 213 w 342"/>
                <a:gd name="T9" fmla="*/ 46 h 569"/>
                <a:gd name="T10" fmla="*/ 245 w 342"/>
                <a:gd name="T11" fmla="*/ 70 h 569"/>
                <a:gd name="T12" fmla="*/ 272 w 342"/>
                <a:gd name="T13" fmla="*/ 99 h 569"/>
                <a:gd name="T14" fmla="*/ 297 w 342"/>
                <a:gd name="T15" fmla="*/ 130 h 569"/>
                <a:gd name="T16" fmla="*/ 316 w 342"/>
                <a:gd name="T17" fmla="*/ 165 h 569"/>
                <a:gd name="T18" fmla="*/ 331 w 342"/>
                <a:gd name="T19" fmla="*/ 203 h 569"/>
                <a:gd name="T20" fmla="*/ 339 w 342"/>
                <a:gd name="T21" fmla="*/ 242 h 569"/>
                <a:gd name="T22" fmla="*/ 342 w 342"/>
                <a:gd name="T23" fmla="*/ 285 h 569"/>
                <a:gd name="T24" fmla="*/ 339 w 342"/>
                <a:gd name="T25" fmla="*/ 326 h 569"/>
                <a:gd name="T26" fmla="*/ 331 w 342"/>
                <a:gd name="T27" fmla="*/ 367 h 569"/>
                <a:gd name="T28" fmla="*/ 316 w 342"/>
                <a:gd name="T29" fmla="*/ 404 h 569"/>
                <a:gd name="T30" fmla="*/ 297 w 342"/>
                <a:gd name="T31" fmla="*/ 440 h 569"/>
                <a:gd name="T32" fmla="*/ 272 w 342"/>
                <a:gd name="T33" fmla="*/ 471 h 569"/>
                <a:gd name="T34" fmla="*/ 245 w 342"/>
                <a:gd name="T35" fmla="*/ 499 h 569"/>
                <a:gd name="T36" fmla="*/ 213 w 342"/>
                <a:gd name="T37" fmla="*/ 524 h 569"/>
                <a:gd name="T38" fmla="*/ 178 w 342"/>
                <a:gd name="T39" fmla="*/ 543 h 569"/>
                <a:gd name="T40" fmla="*/ 140 w 342"/>
                <a:gd name="T41" fmla="*/ 557 h 569"/>
                <a:gd name="T42" fmla="*/ 100 w 342"/>
                <a:gd name="T43" fmla="*/ 566 h 569"/>
                <a:gd name="T44" fmla="*/ 58 w 342"/>
                <a:gd name="T45" fmla="*/ 569 h 569"/>
                <a:gd name="T46" fmla="*/ 40 w 342"/>
                <a:gd name="T47" fmla="*/ 566 h 569"/>
                <a:gd name="T48" fmla="*/ 24 w 342"/>
                <a:gd name="T49" fmla="*/ 558 h 569"/>
                <a:gd name="T50" fmla="*/ 12 w 342"/>
                <a:gd name="T51" fmla="*/ 546 h 569"/>
                <a:gd name="T52" fmla="*/ 3 w 342"/>
                <a:gd name="T53" fmla="*/ 530 h 569"/>
                <a:gd name="T54" fmla="*/ 0 w 342"/>
                <a:gd name="T55" fmla="*/ 512 h 569"/>
                <a:gd name="T56" fmla="*/ 3 w 342"/>
                <a:gd name="T57" fmla="*/ 494 h 569"/>
                <a:gd name="T58" fmla="*/ 12 w 342"/>
                <a:gd name="T59" fmla="*/ 478 h 569"/>
                <a:gd name="T60" fmla="*/ 24 w 342"/>
                <a:gd name="T61" fmla="*/ 466 h 569"/>
                <a:gd name="T62" fmla="*/ 40 w 342"/>
                <a:gd name="T63" fmla="*/ 458 h 569"/>
                <a:gd name="T64" fmla="*/ 58 w 342"/>
                <a:gd name="T65" fmla="*/ 455 h 569"/>
                <a:gd name="T66" fmla="*/ 89 w 342"/>
                <a:gd name="T67" fmla="*/ 453 h 569"/>
                <a:gd name="T68" fmla="*/ 117 w 342"/>
                <a:gd name="T69" fmla="*/ 445 h 569"/>
                <a:gd name="T70" fmla="*/ 144 w 342"/>
                <a:gd name="T71" fmla="*/ 432 h 569"/>
                <a:gd name="T72" fmla="*/ 168 w 342"/>
                <a:gd name="T73" fmla="*/ 415 h 569"/>
                <a:gd name="T74" fmla="*/ 188 w 342"/>
                <a:gd name="T75" fmla="*/ 394 h 569"/>
                <a:gd name="T76" fmla="*/ 205 w 342"/>
                <a:gd name="T77" fmla="*/ 371 h 569"/>
                <a:gd name="T78" fmla="*/ 218 w 342"/>
                <a:gd name="T79" fmla="*/ 344 h 569"/>
                <a:gd name="T80" fmla="*/ 226 w 342"/>
                <a:gd name="T81" fmla="*/ 315 h 569"/>
                <a:gd name="T82" fmla="*/ 229 w 342"/>
                <a:gd name="T83" fmla="*/ 285 h 569"/>
                <a:gd name="T84" fmla="*/ 226 w 342"/>
                <a:gd name="T85" fmla="*/ 254 h 569"/>
                <a:gd name="T86" fmla="*/ 218 w 342"/>
                <a:gd name="T87" fmla="*/ 225 h 569"/>
                <a:gd name="T88" fmla="*/ 205 w 342"/>
                <a:gd name="T89" fmla="*/ 199 h 569"/>
                <a:gd name="T90" fmla="*/ 188 w 342"/>
                <a:gd name="T91" fmla="*/ 174 h 569"/>
                <a:gd name="T92" fmla="*/ 168 w 342"/>
                <a:gd name="T93" fmla="*/ 154 h 569"/>
                <a:gd name="T94" fmla="*/ 144 w 342"/>
                <a:gd name="T95" fmla="*/ 138 h 569"/>
                <a:gd name="T96" fmla="*/ 117 w 342"/>
                <a:gd name="T97" fmla="*/ 125 h 569"/>
                <a:gd name="T98" fmla="*/ 89 w 342"/>
                <a:gd name="T99" fmla="*/ 117 h 569"/>
                <a:gd name="T100" fmla="*/ 58 w 342"/>
                <a:gd name="T101" fmla="*/ 115 h 569"/>
                <a:gd name="T102" fmla="*/ 40 w 342"/>
                <a:gd name="T103" fmla="*/ 112 h 569"/>
                <a:gd name="T104" fmla="*/ 24 w 342"/>
                <a:gd name="T105" fmla="*/ 104 h 569"/>
                <a:gd name="T106" fmla="*/ 12 w 342"/>
                <a:gd name="T107" fmla="*/ 90 h 569"/>
                <a:gd name="T108" fmla="*/ 3 w 342"/>
                <a:gd name="T109" fmla="*/ 75 h 569"/>
                <a:gd name="T110" fmla="*/ 0 w 342"/>
                <a:gd name="T111" fmla="*/ 57 h 569"/>
                <a:gd name="T112" fmla="*/ 3 w 342"/>
                <a:gd name="T113" fmla="*/ 40 h 569"/>
                <a:gd name="T114" fmla="*/ 12 w 342"/>
                <a:gd name="T115" fmla="*/ 24 h 569"/>
                <a:gd name="T116" fmla="*/ 24 w 342"/>
                <a:gd name="T117" fmla="*/ 11 h 569"/>
                <a:gd name="T118" fmla="*/ 40 w 342"/>
                <a:gd name="T119" fmla="*/ 3 h 569"/>
                <a:gd name="T120" fmla="*/ 58 w 342"/>
                <a:gd name="T121" fmla="*/ 0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2" h="569">
                  <a:moveTo>
                    <a:pt x="58" y="0"/>
                  </a:moveTo>
                  <a:lnTo>
                    <a:pt x="100" y="3"/>
                  </a:lnTo>
                  <a:lnTo>
                    <a:pt x="140" y="12"/>
                  </a:lnTo>
                  <a:lnTo>
                    <a:pt x="178" y="27"/>
                  </a:lnTo>
                  <a:lnTo>
                    <a:pt x="213" y="46"/>
                  </a:lnTo>
                  <a:lnTo>
                    <a:pt x="245" y="70"/>
                  </a:lnTo>
                  <a:lnTo>
                    <a:pt x="272" y="99"/>
                  </a:lnTo>
                  <a:lnTo>
                    <a:pt x="297" y="130"/>
                  </a:lnTo>
                  <a:lnTo>
                    <a:pt x="316" y="165"/>
                  </a:lnTo>
                  <a:lnTo>
                    <a:pt x="331" y="203"/>
                  </a:lnTo>
                  <a:lnTo>
                    <a:pt x="339" y="242"/>
                  </a:lnTo>
                  <a:lnTo>
                    <a:pt x="342" y="285"/>
                  </a:lnTo>
                  <a:lnTo>
                    <a:pt x="339" y="326"/>
                  </a:lnTo>
                  <a:lnTo>
                    <a:pt x="331" y="367"/>
                  </a:lnTo>
                  <a:lnTo>
                    <a:pt x="316" y="404"/>
                  </a:lnTo>
                  <a:lnTo>
                    <a:pt x="297" y="440"/>
                  </a:lnTo>
                  <a:lnTo>
                    <a:pt x="272" y="471"/>
                  </a:lnTo>
                  <a:lnTo>
                    <a:pt x="245" y="499"/>
                  </a:lnTo>
                  <a:lnTo>
                    <a:pt x="213" y="524"/>
                  </a:lnTo>
                  <a:lnTo>
                    <a:pt x="178" y="543"/>
                  </a:lnTo>
                  <a:lnTo>
                    <a:pt x="140" y="557"/>
                  </a:lnTo>
                  <a:lnTo>
                    <a:pt x="100" y="566"/>
                  </a:lnTo>
                  <a:lnTo>
                    <a:pt x="58" y="569"/>
                  </a:lnTo>
                  <a:lnTo>
                    <a:pt x="40" y="566"/>
                  </a:lnTo>
                  <a:lnTo>
                    <a:pt x="24" y="558"/>
                  </a:lnTo>
                  <a:lnTo>
                    <a:pt x="12" y="546"/>
                  </a:lnTo>
                  <a:lnTo>
                    <a:pt x="3" y="530"/>
                  </a:lnTo>
                  <a:lnTo>
                    <a:pt x="0" y="512"/>
                  </a:lnTo>
                  <a:lnTo>
                    <a:pt x="3" y="494"/>
                  </a:lnTo>
                  <a:lnTo>
                    <a:pt x="12" y="478"/>
                  </a:lnTo>
                  <a:lnTo>
                    <a:pt x="24" y="466"/>
                  </a:lnTo>
                  <a:lnTo>
                    <a:pt x="40" y="458"/>
                  </a:lnTo>
                  <a:lnTo>
                    <a:pt x="58" y="455"/>
                  </a:lnTo>
                  <a:lnTo>
                    <a:pt x="89" y="453"/>
                  </a:lnTo>
                  <a:lnTo>
                    <a:pt x="117" y="445"/>
                  </a:lnTo>
                  <a:lnTo>
                    <a:pt x="144" y="432"/>
                  </a:lnTo>
                  <a:lnTo>
                    <a:pt x="168" y="415"/>
                  </a:lnTo>
                  <a:lnTo>
                    <a:pt x="188" y="394"/>
                  </a:lnTo>
                  <a:lnTo>
                    <a:pt x="205" y="371"/>
                  </a:lnTo>
                  <a:lnTo>
                    <a:pt x="218" y="344"/>
                  </a:lnTo>
                  <a:lnTo>
                    <a:pt x="226" y="315"/>
                  </a:lnTo>
                  <a:lnTo>
                    <a:pt x="229" y="285"/>
                  </a:lnTo>
                  <a:lnTo>
                    <a:pt x="226" y="254"/>
                  </a:lnTo>
                  <a:lnTo>
                    <a:pt x="218" y="225"/>
                  </a:lnTo>
                  <a:lnTo>
                    <a:pt x="205" y="199"/>
                  </a:lnTo>
                  <a:lnTo>
                    <a:pt x="188" y="174"/>
                  </a:lnTo>
                  <a:lnTo>
                    <a:pt x="168" y="154"/>
                  </a:lnTo>
                  <a:lnTo>
                    <a:pt x="144" y="138"/>
                  </a:lnTo>
                  <a:lnTo>
                    <a:pt x="117" y="125"/>
                  </a:lnTo>
                  <a:lnTo>
                    <a:pt x="89" y="117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7" name="Freeform 579"/>
            <p:cNvSpPr>
              <a:spLocks noEditPoints="1"/>
            </p:cNvSpPr>
            <p:nvPr/>
          </p:nvSpPr>
          <p:spPr bwMode="auto">
            <a:xfrm>
              <a:off x="784225" y="5211763"/>
              <a:ext cx="107950" cy="107950"/>
            </a:xfrm>
            <a:custGeom>
              <a:avLst/>
              <a:gdLst>
                <a:gd name="T0" fmla="*/ 306 w 684"/>
                <a:gd name="T1" fmla="*/ 116 h 682"/>
                <a:gd name="T2" fmla="*/ 238 w 684"/>
                <a:gd name="T3" fmla="*/ 138 h 682"/>
                <a:gd name="T4" fmla="*/ 181 w 684"/>
                <a:gd name="T5" fmla="*/ 180 h 682"/>
                <a:gd name="T6" fmla="*/ 140 w 684"/>
                <a:gd name="T7" fmla="*/ 236 h 682"/>
                <a:gd name="T8" fmla="*/ 117 w 684"/>
                <a:gd name="T9" fmla="*/ 303 h 682"/>
                <a:gd name="T10" fmla="*/ 117 w 684"/>
                <a:gd name="T11" fmla="*/ 377 h 682"/>
                <a:gd name="T12" fmla="*/ 140 w 684"/>
                <a:gd name="T13" fmla="*/ 445 h 682"/>
                <a:gd name="T14" fmla="*/ 181 w 684"/>
                <a:gd name="T15" fmla="*/ 501 h 682"/>
                <a:gd name="T16" fmla="*/ 238 w 684"/>
                <a:gd name="T17" fmla="*/ 542 h 682"/>
                <a:gd name="T18" fmla="*/ 306 w 684"/>
                <a:gd name="T19" fmla="*/ 564 h 682"/>
                <a:gd name="T20" fmla="*/ 380 w 684"/>
                <a:gd name="T21" fmla="*/ 564 h 682"/>
                <a:gd name="T22" fmla="*/ 447 w 684"/>
                <a:gd name="T23" fmla="*/ 542 h 682"/>
                <a:gd name="T24" fmla="*/ 503 w 684"/>
                <a:gd name="T25" fmla="*/ 501 h 682"/>
                <a:gd name="T26" fmla="*/ 545 w 684"/>
                <a:gd name="T27" fmla="*/ 445 h 682"/>
                <a:gd name="T28" fmla="*/ 567 w 684"/>
                <a:gd name="T29" fmla="*/ 377 h 682"/>
                <a:gd name="T30" fmla="*/ 567 w 684"/>
                <a:gd name="T31" fmla="*/ 303 h 682"/>
                <a:gd name="T32" fmla="*/ 545 w 684"/>
                <a:gd name="T33" fmla="*/ 236 h 682"/>
                <a:gd name="T34" fmla="*/ 503 w 684"/>
                <a:gd name="T35" fmla="*/ 180 h 682"/>
                <a:gd name="T36" fmla="*/ 447 w 684"/>
                <a:gd name="T37" fmla="*/ 138 h 682"/>
                <a:gd name="T38" fmla="*/ 380 w 684"/>
                <a:gd name="T39" fmla="*/ 116 h 682"/>
                <a:gd name="T40" fmla="*/ 342 w 684"/>
                <a:gd name="T41" fmla="*/ 0 h 682"/>
                <a:gd name="T42" fmla="*/ 433 w 684"/>
                <a:gd name="T43" fmla="*/ 12 h 682"/>
                <a:gd name="T44" fmla="*/ 515 w 684"/>
                <a:gd name="T45" fmla="*/ 46 h 682"/>
                <a:gd name="T46" fmla="*/ 584 w 684"/>
                <a:gd name="T47" fmla="*/ 100 h 682"/>
                <a:gd name="T48" fmla="*/ 637 w 684"/>
                <a:gd name="T49" fmla="*/ 169 h 682"/>
                <a:gd name="T50" fmla="*/ 672 w 684"/>
                <a:gd name="T51" fmla="*/ 250 h 682"/>
                <a:gd name="T52" fmla="*/ 684 w 684"/>
                <a:gd name="T53" fmla="*/ 341 h 682"/>
                <a:gd name="T54" fmla="*/ 672 w 684"/>
                <a:gd name="T55" fmla="*/ 431 h 682"/>
                <a:gd name="T56" fmla="*/ 637 w 684"/>
                <a:gd name="T57" fmla="*/ 513 h 682"/>
                <a:gd name="T58" fmla="*/ 584 w 684"/>
                <a:gd name="T59" fmla="*/ 582 h 682"/>
                <a:gd name="T60" fmla="*/ 515 w 684"/>
                <a:gd name="T61" fmla="*/ 635 h 682"/>
                <a:gd name="T62" fmla="*/ 433 w 684"/>
                <a:gd name="T63" fmla="*/ 670 h 682"/>
                <a:gd name="T64" fmla="*/ 342 w 684"/>
                <a:gd name="T65" fmla="*/ 682 h 682"/>
                <a:gd name="T66" fmla="*/ 252 w 684"/>
                <a:gd name="T67" fmla="*/ 670 h 682"/>
                <a:gd name="T68" fmla="*/ 169 w 684"/>
                <a:gd name="T69" fmla="*/ 635 h 682"/>
                <a:gd name="T70" fmla="*/ 100 w 684"/>
                <a:gd name="T71" fmla="*/ 582 h 682"/>
                <a:gd name="T72" fmla="*/ 47 w 684"/>
                <a:gd name="T73" fmla="*/ 513 h 682"/>
                <a:gd name="T74" fmla="*/ 12 w 684"/>
                <a:gd name="T75" fmla="*/ 431 h 682"/>
                <a:gd name="T76" fmla="*/ 0 w 684"/>
                <a:gd name="T77" fmla="*/ 341 h 682"/>
                <a:gd name="T78" fmla="*/ 12 w 684"/>
                <a:gd name="T79" fmla="*/ 250 h 682"/>
                <a:gd name="T80" fmla="*/ 47 w 684"/>
                <a:gd name="T81" fmla="*/ 169 h 682"/>
                <a:gd name="T82" fmla="*/ 100 w 684"/>
                <a:gd name="T83" fmla="*/ 100 h 682"/>
                <a:gd name="T84" fmla="*/ 169 w 684"/>
                <a:gd name="T85" fmla="*/ 46 h 682"/>
                <a:gd name="T86" fmla="*/ 252 w 684"/>
                <a:gd name="T87" fmla="*/ 12 h 682"/>
                <a:gd name="T88" fmla="*/ 342 w 684"/>
                <a:gd name="T89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84" h="682">
                  <a:moveTo>
                    <a:pt x="342" y="113"/>
                  </a:moveTo>
                  <a:lnTo>
                    <a:pt x="306" y="116"/>
                  </a:lnTo>
                  <a:lnTo>
                    <a:pt x="270" y="124"/>
                  </a:lnTo>
                  <a:lnTo>
                    <a:pt x="238" y="138"/>
                  </a:lnTo>
                  <a:lnTo>
                    <a:pt x="208" y="157"/>
                  </a:lnTo>
                  <a:lnTo>
                    <a:pt x="181" y="180"/>
                  </a:lnTo>
                  <a:lnTo>
                    <a:pt x="158" y="206"/>
                  </a:lnTo>
                  <a:lnTo>
                    <a:pt x="140" y="236"/>
                  </a:lnTo>
                  <a:lnTo>
                    <a:pt x="126" y="269"/>
                  </a:lnTo>
                  <a:lnTo>
                    <a:pt x="117" y="303"/>
                  </a:lnTo>
                  <a:lnTo>
                    <a:pt x="114" y="341"/>
                  </a:lnTo>
                  <a:lnTo>
                    <a:pt x="117" y="377"/>
                  </a:lnTo>
                  <a:lnTo>
                    <a:pt x="126" y="413"/>
                  </a:lnTo>
                  <a:lnTo>
                    <a:pt x="140" y="445"/>
                  </a:lnTo>
                  <a:lnTo>
                    <a:pt x="158" y="474"/>
                  </a:lnTo>
                  <a:lnTo>
                    <a:pt x="181" y="501"/>
                  </a:lnTo>
                  <a:lnTo>
                    <a:pt x="208" y="524"/>
                  </a:lnTo>
                  <a:lnTo>
                    <a:pt x="238" y="542"/>
                  </a:lnTo>
                  <a:lnTo>
                    <a:pt x="270" y="556"/>
                  </a:lnTo>
                  <a:lnTo>
                    <a:pt x="306" y="564"/>
                  </a:lnTo>
                  <a:lnTo>
                    <a:pt x="342" y="567"/>
                  </a:lnTo>
                  <a:lnTo>
                    <a:pt x="380" y="564"/>
                  </a:lnTo>
                  <a:lnTo>
                    <a:pt x="414" y="556"/>
                  </a:lnTo>
                  <a:lnTo>
                    <a:pt x="447" y="542"/>
                  </a:lnTo>
                  <a:lnTo>
                    <a:pt x="477" y="524"/>
                  </a:lnTo>
                  <a:lnTo>
                    <a:pt x="503" y="501"/>
                  </a:lnTo>
                  <a:lnTo>
                    <a:pt x="527" y="474"/>
                  </a:lnTo>
                  <a:lnTo>
                    <a:pt x="545" y="445"/>
                  </a:lnTo>
                  <a:lnTo>
                    <a:pt x="559" y="413"/>
                  </a:lnTo>
                  <a:lnTo>
                    <a:pt x="567" y="377"/>
                  </a:lnTo>
                  <a:lnTo>
                    <a:pt x="570" y="341"/>
                  </a:lnTo>
                  <a:lnTo>
                    <a:pt x="567" y="303"/>
                  </a:lnTo>
                  <a:lnTo>
                    <a:pt x="559" y="269"/>
                  </a:lnTo>
                  <a:lnTo>
                    <a:pt x="545" y="236"/>
                  </a:lnTo>
                  <a:lnTo>
                    <a:pt x="527" y="206"/>
                  </a:lnTo>
                  <a:lnTo>
                    <a:pt x="503" y="180"/>
                  </a:lnTo>
                  <a:lnTo>
                    <a:pt x="477" y="157"/>
                  </a:lnTo>
                  <a:lnTo>
                    <a:pt x="447" y="138"/>
                  </a:lnTo>
                  <a:lnTo>
                    <a:pt x="414" y="124"/>
                  </a:lnTo>
                  <a:lnTo>
                    <a:pt x="380" y="116"/>
                  </a:lnTo>
                  <a:lnTo>
                    <a:pt x="342" y="113"/>
                  </a:lnTo>
                  <a:close/>
                  <a:moveTo>
                    <a:pt x="342" y="0"/>
                  </a:moveTo>
                  <a:lnTo>
                    <a:pt x="389" y="3"/>
                  </a:lnTo>
                  <a:lnTo>
                    <a:pt x="433" y="12"/>
                  </a:lnTo>
                  <a:lnTo>
                    <a:pt x="475" y="26"/>
                  </a:lnTo>
                  <a:lnTo>
                    <a:pt x="515" y="46"/>
                  </a:lnTo>
                  <a:lnTo>
                    <a:pt x="551" y="70"/>
                  </a:lnTo>
                  <a:lnTo>
                    <a:pt x="584" y="100"/>
                  </a:lnTo>
                  <a:lnTo>
                    <a:pt x="613" y="132"/>
                  </a:lnTo>
                  <a:lnTo>
                    <a:pt x="637" y="169"/>
                  </a:lnTo>
                  <a:lnTo>
                    <a:pt x="658" y="208"/>
                  </a:lnTo>
                  <a:lnTo>
                    <a:pt x="672" y="250"/>
                  </a:lnTo>
                  <a:lnTo>
                    <a:pt x="681" y="294"/>
                  </a:lnTo>
                  <a:lnTo>
                    <a:pt x="684" y="341"/>
                  </a:lnTo>
                  <a:lnTo>
                    <a:pt x="681" y="386"/>
                  </a:lnTo>
                  <a:lnTo>
                    <a:pt x="672" y="431"/>
                  </a:lnTo>
                  <a:lnTo>
                    <a:pt x="658" y="473"/>
                  </a:lnTo>
                  <a:lnTo>
                    <a:pt x="637" y="513"/>
                  </a:lnTo>
                  <a:lnTo>
                    <a:pt x="613" y="548"/>
                  </a:lnTo>
                  <a:lnTo>
                    <a:pt x="584" y="582"/>
                  </a:lnTo>
                  <a:lnTo>
                    <a:pt x="551" y="610"/>
                  </a:lnTo>
                  <a:lnTo>
                    <a:pt x="515" y="635"/>
                  </a:lnTo>
                  <a:lnTo>
                    <a:pt x="475" y="654"/>
                  </a:lnTo>
                  <a:lnTo>
                    <a:pt x="433" y="670"/>
                  </a:lnTo>
                  <a:lnTo>
                    <a:pt x="389" y="678"/>
                  </a:lnTo>
                  <a:lnTo>
                    <a:pt x="342" y="682"/>
                  </a:lnTo>
                  <a:lnTo>
                    <a:pt x="295" y="678"/>
                  </a:lnTo>
                  <a:lnTo>
                    <a:pt x="252" y="670"/>
                  </a:lnTo>
                  <a:lnTo>
                    <a:pt x="209" y="654"/>
                  </a:lnTo>
                  <a:lnTo>
                    <a:pt x="169" y="635"/>
                  </a:lnTo>
                  <a:lnTo>
                    <a:pt x="133" y="610"/>
                  </a:lnTo>
                  <a:lnTo>
                    <a:pt x="100" y="582"/>
                  </a:lnTo>
                  <a:lnTo>
                    <a:pt x="72" y="548"/>
                  </a:lnTo>
                  <a:lnTo>
                    <a:pt x="47" y="513"/>
                  </a:lnTo>
                  <a:lnTo>
                    <a:pt x="27" y="473"/>
                  </a:lnTo>
                  <a:lnTo>
                    <a:pt x="12" y="431"/>
                  </a:lnTo>
                  <a:lnTo>
                    <a:pt x="3" y="386"/>
                  </a:lnTo>
                  <a:lnTo>
                    <a:pt x="0" y="341"/>
                  </a:lnTo>
                  <a:lnTo>
                    <a:pt x="3" y="294"/>
                  </a:lnTo>
                  <a:lnTo>
                    <a:pt x="12" y="250"/>
                  </a:lnTo>
                  <a:lnTo>
                    <a:pt x="27" y="208"/>
                  </a:lnTo>
                  <a:lnTo>
                    <a:pt x="47" y="169"/>
                  </a:lnTo>
                  <a:lnTo>
                    <a:pt x="72" y="132"/>
                  </a:lnTo>
                  <a:lnTo>
                    <a:pt x="100" y="100"/>
                  </a:lnTo>
                  <a:lnTo>
                    <a:pt x="133" y="70"/>
                  </a:lnTo>
                  <a:lnTo>
                    <a:pt x="169" y="46"/>
                  </a:lnTo>
                  <a:lnTo>
                    <a:pt x="209" y="26"/>
                  </a:lnTo>
                  <a:lnTo>
                    <a:pt x="252" y="12"/>
                  </a:lnTo>
                  <a:lnTo>
                    <a:pt x="295" y="3"/>
                  </a:lnTo>
                  <a:lnTo>
                    <a:pt x="3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8" name="Freeform 580"/>
            <p:cNvSpPr>
              <a:spLocks noEditPoints="1"/>
            </p:cNvSpPr>
            <p:nvPr/>
          </p:nvSpPr>
          <p:spPr bwMode="auto">
            <a:xfrm>
              <a:off x="928688" y="5211763"/>
              <a:ext cx="109538" cy="107950"/>
            </a:xfrm>
            <a:custGeom>
              <a:avLst/>
              <a:gdLst>
                <a:gd name="T0" fmla="*/ 304 w 684"/>
                <a:gd name="T1" fmla="*/ 116 h 682"/>
                <a:gd name="T2" fmla="*/ 237 w 684"/>
                <a:gd name="T3" fmla="*/ 138 h 682"/>
                <a:gd name="T4" fmla="*/ 180 w 684"/>
                <a:gd name="T5" fmla="*/ 180 h 682"/>
                <a:gd name="T6" fmla="*/ 139 w 684"/>
                <a:gd name="T7" fmla="*/ 236 h 682"/>
                <a:gd name="T8" fmla="*/ 116 w 684"/>
                <a:gd name="T9" fmla="*/ 303 h 682"/>
                <a:gd name="T10" fmla="*/ 116 w 684"/>
                <a:gd name="T11" fmla="*/ 377 h 682"/>
                <a:gd name="T12" fmla="*/ 139 w 684"/>
                <a:gd name="T13" fmla="*/ 445 h 682"/>
                <a:gd name="T14" fmla="*/ 180 w 684"/>
                <a:gd name="T15" fmla="*/ 501 h 682"/>
                <a:gd name="T16" fmla="*/ 237 w 684"/>
                <a:gd name="T17" fmla="*/ 542 h 682"/>
                <a:gd name="T18" fmla="*/ 304 w 684"/>
                <a:gd name="T19" fmla="*/ 564 h 682"/>
                <a:gd name="T20" fmla="*/ 378 w 684"/>
                <a:gd name="T21" fmla="*/ 564 h 682"/>
                <a:gd name="T22" fmla="*/ 446 w 684"/>
                <a:gd name="T23" fmla="*/ 542 h 682"/>
                <a:gd name="T24" fmla="*/ 503 w 684"/>
                <a:gd name="T25" fmla="*/ 501 h 682"/>
                <a:gd name="T26" fmla="*/ 544 w 684"/>
                <a:gd name="T27" fmla="*/ 445 h 682"/>
                <a:gd name="T28" fmla="*/ 567 w 684"/>
                <a:gd name="T29" fmla="*/ 377 h 682"/>
                <a:gd name="T30" fmla="*/ 567 w 684"/>
                <a:gd name="T31" fmla="*/ 303 h 682"/>
                <a:gd name="T32" fmla="*/ 544 w 684"/>
                <a:gd name="T33" fmla="*/ 236 h 682"/>
                <a:gd name="T34" fmla="*/ 503 w 684"/>
                <a:gd name="T35" fmla="*/ 180 h 682"/>
                <a:gd name="T36" fmla="*/ 446 w 684"/>
                <a:gd name="T37" fmla="*/ 138 h 682"/>
                <a:gd name="T38" fmla="*/ 378 w 684"/>
                <a:gd name="T39" fmla="*/ 116 h 682"/>
                <a:gd name="T40" fmla="*/ 342 w 684"/>
                <a:gd name="T41" fmla="*/ 0 h 682"/>
                <a:gd name="T42" fmla="*/ 432 w 684"/>
                <a:gd name="T43" fmla="*/ 12 h 682"/>
                <a:gd name="T44" fmla="*/ 514 w 684"/>
                <a:gd name="T45" fmla="*/ 46 h 682"/>
                <a:gd name="T46" fmla="*/ 583 w 684"/>
                <a:gd name="T47" fmla="*/ 100 h 682"/>
                <a:gd name="T48" fmla="*/ 637 w 684"/>
                <a:gd name="T49" fmla="*/ 169 h 682"/>
                <a:gd name="T50" fmla="*/ 672 w 684"/>
                <a:gd name="T51" fmla="*/ 250 h 682"/>
                <a:gd name="T52" fmla="*/ 684 w 684"/>
                <a:gd name="T53" fmla="*/ 341 h 682"/>
                <a:gd name="T54" fmla="*/ 672 w 684"/>
                <a:gd name="T55" fmla="*/ 431 h 682"/>
                <a:gd name="T56" fmla="*/ 637 w 684"/>
                <a:gd name="T57" fmla="*/ 513 h 682"/>
                <a:gd name="T58" fmla="*/ 583 w 684"/>
                <a:gd name="T59" fmla="*/ 582 h 682"/>
                <a:gd name="T60" fmla="*/ 514 w 684"/>
                <a:gd name="T61" fmla="*/ 635 h 682"/>
                <a:gd name="T62" fmla="*/ 432 w 684"/>
                <a:gd name="T63" fmla="*/ 670 h 682"/>
                <a:gd name="T64" fmla="*/ 342 w 684"/>
                <a:gd name="T65" fmla="*/ 682 h 682"/>
                <a:gd name="T66" fmla="*/ 250 w 684"/>
                <a:gd name="T67" fmla="*/ 670 h 682"/>
                <a:gd name="T68" fmla="*/ 169 w 684"/>
                <a:gd name="T69" fmla="*/ 635 h 682"/>
                <a:gd name="T70" fmla="*/ 100 w 684"/>
                <a:gd name="T71" fmla="*/ 582 h 682"/>
                <a:gd name="T72" fmla="*/ 46 w 684"/>
                <a:gd name="T73" fmla="*/ 513 h 682"/>
                <a:gd name="T74" fmla="*/ 12 w 684"/>
                <a:gd name="T75" fmla="*/ 431 h 682"/>
                <a:gd name="T76" fmla="*/ 0 w 684"/>
                <a:gd name="T77" fmla="*/ 341 h 682"/>
                <a:gd name="T78" fmla="*/ 12 w 684"/>
                <a:gd name="T79" fmla="*/ 250 h 682"/>
                <a:gd name="T80" fmla="*/ 46 w 684"/>
                <a:gd name="T81" fmla="*/ 169 h 682"/>
                <a:gd name="T82" fmla="*/ 100 w 684"/>
                <a:gd name="T83" fmla="*/ 100 h 682"/>
                <a:gd name="T84" fmla="*/ 169 w 684"/>
                <a:gd name="T85" fmla="*/ 46 h 682"/>
                <a:gd name="T86" fmla="*/ 250 w 684"/>
                <a:gd name="T87" fmla="*/ 12 h 682"/>
                <a:gd name="T88" fmla="*/ 342 w 684"/>
                <a:gd name="T89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84" h="682">
                  <a:moveTo>
                    <a:pt x="342" y="113"/>
                  </a:moveTo>
                  <a:lnTo>
                    <a:pt x="304" y="116"/>
                  </a:lnTo>
                  <a:lnTo>
                    <a:pt x="270" y="124"/>
                  </a:lnTo>
                  <a:lnTo>
                    <a:pt x="237" y="138"/>
                  </a:lnTo>
                  <a:lnTo>
                    <a:pt x="207" y="157"/>
                  </a:lnTo>
                  <a:lnTo>
                    <a:pt x="180" y="180"/>
                  </a:lnTo>
                  <a:lnTo>
                    <a:pt x="158" y="206"/>
                  </a:lnTo>
                  <a:lnTo>
                    <a:pt x="139" y="236"/>
                  </a:lnTo>
                  <a:lnTo>
                    <a:pt x="125" y="269"/>
                  </a:lnTo>
                  <a:lnTo>
                    <a:pt x="116" y="303"/>
                  </a:lnTo>
                  <a:lnTo>
                    <a:pt x="113" y="341"/>
                  </a:lnTo>
                  <a:lnTo>
                    <a:pt x="116" y="377"/>
                  </a:lnTo>
                  <a:lnTo>
                    <a:pt x="125" y="413"/>
                  </a:lnTo>
                  <a:lnTo>
                    <a:pt x="139" y="445"/>
                  </a:lnTo>
                  <a:lnTo>
                    <a:pt x="158" y="474"/>
                  </a:lnTo>
                  <a:lnTo>
                    <a:pt x="180" y="501"/>
                  </a:lnTo>
                  <a:lnTo>
                    <a:pt x="207" y="524"/>
                  </a:lnTo>
                  <a:lnTo>
                    <a:pt x="237" y="542"/>
                  </a:lnTo>
                  <a:lnTo>
                    <a:pt x="270" y="556"/>
                  </a:lnTo>
                  <a:lnTo>
                    <a:pt x="304" y="564"/>
                  </a:lnTo>
                  <a:lnTo>
                    <a:pt x="342" y="567"/>
                  </a:lnTo>
                  <a:lnTo>
                    <a:pt x="378" y="564"/>
                  </a:lnTo>
                  <a:lnTo>
                    <a:pt x="414" y="556"/>
                  </a:lnTo>
                  <a:lnTo>
                    <a:pt x="446" y="542"/>
                  </a:lnTo>
                  <a:lnTo>
                    <a:pt x="476" y="524"/>
                  </a:lnTo>
                  <a:lnTo>
                    <a:pt x="503" y="501"/>
                  </a:lnTo>
                  <a:lnTo>
                    <a:pt x="525" y="474"/>
                  </a:lnTo>
                  <a:lnTo>
                    <a:pt x="544" y="445"/>
                  </a:lnTo>
                  <a:lnTo>
                    <a:pt x="558" y="413"/>
                  </a:lnTo>
                  <a:lnTo>
                    <a:pt x="567" y="377"/>
                  </a:lnTo>
                  <a:lnTo>
                    <a:pt x="569" y="341"/>
                  </a:lnTo>
                  <a:lnTo>
                    <a:pt x="567" y="303"/>
                  </a:lnTo>
                  <a:lnTo>
                    <a:pt x="558" y="269"/>
                  </a:lnTo>
                  <a:lnTo>
                    <a:pt x="544" y="236"/>
                  </a:lnTo>
                  <a:lnTo>
                    <a:pt x="525" y="206"/>
                  </a:lnTo>
                  <a:lnTo>
                    <a:pt x="503" y="180"/>
                  </a:lnTo>
                  <a:lnTo>
                    <a:pt x="476" y="157"/>
                  </a:lnTo>
                  <a:lnTo>
                    <a:pt x="446" y="138"/>
                  </a:lnTo>
                  <a:lnTo>
                    <a:pt x="414" y="124"/>
                  </a:lnTo>
                  <a:lnTo>
                    <a:pt x="378" y="116"/>
                  </a:lnTo>
                  <a:lnTo>
                    <a:pt x="342" y="113"/>
                  </a:lnTo>
                  <a:close/>
                  <a:moveTo>
                    <a:pt x="342" y="0"/>
                  </a:moveTo>
                  <a:lnTo>
                    <a:pt x="388" y="3"/>
                  </a:lnTo>
                  <a:lnTo>
                    <a:pt x="432" y="12"/>
                  </a:lnTo>
                  <a:lnTo>
                    <a:pt x="475" y="26"/>
                  </a:lnTo>
                  <a:lnTo>
                    <a:pt x="514" y="46"/>
                  </a:lnTo>
                  <a:lnTo>
                    <a:pt x="551" y="70"/>
                  </a:lnTo>
                  <a:lnTo>
                    <a:pt x="583" y="100"/>
                  </a:lnTo>
                  <a:lnTo>
                    <a:pt x="613" y="132"/>
                  </a:lnTo>
                  <a:lnTo>
                    <a:pt x="637" y="169"/>
                  </a:lnTo>
                  <a:lnTo>
                    <a:pt x="656" y="208"/>
                  </a:lnTo>
                  <a:lnTo>
                    <a:pt x="672" y="250"/>
                  </a:lnTo>
                  <a:lnTo>
                    <a:pt x="681" y="294"/>
                  </a:lnTo>
                  <a:lnTo>
                    <a:pt x="684" y="341"/>
                  </a:lnTo>
                  <a:lnTo>
                    <a:pt x="681" y="386"/>
                  </a:lnTo>
                  <a:lnTo>
                    <a:pt x="672" y="431"/>
                  </a:lnTo>
                  <a:lnTo>
                    <a:pt x="656" y="473"/>
                  </a:lnTo>
                  <a:lnTo>
                    <a:pt x="637" y="513"/>
                  </a:lnTo>
                  <a:lnTo>
                    <a:pt x="613" y="548"/>
                  </a:lnTo>
                  <a:lnTo>
                    <a:pt x="583" y="582"/>
                  </a:lnTo>
                  <a:lnTo>
                    <a:pt x="551" y="610"/>
                  </a:lnTo>
                  <a:lnTo>
                    <a:pt x="514" y="635"/>
                  </a:lnTo>
                  <a:lnTo>
                    <a:pt x="475" y="654"/>
                  </a:lnTo>
                  <a:lnTo>
                    <a:pt x="432" y="670"/>
                  </a:lnTo>
                  <a:lnTo>
                    <a:pt x="388" y="678"/>
                  </a:lnTo>
                  <a:lnTo>
                    <a:pt x="342" y="682"/>
                  </a:lnTo>
                  <a:lnTo>
                    <a:pt x="295" y="678"/>
                  </a:lnTo>
                  <a:lnTo>
                    <a:pt x="250" y="670"/>
                  </a:lnTo>
                  <a:lnTo>
                    <a:pt x="209" y="654"/>
                  </a:lnTo>
                  <a:lnTo>
                    <a:pt x="169" y="635"/>
                  </a:lnTo>
                  <a:lnTo>
                    <a:pt x="133" y="610"/>
                  </a:lnTo>
                  <a:lnTo>
                    <a:pt x="100" y="582"/>
                  </a:lnTo>
                  <a:lnTo>
                    <a:pt x="71" y="548"/>
                  </a:lnTo>
                  <a:lnTo>
                    <a:pt x="46" y="513"/>
                  </a:lnTo>
                  <a:lnTo>
                    <a:pt x="26" y="473"/>
                  </a:lnTo>
                  <a:lnTo>
                    <a:pt x="12" y="431"/>
                  </a:lnTo>
                  <a:lnTo>
                    <a:pt x="3" y="386"/>
                  </a:lnTo>
                  <a:lnTo>
                    <a:pt x="0" y="341"/>
                  </a:lnTo>
                  <a:lnTo>
                    <a:pt x="3" y="294"/>
                  </a:lnTo>
                  <a:lnTo>
                    <a:pt x="12" y="250"/>
                  </a:lnTo>
                  <a:lnTo>
                    <a:pt x="26" y="208"/>
                  </a:lnTo>
                  <a:lnTo>
                    <a:pt x="46" y="169"/>
                  </a:lnTo>
                  <a:lnTo>
                    <a:pt x="71" y="132"/>
                  </a:lnTo>
                  <a:lnTo>
                    <a:pt x="100" y="100"/>
                  </a:lnTo>
                  <a:lnTo>
                    <a:pt x="133" y="70"/>
                  </a:lnTo>
                  <a:lnTo>
                    <a:pt x="169" y="46"/>
                  </a:lnTo>
                  <a:lnTo>
                    <a:pt x="209" y="26"/>
                  </a:lnTo>
                  <a:lnTo>
                    <a:pt x="250" y="12"/>
                  </a:lnTo>
                  <a:lnTo>
                    <a:pt x="295" y="3"/>
                  </a:lnTo>
                  <a:lnTo>
                    <a:pt x="3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9" name="Freeform 581"/>
            <p:cNvSpPr>
              <a:spLocks noEditPoints="1"/>
            </p:cNvSpPr>
            <p:nvPr/>
          </p:nvSpPr>
          <p:spPr bwMode="auto">
            <a:xfrm>
              <a:off x="1073150" y="5211763"/>
              <a:ext cx="109538" cy="107950"/>
            </a:xfrm>
            <a:custGeom>
              <a:avLst/>
              <a:gdLst>
                <a:gd name="T0" fmla="*/ 305 w 684"/>
                <a:gd name="T1" fmla="*/ 116 h 682"/>
                <a:gd name="T2" fmla="*/ 237 w 684"/>
                <a:gd name="T3" fmla="*/ 138 h 682"/>
                <a:gd name="T4" fmla="*/ 181 w 684"/>
                <a:gd name="T5" fmla="*/ 180 h 682"/>
                <a:gd name="T6" fmla="*/ 139 w 684"/>
                <a:gd name="T7" fmla="*/ 236 h 682"/>
                <a:gd name="T8" fmla="*/ 117 w 684"/>
                <a:gd name="T9" fmla="*/ 303 h 682"/>
                <a:gd name="T10" fmla="*/ 117 w 684"/>
                <a:gd name="T11" fmla="*/ 377 h 682"/>
                <a:gd name="T12" fmla="*/ 139 w 684"/>
                <a:gd name="T13" fmla="*/ 445 h 682"/>
                <a:gd name="T14" fmla="*/ 181 w 684"/>
                <a:gd name="T15" fmla="*/ 501 h 682"/>
                <a:gd name="T16" fmla="*/ 237 w 684"/>
                <a:gd name="T17" fmla="*/ 542 h 682"/>
                <a:gd name="T18" fmla="*/ 305 w 684"/>
                <a:gd name="T19" fmla="*/ 564 h 682"/>
                <a:gd name="T20" fmla="*/ 379 w 684"/>
                <a:gd name="T21" fmla="*/ 564 h 682"/>
                <a:gd name="T22" fmla="*/ 447 w 684"/>
                <a:gd name="T23" fmla="*/ 542 h 682"/>
                <a:gd name="T24" fmla="*/ 503 w 684"/>
                <a:gd name="T25" fmla="*/ 501 h 682"/>
                <a:gd name="T26" fmla="*/ 544 w 684"/>
                <a:gd name="T27" fmla="*/ 445 h 682"/>
                <a:gd name="T28" fmla="*/ 567 w 684"/>
                <a:gd name="T29" fmla="*/ 377 h 682"/>
                <a:gd name="T30" fmla="*/ 567 w 684"/>
                <a:gd name="T31" fmla="*/ 303 h 682"/>
                <a:gd name="T32" fmla="*/ 544 w 684"/>
                <a:gd name="T33" fmla="*/ 236 h 682"/>
                <a:gd name="T34" fmla="*/ 503 w 684"/>
                <a:gd name="T35" fmla="*/ 180 h 682"/>
                <a:gd name="T36" fmla="*/ 447 w 684"/>
                <a:gd name="T37" fmla="*/ 138 h 682"/>
                <a:gd name="T38" fmla="*/ 379 w 684"/>
                <a:gd name="T39" fmla="*/ 116 h 682"/>
                <a:gd name="T40" fmla="*/ 342 w 684"/>
                <a:gd name="T41" fmla="*/ 0 h 682"/>
                <a:gd name="T42" fmla="*/ 433 w 684"/>
                <a:gd name="T43" fmla="*/ 12 h 682"/>
                <a:gd name="T44" fmla="*/ 515 w 684"/>
                <a:gd name="T45" fmla="*/ 46 h 682"/>
                <a:gd name="T46" fmla="*/ 584 w 684"/>
                <a:gd name="T47" fmla="*/ 100 h 682"/>
                <a:gd name="T48" fmla="*/ 638 w 684"/>
                <a:gd name="T49" fmla="*/ 169 h 682"/>
                <a:gd name="T50" fmla="*/ 672 w 684"/>
                <a:gd name="T51" fmla="*/ 250 h 682"/>
                <a:gd name="T52" fmla="*/ 684 w 684"/>
                <a:gd name="T53" fmla="*/ 341 h 682"/>
                <a:gd name="T54" fmla="*/ 672 w 684"/>
                <a:gd name="T55" fmla="*/ 431 h 682"/>
                <a:gd name="T56" fmla="*/ 638 w 684"/>
                <a:gd name="T57" fmla="*/ 513 h 682"/>
                <a:gd name="T58" fmla="*/ 584 w 684"/>
                <a:gd name="T59" fmla="*/ 582 h 682"/>
                <a:gd name="T60" fmla="*/ 515 w 684"/>
                <a:gd name="T61" fmla="*/ 635 h 682"/>
                <a:gd name="T62" fmla="*/ 433 w 684"/>
                <a:gd name="T63" fmla="*/ 670 h 682"/>
                <a:gd name="T64" fmla="*/ 342 w 684"/>
                <a:gd name="T65" fmla="*/ 682 h 682"/>
                <a:gd name="T66" fmla="*/ 251 w 684"/>
                <a:gd name="T67" fmla="*/ 670 h 682"/>
                <a:gd name="T68" fmla="*/ 170 w 684"/>
                <a:gd name="T69" fmla="*/ 635 h 682"/>
                <a:gd name="T70" fmla="*/ 100 w 684"/>
                <a:gd name="T71" fmla="*/ 582 h 682"/>
                <a:gd name="T72" fmla="*/ 47 w 684"/>
                <a:gd name="T73" fmla="*/ 513 h 682"/>
                <a:gd name="T74" fmla="*/ 12 w 684"/>
                <a:gd name="T75" fmla="*/ 431 h 682"/>
                <a:gd name="T76" fmla="*/ 0 w 684"/>
                <a:gd name="T77" fmla="*/ 341 h 682"/>
                <a:gd name="T78" fmla="*/ 12 w 684"/>
                <a:gd name="T79" fmla="*/ 250 h 682"/>
                <a:gd name="T80" fmla="*/ 47 w 684"/>
                <a:gd name="T81" fmla="*/ 169 h 682"/>
                <a:gd name="T82" fmla="*/ 100 w 684"/>
                <a:gd name="T83" fmla="*/ 100 h 682"/>
                <a:gd name="T84" fmla="*/ 170 w 684"/>
                <a:gd name="T85" fmla="*/ 46 h 682"/>
                <a:gd name="T86" fmla="*/ 251 w 684"/>
                <a:gd name="T87" fmla="*/ 12 h 682"/>
                <a:gd name="T88" fmla="*/ 342 w 684"/>
                <a:gd name="T89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84" h="682">
                  <a:moveTo>
                    <a:pt x="342" y="113"/>
                  </a:moveTo>
                  <a:lnTo>
                    <a:pt x="305" y="116"/>
                  </a:lnTo>
                  <a:lnTo>
                    <a:pt x="270" y="124"/>
                  </a:lnTo>
                  <a:lnTo>
                    <a:pt x="237" y="138"/>
                  </a:lnTo>
                  <a:lnTo>
                    <a:pt x="207" y="157"/>
                  </a:lnTo>
                  <a:lnTo>
                    <a:pt x="181" y="180"/>
                  </a:lnTo>
                  <a:lnTo>
                    <a:pt x="158" y="206"/>
                  </a:lnTo>
                  <a:lnTo>
                    <a:pt x="139" y="236"/>
                  </a:lnTo>
                  <a:lnTo>
                    <a:pt x="126" y="269"/>
                  </a:lnTo>
                  <a:lnTo>
                    <a:pt x="117" y="303"/>
                  </a:lnTo>
                  <a:lnTo>
                    <a:pt x="114" y="341"/>
                  </a:lnTo>
                  <a:lnTo>
                    <a:pt x="117" y="377"/>
                  </a:lnTo>
                  <a:lnTo>
                    <a:pt x="126" y="413"/>
                  </a:lnTo>
                  <a:lnTo>
                    <a:pt x="139" y="445"/>
                  </a:lnTo>
                  <a:lnTo>
                    <a:pt x="158" y="474"/>
                  </a:lnTo>
                  <a:lnTo>
                    <a:pt x="181" y="501"/>
                  </a:lnTo>
                  <a:lnTo>
                    <a:pt x="207" y="524"/>
                  </a:lnTo>
                  <a:lnTo>
                    <a:pt x="237" y="542"/>
                  </a:lnTo>
                  <a:lnTo>
                    <a:pt x="270" y="556"/>
                  </a:lnTo>
                  <a:lnTo>
                    <a:pt x="305" y="564"/>
                  </a:lnTo>
                  <a:lnTo>
                    <a:pt x="342" y="567"/>
                  </a:lnTo>
                  <a:lnTo>
                    <a:pt x="379" y="564"/>
                  </a:lnTo>
                  <a:lnTo>
                    <a:pt x="414" y="556"/>
                  </a:lnTo>
                  <a:lnTo>
                    <a:pt x="447" y="542"/>
                  </a:lnTo>
                  <a:lnTo>
                    <a:pt x="476" y="524"/>
                  </a:lnTo>
                  <a:lnTo>
                    <a:pt x="503" y="501"/>
                  </a:lnTo>
                  <a:lnTo>
                    <a:pt x="526" y="474"/>
                  </a:lnTo>
                  <a:lnTo>
                    <a:pt x="544" y="445"/>
                  </a:lnTo>
                  <a:lnTo>
                    <a:pt x="559" y="413"/>
                  </a:lnTo>
                  <a:lnTo>
                    <a:pt x="567" y="377"/>
                  </a:lnTo>
                  <a:lnTo>
                    <a:pt x="570" y="341"/>
                  </a:lnTo>
                  <a:lnTo>
                    <a:pt x="567" y="303"/>
                  </a:lnTo>
                  <a:lnTo>
                    <a:pt x="559" y="269"/>
                  </a:lnTo>
                  <a:lnTo>
                    <a:pt x="544" y="236"/>
                  </a:lnTo>
                  <a:lnTo>
                    <a:pt x="526" y="206"/>
                  </a:lnTo>
                  <a:lnTo>
                    <a:pt x="503" y="180"/>
                  </a:lnTo>
                  <a:lnTo>
                    <a:pt x="476" y="157"/>
                  </a:lnTo>
                  <a:lnTo>
                    <a:pt x="447" y="138"/>
                  </a:lnTo>
                  <a:lnTo>
                    <a:pt x="414" y="124"/>
                  </a:lnTo>
                  <a:lnTo>
                    <a:pt x="379" y="116"/>
                  </a:lnTo>
                  <a:lnTo>
                    <a:pt x="342" y="113"/>
                  </a:lnTo>
                  <a:close/>
                  <a:moveTo>
                    <a:pt x="342" y="0"/>
                  </a:moveTo>
                  <a:lnTo>
                    <a:pt x="388" y="3"/>
                  </a:lnTo>
                  <a:lnTo>
                    <a:pt x="433" y="12"/>
                  </a:lnTo>
                  <a:lnTo>
                    <a:pt x="475" y="26"/>
                  </a:lnTo>
                  <a:lnTo>
                    <a:pt x="515" y="46"/>
                  </a:lnTo>
                  <a:lnTo>
                    <a:pt x="551" y="70"/>
                  </a:lnTo>
                  <a:lnTo>
                    <a:pt x="584" y="100"/>
                  </a:lnTo>
                  <a:lnTo>
                    <a:pt x="612" y="132"/>
                  </a:lnTo>
                  <a:lnTo>
                    <a:pt x="638" y="169"/>
                  </a:lnTo>
                  <a:lnTo>
                    <a:pt x="657" y="208"/>
                  </a:lnTo>
                  <a:lnTo>
                    <a:pt x="672" y="250"/>
                  </a:lnTo>
                  <a:lnTo>
                    <a:pt x="681" y="294"/>
                  </a:lnTo>
                  <a:lnTo>
                    <a:pt x="684" y="341"/>
                  </a:lnTo>
                  <a:lnTo>
                    <a:pt x="681" y="386"/>
                  </a:lnTo>
                  <a:lnTo>
                    <a:pt x="672" y="431"/>
                  </a:lnTo>
                  <a:lnTo>
                    <a:pt x="657" y="473"/>
                  </a:lnTo>
                  <a:lnTo>
                    <a:pt x="638" y="513"/>
                  </a:lnTo>
                  <a:lnTo>
                    <a:pt x="612" y="548"/>
                  </a:lnTo>
                  <a:lnTo>
                    <a:pt x="584" y="582"/>
                  </a:lnTo>
                  <a:lnTo>
                    <a:pt x="551" y="610"/>
                  </a:lnTo>
                  <a:lnTo>
                    <a:pt x="515" y="635"/>
                  </a:lnTo>
                  <a:lnTo>
                    <a:pt x="475" y="654"/>
                  </a:lnTo>
                  <a:lnTo>
                    <a:pt x="433" y="670"/>
                  </a:lnTo>
                  <a:lnTo>
                    <a:pt x="388" y="678"/>
                  </a:lnTo>
                  <a:lnTo>
                    <a:pt x="342" y="682"/>
                  </a:lnTo>
                  <a:lnTo>
                    <a:pt x="296" y="678"/>
                  </a:lnTo>
                  <a:lnTo>
                    <a:pt x="251" y="670"/>
                  </a:lnTo>
                  <a:lnTo>
                    <a:pt x="209" y="654"/>
                  </a:lnTo>
                  <a:lnTo>
                    <a:pt x="170" y="635"/>
                  </a:lnTo>
                  <a:lnTo>
                    <a:pt x="133" y="610"/>
                  </a:lnTo>
                  <a:lnTo>
                    <a:pt x="100" y="582"/>
                  </a:lnTo>
                  <a:lnTo>
                    <a:pt x="71" y="548"/>
                  </a:lnTo>
                  <a:lnTo>
                    <a:pt x="47" y="513"/>
                  </a:lnTo>
                  <a:lnTo>
                    <a:pt x="27" y="473"/>
                  </a:lnTo>
                  <a:lnTo>
                    <a:pt x="12" y="431"/>
                  </a:lnTo>
                  <a:lnTo>
                    <a:pt x="3" y="386"/>
                  </a:lnTo>
                  <a:lnTo>
                    <a:pt x="0" y="341"/>
                  </a:lnTo>
                  <a:lnTo>
                    <a:pt x="3" y="294"/>
                  </a:lnTo>
                  <a:lnTo>
                    <a:pt x="12" y="250"/>
                  </a:lnTo>
                  <a:lnTo>
                    <a:pt x="27" y="208"/>
                  </a:lnTo>
                  <a:lnTo>
                    <a:pt x="47" y="169"/>
                  </a:lnTo>
                  <a:lnTo>
                    <a:pt x="71" y="132"/>
                  </a:lnTo>
                  <a:lnTo>
                    <a:pt x="100" y="100"/>
                  </a:lnTo>
                  <a:lnTo>
                    <a:pt x="133" y="70"/>
                  </a:lnTo>
                  <a:lnTo>
                    <a:pt x="170" y="46"/>
                  </a:lnTo>
                  <a:lnTo>
                    <a:pt x="209" y="26"/>
                  </a:lnTo>
                  <a:lnTo>
                    <a:pt x="251" y="12"/>
                  </a:lnTo>
                  <a:lnTo>
                    <a:pt x="296" y="3"/>
                  </a:lnTo>
                  <a:lnTo>
                    <a:pt x="3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0" name="Freeform 582"/>
            <p:cNvSpPr>
              <a:spLocks noEditPoints="1"/>
            </p:cNvSpPr>
            <p:nvPr/>
          </p:nvSpPr>
          <p:spPr bwMode="auto">
            <a:xfrm>
              <a:off x="784225" y="5356226"/>
              <a:ext cx="107950" cy="107950"/>
            </a:xfrm>
            <a:custGeom>
              <a:avLst/>
              <a:gdLst>
                <a:gd name="T0" fmla="*/ 306 w 684"/>
                <a:gd name="T1" fmla="*/ 116 h 681"/>
                <a:gd name="T2" fmla="*/ 238 w 684"/>
                <a:gd name="T3" fmla="*/ 138 h 681"/>
                <a:gd name="T4" fmla="*/ 181 w 684"/>
                <a:gd name="T5" fmla="*/ 180 h 681"/>
                <a:gd name="T6" fmla="*/ 140 w 684"/>
                <a:gd name="T7" fmla="*/ 235 h 681"/>
                <a:gd name="T8" fmla="*/ 117 w 684"/>
                <a:gd name="T9" fmla="*/ 303 h 681"/>
                <a:gd name="T10" fmla="*/ 117 w 684"/>
                <a:gd name="T11" fmla="*/ 377 h 681"/>
                <a:gd name="T12" fmla="*/ 140 w 684"/>
                <a:gd name="T13" fmla="*/ 445 h 681"/>
                <a:gd name="T14" fmla="*/ 181 w 684"/>
                <a:gd name="T15" fmla="*/ 501 h 681"/>
                <a:gd name="T16" fmla="*/ 238 w 684"/>
                <a:gd name="T17" fmla="*/ 542 h 681"/>
                <a:gd name="T18" fmla="*/ 306 w 684"/>
                <a:gd name="T19" fmla="*/ 564 h 681"/>
                <a:gd name="T20" fmla="*/ 380 w 684"/>
                <a:gd name="T21" fmla="*/ 564 h 681"/>
                <a:gd name="T22" fmla="*/ 447 w 684"/>
                <a:gd name="T23" fmla="*/ 542 h 681"/>
                <a:gd name="T24" fmla="*/ 503 w 684"/>
                <a:gd name="T25" fmla="*/ 501 h 681"/>
                <a:gd name="T26" fmla="*/ 545 w 684"/>
                <a:gd name="T27" fmla="*/ 445 h 681"/>
                <a:gd name="T28" fmla="*/ 567 w 684"/>
                <a:gd name="T29" fmla="*/ 377 h 681"/>
                <a:gd name="T30" fmla="*/ 567 w 684"/>
                <a:gd name="T31" fmla="*/ 303 h 681"/>
                <a:gd name="T32" fmla="*/ 545 w 684"/>
                <a:gd name="T33" fmla="*/ 235 h 681"/>
                <a:gd name="T34" fmla="*/ 503 w 684"/>
                <a:gd name="T35" fmla="*/ 180 h 681"/>
                <a:gd name="T36" fmla="*/ 447 w 684"/>
                <a:gd name="T37" fmla="*/ 138 h 681"/>
                <a:gd name="T38" fmla="*/ 380 w 684"/>
                <a:gd name="T39" fmla="*/ 116 h 681"/>
                <a:gd name="T40" fmla="*/ 342 w 684"/>
                <a:gd name="T41" fmla="*/ 0 h 681"/>
                <a:gd name="T42" fmla="*/ 433 w 684"/>
                <a:gd name="T43" fmla="*/ 12 h 681"/>
                <a:gd name="T44" fmla="*/ 515 w 684"/>
                <a:gd name="T45" fmla="*/ 46 h 681"/>
                <a:gd name="T46" fmla="*/ 584 w 684"/>
                <a:gd name="T47" fmla="*/ 99 h 681"/>
                <a:gd name="T48" fmla="*/ 637 w 684"/>
                <a:gd name="T49" fmla="*/ 168 h 681"/>
                <a:gd name="T50" fmla="*/ 672 w 684"/>
                <a:gd name="T51" fmla="*/ 250 h 681"/>
                <a:gd name="T52" fmla="*/ 684 w 684"/>
                <a:gd name="T53" fmla="*/ 340 h 681"/>
                <a:gd name="T54" fmla="*/ 672 w 684"/>
                <a:gd name="T55" fmla="*/ 431 h 681"/>
                <a:gd name="T56" fmla="*/ 637 w 684"/>
                <a:gd name="T57" fmla="*/ 512 h 681"/>
                <a:gd name="T58" fmla="*/ 584 w 684"/>
                <a:gd name="T59" fmla="*/ 582 h 681"/>
                <a:gd name="T60" fmla="*/ 515 w 684"/>
                <a:gd name="T61" fmla="*/ 634 h 681"/>
                <a:gd name="T62" fmla="*/ 433 w 684"/>
                <a:gd name="T63" fmla="*/ 669 h 681"/>
                <a:gd name="T64" fmla="*/ 342 w 684"/>
                <a:gd name="T65" fmla="*/ 681 h 681"/>
                <a:gd name="T66" fmla="*/ 252 w 684"/>
                <a:gd name="T67" fmla="*/ 669 h 681"/>
                <a:gd name="T68" fmla="*/ 169 w 684"/>
                <a:gd name="T69" fmla="*/ 634 h 681"/>
                <a:gd name="T70" fmla="*/ 100 w 684"/>
                <a:gd name="T71" fmla="*/ 582 h 681"/>
                <a:gd name="T72" fmla="*/ 47 w 684"/>
                <a:gd name="T73" fmla="*/ 512 h 681"/>
                <a:gd name="T74" fmla="*/ 12 w 684"/>
                <a:gd name="T75" fmla="*/ 431 h 681"/>
                <a:gd name="T76" fmla="*/ 0 w 684"/>
                <a:gd name="T77" fmla="*/ 340 h 681"/>
                <a:gd name="T78" fmla="*/ 12 w 684"/>
                <a:gd name="T79" fmla="*/ 250 h 681"/>
                <a:gd name="T80" fmla="*/ 47 w 684"/>
                <a:gd name="T81" fmla="*/ 168 h 681"/>
                <a:gd name="T82" fmla="*/ 100 w 684"/>
                <a:gd name="T83" fmla="*/ 99 h 681"/>
                <a:gd name="T84" fmla="*/ 169 w 684"/>
                <a:gd name="T85" fmla="*/ 46 h 681"/>
                <a:gd name="T86" fmla="*/ 252 w 684"/>
                <a:gd name="T87" fmla="*/ 12 h 681"/>
                <a:gd name="T88" fmla="*/ 342 w 684"/>
                <a:gd name="T89" fmla="*/ 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84" h="681">
                  <a:moveTo>
                    <a:pt x="342" y="113"/>
                  </a:moveTo>
                  <a:lnTo>
                    <a:pt x="306" y="116"/>
                  </a:lnTo>
                  <a:lnTo>
                    <a:pt x="270" y="124"/>
                  </a:lnTo>
                  <a:lnTo>
                    <a:pt x="238" y="138"/>
                  </a:lnTo>
                  <a:lnTo>
                    <a:pt x="208" y="156"/>
                  </a:lnTo>
                  <a:lnTo>
                    <a:pt x="181" y="180"/>
                  </a:lnTo>
                  <a:lnTo>
                    <a:pt x="158" y="206"/>
                  </a:lnTo>
                  <a:lnTo>
                    <a:pt x="140" y="235"/>
                  </a:lnTo>
                  <a:lnTo>
                    <a:pt x="126" y="268"/>
                  </a:lnTo>
                  <a:lnTo>
                    <a:pt x="117" y="303"/>
                  </a:lnTo>
                  <a:lnTo>
                    <a:pt x="114" y="340"/>
                  </a:lnTo>
                  <a:lnTo>
                    <a:pt x="117" y="377"/>
                  </a:lnTo>
                  <a:lnTo>
                    <a:pt x="126" y="411"/>
                  </a:lnTo>
                  <a:lnTo>
                    <a:pt x="140" y="445"/>
                  </a:lnTo>
                  <a:lnTo>
                    <a:pt x="158" y="474"/>
                  </a:lnTo>
                  <a:lnTo>
                    <a:pt x="181" y="501"/>
                  </a:lnTo>
                  <a:lnTo>
                    <a:pt x="208" y="524"/>
                  </a:lnTo>
                  <a:lnTo>
                    <a:pt x="238" y="542"/>
                  </a:lnTo>
                  <a:lnTo>
                    <a:pt x="270" y="556"/>
                  </a:lnTo>
                  <a:lnTo>
                    <a:pt x="306" y="564"/>
                  </a:lnTo>
                  <a:lnTo>
                    <a:pt x="342" y="567"/>
                  </a:lnTo>
                  <a:lnTo>
                    <a:pt x="380" y="564"/>
                  </a:lnTo>
                  <a:lnTo>
                    <a:pt x="414" y="556"/>
                  </a:lnTo>
                  <a:lnTo>
                    <a:pt x="447" y="542"/>
                  </a:lnTo>
                  <a:lnTo>
                    <a:pt x="477" y="524"/>
                  </a:lnTo>
                  <a:lnTo>
                    <a:pt x="503" y="501"/>
                  </a:lnTo>
                  <a:lnTo>
                    <a:pt x="527" y="474"/>
                  </a:lnTo>
                  <a:lnTo>
                    <a:pt x="545" y="445"/>
                  </a:lnTo>
                  <a:lnTo>
                    <a:pt x="559" y="411"/>
                  </a:lnTo>
                  <a:lnTo>
                    <a:pt x="567" y="377"/>
                  </a:lnTo>
                  <a:lnTo>
                    <a:pt x="570" y="340"/>
                  </a:lnTo>
                  <a:lnTo>
                    <a:pt x="567" y="303"/>
                  </a:lnTo>
                  <a:lnTo>
                    <a:pt x="559" y="268"/>
                  </a:lnTo>
                  <a:lnTo>
                    <a:pt x="545" y="235"/>
                  </a:lnTo>
                  <a:lnTo>
                    <a:pt x="527" y="206"/>
                  </a:lnTo>
                  <a:lnTo>
                    <a:pt x="503" y="180"/>
                  </a:lnTo>
                  <a:lnTo>
                    <a:pt x="477" y="156"/>
                  </a:lnTo>
                  <a:lnTo>
                    <a:pt x="447" y="138"/>
                  </a:lnTo>
                  <a:lnTo>
                    <a:pt x="414" y="124"/>
                  </a:lnTo>
                  <a:lnTo>
                    <a:pt x="380" y="116"/>
                  </a:lnTo>
                  <a:lnTo>
                    <a:pt x="342" y="113"/>
                  </a:lnTo>
                  <a:close/>
                  <a:moveTo>
                    <a:pt x="342" y="0"/>
                  </a:moveTo>
                  <a:lnTo>
                    <a:pt x="389" y="3"/>
                  </a:lnTo>
                  <a:lnTo>
                    <a:pt x="433" y="12"/>
                  </a:lnTo>
                  <a:lnTo>
                    <a:pt x="475" y="26"/>
                  </a:lnTo>
                  <a:lnTo>
                    <a:pt x="515" y="46"/>
                  </a:lnTo>
                  <a:lnTo>
                    <a:pt x="551" y="70"/>
                  </a:lnTo>
                  <a:lnTo>
                    <a:pt x="584" y="99"/>
                  </a:lnTo>
                  <a:lnTo>
                    <a:pt x="613" y="132"/>
                  </a:lnTo>
                  <a:lnTo>
                    <a:pt x="637" y="168"/>
                  </a:lnTo>
                  <a:lnTo>
                    <a:pt x="658" y="207"/>
                  </a:lnTo>
                  <a:lnTo>
                    <a:pt x="672" y="250"/>
                  </a:lnTo>
                  <a:lnTo>
                    <a:pt x="681" y="294"/>
                  </a:lnTo>
                  <a:lnTo>
                    <a:pt x="684" y="340"/>
                  </a:lnTo>
                  <a:lnTo>
                    <a:pt x="681" y="386"/>
                  </a:lnTo>
                  <a:lnTo>
                    <a:pt x="672" y="431"/>
                  </a:lnTo>
                  <a:lnTo>
                    <a:pt x="658" y="472"/>
                  </a:lnTo>
                  <a:lnTo>
                    <a:pt x="637" y="512"/>
                  </a:lnTo>
                  <a:lnTo>
                    <a:pt x="613" y="548"/>
                  </a:lnTo>
                  <a:lnTo>
                    <a:pt x="584" y="582"/>
                  </a:lnTo>
                  <a:lnTo>
                    <a:pt x="551" y="610"/>
                  </a:lnTo>
                  <a:lnTo>
                    <a:pt x="515" y="634"/>
                  </a:lnTo>
                  <a:lnTo>
                    <a:pt x="475" y="654"/>
                  </a:lnTo>
                  <a:lnTo>
                    <a:pt x="433" y="669"/>
                  </a:lnTo>
                  <a:lnTo>
                    <a:pt x="389" y="678"/>
                  </a:lnTo>
                  <a:lnTo>
                    <a:pt x="342" y="681"/>
                  </a:lnTo>
                  <a:lnTo>
                    <a:pt x="295" y="678"/>
                  </a:lnTo>
                  <a:lnTo>
                    <a:pt x="252" y="669"/>
                  </a:lnTo>
                  <a:lnTo>
                    <a:pt x="209" y="654"/>
                  </a:lnTo>
                  <a:lnTo>
                    <a:pt x="169" y="634"/>
                  </a:lnTo>
                  <a:lnTo>
                    <a:pt x="133" y="610"/>
                  </a:lnTo>
                  <a:lnTo>
                    <a:pt x="100" y="582"/>
                  </a:lnTo>
                  <a:lnTo>
                    <a:pt x="72" y="548"/>
                  </a:lnTo>
                  <a:lnTo>
                    <a:pt x="47" y="512"/>
                  </a:lnTo>
                  <a:lnTo>
                    <a:pt x="27" y="472"/>
                  </a:lnTo>
                  <a:lnTo>
                    <a:pt x="12" y="431"/>
                  </a:lnTo>
                  <a:lnTo>
                    <a:pt x="3" y="386"/>
                  </a:lnTo>
                  <a:lnTo>
                    <a:pt x="0" y="340"/>
                  </a:lnTo>
                  <a:lnTo>
                    <a:pt x="3" y="294"/>
                  </a:lnTo>
                  <a:lnTo>
                    <a:pt x="12" y="250"/>
                  </a:lnTo>
                  <a:lnTo>
                    <a:pt x="27" y="207"/>
                  </a:lnTo>
                  <a:lnTo>
                    <a:pt x="47" y="168"/>
                  </a:lnTo>
                  <a:lnTo>
                    <a:pt x="72" y="132"/>
                  </a:lnTo>
                  <a:lnTo>
                    <a:pt x="100" y="99"/>
                  </a:lnTo>
                  <a:lnTo>
                    <a:pt x="133" y="70"/>
                  </a:lnTo>
                  <a:lnTo>
                    <a:pt x="169" y="46"/>
                  </a:lnTo>
                  <a:lnTo>
                    <a:pt x="209" y="26"/>
                  </a:lnTo>
                  <a:lnTo>
                    <a:pt x="252" y="12"/>
                  </a:lnTo>
                  <a:lnTo>
                    <a:pt x="295" y="3"/>
                  </a:lnTo>
                  <a:lnTo>
                    <a:pt x="3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1" name="Freeform 583"/>
            <p:cNvSpPr>
              <a:spLocks noEditPoints="1"/>
            </p:cNvSpPr>
            <p:nvPr/>
          </p:nvSpPr>
          <p:spPr bwMode="auto">
            <a:xfrm>
              <a:off x="928688" y="5356226"/>
              <a:ext cx="109538" cy="107950"/>
            </a:xfrm>
            <a:custGeom>
              <a:avLst/>
              <a:gdLst>
                <a:gd name="T0" fmla="*/ 304 w 684"/>
                <a:gd name="T1" fmla="*/ 116 h 681"/>
                <a:gd name="T2" fmla="*/ 237 w 684"/>
                <a:gd name="T3" fmla="*/ 138 h 681"/>
                <a:gd name="T4" fmla="*/ 180 w 684"/>
                <a:gd name="T5" fmla="*/ 180 h 681"/>
                <a:gd name="T6" fmla="*/ 139 w 684"/>
                <a:gd name="T7" fmla="*/ 235 h 681"/>
                <a:gd name="T8" fmla="*/ 116 w 684"/>
                <a:gd name="T9" fmla="*/ 303 h 681"/>
                <a:gd name="T10" fmla="*/ 116 w 684"/>
                <a:gd name="T11" fmla="*/ 377 h 681"/>
                <a:gd name="T12" fmla="*/ 139 w 684"/>
                <a:gd name="T13" fmla="*/ 445 h 681"/>
                <a:gd name="T14" fmla="*/ 180 w 684"/>
                <a:gd name="T15" fmla="*/ 501 h 681"/>
                <a:gd name="T16" fmla="*/ 237 w 684"/>
                <a:gd name="T17" fmla="*/ 542 h 681"/>
                <a:gd name="T18" fmla="*/ 304 w 684"/>
                <a:gd name="T19" fmla="*/ 564 h 681"/>
                <a:gd name="T20" fmla="*/ 378 w 684"/>
                <a:gd name="T21" fmla="*/ 564 h 681"/>
                <a:gd name="T22" fmla="*/ 446 w 684"/>
                <a:gd name="T23" fmla="*/ 542 h 681"/>
                <a:gd name="T24" fmla="*/ 503 w 684"/>
                <a:gd name="T25" fmla="*/ 501 h 681"/>
                <a:gd name="T26" fmla="*/ 544 w 684"/>
                <a:gd name="T27" fmla="*/ 445 h 681"/>
                <a:gd name="T28" fmla="*/ 567 w 684"/>
                <a:gd name="T29" fmla="*/ 377 h 681"/>
                <a:gd name="T30" fmla="*/ 567 w 684"/>
                <a:gd name="T31" fmla="*/ 303 h 681"/>
                <a:gd name="T32" fmla="*/ 544 w 684"/>
                <a:gd name="T33" fmla="*/ 235 h 681"/>
                <a:gd name="T34" fmla="*/ 503 w 684"/>
                <a:gd name="T35" fmla="*/ 180 h 681"/>
                <a:gd name="T36" fmla="*/ 446 w 684"/>
                <a:gd name="T37" fmla="*/ 138 h 681"/>
                <a:gd name="T38" fmla="*/ 378 w 684"/>
                <a:gd name="T39" fmla="*/ 116 h 681"/>
                <a:gd name="T40" fmla="*/ 342 w 684"/>
                <a:gd name="T41" fmla="*/ 0 h 681"/>
                <a:gd name="T42" fmla="*/ 432 w 684"/>
                <a:gd name="T43" fmla="*/ 12 h 681"/>
                <a:gd name="T44" fmla="*/ 514 w 684"/>
                <a:gd name="T45" fmla="*/ 46 h 681"/>
                <a:gd name="T46" fmla="*/ 583 w 684"/>
                <a:gd name="T47" fmla="*/ 99 h 681"/>
                <a:gd name="T48" fmla="*/ 637 w 684"/>
                <a:gd name="T49" fmla="*/ 168 h 681"/>
                <a:gd name="T50" fmla="*/ 672 w 684"/>
                <a:gd name="T51" fmla="*/ 250 h 681"/>
                <a:gd name="T52" fmla="*/ 684 w 684"/>
                <a:gd name="T53" fmla="*/ 340 h 681"/>
                <a:gd name="T54" fmla="*/ 672 w 684"/>
                <a:gd name="T55" fmla="*/ 431 h 681"/>
                <a:gd name="T56" fmla="*/ 637 w 684"/>
                <a:gd name="T57" fmla="*/ 512 h 681"/>
                <a:gd name="T58" fmla="*/ 583 w 684"/>
                <a:gd name="T59" fmla="*/ 582 h 681"/>
                <a:gd name="T60" fmla="*/ 514 w 684"/>
                <a:gd name="T61" fmla="*/ 634 h 681"/>
                <a:gd name="T62" fmla="*/ 432 w 684"/>
                <a:gd name="T63" fmla="*/ 669 h 681"/>
                <a:gd name="T64" fmla="*/ 342 w 684"/>
                <a:gd name="T65" fmla="*/ 681 h 681"/>
                <a:gd name="T66" fmla="*/ 250 w 684"/>
                <a:gd name="T67" fmla="*/ 669 h 681"/>
                <a:gd name="T68" fmla="*/ 169 w 684"/>
                <a:gd name="T69" fmla="*/ 634 h 681"/>
                <a:gd name="T70" fmla="*/ 100 w 684"/>
                <a:gd name="T71" fmla="*/ 582 h 681"/>
                <a:gd name="T72" fmla="*/ 46 w 684"/>
                <a:gd name="T73" fmla="*/ 512 h 681"/>
                <a:gd name="T74" fmla="*/ 12 w 684"/>
                <a:gd name="T75" fmla="*/ 431 h 681"/>
                <a:gd name="T76" fmla="*/ 0 w 684"/>
                <a:gd name="T77" fmla="*/ 340 h 681"/>
                <a:gd name="T78" fmla="*/ 12 w 684"/>
                <a:gd name="T79" fmla="*/ 250 h 681"/>
                <a:gd name="T80" fmla="*/ 46 w 684"/>
                <a:gd name="T81" fmla="*/ 168 h 681"/>
                <a:gd name="T82" fmla="*/ 100 w 684"/>
                <a:gd name="T83" fmla="*/ 99 h 681"/>
                <a:gd name="T84" fmla="*/ 169 w 684"/>
                <a:gd name="T85" fmla="*/ 46 h 681"/>
                <a:gd name="T86" fmla="*/ 250 w 684"/>
                <a:gd name="T87" fmla="*/ 12 h 681"/>
                <a:gd name="T88" fmla="*/ 342 w 684"/>
                <a:gd name="T89" fmla="*/ 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84" h="681">
                  <a:moveTo>
                    <a:pt x="342" y="113"/>
                  </a:moveTo>
                  <a:lnTo>
                    <a:pt x="304" y="116"/>
                  </a:lnTo>
                  <a:lnTo>
                    <a:pt x="270" y="124"/>
                  </a:lnTo>
                  <a:lnTo>
                    <a:pt x="237" y="138"/>
                  </a:lnTo>
                  <a:lnTo>
                    <a:pt x="207" y="156"/>
                  </a:lnTo>
                  <a:lnTo>
                    <a:pt x="180" y="180"/>
                  </a:lnTo>
                  <a:lnTo>
                    <a:pt x="158" y="206"/>
                  </a:lnTo>
                  <a:lnTo>
                    <a:pt x="139" y="235"/>
                  </a:lnTo>
                  <a:lnTo>
                    <a:pt x="125" y="268"/>
                  </a:lnTo>
                  <a:lnTo>
                    <a:pt x="116" y="303"/>
                  </a:lnTo>
                  <a:lnTo>
                    <a:pt x="113" y="340"/>
                  </a:lnTo>
                  <a:lnTo>
                    <a:pt x="116" y="377"/>
                  </a:lnTo>
                  <a:lnTo>
                    <a:pt x="125" y="411"/>
                  </a:lnTo>
                  <a:lnTo>
                    <a:pt x="139" y="445"/>
                  </a:lnTo>
                  <a:lnTo>
                    <a:pt x="158" y="474"/>
                  </a:lnTo>
                  <a:lnTo>
                    <a:pt x="180" y="501"/>
                  </a:lnTo>
                  <a:lnTo>
                    <a:pt x="207" y="524"/>
                  </a:lnTo>
                  <a:lnTo>
                    <a:pt x="237" y="542"/>
                  </a:lnTo>
                  <a:lnTo>
                    <a:pt x="270" y="556"/>
                  </a:lnTo>
                  <a:lnTo>
                    <a:pt x="304" y="564"/>
                  </a:lnTo>
                  <a:lnTo>
                    <a:pt x="342" y="567"/>
                  </a:lnTo>
                  <a:lnTo>
                    <a:pt x="378" y="564"/>
                  </a:lnTo>
                  <a:lnTo>
                    <a:pt x="414" y="556"/>
                  </a:lnTo>
                  <a:lnTo>
                    <a:pt x="446" y="542"/>
                  </a:lnTo>
                  <a:lnTo>
                    <a:pt x="476" y="524"/>
                  </a:lnTo>
                  <a:lnTo>
                    <a:pt x="503" y="501"/>
                  </a:lnTo>
                  <a:lnTo>
                    <a:pt x="525" y="474"/>
                  </a:lnTo>
                  <a:lnTo>
                    <a:pt x="544" y="445"/>
                  </a:lnTo>
                  <a:lnTo>
                    <a:pt x="558" y="411"/>
                  </a:lnTo>
                  <a:lnTo>
                    <a:pt x="567" y="377"/>
                  </a:lnTo>
                  <a:lnTo>
                    <a:pt x="569" y="340"/>
                  </a:lnTo>
                  <a:lnTo>
                    <a:pt x="567" y="303"/>
                  </a:lnTo>
                  <a:lnTo>
                    <a:pt x="558" y="268"/>
                  </a:lnTo>
                  <a:lnTo>
                    <a:pt x="544" y="235"/>
                  </a:lnTo>
                  <a:lnTo>
                    <a:pt x="525" y="206"/>
                  </a:lnTo>
                  <a:lnTo>
                    <a:pt x="503" y="180"/>
                  </a:lnTo>
                  <a:lnTo>
                    <a:pt x="476" y="156"/>
                  </a:lnTo>
                  <a:lnTo>
                    <a:pt x="446" y="138"/>
                  </a:lnTo>
                  <a:lnTo>
                    <a:pt x="414" y="124"/>
                  </a:lnTo>
                  <a:lnTo>
                    <a:pt x="378" y="116"/>
                  </a:lnTo>
                  <a:lnTo>
                    <a:pt x="342" y="113"/>
                  </a:lnTo>
                  <a:close/>
                  <a:moveTo>
                    <a:pt x="342" y="0"/>
                  </a:moveTo>
                  <a:lnTo>
                    <a:pt x="388" y="3"/>
                  </a:lnTo>
                  <a:lnTo>
                    <a:pt x="432" y="12"/>
                  </a:lnTo>
                  <a:lnTo>
                    <a:pt x="475" y="26"/>
                  </a:lnTo>
                  <a:lnTo>
                    <a:pt x="514" y="46"/>
                  </a:lnTo>
                  <a:lnTo>
                    <a:pt x="551" y="70"/>
                  </a:lnTo>
                  <a:lnTo>
                    <a:pt x="583" y="99"/>
                  </a:lnTo>
                  <a:lnTo>
                    <a:pt x="613" y="132"/>
                  </a:lnTo>
                  <a:lnTo>
                    <a:pt x="637" y="168"/>
                  </a:lnTo>
                  <a:lnTo>
                    <a:pt x="656" y="207"/>
                  </a:lnTo>
                  <a:lnTo>
                    <a:pt x="672" y="250"/>
                  </a:lnTo>
                  <a:lnTo>
                    <a:pt x="681" y="294"/>
                  </a:lnTo>
                  <a:lnTo>
                    <a:pt x="684" y="340"/>
                  </a:lnTo>
                  <a:lnTo>
                    <a:pt x="681" y="386"/>
                  </a:lnTo>
                  <a:lnTo>
                    <a:pt x="672" y="431"/>
                  </a:lnTo>
                  <a:lnTo>
                    <a:pt x="656" y="472"/>
                  </a:lnTo>
                  <a:lnTo>
                    <a:pt x="637" y="512"/>
                  </a:lnTo>
                  <a:lnTo>
                    <a:pt x="613" y="548"/>
                  </a:lnTo>
                  <a:lnTo>
                    <a:pt x="583" y="582"/>
                  </a:lnTo>
                  <a:lnTo>
                    <a:pt x="551" y="610"/>
                  </a:lnTo>
                  <a:lnTo>
                    <a:pt x="514" y="634"/>
                  </a:lnTo>
                  <a:lnTo>
                    <a:pt x="475" y="654"/>
                  </a:lnTo>
                  <a:lnTo>
                    <a:pt x="432" y="669"/>
                  </a:lnTo>
                  <a:lnTo>
                    <a:pt x="388" y="678"/>
                  </a:lnTo>
                  <a:lnTo>
                    <a:pt x="342" y="681"/>
                  </a:lnTo>
                  <a:lnTo>
                    <a:pt x="295" y="678"/>
                  </a:lnTo>
                  <a:lnTo>
                    <a:pt x="250" y="669"/>
                  </a:lnTo>
                  <a:lnTo>
                    <a:pt x="209" y="654"/>
                  </a:lnTo>
                  <a:lnTo>
                    <a:pt x="169" y="634"/>
                  </a:lnTo>
                  <a:lnTo>
                    <a:pt x="133" y="610"/>
                  </a:lnTo>
                  <a:lnTo>
                    <a:pt x="100" y="582"/>
                  </a:lnTo>
                  <a:lnTo>
                    <a:pt x="71" y="548"/>
                  </a:lnTo>
                  <a:lnTo>
                    <a:pt x="46" y="512"/>
                  </a:lnTo>
                  <a:lnTo>
                    <a:pt x="26" y="472"/>
                  </a:lnTo>
                  <a:lnTo>
                    <a:pt x="12" y="431"/>
                  </a:lnTo>
                  <a:lnTo>
                    <a:pt x="3" y="386"/>
                  </a:lnTo>
                  <a:lnTo>
                    <a:pt x="0" y="340"/>
                  </a:lnTo>
                  <a:lnTo>
                    <a:pt x="3" y="294"/>
                  </a:lnTo>
                  <a:lnTo>
                    <a:pt x="12" y="250"/>
                  </a:lnTo>
                  <a:lnTo>
                    <a:pt x="26" y="207"/>
                  </a:lnTo>
                  <a:lnTo>
                    <a:pt x="46" y="168"/>
                  </a:lnTo>
                  <a:lnTo>
                    <a:pt x="71" y="132"/>
                  </a:lnTo>
                  <a:lnTo>
                    <a:pt x="100" y="99"/>
                  </a:lnTo>
                  <a:lnTo>
                    <a:pt x="133" y="70"/>
                  </a:lnTo>
                  <a:lnTo>
                    <a:pt x="169" y="46"/>
                  </a:lnTo>
                  <a:lnTo>
                    <a:pt x="209" y="26"/>
                  </a:lnTo>
                  <a:lnTo>
                    <a:pt x="250" y="12"/>
                  </a:lnTo>
                  <a:lnTo>
                    <a:pt x="295" y="3"/>
                  </a:lnTo>
                  <a:lnTo>
                    <a:pt x="3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2" name="Freeform 584"/>
            <p:cNvSpPr>
              <a:spLocks/>
            </p:cNvSpPr>
            <p:nvPr/>
          </p:nvSpPr>
          <p:spPr bwMode="auto">
            <a:xfrm>
              <a:off x="1119188" y="5446713"/>
              <a:ext cx="17463" cy="17463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1 h 114"/>
                <a:gd name="T6" fmla="*/ 104 w 115"/>
                <a:gd name="T7" fmla="*/ 24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0 h 114"/>
                <a:gd name="T16" fmla="*/ 92 w 115"/>
                <a:gd name="T17" fmla="*/ 104 h 114"/>
                <a:gd name="T18" fmla="*/ 76 w 115"/>
                <a:gd name="T19" fmla="*/ 112 h 114"/>
                <a:gd name="T20" fmla="*/ 58 w 115"/>
                <a:gd name="T21" fmla="*/ 114 h 114"/>
                <a:gd name="T22" fmla="*/ 40 w 115"/>
                <a:gd name="T23" fmla="*/ 112 h 114"/>
                <a:gd name="T24" fmla="*/ 24 w 115"/>
                <a:gd name="T25" fmla="*/ 104 h 114"/>
                <a:gd name="T26" fmla="*/ 12 w 115"/>
                <a:gd name="T27" fmla="*/ 90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2 w 115"/>
                <a:gd name="T35" fmla="*/ 24 h 114"/>
                <a:gd name="T36" fmla="*/ 24 w 115"/>
                <a:gd name="T37" fmla="*/ 11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4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" name="Freeform 585"/>
            <p:cNvSpPr>
              <a:spLocks/>
            </p:cNvSpPr>
            <p:nvPr/>
          </p:nvSpPr>
          <p:spPr bwMode="auto">
            <a:xfrm>
              <a:off x="1082675" y="5437188"/>
              <a:ext cx="17463" cy="19050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0 w 114"/>
                <a:gd name="T5" fmla="*/ 11 h 113"/>
                <a:gd name="T6" fmla="*/ 103 w 114"/>
                <a:gd name="T7" fmla="*/ 23 h 113"/>
                <a:gd name="T8" fmla="*/ 111 w 114"/>
                <a:gd name="T9" fmla="*/ 38 h 113"/>
                <a:gd name="T10" fmla="*/ 114 w 114"/>
                <a:gd name="T11" fmla="*/ 56 h 113"/>
                <a:gd name="T12" fmla="*/ 111 w 114"/>
                <a:gd name="T13" fmla="*/ 75 h 113"/>
                <a:gd name="T14" fmla="*/ 103 w 114"/>
                <a:gd name="T15" fmla="*/ 90 h 113"/>
                <a:gd name="T16" fmla="*/ 90 w 114"/>
                <a:gd name="T17" fmla="*/ 102 h 113"/>
                <a:gd name="T18" fmla="*/ 75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3 w 114"/>
                <a:gd name="T25" fmla="*/ 102 h 113"/>
                <a:gd name="T26" fmla="*/ 11 w 114"/>
                <a:gd name="T27" fmla="*/ 90 h 113"/>
                <a:gd name="T28" fmla="*/ 3 w 114"/>
                <a:gd name="T29" fmla="*/ 75 h 113"/>
                <a:gd name="T30" fmla="*/ 0 w 114"/>
                <a:gd name="T31" fmla="*/ 56 h 113"/>
                <a:gd name="T32" fmla="*/ 3 w 114"/>
                <a:gd name="T33" fmla="*/ 38 h 113"/>
                <a:gd name="T34" fmla="*/ 11 w 114"/>
                <a:gd name="T35" fmla="*/ 23 h 113"/>
                <a:gd name="T36" fmla="*/ 23 w 114"/>
                <a:gd name="T37" fmla="*/ 11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4" y="56"/>
                  </a:lnTo>
                  <a:lnTo>
                    <a:pt x="111" y="75"/>
                  </a:lnTo>
                  <a:lnTo>
                    <a:pt x="103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4" name="Freeform 586"/>
            <p:cNvSpPr>
              <a:spLocks/>
            </p:cNvSpPr>
            <p:nvPr/>
          </p:nvSpPr>
          <p:spPr bwMode="auto">
            <a:xfrm>
              <a:off x="1155700" y="5437188"/>
              <a:ext cx="17463" cy="19050"/>
            </a:xfrm>
            <a:custGeom>
              <a:avLst/>
              <a:gdLst>
                <a:gd name="T0" fmla="*/ 57 w 115"/>
                <a:gd name="T1" fmla="*/ 0 h 113"/>
                <a:gd name="T2" fmla="*/ 75 w 115"/>
                <a:gd name="T3" fmla="*/ 3 h 113"/>
                <a:gd name="T4" fmla="*/ 90 w 115"/>
                <a:gd name="T5" fmla="*/ 11 h 113"/>
                <a:gd name="T6" fmla="*/ 103 w 115"/>
                <a:gd name="T7" fmla="*/ 23 h 113"/>
                <a:gd name="T8" fmla="*/ 112 w 115"/>
                <a:gd name="T9" fmla="*/ 38 h 113"/>
                <a:gd name="T10" fmla="*/ 115 w 115"/>
                <a:gd name="T11" fmla="*/ 56 h 113"/>
                <a:gd name="T12" fmla="*/ 112 w 115"/>
                <a:gd name="T13" fmla="*/ 75 h 113"/>
                <a:gd name="T14" fmla="*/ 103 w 115"/>
                <a:gd name="T15" fmla="*/ 90 h 113"/>
                <a:gd name="T16" fmla="*/ 90 w 115"/>
                <a:gd name="T17" fmla="*/ 102 h 113"/>
                <a:gd name="T18" fmla="*/ 75 w 115"/>
                <a:gd name="T19" fmla="*/ 110 h 113"/>
                <a:gd name="T20" fmla="*/ 57 w 115"/>
                <a:gd name="T21" fmla="*/ 113 h 113"/>
                <a:gd name="T22" fmla="*/ 39 w 115"/>
                <a:gd name="T23" fmla="*/ 110 h 113"/>
                <a:gd name="T24" fmla="*/ 23 w 115"/>
                <a:gd name="T25" fmla="*/ 102 h 113"/>
                <a:gd name="T26" fmla="*/ 11 w 115"/>
                <a:gd name="T27" fmla="*/ 90 h 113"/>
                <a:gd name="T28" fmla="*/ 3 w 115"/>
                <a:gd name="T29" fmla="*/ 75 h 113"/>
                <a:gd name="T30" fmla="*/ 0 w 115"/>
                <a:gd name="T31" fmla="*/ 56 h 113"/>
                <a:gd name="T32" fmla="*/ 3 w 115"/>
                <a:gd name="T33" fmla="*/ 38 h 113"/>
                <a:gd name="T34" fmla="*/ 11 w 115"/>
                <a:gd name="T35" fmla="*/ 23 h 113"/>
                <a:gd name="T36" fmla="*/ 23 w 115"/>
                <a:gd name="T37" fmla="*/ 11 h 113"/>
                <a:gd name="T38" fmla="*/ 39 w 115"/>
                <a:gd name="T39" fmla="*/ 3 h 113"/>
                <a:gd name="T40" fmla="*/ 57 w 115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2" y="38"/>
                  </a:lnTo>
                  <a:lnTo>
                    <a:pt x="115" y="56"/>
                  </a:lnTo>
                  <a:lnTo>
                    <a:pt x="112" y="75"/>
                  </a:lnTo>
                  <a:lnTo>
                    <a:pt x="103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5" name="Freeform 587"/>
            <p:cNvSpPr>
              <a:spLocks/>
            </p:cNvSpPr>
            <p:nvPr/>
          </p:nvSpPr>
          <p:spPr bwMode="auto">
            <a:xfrm>
              <a:off x="1155700" y="5365751"/>
              <a:ext cx="17463" cy="17463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0 w 115"/>
                <a:gd name="T5" fmla="*/ 11 h 115"/>
                <a:gd name="T6" fmla="*/ 103 w 115"/>
                <a:gd name="T7" fmla="*/ 23 h 115"/>
                <a:gd name="T8" fmla="*/ 112 w 115"/>
                <a:gd name="T9" fmla="*/ 40 h 115"/>
                <a:gd name="T10" fmla="*/ 115 w 115"/>
                <a:gd name="T11" fmla="*/ 58 h 115"/>
                <a:gd name="T12" fmla="*/ 112 w 115"/>
                <a:gd name="T13" fmla="*/ 75 h 115"/>
                <a:gd name="T14" fmla="*/ 103 w 115"/>
                <a:gd name="T15" fmla="*/ 91 h 115"/>
                <a:gd name="T16" fmla="*/ 90 w 115"/>
                <a:gd name="T17" fmla="*/ 103 h 115"/>
                <a:gd name="T18" fmla="*/ 75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3 w 115"/>
                <a:gd name="T25" fmla="*/ 103 h 115"/>
                <a:gd name="T26" fmla="*/ 11 w 115"/>
                <a:gd name="T27" fmla="*/ 91 h 115"/>
                <a:gd name="T28" fmla="*/ 3 w 115"/>
                <a:gd name="T29" fmla="*/ 75 h 115"/>
                <a:gd name="T30" fmla="*/ 0 w 115"/>
                <a:gd name="T31" fmla="*/ 58 h 115"/>
                <a:gd name="T32" fmla="*/ 3 w 115"/>
                <a:gd name="T33" fmla="*/ 40 h 115"/>
                <a:gd name="T34" fmla="*/ 11 w 115"/>
                <a:gd name="T35" fmla="*/ 23 h 115"/>
                <a:gd name="T36" fmla="*/ 23 w 115"/>
                <a:gd name="T37" fmla="*/ 11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5"/>
                  </a:lnTo>
                  <a:lnTo>
                    <a:pt x="103" y="91"/>
                  </a:lnTo>
                  <a:lnTo>
                    <a:pt x="90" y="103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6" name="Freeform 588"/>
            <p:cNvSpPr>
              <a:spLocks/>
            </p:cNvSpPr>
            <p:nvPr/>
          </p:nvSpPr>
          <p:spPr bwMode="auto">
            <a:xfrm>
              <a:off x="1082675" y="5365751"/>
              <a:ext cx="17463" cy="17463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3 h 115"/>
                <a:gd name="T4" fmla="*/ 90 w 114"/>
                <a:gd name="T5" fmla="*/ 11 h 115"/>
                <a:gd name="T6" fmla="*/ 103 w 114"/>
                <a:gd name="T7" fmla="*/ 23 h 115"/>
                <a:gd name="T8" fmla="*/ 111 w 114"/>
                <a:gd name="T9" fmla="*/ 40 h 115"/>
                <a:gd name="T10" fmla="*/ 114 w 114"/>
                <a:gd name="T11" fmla="*/ 58 h 115"/>
                <a:gd name="T12" fmla="*/ 111 w 114"/>
                <a:gd name="T13" fmla="*/ 75 h 115"/>
                <a:gd name="T14" fmla="*/ 103 w 114"/>
                <a:gd name="T15" fmla="*/ 91 h 115"/>
                <a:gd name="T16" fmla="*/ 90 w 114"/>
                <a:gd name="T17" fmla="*/ 103 h 115"/>
                <a:gd name="T18" fmla="*/ 75 w 114"/>
                <a:gd name="T19" fmla="*/ 112 h 115"/>
                <a:gd name="T20" fmla="*/ 57 w 114"/>
                <a:gd name="T21" fmla="*/ 115 h 115"/>
                <a:gd name="T22" fmla="*/ 39 w 114"/>
                <a:gd name="T23" fmla="*/ 112 h 115"/>
                <a:gd name="T24" fmla="*/ 23 w 114"/>
                <a:gd name="T25" fmla="*/ 103 h 115"/>
                <a:gd name="T26" fmla="*/ 11 w 114"/>
                <a:gd name="T27" fmla="*/ 91 h 115"/>
                <a:gd name="T28" fmla="*/ 3 w 114"/>
                <a:gd name="T29" fmla="*/ 75 h 115"/>
                <a:gd name="T30" fmla="*/ 0 w 114"/>
                <a:gd name="T31" fmla="*/ 58 h 115"/>
                <a:gd name="T32" fmla="*/ 3 w 114"/>
                <a:gd name="T33" fmla="*/ 40 h 115"/>
                <a:gd name="T34" fmla="*/ 11 w 114"/>
                <a:gd name="T35" fmla="*/ 23 h 115"/>
                <a:gd name="T36" fmla="*/ 23 w 114"/>
                <a:gd name="T37" fmla="*/ 11 h 115"/>
                <a:gd name="T38" fmla="*/ 39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1" y="40"/>
                  </a:lnTo>
                  <a:lnTo>
                    <a:pt x="114" y="58"/>
                  </a:lnTo>
                  <a:lnTo>
                    <a:pt x="111" y="75"/>
                  </a:lnTo>
                  <a:lnTo>
                    <a:pt x="103" y="91"/>
                  </a:lnTo>
                  <a:lnTo>
                    <a:pt x="90" y="103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7" name="Freeform 589"/>
            <p:cNvSpPr>
              <a:spLocks/>
            </p:cNvSpPr>
            <p:nvPr/>
          </p:nvSpPr>
          <p:spPr bwMode="auto">
            <a:xfrm>
              <a:off x="1100138" y="5383213"/>
              <a:ext cx="19050" cy="19050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3 h 113"/>
                <a:gd name="T4" fmla="*/ 91 w 113"/>
                <a:gd name="T5" fmla="*/ 11 h 113"/>
                <a:gd name="T6" fmla="*/ 103 w 113"/>
                <a:gd name="T7" fmla="*/ 23 h 113"/>
                <a:gd name="T8" fmla="*/ 111 w 113"/>
                <a:gd name="T9" fmla="*/ 38 h 113"/>
                <a:gd name="T10" fmla="*/ 113 w 113"/>
                <a:gd name="T11" fmla="*/ 56 h 113"/>
                <a:gd name="T12" fmla="*/ 111 w 113"/>
                <a:gd name="T13" fmla="*/ 74 h 113"/>
                <a:gd name="T14" fmla="*/ 103 w 113"/>
                <a:gd name="T15" fmla="*/ 90 h 113"/>
                <a:gd name="T16" fmla="*/ 91 w 113"/>
                <a:gd name="T17" fmla="*/ 102 h 113"/>
                <a:gd name="T18" fmla="*/ 75 w 113"/>
                <a:gd name="T19" fmla="*/ 110 h 113"/>
                <a:gd name="T20" fmla="*/ 57 w 113"/>
                <a:gd name="T21" fmla="*/ 113 h 113"/>
                <a:gd name="T22" fmla="*/ 38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3 h 113"/>
                <a:gd name="T36" fmla="*/ 23 w 113"/>
                <a:gd name="T37" fmla="*/ 11 h 113"/>
                <a:gd name="T38" fmla="*/ 38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3" y="56"/>
                  </a:lnTo>
                  <a:lnTo>
                    <a:pt x="111" y="74"/>
                  </a:lnTo>
                  <a:lnTo>
                    <a:pt x="103" y="90"/>
                  </a:lnTo>
                  <a:lnTo>
                    <a:pt x="91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8" name="Freeform 590"/>
            <p:cNvSpPr>
              <a:spLocks/>
            </p:cNvSpPr>
            <p:nvPr/>
          </p:nvSpPr>
          <p:spPr bwMode="auto">
            <a:xfrm>
              <a:off x="1136650" y="5383213"/>
              <a:ext cx="19050" cy="19050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1 w 114"/>
                <a:gd name="T5" fmla="*/ 11 h 113"/>
                <a:gd name="T6" fmla="*/ 103 w 114"/>
                <a:gd name="T7" fmla="*/ 23 h 113"/>
                <a:gd name="T8" fmla="*/ 111 w 114"/>
                <a:gd name="T9" fmla="*/ 38 h 113"/>
                <a:gd name="T10" fmla="*/ 114 w 114"/>
                <a:gd name="T11" fmla="*/ 56 h 113"/>
                <a:gd name="T12" fmla="*/ 111 w 114"/>
                <a:gd name="T13" fmla="*/ 74 h 113"/>
                <a:gd name="T14" fmla="*/ 103 w 114"/>
                <a:gd name="T15" fmla="*/ 90 h 113"/>
                <a:gd name="T16" fmla="*/ 91 w 114"/>
                <a:gd name="T17" fmla="*/ 102 h 113"/>
                <a:gd name="T18" fmla="*/ 75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4 w 114"/>
                <a:gd name="T25" fmla="*/ 102 h 113"/>
                <a:gd name="T26" fmla="*/ 11 w 114"/>
                <a:gd name="T27" fmla="*/ 90 h 113"/>
                <a:gd name="T28" fmla="*/ 3 w 114"/>
                <a:gd name="T29" fmla="*/ 74 h 113"/>
                <a:gd name="T30" fmla="*/ 0 w 114"/>
                <a:gd name="T31" fmla="*/ 56 h 113"/>
                <a:gd name="T32" fmla="*/ 3 w 114"/>
                <a:gd name="T33" fmla="*/ 38 h 113"/>
                <a:gd name="T34" fmla="*/ 11 w 114"/>
                <a:gd name="T35" fmla="*/ 23 h 113"/>
                <a:gd name="T36" fmla="*/ 24 w 114"/>
                <a:gd name="T37" fmla="*/ 11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4" y="56"/>
                  </a:lnTo>
                  <a:lnTo>
                    <a:pt x="111" y="74"/>
                  </a:lnTo>
                  <a:lnTo>
                    <a:pt x="103" y="90"/>
                  </a:lnTo>
                  <a:lnTo>
                    <a:pt x="91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9" name="Freeform 591"/>
            <p:cNvSpPr>
              <a:spLocks/>
            </p:cNvSpPr>
            <p:nvPr/>
          </p:nvSpPr>
          <p:spPr bwMode="auto">
            <a:xfrm>
              <a:off x="1119188" y="5402263"/>
              <a:ext cx="17463" cy="17463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1 h 114"/>
                <a:gd name="T6" fmla="*/ 104 w 115"/>
                <a:gd name="T7" fmla="*/ 23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1 h 114"/>
                <a:gd name="T16" fmla="*/ 92 w 115"/>
                <a:gd name="T17" fmla="*/ 103 h 114"/>
                <a:gd name="T18" fmla="*/ 76 w 115"/>
                <a:gd name="T19" fmla="*/ 111 h 114"/>
                <a:gd name="T20" fmla="*/ 58 w 115"/>
                <a:gd name="T21" fmla="*/ 114 h 114"/>
                <a:gd name="T22" fmla="*/ 40 w 115"/>
                <a:gd name="T23" fmla="*/ 111 h 114"/>
                <a:gd name="T24" fmla="*/ 24 w 115"/>
                <a:gd name="T25" fmla="*/ 103 h 114"/>
                <a:gd name="T26" fmla="*/ 12 w 115"/>
                <a:gd name="T27" fmla="*/ 91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2 w 115"/>
                <a:gd name="T35" fmla="*/ 23 h 114"/>
                <a:gd name="T36" fmla="*/ 24 w 115"/>
                <a:gd name="T37" fmla="*/ 11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2" y="103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0" name="Freeform 592"/>
            <p:cNvSpPr>
              <a:spLocks/>
            </p:cNvSpPr>
            <p:nvPr/>
          </p:nvSpPr>
          <p:spPr bwMode="auto">
            <a:xfrm>
              <a:off x="1100138" y="5419726"/>
              <a:ext cx="19050" cy="17463"/>
            </a:xfrm>
            <a:custGeom>
              <a:avLst/>
              <a:gdLst>
                <a:gd name="T0" fmla="*/ 57 w 113"/>
                <a:gd name="T1" fmla="*/ 0 h 114"/>
                <a:gd name="T2" fmla="*/ 75 w 113"/>
                <a:gd name="T3" fmla="*/ 2 h 114"/>
                <a:gd name="T4" fmla="*/ 91 w 113"/>
                <a:gd name="T5" fmla="*/ 10 h 114"/>
                <a:gd name="T6" fmla="*/ 103 w 113"/>
                <a:gd name="T7" fmla="*/ 24 h 114"/>
                <a:gd name="T8" fmla="*/ 111 w 113"/>
                <a:gd name="T9" fmla="*/ 39 h 114"/>
                <a:gd name="T10" fmla="*/ 113 w 113"/>
                <a:gd name="T11" fmla="*/ 57 h 114"/>
                <a:gd name="T12" fmla="*/ 111 w 113"/>
                <a:gd name="T13" fmla="*/ 74 h 114"/>
                <a:gd name="T14" fmla="*/ 103 w 113"/>
                <a:gd name="T15" fmla="*/ 90 h 114"/>
                <a:gd name="T16" fmla="*/ 91 w 113"/>
                <a:gd name="T17" fmla="*/ 103 h 114"/>
                <a:gd name="T18" fmla="*/ 75 w 113"/>
                <a:gd name="T19" fmla="*/ 111 h 114"/>
                <a:gd name="T20" fmla="*/ 57 w 113"/>
                <a:gd name="T21" fmla="*/ 114 h 114"/>
                <a:gd name="T22" fmla="*/ 38 w 113"/>
                <a:gd name="T23" fmla="*/ 111 h 114"/>
                <a:gd name="T24" fmla="*/ 23 w 113"/>
                <a:gd name="T25" fmla="*/ 103 h 114"/>
                <a:gd name="T26" fmla="*/ 11 w 113"/>
                <a:gd name="T27" fmla="*/ 90 h 114"/>
                <a:gd name="T28" fmla="*/ 3 w 113"/>
                <a:gd name="T29" fmla="*/ 74 h 114"/>
                <a:gd name="T30" fmla="*/ 0 w 113"/>
                <a:gd name="T31" fmla="*/ 57 h 114"/>
                <a:gd name="T32" fmla="*/ 3 w 113"/>
                <a:gd name="T33" fmla="*/ 39 h 114"/>
                <a:gd name="T34" fmla="*/ 11 w 113"/>
                <a:gd name="T35" fmla="*/ 24 h 114"/>
                <a:gd name="T36" fmla="*/ 23 w 113"/>
                <a:gd name="T37" fmla="*/ 10 h 114"/>
                <a:gd name="T38" fmla="*/ 38 w 113"/>
                <a:gd name="T39" fmla="*/ 2 h 114"/>
                <a:gd name="T40" fmla="*/ 57 w 113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4">
                  <a:moveTo>
                    <a:pt x="57" y="0"/>
                  </a:moveTo>
                  <a:lnTo>
                    <a:pt x="75" y="2"/>
                  </a:lnTo>
                  <a:lnTo>
                    <a:pt x="91" y="10"/>
                  </a:lnTo>
                  <a:lnTo>
                    <a:pt x="103" y="24"/>
                  </a:lnTo>
                  <a:lnTo>
                    <a:pt x="111" y="39"/>
                  </a:lnTo>
                  <a:lnTo>
                    <a:pt x="113" y="57"/>
                  </a:lnTo>
                  <a:lnTo>
                    <a:pt x="111" y="74"/>
                  </a:lnTo>
                  <a:lnTo>
                    <a:pt x="103" y="90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1" name="Freeform 593"/>
            <p:cNvSpPr>
              <a:spLocks/>
            </p:cNvSpPr>
            <p:nvPr/>
          </p:nvSpPr>
          <p:spPr bwMode="auto">
            <a:xfrm>
              <a:off x="1136650" y="5419726"/>
              <a:ext cx="19050" cy="17463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2 h 114"/>
                <a:gd name="T4" fmla="*/ 91 w 114"/>
                <a:gd name="T5" fmla="*/ 10 h 114"/>
                <a:gd name="T6" fmla="*/ 103 w 114"/>
                <a:gd name="T7" fmla="*/ 24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4 h 114"/>
                <a:gd name="T14" fmla="*/ 103 w 114"/>
                <a:gd name="T15" fmla="*/ 90 h 114"/>
                <a:gd name="T16" fmla="*/ 91 w 114"/>
                <a:gd name="T17" fmla="*/ 103 h 114"/>
                <a:gd name="T18" fmla="*/ 75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3 h 114"/>
                <a:gd name="T26" fmla="*/ 11 w 114"/>
                <a:gd name="T27" fmla="*/ 90 h 114"/>
                <a:gd name="T28" fmla="*/ 3 w 114"/>
                <a:gd name="T29" fmla="*/ 74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0 h 114"/>
                <a:gd name="T38" fmla="*/ 39 w 114"/>
                <a:gd name="T39" fmla="*/ 2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2"/>
                  </a:lnTo>
                  <a:lnTo>
                    <a:pt x="91" y="10"/>
                  </a:lnTo>
                  <a:lnTo>
                    <a:pt x="103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4"/>
                  </a:lnTo>
                  <a:lnTo>
                    <a:pt x="103" y="90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2" name="Freeform 594"/>
            <p:cNvSpPr>
              <a:spLocks/>
            </p:cNvSpPr>
            <p:nvPr/>
          </p:nvSpPr>
          <p:spPr bwMode="auto">
            <a:xfrm>
              <a:off x="1163638" y="5402263"/>
              <a:ext cx="19050" cy="17463"/>
            </a:xfrm>
            <a:custGeom>
              <a:avLst/>
              <a:gdLst>
                <a:gd name="T0" fmla="*/ 58 w 114"/>
                <a:gd name="T1" fmla="*/ 0 h 114"/>
                <a:gd name="T2" fmla="*/ 75 w 114"/>
                <a:gd name="T3" fmla="*/ 3 h 114"/>
                <a:gd name="T4" fmla="*/ 91 w 114"/>
                <a:gd name="T5" fmla="*/ 11 h 114"/>
                <a:gd name="T6" fmla="*/ 103 w 114"/>
                <a:gd name="T7" fmla="*/ 23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3 w 114"/>
                <a:gd name="T15" fmla="*/ 91 h 114"/>
                <a:gd name="T16" fmla="*/ 91 w 114"/>
                <a:gd name="T17" fmla="*/ 103 h 114"/>
                <a:gd name="T18" fmla="*/ 75 w 114"/>
                <a:gd name="T19" fmla="*/ 111 h 114"/>
                <a:gd name="T20" fmla="*/ 58 w 114"/>
                <a:gd name="T21" fmla="*/ 114 h 114"/>
                <a:gd name="T22" fmla="*/ 39 w 114"/>
                <a:gd name="T23" fmla="*/ 111 h 114"/>
                <a:gd name="T24" fmla="*/ 23 w 114"/>
                <a:gd name="T25" fmla="*/ 103 h 114"/>
                <a:gd name="T26" fmla="*/ 11 w 114"/>
                <a:gd name="T27" fmla="*/ 91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3 h 114"/>
                <a:gd name="T36" fmla="*/ 23 w 114"/>
                <a:gd name="T37" fmla="*/ 11 h 114"/>
                <a:gd name="T38" fmla="*/ 39 w 114"/>
                <a:gd name="T39" fmla="*/ 3 h 114"/>
                <a:gd name="T40" fmla="*/ 58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8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3" y="91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8" y="114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3" name="Freeform 595"/>
            <p:cNvSpPr>
              <a:spLocks/>
            </p:cNvSpPr>
            <p:nvPr/>
          </p:nvSpPr>
          <p:spPr bwMode="auto">
            <a:xfrm>
              <a:off x="1073150" y="5402263"/>
              <a:ext cx="19050" cy="17463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3 h 114"/>
                <a:gd name="T4" fmla="*/ 91 w 114"/>
                <a:gd name="T5" fmla="*/ 11 h 114"/>
                <a:gd name="T6" fmla="*/ 103 w 114"/>
                <a:gd name="T7" fmla="*/ 23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3 w 114"/>
                <a:gd name="T15" fmla="*/ 91 h 114"/>
                <a:gd name="T16" fmla="*/ 91 w 114"/>
                <a:gd name="T17" fmla="*/ 103 h 114"/>
                <a:gd name="T18" fmla="*/ 75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3 h 114"/>
                <a:gd name="T26" fmla="*/ 10 w 114"/>
                <a:gd name="T27" fmla="*/ 91 h 114"/>
                <a:gd name="T28" fmla="*/ 2 w 114"/>
                <a:gd name="T29" fmla="*/ 75 h 114"/>
                <a:gd name="T30" fmla="*/ 0 w 114"/>
                <a:gd name="T31" fmla="*/ 57 h 114"/>
                <a:gd name="T32" fmla="*/ 2 w 114"/>
                <a:gd name="T33" fmla="*/ 39 h 114"/>
                <a:gd name="T34" fmla="*/ 10 w 114"/>
                <a:gd name="T35" fmla="*/ 23 h 114"/>
                <a:gd name="T36" fmla="*/ 24 w 114"/>
                <a:gd name="T37" fmla="*/ 11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3" y="91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0" y="91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" name="Freeform 596"/>
            <p:cNvSpPr>
              <a:spLocks/>
            </p:cNvSpPr>
            <p:nvPr/>
          </p:nvSpPr>
          <p:spPr bwMode="auto">
            <a:xfrm>
              <a:off x="1119188" y="5356226"/>
              <a:ext cx="17463" cy="19050"/>
            </a:xfrm>
            <a:custGeom>
              <a:avLst/>
              <a:gdLst>
                <a:gd name="T0" fmla="*/ 58 w 115"/>
                <a:gd name="T1" fmla="*/ 0 h 113"/>
                <a:gd name="T2" fmla="*/ 76 w 115"/>
                <a:gd name="T3" fmla="*/ 2 h 113"/>
                <a:gd name="T4" fmla="*/ 92 w 115"/>
                <a:gd name="T5" fmla="*/ 10 h 113"/>
                <a:gd name="T6" fmla="*/ 104 w 115"/>
                <a:gd name="T7" fmla="*/ 22 h 113"/>
                <a:gd name="T8" fmla="*/ 112 w 115"/>
                <a:gd name="T9" fmla="*/ 38 h 113"/>
                <a:gd name="T10" fmla="*/ 115 w 115"/>
                <a:gd name="T11" fmla="*/ 55 h 113"/>
                <a:gd name="T12" fmla="*/ 112 w 115"/>
                <a:gd name="T13" fmla="*/ 73 h 113"/>
                <a:gd name="T14" fmla="*/ 104 w 115"/>
                <a:gd name="T15" fmla="*/ 90 h 113"/>
                <a:gd name="T16" fmla="*/ 92 w 115"/>
                <a:gd name="T17" fmla="*/ 102 h 113"/>
                <a:gd name="T18" fmla="*/ 76 w 115"/>
                <a:gd name="T19" fmla="*/ 110 h 113"/>
                <a:gd name="T20" fmla="*/ 58 w 115"/>
                <a:gd name="T21" fmla="*/ 113 h 113"/>
                <a:gd name="T22" fmla="*/ 40 w 115"/>
                <a:gd name="T23" fmla="*/ 110 h 113"/>
                <a:gd name="T24" fmla="*/ 24 w 115"/>
                <a:gd name="T25" fmla="*/ 102 h 113"/>
                <a:gd name="T26" fmla="*/ 12 w 115"/>
                <a:gd name="T27" fmla="*/ 90 h 113"/>
                <a:gd name="T28" fmla="*/ 3 w 115"/>
                <a:gd name="T29" fmla="*/ 73 h 113"/>
                <a:gd name="T30" fmla="*/ 0 w 115"/>
                <a:gd name="T31" fmla="*/ 55 h 113"/>
                <a:gd name="T32" fmla="*/ 3 w 115"/>
                <a:gd name="T33" fmla="*/ 38 h 113"/>
                <a:gd name="T34" fmla="*/ 12 w 115"/>
                <a:gd name="T35" fmla="*/ 22 h 113"/>
                <a:gd name="T36" fmla="*/ 24 w 115"/>
                <a:gd name="T37" fmla="*/ 10 h 113"/>
                <a:gd name="T38" fmla="*/ 40 w 115"/>
                <a:gd name="T39" fmla="*/ 2 h 113"/>
                <a:gd name="T40" fmla="*/ 58 w 115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3">
                  <a:moveTo>
                    <a:pt x="58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2"/>
                  </a:lnTo>
                  <a:lnTo>
                    <a:pt x="112" y="38"/>
                  </a:lnTo>
                  <a:lnTo>
                    <a:pt x="115" y="55"/>
                  </a:lnTo>
                  <a:lnTo>
                    <a:pt x="112" y="73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0"/>
                  </a:lnTo>
                  <a:lnTo>
                    <a:pt x="58" y="113"/>
                  </a:lnTo>
                  <a:lnTo>
                    <a:pt x="40" y="110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2" y="22"/>
                  </a:lnTo>
                  <a:lnTo>
                    <a:pt x="24" y="10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01" name="Group 1000"/>
          <p:cNvGrpSpPr/>
          <p:nvPr/>
        </p:nvGrpSpPr>
        <p:grpSpPr>
          <a:xfrm>
            <a:off x="10966721" y="5785286"/>
            <a:ext cx="539750" cy="539750"/>
            <a:chOff x="10974388" y="5784850"/>
            <a:chExt cx="539750" cy="539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99" name="Freeform 601"/>
            <p:cNvSpPr>
              <a:spLocks noEditPoints="1"/>
            </p:cNvSpPr>
            <p:nvPr/>
          </p:nvSpPr>
          <p:spPr bwMode="auto">
            <a:xfrm>
              <a:off x="10974388" y="5784850"/>
              <a:ext cx="539750" cy="539750"/>
            </a:xfrm>
            <a:custGeom>
              <a:avLst/>
              <a:gdLst>
                <a:gd name="T0" fmla="*/ 113 w 3400"/>
                <a:gd name="T1" fmla="*/ 113 h 3400"/>
                <a:gd name="T2" fmla="*/ 113 w 3400"/>
                <a:gd name="T3" fmla="*/ 3287 h 3400"/>
                <a:gd name="T4" fmla="*/ 3287 w 3400"/>
                <a:gd name="T5" fmla="*/ 3287 h 3400"/>
                <a:gd name="T6" fmla="*/ 3287 w 3400"/>
                <a:gd name="T7" fmla="*/ 113 h 3400"/>
                <a:gd name="T8" fmla="*/ 113 w 3400"/>
                <a:gd name="T9" fmla="*/ 113 h 3400"/>
                <a:gd name="T10" fmla="*/ 0 w 3400"/>
                <a:gd name="T11" fmla="*/ 0 h 3400"/>
                <a:gd name="T12" fmla="*/ 3400 w 3400"/>
                <a:gd name="T13" fmla="*/ 0 h 3400"/>
                <a:gd name="T14" fmla="*/ 3400 w 3400"/>
                <a:gd name="T15" fmla="*/ 3400 h 3400"/>
                <a:gd name="T16" fmla="*/ 0 w 3400"/>
                <a:gd name="T17" fmla="*/ 3400 h 3400"/>
                <a:gd name="T18" fmla="*/ 0 w 3400"/>
                <a:gd name="T19" fmla="*/ 0 h 3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0" h="3400">
                  <a:moveTo>
                    <a:pt x="113" y="113"/>
                  </a:moveTo>
                  <a:lnTo>
                    <a:pt x="113" y="3287"/>
                  </a:lnTo>
                  <a:lnTo>
                    <a:pt x="3287" y="3287"/>
                  </a:lnTo>
                  <a:lnTo>
                    <a:pt x="3287" y="113"/>
                  </a:lnTo>
                  <a:lnTo>
                    <a:pt x="113" y="113"/>
                  </a:lnTo>
                  <a:close/>
                  <a:moveTo>
                    <a:pt x="0" y="0"/>
                  </a:moveTo>
                  <a:lnTo>
                    <a:pt x="3400" y="0"/>
                  </a:lnTo>
                  <a:lnTo>
                    <a:pt x="3400" y="3400"/>
                  </a:lnTo>
                  <a:lnTo>
                    <a:pt x="0" y="34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0" name="Freeform 602"/>
            <p:cNvSpPr>
              <a:spLocks/>
            </p:cNvSpPr>
            <p:nvPr/>
          </p:nvSpPr>
          <p:spPr bwMode="auto">
            <a:xfrm>
              <a:off x="11055351" y="5865813"/>
              <a:ext cx="377825" cy="377825"/>
            </a:xfrm>
            <a:custGeom>
              <a:avLst/>
              <a:gdLst>
                <a:gd name="T0" fmla="*/ 1133 w 2380"/>
                <a:gd name="T1" fmla="*/ 0 h 2380"/>
                <a:gd name="T2" fmla="*/ 1247 w 2380"/>
                <a:gd name="T3" fmla="*/ 0 h 2380"/>
                <a:gd name="T4" fmla="*/ 1247 w 2380"/>
                <a:gd name="T5" fmla="*/ 1133 h 2380"/>
                <a:gd name="T6" fmla="*/ 2380 w 2380"/>
                <a:gd name="T7" fmla="*/ 1133 h 2380"/>
                <a:gd name="T8" fmla="*/ 2380 w 2380"/>
                <a:gd name="T9" fmla="*/ 1247 h 2380"/>
                <a:gd name="T10" fmla="*/ 1247 w 2380"/>
                <a:gd name="T11" fmla="*/ 1247 h 2380"/>
                <a:gd name="T12" fmla="*/ 1247 w 2380"/>
                <a:gd name="T13" fmla="*/ 2380 h 2380"/>
                <a:gd name="T14" fmla="*/ 1133 w 2380"/>
                <a:gd name="T15" fmla="*/ 2380 h 2380"/>
                <a:gd name="T16" fmla="*/ 1133 w 2380"/>
                <a:gd name="T17" fmla="*/ 1247 h 2380"/>
                <a:gd name="T18" fmla="*/ 0 w 2380"/>
                <a:gd name="T19" fmla="*/ 1247 h 2380"/>
                <a:gd name="T20" fmla="*/ 0 w 2380"/>
                <a:gd name="T21" fmla="*/ 1133 h 2380"/>
                <a:gd name="T22" fmla="*/ 1133 w 2380"/>
                <a:gd name="T23" fmla="*/ 1133 h 2380"/>
                <a:gd name="T24" fmla="*/ 1133 w 2380"/>
                <a:gd name="T25" fmla="*/ 0 h 2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80" h="2380">
                  <a:moveTo>
                    <a:pt x="1133" y="0"/>
                  </a:moveTo>
                  <a:lnTo>
                    <a:pt x="1247" y="0"/>
                  </a:lnTo>
                  <a:lnTo>
                    <a:pt x="1247" y="1133"/>
                  </a:lnTo>
                  <a:lnTo>
                    <a:pt x="2380" y="1133"/>
                  </a:lnTo>
                  <a:lnTo>
                    <a:pt x="2380" y="1247"/>
                  </a:lnTo>
                  <a:lnTo>
                    <a:pt x="1247" y="1247"/>
                  </a:lnTo>
                  <a:lnTo>
                    <a:pt x="1247" y="2380"/>
                  </a:lnTo>
                  <a:lnTo>
                    <a:pt x="1133" y="2380"/>
                  </a:lnTo>
                  <a:lnTo>
                    <a:pt x="1133" y="1247"/>
                  </a:lnTo>
                  <a:lnTo>
                    <a:pt x="0" y="1247"/>
                  </a:lnTo>
                  <a:lnTo>
                    <a:pt x="0" y="1133"/>
                  </a:lnTo>
                  <a:lnTo>
                    <a:pt x="1133" y="1133"/>
                  </a:lnTo>
                  <a:lnTo>
                    <a:pt x="11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07" name="Group 1006"/>
          <p:cNvGrpSpPr/>
          <p:nvPr/>
        </p:nvGrpSpPr>
        <p:grpSpPr>
          <a:xfrm>
            <a:off x="10051860" y="5812274"/>
            <a:ext cx="498475" cy="485775"/>
            <a:chOff x="10067925" y="5811838"/>
            <a:chExt cx="498475" cy="485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5" name="Freeform 607"/>
            <p:cNvSpPr>
              <a:spLocks noEditPoints="1"/>
            </p:cNvSpPr>
            <p:nvPr/>
          </p:nvSpPr>
          <p:spPr bwMode="auto">
            <a:xfrm>
              <a:off x="10067925" y="5811838"/>
              <a:ext cx="498475" cy="485775"/>
            </a:xfrm>
            <a:custGeom>
              <a:avLst/>
              <a:gdLst>
                <a:gd name="T0" fmla="*/ 565 w 3454"/>
                <a:gd name="T1" fmla="*/ 623 h 3368"/>
                <a:gd name="T2" fmla="*/ 565 w 3454"/>
                <a:gd name="T3" fmla="*/ 3243 h 3368"/>
                <a:gd name="T4" fmla="*/ 3329 w 3454"/>
                <a:gd name="T5" fmla="*/ 3243 h 3368"/>
                <a:gd name="T6" fmla="*/ 3329 w 3454"/>
                <a:gd name="T7" fmla="*/ 623 h 3368"/>
                <a:gd name="T8" fmla="*/ 565 w 3454"/>
                <a:gd name="T9" fmla="*/ 623 h 3368"/>
                <a:gd name="T10" fmla="*/ 125 w 3454"/>
                <a:gd name="T11" fmla="*/ 124 h 3368"/>
                <a:gd name="T12" fmla="*/ 125 w 3454"/>
                <a:gd name="T13" fmla="*/ 2807 h 3368"/>
                <a:gd name="T14" fmla="*/ 439 w 3454"/>
                <a:gd name="T15" fmla="*/ 2807 h 3368"/>
                <a:gd name="T16" fmla="*/ 439 w 3454"/>
                <a:gd name="T17" fmla="*/ 498 h 3368"/>
                <a:gd name="T18" fmla="*/ 2952 w 3454"/>
                <a:gd name="T19" fmla="*/ 498 h 3368"/>
                <a:gd name="T20" fmla="*/ 2952 w 3454"/>
                <a:gd name="T21" fmla="*/ 124 h 3368"/>
                <a:gd name="T22" fmla="*/ 125 w 3454"/>
                <a:gd name="T23" fmla="*/ 124 h 3368"/>
                <a:gd name="T24" fmla="*/ 0 w 3454"/>
                <a:gd name="T25" fmla="*/ 0 h 3368"/>
                <a:gd name="T26" fmla="*/ 3077 w 3454"/>
                <a:gd name="T27" fmla="*/ 0 h 3368"/>
                <a:gd name="T28" fmla="*/ 3077 w 3454"/>
                <a:gd name="T29" fmla="*/ 498 h 3368"/>
                <a:gd name="T30" fmla="*/ 3454 w 3454"/>
                <a:gd name="T31" fmla="*/ 498 h 3368"/>
                <a:gd name="T32" fmla="*/ 3454 w 3454"/>
                <a:gd name="T33" fmla="*/ 3368 h 3368"/>
                <a:gd name="T34" fmla="*/ 439 w 3454"/>
                <a:gd name="T35" fmla="*/ 3368 h 3368"/>
                <a:gd name="T36" fmla="*/ 439 w 3454"/>
                <a:gd name="T37" fmla="*/ 2931 h 3368"/>
                <a:gd name="T38" fmla="*/ 0 w 3454"/>
                <a:gd name="T39" fmla="*/ 2931 h 3368"/>
                <a:gd name="T40" fmla="*/ 0 w 3454"/>
                <a:gd name="T41" fmla="*/ 0 h 3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54" h="3368">
                  <a:moveTo>
                    <a:pt x="565" y="623"/>
                  </a:moveTo>
                  <a:lnTo>
                    <a:pt x="565" y="3243"/>
                  </a:lnTo>
                  <a:lnTo>
                    <a:pt x="3329" y="3243"/>
                  </a:lnTo>
                  <a:lnTo>
                    <a:pt x="3329" y="623"/>
                  </a:lnTo>
                  <a:lnTo>
                    <a:pt x="565" y="623"/>
                  </a:lnTo>
                  <a:close/>
                  <a:moveTo>
                    <a:pt x="125" y="124"/>
                  </a:moveTo>
                  <a:lnTo>
                    <a:pt x="125" y="2807"/>
                  </a:lnTo>
                  <a:lnTo>
                    <a:pt x="439" y="2807"/>
                  </a:lnTo>
                  <a:lnTo>
                    <a:pt x="439" y="498"/>
                  </a:lnTo>
                  <a:lnTo>
                    <a:pt x="2952" y="498"/>
                  </a:lnTo>
                  <a:lnTo>
                    <a:pt x="2952" y="124"/>
                  </a:lnTo>
                  <a:lnTo>
                    <a:pt x="125" y="124"/>
                  </a:lnTo>
                  <a:close/>
                  <a:moveTo>
                    <a:pt x="0" y="0"/>
                  </a:moveTo>
                  <a:lnTo>
                    <a:pt x="3077" y="0"/>
                  </a:lnTo>
                  <a:lnTo>
                    <a:pt x="3077" y="498"/>
                  </a:lnTo>
                  <a:lnTo>
                    <a:pt x="3454" y="498"/>
                  </a:lnTo>
                  <a:lnTo>
                    <a:pt x="3454" y="3368"/>
                  </a:lnTo>
                  <a:lnTo>
                    <a:pt x="439" y="3368"/>
                  </a:lnTo>
                  <a:lnTo>
                    <a:pt x="439" y="2931"/>
                  </a:lnTo>
                  <a:lnTo>
                    <a:pt x="0" y="293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6" name="Freeform 608"/>
            <p:cNvSpPr>
              <a:spLocks/>
            </p:cNvSpPr>
            <p:nvPr/>
          </p:nvSpPr>
          <p:spPr bwMode="auto">
            <a:xfrm>
              <a:off x="10239375" y="5981700"/>
              <a:ext cx="217488" cy="215900"/>
            </a:xfrm>
            <a:custGeom>
              <a:avLst/>
              <a:gdLst>
                <a:gd name="T0" fmla="*/ 753 w 1507"/>
                <a:gd name="T1" fmla="*/ 0 h 1497"/>
                <a:gd name="T2" fmla="*/ 774 w 1507"/>
                <a:gd name="T3" fmla="*/ 3 h 1497"/>
                <a:gd name="T4" fmla="*/ 791 w 1507"/>
                <a:gd name="T5" fmla="*/ 13 h 1497"/>
                <a:gd name="T6" fmla="*/ 805 w 1507"/>
                <a:gd name="T7" fmla="*/ 26 h 1497"/>
                <a:gd name="T8" fmla="*/ 813 w 1507"/>
                <a:gd name="T9" fmla="*/ 43 h 1497"/>
                <a:gd name="T10" fmla="*/ 817 w 1507"/>
                <a:gd name="T11" fmla="*/ 63 h 1497"/>
                <a:gd name="T12" fmla="*/ 817 w 1507"/>
                <a:gd name="T13" fmla="*/ 687 h 1497"/>
                <a:gd name="T14" fmla="*/ 1445 w 1507"/>
                <a:gd name="T15" fmla="*/ 687 h 1497"/>
                <a:gd name="T16" fmla="*/ 1464 w 1507"/>
                <a:gd name="T17" fmla="*/ 690 h 1497"/>
                <a:gd name="T18" fmla="*/ 1482 w 1507"/>
                <a:gd name="T19" fmla="*/ 699 h 1497"/>
                <a:gd name="T20" fmla="*/ 1495 w 1507"/>
                <a:gd name="T21" fmla="*/ 713 h 1497"/>
                <a:gd name="T22" fmla="*/ 1504 w 1507"/>
                <a:gd name="T23" fmla="*/ 730 h 1497"/>
                <a:gd name="T24" fmla="*/ 1507 w 1507"/>
                <a:gd name="T25" fmla="*/ 749 h 1497"/>
                <a:gd name="T26" fmla="*/ 1504 w 1507"/>
                <a:gd name="T27" fmla="*/ 769 h 1497"/>
                <a:gd name="T28" fmla="*/ 1495 w 1507"/>
                <a:gd name="T29" fmla="*/ 786 h 1497"/>
                <a:gd name="T30" fmla="*/ 1482 w 1507"/>
                <a:gd name="T31" fmla="*/ 800 h 1497"/>
                <a:gd name="T32" fmla="*/ 1464 w 1507"/>
                <a:gd name="T33" fmla="*/ 808 h 1497"/>
                <a:gd name="T34" fmla="*/ 1445 w 1507"/>
                <a:gd name="T35" fmla="*/ 812 h 1497"/>
                <a:gd name="T36" fmla="*/ 817 w 1507"/>
                <a:gd name="T37" fmla="*/ 812 h 1497"/>
                <a:gd name="T38" fmla="*/ 817 w 1507"/>
                <a:gd name="T39" fmla="*/ 1436 h 1497"/>
                <a:gd name="T40" fmla="*/ 813 w 1507"/>
                <a:gd name="T41" fmla="*/ 1455 h 1497"/>
                <a:gd name="T42" fmla="*/ 805 w 1507"/>
                <a:gd name="T43" fmla="*/ 1472 h 1497"/>
                <a:gd name="T44" fmla="*/ 791 w 1507"/>
                <a:gd name="T45" fmla="*/ 1486 h 1497"/>
                <a:gd name="T46" fmla="*/ 774 w 1507"/>
                <a:gd name="T47" fmla="*/ 1494 h 1497"/>
                <a:gd name="T48" fmla="*/ 753 w 1507"/>
                <a:gd name="T49" fmla="*/ 1497 h 1497"/>
                <a:gd name="T50" fmla="*/ 734 w 1507"/>
                <a:gd name="T51" fmla="*/ 1494 h 1497"/>
                <a:gd name="T52" fmla="*/ 717 w 1507"/>
                <a:gd name="T53" fmla="*/ 1486 h 1497"/>
                <a:gd name="T54" fmla="*/ 703 w 1507"/>
                <a:gd name="T55" fmla="*/ 1472 h 1497"/>
                <a:gd name="T56" fmla="*/ 695 w 1507"/>
                <a:gd name="T57" fmla="*/ 1455 h 1497"/>
                <a:gd name="T58" fmla="*/ 691 w 1507"/>
                <a:gd name="T59" fmla="*/ 1436 h 1497"/>
                <a:gd name="T60" fmla="*/ 691 w 1507"/>
                <a:gd name="T61" fmla="*/ 812 h 1497"/>
                <a:gd name="T62" fmla="*/ 63 w 1507"/>
                <a:gd name="T63" fmla="*/ 812 h 1497"/>
                <a:gd name="T64" fmla="*/ 43 w 1507"/>
                <a:gd name="T65" fmla="*/ 808 h 1497"/>
                <a:gd name="T66" fmla="*/ 25 w 1507"/>
                <a:gd name="T67" fmla="*/ 800 h 1497"/>
                <a:gd name="T68" fmla="*/ 13 w 1507"/>
                <a:gd name="T69" fmla="*/ 786 h 1497"/>
                <a:gd name="T70" fmla="*/ 3 w 1507"/>
                <a:gd name="T71" fmla="*/ 769 h 1497"/>
                <a:gd name="T72" fmla="*/ 0 w 1507"/>
                <a:gd name="T73" fmla="*/ 749 h 1497"/>
                <a:gd name="T74" fmla="*/ 3 w 1507"/>
                <a:gd name="T75" fmla="*/ 730 h 1497"/>
                <a:gd name="T76" fmla="*/ 13 w 1507"/>
                <a:gd name="T77" fmla="*/ 713 h 1497"/>
                <a:gd name="T78" fmla="*/ 25 w 1507"/>
                <a:gd name="T79" fmla="*/ 699 h 1497"/>
                <a:gd name="T80" fmla="*/ 43 w 1507"/>
                <a:gd name="T81" fmla="*/ 690 h 1497"/>
                <a:gd name="T82" fmla="*/ 63 w 1507"/>
                <a:gd name="T83" fmla="*/ 687 h 1497"/>
                <a:gd name="T84" fmla="*/ 691 w 1507"/>
                <a:gd name="T85" fmla="*/ 687 h 1497"/>
                <a:gd name="T86" fmla="*/ 691 w 1507"/>
                <a:gd name="T87" fmla="*/ 63 h 1497"/>
                <a:gd name="T88" fmla="*/ 695 w 1507"/>
                <a:gd name="T89" fmla="*/ 43 h 1497"/>
                <a:gd name="T90" fmla="*/ 703 w 1507"/>
                <a:gd name="T91" fmla="*/ 26 h 1497"/>
                <a:gd name="T92" fmla="*/ 717 w 1507"/>
                <a:gd name="T93" fmla="*/ 13 h 1497"/>
                <a:gd name="T94" fmla="*/ 734 w 1507"/>
                <a:gd name="T95" fmla="*/ 3 h 1497"/>
                <a:gd name="T96" fmla="*/ 753 w 1507"/>
                <a:gd name="T97" fmla="*/ 0 h 1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07" h="1497">
                  <a:moveTo>
                    <a:pt x="753" y="0"/>
                  </a:moveTo>
                  <a:lnTo>
                    <a:pt x="774" y="3"/>
                  </a:lnTo>
                  <a:lnTo>
                    <a:pt x="791" y="13"/>
                  </a:lnTo>
                  <a:lnTo>
                    <a:pt x="805" y="26"/>
                  </a:lnTo>
                  <a:lnTo>
                    <a:pt x="813" y="43"/>
                  </a:lnTo>
                  <a:lnTo>
                    <a:pt x="817" y="63"/>
                  </a:lnTo>
                  <a:lnTo>
                    <a:pt x="817" y="687"/>
                  </a:lnTo>
                  <a:lnTo>
                    <a:pt x="1445" y="687"/>
                  </a:lnTo>
                  <a:lnTo>
                    <a:pt x="1464" y="690"/>
                  </a:lnTo>
                  <a:lnTo>
                    <a:pt x="1482" y="699"/>
                  </a:lnTo>
                  <a:lnTo>
                    <a:pt x="1495" y="713"/>
                  </a:lnTo>
                  <a:lnTo>
                    <a:pt x="1504" y="730"/>
                  </a:lnTo>
                  <a:lnTo>
                    <a:pt x="1507" y="749"/>
                  </a:lnTo>
                  <a:lnTo>
                    <a:pt x="1504" y="769"/>
                  </a:lnTo>
                  <a:lnTo>
                    <a:pt x="1495" y="786"/>
                  </a:lnTo>
                  <a:lnTo>
                    <a:pt x="1482" y="800"/>
                  </a:lnTo>
                  <a:lnTo>
                    <a:pt x="1464" y="808"/>
                  </a:lnTo>
                  <a:lnTo>
                    <a:pt x="1445" y="812"/>
                  </a:lnTo>
                  <a:lnTo>
                    <a:pt x="817" y="812"/>
                  </a:lnTo>
                  <a:lnTo>
                    <a:pt x="817" y="1436"/>
                  </a:lnTo>
                  <a:lnTo>
                    <a:pt x="813" y="1455"/>
                  </a:lnTo>
                  <a:lnTo>
                    <a:pt x="805" y="1472"/>
                  </a:lnTo>
                  <a:lnTo>
                    <a:pt x="791" y="1486"/>
                  </a:lnTo>
                  <a:lnTo>
                    <a:pt x="774" y="1494"/>
                  </a:lnTo>
                  <a:lnTo>
                    <a:pt x="753" y="1497"/>
                  </a:lnTo>
                  <a:lnTo>
                    <a:pt x="734" y="1494"/>
                  </a:lnTo>
                  <a:lnTo>
                    <a:pt x="717" y="1486"/>
                  </a:lnTo>
                  <a:lnTo>
                    <a:pt x="703" y="1472"/>
                  </a:lnTo>
                  <a:lnTo>
                    <a:pt x="695" y="1455"/>
                  </a:lnTo>
                  <a:lnTo>
                    <a:pt x="691" y="1436"/>
                  </a:lnTo>
                  <a:lnTo>
                    <a:pt x="691" y="812"/>
                  </a:lnTo>
                  <a:lnTo>
                    <a:pt x="63" y="812"/>
                  </a:lnTo>
                  <a:lnTo>
                    <a:pt x="43" y="808"/>
                  </a:lnTo>
                  <a:lnTo>
                    <a:pt x="25" y="800"/>
                  </a:lnTo>
                  <a:lnTo>
                    <a:pt x="13" y="786"/>
                  </a:lnTo>
                  <a:lnTo>
                    <a:pt x="3" y="769"/>
                  </a:lnTo>
                  <a:lnTo>
                    <a:pt x="0" y="749"/>
                  </a:lnTo>
                  <a:lnTo>
                    <a:pt x="3" y="730"/>
                  </a:lnTo>
                  <a:lnTo>
                    <a:pt x="13" y="713"/>
                  </a:lnTo>
                  <a:lnTo>
                    <a:pt x="25" y="699"/>
                  </a:lnTo>
                  <a:lnTo>
                    <a:pt x="43" y="690"/>
                  </a:lnTo>
                  <a:lnTo>
                    <a:pt x="63" y="687"/>
                  </a:lnTo>
                  <a:lnTo>
                    <a:pt x="691" y="687"/>
                  </a:lnTo>
                  <a:lnTo>
                    <a:pt x="691" y="63"/>
                  </a:lnTo>
                  <a:lnTo>
                    <a:pt x="695" y="43"/>
                  </a:lnTo>
                  <a:lnTo>
                    <a:pt x="703" y="26"/>
                  </a:lnTo>
                  <a:lnTo>
                    <a:pt x="717" y="13"/>
                  </a:lnTo>
                  <a:lnTo>
                    <a:pt x="734" y="3"/>
                  </a:lnTo>
                  <a:lnTo>
                    <a:pt x="7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11" name="Freeform 613"/>
          <p:cNvSpPr>
            <a:spLocks noEditPoints="1"/>
          </p:cNvSpPr>
          <p:nvPr/>
        </p:nvSpPr>
        <p:spPr bwMode="auto">
          <a:xfrm>
            <a:off x="9163197" y="5785286"/>
            <a:ext cx="404813" cy="539750"/>
          </a:xfrm>
          <a:custGeom>
            <a:avLst/>
            <a:gdLst>
              <a:gd name="T0" fmla="*/ 2437 w 2551"/>
              <a:gd name="T1" fmla="*/ 3287 h 3400"/>
              <a:gd name="T2" fmla="*/ 1360 w 2551"/>
              <a:gd name="T3" fmla="*/ 2051 h 3400"/>
              <a:gd name="T4" fmla="*/ 1343 w 2551"/>
              <a:gd name="T5" fmla="*/ 2103 h 3400"/>
              <a:gd name="T6" fmla="*/ 1298 w 2551"/>
              <a:gd name="T7" fmla="*/ 2134 h 3400"/>
              <a:gd name="T8" fmla="*/ 1269 w 2551"/>
              <a:gd name="T9" fmla="*/ 2136 h 3400"/>
              <a:gd name="T10" fmla="*/ 1216 w 2551"/>
              <a:gd name="T11" fmla="*/ 2111 h 3400"/>
              <a:gd name="T12" fmla="*/ 725 w 2551"/>
              <a:gd name="T13" fmla="*/ 2095 h 3400"/>
              <a:gd name="T14" fmla="*/ 706 w 2551"/>
              <a:gd name="T15" fmla="*/ 2117 h 3400"/>
              <a:gd name="T16" fmla="*/ 692 w 2551"/>
              <a:gd name="T17" fmla="*/ 2126 h 3400"/>
              <a:gd name="T18" fmla="*/ 680 w 2551"/>
              <a:gd name="T19" fmla="*/ 2132 h 3400"/>
              <a:gd name="T20" fmla="*/ 655 w 2551"/>
              <a:gd name="T21" fmla="*/ 2136 h 3400"/>
              <a:gd name="T22" fmla="*/ 629 w 2551"/>
              <a:gd name="T23" fmla="*/ 2134 h 3400"/>
              <a:gd name="T24" fmla="*/ 584 w 2551"/>
              <a:gd name="T25" fmla="*/ 2103 h 3400"/>
              <a:gd name="T26" fmla="*/ 568 w 2551"/>
              <a:gd name="T27" fmla="*/ 2051 h 3400"/>
              <a:gd name="T28" fmla="*/ 114 w 2551"/>
              <a:gd name="T29" fmla="*/ 567 h 3400"/>
              <a:gd name="T30" fmla="*/ 125 w 2551"/>
              <a:gd name="T31" fmla="*/ 3173 h 3400"/>
              <a:gd name="T32" fmla="*/ 174 w 2551"/>
              <a:gd name="T33" fmla="*/ 3245 h 3400"/>
              <a:gd name="T34" fmla="*/ 253 w 2551"/>
              <a:gd name="T35" fmla="*/ 3284 h 3400"/>
              <a:gd name="T36" fmla="*/ 246 w 2551"/>
              <a:gd name="T37" fmla="*/ 621 h 3400"/>
              <a:gd name="T38" fmla="*/ 143 w 2551"/>
              <a:gd name="T39" fmla="*/ 586 h 3400"/>
              <a:gd name="T40" fmla="*/ 681 w 2551"/>
              <a:gd name="T41" fmla="*/ 580 h 3400"/>
              <a:gd name="T42" fmla="*/ 1248 w 2551"/>
              <a:gd name="T43" fmla="*/ 1948 h 3400"/>
              <a:gd name="T44" fmla="*/ 1248 w 2551"/>
              <a:gd name="T45" fmla="*/ 555 h 3400"/>
              <a:gd name="T46" fmla="*/ 1255 w 2551"/>
              <a:gd name="T47" fmla="*/ 538 h 3400"/>
              <a:gd name="T48" fmla="*/ 312 w 2551"/>
              <a:gd name="T49" fmla="*/ 113 h 3400"/>
              <a:gd name="T50" fmla="*/ 217 w 2551"/>
              <a:gd name="T51" fmla="*/ 138 h 3400"/>
              <a:gd name="T52" fmla="*/ 144 w 2551"/>
              <a:gd name="T53" fmla="*/ 206 h 3400"/>
              <a:gd name="T54" fmla="*/ 114 w 2551"/>
              <a:gd name="T55" fmla="*/ 299 h 3400"/>
              <a:gd name="T56" fmla="*/ 133 w 2551"/>
              <a:gd name="T57" fmla="*/ 395 h 3400"/>
              <a:gd name="T58" fmla="*/ 196 w 2551"/>
              <a:gd name="T59" fmla="*/ 469 h 3400"/>
              <a:gd name="T60" fmla="*/ 289 w 2551"/>
              <a:gd name="T61" fmla="*/ 507 h 3400"/>
              <a:gd name="T62" fmla="*/ 703 w 2551"/>
              <a:gd name="T63" fmla="*/ 283 h 3400"/>
              <a:gd name="T64" fmla="*/ 2437 w 2551"/>
              <a:gd name="T65" fmla="*/ 510 h 3400"/>
              <a:gd name="T66" fmla="*/ 2192 w 2551"/>
              <a:gd name="T67" fmla="*/ 450 h 3400"/>
              <a:gd name="T68" fmla="*/ 2156 w 2551"/>
              <a:gd name="T69" fmla="*/ 414 h 3400"/>
              <a:gd name="T70" fmla="*/ 2165 w 2551"/>
              <a:gd name="T71" fmla="*/ 364 h 3400"/>
              <a:gd name="T72" fmla="*/ 2210 w 2551"/>
              <a:gd name="T73" fmla="*/ 340 h 3400"/>
              <a:gd name="T74" fmla="*/ 2153 w 2551"/>
              <a:gd name="T75" fmla="*/ 283 h 3400"/>
              <a:gd name="T76" fmla="*/ 2108 w 2551"/>
              <a:gd name="T77" fmla="*/ 260 h 3400"/>
              <a:gd name="T78" fmla="*/ 2100 w 2551"/>
              <a:gd name="T79" fmla="*/ 209 h 3400"/>
              <a:gd name="T80" fmla="*/ 2136 w 2551"/>
              <a:gd name="T81" fmla="*/ 173 h 3400"/>
              <a:gd name="T82" fmla="*/ 2437 w 2551"/>
              <a:gd name="T83" fmla="*/ 113 h 3400"/>
              <a:gd name="T84" fmla="*/ 2551 w 2551"/>
              <a:gd name="T85" fmla="*/ 0 h 3400"/>
              <a:gd name="T86" fmla="*/ 244 w 2551"/>
              <a:gd name="T87" fmla="*/ 3397 h 3400"/>
              <a:gd name="T88" fmla="*/ 131 w 2551"/>
              <a:gd name="T89" fmla="*/ 3354 h 3400"/>
              <a:gd name="T90" fmla="*/ 46 w 2551"/>
              <a:gd name="T91" fmla="*/ 3270 h 3400"/>
              <a:gd name="T92" fmla="*/ 4 w 2551"/>
              <a:gd name="T93" fmla="*/ 3157 h 3400"/>
              <a:gd name="T94" fmla="*/ 2 w 2551"/>
              <a:gd name="T95" fmla="*/ 340 h 3400"/>
              <a:gd name="T96" fmla="*/ 11 w 2551"/>
              <a:gd name="T97" fmla="*/ 231 h 3400"/>
              <a:gd name="T98" fmla="*/ 58 w 2551"/>
              <a:gd name="T99" fmla="*/ 132 h 3400"/>
              <a:gd name="T100" fmla="*/ 137 w 2551"/>
              <a:gd name="T101" fmla="*/ 54 h 3400"/>
              <a:gd name="T102" fmla="*/ 238 w 2551"/>
              <a:gd name="T103" fmla="*/ 9 h 3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51" h="3400">
                <a:moveTo>
                  <a:pt x="398" y="623"/>
                </a:moveTo>
                <a:lnTo>
                  <a:pt x="398" y="3287"/>
                </a:lnTo>
                <a:lnTo>
                  <a:pt x="2437" y="3287"/>
                </a:lnTo>
                <a:lnTo>
                  <a:pt x="2437" y="623"/>
                </a:lnTo>
                <a:lnTo>
                  <a:pt x="1360" y="623"/>
                </a:lnTo>
                <a:lnTo>
                  <a:pt x="1360" y="2051"/>
                </a:lnTo>
                <a:lnTo>
                  <a:pt x="1358" y="2070"/>
                </a:lnTo>
                <a:lnTo>
                  <a:pt x="1353" y="2087"/>
                </a:lnTo>
                <a:lnTo>
                  <a:pt x="1343" y="2103"/>
                </a:lnTo>
                <a:lnTo>
                  <a:pt x="1331" y="2116"/>
                </a:lnTo>
                <a:lnTo>
                  <a:pt x="1316" y="2127"/>
                </a:lnTo>
                <a:lnTo>
                  <a:pt x="1298" y="2134"/>
                </a:lnTo>
                <a:lnTo>
                  <a:pt x="1294" y="2134"/>
                </a:lnTo>
                <a:lnTo>
                  <a:pt x="1291" y="2134"/>
                </a:lnTo>
                <a:lnTo>
                  <a:pt x="1269" y="2136"/>
                </a:lnTo>
                <a:lnTo>
                  <a:pt x="1250" y="2132"/>
                </a:lnTo>
                <a:lnTo>
                  <a:pt x="1231" y="2123"/>
                </a:lnTo>
                <a:lnTo>
                  <a:pt x="1216" y="2111"/>
                </a:lnTo>
                <a:lnTo>
                  <a:pt x="1202" y="2095"/>
                </a:lnTo>
                <a:lnTo>
                  <a:pt x="963" y="1697"/>
                </a:lnTo>
                <a:lnTo>
                  <a:pt x="725" y="2095"/>
                </a:lnTo>
                <a:lnTo>
                  <a:pt x="717" y="2106"/>
                </a:lnTo>
                <a:lnTo>
                  <a:pt x="708" y="2115"/>
                </a:lnTo>
                <a:lnTo>
                  <a:pt x="706" y="2117"/>
                </a:lnTo>
                <a:lnTo>
                  <a:pt x="703" y="2119"/>
                </a:lnTo>
                <a:lnTo>
                  <a:pt x="697" y="2122"/>
                </a:lnTo>
                <a:lnTo>
                  <a:pt x="692" y="2126"/>
                </a:lnTo>
                <a:lnTo>
                  <a:pt x="687" y="2128"/>
                </a:lnTo>
                <a:lnTo>
                  <a:pt x="683" y="2130"/>
                </a:lnTo>
                <a:lnTo>
                  <a:pt x="680" y="2132"/>
                </a:lnTo>
                <a:lnTo>
                  <a:pt x="662" y="2135"/>
                </a:lnTo>
                <a:lnTo>
                  <a:pt x="659" y="2136"/>
                </a:lnTo>
                <a:lnTo>
                  <a:pt x="655" y="2136"/>
                </a:lnTo>
                <a:lnTo>
                  <a:pt x="654" y="2136"/>
                </a:lnTo>
                <a:lnTo>
                  <a:pt x="652" y="2137"/>
                </a:lnTo>
                <a:lnTo>
                  <a:pt x="629" y="2134"/>
                </a:lnTo>
                <a:lnTo>
                  <a:pt x="612" y="2127"/>
                </a:lnTo>
                <a:lnTo>
                  <a:pt x="597" y="2116"/>
                </a:lnTo>
                <a:lnTo>
                  <a:pt x="584" y="2103"/>
                </a:lnTo>
                <a:lnTo>
                  <a:pt x="575" y="2087"/>
                </a:lnTo>
                <a:lnTo>
                  <a:pt x="569" y="2070"/>
                </a:lnTo>
                <a:lnTo>
                  <a:pt x="568" y="2051"/>
                </a:lnTo>
                <a:lnTo>
                  <a:pt x="568" y="623"/>
                </a:lnTo>
                <a:lnTo>
                  <a:pt x="398" y="623"/>
                </a:lnTo>
                <a:close/>
                <a:moveTo>
                  <a:pt x="114" y="567"/>
                </a:moveTo>
                <a:lnTo>
                  <a:pt x="114" y="3115"/>
                </a:lnTo>
                <a:lnTo>
                  <a:pt x="116" y="3144"/>
                </a:lnTo>
                <a:lnTo>
                  <a:pt x="125" y="3173"/>
                </a:lnTo>
                <a:lnTo>
                  <a:pt x="137" y="3200"/>
                </a:lnTo>
                <a:lnTo>
                  <a:pt x="153" y="3225"/>
                </a:lnTo>
                <a:lnTo>
                  <a:pt x="174" y="3245"/>
                </a:lnTo>
                <a:lnTo>
                  <a:pt x="198" y="3262"/>
                </a:lnTo>
                <a:lnTo>
                  <a:pt x="225" y="3275"/>
                </a:lnTo>
                <a:lnTo>
                  <a:pt x="253" y="3284"/>
                </a:lnTo>
                <a:lnTo>
                  <a:pt x="283" y="3287"/>
                </a:lnTo>
                <a:lnTo>
                  <a:pt x="283" y="623"/>
                </a:lnTo>
                <a:lnTo>
                  <a:pt x="246" y="621"/>
                </a:lnTo>
                <a:lnTo>
                  <a:pt x="210" y="614"/>
                </a:lnTo>
                <a:lnTo>
                  <a:pt x="176" y="602"/>
                </a:lnTo>
                <a:lnTo>
                  <a:pt x="143" y="586"/>
                </a:lnTo>
                <a:lnTo>
                  <a:pt x="114" y="567"/>
                </a:lnTo>
                <a:close/>
                <a:moveTo>
                  <a:pt x="773" y="397"/>
                </a:moveTo>
                <a:lnTo>
                  <a:pt x="681" y="580"/>
                </a:lnTo>
                <a:lnTo>
                  <a:pt x="681" y="1948"/>
                </a:lnTo>
                <a:lnTo>
                  <a:pt x="964" y="1476"/>
                </a:lnTo>
                <a:lnTo>
                  <a:pt x="1248" y="1948"/>
                </a:lnTo>
                <a:lnTo>
                  <a:pt x="1248" y="577"/>
                </a:lnTo>
                <a:lnTo>
                  <a:pt x="1241" y="569"/>
                </a:lnTo>
                <a:lnTo>
                  <a:pt x="1248" y="555"/>
                </a:lnTo>
                <a:lnTo>
                  <a:pt x="1248" y="553"/>
                </a:lnTo>
                <a:lnTo>
                  <a:pt x="1255" y="538"/>
                </a:lnTo>
                <a:lnTo>
                  <a:pt x="1255" y="538"/>
                </a:lnTo>
                <a:lnTo>
                  <a:pt x="1326" y="397"/>
                </a:lnTo>
                <a:lnTo>
                  <a:pt x="773" y="397"/>
                </a:lnTo>
                <a:close/>
                <a:moveTo>
                  <a:pt x="312" y="113"/>
                </a:moveTo>
                <a:lnTo>
                  <a:pt x="279" y="116"/>
                </a:lnTo>
                <a:lnTo>
                  <a:pt x="247" y="125"/>
                </a:lnTo>
                <a:lnTo>
                  <a:pt x="217" y="138"/>
                </a:lnTo>
                <a:lnTo>
                  <a:pt x="190" y="157"/>
                </a:lnTo>
                <a:lnTo>
                  <a:pt x="165" y="179"/>
                </a:lnTo>
                <a:lnTo>
                  <a:pt x="144" y="206"/>
                </a:lnTo>
                <a:lnTo>
                  <a:pt x="130" y="235"/>
                </a:lnTo>
                <a:lnTo>
                  <a:pt x="119" y="266"/>
                </a:lnTo>
                <a:lnTo>
                  <a:pt x="114" y="299"/>
                </a:lnTo>
                <a:lnTo>
                  <a:pt x="114" y="332"/>
                </a:lnTo>
                <a:lnTo>
                  <a:pt x="122" y="365"/>
                </a:lnTo>
                <a:lnTo>
                  <a:pt x="133" y="395"/>
                </a:lnTo>
                <a:lnTo>
                  <a:pt x="149" y="422"/>
                </a:lnTo>
                <a:lnTo>
                  <a:pt x="171" y="447"/>
                </a:lnTo>
                <a:lnTo>
                  <a:pt x="196" y="469"/>
                </a:lnTo>
                <a:lnTo>
                  <a:pt x="225" y="486"/>
                </a:lnTo>
                <a:lnTo>
                  <a:pt x="255" y="499"/>
                </a:lnTo>
                <a:lnTo>
                  <a:pt x="289" y="507"/>
                </a:lnTo>
                <a:lnTo>
                  <a:pt x="325" y="510"/>
                </a:lnTo>
                <a:lnTo>
                  <a:pt x="588" y="510"/>
                </a:lnTo>
                <a:lnTo>
                  <a:pt x="703" y="283"/>
                </a:lnTo>
                <a:lnTo>
                  <a:pt x="1508" y="283"/>
                </a:lnTo>
                <a:lnTo>
                  <a:pt x="1396" y="510"/>
                </a:lnTo>
                <a:lnTo>
                  <a:pt x="2437" y="510"/>
                </a:lnTo>
                <a:lnTo>
                  <a:pt x="2437" y="453"/>
                </a:lnTo>
                <a:lnTo>
                  <a:pt x="2210" y="453"/>
                </a:lnTo>
                <a:lnTo>
                  <a:pt x="2192" y="450"/>
                </a:lnTo>
                <a:lnTo>
                  <a:pt x="2177" y="442"/>
                </a:lnTo>
                <a:lnTo>
                  <a:pt x="2165" y="430"/>
                </a:lnTo>
                <a:lnTo>
                  <a:pt x="2156" y="414"/>
                </a:lnTo>
                <a:lnTo>
                  <a:pt x="2153" y="397"/>
                </a:lnTo>
                <a:lnTo>
                  <a:pt x="2156" y="379"/>
                </a:lnTo>
                <a:lnTo>
                  <a:pt x="2165" y="364"/>
                </a:lnTo>
                <a:lnTo>
                  <a:pt x="2177" y="351"/>
                </a:lnTo>
                <a:lnTo>
                  <a:pt x="2192" y="343"/>
                </a:lnTo>
                <a:lnTo>
                  <a:pt x="2210" y="340"/>
                </a:lnTo>
                <a:lnTo>
                  <a:pt x="2437" y="340"/>
                </a:lnTo>
                <a:lnTo>
                  <a:pt x="2437" y="283"/>
                </a:lnTo>
                <a:lnTo>
                  <a:pt x="2153" y="283"/>
                </a:lnTo>
                <a:lnTo>
                  <a:pt x="2136" y="280"/>
                </a:lnTo>
                <a:lnTo>
                  <a:pt x="2120" y="272"/>
                </a:lnTo>
                <a:lnTo>
                  <a:pt x="2108" y="260"/>
                </a:lnTo>
                <a:lnTo>
                  <a:pt x="2100" y="244"/>
                </a:lnTo>
                <a:lnTo>
                  <a:pt x="2098" y="227"/>
                </a:lnTo>
                <a:lnTo>
                  <a:pt x="2100" y="209"/>
                </a:lnTo>
                <a:lnTo>
                  <a:pt x="2108" y="193"/>
                </a:lnTo>
                <a:lnTo>
                  <a:pt x="2120" y="181"/>
                </a:lnTo>
                <a:lnTo>
                  <a:pt x="2136" y="173"/>
                </a:lnTo>
                <a:lnTo>
                  <a:pt x="2153" y="170"/>
                </a:lnTo>
                <a:lnTo>
                  <a:pt x="2437" y="170"/>
                </a:lnTo>
                <a:lnTo>
                  <a:pt x="2437" y="113"/>
                </a:lnTo>
                <a:lnTo>
                  <a:pt x="312" y="113"/>
                </a:lnTo>
                <a:close/>
                <a:moveTo>
                  <a:pt x="312" y="0"/>
                </a:moveTo>
                <a:lnTo>
                  <a:pt x="2551" y="0"/>
                </a:lnTo>
                <a:lnTo>
                  <a:pt x="2551" y="3400"/>
                </a:lnTo>
                <a:lnTo>
                  <a:pt x="286" y="3400"/>
                </a:lnTo>
                <a:lnTo>
                  <a:pt x="244" y="3397"/>
                </a:lnTo>
                <a:lnTo>
                  <a:pt x="204" y="3388"/>
                </a:lnTo>
                <a:lnTo>
                  <a:pt x="166" y="3373"/>
                </a:lnTo>
                <a:lnTo>
                  <a:pt x="131" y="3354"/>
                </a:lnTo>
                <a:lnTo>
                  <a:pt x="99" y="3330"/>
                </a:lnTo>
                <a:lnTo>
                  <a:pt x="71" y="3302"/>
                </a:lnTo>
                <a:lnTo>
                  <a:pt x="46" y="3270"/>
                </a:lnTo>
                <a:lnTo>
                  <a:pt x="27" y="3234"/>
                </a:lnTo>
                <a:lnTo>
                  <a:pt x="12" y="3197"/>
                </a:lnTo>
                <a:lnTo>
                  <a:pt x="4" y="3157"/>
                </a:lnTo>
                <a:lnTo>
                  <a:pt x="0" y="3115"/>
                </a:lnTo>
                <a:lnTo>
                  <a:pt x="0" y="340"/>
                </a:lnTo>
                <a:lnTo>
                  <a:pt x="2" y="340"/>
                </a:lnTo>
                <a:lnTo>
                  <a:pt x="1" y="303"/>
                </a:lnTo>
                <a:lnTo>
                  <a:pt x="4" y="267"/>
                </a:lnTo>
                <a:lnTo>
                  <a:pt x="11" y="231"/>
                </a:lnTo>
                <a:lnTo>
                  <a:pt x="23" y="196"/>
                </a:lnTo>
                <a:lnTo>
                  <a:pt x="38" y="163"/>
                </a:lnTo>
                <a:lnTo>
                  <a:pt x="58" y="132"/>
                </a:lnTo>
                <a:lnTo>
                  <a:pt x="81" y="103"/>
                </a:lnTo>
                <a:lnTo>
                  <a:pt x="108" y="76"/>
                </a:lnTo>
                <a:lnTo>
                  <a:pt x="137" y="54"/>
                </a:lnTo>
                <a:lnTo>
                  <a:pt x="169" y="35"/>
                </a:lnTo>
                <a:lnTo>
                  <a:pt x="203" y="20"/>
                </a:lnTo>
                <a:lnTo>
                  <a:pt x="238" y="9"/>
                </a:lnTo>
                <a:lnTo>
                  <a:pt x="275" y="2"/>
                </a:lnTo>
                <a:lnTo>
                  <a:pt x="31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21" name="Group 1020"/>
          <p:cNvGrpSpPr/>
          <p:nvPr/>
        </p:nvGrpSpPr>
        <p:grpSpPr>
          <a:xfrm>
            <a:off x="8160234" y="5807511"/>
            <a:ext cx="539751" cy="495300"/>
            <a:chOff x="8131175" y="5813425"/>
            <a:chExt cx="539751" cy="4953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5" name="Freeform 618"/>
            <p:cNvSpPr>
              <a:spLocks noEditPoints="1"/>
            </p:cNvSpPr>
            <p:nvPr/>
          </p:nvSpPr>
          <p:spPr bwMode="auto">
            <a:xfrm>
              <a:off x="8185150" y="5813425"/>
              <a:ext cx="434975" cy="495300"/>
            </a:xfrm>
            <a:custGeom>
              <a:avLst/>
              <a:gdLst>
                <a:gd name="T0" fmla="*/ 1147 w 2740"/>
                <a:gd name="T1" fmla="*/ 2945 h 3120"/>
                <a:gd name="T2" fmla="*/ 1370 w 2740"/>
                <a:gd name="T3" fmla="*/ 3007 h 3120"/>
                <a:gd name="T4" fmla="*/ 1594 w 2740"/>
                <a:gd name="T5" fmla="*/ 2945 h 3120"/>
                <a:gd name="T6" fmla="*/ 1640 w 2740"/>
                <a:gd name="T7" fmla="*/ 2827 h 3120"/>
                <a:gd name="T8" fmla="*/ 1191 w 2740"/>
                <a:gd name="T9" fmla="*/ 2833 h 3120"/>
                <a:gd name="T10" fmla="*/ 1216 w 2740"/>
                <a:gd name="T11" fmla="*/ 409 h 3120"/>
                <a:gd name="T12" fmla="*/ 1011 w 2740"/>
                <a:gd name="T13" fmla="*/ 461 h 3120"/>
                <a:gd name="T14" fmla="*/ 777 w 2740"/>
                <a:gd name="T15" fmla="*/ 596 h 3120"/>
                <a:gd name="T16" fmla="*/ 602 w 2740"/>
                <a:gd name="T17" fmla="*/ 803 h 3120"/>
                <a:gd name="T18" fmla="*/ 513 w 2740"/>
                <a:gd name="T19" fmla="*/ 1074 h 3120"/>
                <a:gd name="T20" fmla="*/ 484 w 2740"/>
                <a:gd name="T21" fmla="*/ 1927 h 3120"/>
                <a:gd name="T22" fmla="*/ 330 w 2740"/>
                <a:gd name="T23" fmla="*/ 2349 h 3120"/>
                <a:gd name="T24" fmla="*/ 684 w 2740"/>
                <a:gd name="T25" fmla="*/ 2660 h 3120"/>
                <a:gd name="T26" fmla="*/ 970 w 2740"/>
                <a:gd name="T27" fmla="*/ 2700 h 3120"/>
                <a:gd name="T28" fmla="*/ 1157 w 2740"/>
                <a:gd name="T29" fmla="*/ 2717 h 3120"/>
                <a:gd name="T30" fmla="*/ 1494 w 2740"/>
                <a:gd name="T31" fmla="*/ 2721 h 3120"/>
                <a:gd name="T32" fmla="*/ 1771 w 2740"/>
                <a:gd name="T33" fmla="*/ 2700 h 3120"/>
                <a:gd name="T34" fmla="*/ 2055 w 2740"/>
                <a:gd name="T35" fmla="*/ 2660 h 3120"/>
                <a:gd name="T36" fmla="*/ 2403 w 2740"/>
                <a:gd name="T37" fmla="*/ 2342 h 3120"/>
                <a:gd name="T38" fmla="*/ 2239 w 2740"/>
                <a:gd name="T39" fmla="*/ 1919 h 3120"/>
                <a:gd name="T40" fmla="*/ 2209 w 2740"/>
                <a:gd name="T41" fmla="*/ 1073 h 3120"/>
                <a:gd name="T42" fmla="*/ 2126 w 2740"/>
                <a:gd name="T43" fmla="*/ 799 h 3120"/>
                <a:gd name="T44" fmla="*/ 1958 w 2740"/>
                <a:gd name="T45" fmla="*/ 594 h 3120"/>
                <a:gd name="T46" fmla="*/ 1724 w 2740"/>
                <a:gd name="T47" fmla="*/ 459 h 3120"/>
                <a:gd name="T48" fmla="*/ 1504 w 2740"/>
                <a:gd name="T49" fmla="*/ 405 h 3120"/>
                <a:gd name="T50" fmla="*/ 1300 w 2740"/>
                <a:gd name="T51" fmla="*/ 124 h 3120"/>
                <a:gd name="T52" fmla="*/ 1200 w 2740"/>
                <a:gd name="T53" fmla="*/ 224 h 3120"/>
                <a:gd name="T54" fmla="*/ 1359 w 2740"/>
                <a:gd name="T55" fmla="*/ 283 h 3120"/>
                <a:gd name="T56" fmla="*/ 1520 w 2740"/>
                <a:gd name="T57" fmla="*/ 224 h 3120"/>
                <a:gd name="T58" fmla="*/ 1420 w 2740"/>
                <a:gd name="T59" fmla="*/ 124 h 3120"/>
                <a:gd name="T60" fmla="*/ 1441 w 2740"/>
                <a:gd name="T61" fmla="*/ 11 h 3120"/>
                <a:gd name="T62" fmla="*/ 1598 w 2740"/>
                <a:gd name="T63" fmla="*/ 129 h 3120"/>
                <a:gd name="T64" fmla="*/ 1643 w 2740"/>
                <a:gd name="T65" fmla="*/ 316 h 3120"/>
                <a:gd name="T66" fmla="*/ 1922 w 2740"/>
                <a:gd name="T67" fmla="*/ 428 h 3120"/>
                <a:gd name="T68" fmla="*/ 2116 w 2740"/>
                <a:gd name="T69" fmla="*/ 589 h 3120"/>
                <a:gd name="T70" fmla="*/ 2266 w 2740"/>
                <a:gd name="T71" fmla="*/ 826 h 3120"/>
                <a:gd name="T72" fmla="*/ 2324 w 2740"/>
                <a:gd name="T73" fmla="*/ 1135 h 3120"/>
                <a:gd name="T74" fmla="*/ 2370 w 2740"/>
                <a:gd name="T75" fmla="*/ 1982 h 3120"/>
                <a:gd name="T76" fmla="*/ 2549 w 2740"/>
                <a:gd name="T77" fmla="*/ 2363 h 3120"/>
                <a:gd name="T78" fmla="*/ 2738 w 2740"/>
                <a:gd name="T79" fmla="*/ 2596 h 3120"/>
                <a:gd name="T80" fmla="*/ 2707 w 2740"/>
                <a:gd name="T81" fmla="*/ 2661 h 3120"/>
                <a:gd name="T82" fmla="*/ 1875 w 2740"/>
                <a:gd name="T83" fmla="*/ 2801 h 3120"/>
                <a:gd name="T84" fmla="*/ 1689 w 2740"/>
                <a:gd name="T85" fmla="*/ 3018 h 3120"/>
                <a:gd name="T86" fmla="*/ 1428 w 2740"/>
                <a:gd name="T87" fmla="*/ 3117 h 3120"/>
                <a:gd name="T88" fmla="*/ 1150 w 2740"/>
                <a:gd name="T89" fmla="*/ 3074 h 3120"/>
                <a:gd name="T90" fmla="*/ 928 w 2740"/>
                <a:gd name="T91" fmla="*/ 2900 h 3120"/>
                <a:gd name="T92" fmla="*/ 585 w 2740"/>
                <a:gd name="T93" fmla="*/ 2758 h 3120"/>
                <a:gd name="T94" fmla="*/ 2 w 2740"/>
                <a:gd name="T95" fmla="*/ 2626 h 3120"/>
                <a:gd name="T96" fmla="*/ 77 w 2740"/>
                <a:gd name="T97" fmla="*/ 2505 h 3120"/>
                <a:gd name="T98" fmla="*/ 301 w 2740"/>
                <a:gd name="T99" fmla="*/ 2148 h 3120"/>
                <a:gd name="T100" fmla="*/ 394 w 2740"/>
                <a:gd name="T101" fmla="*/ 1735 h 3120"/>
                <a:gd name="T102" fmla="*/ 422 w 2740"/>
                <a:gd name="T103" fmla="*/ 942 h 3120"/>
                <a:gd name="T104" fmla="*/ 555 w 2740"/>
                <a:gd name="T105" fmla="*/ 668 h 3120"/>
                <a:gd name="T106" fmla="*/ 760 w 2740"/>
                <a:gd name="T107" fmla="*/ 466 h 3120"/>
                <a:gd name="T108" fmla="*/ 1017 w 2740"/>
                <a:gd name="T109" fmla="*/ 339 h 3120"/>
                <a:gd name="T110" fmla="*/ 1103 w 2740"/>
                <a:gd name="T111" fmla="*/ 164 h 3120"/>
                <a:gd name="T112" fmla="*/ 1240 w 2740"/>
                <a:gd name="T113" fmla="*/ 26 h 3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40" h="3120">
                  <a:moveTo>
                    <a:pt x="1007" y="2818"/>
                  </a:moveTo>
                  <a:lnTo>
                    <a:pt x="1038" y="2855"/>
                  </a:lnTo>
                  <a:lnTo>
                    <a:pt x="1070" y="2889"/>
                  </a:lnTo>
                  <a:lnTo>
                    <a:pt x="1108" y="2919"/>
                  </a:lnTo>
                  <a:lnTo>
                    <a:pt x="1147" y="2945"/>
                  </a:lnTo>
                  <a:lnTo>
                    <a:pt x="1188" y="2966"/>
                  </a:lnTo>
                  <a:lnTo>
                    <a:pt x="1231" y="2984"/>
                  </a:lnTo>
                  <a:lnTo>
                    <a:pt x="1277" y="2996"/>
                  </a:lnTo>
                  <a:lnTo>
                    <a:pt x="1323" y="3003"/>
                  </a:lnTo>
                  <a:lnTo>
                    <a:pt x="1370" y="3007"/>
                  </a:lnTo>
                  <a:lnTo>
                    <a:pt x="1418" y="3003"/>
                  </a:lnTo>
                  <a:lnTo>
                    <a:pt x="1464" y="2996"/>
                  </a:lnTo>
                  <a:lnTo>
                    <a:pt x="1509" y="2984"/>
                  </a:lnTo>
                  <a:lnTo>
                    <a:pt x="1553" y="2966"/>
                  </a:lnTo>
                  <a:lnTo>
                    <a:pt x="1594" y="2945"/>
                  </a:lnTo>
                  <a:lnTo>
                    <a:pt x="1633" y="2919"/>
                  </a:lnTo>
                  <a:lnTo>
                    <a:pt x="1670" y="2889"/>
                  </a:lnTo>
                  <a:lnTo>
                    <a:pt x="1704" y="2855"/>
                  </a:lnTo>
                  <a:lnTo>
                    <a:pt x="1734" y="2818"/>
                  </a:lnTo>
                  <a:lnTo>
                    <a:pt x="1640" y="2827"/>
                  </a:lnTo>
                  <a:lnTo>
                    <a:pt x="1549" y="2833"/>
                  </a:lnTo>
                  <a:lnTo>
                    <a:pt x="1459" y="2836"/>
                  </a:lnTo>
                  <a:lnTo>
                    <a:pt x="1369" y="2837"/>
                  </a:lnTo>
                  <a:lnTo>
                    <a:pt x="1281" y="2836"/>
                  </a:lnTo>
                  <a:lnTo>
                    <a:pt x="1191" y="2833"/>
                  </a:lnTo>
                  <a:lnTo>
                    <a:pt x="1100" y="2827"/>
                  </a:lnTo>
                  <a:lnTo>
                    <a:pt x="1007" y="2818"/>
                  </a:lnTo>
                  <a:close/>
                  <a:moveTo>
                    <a:pt x="1359" y="397"/>
                  </a:moveTo>
                  <a:lnTo>
                    <a:pt x="1288" y="400"/>
                  </a:lnTo>
                  <a:lnTo>
                    <a:pt x="1216" y="409"/>
                  </a:lnTo>
                  <a:lnTo>
                    <a:pt x="1146" y="421"/>
                  </a:lnTo>
                  <a:lnTo>
                    <a:pt x="1145" y="422"/>
                  </a:lnTo>
                  <a:lnTo>
                    <a:pt x="1144" y="422"/>
                  </a:lnTo>
                  <a:lnTo>
                    <a:pt x="1077" y="439"/>
                  </a:lnTo>
                  <a:lnTo>
                    <a:pt x="1011" y="461"/>
                  </a:lnTo>
                  <a:lnTo>
                    <a:pt x="946" y="489"/>
                  </a:lnTo>
                  <a:lnTo>
                    <a:pt x="903" y="511"/>
                  </a:lnTo>
                  <a:lnTo>
                    <a:pt x="860" y="535"/>
                  </a:lnTo>
                  <a:lnTo>
                    <a:pt x="818" y="564"/>
                  </a:lnTo>
                  <a:lnTo>
                    <a:pt x="777" y="596"/>
                  </a:lnTo>
                  <a:lnTo>
                    <a:pt x="738" y="632"/>
                  </a:lnTo>
                  <a:lnTo>
                    <a:pt x="700" y="671"/>
                  </a:lnTo>
                  <a:lnTo>
                    <a:pt x="665" y="712"/>
                  </a:lnTo>
                  <a:lnTo>
                    <a:pt x="632" y="756"/>
                  </a:lnTo>
                  <a:lnTo>
                    <a:pt x="602" y="803"/>
                  </a:lnTo>
                  <a:lnTo>
                    <a:pt x="576" y="852"/>
                  </a:lnTo>
                  <a:lnTo>
                    <a:pt x="553" y="905"/>
                  </a:lnTo>
                  <a:lnTo>
                    <a:pt x="536" y="958"/>
                  </a:lnTo>
                  <a:lnTo>
                    <a:pt x="521" y="1015"/>
                  </a:lnTo>
                  <a:lnTo>
                    <a:pt x="513" y="1074"/>
                  </a:lnTo>
                  <a:lnTo>
                    <a:pt x="510" y="1135"/>
                  </a:lnTo>
                  <a:lnTo>
                    <a:pt x="510" y="1645"/>
                  </a:lnTo>
                  <a:lnTo>
                    <a:pt x="507" y="1741"/>
                  </a:lnTo>
                  <a:lnTo>
                    <a:pt x="499" y="1835"/>
                  </a:lnTo>
                  <a:lnTo>
                    <a:pt x="484" y="1927"/>
                  </a:lnTo>
                  <a:lnTo>
                    <a:pt x="465" y="2015"/>
                  </a:lnTo>
                  <a:lnTo>
                    <a:pt x="440" y="2103"/>
                  </a:lnTo>
                  <a:lnTo>
                    <a:pt x="408" y="2187"/>
                  </a:lnTo>
                  <a:lnTo>
                    <a:pt x="372" y="2269"/>
                  </a:lnTo>
                  <a:lnTo>
                    <a:pt x="330" y="2349"/>
                  </a:lnTo>
                  <a:lnTo>
                    <a:pt x="282" y="2425"/>
                  </a:lnTo>
                  <a:lnTo>
                    <a:pt x="229" y="2499"/>
                  </a:lnTo>
                  <a:lnTo>
                    <a:pt x="170" y="2571"/>
                  </a:lnTo>
                  <a:lnTo>
                    <a:pt x="604" y="2647"/>
                  </a:lnTo>
                  <a:lnTo>
                    <a:pt x="684" y="2660"/>
                  </a:lnTo>
                  <a:lnTo>
                    <a:pt x="761" y="2672"/>
                  </a:lnTo>
                  <a:lnTo>
                    <a:pt x="836" y="2683"/>
                  </a:lnTo>
                  <a:lnTo>
                    <a:pt x="908" y="2692"/>
                  </a:lnTo>
                  <a:lnTo>
                    <a:pt x="909" y="2692"/>
                  </a:lnTo>
                  <a:lnTo>
                    <a:pt x="970" y="2700"/>
                  </a:lnTo>
                  <a:lnTo>
                    <a:pt x="1029" y="2706"/>
                  </a:lnTo>
                  <a:lnTo>
                    <a:pt x="1030" y="2706"/>
                  </a:lnTo>
                  <a:lnTo>
                    <a:pt x="1032" y="2706"/>
                  </a:lnTo>
                  <a:lnTo>
                    <a:pt x="1135" y="2716"/>
                  </a:lnTo>
                  <a:lnTo>
                    <a:pt x="1157" y="2717"/>
                  </a:lnTo>
                  <a:lnTo>
                    <a:pt x="1246" y="2721"/>
                  </a:lnTo>
                  <a:lnTo>
                    <a:pt x="1265" y="2722"/>
                  </a:lnTo>
                  <a:lnTo>
                    <a:pt x="1370" y="2724"/>
                  </a:lnTo>
                  <a:lnTo>
                    <a:pt x="1475" y="2722"/>
                  </a:lnTo>
                  <a:lnTo>
                    <a:pt x="1494" y="2721"/>
                  </a:lnTo>
                  <a:lnTo>
                    <a:pt x="1584" y="2717"/>
                  </a:lnTo>
                  <a:lnTo>
                    <a:pt x="1603" y="2716"/>
                  </a:lnTo>
                  <a:lnTo>
                    <a:pt x="1710" y="2706"/>
                  </a:lnTo>
                  <a:lnTo>
                    <a:pt x="1711" y="2706"/>
                  </a:lnTo>
                  <a:lnTo>
                    <a:pt x="1771" y="2700"/>
                  </a:lnTo>
                  <a:lnTo>
                    <a:pt x="1832" y="2692"/>
                  </a:lnTo>
                  <a:lnTo>
                    <a:pt x="1833" y="2692"/>
                  </a:lnTo>
                  <a:lnTo>
                    <a:pt x="1904" y="2683"/>
                  </a:lnTo>
                  <a:lnTo>
                    <a:pt x="1978" y="2671"/>
                  </a:lnTo>
                  <a:lnTo>
                    <a:pt x="2055" y="2660"/>
                  </a:lnTo>
                  <a:lnTo>
                    <a:pt x="2135" y="2647"/>
                  </a:lnTo>
                  <a:lnTo>
                    <a:pt x="2570" y="2571"/>
                  </a:lnTo>
                  <a:lnTo>
                    <a:pt x="2508" y="2498"/>
                  </a:lnTo>
                  <a:lnTo>
                    <a:pt x="2452" y="2422"/>
                  </a:lnTo>
                  <a:lnTo>
                    <a:pt x="2403" y="2342"/>
                  </a:lnTo>
                  <a:lnTo>
                    <a:pt x="2358" y="2262"/>
                  </a:lnTo>
                  <a:lnTo>
                    <a:pt x="2319" y="2179"/>
                  </a:lnTo>
                  <a:lnTo>
                    <a:pt x="2286" y="2094"/>
                  </a:lnTo>
                  <a:lnTo>
                    <a:pt x="2259" y="2007"/>
                  </a:lnTo>
                  <a:lnTo>
                    <a:pt x="2239" y="1919"/>
                  </a:lnTo>
                  <a:lnTo>
                    <a:pt x="2223" y="1829"/>
                  </a:lnTo>
                  <a:lnTo>
                    <a:pt x="2214" y="1738"/>
                  </a:lnTo>
                  <a:lnTo>
                    <a:pt x="2211" y="1645"/>
                  </a:lnTo>
                  <a:lnTo>
                    <a:pt x="2211" y="1135"/>
                  </a:lnTo>
                  <a:lnTo>
                    <a:pt x="2209" y="1073"/>
                  </a:lnTo>
                  <a:lnTo>
                    <a:pt x="2202" y="1013"/>
                  </a:lnTo>
                  <a:lnTo>
                    <a:pt x="2188" y="956"/>
                  </a:lnTo>
                  <a:lnTo>
                    <a:pt x="2172" y="902"/>
                  </a:lnTo>
                  <a:lnTo>
                    <a:pt x="2150" y="849"/>
                  </a:lnTo>
                  <a:lnTo>
                    <a:pt x="2126" y="799"/>
                  </a:lnTo>
                  <a:lnTo>
                    <a:pt x="2098" y="752"/>
                  </a:lnTo>
                  <a:lnTo>
                    <a:pt x="2066" y="708"/>
                  </a:lnTo>
                  <a:lnTo>
                    <a:pt x="2032" y="666"/>
                  </a:lnTo>
                  <a:lnTo>
                    <a:pt x="1996" y="628"/>
                  </a:lnTo>
                  <a:lnTo>
                    <a:pt x="1958" y="594"/>
                  </a:lnTo>
                  <a:lnTo>
                    <a:pt x="1918" y="562"/>
                  </a:lnTo>
                  <a:lnTo>
                    <a:pt x="1877" y="534"/>
                  </a:lnTo>
                  <a:lnTo>
                    <a:pt x="1836" y="510"/>
                  </a:lnTo>
                  <a:lnTo>
                    <a:pt x="1794" y="488"/>
                  </a:lnTo>
                  <a:lnTo>
                    <a:pt x="1724" y="459"/>
                  </a:lnTo>
                  <a:lnTo>
                    <a:pt x="1651" y="435"/>
                  </a:lnTo>
                  <a:lnTo>
                    <a:pt x="1577" y="418"/>
                  </a:lnTo>
                  <a:lnTo>
                    <a:pt x="1576" y="418"/>
                  </a:lnTo>
                  <a:lnTo>
                    <a:pt x="1575" y="418"/>
                  </a:lnTo>
                  <a:lnTo>
                    <a:pt x="1504" y="405"/>
                  </a:lnTo>
                  <a:lnTo>
                    <a:pt x="1432" y="398"/>
                  </a:lnTo>
                  <a:lnTo>
                    <a:pt x="1359" y="397"/>
                  </a:lnTo>
                  <a:close/>
                  <a:moveTo>
                    <a:pt x="1360" y="114"/>
                  </a:moveTo>
                  <a:lnTo>
                    <a:pt x="1329" y="117"/>
                  </a:lnTo>
                  <a:lnTo>
                    <a:pt x="1300" y="124"/>
                  </a:lnTo>
                  <a:lnTo>
                    <a:pt x="1274" y="136"/>
                  </a:lnTo>
                  <a:lnTo>
                    <a:pt x="1251" y="154"/>
                  </a:lnTo>
                  <a:lnTo>
                    <a:pt x="1230" y="174"/>
                  </a:lnTo>
                  <a:lnTo>
                    <a:pt x="1214" y="198"/>
                  </a:lnTo>
                  <a:lnTo>
                    <a:pt x="1200" y="224"/>
                  </a:lnTo>
                  <a:lnTo>
                    <a:pt x="1193" y="253"/>
                  </a:lnTo>
                  <a:lnTo>
                    <a:pt x="1190" y="284"/>
                  </a:lnTo>
                  <a:lnTo>
                    <a:pt x="1190" y="296"/>
                  </a:lnTo>
                  <a:lnTo>
                    <a:pt x="1274" y="286"/>
                  </a:lnTo>
                  <a:lnTo>
                    <a:pt x="1359" y="283"/>
                  </a:lnTo>
                  <a:lnTo>
                    <a:pt x="1444" y="285"/>
                  </a:lnTo>
                  <a:lnTo>
                    <a:pt x="1530" y="294"/>
                  </a:lnTo>
                  <a:lnTo>
                    <a:pt x="1530" y="284"/>
                  </a:lnTo>
                  <a:lnTo>
                    <a:pt x="1527" y="253"/>
                  </a:lnTo>
                  <a:lnTo>
                    <a:pt x="1520" y="224"/>
                  </a:lnTo>
                  <a:lnTo>
                    <a:pt x="1506" y="198"/>
                  </a:lnTo>
                  <a:lnTo>
                    <a:pt x="1490" y="174"/>
                  </a:lnTo>
                  <a:lnTo>
                    <a:pt x="1469" y="154"/>
                  </a:lnTo>
                  <a:lnTo>
                    <a:pt x="1446" y="136"/>
                  </a:lnTo>
                  <a:lnTo>
                    <a:pt x="1420" y="124"/>
                  </a:lnTo>
                  <a:lnTo>
                    <a:pt x="1391" y="117"/>
                  </a:lnTo>
                  <a:lnTo>
                    <a:pt x="1360" y="114"/>
                  </a:lnTo>
                  <a:close/>
                  <a:moveTo>
                    <a:pt x="1360" y="0"/>
                  </a:moveTo>
                  <a:lnTo>
                    <a:pt x="1402" y="3"/>
                  </a:lnTo>
                  <a:lnTo>
                    <a:pt x="1441" y="11"/>
                  </a:lnTo>
                  <a:lnTo>
                    <a:pt x="1480" y="26"/>
                  </a:lnTo>
                  <a:lnTo>
                    <a:pt x="1515" y="46"/>
                  </a:lnTo>
                  <a:lnTo>
                    <a:pt x="1545" y="69"/>
                  </a:lnTo>
                  <a:lnTo>
                    <a:pt x="1573" y="97"/>
                  </a:lnTo>
                  <a:lnTo>
                    <a:pt x="1598" y="129"/>
                  </a:lnTo>
                  <a:lnTo>
                    <a:pt x="1617" y="164"/>
                  </a:lnTo>
                  <a:lnTo>
                    <a:pt x="1631" y="201"/>
                  </a:lnTo>
                  <a:lnTo>
                    <a:pt x="1640" y="241"/>
                  </a:lnTo>
                  <a:lnTo>
                    <a:pt x="1643" y="284"/>
                  </a:lnTo>
                  <a:lnTo>
                    <a:pt x="1643" y="316"/>
                  </a:lnTo>
                  <a:lnTo>
                    <a:pt x="1710" y="335"/>
                  </a:lnTo>
                  <a:lnTo>
                    <a:pt x="1776" y="358"/>
                  </a:lnTo>
                  <a:lnTo>
                    <a:pt x="1841" y="385"/>
                  </a:lnTo>
                  <a:lnTo>
                    <a:pt x="1881" y="404"/>
                  </a:lnTo>
                  <a:lnTo>
                    <a:pt x="1922" y="428"/>
                  </a:lnTo>
                  <a:lnTo>
                    <a:pt x="1962" y="454"/>
                  </a:lnTo>
                  <a:lnTo>
                    <a:pt x="2002" y="483"/>
                  </a:lnTo>
                  <a:lnTo>
                    <a:pt x="2041" y="516"/>
                  </a:lnTo>
                  <a:lnTo>
                    <a:pt x="2079" y="551"/>
                  </a:lnTo>
                  <a:lnTo>
                    <a:pt x="2116" y="589"/>
                  </a:lnTo>
                  <a:lnTo>
                    <a:pt x="2151" y="630"/>
                  </a:lnTo>
                  <a:lnTo>
                    <a:pt x="2184" y="676"/>
                  </a:lnTo>
                  <a:lnTo>
                    <a:pt x="2214" y="722"/>
                  </a:lnTo>
                  <a:lnTo>
                    <a:pt x="2242" y="773"/>
                  </a:lnTo>
                  <a:lnTo>
                    <a:pt x="2266" y="826"/>
                  </a:lnTo>
                  <a:lnTo>
                    <a:pt x="2286" y="882"/>
                  </a:lnTo>
                  <a:lnTo>
                    <a:pt x="2303" y="941"/>
                  </a:lnTo>
                  <a:lnTo>
                    <a:pt x="2315" y="1003"/>
                  </a:lnTo>
                  <a:lnTo>
                    <a:pt x="2322" y="1068"/>
                  </a:lnTo>
                  <a:lnTo>
                    <a:pt x="2324" y="1135"/>
                  </a:lnTo>
                  <a:lnTo>
                    <a:pt x="2324" y="1645"/>
                  </a:lnTo>
                  <a:lnTo>
                    <a:pt x="2327" y="1732"/>
                  </a:lnTo>
                  <a:lnTo>
                    <a:pt x="2336" y="1816"/>
                  </a:lnTo>
                  <a:lnTo>
                    <a:pt x="2350" y="1900"/>
                  </a:lnTo>
                  <a:lnTo>
                    <a:pt x="2370" y="1982"/>
                  </a:lnTo>
                  <a:lnTo>
                    <a:pt x="2394" y="2062"/>
                  </a:lnTo>
                  <a:lnTo>
                    <a:pt x="2424" y="2140"/>
                  </a:lnTo>
                  <a:lnTo>
                    <a:pt x="2460" y="2217"/>
                  </a:lnTo>
                  <a:lnTo>
                    <a:pt x="2502" y="2291"/>
                  </a:lnTo>
                  <a:lnTo>
                    <a:pt x="2549" y="2363"/>
                  </a:lnTo>
                  <a:lnTo>
                    <a:pt x="2602" y="2434"/>
                  </a:lnTo>
                  <a:lnTo>
                    <a:pt x="2659" y="2502"/>
                  </a:lnTo>
                  <a:lnTo>
                    <a:pt x="2722" y="2569"/>
                  </a:lnTo>
                  <a:lnTo>
                    <a:pt x="2732" y="2582"/>
                  </a:lnTo>
                  <a:lnTo>
                    <a:pt x="2738" y="2596"/>
                  </a:lnTo>
                  <a:lnTo>
                    <a:pt x="2740" y="2611"/>
                  </a:lnTo>
                  <a:lnTo>
                    <a:pt x="2736" y="2626"/>
                  </a:lnTo>
                  <a:lnTo>
                    <a:pt x="2730" y="2640"/>
                  </a:lnTo>
                  <a:lnTo>
                    <a:pt x="2720" y="2652"/>
                  </a:lnTo>
                  <a:lnTo>
                    <a:pt x="2707" y="2661"/>
                  </a:lnTo>
                  <a:lnTo>
                    <a:pt x="2692" y="2665"/>
                  </a:lnTo>
                  <a:lnTo>
                    <a:pt x="2154" y="2758"/>
                  </a:lnTo>
                  <a:lnTo>
                    <a:pt x="2058" y="2774"/>
                  </a:lnTo>
                  <a:lnTo>
                    <a:pt x="1965" y="2789"/>
                  </a:lnTo>
                  <a:lnTo>
                    <a:pt x="1875" y="2801"/>
                  </a:lnTo>
                  <a:lnTo>
                    <a:pt x="1846" y="2853"/>
                  </a:lnTo>
                  <a:lnTo>
                    <a:pt x="1812" y="2900"/>
                  </a:lnTo>
                  <a:lnTo>
                    <a:pt x="1775" y="2944"/>
                  </a:lnTo>
                  <a:lnTo>
                    <a:pt x="1734" y="2983"/>
                  </a:lnTo>
                  <a:lnTo>
                    <a:pt x="1689" y="3018"/>
                  </a:lnTo>
                  <a:lnTo>
                    <a:pt x="1641" y="3048"/>
                  </a:lnTo>
                  <a:lnTo>
                    <a:pt x="1591" y="3073"/>
                  </a:lnTo>
                  <a:lnTo>
                    <a:pt x="1538" y="3093"/>
                  </a:lnTo>
                  <a:lnTo>
                    <a:pt x="1484" y="3108"/>
                  </a:lnTo>
                  <a:lnTo>
                    <a:pt x="1428" y="3117"/>
                  </a:lnTo>
                  <a:lnTo>
                    <a:pt x="1370" y="3120"/>
                  </a:lnTo>
                  <a:lnTo>
                    <a:pt x="1313" y="3117"/>
                  </a:lnTo>
                  <a:lnTo>
                    <a:pt x="1257" y="3108"/>
                  </a:lnTo>
                  <a:lnTo>
                    <a:pt x="1202" y="3093"/>
                  </a:lnTo>
                  <a:lnTo>
                    <a:pt x="1150" y="3074"/>
                  </a:lnTo>
                  <a:lnTo>
                    <a:pt x="1099" y="3048"/>
                  </a:lnTo>
                  <a:lnTo>
                    <a:pt x="1052" y="3018"/>
                  </a:lnTo>
                  <a:lnTo>
                    <a:pt x="1007" y="2983"/>
                  </a:lnTo>
                  <a:lnTo>
                    <a:pt x="965" y="2944"/>
                  </a:lnTo>
                  <a:lnTo>
                    <a:pt x="928" y="2900"/>
                  </a:lnTo>
                  <a:lnTo>
                    <a:pt x="894" y="2853"/>
                  </a:lnTo>
                  <a:lnTo>
                    <a:pt x="865" y="2801"/>
                  </a:lnTo>
                  <a:lnTo>
                    <a:pt x="776" y="2789"/>
                  </a:lnTo>
                  <a:lnTo>
                    <a:pt x="683" y="2774"/>
                  </a:lnTo>
                  <a:lnTo>
                    <a:pt x="585" y="2758"/>
                  </a:lnTo>
                  <a:lnTo>
                    <a:pt x="47" y="2665"/>
                  </a:lnTo>
                  <a:lnTo>
                    <a:pt x="32" y="2661"/>
                  </a:lnTo>
                  <a:lnTo>
                    <a:pt x="20" y="2652"/>
                  </a:lnTo>
                  <a:lnTo>
                    <a:pt x="9" y="2640"/>
                  </a:lnTo>
                  <a:lnTo>
                    <a:pt x="2" y="2626"/>
                  </a:lnTo>
                  <a:lnTo>
                    <a:pt x="0" y="2611"/>
                  </a:lnTo>
                  <a:lnTo>
                    <a:pt x="2" y="2596"/>
                  </a:lnTo>
                  <a:lnTo>
                    <a:pt x="7" y="2582"/>
                  </a:lnTo>
                  <a:lnTo>
                    <a:pt x="16" y="2569"/>
                  </a:lnTo>
                  <a:lnTo>
                    <a:pt x="77" y="2505"/>
                  </a:lnTo>
                  <a:lnTo>
                    <a:pt x="132" y="2438"/>
                  </a:lnTo>
                  <a:lnTo>
                    <a:pt x="182" y="2370"/>
                  </a:lnTo>
                  <a:lnTo>
                    <a:pt x="227" y="2299"/>
                  </a:lnTo>
                  <a:lnTo>
                    <a:pt x="267" y="2225"/>
                  </a:lnTo>
                  <a:lnTo>
                    <a:pt x="301" y="2148"/>
                  </a:lnTo>
                  <a:lnTo>
                    <a:pt x="331" y="2070"/>
                  </a:lnTo>
                  <a:lnTo>
                    <a:pt x="354" y="1990"/>
                  </a:lnTo>
                  <a:lnTo>
                    <a:pt x="373" y="1907"/>
                  </a:lnTo>
                  <a:lnTo>
                    <a:pt x="386" y="1822"/>
                  </a:lnTo>
                  <a:lnTo>
                    <a:pt x="394" y="1735"/>
                  </a:lnTo>
                  <a:lnTo>
                    <a:pt x="397" y="1645"/>
                  </a:lnTo>
                  <a:lnTo>
                    <a:pt x="397" y="1135"/>
                  </a:lnTo>
                  <a:lnTo>
                    <a:pt x="400" y="1069"/>
                  </a:lnTo>
                  <a:lnTo>
                    <a:pt x="409" y="1004"/>
                  </a:lnTo>
                  <a:lnTo>
                    <a:pt x="422" y="942"/>
                  </a:lnTo>
                  <a:lnTo>
                    <a:pt x="441" y="882"/>
                  </a:lnTo>
                  <a:lnTo>
                    <a:pt x="464" y="825"/>
                  </a:lnTo>
                  <a:lnTo>
                    <a:pt x="491" y="771"/>
                  </a:lnTo>
                  <a:lnTo>
                    <a:pt x="521" y="718"/>
                  </a:lnTo>
                  <a:lnTo>
                    <a:pt x="555" y="668"/>
                  </a:lnTo>
                  <a:lnTo>
                    <a:pt x="592" y="622"/>
                  </a:lnTo>
                  <a:lnTo>
                    <a:pt x="632" y="579"/>
                  </a:lnTo>
                  <a:lnTo>
                    <a:pt x="673" y="537"/>
                  </a:lnTo>
                  <a:lnTo>
                    <a:pt x="716" y="500"/>
                  </a:lnTo>
                  <a:lnTo>
                    <a:pt x="760" y="466"/>
                  </a:lnTo>
                  <a:lnTo>
                    <a:pt x="806" y="436"/>
                  </a:lnTo>
                  <a:lnTo>
                    <a:pt x="852" y="409"/>
                  </a:lnTo>
                  <a:lnTo>
                    <a:pt x="898" y="386"/>
                  </a:lnTo>
                  <a:lnTo>
                    <a:pt x="957" y="361"/>
                  </a:lnTo>
                  <a:lnTo>
                    <a:pt x="1017" y="339"/>
                  </a:lnTo>
                  <a:lnTo>
                    <a:pt x="1077" y="321"/>
                  </a:lnTo>
                  <a:lnTo>
                    <a:pt x="1077" y="284"/>
                  </a:lnTo>
                  <a:lnTo>
                    <a:pt x="1080" y="241"/>
                  </a:lnTo>
                  <a:lnTo>
                    <a:pt x="1089" y="201"/>
                  </a:lnTo>
                  <a:lnTo>
                    <a:pt x="1103" y="164"/>
                  </a:lnTo>
                  <a:lnTo>
                    <a:pt x="1122" y="129"/>
                  </a:lnTo>
                  <a:lnTo>
                    <a:pt x="1147" y="97"/>
                  </a:lnTo>
                  <a:lnTo>
                    <a:pt x="1175" y="69"/>
                  </a:lnTo>
                  <a:lnTo>
                    <a:pt x="1205" y="46"/>
                  </a:lnTo>
                  <a:lnTo>
                    <a:pt x="1240" y="26"/>
                  </a:lnTo>
                  <a:lnTo>
                    <a:pt x="1279" y="11"/>
                  </a:lnTo>
                  <a:lnTo>
                    <a:pt x="1318" y="3"/>
                  </a:lnTo>
                  <a:lnTo>
                    <a:pt x="13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" name="Freeform 619"/>
            <p:cNvSpPr>
              <a:spLocks/>
            </p:cNvSpPr>
            <p:nvPr/>
          </p:nvSpPr>
          <p:spPr bwMode="auto">
            <a:xfrm>
              <a:off x="8293100" y="5903913"/>
              <a:ext cx="171450" cy="98425"/>
            </a:xfrm>
            <a:custGeom>
              <a:avLst/>
              <a:gdLst>
                <a:gd name="T0" fmla="*/ 723 w 1077"/>
                <a:gd name="T1" fmla="*/ 0 h 623"/>
                <a:gd name="T2" fmla="*/ 855 w 1077"/>
                <a:gd name="T3" fmla="*/ 15 h 623"/>
                <a:gd name="T4" fmla="*/ 983 w 1077"/>
                <a:gd name="T5" fmla="*/ 50 h 623"/>
                <a:gd name="T6" fmla="*/ 1056 w 1077"/>
                <a:gd name="T7" fmla="*/ 83 h 623"/>
                <a:gd name="T8" fmla="*/ 1074 w 1077"/>
                <a:gd name="T9" fmla="*/ 107 h 623"/>
                <a:gd name="T10" fmla="*/ 1076 w 1077"/>
                <a:gd name="T11" fmla="*/ 136 h 623"/>
                <a:gd name="T12" fmla="*/ 1063 w 1077"/>
                <a:gd name="T13" fmla="*/ 163 h 623"/>
                <a:gd name="T14" fmla="*/ 1040 w 1077"/>
                <a:gd name="T15" fmla="*/ 180 h 623"/>
                <a:gd name="T16" fmla="*/ 1011 w 1077"/>
                <a:gd name="T17" fmla="*/ 183 h 623"/>
                <a:gd name="T18" fmla="*/ 939 w 1077"/>
                <a:gd name="T19" fmla="*/ 155 h 623"/>
                <a:gd name="T20" fmla="*/ 816 w 1077"/>
                <a:gd name="T21" fmla="*/ 123 h 623"/>
                <a:gd name="T22" fmla="*/ 690 w 1077"/>
                <a:gd name="T23" fmla="*/ 113 h 623"/>
                <a:gd name="T24" fmla="*/ 564 w 1077"/>
                <a:gd name="T25" fmla="*/ 123 h 623"/>
                <a:gd name="T26" fmla="*/ 442 w 1077"/>
                <a:gd name="T27" fmla="*/ 155 h 623"/>
                <a:gd name="T28" fmla="*/ 362 w 1077"/>
                <a:gd name="T29" fmla="*/ 189 h 623"/>
                <a:gd name="T30" fmla="*/ 313 w 1077"/>
                <a:gd name="T31" fmla="*/ 220 h 623"/>
                <a:gd name="T32" fmla="*/ 262 w 1077"/>
                <a:gd name="T33" fmla="*/ 260 h 623"/>
                <a:gd name="T34" fmla="*/ 212 w 1077"/>
                <a:gd name="T35" fmla="*/ 312 h 623"/>
                <a:gd name="T36" fmla="*/ 168 w 1077"/>
                <a:gd name="T37" fmla="*/ 373 h 623"/>
                <a:gd name="T38" fmla="*/ 135 w 1077"/>
                <a:gd name="T39" fmla="*/ 443 h 623"/>
                <a:gd name="T40" fmla="*/ 116 w 1077"/>
                <a:gd name="T41" fmla="*/ 523 h 623"/>
                <a:gd name="T42" fmla="*/ 110 w 1077"/>
                <a:gd name="T43" fmla="*/ 584 h 623"/>
                <a:gd name="T44" fmla="*/ 90 w 1077"/>
                <a:gd name="T45" fmla="*/ 612 h 623"/>
                <a:gd name="T46" fmla="*/ 57 w 1077"/>
                <a:gd name="T47" fmla="*/ 623 h 623"/>
                <a:gd name="T48" fmla="*/ 38 w 1077"/>
                <a:gd name="T49" fmla="*/ 620 h 623"/>
                <a:gd name="T50" fmla="*/ 10 w 1077"/>
                <a:gd name="T51" fmla="*/ 600 h 623"/>
                <a:gd name="T52" fmla="*/ 0 w 1077"/>
                <a:gd name="T53" fmla="*/ 567 h 623"/>
                <a:gd name="T54" fmla="*/ 11 w 1077"/>
                <a:gd name="T55" fmla="*/ 466 h 623"/>
                <a:gd name="T56" fmla="*/ 40 w 1077"/>
                <a:gd name="T57" fmla="*/ 375 h 623"/>
                <a:gd name="T58" fmla="*/ 83 w 1077"/>
                <a:gd name="T59" fmla="*/ 295 h 623"/>
                <a:gd name="T60" fmla="*/ 136 w 1077"/>
                <a:gd name="T61" fmla="*/ 226 h 623"/>
                <a:gd name="T62" fmla="*/ 195 w 1077"/>
                <a:gd name="T63" fmla="*/ 169 h 623"/>
                <a:gd name="T64" fmla="*/ 254 w 1077"/>
                <a:gd name="T65" fmla="*/ 123 h 623"/>
                <a:gd name="T66" fmla="*/ 311 w 1077"/>
                <a:gd name="T67" fmla="*/ 88 h 623"/>
                <a:gd name="T68" fmla="*/ 398 w 1077"/>
                <a:gd name="T69" fmla="*/ 50 h 623"/>
                <a:gd name="T70" fmla="*/ 524 w 1077"/>
                <a:gd name="T71" fmla="*/ 15 h 623"/>
                <a:gd name="T72" fmla="*/ 656 w 1077"/>
                <a:gd name="T73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7" h="623">
                  <a:moveTo>
                    <a:pt x="656" y="0"/>
                  </a:moveTo>
                  <a:lnTo>
                    <a:pt x="723" y="0"/>
                  </a:lnTo>
                  <a:lnTo>
                    <a:pt x="789" y="6"/>
                  </a:lnTo>
                  <a:lnTo>
                    <a:pt x="855" y="15"/>
                  </a:lnTo>
                  <a:lnTo>
                    <a:pt x="920" y="30"/>
                  </a:lnTo>
                  <a:lnTo>
                    <a:pt x="983" y="50"/>
                  </a:lnTo>
                  <a:lnTo>
                    <a:pt x="1044" y="75"/>
                  </a:lnTo>
                  <a:lnTo>
                    <a:pt x="1056" y="83"/>
                  </a:lnTo>
                  <a:lnTo>
                    <a:pt x="1066" y="94"/>
                  </a:lnTo>
                  <a:lnTo>
                    <a:pt x="1074" y="107"/>
                  </a:lnTo>
                  <a:lnTo>
                    <a:pt x="1077" y="121"/>
                  </a:lnTo>
                  <a:lnTo>
                    <a:pt x="1076" y="136"/>
                  </a:lnTo>
                  <a:lnTo>
                    <a:pt x="1072" y="150"/>
                  </a:lnTo>
                  <a:lnTo>
                    <a:pt x="1063" y="163"/>
                  </a:lnTo>
                  <a:lnTo>
                    <a:pt x="1053" y="173"/>
                  </a:lnTo>
                  <a:lnTo>
                    <a:pt x="1040" y="180"/>
                  </a:lnTo>
                  <a:lnTo>
                    <a:pt x="1026" y="183"/>
                  </a:lnTo>
                  <a:lnTo>
                    <a:pt x="1011" y="183"/>
                  </a:lnTo>
                  <a:lnTo>
                    <a:pt x="996" y="178"/>
                  </a:lnTo>
                  <a:lnTo>
                    <a:pt x="939" y="155"/>
                  </a:lnTo>
                  <a:lnTo>
                    <a:pt x="878" y="137"/>
                  </a:lnTo>
                  <a:lnTo>
                    <a:pt x="816" y="123"/>
                  </a:lnTo>
                  <a:lnTo>
                    <a:pt x="753" y="116"/>
                  </a:lnTo>
                  <a:lnTo>
                    <a:pt x="690" y="113"/>
                  </a:lnTo>
                  <a:lnTo>
                    <a:pt x="626" y="116"/>
                  </a:lnTo>
                  <a:lnTo>
                    <a:pt x="564" y="123"/>
                  </a:lnTo>
                  <a:lnTo>
                    <a:pt x="503" y="137"/>
                  </a:lnTo>
                  <a:lnTo>
                    <a:pt x="442" y="155"/>
                  </a:lnTo>
                  <a:lnTo>
                    <a:pt x="384" y="178"/>
                  </a:lnTo>
                  <a:lnTo>
                    <a:pt x="362" y="189"/>
                  </a:lnTo>
                  <a:lnTo>
                    <a:pt x="338" y="204"/>
                  </a:lnTo>
                  <a:lnTo>
                    <a:pt x="313" y="220"/>
                  </a:lnTo>
                  <a:lnTo>
                    <a:pt x="287" y="239"/>
                  </a:lnTo>
                  <a:lnTo>
                    <a:pt x="262" y="260"/>
                  </a:lnTo>
                  <a:lnTo>
                    <a:pt x="236" y="285"/>
                  </a:lnTo>
                  <a:lnTo>
                    <a:pt x="212" y="312"/>
                  </a:lnTo>
                  <a:lnTo>
                    <a:pt x="190" y="341"/>
                  </a:lnTo>
                  <a:lnTo>
                    <a:pt x="168" y="373"/>
                  </a:lnTo>
                  <a:lnTo>
                    <a:pt x="150" y="407"/>
                  </a:lnTo>
                  <a:lnTo>
                    <a:pt x="135" y="443"/>
                  </a:lnTo>
                  <a:lnTo>
                    <a:pt x="124" y="482"/>
                  </a:lnTo>
                  <a:lnTo>
                    <a:pt x="116" y="523"/>
                  </a:lnTo>
                  <a:lnTo>
                    <a:pt x="113" y="567"/>
                  </a:lnTo>
                  <a:lnTo>
                    <a:pt x="110" y="584"/>
                  </a:lnTo>
                  <a:lnTo>
                    <a:pt x="102" y="600"/>
                  </a:lnTo>
                  <a:lnTo>
                    <a:pt x="90" y="612"/>
                  </a:lnTo>
                  <a:lnTo>
                    <a:pt x="74" y="620"/>
                  </a:lnTo>
                  <a:lnTo>
                    <a:pt x="57" y="623"/>
                  </a:lnTo>
                  <a:lnTo>
                    <a:pt x="57" y="623"/>
                  </a:lnTo>
                  <a:lnTo>
                    <a:pt x="38" y="620"/>
                  </a:lnTo>
                  <a:lnTo>
                    <a:pt x="23" y="612"/>
                  </a:lnTo>
                  <a:lnTo>
                    <a:pt x="10" y="600"/>
                  </a:lnTo>
                  <a:lnTo>
                    <a:pt x="3" y="584"/>
                  </a:lnTo>
                  <a:lnTo>
                    <a:pt x="0" y="567"/>
                  </a:lnTo>
                  <a:lnTo>
                    <a:pt x="3" y="514"/>
                  </a:lnTo>
                  <a:lnTo>
                    <a:pt x="11" y="466"/>
                  </a:lnTo>
                  <a:lnTo>
                    <a:pt x="24" y="418"/>
                  </a:lnTo>
                  <a:lnTo>
                    <a:pt x="40" y="375"/>
                  </a:lnTo>
                  <a:lnTo>
                    <a:pt x="61" y="334"/>
                  </a:lnTo>
                  <a:lnTo>
                    <a:pt x="83" y="295"/>
                  </a:lnTo>
                  <a:lnTo>
                    <a:pt x="109" y="259"/>
                  </a:lnTo>
                  <a:lnTo>
                    <a:pt x="136" y="226"/>
                  </a:lnTo>
                  <a:lnTo>
                    <a:pt x="165" y="196"/>
                  </a:lnTo>
                  <a:lnTo>
                    <a:pt x="195" y="169"/>
                  </a:lnTo>
                  <a:lnTo>
                    <a:pt x="225" y="145"/>
                  </a:lnTo>
                  <a:lnTo>
                    <a:pt x="254" y="123"/>
                  </a:lnTo>
                  <a:lnTo>
                    <a:pt x="283" y="104"/>
                  </a:lnTo>
                  <a:lnTo>
                    <a:pt x="311" y="88"/>
                  </a:lnTo>
                  <a:lnTo>
                    <a:pt x="337" y="75"/>
                  </a:lnTo>
                  <a:lnTo>
                    <a:pt x="398" y="50"/>
                  </a:lnTo>
                  <a:lnTo>
                    <a:pt x="461" y="30"/>
                  </a:lnTo>
                  <a:lnTo>
                    <a:pt x="524" y="15"/>
                  </a:lnTo>
                  <a:lnTo>
                    <a:pt x="590" y="6"/>
                  </a:lnTo>
                  <a:lnTo>
                    <a:pt x="6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7" name="Freeform 620"/>
            <p:cNvSpPr>
              <a:spLocks/>
            </p:cNvSpPr>
            <p:nvPr/>
          </p:nvSpPr>
          <p:spPr bwMode="auto">
            <a:xfrm>
              <a:off x="8131175" y="5992813"/>
              <a:ext cx="46038" cy="153987"/>
            </a:xfrm>
            <a:custGeom>
              <a:avLst/>
              <a:gdLst>
                <a:gd name="T0" fmla="*/ 232 w 288"/>
                <a:gd name="T1" fmla="*/ 0 h 962"/>
                <a:gd name="T2" fmla="*/ 246 w 288"/>
                <a:gd name="T3" fmla="*/ 2 h 962"/>
                <a:gd name="T4" fmla="*/ 260 w 288"/>
                <a:gd name="T5" fmla="*/ 7 h 962"/>
                <a:gd name="T6" fmla="*/ 272 w 288"/>
                <a:gd name="T7" fmla="*/ 16 h 962"/>
                <a:gd name="T8" fmla="*/ 281 w 288"/>
                <a:gd name="T9" fmla="*/ 29 h 962"/>
                <a:gd name="T10" fmla="*/ 286 w 288"/>
                <a:gd name="T11" fmla="*/ 42 h 962"/>
                <a:gd name="T12" fmla="*/ 288 w 288"/>
                <a:gd name="T13" fmla="*/ 56 h 962"/>
                <a:gd name="T14" fmla="*/ 286 w 288"/>
                <a:gd name="T15" fmla="*/ 71 h 962"/>
                <a:gd name="T16" fmla="*/ 281 w 288"/>
                <a:gd name="T17" fmla="*/ 84 h 962"/>
                <a:gd name="T18" fmla="*/ 272 w 288"/>
                <a:gd name="T19" fmla="*/ 97 h 962"/>
                <a:gd name="T20" fmla="*/ 236 w 288"/>
                <a:gd name="T21" fmla="*/ 136 h 962"/>
                <a:gd name="T22" fmla="*/ 204 w 288"/>
                <a:gd name="T23" fmla="*/ 179 h 962"/>
                <a:gd name="T24" fmla="*/ 177 w 288"/>
                <a:gd name="T25" fmla="*/ 224 h 962"/>
                <a:gd name="T26" fmla="*/ 155 w 288"/>
                <a:gd name="T27" fmla="*/ 272 h 962"/>
                <a:gd name="T28" fmla="*/ 137 w 288"/>
                <a:gd name="T29" fmla="*/ 322 h 962"/>
                <a:gd name="T30" fmla="*/ 124 w 288"/>
                <a:gd name="T31" fmla="*/ 374 h 962"/>
                <a:gd name="T32" fmla="*/ 116 w 288"/>
                <a:gd name="T33" fmla="*/ 427 h 962"/>
                <a:gd name="T34" fmla="*/ 113 w 288"/>
                <a:gd name="T35" fmla="*/ 480 h 962"/>
                <a:gd name="T36" fmla="*/ 116 w 288"/>
                <a:gd name="T37" fmla="*/ 535 h 962"/>
                <a:gd name="T38" fmla="*/ 124 w 288"/>
                <a:gd name="T39" fmla="*/ 588 h 962"/>
                <a:gd name="T40" fmla="*/ 137 w 288"/>
                <a:gd name="T41" fmla="*/ 639 h 962"/>
                <a:gd name="T42" fmla="*/ 155 w 288"/>
                <a:gd name="T43" fmla="*/ 689 h 962"/>
                <a:gd name="T44" fmla="*/ 177 w 288"/>
                <a:gd name="T45" fmla="*/ 737 h 962"/>
                <a:gd name="T46" fmla="*/ 204 w 288"/>
                <a:gd name="T47" fmla="*/ 782 h 962"/>
                <a:gd name="T48" fmla="*/ 236 w 288"/>
                <a:gd name="T49" fmla="*/ 825 h 962"/>
                <a:gd name="T50" fmla="*/ 272 w 288"/>
                <a:gd name="T51" fmla="*/ 865 h 962"/>
                <a:gd name="T52" fmla="*/ 281 w 288"/>
                <a:gd name="T53" fmla="*/ 877 h 962"/>
                <a:gd name="T54" fmla="*/ 286 w 288"/>
                <a:gd name="T55" fmla="*/ 891 h 962"/>
                <a:gd name="T56" fmla="*/ 288 w 288"/>
                <a:gd name="T57" fmla="*/ 905 h 962"/>
                <a:gd name="T58" fmla="*/ 286 w 288"/>
                <a:gd name="T59" fmla="*/ 920 h 962"/>
                <a:gd name="T60" fmla="*/ 281 w 288"/>
                <a:gd name="T61" fmla="*/ 933 h 962"/>
                <a:gd name="T62" fmla="*/ 272 w 288"/>
                <a:gd name="T63" fmla="*/ 945 h 962"/>
                <a:gd name="T64" fmla="*/ 260 w 288"/>
                <a:gd name="T65" fmla="*/ 955 h 962"/>
                <a:gd name="T66" fmla="*/ 246 w 288"/>
                <a:gd name="T67" fmla="*/ 960 h 962"/>
                <a:gd name="T68" fmla="*/ 232 w 288"/>
                <a:gd name="T69" fmla="*/ 962 h 962"/>
                <a:gd name="T70" fmla="*/ 217 w 288"/>
                <a:gd name="T71" fmla="*/ 960 h 962"/>
                <a:gd name="T72" fmla="*/ 204 w 288"/>
                <a:gd name="T73" fmla="*/ 955 h 962"/>
                <a:gd name="T74" fmla="*/ 192 w 288"/>
                <a:gd name="T75" fmla="*/ 945 h 962"/>
                <a:gd name="T76" fmla="*/ 152 w 288"/>
                <a:gd name="T77" fmla="*/ 902 h 962"/>
                <a:gd name="T78" fmla="*/ 117 w 288"/>
                <a:gd name="T79" fmla="*/ 857 h 962"/>
                <a:gd name="T80" fmla="*/ 88 w 288"/>
                <a:gd name="T81" fmla="*/ 809 h 962"/>
                <a:gd name="T82" fmla="*/ 61 w 288"/>
                <a:gd name="T83" fmla="*/ 759 h 962"/>
                <a:gd name="T84" fmla="*/ 39 w 288"/>
                <a:gd name="T85" fmla="*/ 706 h 962"/>
                <a:gd name="T86" fmla="*/ 23 w 288"/>
                <a:gd name="T87" fmla="*/ 651 h 962"/>
                <a:gd name="T88" fmla="*/ 10 w 288"/>
                <a:gd name="T89" fmla="*/ 596 h 962"/>
                <a:gd name="T90" fmla="*/ 2 w 288"/>
                <a:gd name="T91" fmla="*/ 539 h 962"/>
                <a:gd name="T92" fmla="*/ 0 w 288"/>
                <a:gd name="T93" fmla="*/ 480 h 962"/>
                <a:gd name="T94" fmla="*/ 2 w 288"/>
                <a:gd name="T95" fmla="*/ 422 h 962"/>
                <a:gd name="T96" fmla="*/ 10 w 288"/>
                <a:gd name="T97" fmla="*/ 366 h 962"/>
                <a:gd name="T98" fmla="*/ 23 w 288"/>
                <a:gd name="T99" fmla="*/ 310 h 962"/>
                <a:gd name="T100" fmla="*/ 39 w 288"/>
                <a:gd name="T101" fmla="*/ 255 h 962"/>
                <a:gd name="T102" fmla="*/ 61 w 288"/>
                <a:gd name="T103" fmla="*/ 203 h 962"/>
                <a:gd name="T104" fmla="*/ 88 w 288"/>
                <a:gd name="T105" fmla="*/ 152 h 962"/>
                <a:gd name="T106" fmla="*/ 117 w 288"/>
                <a:gd name="T107" fmla="*/ 105 h 962"/>
                <a:gd name="T108" fmla="*/ 152 w 288"/>
                <a:gd name="T109" fmla="*/ 58 h 962"/>
                <a:gd name="T110" fmla="*/ 192 w 288"/>
                <a:gd name="T111" fmla="*/ 16 h 962"/>
                <a:gd name="T112" fmla="*/ 204 w 288"/>
                <a:gd name="T113" fmla="*/ 7 h 962"/>
                <a:gd name="T114" fmla="*/ 217 w 288"/>
                <a:gd name="T115" fmla="*/ 2 h 962"/>
                <a:gd name="T116" fmla="*/ 232 w 288"/>
                <a:gd name="T117" fmla="*/ 0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8" h="962">
                  <a:moveTo>
                    <a:pt x="232" y="0"/>
                  </a:moveTo>
                  <a:lnTo>
                    <a:pt x="246" y="2"/>
                  </a:lnTo>
                  <a:lnTo>
                    <a:pt x="260" y="7"/>
                  </a:lnTo>
                  <a:lnTo>
                    <a:pt x="272" y="16"/>
                  </a:lnTo>
                  <a:lnTo>
                    <a:pt x="281" y="29"/>
                  </a:lnTo>
                  <a:lnTo>
                    <a:pt x="286" y="42"/>
                  </a:lnTo>
                  <a:lnTo>
                    <a:pt x="288" y="56"/>
                  </a:lnTo>
                  <a:lnTo>
                    <a:pt x="286" y="71"/>
                  </a:lnTo>
                  <a:lnTo>
                    <a:pt x="281" y="84"/>
                  </a:lnTo>
                  <a:lnTo>
                    <a:pt x="272" y="97"/>
                  </a:lnTo>
                  <a:lnTo>
                    <a:pt x="236" y="136"/>
                  </a:lnTo>
                  <a:lnTo>
                    <a:pt x="204" y="179"/>
                  </a:lnTo>
                  <a:lnTo>
                    <a:pt x="177" y="224"/>
                  </a:lnTo>
                  <a:lnTo>
                    <a:pt x="155" y="272"/>
                  </a:lnTo>
                  <a:lnTo>
                    <a:pt x="137" y="322"/>
                  </a:lnTo>
                  <a:lnTo>
                    <a:pt x="124" y="374"/>
                  </a:lnTo>
                  <a:lnTo>
                    <a:pt x="116" y="427"/>
                  </a:lnTo>
                  <a:lnTo>
                    <a:pt x="113" y="480"/>
                  </a:lnTo>
                  <a:lnTo>
                    <a:pt x="116" y="535"/>
                  </a:lnTo>
                  <a:lnTo>
                    <a:pt x="124" y="588"/>
                  </a:lnTo>
                  <a:lnTo>
                    <a:pt x="137" y="639"/>
                  </a:lnTo>
                  <a:lnTo>
                    <a:pt x="155" y="689"/>
                  </a:lnTo>
                  <a:lnTo>
                    <a:pt x="177" y="737"/>
                  </a:lnTo>
                  <a:lnTo>
                    <a:pt x="204" y="782"/>
                  </a:lnTo>
                  <a:lnTo>
                    <a:pt x="236" y="825"/>
                  </a:lnTo>
                  <a:lnTo>
                    <a:pt x="272" y="865"/>
                  </a:lnTo>
                  <a:lnTo>
                    <a:pt x="281" y="877"/>
                  </a:lnTo>
                  <a:lnTo>
                    <a:pt x="286" y="891"/>
                  </a:lnTo>
                  <a:lnTo>
                    <a:pt x="288" y="905"/>
                  </a:lnTo>
                  <a:lnTo>
                    <a:pt x="286" y="920"/>
                  </a:lnTo>
                  <a:lnTo>
                    <a:pt x="281" y="933"/>
                  </a:lnTo>
                  <a:lnTo>
                    <a:pt x="272" y="945"/>
                  </a:lnTo>
                  <a:lnTo>
                    <a:pt x="260" y="955"/>
                  </a:lnTo>
                  <a:lnTo>
                    <a:pt x="246" y="960"/>
                  </a:lnTo>
                  <a:lnTo>
                    <a:pt x="232" y="962"/>
                  </a:lnTo>
                  <a:lnTo>
                    <a:pt x="217" y="960"/>
                  </a:lnTo>
                  <a:lnTo>
                    <a:pt x="204" y="955"/>
                  </a:lnTo>
                  <a:lnTo>
                    <a:pt x="192" y="945"/>
                  </a:lnTo>
                  <a:lnTo>
                    <a:pt x="152" y="902"/>
                  </a:lnTo>
                  <a:lnTo>
                    <a:pt x="117" y="857"/>
                  </a:lnTo>
                  <a:lnTo>
                    <a:pt x="88" y="809"/>
                  </a:lnTo>
                  <a:lnTo>
                    <a:pt x="61" y="759"/>
                  </a:lnTo>
                  <a:lnTo>
                    <a:pt x="39" y="706"/>
                  </a:lnTo>
                  <a:lnTo>
                    <a:pt x="23" y="651"/>
                  </a:lnTo>
                  <a:lnTo>
                    <a:pt x="10" y="596"/>
                  </a:lnTo>
                  <a:lnTo>
                    <a:pt x="2" y="539"/>
                  </a:lnTo>
                  <a:lnTo>
                    <a:pt x="0" y="480"/>
                  </a:lnTo>
                  <a:lnTo>
                    <a:pt x="2" y="422"/>
                  </a:lnTo>
                  <a:lnTo>
                    <a:pt x="10" y="366"/>
                  </a:lnTo>
                  <a:lnTo>
                    <a:pt x="23" y="310"/>
                  </a:lnTo>
                  <a:lnTo>
                    <a:pt x="39" y="255"/>
                  </a:lnTo>
                  <a:lnTo>
                    <a:pt x="61" y="203"/>
                  </a:lnTo>
                  <a:lnTo>
                    <a:pt x="88" y="152"/>
                  </a:lnTo>
                  <a:lnTo>
                    <a:pt x="117" y="105"/>
                  </a:lnTo>
                  <a:lnTo>
                    <a:pt x="152" y="58"/>
                  </a:lnTo>
                  <a:lnTo>
                    <a:pt x="192" y="16"/>
                  </a:lnTo>
                  <a:lnTo>
                    <a:pt x="204" y="7"/>
                  </a:lnTo>
                  <a:lnTo>
                    <a:pt x="217" y="2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8" name="Freeform 621"/>
            <p:cNvSpPr>
              <a:spLocks/>
            </p:cNvSpPr>
            <p:nvPr/>
          </p:nvSpPr>
          <p:spPr bwMode="auto">
            <a:xfrm>
              <a:off x="8177213" y="6011863"/>
              <a:ext cx="38100" cy="114300"/>
            </a:xfrm>
            <a:custGeom>
              <a:avLst/>
              <a:gdLst>
                <a:gd name="T0" fmla="*/ 181 w 238"/>
                <a:gd name="T1" fmla="*/ 0 h 720"/>
                <a:gd name="T2" fmla="*/ 195 w 238"/>
                <a:gd name="T3" fmla="*/ 2 h 720"/>
                <a:gd name="T4" fmla="*/ 209 w 238"/>
                <a:gd name="T5" fmla="*/ 7 h 720"/>
                <a:gd name="T6" fmla="*/ 221 w 238"/>
                <a:gd name="T7" fmla="*/ 17 h 720"/>
                <a:gd name="T8" fmla="*/ 230 w 238"/>
                <a:gd name="T9" fmla="*/ 29 h 720"/>
                <a:gd name="T10" fmla="*/ 235 w 238"/>
                <a:gd name="T11" fmla="*/ 42 h 720"/>
                <a:gd name="T12" fmla="*/ 238 w 238"/>
                <a:gd name="T13" fmla="*/ 57 h 720"/>
                <a:gd name="T14" fmla="*/ 235 w 238"/>
                <a:gd name="T15" fmla="*/ 71 h 720"/>
                <a:gd name="T16" fmla="*/ 230 w 238"/>
                <a:gd name="T17" fmla="*/ 85 h 720"/>
                <a:gd name="T18" fmla="*/ 221 w 238"/>
                <a:gd name="T19" fmla="*/ 97 h 720"/>
                <a:gd name="T20" fmla="*/ 192 w 238"/>
                <a:gd name="T21" fmla="*/ 129 h 720"/>
                <a:gd name="T22" fmla="*/ 167 w 238"/>
                <a:gd name="T23" fmla="*/ 164 h 720"/>
                <a:gd name="T24" fmla="*/ 148 w 238"/>
                <a:gd name="T25" fmla="*/ 201 h 720"/>
                <a:gd name="T26" fmla="*/ 132 w 238"/>
                <a:gd name="T27" fmla="*/ 239 h 720"/>
                <a:gd name="T28" fmla="*/ 121 w 238"/>
                <a:gd name="T29" fmla="*/ 279 h 720"/>
                <a:gd name="T30" fmla="*/ 114 w 238"/>
                <a:gd name="T31" fmla="*/ 319 h 720"/>
                <a:gd name="T32" fmla="*/ 112 w 238"/>
                <a:gd name="T33" fmla="*/ 360 h 720"/>
                <a:gd name="T34" fmla="*/ 114 w 238"/>
                <a:gd name="T35" fmla="*/ 400 h 720"/>
                <a:gd name="T36" fmla="*/ 121 w 238"/>
                <a:gd name="T37" fmla="*/ 440 h 720"/>
                <a:gd name="T38" fmla="*/ 132 w 238"/>
                <a:gd name="T39" fmla="*/ 481 h 720"/>
                <a:gd name="T40" fmla="*/ 148 w 238"/>
                <a:gd name="T41" fmla="*/ 519 h 720"/>
                <a:gd name="T42" fmla="*/ 167 w 238"/>
                <a:gd name="T43" fmla="*/ 556 h 720"/>
                <a:gd name="T44" fmla="*/ 192 w 238"/>
                <a:gd name="T45" fmla="*/ 590 h 720"/>
                <a:gd name="T46" fmla="*/ 221 w 238"/>
                <a:gd name="T47" fmla="*/ 623 h 720"/>
                <a:gd name="T48" fmla="*/ 230 w 238"/>
                <a:gd name="T49" fmla="*/ 635 h 720"/>
                <a:gd name="T50" fmla="*/ 235 w 238"/>
                <a:gd name="T51" fmla="*/ 649 h 720"/>
                <a:gd name="T52" fmla="*/ 238 w 238"/>
                <a:gd name="T53" fmla="*/ 663 h 720"/>
                <a:gd name="T54" fmla="*/ 235 w 238"/>
                <a:gd name="T55" fmla="*/ 678 h 720"/>
                <a:gd name="T56" fmla="*/ 230 w 238"/>
                <a:gd name="T57" fmla="*/ 691 h 720"/>
                <a:gd name="T58" fmla="*/ 221 w 238"/>
                <a:gd name="T59" fmla="*/ 703 h 720"/>
                <a:gd name="T60" fmla="*/ 209 w 238"/>
                <a:gd name="T61" fmla="*/ 713 h 720"/>
                <a:gd name="T62" fmla="*/ 195 w 238"/>
                <a:gd name="T63" fmla="*/ 718 h 720"/>
                <a:gd name="T64" fmla="*/ 181 w 238"/>
                <a:gd name="T65" fmla="*/ 720 h 720"/>
                <a:gd name="T66" fmla="*/ 166 w 238"/>
                <a:gd name="T67" fmla="*/ 718 h 720"/>
                <a:gd name="T68" fmla="*/ 153 w 238"/>
                <a:gd name="T69" fmla="*/ 713 h 720"/>
                <a:gd name="T70" fmla="*/ 141 w 238"/>
                <a:gd name="T71" fmla="*/ 703 h 720"/>
                <a:gd name="T72" fmla="*/ 106 w 238"/>
                <a:gd name="T73" fmla="*/ 664 h 720"/>
                <a:gd name="T74" fmla="*/ 75 w 238"/>
                <a:gd name="T75" fmla="*/ 622 h 720"/>
                <a:gd name="T76" fmla="*/ 50 w 238"/>
                <a:gd name="T77" fmla="*/ 578 h 720"/>
                <a:gd name="T78" fmla="*/ 29 w 238"/>
                <a:gd name="T79" fmla="*/ 531 h 720"/>
                <a:gd name="T80" fmla="*/ 15 w 238"/>
                <a:gd name="T81" fmla="*/ 483 h 720"/>
                <a:gd name="T82" fmla="*/ 5 w 238"/>
                <a:gd name="T83" fmla="*/ 434 h 720"/>
                <a:gd name="T84" fmla="*/ 0 w 238"/>
                <a:gd name="T85" fmla="*/ 385 h 720"/>
                <a:gd name="T86" fmla="*/ 0 w 238"/>
                <a:gd name="T87" fmla="*/ 335 h 720"/>
                <a:gd name="T88" fmla="*/ 5 w 238"/>
                <a:gd name="T89" fmla="*/ 286 h 720"/>
                <a:gd name="T90" fmla="*/ 15 w 238"/>
                <a:gd name="T91" fmla="*/ 236 h 720"/>
                <a:gd name="T92" fmla="*/ 29 w 238"/>
                <a:gd name="T93" fmla="*/ 189 h 720"/>
                <a:gd name="T94" fmla="*/ 50 w 238"/>
                <a:gd name="T95" fmla="*/ 142 h 720"/>
                <a:gd name="T96" fmla="*/ 75 w 238"/>
                <a:gd name="T97" fmla="*/ 98 h 720"/>
                <a:gd name="T98" fmla="*/ 106 w 238"/>
                <a:gd name="T99" fmla="*/ 56 h 720"/>
                <a:gd name="T100" fmla="*/ 141 w 238"/>
                <a:gd name="T101" fmla="*/ 17 h 720"/>
                <a:gd name="T102" fmla="*/ 153 w 238"/>
                <a:gd name="T103" fmla="*/ 7 h 720"/>
                <a:gd name="T104" fmla="*/ 166 w 238"/>
                <a:gd name="T105" fmla="*/ 2 h 720"/>
                <a:gd name="T106" fmla="*/ 181 w 238"/>
                <a:gd name="T107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8" h="720">
                  <a:moveTo>
                    <a:pt x="181" y="0"/>
                  </a:moveTo>
                  <a:lnTo>
                    <a:pt x="195" y="2"/>
                  </a:lnTo>
                  <a:lnTo>
                    <a:pt x="209" y="7"/>
                  </a:lnTo>
                  <a:lnTo>
                    <a:pt x="221" y="17"/>
                  </a:lnTo>
                  <a:lnTo>
                    <a:pt x="230" y="29"/>
                  </a:lnTo>
                  <a:lnTo>
                    <a:pt x="235" y="42"/>
                  </a:lnTo>
                  <a:lnTo>
                    <a:pt x="238" y="57"/>
                  </a:lnTo>
                  <a:lnTo>
                    <a:pt x="235" y="71"/>
                  </a:lnTo>
                  <a:lnTo>
                    <a:pt x="230" y="85"/>
                  </a:lnTo>
                  <a:lnTo>
                    <a:pt x="221" y="97"/>
                  </a:lnTo>
                  <a:lnTo>
                    <a:pt x="192" y="129"/>
                  </a:lnTo>
                  <a:lnTo>
                    <a:pt x="167" y="164"/>
                  </a:lnTo>
                  <a:lnTo>
                    <a:pt x="148" y="201"/>
                  </a:lnTo>
                  <a:lnTo>
                    <a:pt x="132" y="239"/>
                  </a:lnTo>
                  <a:lnTo>
                    <a:pt x="121" y="279"/>
                  </a:lnTo>
                  <a:lnTo>
                    <a:pt x="114" y="319"/>
                  </a:lnTo>
                  <a:lnTo>
                    <a:pt x="112" y="360"/>
                  </a:lnTo>
                  <a:lnTo>
                    <a:pt x="114" y="400"/>
                  </a:lnTo>
                  <a:lnTo>
                    <a:pt x="121" y="440"/>
                  </a:lnTo>
                  <a:lnTo>
                    <a:pt x="132" y="481"/>
                  </a:lnTo>
                  <a:lnTo>
                    <a:pt x="148" y="519"/>
                  </a:lnTo>
                  <a:lnTo>
                    <a:pt x="167" y="556"/>
                  </a:lnTo>
                  <a:lnTo>
                    <a:pt x="192" y="590"/>
                  </a:lnTo>
                  <a:lnTo>
                    <a:pt x="221" y="623"/>
                  </a:lnTo>
                  <a:lnTo>
                    <a:pt x="230" y="635"/>
                  </a:lnTo>
                  <a:lnTo>
                    <a:pt x="235" y="649"/>
                  </a:lnTo>
                  <a:lnTo>
                    <a:pt x="238" y="663"/>
                  </a:lnTo>
                  <a:lnTo>
                    <a:pt x="235" y="678"/>
                  </a:lnTo>
                  <a:lnTo>
                    <a:pt x="230" y="691"/>
                  </a:lnTo>
                  <a:lnTo>
                    <a:pt x="221" y="703"/>
                  </a:lnTo>
                  <a:lnTo>
                    <a:pt x="209" y="713"/>
                  </a:lnTo>
                  <a:lnTo>
                    <a:pt x="195" y="718"/>
                  </a:lnTo>
                  <a:lnTo>
                    <a:pt x="181" y="720"/>
                  </a:lnTo>
                  <a:lnTo>
                    <a:pt x="166" y="718"/>
                  </a:lnTo>
                  <a:lnTo>
                    <a:pt x="153" y="713"/>
                  </a:lnTo>
                  <a:lnTo>
                    <a:pt x="141" y="703"/>
                  </a:lnTo>
                  <a:lnTo>
                    <a:pt x="106" y="664"/>
                  </a:lnTo>
                  <a:lnTo>
                    <a:pt x="75" y="622"/>
                  </a:lnTo>
                  <a:lnTo>
                    <a:pt x="50" y="578"/>
                  </a:lnTo>
                  <a:lnTo>
                    <a:pt x="29" y="531"/>
                  </a:lnTo>
                  <a:lnTo>
                    <a:pt x="15" y="483"/>
                  </a:lnTo>
                  <a:lnTo>
                    <a:pt x="5" y="434"/>
                  </a:lnTo>
                  <a:lnTo>
                    <a:pt x="0" y="385"/>
                  </a:lnTo>
                  <a:lnTo>
                    <a:pt x="0" y="335"/>
                  </a:lnTo>
                  <a:lnTo>
                    <a:pt x="5" y="286"/>
                  </a:lnTo>
                  <a:lnTo>
                    <a:pt x="15" y="236"/>
                  </a:lnTo>
                  <a:lnTo>
                    <a:pt x="29" y="189"/>
                  </a:lnTo>
                  <a:lnTo>
                    <a:pt x="50" y="142"/>
                  </a:lnTo>
                  <a:lnTo>
                    <a:pt x="75" y="98"/>
                  </a:lnTo>
                  <a:lnTo>
                    <a:pt x="106" y="56"/>
                  </a:lnTo>
                  <a:lnTo>
                    <a:pt x="141" y="17"/>
                  </a:lnTo>
                  <a:lnTo>
                    <a:pt x="153" y="7"/>
                  </a:lnTo>
                  <a:lnTo>
                    <a:pt x="166" y="2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9" name="Freeform 622"/>
            <p:cNvSpPr>
              <a:spLocks/>
            </p:cNvSpPr>
            <p:nvPr/>
          </p:nvSpPr>
          <p:spPr bwMode="auto">
            <a:xfrm>
              <a:off x="8624888" y="5992813"/>
              <a:ext cx="46038" cy="153987"/>
            </a:xfrm>
            <a:custGeom>
              <a:avLst/>
              <a:gdLst>
                <a:gd name="T0" fmla="*/ 56 w 288"/>
                <a:gd name="T1" fmla="*/ 0 h 962"/>
                <a:gd name="T2" fmla="*/ 71 w 288"/>
                <a:gd name="T3" fmla="*/ 2 h 962"/>
                <a:gd name="T4" fmla="*/ 84 w 288"/>
                <a:gd name="T5" fmla="*/ 7 h 962"/>
                <a:gd name="T6" fmla="*/ 96 w 288"/>
                <a:gd name="T7" fmla="*/ 16 h 962"/>
                <a:gd name="T8" fmla="*/ 136 w 288"/>
                <a:gd name="T9" fmla="*/ 58 h 962"/>
                <a:gd name="T10" fmla="*/ 171 w 288"/>
                <a:gd name="T11" fmla="*/ 105 h 962"/>
                <a:gd name="T12" fmla="*/ 200 w 288"/>
                <a:gd name="T13" fmla="*/ 152 h 962"/>
                <a:gd name="T14" fmla="*/ 227 w 288"/>
                <a:gd name="T15" fmla="*/ 203 h 962"/>
                <a:gd name="T16" fmla="*/ 249 w 288"/>
                <a:gd name="T17" fmla="*/ 255 h 962"/>
                <a:gd name="T18" fmla="*/ 265 w 288"/>
                <a:gd name="T19" fmla="*/ 310 h 962"/>
                <a:gd name="T20" fmla="*/ 278 w 288"/>
                <a:gd name="T21" fmla="*/ 366 h 962"/>
                <a:gd name="T22" fmla="*/ 286 w 288"/>
                <a:gd name="T23" fmla="*/ 422 h 962"/>
                <a:gd name="T24" fmla="*/ 288 w 288"/>
                <a:gd name="T25" fmla="*/ 480 h 962"/>
                <a:gd name="T26" fmla="*/ 286 w 288"/>
                <a:gd name="T27" fmla="*/ 539 h 962"/>
                <a:gd name="T28" fmla="*/ 278 w 288"/>
                <a:gd name="T29" fmla="*/ 596 h 962"/>
                <a:gd name="T30" fmla="*/ 265 w 288"/>
                <a:gd name="T31" fmla="*/ 651 h 962"/>
                <a:gd name="T32" fmla="*/ 249 w 288"/>
                <a:gd name="T33" fmla="*/ 706 h 962"/>
                <a:gd name="T34" fmla="*/ 227 w 288"/>
                <a:gd name="T35" fmla="*/ 759 h 962"/>
                <a:gd name="T36" fmla="*/ 200 w 288"/>
                <a:gd name="T37" fmla="*/ 809 h 962"/>
                <a:gd name="T38" fmla="*/ 171 w 288"/>
                <a:gd name="T39" fmla="*/ 857 h 962"/>
                <a:gd name="T40" fmla="*/ 136 w 288"/>
                <a:gd name="T41" fmla="*/ 902 h 962"/>
                <a:gd name="T42" fmla="*/ 96 w 288"/>
                <a:gd name="T43" fmla="*/ 945 h 962"/>
                <a:gd name="T44" fmla="*/ 84 w 288"/>
                <a:gd name="T45" fmla="*/ 955 h 962"/>
                <a:gd name="T46" fmla="*/ 71 w 288"/>
                <a:gd name="T47" fmla="*/ 960 h 962"/>
                <a:gd name="T48" fmla="*/ 56 w 288"/>
                <a:gd name="T49" fmla="*/ 962 h 962"/>
                <a:gd name="T50" fmla="*/ 42 w 288"/>
                <a:gd name="T51" fmla="*/ 960 h 962"/>
                <a:gd name="T52" fmla="*/ 28 w 288"/>
                <a:gd name="T53" fmla="*/ 955 h 962"/>
                <a:gd name="T54" fmla="*/ 16 w 288"/>
                <a:gd name="T55" fmla="*/ 945 h 962"/>
                <a:gd name="T56" fmla="*/ 7 w 288"/>
                <a:gd name="T57" fmla="*/ 933 h 962"/>
                <a:gd name="T58" fmla="*/ 2 w 288"/>
                <a:gd name="T59" fmla="*/ 920 h 962"/>
                <a:gd name="T60" fmla="*/ 0 w 288"/>
                <a:gd name="T61" fmla="*/ 905 h 962"/>
                <a:gd name="T62" fmla="*/ 2 w 288"/>
                <a:gd name="T63" fmla="*/ 891 h 962"/>
                <a:gd name="T64" fmla="*/ 7 w 288"/>
                <a:gd name="T65" fmla="*/ 877 h 962"/>
                <a:gd name="T66" fmla="*/ 16 w 288"/>
                <a:gd name="T67" fmla="*/ 865 h 962"/>
                <a:gd name="T68" fmla="*/ 52 w 288"/>
                <a:gd name="T69" fmla="*/ 825 h 962"/>
                <a:gd name="T70" fmla="*/ 84 w 288"/>
                <a:gd name="T71" fmla="*/ 782 h 962"/>
                <a:gd name="T72" fmla="*/ 111 w 288"/>
                <a:gd name="T73" fmla="*/ 737 h 962"/>
                <a:gd name="T74" fmla="*/ 133 w 288"/>
                <a:gd name="T75" fmla="*/ 689 h 962"/>
                <a:gd name="T76" fmla="*/ 151 w 288"/>
                <a:gd name="T77" fmla="*/ 639 h 962"/>
                <a:gd name="T78" fmla="*/ 164 w 288"/>
                <a:gd name="T79" fmla="*/ 588 h 962"/>
                <a:gd name="T80" fmla="*/ 172 w 288"/>
                <a:gd name="T81" fmla="*/ 535 h 962"/>
                <a:gd name="T82" fmla="*/ 175 w 288"/>
                <a:gd name="T83" fmla="*/ 480 h 962"/>
                <a:gd name="T84" fmla="*/ 172 w 288"/>
                <a:gd name="T85" fmla="*/ 427 h 962"/>
                <a:gd name="T86" fmla="*/ 164 w 288"/>
                <a:gd name="T87" fmla="*/ 374 h 962"/>
                <a:gd name="T88" fmla="*/ 151 w 288"/>
                <a:gd name="T89" fmla="*/ 322 h 962"/>
                <a:gd name="T90" fmla="*/ 133 w 288"/>
                <a:gd name="T91" fmla="*/ 272 h 962"/>
                <a:gd name="T92" fmla="*/ 111 w 288"/>
                <a:gd name="T93" fmla="*/ 224 h 962"/>
                <a:gd name="T94" fmla="*/ 84 w 288"/>
                <a:gd name="T95" fmla="*/ 179 h 962"/>
                <a:gd name="T96" fmla="*/ 52 w 288"/>
                <a:gd name="T97" fmla="*/ 137 h 962"/>
                <a:gd name="T98" fmla="*/ 16 w 288"/>
                <a:gd name="T99" fmla="*/ 97 h 962"/>
                <a:gd name="T100" fmla="*/ 7 w 288"/>
                <a:gd name="T101" fmla="*/ 84 h 962"/>
                <a:gd name="T102" fmla="*/ 2 w 288"/>
                <a:gd name="T103" fmla="*/ 71 h 962"/>
                <a:gd name="T104" fmla="*/ 0 w 288"/>
                <a:gd name="T105" fmla="*/ 56 h 962"/>
                <a:gd name="T106" fmla="*/ 2 w 288"/>
                <a:gd name="T107" fmla="*/ 42 h 962"/>
                <a:gd name="T108" fmla="*/ 7 w 288"/>
                <a:gd name="T109" fmla="*/ 29 h 962"/>
                <a:gd name="T110" fmla="*/ 16 w 288"/>
                <a:gd name="T111" fmla="*/ 16 h 962"/>
                <a:gd name="T112" fmla="*/ 28 w 288"/>
                <a:gd name="T113" fmla="*/ 7 h 962"/>
                <a:gd name="T114" fmla="*/ 42 w 288"/>
                <a:gd name="T115" fmla="*/ 2 h 962"/>
                <a:gd name="T116" fmla="*/ 56 w 288"/>
                <a:gd name="T117" fmla="*/ 0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8" h="962">
                  <a:moveTo>
                    <a:pt x="56" y="0"/>
                  </a:moveTo>
                  <a:lnTo>
                    <a:pt x="71" y="2"/>
                  </a:lnTo>
                  <a:lnTo>
                    <a:pt x="84" y="7"/>
                  </a:lnTo>
                  <a:lnTo>
                    <a:pt x="96" y="16"/>
                  </a:lnTo>
                  <a:lnTo>
                    <a:pt x="136" y="58"/>
                  </a:lnTo>
                  <a:lnTo>
                    <a:pt x="171" y="105"/>
                  </a:lnTo>
                  <a:lnTo>
                    <a:pt x="200" y="152"/>
                  </a:lnTo>
                  <a:lnTo>
                    <a:pt x="227" y="203"/>
                  </a:lnTo>
                  <a:lnTo>
                    <a:pt x="249" y="255"/>
                  </a:lnTo>
                  <a:lnTo>
                    <a:pt x="265" y="310"/>
                  </a:lnTo>
                  <a:lnTo>
                    <a:pt x="278" y="366"/>
                  </a:lnTo>
                  <a:lnTo>
                    <a:pt x="286" y="422"/>
                  </a:lnTo>
                  <a:lnTo>
                    <a:pt x="288" y="480"/>
                  </a:lnTo>
                  <a:lnTo>
                    <a:pt x="286" y="539"/>
                  </a:lnTo>
                  <a:lnTo>
                    <a:pt x="278" y="596"/>
                  </a:lnTo>
                  <a:lnTo>
                    <a:pt x="265" y="651"/>
                  </a:lnTo>
                  <a:lnTo>
                    <a:pt x="249" y="706"/>
                  </a:lnTo>
                  <a:lnTo>
                    <a:pt x="227" y="759"/>
                  </a:lnTo>
                  <a:lnTo>
                    <a:pt x="200" y="809"/>
                  </a:lnTo>
                  <a:lnTo>
                    <a:pt x="171" y="857"/>
                  </a:lnTo>
                  <a:lnTo>
                    <a:pt x="136" y="902"/>
                  </a:lnTo>
                  <a:lnTo>
                    <a:pt x="96" y="945"/>
                  </a:lnTo>
                  <a:lnTo>
                    <a:pt x="84" y="955"/>
                  </a:lnTo>
                  <a:lnTo>
                    <a:pt x="71" y="960"/>
                  </a:lnTo>
                  <a:lnTo>
                    <a:pt x="56" y="962"/>
                  </a:lnTo>
                  <a:lnTo>
                    <a:pt x="42" y="960"/>
                  </a:lnTo>
                  <a:lnTo>
                    <a:pt x="28" y="955"/>
                  </a:lnTo>
                  <a:lnTo>
                    <a:pt x="16" y="945"/>
                  </a:lnTo>
                  <a:lnTo>
                    <a:pt x="7" y="933"/>
                  </a:lnTo>
                  <a:lnTo>
                    <a:pt x="2" y="920"/>
                  </a:lnTo>
                  <a:lnTo>
                    <a:pt x="0" y="905"/>
                  </a:lnTo>
                  <a:lnTo>
                    <a:pt x="2" y="891"/>
                  </a:lnTo>
                  <a:lnTo>
                    <a:pt x="7" y="877"/>
                  </a:lnTo>
                  <a:lnTo>
                    <a:pt x="16" y="865"/>
                  </a:lnTo>
                  <a:lnTo>
                    <a:pt x="52" y="825"/>
                  </a:lnTo>
                  <a:lnTo>
                    <a:pt x="84" y="782"/>
                  </a:lnTo>
                  <a:lnTo>
                    <a:pt x="111" y="737"/>
                  </a:lnTo>
                  <a:lnTo>
                    <a:pt x="133" y="689"/>
                  </a:lnTo>
                  <a:lnTo>
                    <a:pt x="151" y="639"/>
                  </a:lnTo>
                  <a:lnTo>
                    <a:pt x="164" y="588"/>
                  </a:lnTo>
                  <a:lnTo>
                    <a:pt x="172" y="535"/>
                  </a:lnTo>
                  <a:lnTo>
                    <a:pt x="175" y="480"/>
                  </a:lnTo>
                  <a:lnTo>
                    <a:pt x="172" y="427"/>
                  </a:lnTo>
                  <a:lnTo>
                    <a:pt x="164" y="374"/>
                  </a:lnTo>
                  <a:lnTo>
                    <a:pt x="151" y="322"/>
                  </a:lnTo>
                  <a:lnTo>
                    <a:pt x="133" y="272"/>
                  </a:lnTo>
                  <a:lnTo>
                    <a:pt x="111" y="224"/>
                  </a:lnTo>
                  <a:lnTo>
                    <a:pt x="84" y="179"/>
                  </a:lnTo>
                  <a:lnTo>
                    <a:pt x="52" y="137"/>
                  </a:lnTo>
                  <a:lnTo>
                    <a:pt x="16" y="97"/>
                  </a:lnTo>
                  <a:lnTo>
                    <a:pt x="7" y="84"/>
                  </a:lnTo>
                  <a:lnTo>
                    <a:pt x="2" y="71"/>
                  </a:lnTo>
                  <a:lnTo>
                    <a:pt x="0" y="56"/>
                  </a:lnTo>
                  <a:lnTo>
                    <a:pt x="2" y="42"/>
                  </a:lnTo>
                  <a:lnTo>
                    <a:pt x="7" y="29"/>
                  </a:lnTo>
                  <a:lnTo>
                    <a:pt x="16" y="16"/>
                  </a:lnTo>
                  <a:lnTo>
                    <a:pt x="28" y="7"/>
                  </a:lnTo>
                  <a:lnTo>
                    <a:pt x="42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0" name="Freeform 623"/>
            <p:cNvSpPr>
              <a:spLocks/>
            </p:cNvSpPr>
            <p:nvPr/>
          </p:nvSpPr>
          <p:spPr bwMode="auto">
            <a:xfrm>
              <a:off x="8586788" y="6011863"/>
              <a:ext cx="38100" cy="114300"/>
            </a:xfrm>
            <a:custGeom>
              <a:avLst/>
              <a:gdLst>
                <a:gd name="T0" fmla="*/ 57 w 238"/>
                <a:gd name="T1" fmla="*/ 0 h 720"/>
                <a:gd name="T2" fmla="*/ 72 w 238"/>
                <a:gd name="T3" fmla="*/ 2 h 720"/>
                <a:gd name="T4" fmla="*/ 85 w 238"/>
                <a:gd name="T5" fmla="*/ 7 h 720"/>
                <a:gd name="T6" fmla="*/ 97 w 238"/>
                <a:gd name="T7" fmla="*/ 17 h 720"/>
                <a:gd name="T8" fmla="*/ 132 w 238"/>
                <a:gd name="T9" fmla="*/ 56 h 720"/>
                <a:gd name="T10" fmla="*/ 163 w 238"/>
                <a:gd name="T11" fmla="*/ 98 h 720"/>
                <a:gd name="T12" fmla="*/ 188 w 238"/>
                <a:gd name="T13" fmla="*/ 142 h 720"/>
                <a:gd name="T14" fmla="*/ 209 w 238"/>
                <a:gd name="T15" fmla="*/ 189 h 720"/>
                <a:gd name="T16" fmla="*/ 223 w 238"/>
                <a:gd name="T17" fmla="*/ 236 h 720"/>
                <a:gd name="T18" fmla="*/ 233 w 238"/>
                <a:gd name="T19" fmla="*/ 286 h 720"/>
                <a:gd name="T20" fmla="*/ 238 w 238"/>
                <a:gd name="T21" fmla="*/ 335 h 720"/>
                <a:gd name="T22" fmla="*/ 238 w 238"/>
                <a:gd name="T23" fmla="*/ 385 h 720"/>
                <a:gd name="T24" fmla="*/ 233 w 238"/>
                <a:gd name="T25" fmla="*/ 434 h 720"/>
                <a:gd name="T26" fmla="*/ 223 w 238"/>
                <a:gd name="T27" fmla="*/ 483 h 720"/>
                <a:gd name="T28" fmla="*/ 209 w 238"/>
                <a:gd name="T29" fmla="*/ 531 h 720"/>
                <a:gd name="T30" fmla="*/ 188 w 238"/>
                <a:gd name="T31" fmla="*/ 578 h 720"/>
                <a:gd name="T32" fmla="*/ 163 w 238"/>
                <a:gd name="T33" fmla="*/ 622 h 720"/>
                <a:gd name="T34" fmla="*/ 132 w 238"/>
                <a:gd name="T35" fmla="*/ 664 h 720"/>
                <a:gd name="T36" fmla="*/ 97 w 238"/>
                <a:gd name="T37" fmla="*/ 703 h 720"/>
                <a:gd name="T38" fmla="*/ 85 w 238"/>
                <a:gd name="T39" fmla="*/ 713 h 720"/>
                <a:gd name="T40" fmla="*/ 72 w 238"/>
                <a:gd name="T41" fmla="*/ 718 h 720"/>
                <a:gd name="T42" fmla="*/ 57 w 238"/>
                <a:gd name="T43" fmla="*/ 720 h 720"/>
                <a:gd name="T44" fmla="*/ 43 w 238"/>
                <a:gd name="T45" fmla="*/ 718 h 720"/>
                <a:gd name="T46" fmla="*/ 29 w 238"/>
                <a:gd name="T47" fmla="*/ 713 h 720"/>
                <a:gd name="T48" fmla="*/ 17 w 238"/>
                <a:gd name="T49" fmla="*/ 703 h 720"/>
                <a:gd name="T50" fmla="*/ 8 w 238"/>
                <a:gd name="T51" fmla="*/ 691 h 720"/>
                <a:gd name="T52" fmla="*/ 3 w 238"/>
                <a:gd name="T53" fmla="*/ 678 h 720"/>
                <a:gd name="T54" fmla="*/ 0 w 238"/>
                <a:gd name="T55" fmla="*/ 663 h 720"/>
                <a:gd name="T56" fmla="*/ 3 w 238"/>
                <a:gd name="T57" fmla="*/ 649 h 720"/>
                <a:gd name="T58" fmla="*/ 8 w 238"/>
                <a:gd name="T59" fmla="*/ 635 h 720"/>
                <a:gd name="T60" fmla="*/ 17 w 238"/>
                <a:gd name="T61" fmla="*/ 623 h 720"/>
                <a:gd name="T62" fmla="*/ 46 w 238"/>
                <a:gd name="T63" fmla="*/ 590 h 720"/>
                <a:gd name="T64" fmla="*/ 71 w 238"/>
                <a:gd name="T65" fmla="*/ 556 h 720"/>
                <a:gd name="T66" fmla="*/ 90 w 238"/>
                <a:gd name="T67" fmla="*/ 519 h 720"/>
                <a:gd name="T68" fmla="*/ 106 w 238"/>
                <a:gd name="T69" fmla="*/ 481 h 720"/>
                <a:gd name="T70" fmla="*/ 117 w 238"/>
                <a:gd name="T71" fmla="*/ 440 h 720"/>
                <a:gd name="T72" fmla="*/ 124 w 238"/>
                <a:gd name="T73" fmla="*/ 400 h 720"/>
                <a:gd name="T74" fmla="*/ 126 w 238"/>
                <a:gd name="T75" fmla="*/ 360 h 720"/>
                <a:gd name="T76" fmla="*/ 124 w 238"/>
                <a:gd name="T77" fmla="*/ 319 h 720"/>
                <a:gd name="T78" fmla="*/ 117 w 238"/>
                <a:gd name="T79" fmla="*/ 279 h 720"/>
                <a:gd name="T80" fmla="*/ 106 w 238"/>
                <a:gd name="T81" fmla="*/ 239 h 720"/>
                <a:gd name="T82" fmla="*/ 90 w 238"/>
                <a:gd name="T83" fmla="*/ 201 h 720"/>
                <a:gd name="T84" fmla="*/ 71 w 238"/>
                <a:gd name="T85" fmla="*/ 164 h 720"/>
                <a:gd name="T86" fmla="*/ 46 w 238"/>
                <a:gd name="T87" fmla="*/ 129 h 720"/>
                <a:gd name="T88" fmla="*/ 17 w 238"/>
                <a:gd name="T89" fmla="*/ 97 h 720"/>
                <a:gd name="T90" fmla="*/ 8 w 238"/>
                <a:gd name="T91" fmla="*/ 85 h 720"/>
                <a:gd name="T92" fmla="*/ 3 w 238"/>
                <a:gd name="T93" fmla="*/ 71 h 720"/>
                <a:gd name="T94" fmla="*/ 0 w 238"/>
                <a:gd name="T95" fmla="*/ 57 h 720"/>
                <a:gd name="T96" fmla="*/ 3 w 238"/>
                <a:gd name="T97" fmla="*/ 42 h 720"/>
                <a:gd name="T98" fmla="*/ 8 w 238"/>
                <a:gd name="T99" fmla="*/ 29 h 720"/>
                <a:gd name="T100" fmla="*/ 17 w 238"/>
                <a:gd name="T101" fmla="*/ 17 h 720"/>
                <a:gd name="T102" fmla="*/ 29 w 238"/>
                <a:gd name="T103" fmla="*/ 7 h 720"/>
                <a:gd name="T104" fmla="*/ 43 w 238"/>
                <a:gd name="T105" fmla="*/ 2 h 720"/>
                <a:gd name="T106" fmla="*/ 57 w 238"/>
                <a:gd name="T107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8" h="720">
                  <a:moveTo>
                    <a:pt x="57" y="0"/>
                  </a:moveTo>
                  <a:lnTo>
                    <a:pt x="72" y="2"/>
                  </a:lnTo>
                  <a:lnTo>
                    <a:pt x="85" y="7"/>
                  </a:lnTo>
                  <a:lnTo>
                    <a:pt x="97" y="17"/>
                  </a:lnTo>
                  <a:lnTo>
                    <a:pt x="132" y="56"/>
                  </a:lnTo>
                  <a:lnTo>
                    <a:pt x="163" y="98"/>
                  </a:lnTo>
                  <a:lnTo>
                    <a:pt x="188" y="142"/>
                  </a:lnTo>
                  <a:lnTo>
                    <a:pt x="209" y="189"/>
                  </a:lnTo>
                  <a:lnTo>
                    <a:pt x="223" y="236"/>
                  </a:lnTo>
                  <a:lnTo>
                    <a:pt x="233" y="286"/>
                  </a:lnTo>
                  <a:lnTo>
                    <a:pt x="238" y="335"/>
                  </a:lnTo>
                  <a:lnTo>
                    <a:pt x="238" y="385"/>
                  </a:lnTo>
                  <a:lnTo>
                    <a:pt x="233" y="434"/>
                  </a:lnTo>
                  <a:lnTo>
                    <a:pt x="223" y="483"/>
                  </a:lnTo>
                  <a:lnTo>
                    <a:pt x="209" y="531"/>
                  </a:lnTo>
                  <a:lnTo>
                    <a:pt x="188" y="578"/>
                  </a:lnTo>
                  <a:lnTo>
                    <a:pt x="163" y="622"/>
                  </a:lnTo>
                  <a:lnTo>
                    <a:pt x="132" y="664"/>
                  </a:lnTo>
                  <a:lnTo>
                    <a:pt x="97" y="703"/>
                  </a:lnTo>
                  <a:lnTo>
                    <a:pt x="85" y="713"/>
                  </a:lnTo>
                  <a:lnTo>
                    <a:pt x="72" y="718"/>
                  </a:lnTo>
                  <a:lnTo>
                    <a:pt x="57" y="720"/>
                  </a:lnTo>
                  <a:lnTo>
                    <a:pt x="43" y="718"/>
                  </a:lnTo>
                  <a:lnTo>
                    <a:pt x="29" y="713"/>
                  </a:lnTo>
                  <a:lnTo>
                    <a:pt x="17" y="703"/>
                  </a:lnTo>
                  <a:lnTo>
                    <a:pt x="8" y="691"/>
                  </a:lnTo>
                  <a:lnTo>
                    <a:pt x="3" y="678"/>
                  </a:lnTo>
                  <a:lnTo>
                    <a:pt x="0" y="663"/>
                  </a:lnTo>
                  <a:lnTo>
                    <a:pt x="3" y="649"/>
                  </a:lnTo>
                  <a:lnTo>
                    <a:pt x="8" y="635"/>
                  </a:lnTo>
                  <a:lnTo>
                    <a:pt x="17" y="623"/>
                  </a:lnTo>
                  <a:lnTo>
                    <a:pt x="46" y="590"/>
                  </a:lnTo>
                  <a:lnTo>
                    <a:pt x="71" y="556"/>
                  </a:lnTo>
                  <a:lnTo>
                    <a:pt x="90" y="519"/>
                  </a:lnTo>
                  <a:lnTo>
                    <a:pt x="106" y="481"/>
                  </a:lnTo>
                  <a:lnTo>
                    <a:pt x="117" y="440"/>
                  </a:lnTo>
                  <a:lnTo>
                    <a:pt x="124" y="400"/>
                  </a:lnTo>
                  <a:lnTo>
                    <a:pt x="126" y="360"/>
                  </a:lnTo>
                  <a:lnTo>
                    <a:pt x="124" y="319"/>
                  </a:lnTo>
                  <a:lnTo>
                    <a:pt x="117" y="279"/>
                  </a:lnTo>
                  <a:lnTo>
                    <a:pt x="106" y="239"/>
                  </a:lnTo>
                  <a:lnTo>
                    <a:pt x="90" y="201"/>
                  </a:lnTo>
                  <a:lnTo>
                    <a:pt x="71" y="164"/>
                  </a:lnTo>
                  <a:lnTo>
                    <a:pt x="46" y="129"/>
                  </a:lnTo>
                  <a:lnTo>
                    <a:pt x="17" y="97"/>
                  </a:lnTo>
                  <a:lnTo>
                    <a:pt x="8" y="85"/>
                  </a:lnTo>
                  <a:lnTo>
                    <a:pt x="3" y="71"/>
                  </a:lnTo>
                  <a:lnTo>
                    <a:pt x="0" y="57"/>
                  </a:lnTo>
                  <a:lnTo>
                    <a:pt x="3" y="42"/>
                  </a:lnTo>
                  <a:lnTo>
                    <a:pt x="8" y="29"/>
                  </a:lnTo>
                  <a:lnTo>
                    <a:pt x="17" y="17"/>
                  </a:lnTo>
                  <a:lnTo>
                    <a:pt x="29" y="7"/>
                  </a:lnTo>
                  <a:lnTo>
                    <a:pt x="43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8" name="Group 1027"/>
          <p:cNvGrpSpPr/>
          <p:nvPr/>
        </p:nvGrpSpPr>
        <p:grpSpPr>
          <a:xfrm>
            <a:off x="7231884" y="5793224"/>
            <a:ext cx="525463" cy="523875"/>
            <a:chOff x="7258050" y="5789613"/>
            <a:chExt cx="525463" cy="523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25" name="Freeform 628"/>
            <p:cNvSpPr>
              <a:spLocks noEditPoints="1"/>
            </p:cNvSpPr>
            <p:nvPr/>
          </p:nvSpPr>
          <p:spPr bwMode="auto">
            <a:xfrm>
              <a:off x="7483475" y="5926138"/>
              <a:ext cx="146050" cy="171450"/>
            </a:xfrm>
            <a:custGeom>
              <a:avLst/>
              <a:gdLst>
                <a:gd name="T0" fmla="*/ 202 w 912"/>
                <a:gd name="T1" fmla="*/ 740 h 1077"/>
                <a:gd name="T2" fmla="*/ 156 w 912"/>
                <a:gd name="T3" fmla="*/ 762 h 1077"/>
                <a:gd name="T4" fmla="*/ 125 w 912"/>
                <a:gd name="T5" fmla="*/ 801 h 1077"/>
                <a:gd name="T6" fmla="*/ 114 w 912"/>
                <a:gd name="T7" fmla="*/ 850 h 1077"/>
                <a:gd name="T8" fmla="*/ 125 w 912"/>
                <a:gd name="T9" fmla="*/ 901 h 1077"/>
                <a:gd name="T10" fmla="*/ 156 w 912"/>
                <a:gd name="T11" fmla="*/ 939 h 1077"/>
                <a:gd name="T12" fmla="*/ 202 w 912"/>
                <a:gd name="T13" fmla="*/ 960 h 1077"/>
                <a:gd name="T14" fmla="*/ 254 w 912"/>
                <a:gd name="T15" fmla="*/ 960 h 1077"/>
                <a:gd name="T16" fmla="*/ 299 w 912"/>
                <a:gd name="T17" fmla="*/ 939 h 1077"/>
                <a:gd name="T18" fmla="*/ 330 w 912"/>
                <a:gd name="T19" fmla="*/ 901 h 1077"/>
                <a:gd name="T20" fmla="*/ 342 w 912"/>
                <a:gd name="T21" fmla="*/ 850 h 1077"/>
                <a:gd name="T22" fmla="*/ 330 w 912"/>
                <a:gd name="T23" fmla="*/ 801 h 1077"/>
                <a:gd name="T24" fmla="*/ 299 w 912"/>
                <a:gd name="T25" fmla="*/ 762 h 1077"/>
                <a:gd name="T26" fmla="*/ 254 w 912"/>
                <a:gd name="T27" fmla="*/ 740 h 1077"/>
                <a:gd name="T28" fmla="*/ 228 w 912"/>
                <a:gd name="T29" fmla="*/ 0 h 1077"/>
                <a:gd name="T30" fmla="*/ 262 w 912"/>
                <a:gd name="T31" fmla="*/ 12 h 1077"/>
                <a:gd name="T32" fmla="*/ 282 w 912"/>
                <a:gd name="T33" fmla="*/ 39 h 1077"/>
                <a:gd name="T34" fmla="*/ 285 w 912"/>
                <a:gd name="T35" fmla="*/ 632 h 1077"/>
                <a:gd name="T36" fmla="*/ 348 w 912"/>
                <a:gd name="T37" fmla="*/ 660 h 1077"/>
                <a:gd name="T38" fmla="*/ 400 w 912"/>
                <a:gd name="T39" fmla="*/ 703 h 1077"/>
                <a:gd name="T40" fmla="*/ 436 w 912"/>
                <a:gd name="T41" fmla="*/ 761 h 1077"/>
                <a:gd name="T42" fmla="*/ 855 w 912"/>
                <a:gd name="T43" fmla="*/ 794 h 1077"/>
                <a:gd name="T44" fmla="*/ 889 w 912"/>
                <a:gd name="T45" fmla="*/ 805 h 1077"/>
                <a:gd name="T46" fmla="*/ 909 w 912"/>
                <a:gd name="T47" fmla="*/ 833 h 1077"/>
                <a:gd name="T48" fmla="*/ 909 w 912"/>
                <a:gd name="T49" fmla="*/ 869 h 1077"/>
                <a:gd name="T50" fmla="*/ 889 w 912"/>
                <a:gd name="T51" fmla="*/ 897 h 1077"/>
                <a:gd name="T52" fmla="*/ 855 w 912"/>
                <a:gd name="T53" fmla="*/ 907 h 1077"/>
                <a:gd name="T54" fmla="*/ 437 w 912"/>
                <a:gd name="T55" fmla="*/ 939 h 1077"/>
                <a:gd name="T56" fmla="*/ 403 w 912"/>
                <a:gd name="T57" fmla="*/ 994 h 1077"/>
                <a:gd name="T58" fmla="*/ 355 w 912"/>
                <a:gd name="T59" fmla="*/ 1038 h 1077"/>
                <a:gd name="T60" fmla="*/ 295 w 912"/>
                <a:gd name="T61" fmla="*/ 1067 h 1077"/>
                <a:gd name="T62" fmla="*/ 228 w 912"/>
                <a:gd name="T63" fmla="*/ 1077 h 1077"/>
                <a:gd name="T64" fmla="*/ 156 w 912"/>
                <a:gd name="T65" fmla="*/ 1066 h 1077"/>
                <a:gd name="T66" fmla="*/ 93 w 912"/>
                <a:gd name="T67" fmla="*/ 1034 h 1077"/>
                <a:gd name="T68" fmla="*/ 44 w 912"/>
                <a:gd name="T69" fmla="*/ 984 h 1077"/>
                <a:gd name="T70" fmla="*/ 11 w 912"/>
                <a:gd name="T71" fmla="*/ 922 h 1077"/>
                <a:gd name="T72" fmla="*/ 0 w 912"/>
                <a:gd name="T73" fmla="*/ 850 h 1077"/>
                <a:gd name="T74" fmla="*/ 10 w 912"/>
                <a:gd name="T75" fmla="*/ 783 h 1077"/>
                <a:gd name="T76" fmla="*/ 39 w 912"/>
                <a:gd name="T77" fmla="*/ 725 h 1077"/>
                <a:gd name="T78" fmla="*/ 83 w 912"/>
                <a:gd name="T79" fmla="*/ 676 h 1077"/>
                <a:gd name="T80" fmla="*/ 140 w 912"/>
                <a:gd name="T81" fmla="*/ 642 h 1077"/>
                <a:gd name="T82" fmla="*/ 171 w 912"/>
                <a:gd name="T83" fmla="*/ 57 h 1077"/>
                <a:gd name="T84" fmla="*/ 182 w 912"/>
                <a:gd name="T85" fmla="*/ 24 h 1077"/>
                <a:gd name="T86" fmla="*/ 210 w 912"/>
                <a:gd name="T87" fmla="*/ 3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12" h="1077">
                  <a:moveTo>
                    <a:pt x="228" y="737"/>
                  </a:moveTo>
                  <a:lnTo>
                    <a:pt x="202" y="740"/>
                  </a:lnTo>
                  <a:lnTo>
                    <a:pt x="178" y="748"/>
                  </a:lnTo>
                  <a:lnTo>
                    <a:pt x="156" y="762"/>
                  </a:lnTo>
                  <a:lnTo>
                    <a:pt x="139" y="779"/>
                  </a:lnTo>
                  <a:lnTo>
                    <a:pt x="125" y="801"/>
                  </a:lnTo>
                  <a:lnTo>
                    <a:pt x="117" y="824"/>
                  </a:lnTo>
                  <a:lnTo>
                    <a:pt x="114" y="850"/>
                  </a:lnTo>
                  <a:lnTo>
                    <a:pt x="117" y="876"/>
                  </a:lnTo>
                  <a:lnTo>
                    <a:pt x="125" y="901"/>
                  </a:lnTo>
                  <a:lnTo>
                    <a:pt x="139" y="921"/>
                  </a:lnTo>
                  <a:lnTo>
                    <a:pt x="156" y="939"/>
                  </a:lnTo>
                  <a:lnTo>
                    <a:pt x="178" y="952"/>
                  </a:lnTo>
                  <a:lnTo>
                    <a:pt x="202" y="960"/>
                  </a:lnTo>
                  <a:lnTo>
                    <a:pt x="228" y="964"/>
                  </a:lnTo>
                  <a:lnTo>
                    <a:pt x="254" y="960"/>
                  </a:lnTo>
                  <a:lnTo>
                    <a:pt x="277" y="952"/>
                  </a:lnTo>
                  <a:lnTo>
                    <a:pt x="299" y="939"/>
                  </a:lnTo>
                  <a:lnTo>
                    <a:pt x="317" y="921"/>
                  </a:lnTo>
                  <a:lnTo>
                    <a:pt x="330" y="901"/>
                  </a:lnTo>
                  <a:lnTo>
                    <a:pt x="339" y="876"/>
                  </a:lnTo>
                  <a:lnTo>
                    <a:pt x="342" y="850"/>
                  </a:lnTo>
                  <a:lnTo>
                    <a:pt x="339" y="824"/>
                  </a:lnTo>
                  <a:lnTo>
                    <a:pt x="330" y="801"/>
                  </a:lnTo>
                  <a:lnTo>
                    <a:pt x="317" y="779"/>
                  </a:lnTo>
                  <a:lnTo>
                    <a:pt x="299" y="762"/>
                  </a:lnTo>
                  <a:lnTo>
                    <a:pt x="277" y="748"/>
                  </a:lnTo>
                  <a:lnTo>
                    <a:pt x="254" y="740"/>
                  </a:lnTo>
                  <a:lnTo>
                    <a:pt x="228" y="737"/>
                  </a:lnTo>
                  <a:close/>
                  <a:moveTo>
                    <a:pt x="228" y="0"/>
                  </a:moveTo>
                  <a:lnTo>
                    <a:pt x="245" y="3"/>
                  </a:lnTo>
                  <a:lnTo>
                    <a:pt x="262" y="12"/>
                  </a:lnTo>
                  <a:lnTo>
                    <a:pt x="273" y="24"/>
                  </a:lnTo>
                  <a:lnTo>
                    <a:pt x="282" y="39"/>
                  </a:lnTo>
                  <a:lnTo>
                    <a:pt x="285" y="57"/>
                  </a:lnTo>
                  <a:lnTo>
                    <a:pt x="285" y="632"/>
                  </a:lnTo>
                  <a:lnTo>
                    <a:pt x="318" y="643"/>
                  </a:lnTo>
                  <a:lnTo>
                    <a:pt x="348" y="660"/>
                  </a:lnTo>
                  <a:lnTo>
                    <a:pt x="376" y="679"/>
                  </a:lnTo>
                  <a:lnTo>
                    <a:pt x="400" y="703"/>
                  </a:lnTo>
                  <a:lnTo>
                    <a:pt x="421" y="731"/>
                  </a:lnTo>
                  <a:lnTo>
                    <a:pt x="436" y="761"/>
                  </a:lnTo>
                  <a:lnTo>
                    <a:pt x="448" y="794"/>
                  </a:lnTo>
                  <a:lnTo>
                    <a:pt x="855" y="794"/>
                  </a:lnTo>
                  <a:lnTo>
                    <a:pt x="873" y="797"/>
                  </a:lnTo>
                  <a:lnTo>
                    <a:pt x="889" y="805"/>
                  </a:lnTo>
                  <a:lnTo>
                    <a:pt x="902" y="817"/>
                  </a:lnTo>
                  <a:lnTo>
                    <a:pt x="909" y="833"/>
                  </a:lnTo>
                  <a:lnTo>
                    <a:pt x="912" y="850"/>
                  </a:lnTo>
                  <a:lnTo>
                    <a:pt x="909" y="869"/>
                  </a:lnTo>
                  <a:lnTo>
                    <a:pt x="902" y="884"/>
                  </a:lnTo>
                  <a:lnTo>
                    <a:pt x="889" y="897"/>
                  </a:lnTo>
                  <a:lnTo>
                    <a:pt x="873" y="904"/>
                  </a:lnTo>
                  <a:lnTo>
                    <a:pt x="855" y="907"/>
                  </a:lnTo>
                  <a:lnTo>
                    <a:pt x="448" y="907"/>
                  </a:lnTo>
                  <a:lnTo>
                    <a:pt x="437" y="939"/>
                  </a:lnTo>
                  <a:lnTo>
                    <a:pt x="423" y="968"/>
                  </a:lnTo>
                  <a:lnTo>
                    <a:pt x="403" y="994"/>
                  </a:lnTo>
                  <a:lnTo>
                    <a:pt x="380" y="1018"/>
                  </a:lnTo>
                  <a:lnTo>
                    <a:pt x="355" y="1038"/>
                  </a:lnTo>
                  <a:lnTo>
                    <a:pt x="326" y="1054"/>
                  </a:lnTo>
                  <a:lnTo>
                    <a:pt x="295" y="1067"/>
                  </a:lnTo>
                  <a:lnTo>
                    <a:pt x="262" y="1075"/>
                  </a:lnTo>
                  <a:lnTo>
                    <a:pt x="228" y="1077"/>
                  </a:lnTo>
                  <a:lnTo>
                    <a:pt x="190" y="1074"/>
                  </a:lnTo>
                  <a:lnTo>
                    <a:pt x="156" y="1066"/>
                  </a:lnTo>
                  <a:lnTo>
                    <a:pt x="123" y="1052"/>
                  </a:lnTo>
                  <a:lnTo>
                    <a:pt x="93" y="1034"/>
                  </a:lnTo>
                  <a:lnTo>
                    <a:pt x="67" y="1011"/>
                  </a:lnTo>
                  <a:lnTo>
                    <a:pt x="44" y="984"/>
                  </a:lnTo>
                  <a:lnTo>
                    <a:pt x="26" y="954"/>
                  </a:lnTo>
                  <a:lnTo>
                    <a:pt x="11" y="922"/>
                  </a:lnTo>
                  <a:lnTo>
                    <a:pt x="3" y="887"/>
                  </a:lnTo>
                  <a:lnTo>
                    <a:pt x="0" y="850"/>
                  </a:lnTo>
                  <a:lnTo>
                    <a:pt x="3" y="816"/>
                  </a:lnTo>
                  <a:lnTo>
                    <a:pt x="10" y="783"/>
                  </a:lnTo>
                  <a:lnTo>
                    <a:pt x="22" y="752"/>
                  </a:lnTo>
                  <a:lnTo>
                    <a:pt x="39" y="725"/>
                  </a:lnTo>
                  <a:lnTo>
                    <a:pt x="59" y="699"/>
                  </a:lnTo>
                  <a:lnTo>
                    <a:pt x="83" y="676"/>
                  </a:lnTo>
                  <a:lnTo>
                    <a:pt x="110" y="658"/>
                  </a:lnTo>
                  <a:lnTo>
                    <a:pt x="140" y="642"/>
                  </a:lnTo>
                  <a:lnTo>
                    <a:pt x="171" y="632"/>
                  </a:lnTo>
                  <a:lnTo>
                    <a:pt x="171" y="57"/>
                  </a:lnTo>
                  <a:lnTo>
                    <a:pt x="174" y="39"/>
                  </a:lnTo>
                  <a:lnTo>
                    <a:pt x="182" y="24"/>
                  </a:lnTo>
                  <a:lnTo>
                    <a:pt x="195" y="12"/>
                  </a:lnTo>
                  <a:lnTo>
                    <a:pt x="210" y="3"/>
                  </a:lnTo>
                  <a:lnTo>
                    <a:pt x="2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6" name="Freeform 629"/>
            <p:cNvSpPr>
              <a:spLocks noEditPoints="1"/>
            </p:cNvSpPr>
            <p:nvPr/>
          </p:nvSpPr>
          <p:spPr bwMode="auto">
            <a:xfrm>
              <a:off x="7258050" y="5789613"/>
              <a:ext cx="525463" cy="523875"/>
            </a:xfrm>
            <a:custGeom>
              <a:avLst/>
              <a:gdLst>
                <a:gd name="T0" fmla="*/ 1185 w 3305"/>
                <a:gd name="T1" fmla="*/ 370 h 3295"/>
                <a:gd name="T2" fmla="*/ 711 w 3305"/>
                <a:gd name="T3" fmla="*/ 645 h 3295"/>
                <a:gd name="T4" fmla="*/ 378 w 3305"/>
                <a:gd name="T5" fmla="*/ 1075 h 3295"/>
                <a:gd name="T6" fmla="*/ 230 w 3305"/>
                <a:gd name="T7" fmla="*/ 1611 h 3295"/>
                <a:gd name="T8" fmla="*/ 306 w 3305"/>
                <a:gd name="T9" fmla="*/ 2173 h 3295"/>
                <a:gd name="T10" fmla="*/ 583 w 3305"/>
                <a:gd name="T11" fmla="*/ 2644 h 3295"/>
                <a:gd name="T12" fmla="*/ 1015 w 3305"/>
                <a:gd name="T13" fmla="*/ 2976 h 3295"/>
                <a:gd name="T14" fmla="*/ 1555 w 3305"/>
                <a:gd name="T15" fmla="*/ 3122 h 3295"/>
                <a:gd name="T16" fmla="*/ 2120 w 3305"/>
                <a:gd name="T17" fmla="*/ 3047 h 3295"/>
                <a:gd name="T18" fmla="*/ 2594 w 3305"/>
                <a:gd name="T19" fmla="*/ 2772 h 3295"/>
                <a:gd name="T20" fmla="*/ 2927 w 3305"/>
                <a:gd name="T21" fmla="*/ 2343 h 3295"/>
                <a:gd name="T22" fmla="*/ 3075 w 3305"/>
                <a:gd name="T23" fmla="*/ 1805 h 3295"/>
                <a:gd name="T24" fmla="*/ 3000 w 3305"/>
                <a:gd name="T25" fmla="*/ 1244 h 3295"/>
                <a:gd name="T26" fmla="*/ 2723 w 3305"/>
                <a:gd name="T27" fmla="*/ 774 h 3295"/>
                <a:gd name="T28" fmla="*/ 2291 w 3305"/>
                <a:gd name="T29" fmla="*/ 442 h 3295"/>
                <a:gd name="T30" fmla="*/ 1750 w 3305"/>
                <a:gd name="T31" fmla="*/ 295 h 3295"/>
                <a:gd name="T32" fmla="*/ 318 w 3305"/>
                <a:gd name="T33" fmla="*/ 144 h 3295"/>
                <a:gd name="T34" fmla="*/ 144 w 3305"/>
                <a:gd name="T35" fmla="*/ 316 h 3295"/>
                <a:gd name="T36" fmla="*/ 125 w 3305"/>
                <a:gd name="T37" fmla="*/ 552 h 3295"/>
                <a:gd name="T38" fmla="*/ 593 w 3305"/>
                <a:gd name="T39" fmla="*/ 138 h 3295"/>
                <a:gd name="T40" fmla="*/ 2751 w 3305"/>
                <a:gd name="T41" fmla="*/ 126 h 3295"/>
                <a:gd name="T42" fmla="*/ 3168 w 3305"/>
                <a:gd name="T43" fmla="*/ 590 h 3295"/>
                <a:gd name="T44" fmla="*/ 3176 w 3305"/>
                <a:gd name="T45" fmla="*/ 354 h 3295"/>
                <a:gd name="T46" fmla="*/ 3024 w 3305"/>
                <a:gd name="T47" fmla="*/ 163 h 3295"/>
                <a:gd name="T48" fmla="*/ 439 w 3305"/>
                <a:gd name="T49" fmla="*/ 0 h 3295"/>
                <a:gd name="T50" fmla="*/ 712 w 3305"/>
                <a:gd name="T51" fmla="*/ 72 h 3295"/>
                <a:gd name="T52" fmla="*/ 805 w 3305"/>
                <a:gd name="T53" fmla="*/ 190 h 3295"/>
                <a:gd name="T54" fmla="*/ 770 w 3305"/>
                <a:gd name="T55" fmla="*/ 456 h 3295"/>
                <a:gd name="T56" fmla="*/ 1272 w 3305"/>
                <a:gd name="T57" fmla="*/ 226 h 3295"/>
                <a:gd name="T58" fmla="*/ 1847 w 3305"/>
                <a:gd name="T59" fmla="*/ 191 h 3295"/>
                <a:gd name="T60" fmla="*/ 2380 w 3305"/>
                <a:gd name="T61" fmla="*/ 361 h 3295"/>
                <a:gd name="T62" fmla="*/ 2516 w 3305"/>
                <a:gd name="T63" fmla="*/ 214 h 3295"/>
                <a:gd name="T64" fmla="*/ 2516 w 3305"/>
                <a:gd name="T65" fmla="*/ 134 h 3295"/>
                <a:gd name="T66" fmla="*/ 2772 w 3305"/>
                <a:gd name="T67" fmla="*/ 5 h 3295"/>
                <a:gd name="T68" fmla="*/ 3051 w 3305"/>
                <a:gd name="T69" fmla="*/ 48 h 3295"/>
                <a:gd name="T70" fmla="*/ 3258 w 3305"/>
                <a:gd name="T71" fmla="*/ 253 h 3295"/>
                <a:gd name="T72" fmla="*/ 3301 w 3305"/>
                <a:gd name="T73" fmla="*/ 531 h 3295"/>
                <a:gd name="T74" fmla="*/ 3171 w 3305"/>
                <a:gd name="T75" fmla="*/ 785 h 3295"/>
                <a:gd name="T76" fmla="*/ 3091 w 3305"/>
                <a:gd name="T77" fmla="*/ 785 h 3295"/>
                <a:gd name="T78" fmla="*/ 2977 w 3305"/>
                <a:gd name="T79" fmla="*/ 928 h 3295"/>
                <a:gd name="T80" fmla="*/ 3168 w 3305"/>
                <a:gd name="T81" fmla="*/ 1430 h 3295"/>
                <a:gd name="T82" fmla="*/ 3164 w 3305"/>
                <a:gd name="T83" fmla="*/ 1998 h 3295"/>
                <a:gd name="T84" fmla="*/ 2959 w 3305"/>
                <a:gd name="T85" fmla="*/ 2518 h 3295"/>
                <a:gd name="T86" fmla="*/ 2587 w 3305"/>
                <a:gd name="T87" fmla="*/ 2924 h 3295"/>
                <a:gd name="T88" fmla="*/ 2622 w 3305"/>
                <a:gd name="T89" fmla="*/ 3238 h 3295"/>
                <a:gd name="T90" fmla="*/ 2565 w 3305"/>
                <a:gd name="T91" fmla="*/ 3295 h 3295"/>
                <a:gd name="T92" fmla="*/ 2171 w 3305"/>
                <a:gd name="T93" fmla="*/ 3150 h 3295"/>
                <a:gd name="T94" fmla="*/ 1653 w 3305"/>
                <a:gd name="T95" fmla="*/ 3238 h 3295"/>
                <a:gd name="T96" fmla="*/ 1135 w 3305"/>
                <a:gd name="T97" fmla="*/ 3150 h 3295"/>
                <a:gd name="T98" fmla="*/ 740 w 3305"/>
                <a:gd name="T99" fmla="*/ 3295 h 3295"/>
                <a:gd name="T100" fmla="*/ 683 w 3305"/>
                <a:gd name="T101" fmla="*/ 3238 h 3295"/>
                <a:gd name="T102" fmla="*/ 719 w 3305"/>
                <a:gd name="T103" fmla="*/ 2924 h 3295"/>
                <a:gd name="T104" fmla="*/ 347 w 3305"/>
                <a:gd name="T105" fmla="*/ 2518 h 3295"/>
                <a:gd name="T106" fmla="*/ 141 w 3305"/>
                <a:gd name="T107" fmla="*/ 1998 h 3295"/>
                <a:gd name="T108" fmla="*/ 139 w 3305"/>
                <a:gd name="T109" fmla="*/ 1430 h 3295"/>
                <a:gd name="T110" fmla="*/ 329 w 3305"/>
                <a:gd name="T111" fmla="*/ 928 h 3295"/>
                <a:gd name="T112" fmla="*/ 216 w 3305"/>
                <a:gd name="T113" fmla="*/ 785 h 3295"/>
                <a:gd name="T114" fmla="*/ 135 w 3305"/>
                <a:gd name="T115" fmla="*/ 785 h 3295"/>
                <a:gd name="T116" fmla="*/ 5 w 3305"/>
                <a:gd name="T117" fmla="*/ 531 h 3295"/>
                <a:gd name="T118" fmla="*/ 48 w 3305"/>
                <a:gd name="T119" fmla="*/ 253 h 3295"/>
                <a:gd name="T120" fmla="*/ 255 w 3305"/>
                <a:gd name="T121" fmla="*/ 48 h 3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05" h="3295">
                  <a:moveTo>
                    <a:pt x="1653" y="292"/>
                  </a:moveTo>
                  <a:lnTo>
                    <a:pt x="1555" y="295"/>
                  </a:lnTo>
                  <a:lnTo>
                    <a:pt x="1460" y="305"/>
                  </a:lnTo>
                  <a:lnTo>
                    <a:pt x="1366" y="320"/>
                  </a:lnTo>
                  <a:lnTo>
                    <a:pt x="1274" y="342"/>
                  </a:lnTo>
                  <a:lnTo>
                    <a:pt x="1185" y="370"/>
                  </a:lnTo>
                  <a:lnTo>
                    <a:pt x="1098" y="403"/>
                  </a:lnTo>
                  <a:lnTo>
                    <a:pt x="1015" y="442"/>
                  </a:lnTo>
                  <a:lnTo>
                    <a:pt x="934" y="485"/>
                  </a:lnTo>
                  <a:lnTo>
                    <a:pt x="856" y="534"/>
                  </a:lnTo>
                  <a:lnTo>
                    <a:pt x="782" y="587"/>
                  </a:lnTo>
                  <a:lnTo>
                    <a:pt x="711" y="645"/>
                  </a:lnTo>
                  <a:lnTo>
                    <a:pt x="645" y="707"/>
                  </a:lnTo>
                  <a:lnTo>
                    <a:pt x="583" y="774"/>
                  </a:lnTo>
                  <a:lnTo>
                    <a:pt x="525" y="844"/>
                  </a:lnTo>
                  <a:lnTo>
                    <a:pt x="471" y="917"/>
                  </a:lnTo>
                  <a:lnTo>
                    <a:pt x="422" y="994"/>
                  </a:lnTo>
                  <a:lnTo>
                    <a:pt x="378" y="1075"/>
                  </a:lnTo>
                  <a:lnTo>
                    <a:pt x="339" y="1158"/>
                  </a:lnTo>
                  <a:lnTo>
                    <a:pt x="306" y="1244"/>
                  </a:lnTo>
                  <a:lnTo>
                    <a:pt x="278" y="1332"/>
                  </a:lnTo>
                  <a:lnTo>
                    <a:pt x="256" y="1423"/>
                  </a:lnTo>
                  <a:lnTo>
                    <a:pt x="241" y="1517"/>
                  </a:lnTo>
                  <a:lnTo>
                    <a:pt x="230" y="1611"/>
                  </a:lnTo>
                  <a:lnTo>
                    <a:pt x="227" y="1708"/>
                  </a:lnTo>
                  <a:lnTo>
                    <a:pt x="230" y="1805"/>
                  </a:lnTo>
                  <a:lnTo>
                    <a:pt x="241" y="1900"/>
                  </a:lnTo>
                  <a:lnTo>
                    <a:pt x="256" y="1994"/>
                  </a:lnTo>
                  <a:lnTo>
                    <a:pt x="278" y="2084"/>
                  </a:lnTo>
                  <a:lnTo>
                    <a:pt x="306" y="2173"/>
                  </a:lnTo>
                  <a:lnTo>
                    <a:pt x="339" y="2259"/>
                  </a:lnTo>
                  <a:lnTo>
                    <a:pt x="378" y="2343"/>
                  </a:lnTo>
                  <a:lnTo>
                    <a:pt x="422" y="2423"/>
                  </a:lnTo>
                  <a:lnTo>
                    <a:pt x="471" y="2500"/>
                  </a:lnTo>
                  <a:lnTo>
                    <a:pt x="525" y="2574"/>
                  </a:lnTo>
                  <a:lnTo>
                    <a:pt x="583" y="2644"/>
                  </a:lnTo>
                  <a:lnTo>
                    <a:pt x="645" y="2710"/>
                  </a:lnTo>
                  <a:lnTo>
                    <a:pt x="711" y="2772"/>
                  </a:lnTo>
                  <a:lnTo>
                    <a:pt x="782" y="2829"/>
                  </a:lnTo>
                  <a:lnTo>
                    <a:pt x="856" y="2883"/>
                  </a:lnTo>
                  <a:lnTo>
                    <a:pt x="934" y="2931"/>
                  </a:lnTo>
                  <a:lnTo>
                    <a:pt x="1015" y="2976"/>
                  </a:lnTo>
                  <a:lnTo>
                    <a:pt x="1098" y="3014"/>
                  </a:lnTo>
                  <a:lnTo>
                    <a:pt x="1185" y="3047"/>
                  </a:lnTo>
                  <a:lnTo>
                    <a:pt x="1274" y="3074"/>
                  </a:lnTo>
                  <a:lnTo>
                    <a:pt x="1366" y="3096"/>
                  </a:lnTo>
                  <a:lnTo>
                    <a:pt x="1460" y="3113"/>
                  </a:lnTo>
                  <a:lnTo>
                    <a:pt x="1555" y="3122"/>
                  </a:lnTo>
                  <a:lnTo>
                    <a:pt x="1653" y="3125"/>
                  </a:lnTo>
                  <a:lnTo>
                    <a:pt x="1750" y="3122"/>
                  </a:lnTo>
                  <a:lnTo>
                    <a:pt x="1846" y="3113"/>
                  </a:lnTo>
                  <a:lnTo>
                    <a:pt x="1940" y="3096"/>
                  </a:lnTo>
                  <a:lnTo>
                    <a:pt x="2031" y="3074"/>
                  </a:lnTo>
                  <a:lnTo>
                    <a:pt x="2120" y="3047"/>
                  </a:lnTo>
                  <a:lnTo>
                    <a:pt x="2207" y="3014"/>
                  </a:lnTo>
                  <a:lnTo>
                    <a:pt x="2291" y="2976"/>
                  </a:lnTo>
                  <a:lnTo>
                    <a:pt x="2372" y="2931"/>
                  </a:lnTo>
                  <a:lnTo>
                    <a:pt x="2449" y="2883"/>
                  </a:lnTo>
                  <a:lnTo>
                    <a:pt x="2524" y="2829"/>
                  </a:lnTo>
                  <a:lnTo>
                    <a:pt x="2594" y="2772"/>
                  </a:lnTo>
                  <a:lnTo>
                    <a:pt x="2661" y="2710"/>
                  </a:lnTo>
                  <a:lnTo>
                    <a:pt x="2723" y="2644"/>
                  </a:lnTo>
                  <a:lnTo>
                    <a:pt x="2781" y="2574"/>
                  </a:lnTo>
                  <a:lnTo>
                    <a:pt x="2835" y="2500"/>
                  </a:lnTo>
                  <a:lnTo>
                    <a:pt x="2883" y="2423"/>
                  </a:lnTo>
                  <a:lnTo>
                    <a:pt x="2927" y="2343"/>
                  </a:lnTo>
                  <a:lnTo>
                    <a:pt x="2966" y="2259"/>
                  </a:lnTo>
                  <a:lnTo>
                    <a:pt x="3000" y="2173"/>
                  </a:lnTo>
                  <a:lnTo>
                    <a:pt x="3028" y="2084"/>
                  </a:lnTo>
                  <a:lnTo>
                    <a:pt x="3049" y="1994"/>
                  </a:lnTo>
                  <a:lnTo>
                    <a:pt x="3065" y="1900"/>
                  </a:lnTo>
                  <a:lnTo>
                    <a:pt x="3075" y="1805"/>
                  </a:lnTo>
                  <a:lnTo>
                    <a:pt x="3078" y="1708"/>
                  </a:lnTo>
                  <a:lnTo>
                    <a:pt x="3075" y="1611"/>
                  </a:lnTo>
                  <a:lnTo>
                    <a:pt x="3065" y="1517"/>
                  </a:lnTo>
                  <a:lnTo>
                    <a:pt x="3049" y="1423"/>
                  </a:lnTo>
                  <a:lnTo>
                    <a:pt x="3028" y="1332"/>
                  </a:lnTo>
                  <a:lnTo>
                    <a:pt x="3000" y="1244"/>
                  </a:lnTo>
                  <a:lnTo>
                    <a:pt x="2966" y="1158"/>
                  </a:lnTo>
                  <a:lnTo>
                    <a:pt x="2927" y="1075"/>
                  </a:lnTo>
                  <a:lnTo>
                    <a:pt x="2883" y="994"/>
                  </a:lnTo>
                  <a:lnTo>
                    <a:pt x="2835" y="917"/>
                  </a:lnTo>
                  <a:lnTo>
                    <a:pt x="2781" y="844"/>
                  </a:lnTo>
                  <a:lnTo>
                    <a:pt x="2723" y="774"/>
                  </a:lnTo>
                  <a:lnTo>
                    <a:pt x="2661" y="707"/>
                  </a:lnTo>
                  <a:lnTo>
                    <a:pt x="2594" y="645"/>
                  </a:lnTo>
                  <a:lnTo>
                    <a:pt x="2524" y="587"/>
                  </a:lnTo>
                  <a:lnTo>
                    <a:pt x="2449" y="534"/>
                  </a:lnTo>
                  <a:lnTo>
                    <a:pt x="2372" y="485"/>
                  </a:lnTo>
                  <a:lnTo>
                    <a:pt x="2291" y="442"/>
                  </a:lnTo>
                  <a:lnTo>
                    <a:pt x="2207" y="403"/>
                  </a:lnTo>
                  <a:lnTo>
                    <a:pt x="2120" y="370"/>
                  </a:lnTo>
                  <a:lnTo>
                    <a:pt x="2031" y="342"/>
                  </a:lnTo>
                  <a:lnTo>
                    <a:pt x="1940" y="320"/>
                  </a:lnTo>
                  <a:lnTo>
                    <a:pt x="1846" y="305"/>
                  </a:lnTo>
                  <a:lnTo>
                    <a:pt x="1750" y="295"/>
                  </a:lnTo>
                  <a:lnTo>
                    <a:pt x="1653" y="292"/>
                  </a:lnTo>
                  <a:close/>
                  <a:moveTo>
                    <a:pt x="476" y="113"/>
                  </a:moveTo>
                  <a:lnTo>
                    <a:pt x="435" y="114"/>
                  </a:lnTo>
                  <a:lnTo>
                    <a:pt x="395" y="120"/>
                  </a:lnTo>
                  <a:lnTo>
                    <a:pt x="357" y="130"/>
                  </a:lnTo>
                  <a:lnTo>
                    <a:pt x="318" y="144"/>
                  </a:lnTo>
                  <a:lnTo>
                    <a:pt x="282" y="163"/>
                  </a:lnTo>
                  <a:lnTo>
                    <a:pt x="248" y="186"/>
                  </a:lnTo>
                  <a:lnTo>
                    <a:pt x="216" y="214"/>
                  </a:lnTo>
                  <a:lnTo>
                    <a:pt x="187" y="246"/>
                  </a:lnTo>
                  <a:lnTo>
                    <a:pt x="164" y="280"/>
                  </a:lnTo>
                  <a:lnTo>
                    <a:pt x="144" y="316"/>
                  </a:lnTo>
                  <a:lnTo>
                    <a:pt x="130" y="354"/>
                  </a:lnTo>
                  <a:lnTo>
                    <a:pt x="120" y="394"/>
                  </a:lnTo>
                  <a:lnTo>
                    <a:pt x="114" y="433"/>
                  </a:lnTo>
                  <a:lnTo>
                    <a:pt x="114" y="473"/>
                  </a:lnTo>
                  <a:lnTo>
                    <a:pt x="117" y="513"/>
                  </a:lnTo>
                  <a:lnTo>
                    <a:pt x="125" y="552"/>
                  </a:lnTo>
                  <a:lnTo>
                    <a:pt x="139" y="590"/>
                  </a:lnTo>
                  <a:lnTo>
                    <a:pt x="157" y="626"/>
                  </a:lnTo>
                  <a:lnTo>
                    <a:pt x="178" y="661"/>
                  </a:lnTo>
                  <a:lnTo>
                    <a:pt x="666" y="178"/>
                  </a:lnTo>
                  <a:lnTo>
                    <a:pt x="630" y="156"/>
                  </a:lnTo>
                  <a:lnTo>
                    <a:pt x="593" y="138"/>
                  </a:lnTo>
                  <a:lnTo>
                    <a:pt x="555" y="126"/>
                  </a:lnTo>
                  <a:lnTo>
                    <a:pt x="515" y="117"/>
                  </a:lnTo>
                  <a:lnTo>
                    <a:pt x="476" y="113"/>
                  </a:lnTo>
                  <a:close/>
                  <a:moveTo>
                    <a:pt x="2831" y="113"/>
                  </a:moveTo>
                  <a:lnTo>
                    <a:pt x="2790" y="117"/>
                  </a:lnTo>
                  <a:lnTo>
                    <a:pt x="2751" y="126"/>
                  </a:lnTo>
                  <a:lnTo>
                    <a:pt x="2712" y="138"/>
                  </a:lnTo>
                  <a:lnTo>
                    <a:pt x="2675" y="156"/>
                  </a:lnTo>
                  <a:lnTo>
                    <a:pt x="2641" y="178"/>
                  </a:lnTo>
                  <a:lnTo>
                    <a:pt x="3127" y="661"/>
                  </a:lnTo>
                  <a:lnTo>
                    <a:pt x="3150" y="626"/>
                  </a:lnTo>
                  <a:lnTo>
                    <a:pt x="3168" y="590"/>
                  </a:lnTo>
                  <a:lnTo>
                    <a:pt x="3180" y="552"/>
                  </a:lnTo>
                  <a:lnTo>
                    <a:pt x="3188" y="513"/>
                  </a:lnTo>
                  <a:lnTo>
                    <a:pt x="3192" y="473"/>
                  </a:lnTo>
                  <a:lnTo>
                    <a:pt x="3191" y="433"/>
                  </a:lnTo>
                  <a:lnTo>
                    <a:pt x="3186" y="394"/>
                  </a:lnTo>
                  <a:lnTo>
                    <a:pt x="3176" y="354"/>
                  </a:lnTo>
                  <a:lnTo>
                    <a:pt x="3161" y="316"/>
                  </a:lnTo>
                  <a:lnTo>
                    <a:pt x="3143" y="280"/>
                  </a:lnTo>
                  <a:lnTo>
                    <a:pt x="3119" y="246"/>
                  </a:lnTo>
                  <a:lnTo>
                    <a:pt x="3091" y="214"/>
                  </a:lnTo>
                  <a:lnTo>
                    <a:pt x="3059" y="186"/>
                  </a:lnTo>
                  <a:lnTo>
                    <a:pt x="3024" y="163"/>
                  </a:lnTo>
                  <a:lnTo>
                    <a:pt x="2987" y="144"/>
                  </a:lnTo>
                  <a:lnTo>
                    <a:pt x="2950" y="130"/>
                  </a:lnTo>
                  <a:lnTo>
                    <a:pt x="2910" y="120"/>
                  </a:lnTo>
                  <a:lnTo>
                    <a:pt x="2871" y="114"/>
                  </a:lnTo>
                  <a:lnTo>
                    <a:pt x="2831" y="113"/>
                  </a:lnTo>
                  <a:close/>
                  <a:moveTo>
                    <a:pt x="439" y="0"/>
                  </a:moveTo>
                  <a:lnTo>
                    <a:pt x="486" y="0"/>
                  </a:lnTo>
                  <a:lnTo>
                    <a:pt x="533" y="5"/>
                  </a:lnTo>
                  <a:lnTo>
                    <a:pt x="580" y="14"/>
                  </a:lnTo>
                  <a:lnTo>
                    <a:pt x="625" y="29"/>
                  </a:lnTo>
                  <a:lnTo>
                    <a:pt x="670" y="48"/>
                  </a:lnTo>
                  <a:lnTo>
                    <a:pt x="712" y="72"/>
                  </a:lnTo>
                  <a:lnTo>
                    <a:pt x="753" y="101"/>
                  </a:lnTo>
                  <a:lnTo>
                    <a:pt x="790" y="134"/>
                  </a:lnTo>
                  <a:lnTo>
                    <a:pt x="799" y="146"/>
                  </a:lnTo>
                  <a:lnTo>
                    <a:pt x="805" y="160"/>
                  </a:lnTo>
                  <a:lnTo>
                    <a:pt x="807" y="174"/>
                  </a:lnTo>
                  <a:lnTo>
                    <a:pt x="805" y="190"/>
                  </a:lnTo>
                  <a:lnTo>
                    <a:pt x="799" y="203"/>
                  </a:lnTo>
                  <a:lnTo>
                    <a:pt x="790" y="214"/>
                  </a:lnTo>
                  <a:lnTo>
                    <a:pt x="530" y="473"/>
                  </a:lnTo>
                  <a:lnTo>
                    <a:pt x="626" y="570"/>
                  </a:lnTo>
                  <a:lnTo>
                    <a:pt x="697" y="511"/>
                  </a:lnTo>
                  <a:lnTo>
                    <a:pt x="770" y="456"/>
                  </a:lnTo>
                  <a:lnTo>
                    <a:pt x="847" y="406"/>
                  </a:lnTo>
                  <a:lnTo>
                    <a:pt x="926" y="361"/>
                  </a:lnTo>
                  <a:lnTo>
                    <a:pt x="1009" y="319"/>
                  </a:lnTo>
                  <a:lnTo>
                    <a:pt x="1094" y="283"/>
                  </a:lnTo>
                  <a:lnTo>
                    <a:pt x="1182" y="251"/>
                  </a:lnTo>
                  <a:lnTo>
                    <a:pt x="1272" y="226"/>
                  </a:lnTo>
                  <a:lnTo>
                    <a:pt x="1364" y="205"/>
                  </a:lnTo>
                  <a:lnTo>
                    <a:pt x="1459" y="191"/>
                  </a:lnTo>
                  <a:lnTo>
                    <a:pt x="1555" y="181"/>
                  </a:lnTo>
                  <a:lnTo>
                    <a:pt x="1653" y="178"/>
                  </a:lnTo>
                  <a:lnTo>
                    <a:pt x="1751" y="181"/>
                  </a:lnTo>
                  <a:lnTo>
                    <a:pt x="1847" y="191"/>
                  </a:lnTo>
                  <a:lnTo>
                    <a:pt x="1941" y="205"/>
                  </a:lnTo>
                  <a:lnTo>
                    <a:pt x="2033" y="226"/>
                  </a:lnTo>
                  <a:lnTo>
                    <a:pt x="2123" y="251"/>
                  </a:lnTo>
                  <a:lnTo>
                    <a:pt x="2212" y="283"/>
                  </a:lnTo>
                  <a:lnTo>
                    <a:pt x="2297" y="319"/>
                  </a:lnTo>
                  <a:lnTo>
                    <a:pt x="2380" y="361"/>
                  </a:lnTo>
                  <a:lnTo>
                    <a:pt x="2459" y="406"/>
                  </a:lnTo>
                  <a:lnTo>
                    <a:pt x="2536" y="456"/>
                  </a:lnTo>
                  <a:lnTo>
                    <a:pt x="2610" y="511"/>
                  </a:lnTo>
                  <a:lnTo>
                    <a:pt x="2679" y="570"/>
                  </a:lnTo>
                  <a:lnTo>
                    <a:pt x="2777" y="473"/>
                  </a:lnTo>
                  <a:lnTo>
                    <a:pt x="2516" y="214"/>
                  </a:lnTo>
                  <a:lnTo>
                    <a:pt x="2507" y="203"/>
                  </a:lnTo>
                  <a:lnTo>
                    <a:pt x="2501" y="190"/>
                  </a:lnTo>
                  <a:lnTo>
                    <a:pt x="2499" y="174"/>
                  </a:lnTo>
                  <a:lnTo>
                    <a:pt x="2501" y="160"/>
                  </a:lnTo>
                  <a:lnTo>
                    <a:pt x="2507" y="146"/>
                  </a:lnTo>
                  <a:lnTo>
                    <a:pt x="2516" y="134"/>
                  </a:lnTo>
                  <a:lnTo>
                    <a:pt x="2554" y="101"/>
                  </a:lnTo>
                  <a:lnTo>
                    <a:pt x="2594" y="72"/>
                  </a:lnTo>
                  <a:lnTo>
                    <a:pt x="2637" y="48"/>
                  </a:lnTo>
                  <a:lnTo>
                    <a:pt x="2680" y="29"/>
                  </a:lnTo>
                  <a:lnTo>
                    <a:pt x="2726" y="14"/>
                  </a:lnTo>
                  <a:lnTo>
                    <a:pt x="2772" y="5"/>
                  </a:lnTo>
                  <a:lnTo>
                    <a:pt x="2820" y="0"/>
                  </a:lnTo>
                  <a:lnTo>
                    <a:pt x="2867" y="0"/>
                  </a:lnTo>
                  <a:lnTo>
                    <a:pt x="2915" y="5"/>
                  </a:lnTo>
                  <a:lnTo>
                    <a:pt x="2961" y="14"/>
                  </a:lnTo>
                  <a:lnTo>
                    <a:pt x="3007" y="29"/>
                  </a:lnTo>
                  <a:lnTo>
                    <a:pt x="3051" y="48"/>
                  </a:lnTo>
                  <a:lnTo>
                    <a:pt x="3093" y="72"/>
                  </a:lnTo>
                  <a:lnTo>
                    <a:pt x="3133" y="101"/>
                  </a:lnTo>
                  <a:lnTo>
                    <a:pt x="3171" y="134"/>
                  </a:lnTo>
                  <a:lnTo>
                    <a:pt x="3205" y="172"/>
                  </a:lnTo>
                  <a:lnTo>
                    <a:pt x="3234" y="211"/>
                  </a:lnTo>
                  <a:lnTo>
                    <a:pt x="3258" y="253"/>
                  </a:lnTo>
                  <a:lnTo>
                    <a:pt x="3277" y="298"/>
                  </a:lnTo>
                  <a:lnTo>
                    <a:pt x="3291" y="343"/>
                  </a:lnTo>
                  <a:lnTo>
                    <a:pt x="3301" y="389"/>
                  </a:lnTo>
                  <a:lnTo>
                    <a:pt x="3305" y="436"/>
                  </a:lnTo>
                  <a:lnTo>
                    <a:pt x="3305" y="483"/>
                  </a:lnTo>
                  <a:lnTo>
                    <a:pt x="3301" y="531"/>
                  </a:lnTo>
                  <a:lnTo>
                    <a:pt x="3291" y="577"/>
                  </a:lnTo>
                  <a:lnTo>
                    <a:pt x="3277" y="622"/>
                  </a:lnTo>
                  <a:lnTo>
                    <a:pt x="3258" y="666"/>
                  </a:lnTo>
                  <a:lnTo>
                    <a:pt x="3234" y="708"/>
                  </a:lnTo>
                  <a:lnTo>
                    <a:pt x="3205" y="748"/>
                  </a:lnTo>
                  <a:lnTo>
                    <a:pt x="3171" y="785"/>
                  </a:lnTo>
                  <a:lnTo>
                    <a:pt x="3159" y="794"/>
                  </a:lnTo>
                  <a:lnTo>
                    <a:pt x="3146" y="800"/>
                  </a:lnTo>
                  <a:lnTo>
                    <a:pt x="3131" y="802"/>
                  </a:lnTo>
                  <a:lnTo>
                    <a:pt x="3116" y="800"/>
                  </a:lnTo>
                  <a:lnTo>
                    <a:pt x="3102" y="794"/>
                  </a:lnTo>
                  <a:lnTo>
                    <a:pt x="3091" y="785"/>
                  </a:lnTo>
                  <a:lnTo>
                    <a:pt x="2856" y="553"/>
                  </a:lnTo>
                  <a:lnTo>
                    <a:pt x="2761" y="648"/>
                  </a:lnTo>
                  <a:lnTo>
                    <a:pt x="2821" y="713"/>
                  </a:lnTo>
                  <a:lnTo>
                    <a:pt x="2877" y="782"/>
                  </a:lnTo>
                  <a:lnTo>
                    <a:pt x="2929" y="854"/>
                  </a:lnTo>
                  <a:lnTo>
                    <a:pt x="2977" y="928"/>
                  </a:lnTo>
                  <a:lnTo>
                    <a:pt x="3020" y="1006"/>
                  </a:lnTo>
                  <a:lnTo>
                    <a:pt x="3059" y="1086"/>
                  </a:lnTo>
                  <a:lnTo>
                    <a:pt x="3094" y="1169"/>
                  </a:lnTo>
                  <a:lnTo>
                    <a:pt x="3123" y="1254"/>
                  </a:lnTo>
                  <a:lnTo>
                    <a:pt x="3148" y="1341"/>
                  </a:lnTo>
                  <a:lnTo>
                    <a:pt x="3168" y="1430"/>
                  </a:lnTo>
                  <a:lnTo>
                    <a:pt x="3181" y="1522"/>
                  </a:lnTo>
                  <a:lnTo>
                    <a:pt x="3189" y="1614"/>
                  </a:lnTo>
                  <a:lnTo>
                    <a:pt x="3192" y="1708"/>
                  </a:lnTo>
                  <a:lnTo>
                    <a:pt x="3189" y="1807"/>
                  </a:lnTo>
                  <a:lnTo>
                    <a:pt x="3180" y="1903"/>
                  </a:lnTo>
                  <a:lnTo>
                    <a:pt x="3164" y="1998"/>
                  </a:lnTo>
                  <a:lnTo>
                    <a:pt x="3144" y="2090"/>
                  </a:lnTo>
                  <a:lnTo>
                    <a:pt x="3118" y="2181"/>
                  </a:lnTo>
                  <a:lnTo>
                    <a:pt x="3086" y="2270"/>
                  </a:lnTo>
                  <a:lnTo>
                    <a:pt x="3048" y="2355"/>
                  </a:lnTo>
                  <a:lnTo>
                    <a:pt x="3006" y="2438"/>
                  </a:lnTo>
                  <a:lnTo>
                    <a:pt x="2959" y="2518"/>
                  </a:lnTo>
                  <a:lnTo>
                    <a:pt x="2907" y="2594"/>
                  </a:lnTo>
                  <a:lnTo>
                    <a:pt x="2851" y="2667"/>
                  </a:lnTo>
                  <a:lnTo>
                    <a:pt x="2791" y="2738"/>
                  </a:lnTo>
                  <a:lnTo>
                    <a:pt x="2727" y="2803"/>
                  </a:lnTo>
                  <a:lnTo>
                    <a:pt x="2658" y="2865"/>
                  </a:lnTo>
                  <a:lnTo>
                    <a:pt x="2587" y="2924"/>
                  </a:lnTo>
                  <a:lnTo>
                    <a:pt x="2511" y="2978"/>
                  </a:lnTo>
                  <a:lnTo>
                    <a:pt x="2433" y="3027"/>
                  </a:lnTo>
                  <a:lnTo>
                    <a:pt x="2606" y="3198"/>
                  </a:lnTo>
                  <a:lnTo>
                    <a:pt x="2615" y="3210"/>
                  </a:lnTo>
                  <a:lnTo>
                    <a:pt x="2620" y="3224"/>
                  </a:lnTo>
                  <a:lnTo>
                    <a:pt x="2622" y="3238"/>
                  </a:lnTo>
                  <a:lnTo>
                    <a:pt x="2620" y="3253"/>
                  </a:lnTo>
                  <a:lnTo>
                    <a:pt x="2615" y="3267"/>
                  </a:lnTo>
                  <a:lnTo>
                    <a:pt x="2606" y="3278"/>
                  </a:lnTo>
                  <a:lnTo>
                    <a:pt x="2593" y="3288"/>
                  </a:lnTo>
                  <a:lnTo>
                    <a:pt x="2580" y="3294"/>
                  </a:lnTo>
                  <a:lnTo>
                    <a:pt x="2565" y="3295"/>
                  </a:lnTo>
                  <a:lnTo>
                    <a:pt x="2551" y="3294"/>
                  </a:lnTo>
                  <a:lnTo>
                    <a:pt x="2537" y="3288"/>
                  </a:lnTo>
                  <a:lnTo>
                    <a:pt x="2525" y="3278"/>
                  </a:lnTo>
                  <a:lnTo>
                    <a:pt x="2329" y="3083"/>
                  </a:lnTo>
                  <a:lnTo>
                    <a:pt x="2251" y="3119"/>
                  </a:lnTo>
                  <a:lnTo>
                    <a:pt x="2171" y="3150"/>
                  </a:lnTo>
                  <a:lnTo>
                    <a:pt x="2089" y="3176"/>
                  </a:lnTo>
                  <a:lnTo>
                    <a:pt x="2005" y="3198"/>
                  </a:lnTo>
                  <a:lnTo>
                    <a:pt x="1919" y="3216"/>
                  </a:lnTo>
                  <a:lnTo>
                    <a:pt x="1832" y="3228"/>
                  </a:lnTo>
                  <a:lnTo>
                    <a:pt x="1743" y="3236"/>
                  </a:lnTo>
                  <a:lnTo>
                    <a:pt x="1653" y="3238"/>
                  </a:lnTo>
                  <a:lnTo>
                    <a:pt x="1563" y="3236"/>
                  </a:lnTo>
                  <a:lnTo>
                    <a:pt x="1474" y="3228"/>
                  </a:lnTo>
                  <a:lnTo>
                    <a:pt x="1386" y="3216"/>
                  </a:lnTo>
                  <a:lnTo>
                    <a:pt x="1301" y="3198"/>
                  </a:lnTo>
                  <a:lnTo>
                    <a:pt x="1217" y="3176"/>
                  </a:lnTo>
                  <a:lnTo>
                    <a:pt x="1135" y="3150"/>
                  </a:lnTo>
                  <a:lnTo>
                    <a:pt x="1055" y="3119"/>
                  </a:lnTo>
                  <a:lnTo>
                    <a:pt x="978" y="3083"/>
                  </a:lnTo>
                  <a:lnTo>
                    <a:pt x="781" y="3278"/>
                  </a:lnTo>
                  <a:lnTo>
                    <a:pt x="768" y="3288"/>
                  </a:lnTo>
                  <a:lnTo>
                    <a:pt x="755" y="3294"/>
                  </a:lnTo>
                  <a:lnTo>
                    <a:pt x="740" y="3295"/>
                  </a:lnTo>
                  <a:lnTo>
                    <a:pt x="726" y="3294"/>
                  </a:lnTo>
                  <a:lnTo>
                    <a:pt x="712" y="3288"/>
                  </a:lnTo>
                  <a:lnTo>
                    <a:pt x="700" y="3278"/>
                  </a:lnTo>
                  <a:lnTo>
                    <a:pt x="691" y="3267"/>
                  </a:lnTo>
                  <a:lnTo>
                    <a:pt x="685" y="3253"/>
                  </a:lnTo>
                  <a:lnTo>
                    <a:pt x="683" y="3238"/>
                  </a:lnTo>
                  <a:lnTo>
                    <a:pt x="685" y="3224"/>
                  </a:lnTo>
                  <a:lnTo>
                    <a:pt x="691" y="3210"/>
                  </a:lnTo>
                  <a:lnTo>
                    <a:pt x="700" y="3198"/>
                  </a:lnTo>
                  <a:lnTo>
                    <a:pt x="873" y="3027"/>
                  </a:lnTo>
                  <a:lnTo>
                    <a:pt x="794" y="2978"/>
                  </a:lnTo>
                  <a:lnTo>
                    <a:pt x="719" y="2924"/>
                  </a:lnTo>
                  <a:lnTo>
                    <a:pt x="647" y="2865"/>
                  </a:lnTo>
                  <a:lnTo>
                    <a:pt x="579" y="2803"/>
                  </a:lnTo>
                  <a:lnTo>
                    <a:pt x="514" y="2738"/>
                  </a:lnTo>
                  <a:lnTo>
                    <a:pt x="454" y="2667"/>
                  </a:lnTo>
                  <a:lnTo>
                    <a:pt x="398" y="2594"/>
                  </a:lnTo>
                  <a:lnTo>
                    <a:pt x="347" y="2518"/>
                  </a:lnTo>
                  <a:lnTo>
                    <a:pt x="300" y="2438"/>
                  </a:lnTo>
                  <a:lnTo>
                    <a:pt x="258" y="2355"/>
                  </a:lnTo>
                  <a:lnTo>
                    <a:pt x="221" y="2270"/>
                  </a:lnTo>
                  <a:lnTo>
                    <a:pt x="189" y="2181"/>
                  </a:lnTo>
                  <a:lnTo>
                    <a:pt x="162" y="2090"/>
                  </a:lnTo>
                  <a:lnTo>
                    <a:pt x="141" y="1998"/>
                  </a:lnTo>
                  <a:lnTo>
                    <a:pt x="125" y="1903"/>
                  </a:lnTo>
                  <a:lnTo>
                    <a:pt x="116" y="1807"/>
                  </a:lnTo>
                  <a:lnTo>
                    <a:pt x="113" y="1708"/>
                  </a:lnTo>
                  <a:lnTo>
                    <a:pt x="116" y="1614"/>
                  </a:lnTo>
                  <a:lnTo>
                    <a:pt x="124" y="1522"/>
                  </a:lnTo>
                  <a:lnTo>
                    <a:pt x="139" y="1430"/>
                  </a:lnTo>
                  <a:lnTo>
                    <a:pt x="159" y="1341"/>
                  </a:lnTo>
                  <a:lnTo>
                    <a:pt x="182" y="1254"/>
                  </a:lnTo>
                  <a:lnTo>
                    <a:pt x="213" y="1169"/>
                  </a:lnTo>
                  <a:lnTo>
                    <a:pt x="247" y="1086"/>
                  </a:lnTo>
                  <a:lnTo>
                    <a:pt x="286" y="1006"/>
                  </a:lnTo>
                  <a:lnTo>
                    <a:pt x="329" y="928"/>
                  </a:lnTo>
                  <a:lnTo>
                    <a:pt x="377" y="854"/>
                  </a:lnTo>
                  <a:lnTo>
                    <a:pt x="429" y="782"/>
                  </a:lnTo>
                  <a:lnTo>
                    <a:pt x="485" y="713"/>
                  </a:lnTo>
                  <a:lnTo>
                    <a:pt x="544" y="648"/>
                  </a:lnTo>
                  <a:lnTo>
                    <a:pt x="449" y="553"/>
                  </a:lnTo>
                  <a:lnTo>
                    <a:pt x="216" y="785"/>
                  </a:lnTo>
                  <a:lnTo>
                    <a:pt x="203" y="794"/>
                  </a:lnTo>
                  <a:lnTo>
                    <a:pt x="190" y="800"/>
                  </a:lnTo>
                  <a:lnTo>
                    <a:pt x="175" y="802"/>
                  </a:lnTo>
                  <a:lnTo>
                    <a:pt x="161" y="800"/>
                  </a:lnTo>
                  <a:lnTo>
                    <a:pt x="146" y="794"/>
                  </a:lnTo>
                  <a:lnTo>
                    <a:pt x="135" y="785"/>
                  </a:lnTo>
                  <a:lnTo>
                    <a:pt x="101" y="748"/>
                  </a:lnTo>
                  <a:lnTo>
                    <a:pt x="73" y="708"/>
                  </a:lnTo>
                  <a:lnTo>
                    <a:pt x="48" y="666"/>
                  </a:lnTo>
                  <a:lnTo>
                    <a:pt x="29" y="622"/>
                  </a:lnTo>
                  <a:lnTo>
                    <a:pt x="15" y="577"/>
                  </a:lnTo>
                  <a:lnTo>
                    <a:pt x="5" y="531"/>
                  </a:lnTo>
                  <a:lnTo>
                    <a:pt x="0" y="483"/>
                  </a:lnTo>
                  <a:lnTo>
                    <a:pt x="0" y="436"/>
                  </a:lnTo>
                  <a:lnTo>
                    <a:pt x="5" y="389"/>
                  </a:lnTo>
                  <a:lnTo>
                    <a:pt x="15" y="343"/>
                  </a:lnTo>
                  <a:lnTo>
                    <a:pt x="29" y="298"/>
                  </a:lnTo>
                  <a:lnTo>
                    <a:pt x="48" y="253"/>
                  </a:lnTo>
                  <a:lnTo>
                    <a:pt x="73" y="211"/>
                  </a:lnTo>
                  <a:lnTo>
                    <a:pt x="101" y="172"/>
                  </a:lnTo>
                  <a:lnTo>
                    <a:pt x="135" y="134"/>
                  </a:lnTo>
                  <a:lnTo>
                    <a:pt x="172" y="101"/>
                  </a:lnTo>
                  <a:lnTo>
                    <a:pt x="213" y="72"/>
                  </a:lnTo>
                  <a:lnTo>
                    <a:pt x="255" y="48"/>
                  </a:lnTo>
                  <a:lnTo>
                    <a:pt x="299" y="29"/>
                  </a:lnTo>
                  <a:lnTo>
                    <a:pt x="344" y="14"/>
                  </a:lnTo>
                  <a:lnTo>
                    <a:pt x="391" y="5"/>
                  </a:lnTo>
                  <a:lnTo>
                    <a:pt x="4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7" name="Freeform 630"/>
            <p:cNvSpPr>
              <a:spLocks noEditPoints="1"/>
            </p:cNvSpPr>
            <p:nvPr/>
          </p:nvSpPr>
          <p:spPr bwMode="auto">
            <a:xfrm>
              <a:off x="7312025" y="5854700"/>
              <a:ext cx="415925" cy="414338"/>
            </a:xfrm>
            <a:custGeom>
              <a:avLst/>
              <a:gdLst>
                <a:gd name="T0" fmla="*/ 840 w 2623"/>
                <a:gd name="T1" fmla="*/ 211 h 2607"/>
                <a:gd name="T2" fmla="*/ 791 w 2623"/>
                <a:gd name="T3" fmla="*/ 350 h 2607"/>
                <a:gd name="T4" fmla="*/ 713 w 2623"/>
                <a:gd name="T5" fmla="*/ 371 h 2607"/>
                <a:gd name="T6" fmla="*/ 493 w 2623"/>
                <a:gd name="T7" fmla="*/ 438 h 2607"/>
                <a:gd name="T8" fmla="*/ 365 w 2623"/>
                <a:gd name="T9" fmla="*/ 697 h 2607"/>
                <a:gd name="T10" fmla="*/ 364 w 2623"/>
                <a:gd name="T11" fmla="*/ 778 h 2607"/>
                <a:gd name="T12" fmla="*/ 248 w 2623"/>
                <a:gd name="T13" fmla="*/ 759 h 2607"/>
                <a:gd name="T14" fmla="*/ 117 w 2623"/>
                <a:gd name="T15" fmla="*/ 1247 h 2607"/>
                <a:gd name="T16" fmla="*/ 228 w 2623"/>
                <a:gd name="T17" fmla="*/ 1303 h 2607"/>
                <a:gd name="T18" fmla="*/ 117 w 2623"/>
                <a:gd name="T19" fmla="*/ 1360 h 2607"/>
                <a:gd name="T20" fmla="*/ 249 w 2623"/>
                <a:gd name="T21" fmla="*/ 1848 h 2607"/>
                <a:gd name="T22" fmla="*/ 364 w 2623"/>
                <a:gd name="T23" fmla="*/ 1830 h 2607"/>
                <a:gd name="T24" fmla="*/ 365 w 2623"/>
                <a:gd name="T25" fmla="*/ 1910 h 2607"/>
                <a:gd name="T26" fmla="*/ 493 w 2623"/>
                <a:gd name="T27" fmla="*/ 2169 h 2607"/>
                <a:gd name="T28" fmla="*/ 713 w 2623"/>
                <a:gd name="T29" fmla="*/ 2236 h 2607"/>
                <a:gd name="T30" fmla="*/ 791 w 2623"/>
                <a:gd name="T31" fmla="*/ 2257 h 2607"/>
                <a:gd name="T32" fmla="*/ 840 w 2623"/>
                <a:gd name="T33" fmla="*/ 2396 h 2607"/>
                <a:gd name="T34" fmla="*/ 1255 w 2623"/>
                <a:gd name="T35" fmla="*/ 2437 h 2607"/>
                <a:gd name="T36" fmla="*/ 1330 w 2623"/>
                <a:gd name="T37" fmla="*/ 2383 h 2607"/>
                <a:gd name="T38" fmla="*/ 1456 w 2623"/>
                <a:gd name="T39" fmla="*/ 2483 h 2607"/>
                <a:gd name="T40" fmla="*/ 1833 w 2623"/>
                <a:gd name="T41" fmla="*/ 2313 h 2607"/>
                <a:gd name="T42" fmla="*/ 1854 w 2623"/>
                <a:gd name="T43" fmla="*/ 2236 h 2607"/>
                <a:gd name="T44" fmla="*/ 1932 w 2623"/>
                <a:gd name="T45" fmla="*/ 2256 h 2607"/>
                <a:gd name="T46" fmla="*/ 2231 w 2623"/>
                <a:gd name="T47" fmla="*/ 2064 h 2607"/>
                <a:gd name="T48" fmla="*/ 2245 w 2623"/>
                <a:gd name="T49" fmla="*/ 1884 h 2607"/>
                <a:gd name="T50" fmla="*/ 2284 w 2623"/>
                <a:gd name="T51" fmla="*/ 1815 h 2607"/>
                <a:gd name="T52" fmla="*/ 2442 w 2623"/>
                <a:gd name="T53" fmla="*/ 1695 h 2607"/>
                <a:gd name="T54" fmla="*/ 2435 w 2623"/>
                <a:gd name="T55" fmla="*/ 1357 h 2607"/>
                <a:gd name="T56" fmla="*/ 2407 w 2623"/>
                <a:gd name="T57" fmla="*/ 1270 h 2607"/>
                <a:gd name="T58" fmla="*/ 2485 w 2623"/>
                <a:gd name="T59" fmla="*/ 1076 h 2607"/>
                <a:gd name="T60" fmla="*/ 2314 w 2623"/>
                <a:gd name="T61" fmla="*/ 791 h 2607"/>
                <a:gd name="T62" fmla="*/ 2244 w 2623"/>
                <a:gd name="T63" fmla="*/ 751 h 2607"/>
                <a:gd name="T64" fmla="*/ 2318 w 2623"/>
                <a:gd name="T65" fmla="*/ 660 h 2607"/>
                <a:gd name="T66" fmla="*/ 2019 w 2623"/>
                <a:gd name="T67" fmla="*/ 345 h 2607"/>
                <a:gd name="T68" fmla="*/ 1882 w 2623"/>
                <a:gd name="T69" fmla="*/ 379 h 2607"/>
                <a:gd name="T70" fmla="*/ 1825 w 2623"/>
                <a:gd name="T71" fmla="*/ 322 h 2607"/>
                <a:gd name="T72" fmla="*/ 1625 w 2623"/>
                <a:gd name="T73" fmla="*/ 157 h 2607"/>
                <a:gd name="T74" fmla="*/ 1357 w 2623"/>
                <a:gd name="T75" fmla="*/ 204 h 2607"/>
                <a:gd name="T76" fmla="*/ 1266 w 2623"/>
                <a:gd name="T77" fmla="*/ 204 h 2607"/>
                <a:gd name="T78" fmla="*/ 1487 w 2623"/>
                <a:gd name="T79" fmla="*/ 12 h 2607"/>
                <a:gd name="T80" fmla="*/ 1965 w 2623"/>
                <a:gd name="T81" fmla="*/ 174 h 2607"/>
                <a:gd name="T82" fmla="*/ 2111 w 2623"/>
                <a:gd name="T83" fmla="*/ 271 h 2607"/>
                <a:gd name="T84" fmla="*/ 2446 w 2623"/>
                <a:gd name="T85" fmla="*/ 649 h 2607"/>
                <a:gd name="T86" fmla="*/ 2523 w 2623"/>
                <a:gd name="T87" fmla="*/ 804 h 2607"/>
                <a:gd name="T88" fmla="*/ 2623 w 2623"/>
                <a:gd name="T89" fmla="*/ 1303 h 2607"/>
                <a:gd name="T90" fmla="*/ 2523 w 2623"/>
                <a:gd name="T91" fmla="*/ 1803 h 2607"/>
                <a:gd name="T92" fmla="*/ 2445 w 2623"/>
                <a:gd name="T93" fmla="*/ 1959 h 2607"/>
                <a:gd name="T94" fmla="*/ 2111 w 2623"/>
                <a:gd name="T95" fmla="*/ 2336 h 2607"/>
                <a:gd name="T96" fmla="*/ 1963 w 2623"/>
                <a:gd name="T97" fmla="*/ 2435 h 2607"/>
                <a:gd name="T98" fmla="*/ 1487 w 2623"/>
                <a:gd name="T99" fmla="*/ 2595 h 2607"/>
                <a:gd name="T100" fmla="*/ 970 w 2623"/>
                <a:gd name="T101" fmla="*/ 2561 h 2607"/>
                <a:gd name="T102" fmla="*/ 656 w 2623"/>
                <a:gd name="T103" fmla="*/ 2432 h 2607"/>
                <a:gd name="T104" fmla="*/ 386 w 2623"/>
                <a:gd name="T105" fmla="*/ 2225 h 2607"/>
                <a:gd name="T106" fmla="*/ 176 w 2623"/>
                <a:gd name="T107" fmla="*/ 1955 h 2607"/>
                <a:gd name="T108" fmla="*/ 46 w 2623"/>
                <a:gd name="T109" fmla="*/ 1644 h 2607"/>
                <a:gd name="T110" fmla="*/ 12 w 2623"/>
                <a:gd name="T111" fmla="*/ 1129 h 2607"/>
                <a:gd name="T112" fmla="*/ 175 w 2623"/>
                <a:gd name="T113" fmla="*/ 655 h 2607"/>
                <a:gd name="T114" fmla="*/ 273 w 2623"/>
                <a:gd name="T115" fmla="*/ 509 h 2607"/>
                <a:gd name="T116" fmla="*/ 653 w 2623"/>
                <a:gd name="T117" fmla="*/ 177 h 2607"/>
                <a:gd name="T118" fmla="*/ 888 w 2623"/>
                <a:gd name="T119" fmla="*/ 70 h 2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23" h="2607">
                  <a:moveTo>
                    <a:pt x="1255" y="116"/>
                  </a:moveTo>
                  <a:lnTo>
                    <a:pt x="1168" y="124"/>
                  </a:lnTo>
                  <a:lnTo>
                    <a:pt x="1083" y="137"/>
                  </a:lnTo>
                  <a:lnTo>
                    <a:pt x="999" y="157"/>
                  </a:lnTo>
                  <a:lnTo>
                    <a:pt x="918" y="181"/>
                  </a:lnTo>
                  <a:lnTo>
                    <a:pt x="840" y="211"/>
                  </a:lnTo>
                  <a:lnTo>
                    <a:pt x="764" y="247"/>
                  </a:lnTo>
                  <a:lnTo>
                    <a:pt x="791" y="294"/>
                  </a:lnTo>
                  <a:lnTo>
                    <a:pt x="796" y="308"/>
                  </a:lnTo>
                  <a:lnTo>
                    <a:pt x="798" y="322"/>
                  </a:lnTo>
                  <a:lnTo>
                    <a:pt x="796" y="337"/>
                  </a:lnTo>
                  <a:lnTo>
                    <a:pt x="791" y="350"/>
                  </a:lnTo>
                  <a:lnTo>
                    <a:pt x="782" y="362"/>
                  </a:lnTo>
                  <a:lnTo>
                    <a:pt x="770" y="371"/>
                  </a:lnTo>
                  <a:lnTo>
                    <a:pt x="756" y="377"/>
                  </a:lnTo>
                  <a:lnTo>
                    <a:pt x="741" y="379"/>
                  </a:lnTo>
                  <a:lnTo>
                    <a:pt x="727" y="377"/>
                  </a:lnTo>
                  <a:lnTo>
                    <a:pt x="713" y="371"/>
                  </a:lnTo>
                  <a:lnTo>
                    <a:pt x="702" y="363"/>
                  </a:lnTo>
                  <a:lnTo>
                    <a:pt x="693" y="350"/>
                  </a:lnTo>
                  <a:lnTo>
                    <a:pt x="665" y="304"/>
                  </a:lnTo>
                  <a:lnTo>
                    <a:pt x="605" y="345"/>
                  </a:lnTo>
                  <a:lnTo>
                    <a:pt x="547" y="389"/>
                  </a:lnTo>
                  <a:lnTo>
                    <a:pt x="493" y="438"/>
                  </a:lnTo>
                  <a:lnTo>
                    <a:pt x="441" y="489"/>
                  </a:lnTo>
                  <a:lnTo>
                    <a:pt x="392" y="544"/>
                  </a:lnTo>
                  <a:lnTo>
                    <a:pt x="347" y="601"/>
                  </a:lnTo>
                  <a:lnTo>
                    <a:pt x="306" y="660"/>
                  </a:lnTo>
                  <a:lnTo>
                    <a:pt x="353" y="688"/>
                  </a:lnTo>
                  <a:lnTo>
                    <a:pt x="365" y="697"/>
                  </a:lnTo>
                  <a:lnTo>
                    <a:pt x="373" y="709"/>
                  </a:lnTo>
                  <a:lnTo>
                    <a:pt x="380" y="722"/>
                  </a:lnTo>
                  <a:lnTo>
                    <a:pt x="382" y="737"/>
                  </a:lnTo>
                  <a:lnTo>
                    <a:pt x="380" y="751"/>
                  </a:lnTo>
                  <a:lnTo>
                    <a:pt x="373" y="765"/>
                  </a:lnTo>
                  <a:lnTo>
                    <a:pt x="364" y="778"/>
                  </a:lnTo>
                  <a:lnTo>
                    <a:pt x="353" y="786"/>
                  </a:lnTo>
                  <a:lnTo>
                    <a:pt x="339" y="791"/>
                  </a:lnTo>
                  <a:lnTo>
                    <a:pt x="325" y="793"/>
                  </a:lnTo>
                  <a:lnTo>
                    <a:pt x="309" y="792"/>
                  </a:lnTo>
                  <a:lnTo>
                    <a:pt x="296" y="786"/>
                  </a:lnTo>
                  <a:lnTo>
                    <a:pt x="248" y="759"/>
                  </a:lnTo>
                  <a:lnTo>
                    <a:pt x="213" y="834"/>
                  </a:lnTo>
                  <a:lnTo>
                    <a:pt x="182" y="912"/>
                  </a:lnTo>
                  <a:lnTo>
                    <a:pt x="157" y="992"/>
                  </a:lnTo>
                  <a:lnTo>
                    <a:pt x="138" y="1076"/>
                  </a:lnTo>
                  <a:lnTo>
                    <a:pt x="125" y="1160"/>
                  </a:lnTo>
                  <a:lnTo>
                    <a:pt x="117" y="1247"/>
                  </a:lnTo>
                  <a:lnTo>
                    <a:pt x="171" y="1247"/>
                  </a:lnTo>
                  <a:lnTo>
                    <a:pt x="190" y="1250"/>
                  </a:lnTo>
                  <a:lnTo>
                    <a:pt x="205" y="1258"/>
                  </a:lnTo>
                  <a:lnTo>
                    <a:pt x="218" y="1270"/>
                  </a:lnTo>
                  <a:lnTo>
                    <a:pt x="226" y="1286"/>
                  </a:lnTo>
                  <a:lnTo>
                    <a:pt x="228" y="1303"/>
                  </a:lnTo>
                  <a:lnTo>
                    <a:pt x="226" y="1322"/>
                  </a:lnTo>
                  <a:lnTo>
                    <a:pt x="218" y="1337"/>
                  </a:lnTo>
                  <a:lnTo>
                    <a:pt x="205" y="1350"/>
                  </a:lnTo>
                  <a:lnTo>
                    <a:pt x="190" y="1357"/>
                  </a:lnTo>
                  <a:lnTo>
                    <a:pt x="171" y="1360"/>
                  </a:lnTo>
                  <a:lnTo>
                    <a:pt x="117" y="1360"/>
                  </a:lnTo>
                  <a:lnTo>
                    <a:pt x="125" y="1446"/>
                  </a:lnTo>
                  <a:lnTo>
                    <a:pt x="138" y="1532"/>
                  </a:lnTo>
                  <a:lnTo>
                    <a:pt x="158" y="1614"/>
                  </a:lnTo>
                  <a:lnTo>
                    <a:pt x="183" y="1695"/>
                  </a:lnTo>
                  <a:lnTo>
                    <a:pt x="213" y="1773"/>
                  </a:lnTo>
                  <a:lnTo>
                    <a:pt x="249" y="1848"/>
                  </a:lnTo>
                  <a:lnTo>
                    <a:pt x="296" y="1821"/>
                  </a:lnTo>
                  <a:lnTo>
                    <a:pt x="310" y="1815"/>
                  </a:lnTo>
                  <a:lnTo>
                    <a:pt x="325" y="1813"/>
                  </a:lnTo>
                  <a:lnTo>
                    <a:pt x="339" y="1815"/>
                  </a:lnTo>
                  <a:lnTo>
                    <a:pt x="353" y="1820"/>
                  </a:lnTo>
                  <a:lnTo>
                    <a:pt x="364" y="1830"/>
                  </a:lnTo>
                  <a:lnTo>
                    <a:pt x="373" y="1842"/>
                  </a:lnTo>
                  <a:lnTo>
                    <a:pt x="380" y="1855"/>
                  </a:lnTo>
                  <a:lnTo>
                    <a:pt x="382" y="1871"/>
                  </a:lnTo>
                  <a:lnTo>
                    <a:pt x="380" y="1885"/>
                  </a:lnTo>
                  <a:lnTo>
                    <a:pt x="373" y="1899"/>
                  </a:lnTo>
                  <a:lnTo>
                    <a:pt x="365" y="1910"/>
                  </a:lnTo>
                  <a:lnTo>
                    <a:pt x="353" y="1919"/>
                  </a:lnTo>
                  <a:lnTo>
                    <a:pt x="306" y="1946"/>
                  </a:lnTo>
                  <a:lnTo>
                    <a:pt x="347" y="2006"/>
                  </a:lnTo>
                  <a:lnTo>
                    <a:pt x="392" y="2064"/>
                  </a:lnTo>
                  <a:lnTo>
                    <a:pt x="441" y="2118"/>
                  </a:lnTo>
                  <a:lnTo>
                    <a:pt x="493" y="2169"/>
                  </a:lnTo>
                  <a:lnTo>
                    <a:pt x="548" y="2217"/>
                  </a:lnTo>
                  <a:lnTo>
                    <a:pt x="605" y="2262"/>
                  </a:lnTo>
                  <a:lnTo>
                    <a:pt x="665" y="2304"/>
                  </a:lnTo>
                  <a:lnTo>
                    <a:pt x="693" y="2256"/>
                  </a:lnTo>
                  <a:lnTo>
                    <a:pt x="702" y="2245"/>
                  </a:lnTo>
                  <a:lnTo>
                    <a:pt x="713" y="2236"/>
                  </a:lnTo>
                  <a:lnTo>
                    <a:pt x="727" y="2231"/>
                  </a:lnTo>
                  <a:lnTo>
                    <a:pt x="741" y="2228"/>
                  </a:lnTo>
                  <a:lnTo>
                    <a:pt x="756" y="2231"/>
                  </a:lnTo>
                  <a:lnTo>
                    <a:pt x="770" y="2236"/>
                  </a:lnTo>
                  <a:lnTo>
                    <a:pt x="782" y="2245"/>
                  </a:lnTo>
                  <a:lnTo>
                    <a:pt x="791" y="2257"/>
                  </a:lnTo>
                  <a:lnTo>
                    <a:pt x="796" y="2271"/>
                  </a:lnTo>
                  <a:lnTo>
                    <a:pt x="798" y="2285"/>
                  </a:lnTo>
                  <a:lnTo>
                    <a:pt x="797" y="2300"/>
                  </a:lnTo>
                  <a:lnTo>
                    <a:pt x="791" y="2313"/>
                  </a:lnTo>
                  <a:lnTo>
                    <a:pt x="764" y="2360"/>
                  </a:lnTo>
                  <a:lnTo>
                    <a:pt x="840" y="2396"/>
                  </a:lnTo>
                  <a:lnTo>
                    <a:pt x="918" y="2426"/>
                  </a:lnTo>
                  <a:lnTo>
                    <a:pt x="999" y="2451"/>
                  </a:lnTo>
                  <a:lnTo>
                    <a:pt x="1083" y="2471"/>
                  </a:lnTo>
                  <a:lnTo>
                    <a:pt x="1168" y="2484"/>
                  </a:lnTo>
                  <a:lnTo>
                    <a:pt x="1255" y="2491"/>
                  </a:lnTo>
                  <a:lnTo>
                    <a:pt x="1255" y="2437"/>
                  </a:lnTo>
                  <a:lnTo>
                    <a:pt x="1258" y="2419"/>
                  </a:lnTo>
                  <a:lnTo>
                    <a:pt x="1266" y="2404"/>
                  </a:lnTo>
                  <a:lnTo>
                    <a:pt x="1279" y="2391"/>
                  </a:lnTo>
                  <a:lnTo>
                    <a:pt x="1294" y="2383"/>
                  </a:lnTo>
                  <a:lnTo>
                    <a:pt x="1312" y="2380"/>
                  </a:lnTo>
                  <a:lnTo>
                    <a:pt x="1330" y="2383"/>
                  </a:lnTo>
                  <a:lnTo>
                    <a:pt x="1346" y="2391"/>
                  </a:lnTo>
                  <a:lnTo>
                    <a:pt x="1358" y="2404"/>
                  </a:lnTo>
                  <a:lnTo>
                    <a:pt x="1366" y="2419"/>
                  </a:lnTo>
                  <a:lnTo>
                    <a:pt x="1369" y="2437"/>
                  </a:lnTo>
                  <a:lnTo>
                    <a:pt x="1369" y="2491"/>
                  </a:lnTo>
                  <a:lnTo>
                    <a:pt x="1456" y="2483"/>
                  </a:lnTo>
                  <a:lnTo>
                    <a:pt x="1542" y="2470"/>
                  </a:lnTo>
                  <a:lnTo>
                    <a:pt x="1625" y="2451"/>
                  </a:lnTo>
                  <a:lnTo>
                    <a:pt x="1706" y="2426"/>
                  </a:lnTo>
                  <a:lnTo>
                    <a:pt x="1785" y="2395"/>
                  </a:lnTo>
                  <a:lnTo>
                    <a:pt x="1860" y="2360"/>
                  </a:lnTo>
                  <a:lnTo>
                    <a:pt x="1833" y="2313"/>
                  </a:lnTo>
                  <a:lnTo>
                    <a:pt x="1827" y="2300"/>
                  </a:lnTo>
                  <a:lnTo>
                    <a:pt x="1825" y="2285"/>
                  </a:lnTo>
                  <a:lnTo>
                    <a:pt x="1827" y="2271"/>
                  </a:lnTo>
                  <a:lnTo>
                    <a:pt x="1832" y="2257"/>
                  </a:lnTo>
                  <a:lnTo>
                    <a:pt x="1842" y="2245"/>
                  </a:lnTo>
                  <a:lnTo>
                    <a:pt x="1854" y="2236"/>
                  </a:lnTo>
                  <a:lnTo>
                    <a:pt x="1867" y="2231"/>
                  </a:lnTo>
                  <a:lnTo>
                    <a:pt x="1882" y="2228"/>
                  </a:lnTo>
                  <a:lnTo>
                    <a:pt x="1896" y="2231"/>
                  </a:lnTo>
                  <a:lnTo>
                    <a:pt x="1910" y="2236"/>
                  </a:lnTo>
                  <a:lnTo>
                    <a:pt x="1922" y="2245"/>
                  </a:lnTo>
                  <a:lnTo>
                    <a:pt x="1932" y="2256"/>
                  </a:lnTo>
                  <a:lnTo>
                    <a:pt x="1959" y="2304"/>
                  </a:lnTo>
                  <a:lnTo>
                    <a:pt x="2019" y="2262"/>
                  </a:lnTo>
                  <a:lnTo>
                    <a:pt x="2077" y="2217"/>
                  </a:lnTo>
                  <a:lnTo>
                    <a:pt x="2132" y="2169"/>
                  </a:lnTo>
                  <a:lnTo>
                    <a:pt x="2183" y="2118"/>
                  </a:lnTo>
                  <a:lnTo>
                    <a:pt x="2231" y="2064"/>
                  </a:lnTo>
                  <a:lnTo>
                    <a:pt x="2277" y="2006"/>
                  </a:lnTo>
                  <a:lnTo>
                    <a:pt x="2318" y="1946"/>
                  </a:lnTo>
                  <a:lnTo>
                    <a:pt x="2271" y="1919"/>
                  </a:lnTo>
                  <a:lnTo>
                    <a:pt x="2259" y="1910"/>
                  </a:lnTo>
                  <a:lnTo>
                    <a:pt x="2250" y="1898"/>
                  </a:lnTo>
                  <a:lnTo>
                    <a:pt x="2245" y="1884"/>
                  </a:lnTo>
                  <a:lnTo>
                    <a:pt x="2243" y="1870"/>
                  </a:lnTo>
                  <a:lnTo>
                    <a:pt x="2244" y="1855"/>
                  </a:lnTo>
                  <a:lnTo>
                    <a:pt x="2250" y="1842"/>
                  </a:lnTo>
                  <a:lnTo>
                    <a:pt x="2259" y="1830"/>
                  </a:lnTo>
                  <a:lnTo>
                    <a:pt x="2271" y="1820"/>
                  </a:lnTo>
                  <a:lnTo>
                    <a:pt x="2284" y="1815"/>
                  </a:lnTo>
                  <a:lnTo>
                    <a:pt x="2299" y="1813"/>
                  </a:lnTo>
                  <a:lnTo>
                    <a:pt x="2314" y="1815"/>
                  </a:lnTo>
                  <a:lnTo>
                    <a:pt x="2328" y="1820"/>
                  </a:lnTo>
                  <a:lnTo>
                    <a:pt x="2375" y="1848"/>
                  </a:lnTo>
                  <a:lnTo>
                    <a:pt x="2411" y="1773"/>
                  </a:lnTo>
                  <a:lnTo>
                    <a:pt x="2442" y="1695"/>
                  </a:lnTo>
                  <a:lnTo>
                    <a:pt x="2467" y="1614"/>
                  </a:lnTo>
                  <a:lnTo>
                    <a:pt x="2485" y="1532"/>
                  </a:lnTo>
                  <a:lnTo>
                    <a:pt x="2499" y="1446"/>
                  </a:lnTo>
                  <a:lnTo>
                    <a:pt x="2506" y="1360"/>
                  </a:lnTo>
                  <a:lnTo>
                    <a:pt x="2452" y="1360"/>
                  </a:lnTo>
                  <a:lnTo>
                    <a:pt x="2435" y="1357"/>
                  </a:lnTo>
                  <a:lnTo>
                    <a:pt x="2419" y="1350"/>
                  </a:lnTo>
                  <a:lnTo>
                    <a:pt x="2407" y="1337"/>
                  </a:lnTo>
                  <a:lnTo>
                    <a:pt x="2398" y="1322"/>
                  </a:lnTo>
                  <a:lnTo>
                    <a:pt x="2395" y="1303"/>
                  </a:lnTo>
                  <a:lnTo>
                    <a:pt x="2398" y="1286"/>
                  </a:lnTo>
                  <a:lnTo>
                    <a:pt x="2407" y="1270"/>
                  </a:lnTo>
                  <a:lnTo>
                    <a:pt x="2419" y="1258"/>
                  </a:lnTo>
                  <a:lnTo>
                    <a:pt x="2435" y="1250"/>
                  </a:lnTo>
                  <a:lnTo>
                    <a:pt x="2452" y="1247"/>
                  </a:lnTo>
                  <a:lnTo>
                    <a:pt x="2506" y="1247"/>
                  </a:lnTo>
                  <a:lnTo>
                    <a:pt x="2499" y="1160"/>
                  </a:lnTo>
                  <a:lnTo>
                    <a:pt x="2485" y="1076"/>
                  </a:lnTo>
                  <a:lnTo>
                    <a:pt x="2467" y="992"/>
                  </a:lnTo>
                  <a:lnTo>
                    <a:pt x="2442" y="912"/>
                  </a:lnTo>
                  <a:lnTo>
                    <a:pt x="2411" y="834"/>
                  </a:lnTo>
                  <a:lnTo>
                    <a:pt x="2375" y="758"/>
                  </a:lnTo>
                  <a:lnTo>
                    <a:pt x="2328" y="786"/>
                  </a:lnTo>
                  <a:lnTo>
                    <a:pt x="2314" y="791"/>
                  </a:lnTo>
                  <a:lnTo>
                    <a:pt x="2300" y="793"/>
                  </a:lnTo>
                  <a:lnTo>
                    <a:pt x="2285" y="791"/>
                  </a:lnTo>
                  <a:lnTo>
                    <a:pt x="2272" y="786"/>
                  </a:lnTo>
                  <a:lnTo>
                    <a:pt x="2259" y="777"/>
                  </a:lnTo>
                  <a:lnTo>
                    <a:pt x="2250" y="765"/>
                  </a:lnTo>
                  <a:lnTo>
                    <a:pt x="2244" y="751"/>
                  </a:lnTo>
                  <a:lnTo>
                    <a:pt x="2243" y="737"/>
                  </a:lnTo>
                  <a:lnTo>
                    <a:pt x="2245" y="722"/>
                  </a:lnTo>
                  <a:lnTo>
                    <a:pt x="2250" y="709"/>
                  </a:lnTo>
                  <a:lnTo>
                    <a:pt x="2259" y="697"/>
                  </a:lnTo>
                  <a:lnTo>
                    <a:pt x="2271" y="688"/>
                  </a:lnTo>
                  <a:lnTo>
                    <a:pt x="2318" y="660"/>
                  </a:lnTo>
                  <a:lnTo>
                    <a:pt x="2277" y="601"/>
                  </a:lnTo>
                  <a:lnTo>
                    <a:pt x="2231" y="544"/>
                  </a:lnTo>
                  <a:lnTo>
                    <a:pt x="2183" y="489"/>
                  </a:lnTo>
                  <a:lnTo>
                    <a:pt x="2132" y="438"/>
                  </a:lnTo>
                  <a:lnTo>
                    <a:pt x="2077" y="389"/>
                  </a:lnTo>
                  <a:lnTo>
                    <a:pt x="2019" y="345"/>
                  </a:lnTo>
                  <a:lnTo>
                    <a:pt x="1959" y="304"/>
                  </a:lnTo>
                  <a:lnTo>
                    <a:pt x="1932" y="350"/>
                  </a:lnTo>
                  <a:lnTo>
                    <a:pt x="1922" y="363"/>
                  </a:lnTo>
                  <a:lnTo>
                    <a:pt x="1910" y="371"/>
                  </a:lnTo>
                  <a:lnTo>
                    <a:pt x="1896" y="377"/>
                  </a:lnTo>
                  <a:lnTo>
                    <a:pt x="1882" y="379"/>
                  </a:lnTo>
                  <a:lnTo>
                    <a:pt x="1867" y="377"/>
                  </a:lnTo>
                  <a:lnTo>
                    <a:pt x="1854" y="371"/>
                  </a:lnTo>
                  <a:lnTo>
                    <a:pt x="1842" y="362"/>
                  </a:lnTo>
                  <a:lnTo>
                    <a:pt x="1832" y="350"/>
                  </a:lnTo>
                  <a:lnTo>
                    <a:pt x="1827" y="337"/>
                  </a:lnTo>
                  <a:lnTo>
                    <a:pt x="1825" y="322"/>
                  </a:lnTo>
                  <a:lnTo>
                    <a:pt x="1827" y="308"/>
                  </a:lnTo>
                  <a:lnTo>
                    <a:pt x="1833" y="294"/>
                  </a:lnTo>
                  <a:lnTo>
                    <a:pt x="1860" y="247"/>
                  </a:lnTo>
                  <a:lnTo>
                    <a:pt x="1785" y="211"/>
                  </a:lnTo>
                  <a:lnTo>
                    <a:pt x="1706" y="181"/>
                  </a:lnTo>
                  <a:lnTo>
                    <a:pt x="1625" y="157"/>
                  </a:lnTo>
                  <a:lnTo>
                    <a:pt x="1542" y="137"/>
                  </a:lnTo>
                  <a:lnTo>
                    <a:pt x="1456" y="124"/>
                  </a:lnTo>
                  <a:lnTo>
                    <a:pt x="1369" y="116"/>
                  </a:lnTo>
                  <a:lnTo>
                    <a:pt x="1369" y="170"/>
                  </a:lnTo>
                  <a:lnTo>
                    <a:pt x="1366" y="188"/>
                  </a:lnTo>
                  <a:lnTo>
                    <a:pt x="1357" y="204"/>
                  </a:lnTo>
                  <a:lnTo>
                    <a:pt x="1346" y="216"/>
                  </a:lnTo>
                  <a:lnTo>
                    <a:pt x="1329" y="223"/>
                  </a:lnTo>
                  <a:lnTo>
                    <a:pt x="1312" y="227"/>
                  </a:lnTo>
                  <a:lnTo>
                    <a:pt x="1294" y="223"/>
                  </a:lnTo>
                  <a:lnTo>
                    <a:pt x="1279" y="216"/>
                  </a:lnTo>
                  <a:lnTo>
                    <a:pt x="1266" y="204"/>
                  </a:lnTo>
                  <a:lnTo>
                    <a:pt x="1258" y="188"/>
                  </a:lnTo>
                  <a:lnTo>
                    <a:pt x="1255" y="170"/>
                  </a:lnTo>
                  <a:lnTo>
                    <a:pt x="1255" y="116"/>
                  </a:lnTo>
                  <a:close/>
                  <a:moveTo>
                    <a:pt x="1312" y="0"/>
                  </a:moveTo>
                  <a:lnTo>
                    <a:pt x="1401" y="3"/>
                  </a:lnTo>
                  <a:lnTo>
                    <a:pt x="1487" y="12"/>
                  </a:lnTo>
                  <a:lnTo>
                    <a:pt x="1572" y="26"/>
                  </a:lnTo>
                  <a:lnTo>
                    <a:pt x="1655" y="45"/>
                  </a:lnTo>
                  <a:lnTo>
                    <a:pt x="1736" y="70"/>
                  </a:lnTo>
                  <a:lnTo>
                    <a:pt x="1815" y="100"/>
                  </a:lnTo>
                  <a:lnTo>
                    <a:pt x="1891" y="135"/>
                  </a:lnTo>
                  <a:lnTo>
                    <a:pt x="1965" y="174"/>
                  </a:lnTo>
                  <a:lnTo>
                    <a:pt x="1966" y="174"/>
                  </a:lnTo>
                  <a:lnTo>
                    <a:pt x="1968" y="175"/>
                  </a:lnTo>
                  <a:lnTo>
                    <a:pt x="1969" y="176"/>
                  </a:lnTo>
                  <a:lnTo>
                    <a:pt x="1970" y="177"/>
                  </a:lnTo>
                  <a:lnTo>
                    <a:pt x="2043" y="222"/>
                  </a:lnTo>
                  <a:lnTo>
                    <a:pt x="2111" y="271"/>
                  </a:lnTo>
                  <a:lnTo>
                    <a:pt x="2176" y="324"/>
                  </a:lnTo>
                  <a:lnTo>
                    <a:pt x="2239" y="382"/>
                  </a:lnTo>
                  <a:lnTo>
                    <a:pt x="2297" y="444"/>
                  </a:lnTo>
                  <a:lnTo>
                    <a:pt x="2351" y="509"/>
                  </a:lnTo>
                  <a:lnTo>
                    <a:pt x="2400" y="578"/>
                  </a:lnTo>
                  <a:lnTo>
                    <a:pt x="2446" y="649"/>
                  </a:lnTo>
                  <a:lnTo>
                    <a:pt x="2447" y="651"/>
                  </a:lnTo>
                  <a:lnTo>
                    <a:pt x="2448" y="652"/>
                  </a:lnTo>
                  <a:lnTo>
                    <a:pt x="2448" y="653"/>
                  </a:lnTo>
                  <a:lnTo>
                    <a:pt x="2449" y="655"/>
                  </a:lnTo>
                  <a:lnTo>
                    <a:pt x="2489" y="728"/>
                  </a:lnTo>
                  <a:lnTo>
                    <a:pt x="2523" y="804"/>
                  </a:lnTo>
                  <a:lnTo>
                    <a:pt x="2553" y="882"/>
                  </a:lnTo>
                  <a:lnTo>
                    <a:pt x="2578" y="962"/>
                  </a:lnTo>
                  <a:lnTo>
                    <a:pt x="2597" y="1045"/>
                  </a:lnTo>
                  <a:lnTo>
                    <a:pt x="2612" y="1129"/>
                  </a:lnTo>
                  <a:lnTo>
                    <a:pt x="2620" y="1216"/>
                  </a:lnTo>
                  <a:lnTo>
                    <a:pt x="2623" y="1303"/>
                  </a:lnTo>
                  <a:lnTo>
                    <a:pt x="2620" y="1391"/>
                  </a:lnTo>
                  <a:lnTo>
                    <a:pt x="2612" y="1477"/>
                  </a:lnTo>
                  <a:lnTo>
                    <a:pt x="2597" y="1562"/>
                  </a:lnTo>
                  <a:lnTo>
                    <a:pt x="2578" y="1644"/>
                  </a:lnTo>
                  <a:lnTo>
                    <a:pt x="2553" y="1725"/>
                  </a:lnTo>
                  <a:lnTo>
                    <a:pt x="2523" y="1803"/>
                  </a:lnTo>
                  <a:lnTo>
                    <a:pt x="2489" y="1879"/>
                  </a:lnTo>
                  <a:lnTo>
                    <a:pt x="2449" y="1952"/>
                  </a:lnTo>
                  <a:lnTo>
                    <a:pt x="2448" y="1953"/>
                  </a:lnTo>
                  <a:lnTo>
                    <a:pt x="2448" y="1955"/>
                  </a:lnTo>
                  <a:lnTo>
                    <a:pt x="2446" y="1957"/>
                  </a:lnTo>
                  <a:lnTo>
                    <a:pt x="2445" y="1959"/>
                  </a:lnTo>
                  <a:lnTo>
                    <a:pt x="2399" y="2031"/>
                  </a:lnTo>
                  <a:lnTo>
                    <a:pt x="2350" y="2099"/>
                  </a:lnTo>
                  <a:lnTo>
                    <a:pt x="2296" y="2164"/>
                  </a:lnTo>
                  <a:lnTo>
                    <a:pt x="2239" y="2225"/>
                  </a:lnTo>
                  <a:lnTo>
                    <a:pt x="2176" y="2282"/>
                  </a:lnTo>
                  <a:lnTo>
                    <a:pt x="2111" y="2336"/>
                  </a:lnTo>
                  <a:lnTo>
                    <a:pt x="2043" y="2385"/>
                  </a:lnTo>
                  <a:lnTo>
                    <a:pt x="1970" y="2430"/>
                  </a:lnTo>
                  <a:lnTo>
                    <a:pt x="1969" y="2431"/>
                  </a:lnTo>
                  <a:lnTo>
                    <a:pt x="1968" y="2432"/>
                  </a:lnTo>
                  <a:lnTo>
                    <a:pt x="1966" y="2433"/>
                  </a:lnTo>
                  <a:lnTo>
                    <a:pt x="1963" y="2435"/>
                  </a:lnTo>
                  <a:lnTo>
                    <a:pt x="1889" y="2473"/>
                  </a:lnTo>
                  <a:lnTo>
                    <a:pt x="1814" y="2508"/>
                  </a:lnTo>
                  <a:lnTo>
                    <a:pt x="1735" y="2537"/>
                  </a:lnTo>
                  <a:lnTo>
                    <a:pt x="1655" y="2561"/>
                  </a:lnTo>
                  <a:lnTo>
                    <a:pt x="1572" y="2581"/>
                  </a:lnTo>
                  <a:lnTo>
                    <a:pt x="1487" y="2595"/>
                  </a:lnTo>
                  <a:lnTo>
                    <a:pt x="1400" y="2603"/>
                  </a:lnTo>
                  <a:lnTo>
                    <a:pt x="1312" y="2607"/>
                  </a:lnTo>
                  <a:lnTo>
                    <a:pt x="1224" y="2603"/>
                  </a:lnTo>
                  <a:lnTo>
                    <a:pt x="1138" y="2595"/>
                  </a:lnTo>
                  <a:lnTo>
                    <a:pt x="1053" y="2581"/>
                  </a:lnTo>
                  <a:lnTo>
                    <a:pt x="970" y="2561"/>
                  </a:lnTo>
                  <a:lnTo>
                    <a:pt x="889" y="2537"/>
                  </a:lnTo>
                  <a:lnTo>
                    <a:pt x="810" y="2508"/>
                  </a:lnTo>
                  <a:lnTo>
                    <a:pt x="734" y="2473"/>
                  </a:lnTo>
                  <a:lnTo>
                    <a:pt x="661" y="2435"/>
                  </a:lnTo>
                  <a:lnTo>
                    <a:pt x="659" y="2433"/>
                  </a:lnTo>
                  <a:lnTo>
                    <a:pt x="656" y="2432"/>
                  </a:lnTo>
                  <a:lnTo>
                    <a:pt x="655" y="2431"/>
                  </a:lnTo>
                  <a:lnTo>
                    <a:pt x="653" y="2430"/>
                  </a:lnTo>
                  <a:lnTo>
                    <a:pt x="582" y="2385"/>
                  </a:lnTo>
                  <a:lnTo>
                    <a:pt x="513" y="2336"/>
                  </a:lnTo>
                  <a:lnTo>
                    <a:pt x="447" y="2282"/>
                  </a:lnTo>
                  <a:lnTo>
                    <a:pt x="386" y="2225"/>
                  </a:lnTo>
                  <a:lnTo>
                    <a:pt x="328" y="2164"/>
                  </a:lnTo>
                  <a:lnTo>
                    <a:pt x="274" y="2099"/>
                  </a:lnTo>
                  <a:lnTo>
                    <a:pt x="224" y="2031"/>
                  </a:lnTo>
                  <a:lnTo>
                    <a:pt x="179" y="1959"/>
                  </a:lnTo>
                  <a:lnTo>
                    <a:pt x="177" y="1957"/>
                  </a:lnTo>
                  <a:lnTo>
                    <a:pt x="176" y="1955"/>
                  </a:lnTo>
                  <a:lnTo>
                    <a:pt x="175" y="1953"/>
                  </a:lnTo>
                  <a:lnTo>
                    <a:pt x="175" y="1952"/>
                  </a:lnTo>
                  <a:lnTo>
                    <a:pt x="136" y="1879"/>
                  </a:lnTo>
                  <a:lnTo>
                    <a:pt x="101" y="1803"/>
                  </a:lnTo>
                  <a:lnTo>
                    <a:pt x="71" y="1725"/>
                  </a:lnTo>
                  <a:lnTo>
                    <a:pt x="46" y="1644"/>
                  </a:lnTo>
                  <a:lnTo>
                    <a:pt x="26" y="1562"/>
                  </a:lnTo>
                  <a:lnTo>
                    <a:pt x="12" y="1477"/>
                  </a:lnTo>
                  <a:lnTo>
                    <a:pt x="3" y="1391"/>
                  </a:lnTo>
                  <a:lnTo>
                    <a:pt x="0" y="1303"/>
                  </a:lnTo>
                  <a:lnTo>
                    <a:pt x="3" y="1216"/>
                  </a:lnTo>
                  <a:lnTo>
                    <a:pt x="12" y="1129"/>
                  </a:lnTo>
                  <a:lnTo>
                    <a:pt x="26" y="1045"/>
                  </a:lnTo>
                  <a:lnTo>
                    <a:pt x="46" y="962"/>
                  </a:lnTo>
                  <a:lnTo>
                    <a:pt x="71" y="882"/>
                  </a:lnTo>
                  <a:lnTo>
                    <a:pt x="101" y="804"/>
                  </a:lnTo>
                  <a:lnTo>
                    <a:pt x="136" y="728"/>
                  </a:lnTo>
                  <a:lnTo>
                    <a:pt x="175" y="655"/>
                  </a:lnTo>
                  <a:lnTo>
                    <a:pt x="175" y="653"/>
                  </a:lnTo>
                  <a:lnTo>
                    <a:pt x="176" y="652"/>
                  </a:lnTo>
                  <a:lnTo>
                    <a:pt x="177" y="651"/>
                  </a:lnTo>
                  <a:lnTo>
                    <a:pt x="178" y="649"/>
                  </a:lnTo>
                  <a:lnTo>
                    <a:pt x="223" y="578"/>
                  </a:lnTo>
                  <a:lnTo>
                    <a:pt x="273" y="509"/>
                  </a:lnTo>
                  <a:lnTo>
                    <a:pt x="327" y="444"/>
                  </a:lnTo>
                  <a:lnTo>
                    <a:pt x="385" y="382"/>
                  </a:lnTo>
                  <a:lnTo>
                    <a:pt x="447" y="324"/>
                  </a:lnTo>
                  <a:lnTo>
                    <a:pt x="512" y="271"/>
                  </a:lnTo>
                  <a:lnTo>
                    <a:pt x="582" y="222"/>
                  </a:lnTo>
                  <a:lnTo>
                    <a:pt x="653" y="177"/>
                  </a:lnTo>
                  <a:lnTo>
                    <a:pt x="655" y="176"/>
                  </a:lnTo>
                  <a:lnTo>
                    <a:pt x="656" y="175"/>
                  </a:lnTo>
                  <a:lnTo>
                    <a:pt x="660" y="174"/>
                  </a:lnTo>
                  <a:lnTo>
                    <a:pt x="733" y="135"/>
                  </a:lnTo>
                  <a:lnTo>
                    <a:pt x="809" y="100"/>
                  </a:lnTo>
                  <a:lnTo>
                    <a:pt x="888" y="70"/>
                  </a:lnTo>
                  <a:lnTo>
                    <a:pt x="969" y="45"/>
                  </a:lnTo>
                  <a:lnTo>
                    <a:pt x="1051" y="26"/>
                  </a:lnTo>
                  <a:lnTo>
                    <a:pt x="1136" y="12"/>
                  </a:lnTo>
                  <a:lnTo>
                    <a:pt x="1224" y="3"/>
                  </a:lnTo>
                  <a:lnTo>
                    <a:pt x="13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05" name="Group 1104"/>
          <p:cNvGrpSpPr/>
          <p:nvPr/>
        </p:nvGrpSpPr>
        <p:grpSpPr>
          <a:xfrm>
            <a:off x="6297184" y="5840849"/>
            <a:ext cx="523875" cy="428625"/>
            <a:chOff x="6323013" y="5838825"/>
            <a:chExt cx="523875" cy="428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32" name="Freeform 635"/>
            <p:cNvSpPr>
              <a:spLocks noEditPoints="1"/>
            </p:cNvSpPr>
            <p:nvPr/>
          </p:nvSpPr>
          <p:spPr bwMode="auto">
            <a:xfrm>
              <a:off x="6323013" y="5838825"/>
              <a:ext cx="523875" cy="428625"/>
            </a:xfrm>
            <a:custGeom>
              <a:avLst/>
              <a:gdLst>
                <a:gd name="T0" fmla="*/ 3070 w 3297"/>
                <a:gd name="T1" fmla="*/ 562 h 2698"/>
                <a:gd name="T2" fmla="*/ 3070 w 3297"/>
                <a:gd name="T3" fmla="*/ 2136 h 2698"/>
                <a:gd name="T4" fmla="*/ 3184 w 3297"/>
                <a:gd name="T5" fmla="*/ 2136 h 2698"/>
                <a:gd name="T6" fmla="*/ 3184 w 3297"/>
                <a:gd name="T7" fmla="*/ 562 h 2698"/>
                <a:gd name="T8" fmla="*/ 3070 w 3297"/>
                <a:gd name="T9" fmla="*/ 562 h 2698"/>
                <a:gd name="T10" fmla="*/ 113 w 3297"/>
                <a:gd name="T11" fmla="*/ 562 h 2698"/>
                <a:gd name="T12" fmla="*/ 113 w 3297"/>
                <a:gd name="T13" fmla="*/ 2136 h 2698"/>
                <a:gd name="T14" fmla="*/ 228 w 3297"/>
                <a:gd name="T15" fmla="*/ 2136 h 2698"/>
                <a:gd name="T16" fmla="*/ 228 w 3297"/>
                <a:gd name="T17" fmla="*/ 562 h 2698"/>
                <a:gd name="T18" fmla="*/ 113 w 3297"/>
                <a:gd name="T19" fmla="*/ 562 h 2698"/>
                <a:gd name="T20" fmla="*/ 2843 w 3297"/>
                <a:gd name="T21" fmla="*/ 337 h 2698"/>
                <a:gd name="T22" fmla="*/ 2843 w 3297"/>
                <a:gd name="T23" fmla="*/ 2361 h 2698"/>
                <a:gd name="T24" fmla="*/ 2956 w 3297"/>
                <a:gd name="T25" fmla="*/ 2361 h 2698"/>
                <a:gd name="T26" fmla="*/ 2956 w 3297"/>
                <a:gd name="T27" fmla="*/ 337 h 2698"/>
                <a:gd name="T28" fmla="*/ 2843 w 3297"/>
                <a:gd name="T29" fmla="*/ 337 h 2698"/>
                <a:gd name="T30" fmla="*/ 341 w 3297"/>
                <a:gd name="T31" fmla="*/ 337 h 2698"/>
                <a:gd name="T32" fmla="*/ 341 w 3297"/>
                <a:gd name="T33" fmla="*/ 2361 h 2698"/>
                <a:gd name="T34" fmla="*/ 454 w 3297"/>
                <a:gd name="T35" fmla="*/ 2361 h 2698"/>
                <a:gd name="T36" fmla="*/ 454 w 3297"/>
                <a:gd name="T37" fmla="*/ 337 h 2698"/>
                <a:gd name="T38" fmla="*/ 341 w 3297"/>
                <a:gd name="T39" fmla="*/ 337 h 2698"/>
                <a:gd name="T40" fmla="*/ 569 w 3297"/>
                <a:gd name="T41" fmla="*/ 112 h 2698"/>
                <a:gd name="T42" fmla="*/ 569 w 3297"/>
                <a:gd name="T43" fmla="*/ 2586 h 2698"/>
                <a:gd name="T44" fmla="*/ 2729 w 3297"/>
                <a:gd name="T45" fmla="*/ 2586 h 2698"/>
                <a:gd name="T46" fmla="*/ 2729 w 3297"/>
                <a:gd name="T47" fmla="*/ 112 h 2698"/>
                <a:gd name="T48" fmla="*/ 569 w 3297"/>
                <a:gd name="T49" fmla="*/ 112 h 2698"/>
                <a:gd name="T50" fmla="*/ 454 w 3297"/>
                <a:gd name="T51" fmla="*/ 0 h 2698"/>
                <a:gd name="T52" fmla="*/ 2843 w 3297"/>
                <a:gd name="T53" fmla="*/ 0 h 2698"/>
                <a:gd name="T54" fmla="*/ 2843 w 3297"/>
                <a:gd name="T55" fmla="*/ 224 h 2698"/>
                <a:gd name="T56" fmla="*/ 3070 w 3297"/>
                <a:gd name="T57" fmla="*/ 224 h 2698"/>
                <a:gd name="T58" fmla="*/ 3070 w 3297"/>
                <a:gd name="T59" fmla="*/ 449 h 2698"/>
                <a:gd name="T60" fmla="*/ 3297 w 3297"/>
                <a:gd name="T61" fmla="*/ 449 h 2698"/>
                <a:gd name="T62" fmla="*/ 3297 w 3297"/>
                <a:gd name="T63" fmla="*/ 2249 h 2698"/>
                <a:gd name="T64" fmla="*/ 3070 w 3297"/>
                <a:gd name="T65" fmla="*/ 2249 h 2698"/>
                <a:gd name="T66" fmla="*/ 3070 w 3297"/>
                <a:gd name="T67" fmla="*/ 2473 h 2698"/>
                <a:gd name="T68" fmla="*/ 2843 w 3297"/>
                <a:gd name="T69" fmla="*/ 2473 h 2698"/>
                <a:gd name="T70" fmla="*/ 2843 w 3297"/>
                <a:gd name="T71" fmla="*/ 2698 h 2698"/>
                <a:gd name="T72" fmla="*/ 454 w 3297"/>
                <a:gd name="T73" fmla="*/ 2698 h 2698"/>
                <a:gd name="T74" fmla="*/ 454 w 3297"/>
                <a:gd name="T75" fmla="*/ 2473 h 2698"/>
                <a:gd name="T76" fmla="*/ 228 w 3297"/>
                <a:gd name="T77" fmla="*/ 2473 h 2698"/>
                <a:gd name="T78" fmla="*/ 228 w 3297"/>
                <a:gd name="T79" fmla="*/ 2249 h 2698"/>
                <a:gd name="T80" fmla="*/ 0 w 3297"/>
                <a:gd name="T81" fmla="*/ 2249 h 2698"/>
                <a:gd name="T82" fmla="*/ 0 w 3297"/>
                <a:gd name="T83" fmla="*/ 449 h 2698"/>
                <a:gd name="T84" fmla="*/ 228 w 3297"/>
                <a:gd name="T85" fmla="*/ 449 h 2698"/>
                <a:gd name="T86" fmla="*/ 228 w 3297"/>
                <a:gd name="T87" fmla="*/ 224 h 2698"/>
                <a:gd name="T88" fmla="*/ 454 w 3297"/>
                <a:gd name="T89" fmla="*/ 224 h 2698"/>
                <a:gd name="T90" fmla="*/ 454 w 3297"/>
                <a:gd name="T91" fmla="*/ 0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97" h="2698">
                  <a:moveTo>
                    <a:pt x="3070" y="562"/>
                  </a:moveTo>
                  <a:lnTo>
                    <a:pt x="3070" y="2136"/>
                  </a:lnTo>
                  <a:lnTo>
                    <a:pt x="3184" y="2136"/>
                  </a:lnTo>
                  <a:lnTo>
                    <a:pt x="3184" y="562"/>
                  </a:lnTo>
                  <a:lnTo>
                    <a:pt x="3070" y="562"/>
                  </a:lnTo>
                  <a:close/>
                  <a:moveTo>
                    <a:pt x="113" y="562"/>
                  </a:moveTo>
                  <a:lnTo>
                    <a:pt x="113" y="2136"/>
                  </a:lnTo>
                  <a:lnTo>
                    <a:pt x="228" y="2136"/>
                  </a:lnTo>
                  <a:lnTo>
                    <a:pt x="228" y="562"/>
                  </a:lnTo>
                  <a:lnTo>
                    <a:pt x="113" y="562"/>
                  </a:lnTo>
                  <a:close/>
                  <a:moveTo>
                    <a:pt x="2843" y="337"/>
                  </a:moveTo>
                  <a:lnTo>
                    <a:pt x="2843" y="2361"/>
                  </a:lnTo>
                  <a:lnTo>
                    <a:pt x="2956" y="2361"/>
                  </a:lnTo>
                  <a:lnTo>
                    <a:pt x="2956" y="337"/>
                  </a:lnTo>
                  <a:lnTo>
                    <a:pt x="2843" y="337"/>
                  </a:lnTo>
                  <a:close/>
                  <a:moveTo>
                    <a:pt x="341" y="337"/>
                  </a:moveTo>
                  <a:lnTo>
                    <a:pt x="341" y="2361"/>
                  </a:lnTo>
                  <a:lnTo>
                    <a:pt x="454" y="2361"/>
                  </a:lnTo>
                  <a:lnTo>
                    <a:pt x="454" y="337"/>
                  </a:lnTo>
                  <a:lnTo>
                    <a:pt x="341" y="337"/>
                  </a:lnTo>
                  <a:close/>
                  <a:moveTo>
                    <a:pt x="569" y="112"/>
                  </a:moveTo>
                  <a:lnTo>
                    <a:pt x="569" y="2586"/>
                  </a:lnTo>
                  <a:lnTo>
                    <a:pt x="2729" y="2586"/>
                  </a:lnTo>
                  <a:lnTo>
                    <a:pt x="2729" y="112"/>
                  </a:lnTo>
                  <a:lnTo>
                    <a:pt x="569" y="112"/>
                  </a:lnTo>
                  <a:close/>
                  <a:moveTo>
                    <a:pt x="454" y="0"/>
                  </a:moveTo>
                  <a:lnTo>
                    <a:pt x="2843" y="0"/>
                  </a:lnTo>
                  <a:lnTo>
                    <a:pt x="2843" y="224"/>
                  </a:lnTo>
                  <a:lnTo>
                    <a:pt x="3070" y="224"/>
                  </a:lnTo>
                  <a:lnTo>
                    <a:pt x="3070" y="449"/>
                  </a:lnTo>
                  <a:lnTo>
                    <a:pt x="3297" y="449"/>
                  </a:lnTo>
                  <a:lnTo>
                    <a:pt x="3297" y="2249"/>
                  </a:lnTo>
                  <a:lnTo>
                    <a:pt x="3070" y="2249"/>
                  </a:lnTo>
                  <a:lnTo>
                    <a:pt x="3070" y="2473"/>
                  </a:lnTo>
                  <a:lnTo>
                    <a:pt x="2843" y="2473"/>
                  </a:lnTo>
                  <a:lnTo>
                    <a:pt x="2843" y="2698"/>
                  </a:lnTo>
                  <a:lnTo>
                    <a:pt x="454" y="2698"/>
                  </a:lnTo>
                  <a:lnTo>
                    <a:pt x="454" y="2473"/>
                  </a:lnTo>
                  <a:lnTo>
                    <a:pt x="228" y="2473"/>
                  </a:lnTo>
                  <a:lnTo>
                    <a:pt x="228" y="2249"/>
                  </a:lnTo>
                  <a:lnTo>
                    <a:pt x="0" y="2249"/>
                  </a:lnTo>
                  <a:lnTo>
                    <a:pt x="0" y="449"/>
                  </a:lnTo>
                  <a:lnTo>
                    <a:pt x="228" y="449"/>
                  </a:lnTo>
                  <a:lnTo>
                    <a:pt x="228" y="224"/>
                  </a:lnTo>
                  <a:lnTo>
                    <a:pt x="454" y="224"/>
                  </a:lnTo>
                  <a:lnTo>
                    <a:pt x="4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636"/>
            <p:cNvSpPr>
              <a:spLocks/>
            </p:cNvSpPr>
            <p:nvPr/>
          </p:nvSpPr>
          <p:spPr bwMode="auto">
            <a:xfrm>
              <a:off x="6467476" y="5910263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3 h 113"/>
                <a:gd name="T4" fmla="*/ 90 w 113"/>
                <a:gd name="T5" fmla="*/ 11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5 w 113"/>
                <a:gd name="T19" fmla="*/ 110 h 113"/>
                <a:gd name="T20" fmla="*/ 57 w 113"/>
                <a:gd name="T21" fmla="*/ 113 h 113"/>
                <a:gd name="T22" fmla="*/ 38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1 h 113"/>
                <a:gd name="T38" fmla="*/ 38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637"/>
            <p:cNvSpPr>
              <a:spLocks/>
            </p:cNvSpPr>
            <p:nvPr/>
          </p:nvSpPr>
          <p:spPr bwMode="auto">
            <a:xfrm>
              <a:off x="6440488" y="5883275"/>
              <a:ext cx="17463" cy="19050"/>
            </a:xfrm>
            <a:custGeom>
              <a:avLst/>
              <a:gdLst>
                <a:gd name="T0" fmla="*/ 57 w 114"/>
                <a:gd name="T1" fmla="*/ 0 h 112"/>
                <a:gd name="T2" fmla="*/ 75 w 114"/>
                <a:gd name="T3" fmla="*/ 3 h 112"/>
                <a:gd name="T4" fmla="*/ 91 w 114"/>
                <a:gd name="T5" fmla="*/ 11 h 112"/>
                <a:gd name="T6" fmla="*/ 103 w 114"/>
                <a:gd name="T7" fmla="*/ 23 h 112"/>
                <a:gd name="T8" fmla="*/ 111 w 114"/>
                <a:gd name="T9" fmla="*/ 38 h 112"/>
                <a:gd name="T10" fmla="*/ 114 w 114"/>
                <a:gd name="T11" fmla="*/ 56 h 112"/>
                <a:gd name="T12" fmla="*/ 111 w 114"/>
                <a:gd name="T13" fmla="*/ 74 h 112"/>
                <a:gd name="T14" fmla="*/ 103 w 114"/>
                <a:gd name="T15" fmla="*/ 89 h 112"/>
                <a:gd name="T16" fmla="*/ 91 w 114"/>
                <a:gd name="T17" fmla="*/ 101 h 112"/>
                <a:gd name="T18" fmla="*/ 75 w 114"/>
                <a:gd name="T19" fmla="*/ 109 h 112"/>
                <a:gd name="T20" fmla="*/ 57 w 114"/>
                <a:gd name="T21" fmla="*/ 112 h 112"/>
                <a:gd name="T22" fmla="*/ 39 w 114"/>
                <a:gd name="T23" fmla="*/ 109 h 112"/>
                <a:gd name="T24" fmla="*/ 23 w 114"/>
                <a:gd name="T25" fmla="*/ 101 h 112"/>
                <a:gd name="T26" fmla="*/ 11 w 114"/>
                <a:gd name="T27" fmla="*/ 89 h 112"/>
                <a:gd name="T28" fmla="*/ 3 w 114"/>
                <a:gd name="T29" fmla="*/ 74 h 112"/>
                <a:gd name="T30" fmla="*/ 0 w 114"/>
                <a:gd name="T31" fmla="*/ 56 h 112"/>
                <a:gd name="T32" fmla="*/ 3 w 114"/>
                <a:gd name="T33" fmla="*/ 38 h 112"/>
                <a:gd name="T34" fmla="*/ 11 w 114"/>
                <a:gd name="T35" fmla="*/ 23 h 112"/>
                <a:gd name="T36" fmla="*/ 23 w 114"/>
                <a:gd name="T37" fmla="*/ 11 h 112"/>
                <a:gd name="T38" fmla="*/ 39 w 114"/>
                <a:gd name="T39" fmla="*/ 3 h 112"/>
                <a:gd name="T40" fmla="*/ 57 w 114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4" y="56"/>
                  </a:lnTo>
                  <a:lnTo>
                    <a:pt x="111" y="74"/>
                  </a:lnTo>
                  <a:lnTo>
                    <a:pt x="103" y="89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Freeform 638"/>
            <p:cNvSpPr>
              <a:spLocks/>
            </p:cNvSpPr>
            <p:nvPr/>
          </p:nvSpPr>
          <p:spPr bwMode="auto">
            <a:xfrm>
              <a:off x="6494463" y="5883275"/>
              <a:ext cx="17463" cy="19050"/>
            </a:xfrm>
            <a:custGeom>
              <a:avLst/>
              <a:gdLst>
                <a:gd name="T0" fmla="*/ 57 w 114"/>
                <a:gd name="T1" fmla="*/ 0 h 112"/>
                <a:gd name="T2" fmla="*/ 75 w 114"/>
                <a:gd name="T3" fmla="*/ 3 h 112"/>
                <a:gd name="T4" fmla="*/ 91 w 114"/>
                <a:gd name="T5" fmla="*/ 11 h 112"/>
                <a:gd name="T6" fmla="*/ 103 w 114"/>
                <a:gd name="T7" fmla="*/ 23 h 112"/>
                <a:gd name="T8" fmla="*/ 111 w 114"/>
                <a:gd name="T9" fmla="*/ 38 h 112"/>
                <a:gd name="T10" fmla="*/ 114 w 114"/>
                <a:gd name="T11" fmla="*/ 56 h 112"/>
                <a:gd name="T12" fmla="*/ 111 w 114"/>
                <a:gd name="T13" fmla="*/ 74 h 112"/>
                <a:gd name="T14" fmla="*/ 103 w 114"/>
                <a:gd name="T15" fmla="*/ 89 h 112"/>
                <a:gd name="T16" fmla="*/ 91 w 114"/>
                <a:gd name="T17" fmla="*/ 101 h 112"/>
                <a:gd name="T18" fmla="*/ 75 w 114"/>
                <a:gd name="T19" fmla="*/ 109 h 112"/>
                <a:gd name="T20" fmla="*/ 57 w 114"/>
                <a:gd name="T21" fmla="*/ 112 h 112"/>
                <a:gd name="T22" fmla="*/ 39 w 114"/>
                <a:gd name="T23" fmla="*/ 109 h 112"/>
                <a:gd name="T24" fmla="*/ 23 w 114"/>
                <a:gd name="T25" fmla="*/ 101 h 112"/>
                <a:gd name="T26" fmla="*/ 11 w 114"/>
                <a:gd name="T27" fmla="*/ 89 h 112"/>
                <a:gd name="T28" fmla="*/ 3 w 114"/>
                <a:gd name="T29" fmla="*/ 74 h 112"/>
                <a:gd name="T30" fmla="*/ 0 w 114"/>
                <a:gd name="T31" fmla="*/ 56 h 112"/>
                <a:gd name="T32" fmla="*/ 3 w 114"/>
                <a:gd name="T33" fmla="*/ 38 h 112"/>
                <a:gd name="T34" fmla="*/ 11 w 114"/>
                <a:gd name="T35" fmla="*/ 23 h 112"/>
                <a:gd name="T36" fmla="*/ 23 w 114"/>
                <a:gd name="T37" fmla="*/ 11 h 112"/>
                <a:gd name="T38" fmla="*/ 39 w 114"/>
                <a:gd name="T39" fmla="*/ 3 h 112"/>
                <a:gd name="T40" fmla="*/ 57 w 114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4" y="56"/>
                  </a:lnTo>
                  <a:lnTo>
                    <a:pt x="111" y="74"/>
                  </a:lnTo>
                  <a:lnTo>
                    <a:pt x="103" y="89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639"/>
            <p:cNvSpPr>
              <a:spLocks/>
            </p:cNvSpPr>
            <p:nvPr/>
          </p:nvSpPr>
          <p:spPr bwMode="auto">
            <a:xfrm>
              <a:off x="6440488" y="5937250"/>
              <a:ext cx="17463" cy="17463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1 w 114"/>
                <a:gd name="T5" fmla="*/ 11 h 113"/>
                <a:gd name="T6" fmla="*/ 103 w 114"/>
                <a:gd name="T7" fmla="*/ 23 h 113"/>
                <a:gd name="T8" fmla="*/ 111 w 114"/>
                <a:gd name="T9" fmla="*/ 38 h 113"/>
                <a:gd name="T10" fmla="*/ 114 w 114"/>
                <a:gd name="T11" fmla="*/ 57 h 113"/>
                <a:gd name="T12" fmla="*/ 111 w 114"/>
                <a:gd name="T13" fmla="*/ 75 h 113"/>
                <a:gd name="T14" fmla="*/ 103 w 114"/>
                <a:gd name="T15" fmla="*/ 90 h 113"/>
                <a:gd name="T16" fmla="*/ 91 w 114"/>
                <a:gd name="T17" fmla="*/ 102 h 113"/>
                <a:gd name="T18" fmla="*/ 75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3 w 114"/>
                <a:gd name="T25" fmla="*/ 102 h 113"/>
                <a:gd name="T26" fmla="*/ 11 w 114"/>
                <a:gd name="T27" fmla="*/ 90 h 113"/>
                <a:gd name="T28" fmla="*/ 3 w 114"/>
                <a:gd name="T29" fmla="*/ 75 h 113"/>
                <a:gd name="T30" fmla="*/ 0 w 114"/>
                <a:gd name="T31" fmla="*/ 57 h 113"/>
                <a:gd name="T32" fmla="*/ 3 w 114"/>
                <a:gd name="T33" fmla="*/ 38 h 113"/>
                <a:gd name="T34" fmla="*/ 11 w 114"/>
                <a:gd name="T35" fmla="*/ 23 h 113"/>
                <a:gd name="T36" fmla="*/ 23 w 114"/>
                <a:gd name="T37" fmla="*/ 11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3" y="90"/>
                  </a:lnTo>
                  <a:lnTo>
                    <a:pt x="91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7" name="Freeform 640"/>
            <p:cNvSpPr>
              <a:spLocks/>
            </p:cNvSpPr>
            <p:nvPr/>
          </p:nvSpPr>
          <p:spPr bwMode="auto">
            <a:xfrm>
              <a:off x="6494463" y="5937250"/>
              <a:ext cx="17463" cy="17463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1 w 114"/>
                <a:gd name="T5" fmla="*/ 11 h 113"/>
                <a:gd name="T6" fmla="*/ 103 w 114"/>
                <a:gd name="T7" fmla="*/ 23 h 113"/>
                <a:gd name="T8" fmla="*/ 111 w 114"/>
                <a:gd name="T9" fmla="*/ 38 h 113"/>
                <a:gd name="T10" fmla="*/ 114 w 114"/>
                <a:gd name="T11" fmla="*/ 57 h 113"/>
                <a:gd name="T12" fmla="*/ 111 w 114"/>
                <a:gd name="T13" fmla="*/ 75 h 113"/>
                <a:gd name="T14" fmla="*/ 103 w 114"/>
                <a:gd name="T15" fmla="*/ 90 h 113"/>
                <a:gd name="T16" fmla="*/ 91 w 114"/>
                <a:gd name="T17" fmla="*/ 102 h 113"/>
                <a:gd name="T18" fmla="*/ 75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3 w 114"/>
                <a:gd name="T25" fmla="*/ 102 h 113"/>
                <a:gd name="T26" fmla="*/ 11 w 114"/>
                <a:gd name="T27" fmla="*/ 90 h 113"/>
                <a:gd name="T28" fmla="*/ 3 w 114"/>
                <a:gd name="T29" fmla="*/ 75 h 113"/>
                <a:gd name="T30" fmla="*/ 0 w 114"/>
                <a:gd name="T31" fmla="*/ 57 h 113"/>
                <a:gd name="T32" fmla="*/ 3 w 114"/>
                <a:gd name="T33" fmla="*/ 38 h 113"/>
                <a:gd name="T34" fmla="*/ 11 w 114"/>
                <a:gd name="T35" fmla="*/ 23 h 113"/>
                <a:gd name="T36" fmla="*/ 23 w 114"/>
                <a:gd name="T37" fmla="*/ 11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3" y="90"/>
                  </a:lnTo>
                  <a:lnTo>
                    <a:pt x="91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8" name="Freeform 641"/>
            <p:cNvSpPr>
              <a:spLocks/>
            </p:cNvSpPr>
            <p:nvPr/>
          </p:nvSpPr>
          <p:spPr bwMode="auto">
            <a:xfrm>
              <a:off x="6521451" y="5910263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3 h 113"/>
                <a:gd name="T4" fmla="*/ 90 w 113"/>
                <a:gd name="T5" fmla="*/ 11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5 w 113"/>
                <a:gd name="T19" fmla="*/ 110 h 113"/>
                <a:gd name="T20" fmla="*/ 57 w 113"/>
                <a:gd name="T21" fmla="*/ 113 h 113"/>
                <a:gd name="T22" fmla="*/ 38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1 h 113"/>
                <a:gd name="T38" fmla="*/ 38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9" name="Freeform 642"/>
            <p:cNvSpPr>
              <a:spLocks/>
            </p:cNvSpPr>
            <p:nvPr/>
          </p:nvSpPr>
          <p:spPr bwMode="auto">
            <a:xfrm>
              <a:off x="6575426" y="5910263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3 h 113"/>
                <a:gd name="T4" fmla="*/ 90 w 113"/>
                <a:gd name="T5" fmla="*/ 11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5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0" name="Freeform 643"/>
            <p:cNvSpPr>
              <a:spLocks/>
            </p:cNvSpPr>
            <p:nvPr/>
          </p:nvSpPr>
          <p:spPr bwMode="auto">
            <a:xfrm>
              <a:off x="6548438" y="5883275"/>
              <a:ext cx="19050" cy="19050"/>
            </a:xfrm>
            <a:custGeom>
              <a:avLst/>
              <a:gdLst>
                <a:gd name="T0" fmla="*/ 57 w 114"/>
                <a:gd name="T1" fmla="*/ 0 h 112"/>
                <a:gd name="T2" fmla="*/ 75 w 114"/>
                <a:gd name="T3" fmla="*/ 3 h 112"/>
                <a:gd name="T4" fmla="*/ 91 w 114"/>
                <a:gd name="T5" fmla="*/ 11 h 112"/>
                <a:gd name="T6" fmla="*/ 103 w 114"/>
                <a:gd name="T7" fmla="*/ 23 h 112"/>
                <a:gd name="T8" fmla="*/ 111 w 114"/>
                <a:gd name="T9" fmla="*/ 38 h 112"/>
                <a:gd name="T10" fmla="*/ 114 w 114"/>
                <a:gd name="T11" fmla="*/ 56 h 112"/>
                <a:gd name="T12" fmla="*/ 111 w 114"/>
                <a:gd name="T13" fmla="*/ 74 h 112"/>
                <a:gd name="T14" fmla="*/ 103 w 114"/>
                <a:gd name="T15" fmla="*/ 89 h 112"/>
                <a:gd name="T16" fmla="*/ 91 w 114"/>
                <a:gd name="T17" fmla="*/ 101 h 112"/>
                <a:gd name="T18" fmla="*/ 75 w 114"/>
                <a:gd name="T19" fmla="*/ 109 h 112"/>
                <a:gd name="T20" fmla="*/ 57 w 114"/>
                <a:gd name="T21" fmla="*/ 112 h 112"/>
                <a:gd name="T22" fmla="*/ 39 w 114"/>
                <a:gd name="T23" fmla="*/ 109 h 112"/>
                <a:gd name="T24" fmla="*/ 23 w 114"/>
                <a:gd name="T25" fmla="*/ 101 h 112"/>
                <a:gd name="T26" fmla="*/ 11 w 114"/>
                <a:gd name="T27" fmla="*/ 89 h 112"/>
                <a:gd name="T28" fmla="*/ 3 w 114"/>
                <a:gd name="T29" fmla="*/ 74 h 112"/>
                <a:gd name="T30" fmla="*/ 0 w 114"/>
                <a:gd name="T31" fmla="*/ 56 h 112"/>
                <a:gd name="T32" fmla="*/ 3 w 114"/>
                <a:gd name="T33" fmla="*/ 38 h 112"/>
                <a:gd name="T34" fmla="*/ 11 w 114"/>
                <a:gd name="T35" fmla="*/ 23 h 112"/>
                <a:gd name="T36" fmla="*/ 23 w 114"/>
                <a:gd name="T37" fmla="*/ 11 h 112"/>
                <a:gd name="T38" fmla="*/ 39 w 114"/>
                <a:gd name="T39" fmla="*/ 3 h 112"/>
                <a:gd name="T40" fmla="*/ 57 w 114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4" y="56"/>
                  </a:lnTo>
                  <a:lnTo>
                    <a:pt x="111" y="74"/>
                  </a:lnTo>
                  <a:lnTo>
                    <a:pt x="103" y="89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1" name="Freeform 644"/>
            <p:cNvSpPr>
              <a:spLocks/>
            </p:cNvSpPr>
            <p:nvPr/>
          </p:nvSpPr>
          <p:spPr bwMode="auto">
            <a:xfrm>
              <a:off x="6602413" y="5883275"/>
              <a:ext cx="19050" cy="19050"/>
            </a:xfrm>
            <a:custGeom>
              <a:avLst/>
              <a:gdLst>
                <a:gd name="T0" fmla="*/ 58 w 113"/>
                <a:gd name="T1" fmla="*/ 0 h 112"/>
                <a:gd name="T2" fmla="*/ 75 w 113"/>
                <a:gd name="T3" fmla="*/ 3 h 112"/>
                <a:gd name="T4" fmla="*/ 91 w 113"/>
                <a:gd name="T5" fmla="*/ 11 h 112"/>
                <a:gd name="T6" fmla="*/ 103 w 113"/>
                <a:gd name="T7" fmla="*/ 23 h 112"/>
                <a:gd name="T8" fmla="*/ 111 w 113"/>
                <a:gd name="T9" fmla="*/ 38 h 112"/>
                <a:gd name="T10" fmla="*/ 113 w 113"/>
                <a:gd name="T11" fmla="*/ 56 h 112"/>
                <a:gd name="T12" fmla="*/ 111 w 113"/>
                <a:gd name="T13" fmla="*/ 74 h 112"/>
                <a:gd name="T14" fmla="*/ 103 w 113"/>
                <a:gd name="T15" fmla="*/ 89 h 112"/>
                <a:gd name="T16" fmla="*/ 91 w 113"/>
                <a:gd name="T17" fmla="*/ 101 h 112"/>
                <a:gd name="T18" fmla="*/ 75 w 113"/>
                <a:gd name="T19" fmla="*/ 109 h 112"/>
                <a:gd name="T20" fmla="*/ 58 w 113"/>
                <a:gd name="T21" fmla="*/ 112 h 112"/>
                <a:gd name="T22" fmla="*/ 40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3 h 112"/>
                <a:gd name="T36" fmla="*/ 23 w 113"/>
                <a:gd name="T37" fmla="*/ 11 h 112"/>
                <a:gd name="T38" fmla="*/ 40 w 113"/>
                <a:gd name="T39" fmla="*/ 3 h 112"/>
                <a:gd name="T40" fmla="*/ 58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8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3" y="56"/>
                  </a:lnTo>
                  <a:lnTo>
                    <a:pt x="111" y="74"/>
                  </a:lnTo>
                  <a:lnTo>
                    <a:pt x="103" y="89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8" y="112"/>
                  </a:lnTo>
                  <a:lnTo>
                    <a:pt x="40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2" name="Freeform 645"/>
            <p:cNvSpPr>
              <a:spLocks/>
            </p:cNvSpPr>
            <p:nvPr/>
          </p:nvSpPr>
          <p:spPr bwMode="auto">
            <a:xfrm>
              <a:off x="6548438" y="5937250"/>
              <a:ext cx="19050" cy="17463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1 w 114"/>
                <a:gd name="T5" fmla="*/ 11 h 113"/>
                <a:gd name="T6" fmla="*/ 103 w 114"/>
                <a:gd name="T7" fmla="*/ 23 h 113"/>
                <a:gd name="T8" fmla="*/ 111 w 114"/>
                <a:gd name="T9" fmla="*/ 38 h 113"/>
                <a:gd name="T10" fmla="*/ 114 w 114"/>
                <a:gd name="T11" fmla="*/ 57 h 113"/>
                <a:gd name="T12" fmla="*/ 111 w 114"/>
                <a:gd name="T13" fmla="*/ 75 h 113"/>
                <a:gd name="T14" fmla="*/ 103 w 114"/>
                <a:gd name="T15" fmla="*/ 90 h 113"/>
                <a:gd name="T16" fmla="*/ 91 w 114"/>
                <a:gd name="T17" fmla="*/ 102 h 113"/>
                <a:gd name="T18" fmla="*/ 75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3 w 114"/>
                <a:gd name="T25" fmla="*/ 102 h 113"/>
                <a:gd name="T26" fmla="*/ 11 w 114"/>
                <a:gd name="T27" fmla="*/ 90 h 113"/>
                <a:gd name="T28" fmla="*/ 3 w 114"/>
                <a:gd name="T29" fmla="*/ 75 h 113"/>
                <a:gd name="T30" fmla="*/ 0 w 114"/>
                <a:gd name="T31" fmla="*/ 57 h 113"/>
                <a:gd name="T32" fmla="*/ 3 w 114"/>
                <a:gd name="T33" fmla="*/ 38 h 113"/>
                <a:gd name="T34" fmla="*/ 11 w 114"/>
                <a:gd name="T35" fmla="*/ 23 h 113"/>
                <a:gd name="T36" fmla="*/ 23 w 114"/>
                <a:gd name="T37" fmla="*/ 11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3" y="90"/>
                  </a:lnTo>
                  <a:lnTo>
                    <a:pt x="91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3" name="Freeform 646"/>
            <p:cNvSpPr>
              <a:spLocks/>
            </p:cNvSpPr>
            <p:nvPr/>
          </p:nvSpPr>
          <p:spPr bwMode="auto">
            <a:xfrm>
              <a:off x="6602413" y="5937250"/>
              <a:ext cx="19050" cy="17463"/>
            </a:xfrm>
            <a:custGeom>
              <a:avLst/>
              <a:gdLst>
                <a:gd name="T0" fmla="*/ 58 w 113"/>
                <a:gd name="T1" fmla="*/ 0 h 113"/>
                <a:gd name="T2" fmla="*/ 75 w 113"/>
                <a:gd name="T3" fmla="*/ 3 h 113"/>
                <a:gd name="T4" fmla="*/ 91 w 113"/>
                <a:gd name="T5" fmla="*/ 11 h 113"/>
                <a:gd name="T6" fmla="*/ 103 w 113"/>
                <a:gd name="T7" fmla="*/ 23 h 113"/>
                <a:gd name="T8" fmla="*/ 111 w 113"/>
                <a:gd name="T9" fmla="*/ 38 h 113"/>
                <a:gd name="T10" fmla="*/ 113 w 113"/>
                <a:gd name="T11" fmla="*/ 57 h 113"/>
                <a:gd name="T12" fmla="*/ 111 w 113"/>
                <a:gd name="T13" fmla="*/ 75 h 113"/>
                <a:gd name="T14" fmla="*/ 103 w 113"/>
                <a:gd name="T15" fmla="*/ 90 h 113"/>
                <a:gd name="T16" fmla="*/ 91 w 113"/>
                <a:gd name="T17" fmla="*/ 102 h 113"/>
                <a:gd name="T18" fmla="*/ 75 w 113"/>
                <a:gd name="T19" fmla="*/ 110 h 113"/>
                <a:gd name="T20" fmla="*/ 58 w 113"/>
                <a:gd name="T21" fmla="*/ 113 h 113"/>
                <a:gd name="T22" fmla="*/ 40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5 h 113"/>
                <a:gd name="T30" fmla="*/ 0 w 113"/>
                <a:gd name="T31" fmla="*/ 57 h 113"/>
                <a:gd name="T32" fmla="*/ 3 w 113"/>
                <a:gd name="T33" fmla="*/ 38 h 113"/>
                <a:gd name="T34" fmla="*/ 11 w 113"/>
                <a:gd name="T35" fmla="*/ 23 h 113"/>
                <a:gd name="T36" fmla="*/ 23 w 113"/>
                <a:gd name="T37" fmla="*/ 11 h 113"/>
                <a:gd name="T38" fmla="*/ 40 w 113"/>
                <a:gd name="T39" fmla="*/ 3 h 113"/>
                <a:gd name="T40" fmla="*/ 58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8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3" y="57"/>
                  </a:lnTo>
                  <a:lnTo>
                    <a:pt x="111" y="75"/>
                  </a:lnTo>
                  <a:lnTo>
                    <a:pt x="103" y="90"/>
                  </a:lnTo>
                  <a:lnTo>
                    <a:pt x="91" y="102"/>
                  </a:lnTo>
                  <a:lnTo>
                    <a:pt x="75" y="110"/>
                  </a:lnTo>
                  <a:lnTo>
                    <a:pt x="58" y="113"/>
                  </a:lnTo>
                  <a:lnTo>
                    <a:pt x="40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4" name="Freeform 647"/>
            <p:cNvSpPr>
              <a:spLocks/>
            </p:cNvSpPr>
            <p:nvPr/>
          </p:nvSpPr>
          <p:spPr bwMode="auto">
            <a:xfrm>
              <a:off x="6629401" y="5910263"/>
              <a:ext cx="19050" cy="17463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0 w 114"/>
                <a:gd name="T5" fmla="*/ 11 h 113"/>
                <a:gd name="T6" fmla="*/ 102 w 114"/>
                <a:gd name="T7" fmla="*/ 23 h 113"/>
                <a:gd name="T8" fmla="*/ 110 w 114"/>
                <a:gd name="T9" fmla="*/ 39 h 113"/>
                <a:gd name="T10" fmla="*/ 114 w 114"/>
                <a:gd name="T11" fmla="*/ 56 h 113"/>
                <a:gd name="T12" fmla="*/ 110 w 114"/>
                <a:gd name="T13" fmla="*/ 74 h 113"/>
                <a:gd name="T14" fmla="*/ 102 w 114"/>
                <a:gd name="T15" fmla="*/ 90 h 113"/>
                <a:gd name="T16" fmla="*/ 90 w 114"/>
                <a:gd name="T17" fmla="*/ 102 h 113"/>
                <a:gd name="T18" fmla="*/ 75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3 w 114"/>
                <a:gd name="T25" fmla="*/ 102 h 113"/>
                <a:gd name="T26" fmla="*/ 11 w 114"/>
                <a:gd name="T27" fmla="*/ 90 h 113"/>
                <a:gd name="T28" fmla="*/ 3 w 114"/>
                <a:gd name="T29" fmla="*/ 74 h 113"/>
                <a:gd name="T30" fmla="*/ 0 w 114"/>
                <a:gd name="T31" fmla="*/ 56 h 113"/>
                <a:gd name="T32" fmla="*/ 3 w 114"/>
                <a:gd name="T33" fmla="*/ 39 h 113"/>
                <a:gd name="T34" fmla="*/ 11 w 114"/>
                <a:gd name="T35" fmla="*/ 23 h 113"/>
                <a:gd name="T36" fmla="*/ 23 w 114"/>
                <a:gd name="T37" fmla="*/ 11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4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5" name="Freeform 648"/>
            <p:cNvSpPr>
              <a:spLocks/>
            </p:cNvSpPr>
            <p:nvPr/>
          </p:nvSpPr>
          <p:spPr bwMode="auto">
            <a:xfrm>
              <a:off x="6683376" y="5910263"/>
              <a:ext cx="19050" cy="17463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0 w 114"/>
                <a:gd name="T5" fmla="*/ 11 h 113"/>
                <a:gd name="T6" fmla="*/ 102 w 114"/>
                <a:gd name="T7" fmla="*/ 23 h 113"/>
                <a:gd name="T8" fmla="*/ 111 w 114"/>
                <a:gd name="T9" fmla="*/ 39 h 113"/>
                <a:gd name="T10" fmla="*/ 114 w 114"/>
                <a:gd name="T11" fmla="*/ 56 h 113"/>
                <a:gd name="T12" fmla="*/ 111 w 114"/>
                <a:gd name="T13" fmla="*/ 74 h 113"/>
                <a:gd name="T14" fmla="*/ 102 w 114"/>
                <a:gd name="T15" fmla="*/ 90 h 113"/>
                <a:gd name="T16" fmla="*/ 90 w 114"/>
                <a:gd name="T17" fmla="*/ 102 h 113"/>
                <a:gd name="T18" fmla="*/ 75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4 w 114"/>
                <a:gd name="T25" fmla="*/ 102 h 113"/>
                <a:gd name="T26" fmla="*/ 11 w 114"/>
                <a:gd name="T27" fmla="*/ 90 h 113"/>
                <a:gd name="T28" fmla="*/ 3 w 114"/>
                <a:gd name="T29" fmla="*/ 74 h 113"/>
                <a:gd name="T30" fmla="*/ 0 w 114"/>
                <a:gd name="T31" fmla="*/ 56 h 113"/>
                <a:gd name="T32" fmla="*/ 3 w 114"/>
                <a:gd name="T33" fmla="*/ 39 h 113"/>
                <a:gd name="T34" fmla="*/ 11 w 114"/>
                <a:gd name="T35" fmla="*/ 23 h 113"/>
                <a:gd name="T36" fmla="*/ 24 w 114"/>
                <a:gd name="T37" fmla="*/ 11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1" y="39"/>
                  </a:lnTo>
                  <a:lnTo>
                    <a:pt x="114" y="56"/>
                  </a:lnTo>
                  <a:lnTo>
                    <a:pt x="111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6" name="Freeform 649"/>
            <p:cNvSpPr>
              <a:spLocks/>
            </p:cNvSpPr>
            <p:nvPr/>
          </p:nvSpPr>
          <p:spPr bwMode="auto">
            <a:xfrm>
              <a:off x="6656388" y="5883275"/>
              <a:ext cx="19050" cy="19050"/>
            </a:xfrm>
            <a:custGeom>
              <a:avLst/>
              <a:gdLst>
                <a:gd name="T0" fmla="*/ 57 w 115"/>
                <a:gd name="T1" fmla="*/ 0 h 112"/>
                <a:gd name="T2" fmla="*/ 75 w 115"/>
                <a:gd name="T3" fmla="*/ 3 h 112"/>
                <a:gd name="T4" fmla="*/ 91 w 115"/>
                <a:gd name="T5" fmla="*/ 11 h 112"/>
                <a:gd name="T6" fmla="*/ 103 w 115"/>
                <a:gd name="T7" fmla="*/ 23 h 112"/>
                <a:gd name="T8" fmla="*/ 112 w 115"/>
                <a:gd name="T9" fmla="*/ 38 h 112"/>
                <a:gd name="T10" fmla="*/ 115 w 115"/>
                <a:gd name="T11" fmla="*/ 56 h 112"/>
                <a:gd name="T12" fmla="*/ 112 w 115"/>
                <a:gd name="T13" fmla="*/ 74 h 112"/>
                <a:gd name="T14" fmla="*/ 103 w 115"/>
                <a:gd name="T15" fmla="*/ 89 h 112"/>
                <a:gd name="T16" fmla="*/ 91 w 115"/>
                <a:gd name="T17" fmla="*/ 101 h 112"/>
                <a:gd name="T18" fmla="*/ 75 w 115"/>
                <a:gd name="T19" fmla="*/ 109 h 112"/>
                <a:gd name="T20" fmla="*/ 57 w 115"/>
                <a:gd name="T21" fmla="*/ 112 h 112"/>
                <a:gd name="T22" fmla="*/ 40 w 115"/>
                <a:gd name="T23" fmla="*/ 109 h 112"/>
                <a:gd name="T24" fmla="*/ 23 w 115"/>
                <a:gd name="T25" fmla="*/ 101 h 112"/>
                <a:gd name="T26" fmla="*/ 11 w 115"/>
                <a:gd name="T27" fmla="*/ 89 h 112"/>
                <a:gd name="T28" fmla="*/ 3 w 115"/>
                <a:gd name="T29" fmla="*/ 74 h 112"/>
                <a:gd name="T30" fmla="*/ 0 w 115"/>
                <a:gd name="T31" fmla="*/ 56 h 112"/>
                <a:gd name="T32" fmla="*/ 3 w 115"/>
                <a:gd name="T33" fmla="*/ 38 h 112"/>
                <a:gd name="T34" fmla="*/ 11 w 115"/>
                <a:gd name="T35" fmla="*/ 23 h 112"/>
                <a:gd name="T36" fmla="*/ 23 w 115"/>
                <a:gd name="T37" fmla="*/ 11 h 112"/>
                <a:gd name="T38" fmla="*/ 40 w 115"/>
                <a:gd name="T39" fmla="*/ 3 h 112"/>
                <a:gd name="T40" fmla="*/ 57 w 115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2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2" y="38"/>
                  </a:lnTo>
                  <a:lnTo>
                    <a:pt x="115" y="56"/>
                  </a:lnTo>
                  <a:lnTo>
                    <a:pt x="112" y="74"/>
                  </a:lnTo>
                  <a:lnTo>
                    <a:pt x="103" y="89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40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7" name="Freeform 650"/>
            <p:cNvSpPr>
              <a:spLocks/>
            </p:cNvSpPr>
            <p:nvPr/>
          </p:nvSpPr>
          <p:spPr bwMode="auto">
            <a:xfrm>
              <a:off x="6710363" y="5883275"/>
              <a:ext cx="19050" cy="19050"/>
            </a:xfrm>
            <a:custGeom>
              <a:avLst/>
              <a:gdLst>
                <a:gd name="T0" fmla="*/ 57 w 115"/>
                <a:gd name="T1" fmla="*/ 0 h 112"/>
                <a:gd name="T2" fmla="*/ 75 w 115"/>
                <a:gd name="T3" fmla="*/ 3 h 112"/>
                <a:gd name="T4" fmla="*/ 91 w 115"/>
                <a:gd name="T5" fmla="*/ 11 h 112"/>
                <a:gd name="T6" fmla="*/ 104 w 115"/>
                <a:gd name="T7" fmla="*/ 23 h 112"/>
                <a:gd name="T8" fmla="*/ 112 w 115"/>
                <a:gd name="T9" fmla="*/ 38 h 112"/>
                <a:gd name="T10" fmla="*/ 115 w 115"/>
                <a:gd name="T11" fmla="*/ 56 h 112"/>
                <a:gd name="T12" fmla="*/ 112 w 115"/>
                <a:gd name="T13" fmla="*/ 74 h 112"/>
                <a:gd name="T14" fmla="*/ 104 w 115"/>
                <a:gd name="T15" fmla="*/ 89 h 112"/>
                <a:gd name="T16" fmla="*/ 91 w 115"/>
                <a:gd name="T17" fmla="*/ 101 h 112"/>
                <a:gd name="T18" fmla="*/ 75 w 115"/>
                <a:gd name="T19" fmla="*/ 109 h 112"/>
                <a:gd name="T20" fmla="*/ 57 w 115"/>
                <a:gd name="T21" fmla="*/ 112 h 112"/>
                <a:gd name="T22" fmla="*/ 40 w 115"/>
                <a:gd name="T23" fmla="*/ 109 h 112"/>
                <a:gd name="T24" fmla="*/ 24 w 115"/>
                <a:gd name="T25" fmla="*/ 101 h 112"/>
                <a:gd name="T26" fmla="*/ 11 w 115"/>
                <a:gd name="T27" fmla="*/ 89 h 112"/>
                <a:gd name="T28" fmla="*/ 3 w 115"/>
                <a:gd name="T29" fmla="*/ 74 h 112"/>
                <a:gd name="T30" fmla="*/ 0 w 115"/>
                <a:gd name="T31" fmla="*/ 56 h 112"/>
                <a:gd name="T32" fmla="*/ 3 w 115"/>
                <a:gd name="T33" fmla="*/ 38 h 112"/>
                <a:gd name="T34" fmla="*/ 11 w 115"/>
                <a:gd name="T35" fmla="*/ 23 h 112"/>
                <a:gd name="T36" fmla="*/ 24 w 115"/>
                <a:gd name="T37" fmla="*/ 11 h 112"/>
                <a:gd name="T38" fmla="*/ 40 w 115"/>
                <a:gd name="T39" fmla="*/ 3 h 112"/>
                <a:gd name="T40" fmla="*/ 57 w 115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2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3"/>
                  </a:lnTo>
                  <a:lnTo>
                    <a:pt x="112" y="38"/>
                  </a:lnTo>
                  <a:lnTo>
                    <a:pt x="115" y="56"/>
                  </a:lnTo>
                  <a:lnTo>
                    <a:pt x="112" y="74"/>
                  </a:lnTo>
                  <a:lnTo>
                    <a:pt x="104" y="89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40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8" name="Freeform 651"/>
            <p:cNvSpPr>
              <a:spLocks/>
            </p:cNvSpPr>
            <p:nvPr/>
          </p:nvSpPr>
          <p:spPr bwMode="auto">
            <a:xfrm>
              <a:off x="6656388" y="5937250"/>
              <a:ext cx="19050" cy="17463"/>
            </a:xfrm>
            <a:custGeom>
              <a:avLst/>
              <a:gdLst>
                <a:gd name="T0" fmla="*/ 57 w 115"/>
                <a:gd name="T1" fmla="*/ 0 h 113"/>
                <a:gd name="T2" fmla="*/ 75 w 115"/>
                <a:gd name="T3" fmla="*/ 3 h 113"/>
                <a:gd name="T4" fmla="*/ 91 w 115"/>
                <a:gd name="T5" fmla="*/ 11 h 113"/>
                <a:gd name="T6" fmla="*/ 103 w 115"/>
                <a:gd name="T7" fmla="*/ 23 h 113"/>
                <a:gd name="T8" fmla="*/ 112 w 115"/>
                <a:gd name="T9" fmla="*/ 38 h 113"/>
                <a:gd name="T10" fmla="*/ 115 w 115"/>
                <a:gd name="T11" fmla="*/ 57 h 113"/>
                <a:gd name="T12" fmla="*/ 112 w 115"/>
                <a:gd name="T13" fmla="*/ 75 h 113"/>
                <a:gd name="T14" fmla="*/ 103 w 115"/>
                <a:gd name="T15" fmla="*/ 90 h 113"/>
                <a:gd name="T16" fmla="*/ 91 w 115"/>
                <a:gd name="T17" fmla="*/ 102 h 113"/>
                <a:gd name="T18" fmla="*/ 75 w 115"/>
                <a:gd name="T19" fmla="*/ 110 h 113"/>
                <a:gd name="T20" fmla="*/ 57 w 115"/>
                <a:gd name="T21" fmla="*/ 113 h 113"/>
                <a:gd name="T22" fmla="*/ 40 w 115"/>
                <a:gd name="T23" fmla="*/ 110 h 113"/>
                <a:gd name="T24" fmla="*/ 23 w 115"/>
                <a:gd name="T25" fmla="*/ 102 h 113"/>
                <a:gd name="T26" fmla="*/ 11 w 115"/>
                <a:gd name="T27" fmla="*/ 90 h 113"/>
                <a:gd name="T28" fmla="*/ 3 w 115"/>
                <a:gd name="T29" fmla="*/ 75 h 113"/>
                <a:gd name="T30" fmla="*/ 0 w 115"/>
                <a:gd name="T31" fmla="*/ 57 h 113"/>
                <a:gd name="T32" fmla="*/ 3 w 115"/>
                <a:gd name="T33" fmla="*/ 38 h 113"/>
                <a:gd name="T34" fmla="*/ 11 w 115"/>
                <a:gd name="T35" fmla="*/ 23 h 113"/>
                <a:gd name="T36" fmla="*/ 23 w 115"/>
                <a:gd name="T37" fmla="*/ 11 h 113"/>
                <a:gd name="T38" fmla="*/ 40 w 115"/>
                <a:gd name="T39" fmla="*/ 3 h 113"/>
                <a:gd name="T40" fmla="*/ 57 w 115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3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3" y="90"/>
                  </a:lnTo>
                  <a:lnTo>
                    <a:pt x="91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40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Freeform 652"/>
            <p:cNvSpPr>
              <a:spLocks/>
            </p:cNvSpPr>
            <p:nvPr/>
          </p:nvSpPr>
          <p:spPr bwMode="auto">
            <a:xfrm>
              <a:off x="6710363" y="5937250"/>
              <a:ext cx="19050" cy="17463"/>
            </a:xfrm>
            <a:custGeom>
              <a:avLst/>
              <a:gdLst>
                <a:gd name="T0" fmla="*/ 57 w 115"/>
                <a:gd name="T1" fmla="*/ 0 h 113"/>
                <a:gd name="T2" fmla="*/ 75 w 115"/>
                <a:gd name="T3" fmla="*/ 3 h 113"/>
                <a:gd name="T4" fmla="*/ 91 w 115"/>
                <a:gd name="T5" fmla="*/ 11 h 113"/>
                <a:gd name="T6" fmla="*/ 104 w 115"/>
                <a:gd name="T7" fmla="*/ 23 h 113"/>
                <a:gd name="T8" fmla="*/ 112 w 115"/>
                <a:gd name="T9" fmla="*/ 38 h 113"/>
                <a:gd name="T10" fmla="*/ 115 w 115"/>
                <a:gd name="T11" fmla="*/ 57 h 113"/>
                <a:gd name="T12" fmla="*/ 112 w 115"/>
                <a:gd name="T13" fmla="*/ 75 h 113"/>
                <a:gd name="T14" fmla="*/ 104 w 115"/>
                <a:gd name="T15" fmla="*/ 90 h 113"/>
                <a:gd name="T16" fmla="*/ 91 w 115"/>
                <a:gd name="T17" fmla="*/ 102 h 113"/>
                <a:gd name="T18" fmla="*/ 75 w 115"/>
                <a:gd name="T19" fmla="*/ 110 h 113"/>
                <a:gd name="T20" fmla="*/ 57 w 115"/>
                <a:gd name="T21" fmla="*/ 113 h 113"/>
                <a:gd name="T22" fmla="*/ 40 w 115"/>
                <a:gd name="T23" fmla="*/ 110 h 113"/>
                <a:gd name="T24" fmla="*/ 24 w 115"/>
                <a:gd name="T25" fmla="*/ 102 h 113"/>
                <a:gd name="T26" fmla="*/ 11 w 115"/>
                <a:gd name="T27" fmla="*/ 90 h 113"/>
                <a:gd name="T28" fmla="*/ 3 w 115"/>
                <a:gd name="T29" fmla="*/ 75 h 113"/>
                <a:gd name="T30" fmla="*/ 0 w 115"/>
                <a:gd name="T31" fmla="*/ 57 h 113"/>
                <a:gd name="T32" fmla="*/ 3 w 115"/>
                <a:gd name="T33" fmla="*/ 38 h 113"/>
                <a:gd name="T34" fmla="*/ 11 w 115"/>
                <a:gd name="T35" fmla="*/ 23 h 113"/>
                <a:gd name="T36" fmla="*/ 24 w 115"/>
                <a:gd name="T37" fmla="*/ 11 h 113"/>
                <a:gd name="T38" fmla="*/ 40 w 115"/>
                <a:gd name="T39" fmla="*/ 3 h 113"/>
                <a:gd name="T40" fmla="*/ 57 w 115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3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3"/>
                  </a:lnTo>
                  <a:lnTo>
                    <a:pt x="112" y="38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1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40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0" name="Freeform 653"/>
            <p:cNvSpPr>
              <a:spLocks/>
            </p:cNvSpPr>
            <p:nvPr/>
          </p:nvSpPr>
          <p:spPr bwMode="auto">
            <a:xfrm>
              <a:off x="6467476" y="5964238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3 h 113"/>
                <a:gd name="T4" fmla="*/ 90 w 113"/>
                <a:gd name="T5" fmla="*/ 11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5 w 113"/>
                <a:gd name="T19" fmla="*/ 110 h 113"/>
                <a:gd name="T20" fmla="*/ 57 w 113"/>
                <a:gd name="T21" fmla="*/ 113 h 113"/>
                <a:gd name="T22" fmla="*/ 38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1 h 113"/>
                <a:gd name="T38" fmla="*/ 38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1" name="Freeform 654"/>
            <p:cNvSpPr>
              <a:spLocks/>
            </p:cNvSpPr>
            <p:nvPr/>
          </p:nvSpPr>
          <p:spPr bwMode="auto">
            <a:xfrm>
              <a:off x="6467476" y="6018213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3 h 113"/>
                <a:gd name="T4" fmla="*/ 90 w 113"/>
                <a:gd name="T5" fmla="*/ 11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5 w 113"/>
                <a:gd name="T19" fmla="*/ 110 h 113"/>
                <a:gd name="T20" fmla="*/ 57 w 113"/>
                <a:gd name="T21" fmla="*/ 113 h 113"/>
                <a:gd name="T22" fmla="*/ 38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1 h 113"/>
                <a:gd name="T38" fmla="*/ 38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2" name="Freeform 655"/>
            <p:cNvSpPr>
              <a:spLocks/>
            </p:cNvSpPr>
            <p:nvPr/>
          </p:nvSpPr>
          <p:spPr bwMode="auto">
            <a:xfrm>
              <a:off x="6440488" y="5991225"/>
              <a:ext cx="17463" cy="17463"/>
            </a:xfrm>
            <a:custGeom>
              <a:avLst/>
              <a:gdLst>
                <a:gd name="T0" fmla="*/ 57 w 114"/>
                <a:gd name="T1" fmla="*/ 0 h 112"/>
                <a:gd name="T2" fmla="*/ 75 w 114"/>
                <a:gd name="T3" fmla="*/ 3 h 112"/>
                <a:gd name="T4" fmla="*/ 91 w 114"/>
                <a:gd name="T5" fmla="*/ 11 h 112"/>
                <a:gd name="T6" fmla="*/ 103 w 114"/>
                <a:gd name="T7" fmla="*/ 23 h 112"/>
                <a:gd name="T8" fmla="*/ 111 w 114"/>
                <a:gd name="T9" fmla="*/ 38 h 112"/>
                <a:gd name="T10" fmla="*/ 114 w 114"/>
                <a:gd name="T11" fmla="*/ 56 h 112"/>
                <a:gd name="T12" fmla="*/ 111 w 114"/>
                <a:gd name="T13" fmla="*/ 74 h 112"/>
                <a:gd name="T14" fmla="*/ 103 w 114"/>
                <a:gd name="T15" fmla="*/ 89 h 112"/>
                <a:gd name="T16" fmla="*/ 91 w 114"/>
                <a:gd name="T17" fmla="*/ 101 h 112"/>
                <a:gd name="T18" fmla="*/ 75 w 114"/>
                <a:gd name="T19" fmla="*/ 109 h 112"/>
                <a:gd name="T20" fmla="*/ 57 w 114"/>
                <a:gd name="T21" fmla="*/ 112 h 112"/>
                <a:gd name="T22" fmla="*/ 39 w 114"/>
                <a:gd name="T23" fmla="*/ 109 h 112"/>
                <a:gd name="T24" fmla="*/ 23 w 114"/>
                <a:gd name="T25" fmla="*/ 101 h 112"/>
                <a:gd name="T26" fmla="*/ 11 w 114"/>
                <a:gd name="T27" fmla="*/ 89 h 112"/>
                <a:gd name="T28" fmla="*/ 3 w 114"/>
                <a:gd name="T29" fmla="*/ 74 h 112"/>
                <a:gd name="T30" fmla="*/ 0 w 114"/>
                <a:gd name="T31" fmla="*/ 56 h 112"/>
                <a:gd name="T32" fmla="*/ 3 w 114"/>
                <a:gd name="T33" fmla="*/ 38 h 112"/>
                <a:gd name="T34" fmla="*/ 11 w 114"/>
                <a:gd name="T35" fmla="*/ 23 h 112"/>
                <a:gd name="T36" fmla="*/ 23 w 114"/>
                <a:gd name="T37" fmla="*/ 11 h 112"/>
                <a:gd name="T38" fmla="*/ 39 w 114"/>
                <a:gd name="T39" fmla="*/ 3 h 112"/>
                <a:gd name="T40" fmla="*/ 57 w 114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4" y="56"/>
                  </a:lnTo>
                  <a:lnTo>
                    <a:pt x="111" y="74"/>
                  </a:lnTo>
                  <a:lnTo>
                    <a:pt x="103" y="89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3" name="Freeform 656"/>
            <p:cNvSpPr>
              <a:spLocks/>
            </p:cNvSpPr>
            <p:nvPr/>
          </p:nvSpPr>
          <p:spPr bwMode="auto">
            <a:xfrm>
              <a:off x="6494463" y="5991225"/>
              <a:ext cx="17463" cy="17463"/>
            </a:xfrm>
            <a:custGeom>
              <a:avLst/>
              <a:gdLst>
                <a:gd name="T0" fmla="*/ 57 w 114"/>
                <a:gd name="T1" fmla="*/ 0 h 112"/>
                <a:gd name="T2" fmla="*/ 75 w 114"/>
                <a:gd name="T3" fmla="*/ 3 h 112"/>
                <a:gd name="T4" fmla="*/ 91 w 114"/>
                <a:gd name="T5" fmla="*/ 11 h 112"/>
                <a:gd name="T6" fmla="*/ 103 w 114"/>
                <a:gd name="T7" fmla="*/ 23 h 112"/>
                <a:gd name="T8" fmla="*/ 111 w 114"/>
                <a:gd name="T9" fmla="*/ 38 h 112"/>
                <a:gd name="T10" fmla="*/ 114 w 114"/>
                <a:gd name="T11" fmla="*/ 56 h 112"/>
                <a:gd name="T12" fmla="*/ 111 w 114"/>
                <a:gd name="T13" fmla="*/ 74 h 112"/>
                <a:gd name="T14" fmla="*/ 103 w 114"/>
                <a:gd name="T15" fmla="*/ 89 h 112"/>
                <a:gd name="T16" fmla="*/ 91 w 114"/>
                <a:gd name="T17" fmla="*/ 101 h 112"/>
                <a:gd name="T18" fmla="*/ 75 w 114"/>
                <a:gd name="T19" fmla="*/ 109 h 112"/>
                <a:gd name="T20" fmla="*/ 57 w 114"/>
                <a:gd name="T21" fmla="*/ 112 h 112"/>
                <a:gd name="T22" fmla="*/ 39 w 114"/>
                <a:gd name="T23" fmla="*/ 109 h 112"/>
                <a:gd name="T24" fmla="*/ 23 w 114"/>
                <a:gd name="T25" fmla="*/ 101 h 112"/>
                <a:gd name="T26" fmla="*/ 11 w 114"/>
                <a:gd name="T27" fmla="*/ 89 h 112"/>
                <a:gd name="T28" fmla="*/ 3 w 114"/>
                <a:gd name="T29" fmla="*/ 74 h 112"/>
                <a:gd name="T30" fmla="*/ 0 w 114"/>
                <a:gd name="T31" fmla="*/ 56 h 112"/>
                <a:gd name="T32" fmla="*/ 3 w 114"/>
                <a:gd name="T33" fmla="*/ 38 h 112"/>
                <a:gd name="T34" fmla="*/ 11 w 114"/>
                <a:gd name="T35" fmla="*/ 23 h 112"/>
                <a:gd name="T36" fmla="*/ 23 w 114"/>
                <a:gd name="T37" fmla="*/ 11 h 112"/>
                <a:gd name="T38" fmla="*/ 39 w 114"/>
                <a:gd name="T39" fmla="*/ 3 h 112"/>
                <a:gd name="T40" fmla="*/ 57 w 114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4" y="56"/>
                  </a:lnTo>
                  <a:lnTo>
                    <a:pt x="111" y="74"/>
                  </a:lnTo>
                  <a:lnTo>
                    <a:pt x="103" y="89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4" name="Freeform 657"/>
            <p:cNvSpPr>
              <a:spLocks/>
            </p:cNvSpPr>
            <p:nvPr/>
          </p:nvSpPr>
          <p:spPr bwMode="auto">
            <a:xfrm>
              <a:off x="6440488" y="6043613"/>
              <a:ext cx="17463" cy="19050"/>
            </a:xfrm>
            <a:custGeom>
              <a:avLst/>
              <a:gdLst>
                <a:gd name="T0" fmla="*/ 57 w 114"/>
                <a:gd name="T1" fmla="*/ 0 h 112"/>
                <a:gd name="T2" fmla="*/ 75 w 114"/>
                <a:gd name="T3" fmla="*/ 3 h 112"/>
                <a:gd name="T4" fmla="*/ 91 w 114"/>
                <a:gd name="T5" fmla="*/ 11 h 112"/>
                <a:gd name="T6" fmla="*/ 103 w 114"/>
                <a:gd name="T7" fmla="*/ 23 h 112"/>
                <a:gd name="T8" fmla="*/ 111 w 114"/>
                <a:gd name="T9" fmla="*/ 38 h 112"/>
                <a:gd name="T10" fmla="*/ 114 w 114"/>
                <a:gd name="T11" fmla="*/ 56 h 112"/>
                <a:gd name="T12" fmla="*/ 111 w 114"/>
                <a:gd name="T13" fmla="*/ 74 h 112"/>
                <a:gd name="T14" fmla="*/ 103 w 114"/>
                <a:gd name="T15" fmla="*/ 89 h 112"/>
                <a:gd name="T16" fmla="*/ 91 w 114"/>
                <a:gd name="T17" fmla="*/ 101 h 112"/>
                <a:gd name="T18" fmla="*/ 75 w 114"/>
                <a:gd name="T19" fmla="*/ 109 h 112"/>
                <a:gd name="T20" fmla="*/ 57 w 114"/>
                <a:gd name="T21" fmla="*/ 112 h 112"/>
                <a:gd name="T22" fmla="*/ 39 w 114"/>
                <a:gd name="T23" fmla="*/ 109 h 112"/>
                <a:gd name="T24" fmla="*/ 23 w 114"/>
                <a:gd name="T25" fmla="*/ 101 h 112"/>
                <a:gd name="T26" fmla="*/ 11 w 114"/>
                <a:gd name="T27" fmla="*/ 89 h 112"/>
                <a:gd name="T28" fmla="*/ 3 w 114"/>
                <a:gd name="T29" fmla="*/ 74 h 112"/>
                <a:gd name="T30" fmla="*/ 0 w 114"/>
                <a:gd name="T31" fmla="*/ 56 h 112"/>
                <a:gd name="T32" fmla="*/ 3 w 114"/>
                <a:gd name="T33" fmla="*/ 38 h 112"/>
                <a:gd name="T34" fmla="*/ 11 w 114"/>
                <a:gd name="T35" fmla="*/ 23 h 112"/>
                <a:gd name="T36" fmla="*/ 23 w 114"/>
                <a:gd name="T37" fmla="*/ 11 h 112"/>
                <a:gd name="T38" fmla="*/ 39 w 114"/>
                <a:gd name="T39" fmla="*/ 3 h 112"/>
                <a:gd name="T40" fmla="*/ 57 w 114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4" y="56"/>
                  </a:lnTo>
                  <a:lnTo>
                    <a:pt x="111" y="74"/>
                  </a:lnTo>
                  <a:lnTo>
                    <a:pt x="103" y="89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5" name="Freeform 658"/>
            <p:cNvSpPr>
              <a:spLocks/>
            </p:cNvSpPr>
            <p:nvPr/>
          </p:nvSpPr>
          <p:spPr bwMode="auto">
            <a:xfrm>
              <a:off x="6494463" y="6043613"/>
              <a:ext cx="17463" cy="19050"/>
            </a:xfrm>
            <a:custGeom>
              <a:avLst/>
              <a:gdLst>
                <a:gd name="T0" fmla="*/ 57 w 114"/>
                <a:gd name="T1" fmla="*/ 0 h 112"/>
                <a:gd name="T2" fmla="*/ 75 w 114"/>
                <a:gd name="T3" fmla="*/ 3 h 112"/>
                <a:gd name="T4" fmla="*/ 91 w 114"/>
                <a:gd name="T5" fmla="*/ 11 h 112"/>
                <a:gd name="T6" fmla="*/ 103 w 114"/>
                <a:gd name="T7" fmla="*/ 23 h 112"/>
                <a:gd name="T8" fmla="*/ 111 w 114"/>
                <a:gd name="T9" fmla="*/ 38 h 112"/>
                <a:gd name="T10" fmla="*/ 114 w 114"/>
                <a:gd name="T11" fmla="*/ 56 h 112"/>
                <a:gd name="T12" fmla="*/ 111 w 114"/>
                <a:gd name="T13" fmla="*/ 74 h 112"/>
                <a:gd name="T14" fmla="*/ 103 w 114"/>
                <a:gd name="T15" fmla="*/ 89 h 112"/>
                <a:gd name="T16" fmla="*/ 91 w 114"/>
                <a:gd name="T17" fmla="*/ 101 h 112"/>
                <a:gd name="T18" fmla="*/ 75 w 114"/>
                <a:gd name="T19" fmla="*/ 109 h 112"/>
                <a:gd name="T20" fmla="*/ 57 w 114"/>
                <a:gd name="T21" fmla="*/ 112 h 112"/>
                <a:gd name="T22" fmla="*/ 39 w 114"/>
                <a:gd name="T23" fmla="*/ 109 h 112"/>
                <a:gd name="T24" fmla="*/ 23 w 114"/>
                <a:gd name="T25" fmla="*/ 101 h 112"/>
                <a:gd name="T26" fmla="*/ 11 w 114"/>
                <a:gd name="T27" fmla="*/ 89 h 112"/>
                <a:gd name="T28" fmla="*/ 3 w 114"/>
                <a:gd name="T29" fmla="*/ 74 h 112"/>
                <a:gd name="T30" fmla="*/ 0 w 114"/>
                <a:gd name="T31" fmla="*/ 56 h 112"/>
                <a:gd name="T32" fmla="*/ 3 w 114"/>
                <a:gd name="T33" fmla="*/ 38 h 112"/>
                <a:gd name="T34" fmla="*/ 11 w 114"/>
                <a:gd name="T35" fmla="*/ 23 h 112"/>
                <a:gd name="T36" fmla="*/ 23 w 114"/>
                <a:gd name="T37" fmla="*/ 11 h 112"/>
                <a:gd name="T38" fmla="*/ 39 w 114"/>
                <a:gd name="T39" fmla="*/ 3 h 112"/>
                <a:gd name="T40" fmla="*/ 57 w 114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4" y="56"/>
                  </a:lnTo>
                  <a:lnTo>
                    <a:pt x="111" y="74"/>
                  </a:lnTo>
                  <a:lnTo>
                    <a:pt x="103" y="89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6" name="Freeform 659"/>
            <p:cNvSpPr>
              <a:spLocks/>
            </p:cNvSpPr>
            <p:nvPr/>
          </p:nvSpPr>
          <p:spPr bwMode="auto">
            <a:xfrm>
              <a:off x="6521451" y="5964238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3 h 113"/>
                <a:gd name="T4" fmla="*/ 90 w 113"/>
                <a:gd name="T5" fmla="*/ 11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5 w 113"/>
                <a:gd name="T19" fmla="*/ 110 h 113"/>
                <a:gd name="T20" fmla="*/ 57 w 113"/>
                <a:gd name="T21" fmla="*/ 113 h 113"/>
                <a:gd name="T22" fmla="*/ 38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1 h 113"/>
                <a:gd name="T38" fmla="*/ 38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7" name="Freeform 660"/>
            <p:cNvSpPr>
              <a:spLocks/>
            </p:cNvSpPr>
            <p:nvPr/>
          </p:nvSpPr>
          <p:spPr bwMode="auto">
            <a:xfrm>
              <a:off x="6575426" y="5964238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3 h 113"/>
                <a:gd name="T4" fmla="*/ 90 w 113"/>
                <a:gd name="T5" fmla="*/ 11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5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8" name="Freeform 661"/>
            <p:cNvSpPr>
              <a:spLocks/>
            </p:cNvSpPr>
            <p:nvPr/>
          </p:nvSpPr>
          <p:spPr bwMode="auto">
            <a:xfrm>
              <a:off x="6521451" y="6018213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3 h 113"/>
                <a:gd name="T4" fmla="*/ 90 w 113"/>
                <a:gd name="T5" fmla="*/ 11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5 w 113"/>
                <a:gd name="T19" fmla="*/ 110 h 113"/>
                <a:gd name="T20" fmla="*/ 57 w 113"/>
                <a:gd name="T21" fmla="*/ 113 h 113"/>
                <a:gd name="T22" fmla="*/ 38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1 h 113"/>
                <a:gd name="T38" fmla="*/ 38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9" name="Freeform 662"/>
            <p:cNvSpPr>
              <a:spLocks/>
            </p:cNvSpPr>
            <p:nvPr/>
          </p:nvSpPr>
          <p:spPr bwMode="auto">
            <a:xfrm>
              <a:off x="6575426" y="6018213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3 h 113"/>
                <a:gd name="T4" fmla="*/ 90 w 113"/>
                <a:gd name="T5" fmla="*/ 11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7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5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0" name="Freeform 663"/>
            <p:cNvSpPr>
              <a:spLocks/>
            </p:cNvSpPr>
            <p:nvPr/>
          </p:nvSpPr>
          <p:spPr bwMode="auto">
            <a:xfrm>
              <a:off x="6548438" y="5991225"/>
              <a:ext cx="19050" cy="17463"/>
            </a:xfrm>
            <a:custGeom>
              <a:avLst/>
              <a:gdLst>
                <a:gd name="T0" fmla="*/ 57 w 114"/>
                <a:gd name="T1" fmla="*/ 0 h 112"/>
                <a:gd name="T2" fmla="*/ 75 w 114"/>
                <a:gd name="T3" fmla="*/ 3 h 112"/>
                <a:gd name="T4" fmla="*/ 91 w 114"/>
                <a:gd name="T5" fmla="*/ 11 h 112"/>
                <a:gd name="T6" fmla="*/ 103 w 114"/>
                <a:gd name="T7" fmla="*/ 23 h 112"/>
                <a:gd name="T8" fmla="*/ 111 w 114"/>
                <a:gd name="T9" fmla="*/ 38 h 112"/>
                <a:gd name="T10" fmla="*/ 114 w 114"/>
                <a:gd name="T11" fmla="*/ 56 h 112"/>
                <a:gd name="T12" fmla="*/ 111 w 114"/>
                <a:gd name="T13" fmla="*/ 74 h 112"/>
                <a:gd name="T14" fmla="*/ 103 w 114"/>
                <a:gd name="T15" fmla="*/ 89 h 112"/>
                <a:gd name="T16" fmla="*/ 91 w 114"/>
                <a:gd name="T17" fmla="*/ 101 h 112"/>
                <a:gd name="T18" fmla="*/ 75 w 114"/>
                <a:gd name="T19" fmla="*/ 109 h 112"/>
                <a:gd name="T20" fmla="*/ 57 w 114"/>
                <a:gd name="T21" fmla="*/ 112 h 112"/>
                <a:gd name="T22" fmla="*/ 39 w 114"/>
                <a:gd name="T23" fmla="*/ 109 h 112"/>
                <a:gd name="T24" fmla="*/ 23 w 114"/>
                <a:gd name="T25" fmla="*/ 101 h 112"/>
                <a:gd name="T26" fmla="*/ 11 w 114"/>
                <a:gd name="T27" fmla="*/ 89 h 112"/>
                <a:gd name="T28" fmla="*/ 3 w 114"/>
                <a:gd name="T29" fmla="*/ 74 h 112"/>
                <a:gd name="T30" fmla="*/ 0 w 114"/>
                <a:gd name="T31" fmla="*/ 56 h 112"/>
                <a:gd name="T32" fmla="*/ 3 w 114"/>
                <a:gd name="T33" fmla="*/ 38 h 112"/>
                <a:gd name="T34" fmla="*/ 11 w 114"/>
                <a:gd name="T35" fmla="*/ 23 h 112"/>
                <a:gd name="T36" fmla="*/ 23 w 114"/>
                <a:gd name="T37" fmla="*/ 11 h 112"/>
                <a:gd name="T38" fmla="*/ 39 w 114"/>
                <a:gd name="T39" fmla="*/ 3 h 112"/>
                <a:gd name="T40" fmla="*/ 57 w 114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4" y="56"/>
                  </a:lnTo>
                  <a:lnTo>
                    <a:pt x="111" y="74"/>
                  </a:lnTo>
                  <a:lnTo>
                    <a:pt x="103" y="89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1" name="Freeform 664"/>
            <p:cNvSpPr>
              <a:spLocks/>
            </p:cNvSpPr>
            <p:nvPr/>
          </p:nvSpPr>
          <p:spPr bwMode="auto">
            <a:xfrm>
              <a:off x="6602413" y="5991225"/>
              <a:ext cx="19050" cy="17463"/>
            </a:xfrm>
            <a:custGeom>
              <a:avLst/>
              <a:gdLst>
                <a:gd name="T0" fmla="*/ 58 w 113"/>
                <a:gd name="T1" fmla="*/ 0 h 112"/>
                <a:gd name="T2" fmla="*/ 75 w 113"/>
                <a:gd name="T3" fmla="*/ 3 h 112"/>
                <a:gd name="T4" fmla="*/ 91 w 113"/>
                <a:gd name="T5" fmla="*/ 11 h 112"/>
                <a:gd name="T6" fmla="*/ 103 w 113"/>
                <a:gd name="T7" fmla="*/ 23 h 112"/>
                <a:gd name="T8" fmla="*/ 111 w 113"/>
                <a:gd name="T9" fmla="*/ 38 h 112"/>
                <a:gd name="T10" fmla="*/ 113 w 113"/>
                <a:gd name="T11" fmla="*/ 56 h 112"/>
                <a:gd name="T12" fmla="*/ 111 w 113"/>
                <a:gd name="T13" fmla="*/ 74 h 112"/>
                <a:gd name="T14" fmla="*/ 103 w 113"/>
                <a:gd name="T15" fmla="*/ 89 h 112"/>
                <a:gd name="T16" fmla="*/ 91 w 113"/>
                <a:gd name="T17" fmla="*/ 101 h 112"/>
                <a:gd name="T18" fmla="*/ 75 w 113"/>
                <a:gd name="T19" fmla="*/ 109 h 112"/>
                <a:gd name="T20" fmla="*/ 58 w 113"/>
                <a:gd name="T21" fmla="*/ 112 h 112"/>
                <a:gd name="T22" fmla="*/ 40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3 h 112"/>
                <a:gd name="T36" fmla="*/ 23 w 113"/>
                <a:gd name="T37" fmla="*/ 11 h 112"/>
                <a:gd name="T38" fmla="*/ 40 w 113"/>
                <a:gd name="T39" fmla="*/ 3 h 112"/>
                <a:gd name="T40" fmla="*/ 58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8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3" y="56"/>
                  </a:lnTo>
                  <a:lnTo>
                    <a:pt x="111" y="74"/>
                  </a:lnTo>
                  <a:lnTo>
                    <a:pt x="103" y="89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8" y="112"/>
                  </a:lnTo>
                  <a:lnTo>
                    <a:pt x="40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2" name="Freeform 665"/>
            <p:cNvSpPr>
              <a:spLocks/>
            </p:cNvSpPr>
            <p:nvPr/>
          </p:nvSpPr>
          <p:spPr bwMode="auto">
            <a:xfrm>
              <a:off x="6548438" y="6043613"/>
              <a:ext cx="19050" cy="19050"/>
            </a:xfrm>
            <a:custGeom>
              <a:avLst/>
              <a:gdLst>
                <a:gd name="T0" fmla="*/ 57 w 114"/>
                <a:gd name="T1" fmla="*/ 0 h 112"/>
                <a:gd name="T2" fmla="*/ 75 w 114"/>
                <a:gd name="T3" fmla="*/ 3 h 112"/>
                <a:gd name="T4" fmla="*/ 91 w 114"/>
                <a:gd name="T5" fmla="*/ 11 h 112"/>
                <a:gd name="T6" fmla="*/ 103 w 114"/>
                <a:gd name="T7" fmla="*/ 23 h 112"/>
                <a:gd name="T8" fmla="*/ 111 w 114"/>
                <a:gd name="T9" fmla="*/ 38 h 112"/>
                <a:gd name="T10" fmla="*/ 114 w 114"/>
                <a:gd name="T11" fmla="*/ 56 h 112"/>
                <a:gd name="T12" fmla="*/ 111 w 114"/>
                <a:gd name="T13" fmla="*/ 74 h 112"/>
                <a:gd name="T14" fmla="*/ 103 w 114"/>
                <a:gd name="T15" fmla="*/ 89 h 112"/>
                <a:gd name="T16" fmla="*/ 91 w 114"/>
                <a:gd name="T17" fmla="*/ 101 h 112"/>
                <a:gd name="T18" fmla="*/ 75 w 114"/>
                <a:gd name="T19" fmla="*/ 109 h 112"/>
                <a:gd name="T20" fmla="*/ 57 w 114"/>
                <a:gd name="T21" fmla="*/ 112 h 112"/>
                <a:gd name="T22" fmla="*/ 39 w 114"/>
                <a:gd name="T23" fmla="*/ 109 h 112"/>
                <a:gd name="T24" fmla="*/ 23 w 114"/>
                <a:gd name="T25" fmla="*/ 101 h 112"/>
                <a:gd name="T26" fmla="*/ 11 w 114"/>
                <a:gd name="T27" fmla="*/ 89 h 112"/>
                <a:gd name="T28" fmla="*/ 3 w 114"/>
                <a:gd name="T29" fmla="*/ 74 h 112"/>
                <a:gd name="T30" fmla="*/ 0 w 114"/>
                <a:gd name="T31" fmla="*/ 56 h 112"/>
                <a:gd name="T32" fmla="*/ 3 w 114"/>
                <a:gd name="T33" fmla="*/ 38 h 112"/>
                <a:gd name="T34" fmla="*/ 11 w 114"/>
                <a:gd name="T35" fmla="*/ 23 h 112"/>
                <a:gd name="T36" fmla="*/ 23 w 114"/>
                <a:gd name="T37" fmla="*/ 11 h 112"/>
                <a:gd name="T38" fmla="*/ 39 w 114"/>
                <a:gd name="T39" fmla="*/ 3 h 112"/>
                <a:gd name="T40" fmla="*/ 57 w 114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4" y="56"/>
                  </a:lnTo>
                  <a:lnTo>
                    <a:pt x="111" y="74"/>
                  </a:lnTo>
                  <a:lnTo>
                    <a:pt x="103" y="89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3" name="Freeform 666"/>
            <p:cNvSpPr>
              <a:spLocks/>
            </p:cNvSpPr>
            <p:nvPr/>
          </p:nvSpPr>
          <p:spPr bwMode="auto">
            <a:xfrm>
              <a:off x="6602413" y="6043613"/>
              <a:ext cx="19050" cy="19050"/>
            </a:xfrm>
            <a:custGeom>
              <a:avLst/>
              <a:gdLst>
                <a:gd name="T0" fmla="*/ 58 w 113"/>
                <a:gd name="T1" fmla="*/ 0 h 112"/>
                <a:gd name="T2" fmla="*/ 75 w 113"/>
                <a:gd name="T3" fmla="*/ 3 h 112"/>
                <a:gd name="T4" fmla="*/ 91 w 113"/>
                <a:gd name="T5" fmla="*/ 11 h 112"/>
                <a:gd name="T6" fmla="*/ 103 w 113"/>
                <a:gd name="T7" fmla="*/ 23 h 112"/>
                <a:gd name="T8" fmla="*/ 111 w 113"/>
                <a:gd name="T9" fmla="*/ 38 h 112"/>
                <a:gd name="T10" fmla="*/ 113 w 113"/>
                <a:gd name="T11" fmla="*/ 56 h 112"/>
                <a:gd name="T12" fmla="*/ 111 w 113"/>
                <a:gd name="T13" fmla="*/ 74 h 112"/>
                <a:gd name="T14" fmla="*/ 103 w 113"/>
                <a:gd name="T15" fmla="*/ 89 h 112"/>
                <a:gd name="T16" fmla="*/ 91 w 113"/>
                <a:gd name="T17" fmla="*/ 101 h 112"/>
                <a:gd name="T18" fmla="*/ 75 w 113"/>
                <a:gd name="T19" fmla="*/ 109 h 112"/>
                <a:gd name="T20" fmla="*/ 58 w 113"/>
                <a:gd name="T21" fmla="*/ 112 h 112"/>
                <a:gd name="T22" fmla="*/ 40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3 h 112"/>
                <a:gd name="T36" fmla="*/ 23 w 113"/>
                <a:gd name="T37" fmla="*/ 11 h 112"/>
                <a:gd name="T38" fmla="*/ 40 w 113"/>
                <a:gd name="T39" fmla="*/ 3 h 112"/>
                <a:gd name="T40" fmla="*/ 58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8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3" y="56"/>
                  </a:lnTo>
                  <a:lnTo>
                    <a:pt x="111" y="74"/>
                  </a:lnTo>
                  <a:lnTo>
                    <a:pt x="103" y="89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8" y="112"/>
                  </a:lnTo>
                  <a:lnTo>
                    <a:pt x="40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4" name="Freeform 667"/>
            <p:cNvSpPr>
              <a:spLocks/>
            </p:cNvSpPr>
            <p:nvPr/>
          </p:nvSpPr>
          <p:spPr bwMode="auto">
            <a:xfrm>
              <a:off x="6629401" y="5964238"/>
              <a:ext cx="19050" cy="17463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0 w 114"/>
                <a:gd name="T5" fmla="*/ 11 h 113"/>
                <a:gd name="T6" fmla="*/ 102 w 114"/>
                <a:gd name="T7" fmla="*/ 23 h 113"/>
                <a:gd name="T8" fmla="*/ 110 w 114"/>
                <a:gd name="T9" fmla="*/ 39 h 113"/>
                <a:gd name="T10" fmla="*/ 114 w 114"/>
                <a:gd name="T11" fmla="*/ 56 h 113"/>
                <a:gd name="T12" fmla="*/ 110 w 114"/>
                <a:gd name="T13" fmla="*/ 74 h 113"/>
                <a:gd name="T14" fmla="*/ 102 w 114"/>
                <a:gd name="T15" fmla="*/ 90 h 113"/>
                <a:gd name="T16" fmla="*/ 90 w 114"/>
                <a:gd name="T17" fmla="*/ 102 h 113"/>
                <a:gd name="T18" fmla="*/ 75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3 w 114"/>
                <a:gd name="T25" fmla="*/ 102 h 113"/>
                <a:gd name="T26" fmla="*/ 11 w 114"/>
                <a:gd name="T27" fmla="*/ 90 h 113"/>
                <a:gd name="T28" fmla="*/ 3 w 114"/>
                <a:gd name="T29" fmla="*/ 74 h 113"/>
                <a:gd name="T30" fmla="*/ 0 w 114"/>
                <a:gd name="T31" fmla="*/ 56 h 113"/>
                <a:gd name="T32" fmla="*/ 3 w 114"/>
                <a:gd name="T33" fmla="*/ 39 h 113"/>
                <a:gd name="T34" fmla="*/ 11 w 114"/>
                <a:gd name="T35" fmla="*/ 23 h 113"/>
                <a:gd name="T36" fmla="*/ 23 w 114"/>
                <a:gd name="T37" fmla="*/ 11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4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5" name="Freeform 668"/>
            <p:cNvSpPr>
              <a:spLocks/>
            </p:cNvSpPr>
            <p:nvPr/>
          </p:nvSpPr>
          <p:spPr bwMode="auto">
            <a:xfrm>
              <a:off x="6683376" y="5964238"/>
              <a:ext cx="19050" cy="17463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0 w 114"/>
                <a:gd name="T5" fmla="*/ 11 h 113"/>
                <a:gd name="T6" fmla="*/ 102 w 114"/>
                <a:gd name="T7" fmla="*/ 23 h 113"/>
                <a:gd name="T8" fmla="*/ 111 w 114"/>
                <a:gd name="T9" fmla="*/ 39 h 113"/>
                <a:gd name="T10" fmla="*/ 114 w 114"/>
                <a:gd name="T11" fmla="*/ 56 h 113"/>
                <a:gd name="T12" fmla="*/ 111 w 114"/>
                <a:gd name="T13" fmla="*/ 74 h 113"/>
                <a:gd name="T14" fmla="*/ 102 w 114"/>
                <a:gd name="T15" fmla="*/ 90 h 113"/>
                <a:gd name="T16" fmla="*/ 90 w 114"/>
                <a:gd name="T17" fmla="*/ 102 h 113"/>
                <a:gd name="T18" fmla="*/ 75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4 w 114"/>
                <a:gd name="T25" fmla="*/ 102 h 113"/>
                <a:gd name="T26" fmla="*/ 11 w 114"/>
                <a:gd name="T27" fmla="*/ 90 h 113"/>
                <a:gd name="T28" fmla="*/ 3 w 114"/>
                <a:gd name="T29" fmla="*/ 74 h 113"/>
                <a:gd name="T30" fmla="*/ 0 w 114"/>
                <a:gd name="T31" fmla="*/ 56 h 113"/>
                <a:gd name="T32" fmla="*/ 3 w 114"/>
                <a:gd name="T33" fmla="*/ 39 h 113"/>
                <a:gd name="T34" fmla="*/ 11 w 114"/>
                <a:gd name="T35" fmla="*/ 23 h 113"/>
                <a:gd name="T36" fmla="*/ 24 w 114"/>
                <a:gd name="T37" fmla="*/ 11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1" y="39"/>
                  </a:lnTo>
                  <a:lnTo>
                    <a:pt x="114" y="56"/>
                  </a:lnTo>
                  <a:lnTo>
                    <a:pt x="111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6" name="Freeform 669"/>
            <p:cNvSpPr>
              <a:spLocks/>
            </p:cNvSpPr>
            <p:nvPr/>
          </p:nvSpPr>
          <p:spPr bwMode="auto">
            <a:xfrm>
              <a:off x="6629401" y="6018213"/>
              <a:ext cx="19050" cy="17463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0 w 114"/>
                <a:gd name="T5" fmla="*/ 11 h 113"/>
                <a:gd name="T6" fmla="*/ 102 w 114"/>
                <a:gd name="T7" fmla="*/ 23 h 113"/>
                <a:gd name="T8" fmla="*/ 110 w 114"/>
                <a:gd name="T9" fmla="*/ 39 h 113"/>
                <a:gd name="T10" fmla="*/ 114 w 114"/>
                <a:gd name="T11" fmla="*/ 57 h 113"/>
                <a:gd name="T12" fmla="*/ 110 w 114"/>
                <a:gd name="T13" fmla="*/ 74 h 113"/>
                <a:gd name="T14" fmla="*/ 102 w 114"/>
                <a:gd name="T15" fmla="*/ 90 h 113"/>
                <a:gd name="T16" fmla="*/ 90 w 114"/>
                <a:gd name="T17" fmla="*/ 102 h 113"/>
                <a:gd name="T18" fmla="*/ 75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3 w 114"/>
                <a:gd name="T25" fmla="*/ 102 h 113"/>
                <a:gd name="T26" fmla="*/ 11 w 114"/>
                <a:gd name="T27" fmla="*/ 90 h 113"/>
                <a:gd name="T28" fmla="*/ 3 w 114"/>
                <a:gd name="T29" fmla="*/ 74 h 113"/>
                <a:gd name="T30" fmla="*/ 0 w 114"/>
                <a:gd name="T31" fmla="*/ 57 h 113"/>
                <a:gd name="T32" fmla="*/ 3 w 114"/>
                <a:gd name="T33" fmla="*/ 39 h 113"/>
                <a:gd name="T34" fmla="*/ 11 w 114"/>
                <a:gd name="T35" fmla="*/ 23 h 113"/>
                <a:gd name="T36" fmla="*/ 23 w 114"/>
                <a:gd name="T37" fmla="*/ 11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4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7" name="Freeform 670"/>
            <p:cNvSpPr>
              <a:spLocks/>
            </p:cNvSpPr>
            <p:nvPr/>
          </p:nvSpPr>
          <p:spPr bwMode="auto">
            <a:xfrm>
              <a:off x="6683376" y="6018213"/>
              <a:ext cx="19050" cy="17463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0 w 114"/>
                <a:gd name="T5" fmla="*/ 11 h 113"/>
                <a:gd name="T6" fmla="*/ 102 w 114"/>
                <a:gd name="T7" fmla="*/ 23 h 113"/>
                <a:gd name="T8" fmla="*/ 111 w 114"/>
                <a:gd name="T9" fmla="*/ 39 h 113"/>
                <a:gd name="T10" fmla="*/ 114 w 114"/>
                <a:gd name="T11" fmla="*/ 57 h 113"/>
                <a:gd name="T12" fmla="*/ 111 w 114"/>
                <a:gd name="T13" fmla="*/ 74 h 113"/>
                <a:gd name="T14" fmla="*/ 102 w 114"/>
                <a:gd name="T15" fmla="*/ 90 h 113"/>
                <a:gd name="T16" fmla="*/ 90 w 114"/>
                <a:gd name="T17" fmla="*/ 102 h 113"/>
                <a:gd name="T18" fmla="*/ 75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4 w 114"/>
                <a:gd name="T25" fmla="*/ 102 h 113"/>
                <a:gd name="T26" fmla="*/ 11 w 114"/>
                <a:gd name="T27" fmla="*/ 90 h 113"/>
                <a:gd name="T28" fmla="*/ 3 w 114"/>
                <a:gd name="T29" fmla="*/ 74 h 113"/>
                <a:gd name="T30" fmla="*/ 0 w 114"/>
                <a:gd name="T31" fmla="*/ 57 h 113"/>
                <a:gd name="T32" fmla="*/ 3 w 114"/>
                <a:gd name="T33" fmla="*/ 39 h 113"/>
                <a:gd name="T34" fmla="*/ 11 w 114"/>
                <a:gd name="T35" fmla="*/ 23 h 113"/>
                <a:gd name="T36" fmla="*/ 24 w 114"/>
                <a:gd name="T37" fmla="*/ 11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Freeform 671"/>
            <p:cNvSpPr>
              <a:spLocks/>
            </p:cNvSpPr>
            <p:nvPr/>
          </p:nvSpPr>
          <p:spPr bwMode="auto">
            <a:xfrm>
              <a:off x="6656388" y="5991225"/>
              <a:ext cx="19050" cy="17463"/>
            </a:xfrm>
            <a:custGeom>
              <a:avLst/>
              <a:gdLst>
                <a:gd name="T0" fmla="*/ 57 w 115"/>
                <a:gd name="T1" fmla="*/ 0 h 112"/>
                <a:gd name="T2" fmla="*/ 75 w 115"/>
                <a:gd name="T3" fmla="*/ 3 h 112"/>
                <a:gd name="T4" fmla="*/ 91 w 115"/>
                <a:gd name="T5" fmla="*/ 11 h 112"/>
                <a:gd name="T6" fmla="*/ 103 w 115"/>
                <a:gd name="T7" fmla="*/ 23 h 112"/>
                <a:gd name="T8" fmla="*/ 112 w 115"/>
                <a:gd name="T9" fmla="*/ 38 h 112"/>
                <a:gd name="T10" fmla="*/ 115 w 115"/>
                <a:gd name="T11" fmla="*/ 56 h 112"/>
                <a:gd name="T12" fmla="*/ 112 w 115"/>
                <a:gd name="T13" fmla="*/ 74 h 112"/>
                <a:gd name="T14" fmla="*/ 103 w 115"/>
                <a:gd name="T15" fmla="*/ 89 h 112"/>
                <a:gd name="T16" fmla="*/ 91 w 115"/>
                <a:gd name="T17" fmla="*/ 101 h 112"/>
                <a:gd name="T18" fmla="*/ 75 w 115"/>
                <a:gd name="T19" fmla="*/ 109 h 112"/>
                <a:gd name="T20" fmla="*/ 57 w 115"/>
                <a:gd name="T21" fmla="*/ 112 h 112"/>
                <a:gd name="T22" fmla="*/ 40 w 115"/>
                <a:gd name="T23" fmla="*/ 109 h 112"/>
                <a:gd name="T24" fmla="*/ 23 w 115"/>
                <a:gd name="T25" fmla="*/ 101 h 112"/>
                <a:gd name="T26" fmla="*/ 11 w 115"/>
                <a:gd name="T27" fmla="*/ 89 h 112"/>
                <a:gd name="T28" fmla="*/ 3 w 115"/>
                <a:gd name="T29" fmla="*/ 74 h 112"/>
                <a:gd name="T30" fmla="*/ 0 w 115"/>
                <a:gd name="T31" fmla="*/ 56 h 112"/>
                <a:gd name="T32" fmla="*/ 3 w 115"/>
                <a:gd name="T33" fmla="*/ 38 h 112"/>
                <a:gd name="T34" fmla="*/ 11 w 115"/>
                <a:gd name="T35" fmla="*/ 23 h 112"/>
                <a:gd name="T36" fmla="*/ 23 w 115"/>
                <a:gd name="T37" fmla="*/ 11 h 112"/>
                <a:gd name="T38" fmla="*/ 40 w 115"/>
                <a:gd name="T39" fmla="*/ 3 h 112"/>
                <a:gd name="T40" fmla="*/ 57 w 115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2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2" y="38"/>
                  </a:lnTo>
                  <a:lnTo>
                    <a:pt x="115" y="56"/>
                  </a:lnTo>
                  <a:lnTo>
                    <a:pt x="112" y="74"/>
                  </a:lnTo>
                  <a:lnTo>
                    <a:pt x="103" y="89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40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9" name="Freeform 672"/>
            <p:cNvSpPr>
              <a:spLocks/>
            </p:cNvSpPr>
            <p:nvPr/>
          </p:nvSpPr>
          <p:spPr bwMode="auto">
            <a:xfrm>
              <a:off x="6710363" y="5991225"/>
              <a:ext cx="19050" cy="17463"/>
            </a:xfrm>
            <a:custGeom>
              <a:avLst/>
              <a:gdLst>
                <a:gd name="T0" fmla="*/ 57 w 115"/>
                <a:gd name="T1" fmla="*/ 0 h 112"/>
                <a:gd name="T2" fmla="*/ 75 w 115"/>
                <a:gd name="T3" fmla="*/ 3 h 112"/>
                <a:gd name="T4" fmla="*/ 91 w 115"/>
                <a:gd name="T5" fmla="*/ 11 h 112"/>
                <a:gd name="T6" fmla="*/ 104 w 115"/>
                <a:gd name="T7" fmla="*/ 23 h 112"/>
                <a:gd name="T8" fmla="*/ 112 w 115"/>
                <a:gd name="T9" fmla="*/ 38 h 112"/>
                <a:gd name="T10" fmla="*/ 115 w 115"/>
                <a:gd name="T11" fmla="*/ 56 h 112"/>
                <a:gd name="T12" fmla="*/ 112 w 115"/>
                <a:gd name="T13" fmla="*/ 74 h 112"/>
                <a:gd name="T14" fmla="*/ 104 w 115"/>
                <a:gd name="T15" fmla="*/ 89 h 112"/>
                <a:gd name="T16" fmla="*/ 91 w 115"/>
                <a:gd name="T17" fmla="*/ 101 h 112"/>
                <a:gd name="T18" fmla="*/ 75 w 115"/>
                <a:gd name="T19" fmla="*/ 109 h 112"/>
                <a:gd name="T20" fmla="*/ 57 w 115"/>
                <a:gd name="T21" fmla="*/ 112 h 112"/>
                <a:gd name="T22" fmla="*/ 40 w 115"/>
                <a:gd name="T23" fmla="*/ 109 h 112"/>
                <a:gd name="T24" fmla="*/ 24 w 115"/>
                <a:gd name="T25" fmla="*/ 101 h 112"/>
                <a:gd name="T26" fmla="*/ 11 w 115"/>
                <a:gd name="T27" fmla="*/ 89 h 112"/>
                <a:gd name="T28" fmla="*/ 3 w 115"/>
                <a:gd name="T29" fmla="*/ 74 h 112"/>
                <a:gd name="T30" fmla="*/ 0 w 115"/>
                <a:gd name="T31" fmla="*/ 56 h 112"/>
                <a:gd name="T32" fmla="*/ 3 w 115"/>
                <a:gd name="T33" fmla="*/ 38 h 112"/>
                <a:gd name="T34" fmla="*/ 11 w 115"/>
                <a:gd name="T35" fmla="*/ 23 h 112"/>
                <a:gd name="T36" fmla="*/ 24 w 115"/>
                <a:gd name="T37" fmla="*/ 11 h 112"/>
                <a:gd name="T38" fmla="*/ 40 w 115"/>
                <a:gd name="T39" fmla="*/ 3 h 112"/>
                <a:gd name="T40" fmla="*/ 57 w 115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2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3"/>
                  </a:lnTo>
                  <a:lnTo>
                    <a:pt x="112" y="38"/>
                  </a:lnTo>
                  <a:lnTo>
                    <a:pt x="115" y="56"/>
                  </a:lnTo>
                  <a:lnTo>
                    <a:pt x="112" y="74"/>
                  </a:lnTo>
                  <a:lnTo>
                    <a:pt x="104" y="89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40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Freeform 673"/>
            <p:cNvSpPr>
              <a:spLocks/>
            </p:cNvSpPr>
            <p:nvPr/>
          </p:nvSpPr>
          <p:spPr bwMode="auto">
            <a:xfrm>
              <a:off x="6656388" y="6043613"/>
              <a:ext cx="19050" cy="19050"/>
            </a:xfrm>
            <a:custGeom>
              <a:avLst/>
              <a:gdLst>
                <a:gd name="T0" fmla="*/ 57 w 115"/>
                <a:gd name="T1" fmla="*/ 0 h 112"/>
                <a:gd name="T2" fmla="*/ 75 w 115"/>
                <a:gd name="T3" fmla="*/ 3 h 112"/>
                <a:gd name="T4" fmla="*/ 91 w 115"/>
                <a:gd name="T5" fmla="*/ 11 h 112"/>
                <a:gd name="T6" fmla="*/ 103 w 115"/>
                <a:gd name="T7" fmla="*/ 23 h 112"/>
                <a:gd name="T8" fmla="*/ 112 w 115"/>
                <a:gd name="T9" fmla="*/ 38 h 112"/>
                <a:gd name="T10" fmla="*/ 115 w 115"/>
                <a:gd name="T11" fmla="*/ 56 h 112"/>
                <a:gd name="T12" fmla="*/ 112 w 115"/>
                <a:gd name="T13" fmla="*/ 74 h 112"/>
                <a:gd name="T14" fmla="*/ 103 w 115"/>
                <a:gd name="T15" fmla="*/ 89 h 112"/>
                <a:gd name="T16" fmla="*/ 91 w 115"/>
                <a:gd name="T17" fmla="*/ 101 h 112"/>
                <a:gd name="T18" fmla="*/ 75 w 115"/>
                <a:gd name="T19" fmla="*/ 109 h 112"/>
                <a:gd name="T20" fmla="*/ 57 w 115"/>
                <a:gd name="T21" fmla="*/ 112 h 112"/>
                <a:gd name="T22" fmla="*/ 40 w 115"/>
                <a:gd name="T23" fmla="*/ 109 h 112"/>
                <a:gd name="T24" fmla="*/ 23 w 115"/>
                <a:gd name="T25" fmla="*/ 101 h 112"/>
                <a:gd name="T26" fmla="*/ 11 w 115"/>
                <a:gd name="T27" fmla="*/ 89 h 112"/>
                <a:gd name="T28" fmla="*/ 3 w 115"/>
                <a:gd name="T29" fmla="*/ 74 h 112"/>
                <a:gd name="T30" fmla="*/ 0 w 115"/>
                <a:gd name="T31" fmla="*/ 56 h 112"/>
                <a:gd name="T32" fmla="*/ 3 w 115"/>
                <a:gd name="T33" fmla="*/ 38 h 112"/>
                <a:gd name="T34" fmla="*/ 11 w 115"/>
                <a:gd name="T35" fmla="*/ 23 h 112"/>
                <a:gd name="T36" fmla="*/ 23 w 115"/>
                <a:gd name="T37" fmla="*/ 11 h 112"/>
                <a:gd name="T38" fmla="*/ 40 w 115"/>
                <a:gd name="T39" fmla="*/ 3 h 112"/>
                <a:gd name="T40" fmla="*/ 57 w 115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2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2" y="38"/>
                  </a:lnTo>
                  <a:lnTo>
                    <a:pt x="115" y="56"/>
                  </a:lnTo>
                  <a:lnTo>
                    <a:pt x="112" y="74"/>
                  </a:lnTo>
                  <a:lnTo>
                    <a:pt x="103" y="89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40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1" name="Freeform 674"/>
            <p:cNvSpPr>
              <a:spLocks/>
            </p:cNvSpPr>
            <p:nvPr/>
          </p:nvSpPr>
          <p:spPr bwMode="auto">
            <a:xfrm>
              <a:off x="6710363" y="6043613"/>
              <a:ext cx="19050" cy="19050"/>
            </a:xfrm>
            <a:custGeom>
              <a:avLst/>
              <a:gdLst>
                <a:gd name="T0" fmla="*/ 57 w 115"/>
                <a:gd name="T1" fmla="*/ 0 h 112"/>
                <a:gd name="T2" fmla="*/ 75 w 115"/>
                <a:gd name="T3" fmla="*/ 3 h 112"/>
                <a:gd name="T4" fmla="*/ 91 w 115"/>
                <a:gd name="T5" fmla="*/ 11 h 112"/>
                <a:gd name="T6" fmla="*/ 104 w 115"/>
                <a:gd name="T7" fmla="*/ 23 h 112"/>
                <a:gd name="T8" fmla="*/ 112 w 115"/>
                <a:gd name="T9" fmla="*/ 38 h 112"/>
                <a:gd name="T10" fmla="*/ 115 w 115"/>
                <a:gd name="T11" fmla="*/ 56 h 112"/>
                <a:gd name="T12" fmla="*/ 112 w 115"/>
                <a:gd name="T13" fmla="*/ 74 h 112"/>
                <a:gd name="T14" fmla="*/ 104 w 115"/>
                <a:gd name="T15" fmla="*/ 89 h 112"/>
                <a:gd name="T16" fmla="*/ 91 w 115"/>
                <a:gd name="T17" fmla="*/ 101 h 112"/>
                <a:gd name="T18" fmla="*/ 75 w 115"/>
                <a:gd name="T19" fmla="*/ 109 h 112"/>
                <a:gd name="T20" fmla="*/ 57 w 115"/>
                <a:gd name="T21" fmla="*/ 112 h 112"/>
                <a:gd name="T22" fmla="*/ 40 w 115"/>
                <a:gd name="T23" fmla="*/ 109 h 112"/>
                <a:gd name="T24" fmla="*/ 24 w 115"/>
                <a:gd name="T25" fmla="*/ 101 h 112"/>
                <a:gd name="T26" fmla="*/ 11 w 115"/>
                <a:gd name="T27" fmla="*/ 89 h 112"/>
                <a:gd name="T28" fmla="*/ 3 w 115"/>
                <a:gd name="T29" fmla="*/ 74 h 112"/>
                <a:gd name="T30" fmla="*/ 0 w 115"/>
                <a:gd name="T31" fmla="*/ 56 h 112"/>
                <a:gd name="T32" fmla="*/ 3 w 115"/>
                <a:gd name="T33" fmla="*/ 38 h 112"/>
                <a:gd name="T34" fmla="*/ 11 w 115"/>
                <a:gd name="T35" fmla="*/ 23 h 112"/>
                <a:gd name="T36" fmla="*/ 24 w 115"/>
                <a:gd name="T37" fmla="*/ 11 h 112"/>
                <a:gd name="T38" fmla="*/ 40 w 115"/>
                <a:gd name="T39" fmla="*/ 3 h 112"/>
                <a:gd name="T40" fmla="*/ 57 w 115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2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3"/>
                  </a:lnTo>
                  <a:lnTo>
                    <a:pt x="112" y="38"/>
                  </a:lnTo>
                  <a:lnTo>
                    <a:pt x="115" y="56"/>
                  </a:lnTo>
                  <a:lnTo>
                    <a:pt x="112" y="74"/>
                  </a:lnTo>
                  <a:lnTo>
                    <a:pt x="104" y="89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40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2" name="Freeform 675"/>
            <p:cNvSpPr>
              <a:spLocks/>
            </p:cNvSpPr>
            <p:nvPr/>
          </p:nvSpPr>
          <p:spPr bwMode="auto">
            <a:xfrm>
              <a:off x="6467476" y="6070600"/>
              <a:ext cx="17463" cy="19050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10 w 113"/>
                <a:gd name="T9" fmla="*/ 39 h 112"/>
                <a:gd name="T10" fmla="*/ 113 w 113"/>
                <a:gd name="T11" fmla="*/ 57 h 112"/>
                <a:gd name="T12" fmla="*/ 110 w 113"/>
                <a:gd name="T13" fmla="*/ 74 h 112"/>
                <a:gd name="T14" fmla="*/ 102 w 113"/>
                <a:gd name="T15" fmla="*/ 90 h 112"/>
                <a:gd name="T16" fmla="*/ 90 w 113"/>
                <a:gd name="T17" fmla="*/ 102 h 112"/>
                <a:gd name="T18" fmla="*/ 75 w 113"/>
                <a:gd name="T19" fmla="*/ 110 h 112"/>
                <a:gd name="T20" fmla="*/ 57 w 113"/>
                <a:gd name="T21" fmla="*/ 112 h 112"/>
                <a:gd name="T22" fmla="*/ 38 w 113"/>
                <a:gd name="T23" fmla="*/ 110 h 112"/>
                <a:gd name="T24" fmla="*/ 23 w 113"/>
                <a:gd name="T25" fmla="*/ 102 h 112"/>
                <a:gd name="T26" fmla="*/ 11 w 113"/>
                <a:gd name="T27" fmla="*/ 90 h 112"/>
                <a:gd name="T28" fmla="*/ 3 w 113"/>
                <a:gd name="T29" fmla="*/ 74 h 112"/>
                <a:gd name="T30" fmla="*/ 0 w 113"/>
                <a:gd name="T31" fmla="*/ 57 h 112"/>
                <a:gd name="T32" fmla="*/ 3 w 113"/>
                <a:gd name="T33" fmla="*/ 39 h 112"/>
                <a:gd name="T34" fmla="*/ 11 w 113"/>
                <a:gd name="T35" fmla="*/ 23 h 112"/>
                <a:gd name="T36" fmla="*/ 23 w 113"/>
                <a:gd name="T37" fmla="*/ 11 h 112"/>
                <a:gd name="T38" fmla="*/ 38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2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Freeform 676"/>
            <p:cNvSpPr>
              <a:spLocks/>
            </p:cNvSpPr>
            <p:nvPr/>
          </p:nvSpPr>
          <p:spPr bwMode="auto">
            <a:xfrm>
              <a:off x="6467476" y="6124575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3 h 113"/>
                <a:gd name="T4" fmla="*/ 90 w 113"/>
                <a:gd name="T5" fmla="*/ 11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5 w 113"/>
                <a:gd name="T19" fmla="*/ 110 h 113"/>
                <a:gd name="T20" fmla="*/ 57 w 113"/>
                <a:gd name="T21" fmla="*/ 113 h 113"/>
                <a:gd name="T22" fmla="*/ 38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1 h 113"/>
                <a:gd name="T38" fmla="*/ 38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4" name="Freeform 677"/>
            <p:cNvSpPr>
              <a:spLocks/>
            </p:cNvSpPr>
            <p:nvPr/>
          </p:nvSpPr>
          <p:spPr bwMode="auto">
            <a:xfrm>
              <a:off x="6440488" y="6097588"/>
              <a:ext cx="17463" cy="17463"/>
            </a:xfrm>
            <a:custGeom>
              <a:avLst/>
              <a:gdLst>
                <a:gd name="T0" fmla="*/ 57 w 114"/>
                <a:gd name="T1" fmla="*/ 0 h 112"/>
                <a:gd name="T2" fmla="*/ 75 w 114"/>
                <a:gd name="T3" fmla="*/ 3 h 112"/>
                <a:gd name="T4" fmla="*/ 91 w 114"/>
                <a:gd name="T5" fmla="*/ 11 h 112"/>
                <a:gd name="T6" fmla="*/ 103 w 114"/>
                <a:gd name="T7" fmla="*/ 23 h 112"/>
                <a:gd name="T8" fmla="*/ 111 w 114"/>
                <a:gd name="T9" fmla="*/ 38 h 112"/>
                <a:gd name="T10" fmla="*/ 114 w 114"/>
                <a:gd name="T11" fmla="*/ 56 h 112"/>
                <a:gd name="T12" fmla="*/ 111 w 114"/>
                <a:gd name="T13" fmla="*/ 74 h 112"/>
                <a:gd name="T14" fmla="*/ 103 w 114"/>
                <a:gd name="T15" fmla="*/ 89 h 112"/>
                <a:gd name="T16" fmla="*/ 91 w 114"/>
                <a:gd name="T17" fmla="*/ 101 h 112"/>
                <a:gd name="T18" fmla="*/ 75 w 114"/>
                <a:gd name="T19" fmla="*/ 109 h 112"/>
                <a:gd name="T20" fmla="*/ 57 w 114"/>
                <a:gd name="T21" fmla="*/ 112 h 112"/>
                <a:gd name="T22" fmla="*/ 39 w 114"/>
                <a:gd name="T23" fmla="*/ 109 h 112"/>
                <a:gd name="T24" fmla="*/ 23 w 114"/>
                <a:gd name="T25" fmla="*/ 101 h 112"/>
                <a:gd name="T26" fmla="*/ 11 w 114"/>
                <a:gd name="T27" fmla="*/ 89 h 112"/>
                <a:gd name="T28" fmla="*/ 3 w 114"/>
                <a:gd name="T29" fmla="*/ 74 h 112"/>
                <a:gd name="T30" fmla="*/ 0 w 114"/>
                <a:gd name="T31" fmla="*/ 56 h 112"/>
                <a:gd name="T32" fmla="*/ 3 w 114"/>
                <a:gd name="T33" fmla="*/ 38 h 112"/>
                <a:gd name="T34" fmla="*/ 11 w 114"/>
                <a:gd name="T35" fmla="*/ 23 h 112"/>
                <a:gd name="T36" fmla="*/ 23 w 114"/>
                <a:gd name="T37" fmla="*/ 11 h 112"/>
                <a:gd name="T38" fmla="*/ 39 w 114"/>
                <a:gd name="T39" fmla="*/ 3 h 112"/>
                <a:gd name="T40" fmla="*/ 57 w 114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4" y="56"/>
                  </a:lnTo>
                  <a:lnTo>
                    <a:pt x="111" y="74"/>
                  </a:lnTo>
                  <a:lnTo>
                    <a:pt x="103" y="89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5" name="Freeform 678"/>
            <p:cNvSpPr>
              <a:spLocks/>
            </p:cNvSpPr>
            <p:nvPr/>
          </p:nvSpPr>
          <p:spPr bwMode="auto">
            <a:xfrm>
              <a:off x="6494463" y="6097588"/>
              <a:ext cx="17463" cy="17463"/>
            </a:xfrm>
            <a:custGeom>
              <a:avLst/>
              <a:gdLst>
                <a:gd name="T0" fmla="*/ 57 w 114"/>
                <a:gd name="T1" fmla="*/ 0 h 112"/>
                <a:gd name="T2" fmla="*/ 75 w 114"/>
                <a:gd name="T3" fmla="*/ 3 h 112"/>
                <a:gd name="T4" fmla="*/ 91 w 114"/>
                <a:gd name="T5" fmla="*/ 11 h 112"/>
                <a:gd name="T6" fmla="*/ 103 w 114"/>
                <a:gd name="T7" fmla="*/ 23 h 112"/>
                <a:gd name="T8" fmla="*/ 111 w 114"/>
                <a:gd name="T9" fmla="*/ 38 h 112"/>
                <a:gd name="T10" fmla="*/ 114 w 114"/>
                <a:gd name="T11" fmla="*/ 56 h 112"/>
                <a:gd name="T12" fmla="*/ 111 w 114"/>
                <a:gd name="T13" fmla="*/ 74 h 112"/>
                <a:gd name="T14" fmla="*/ 103 w 114"/>
                <a:gd name="T15" fmla="*/ 89 h 112"/>
                <a:gd name="T16" fmla="*/ 91 w 114"/>
                <a:gd name="T17" fmla="*/ 101 h 112"/>
                <a:gd name="T18" fmla="*/ 75 w 114"/>
                <a:gd name="T19" fmla="*/ 109 h 112"/>
                <a:gd name="T20" fmla="*/ 57 w 114"/>
                <a:gd name="T21" fmla="*/ 112 h 112"/>
                <a:gd name="T22" fmla="*/ 39 w 114"/>
                <a:gd name="T23" fmla="*/ 109 h 112"/>
                <a:gd name="T24" fmla="*/ 23 w 114"/>
                <a:gd name="T25" fmla="*/ 101 h 112"/>
                <a:gd name="T26" fmla="*/ 11 w 114"/>
                <a:gd name="T27" fmla="*/ 89 h 112"/>
                <a:gd name="T28" fmla="*/ 3 w 114"/>
                <a:gd name="T29" fmla="*/ 74 h 112"/>
                <a:gd name="T30" fmla="*/ 0 w 114"/>
                <a:gd name="T31" fmla="*/ 56 h 112"/>
                <a:gd name="T32" fmla="*/ 3 w 114"/>
                <a:gd name="T33" fmla="*/ 38 h 112"/>
                <a:gd name="T34" fmla="*/ 11 w 114"/>
                <a:gd name="T35" fmla="*/ 23 h 112"/>
                <a:gd name="T36" fmla="*/ 23 w 114"/>
                <a:gd name="T37" fmla="*/ 11 h 112"/>
                <a:gd name="T38" fmla="*/ 39 w 114"/>
                <a:gd name="T39" fmla="*/ 3 h 112"/>
                <a:gd name="T40" fmla="*/ 57 w 114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4" y="56"/>
                  </a:lnTo>
                  <a:lnTo>
                    <a:pt x="111" y="74"/>
                  </a:lnTo>
                  <a:lnTo>
                    <a:pt x="103" y="89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6" name="Freeform 679"/>
            <p:cNvSpPr>
              <a:spLocks/>
            </p:cNvSpPr>
            <p:nvPr/>
          </p:nvSpPr>
          <p:spPr bwMode="auto">
            <a:xfrm>
              <a:off x="6440488" y="6151563"/>
              <a:ext cx="17463" cy="17463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1 w 114"/>
                <a:gd name="T5" fmla="*/ 11 h 113"/>
                <a:gd name="T6" fmla="*/ 103 w 114"/>
                <a:gd name="T7" fmla="*/ 23 h 113"/>
                <a:gd name="T8" fmla="*/ 111 w 114"/>
                <a:gd name="T9" fmla="*/ 38 h 113"/>
                <a:gd name="T10" fmla="*/ 114 w 114"/>
                <a:gd name="T11" fmla="*/ 56 h 113"/>
                <a:gd name="T12" fmla="*/ 111 w 114"/>
                <a:gd name="T13" fmla="*/ 74 h 113"/>
                <a:gd name="T14" fmla="*/ 103 w 114"/>
                <a:gd name="T15" fmla="*/ 89 h 113"/>
                <a:gd name="T16" fmla="*/ 91 w 114"/>
                <a:gd name="T17" fmla="*/ 102 h 113"/>
                <a:gd name="T18" fmla="*/ 75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3 w 114"/>
                <a:gd name="T25" fmla="*/ 102 h 113"/>
                <a:gd name="T26" fmla="*/ 11 w 114"/>
                <a:gd name="T27" fmla="*/ 89 h 113"/>
                <a:gd name="T28" fmla="*/ 3 w 114"/>
                <a:gd name="T29" fmla="*/ 74 h 113"/>
                <a:gd name="T30" fmla="*/ 0 w 114"/>
                <a:gd name="T31" fmla="*/ 56 h 113"/>
                <a:gd name="T32" fmla="*/ 3 w 114"/>
                <a:gd name="T33" fmla="*/ 38 h 113"/>
                <a:gd name="T34" fmla="*/ 11 w 114"/>
                <a:gd name="T35" fmla="*/ 23 h 113"/>
                <a:gd name="T36" fmla="*/ 23 w 114"/>
                <a:gd name="T37" fmla="*/ 11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4" y="56"/>
                  </a:lnTo>
                  <a:lnTo>
                    <a:pt x="111" y="74"/>
                  </a:lnTo>
                  <a:lnTo>
                    <a:pt x="103" y="89"/>
                  </a:lnTo>
                  <a:lnTo>
                    <a:pt x="91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7" name="Freeform 680"/>
            <p:cNvSpPr>
              <a:spLocks/>
            </p:cNvSpPr>
            <p:nvPr/>
          </p:nvSpPr>
          <p:spPr bwMode="auto">
            <a:xfrm>
              <a:off x="6494463" y="6151563"/>
              <a:ext cx="17463" cy="17463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1 w 114"/>
                <a:gd name="T5" fmla="*/ 11 h 113"/>
                <a:gd name="T6" fmla="*/ 103 w 114"/>
                <a:gd name="T7" fmla="*/ 23 h 113"/>
                <a:gd name="T8" fmla="*/ 111 w 114"/>
                <a:gd name="T9" fmla="*/ 38 h 113"/>
                <a:gd name="T10" fmla="*/ 114 w 114"/>
                <a:gd name="T11" fmla="*/ 56 h 113"/>
                <a:gd name="T12" fmla="*/ 111 w 114"/>
                <a:gd name="T13" fmla="*/ 74 h 113"/>
                <a:gd name="T14" fmla="*/ 103 w 114"/>
                <a:gd name="T15" fmla="*/ 89 h 113"/>
                <a:gd name="T16" fmla="*/ 91 w 114"/>
                <a:gd name="T17" fmla="*/ 102 h 113"/>
                <a:gd name="T18" fmla="*/ 75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3 w 114"/>
                <a:gd name="T25" fmla="*/ 102 h 113"/>
                <a:gd name="T26" fmla="*/ 11 w 114"/>
                <a:gd name="T27" fmla="*/ 89 h 113"/>
                <a:gd name="T28" fmla="*/ 3 w 114"/>
                <a:gd name="T29" fmla="*/ 74 h 113"/>
                <a:gd name="T30" fmla="*/ 0 w 114"/>
                <a:gd name="T31" fmla="*/ 56 h 113"/>
                <a:gd name="T32" fmla="*/ 3 w 114"/>
                <a:gd name="T33" fmla="*/ 38 h 113"/>
                <a:gd name="T34" fmla="*/ 11 w 114"/>
                <a:gd name="T35" fmla="*/ 23 h 113"/>
                <a:gd name="T36" fmla="*/ 23 w 114"/>
                <a:gd name="T37" fmla="*/ 11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4" y="56"/>
                  </a:lnTo>
                  <a:lnTo>
                    <a:pt x="111" y="74"/>
                  </a:lnTo>
                  <a:lnTo>
                    <a:pt x="103" y="89"/>
                  </a:lnTo>
                  <a:lnTo>
                    <a:pt x="91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8" name="Freeform 681"/>
            <p:cNvSpPr>
              <a:spLocks/>
            </p:cNvSpPr>
            <p:nvPr/>
          </p:nvSpPr>
          <p:spPr bwMode="auto">
            <a:xfrm>
              <a:off x="6521451" y="6070600"/>
              <a:ext cx="17463" cy="19050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10 w 113"/>
                <a:gd name="T9" fmla="*/ 39 h 112"/>
                <a:gd name="T10" fmla="*/ 113 w 113"/>
                <a:gd name="T11" fmla="*/ 57 h 112"/>
                <a:gd name="T12" fmla="*/ 110 w 113"/>
                <a:gd name="T13" fmla="*/ 74 h 112"/>
                <a:gd name="T14" fmla="*/ 102 w 113"/>
                <a:gd name="T15" fmla="*/ 90 h 112"/>
                <a:gd name="T16" fmla="*/ 90 w 113"/>
                <a:gd name="T17" fmla="*/ 102 h 112"/>
                <a:gd name="T18" fmla="*/ 75 w 113"/>
                <a:gd name="T19" fmla="*/ 110 h 112"/>
                <a:gd name="T20" fmla="*/ 57 w 113"/>
                <a:gd name="T21" fmla="*/ 112 h 112"/>
                <a:gd name="T22" fmla="*/ 38 w 113"/>
                <a:gd name="T23" fmla="*/ 110 h 112"/>
                <a:gd name="T24" fmla="*/ 23 w 113"/>
                <a:gd name="T25" fmla="*/ 102 h 112"/>
                <a:gd name="T26" fmla="*/ 11 w 113"/>
                <a:gd name="T27" fmla="*/ 90 h 112"/>
                <a:gd name="T28" fmla="*/ 3 w 113"/>
                <a:gd name="T29" fmla="*/ 74 h 112"/>
                <a:gd name="T30" fmla="*/ 0 w 113"/>
                <a:gd name="T31" fmla="*/ 57 h 112"/>
                <a:gd name="T32" fmla="*/ 3 w 113"/>
                <a:gd name="T33" fmla="*/ 39 h 112"/>
                <a:gd name="T34" fmla="*/ 11 w 113"/>
                <a:gd name="T35" fmla="*/ 23 h 112"/>
                <a:gd name="T36" fmla="*/ 23 w 113"/>
                <a:gd name="T37" fmla="*/ 11 h 112"/>
                <a:gd name="T38" fmla="*/ 38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2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9" name="Freeform 682"/>
            <p:cNvSpPr>
              <a:spLocks/>
            </p:cNvSpPr>
            <p:nvPr/>
          </p:nvSpPr>
          <p:spPr bwMode="auto">
            <a:xfrm>
              <a:off x="6575426" y="6070600"/>
              <a:ext cx="19050" cy="19050"/>
            </a:xfrm>
            <a:custGeom>
              <a:avLst/>
              <a:gdLst>
                <a:gd name="T0" fmla="*/ 57 w 113"/>
                <a:gd name="T1" fmla="*/ 0 h 112"/>
                <a:gd name="T2" fmla="*/ 75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10 w 113"/>
                <a:gd name="T9" fmla="*/ 39 h 112"/>
                <a:gd name="T10" fmla="*/ 113 w 113"/>
                <a:gd name="T11" fmla="*/ 57 h 112"/>
                <a:gd name="T12" fmla="*/ 110 w 113"/>
                <a:gd name="T13" fmla="*/ 74 h 112"/>
                <a:gd name="T14" fmla="*/ 102 w 113"/>
                <a:gd name="T15" fmla="*/ 90 h 112"/>
                <a:gd name="T16" fmla="*/ 90 w 113"/>
                <a:gd name="T17" fmla="*/ 102 h 112"/>
                <a:gd name="T18" fmla="*/ 75 w 113"/>
                <a:gd name="T19" fmla="*/ 110 h 112"/>
                <a:gd name="T20" fmla="*/ 57 w 113"/>
                <a:gd name="T21" fmla="*/ 112 h 112"/>
                <a:gd name="T22" fmla="*/ 39 w 113"/>
                <a:gd name="T23" fmla="*/ 110 h 112"/>
                <a:gd name="T24" fmla="*/ 23 w 113"/>
                <a:gd name="T25" fmla="*/ 102 h 112"/>
                <a:gd name="T26" fmla="*/ 11 w 113"/>
                <a:gd name="T27" fmla="*/ 90 h 112"/>
                <a:gd name="T28" fmla="*/ 3 w 113"/>
                <a:gd name="T29" fmla="*/ 74 h 112"/>
                <a:gd name="T30" fmla="*/ 0 w 113"/>
                <a:gd name="T31" fmla="*/ 57 h 112"/>
                <a:gd name="T32" fmla="*/ 3 w 113"/>
                <a:gd name="T33" fmla="*/ 39 h 112"/>
                <a:gd name="T34" fmla="*/ 11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2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0" name="Freeform 683"/>
            <p:cNvSpPr>
              <a:spLocks/>
            </p:cNvSpPr>
            <p:nvPr/>
          </p:nvSpPr>
          <p:spPr bwMode="auto">
            <a:xfrm>
              <a:off x="6521451" y="6124575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3 h 113"/>
                <a:gd name="T4" fmla="*/ 90 w 113"/>
                <a:gd name="T5" fmla="*/ 11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5 w 113"/>
                <a:gd name="T19" fmla="*/ 110 h 113"/>
                <a:gd name="T20" fmla="*/ 57 w 113"/>
                <a:gd name="T21" fmla="*/ 113 h 113"/>
                <a:gd name="T22" fmla="*/ 38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1 h 113"/>
                <a:gd name="T38" fmla="*/ 38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1" name="Freeform 684"/>
            <p:cNvSpPr>
              <a:spLocks/>
            </p:cNvSpPr>
            <p:nvPr/>
          </p:nvSpPr>
          <p:spPr bwMode="auto">
            <a:xfrm>
              <a:off x="6575426" y="6124575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3 h 113"/>
                <a:gd name="T4" fmla="*/ 90 w 113"/>
                <a:gd name="T5" fmla="*/ 11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5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2" name="Freeform 685"/>
            <p:cNvSpPr>
              <a:spLocks/>
            </p:cNvSpPr>
            <p:nvPr/>
          </p:nvSpPr>
          <p:spPr bwMode="auto">
            <a:xfrm>
              <a:off x="6548438" y="6097588"/>
              <a:ext cx="19050" cy="17463"/>
            </a:xfrm>
            <a:custGeom>
              <a:avLst/>
              <a:gdLst>
                <a:gd name="T0" fmla="*/ 57 w 114"/>
                <a:gd name="T1" fmla="*/ 0 h 112"/>
                <a:gd name="T2" fmla="*/ 75 w 114"/>
                <a:gd name="T3" fmla="*/ 3 h 112"/>
                <a:gd name="T4" fmla="*/ 91 w 114"/>
                <a:gd name="T5" fmla="*/ 11 h 112"/>
                <a:gd name="T6" fmla="*/ 103 w 114"/>
                <a:gd name="T7" fmla="*/ 23 h 112"/>
                <a:gd name="T8" fmla="*/ 111 w 114"/>
                <a:gd name="T9" fmla="*/ 38 h 112"/>
                <a:gd name="T10" fmla="*/ 114 w 114"/>
                <a:gd name="T11" fmla="*/ 56 h 112"/>
                <a:gd name="T12" fmla="*/ 111 w 114"/>
                <a:gd name="T13" fmla="*/ 74 h 112"/>
                <a:gd name="T14" fmla="*/ 103 w 114"/>
                <a:gd name="T15" fmla="*/ 89 h 112"/>
                <a:gd name="T16" fmla="*/ 91 w 114"/>
                <a:gd name="T17" fmla="*/ 101 h 112"/>
                <a:gd name="T18" fmla="*/ 75 w 114"/>
                <a:gd name="T19" fmla="*/ 109 h 112"/>
                <a:gd name="T20" fmla="*/ 57 w 114"/>
                <a:gd name="T21" fmla="*/ 112 h 112"/>
                <a:gd name="T22" fmla="*/ 39 w 114"/>
                <a:gd name="T23" fmla="*/ 109 h 112"/>
                <a:gd name="T24" fmla="*/ 23 w 114"/>
                <a:gd name="T25" fmla="*/ 101 h 112"/>
                <a:gd name="T26" fmla="*/ 11 w 114"/>
                <a:gd name="T27" fmla="*/ 89 h 112"/>
                <a:gd name="T28" fmla="*/ 3 w 114"/>
                <a:gd name="T29" fmla="*/ 74 h 112"/>
                <a:gd name="T30" fmla="*/ 0 w 114"/>
                <a:gd name="T31" fmla="*/ 56 h 112"/>
                <a:gd name="T32" fmla="*/ 3 w 114"/>
                <a:gd name="T33" fmla="*/ 38 h 112"/>
                <a:gd name="T34" fmla="*/ 11 w 114"/>
                <a:gd name="T35" fmla="*/ 23 h 112"/>
                <a:gd name="T36" fmla="*/ 23 w 114"/>
                <a:gd name="T37" fmla="*/ 11 h 112"/>
                <a:gd name="T38" fmla="*/ 39 w 114"/>
                <a:gd name="T39" fmla="*/ 3 h 112"/>
                <a:gd name="T40" fmla="*/ 57 w 114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4" y="56"/>
                  </a:lnTo>
                  <a:lnTo>
                    <a:pt x="111" y="74"/>
                  </a:lnTo>
                  <a:lnTo>
                    <a:pt x="103" y="89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3" name="Freeform 686"/>
            <p:cNvSpPr>
              <a:spLocks/>
            </p:cNvSpPr>
            <p:nvPr/>
          </p:nvSpPr>
          <p:spPr bwMode="auto">
            <a:xfrm>
              <a:off x="6602413" y="6097588"/>
              <a:ext cx="19050" cy="17463"/>
            </a:xfrm>
            <a:custGeom>
              <a:avLst/>
              <a:gdLst>
                <a:gd name="T0" fmla="*/ 58 w 113"/>
                <a:gd name="T1" fmla="*/ 0 h 112"/>
                <a:gd name="T2" fmla="*/ 75 w 113"/>
                <a:gd name="T3" fmla="*/ 3 h 112"/>
                <a:gd name="T4" fmla="*/ 91 w 113"/>
                <a:gd name="T5" fmla="*/ 11 h 112"/>
                <a:gd name="T6" fmla="*/ 103 w 113"/>
                <a:gd name="T7" fmla="*/ 23 h 112"/>
                <a:gd name="T8" fmla="*/ 111 w 113"/>
                <a:gd name="T9" fmla="*/ 38 h 112"/>
                <a:gd name="T10" fmla="*/ 113 w 113"/>
                <a:gd name="T11" fmla="*/ 56 h 112"/>
                <a:gd name="T12" fmla="*/ 111 w 113"/>
                <a:gd name="T13" fmla="*/ 74 h 112"/>
                <a:gd name="T14" fmla="*/ 103 w 113"/>
                <a:gd name="T15" fmla="*/ 89 h 112"/>
                <a:gd name="T16" fmla="*/ 91 w 113"/>
                <a:gd name="T17" fmla="*/ 101 h 112"/>
                <a:gd name="T18" fmla="*/ 75 w 113"/>
                <a:gd name="T19" fmla="*/ 109 h 112"/>
                <a:gd name="T20" fmla="*/ 58 w 113"/>
                <a:gd name="T21" fmla="*/ 112 h 112"/>
                <a:gd name="T22" fmla="*/ 40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3 h 112"/>
                <a:gd name="T36" fmla="*/ 23 w 113"/>
                <a:gd name="T37" fmla="*/ 11 h 112"/>
                <a:gd name="T38" fmla="*/ 40 w 113"/>
                <a:gd name="T39" fmla="*/ 3 h 112"/>
                <a:gd name="T40" fmla="*/ 58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8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3" y="56"/>
                  </a:lnTo>
                  <a:lnTo>
                    <a:pt x="111" y="74"/>
                  </a:lnTo>
                  <a:lnTo>
                    <a:pt x="103" y="89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8" y="112"/>
                  </a:lnTo>
                  <a:lnTo>
                    <a:pt x="40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4" name="Freeform 687"/>
            <p:cNvSpPr>
              <a:spLocks/>
            </p:cNvSpPr>
            <p:nvPr/>
          </p:nvSpPr>
          <p:spPr bwMode="auto">
            <a:xfrm>
              <a:off x="6548438" y="6151563"/>
              <a:ext cx="19050" cy="17463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1 w 114"/>
                <a:gd name="T5" fmla="*/ 11 h 113"/>
                <a:gd name="T6" fmla="*/ 103 w 114"/>
                <a:gd name="T7" fmla="*/ 23 h 113"/>
                <a:gd name="T8" fmla="*/ 111 w 114"/>
                <a:gd name="T9" fmla="*/ 38 h 113"/>
                <a:gd name="T10" fmla="*/ 114 w 114"/>
                <a:gd name="T11" fmla="*/ 56 h 113"/>
                <a:gd name="T12" fmla="*/ 111 w 114"/>
                <a:gd name="T13" fmla="*/ 74 h 113"/>
                <a:gd name="T14" fmla="*/ 103 w 114"/>
                <a:gd name="T15" fmla="*/ 89 h 113"/>
                <a:gd name="T16" fmla="*/ 91 w 114"/>
                <a:gd name="T17" fmla="*/ 102 h 113"/>
                <a:gd name="T18" fmla="*/ 75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3 w 114"/>
                <a:gd name="T25" fmla="*/ 102 h 113"/>
                <a:gd name="T26" fmla="*/ 11 w 114"/>
                <a:gd name="T27" fmla="*/ 89 h 113"/>
                <a:gd name="T28" fmla="*/ 3 w 114"/>
                <a:gd name="T29" fmla="*/ 74 h 113"/>
                <a:gd name="T30" fmla="*/ 0 w 114"/>
                <a:gd name="T31" fmla="*/ 56 h 113"/>
                <a:gd name="T32" fmla="*/ 3 w 114"/>
                <a:gd name="T33" fmla="*/ 38 h 113"/>
                <a:gd name="T34" fmla="*/ 11 w 114"/>
                <a:gd name="T35" fmla="*/ 23 h 113"/>
                <a:gd name="T36" fmla="*/ 23 w 114"/>
                <a:gd name="T37" fmla="*/ 11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4" y="56"/>
                  </a:lnTo>
                  <a:lnTo>
                    <a:pt x="111" y="74"/>
                  </a:lnTo>
                  <a:lnTo>
                    <a:pt x="103" y="89"/>
                  </a:lnTo>
                  <a:lnTo>
                    <a:pt x="91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5" name="Freeform 688"/>
            <p:cNvSpPr>
              <a:spLocks/>
            </p:cNvSpPr>
            <p:nvPr/>
          </p:nvSpPr>
          <p:spPr bwMode="auto">
            <a:xfrm>
              <a:off x="6602413" y="6151563"/>
              <a:ext cx="19050" cy="17463"/>
            </a:xfrm>
            <a:custGeom>
              <a:avLst/>
              <a:gdLst>
                <a:gd name="T0" fmla="*/ 58 w 113"/>
                <a:gd name="T1" fmla="*/ 0 h 113"/>
                <a:gd name="T2" fmla="*/ 75 w 113"/>
                <a:gd name="T3" fmla="*/ 3 h 113"/>
                <a:gd name="T4" fmla="*/ 91 w 113"/>
                <a:gd name="T5" fmla="*/ 11 h 113"/>
                <a:gd name="T6" fmla="*/ 103 w 113"/>
                <a:gd name="T7" fmla="*/ 23 h 113"/>
                <a:gd name="T8" fmla="*/ 111 w 113"/>
                <a:gd name="T9" fmla="*/ 38 h 113"/>
                <a:gd name="T10" fmla="*/ 113 w 113"/>
                <a:gd name="T11" fmla="*/ 56 h 113"/>
                <a:gd name="T12" fmla="*/ 111 w 113"/>
                <a:gd name="T13" fmla="*/ 74 h 113"/>
                <a:gd name="T14" fmla="*/ 103 w 113"/>
                <a:gd name="T15" fmla="*/ 89 h 113"/>
                <a:gd name="T16" fmla="*/ 91 w 113"/>
                <a:gd name="T17" fmla="*/ 102 h 113"/>
                <a:gd name="T18" fmla="*/ 75 w 113"/>
                <a:gd name="T19" fmla="*/ 110 h 113"/>
                <a:gd name="T20" fmla="*/ 58 w 113"/>
                <a:gd name="T21" fmla="*/ 113 h 113"/>
                <a:gd name="T22" fmla="*/ 40 w 113"/>
                <a:gd name="T23" fmla="*/ 110 h 113"/>
                <a:gd name="T24" fmla="*/ 23 w 113"/>
                <a:gd name="T25" fmla="*/ 102 h 113"/>
                <a:gd name="T26" fmla="*/ 11 w 113"/>
                <a:gd name="T27" fmla="*/ 89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3 h 113"/>
                <a:gd name="T36" fmla="*/ 23 w 113"/>
                <a:gd name="T37" fmla="*/ 11 h 113"/>
                <a:gd name="T38" fmla="*/ 40 w 113"/>
                <a:gd name="T39" fmla="*/ 3 h 113"/>
                <a:gd name="T40" fmla="*/ 58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8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3" y="56"/>
                  </a:lnTo>
                  <a:lnTo>
                    <a:pt x="111" y="74"/>
                  </a:lnTo>
                  <a:lnTo>
                    <a:pt x="103" y="89"/>
                  </a:lnTo>
                  <a:lnTo>
                    <a:pt x="91" y="102"/>
                  </a:lnTo>
                  <a:lnTo>
                    <a:pt x="75" y="110"/>
                  </a:lnTo>
                  <a:lnTo>
                    <a:pt x="58" y="113"/>
                  </a:lnTo>
                  <a:lnTo>
                    <a:pt x="40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6" name="Freeform 689"/>
            <p:cNvSpPr>
              <a:spLocks/>
            </p:cNvSpPr>
            <p:nvPr/>
          </p:nvSpPr>
          <p:spPr bwMode="auto">
            <a:xfrm>
              <a:off x="6629401" y="6070600"/>
              <a:ext cx="19050" cy="19050"/>
            </a:xfrm>
            <a:custGeom>
              <a:avLst/>
              <a:gdLst>
                <a:gd name="T0" fmla="*/ 57 w 114"/>
                <a:gd name="T1" fmla="*/ 0 h 112"/>
                <a:gd name="T2" fmla="*/ 75 w 114"/>
                <a:gd name="T3" fmla="*/ 3 h 112"/>
                <a:gd name="T4" fmla="*/ 90 w 114"/>
                <a:gd name="T5" fmla="*/ 11 h 112"/>
                <a:gd name="T6" fmla="*/ 102 w 114"/>
                <a:gd name="T7" fmla="*/ 23 h 112"/>
                <a:gd name="T8" fmla="*/ 110 w 114"/>
                <a:gd name="T9" fmla="*/ 39 h 112"/>
                <a:gd name="T10" fmla="*/ 114 w 114"/>
                <a:gd name="T11" fmla="*/ 57 h 112"/>
                <a:gd name="T12" fmla="*/ 110 w 114"/>
                <a:gd name="T13" fmla="*/ 74 h 112"/>
                <a:gd name="T14" fmla="*/ 102 w 114"/>
                <a:gd name="T15" fmla="*/ 90 h 112"/>
                <a:gd name="T16" fmla="*/ 90 w 114"/>
                <a:gd name="T17" fmla="*/ 102 h 112"/>
                <a:gd name="T18" fmla="*/ 75 w 114"/>
                <a:gd name="T19" fmla="*/ 110 h 112"/>
                <a:gd name="T20" fmla="*/ 57 w 114"/>
                <a:gd name="T21" fmla="*/ 112 h 112"/>
                <a:gd name="T22" fmla="*/ 39 w 114"/>
                <a:gd name="T23" fmla="*/ 110 h 112"/>
                <a:gd name="T24" fmla="*/ 23 w 114"/>
                <a:gd name="T25" fmla="*/ 102 h 112"/>
                <a:gd name="T26" fmla="*/ 11 w 114"/>
                <a:gd name="T27" fmla="*/ 90 h 112"/>
                <a:gd name="T28" fmla="*/ 3 w 114"/>
                <a:gd name="T29" fmla="*/ 74 h 112"/>
                <a:gd name="T30" fmla="*/ 0 w 114"/>
                <a:gd name="T31" fmla="*/ 57 h 112"/>
                <a:gd name="T32" fmla="*/ 3 w 114"/>
                <a:gd name="T33" fmla="*/ 39 h 112"/>
                <a:gd name="T34" fmla="*/ 11 w 114"/>
                <a:gd name="T35" fmla="*/ 23 h 112"/>
                <a:gd name="T36" fmla="*/ 23 w 114"/>
                <a:gd name="T37" fmla="*/ 11 h 112"/>
                <a:gd name="T38" fmla="*/ 39 w 114"/>
                <a:gd name="T39" fmla="*/ 3 h 112"/>
                <a:gd name="T40" fmla="*/ 57 w 114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4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2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7" name="Freeform 690"/>
            <p:cNvSpPr>
              <a:spLocks/>
            </p:cNvSpPr>
            <p:nvPr/>
          </p:nvSpPr>
          <p:spPr bwMode="auto">
            <a:xfrm>
              <a:off x="6683376" y="6070600"/>
              <a:ext cx="19050" cy="19050"/>
            </a:xfrm>
            <a:custGeom>
              <a:avLst/>
              <a:gdLst>
                <a:gd name="T0" fmla="*/ 57 w 114"/>
                <a:gd name="T1" fmla="*/ 0 h 112"/>
                <a:gd name="T2" fmla="*/ 75 w 114"/>
                <a:gd name="T3" fmla="*/ 3 h 112"/>
                <a:gd name="T4" fmla="*/ 90 w 114"/>
                <a:gd name="T5" fmla="*/ 11 h 112"/>
                <a:gd name="T6" fmla="*/ 102 w 114"/>
                <a:gd name="T7" fmla="*/ 23 h 112"/>
                <a:gd name="T8" fmla="*/ 111 w 114"/>
                <a:gd name="T9" fmla="*/ 39 h 112"/>
                <a:gd name="T10" fmla="*/ 114 w 114"/>
                <a:gd name="T11" fmla="*/ 57 h 112"/>
                <a:gd name="T12" fmla="*/ 111 w 114"/>
                <a:gd name="T13" fmla="*/ 74 h 112"/>
                <a:gd name="T14" fmla="*/ 102 w 114"/>
                <a:gd name="T15" fmla="*/ 90 h 112"/>
                <a:gd name="T16" fmla="*/ 90 w 114"/>
                <a:gd name="T17" fmla="*/ 102 h 112"/>
                <a:gd name="T18" fmla="*/ 75 w 114"/>
                <a:gd name="T19" fmla="*/ 110 h 112"/>
                <a:gd name="T20" fmla="*/ 57 w 114"/>
                <a:gd name="T21" fmla="*/ 112 h 112"/>
                <a:gd name="T22" fmla="*/ 39 w 114"/>
                <a:gd name="T23" fmla="*/ 110 h 112"/>
                <a:gd name="T24" fmla="*/ 24 w 114"/>
                <a:gd name="T25" fmla="*/ 102 h 112"/>
                <a:gd name="T26" fmla="*/ 11 w 114"/>
                <a:gd name="T27" fmla="*/ 90 h 112"/>
                <a:gd name="T28" fmla="*/ 3 w 114"/>
                <a:gd name="T29" fmla="*/ 74 h 112"/>
                <a:gd name="T30" fmla="*/ 0 w 114"/>
                <a:gd name="T31" fmla="*/ 57 h 112"/>
                <a:gd name="T32" fmla="*/ 3 w 114"/>
                <a:gd name="T33" fmla="*/ 39 h 112"/>
                <a:gd name="T34" fmla="*/ 11 w 114"/>
                <a:gd name="T35" fmla="*/ 23 h 112"/>
                <a:gd name="T36" fmla="*/ 24 w 114"/>
                <a:gd name="T37" fmla="*/ 11 h 112"/>
                <a:gd name="T38" fmla="*/ 39 w 114"/>
                <a:gd name="T39" fmla="*/ 3 h 112"/>
                <a:gd name="T40" fmla="*/ 57 w 114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2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8" name="Freeform 691"/>
            <p:cNvSpPr>
              <a:spLocks/>
            </p:cNvSpPr>
            <p:nvPr/>
          </p:nvSpPr>
          <p:spPr bwMode="auto">
            <a:xfrm>
              <a:off x="6629401" y="6124575"/>
              <a:ext cx="19050" cy="17463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0 w 114"/>
                <a:gd name="T5" fmla="*/ 11 h 113"/>
                <a:gd name="T6" fmla="*/ 102 w 114"/>
                <a:gd name="T7" fmla="*/ 23 h 113"/>
                <a:gd name="T8" fmla="*/ 110 w 114"/>
                <a:gd name="T9" fmla="*/ 39 h 113"/>
                <a:gd name="T10" fmla="*/ 114 w 114"/>
                <a:gd name="T11" fmla="*/ 56 h 113"/>
                <a:gd name="T12" fmla="*/ 110 w 114"/>
                <a:gd name="T13" fmla="*/ 74 h 113"/>
                <a:gd name="T14" fmla="*/ 102 w 114"/>
                <a:gd name="T15" fmla="*/ 90 h 113"/>
                <a:gd name="T16" fmla="*/ 90 w 114"/>
                <a:gd name="T17" fmla="*/ 102 h 113"/>
                <a:gd name="T18" fmla="*/ 75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3 w 114"/>
                <a:gd name="T25" fmla="*/ 102 h 113"/>
                <a:gd name="T26" fmla="*/ 11 w 114"/>
                <a:gd name="T27" fmla="*/ 90 h 113"/>
                <a:gd name="T28" fmla="*/ 3 w 114"/>
                <a:gd name="T29" fmla="*/ 74 h 113"/>
                <a:gd name="T30" fmla="*/ 0 w 114"/>
                <a:gd name="T31" fmla="*/ 56 h 113"/>
                <a:gd name="T32" fmla="*/ 3 w 114"/>
                <a:gd name="T33" fmla="*/ 39 h 113"/>
                <a:gd name="T34" fmla="*/ 11 w 114"/>
                <a:gd name="T35" fmla="*/ 23 h 113"/>
                <a:gd name="T36" fmla="*/ 23 w 114"/>
                <a:gd name="T37" fmla="*/ 11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4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9" name="Freeform 692"/>
            <p:cNvSpPr>
              <a:spLocks/>
            </p:cNvSpPr>
            <p:nvPr/>
          </p:nvSpPr>
          <p:spPr bwMode="auto">
            <a:xfrm>
              <a:off x="6683376" y="6124575"/>
              <a:ext cx="19050" cy="17463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0 w 114"/>
                <a:gd name="T5" fmla="*/ 11 h 113"/>
                <a:gd name="T6" fmla="*/ 102 w 114"/>
                <a:gd name="T7" fmla="*/ 23 h 113"/>
                <a:gd name="T8" fmla="*/ 111 w 114"/>
                <a:gd name="T9" fmla="*/ 39 h 113"/>
                <a:gd name="T10" fmla="*/ 114 w 114"/>
                <a:gd name="T11" fmla="*/ 56 h 113"/>
                <a:gd name="T12" fmla="*/ 111 w 114"/>
                <a:gd name="T13" fmla="*/ 74 h 113"/>
                <a:gd name="T14" fmla="*/ 102 w 114"/>
                <a:gd name="T15" fmla="*/ 90 h 113"/>
                <a:gd name="T16" fmla="*/ 90 w 114"/>
                <a:gd name="T17" fmla="*/ 102 h 113"/>
                <a:gd name="T18" fmla="*/ 75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4 w 114"/>
                <a:gd name="T25" fmla="*/ 102 h 113"/>
                <a:gd name="T26" fmla="*/ 11 w 114"/>
                <a:gd name="T27" fmla="*/ 90 h 113"/>
                <a:gd name="T28" fmla="*/ 3 w 114"/>
                <a:gd name="T29" fmla="*/ 74 h 113"/>
                <a:gd name="T30" fmla="*/ 0 w 114"/>
                <a:gd name="T31" fmla="*/ 56 h 113"/>
                <a:gd name="T32" fmla="*/ 3 w 114"/>
                <a:gd name="T33" fmla="*/ 39 h 113"/>
                <a:gd name="T34" fmla="*/ 11 w 114"/>
                <a:gd name="T35" fmla="*/ 23 h 113"/>
                <a:gd name="T36" fmla="*/ 24 w 114"/>
                <a:gd name="T37" fmla="*/ 11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1" y="39"/>
                  </a:lnTo>
                  <a:lnTo>
                    <a:pt x="114" y="56"/>
                  </a:lnTo>
                  <a:lnTo>
                    <a:pt x="111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0" name="Freeform 693"/>
            <p:cNvSpPr>
              <a:spLocks/>
            </p:cNvSpPr>
            <p:nvPr/>
          </p:nvSpPr>
          <p:spPr bwMode="auto">
            <a:xfrm>
              <a:off x="6656388" y="6097588"/>
              <a:ext cx="19050" cy="17463"/>
            </a:xfrm>
            <a:custGeom>
              <a:avLst/>
              <a:gdLst>
                <a:gd name="T0" fmla="*/ 57 w 115"/>
                <a:gd name="T1" fmla="*/ 0 h 112"/>
                <a:gd name="T2" fmla="*/ 75 w 115"/>
                <a:gd name="T3" fmla="*/ 3 h 112"/>
                <a:gd name="T4" fmla="*/ 91 w 115"/>
                <a:gd name="T5" fmla="*/ 11 h 112"/>
                <a:gd name="T6" fmla="*/ 103 w 115"/>
                <a:gd name="T7" fmla="*/ 23 h 112"/>
                <a:gd name="T8" fmla="*/ 112 w 115"/>
                <a:gd name="T9" fmla="*/ 38 h 112"/>
                <a:gd name="T10" fmla="*/ 115 w 115"/>
                <a:gd name="T11" fmla="*/ 56 h 112"/>
                <a:gd name="T12" fmla="*/ 112 w 115"/>
                <a:gd name="T13" fmla="*/ 74 h 112"/>
                <a:gd name="T14" fmla="*/ 103 w 115"/>
                <a:gd name="T15" fmla="*/ 89 h 112"/>
                <a:gd name="T16" fmla="*/ 91 w 115"/>
                <a:gd name="T17" fmla="*/ 101 h 112"/>
                <a:gd name="T18" fmla="*/ 75 w 115"/>
                <a:gd name="T19" fmla="*/ 109 h 112"/>
                <a:gd name="T20" fmla="*/ 57 w 115"/>
                <a:gd name="T21" fmla="*/ 112 h 112"/>
                <a:gd name="T22" fmla="*/ 40 w 115"/>
                <a:gd name="T23" fmla="*/ 109 h 112"/>
                <a:gd name="T24" fmla="*/ 23 w 115"/>
                <a:gd name="T25" fmla="*/ 101 h 112"/>
                <a:gd name="T26" fmla="*/ 11 w 115"/>
                <a:gd name="T27" fmla="*/ 89 h 112"/>
                <a:gd name="T28" fmla="*/ 3 w 115"/>
                <a:gd name="T29" fmla="*/ 74 h 112"/>
                <a:gd name="T30" fmla="*/ 0 w 115"/>
                <a:gd name="T31" fmla="*/ 56 h 112"/>
                <a:gd name="T32" fmla="*/ 3 w 115"/>
                <a:gd name="T33" fmla="*/ 38 h 112"/>
                <a:gd name="T34" fmla="*/ 11 w 115"/>
                <a:gd name="T35" fmla="*/ 23 h 112"/>
                <a:gd name="T36" fmla="*/ 23 w 115"/>
                <a:gd name="T37" fmla="*/ 11 h 112"/>
                <a:gd name="T38" fmla="*/ 40 w 115"/>
                <a:gd name="T39" fmla="*/ 3 h 112"/>
                <a:gd name="T40" fmla="*/ 57 w 115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2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2" y="38"/>
                  </a:lnTo>
                  <a:lnTo>
                    <a:pt x="115" y="56"/>
                  </a:lnTo>
                  <a:lnTo>
                    <a:pt x="112" y="74"/>
                  </a:lnTo>
                  <a:lnTo>
                    <a:pt x="103" y="89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40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1" name="Freeform 694"/>
            <p:cNvSpPr>
              <a:spLocks/>
            </p:cNvSpPr>
            <p:nvPr/>
          </p:nvSpPr>
          <p:spPr bwMode="auto">
            <a:xfrm>
              <a:off x="6710363" y="6097588"/>
              <a:ext cx="19050" cy="17463"/>
            </a:xfrm>
            <a:custGeom>
              <a:avLst/>
              <a:gdLst>
                <a:gd name="T0" fmla="*/ 57 w 115"/>
                <a:gd name="T1" fmla="*/ 0 h 112"/>
                <a:gd name="T2" fmla="*/ 75 w 115"/>
                <a:gd name="T3" fmla="*/ 3 h 112"/>
                <a:gd name="T4" fmla="*/ 91 w 115"/>
                <a:gd name="T5" fmla="*/ 11 h 112"/>
                <a:gd name="T6" fmla="*/ 104 w 115"/>
                <a:gd name="T7" fmla="*/ 23 h 112"/>
                <a:gd name="T8" fmla="*/ 112 w 115"/>
                <a:gd name="T9" fmla="*/ 38 h 112"/>
                <a:gd name="T10" fmla="*/ 115 w 115"/>
                <a:gd name="T11" fmla="*/ 56 h 112"/>
                <a:gd name="T12" fmla="*/ 112 w 115"/>
                <a:gd name="T13" fmla="*/ 74 h 112"/>
                <a:gd name="T14" fmla="*/ 104 w 115"/>
                <a:gd name="T15" fmla="*/ 89 h 112"/>
                <a:gd name="T16" fmla="*/ 91 w 115"/>
                <a:gd name="T17" fmla="*/ 101 h 112"/>
                <a:gd name="T18" fmla="*/ 75 w 115"/>
                <a:gd name="T19" fmla="*/ 109 h 112"/>
                <a:gd name="T20" fmla="*/ 57 w 115"/>
                <a:gd name="T21" fmla="*/ 112 h 112"/>
                <a:gd name="T22" fmla="*/ 40 w 115"/>
                <a:gd name="T23" fmla="*/ 109 h 112"/>
                <a:gd name="T24" fmla="*/ 24 w 115"/>
                <a:gd name="T25" fmla="*/ 101 h 112"/>
                <a:gd name="T26" fmla="*/ 11 w 115"/>
                <a:gd name="T27" fmla="*/ 89 h 112"/>
                <a:gd name="T28" fmla="*/ 3 w 115"/>
                <a:gd name="T29" fmla="*/ 74 h 112"/>
                <a:gd name="T30" fmla="*/ 0 w 115"/>
                <a:gd name="T31" fmla="*/ 56 h 112"/>
                <a:gd name="T32" fmla="*/ 3 w 115"/>
                <a:gd name="T33" fmla="*/ 38 h 112"/>
                <a:gd name="T34" fmla="*/ 11 w 115"/>
                <a:gd name="T35" fmla="*/ 23 h 112"/>
                <a:gd name="T36" fmla="*/ 24 w 115"/>
                <a:gd name="T37" fmla="*/ 11 h 112"/>
                <a:gd name="T38" fmla="*/ 40 w 115"/>
                <a:gd name="T39" fmla="*/ 3 h 112"/>
                <a:gd name="T40" fmla="*/ 57 w 115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2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3"/>
                  </a:lnTo>
                  <a:lnTo>
                    <a:pt x="112" y="38"/>
                  </a:lnTo>
                  <a:lnTo>
                    <a:pt x="115" y="56"/>
                  </a:lnTo>
                  <a:lnTo>
                    <a:pt x="112" y="74"/>
                  </a:lnTo>
                  <a:lnTo>
                    <a:pt x="104" y="89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40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2" name="Freeform 695"/>
            <p:cNvSpPr>
              <a:spLocks/>
            </p:cNvSpPr>
            <p:nvPr/>
          </p:nvSpPr>
          <p:spPr bwMode="auto">
            <a:xfrm>
              <a:off x="6656388" y="6151563"/>
              <a:ext cx="19050" cy="17463"/>
            </a:xfrm>
            <a:custGeom>
              <a:avLst/>
              <a:gdLst>
                <a:gd name="T0" fmla="*/ 57 w 115"/>
                <a:gd name="T1" fmla="*/ 0 h 113"/>
                <a:gd name="T2" fmla="*/ 75 w 115"/>
                <a:gd name="T3" fmla="*/ 3 h 113"/>
                <a:gd name="T4" fmla="*/ 91 w 115"/>
                <a:gd name="T5" fmla="*/ 11 h 113"/>
                <a:gd name="T6" fmla="*/ 103 w 115"/>
                <a:gd name="T7" fmla="*/ 23 h 113"/>
                <a:gd name="T8" fmla="*/ 112 w 115"/>
                <a:gd name="T9" fmla="*/ 38 h 113"/>
                <a:gd name="T10" fmla="*/ 115 w 115"/>
                <a:gd name="T11" fmla="*/ 56 h 113"/>
                <a:gd name="T12" fmla="*/ 112 w 115"/>
                <a:gd name="T13" fmla="*/ 74 h 113"/>
                <a:gd name="T14" fmla="*/ 103 w 115"/>
                <a:gd name="T15" fmla="*/ 89 h 113"/>
                <a:gd name="T16" fmla="*/ 91 w 115"/>
                <a:gd name="T17" fmla="*/ 102 h 113"/>
                <a:gd name="T18" fmla="*/ 75 w 115"/>
                <a:gd name="T19" fmla="*/ 110 h 113"/>
                <a:gd name="T20" fmla="*/ 57 w 115"/>
                <a:gd name="T21" fmla="*/ 113 h 113"/>
                <a:gd name="T22" fmla="*/ 40 w 115"/>
                <a:gd name="T23" fmla="*/ 110 h 113"/>
                <a:gd name="T24" fmla="*/ 23 w 115"/>
                <a:gd name="T25" fmla="*/ 102 h 113"/>
                <a:gd name="T26" fmla="*/ 11 w 115"/>
                <a:gd name="T27" fmla="*/ 89 h 113"/>
                <a:gd name="T28" fmla="*/ 3 w 115"/>
                <a:gd name="T29" fmla="*/ 74 h 113"/>
                <a:gd name="T30" fmla="*/ 0 w 115"/>
                <a:gd name="T31" fmla="*/ 56 h 113"/>
                <a:gd name="T32" fmla="*/ 3 w 115"/>
                <a:gd name="T33" fmla="*/ 38 h 113"/>
                <a:gd name="T34" fmla="*/ 11 w 115"/>
                <a:gd name="T35" fmla="*/ 23 h 113"/>
                <a:gd name="T36" fmla="*/ 23 w 115"/>
                <a:gd name="T37" fmla="*/ 11 h 113"/>
                <a:gd name="T38" fmla="*/ 40 w 115"/>
                <a:gd name="T39" fmla="*/ 3 h 113"/>
                <a:gd name="T40" fmla="*/ 57 w 115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3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2" y="38"/>
                  </a:lnTo>
                  <a:lnTo>
                    <a:pt x="115" y="56"/>
                  </a:lnTo>
                  <a:lnTo>
                    <a:pt x="112" y="74"/>
                  </a:lnTo>
                  <a:lnTo>
                    <a:pt x="103" y="89"/>
                  </a:lnTo>
                  <a:lnTo>
                    <a:pt x="91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40" y="110"/>
                  </a:lnTo>
                  <a:lnTo>
                    <a:pt x="23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3" name="Freeform 696"/>
            <p:cNvSpPr>
              <a:spLocks/>
            </p:cNvSpPr>
            <p:nvPr/>
          </p:nvSpPr>
          <p:spPr bwMode="auto">
            <a:xfrm>
              <a:off x="6710363" y="6151563"/>
              <a:ext cx="19050" cy="17463"/>
            </a:xfrm>
            <a:custGeom>
              <a:avLst/>
              <a:gdLst>
                <a:gd name="T0" fmla="*/ 57 w 115"/>
                <a:gd name="T1" fmla="*/ 0 h 113"/>
                <a:gd name="T2" fmla="*/ 75 w 115"/>
                <a:gd name="T3" fmla="*/ 3 h 113"/>
                <a:gd name="T4" fmla="*/ 91 w 115"/>
                <a:gd name="T5" fmla="*/ 11 h 113"/>
                <a:gd name="T6" fmla="*/ 104 w 115"/>
                <a:gd name="T7" fmla="*/ 23 h 113"/>
                <a:gd name="T8" fmla="*/ 112 w 115"/>
                <a:gd name="T9" fmla="*/ 38 h 113"/>
                <a:gd name="T10" fmla="*/ 115 w 115"/>
                <a:gd name="T11" fmla="*/ 56 h 113"/>
                <a:gd name="T12" fmla="*/ 112 w 115"/>
                <a:gd name="T13" fmla="*/ 74 h 113"/>
                <a:gd name="T14" fmla="*/ 104 w 115"/>
                <a:gd name="T15" fmla="*/ 89 h 113"/>
                <a:gd name="T16" fmla="*/ 91 w 115"/>
                <a:gd name="T17" fmla="*/ 102 h 113"/>
                <a:gd name="T18" fmla="*/ 75 w 115"/>
                <a:gd name="T19" fmla="*/ 110 h 113"/>
                <a:gd name="T20" fmla="*/ 57 w 115"/>
                <a:gd name="T21" fmla="*/ 113 h 113"/>
                <a:gd name="T22" fmla="*/ 40 w 115"/>
                <a:gd name="T23" fmla="*/ 110 h 113"/>
                <a:gd name="T24" fmla="*/ 24 w 115"/>
                <a:gd name="T25" fmla="*/ 102 h 113"/>
                <a:gd name="T26" fmla="*/ 11 w 115"/>
                <a:gd name="T27" fmla="*/ 89 h 113"/>
                <a:gd name="T28" fmla="*/ 3 w 115"/>
                <a:gd name="T29" fmla="*/ 74 h 113"/>
                <a:gd name="T30" fmla="*/ 0 w 115"/>
                <a:gd name="T31" fmla="*/ 56 h 113"/>
                <a:gd name="T32" fmla="*/ 3 w 115"/>
                <a:gd name="T33" fmla="*/ 38 h 113"/>
                <a:gd name="T34" fmla="*/ 11 w 115"/>
                <a:gd name="T35" fmla="*/ 23 h 113"/>
                <a:gd name="T36" fmla="*/ 24 w 115"/>
                <a:gd name="T37" fmla="*/ 11 h 113"/>
                <a:gd name="T38" fmla="*/ 40 w 115"/>
                <a:gd name="T39" fmla="*/ 3 h 113"/>
                <a:gd name="T40" fmla="*/ 57 w 115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3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3"/>
                  </a:lnTo>
                  <a:lnTo>
                    <a:pt x="112" y="38"/>
                  </a:lnTo>
                  <a:lnTo>
                    <a:pt x="115" y="56"/>
                  </a:lnTo>
                  <a:lnTo>
                    <a:pt x="112" y="74"/>
                  </a:lnTo>
                  <a:lnTo>
                    <a:pt x="104" y="89"/>
                  </a:lnTo>
                  <a:lnTo>
                    <a:pt x="91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40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4" name="Freeform 697"/>
            <p:cNvSpPr>
              <a:spLocks/>
            </p:cNvSpPr>
            <p:nvPr/>
          </p:nvSpPr>
          <p:spPr bwMode="auto">
            <a:xfrm>
              <a:off x="6467476" y="6178550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3 h 113"/>
                <a:gd name="T4" fmla="*/ 90 w 113"/>
                <a:gd name="T5" fmla="*/ 11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5 w 113"/>
                <a:gd name="T19" fmla="*/ 110 h 113"/>
                <a:gd name="T20" fmla="*/ 57 w 113"/>
                <a:gd name="T21" fmla="*/ 113 h 113"/>
                <a:gd name="T22" fmla="*/ 38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1 h 113"/>
                <a:gd name="T38" fmla="*/ 38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" name="Freeform 698"/>
            <p:cNvSpPr>
              <a:spLocks/>
            </p:cNvSpPr>
            <p:nvPr/>
          </p:nvSpPr>
          <p:spPr bwMode="auto">
            <a:xfrm>
              <a:off x="6440488" y="6205538"/>
              <a:ext cx="17463" cy="17463"/>
            </a:xfrm>
            <a:custGeom>
              <a:avLst/>
              <a:gdLst>
                <a:gd name="T0" fmla="*/ 57 w 114"/>
                <a:gd name="T1" fmla="*/ 0 h 112"/>
                <a:gd name="T2" fmla="*/ 75 w 114"/>
                <a:gd name="T3" fmla="*/ 3 h 112"/>
                <a:gd name="T4" fmla="*/ 91 w 114"/>
                <a:gd name="T5" fmla="*/ 11 h 112"/>
                <a:gd name="T6" fmla="*/ 103 w 114"/>
                <a:gd name="T7" fmla="*/ 23 h 112"/>
                <a:gd name="T8" fmla="*/ 111 w 114"/>
                <a:gd name="T9" fmla="*/ 38 h 112"/>
                <a:gd name="T10" fmla="*/ 114 w 114"/>
                <a:gd name="T11" fmla="*/ 56 h 112"/>
                <a:gd name="T12" fmla="*/ 111 w 114"/>
                <a:gd name="T13" fmla="*/ 74 h 112"/>
                <a:gd name="T14" fmla="*/ 103 w 114"/>
                <a:gd name="T15" fmla="*/ 89 h 112"/>
                <a:gd name="T16" fmla="*/ 91 w 114"/>
                <a:gd name="T17" fmla="*/ 101 h 112"/>
                <a:gd name="T18" fmla="*/ 75 w 114"/>
                <a:gd name="T19" fmla="*/ 109 h 112"/>
                <a:gd name="T20" fmla="*/ 57 w 114"/>
                <a:gd name="T21" fmla="*/ 112 h 112"/>
                <a:gd name="T22" fmla="*/ 39 w 114"/>
                <a:gd name="T23" fmla="*/ 109 h 112"/>
                <a:gd name="T24" fmla="*/ 23 w 114"/>
                <a:gd name="T25" fmla="*/ 101 h 112"/>
                <a:gd name="T26" fmla="*/ 11 w 114"/>
                <a:gd name="T27" fmla="*/ 89 h 112"/>
                <a:gd name="T28" fmla="*/ 3 w 114"/>
                <a:gd name="T29" fmla="*/ 74 h 112"/>
                <a:gd name="T30" fmla="*/ 0 w 114"/>
                <a:gd name="T31" fmla="*/ 56 h 112"/>
                <a:gd name="T32" fmla="*/ 3 w 114"/>
                <a:gd name="T33" fmla="*/ 38 h 112"/>
                <a:gd name="T34" fmla="*/ 11 w 114"/>
                <a:gd name="T35" fmla="*/ 23 h 112"/>
                <a:gd name="T36" fmla="*/ 23 w 114"/>
                <a:gd name="T37" fmla="*/ 11 h 112"/>
                <a:gd name="T38" fmla="*/ 39 w 114"/>
                <a:gd name="T39" fmla="*/ 3 h 112"/>
                <a:gd name="T40" fmla="*/ 57 w 114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4" y="56"/>
                  </a:lnTo>
                  <a:lnTo>
                    <a:pt x="111" y="74"/>
                  </a:lnTo>
                  <a:lnTo>
                    <a:pt x="103" y="89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" name="Freeform 699"/>
            <p:cNvSpPr>
              <a:spLocks/>
            </p:cNvSpPr>
            <p:nvPr/>
          </p:nvSpPr>
          <p:spPr bwMode="auto">
            <a:xfrm>
              <a:off x="6494463" y="6205538"/>
              <a:ext cx="17463" cy="17463"/>
            </a:xfrm>
            <a:custGeom>
              <a:avLst/>
              <a:gdLst>
                <a:gd name="T0" fmla="*/ 57 w 114"/>
                <a:gd name="T1" fmla="*/ 0 h 112"/>
                <a:gd name="T2" fmla="*/ 75 w 114"/>
                <a:gd name="T3" fmla="*/ 3 h 112"/>
                <a:gd name="T4" fmla="*/ 91 w 114"/>
                <a:gd name="T5" fmla="*/ 11 h 112"/>
                <a:gd name="T6" fmla="*/ 103 w 114"/>
                <a:gd name="T7" fmla="*/ 23 h 112"/>
                <a:gd name="T8" fmla="*/ 111 w 114"/>
                <a:gd name="T9" fmla="*/ 38 h 112"/>
                <a:gd name="T10" fmla="*/ 114 w 114"/>
                <a:gd name="T11" fmla="*/ 56 h 112"/>
                <a:gd name="T12" fmla="*/ 111 w 114"/>
                <a:gd name="T13" fmla="*/ 74 h 112"/>
                <a:gd name="T14" fmla="*/ 103 w 114"/>
                <a:gd name="T15" fmla="*/ 89 h 112"/>
                <a:gd name="T16" fmla="*/ 91 w 114"/>
                <a:gd name="T17" fmla="*/ 101 h 112"/>
                <a:gd name="T18" fmla="*/ 75 w 114"/>
                <a:gd name="T19" fmla="*/ 109 h 112"/>
                <a:gd name="T20" fmla="*/ 57 w 114"/>
                <a:gd name="T21" fmla="*/ 112 h 112"/>
                <a:gd name="T22" fmla="*/ 39 w 114"/>
                <a:gd name="T23" fmla="*/ 109 h 112"/>
                <a:gd name="T24" fmla="*/ 23 w 114"/>
                <a:gd name="T25" fmla="*/ 101 h 112"/>
                <a:gd name="T26" fmla="*/ 11 w 114"/>
                <a:gd name="T27" fmla="*/ 89 h 112"/>
                <a:gd name="T28" fmla="*/ 3 w 114"/>
                <a:gd name="T29" fmla="*/ 74 h 112"/>
                <a:gd name="T30" fmla="*/ 0 w 114"/>
                <a:gd name="T31" fmla="*/ 56 h 112"/>
                <a:gd name="T32" fmla="*/ 3 w 114"/>
                <a:gd name="T33" fmla="*/ 38 h 112"/>
                <a:gd name="T34" fmla="*/ 11 w 114"/>
                <a:gd name="T35" fmla="*/ 23 h 112"/>
                <a:gd name="T36" fmla="*/ 23 w 114"/>
                <a:gd name="T37" fmla="*/ 11 h 112"/>
                <a:gd name="T38" fmla="*/ 39 w 114"/>
                <a:gd name="T39" fmla="*/ 3 h 112"/>
                <a:gd name="T40" fmla="*/ 57 w 114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4" y="56"/>
                  </a:lnTo>
                  <a:lnTo>
                    <a:pt x="111" y="74"/>
                  </a:lnTo>
                  <a:lnTo>
                    <a:pt x="103" y="89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7" name="Freeform 700"/>
            <p:cNvSpPr>
              <a:spLocks/>
            </p:cNvSpPr>
            <p:nvPr/>
          </p:nvSpPr>
          <p:spPr bwMode="auto">
            <a:xfrm>
              <a:off x="6521451" y="6178550"/>
              <a:ext cx="17463" cy="17463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3 h 113"/>
                <a:gd name="T4" fmla="*/ 90 w 113"/>
                <a:gd name="T5" fmla="*/ 11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5 w 113"/>
                <a:gd name="T19" fmla="*/ 110 h 113"/>
                <a:gd name="T20" fmla="*/ 57 w 113"/>
                <a:gd name="T21" fmla="*/ 113 h 113"/>
                <a:gd name="T22" fmla="*/ 38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1 h 113"/>
                <a:gd name="T38" fmla="*/ 38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8" name="Freeform 701"/>
            <p:cNvSpPr>
              <a:spLocks/>
            </p:cNvSpPr>
            <p:nvPr/>
          </p:nvSpPr>
          <p:spPr bwMode="auto">
            <a:xfrm>
              <a:off x="6575426" y="6178550"/>
              <a:ext cx="19050" cy="17463"/>
            </a:xfrm>
            <a:custGeom>
              <a:avLst/>
              <a:gdLst>
                <a:gd name="T0" fmla="*/ 57 w 113"/>
                <a:gd name="T1" fmla="*/ 0 h 113"/>
                <a:gd name="T2" fmla="*/ 75 w 113"/>
                <a:gd name="T3" fmla="*/ 3 h 113"/>
                <a:gd name="T4" fmla="*/ 90 w 113"/>
                <a:gd name="T5" fmla="*/ 11 h 113"/>
                <a:gd name="T6" fmla="*/ 102 w 113"/>
                <a:gd name="T7" fmla="*/ 23 h 113"/>
                <a:gd name="T8" fmla="*/ 110 w 113"/>
                <a:gd name="T9" fmla="*/ 39 h 113"/>
                <a:gd name="T10" fmla="*/ 113 w 113"/>
                <a:gd name="T11" fmla="*/ 56 h 113"/>
                <a:gd name="T12" fmla="*/ 110 w 113"/>
                <a:gd name="T13" fmla="*/ 74 h 113"/>
                <a:gd name="T14" fmla="*/ 102 w 113"/>
                <a:gd name="T15" fmla="*/ 90 h 113"/>
                <a:gd name="T16" fmla="*/ 90 w 113"/>
                <a:gd name="T17" fmla="*/ 102 h 113"/>
                <a:gd name="T18" fmla="*/ 75 w 113"/>
                <a:gd name="T19" fmla="*/ 110 h 113"/>
                <a:gd name="T20" fmla="*/ 57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9 h 113"/>
                <a:gd name="T34" fmla="*/ 11 w 113"/>
                <a:gd name="T35" fmla="*/ 23 h 113"/>
                <a:gd name="T36" fmla="*/ 23 w 113"/>
                <a:gd name="T37" fmla="*/ 11 h 113"/>
                <a:gd name="T38" fmla="*/ 39 w 113"/>
                <a:gd name="T39" fmla="*/ 3 h 113"/>
                <a:gd name="T40" fmla="*/ 57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3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9" name="Freeform 702"/>
            <p:cNvSpPr>
              <a:spLocks/>
            </p:cNvSpPr>
            <p:nvPr/>
          </p:nvSpPr>
          <p:spPr bwMode="auto">
            <a:xfrm>
              <a:off x="6548438" y="6205538"/>
              <a:ext cx="19050" cy="17463"/>
            </a:xfrm>
            <a:custGeom>
              <a:avLst/>
              <a:gdLst>
                <a:gd name="T0" fmla="*/ 57 w 114"/>
                <a:gd name="T1" fmla="*/ 0 h 112"/>
                <a:gd name="T2" fmla="*/ 75 w 114"/>
                <a:gd name="T3" fmla="*/ 3 h 112"/>
                <a:gd name="T4" fmla="*/ 91 w 114"/>
                <a:gd name="T5" fmla="*/ 11 h 112"/>
                <a:gd name="T6" fmla="*/ 103 w 114"/>
                <a:gd name="T7" fmla="*/ 23 h 112"/>
                <a:gd name="T8" fmla="*/ 111 w 114"/>
                <a:gd name="T9" fmla="*/ 38 h 112"/>
                <a:gd name="T10" fmla="*/ 114 w 114"/>
                <a:gd name="T11" fmla="*/ 56 h 112"/>
                <a:gd name="T12" fmla="*/ 111 w 114"/>
                <a:gd name="T13" fmla="*/ 74 h 112"/>
                <a:gd name="T14" fmla="*/ 103 w 114"/>
                <a:gd name="T15" fmla="*/ 89 h 112"/>
                <a:gd name="T16" fmla="*/ 91 w 114"/>
                <a:gd name="T17" fmla="*/ 101 h 112"/>
                <a:gd name="T18" fmla="*/ 75 w 114"/>
                <a:gd name="T19" fmla="*/ 109 h 112"/>
                <a:gd name="T20" fmla="*/ 57 w 114"/>
                <a:gd name="T21" fmla="*/ 112 h 112"/>
                <a:gd name="T22" fmla="*/ 39 w 114"/>
                <a:gd name="T23" fmla="*/ 109 h 112"/>
                <a:gd name="T24" fmla="*/ 23 w 114"/>
                <a:gd name="T25" fmla="*/ 101 h 112"/>
                <a:gd name="T26" fmla="*/ 11 w 114"/>
                <a:gd name="T27" fmla="*/ 89 h 112"/>
                <a:gd name="T28" fmla="*/ 3 w 114"/>
                <a:gd name="T29" fmla="*/ 74 h 112"/>
                <a:gd name="T30" fmla="*/ 0 w 114"/>
                <a:gd name="T31" fmla="*/ 56 h 112"/>
                <a:gd name="T32" fmla="*/ 3 w 114"/>
                <a:gd name="T33" fmla="*/ 38 h 112"/>
                <a:gd name="T34" fmla="*/ 11 w 114"/>
                <a:gd name="T35" fmla="*/ 23 h 112"/>
                <a:gd name="T36" fmla="*/ 23 w 114"/>
                <a:gd name="T37" fmla="*/ 11 h 112"/>
                <a:gd name="T38" fmla="*/ 39 w 114"/>
                <a:gd name="T39" fmla="*/ 3 h 112"/>
                <a:gd name="T40" fmla="*/ 57 w 114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4" y="56"/>
                  </a:lnTo>
                  <a:lnTo>
                    <a:pt x="111" y="74"/>
                  </a:lnTo>
                  <a:lnTo>
                    <a:pt x="103" y="89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39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0" name="Freeform 703"/>
            <p:cNvSpPr>
              <a:spLocks/>
            </p:cNvSpPr>
            <p:nvPr/>
          </p:nvSpPr>
          <p:spPr bwMode="auto">
            <a:xfrm>
              <a:off x="6602413" y="6205538"/>
              <a:ext cx="19050" cy="17463"/>
            </a:xfrm>
            <a:custGeom>
              <a:avLst/>
              <a:gdLst>
                <a:gd name="T0" fmla="*/ 58 w 113"/>
                <a:gd name="T1" fmla="*/ 0 h 112"/>
                <a:gd name="T2" fmla="*/ 75 w 113"/>
                <a:gd name="T3" fmla="*/ 3 h 112"/>
                <a:gd name="T4" fmla="*/ 91 w 113"/>
                <a:gd name="T5" fmla="*/ 11 h 112"/>
                <a:gd name="T6" fmla="*/ 103 w 113"/>
                <a:gd name="T7" fmla="*/ 23 h 112"/>
                <a:gd name="T8" fmla="*/ 111 w 113"/>
                <a:gd name="T9" fmla="*/ 38 h 112"/>
                <a:gd name="T10" fmla="*/ 113 w 113"/>
                <a:gd name="T11" fmla="*/ 56 h 112"/>
                <a:gd name="T12" fmla="*/ 111 w 113"/>
                <a:gd name="T13" fmla="*/ 74 h 112"/>
                <a:gd name="T14" fmla="*/ 103 w 113"/>
                <a:gd name="T15" fmla="*/ 89 h 112"/>
                <a:gd name="T16" fmla="*/ 91 w 113"/>
                <a:gd name="T17" fmla="*/ 101 h 112"/>
                <a:gd name="T18" fmla="*/ 75 w 113"/>
                <a:gd name="T19" fmla="*/ 109 h 112"/>
                <a:gd name="T20" fmla="*/ 58 w 113"/>
                <a:gd name="T21" fmla="*/ 112 h 112"/>
                <a:gd name="T22" fmla="*/ 40 w 113"/>
                <a:gd name="T23" fmla="*/ 109 h 112"/>
                <a:gd name="T24" fmla="*/ 23 w 113"/>
                <a:gd name="T25" fmla="*/ 101 h 112"/>
                <a:gd name="T26" fmla="*/ 11 w 113"/>
                <a:gd name="T27" fmla="*/ 89 h 112"/>
                <a:gd name="T28" fmla="*/ 3 w 113"/>
                <a:gd name="T29" fmla="*/ 74 h 112"/>
                <a:gd name="T30" fmla="*/ 0 w 113"/>
                <a:gd name="T31" fmla="*/ 56 h 112"/>
                <a:gd name="T32" fmla="*/ 3 w 113"/>
                <a:gd name="T33" fmla="*/ 38 h 112"/>
                <a:gd name="T34" fmla="*/ 11 w 113"/>
                <a:gd name="T35" fmla="*/ 23 h 112"/>
                <a:gd name="T36" fmla="*/ 23 w 113"/>
                <a:gd name="T37" fmla="*/ 11 h 112"/>
                <a:gd name="T38" fmla="*/ 40 w 113"/>
                <a:gd name="T39" fmla="*/ 3 h 112"/>
                <a:gd name="T40" fmla="*/ 58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8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8"/>
                  </a:lnTo>
                  <a:lnTo>
                    <a:pt x="113" y="56"/>
                  </a:lnTo>
                  <a:lnTo>
                    <a:pt x="111" y="74"/>
                  </a:lnTo>
                  <a:lnTo>
                    <a:pt x="103" y="89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8" y="112"/>
                  </a:lnTo>
                  <a:lnTo>
                    <a:pt x="40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1" name="Freeform 704"/>
            <p:cNvSpPr>
              <a:spLocks/>
            </p:cNvSpPr>
            <p:nvPr/>
          </p:nvSpPr>
          <p:spPr bwMode="auto">
            <a:xfrm>
              <a:off x="6629401" y="6178550"/>
              <a:ext cx="19050" cy="17463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0 w 114"/>
                <a:gd name="T5" fmla="*/ 11 h 113"/>
                <a:gd name="T6" fmla="*/ 102 w 114"/>
                <a:gd name="T7" fmla="*/ 23 h 113"/>
                <a:gd name="T8" fmla="*/ 110 w 114"/>
                <a:gd name="T9" fmla="*/ 39 h 113"/>
                <a:gd name="T10" fmla="*/ 114 w 114"/>
                <a:gd name="T11" fmla="*/ 56 h 113"/>
                <a:gd name="T12" fmla="*/ 110 w 114"/>
                <a:gd name="T13" fmla="*/ 74 h 113"/>
                <a:gd name="T14" fmla="*/ 102 w 114"/>
                <a:gd name="T15" fmla="*/ 90 h 113"/>
                <a:gd name="T16" fmla="*/ 90 w 114"/>
                <a:gd name="T17" fmla="*/ 102 h 113"/>
                <a:gd name="T18" fmla="*/ 75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3 w 114"/>
                <a:gd name="T25" fmla="*/ 102 h 113"/>
                <a:gd name="T26" fmla="*/ 11 w 114"/>
                <a:gd name="T27" fmla="*/ 90 h 113"/>
                <a:gd name="T28" fmla="*/ 3 w 114"/>
                <a:gd name="T29" fmla="*/ 74 h 113"/>
                <a:gd name="T30" fmla="*/ 0 w 114"/>
                <a:gd name="T31" fmla="*/ 56 h 113"/>
                <a:gd name="T32" fmla="*/ 3 w 114"/>
                <a:gd name="T33" fmla="*/ 39 h 113"/>
                <a:gd name="T34" fmla="*/ 11 w 114"/>
                <a:gd name="T35" fmla="*/ 23 h 113"/>
                <a:gd name="T36" fmla="*/ 23 w 114"/>
                <a:gd name="T37" fmla="*/ 11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9"/>
                  </a:lnTo>
                  <a:lnTo>
                    <a:pt x="114" y="56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2" name="Freeform 705"/>
            <p:cNvSpPr>
              <a:spLocks/>
            </p:cNvSpPr>
            <p:nvPr/>
          </p:nvSpPr>
          <p:spPr bwMode="auto">
            <a:xfrm>
              <a:off x="6683376" y="6178550"/>
              <a:ext cx="19050" cy="17463"/>
            </a:xfrm>
            <a:custGeom>
              <a:avLst/>
              <a:gdLst>
                <a:gd name="T0" fmla="*/ 57 w 114"/>
                <a:gd name="T1" fmla="*/ 0 h 113"/>
                <a:gd name="T2" fmla="*/ 75 w 114"/>
                <a:gd name="T3" fmla="*/ 3 h 113"/>
                <a:gd name="T4" fmla="*/ 90 w 114"/>
                <a:gd name="T5" fmla="*/ 11 h 113"/>
                <a:gd name="T6" fmla="*/ 102 w 114"/>
                <a:gd name="T7" fmla="*/ 23 h 113"/>
                <a:gd name="T8" fmla="*/ 111 w 114"/>
                <a:gd name="T9" fmla="*/ 39 h 113"/>
                <a:gd name="T10" fmla="*/ 114 w 114"/>
                <a:gd name="T11" fmla="*/ 56 h 113"/>
                <a:gd name="T12" fmla="*/ 111 w 114"/>
                <a:gd name="T13" fmla="*/ 74 h 113"/>
                <a:gd name="T14" fmla="*/ 102 w 114"/>
                <a:gd name="T15" fmla="*/ 90 h 113"/>
                <a:gd name="T16" fmla="*/ 90 w 114"/>
                <a:gd name="T17" fmla="*/ 102 h 113"/>
                <a:gd name="T18" fmla="*/ 75 w 114"/>
                <a:gd name="T19" fmla="*/ 110 h 113"/>
                <a:gd name="T20" fmla="*/ 57 w 114"/>
                <a:gd name="T21" fmla="*/ 113 h 113"/>
                <a:gd name="T22" fmla="*/ 39 w 114"/>
                <a:gd name="T23" fmla="*/ 110 h 113"/>
                <a:gd name="T24" fmla="*/ 24 w 114"/>
                <a:gd name="T25" fmla="*/ 102 h 113"/>
                <a:gd name="T26" fmla="*/ 11 w 114"/>
                <a:gd name="T27" fmla="*/ 90 h 113"/>
                <a:gd name="T28" fmla="*/ 3 w 114"/>
                <a:gd name="T29" fmla="*/ 74 h 113"/>
                <a:gd name="T30" fmla="*/ 0 w 114"/>
                <a:gd name="T31" fmla="*/ 56 h 113"/>
                <a:gd name="T32" fmla="*/ 3 w 114"/>
                <a:gd name="T33" fmla="*/ 39 h 113"/>
                <a:gd name="T34" fmla="*/ 11 w 114"/>
                <a:gd name="T35" fmla="*/ 23 h 113"/>
                <a:gd name="T36" fmla="*/ 24 w 114"/>
                <a:gd name="T37" fmla="*/ 11 h 113"/>
                <a:gd name="T38" fmla="*/ 39 w 114"/>
                <a:gd name="T39" fmla="*/ 3 h 113"/>
                <a:gd name="T40" fmla="*/ 57 w 114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1" y="39"/>
                  </a:lnTo>
                  <a:lnTo>
                    <a:pt x="114" y="56"/>
                  </a:lnTo>
                  <a:lnTo>
                    <a:pt x="111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5" y="110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3" name="Freeform 706"/>
            <p:cNvSpPr>
              <a:spLocks/>
            </p:cNvSpPr>
            <p:nvPr/>
          </p:nvSpPr>
          <p:spPr bwMode="auto">
            <a:xfrm>
              <a:off x="6656388" y="6205538"/>
              <a:ext cx="19050" cy="17463"/>
            </a:xfrm>
            <a:custGeom>
              <a:avLst/>
              <a:gdLst>
                <a:gd name="T0" fmla="*/ 57 w 115"/>
                <a:gd name="T1" fmla="*/ 0 h 112"/>
                <a:gd name="T2" fmla="*/ 75 w 115"/>
                <a:gd name="T3" fmla="*/ 3 h 112"/>
                <a:gd name="T4" fmla="*/ 91 w 115"/>
                <a:gd name="T5" fmla="*/ 11 h 112"/>
                <a:gd name="T6" fmla="*/ 103 w 115"/>
                <a:gd name="T7" fmla="*/ 23 h 112"/>
                <a:gd name="T8" fmla="*/ 112 w 115"/>
                <a:gd name="T9" fmla="*/ 38 h 112"/>
                <a:gd name="T10" fmla="*/ 115 w 115"/>
                <a:gd name="T11" fmla="*/ 56 h 112"/>
                <a:gd name="T12" fmla="*/ 112 w 115"/>
                <a:gd name="T13" fmla="*/ 74 h 112"/>
                <a:gd name="T14" fmla="*/ 103 w 115"/>
                <a:gd name="T15" fmla="*/ 89 h 112"/>
                <a:gd name="T16" fmla="*/ 91 w 115"/>
                <a:gd name="T17" fmla="*/ 101 h 112"/>
                <a:gd name="T18" fmla="*/ 75 w 115"/>
                <a:gd name="T19" fmla="*/ 109 h 112"/>
                <a:gd name="T20" fmla="*/ 57 w 115"/>
                <a:gd name="T21" fmla="*/ 112 h 112"/>
                <a:gd name="T22" fmla="*/ 40 w 115"/>
                <a:gd name="T23" fmla="*/ 109 h 112"/>
                <a:gd name="T24" fmla="*/ 23 w 115"/>
                <a:gd name="T25" fmla="*/ 101 h 112"/>
                <a:gd name="T26" fmla="*/ 11 w 115"/>
                <a:gd name="T27" fmla="*/ 89 h 112"/>
                <a:gd name="T28" fmla="*/ 3 w 115"/>
                <a:gd name="T29" fmla="*/ 74 h 112"/>
                <a:gd name="T30" fmla="*/ 0 w 115"/>
                <a:gd name="T31" fmla="*/ 56 h 112"/>
                <a:gd name="T32" fmla="*/ 3 w 115"/>
                <a:gd name="T33" fmla="*/ 38 h 112"/>
                <a:gd name="T34" fmla="*/ 11 w 115"/>
                <a:gd name="T35" fmla="*/ 23 h 112"/>
                <a:gd name="T36" fmla="*/ 23 w 115"/>
                <a:gd name="T37" fmla="*/ 11 h 112"/>
                <a:gd name="T38" fmla="*/ 40 w 115"/>
                <a:gd name="T39" fmla="*/ 3 h 112"/>
                <a:gd name="T40" fmla="*/ 57 w 115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2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2" y="38"/>
                  </a:lnTo>
                  <a:lnTo>
                    <a:pt x="115" y="56"/>
                  </a:lnTo>
                  <a:lnTo>
                    <a:pt x="112" y="74"/>
                  </a:lnTo>
                  <a:lnTo>
                    <a:pt x="103" y="89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40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4" name="Freeform 707"/>
            <p:cNvSpPr>
              <a:spLocks/>
            </p:cNvSpPr>
            <p:nvPr/>
          </p:nvSpPr>
          <p:spPr bwMode="auto">
            <a:xfrm>
              <a:off x="6710363" y="6205538"/>
              <a:ext cx="19050" cy="17463"/>
            </a:xfrm>
            <a:custGeom>
              <a:avLst/>
              <a:gdLst>
                <a:gd name="T0" fmla="*/ 57 w 115"/>
                <a:gd name="T1" fmla="*/ 0 h 112"/>
                <a:gd name="T2" fmla="*/ 75 w 115"/>
                <a:gd name="T3" fmla="*/ 3 h 112"/>
                <a:gd name="T4" fmla="*/ 91 w 115"/>
                <a:gd name="T5" fmla="*/ 11 h 112"/>
                <a:gd name="T6" fmla="*/ 104 w 115"/>
                <a:gd name="T7" fmla="*/ 23 h 112"/>
                <a:gd name="T8" fmla="*/ 112 w 115"/>
                <a:gd name="T9" fmla="*/ 38 h 112"/>
                <a:gd name="T10" fmla="*/ 115 w 115"/>
                <a:gd name="T11" fmla="*/ 56 h 112"/>
                <a:gd name="T12" fmla="*/ 112 w 115"/>
                <a:gd name="T13" fmla="*/ 74 h 112"/>
                <a:gd name="T14" fmla="*/ 104 w 115"/>
                <a:gd name="T15" fmla="*/ 89 h 112"/>
                <a:gd name="T16" fmla="*/ 91 w 115"/>
                <a:gd name="T17" fmla="*/ 101 h 112"/>
                <a:gd name="T18" fmla="*/ 75 w 115"/>
                <a:gd name="T19" fmla="*/ 109 h 112"/>
                <a:gd name="T20" fmla="*/ 57 w 115"/>
                <a:gd name="T21" fmla="*/ 112 h 112"/>
                <a:gd name="T22" fmla="*/ 40 w 115"/>
                <a:gd name="T23" fmla="*/ 109 h 112"/>
                <a:gd name="T24" fmla="*/ 24 w 115"/>
                <a:gd name="T25" fmla="*/ 101 h 112"/>
                <a:gd name="T26" fmla="*/ 11 w 115"/>
                <a:gd name="T27" fmla="*/ 89 h 112"/>
                <a:gd name="T28" fmla="*/ 3 w 115"/>
                <a:gd name="T29" fmla="*/ 74 h 112"/>
                <a:gd name="T30" fmla="*/ 0 w 115"/>
                <a:gd name="T31" fmla="*/ 56 h 112"/>
                <a:gd name="T32" fmla="*/ 3 w 115"/>
                <a:gd name="T33" fmla="*/ 38 h 112"/>
                <a:gd name="T34" fmla="*/ 11 w 115"/>
                <a:gd name="T35" fmla="*/ 23 h 112"/>
                <a:gd name="T36" fmla="*/ 24 w 115"/>
                <a:gd name="T37" fmla="*/ 11 h 112"/>
                <a:gd name="T38" fmla="*/ 40 w 115"/>
                <a:gd name="T39" fmla="*/ 3 h 112"/>
                <a:gd name="T40" fmla="*/ 57 w 115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2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3"/>
                  </a:lnTo>
                  <a:lnTo>
                    <a:pt x="112" y="38"/>
                  </a:lnTo>
                  <a:lnTo>
                    <a:pt x="115" y="56"/>
                  </a:lnTo>
                  <a:lnTo>
                    <a:pt x="112" y="74"/>
                  </a:lnTo>
                  <a:lnTo>
                    <a:pt x="104" y="89"/>
                  </a:lnTo>
                  <a:lnTo>
                    <a:pt x="91" y="101"/>
                  </a:lnTo>
                  <a:lnTo>
                    <a:pt x="75" y="109"/>
                  </a:lnTo>
                  <a:lnTo>
                    <a:pt x="57" y="112"/>
                  </a:lnTo>
                  <a:lnTo>
                    <a:pt x="40" y="109"/>
                  </a:lnTo>
                  <a:lnTo>
                    <a:pt x="24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17" name="Group 1116"/>
          <p:cNvGrpSpPr/>
          <p:nvPr/>
        </p:nvGrpSpPr>
        <p:grpSpPr>
          <a:xfrm>
            <a:off x="5353752" y="5785286"/>
            <a:ext cx="539750" cy="539750"/>
            <a:chOff x="5335588" y="5784850"/>
            <a:chExt cx="539750" cy="539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09" name="Freeform 712"/>
            <p:cNvSpPr>
              <a:spLocks noEditPoints="1"/>
            </p:cNvSpPr>
            <p:nvPr/>
          </p:nvSpPr>
          <p:spPr bwMode="auto">
            <a:xfrm>
              <a:off x="5335588" y="5784850"/>
              <a:ext cx="539750" cy="539750"/>
            </a:xfrm>
            <a:custGeom>
              <a:avLst/>
              <a:gdLst>
                <a:gd name="T0" fmla="*/ 283 w 3400"/>
                <a:gd name="T1" fmla="*/ 1077 h 3400"/>
                <a:gd name="T2" fmla="*/ 283 w 3400"/>
                <a:gd name="T3" fmla="*/ 3287 h 3400"/>
                <a:gd name="T4" fmla="*/ 3117 w 3400"/>
                <a:gd name="T5" fmla="*/ 3287 h 3400"/>
                <a:gd name="T6" fmla="*/ 3117 w 3400"/>
                <a:gd name="T7" fmla="*/ 1077 h 3400"/>
                <a:gd name="T8" fmla="*/ 283 w 3400"/>
                <a:gd name="T9" fmla="*/ 1077 h 3400"/>
                <a:gd name="T10" fmla="*/ 113 w 3400"/>
                <a:gd name="T11" fmla="*/ 510 h 3400"/>
                <a:gd name="T12" fmla="*/ 113 w 3400"/>
                <a:gd name="T13" fmla="*/ 963 h 3400"/>
                <a:gd name="T14" fmla="*/ 3287 w 3400"/>
                <a:gd name="T15" fmla="*/ 963 h 3400"/>
                <a:gd name="T16" fmla="*/ 3287 w 3400"/>
                <a:gd name="T17" fmla="*/ 510 h 3400"/>
                <a:gd name="T18" fmla="*/ 113 w 3400"/>
                <a:gd name="T19" fmla="*/ 510 h 3400"/>
                <a:gd name="T20" fmla="*/ 422 w 3400"/>
                <a:gd name="T21" fmla="*/ 113 h 3400"/>
                <a:gd name="T22" fmla="*/ 180 w 3400"/>
                <a:gd name="T23" fmla="*/ 397 h 3400"/>
                <a:gd name="T24" fmla="*/ 3220 w 3400"/>
                <a:gd name="T25" fmla="*/ 397 h 3400"/>
                <a:gd name="T26" fmla="*/ 2978 w 3400"/>
                <a:gd name="T27" fmla="*/ 113 h 3400"/>
                <a:gd name="T28" fmla="*/ 422 w 3400"/>
                <a:gd name="T29" fmla="*/ 113 h 3400"/>
                <a:gd name="T30" fmla="*/ 371 w 3400"/>
                <a:gd name="T31" fmla="*/ 0 h 3400"/>
                <a:gd name="T32" fmla="*/ 3029 w 3400"/>
                <a:gd name="T33" fmla="*/ 0 h 3400"/>
                <a:gd name="T34" fmla="*/ 3378 w 3400"/>
                <a:gd name="T35" fmla="*/ 407 h 3400"/>
                <a:gd name="T36" fmla="*/ 3388 w 3400"/>
                <a:gd name="T37" fmla="*/ 422 h 3400"/>
                <a:gd name="T38" fmla="*/ 3393 w 3400"/>
                <a:gd name="T39" fmla="*/ 440 h 3400"/>
                <a:gd name="T40" fmla="*/ 3398 w 3400"/>
                <a:gd name="T41" fmla="*/ 454 h 3400"/>
                <a:gd name="T42" fmla="*/ 3400 w 3400"/>
                <a:gd name="T43" fmla="*/ 471 h 3400"/>
                <a:gd name="T44" fmla="*/ 3400 w 3400"/>
                <a:gd name="T45" fmla="*/ 1077 h 3400"/>
                <a:gd name="T46" fmla="*/ 3230 w 3400"/>
                <a:gd name="T47" fmla="*/ 1077 h 3400"/>
                <a:gd name="T48" fmla="*/ 3230 w 3400"/>
                <a:gd name="T49" fmla="*/ 3400 h 3400"/>
                <a:gd name="T50" fmla="*/ 170 w 3400"/>
                <a:gd name="T51" fmla="*/ 3400 h 3400"/>
                <a:gd name="T52" fmla="*/ 170 w 3400"/>
                <a:gd name="T53" fmla="*/ 1077 h 3400"/>
                <a:gd name="T54" fmla="*/ 0 w 3400"/>
                <a:gd name="T55" fmla="*/ 1077 h 3400"/>
                <a:gd name="T56" fmla="*/ 0 w 3400"/>
                <a:gd name="T57" fmla="*/ 471 h 3400"/>
                <a:gd name="T58" fmla="*/ 2 w 3400"/>
                <a:gd name="T59" fmla="*/ 454 h 3400"/>
                <a:gd name="T60" fmla="*/ 7 w 3400"/>
                <a:gd name="T61" fmla="*/ 440 h 3400"/>
                <a:gd name="T62" fmla="*/ 12 w 3400"/>
                <a:gd name="T63" fmla="*/ 422 h 3400"/>
                <a:gd name="T64" fmla="*/ 22 w 3400"/>
                <a:gd name="T65" fmla="*/ 407 h 3400"/>
                <a:gd name="T66" fmla="*/ 371 w 3400"/>
                <a:gd name="T67" fmla="*/ 0 h 3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00" h="3400">
                  <a:moveTo>
                    <a:pt x="283" y="1077"/>
                  </a:moveTo>
                  <a:lnTo>
                    <a:pt x="283" y="3287"/>
                  </a:lnTo>
                  <a:lnTo>
                    <a:pt x="3117" y="3287"/>
                  </a:lnTo>
                  <a:lnTo>
                    <a:pt x="3117" y="1077"/>
                  </a:lnTo>
                  <a:lnTo>
                    <a:pt x="283" y="1077"/>
                  </a:lnTo>
                  <a:close/>
                  <a:moveTo>
                    <a:pt x="113" y="510"/>
                  </a:moveTo>
                  <a:lnTo>
                    <a:pt x="113" y="963"/>
                  </a:lnTo>
                  <a:lnTo>
                    <a:pt x="3287" y="963"/>
                  </a:lnTo>
                  <a:lnTo>
                    <a:pt x="3287" y="510"/>
                  </a:lnTo>
                  <a:lnTo>
                    <a:pt x="113" y="510"/>
                  </a:lnTo>
                  <a:close/>
                  <a:moveTo>
                    <a:pt x="422" y="113"/>
                  </a:moveTo>
                  <a:lnTo>
                    <a:pt x="180" y="397"/>
                  </a:lnTo>
                  <a:lnTo>
                    <a:pt x="3220" y="397"/>
                  </a:lnTo>
                  <a:lnTo>
                    <a:pt x="2978" y="113"/>
                  </a:lnTo>
                  <a:lnTo>
                    <a:pt x="422" y="113"/>
                  </a:lnTo>
                  <a:close/>
                  <a:moveTo>
                    <a:pt x="371" y="0"/>
                  </a:moveTo>
                  <a:lnTo>
                    <a:pt x="3029" y="0"/>
                  </a:lnTo>
                  <a:lnTo>
                    <a:pt x="3378" y="407"/>
                  </a:lnTo>
                  <a:lnTo>
                    <a:pt x="3388" y="422"/>
                  </a:lnTo>
                  <a:lnTo>
                    <a:pt x="3393" y="440"/>
                  </a:lnTo>
                  <a:lnTo>
                    <a:pt x="3398" y="454"/>
                  </a:lnTo>
                  <a:lnTo>
                    <a:pt x="3400" y="471"/>
                  </a:lnTo>
                  <a:lnTo>
                    <a:pt x="3400" y="1077"/>
                  </a:lnTo>
                  <a:lnTo>
                    <a:pt x="3230" y="1077"/>
                  </a:lnTo>
                  <a:lnTo>
                    <a:pt x="3230" y="3400"/>
                  </a:lnTo>
                  <a:lnTo>
                    <a:pt x="170" y="3400"/>
                  </a:lnTo>
                  <a:lnTo>
                    <a:pt x="170" y="1077"/>
                  </a:lnTo>
                  <a:lnTo>
                    <a:pt x="0" y="1077"/>
                  </a:lnTo>
                  <a:lnTo>
                    <a:pt x="0" y="471"/>
                  </a:lnTo>
                  <a:lnTo>
                    <a:pt x="2" y="454"/>
                  </a:lnTo>
                  <a:lnTo>
                    <a:pt x="7" y="440"/>
                  </a:lnTo>
                  <a:lnTo>
                    <a:pt x="12" y="422"/>
                  </a:lnTo>
                  <a:lnTo>
                    <a:pt x="22" y="407"/>
                  </a:lnTo>
                  <a:lnTo>
                    <a:pt x="3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0" name="Freeform 713"/>
            <p:cNvSpPr>
              <a:spLocks noEditPoints="1"/>
            </p:cNvSpPr>
            <p:nvPr/>
          </p:nvSpPr>
          <p:spPr bwMode="auto">
            <a:xfrm>
              <a:off x="5497513" y="5991225"/>
              <a:ext cx="215900" cy="90488"/>
            </a:xfrm>
            <a:custGeom>
              <a:avLst/>
              <a:gdLst>
                <a:gd name="T0" fmla="*/ 113 w 1360"/>
                <a:gd name="T1" fmla="*/ 114 h 567"/>
                <a:gd name="T2" fmla="*/ 113 w 1360"/>
                <a:gd name="T3" fmla="*/ 454 h 567"/>
                <a:gd name="T4" fmla="*/ 1247 w 1360"/>
                <a:gd name="T5" fmla="*/ 454 h 567"/>
                <a:gd name="T6" fmla="*/ 1247 w 1360"/>
                <a:gd name="T7" fmla="*/ 114 h 567"/>
                <a:gd name="T8" fmla="*/ 113 w 1360"/>
                <a:gd name="T9" fmla="*/ 114 h 567"/>
                <a:gd name="T10" fmla="*/ 0 w 1360"/>
                <a:gd name="T11" fmla="*/ 0 h 567"/>
                <a:gd name="T12" fmla="*/ 1360 w 1360"/>
                <a:gd name="T13" fmla="*/ 0 h 567"/>
                <a:gd name="T14" fmla="*/ 1360 w 1360"/>
                <a:gd name="T15" fmla="*/ 567 h 567"/>
                <a:gd name="T16" fmla="*/ 0 w 1360"/>
                <a:gd name="T17" fmla="*/ 567 h 567"/>
                <a:gd name="T18" fmla="*/ 0 w 1360"/>
                <a:gd name="T19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0" h="567">
                  <a:moveTo>
                    <a:pt x="113" y="114"/>
                  </a:moveTo>
                  <a:lnTo>
                    <a:pt x="113" y="454"/>
                  </a:lnTo>
                  <a:lnTo>
                    <a:pt x="1247" y="454"/>
                  </a:lnTo>
                  <a:lnTo>
                    <a:pt x="1247" y="114"/>
                  </a:lnTo>
                  <a:lnTo>
                    <a:pt x="113" y="114"/>
                  </a:lnTo>
                  <a:close/>
                  <a:moveTo>
                    <a:pt x="0" y="0"/>
                  </a:moveTo>
                  <a:lnTo>
                    <a:pt x="1360" y="0"/>
                  </a:lnTo>
                  <a:lnTo>
                    <a:pt x="1360" y="567"/>
                  </a:lnTo>
                  <a:lnTo>
                    <a:pt x="0" y="56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1" name="Freeform 714"/>
            <p:cNvSpPr>
              <a:spLocks noEditPoints="1"/>
            </p:cNvSpPr>
            <p:nvPr/>
          </p:nvSpPr>
          <p:spPr bwMode="auto">
            <a:xfrm>
              <a:off x="5470526" y="6126163"/>
              <a:ext cx="269875" cy="127000"/>
            </a:xfrm>
            <a:custGeom>
              <a:avLst/>
              <a:gdLst>
                <a:gd name="T0" fmla="*/ 113 w 1700"/>
                <a:gd name="T1" fmla="*/ 114 h 794"/>
                <a:gd name="T2" fmla="*/ 113 w 1700"/>
                <a:gd name="T3" fmla="*/ 680 h 794"/>
                <a:gd name="T4" fmla="*/ 1587 w 1700"/>
                <a:gd name="T5" fmla="*/ 680 h 794"/>
                <a:gd name="T6" fmla="*/ 1587 w 1700"/>
                <a:gd name="T7" fmla="*/ 114 h 794"/>
                <a:gd name="T8" fmla="*/ 113 w 1700"/>
                <a:gd name="T9" fmla="*/ 114 h 794"/>
                <a:gd name="T10" fmla="*/ 0 w 1700"/>
                <a:gd name="T11" fmla="*/ 0 h 794"/>
                <a:gd name="T12" fmla="*/ 1700 w 1700"/>
                <a:gd name="T13" fmla="*/ 0 h 794"/>
                <a:gd name="T14" fmla="*/ 1700 w 1700"/>
                <a:gd name="T15" fmla="*/ 794 h 794"/>
                <a:gd name="T16" fmla="*/ 0 w 1700"/>
                <a:gd name="T17" fmla="*/ 794 h 794"/>
                <a:gd name="T18" fmla="*/ 0 w 1700"/>
                <a:gd name="T19" fmla="*/ 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0" h="794">
                  <a:moveTo>
                    <a:pt x="113" y="114"/>
                  </a:moveTo>
                  <a:lnTo>
                    <a:pt x="113" y="680"/>
                  </a:lnTo>
                  <a:lnTo>
                    <a:pt x="1587" y="680"/>
                  </a:lnTo>
                  <a:lnTo>
                    <a:pt x="1587" y="114"/>
                  </a:lnTo>
                  <a:lnTo>
                    <a:pt x="113" y="114"/>
                  </a:lnTo>
                  <a:close/>
                  <a:moveTo>
                    <a:pt x="0" y="0"/>
                  </a:moveTo>
                  <a:lnTo>
                    <a:pt x="1700" y="0"/>
                  </a:lnTo>
                  <a:lnTo>
                    <a:pt x="1700" y="794"/>
                  </a:lnTo>
                  <a:lnTo>
                    <a:pt x="0" y="79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2" name="Freeform 715"/>
            <p:cNvSpPr>
              <a:spLocks/>
            </p:cNvSpPr>
            <p:nvPr/>
          </p:nvSpPr>
          <p:spPr bwMode="auto">
            <a:xfrm>
              <a:off x="5524501" y="6199188"/>
              <a:ext cx="63500" cy="17463"/>
            </a:xfrm>
            <a:custGeom>
              <a:avLst/>
              <a:gdLst>
                <a:gd name="T0" fmla="*/ 57 w 397"/>
                <a:gd name="T1" fmla="*/ 0 h 113"/>
                <a:gd name="T2" fmla="*/ 340 w 397"/>
                <a:gd name="T3" fmla="*/ 0 h 113"/>
                <a:gd name="T4" fmla="*/ 358 w 397"/>
                <a:gd name="T5" fmla="*/ 3 h 113"/>
                <a:gd name="T6" fmla="*/ 373 w 397"/>
                <a:gd name="T7" fmla="*/ 11 h 113"/>
                <a:gd name="T8" fmla="*/ 385 w 397"/>
                <a:gd name="T9" fmla="*/ 23 h 113"/>
                <a:gd name="T10" fmla="*/ 394 w 397"/>
                <a:gd name="T11" fmla="*/ 39 h 113"/>
                <a:gd name="T12" fmla="*/ 397 w 397"/>
                <a:gd name="T13" fmla="*/ 56 h 113"/>
                <a:gd name="T14" fmla="*/ 394 w 397"/>
                <a:gd name="T15" fmla="*/ 74 h 113"/>
                <a:gd name="T16" fmla="*/ 385 w 397"/>
                <a:gd name="T17" fmla="*/ 89 h 113"/>
                <a:gd name="T18" fmla="*/ 373 w 397"/>
                <a:gd name="T19" fmla="*/ 102 h 113"/>
                <a:gd name="T20" fmla="*/ 358 w 397"/>
                <a:gd name="T21" fmla="*/ 110 h 113"/>
                <a:gd name="T22" fmla="*/ 340 w 397"/>
                <a:gd name="T23" fmla="*/ 113 h 113"/>
                <a:gd name="T24" fmla="*/ 57 w 397"/>
                <a:gd name="T25" fmla="*/ 113 h 113"/>
                <a:gd name="T26" fmla="*/ 39 w 397"/>
                <a:gd name="T27" fmla="*/ 110 h 113"/>
                <a:gd name="T28" fmla="*/ 24 w 397"/>
                <a:gd name="T29" fmla="*/ 102 h 113"/>
                <a:gd name="T30" fmla="*/ 11 w 397"/>
                <a:gd name="T31" fmla="*/ 89 h 113"/>
                <a:gd name="T32" fmla="*/ 3 w 397"/>
                <a:gd name="T33" fmla="*/ 74 h 113"/>
                <a:gd name="T34" fmla="*/ 0 w 397"/>
                <a:gd name="T35" fmla="*/ 56 h 113"/>
                <a:gd name="T36" fmla="*/ 3 w 397"/>
                <a:gd name="T37" fmla="*/ 39 h 113"/>
                <a:gd name="T38" fmla="*/ 11 w 397"/>
                <a:gd name="T39" fmla="*/ 23 h 113"/>
                <a:gd name="T40" fmla="*/ 24 w 397"/>
                <a:gd name="T41" fmla="*/ 11 h 113"/>
                <a:gd name="T42" fmla="*/ 39 w 397"/>
                <a:gd name="T43" fmla="*/ 3 h 113"/>
                <a:gd name="T44" fmla="*/ 57 w 397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7" h="113">
                  <a:moveTo>
                    <a:pt x="57" y="0"/>
                  </a:moveTo>
                  <a:lnTo>
                    <a:pt x="340" y="0"/>
                  </a:lnTo>
                  <a:lnTo>
                    <a:pt x="358" y="3"/>
                  </a:lnTo>
                  <a:lnTo>
                    <a:pt x="373" y="11"/>
                  </a:lnTo>
                  <a:lnTo>
                    <a:pt x="385" y="23"/>
                  </a:lnTo>
                  <a:lnTo>
                    <a:pt x="394" y="39"/>
                  </a:lnTo>
                  <a:lnTo>
                    <a:pt x="397" y="56"/>
                  </a:lnTo>
                  <a:lnTo>
                    <a:pt x="394" y="74"/>
                  </a:lnTo>
                  <a:lnTo>
                    <a:pt x="385" y="89"/>
                  </a:lnTo>
                  <a:lnTo>
                    <a:pt x="373" y="102"/>
                  </a:lnTo>
                  <a:lnTo>
                    <a:pt x="358" y="110"/>
                  </a:lnTo>
                  <a:lnTo>
                    <a:pt x="340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3" name="Freeform 716"/>
            <p:cNvSpPr>
              <a:spLocks/>
            </p:cNvSpPr>
            <p:nvPr/>
          </p:nvSpPr>
          <p:spPr bwMode="auto">
            <a:xfrm>
              <a:off x="5568951" y="6162675"/>
              <a:ext cx="117475" cy="17463"/>
            </a:xfrm>
            <a:custGeom>
              <a:avLst/>
              <a:gdLst>
                <a:gd name="T0" fmla="*/ 57 w 737"/>
                <a:gd name="T1" fmla="*/ 0 h 113"/>
                <a:gd name="T2" fmla="*/ 680 w 737"/>
                <a:gd name="T3" fmla="*/ 0 h 113"/>
                <a:gd name="T4" fmla="*/ 698 w 737"/>
                <a:gd name="T5" fmla="*/ 3 h 113"/>
                <a:gd name="T6" fmla="*/ 713 w 737"/>
                <a:gd name="T7" fmla="*/ 11 h 113"/>
                <a:gd name="T8" fmla="*/ 726 w 737"/>
                <a:gd name="T9" fmla="*/ 24 h 113"/>
                <a:gd name="T10" fmla="*/ 734 w 737"/>
                <a:gd name="T11" fmla="*/ 39 h 113"/>
                <a:gd name="T12" fmla="*/ 737 w 737"/>
                <a:gd name="T13" fmla="*/ 57 h 113"/>
                <a:gd name="T14" fmla="*/ 734 w 737"/>
                <a:gd name="T15" fmla="*/ 74 h 113"/>
                <a:gd name="T16" fmla="*/ 726 w 737"/>
                <a:gd name="T17" fmla="*/ 90 h 113"/>
                <a:gd name="T18" fmla="*/ 713 w 737"/>
                <a:gd name="T19" fmla="*/ 102 h 113"/>
                <a:gd name="T20" fmla="*/ 698 w 737"/>
                <a:gd name="T21" fmla="*/ 110 h 113"/>
                <a:gd name="T22" fmla="*/ 680 w 737"/>
                <a:gd name="T23" fmla="*/ 113 h 113"/>
                <a:gd name="T24" fmla="*/ 57 w 737"/>
                <a:gd name="T25" fmla="*/ 113 h 113"/>
                <a:gd name="T26" fmla="*/ 39 w 737"/>
                <a:gd name="T27" fmla="*/ 110 h 113"/>
                <a:gd name="T28" fmla="*/ 24 w 737"/>
                <a:gd name="T29" fmla="*/ 102 h 113"/>
                <a:gd name="T30" fmla="*/ 12 w 737"/>
                <a:gd name="T31" fmla="*/ 90 h 113"/>
                <a:gd name="T32" fmla="*/ 3 w 737"/>
                <a:gd name="T33" fmla="*/ 74 h 113"/>
                <a:gd name="T34" fmla="*/ 0 w 737"/>
                <a:gd name="T35" fmla="*/ 57 h 113"/>
                <a:gd name="T36" fmla="*/ 3 w 737"/>
                <a:gd name="T37" fmla="*/ 39 h 113"/>
                <a:gd name="T38" fmla="*/ 12 w 737"/>
                <a:gd name="T39" fmla="*/ 24 h 113"/>
                <a:gd name="T40" fmla="*/ 24 w 737"/>
                <a:gd name="T41" fmla="*/ 11 h 113"/>
                <a:gd name="T42" fmla="*/ 39 w 737"/>
                <a:gd name="T43" fmla="*/ 3 h 113"/>
                <a:gd name="T44" fmla="*/ 57 w 737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37" h="113">
                  <a:moveTo>
                    <a:pt x="57" y="0"/>
                  </a:moveTo>
                  <a:lnTo>
                    <a:pt x="680" y="0"/>
                  </a:lnTo>
                  <a:lnTo>
                    <a:pt x="698" y="3"/>
                  </a:lnTo>
                  <a:lnTo>
                    <a:pt x="713" y="11"/>
                  </a:lnTo>
                  <a:lnTo>
                    <a:pt x="726" y="24"/>
                  </a:lnTo>
                  <a:lnTo>
                    <a:pt x="734" y="39"/>
                  </a:lnTo>
                  <a:lnTo>
                    <a:pt x="737" y="57"/>
                  </a:lnTo>
                  <a:lnTo>
                    <a:pt x="734" y="74"/>
                  </a:lnTo>
                  <a:lnTo>
                    <a:pt x="726" y="90"/>
                  </a:lnTo>
                  <a:lnTo>
                    <a:pt x="713" y="102"/>
                  </a:lnTo>
                  <a:lnTo>
                    <a:pt x="698" y="110"/>
                  </a:lnTo>
                  <a:lnTo>
                    <a:pt x="680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4" name="Freeform 717"/>
            <p:cNvSpPr>
              <a:spLocks/>
            </p:cNvSpPr>
            <p:nvPr/>
          </p:nvSpPr>
          <p:spPr bwMode="auto">
            <a:xfrm>
              <a:off x="5524501" y="6162675"/>
              <a:ext cx="17463" cy="17463"/>
            </a:xfrm>
            <a:custGeom>
              <a:avLst/>
              <a:gdLst>
                <a:gd name="T0" fmla="*/ 57 w 113"/>
                <a:gd name="T1" fmla="*/ 0 h 112"/>
                <a:gd name="T2" fmla="*/ 71 w 113"/>
                <a:gd name="T3" fmla="*/ 1 h 112"/>
                <a:gd name="T4" fmla="*/ 84 w 113"/>
                <a:gd name="T5" fmla="*/ 6 h 112"/>
                <a:gd name="T6" fmla="*/ 97 w 113"/>
                <a:gd name="T7" fmla="*/ 15 h 112"/>
                <a:gd name="T8" fmla="*/ 106 w 113"/>
                <a:gd name="T9" fmla="*/ 28 h 112"/>
                <a:gd name="T10" fmla="*/ 111 w 113"/>
                <a:gd name="T11" fmla="*/ 41 h 112"/>
                <a:gd name="T12" fmla="*/ 113 w 113"/>
                <a:gd name="T13" fmla="*/ 56 h 112"/>
                <a:gd name="T14" fmla="*/ 111 w 113"/>
                <a:gd name="T15" fmla="*/ 70 h 112"/>
                <a:gd name="T16" fmla="*/ 106 w 113"/>
                <a:gd name="T17" fmla="*/ 83 h 112"/>
                <a:gd name="T18" fmla="*/ 97 w 113"/>
                <a:gd name="T19" fmla="*/ 96 h 112"/>
                <a:gd name="T20" fmla="*/ 84 w 113"/>
                <a:gd name="T21" fmla="*/ 105 h 112"/>
                <a:gd name="T22" fmla="*/ 71 w 113"/>
                <a:gd name="T23" fmla="*/ 110 h 112"/>
                <a:gd name="T24" fmla="*/ 57 w 113"/>
                <a:gd name="T25" fmla="*/ 112 h 112"/>
                <a:gd name="T26" fmla="*/ 42 w 113"/>
                <a:gd name="T27" fmla="*/ 110 h 112"/>
                <a:gd name="T28" fmla="*/ 28 w 113"/>
                <a:gd name="T29" fmla="*/ 105 h 112"/>
                <a:gd name="T30" fmla="*/ 16 w 113"/>
                <a:gd name="T31" fmla="*/ 96 h 112"/>
                <a:gd name="T32" fmla="*/ 7 w 113"/>
                <a:gd name="T33" fmla="*/ 85 h 112"/>
                <a:gd name="T34" fmla="*/ 2 w 113"/>
                <a:gd name="T35" fmla="*/ 70 h 112"/>
                <a:gd name="T36" fmla="*/ 0 w 113"/>
                <a:gd name="T37" fmla="*/ 56 h 112"/>
                <a:gd name="T38" fmla="*/ 2 w 113"/>
                <a:gd name="T39" fmla="*/ 41 h 112"/>
                <a:gd name="T40" fmla="*/ 7 w 113"/>
                <a:gd name="T41" fmla="*/ 28 h 112"/>
                <a:gd name="T42" fmla="*/ 16 w 113"/>
                <a:gd name="T43" fmla="*/ 15 h 112"/>
                <a:gd name="T44" fmla="*/ 28 w 113"/>
                <a:gd name="T45" fmla="*/ 6 h 112"/>
                <a:gd name="T46" fmla="*/ 42 w 113"/>
                <a:gd name="T47" fmla="*/ 1 h 112"/>
                <a:gd name="T48" fmla="*/ 57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1" y="1"/>
                  </a:lnTo>
                  <a:lnTo>
                    <a:pt x="84" y="6"/>
                  </a:lnTo>
                  <a:lnTo>
                    <a:pt x="97" y="15"/>
                  </a:lnTo>
                  <a:lnTo>
                    <a:pt x="106" y="28"/>
                  </a:lnTo>
                  <a:lnTo>
                    <a:pt x="111" y="41"/>
                  </a:lnTo>
                  <a:lnTo>
                    <a:pt x="113" y="56"/>
                  </a:lnTo>
                  <a:lnTo>
                    <a:pt x="111" y="70"/>
                  </a:lnTo>
                  <a:lnTo>
                    <a:pt x="106" y="83"/>
                  </a:lnTo>
                  <a:lnTo>
                    <a:pt x="97" y="96"/>
                  </a:lnTo>
                  <a:lnTo>
                    <a:pt x="84" y="105"/>
                  </a:lnTo>
                  <a:lnTo>
                    <a:pt x="71" y="110"/>
                  </a:lnTo>
                  <a:lnTo>
                    <a:pt x="57" y="112"/>
                  </a:lnTo>
                  <a:lnTo>
                    <a:pt x="42" y="110"/>
                  </a:lnTo>
                  <a:lnTo>
                    <a:pt x="28" y="105"/>
                  </a:lnTo>
                  <a:lnTo>
                    <a:pt x="16" y="96"/>
                  </a:lnTo>
                  <a:lnTo>
                    <a:pt x="7" y="85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6" y="15"/>
                  </a:lnTo>
                  <a:lnTo>
                    <a:pt x="28" y="6"/>
                  </a:lnTo>
                  <a:lnTo>
                    <a:pt x="42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5" name="Freeform 718"/>
            <p:cNvSpPr>
              <a:spLocks/>
            </p:cNvSpPr>
            <p:nvPr/>
          </p:nvSpPr>
          <p:spPr bwMode="auto">
            <a:xfrm>
              <a:off x="5614988" y="6199188"/>
              <a:ext cx="17463" cy="17463"/>
            </a:xfrm>
            <a:custGeom>
              <a:avLst/>
              <a:gdLst>
                <a:gd name="T0" fmla="*/ 56 w 113"/>
                <a:gd name="T1" fmla="*/ 0 h 112"/>
                <a:gd name="T2" fmla="*/ 71 w 113"/>
                <a:gd name="T3" fmla="*/ 1 h 112"/>
                <a:gd name="T4" fmla="*/ 85 w 113"/>
                <a:gd name="T5" fmla="*/ 6 h 112"/>
                <a:gd name="T6" fmla="*/ 97 w 113"/>
                <a:gd name="T7" fmla="*/ 15 h 112"/>
                <a:gd name="T8" fmla="*/ 106 w 113"/>
                <a:gd name="T9" fmla="*/ 28 h 112"/>
                <a:gd name="T10" fmla="*/ 111 w 113"/>
                <a:gd name="T11" fmla="*/ 41 h 112"/>
                <a:gd name="T12" fmla="*/ 113 w 113"/>
                <a:gd name="T13" fmla="*/ 55 h 112"/>
                <a:gd name="T14" fmla="*/ 111 w 113"/>
                <a:gd name="T15" fmla="*/ 70 h 112"/>
                <a:gd name="T16" fmla="*/ 106 w 113"/>
                <a:gd name="T17" fmla="*/ 83 h 112"/>
                <a:gd name="T18" fmla="*/ 97 w 113"/>
                <a:gd name="T19" fmla="*/ 96 h 112"/>
                <a:gd name="T20" fmla="*/ 84 w 113"/>
                <a:gd name="T21" fmla="*/ 105 h 112"/>
                <a:gd name="T22" fmla="*/ 71 w 113"/>
                <a:gd name="T23" fmla="*/ 110 h 112"/>
                <a:gd name="T24" fmla="*/ 56 w 113"/>
                <a:gd name="T25" fmla="*/ 112 h 112"/>
                <a:gd name="T26" fmla="*/ 42 w 113"/>
                <a:gd name="T27" fmla="*/ 110 h 112"/>
                <a:gd name="T28" fmla="*/ 29 w 113"/>
                <a:gd name="T29" fmla="*/ 105 h 112"/>
                <a:gd name="T30" fmla="*/ 16 w 113"/>
                <a:gd name="T31" fmla="*/ 96 h 112"/>
                <a:gd name="T32" fmla="*/ 7 w 113"/>
                <a:gd name="T33" fmla="*/ 83 h 112"/>
                <a:gd name="T34" fmla="*/ 2 w 113"/>
                <a:gd name="T35" fmla="*/ 70 h 112"/>
                <a:gd name="T36" fmla="*/ 0 w 113"/>
                <a:gd name="T37" fmla="*/ 55 h 112"/>
                <a:gd name="T38" fmla="*/ 2 w 113"/>
                <a:gd name="T39" fmla="*/ 41 h 112"/>
                <a:gd name="T40" fmla="*/ 7 w 113"/>
                <a:gd name="T41" fmla="*/ 28 h 112"/>
                <a:gd name="T42" fmla="*/ 16 w 113"/>
                <a:gd name="T43" fmla="*/ 15 h 112"/>
                <a:gd name="T44" fmla="*/ 27 w 113"/>
                <a:gd name="T45" fmla="*/ 6 h 112"/>
                <a:gd name="T46" fmla="*/ 42 w 113"/>
                <a:gd name="T47" fmla="*/ 1 h 112"/>
                <a:gd name="T48" fmla="*/ 56 w 113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12">
                  <a:moveTo>
                    <a:pt x="56" y="0"/>
                  </a:moveTo>
                  <a:lnTo>
                    <a:pt x="71" y="1"/>
                  </a:lnTo>
                  <a:lnTo>
                    <a:pt x="85" y="6"/>
                  </a:lnTo>
                  <a:lnTo>
                    <a:pt x="97" y="15"/>
                  </a:lnTo>
                  <a:lnTo>
                    <a:pt x="106" y="28"/>
                  </a:lnTo>
                  <a:lnTo>
                    <a:pt x="111" y="41"/>
                  </a:lnTo>
                  <a:lnTo>
                    <a:pt x="113" y="55"/>
                  </a:lnTo>
                  <a:lnTo>
                    <a:pt x="111" y="70"/>
                  </a:lnTo>
                  <a:lnTo>
                    <a:pt x="106" y="83"/>
                  </a:lnTo>
                  <a:lnTo>
                    <a:pt x="97" y="96"/>
                  </a:lnTo>
                  <a:lnTo>
                    <a:pt x="84" y="105"/>
                  </a:lnTo>
                  <a:lnTo>
                    <a:pt x="71" y="110"/>
                  </a:lnTo>
                  <a:lnTo>
                    <a:pt x="56" y="112"/>
                  </a:lnTo>
                  <a:lnTo>
                    <a:pt x="42" y="110"/>
                  </a:lnTo>
                  <a:lnTo>
                    <a:pt x="29" y="105"/>
                  </a:lnTo>
                  <a:lnTo>
                    <a:pt x="16" y="96"/>
                  </a:lnTo>
                  <a:lnTo>
                    <a:pt x="7" y="83"/>
                  </a:lnTo>
                  <a:lnTo>
                    <a:pt x="2" y="70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6" y="15"/>
                  </a:lnTo>
                  <a:lnTo>
                    <a:pt x="27" y="6"/>
                  </a:lnTo>
                  <a:lnTo>
                    <a:pt x="42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6" name="Freeform 719"/>
            <p:cNvSpPr>
              <a:spLocks/>
            </p:cNvSpPr>
            <p:nvPr/>
          </p:nvSpPr>
          <p:spPr bwMode="auto">
            <a:xfrm>
              <a:off x="5659438" y="6199188"/>
              <a:ext cx="26988" cy="17463"/>
            </a:xfrm>
            <a:custGeom>
              <a:avLst/>
              <a:gdLst>
                <a:gd name="T0" fmla="*/ 57 w 170"/>
                <a:gd name="T1" fmla="*/ 0 h 113"/>
                <a:gd name="T2" fmla="*/ 113 w 170"/>
                <a:gd name="T3" fmla="*/ 0 h 113"/>
                <a:gd name="T4" fmla="*/ 131 w 170"/>
                <a:gd name="T5" fmla="*/ 3 h 113"/>
                <a:gd name="T6" fmla="*/ 146 w 170"/>
                <a:gd name="T7" fmla="*/ 11 h 113"/>
                <a:gd name="T8" fmla="*/ 159 w 170"/>
                <a:gd name="T9" fmla="*/ 23 h 113"/>
                <a:gd name="T10" fmla="*/ 167 w 170"/>
                <a:gd name="T11" fmla="*/ 39 h 113"/>
                <a:gd name="T12" fmla="*/ 170 w 170"/>
                <a:gd name="T13" fmla="*/ 56 h 113"/>
                <a:gd name="T14" fmla="*/ 167 w 170"/>
                <a:gd name="T15" fmla="*/ 74 h 113"/>
                <a:gd name="T16" fmla="*/ 159 w 170"/>
                <a:gd name="T17" fmla="*/ 89 h 113"/>
                <a:gd name="T18" fmla="*/ 146 w 170"/>
                <a:gd name="T19" fmla="*/ 102 h 113"/>
                <a:gd name="T20" fmla="*/ 131 w 170"/>
                <a:gd name="T21" fmla="*/ 110 h 113"/>
                <a:gd name="T22" fmla="*/ 113 w 170"/>
                <a:gd name="T23" fmla="*/ 113 h 113"/>
                <a:gd name="T24" fmla="*/ 57 w 170"/>
                <a:gd name="T25" fmla="*/ 113 h 113"/>
                <a:gd name="T26" fmla="*/ 39 w 170"/>
                <a:gd name="T27" fmla="*/ 110 h 113"/>
                <a:gd name="T28" fmla="*/ 24 w 170"/>
                <a:gd name="T29" fmla="*/ 102 h 113"/>
                <a:gd name="T30" fmla="*/ 11 w 170"/>
                <a:gd name="T31" fmla="*/ 89 h 113"/>
                <a:gd name="T32" fmla="*/ 3 w 170"/>
                <a:gd name="T33" fmla="*/ 74 h 113"/>
                <a:gd name="T34" fmla="*/ 0 w 170"/>
                <a:gd name="T35" fmla="*/ 56 h 113"/>
                <a:gd name="T36" fmla="*/ 3 w 170"/>
                <a:gd name="T37" fmla="*/ 39 h 113"/>
                <a:gd name="T38" fmla="*/ 11 w 170"/>
                <a:gd name="T39" fmla="*/ 23 h 113"/>
                <a:gd name="T40" fmla="*/ 24 w 170"/>
                <a:gd name="T41" fmla="*/ 11 h 113"/>
                <a:gd name="T42" fmla="*/ 39 w 170"/>
                <a:gd name="T43" fmla="*/ 3 h 113"/>
                <a:gd name="T44" fmla="*/ 57 w 170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0" h="113">
                  <a:moveTo>
                    <a:pt x="57" y="0"/>
                  </a:moveTo>
                  <a:lnTo>
                    <a:pt x="113" y="0"/>
                  </a:lnTo>
                  <a:lnTo>
                    <a:pt x="131" y="3"/>
                  </a:lnTo>
                  <a:lnTo>
                    <a:pt x="146" y="11"/>
                  </a:lnTo>
                  <a:lnTo>
                    <a:pt x="159" y="23"/>
                  </a:lnTo>
                  <a:lnTo>
                    <a:pt x="167" y="39"/>
                  </a:lnTo>
                  <a:lnTo>
                    <a:pt x="170" y="56"/>
                  </a:lnTo>
                  <a:lnTo>
                    <a:pt x="167" y="74"/>
                  </a:lnTo>
                  <a:lnTo>
                    <a:pt x="159" y="89"/>
                  </a:lnTo>
                  <a:lnTo>
                    <a:pt x="146" y="102"/>
                  </a:lnTo>
                  <a:lnTo>
                    <a:pt x="131" y="110"/>
                  </a:lnTo>
                  <a:lnTo>
                    <a:pt x="113" y="113"/>
                  </a:lnTo>
                  <a:lnTo>
                    <a:pt x="57" y="113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24" name="Group 1123"/>
          <p:cNvGrpSpPr/>
          <p:nvPr/>
        </p:nvGrpSpPr>
        <p:grpSpPr>
          <a:xfrm>
            <a:off x="4443658" y="5785286"/>
            <a:ext cx="488950" cy="539750"/>
            <a:chOff x="4483100" y="5784850"/>
            <a:chExt cx="488950" cy="539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21" name="Freeform 724"/>
            <p:cNvSpPr>
              <a:spLocks noEditPoints="1"/>
            </p:cNvSpPr>
            <p:nvPr/>
          </p:nvSpPr>
          <p:spPr bwMode="auto">
            <a:xfrm>
              <a:off x="4483100" y="5784850"/>
              <a:ext cx="488950" cy="539750"/>
            </a:xfrm>
            <a:custGeom>
              <a:avLst/>
              <a:gdLst>
                <a:gd name="T0" fmla="*/ 115 w 3083"/>
                <a:gd name="T1" fmla="*/ 3239 h 3400"/>
                <a:gd name="T2" fmla="*/ 123 w 3083"/>
                <a:gd name="T3" fmla="*/ 3267 h 3400"/>
                <a:gd name="T4" fmla="*/ 147 w 3083"/>
                <a:gd name="T5" fmla="*/ 3285 h 3400"/>
                <a:gd name="T6" fmla="*/ 2922 w 3083"/>
                <a:gd name="T7" fmla="*/ 3287 h 3400"/>
                <a:gd name="T8" fmla="*/ 2950 w 3083"/>
                <a:gd name="T9" fmla="*/ 3277 h 3400"/>
                <a:gd name="T10" fmla="*/ 2967 w 3083"/>
                <a:gd name="T11" fmla="*/ 3255 h 3400"/>
                <a:gd name="T12" fmla="*/ 2970 w 3083"/>
                <a:gd name="T13" fmla="*/ 1757 h 3400"/>
                <a:gd name="T14" fmla="*/ 162 w 3083"/>
                <a:gd name="T15" fmla="*/ 113 h 3400"/>
                <a:gd name="T16" fmla="*/ 134 w 3083"/>
                <a:gd name="T17" fmla="*/ 123 h 3400"/>
                <a:gd name="T18" fmla="*/ 117 w 3083"/>
                <a:gd name="T19" fmla="*/ 145 h 3400"/>
                <a:gd name="T20" fmla="*/ 115 w 3083"/>
                <a:gd name="T21" fmla="*/ 1643 h 3400"/>
                <a:gd name="T22" fmla="*/ 2970 w 3083"/>
                <a:gd name="T23" fmla="*/ 161 h 3400"/>
                <a:gd name="T24" fmla="*/ 2960 w 3083"/>
                <a:gd name="T25" fmla="*/ 133 h 3400"/>
                <a:gd name="T26" fmla="*/ 2937 w 3083"/>
                <a:gd name="T27" fmla="*/ 115 h 3400"/>
                <a:gd name="T28" fmla="*/ 162 w 3083"/>
                <a:gd name="T29" fmla="*/ 113 h 3400"/>
                <a:gd name="T30" fmla="*/ 2922 w 3083"/>
                <a:gd name="T31" fmla="*/ 0 h 3400"/>
                <a:gd name="T32" fmla="*/ 2978 w 3083"/>
                <a:gd name="T33" fmla="*/ 10 h 3400"/>
                <a:gd name="T34" fmla="*/ 3026 w 3083"/>
                <a:gd name="T35" fmla="*/ 38 h 3400"/>
                <a:gd name="T36" fmla="*/ 3061 w 3083"/>
                <a:gd name="T37" fmla="*/ 79 h 3400"/>
                <a:gd name="T38" fmla="*/ 3081 w 3083"/>
                <a:gd name="T39" fmla="*/ 132 h 3400"/>
                <a:gd name="T40" fmla="*/ 3083 w 3083"/>
                <a:gd name="T41" fmla="*/ 3239 h 3400"/>
                <a:gd name="T42" fmla="*/ 3074 w 3083"/>
                <a:gd name="T43" fmla="*/ 3296 h 3400"/>
                <a:gd name="T44" fmla="*/ 3046 w 3083"/>
                <a:gd name="T45" fmla="*/ 3343 h 3400"/>
                <a:gd name="T46" fmla="*/ 3003 w 3083"/>
                <a:gd name="T47" fmla="*/ 3378 h 3400"/>
                <a:gd name="T48" fmla="*/ 2951 w 3083"/>
                <a:gd name="T49" fmla="*/ 3397 h 3400"/>
                <a:gd name="T50" fmla="*/ 162 w 3083"/>
                <a:gd name="T51" fmla="*/ 3400 h 3400"/>
                <a:gd name="T52" fmla="*/ 106 w 3083"/>
                <a:gd name="T53" fmla="*/ 3390 h 3400"/>
                <a:gd name="T54" fmla="*/ 58 w 3083"/>
                <a:gd name="T55" fmla="*/ 3362 h 3400"/>
                <a:gd name="T56" fmla="*/ 23 w 3083"/>
                <a:gd name="T57" fmla="*/ 3321 h 3400"/>
                <a:gd name="T58" fmla="*/ 3 w 3083"/>
                <a:gd name="T59" fmla="*/ 3268 h 3400"/>
                <a:gd name="T60" fmla="*/ 0 w 3083"/>
                <a:gd name="T61" fmla="*/ 161 h 3400"/>
                <a:gd name="T62" fmla="*/ 10 w 3083"/>
                <a:gd name="T63" fmla="*/ 104 h 3400"/>
                <a:gd name="T64" fmla="*/ 38 w 3083"/>
                <a:gd name="T65" fmla="*/ 57 h 3400"/>
                <a:gd name="T66" fmla="*/ 81 w 3083"/>
                <a:gd name="T67" fmla="*/ 22 h 3400"/>
                <a:gd name="T68" fmla="*/ 133 w 3083"/>
                <a:gd name="T69" fmla="*/ 3 h 3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83" h="3400">
                  <a:moveTo>
                    <a:pt x="115" y="1757"/>
                  </a:moveTo>
                  <a:lnTo>
                    <a:pt x="115" y="3239"/>
                  </a:lnTo>
                  <a:lnTo>
                    <a:pt x="117" y="3255"/>
                  </a:lnTo>
                  <a:lnTo>
                    <a:pt x="123" y="3267"/>
                  </a:lnTo>
                  <a:lnTo>
                    <a:pt x="134" y="3277"/>
                  </a:lnTo>
                  <a:lnTo>
                    <a:pt x="147" y="3285"/>
                  </a:lnTo>
                  <a:lnTo>
                    <a:pt x="162" y="3287"/>
                  </a:lnTo>
                  <a:lnTo>
                    <a:pt x="2922" y="3287"/>
                  </a:lnTo>
                  <a:lnTo>
                    <a:pt x="2937" y="3285"/>
                  </a:lnTo>
                  <a:lnTo>
                    <a:pt x="2950" y="3277"/>
                  </a:lnTo>
                  <a:lnTo>
                    <a:pt x="2960" y="3267"/>
                  </a:lnTo>
                  <a:lnTo>
                    <a:pt x="2967" y="3255"/>
                  </a:lnTo>
                  <a:lnTo>
                    <a:pt x="2970" y="3239"/>
                  </a:lnTo>
                  <a:lnTo>
                    <a:pt x="2970" y="1757"/>
                  </a:lnTo>
                  <a:lnTo>
                    <a:pt x="115" y="1757"/>
                  </a:lnTo>
                  <a:close/>
                  <a:moveTo>
                    <a:pt x="162" y="113"/>
                  </a:moveTo>
                  <a:lnTo>
                    <a:pt x="147" y="115"/>
                  </a:lnTo>
                  <a:lnTo>
                    <a:pt x="134" y="123"/>
                  </a:lnTo>
                  <a:lnTo>
                    <a:pt x="123" y="133"/>
                  </a:lnTo>
                  <a:lnTo>
                    <a:pt x="117" y="145"/>
                  </a:lnTo>
                  <a:lnTo>
                    <a:pt x="115" y="161"/>
                  </a:lnTo>
                  <a:lnTo>
                    <a:pt x="115" y="1643"/>
                  </a:lnTo>
                  <a:lnTo>
                    <a:pt x="2970" y="1643"/>
                  </a:lnTo>
                  <a:lnTo>
                    <a:pt x="2970" y="161"/>
                  </a:lnTo>
                  <a:lnTo>
                    <a:pt x="2967" y="145"/>
                  </a:lnTo>
                  <a:lnTo>
                    <a:pt x="2960" y="133"/>
                  </a:lnTo>
                  <a:lnTo>
                    <a:pt x="2950" y="123"/>
                  </a:lnTo>
                  <a:lnTo>
                    <a:pt x="2937" y="115"/>
                  </a:lnTo>
                  <a:lnTo>
                    <a:pt x="2922" y="113"/>
                  </a:lnTo>
                  <a:lnTo>
                    <a:pt x="162" y="113"/>
                  </a:lnTo>
                  <a:close/>
                  <a:moveTo>
                    <a:pt x="162" y="0"/>
                  </a:moveTo>
                  <a:lnTo>
                    <a:pt x="2922" y="0"/>
                  </a:lnTo>
                  <a:lnTo>
                    <a:pt x="2951" y="3"/>
                  </a:lnTo>
                  <a:lnTo>
                    <a:pt x="2978" y="10"/>
                  </a:lnTo>
                  <a:lnTo>
                    <a:pt x="3003" y="22"/>
                  </a:lnTo>
                  <a:lnTo>
                    <a:pt x="3026" y="38"/>
                  </a:lnTo>
                  <a:lnTo>
                    <a:pt x="3046" y="57"/>
                  </a:lnTo>
                  <a:lnTo>
                    <a:pt x="3061" y="79"/>
                  </a:lnTo>
                  <a:lnTo>
                    <a:pt x="3074" y="104"/>
                  </a:lnTo>
                  <a:lnTo>
                    <a:pt x="3081" y="132"/>
                  </a:lnTo>
                  <a:lnTo>
                    <a:pt x="3083" y="161"/>
                  </a:lnTo>
                  <a:lnTo>
                    <a:pt x="3083" y="3239"/>
                  </a:lnTo>
                  <a:lnTo>
                    <a:pt x="3081" y="3268"/>
                  </a:lnTo>
                  <a:lnTo>
                    <a:pt x="3074" y="3296"/>
                  </a:lnTo>
                  <a:lnTo>
                    <a:pt x="3061" y="3321"/>
                  </a:lnTo>
                  <a:lnTo>
                    <a:pt x="3046" y="3343"/>
                  </a:lnTo>
                  <a:lnTo>
                    <a:pt x="3026" y="3362"/>
                  </a:lnTo>
                  <a:lnTo>
                    <a:pt x="3003" y="3378"/>
                  </a:lnTo>
                  <a:lnTo>
                    <a:pt x="2978" y="3390"/>
                  </a:lnTo>
                  <a:lnTo>
                    <a:pt x="2951" y="3397"/>
                  </a:lnTo>
                  <a:lnTo>
                    <a:pt x="2922" y="3400"/>
                  </a:lnTo>
                  <a:lnTo>
                    <a:pt x="162" y="3400"/>
                  </a:lnTo>
                  <a:lnTo>
                    <a:pt x="133" y="3397"/>
                  </a:lnTo>
                  <a:lnTo>
                    <a:pt x="106" y="3390"/>
                  </a:lnTo>
                  <a:lnTo>
                    <a:pt x="81" y="3378"/>
                  </a:lnTo>
                  <a:lnTo>
                    <a:pt x="58" y="3362"/>
                  </a:lnTo>
                  <a:lnTo>
                    <a:pt x="38" y="3343"/>
                  </a:lnTo>
                  <a:lnTo>
                    <a:pt x="23" y="3321"/>
                  </a:lnTo>
                  <a:lnTo>
                    <a:pt x="10" y="3296"/>
                  </a:lnTo>
                  <a:lnTo>
                    <a:pt x="3" y="3268"/>
                  </a:lnTo>
                  <a:lnTo>
                    <a:pt x="0" y="3239"/>
                  </a:lnTo>
                  <a:lnTo>
                    <a:pt x="0" y="161"/>
                  </a:lnTo>
                  <a:lnTo>
                    <a:pt x="3" y="132"/>
                  </a:lnTo>
                  <a:lnTo>
                    <a:pt x="10" y="104"/>
                  </a:lnTo>
                  <a:lnTo>
                    <a:pt x="23" y="79"/>
                  </a:lnTo>
                  <a:lnTo>
                    <a:pt x="38" y="57"/>
                  </a:lnTo>
                  <a:lnTo>
                    <a:pt x="58" y="38"/>
                  </a:lnTo>
                  <a:lnTo>
                    <a:pt x="81" y="22"/>
                  </a:lnTo>
                  <a:lnTo>
                    <a:pt x="106" y="10"/>
                  </a:lnTo>
                  <a:lnTo>
                    <a:pt x="133" y="3"/>
                  </a:lnTo>
                  <a:lnTo>
                    <a:pt x="1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2" name="Freeform 725"/>
            <p:cNvSpPr>
              <a:spLocks/>
            </p:cNvSpPr>
            <p:nvPr/>
          </p:nvSpPr>
          <p:spPr bwMode="auto">
            <a:xfrm>
              <a:off x="4646613" y="5892800"/>
              <a:ext cx="163513" cy="53975"/>
            </a:xfrm>
            <a:custGeom>
              <a:avLst/>
              <a:gdLst>
                <a:gd name="T0" fmla="*/ 57 w 1028"/>
                <a:gd name="T1" fmla="*/ 0 h 340"/>
                <a:gd name="T2" fmla="*/ 75 w 1028"/>
                <a:gd name="T3" fmla="*/ 3 h 340"/>
                <a:gd name="T4" fmla="*/ 91 w 1028"/>
                <a:gd name="T5" fmla="*/ 11 h 340"/>
                <a:gd name="T6" fmla="*/ 103 w 1028"/>
                <a:gd name="T7" fmla="*/ 24 h 340"/>
                <a:gd name="T8" fmla="*/ 112 w 1028"/>
                <a:gd name="T9" fmla="*/ 39 h 340"/>
                <a:gd name="T10" fmla="*/ 115 w 1028"/>
                <a:gd name="T11" fmla="*/ 57 h 340"/>
                <a:gd name="T12" fmla="*/ 115 w 1028"/>
                <a:gd name="T13" fmla="*/ 141 h 340"/>
                <a:gd name="T14" fmla="*/ 117 w 1028"/>
                <a:gd name="T15" fmla="*/ 164 h 340"/>
                <a:gd name="T16" fmla="*/ 126 w 1028"/>
                <a:gd name="T17" fmla="*/ 184 h 340"/>
                <a:gd name="T18" fmla="*/ 140 w 1028"/>
                <a:gd name="T19" fmla="*/ 202 h 340"/>
                <a:gd name="T20" fmla="*/ 156 w 1028"/>
                <a:gd name="T21" fmla="*/ 215 h 340"/>
                <a:gd name="T22" fmla="*/ 177 w 1028"/>
                <a:gd name="T23" fmla="*/ 224 h 340"/>
                <a:gd name="T24" fmla="*/ 200 w 1028"/>
                <a:gd name="T25" fmla="*/ 227 h 340"/>
                <a:gd name="T26" fmla="*/ 828 w 1028"/>
                <a:gd name="T27" fmla="*/ 227 h 340"/>
                <a:gd name="T28" fmla="*/ 851 w 1028"/>
                <a:gd name="T29" fmla="*/ 224 h 340"/>
                <a:gd name="T30" fmla="*/ 870 w 1028"/>
                <a:gd name="T31" fmla="*/ 215 h 340"/>
                <a:gd name="T32" fmla="*/ 888 w 1028"/>
                <a:gd name="T33" fmla="*/ 202 h 340"/>
                <a:gd name="T34" fmla="*/ 902 w 1028"/>
                <a:gd name="T35" fmla="*/ 184 h 340"/>
                <a:gd name="T36" fmla="*/ 910 w 1028"/>
                <a:gd name="T37" fmla="*/ 164 h 340"/>
                <a:gd name="T38" fmla="*/ 913 w 1028"/>
                <a:gd name="T39" fmla="*/ 141 h 340"/>
                <a:gd name="T40" fmla="*/ 913 w 1028"/>
                <a:gd name="T41" fmla="*/ 57 h 340"/>
                <a:gd name="T42" fmla="*/ 916 w 1028"/>
                <a:gd name="T43" fmla="*/ 39 h 340"/>
                <a:gd name="T44" fmla="*/ 924 w 1028"/>
                <a:gd name="T45" fmla="*/ 24 h 340"/>
                <a:gd name="T46" fmla="*/ 937 w 1028"/>
                <a:gd name="T47" fmla="*/ 11 h 340"/>
                <a:gd name="T48" fmla="*/ 952 w 1028"/>
                <a:gd name="T49" fmla="*/ 3 h 340"/>
                <a:gd name="T50" fmla="*/ 971 w 1028"/>
                <a:gd name="T51" fmla="*/ 0 h 340"/>
                <a:gd name="T52" fmla="*/ 989 w 1028"/>
                <a:gd name="T53" fmla="*/ 3 h 340"/>
                <a:gd name="T54" fmla="*/ 1004 w 1028"/>
                <a:gd name="T55" fmla="*/ 11 h 340"/>
                <a:gd name="T56" fmla="*/ 1017 w 1028"/>
                <a:gd name="T57" fmla="*/ 24 h 340"/>
                <a:gd name="T58" fmla="*/ 1025 w 1028"/>
                <a:gd name="T59" fmla="*/ 39 h 340"/>
                <a:gd name="T60" fmla="*/ 1028 w 1028"/>
                <a:gd name="T61" fmla="*/ 57 h 340"/>
                <a:gd name="T62" fmla="*/ 1028 w 1028"/>
                <a:gd name="T63" fmla="*/ 141 h 340"/>
                <a:gd name="T64" fmla="*/ 1024 w 1028"/>
                <a:gd name="T65" fmla="*/ 177 h 340"/>
                <a:gd name="T66" fmla="*/ 1015 w 1028"/>
                <a:gd name="T67" fmla="*/ 210 h 340"/>
                <a:gd name="T68" fmla="*/ 1000 w 1028"/>
                <a:gd name="T69" fmla="*/ 241 h 340"/>
                <a:gd name="T70" fmla="*/ 981 w 1028"/>
                <a:gd name="T71" fmla="*/ 269 h 340"/>
                <a:gd name="T72" fmla="*/ 957 w 1028"/>
                <a:gd name="T73" fmla="*/ 294 h 340"/>
                <a:gd name="T74" fmla="*/ 929 w 1028"/>
                <a:gd name="T75" fmla="*/ 313 h 340"/>
                <a:gd name="T76" fmla="*/ 897 w 1028"/>
                <a:gd name="T77" fmla="*/ 328 h 340"/>
                <a:gd name="T78" fmla="*/ 863 w 1028"/>
                <a:gd name="T79" fmla="*/ 337 h 340"/>
                <a:gd name="T80" fmla="*/ 828 w 1028"/>
                <a:gd name="T81" fmla="*/ 340 h 340"/>
                <a:gd name="T82" fmla="*/ 200 w 1028"/>
                <a:gd name="T83" fmla="*/ 340 h 340"/>
                <a:gd name="T84" fmla="*/ 165 w 1028"/>
                <a:gd name="T85" fmla="*/ 337 h 340"/>
                <a:gd name="T86" fmla="*/ 130 w 1028"/>
                <a:gd name="T87" fmla="*/ 328 h 340"/>
                <a:gd name="T88" fmla="*/ 99 w 1028"/>
                <a:gd name="T89" fmla="*/ 313 h 340"/>
                <a:gd name="T90" fmla="*/ 71 w 1028"/>
                <a:gd name="T91" fmla="*/ 294 h 340"/>
                <a:gd name="T92" fmla="*/ 47 w 1028"/>
                <a:gd name="T93" fmla="*/ 269 h 340"/>
                <a:gd name="T94" fmla="*/ 28 w 1028"/>
                <a:gd name="T95" fmla="*/ 241 h 340"/>
                <a:gd name="T96" fmla="*/ 12 w 1028"/>
                <a:gd name="T97" fmla="*/ 210 h 340"/>
                <a:gd name="T98" fmla="*/ 3 w 1028"/>
                <a:gd name="T99" fmla="*/ 177 h 340"/>
                <a:gd name="T100" fmla="*/ 0 w 1028"/>
                <a:gd name="T101" fmla="*/ 141 h 340"/>
                <a:gd name="T102" fmla="*/ 0 w 1028"/>
                <a:gd name="T103" fmla="*/ 57 h 340"/>
                <a:gd name="T104" fmla="*/ 3 w 1028"/>
                <a:gd name="T105" fmla="*/ 39 h 340"/>
                <a:gd name="T106" fmla="*/ 11 w 1028"/>
                <a:gd name="T107" fmla="*/ 24 h 340"/>
                <a:gd name="T108" fmla="*/ 23 w 1028"/>
                <a:gd name="T109" fmla="*/ 11 h 340"/>
                <a:gd name="T110" fmla="*/ 39 w 1028"/>
                <a:gd name="T111" fmla="*/ 3 h 340"/>
                <a:gd name="T112" fmla="*/ 57 w 1028"/>
                <a:gd name="T113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28" h="340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4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5" y="141"/>
                  </a:lnTo>
                  <a:lnTo>
                    <a:pt x="117" y="164"/>
                  </a:lnTo>
                  <a:lnTo>
                    <a:pt x="126" y="184"/>
                  </a:lnTo>
                  <a:lnTo>
                    <a:pt x="140" y="202"/>
                  </a:lnTo>
                  <a:lnTo>
                    <a:pt x="156" y="215"/>
                  </a:lnTo>
                  <a:lnTo>
                    <a:pt x="177" y="224"/>
                  </a:lnTo>
                  <a:lnTo>
                    <a:pt x="200" y="227"/>
                  </a:lnTo>
                  <a:lnTo>
                    <a:pt x="828" y="227"/>
                  </a:lnTo>
                  <a:lnTo>
                    <a:pt x="851" y="224"/>
                  </a:lnTo>
                  <a:lnTo>
                    <a:pt x="870" y="215"/>
                  </a:lnTo>
                  <a:lnTo>
                    <a:pt x="888" y="202"/>
                  </a:lnTo>
                  <a:lnTo>
                    <a:pt x="902" y="184"/>
                  </a:lnTo>
                  <a:lnTo>
                    <a:pt x="910" y="164"/>
                  </a:lnTo>
                  <a:lnTo>
                    <a:pt x="913" y="141"/>
                  </a:lnTo>
                  <a:lnTo>
                    <a:pt x="913" y="57"/>
                  </a:lnTo>
                  <a:lnTo>
                    <a:pt x="916" y="39"/>
                  </a:lnTo>
                  <a:lnTo>
                    <a:pt x="924" y="24"/>
                  </a:lnTo>
                  <a:lnTo>
                    <a:pt x="937" y="11"/>
                  </a:lnTo>
                  <a:lnTo>
                    <a:pt x="952" y="3"/>
                  </a:lnTo>
                  <a:lnTo>
                    <a:pt x="971" y="0"/>
                  </a:lnTo>
                  <a:lnTo>
                    <a:pt x="989" y="3"/>
                  </a:lnTo>
                  <a:lnTo>
                    <a:pt x="1004" y="11"/>
                  </a:lnTo>
                  <a:lnTo>
                    <a:pt x="1017" y="24"/>
                  </a:lnTo>
                  <a:lnTo>
                    <a:pt x="1025" y="39"/>
                  </a:lnTo>
                  <a:lnTo>
                    <a:pt x="1028" y="57"/>
                  </a:lnTo>
                  <a:lnTo>
                    <a:pt x="1028" y="141"/>
                  </a:lnTo>
                  <a:lnTo>
                    <a:pt x="1024" y="177"/>
                  </a:lnTo>
                  <a:lnTo>
                    <a:pt x="1015" y="210"/>
                  </a:lnTo>
                  <a:lnTo>
                    <a:pt x="1000" y="241"/>
                  </a:lnTo>
                  <a:lnTo>
                    <a:pt x="981" y="269"/>
                  </a:lnTo>
                  <a:lnTo>
                    <a:pt x="957" y="294"/>
                  </a:lnTo>
                  <a:lnTo>
                    <a:pt x="929" y="313"/>
                  </a:lnTo>
                  <a:lnTo>
                    <a:pt x="897" y="328"/>
                  </a:lnTo>
                  <a:lnTo>
                    <a:pt x="863" y="337"/>
                  </a:lnTo>
                  <a:lnTo>
                    <a:pt x="828" y="340"/>
                  </a:lnTo>
                  <a:lnTo>
                    <a:pt x="200" y="340"/>
                  </a:lnTo>
                  <a:lnTo>
                    <a:pt x="165" y="337"/>
                  </a:lnTo>
                  <a:lnTo>
                    <a:pt x="130" y="328"/>
                  </a:lnTo>
                  <a:lnTo>
                    <a:pt x="99" y="313"/>
                  </a:lnTo>
                  <a:lnTo>
                    <a:pt x="71" y="294"/>
                  </a:lnTo>
                  <a:lnTo>
                    <a:pt x="47" y="269"/>
                  </a:lnTo>
                  <a:lnTo>
                    <a:pt x="28" y="241"/>
                  </a:lnTo>
                  <a:lnTo>
                    <a:pt x="12" y="210"/>
                  </a:lnTo>
                  <a:lnTo>
                    <a:pt x="3" y="177"/>
                  </a:lnTo>
                  <a:lnTo>
                    <a:pt x="0" y="141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3" name="Freeform 726"/>
            <p:cNvSpPr>
              <a:spLocks/>
            </p:cNvSpPr>
            <p:nvPr/>
          </p:nvSpPr>
          <p:spPr bwMode="auto">
            <a:xfrm>
              <a:off x="4646613" y="6153150"/>
              <a:ext cx="163513" cy="53975"/>
            </a:xfrm>
            <a:custGeom>
              <a:avLst/>
              <a:gdLst>
                <a:gd name="T0" fmla="*/ 57 w 1028"/>
                <a:gd name="T1" fmla="*/ 0 h 340"/>
                <a:gd name="T2" fmla="*/ 75 w 1028"/>
                <a:gd name="T3" fmla="*/ 3 h 340"/>
                <a:gd name="T4" fmla="*/ 91 w 1028"/>
                <a:gd name="T5" fmla="*/ 12 h 340"/>
                <a:gd name="T6" fmla="*/ 103 w 1028"/>
                <a:gd name="T7" fmla="*/ 24 h 340"/>
                <a:gd name="T8" fmla="*/ 112 w 1028"/>
                <a:gd name="T9" fmla="*/ 39 h 340"/>
                <a:gd name="T10" fmla="*/ 115 w 1028"/>
                <a:gd name="T11" fmla="*/ 57 h 340"/>
                <a:gd name="T12" fmla="*/ 115 w 1028"/>
                <a:gd name="T13" fmla="*/ 141 h 340"/>
                <a:gd name="T14" fmla="*/ 117 w 1028"/>
                <a:gd name="T15" fmla="*/ 164 h 340"/>
                <a:gd name="T16" fmla="*/ 126 w 1028"/>
                <a:gd name="T17" fmla="*/ 185 h 340"/>
                <a:gd name="T18" fmla="*/ 140 w 1028"/>
                <a:gd name="T19" fmla="*/ 202 h 340"/>
                <a:gd name="T20" fmla="*/ 156 w 1028"/>
                <a:gd name="T21" fmla="*/ 216 h 340"/>
                <a:gd name="T22" fmla="*/ 177 w 1028"/>
                <a:gd name="T23" fmla="*/ 224 h 340"/>
                <a:gd name="T24" fmla="*/ 200 w 1028"/>
                <a:gd name="T25" fmla="*/ 227 h 340"/>
                <a:gd name="T26" fmla="*/ 828 w 1028"/>
                <a:gd name="T27" fmla="*/ 227 h 340"/>
                <a:gd name="T28" fmla="*/ 851 w 1028"/>
                <a:gd name="T29" fmla="*/ 224 h 340"/>
                <a:gd name="T30" fmla="*/ 870 w 1028"/>
                <a:gd name="T31" fmla="*/ 216 h 340"/>
                <a:gd name="T32" fmla="*/ 888 w 1028"/>
                <a:gd name="T33" fmla="*/ 202 h 340"/>
                <a:gd name="T34" fmla="*/ 902 w 1028"/>
                <a:gd name="T35" fmla="*/ 185 h 340"/>
                <a:gd name="T36" fmla="*/ 910 w 1028"/>
                <a:gd name="T37" fmla="*/ 164 h 340"/>
                <a:gd name="T38" fmla="*/ 913 w 1028"/>
                <a:gd name="T39" fmla="*/ 141 h 340"/>
                <a:gd name="T40" fmla="*/ 913 w 1028"/>
                <a:gd name="T41" fmla="*/ 57 h 340"/>
                <a:gd name="T42" fmla="*/ 916 w 1028"/>
                <a:gd name="T43" fmla="*/ 39 h 340"/>
                <a:gd name="T44" fmla="*/ 924 w 1028"/>
                <a:gd name="T45" fmla="*/ 24 h 340"/>
                <a:gd name="T46" fmla="*/ 937 w 1028"/>
                <a:gd name="T47" fmla="*/ 12 h 340"/>
                <a:gd name="T48" fmla="*/ 952 w 1028"/>
                <a:gd name="T49" fmla="*/ 3 h 340"/>
                <a:gd name="T50" fmla="*/ 971 w 1028"/>
                <a:gd name="T51" fmla="*/ 0 h 340"/>
                <a:gd name="T52" fmla="*/ 989 w 1028"/>
                <a:gd name="T53" fmla="*/ 3 h 340"/>
                <a:gd name="T54" fmla="*/ 1004 w 1028"/>
                <a:gd name="T55" fmla="*/ 12 h 340"/>
                <a:gd name="T56" fmla="*/ 1017 w 1028"/>
                <a:gd name="T57" fmla="*/ 24 h 340"/>
                <a:gd name="T58" fmla="*/ 1025 w 1028"/>
                <a:gd name="T59" fmla="*/ 39 h 340"/>
                <a:gd name="T60" fmla="*/ 1028 w 1028"/>
                <a:gd name="T61" fmla="*/ 57 h 340"/>
                <a:gd name="T62" fmla="*/ 1028 w 1028"/>
                <a:gd name="T63" fmla="*/ 141 h 340"/>
                <a:gd name="T64" fmla="*/ 1024 w 1028"/>
                <a:gd name="T65" fmla="*/ 178 h 340"/>
                <a:gd name="T66" fmla="*/ 1015 w 1028"/>
                <a:gd name="T67" fmla="*/ 212 h 340"/>
                <a:gd name="T68" fmla="*/ 1000 w 1028"/>
                <a:gd name="T69" fmla="*/ 242 h 340"/>
                <a:gd name="T70" fmla="*/ 981 w 1028"/>
                <a:gd name="T71" fmla="*/ 269 h 340"/>
                <a:gd name="T72" fmla="*/ 957 w 1028"/>
                <a:gd name="T73" fmla="*/ 294 h 340"/>
                <a:gd name="T74" fmla="*/ 929 w 1028"/>
                <a:gd name="T75" fmla="*/ 314 h 340"/>
                <a:gd name="T76" fmla="*/ 897 w 1028"/>
                <a:gd name="T77" fmla="*/ 328 h 340"/>
                <a:gd name="T78" fmla="*/ 863 w 1028"/>
                <a:gd name="T79" fmla="*/ 337 h 340"/>
                <a:gd name="T80" fmla="*/ 828 w 1028"/>
                <a:gd name="T81" fmla="*/ 340 h 340"/>
                <a:gd name="T82" fmla="*/ 200 w 1028"/>
                <a:gd name="T83" fmla="*/ 340 h 340"/>
                <a:gd name="T84" fmla="*/ 165 w 1028"/>
                <a:gd name="T85" fmla="*/ 337 h 340"/>
                <a:gd name="T86" fmla="*/ 130 w 1028"/>
                <a:gd name="T87" fmla="*/ 328 h 340"/>
                <a:gd name="T88" fmla="*/ 99 w 1028"/>
                <a:gd name="T89" fmla="*/ 314 h 340"/>
                <a:gd name="T90" fmla="*/ 71 w 1028"/>
                <a:gd name="T91" fmla="*/ 294 h 340"/>
                <a:gd name="T92" fmla="*/ 47 w 1028"/>
                <a:gd name="T93" fmla="*/ 269 h 340"/>
                <a:gd name="T94" fmla="*/ 28 w 1028"/>
                <a:gd name="T95" fmla="*/ 242 h 340"/>
                <a:gd name="T96" fmla="*/ 12 w 1028"/>
                <a:gd name="T97" fmla="*/ 212 h 340"/>
                <a:gd name="T98" fmla="*/ 3 w 1028"/>
                <a:gd name="T99" fmla="*/ 178 h 340"/>
                <a:gd name="T100" fmla="*/ 0 w 1028"/>
                <a:gd name="T101" fmla="*/ 141 h 340"/>
                <a:gd name="T102" fmla="*/ 0 w 1028"/>
                <a:gd name="T103" fmla="*/ 57 h 340"/>
                <a:gd name="T104" fmla="*/ 3 w 1028"/>
                <a:gd name="T105" fmla="*/ 39 h 340"/>
                <a:gd name="T106" fmla="*/ 11 w 1028"/>
                <a:gd name="T107" fmla="*/ 24 h 340"/>
                <a:gd name="T108" fmla="*/ 23 w 1028"/>
                <a:gd name="T109" fmla="*/ 12 h 340"/>
                <a:gd name="T110" fmla="*/ 39 w 1028"/>
                <a:gd name="T111" fmla="*/ 3 h 340"/>
                <a:gd name="T112" fmla="*/ 57 w 1028"/>
                <a:gd name="T113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28" h="340">
                  <a:moveTo>
                    <a:pt x="57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3" y="24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5" y="141"/>
                  </a:lnTo>
                  <a:lnTo>
                    <a:pt x="117" y="164"/>
                  </a:lnTo>
                  <a:lnTo>
                    <a:pt x="126" y="185"/>
                  </a:lnTo>
                  <a:lnTo>
                    <a:pt x="140" y="202"/>
                  </a:lnTo>
                  <a:lnTo>
                    <a:pt x="156" y="216"/>
                  </a:lnTo>
                  <a:lnTo>
                    <a:pt x="177" y="224"/>
                  </a:lnTo>
                  <a:lnTo>
                    <a:pt x="200" y="227"/>
                  </a:lnTo>
                  <a:lnTo>
                    <a:pt x="828" y="227"/>
                  </a:lnTo>
                  <a:lnTo>
                    <a:pt x="851" y="224"/>
                  </a:lnTo>
                  <a:lnTo>
                    <a:pt x="870" y="216"/>
                  </a:lnTo>
                  <a:lnTo>
                    <a:pt x="888" y="202"/>
                  </a:lnTo>
                  <a:lnTo>
                    <a:pt x="902" y="185"/>
                  </a:lnTo>
                  <a:lnTo>
                    <a:pt x="910" y="164"/>
                  </a:lnTo>
                  <a:lnTo>
                    <a:pt x="913" y="141"/>
                  </a:lnTo>
                  <a:lnTo>
                    <a:pt x="913" y="57"/>
                  </a:lnTo>
                  <a:lnTo>
                    <a:pt x="916" y="39"/>
                  </a:lnTo>
                  <a:lnTo>
                    <a:pt x="924" y="24"/>
                  </a:lnTo>
                  <a:lnTo>
                    <a:pt x="937" y="12"/>
                  </a:lnTo>
                  <a:lnTo>
                    <a:pt x="952" y="3"/>
                  </a:lnTo>
                  <a:lnTo>
                    <a:pt x="971" y="0"/>
                  </a:lnTo>
                  <a:lnTo>
                    <a:pt x="989" y="3"/>
                  </a:lnTo>
                  <a:lnTo>
                    <a:pt x="1004" y="12"/>
                  </a:lnTo>
                  <a:lnTo>
                    <a:pt x="1017" y="24"/>
                  </a:lnTo>
                  <a:lnTo>
                    <a:pt x="1025" y="39"/>
                  </a:lnTo>
                  <a:lnTo>
                    <a:pt x="1028" y="57"/>
                  </a:lnTo>
                  <a:lnTo>
                    <a:pt x="1028" y="141"/>
                  </a:lnTo>
                  <a:lnTo>
                    <a:pt x="1024" y="178"/>
                  </a:lnTo>
                  <a:lnTo>
                    <a:pt x="1015" y="212"/>
                  </a:lnTo>
                  <a:lnTo>
                    <a:pt x="1000" y="242"/>
                  </a:lnTo>
                  <a:lnTo>
                    <a:pt x="981" y="269"/>
                  </a:lnTo>
                  <a:lnTo>
                    <a:pt x="957" y="294"/>
                  </a:lnTo>
                  <a:lnTo>
                    <a:pt x="929" y="314"/>
                  </a:lnTo>
                  <a:lnTo>
                    <a:pt x="897" y="328"/>
                  </a:lnTo>
                  <a:lnTo>
                    <a:pt x="863" y="337"/>
                  </a:lnTo>
                  <a:lnTo>
                    <a:pt x="828" y="340"/>
                  </a:lnTo>
                  <a:lnTo>
                    <a:pt x="200" y="340"/>
                  </a:lnTo>
                  <a:lnTo>
                    <a:pt x="165" y="337"/>
                  </a:lnTo>
                  <a:lnTo>
                    <a:pt x="130" y="328"/>
                  </a:lnTo>
                  <a:lnTo>
                    <a:pt x="99" y="314"/>
                  </a:lnTo>
                  <a:lnTo>
                    <a:pt x="71" y="294"/>
                  </a:lnTo>
                  <a:lnTo>
                    <a:pt x="47" y="269"/>
                  </a:lnTo>
                  <a:lnTo>
                    <a:pt x="28" y="242"/>
                  </a:lnTo>
                  <a:lnTo>
                    <a:pt x="12" y="212"/>
                  </a:lnTo>
                  <a:lnTo>
                    <a:pt x="3" y="178"/>
                  </a:lnTo>
                  <a:lnTo>
                    <a:pt x="0" y="141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28" name="Freeform 731"/>
          <p:cNvSpPr>
            <a:spLocks noEditPoints="1"/>
          </p:cNvSpPr>
          <p:nvPr/>
        </p:nvSpPr>
        <p:spPr bwMode="auto">
          <a:xfrm>
            <a:off x="3585951" y="5826204"/>
            <a:ext cx="333376" cy="457914"/>
          </a:xfrm>
          <a:custGeom>
            <a:avLst/>
            <a:gdLst>
              <a:gd name="T0" fmla="*/ 2274 w 2431"/>
              <a:gd name="T1" fmla="*/ 231 h 3347"/>
              <a:gd name="T2" fmla="*/ 217 w 2431"/>
              <a:gd name="T3" fmla="*/ 1673 h 3347"/>
              <a:gd name="T4" fmla="*/ 2274 w 2431"/>
              <a:gd name="T5" fmla="*/ 3115 h 3347"/>
              <a:gd name="T6" fmla="*/ 2274 w 2431"/>
              <a:gd name="T7" fmla="*/ 231 h 3347"/>
              <a:gd name="T8" fmla="*/ 79 w 2431"/>
              <a:gd name="T9" fmla="*/ 0 h 3347"/>
              <a:gd name="T10" fmla="*/ 100 w 2431"/>
              <a:gd name="T11" fmla="*/ 2 h 3347"/>
              <a:gd name="T12" fmla="*/ 118 w 2431"/>
              <a:gd name="T13" fmla="*/ 11 h 3347"/>
              <a:gd name="T14" fmla="*/ 134 w 2431"/>
              <a:gd name="T15" fmla="*/ 23 h 3347"/>
              <a:gd name="T16" fmla="*/ 147 w 2431"/>
              <a:gd name="T17" fmla="*/ 39 h 3347"/>
              <a:gd name="T18" fmla="*/ 155 w 2431"/>
              <a:gd name="T19" fmla="*/ 58 h 3347"/>
              <a:gd name="T20" fmla="*/ 157 w 2431"/>
              <a:gd name="T21" fmla="*/ 79 h 3347"/>
              <a:gd name="T22" fmla="*/ 157 w 2431"/>
              <a:gd name="T23" fmla="*/ 1521 h 3347"/>
              <a:gd name="T24" fmla="*/ 2309 w 2431"/>
              <a:gd name="T25" fmla="*/ 14 h 3347"/>
              <a:gd name="T26" fmla="*/ 2327 w 2431"/>
              <a:gd name="T27" fmla="*/ 4 h 3347"/>
              <a:gd name="T28" fmla="*/ 2348 w 2431"/>
              <a:gd name="T29" fmla="*/ 0 h 3347"/>
              <a:gd name="T30" fmla="*/ 2369 w 2431"/>
              <a:gd name="T31" fmla="*/ 1 h 3347"/>
              <a:gd name="T32" fmla="*/ 2389 w 2431"/>
              <a:gd name="T33" fmla="*/ 9 h 3347"/>
              <a:gd name="T34" fmla="*/ 2403 w 2431"/>
              <a:gd name="T35" fmla="*/ 19 h 3347"/>
              <a:gd name="T36" fmla="*/ 2415 w 2431"/>
              <a:gd name="T37" fmla="*/ 31 h 3347"/>
              <a:gd name="T38" fmla="*/ 2424 w 2431"/>
              <a:gd name="T39" fmla="*/ 46 h 3347"/>
              <a:gd name="T40" fmla="*/ 2429 w 2431"/>
              <a:gd name="T41" fmla="*/ 62 h 3347"/>
              <a:gd name="T42" fmla="*/ 2431 w 2431"/>
              <a:gd name="T43" fmla="*/ 79 h 3347"/>
              <a:gd name="T44" fmla="*/ 2431 w 2431"/>
              <a:gd name="T45" fmla="*/ 3266 h 3347"/>
              <a:gd name="T46" fmla="*/ 2429 w 2431"/>
              <a:gd name="T47" fmla="*/ 3284 h 3347"/>
              <a:gd name="T48" fmla="*/ 2424 w 2431"/>
              <a:gd name="T49" fmla="*/ 3300 h 3347"/>
              <a:gd name="T50" fmla="*/ 2415 w 2431"/>
              <a:gd name="T51" fmla="*/ 3315 h 3347"/>
              <a:gd name="T52" fmla="*/ 2403 w 2431"/>
              <a:gd name="T53" fmla="*/ 3328 h 3347"/>
              <a:gd name="T54" fmla="*/ 2389 w 2431"/>
              <a:gd name="T55" fmla="*/ 3337 h 3347"/>
              <a:gd name="T56" fmla="*/ 2371 w 2431"/>
              <a:gd name="T57" fmla="*/ 3345 h 3347"/>
              <a:gd name="T58" fmla="*/ 2352 w 2431"/>
              <a:gd name="T59" fmla="*/ 3347 h 3347"/>
              <a:gd name="T60" fmla="*/ 2337 w 2431"/>
              <a:gd name="T61" fmla="*/ 3345 h 3347"/>
              <a:gd name="T62" fmla="*/ 2322 w 2431"/>
              <a:gd name="T63" fmla="*/ 3340 h 3347"/>
              <a:gd name="T64" fmla="*/ 2309 w 2431"/>
              <a:gd name="T65" fmla="*/ 3333 h 3347"/>
              <a:gd name="T66" fmla="*/ 157 w 2431"/>
              <a:gd name="T67" fmla="*/ 1824 h 3347"/>
              <a:gd name="T68" fmla="*/ 157 w 2431"/>
              <a:gd name="T69" fmla="*/ 3266 h 3347"/>
              <a:gd name="T70" fmla="*/ 155 w 2431"/>
              <a:gd name="T71" fmla="*/ 3288 h 3347"/>
              <a:gd name="T72" fmla="*/ 147 w 2431"/>
              <a:gd name="T73" fmla="*/ 3307 h 3347"/>
              <a:gd name="T74" fmla="*/ 134 w 2431"/>
              <a:gd name="T75" fmla="*/ 3323 h 3347"/>
              <a:gd name="T76" fmla="*/ 118 w 2431"/>
              <a:gd name="T77" fmla="*/ 3336 h 3347"/>
              <a:gd name="T78" fmla="*/ 100 w 2431"/>
              <a:gd name="T79" fmla="*/ 3344 h 3347"/>
              <a:gd name="T80" fmla="*/ 79 w 2431"/>
              <a:gd name="T81" fmla="*/ 3347 h 3347"/>
              <a:gd name="T82" fmla="*/ 58 w 2431"/>
              <a:gd name="T83" fmla="*/ 3344 h 3347"/>
              <a:gd name="T84" fmla="*/ 39 w 2431"/>
              <a:gd name="T85" fmla="*/ 3336 h 3347"/>
              <a:gd name="T86" fmla="*/ 24 w 2431"/>
              <a:gd name="T87" fmla="*/ 3323 h 3347"/>
              <a:gd name="T88" fmla="*/ 11 w 2431"/>
              <a:gd name="T89" fmla="*/ 3307 h 3347"/>
              <a:gd name="T90" fmla="*/ 3 w 2431"/>
              <a:gd name="T91" fmla="*/ 3288 h 3347"/>
              <a:gd name="T92" fmla="*/ 0 w 2431"/>
              <a:gd name="T93" fmla="*/ 3266 h 3347"/>
              <a:gd name="T94" fmla="*/ 0 w 2431"/>
              <a:gd name="T95" fmla="*/ 79 h 3347"/>
              <a:gd name="T96" fmla="*/ 3 w 2431"/>
              <a:gd name="T97" fmla="*/ 58 h 3347"/>
              <a:gd name="T98" fmla="*/ 11 w 2431"/>
              <a:gd name="T99" fmla="*/ 39 h 3347"/>
              <a:gd name="T100" fmla="*/ 24 w 2431"/>
              <a:gd name="T101" fmla="*/ 23 h 3347"/>
              <a:gd name="T102" fmla="*/ 39 w 2431"/>
              <a:gd name="T103" fmla="*/ 11 h 3347"/>
              <a:gd name="T104" fmla="*/ 58 w 2431"/>
              <a:gd name="T105" fmla="*/ 2 h 3347"/>
              <a:gd name="T106" fmla="*/ 79 w 2431"/>
              <a:gd name="T107" fmla="*/ 0 h 3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31" h="3347">
                <a:moveTo>
                  <a:pt x="2274" y="231"/>
                </a:moveTo>
                <a:lnTo>
                  <a:pt x="217" y="1673"/>
                </a:lnTo>
                <a:lnTo>
                  <a:pt x="2274" y="3115"/>
                </a:lnTo>
                <a:lnTo>
                  <a:pt x="2274" y="231"/>
                </a:lnTo>
                <a:close/>
                <a:moveTo>
                  <a:pt x="79" y="0"/>
                </a:moveTo>
                <a:lnTo>
                  <a:pt x="100" y="2"/>
                </a:lnTo>
                <a:lnTo>
                  <a:pt x="118" y="11"/>
                </a:lnTo>
                <a:lnTo>
                  <a:pt x="134" y="23"/>
                </a:lnTo>
                <a:lnTo>
                  <a:pt x="147" y="39"/>
                </a:lnTo>
                <a:lnTo>
                  <a:pt x="155" y="58"/>
                </a:lnTo>
                <a:lnTo>
                  <a:pt x="157" y="79"/>
                </a:lnTo>
                <a:lnTo>
                  <a:pt x="157" y="1521"/>
                </a:lnTo>
                <a:lnTo>
                  <a:pt x="2309" y="14"/>
                </a:lnTo>
                <a:lnTo>
                  <a:pt x="2327" y="4"/>
                </a:lnTo>
                <a:lnTo>
                  <a:pt x="2348" y="0"/>
                </a:lnTo>
                <a:lnTo>
                  <a:pt x="2369" y="1"/>
                </a:lnTo>
                <a:lnTo>
                  <a:pt x="2389" y="9"/>
                </a:lnTo>
                <a:lnTo>
                  <a:pt x="2403" y="19"/>
                </a:lnTo>
                <a:lnTo>
                  <a:pt x="2415" y="31"/>
                </a:lnTo>
                <a:lnTo>
                  <a:pt x="2424" y="46"/>
                </a:lnTo>
                <a:lnTo>
                  <a:pt x="2429" y="62"/>
                </a:lnTo>
                <a:lnTo>
                  <a:pt x="2431" y="79"/>
                </a:lnTo>
                <a:lnTo>
                  <a:pt x="2431" y="3266"/>
                </a:lnTo>
                <a:lnTo>
                  <a:pt x="2429" y="3284"/>
                </a:lnTo>
                <a:lnTo>
                  <a:pt x="2424" y="3300"/>
                </a:lnTo>
                <a:lnTo>
                  <a:pt x="2415" y="3315"/>
                </a:lnTo>
                <a:lnTo>
                  <a:pt x="2403" y="3328"/>
                </a:lnTo>
                <a:lnTo>
                  <a:pt x="2389" y="3337"/>
                </a:lnTo>
                <a:lnTo>
                  <a:pt x="2371" y="3345"/>
                </a:lnTo>
                <a:lnTo>
                  <a:pt x="2352" y="3347"/>
                </a:lnTo>
                <a:lnTo>
                  <a:pt x="2337" y="3345"/>
                </a:lnTo>
                <a:lnTo>
                  <a:pt x="2322" y="3340"/>
                </a:lnTo>
                <a:lnTo>
                  <a:pt x="2309" y="3333"/>
                </a:lnTo>
                <a:lnTo>
                  <a:pt x="157" y="1824"/>
                </a:lnTo>
                <a:lnTo>
                  <a:pt x="157" y="3266"/>
                </a:lnTo>
                <a:lnTo>
                  <a:pt x="155" y="3288"/>
                </a:lnTo>
                <a:lnTo>
                  <a:pt x="147" y="3307"/>
                </a:lnTo>
                <a:lnTo>
                  <a:pt x="134" y="3323"/>
                </a:lnTo>
                <a:lnTo>
                  <a:pt x="118" y="3336"/>
                </a:lnTo>
                <a:lnTo>
                  <a:pt x="100" y="3344"/>
                </a:lnTo>
                <a:lnTo>
                  <a:pt x="79" y="3347"/>
                </a:lnTo>
                <a:lnTo>
                  <a:pt x="58" y="3344"/>
                </a:lnTo>
                <a:lnTo>
                  <a:pt x="39" y="3336"/>
                </a:lnTo>
                <a:lnTo>
                  <a:pt x="24" y="3323"/>
                </a:lnTo>
                <a:lnTo>
                  <a:pt x="11" y="3307"/>
                </a:lnTo>
                <a:lnTo>
                  <a:pt x="3" y="3288"/>
                </a:lnTo>
                <a:lnTo>
                  <a:pt x="0" y="3266"/>
                </a:lnTo>
                <a:lnTo>
                  <a:pt x="0" y="79"/>
                </a:lnTo>
                <a:lnTo>
                  <a:pt x="3" y="58"/>
                </a:lnTo>
                <a:lnTo>
                  <a:pt x="11" y="39"/>
                </a:lnTo>
                <a:lnTo>
                  <a:pt x="24" y="23"/>
                </a:lnTo>
                <a:lnTo>
                  <a:pt x="39" y="11"/>
                </a:lnTo>
                <a:lnTo>
                  <a:pt x="58" y="2"/>
                </a:lnTo>
                <a:lnTo>
                  <a:pt x="7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87" name="Group 1186"/>
          <p:cNvGrpSpPr/>
          <p:nvPr/>
        </p:nvGrpSpPr>
        <p:grpSpPr>
          <a:xfrm>
            <a:off x="2671889" y="5785286"/>
            <a:ext cx="290513" cy="539750"/>
            <a:chOff x="2730500" y="5784850"/>
            <a:chExt cx="290513" cy="539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32" name="Freeform 736"/>
            <p:cNvSpPr>
              <a:spLocks noEditPoints="1"/>
            </p:cNvSpPr>
            <p:nvPr/>
          </p:nvSpPr>
          <p:spPr bwMode="auto">
            <a:xfrm>
              <a:off x="2730500" y="5784850"/>
              <a:ext cx="290513" cy="539750"/>
            </a:xfrm>
            <a:custGeom>
              <a:avLst/>
              <a:gdLst>
                <a:gd name="T0" fmla="*/ 149 w 1832"/>
                <a:gd name="T1" fmla="*/ 1235 h 3400"/>
                <a:gd name="T2" fmla="*/ 133 w 1832"/>
                <a:gd name="T3" fmla="*/ 1476 h 3400"/>
                <a:gd name="T4" fmla="*/ 172 w 1832"/>
                <a:gd name="T5" fmla="*/ 1530 h 3400"/>
                <a:gd name="T6" fmla="*/ 133 w 1832"/>
                <a:gd name="T7" fmla="*/ 1584 h 3400"/>
                <a:gd name="T8" fmla="*/ 149 w 1832"/>
                <a:gd name="T9" fmla="*/ 1825 h 3400"/>
                <a:gd name="T10" fmla="*/ 169 w 1832"/>
                <a:gd name="T11" fmla="*/ 1888 h 3400"/>
                <a:gd name="T12" fmla="*/ 114 w 1832"/>
                <a:gd name="T13" fmla="*/ 1927 h 3400"/>
                <a:gd name="T14" fmla="*/ 161 w 1832"/>
                <a:gd name="T15" fmla="*/ 2176 h 3400"/>
                <a:gd name="T16" fmla="*/ 161 w 1832"/>
                <a:gd name="T17" fmla="*/ 2243 h 3400"/>
                <a:gd name="T18" fmla="*/ 114 w 1832"/>
                <a:gd name="T19" fmla="*/ 2493 h 3400"/>
                <a:gd name="T20" fmla="*/ 169 w 1832"/>
                <a:gd name="T21" fmla="*/ 2532 h 3400"/>
                <a:gd name="T22" fmla="*/ 149 w 1832"/>
                <a:gd name="T23" fmla="*/ 2595 h 3400"/>
                <a:gd name="T24" fmla="*/ 133 w 1832"/>
                <a:gd name="T25" fmla="*/ 2836 h 3400"/>
                <a:gd name="T26" fmla="*/ 172 w 1832"/>
                <a:gd name="T27" fmla="*/ 2890 h 3400"/>
                <a:gd name="T28" fmla="*/ 133 w 1832"/>
                <a:gd name="T29" fmla="*/ 2944 h 3400"/>
                <a:gd name="T30" fmla="*/ 149 w 1832"/>
                <a:gd name="T31" fmla="*/ 3185 h 3400"/>
                <a:gd name="T32" fmla="*/ 170 w 1832"/>
                <a:gd name="T33" fmla="*/ 3246 h 3400"/>
                <a:gd name="T34" fmla="*/ 181 w 1832"/>
                <a:gd name="T35" fmla="*/ 3285 h 3400"/>
                <a:gd name="T36" fmla="*/ 1676 w 1832"/>
                <a:gd name="T37" fmla="*/ 3275 h 3400"/>
                <a:gd name="T38" fmla="*/ 1717 w 1832"/>
                <a:gd name="T39" fmla="*/ 3204 h 3400"/>
                <a:gd name="T40" fmla="*/ 1535 w 1832"/>
                <a:gd name="T41" fmla="*/ 1224 h 3400"/>
                <a:gd name="T42" fmla="*/ 1471 w 1832"/>
                <a:gd name="T43" fmla="*/ 1244 h 3400"/>
                <a:gd name="T44" fmla="*/ 1431 w 1832"/>
                <a:gd name="T45" fmla="*/ 1190 h 3400"/>
                <a:gd name="T46" fmla="*/ 1179 w 1832"/>
                <a:gd name="T47" fmla="*/ 1235 h 3400"/>
                <a:gd name="T48" fmla="*/ 1112 w 1832"/>
                <a:gd name="T49" fmla="*/ 1235 h 3400"/>
                <a:gd name="T50" fmla="*/ 859 w 1832"/>
                <a:gd name="T51" fmla="*/ 1190 h 3400"/>
                <a:gd name="T52" fmla="*/ 820 w 1832"/>
                <a:gd name="T53" fmla="*/ 1244 h 3400"/>
                <a:gd name="T54" fmla="*/ 756 w 1832"/>
                <a:gd name="T55" fmla="*/ 1224 h 3400"/>
                <a:gd name="T56" fmla="*/ 512 w 1832"/>
                <a:gd name="T57" fmla="*/ 1208 h 3400"/>
                <a:gd name="T58" fmla="*/ 458 w 1832"/>
                <a:gd name="T59" fmla="*/ 1247 h 3400"/>
                <a:gd name="T60" fmla="*/ 404 w 1832"/>
                <a:gd name="T61" fmla="*/ 1208 h 3400"/>
                <a:gd name="T62" fmla="*/ 176 w 1832"/>
                <a:gd name="T63" fmla="*/ 343 h 3400"/>
                <a:gd name="T64" fmla="*/ 118 w 1832"/>
                <a:gd name="T65" fmla="*/ 401 h 3400"/>
                <a:gd name="T66" fmla="*/ 1717 w 1832"/>
                <a:gd name="T67" fmla="*/ 423 h 3400"/>
                <a:gd name="T68" fmla="*/ 1676 w 1832"/>
                <a:gd name="T69" fmla="*/ 351 h 3400"/>
                <a:gd name="T70" fmla="*/ 687 w 1832"/>
                <a:gd name="T71" fmla="*/ 113 h 3400"/>
                <a:gd name="T72" fmla="*/ 687 w 1832"/>
                <a:gd name="T73" fmla="*/ 113 h 3400"/>
                <a:gd name="T74" fmla="*/ 1634 w 1832"/>
                <a:gd name="T75" fmla="*/ 227 h 3400"/>
                <a:gd name="T76" fmla="*/ 1761 w 1832"/>
                <a:gd name="T77" fmla="*/ 273 h 3400"/>
                <a:gd name="T78" fmla="*/ 1829 w 1832"/>
                <a:gd name="T79" fmla="*/ 387 h 3400"/>
                <a:gd name="T80" fmla="*/ 1819 w 1832"/>
                <a:gd name="T81" fmla="*/ 3272 h 3400"/>
                <a:gd name="T82" fmla="*/ 1734 w 1832"/>
                <a:gd name="T83" fmla="*/ 3373 h 3400"/>
                <a:gd name="T84" fmla="*/ 199 w 1832"/>
                <a:gd name="T85" fmla="*/ 3400 h 3400"/>
                <a:gd name="T86" fmla="*/ 71 w 1832"/>
                <a:gd name="T87" fmla="*/ 3354 h 3400"/>
                <a:gd name="T88" fmla="*/ 3 w 1832"/>
                <a:gd name="T89" fmla="*/ 3239 h 3400"/>
                <a:gd name="T90" fmla="*/ 12 w 1832"/>
                <a:gd name="T91" fmla="*/ 354 h 3400"/>
                <a:gd name="T92" fmla="*/ 99 w 1832"/>
                <a:gd name="T93" fmla="*/ 253 h 3400"/>
                <a:gd name="T94" fmla="*/ 572 w 1832"/>
                <a:gd name="T95" fmla="*/ 227 h 3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32" h="3400">
                  <a:moveTo>
                    <a:pt x="172" y="1190"/>
                  </a:moveTo>
                  <a:lnTo>
                    <a:pt x="169" y="1208"/>
                  </a:lnTo>
                  <a:lnTo>
                    <a:pt x="161" y="1224"/>
                  </a:lnTo>
                  <a:lnTo>
                    <a:pt x="149" y="1235"/>
                  </a:lnTo>
                  <a:lnTo>
                    <a:pt x="133" y="1244"/>
                  </a:lnTo>
                  <a:lnTo>
                    <a:pt x="114" y="1247"/>
                  </a:lnTo>
                  <a:lnTo>
                    <a:pt x="114" y="1473"/>
                  </a:lnTo>
                  <a:lnTo>
                    <a:pt x="133" y="1476"/>
                  </a:lnTo>
                  <a:lnTo>
                    <a:pt x="149" y="1485"/>
                  </a:lnTo>
                  <a:lnTo>
                    <a:pt x="161" y="1497"/>
                  </a:lnTo>
                  <a:lnTo>
                    <a:pt x="169" y="1512"/>
                  </a:lnTo>
                  <a:lnTo>
                    <a:pt x="172" y="1530"/>
                  </a:lnTo>
                  <a:lnTo>
                    <a:pt x="169" y="1548"/>
                  </a:lnTo>
                  <a:lnTo>
                    <a:pt x="161" y="1563"/>
                  </a:lnTo>
                  <a:lnTo>
                    <a:pt x="149" y="1575"/>
                  </a:lnTo>
                  <a:lnTo>
                    <a:pt x="133" y="1584"/>
                  </a:lnTo>
                  <a:lnTo>
                    <a:pt x="114" y="1587"/>
                  </a:lnTo>
                  <a:lnTo>
                    <a:pt x="114" y="1813"/>
                  </a:lnTo>
                  <a:lnTo>
                    <a:pt x="133" y="1816"/>
                  </a:lnTo>
                  <a:lnTo>
                    <a:pt x="149" y="1825"/>
                  </a:lnTo>
                  <a:lnTo>
                    <a:pt x="161" y="1837"/>
                  </a:lnTo>
                  <a:lnTo>
                    <a:pt x="169" y="1852"/>
                  </a:lnTo>
                  <a:lnTo>
                    <a:pt x="172" y="1870"/>
                  </a:lnTo>
                  <a:lnTo>
                    <a:pt x="169" y="1888"/>
                  </a:lnTo>
                  <a:lnTo>
                    <a:pt x="161" y="1903"/>
                  </a:lnTo>
                  <a:lnTo>
                    <a:pt x="149" y="1915"/>
                  </a:lnTo>
                  <a:lnTo>
                    <a:pt x="133" y="1924"/>
                  </a:lnTo>
                  <a:lnTo>
                    <a:pt x="114" y="1927"/>
                  </a:lnTo>
                  <a:lnTo>
                    <a:pt x="114" y="2153"/>
                  </a:lnTo>
                  <a:lnTo>
                    <a:pt x="133" y="2156"/>
                  </a:lnTo>
                  <a:lnTo>
                    <a:pt x="149" y="2165"/>
                  </a:lnTo>
                  <a:lnTo>
                    <a:pt x="161" y="2176"/>
                  </a:lnTo>
                  <a:lnTo>
                    <a:pt x="169" y="2192"/>
                  </a:lnTo>
                  <a:lnTo>
                    <a:pt x="172" y="2210"/>
                  </a:lnTo>
                  <a:lnTo>
                    <a:pt x="169" y="2228"/>
                  </a:lnTo>
                  <a:lnTo>
                    <a:pt x="161" y="2243"/>
                  </a:lnTo>
                  <a:lnTo>
                    <a:pt x="149" y="2255"/>
                  </a:lnTo>
                  <a:lnTo>
                    <a:pt x="133" y="2264"/>
                  </a:lnTo>
                  <a:lnTo>
                    <a:pt x="114" y="2267"/>
                  </a:lnTo>
                  <a:lnTo>
                    <a:pt x="114" y="2493"/>
                  </a:lnTo>
                  <a:lnTo>
                    <a:pt x="133" y="2496"/>
                  </a:lnTo>
                  <a:lnTo>
                    <a:pt x="149" y="2505"/>
                  </a:lnTo>
                  <a:lnTo>
                    <a:pt x="161" y="2517"/>
                  </a:lnTo>
                  <a:lnTo>
                    <a:pt x="169" y="2532"/>
                  </a:lnTo>
                  <a:lnTo>
                    <a:pt x="172" y="2550"/>
                  </a:lnTo>
                  <a:lnTo>
                    <a:pt x="169" y="2568"/>
                  </a:lnTo>
                  <a:lnTo>
                    <a:pt x="161" y="2583"/>
                  </a:lnTo>
                  <a:lnTo>
                    <a:pt x="149" y="2595"/>
                  </a:lnTo>
                  <a:lnTo>
                    <a:pt x="133" y="2604"/>
                  </a:lnTo>
                  <a:lnTo>
                    <a:pt x="114" y="2607"/>
                  </a:lnTo>
                  <a:lnTo>
                    <a:pt x="114" y="2833"/>
                  </a:lnTo>
                  <a:lnTo>
                    <a:pt x="133" y="2836"/>
                  </a:lnTo>
                  <a:lnTo>
                    <a:pt x="149" y="2845"/>
                  </a:lnTo>
                  <a:lnTo>
                    <a:pt x="161" y="2857"/>
                  </a:lnTo>
                  <a:lnTo>
                    <a:pt x="169" y="2872"/>
                  </a:lnTo>
                  <a:lnTo>
                    <a:pt x="172" y="2890"/>
                  </a:lnTo>
                  <a:lnTo>
                    <a:pt x="169" y="2908"/>
                  </a:lnTo>
                  <a:lnTo>
                    <a:pt x="161" y="2924"/>
                  </a:lnTo>
                  <a:lnTo>
                    <a:pt x="149" y="2935"/>
                  </a:lnTo>
                  <a:lnTo>
                    <a:pt x="133" y="2944"/>
                  </a:lnTo>
                  <a:lnTo>
                    <a:pt x="114" y="2947"/>
                  </a:lnTo>
                  <a:lnTo>
                    <a:pt x="114" y="3173"/>
                  </a:lnTo>
                  <a:lnTo>
                    <a:pt x="133" y="3176"/>
                  </a:lnTo>
                  <a:lnTo>
                    <a:pt x="149" y="3185"/>
                  </a:lnTo>
                  <a:lnTo>
                    <a:pt x="161" y="3197"/>
                  </a:lnTo>
                  <a:lnTo>
                    <a:pt x="169" y="3212"/>
                  </a:lnTo>
                  <a:lnTo>
                    <a:pt x="172" y="3230"/>
                  </a:lnTo>
                  <a:lnTo>
                    <a:pt x="170" y="3246"/>
                  </a:lnTo>
                  <a:lnTo>
                    <a:pt x="162" y="3261"/>
                  </a:lnTo>
                  <a:lnTo>
                    <a:pt x="152" y="3272"/>
                  </a:lnTo>
                  <a:lnTo>
                    <a:pt x="165" y="3280"/>
                  </a:lnTo>
                  <a:lnTo>
                    <a:pt x="181" y="3285"/>
                  </a:lnTo>
                  <a:lnTo>
                    <a:pt x="199" y="3287"/>
                  </a:lnTo>
                  <a:lnTo>
                    <a:pt x="1634" y="3287"/>
                  </a:lnTo>
                  <a:lnTo>
                    <a:pt x="1656" y="3284"/>
                  </a:lnTo>
                  <a:lnTo>
                    <a:pt x="1676" y="3275"/>
                  </a:lnTo>
                  <a:lnTo>
                    <a:pt x="1693" y="3262"/>
                  </a:lnTo>
                  <a:lnTo>
                    <a:pt x="1706" y="3245"/>
                  </a:lnTo>
                  <a:lnTo>
                    <a:pt x="1714" y="3226"/>
                  </a:lnTo>
                  <a:lnTo>
                    <a:pt x="1717" y="3204"/>
                  </a:lnTo>
                  <a:lnTo>
                    <a:pt x="1717" y="1190"/>
                  </a:lnTo>
                  <a:lnTo>
                    <a:pt x="1546" y="1190"/>
                  </a:lnTo>
                  <a:lnTo>
                    <a:pt x="1544" y="1208"/>
                  </a:lnTo>
                  <a:lnTo>
                    <a:pt x="1535" y="1224"/>
                  </a:lnTo>
                  <a:lnTo>
                    <a:pt x="1523" y="1235"/>
                  </a:lnTo>
                  <a:lnTo>
                    <a:pt x="1507" y="1244"/>
                  </a:lnTo>
                  <a:lnTo>
                    <a:pt x="1488" y="1247"/>
                  </a:lnTo>
                  <a:lnTo>
                    <a:pt x="1471" y="1244"/>
                  </a:lnTo>
                  <a:lnTo>
                    <a:pt x="1455" y="1235"/>
                  </a:lnTo>
                  <a:lnTo>
                    <a:pt x="1443" y="1224"/>
                  </a:lnTo>
                  <a:lnTo>
                    <a:pt x="1434" y="1208"/>
                  </a:lnTo>
                  <a:lnTo>
                    <a:pt x="1431" y="1190"/>
                  </a:lnTo>
                  <a:lnTo>
                    <a:pt x="1202" y="1190"/>
                  </a:lnTo>
                  <a:lnTo>
                    <a:pt x="1200" y="1208"/>
                  </a:lnTo>
                  <a:lnTo>
                    <a:pt x="1192" y="1224"/>
                  </a:lnTo>
                  <a:lnTo>
                    <a:pt x="1179" y="1235"/>
                  </a:lnTo>
                  <a:lnTo>
                    <a:pt x="1164" y="1244"/>
                  </a:lnTo>
                  <a:lnTo>
                    <a:pt x="1145" y="1247"/>
                  </a:lnTo>
                  <a:lnTo>
                    <a:pt x="1127" y="1244"/>
                  </a:lnTo>
                  <a:lnTo>
                    <a:pt x="1112" y="1235"/>
                  </a:lnTo>
                  <a:lnTo>
                    <a:pt x="1099" y="1224"/>
                  </a:lnTo>
                  <a:lnTo>
                    <a:pt x="1091" y="1208"/>
                  </a:lnTo>
                  <a:lnTo>
                    <a:pt x="1088" y="1190"/>
                  </a:lnTo>
                  <a:lnTo>
                    <a:pt x="859" y="1190"/>
                  </a:lnTo>
                  <a:lnTo>
                    <a:pt x="856" y="1208"/>
                  </a:lnTo>
                  <a:lnTo>
                    <a:pt x="848" y="1224"/>
                  </a:lnTo>
                  <a:lnTo>
                    <a:pt x="836" y="1235"/>
                  </a:lnTo>
                  <a:lnTo>
                    <a:pt x="820" y="1244"/>
                  </a:lnTo>
                  <a:lnTo>
                    <a:pt x="801" y="1247"/>
                  </a:lnTo>
                  <a:lnTo>
                    <a:pt x="784" y="1244"/>
                  </a:lnTo>
                  <a:lnTo>
                    <a:pt x="768" y="1235"/>
                  </a:lnTo>
                  <a:lnTo>
                    <a:pt x="756" y="1224"/>
                  </a:lnTo>
                  <a:lnTo>
                    <a:pt x="747" y="1208"/>
                  </a:lnTo>
                  <a:lnTo>
                    <a:pt x="744" y="1190"/>
                  </a:lnTo>
                  <a:lnTo>
                    <a:pt x="515" y="1190"/>
                  </a:lnTo>
                  <a:lnTo>
                    <a:pt x="512" y="1208"/>
                  </a:lnTo>
                  <a:lnTo>
                    <a:pt x="505" y="1224"/>
                  </a:lnTo>
                  <a:lnTo>
                    <a:pt x="492" y="1235"/>
                  </a:lnTo>
                  <a:lnTo>
                    <a:pt x="477" y="1244"/>
                  </a:lnTo>
                  <a:lnTo>
                    <a:pt x="458" y="1247"/>
                  </a:lnTo>
                  <a:lnTo>
                    <a:pt x="440" y="1244"/>
                  </a:lnTo>
                  <a:lnTo>
                    <a:pt x="425" y="1235"/>
                  </a:lnTo>
                  <a:lnTo>
                    <a:pt x="412" y="1224"/>
                  </a:lnTo>
                  <a:lnTo>
                    <a:pt x="404" y="1208"/>
                  </a:lnTo>
                  <a:lnTo>
                    <a:pt x="401" y="1190"/>
                  </a:lnTo>
                  <a:lnTo>
                    <a:pt x="172" y="1190"/>
                  </a:lnTo>
                  <a:close/>
                  <a:moveTo>
                    <a:pt x="199" y="340"/>
                  </a:moveTo>
                  <a:lnTo>
                    <a:pt x="176" y="343"/>
                  </a:lnTo>
                  <a:lnTo>
                    <a:pt x="156" y="351"/>
                  </a:lnTo>
                  <a:lnTo>
                    <a:pt x="139" y="365"/>
                  </a:lnTo>
                  <a:lnTo>
                    <a:pt x="126" y="381"/>
                  </a:lnTo>
                  <a:lnTo>
                    <a:pt x="118" y="401"/>
                  </a:lnTo>
                  <a:lnTo>
                    <a:pt x="114" y="423"/>
                  </a:lnTo>
                  <a:lnTo>
                    <a:pt x="114" y="1077"/>
                  </a:lnTo>
                  <a:lnTo>
                    <a:pt x="1717" y="1077"/>
                  </a:lnTo>
                  <a:lnTo>
                    <a:pt x="1717" y="423"/>
                  </a:lnTo>
                  <a:lnTo>
                    <a:pt x="1714" y="401"/>
                  </a:lnTo>
                  <a:lnTo>
                    <a:pt x="1706" y="381"/>
                  </a:lnTo>
                  <a:lnTo>
                    <a:pt x="1693" y="365"/>
                  </a:lnTo>
                  <a:lnTo>
                    <a:pt x="1676" y="351"/>
                  </a:lnTo>
                  <a:lnTo>
                    <a:pt x="1656" y="343"/>
                  </a:lnTo>
                  <a:lnTo>
                    <a:pt x="1634" y="340"/>
                  </a:lnTo>
                  <a:lnTo>
                    <a:pt x="199" y="340"/>
                  </a:lnTo>
                  <a:close/>
                  <a:moveTo>
                    <a:pt x="687" y="113"/>
                  </a:moveTo>
                  <a:lnTo>
                    <a:pt x="687" y="227"/>
                  </a:lnTo>
                  <a:lnTo>
                    <a:pt x="1145" y="227"/>
                  </a:lnTo>
                  <a:lnTo>
                    <a:pt x="1145" y="113"/>
                  </a:lnTo>
                  <a:lnTo>
                    <a:pt x="687" y="113"/>
                  </a:lnTo>
                  <a:close/>
                  <a:moveTo>
                    <a:pt x="572" y="0"/>
                  </a:moveTo>
                  <a:lnTo>
                    <a:pt x="1259" y="0"/>
                  </a:lnTo>
                  <a:lnTo>
                    <a:pt x="1259" y="227"/>
                  </a:lnTo>
                  <a:lnTo>
                    <a:pt x="1634" y="227"/>
                  </a:lnTo>
                  <a:lnTo>
                    <a:pt x="1669" y="230"/>
                  </a:lnTo>
                  <a:lnTo>
                    <a:pt x="1703" y="239"/>
                  </a:lnTo>
                  <a:lnTo>
                    <a:pt x="1734" y="253"/>
                  </a:lnTo>
                  <a:lnTo>
                    <a:pt x="1761" y="273"/>
                  </a:lnTo>
                  <a:lnTo>
                    <a:pt x="1785" y="297"/>
                  </a:lnTo>
                  <a:lnTo>
                    <a:pt x="1805" y="324"/>
                  </a:lnTo>
                  <a:lnTo>
                    <a:pt x="1819" y="354"/>
                  </a:lnTo>
                  <a:lnTo>
                    <a:pt x="1829" y="387"/>
                  </a:lnTo>
                  <a:lnTo>
                    <a:pt x="1832" y="423"/>
                  </a:lnTo>
                  <a:lnTo>
                    <a:pt x="1832" y="3204"/>
                  </a:lnTo>
                  <a:lnTo>
                    <a:pt x="1829" y="3239"/>
                  </a:lnTo>
                  <a:lnTo>
                    <a:pt x="1819" y="3272"/>
                  </a:lnTo>
                  <a:lnTo>
                    <a:pt x="1805" y="3303"/>
                  </a:lnTo>
                  <a:lnTo>
                    <a:pt x="1785" y="3330"/>
                  </a:lnTo>
                  <a:lnTo>
                    <a:pt x="1761" y="3354"/>
                  </a:lnTo>
                  <a:lnTo>
                    <a:pt x="1734" y="3373"/>
                  </a:lnTo>
                  <a:lnTo>
                    <a:pt x="1703" y="3388"/>
                  </a:lnTo>
                  <a:lnTo>
                    <a:pt x="1669" y="3397"/>
                  </a:lnTo>
                  <a:lnTo>
                    <a:pt x="1634" y="3400"/>
                  </a:lnTo>
                  <a:lnTo>
                    <a:pt x="199" y="3400"/>
                  </a:lnTo>
                  <a:lnTo>
                    <a:pt x="162" y="3397"/>
                  </a:lnTo>
                  <a:lnTo>
                    <a:pt x="129" y="3388"/>
                  </a:lnTo>
                  <a:lnTo>
                    <a:pt x="99" y="3373"/>
                  </a:lnTo>
                  <a:lnTo>
                    <a:pt x="71" y="3354"/>
                  </a:lnTo>
                  <a:lnTo>
                    <a:pt x="47" y="3330"/>
                  </a:lnTo>
                  <a:lnTo>
                    <a:pt x="27" y="3303"/>
                  </a:lnTo>
                  <a:lnTo>
                    <a:pt x="12" y="3272"/>
                  </a:lnTo>
                  <a:lnTo>
                    <a:pt x="3" y="3239"/>
                  </a:lnTo>
                  <a:lnTo>
                    <a:pt x="0" y="3204"/>
                  </a:lnTo>
                  <a:lnTo>
                    <a:pt x="0" y="423"/>
                  </a:lnTo>
                  <a:lnTo>
                    <a:pt x="3" y="387"/>
                  </a:lnTo>
                  <a:lnTo>
                    <a:pt x="12" y="354"/>
                  </a:lnTo>
                  <a:lnTo>
                    <a:pt x="27" y="324"/>
                  </a:lnTo>
                  <a:lnTo>
                    <a:pt x="47" y="297"/>
                  </a:lnTo>
                  <a:lnTo>
                    <a:pt x="71" y="273"/>
                  </a:lnTo>
                  <a:lnTo>
                    <a:pt x="99" y="253"/>
                  </a:lnTo>
                  <a:lnTo>
                    <a:pt x="129" y="239"/>
                  </a:lnTo>
                  <a:lnTo>
                    <a:pt x="162" y="230"/>
                  </a:lnTo>
                  <a:lnTo>
                    <a:pt x="199" y="227"/>
                  </a:lnTo>
                  <a:lnTo>
                    <a:pt x="572" y="227"/>
                  </a:lnTo>
                  <a:lnTo>
                    <a:pt x="5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3" name="Freeform 737"/>
            <p:cNvSpPr>
              <a:spLocks/>
            </p:cNvSpPr>
            <p:nvPr/>
          </p:nvSpPr>
          <p:spPr bwMode="auto">
            <a:xfrm>
              <a:off x="2767013" y="5991225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2 h 114"/>
                <a:gd name="T6" fmla="*/ 104 w 114"/>
                <a:gd name="T7" fmla="*/ 23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4 w 114"/>
                <a:gd name="T15" fmla="*/ 90 h 114"/>
                <a:gd name="T16" fmla="*/ 92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3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4" name="Freeform 738"/>
            <p:cNvSpPr>
              <a:spLocks/>
            </p:cNvSpPr>
            <p:nvPr/>
          </p:nvSpPr>
          <p:spPr bwMode="auto">
            <a:xfrm>
              <a:off x="2794000" y="6018213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4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0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5" name="Freeform 739"/>
            <p:cNvSpPr>
              <a:spLocks/>
            </p:cNvSpPr>
            <p:nvPr/>
          </p:nvSpPr>
          <p:spPr bwMode="auto">
            <a:xfrm>
              <a:off x="2820988" y="5991225"/>
              <a:ext cx="19050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2 h 114"/>
                <a:gd name="T6" fmla="*/ 105 w 115"/>
                <a:gd name="T7" fmla="*/ 23 h 114"/>
                <a:gd name="T8" fmla="*/ 113 w 115"/>
                <a:gd name="T9" fmla="*/ 39 h 114"/>
                <a:gd name="T10" fmla="*/ 115 w 115"/>
                <a:gd name="T11" fmla="*/ 57 h 114"/>
                <a:gd name="T12" fmla="*/ 113 w 115"/>
                <a:gd name="T13" fmla="*/ 75 h 114"/>
                <a:gd name="T14" fmla="*/ 105 w 115"/>
                <a:gd name="T15" fmla="*/ 90 h 114"/>
                <a:gd name="T16" fmla="*/ 92 w 115"/>
                <a:gd name="T17" fmla="*/ 102 h 114"/>
                <a:gd name="T18" fmla="*/ 76 w 115"/>
                <a:gd name="T19" fmla="*/ 111 h 114"/>
                <a:gd name="T20" fmla="*/ 58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2 w 115"/>
                <a:gd name="T27" fmla="*/ 90 h 114"/>
                <a:gd name="T28" fmla="*/ 4 w 115"/>
                <a:gd name="T29" fmla="*/ 75 h 114"/>
                <a:gd name="T30" fmla="*/ 0 w 115"/>
                <a:gd name="T31" fmla="*/ 57 h 114"/>
                <a:gd name="T32" fmla="*/ 4 w 115"/>
                <a:gd name="T33" fmla="*/ 39 h 114"/>
                <a:gd name="T34" fmla="*/ 12 w 115"/>
                <a:gd name="T35" fmla="*/ 23 h 114"/>
                <a:gd name="T36" fmla="*/ 24 w 115"/>
                <a:gd name="T37" fmla="*/ 12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5" y="23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3" y="75"/>
                  </a:lnTo>
                  <a:lnTo>
                    <a:pt x="105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6" name="Freeform 740"/>
            <p:cNvSpPr>
              <a:spLocks/>
            </p:cNvSpPr>
            <p:nvPr/>
          </p:nvSpPr>
          <p:spPr bwMode="auto">
            <a:xfrm>
              <a:off x="2874963" y="5991225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2 h 114"/>
                <a:gd name="T6" fmla="*/ 104 w 114"/>
                <a:gd name="T7" fmla="*/ 23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0 h 114"/>
                <a:gd name="T16" fmla="*/ 92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3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7" name="Freeform 741"/>
            <p:cNvSpPr>
              <a:spLocks/>
            </p:cNvSpPr>
            <p:nvPr/>
          </p:nvSpPr>
          <p:spPr bwMode="auto">
            <a:xfrm>
              <a:off x="2847975" y="6018213"/>
              <a:ext cx="19050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2 w 115"/>
                <a:gd name="T5" fmla="*/ 12 h 114"/>
                <a:gd name="T6" fmla="*/ 104 w 115"/>
                <a:gd name="T7" fmla="*/ 24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0 h 114"/>
                <a:gd name="T16" fmla="*/ 92 w 115"/>
                <a:gd name="T17" fmla="*/ 102 h 114"/>
                <a:gd name="T18" fmla="*/ 76 w 115"/>
                <a:gd name="T19" fmla="*/ 111 h 114"/>
                <a:gd name="T20" fmla="*/ 57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2 w 115"/>
                <a:gd name="T27" fmla="*/ 90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2 w 115"/>
                <a:gd name="T35" fmla="*/ 24 h 114"/>
                <a:gd name="T36" fmla="*/ 24 w 115"/>
                <a:gd name="T37" fmla="*/ 12 h 114"/>
                <a:gd name="T38" fmla="*/ 40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8" name="Freeform 742"/>
            <p:cNvSpPr>
              <a:spLocks/>
            </p:cNvSpPr>
            <p:nvPr/>
          </p:nvSpPr>
          <p:spPr bwMode="auto">
            <a:xfrm>
              <a:off x="2903538" y="6018213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4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4 w 114"/>
                <a:gd name="T15" fmla="*/ 90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9" name="Freeform 743"/>
            <p:cNvSpPr>
              <a:spLocks/>
            </p:cNvSpPr>
            <p:nvPr/>
          </p:nvSpPr>
          <p:spPr bwMode="auto">
            <a:xfrm>
              <a:off x="2930525" y="5991225"/>
              <a:ext cx="17463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2 h 114"/>
                <a:gd name="T6" fmla="*/ 104 w 115"/>
                <a:gd name="T7" fmla="*/ 23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0 h 114"/>
                <a:gd name="T16" fmla="*/ 92 w 115"/>
                <a:gd name="T17" fmla="*/ 102 h 114"/>
                <a:gd name="T18" fmla="*/ 76 w 115"/>
                <a:gd name="T19" fmla="*/ 111 h 114"/>
                <a:gd name="T20" fmla="*/ 58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2 w 115"/>
                <a:gd name="T27" fmla="*/ 90 h 114"/>
                <a:gd name="T28" fmla="*/ 4 w 115"/>
                <a:gd name="T29" fmla="*/ 75 h 114"/>
                <a:gd name="T30" fmla="*/ 0 w 115"/>
                <a:gd name="T31" fmla="*/ 57 h 114"/>
                <a:gd name="T32" fmla="*/ 4 w 115"/>
                <a:gd name="T33" fmla="*/ 39 h 114"/>
                <a:gd name="T34" fmla="*/ 12 w 115"/>
                <a:gd name="T35" fmla="*/ 23 h 114"/>
                <a:gd name="T36" fmla="*/ 24 w 115"/>
                <a:gd name="T37" fmla="*/ 12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0" name="Freeform 744"/>
            <p:cNvSpPr>
              <a:spLocks/>
            </p:cNvSpPr>
            <p:nvPr/>
          </p:nvSpPr>
          <p:spPr bwMode="auto">
            <a:xfrm>
              <a:off x="2984500" y="5991225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3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0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3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1" name="Freeform 745"/>
            <p:cNvSpPr>
              <a:spLocks/>
            </p:cNvSpPr>
            <p:nvPr/>
          </p:nvSpPr>
          <p:spPr bwMode="auto">
            <a:xfrm>
              <a:off x="2957513" y="6018213"/>
              <a:ext cx="17463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2 w 115"/>
                <a:gd name="T5" fmla="*/ 12 h 114"/>
                <a:gd name="T6" fmla="*/ 104 w 115"/>
                <a:gd name="T7" fmla="*/ 24 h 114"/>
                <a:gd name="T8" fmla="*/ 113 w 115"/>
                <a:gd name="T9" fmla="*/ 39 h 114"/>
                <a:gd name="T10" fmla="*/ 115 w 115"/>
                <a:gd name="T11" fmla="*/ 57 h 114"/>
                <a:gd name="T12" fmla="*/ 113 w 115"/>
                <a:gd name="T13" fmla="*/ 75 h 114"/>
                <a:gd name="T14" fmla="*/ 104 w 115"/>
                <a:gd name="T15" fmla="*/ 90 h 114"/>
                <a:gd name="T16" fmla="*/ 92 w 115"/>
                <a:gd name="T17" fmla="*/ 102 h 114"/>
                <a:gd name="T18" fmla="*/ 76 w 115"/>
                <a:gd name="T19" fmla="*/ 111 h 114"/>
                <a:gd name="T20" fmla="*/ 57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2 w 115"/>
                <a:gd name="T27" fmla="*/ 90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2 w 115"/>
                <a:gd name="T35" fmla="*/ 24 h 114"/>
                <a:gd name="T36" fmla="*/ 24 w 115"/>
                <a:gd name="T37" fmla="*/ 12 h 114"/>
                <a:gd name="T38" fmla="*/ 40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3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2" name="Freeform 746"/>
            <p:cNvSpPr>
              <a:spLocks/>
            </p:cNvSpPr>
            <p:nvPr/>
          </p:nvSpPr>
          <p:spPr bwMode="auto">
            <a:xfrm>
              <a:off x="2767013" y="6045200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2 h 114"/>
                <a:gd name="T6" fmla="*/ 104 w 114"/>
                <a:gd name="T7" fmla="*/ 24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4 w 114"/>
                <a:gd name="T15" fmla="*/ 90 h 114"/>
                <a:gd name="T16" fmla="*/ 92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3" name="Freeform 747"/>
            <p:cNvSpPr>
              <a:spLocks/>
            </p:cNvSpPr>
            <p:nvPr/>
          </p:nvSpPr>
          <p:spPr bwMode="auto">
            <a:xfrm>
              <a:off x="2767013" y="6099175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2 h 114"/>
                <a:gd name="T6" fmla="*/ 104 w 114"/>
                <a:gd name="T7" fmla="*/ 24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4 w 114"/>
                <a:gd name="T15" fmla="*/ 91 h 114"/>
                <a:gd name="T16" fmla="*/ 92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1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4" name="Freeform 748"/>
            <p:cNvSpPr>
              <a:spLocks/>
            </p:cNvSpPr>
            <p:nvPr/>
          </p:nvSpPr>
          <p:spPr bwMode="auto">
            <a:xfrm>
              <a:off x="2794000" y="6072188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4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0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5" name="Freeform 749"/>
            <p:cNvSpPr>
              <a:spLocks/>
            </p:cNvSpPr>
            <p:nvPr/>
          </p:nvSpPr>
          <p:spPr bwMode="auto">
            <a:xfrm>
              <a:off x="2794000" y="6126163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3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0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3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6" name="Freeform 750"/>
            <p:cNvSpPr>
              <a:spLocks/>
            </p:cNvSpPr>
            <p:nvPr/>
          </p:nvSpPr>
          <p:spPr bwMode="auto">
            <a:xfrm>
              <a:off x="2820988" y="6045200"/>
              <a:ext cx="19050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2 h 114"/>
                <a:gd name="T6" fmla="*/ 105 w 115"/>
                <a:gd name="T7" fmla="*/ 24 h 114"/>
                <a:gd name="T8" fmla="*/ 113 w 115"/>
                <a:gd name="T9" fmla="*/ 39 h 114"/>
                <a:gd name="T10" fmla="*/ 115 w 115"/>
                <a:gd name="T11" fmla="*/ 57 h 114"/>
                <a:gd name="T12" fmla="*/ 113 w 115"/>
                <a:gd name="T13" fmla="*/ 75 h 114"/>
                <a:gd name="T14" fmla="*/ 105 w 115"/>
                <a:gd name="T15" fmla="*/ 90 h 114"/>
                <a:gd name="T16" fmla="*/ 92 w 115"/>
                <a:gd name="T17" fmla="*/ 102 h 114"/>
                <a:gd name="T18" fmla="*/ 76 w 115"/>
                <a:gd name="T19" fmla="*/ 111 h 114"/>
                <a:gd name="T20" fmla="*/ 58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2 w 115"/>
                <a:gd name="T27" fmla="*/ 90 h 114"/>
                <a:gd name="T28" fmla="*/ 4 w 115"/>
                <a:gd name="T29" fmla="*/ 75 h 114"/>
                <a:gd name="T30" fmla="*/ 0 w 115"/>
                <a:gd name="T31" fmla="*/ 57 h 114"/>
                <a:gd name="T32" fmla="*/ 4 w 115"/>
                <a:gd name="T33" fmla="*/ 39 h 114"/>
                <a:gd name="T34" fmla="*/ 12 w 115"/>
                <a:gd name="T35" fmla="*/ 24 h 114"/>
                <a:gd name="T36" fmla="*/ 24 w 115"/>
                <a:gd name="T37" fmla="*/ 12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3" y="75"/>
                  </a:lnTo>
                  <a:lnTo>
                    <a:pt x="105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7" name="Freeform 751"/>
            <p:cNvSpPr>
              <a:spLocks/>
            </p:cNvSpPr>
            <p:nvPr/>
          </p:nvSpPr>
          <p:spPr bwMode="auto">
            <a:xfrm>
              <a:off x="2874963" y="6045200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2 h 114"/>
                <a:gd name="T6" fmla="*/ 104 w 114"/>
                <a:gd name="T7" fmla="*/ 24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0 h 114"/>
                <a:gd name="T16" fmla="*/ 92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8" name="Freeform 752"/>
            <p:cNvSpPr>
              <a:spLocks/>
            </p:cNvSpPr>
            <p:nvPr/>
          </p:nvSpPr>
          <p:spPr bwMode="auto">
            <a:xfrm>
              <a:off x="2820988" y="6099175"/>
              <a:ext cx="19050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2 h 114"/>
                <a:gd name="T6" fmla="*/ 105 w 115"/>
                <a:gd name="T7" fmla="*/ 24 h 114"/>
                <a:gd name="T8" fmla="*/ 113 w 115"/>
                <a:gd name="T9" fmla="*/ 39 h 114"/>
                <a:gd name="T10" fmla="*/ 115 w 115"/>
                <a:gd name="T11" fmla="*/ 57 h 114"/>
                <a:gd name="T12" fmla="*/ 113 w 115"/>
                <a:gd name="T13" fmla="*/ 75 h 114"/>
                <a:gd name="T14" fmla="*/ 105 w 115"/>
                <a:gd name="T15" fmla="*/ 91 h 114"/>
                <a:gd name="T16" fmla="*/ 92 w 115"/>
                <a:gd name="T17" fmla="*/ 102 h 114"/>
                <a:gd name="T18" fmla="*/ 76 w 115"/>
                <a:gd name="T19" fmla="*/ 111 h 114"/>
                <a:gd name="T20" fmla="*/ 58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2 w 115"/>
                <a:gd name="T27" fmla="*/ 91 h 114"/>
                <a:gd name="T28" fmla="*/ 4 w 115"/>
                <a:gd name="T29" fmla="*/ 75 h 114"/>
                <a:gd name="T30" fmla="*/ 0 w 115"/>
                <a:gd name="T31" fmla="*/ 57 h 114"/>
                <a:gd name="T32" fmla="*/ 4 w 115"/>
                <a:gd name="T33" fmla="*/ 39 h 114"/>
                <a:gd name="T34" fmla="*/ 12 w 115"/>
                <a:gd name="T35" fmla="*/ 24 h 114"/>
                <a:gd name="T36" fmla="*/ 24 w 115"/>
                <a:gd name="T37" fmla="*/ 12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3" y="75"/>
                  </a:lnTo>
                  <a:lnTo>
                    <a:pt x="105" y="91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1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9" name="Freeform 753"/>
            <p:cNvSpPr>
              <a:spLocks/>
            </p:cNvSpPr>
            <p:nvPr/>
          </p:nvSpPr>
          <p:spPr bwMode="auto">
            <a:xfrm>
              <a:off x="2874963" y="6099175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2 h 114"/>
                <a:gd name="T6" fmla="*/ 104 w 114"/>
                <a:gd name="T7" fmla="*/ 24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1 h 114"/>
                <a:gd name="T16" fmla="*/ 92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1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1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0" name="Freeform 754"/>
            <p:cNvSpPr>
              <a:spLocks/>
            </p:cNvSpPr>
            <p:nvPr/>
          </p:nvSpPr>
          <p:spPr bwMode="auto">
            <a:xfrm>
              <a:off x="2847975" y="6072188"/>
              <a:ext cx="19050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2 w 115"/>
                <a:gd name="T5" fmla="*/ 12 h 114"/>
                <a:gd name="T6" fmla="*/ 104 w 115"/>
                <a:gd name="T7" fmla="*/ 24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0 h 114"/>
                <a:gd name="T16" fmla="*/ 92 w 115"/>
                <a:gd name="T17" fmla="*/ 102 h 114"/>
                <a:gd name="T18" fmla="*/ 76 w 115"/>
                <a:gd name="T19" fmla="*/ 111 h 114"/>
                <a:gd name="T20" fmla="*/ 57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2 w 115"/>
                <a:gd name="T27" fmla="*/ 90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2 w 115"/>
                <a:gd name="T35" fmla="*/ 24 h 114"/>
                <a:gd name="T36" fmla="*/ 24 w 115"/>
                <a:gd name="T37" fmla="*/ 12 h 114"/>
                <a:gd name="T38" fmla="*/ 40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1" name="Freeform 755"/>
            <p:cNvSpPr>
              <a:spLocks/>
            </p:cNvSpPr>
            <p:nvPr/>
          </p:nvSpPr>
          <p:spPr bwMode="auto">
            <a:xfrm>
              <a:off x="2903538" y="6072188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4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4 w 114"/>
                <a:gd name="T15" fmla="*/ 90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2" name="Freeform 756"/>
            <p:cNvSpPr>
              <a:spLocks/>
            </p:cNvSpPr>
            <p:nvPr/>
          </p:nvSpPr>
          <p:spPr bwMode="auto">
            <a:xfrm>
              <a:off x="2847975" y="6126163"/>
              <a:ext cx="19050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2 w 115"/>
                <a:gd name="T5" fmla="*/ 12 h 114"/>
                <a:gd name="T6" fmla="*/ 104 w 115"/>
                <a:gd name="T7" fmla="*/ 23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0 h 114"/>
                <a:gd name="T16" fmla="*/ 92 w 115"/>
                <a:gd name="T17" fmla="*/ 102 h 114"/>
                <a:gd name="T18" fmla="*/ 76 w 115"/>
                <a:gd name="T19" fmla="*/ 111 h 114"/>
                <a:gd name="T20" fmla="*/ 57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2 w 115"/>
                <a:gd name="T27" fmla="*/ 90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2 w 115"/>
                <a:gd name="T35" fmla="*/ 23 h 114"/>
                <a:gd name="T36" fmla="*/ 24 w 115"/>
                <a:gd name="T37" fmla="*/ 12 h 114"/>
                <a:gd name="T38" fmla="*/ 40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3" name="Freeform 757"/>
            <p:cNvSpPr>
              <a:spLocks/>
            </p:cNvSpPr>
            <p:nvPr/>
          </p:nvSpPr>
          <p:spPr bwMode="auto">
            <a:xfrm>
              <a:off x="2903538" y="6126163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3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4 w 114"/>
                <a:gd name="T15" fmla="*/ 90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3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4" name="Freeform 758"/>
            <p:cNvSpPr>
              <a:spLocks/>
            </p:cNvSpPr>
            <p:nvPr/>
          </p:nvSpPr>
          <p:spPr bwMode="auto">
            <a:xfrm>
              <a:off x="2930525" y="6045200"/>
              <a:ext cx="17463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2 h 114"/>
                <a:gd name="T6" fmla="*/ 104 w 115"/>
                <a:gd name="T7" fmla="*/ 24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0 h 114"/>
                <a:gd name="T16" fmla="*/ 92 w 115"/>
                <a:gd name="T17" fmla="*/ 102 h 114"/>
                <a:gd name="T18" fmla="*/ 76 w 115"/>
                <a:gd name="T19" fmla="*/ 111 h 114"/>
                <a:gd name="T20" fmla="*/ 58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2 w 115"/>
                <a:gd name="T27" fmla="*/ 90 h 114"/>
                <a:gd name="T28" fmla="*/ 4 w 115"/>
                <a:gd name="T29" fmla="*/ 75 h 114"/>
                <a:gd name="T30" fmla="*/ 0 w 115"/>
                <a:gd name="T31" fmla="*/ 57 h 114"/>
                <a:gd name="T32" fmla="*/ 4 w 115"/>
                <a:gd name="T33" fmla="*/ 39 h 114"/>
                <a:gd name="T34" fmla="*/ 12 w 115"/>
                <a:gd name="T35" fmla="*/ 24 h 114"/>
                <a:gd name="T36" fmla="*/ 24 w 115"/>
                <a:gd name="T37" fmla="*/ 12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5" name="Freeform 759"/>
            <p:cNvSpPr>
              <a:spLocks/>
            </p:cNvSpPr>
            <p:nvPr/>
          </p:nvSpPr>
          <p:spPr bwMode="auto">
            <a:xfrm>
              <a:off x="2984500" y="6045200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4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0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6" name="Freeform 760"/>
            <p:cNvSpPr>
              <a:spLocks/>
            </p:cNvSpPr>
            <p:nvPr/>
          </p:nvSpPr>
          <p:spPr bwMode="auto">
            <a:xfrm>
              <a:off x="2930525" y="6099175"/>
              <a:ext cx="17463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2 h 114"/>
                <a:gd name="T6" fmla="*/ 104 w 115"/>
                <a:gd name="T7" fmla="*/ 24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1 h 114"/>
                <a:gd name="T16" fmla="*/ 92 w 115"/>
                <a:gd name="T17" fmla="*/ 102 h 114"/>
                <a:gd name="T18" fmla="*/ 76 w 115"/>
                <a:gd name="T19" fmla="*/ 111 h 114"/>
                <a:gd name="T20" fmla="*/ 58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2 w 115"/>
                <a:gd name="T27" fmla="*/ 91 h 114"/>
                <a:gd name="T28" fmla="*/ 4 w 115"/>
                <a:gd name="T29" fmla="*/ 75 h 114"/>
                <a:gd name="T30" fmla="*/ 0 w 115"/>
                <a:gd name="T31" fmla="*/ 57 h 114"/>
                <a:gd name="T32" fmla="*/ 4 w 115"/>
                <a:gd name="T33" fmla="*/ 39 h 114"/>
                <a:gd name="T34" fmla="*/ 12 w 115"/>
                <a:gd name="T35" fmla="*/ 24 h 114"/>
                <a:gd name="T36" fmla="*/ 24 w 115"/>
                <a:gd name="T37" fmla="*/ 12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1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7" name="Freeform 761"/>
            <p:cNvSpPr>
              <a:spLocks/>
            </p:cNvSpPr>
            <p:nvPr/>
          </p:nvSpPr>
          <p:spPr bwMode="auto">
            <a:xfrm>
              <a:off x="2984500" y="6099175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4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1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1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1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8" name="Freeform 762"/>
            <p:cNvSpPr>
              <a:spLocks/>
            </p:cNvSpPr>
            <p:nvPr/>
          </p:nvSpPr>
          <p:spPr bwMode="auto">
            <a:xfrm>
              <a:off x="2957513" y="6072188"/>
              <a:ext cx="17463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2 w 115"/>
                <a:gd name="T5" fmla="*/ 12 h 114"/>
                <a:gd name="T6" fmla="*/ 104 w 115"/>
                <a:gd name="T7" fmla="*/ 24 h 114"/>
                <a:gd name="T8" fmla="*/ 113 w 115"/>
                <a:gd name="T9" fmla="*/ 39 h 114"/>
                <a:gd name="T10" fmla="*/ 115 w 115"/>
                <a:gd name="T11" fmla="*/ 57 h 114"/>
                <a:gd name="T12" fmla="*/ 113 w 115"/>
                <a:gd name="T13" fmla="*/ 75 h 114"/>
                <a:gd name="T14" fmla="*/ 104 w 115"/>
                <a:gd name="T15" fmla="*/ 90 h 114"/>
                <a:gd name="T16" fmla="*/ 92 w 115"/>
                <a:gd name="T17" fmla="*/ 102 h 114"/>
                <a:gd name="T18" fmla="*/ 76 w 115"/>
                <a:gd name="T19" fmla="*/ 111 h 114"/>
                <a:gd name="T20" fmla="*/ 57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2 w 115"/>
                <a:gd name="T27" fmla="*/ 90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2 w 115"/>
                <a:gd name="T35" fmla="*/ 24 h 114"/>
                <a:gd name="T36" fmla="*/ 24 w 115"/>
                <a:gd name="T37" fmla="*/ 12 h 114"/>
                <a:gd name="T38" fmla="*/ 40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3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9" name="Freeform 763"/>
            <p:cNvSpPr>
              <a:spLocks/>
            </p:cNvSpPr>
            <p:nvPr/>
          </p:nvSpPr>
          <p:spPr bwMode="auto">
            <a:xfrm>
              <a:off x="2957513" y="6126163"/>
              <a:ext cx="17463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2 w 115"/>
                <a:gd name="T5" fmla="*/ 12 h 114"/>
                <a:gd name="T6" fmla="*/ 104 w 115"/>
                <a:gd name="T7" fmla="*/ 23 h 114"/>
                <a:gd name="T8" fmla="*/ 113 w 115"/>
                <a:gd name="T9" fmla="*/ 39 h 114"/>
                <a:gd name="T10" fmla="*/ 115 w 115"/>
                <a:gd name="T11" fmla="*/ 57 h 114"/>
                <a:gd name="T12" fmla="*/ 113 w 115"/>
                <a:gd name="T13" fmla="*/ 75 h 114"/>
                <a:gd name="T14" fmla="*/ 104 w 115"/>
                <a:gd name="T15" fmla="*/ 90 h 114"/>
                <a:gd name="T16" fmla="*/ 92 w 115"/>
                <a:gd name="T17" fmla="*/ 102 h 114"/>
                <a:gd name="T18" fmla="*/ 76 w 115"/>
                <a:gd name="T19" fmla="*/ 111 h 114"/>
                <a:gd name="T20" fmla="*/ 57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2 w 115"/>
                <a:gd name="T27" fmla="*/ 90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2 w 115"/>
                <a:gd name="T35" fmla="*/ 23 h 114"/>
                <a:gd name="T36" fmla="*/ 24 w 115"/>
                <a:gd name="T37" fmla="*/ 12 h 114"/>
                <a:gd name="T38" fmla="*/ 40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3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3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0" name="Freeform 764"/>
            <p:cNvSpPr>
              <a:spLocks/>
            </p:cNvSpPr>
            <p:nvPr/>
          </p:nvSpPr>
          <p:spPr bwMode="auto">
            <a:xfrm>
              <a:off x="2767013" y="6153150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2 h 114"/>
                <a:gd name="T6" fmla="*/ 104 w 114"/>
                <a:gd name="T7" fmla="*/ 24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4 w 114"/>
                <a:gd name="T15" fmla="*/ 90 h 114"/>
                <a:gd name="T16" fmla="*/ 92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1" name="Freeform 765"/>
            <p:cNvSpPr>
              <a:spLocks/>
            </p:cNvSpPr>
            <p:nvPr/>
          </p:nvSpPr>
          <p:spPr bwMode="auto">
            <a:xfrm>
              <a:off x="2767013" y="6207125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2 h 114"/>
                <a:gd name="T6" fmla="*/ 104 w 114"/>
                <a:gd name="T7" fmla="*/ 24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4 w 114"/>
                <a:gd name="T15" fmla="*/ 90 h 114"/>
                <a:gd name="T16" fmla="*/ 92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2" name="Freeform 766"/>
            <p:cNvSpPr>
              <a:spLocks/>
            </p:cNvSpPr>
            <p:nvPr/>
          </p:nvSpPr>
          <p:spPr bwMode="auto">
            <a:xfrm>
              <a:off x="2794000" y="6180138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4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0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3" name="Freeform 767"/>
            <p:cNvSpPr>
              <a:spLocks/>
            </p:cNvSpPr>
            <p:nvPr/>
          </p:nvSpPr>
          <p:spPr bwMode="auto">
            <a:xfrm>
              <a:off x="2794000" y="6234113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4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1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1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1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4" name="Freeform 768"/>
            <p:cNvSpPr>
              <a:spLocks/>
            </p:cNvSpPr>
            <p:nvPr/>
          </p:nvSpPr>
          <p:spPr bwMode="auto">
            <a:xfrm>
              <a:off x="2820988" y="6153150"/>
              <a:ext cx="19050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2 h 114"/>
                <a:gd name="T6" fmla="*/ 105 w 115"/>
                <a:gd name="T7" fmla="*/ 24 h 114"/>
                <a:gd name="T8" fmla="*/ 113 w 115"/>
                <a:gd name="T9" fmla="*/ 39 h 114"/>
                <a:gd name="T10" fmla="*/ 115 w 115"/>
                <a:gd name="T11" fmla="*/ 57 h 114"/>
                <a:gd name="T12" fmla="*/ 113 w 115"/>
                <a:gd name="T13" fmla="*/ 75 h 114"/>
                <a:gd name="T14" fmla="*/ 105 w 115"/>
                <a:gd name="T15" fmla="*/ 90 h 114"/>
                <a:gd name="T16" fmla="*/ 92 w 115"/>
                <a:gd name="T17" fmla="*/ 102 h 114"/>
                <a:gd name="T18" fmla="*/ 76 w 115"/>
                <a:gd name="T19" fmla="*/ 111 h 114"/>
                <a:gd name="T20" fmla="*/ 58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2 w 115"/>
                <a:gd name="T27" fmla="*/ 90 h 114"/>
                <a:gd name="T28" fmla="*/ 4 w 115"/>
                <a:gd name="T29" fmla="*/ 75 h 114"/>
                <a:gd name="T30" fmla="*/ 0 w 115"/>
                <a:gd name="T31" fmla="*/ 57 h 114"/>
                <a:gd name="T32" fmla="*/ 4 w 115"/>
                <a:gd name="T33" fmla="*/ 39 h 114"/>
                <a:gd name="T34" fmla="*/ 12 w 115"/>
                <a:gd name="T35" fmla="*/ 24 h 114"/>
                <a:gd name="T36" fmla="*/ 24 w 115"/>
                <a:gd name="T37" fmla="*/ 12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3" y="75"/>
                  </a:lnTo>
                  <a:lnTo>
                    <a:pt x="105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5" name="Freeform 769"/>
            <p:cNvSpPr>
              <a:spLocks/>
            </p:cNvSpPr>
            <p:nvPr/>
          </p:nvSpPr>
          <p:spPr bwMode="auto">
            <a:xfrm>
              <a:off x="2874963" y="6153150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2 h 114"/>
                <a:gd name="T6" fmla="*/ 104 w 114"/>
                <a:gd name="T7" fmla="*/ 24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0 h 114"/>
                <a:gd name="T16" fmla="*/ 92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6" name="Freeform 770"/>
            <p:cNvSpPr>
              <a:spLocks/>
            </p:cNvSpPr>
            <p:nvPr/>
          </p:nvSpPr>
          <p:spPr bwMode="auto">
            <a:xfrm>
              <a:off x="2820988" y="6207125"/>
              <a:ext cx="19050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2 h 114"/>
                <a:gd name="T6" fmla="*/ 105 w 115"/>
                <a:gd name="T7" fmla="*/ 24 h 114"/>
                <a:gd name="T8" fmla="*/ 113 w 115"/>
                <a:gd name="T9" fmla="*/ 39 h 114"/>
                <a:gd name="T10" fmla="*/ 115 w 115"/>
                <a:gd name="T11" fmla="*/ 57 h 114"/>
                <a:gd name="T12" fmla="*/ 113 w 115"/>
                <a:gd name="T13" fmla="*/ 75 h 114"/>
                <a:gd name="T14" fmla="*/ 105 w 115"/>
                <a:gd name="T15" fmla="*/ 90 h 114"/>
                <a:gd name="T16" fmla="*/ 92 w 115"/>
                <a:gd name="T17" fmla="*/ 102 h 114"/>
                <a:gd name="T18" fmla="*/ 76 w 115"/>
                <a:gd name="T19" fmla="*/ 111 h 114"/>
                <a:gd name="T20" fmla="*/ 58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2 w 115"/>
                <a:gd name="T27" fmla="*/ 90 h 114"/>
                <a:gd name="T28" fmla="*/ 4 w 115"/>
                <a:gd name="T29" fmla="*/ 75 h 114"/>
                <a:gd name="T30" fmla="*/ 0 w 115"/>
                <a:gd name="T31" fmla="*/ 57 h 114"/>
                <a:gd name="T32" fmla="*/ 4 w 115"/>
                <a:gd name="T33" fmla="*/ 39 h 114"/>
                <a:gd name="T34" fmla="*/ 12 w 115"/>
                <a:gd name="T35" fmla="*/ 24 h 114"/>
                <a:gd name="T36" fmla="*/ 24 w 115"/>
                <a:gd name="T37" fmla="*/ 12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3" y="75"/>
                  </a:lnTo>
                  <a:lnTo>
                    <a:pt x="105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" name="Freeform 771"/>
            <p:cNvSpPr>
              <a:spLocks/>
            </p:cNvSpPr>
            <p:nvPr/>
          </p:nvSpPr>
          <p:spPr bwMode="auto">
            <a:xfrm>
              <a:off x="2874963" y="6207125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2 h 114"/>
                <a:gd name="T6" fmla="*/ 104 w 114"/>
                <a:gd name="T7" fmla="*/ 24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0 h 114"/>
                <a:gd name="T16" fmla="*/ 92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8" name="Freeform 772"/>
            <p:cNvSpPr>
              <a:spLocks/>
            </p:cNvSpPr>
            <p:nvPr/>
          </p:nvSpPr>
          <p:spPr bwMode="auto">
            <a:xfrm>
              <a:off x="2847975" y="6180138"/>
              <a:ext cx="19050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2 w 115"/>
                <a:gd name="T5" fmla="*/ 12 h 114"/>
                <a:gd name="T6" fmla="*/ 104 w 115"/>
                <a:gd name="T7" fmla="*/ 24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0 h 114"/>
                <a:gd name="T16" fmla="*/ 92 w 115"/>
                <a:gd name="T17" fmla="*/ 102 h 114"/>
                <a:gd name="T18" fmla="*/ 76 w 115"/>
                <a:gd name="T19" fmla="*/ 111 h 114"/>
                <a:gd name="T20" fmla="*/ 57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2 w 115"/>
                <a:gd name="T27" fmla="*/ 90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2 w 115"/>
                <a:gd name="T35" fmla="*/ 24 h 114"/>
                <a:gd name="T36" fmla="*/ 24 w 115"/>
                <a:gd name="T37" fmla="*/ 12 h 114"/>
                <a:gd name="T38" fmla="*/ 40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9" name="Freeform 773"/>
            <p:cNvSpPr>
              <a:spLocks/>
            </p:cNvSpPr>
            <p:nvPr/>
          </p:nvSpPr>
          <p:spPr bwMode="auto">
            <a:xfrm>
              <a:off x="2903538" y="6180138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4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4 w 114"/>
                <a:gd name="T15" fmla="*/ 90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0" name="Freeform 774"/>
            <p:cNvSpPr>
              <a:spLocks/>
            </p:cNvSpPr>
            <p:nvPr/>
          </p:nvSpPr>
          <p:spPr bwMode="auto">
            <a:xfrm>
              <a:off x="2847975" y="6234113"/>
              <a:ext cx="19050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2 w 115"/>
                <a:gd name="T5" fmla="*/ 12 h 114"/>
                <a:gd name="T6" fmla="*/ 104 w 115"/>
                <a:gd name="T7" fmla="*/ 24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1 h 114"/>
                <a:gd name="T16" fmla="*/ 92 w 115"/>
                <a:gd name="T17" fmla="*/ 102 h 114"/>
                <a:gd name="T18" fmla="*/ 76 w 115"/>
                <a:gd name="T19" fmla="*/ 111 h 114"/>
                <a:gd name="T20" fmla="*/ 57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2 w 115"/>
                <a:gd name="T27" fmla="*/ 91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2 w 115"/>
                <a:gd name="T35" fmla="*/ 24 h 114"/>
                <a:gd name="T36" fmla="*/ 24 w 115"/>
                <a:gd name="T37" fmla="*/ 12 h 114"/>
                <a:gd name="T38" fmla="*/ 40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1" name="Freeform 775"/>
            <p:cNvSpPr>
              <a:spLocks/>
            </p:cNvSpPr>
            <p:nvPr/>
          </p:nvSpPr>
          <p:spPr bwMode="auto">
            <a:xfrm>
              <a:off x="2903538" y="6234113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4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4 w 114"/>
                <a:gd name="T15" fmla="*/ 91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1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2" name="Freeform 776"/>
            <p:cNvSpPr>
              <a:spLocks/>
            </p:cNvSpPr>
            <p:nvPr/>
          </p:nvSpPr>
          <p:spPr bwMode="auto">
            <a:xfrm>
              <a:off x="2930525" y="6153150"/>
              <a:ext cx="17463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2 h 114"/>
                <a:gd name="T6" fmla="*/ 104 w 115"/>
                <a:gd name="T7" fmla="*/ 24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0 h 114"/>
                <a:gd name="T16" fmla="*/ 92 w 115"/>
                <a:gd name="T17" fmla="*/ 102 h 114"/>
                <a:gd name="T18" fmla="*/ 76 w 115"/>
                <a:gd name="T19" fmla="*/ 111 h 114"/>
                <a:gd name="T20" fmla="*/ 58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2 w 115"/>
                <a:gd name="T27" fmla="*/ 90 h 114"/>
                <a:gd name="T28" fmla="*/ 4 w 115"/>
                <a:gd name="T29" fmla="*/ 75 h 114"/>
                <a:gd name="T30" fmla="*/ 0 w 115"/>
                <a:gd name="T31" fmla="*/ 57 h 114"/>
                <a:gd name="T32" fmla="*/ 4 w 115"/>
                <a:gd name="T33" fmla="*/ 39 h 114"/>
                <a:gd name="T34" fmla="*/ 12 w 115"/>
                <a:gd name="T35" fmla="*/ 24 h 114"/>
                <a:gd name="T36" fmla="*/ 24 w 115"/>
                <a:gd name="T37" fmla="*/ 12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3" name="Freeform 777"/>
            <p:cNvSpPr>
              <a:spLocks/>
            </p:cNvSpPr>
            <p:nvPr/>
          </p:nvSpPr>
          <p:spPr bwMode="auto">
            <a:xfrm>
              <a:off x="2984500" y="6153150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4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0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4" name="Freeform 778"/>
            <p:cNvSpPr>
              <a:spLocks/>
            </p:cNvSpPr>
            <p:nvPr/>
          </p:nvSpPr>
          <p:spPr bwMode="auto">
            <a:xfrm>
              <a:off x="2930525" y="6207125"/>
              <a:ext cx="17463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2 h 114"/>
                <a:gd name="T6" fmla="*/ 104 w 115"/>
                <a:gd name="T7" fmla="*/ 24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0 h 114"/>
                <a:gd name="T16" fmla="*/ 92 w 115"/>
                <a:gd name="T17" fmla="*/ 102 h 114"/>
                <a:gd name="T18" fmla="*/ 76 w 115"/>
                <a:gd name="T19" fmla="*/ 111 h 114"/>
                <a:gd name="T20" fmla="*/ 58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2 w 115"/>
                <a:gd name="T27" fmla="*/ 90 h 114"/>
                <a:gd name="T28" fmla="*/ 4 w 115"/>
                <a:gd name="T29" fmla="*/ 75 h 114"/>
                <a:gd name="T30" fmla="*/ 0 w 115"/>
                <a:gd name="T31" fmla="*/ 57 h 114"/>
                <a:gd name="T32" fmla="*/ 4 w 115"/>
                <a:gd name="T33" fmla="*/ 39 h 114"/>
                <a:gd name="T34" fmla="*/ 12 w 115"/>
                <a:gd name="T35" fmla="*/ 24 h 114"/>
                <a:gd name="T36" fmla="*/ 24 w 115"/>
                <a:gd name="T37" fmla="*/ 12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5" name="Freeform 779"/>
            <p:cNvSpPr>
              <a:spLocks/>
            </p:cNvSpPr>
            <p:nvPr/>
          </p:nvSpPr>
          <p:spPr bwMode="auto">
            <a:xfrm>
              <a:off x="2984500" y="6207125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4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0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6" name="Freeform 780"/>
            <p:cNvSpPr>
              <a:spLocks/>
            </p:cNvSpPr>
            <p:nvPr/>
          </p:nvSpPr>
          <p:spPr bwMode="auto">
            <a:xfrm>
              <a:off x="2957513" y="6180138"/>
              <a:ext cx="17463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2 w 115"/>
                <a:gd name="T5" fmla="*/ 12 h 114"/>
                <a:gd name="T6" fmla="*/ 104 w 115"/>
                <a:gd name="T7" fmla="*/ 24 h 114"/>
                <a:gd name="T8" fmla="*/ 113 w 115"/>
                <a:gd name="T9" fmla="*/ 39 h 114"/>
                <a:gd name="T10" fmla="*/ 115 w 115"/>
                <a:gd name="T11" fmla="*/ 57 h 114"/>
                <a:gd name="T12" fmla="*/ 113 w 115"/>
                <a:gd name="T13" fmla="*/ 75 h 114"/>
                <a:gd name="T14" fmla="*/ 104 w 115"/>
                <a:gd name="T15" fmla="*/ 90 h 114"/>
                <a:gd name="T16" fmla="*/ 92 w 115"/>
                <a:gd name="T17" fmla="*/ 102 h 114"/>
                <a:gd name="T18" fmla="*/ 76 w 115"/>
                <a:gd name="T19" fmla="*/ 111 h 114"/>
                <a:gd name="T20" fmla="*/ 57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2 w 115"/>
                <a:gd name="T27" fmla="*/ 90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2 w 115"/>
                <a:gd name="T35" fmla="*/ 24 h 114"/>
                <a:gd name="T36" fmla="*/ 24 w 115"/>
                <a:gd name="T37" fmla="*/ 12 h 114"/>
                <a:gd name="T38" fmla="*/ 40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3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7" name="Freeform 781"/>
            <p:cNvSpPr>
              <a:spLocks/>
            </p:cNvSpPr>
            <p:nvPr/>
          </p:nvSpPr>
          <p:spPr bwMode="auto">
            <a:xfrm>
              <a:off x="2957513" y="6234113"/>
              <a:ext cx="17463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2 w 115"/>
                <a:gd name="T5" fmla="*/ 12 h 114"/>
                <a:gd name="T6" fmla="*/ 104 w 115"/>
                <a:gd name="T7" fmla="*/ 24 h 114"/>
                <a:gd name="T8" fmla="*/ 113 w 115"/>
                <a:gd name="T9" fmla="*/ 39 h 114"/>
                <a:gd name="T10" fmla="*/ 115 w 115"/>
                <a:gd name="T11" fmla="*/ 57 h 114"/>
                <a:gd name="T12" fmla="*/ 113 w 115"/>
                <a:gd name="T13" fmla="*/ 75 h 114"/>
                <a:gd name="T14" fmla="*/ 104 w 115"/>
                <a:gd name="T15" fmla="*/ 91 h 114"/>
                <a:gd name="T16" fmla="*/ 92 w 115"/>
                <a:gd name="T17" fmla="*/ 102 h 114"/>
                <a:gd name="T18" fmla="*/ 76 w 115"/>
                <a:gd name="T19" fmla="*/ 111 h 114"/>
                <a:gd name="T20" fmla="*/ 57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2 w 115"/>
                <a:gd name="T27" fmla="*/ 91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2 w 115"/>
                <a:gd name="T35" fmla="*/ 24 h 114"/>
                <a:gd name="T36" fmla="*/ 24 w 115"/>
                <a:gd name="T37" fmla="*/ 12 h 114"/>
                <a:gd name="T38" fmla="*/ 40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3" y="75"/>
                  </a:lnTo>
                  <a:lnTo>
                    <a:pt x="104" y="91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8" name="Freeform 782"/>
            <p:cNvSpPr>
              <a:spLocks/>
            </p:cNvSpPr>
            <p:nvPr/>
          </p:nvSpPr>
          <p:spPr bwMode="auto">
            <a:xfrm>
              <a:off x="2767013" y="6261100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2 h 114"/>
                <a:gd name="T6" fmla="*/ 104 w 114"/>
                <a:gd name="T7" fmla="*/ 23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4 w 114"/>
                <a:gd name="T15" fmla="*/ 90 h 114"/>
                <a:gd name="T16" fmla="*/ 92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3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9" name="Freeform 783"/>
            <p:cNvSpPr>
              <a:spLocks/>
            </p:cNvSpPr>
            <p:nvPr/>
          </p:nvSpPr>
          <p:spPr bwMode="auto">
            <a:xfrm>
              <a:off x="2794000" y="6288088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4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0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0" name="Freeform 784"/>
            <p:cNvSpPr>
              <a:spLocks/>
            </p:cNvSpPr>
            <p:nvPr/>
          </p:nvSpPr>
          <p:spPr bwMode="auto">
            <a:xfrm>
              <a:off x="2820988" y="6261100"/>
              <a:ext cx="19050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2 h 114"/>
                <a:gd name="T6" fmla="*/ 105 w 115"/>
                <a:gd name="T7" fmla="*/ 23 h 114"/>
                <a:gd name="T8" fmla="*/ 113 w 115"/>
                <a:gd name="T9" fmla="*/ 39 h 114"/>
                <a:gd name="T10" fmla="*/ 115 w 115"/>
                <a:gd name="T11" fmla="*/ 57 h 114"/>
                <a:gd name="T12" fmla="*/ 113 w 115"/>
                <a:gd name="T13" fmla="*/ 75 h 114"/>
                <a:gd name="T14" fmla="*/ 105 w 115"/>
                <a:gd name="T15" fmla="*/ 90 h 114"/>
                <a:gd name="T16" fmla="*/ 92 w 115"/>
                <a:gd name="T17" fmla="*/ 102 h 114"/>
                <a:gd name="T18" fmla="*/ 76 w 115"/>
                <a:gd name="T19" fmla="*/ 111 h 114"/>
                <a:gd name="T20" fmla="*/ 58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2 w 115"/>
                <a:gd name="T27" fmla="*/ 90 h 114"/>
                <a:gd name="T28" fmla="*/ 4 w 115"/>
                <a:gd name="T29" fmla="*/ 75 h 114"/>
                <a:gd name="T30" fmla="*/ 0 w 115"/>
                <a:gd name="T31" fmla="*/ 57 h 114"/>
                <a:gd name="T32" fmla="*/ 4 w 115"/>
                <a:gd name="T33" fmla="*/ 39 h 114"/>
                <a:gd name="T34" fmla="*/ 12 w 115"/>
                <a:gd name="T35" fmla="*/ 23 h 114"/>
                <a:gd name="T36" fmla="*/ 24 w 115"/>
                <a:gd name="T37" fmla="*/ 12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5" y="23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3" y="75"/>
                  </a:lnTo>
                  <a:lnTo>
                    <a:pt x="105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1" name="Freeform 785"/>
            <p:cNvSpPr>
              <a:spLocks/>
            </p:cNvSpPr>
            <p:nvPr/>
          </p:nvSpPr>
          <p:spPr bwMode="auto">
            <a:xfrm>
              <a:off x="2874963" y="6261100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2 h 114"/>
                <a:gd name="T6" fmla="*/ 104 w 114"/>
                <a:gd name="T7" fmla="*/ 23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0 h 114"/>
                <a:gd name="T16" fmla="*/ 92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3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2" name="Freeform 786"/>
            <p:cNvSpPr>
              <a:spLocks/>
            </p:cNvSpPr>
            <p:nvPr/>
          </p:nvSpPr>
          <p:spPr bwMode="auto">
            <a:xfrm>
              <a:off x="2847975" y="6288088"/>
              <a:ext cx="19050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2 w 115"/>
                <a:gd name="T5" fmla="*/ 12 h 114"/>
                <a:gd name="T6" fmla="*/ 104 w 115"/>
                <a:gd name="T7" fmla="*/ 24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0 h 114"/>
                <a:gd name="T16" fmla="*/ 92 w 115"/>
                <a:gd name="T17" fmla="*/ 102 h 114"/>
                <a:gd name="T18" fmla="*/ 76 w 115"/>
                <a:gd name="T19" fmla="*/ 111 h 114"/>
                <a:gd name="T20" fmla="*/ 57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2 w 115"/>
                <a:gd name="T27" fmla="*/ 90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2 w 115"/>
                <a:gd name="T35" fmla="*/ 24 h 114"/>
                <a:gd name="T36" fmla="*/ 24 w 115"/>
                <a:gd name="T37" fmla="*/ 12 h 114"/>
                <a:gd name="T38" fmla="*/ 40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3" name="Freeform 787"/>
            <p:cNvSpPr>
              <a:spLocks/>
            </p:cNvSpPr>
            <p:nvPr/>
          </p:nvSpPr>
          <p:spPr bwMode="auto">
            <a:xfrm>
              <a:off x="2903538" y="6288088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4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4 w 114"/>
                <a:gd name="T15" fmla="*/ 90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4" name="Freeform 788"/>
            <p:cNvSpPr>
              <a:spLocks/>
            </p:cNvSpPr>
            <p:nvPr/>
          </p:nvSpPr>
          <p:spPr bwMode="auto">
            <a:xfrm>
              <a:off x="2930525" y="6261100"/>
              <a:ext cx="17463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2 h 114"/>
                <a:gd name="T6" fmla="*/ 104 w 115"/>
                <a:gd name="T7" fmla="*/ 23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0 h 114"/>
                <a:gd name="T16" fmla="*/ 92 w 115"/>
                <a:gd name="T17" fmla="*/ 102 h 114"/>
                <a:gd name="T18" fmla="*/ 76 w 115"/>
                <a:gd name="T19" fmla="*/ 111 h 114"/>
                <a:gd name="T20" fmla="*/ 58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2 w 115"/>
                <a:gd name="T27" fmla="*/ 90 h 114"/>
                <a:gd name="T28" fmla="*/ 4 w 115"/>
                <a:gd name="T29" fmla="*/ 75 h 114"/>
                <a:gd name="T30" fmla="*/ 0 w 115"/>
                <a:gd name="T31" fmla="*/ 57 h 114"/>
                <a:gd name="T32" fmla="*/ 4 w 115"/>
                <a:gd name="T33" fmla="*/ 39 h 114"/>
                <a:gd name="T34" fmla="*/ 12 w 115"/>
                <a:gd name="T35" fmla="*/ 23 h 114"/>
                <a:gd name="T36" fmla="*/ 24 w 115"/>
                <a:gd name="T37" fmla="*/ 12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5" name="Freeform 789"/>
            <p:cNvSpPr>
              <a:spLocks/>
            </p:cNvSpPr>
            <p:nvPr/>
          </p:nvSpPr>
          <p:spPr bwMode="auto">
            <a:xfrm>
              <a:off x="2984500" y="6261100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3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0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3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6" name="Freeform 790"/>
            <p:cNvSpPr>
              <a:spLocks/>
            </p:cNvSpPr>
            <p:nvPr/>
          </p:nvSpPr>
          <p:spPr bwMode="auto">
            <a:xfrm>
              <a:off x="2957513" y="6288088"/>
              <a:ext cx="17463" cy="19050"/>
            </a:xfrm>
            <a:custGeom>
              <a:avLst/>
              <a:gdLst>
                <a:gd name="T0" fmla="*/ 57 w 115"/>
                <a:gd name="T1" fmla="*/ 0 h 114"/>
                <a:gd name="T2" fmla="*/ 76 w 115"/>
                <a:gd name="T3" fmla="*/ 3 h 114"/>
                <a:gd name="T4" fmla="*/ 92 w 115"/>
                <a:gd name="T5" fmla="*/ 12 h 114"/>
                <a:gd name="T6" fmla="*/ 104 w 115"/>
                <a:gd name="T7" fmla="*/ 24 h 114"/>
                <a:gd name="T8" fmla="*/ 113 w 115"/>
                <a:gd name="T9" fmla="*/ 39 h 114"/>
                <a:gd name="T10" fmla="*/ 115 w 115"/>
                <a:gd name="T11" fmla="*/ 57 h 114"/>
                <a:gd name="T12" fmla="*/ 113 w 115"/>
                <a:gd name="T13" fmla="*/ 75 h 114"/>
                <a:gd name="T14" fmla="*/ 104 w 115"/>
                <a:gd name="T15" fmla="*/ 90 h 114"/>
                <a:gd name="T16" fmla="*/ 92 w 115"/>
                <a:gd name="T17" fmla="*/ 102 h 114"/>
                <a:gd name="T18" fmla="*/ 76 w 115"/>
                <a:gd name="T19" fmla="*/ 111 h 114"/>
                <a:gd name="T20" fmla="*/ 57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2 w 115"/>
                <a:gd name="T27" fmla="*/ 90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2 w 115"/>
                <a:gd name="T35" fmla="*/ 24 h 114"/>
                <a:gd name="T36" fmla="*/ 24 w 115"/>
                <a:gd name="T37" fmla="*/ 12 h 114"/>
                <a:gd name="T38" fmla="*/ 40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3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19" name="Group 1218"/>
          <p:cNvGrpSpPr/>
          <p:nvPr/>
        </p:nvGrpSpPr>
        <p:grpSpPr>
          <a:xfrm>
            <a:off x="1612570" y="5804336"/>
            <a:ext cx="538162" cy="501650"/>
            <a:chOff x="1643063" y="5799138"/>
            <a:chExt cx="538162" cy="501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91" name="Freeform 795"/>
            <p:cNvSpPr>
              <a:spLocks noEditPoints="1"/>
            </p:cNvSpPr>
            <p:nvPr/>
          </p:nvSpPr>
          <p:spPr bwMode="auto">
            <a:xfrm>
              <a:off x="1643063" y="5799138"/>
              <a:ext cx="538162" cy="501650"/>
            </a:xfrm>
            <a:custGeom>
              <a:avLst/>
              <a:gdLst>
                <a:gd name="T0" fmla="*/ 3003 w 3390"/>
                <a:gd name="T1" fmla="*/ 2618 h 3156"/>
                <a:gd name="T2" fmla="*/ 2864 w 3390"/>
                <a:gd name="T3" fmla="*/ 2690 h 3156"/>
                <a:gd name="T4" fmla="*/ 2754 w 3390"/>
                <a:gd name="T5" fmla="*/ 2800 h 3156"/>
                <a:gd name="T6" fmla="*/ 2682 w 3390"/>
                <a:gd name="T7" fmla="*/ 2938 h 3156"/>
                <a:gd name="T8" fmla="*/ 2971 w 3390"/>
                <a:gd name="T9" fmla="*/ 3043 h 3156"/>
                <a:gd name="T10" fmla="*/ 3048 w 3390"/>
                <a:gd name="T11" fmla="*/ 3020 h 3156"/>
                <a:gd name="T12" fmla="*/ 3097 w 3390"/>
                <a:gd name="T13" fmla="*/ 2961 h 3156"/>
                <a:gd name="T14" fmla="*/ 3108 w 3390"/>
                <a:gd name="T15" fmla="*/ 2596 h 3156"/>
                <a:gd name="T16" fmla="*/ 286 w 3390"/>
                <a:gd name="T17" fmla="*/ 2935 h 3156"/>
                <a:gd name="T18" fmla="*/ 323 w 3390"/>
                <a:gd name="T19" fmla="*/ 3004 h 3156"/>
                <a:gd name="T20" fmla="*/ 391 w 3390"/>
                <a:gd name="T21" fmla="*/ 3041 h 3156"/>
                <a:gd name="T22" fmla="*/ 722 w 3390"/>
                <a:gd name="T23" fmla="*/ 2989 h 3156"/>
                <a:gd name="T24" fmla="*/ 665 w 3390"/>
                <a:gd name="T25" fmla="*/ 2843 h 3156"/>
                <a:gd name="T26" fmla="*/ 566 w 3390"/>
                <a:gd name="T27" fmla="*/ 2723 h 3156"/>
                <a:gd name="T28" fmla="*/ 437 w 3390"/>
                <a:gd name="T29" fmla="*/ 2638 h 3156"/>
                <a:gd name="T30" fmla="*/ 283 w 3390"/>
                <a:gd name="T31" fmla="*/ 2596 h 3156"/>
                <a:gd name="T32" fmla="*/ 341 w 3390"/>
                <a:gd name="T33" fmla="*/ 2490 h 3156"/>
                <a:gd name="T34" fmla="*/ 505 w 3390"/>
                <a:gd name="T35" fmla="*/ 2546 h 3156"/>
                <a:gd name="T36" fmla="*/ 645 w 3390"/>
                <a:gd name="T37" fmla="*/ 2642 h 3156"/>
                <a:gd name="T38" fmla="*/ 753 w 3390"/>
                <a:gd name="T39" fmla="*/ 2772 h 3156"/>
                <a:gd name="T40" fmla="*/ 823 w 3390"/>
                <a:gd name="T41" fmla="*/ 2928 h 3156"/>
                <a:gd name="T42" fmla="*/ 2546 w 3390"/>
                <a:gd name="T43" fmla="*/ 3043 h 3156"/>
                <a:gd name="T44" fmla="*/ 2586 w 3390"/>
                <a:gd name="T45" fmla="*/ 2874 h 3156"/>
                <a:gd name="T46" fmla="*/ 2669 w 3390"/>
                <a:gd name="T47" fmla="*/ 2725 h 3156"/>
                <a:gd name="T48" fmla="*/ 2789 w 3390"/>
                <a:gd name="T49" fmla="*/ 2606 h 3156"/>
                <a:gd name="T50" fmla="*/ 2937 w 3390"/>
                <a:gd name="T51" fmla="*/ 2523 h 3156"/>
                <a:gd name="T52" fmla="*/ 3108 w 3390"/>
                <a:gd name="T53" fmla="*/ 2482 h 3156"/>
                <a:gd name="T54" fmla="*/ 137 w 3390"/>
                <a:gd name="T55" fmla="*/ 113 h 3156"/>
                <a:gd name="T56" fmla="*/ 115 w 3390"/>
                <a:gd name="T57" fmla="*/ 126 h 3156"/>
                <a:gd name="T58" fmla="*/ 3277 w 3390"/>
                <a:gd name="T59" fmla="*/ 677 h 3156"/>
                <a:gd name="T60" fmla="*/ 3270 w 3390"/>
                <a:gd name="T61" fmla="*/ 119 h 3156"/>
                <a:gd name="T62" fmla="*/ 137 w 3390"/>
                <a:gd name="T63" fmla="*/ 113 h 3156"/>
                <a:gd name="T64" fmla="*/ 3281 w 3390"/>
                <a:gd name="T65" fmla="*/ 2 h 3156"/>
                <a:gd name="T66" fmla="*/ 3350 w 3390"/>
                <a:gd name="T67" fmla="*/ 39 h 3156"/>
                <a:gd name="T68" fmla="*/ 3387 w 3390"/>
                <a:gd name="T69" fmla="*/ 109 h 3156"/>
                <a:gd name="T70" fmla="*/ 3221 w 3390"/>
                <a:gd name="T71" fmla="*/ 788 h 3156"/>
                <a:gd name="T72" fmla="*/ 3210 w 3390"/>
                <a:gd name="T73" fmla="*/ 2979 h 3156"/>
                <a:gd name="T74" fmla="*/ 3160 w 3390"/>
                <a:gd name="T75" fmla="*/ 3070 h 3156"/>
                <a:gd name="T76" fmla="*/ 3077 w 3390"/>
                <a:gd name="T77" fmla="*/ 3133 h 3156"/>
                <a:gd name="T78" fmla="*/ 2971 w 3390"/>
                <a:gd name="T79" fmla="*/ 3156 h 3156"/>
                <a:gd name="T80" fmla="*/ 347 w 3390"/>
                <a:gd name="T81" fmla="*/ 3145 h 3156"/>
                <a:gd name="T82" fmla="*/ 256 w 3390"/>
                <a:gd name="T83" fmla="*/ 3095 h 3156"/>
                <a:gd name="T84" fmla="*/ 192 w 3390"/>
                <a:gd name="T85" fmla="*/ 3012 h 3156"/>
                <a:gd name="T86" fmla="*/ 170 w 3390"/>
                <a:gd name="T87" fmla="*/ 2907 h 3156"/>
                <a:gd name="T88" fmla="*/ 0 w 3390"/>
                <a:gd name="T89" fmla="*/ 136 h 3156"/>
                <a:gd name="T90" fmla="*/ 24 w 3390"/>
                <a:gd name="T91" fmla="*/ 60 h 3156"/>
                <a:gd name="T92" fmla="*/ 83 w 3390"/>
                <a:gd name="T93" fmla="*/ 11 h 3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90" h="3156">
                  <a:moveTo>
                    <a:pt x="3108" y="2596"/>
                  </a:moveTo>
                  <a:lnTo>
                    <a:pt x="3054" y="2604"/>
                  </a:lnTo>
                  <a:lnTo>
                    <a:pt x="3003" y="2618"/>
                  </a:lnTo>
                  <a:lnTo>
                    <a:pt x="2953" y="2638"/>
                  </a:lnTo>
                  <a:lnTo>
                    <a:pt x="2907" y="2661"/>
                  </a:lnTo>
                  <a:lnTo>
                    <a:pt x="2864" y="2690"/>
                  </a:lnTo>
                  <a:lnTo>
                    <a:pt x="2824" y="2723"/>
                  </a:lnTo>
                  <a:lnTo>
                    <a:pt x="2787" y="2760"/>
                  </a:lnTo>
                  <a:lnTo>
                    <a:pt x="2754" y="2800"/>
                  </a:lnTo>
                  <a:lnTo>
                    <a:pt x="2725" y="2843"/>
                  </a:lnTo>
                  <a:lnTo>
                    <a:pt x="2701" y="2890"/>
                  </a:lnTo>
                  <a:lnTo>
                    <a:pt x="2682" y="2938"/>
                  </a:lnTo>
                  <a:lnTo>
                    <a:pt x="2668" y="2989"/>
                  </a:lnTo>
                  <a:lnTo>
                    <a:pt x="2659" y="3043"/>
                  </a:lnTo>
                  <a:lnTo>
                    <a:pt x="2971" y="3043"/>
                  </a:lnTo>
                  <a:lnTo>
                    <a:pt x="2999" y="3041"/>
                  </a:lnTo>
                  <a:lnTo>
                    <a:pt x="3024" y="3032"/>
                  </a:lnTo>
                  <a:lnTo>
                    <a:pt x="3048" y="3020"/>
                  </a:lnTo>
                  <a:lnTo>
                    <a:pt x="3067" y="3004"/>
                  </a:lnTo>
                  <a:lnTo>
                    <a:pt x="3084" y="2983"/>
                  </a:lnTo>
                  <a:lnTo>
                    <a:pt x="3097" y="2961"/>
                  </a:lnTo>
                  <a:lnTo>
                    <a:pt x="3104" y="2935"/>
                  </a:lnTo>
                  <a:lnTo>
                    <a:pt x="3108" y="2907"/>
                  </a:lnTo>
                  <a:lnTo>
                    <a:pt x="3108" y="2596"/>
                  </a:lnTo>
                  <a:close/>
                  <a:moveTo>
                    <a:pt x="283" y="2596"/>
                  </a:moveTo>
                  <a:lnTo>
                    <a:pt x="283" y="2907"/>
                  </a:lnTo>
                  <a:lnTo>
                    <a:pt x="286" y="2935"/>
                  </a:lnTo>
                  <a:lnTo>
                    <a:pt x="293" y="2961"/>
                  </a:lnTo>
                  <a:lnTo>
                    <a:pt x="306" y="2983"/>
                  </a:lnTo>
                  <a:lnTo>
                    <a:pt x="323" y="3004"/>
                  </a:lnTo>
                  <a:lnTo>
                    <a:pt x="342" y="3020"/>
                  </a:lnTo>
                  <a:lnTo>
                    <a:pt x="366" y="3032"/>
                  </a:lnTo>
                  <a:lnTo>
                    <a:pt x="391" y="3041"/>
                  </a:lnTo>
                  <a:lnTo>
                    <a:pt x="419" y="3043"/>
                  </a:lnTo>
                  <a:lnTo>
                    <a:pt x="731" y="3043"/>
                  </a:lnTo>
                  <a:lnTo>
                    <a:pt x="722" y="2989"/>
                  </a:lnTo>
                  <a:lnTo>
                    <a:pt x="708" y="2938"/>
                  </a:lnTo>
                  <a:lnTo>
                    <a:pt x="689" y="2890"/>
                  </a:lnTo>
                  <a:lnTo>
                    <a:pt x="665" y="2843"/>
                  </a:lnTo>
                  <a:lnTo>
                    <a:pt x="636" y="2800"/>
                  </a:lnTo>
                  <a:lnTo>
                    <a:pt x="603" y="2760"/>
                  </a:lnTo>
                  <a:lnTo>
                    <a:pt x="566" y="2723"/>
                  </a:lnTo>
                  <a:lnTo>
                    <a:pt x="526" y="2690"/>
                  </a:lnTo>
                  <a:lnTo>
                    <a:pt x="483" y="2661"/>
                  </a:lnTo>
                  <a:lnTo>
                    <a:pt x="437" y="2638"/>
                  </a:lnTo>
                  <a:lnTo>
                    <a:pt x="387" y="2618"/>
                  </a:lnTo>
                  <a:lnTo>
                    <a:pt x="336" y="2604"/>
                  </a:lnTo>
                  <a:lnTo>
                    <a:pt x="283" y="2596"/>
                  </a:lnTo>
                  <a:close/>
                  <a:moveTo>
                    <a:pt x="283" y="788"/>
                  </a:moveTo>
                  <a:lnTo>
                    <a:pt x="283" y="2482"/>
                  </a:lnTo>
                  <a:lnTo>
                    <a:pt x="341" y="2490"/>
                  </a:lnTo>
                  <a:lnTo>
                    <a:pt x="398" y="2504"/>
                  </a:lnTo>
                  <a:lnTo>
                    <a:pt x="453" y="2522"/>
                  </a:lnTo>
                  <a:lnTo>
                    <a:pt x="505" y="2546"/>
                  </a:lnTo>
                  <a:lnTo>
                    <a:pt x="555" y="2573"/>
                  </a:lnTo>
                  <a:lnTo>
                    <a:pt x="601" y="2606"/>
                  </a:lnTo>
                  <a:lnTo>
                    <a:pt x="645" y="2642"/>
                  </a:lnTo>
                  <a:lnTo>
                    <a:pt x="684" y="2682"/>
                  </a:lnTo>
                  <a:lnTo>
                    <a:pt x="721" y="2725"/>
                  </a:lnTo>
                  <a:lnTo>
                    <a:pt x="753" y="2772"/>
                  </a:lnTo>
                  <a:lnTo>
                    <a:pt x="781" y="2821"/>
                  </a:lnTo>
                  <a:lnTo>
                    <a:pt x="804" y="2874"/>
                  </a:lnTo>
                  <a:lnTo>
                    <a:pt x="823" y="2928"/>
                  </a:lnTo>
                  <a:lnTo>
                    <a:pt x="836" y="2984"/>
                  </a:lnTo>
                  <a:lnTo>
                    <a:pt x="844" y="3043"/>
                  </a:lnTo>
                  <a:lnTo>
                    <a:pt x="2546" y="3043"/>
                  </a:lnTo>
                  <a:lnTo>
                    <a:pt x="2554" y="2984"/>
                  </a:lnTo>
                  <a:lnTo>
                    <a:pt x="2567" y="2928"/>
                  </a:lnTo>
                  <a:lnTo>
                    <a:pt x="2586" y="2874"/>
                  </a:lnTo>
                  <a:lnTo>
                    <a:pt x="2609" y="2821"/>
                  </a:lnTo>
                  <a:lnTo>
                    <a:pt x="2637" y="2772"/>
                  </a:lnTo>
                  <a:lnTo>
                    <a:pt x="2669" y="2725"/>
                  </a:lnTo>
                  <a:lnTo>
                    <a:pt x="2706" y="2682"/>
                  </a:lnTo>
                  <a:lnTo>
                    <a:pt x="2745" y="2642"/>
                  </a:lnTo>
                  <a:lnTo>
                    <a:pt x="2789" y="2606"/>
                  </a:lnTo>
                  <a:lnTo>
                    <a:pt x="2835" y="2574"/>
                  </a:lnTo>
                  <a:lnTo>
                    <a:pt x="2885" y="2546"/>
                  </a:lnTo>
                  <a:lnTo>
                    <a:pt x="2937" y="2523"/>
                  </a:lnTo>
                  <a:lnTo>
                    <a:pt x="2992" y="2504"/>
                  </a:lnTo>
                  <a:lnTo>
                    <a:pt x="3049" y="2490"/>
                  </a:lnTo>
                  <a:lnTo>
                    <a:pt x="3108" y="2482"/>
                  </a:lnTo>
                  <a:lnTo>
                    <a:pt x="3108" y="788"/>
                  </a:lnTo>
                  <a:lnTo>
                    <a:pt x="283" y="788"/>
                  </a:lnTo>
                  <a:close/>
                  <a:moveTo>
                    <a:pt x="137" y="113"/>
                  </a:moveTo>
                  <a:lnTo>
                    <a:pt x="127" y="114"/>
                  </a:lnTo>
                  <a:lnTo>
                    <a:pt x="120" y="119"/>
                  </a:lnTo>
                  <a:lnTo>
                    <a:pt x="115" y="126"/>
                  </a:lnTo>
                  <a:lnTo>
                    <a:pt x="113" y="136"/>
                  </a:lnTo>
                  <a:lnTo>
                    <a:pt x="113" y="677"/>
                  </a:lnTo>
                  <a:lnTo>
                    <a:pt x="3277" y="677"/>
                  </a:lnTo>
                  <a:lnTo>
                    <a:pt x="3277" y="136"/>
                  </a:lnTo>
                  <a:lnTo>
                    <a:pt x="3275" y="126"/>
                  </a:lnTo>
                  <a:lnTo>
                    <a:pt x="3270" y="119"/>
                  </a:lnTo>
                  <a:lnTo>
                    <a:pt x="3263" y="114"/>
                  </a:lnTo>
                  <a:lnTo>
                    <a:pt x="3253" y="113"/>
                  </a:lnTo>
                  <a:lnTo>
                    <a:pt x="137" y="113"/>
                  </a:lnTo>
                  <a:close/>
                  <a:moveTo>
                    <a:pt x="137" y="0"/>
                  </a:moveTo>
                  <a:lnTo>
                    <a:pt x="3253" y="0"/>
                  </a:lnTo>
                  <a:lnTo>
                    <a:pt x="3281" y="2"/>
                  </a:lnTo>
                  <a:lnTo>
                    <a:pt x="3307" y="11"/>
                  </a:lnTo>
                  <a:lnTo>
                    <a:pt x="3329" y="23"/>
                  </a:lnTo>
                  <a:lnTo>
                    <a:pt x="3350" y="39"/>
                  </a:lnTo>
                  <a:lnTo>
                    <a:pt x="3366" y="60"/>
                  </a:lnTo>
                  <a:lnTo>
                    <a:pt x="3380" y="83"/>
                  </a:lnTo>
                  <a:lnTo>
                    <a:pt x="3387" y="109"/>
                  </a:lnTo>
                  <a:lnTo>
                    <a:pt x="3390" y="136"/>
                  </a:lnTo>
                  <a:lnTo>
                    <a:pt x="3390" y="788"/>
                  </a:lnTo>
                  <a:lnTo>
                    <a:pt x="3221" y="788"/>
                  </a:lnTo>
                  <a:lnTo>
                    <a:pt x="3221" y="2907"/>
                  </a:lnTo>
                  <a:lnTo>
                    <a:pt x="3218" y="2944"/>
                  </a:lnTo>
                  <a:lnTo>
                    <a:pt x="3210" y="2979"/>
                  </a:lnTo>
                  <a:lnTo>
                    <a:pt x="3198" y="3012"/>
                  </a:lnTo>
                  <a:lnTo>
                    <a:pt x="3180" y="3043"/>
                  </a:lnTo>
                  <a:lnTo>
                    <a:pt x="3160" y="3070"/>
                  </a:lnTo>
                  <a:lnTo>
                    <a:pt x="3135" y="3095"/>
                  </a:lnTo>
                  <a:lnTo>
                    <a:pt x="3108" y="3115"/>
                  </a:lnTo>
                  <a:lnTo>
                    <a:pt x="3077" y="3133"/>
                  </a:lnTo>
                  <a:lnTo>
                    <a:pt x="3043" y="3145"/>
                  </a:lnTo>
                  <a:lnTo>
                    <a:pt x="3008" y="3153"/>
                  </a:lnTo>
                  <a:lnTo>
                    <a:pt x="2971" y="3156"/>
                  </a:lnTo>
                  <a:lnTo>
                    <a:pt x="419" y="3156"/>
                  </a:lnTo>
                  <a:lnTo>
                    <a:pt x="382" y="3153"/>
                  </a:lnTo>
                  <a:lnTo>
                    <a:pt x="347" y="3145"/>
                  </a:lnTo>
                  <a:lnTo>
                    <a:pt x="313" y="3133"/>
                  </a:lnTo>
                  <a:lnTo>
                    <a:pt x="284" y="3115"/>
                  </a:lnTo>
                  <a:lnTo>
                    <a:pt x="256" y="3095"/>
                  </a:lnTo>
                  <a:lnTo>
                    <a:pt x="231" y="3070"/>
                  </a:lnTo>
                  <a:lnTo>
                    <a:pt x="210" y="3043"/>
                  </a:lnTo>
                  <a:lnTo>
                    <a:pt x="192" y="3012"/>
                  </a:lnTo>
                  <a:lnTo>
                    <a:pt x="180" y="2979"/>
                  </a:lnTo>
                  <a:lnTo>
                    <a:pt x="173" y="2944"/>
                  </a:lnTo>
                  <a:lnTo>
                    <a:pt x="170" y="2907"/>
                  </a:lnTo>
                  <a:lnTo>
                    <a:pt x="170" y="788"/>
                  </a:lnTo>
                  <a:lnTo>
                    <a:pt x="0" y="788"/>
                  </a:lnTo>
                  <a:lnTo>
                    <a:pt x="0" y="136"/>
                  </a:lnTo>
                  <a:lnTo>
                    <a:pt x="3" y="109"/>
                  </a:lnTo>
                  <a:lnTo>
                    <a:pt x="10" y="83"/>
                  </a:lnTo>
                  <a:lnTo>
                    <a:pt x="24" y="60"/>
                  </a:lnTo>
                  <a:lnTo>
                    <a:pt x="40" y="39"/>
                  </a:lnTo>
                  <a:lnTo>
                    <a:pt x="61" y="23"/>
                  </a:lnTo>
                  <a:lnTo>
                    <a:pt x="83" y="11"/>
                  </a:lnTo>
                  <a:lnTo>
                    <a:pt x="109" y="2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2" name="Freeform 796"/>
            <p:cNvSpPr>
              <a:spLocks/>
            </p:cNvSpPr>
            <p:nvPr/>
          </p:nvSpPr>
          <p:spPr bwMode="auto">
            <a:xfrm>
              <a:off x="1714500" y="5853113"/>
              <a:ext cx="19050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2 w 113"/>
                <a:gd name="T7" fmla="*/ 23 h 112"/>
                <a:gd name="T8" fmla="*/ 110 w 113"/>
                <a:gd name="T9" fmla="*/ 38 h 112"/>
                <a:gd name="T10" fmla="*/ 113 w 113"/>
                <a:gd name="T11" fmla="*/ 57 h 112"/>
                <a:gd name="T12" fmla="*/ 110 w 113"/>
                <a:gd name="T13" fmla="*/ 74 h 112"/>
                <a:gd name="T14" fmla="*/ 102 w 113"/>
                <a:gd name="T15" fmla="*/ 90 h 112"/>
                <a:gd name="T16" fmla="*/ 89 w 113"/>
                <a:gd name="T17" fmla="*/ 102 h 112"/>
                <a:gd name="T18" fmla="*/ 74 w 113"/>
                <a:gd name="T19" fmla="*/ 110 h 112"/>
                <a:gd name="T20" fmla="*/ 57 w 113"/>
                <a:gd name="T21" fmla="*/ 112 h 112"/>
                <a:gd name="T22" fmla="*/ 39 w 113"/>
                <a:gd name="T23" fmla="*/ 110 h 112"/>
                <a:gd name="T24" fmla="*/ 23 w 113"/>
                <a:gd name="T25" fmla="*/ 102 h 112"/>
                <a:gd name="T26" fmla="*/ 11 w 113"/>
                <a:gd name="T27" fmla="*/ 90 h 112"/>
                <a:gd name="T28" fmla="*/ 3 w 113"/>
                <a:gd name="T29" fmla="*/ 74 h 112"/>
                <a:gd name="T30" fmla="*/ 0 w 113"/>
                <a:gd name="T31" fmla="*/ 57 h 112"/>
                <a:gd name="T32" fmla="*/ 3 w 113"/>
                <a:gd name="T33" fmla="*/ 38 h 112"/>
                <a:gd name="T34" fmla="*/ 11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2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3" name="Freeform 797"/>
            <p:cNvSpPr>
              <a:spLocks/>
            </p:cNvSpPr>
            <p:nvPr/>
          </p:nvSpPr>
          <p:spPr bwMode="auto">
            <a:xfrm>
              <a:off x="1687513" y="5826125"/>
              <a:ext cx="19050" cy="19050"/>
            </a:xfrm>
            <a:custGeom>
              <a:avLst/>
              <a:gdLst>
                <a:gd name="T0" fmla="*/ 56 w 113"/>
                <a:gd name="T1" fmla="*/ 0 h 113"/>
                <a:gd name="T2" fmla="*/ 73 w 113"/>
                <a:gd name="T3" fmla="*/ 3 h 113"/>
                <a:gd name="T4" fmla="*/ 90 w 113"/>
                <a:gd name="T5" fmla="*/ 12 h 113"/>
                <a:gd name="T6" fmla="*/ 101 w 113"/>
                <a:gd name="T7" fmla="*/ 24 h 113"/>
                <a:gd name="T8" fmla="*/ 109 w 113"/>
                <a:gd name="T9" fmla="*/ 39 h 113"/>
                <a:gd name="T10" fmla="*/ 113 w 113"/>
                <a:gd name="T11" fmla="*/ 57 h 113"/>
                <a:gd name="T12" fmla="*/ 109 w 113"/>
                <a:gd name="T13" fmla="*/ 75 h 113"/>
                <a:gd name="T14" fmla="*/ 101 w 113"/>
                <a:gd name="T15" fmla="*/ 91 h 113"/>
                <a:gd name="T16" fmla="*/ 90 w 113"/>
                <a:gd name="T17" fmla="*/ 103 h 113"/>
                <a:gd name="T18" fmla="*/ 73 w 113"/>
                <a:gd name="T19" fmla="*/ 111 h 113"/>
                <a:gd name="T20" fmla="*/ 56 w 113"/>
                <a:gd name="T21" fmla="*/ 113 h 113"/>
                <a:gd name="T22" fmla="*/ 39 w 113"/>
                <a:gd name="T23" fmla="*/ 111 h 113"/>
                <a:gd name="T24" fmla="*/ 23 w 113"/>
                <a:gd name="T25" fmla="*/ 103 h 113"/>
                <a:gd name="T26" fmla="*/ 11 w 113"/>
                <a:gd name="T27" fmla="*/ 91 h 113"/>
                <a:gd name="T28" fmla="*/ 3 w 113"/>
                <a:gd name="T29" fmla="*/ 75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3 w 113"/>
                <a:gd name="T37" fmla="*/ 12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3" y="3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3" y="57"/>
                  </a:lnTo>
                  <a:lnTo>
                    <a:pt x="109" y="75"/>
                  </a:lnTo>
                  <a:lnTo>
                    <a:pt x="101" y="91"/>
                  </a:lnTo>
                  <a:lnTo>
                    <a:pt x="90" y="103"/>
                  </a:lnTo>
                  <a:lnTo>
                    <a:pt x="73" y="111"/>
                  </a:lnTo>
                  <a:lnTo>
                    <a:pt x="56" y="113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4" name="Freeform 798"/>
            <p:cNvSpPr>
              <a:spLocks/>
            </p:cNvSpPr>
            <p:nvPr/>
          </p:nvSpPr>
          <p:spPr bwMode="auto">
            <a:xfrm>
              <a:off x="1741488" y="5826125"/>
              <a:ext cx="17462" cy="19050"/>
            </a:xfrm>
            <a:custGeom>
              <a:avLst/>
              <a:gdLst>
                <a:gd name="T0" fmla="*/ 56 w 113"/>
                <a:gd name="T1" fmla="*/ 0 h 113"/>
                <a:gd name="T2" fmla="*/ 73 w 113"/>
                <a:gd name="T3" fmla="*/ 3 h 113"/>
                <a:gd name="T4" fmla="*/ 89 w 113"/>
                <a:gd name="T5" fmla="*/ 12 h 113"/>
                <a:gd name="T6" fmla="*/ 101 w 113"/>
                <a:gd name="T7" fmla="*/ 24 h 113"/>
                <a:gd name="T8" fmla="*/ 109 w 113"/>
                <a:gd name="T9" fmla="*/ 39 h 113"/>
                <a:gd name="T10" fmla="*/ 113 w 113"/>
                <a:gd name="T11" fmla="*/ 57 h 113"/>
                <a:gd name="T12" fmla="*/ 109 w 113"/>
                <a:gd name="T13" fmla="*/ 75 h 113"/>
                <a:gd name="T14" fmla="*/ 101 w 113"/>
                <a:gd name="T15" fmla="*/ 91 h 113"/>
                <a:gd name="T16" fmla="*/ 89 w 113"/>
                <a:gd name="T17" fmla="*/ 103 h 113"/>
                <a:gd name="T18" fmla="*/ 73 w 113"/>
                <a:gd name="T19" fmla="*/ 111 h 113"/>
                <a:gd name="T20" fmla="*/ 56 w 113"/>
                <a:gd name="T21" fmla="*/ 113 h 113"/>
                <a:gd name="T22" fmla="*/ 39 w 113"/>
                <a:gd name="T23" fmla="*/ 111 h 113"/>
                <a:gd name="T24" fmla="*/ 23 w 113"/>
                <a:gd name="T25" fmla="*/ 103 h 113"/>
                <a:gd name="T26" fmla="*/ 11 w 113"/>
                <a:gd name="T27" fmla="*/ 91 h 113"/>
                <a:gd name="T28" fmla="*/ 3 w 113"/>
                <a:gd name="T29" fmla="*/ 75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3 w 113"/>
                <a:gd name="T37" fmla="*/ 12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3" y="57"/>
                  </a:lnTo>
                  <a:lnTo>
                    <a:pt x="109" y="75"/>
                  </a:lnTo>
                  <a:lnTo>
                    <a:pt x="101" y="91"/>
                  </a:lnTo>
                  <a:lnTo>
                    <a:pt x="89" y="103"/>
                  </a:lnTo>
                  <a:lnTo>
                    <a:pt x="73" y="111"/>
                  </a:lnTo>
                  <a:lnTo>
                    <a:pt x="56" y="113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5" name="Freeform 799"/>
            <p:cNvSpPr>
              <a:spLocks/>
            </p:cNvSpPr>
            <p:nvPr/>
          </p:nvSpPr>
          <p:spPr bwMode="auto">
            <a:xfrm>
              <a:off x="1687513" y="5880100"/>
              <a:ext cx="19050" cy="17463"/>
            </a:xfrm>
            <a:custGeom>
              <a:avLst/>
              <a:gdLst>
                <a:gd name="T0" fmla="*/ 56 w 113"/>
                <a:gd name="T1" fmla="*/ 0 h 113"/>
                <a:gd name="T2" fmla="*/ 73 w 113"/>
                <a:gd name="T3" fmla="*/ 3 h 113"/>
                <a:gd name="T4" fmla="*/ 90 w 113"/>
                <a:gd name="T5" fmla="*/ 11 h 113"/>
                <a:gd name="T6" fmla="*/ 101 w 113"/>
                <a:gd name="T7" fmla="*/ 23 h 113"/>
                <a:gd name="T8" fmla="*/ 109 w 113"/>
                <a:gd name="T9" fmla="*/ 38 h 113"/>
                <a:gd name="T10" fmla="*/ 113 w 113"/>
                <a:gd name="T11" fmla="*/ 56 h 113"/>
                <a:gd name="T12" fmla="*/ 109 w 113"/>
                <a:gd name="T13" fmla="*/ 74 h 113"/>
                <a:gd name="T14" fmla="*/ 101 w 113"/>
                <a:gd name="T15" fmla="*/ 90 h 113"/>
                <a:gd name="T16" fmla="*/ 90 w 113"/>
                <a:gd name="T17" fmla="*/ 102 h 113"/>
                <a:gd name="T18" fmla="*/ 73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3 h 113"/>
                <a:gd name="T36" fmla="*/ 23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3" y="56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6" name="Freeform 800"/>
            <p:cNvSpPr>
              <a:spLocks/>
            </p:cNvSpPr>
            <p:nvPr/>
          </p:nvSpPr>
          <p:spPr bwMode="auto">
            <a:xfrm>
              <a:off x="1741488" y="5880100"/>
              <a:ext cx="17462" cy="17463"/>
            </a:xfrm>
            <a:custGeom>
              <a:avLst/>
              <a:gdLst>
                <a:gd name="T0" fmla="*/ 56 w 113"/>
                <a:gd name="T1" fmla="*/ 0 h 113"/>
                <a:gd name="T2" fmla="*/ 73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09 w 113"/>
                <a:gd name="T9" fmla="*/ 38 h 113"/>
                <a:gd name="T10" fmla="*/ 113 w 113"/>
                <a:gd name="T11" fmla="*/ 56 h 113"/>
                <a:gd name="T12" fmla="*/ 109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3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3 h 113"/>
                <a:gd name="T36" fmla="*/ 23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3" y="56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7" name="Freeform 801"/>
            <p:cNvSpPr>
              <a:spLocks/>
            </p:cNvSpPr>
            <p:nvPr/>
          </p:nvSpPr>
          <p:spPr bwMode="auto">
            <a:xfrm>
              <a:off x="1768475" y="5853113"/>
              <a:ext cx="17462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2 w 113"/>
                <a:gd name="T7" fmla="*/ 23 h 112"/>
                <a:gd name="T8" fmla="*/ 110 w 113"/>
                <a:gd name="T9" fmla="*/ 38 h 112"/>
                <a:gd name="T10" fmla="*/ 113 w 113"/>
                <a:gd name="T11" fmla="*/ 57 h 112"/>
                <a:gd name="T12" fmla="*/ 110 w 113"/>
                <a:gd name="T13" fmla="*/ 74 h 112"/>
                <a:gd name="T14" fmla="*/ 102 w 113"/>
                <a:gd name="T15" fmla="*/ 90 h 112"/>
                <a:gd name="T16" fmla="*/ 89 w 113"/>
                <a:gd name="T17" fmla="*/ 102 h 112"/>
                <a:gd name="T18" fmla="*/ 74 w 113"/>
                <a:gd name="T19" fmla="*/ 110 h 112"/>
                <a:gd name="T20" fmla="*/ 57 w 113"/>
                <a:gd name="T21" fmla="*/ 112 h 112"/>
                <a:gd name="T22" fmla="*/ 39 w 113"/>
                <a:gd name="T23" fmla="*/ 110 h 112"/>
                <a:gd name="T24" fmla="*/ 24 w 113"/>
                <a:gd name="T25" fmla="*/ 102 h 112"/>
                <a:gd name="T26" fmla="*/ 11 w 113"/>
                <a:gd name="T27" fmla="*/ 90 h 112"/>
                <a:gd name="T28" fmla="*/ 3 w 113"/>
                <a:gd name="T29" fmla="*/ 74 h 112"/>
                <a:gd name="T30" fmla="*/ 0 w 113"/>
                <a:gd name="T31" fmla="*/ 57 h 112"/>
                <a:gd name="T32" fmla="*/ 3 w 113"/>
                <a:gd name="T33" fmla="*/ 38 h 112"/>
                <a:gd name="T34" fmla="*/ 11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2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8" name="Freeform 802"/>
            <p:cNvSpPr>
              <a:spLocks/>
            </p:cNvSpPr>
            <p:nvPr/>
          </p:nvSpPr>
          <p:spPr bwMode="auto">
            <a:xfrm>
              <a:off x="1822450" y="5853113"/>
              <a:ext cx="17462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10 w 113"/>
                <a:gd name="T9" fmla="*/ 38 h 112"/>
                <a:gd name="T10" fmla="*/ 113 w 113"/>
                <a:gd name="T11" fmla="*/ 57 h 112"/>
                <a:gd name="T12" fmla="*/ 110 w 113"/>
                <a:gd name="T13" fmla="*/ 74 h 112"/>
                <a:gd name="T14" fmla="*/ 102 w 113"/>
                <a:gd name="T15" fmla="*/ 90 h 112"/>
                <a:gd name="T16" fmla="*/ 90 w 113"/>
                <a:gd name="T17" fmla="*/ 102 h 112"/>
                <a:gd name="T18" fmla="*/ 74 w 113"/>
                <a:gd name="T19" fmla="*/ 110 h 112"/>
                <a:gd name="T20" fmla="*/ 57 w 113"/>
                <a:gd name="T21" fmla="*/ 112 h 112"/>
                <a:gd name="T22" fmla="*/ 39 w 113"/>
                <a:gd name="T23" fmla="*/ 110 h 112"/>
                <a:gd name="T24" fmla="*/ 24 w 113"/>
                <a:gd name="T25" fmla="*/ 102 h 112"/>
                <a:gd name="T26" fmla="*/ 11 w 113"/>
                <a:gd name="T27" fmla="*/ 90 h 112"/>
                <a:gd name="T28" fmla="*/ 3 w 113"/>
                <a:gd name="T29" fmla="*/ 74 h 112"/>
                <a:gd name="T30" fmla="*/ 0 w 113"/>
                <a:gd name="T31" fmla="*/ 57 h 112"/>
                <a:gd name="T32" fmla="*/ 3 w 113"/>
                <a:gd name="T33" fmla="*/ 38 h 112"/>
                <a:gd name="T34" fmla="*/ 11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7" y="112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9" name="Freeform 803"/>
            <p:cNvSpPr>
              <a:spLocks/>
            </p:cNvSpPr>
            <p:nvPr/>
          </p:nvSpPr>
          <p:spPr bwMode="auto">
            <a:xfrm>
              <a:off x="1795463" y="5826125"/>
              <a:ext cx="17462" cy="19050"/>
            </a:xfrm>
            <a:custGeom>
              <a:avLst/>
              <a:gdLst>
                <a:gd name="T0" fmla="*/ 56 w 113"/>
                <a:gd name="T1" fmla="*/ 0 h 113"/>
                <a:gd name="T2" fmla="*/ 73 w 113"/>
                <a:gd name="T3" fmla="*/ 3 h 113"/>
                <a:gd name="T4" fmla="*/ 89 w 113"/>
                <a:gd name="T5" fmla="*/ 12 h 113"/>
                <a:gd name="T6" fmla="*/ 101 w 113"/>
                <a:gd name="T7" fmla="*/ 24 h 113"/>
                <a:gd name="T8" fmla="*/ 109 w 113"/>
                <a:gd name="T9" fmla="*/ 39 h 113"/>
                <a:gd name="T10" fmla="*/ 113 w 113"/>
                <a:gd name="T11" fmla="*/ 57 h 113"/>
                <a:gd name="T12" fmla="*/ 109 w 113"/>
                <a:gd name="T13" fmla="*/ 75 h 113"/>
                <a:gd name="T14" fmla="*/ 101 w 113"/>
                <a:gd name="T15" fmla="*/ 91 h 113"/>
                <a:gd name="T16" fmla="*/ 89 w 113"/>
                <a:gd name="T17" fmla="*/ 103 h 113"/>
                <a:gd name="T18" fmla="*/ 73 w 113"/>
                <a:gd name="T19" fmla="*/ 111 h 113"/>
                <a:gd name="T20" fmla="*/ 56 w 113"/>
                <a:gd name="T21" fmla="*/ 113 h 113"/>
                <a:gd name="T22" fmla="*/ 39 w 113"/>
                <a:gd name="T23" fmla="*/ 111 h 113"/>
                <a:gd name="T24" fmla="*/ 23 w 113"/>
                <a:gd name="T25" fmla="*/ 103 h 113"/>
                <a:gd name="T26" fmla="*/ 11 w 113"/>
                <a:gd name="T27" fmla="*/ 91 h 113"/>
                <a:gd name="T28" fmla="*/ 3 w 113"/>
                <a:gd name="T29" fmla="*/ 75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3 w 113"/>
                <a:gd name="T37" fmla="*/ 12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3" y="57"/>
                  </a:lnTo>
                  <a:lnTo>
                    <a:pt x="109" y="75"/>
                  </a:lnTo>
                  <a:lnTo>
                    <a:pt x="101" y="91"/>
                  </a:lnTo>
                  <a:lnTo>
                    <a:pt x="89" y="103"/>
                  </a:lnTo>
                  <a:lnTo>
                    <a:pt x="73" y="111"/>
                  </a:lnTo>
                  <a:lnTo>
                    <a:pt x="56" y="113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0" name="Freeform 804"/>
            <p:cNvSpPr>
              <a:spLocks/>
            </p:cNvSpPr>
            <p:nvPr/>
          </p:nvSpPr>
          <p:spPr bwMode="auto">
            <a:xfrm>
              <a:off x="1849438" y="5826125"/>
              <a:ext cx="17462" cy="19050"/>
            </a:xfrm>
            <a:custGeom>
              <a:avLst/>
              <a:gdLst>
                <a:gd name="T0" fmla="*/ 56 w 113"/>
                <a:gd name="T1" fmla="*/ 0 h 113"/>
                <a:gd name="T2" fmla="*/ 73 w 113"/>
                <a:gd name="T3" fmla="*/ 3 h 113"/>
                <a:gd name="T4" fmla="*/ 89 w 113"/>
                <a:gd name="T5" fmla="*/ 12 h 113"/>
                <a:gd name="T6" fmla="*/ 101 w 113"/>
                <a:gd name="T7" fmla="*/ 24 h 113"/>
                <a:gd name="T8" fmla="*/ 109 w 113"/>
                <a:gd name="T9" fmla="*/ 39 h 113"/>
                <a:gd name="T10" fmla="*/ 113 w 113"/>
                <a:gd name="T11" fmla="*/ 57 h 113"/>
                <a:gd name="T12" fmla="*/ 109 w 113"/>
                <a:gd name="T13" fmla="*/ 75 h 113"/>
                <a:gd name="T14" fmla="*/ 101 w 113"/>
                <a:gd name="T15" fmla="*/ 91 h 113"/>
                <a:gd name="T16" fmla="*/ 89 w 113"/>
                <a:gd name="T17" fmla="*/ 103 h 113"/>
                <a:gd name="T18" fmla="*/ 73 w 113"/>
                <a:gd name="T19" fmla="*/ 111 h 113"/>
                <a:gd name="T20" fmla="*/ 56 w 113"/>
                <a:gd name="T21" fmla="*/ 113 h 113"/>
                <a:gd name="T22" fmla="*/ 39 w 113"/>
                <a:gd name="T23" fmla="*/ 111 h 113"/>
                <a:gd name="T24" fmla="*/ 22 w 113"/>
                <a:gd name="T25" fmla="*/ 103 h 113"/>
                <a:gd name="T26" fmla="*/ 11 w 113"/>
                <a:gd name="T27" fmla="*/ 91 h 113"/>
                <a:gd name="T28" fmla="*/ 3 w 113"/>
                <a:gd name="T29" fmla="*/ 75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2 w 113"/>
                <a:gd name="T37" fmla="*/ 12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3" y="57"/>
                  </a:lnTo>
                  <a:lnTo>
                    <a:pt x="109" y="75"/>
                  </a:lnTo>
                  <a:lnTo>
                    <a:pt x="101" y="91"/>
                  </a:lnTo>
                  <a:lnTo>
                    <a:pt x="89" y="103"/>
                  </a:lnTo>
                  <a:lnTo>
                    <a:pt x="73" y="111"/>
                  </a:lnTo>
                  <a:lnTo>
                    <a:pt x="56" y="113"/>
                  </a:lnTo>
                  <a:lnTo>
                    <a:pt x="39" y="111"/>
                  </a:lnTo>
                  <a:lnTo>
                    <a:pt x="22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1" name="Freeform 805"/>
            <p:cNvSpPr>
              <a:spLocks/>
            </p:cNvSpPr>
            <p:nvPr/>
          </p:nvSpPr>
          <p:spPr bwMode="auto">
            <a:xfrm>
              <a:off x="1795463" y="5880100"/>
              <a:ext cx="17462" cy="17463"/>
            </a:xfrm>
            <a:custGeom>
              <a:avLst/>
              <a:gdLst>
                <a:gd name="T0" fmla="*/ 56 w 113"/>
                <a:gd name="T1" fmla="*/ 0 h 113"/>
                <a:gd name="T2" fmla="*/ 73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09 w 113"/>
                <a:gd name="T9" fmla="*/ 38 h 113"/>
                <a:gd name="T10" fmla="*/ 113 w 113"/>
                <a:gd name="T11" fmla="*/ 56 h 113"/>
                <a:gd name="T12" fmla="*/ 109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3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3 h 113"/>
                <a:gd name="T36" fmla="*/ 23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3" y="56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2" name="Freeform 806"/>
            <p:cNvSpPr>
              <a:spLocks/>
            </p:cNvSpPr>
            <p:nvPr/>
          </p:nvSpPr>
          <p:spPr bwMode="auto">
            <a:xfrm>
              <a:off x="1849438" y="5880100"/>
              <a:ext cx="17462" cy="17463"/>
            </a:xfrm>
            <a:custGeom>
              <a:avLst/>
              <a:gdLst>
                <a:gd name="T0" fmla="*/ 56 w 113"/>
                <a:gd name="T1" fmla="*/ 0 h 113"/>
                <a:gd name="T2" fmla="*/ 73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09 w 113"/>
                <a:gd name="T9" fmla="*/ 38 h 113"/>
                <a:gd name="T10" fmla="*/ 113 w 113"/>
                <a:gd name="T11" fmla="*/ 56 h 113"/>
                <a:gd name="T12" fmla="*/ 109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3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2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3 h 113"/>
                <a:gd name="T36" fmla="*/ 22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3" y="56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3" name="Freeform 807"/>
            <p:cNvSpPr>
              <a:spLocks/>
            </p:cNvSpPr>
            <p:nvPr/>
          </p:nvSpPr>
          <p:spPr bwMode="auto">
            <a:xfrm>
              <a:off x="1876425" y="5853113"/>
              <a:ext cx="17462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2 w 113"/>
                <a:gd name="T7" fmla="*/ 23 h 112"/>
                <a:gd name="T8" fmla="*/ 110 w 113"/>
                <a:gd name="T9" fmla="*/ 38 h 112"/>
                <a:gd name="T10" fmla="*/ 113 w 113"/>
                <a:gd name="T11" fmla="*/ 57 h 112"/>
                <a:gd name="T12" fmla="*/ 110 w 113"/>
                <a:gd name="T13" fmla="*/ 74 h 112"/>
                <a:gd name="T14" fmla="*/ 102 w 113"/>
                <a:gd name="T15" fmla="*/ 90 h 112"/>
                <a:gd name="T16" fmla="*/ 89 w 113"/>
                <a:gd name="T17" fmla="*/ 102 h 112"/>
                <a:gd name="T18" fmla="*/ 74 w 113"/>
                <a:gd name="T19" fmla="*/ 110 h 112"/>
                <a:gd name="T20" fmla="*/ 57 w 113"/>
                <a:gd name="T21" fmla="*/ 112 h 112"/>
                <a:gd name="T22" fmla="*/ 39 w 113"/>
                <a:gd name="T23" fmla="*/ 110 h 112"/>
                <a:gd name="T24" fmla="*/ 24 w 113"/>
                <a:gd name="T25" fmla="*/ 102 h 112"/>
                <a:gd name="T26" fmla="*/ 11 w 113"/>
                <a:gd name="T27" fmla="*/ 90 h 112"/>
                <a:gd name="T28" fmla="*/ 3 w 113"/>
                <a:gd name="T29" fmla="*/ 74 h 112"/>
                <a:gd name="T30" fmla="*/ 0 w 113"/>
                <a:gd name="T31" fmla="*/ 57 h 112"/>
                <a:gd name="T32" fmla="*/ 3 w 113"/>
                <a:gd name="T33" fmla="*/ 38 h 112"/>
                <a:gd name="T34" fmla="*/ 11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2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4" name="Freeform 808"/>
            <p:cNvSpPr>
              <a:spLocks/>
            </p:cNvSpPr>
            <p:nvPr/>
          </p:nvSpPr>
          <p:spPr bwMode="auto">
            <a:xfrm>
              <a:off x="1930400" y="5853113"/>
              <a:ext cx="17462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2 w 113"/>
                <a:gd name="T7" fmla="*/ 23 h 112"/>
                <a:gd name="T8" fmla="*/ 110 w 113"/>
                <a:gd name="T9" fmla="*/ 38 h 112"/>
                <a:gd name="T10" fmla="*/ 113 w 113"/>
                <a:gd name="T11" fmla="*/ 57 h 112"/>
                <a:gd name="T12" fmla="*/ 110 w 113"/>
                <a:gd name="T13" fmla="*/ 74 h 112"/>
                <a:gd name="T14" fmla="*/ 102 w 113"/>
                <a:gd name="T15" fmla="*/ 90 h 112"/>
                <a:gd name="T16" fmla="*/ 89 w 113"/>
                <a:gd name="T17" fmla="*/ 102 h 112"/>
                <a:gd name="T18" fmla="*/ 74 w 113"/>
                <a:gd name="T19" fmla="*/ 110 h 112"/>
                <a:gd name="T20" fmla="*/ 57 w 113"/>
                <a:gd name="T21" fmla="*/ 112 h 112"/>
                <a:gd name="T22" fmla="*/ 39 w 113"/>
                <a:gd name="T23" fmla="*/ 110 h 112"/>
                <a:gd name="T24" fmla="*/ 24 w 113"/>
                <a:gd name="T25" fmla="*/ 102 h 112"/>
                <a:gd name="T26" fmla="*/ 11 w 113"/>
                <a:gd name="T27" fmla="*/ 90 h 112"/>
                <a:gd name="T28" fmla="*/ 3 w 113"/>
                <a:gd name="T29" fmla="*/ 74 h 112"/>
                <a:gd name="T30" fmla="*/ 0 w 113"/>
                <a:gd name="T31" fmla="*/ 57 h 112"/>
                <a:gd name="T32" fmla="*/ 3 w 113"/>
                <a:gd name="T33" fmla="*/ 38 h 112"/>
                <a:gd name="T34" fmla="*/ 11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2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5" name="Freeform 809"/>
            <p:cNvSpPr>
              <a:spLocks/>
            </p:cNvSpPr>
            <p:nvPr/>
          </p:nvSpPr>
          <p:spPr bwMode="auto">
            <a:xfrm>
              <a:off x="1903413" y="5826125"/>
              <a:ext cx="17462" cy="19050"/>
            </a:xfrm>
            <a:custGeom>
              <a:avLst/>
              <a:gdLst>
                <a:gd name="T0" fmla="*/ 56 w 113"/>
                <a:gd name="T1" fmla="*/ 0 h 113"/>
                <a:gd name="T2" fmla="*/ 73 w 113"/>
                <a:gd name="T3" fmla="*/ 3 h 113"/>
                <a:gd name="T4" fmla="*/ 89 w 113"/>
                <a:gd name="T5" fmla="*/ 12 h 113"/>
                <a:gd name="T6" fmla="*/ 101 w 113"/>
                <a:gd name="T7" fmla="*/ 24 h 113"/>
                <a:gd name="T8" fmla="*/ 109 w 113"/>
                <a:gd name="T9" fmla="*/ 39 h 113"/>
                <a:gd name="T10" fmla="*/ 113 w 113"/>
                <a:gd name="T11" fmla="*/ 57 h 113"/>
                <a:gd name="T12" fmla="*/ 109 w 113"/>
                <a:gd name="T13" fmla="*/ 75 h 113"/>
                <a:gd name="T14" fmla="*/ 101 w 113"/>
                <a:gd name="T15" fmla="*/ 91 h 113"/>
                <a:gd name="T16" fmla="*/ 89 w 113"/>
                <a:gd name="T17" fmla="*/ 103 h 113"/>
                <a:gd name="T18" fmla="*/ 73 w 113"/>
                <a:gd name="T19" fmla="*/ 111 h 113"/>
                <a:gd name="T20" fmla="*/ 56 w 113"/>
                <a:gd name="T21" fmla="*/ 113 h 113"/>
                <a:gd name="T22" fmla="*/ 39 w 113"/>
                <a:gd name="T23" fmla="*/ 111 h 113"/>
                <a:gd name="T24" fmla="*/ 23 w 113"/>
                <a:gd name="T25" fmla="*/ 103 h 113"/>
                <a:gd name="T26" fmla="*/ 11 w 113"/>
                <a:gd name="T27" fmla="*/ 91 h 113"/>
                <a:gd name="T28" fmla="*/ 3 w 113"/>
                <a:gd name="T29" fmla="*/ 75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3 w 113"/>
                <a:gd name="T37" fmla="*/ 12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3" y="57"/>
                  </a:lnTo>
                  <a:lnTo>
                    <a:pt x="109" y="75"/>
                  </a:lnTo>
                  <a:lnTo>
                    <a:pt x="101" y="91"/>
                  </a:lnTo>
                  <a:lnTo>
                    <a:pt x="89" y="103"/>
                  </a:lnTo>
                  <a:lnTo>
                    <a:pt x="73" y="111"/>
                  </a:lnTo>
                  <a:lnTo>
                    <a:pt x="56" y="113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6" name="Freeform 810"/>
            <p:cNvSpPr>
              <a:spLocks/>
            </p:cNvSpPr>
            <p:nvPr/>
          </p:nvSpPr>
          <p:spPr bwMode="auto">
            <a:xfrm>
              <a:off x="1957388" y="5826125"/>
              <a:ext cx="17462" cy="19050"/>
            </a:xfrm>
            <a:custGeom>
              <a:avLst/>
              <a:gdLst>
                <a:gd name="T0" fmla="*/ 56 w 113"/>
                <a:gd name="T1" fmla="*/ 0 h 113"/>
                <a:gd name="T2" fmla="*/ 73 w 113"/>
                <a:gd name="T3" fmla="*/ 3 h 113"/>
                <a:gd name="T4" fmla="*/ 90 w 113"/>
                <a:gd name="T5" fmla="*/ 12 h 113"/>
                <a:gd name="T6" fmla="*/ 101 w 113"/>
                <a:gd name="T7" fmla="*/ 24 h 113"/>
                <a:gd name="T8" fmla="*/ 109 w 113"/>
                <a:gd name="T9" fmla="*/ 39 h 113"/>
                <a:gd name="T10" fmla="*/ 113 w 113"/>
                <a:gd name="T11" fmla="*/ 57 h 113"/>
                <a:gd name="T12" fmla="*/ 109 w 113"/>
                <a:gd name="T13" fmla="*/ 75 h 113"/>
                <a:gd name="T14" fmla="*/ 101 w 113"/>
                <a:gd name="T15" fmla="*/ 91 h 113"/>
                <a:gd name="T16" fmla="*/ 90 w 113"/>
                <a:gd name="T17" fmla="*/ 103 h 113"/>
                <a:gd name="T18" fmla="*/ 73 w 113"/>
                <a:gd name="T19" fmla="*/ 111 h 113"/>
                <a:gd name="T20" fmla="*/ 56 w 113"/>
                <a:gd name="T21" fmla="*/ 113 h 113"/>
                <a:gd name="T22" fmla="*/ 39 w 113"/>
                <a:gd name="T23" fmla="*/ 111 h 113"/>
                <a:gd name="T24" fmla="*/ 23 w 113"/>
                <a:gd name="T25" fmla="*/ 103 h 113"/>
                <a:gd name="T26" fmla="*/ 11 w 113"/>
                <a:gd name="T27" fmla="*/ 91 h 113"/>
                <a:gd name="T28" fmla="*/ 3 w 113"/>
                <a:gd name="T29" fmla="*/ 75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3 w 113"/>
                <a:gd name="T37" fmla="*/ 12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3" y="3"/>
                  </a:lnTo>
                  <a:lnTo>
                    <a:pt x="90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3" y="57"/>
                  </a:lnTo>
                  <a:lnTo>
                    <a:pt x="109" y="75"/>
                  </a:lnTo>
                  <a:lnTo>
                    <a:pt x="101" y="91"/>
                  </a:lnTo>
                  <a:lnTo>
                    <a:pt x="90" y="103"/>
                  </a:lnTo>
                  <a:lnTo>
                    <a:pt x="73" y="111"/>
                  </a:lnTo>
                  <a:lnTo>
                    <a:pt x="56" y="113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7" name="Freeform 811"/>
            <p:cNvSpPr>
              <a:spLocks/>
            </p:cNvSpPr>
            <p:nvPr/>
          </p:nvSpPr>
          <p:spPr bwMode="auto">
            <a:xfrm>
              <a:off x="1903413" y="5880100"/>
              <a:ext cx="17462" cy="17463"/>
            </a:xfrm>
            <a:custGeom>
              <a:avLst/>
              <a:gdLst>
                <a:gd name="T0" fmla="*/ 56 w 113"/>
                <a:gd name="T1" fmla="*/ 0 h 113"/>
                <a:gd name="T2" fmla="*/ 73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09 w 113"/>
                <a:gd name="T9" fmla="*/ 38 h 113"/>
                <a:gd name="T10" fmla="*/ 113 w 113"/>
                <a:gd name="T11" fmla="*/ 56 h 113"/>
                <a:gd name="T12" fmla="*/ 109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3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3 h 113"/>
                <a:gd name="T36" fmla="*/ 23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3" y="56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" name="Freeform 812"/>
            <p:cNvSpPr>
              <a:spLocks/>
            </p:cNvSpPr>
            <p:nvPr/>
          </p:nvSpPr>
          <p:spPr bwMode="auto">
            <a:xfrm>
              <a:off x="1957388" y="5880100"/>
              <a:ext cx="17462" cy="17463"/>
            </a:xfrm>
            <a:custGeom>
              <a:avLst/>
              <a:gdLst>
                <a:gd name="T0" fmla="*/ 56 w 113"/>
                <a:gd name="T1" fmla="*/ 0 h 113"/>
                <a:gd name="T2" fmla="*/ 73 w 113"/>
                <a:gd name="T3" fmla="*/ 3 h 113"/>
                <a:gd name="T4" fmla="*/ 90 w 113"/>
                <a:gd name="T5" fmla="*/ 11 h 113"/>
                <a:gd name="T6" fmla="*/ 101 w 113"/>
                <a:gd name="T7" fmla="*/ 23 h 113"/>
                <a:gd name="T8" fmla="*/ 109 w 113"/>
                <a:gd name="T9" fmla="*/ 38 h 113"/>
                <a:gd name="T10" fmla="*/ 113 w 113"/>
                <a:gd name="T11" fmla="*/ 56 h 113"/>
                <a:gd name="T12" fmla="*/ 109 w 113"/>
                <a:gd name="T13" fmla="*/ 74 h 113"/>
                <a:gd name="T14" fmla="*/ 101 w 113"/>
                <a:gd name="T15" fmla="*/ 90 h 113"/>
                <a:gd name="T16" fmla="*/ 90 w 113"/>
                <a:gd name="T17" fmla="*/ 102 h 113"/>
                <a:gd name="T18" fmla="*/ 73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3 h 113"/>
                <a:gd name="T36" fmla="*/ 23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3" y="3"/>
                  </a:lnTo>
                  <a:lnTo>
                    <a:pt x="90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3" y="56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90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9" name="Freeform 813"/>
            <p:cNvSpPr>
              <a:spLocks/>
            </p:cNvSpPr>
            <p:nvPr/>
          </p:nvSpPr>
          <p:spPr bwMode="auto">
            <a:xfrm>
              <a:off x="1984375" y="5853113"/>
              <a:ext cx="17462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2 w 113"/>
                <a:gd name="T7" fmla="*/ 23 h 112"/>
                <a:gd name="T8" fmla="*/ 110 w 113"/>
                <a:gd name="T9" fmla="*/ 38 h 112"/>
                <a:gd name="T10" fmla="*/ 113 w 113"/>
                <a:gd name="T11" fmla="*/ 57 h 112"/>
                <a:gd name="T12" fmla="*/ 110 w 113"/>
                <a:gd name="T13" fmla="*/ 74 h 112"/>
                <a:gd name="T14" fmla="*/ 102 w 113"/>
                <a:gd name="T15" fmla="*/ 90 h 112"/>
                <a:gd name="T16" fmla="*/ 89 w 113"/>
                <a:gd name="T17" fmla="*/ 102 h 112"/>
                <a:gd name="T18" fmla="*/ 74 w 113"/>
                <a:gd name="T19" fmla="*/ 110 h 112"/>
                <a:gd name="T20" fmla="*/ 57 w 113"/>
                <a:gd name="T21" fmla="*/ 112 h 112"/>
                <a:gd name="T22" fmla="*/ 39 w 113"/>
                <a:gd name="T23" fmla="*/ 110 h 112"/>
                <a:gd name="T24" fmla="*/ 23 w 113"/>
                <a:gd name="T25" fmla="*/ 102 h 112"/>
                <a:gd name="T26" fmla="*/ 11 w 113"/>
                <a:gd name="T27" fmla="*/ 90 h 112"/>
                <a:gd name="T28" fmla="*/ 3 w 113"/>
                <a:gd name="T29" fmla="*/ 74 h 112"/>
                <a:gd name="T30" fmla="*/ 0 w 113"/>
                <a:gd name="T31" fmla="*/ 57 h 112"/>
                <a:gd name="T32" fmla="*/ 3 w 113"/>
                <a:gd name="T33" fmla="*/ 38 h 112"/>
                <a:gd name="T34" fmla="*/ 11 w 113"/>
                <a:gd name="T35" fmla="*/ 23 h 112"/>
                <a:gd name="T36" fmla="*/ 23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2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0" name="Freeform 814"/>
            <p:cNvSpPr>
              <a:spLocks/>
            </p:cNvSpPr>
            <p:nvPr/>
          </p:nvSpPr>
          <p:spPr bwMode="auto">
            <a:xfrm>
              <a:off x="2038350" y="5853113"/>
              <a:ext cx="17462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89 w 113"/>
                <a:gd name="T5" fmla="*/ 11 h 112"/>
                <a:gd name="T6" fmla="*/ 102 w 113"/>
                <a:gd name="T7" fmla="*/ 23 h 112"/>
                <a:gd name="T8" fmla="*/ 110 w 113"/>
                <a:gd name="T9" fmla="*/ 38 h 112"/>
                <a:gd name="T10" fmla="*/ 113 w 113"/>
                <a:gd name="T11" fmla="*/ 57 h 112"/>
                <a:gd name="T12" fmla="*/ 110 w 113"/>
                <a:gd name="T13" fmla="*/ 74 h 112"/>
                <a:gd name="T14" fmla="*/ 102 w 113"/>
                <a:gd name="T15" fmla="*/ 90 h 112"/>
                <a:gd name="T16" fmla="*/ 89 w 113"/>
                <a:gd name="T17" fmla="*/ 102 h 112"/>
                <a:gd name="T18" fmla="*/ 74 w 113"/>
                <a:gd name="T19" fmla="*/ 110 h 112"/>
                <a:gd name="T20" fmla="*/ 57 w 113"/>
                <a:gd name="T21" fmla="*/ 112 h 112"/>
                <a:gd name="T22" fmla="*/ 39 w 113"/>
                <a:gd name="T23" fmla="*/ 110 h 112"/>
                <a:gd name="T24" fmla="*/ 24 w 113"/>
                <a:gd name="T25" fmla="*/ 102 h 112"/>
                <a:gd name="T26" fmla="*/ 11 w 113"/>
                <a:gd name="T27" fmla="*/ 90 h 112"/>
                <a:gd name="T28" fmla="*/ 3 w 113"/>
                <a:gd name="T29" fmla="*/ 74 h 112"/>
                <a:gd name="T30" fmla="*/ 0 w 113"/>
                <a:gd name="T31" fmla="*/ 57 h 112"/>
                <a:gd name="T32" fmla="*/ 3 w 113"/>
                <a:gd name="T33" fmla="*/ 38 h 112"/>
                <a:gd name="T34" fmla="*/ 11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89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89" y="102"/>
                  </a:lnTo>
                  <a:lnTo>
                    <a:pt x="74" y="110"/>
                  </a:lnTo>
                  <a:lnTo>
                    <a:pt x="57" y="112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1" name="Freeform 815"/>
            <p:cNvSpPr>
              <a:spLocks/>
            </p:cNvSpPr>
            <p:nvPr/>
          </p:nvSpPr>
          <p:spPr bwMode="auto">
            <a:xfrm>
              <a:off x="2011363" y="5826125"/>
              <a:ext cx="17462" cy="19050"/>
            </a:xfrm>
            <a:custGeom>
              <a:avLst/>
              <a:gdLst>
                <a:gd name="T0" fmla="*/ 56 w 113"/>
                <a:gd name="T1" fmla="*/ 0 h 113"/>
                <a:gd name="T2" fmla="*/ 73 w 113"/>
                <a:gd name="T3" fmla="*/ 3 h 113"/>
                <a:gd name="T4" fmla="*/ 89 w 113"/>
                <a:gd name="T5" fmla="*/ 12 h 113"/>
                <a:gd name="T6" fmla="*/ 101 w 113"/>
                <a:gd name="T7" fmla="*/ 24 h 113"/>
                <a:gd name="T8" fmla="*/ 109 w 113"/>
                <a:gd name="T9" fmla="*/ 39 h 113"/>
                <a:gd name="T10" fmla="*/ 113 w 113"/>
                <a:gd name="T11" fmla="*/ 57 h 113"/>
                <a:gd name="T12" fmla="*/ 109 w 113"/>
                <a:gd name="T13" fmla="*/ 75 h 113"/>
                <a:gd name="T14" fmla="*/ 101 w 113"/>
                <a:gd name="T15" fmla="*/ 91 h 113"/>
                <a:gd name="T16" fmla="*/ 89 w 113"/>
                <a:gd name="T17" fmla="*/ 103 h 113"/>
                <a:gd name="T18" fmla="*/ 73 w 113"/>
                <a:gd name="T19" fmla="*/ 111 h 113"/>
                <a:gd name="T20" fmla="*/ 56 w 113"/>
                <a:gd name="T21" fmla="*/ 113 h 113"/>
                <a:gd name="T22" fmla="*/ 39 w 113"/>
                <a:gd name="T23" fmla="*/ 111 h 113"/>
                <a:gd name="T24" fmla="*/ 23 w 113"/>
                <a:gd name="T25" fmla="*/ 103 h 113"/>
                <a:gd name="T26" fmla="*/ 11 w 113"/>
                <a:gd name="T27" fmla="*/ 91 h 113"/>
                <a:gd name="T28" fmla="*/ 3 w 113"/>
                <a:gd name="T29" fmla="*/ 75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3 w 113"/>
                <a:gd name="T37" fmla="*/ 12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3" y="57"/>
                  </a:lnTo>
                  <a:lnTo>
                    <a:pt x="109" y="75"/>
                  </a:lnTo>
                  <a:lnTo>
                    <a:pt x="101" y="91"/>
                  </a:lnTo>
                  <a:lnTo>
                    <a:pt x="89" y="103"/>
                  </a:lnTo>
                  <a:lnTo>
                    <a:pt x="73" y="111"/>
                  </a:lnTo>
                  <a:lnTo>
                    <a:pt x="56" y="113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2" name="Freeform 816"/>
            <p:cNvSpPr>
              <a:spLocks/>
            </p:cNvSpPr>
            <p:nvPr/>
          </p:nvSpPr>
          <p:spPr bwMode="auto">
            <a:xfrm>
              <a:off x="2065338" y="5826125"/>
              <a:ext cx="17462" cy="19050"/>
            </a:xfrm>
            <a:custGeom>
              <a:avLst/>
              <a:gdLst>
                <a:gd name="T0" fmla="*/ 56 w 113"/>
                <a:gd name="T1" fmla="*/ 0 h 113"/>
                <a:gd name="T2" fmla="*/ 73 w 113"/>
                <a:gd name="T3" fmla="*/ 3 h 113"/>
                <a:gd name="T4" fmla="*/ 89 w 113"/>
                <a:gd name="T5" fmla="*/ 12 h 113"/>
                <a:gd name="T6" fmla="*/ 101 w 113"/>
                <a:gd name="T7" fmla="*/ 24 h 113"/>
                <a:gd name="T8" fmla="*/ 109 w 113"/>
                <a:gd name="T9" fmla="*/ 39 h 113"/>
                <a:gd name="T10" fmla="*/ 113 w 113"/>
                <a:gd name="T11" fmla="*/ 57 h 113"/>
                <a:gd name="T12" fmla="*/ 109 w 113"/>
                <a:gd name="T13" fmla="*/ 75 h 113"/>
                <a:gd name="T14" fmla="*/ 101 w 113"/>
                <a:gd name="T15" fmla="*/ 91 h 113"/>
                <a:gd name="T16" fmla="*/ 89 w 113"/>
                <a:gd name="T17" fmla="*/ 103 h 113"/>
                <a:gd name="T18" fmla="*/ 73 w 113"/>
                <a:gd name="T19" fmla="*/ 111 h 113"/>
                <a:gd name="T20" fmla="*/ 56 w 113"/>
                <a:gd name="T21" fmla="*/ 113 h 113"/>
                <a:gd name="T22" fmla="*/ 39 w 113"/>
                <a:gd name="T23" fmla="*/ 111 h 113"/>
                <a:gd name="T24" fmla="*/ 23 w 113"/>
                <a:gd name="T25" fmla="*/ 103 h 113"/>
                <a:gd name="T26" fmla="*/ 11 w 113"/>
                <a:gd name="T27" fmla="*/ 91 h 113"/>
                <a:gd name="T28" fmla="*/ 3 w 113"/>
                <a:gd name="T29" fmla="*/ 75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3 w 113"/>
                <a:gd name="T37" fmla="*/ 12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3" y="57"/>
                  </a:lnTo>
                  <a:lnTo>
                    <a:pt x="109" y="75"/>
                  </a:lnTo>
                  <a:lnTo>
                    <a:pt x="101" y="91"/>
                  </a:lnTo>
                  <a:lnTo>
                    <a:pt x="89" y="103"/>
                  </a:lnTo>
                  <a:lnTo>
                    <a:pt x="73" y="111"/>
                  </a:lnTo>
                  <a:lnTo>
                    <a:pt x="56" y="113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3" name="Freeform 817"/>
            <p:cNvSpPr>
              <a:spLocks/>
            </p:cNvSpPr>
            <p:nvPr/>
          </p:nvSpPr>
          <p:spPr bwMode="auto">
            <a:xfrm>
              <a:off x="2011363" y="5880100"/>
              <a:ext cx="17462" cy="17463"/>
            </a:xfrm>
            <a:custGeom>
              <a:avLst/>
              <a:gdLst>
                <a:gd name="T0" fmla="*/ 56 w 113"/>
                <a:gd name="T1" fmla="*/ 0 h 113"/>
                <a:gd name="T2" fmla="*/ 73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09 w 113"/>
                <a:gd name="T9" fmla="*/ 38 h 113"/>
                <a:gd name="T10" fmla="*/ 113 w 113"/>
                <a:gd name="T11" fmla="*/ 56 h 113"/>
                <a:gd name="T12" fmla="*/ 109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3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3 h 113"/>
                <a:gd name="T36" fmla="*/ 23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3" y="56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4" name="Freeform 818"/>
            <p:cNvSpPr>
              <a:spLocks/>
            </p:cNvSpPr>
            <p:nvPr/>
          </p:nvSpPr>
          <p:spPr bwMode="auto">
            <a:xfrm>
              <a:off x="2065338" y="5880100"/>
              <a:ext cx="17462" cy="17463"/>
            </a:xfrm>
            <a:custGeom>
              <a:avLst/>
              <a:gdLst>
                <a:gd name="T0" fmla="*/ 56 w 113"/>
                <a:gd name="T1" fmla="*/ 0 h 113"/>
                <a:gd name="T2" fmla="*/ 73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09 w 113"/>
                <a:gd name="T9" fmla="*/ 38 h 113"/>
                <a:gd name="T10" fmla="*/ 113 w 113"/>
                <a:gd name="T11" fmla="*/ 56 h 113"/>
                <a:gd name="T12" fmla="*/ 109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3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3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3 h 113"/>
                <a:gd name="T36" fmla="*/ 23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3" y="56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5" name="Freeform 819"/>
            <p:cNvSpPr>
              <a:spLocks/>
            </p:cNvSpPr>
            <p:nvPr/>
          </p:nvSpPr>
          <p:spPr bwMode="auto">
            <a:xfrm>
              <a:off x="2092325" y="5853113"/>
              <a:ext cx="17462" cy="17463"/>
            </a:xfrm>
            <a:custGeom>
              <a:avLst/>
              <a:gdLst>
                <a:gd name="T0" fmla="*/ 57 w 113"/>
                <a:gd name="T1" fmla="*/ 0 h 112"/>
                <a:gd name="T2" fmla="*/ 74 w 113"/>
                <a:gd name="T3" fmla="*/ 3 h 112"/>
                <a:gd name="T4" fmla="*/ 90 w 113"/>
                <a:gd name="T5" fmla="*/ 11 h 112"/>
                <a:gd name="T6" fmla="*/ 102 w 113"/>
                <a:gd name="T7" fmla="*/ 23 h 112"/>
                <a:gd name="T8" fmla="*/ 110 w 113"/>
                <a:gd name="T9" fmla="*/ 38 h 112"/>
                <a:gd name="T10" fmla="*/ 113 w 113"/>
                <a:gd name="T11" fmla="*/ 57 h 112"/>
                <a:gd name="T12" fmla="*/ 110 w 113"/>
                <a:gd name="T13" fmla="*/ 74 h 112"/>
                <a:gd name="T14" fmla="*/ 102 w 113"/>
                <a:gd name="T15" fmla="*/ 90 h 112"/>
                <a:gd name="T16" fmla="*/ 90 w 113"/>
                <a:gd name="T17" fmla="*/ 102 h 112"/>
                <a:gd name="T18" fmla="*/ 74 w 113"/>
                <a:gd name="T19" fmla="*/ 110 h 112"/>
                <a:gd name="T20" fmla="*/ 57 w 113"/>
                <a:gd name="T21" fmla="*/ 112 h 112"/>
                <a:gd name="T22" fmla="*/ 39 w 113"/>
                <a:gd name="T23" fmla="*/ 110 h 112"/>
                <a:gd name="T24" fmla="*/ 24 w 113"/>
                <a:gd name="T25" fmla="*/ 102 h 112"/>
                <a:gd name="T26" fmla="*/ 11 w 113"/>
                <a:gd name="T27" fmla="*/ 90 h 112"/>
                <a:gd name="T28" fmla="*/ 3 w 113"/>
                <a:gd name="T29" fmla="*/ 74 h 112"/>
                <a:gd name="T30" fmla="*/ 0 w 113"/>
                <a:gd name="T31" fmla="*/ 57 h 112"/>
                <a:gd name="T32" fmla="*/ 3 w 113"/>
                <a:gd name="T33" fmla="*/ 38 h 112"/>
                <a:gd name="T34" fmla="*/ 11 w 113"/>
                <a:gd name="T35" fmla="*/ 23 h 112"/>
                <a:gd name="T36" fmla="*/ 24 w 113"/>
                <a:gd name="T37" fmla="*/ 11 h 112"/>
                <a:gd name="T38" fmla="*/ 39 w 113"/>
                <a:gd name="T39" fmla="*/ 3 h 112"/>
                <a:gd name="T40" fmla="*/ 57 w 113"/>
                <a:gd name="T4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2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2" y="23"/>
                  </a:lnTo>
                  <a:lnTo>
                    <a:pt x="110" y="38"/>
                  </a:lnTo>
                  <a:lnTo>
                    <a:pt x="113" y="57"/>
                  </a:lnTo>
                  <a:lnTo>
                    <a:pt x="110" y="74"/>
                  </a:lnTo>
                  <a:lnTo>
                    <a:pt x="102" y="90"/>
                  </a:lnTo>
                  <a:lnTo>
                    <a:pt x="90" y="102"/>
                  </a:lnTo>
                  <a:lnTo>
                    <a:pt x="74" y="110"/>
                  </a:lnTo>
                  <a:lnTo>
                    <a:pt x="57" y="112"/>
                  </a:lnTo>
                  <a:lnTo>
                    <a:pt x="39" y="110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6" name="Freeform 820"/>
            <p:cNvSpPr>
              <a:spLocks/>
            </p:cNvSpPr>
            <p:nvPr/>
          </p:nvSpPr>
          <p:spPr bwMode="auto">
            <a:xfrm>
              <a:off x="2117725" y="5826125"/>
              <a:ext cx="19050" cy="19050"/>
            </a:xfrm>
            <a:custGeom>
              <a:avLst/>
              <a:gdLst>
                <a:gd name="T0" fmla="*/ 56 w 113"/>
                <a:gd name="T1" fmla="*/ 0 h 113"/>
                <a:gd name="T2" fmla="*/ 73 w 113"/>
                <a:gd name="T3" fmla="*/ 3 h 113"/>
                <a:gd name="T4" fmla="*/ 89 w 113"/>
                <a:gd name="T5" fmla="*/ 12 h 113"/>
                <a:gd name="T6" fmla="*/ 101 w 113"/>
                <a:gd name="T7" fmla="*/ 24 h 113"/>
                <a:gd name="T8" fmla="*/ 109 w 113"/>
                <a:gd name="T9" fmla="*/ 39 h 113"/>
                <a:gd name="T10" fmla="*/ 113 w 113"/>
                <a:gd name="T11" fmla="*/ 57 h 113"/>
                <a:gd name="T12" fmla="*/ 109 w 113"/>
                <a:gd name="T13" fmla="*/ 75 h 113"/>
                <a:gd name="T14" fmla="*/ 101 w 113"/>
                <a:gd name="T15" fmla="*/ 91 h 113"/>
                <a:gd name="T16" fmla="*/ 89 w 113"/>
                <a:gd name="T17" fmla="*/ 103 h 113"/>
                <a:gd name="T18" fmla="*/ 73 w 113"/>
                <a:gd name="T19" fmla="*/ 111 h 113"/>
                <a:gd name="T20" fmla="*/ 56 w 113"/>
                <a:gd name="T21" fmla="*/ 113 h 113"/>
                <a:gd name="T22" fmla="*/ 39 w 113"/>
                <a:gd name="T23" fmla="*/ 111 h 113"/>
                <a:gd name="T24" fmla="*/ 22 w 113"/>
                <a:gd name="T25" fmla="*/ 103 h 113"/>
                <a:gd name="T26" fmla="*/ 11 w 113"/>
                <a:gd name="T27" fmla="*/ 91 h 113"/>
                <a:gd name="T28" fmla="*/ 3 w 113"/>
                <a:gd name="T29" fmla="*/ 75 h 113"/>
                <a:gd name="T30" fmla="*/ 0 w 113"/>
                <a:gd name="T31" fmla="*/ 57 h 113"/>
                <a:gd name="T32" fmla="*/ 3 w 113"/>
                <a:gd name="T33" fmla="*/ 39 h 113"/>
                <a:gd name="T34" fmla="*/ 11 w 113"/>
                <a:gd name="T35" fmla="*/ 24 h 113"/>
                <a:gd name="T36" fmla="*/ 22 w 113"/>
                <a:gd name="T37" fmla="*/ 12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3" y="3"/>
                  </a:lnTo>
                  <a:lnTo>
                    <a:pt x="89" y="12"/>
                  </a:lnTo>
                  <a:lnTo>
                    <a:pt x="101" y="24"/>
                  </a:lnTo>
                  <a:lnTo>
                    <a:pt x="109" y="39"/>
                  </a:lnTo>
                  <a:lnTo>
                    <a:pt x="113" y="57"/>
                  </a:lnTo>
                  <a:lnTo>
                    <a:pt x="109" y="75"/>
                  </a:lnTo>
                  <a:lnTo>
                    <a:pt x="101" y="91"/>
                  </a:lnTo>
                  <a:lnTo>
                    <a:pt x="89" y="103"/>
                  </a:lnTo>
                  <a:lnTo>
                    <a:pt x="73" y="111"/>
                  </a:lnTo>
                  <a:lnTo>
                    <a:pt x="56" y="113"/>
                  </a:lnTo>
                  <a:lnTo>
                    <a:pt x="39" y="111"/>
                  </a:lnTo>
                  <a:lnTo>
                    <a:pt x="22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7" name="Freeform 821"/>
            <p:cNvSpPr>
              <a:spLocks/>
            </p:cNvSpPr>
            <p:nvPr/>
          </p:nvSpPr>
          <p:spPr bwMode="auto">
            <a:xfrm>
              <a:off x="2117725" y="5880100"/>
              <a:ext cx="19050" cy="17463"/>
            </a:xfrm>
            <a:custGeom>
              <a:avLst/>
              <a:gdLst>
                <a:gd name="T0" fmla="*/ 56 w 113"/>
                <a:gd name="T1" fmla="*/ 0 h 113"/>
                <a:gd name="T2" fmla="*/ 73 w 113"/>
                <a:gd name="T3" fmla="*/ 3 h 113"/>
                <a:gd name="T4" fmla="*/ 89 w 113"/>
                <a:gd name="T5" fmla="*/ 11 h 113"/>
                <a:gd name="T6" fmla="*/ 101 w 113"/>
                <a:gd name="T7" fmla="*/ 23 h 113"/>
                <a:gd name="T8" fmla="*/ 109 w 113"/>
                <a:gd name="T9" fmla="*/ 38 h 113"/>
                <a:gd name="T10" fmla="*/ 113 w 113"/>
                <a:gd name="T11" fmla="*/ 56 h 113"/>
                <a:gd name="T12" fmla="*/ 109 w 113"/>
                <a:gd name="T13" fmla="*/ 74 h 113"/>
                <a:gd name="T14" fmla="*/ 101 w 113"/>
                <a:gd name="T15" fmla="*/ 90 h 113"/>
                <a:gd name="T16" fmla="*/ 89 w 113"/>
                <a:gd name="T17" fmla="*/ 102 h 113"/>
                <a:gd name="T18" fmla="*/ 73 w 113"/>
                <a:gd name="T19" fmla="*/ 110 h 113"/>
                <a:gd name="T20" fmla="*/ 56 w 113"/>
                <a:gd name="T21" fmla="*/ 113 h 113"/>
                <a:gd name="T22" fmla="*/ 39 w 113"/>
                <a:gd name="T23" fmla="*/ 110 h 113"/>
                <a:gd name="T24" fmla="*/ 22 w 113"/>
                <a:gd name="T25" fmla="*/ 102 h 113"/>
                <a:gd name="T26" fmla="*/ 11 w 113"/>
                <a:gd name="T27" fmla="*/ 90 h 113"/>
                <a:gd name="T28" fmla="*/ 3 w 113"/>
                <a:gd name="T29" fmla="*/ 74 h 113"/>
                <a:gd name="T30" fmla="*/ 0 w 113"/>
                <a:gd name="T31" fmla="*/ 56 h 113"/>
                <a:gd name="T32" fmla="*/ 3 w 113"/>
                <a:gd name="T33" fmla="*/ 38 h 113"/>
                <a:gd name="T34" fmla="*/ 11 w 113"/>
                <a:gd name="T35" fmla="*/ 23 h 113"/>
                <a:gd name="T36" fmla="*/ 22 w 113"/>
                <a:gd name="T37" fmla="*/ 11 h 113"/>
                <a:gd name="T38" fmla="*/ 39 w 113"/>
                <a:gd name="T39" fmla="*/ 3 h 113"/>
                <a:gd name="T40" fmla="*/ 56 w 113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3" y="56"/>
                  </a:lnTo>
                  <a:lnTo>
                    <a:pt x="109" y="74"/>
                  </a:lnTo>
                  <a:lnTo>
                    <a:pt x="101" y="90"/>
                  </a:lnTo>
                  <a:lnTo>
                    <a:pt x="89" y="102"/>
                  </a:lnTo>
                  <a:lnTo>
                    <a:pt x="73" y="110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2"/>
                  </a:lnTo>
                  <a:lnTo>
                    <a:pt x="11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8" name="Freeform 822"/>
            <p:cNvSpPr>
              <a:spLocks/>
            </p:cNvSpPr>
            <p:nvPr/>
          </p:nvSpPr>
          <p:spPr bwMode="auto">
            <a:xfrm>
              <a:off x="1831975" y="6005513"/>
              <a:ext cx="160337" cy="53975"/>
            </a:xfrm>
            <a:custGeom>
              <a:avLst/>
              <a:gdLst>
                <a:gd name="T0" fmla="*/ 56 w 1017"/>
                <a:gd name="T1" fmla="*/ 0 h 338"/>
                <a:gd name="T2" fmla="*/ 73 w 1017"/>
                <a:gd name="T3" fmla="*/ 3 h 338"/>
                <a:gd name="T4" fmla="*/ 89 w 1017"/>
                <a:gd name="T5" fmla="*/ 11 h 338"/>
                <a:gd name="T6" fmla="*/ 101 w 1017"/>
                <a:gd name="T7" fmla="*/ 23 h 338"/>
                <a:gd name="T8" fmla="*/ 109 w 1017"/>
                <a:gd name="T9" fmla="*/ 38 h 338"/>
                <a:gd name="T10" fmla="*/ 113 w 1017"/>
                <a:gd name="T11" fmla="*/ 56 h 338"/>
                <a:gd name="T12" fmla="*/ 113 w 1017"/>
                <a:gd name="T13" fmla="*/ 141 h 338"/>
                <a:gd name="T14" fmla="*/ 116 w 1017"/>
                <a:gd name="T15" fmla="*/ 163 h 338"/>
                <a:gd name="T16" fmla="*/ 124 w 1017"/>
                <a:gd name="T17" fmla="*/ 183 h 338"/>
                <a:gd name="T18" fmla="*/ 137 w 1017"/>
                <a:gd name="T19" fmla="*/ 200 h 338"/>
                <a:gd name="T20" fmla="*/ 155 w 1017"/>
                <a:gd name="T21" fmla="*/ 214 h 338"/>
                <a:gd name="T22" fmla="*/ 175 w 1017"/>
                <a:gd name="T23" fmla="*/ 223 h 338"/>
                <a:gd name="T24" fmla="*/ 198 w 1017"/>
                <a:gd name="T25" fmla="*/ 226 h 338"/>
                <a:gd name="T26" fmla="*/ 818 w 1017"/>
                <a:gd name="T27" fmla="*/ 226 h 338"/>
                <a:gd name="T28" fmla="*/ 841 w 1017"/>
                <a:gd name="T29" fmla="*/ 223 h 338"/>
                <a:gd name="T30" fmla="*/ 861 w 1017"/>
                <a:gd name="T31" fmla="*/ 214 h 338"/>
                <a:gd name="T32" fmla="*/ 879 w 1017"/>
                <a:gd name="T33" fmla="*/ 200 h 338"/>
                <a:gd name="T34" fmla="*/ 892 w 1017"/>
                <a:gd name="T35" fmla="*/ 183 h 338"/>
                <a:gd name="T36" fmla="*/ 900 w 1017"/>
                <a:gd name="T37" fmla="*/ 163 h 338"/>
                <a:gd name="T38" fmla="*/ 904 w 1017"/>
                <a:gd name="T39" fmla="*/ 141 h 338"/>
                <a:gd name="T40" fmla="*/ 904 w 1017"/>
                <a:gd name="T41" fmla="*/ 56 h 338"/>
                <a:gd name="T42" fmla="*/ 907 w 1017"/>
                <a:gd name="T43" fmla="*/ 38 h 338"/>
                <a:gd name="T44" fmla="*/ 915 w 1017"/>
                <a:gd name="T45" fmla="*/ 23 h 338"/>
                <a:gd name="T46" fmla="*/ 927 w 1017"/>
                <a:gd name="T47" fmla="*/ 11 h 338"/>
                <a:gd name="T48" fmla="*/ 943 w 1017"/>
                <a:gd name="T49" fmla="*/ 3 h 338"/>
                <a:gd name="T50" fmla="*/ 960 w 1017"/>
                <a:gd name="T51" fmla="*/ 0 h 338"/>
                <a:gd name="T52" fmla="*/ 977 w 1017"/>
                <a:gd name="T53" fmla="*/ 3 h 338"/>
                <a:gd name="T54" fmla="*/ 993 w 1017"/>
                <a:gd name="T55" fmla="*/ 11 h 338"/>
                <a:gd name="T56" fmla="*/ 1005 w 1017"/>
                <a:gd name="T57" fmla="*/ 23 h 338"/>
                <a:gd name="T58" fmla="*/ 1013 w 1017"/>
                <a:gd name="T59" fmla="*/ 38 h 338"/>
                <a:gd name="T60" fmla="*/ 1017 w 1017"/>
                <a:gd name="T61" fmla="*/ 56 h 338"/>
                <a:gd name="T62" fmla="*/ 1017 w 1017"/>
                <a:gd name="T63" fmla="*/ 141 h 338"/>
                <a:gd name="T64" fmla="*/ 1013 w 1017"/>
                <a:gd name="T65" fmla="*/ 176 h 338"/>
                <a:gd name="T66" fmla="*/ 1004 w 1017"/>
                <a:gd name="T67" fmla="*/ 210 h 338"/>
                <a:gd name="T68" fmla="*/ 990 w 1017"/>
                <a:gd name="T69" fmla="*/ 240 h 338"/>
                <a:gd name="T70" fmla="*/ 970 w 1017"/>
                <a:gd name="T71" fmla="*/ 268 h 338"/>
                <a:gd name="T72" fmla="*/ 946 w 1017"/>
                <a:gd name="T73" fmla="*/ 292 h 338"/>
                <a:gd name="T74" fmla="*/ 918 w 1017"/>
                <a:gd name="T75" fmla="*/ 311 h 338"/>
                <a:gd name="T76" fmla="*/ 887 w 1017"/>
                <a:gd name="T77" fmla="*/ 325 h 338"/>
                <a:gd name="T78" fmla="*/ 854 w 1017"/>
                <a:gd name="T79" fmla="*/ 335 h 338"/>
                <a:gd name="T80" fmla="*/ 818 w 1017"/>
                <a:gd name="T81" fmla="*/ 338 h 338"/>
                <a:gd name="T82" fmla="*/ 198 w 1017"/>
                <a:gd name="T83" fmla="*/ 338 h 338"/>
                <a:gd name="T84" fmla="*/ 162 w 1017"/>
                <a:gd name="T85" fmla="*/ 335 h 338"/>
                <a:gd name="T86" fmla="*/ 129 w 1017"/>
                <a:gd name="T87" fmla="*/ 325 h 338"/>
                <a:gd name="T88" fmla="*/ 98 w 1017"/>
                <a:gd name="T89" fmla="*/ 311 h 338"/>
                <a:gd name="T90" fmla="*/ 70 w 1017"/>
                <a:gd name="T91" fmla="*/ 292 h 338"/>
                <a:gd name="T92" fmla="*/ 46 w 1017"/>
                <a:gd name="T93" fmla="*/ 268 h 338"/>
                <a:gd name="T94" fmla="*/ 26 w 1017"/>
                <a:gd name="T95" fmla="*/ 240 h 338"/>
                <a:gd name="T96" fmla="*/ 12 w 1017"/>
                <a:gd name="T97" fmla="*/ 210 h 338"/>
                <a:gd name="T98" fmla="*/ 3 w 1017"/>
                <a:gd name="T99" fmla="*/ 176 h 338"/>
                <a:gd name="T100" fmla="*/ 0 w 1017"/>
                <a:gd name="T101" fmla="*/ 141 h 338"/>
                <a:gd name="T102" fmla="*/ 0 w 1017"/>
                <a:gd name="T103" fmla="*/ 56 h 338"/>
                <a:gd name="T104" fmla="*/ 3 w 1017"/>
                <a:gd name="T105" fmla="*/ 38 h 338"/>
                <a:gd name="T106" fmla="*/ 11 w 1017"/>
                <a:gd name="T107" fmla="*/ 23 h 338"/>
                <a:gd name="T108" fmla="*/ 23 w 1017"/>
                <a:gd name="T109" fmla="*/ 11 h 338"/>
                <a:gd name="T110" fmla="*/ 39 w 1017"/>
                <a:gd name="T111" fmla="*/ 3 h 338"/>
                <a:gd name="T112" fmla="*/ 56 w 1017"/>
                <a:gd name="T113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17" h="338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1" y="23"/>
                  </a:lnTo>
                  <a:lnTo>
                    <a:pt x="109" y="38"/>
                  </a:lnTo>
                  <a:lnTo>
                    <a:pt x="113" y="56"/>
                  </a:lnTo>
                  <a:lnTo>
                    <a:pt x="113" y="141"/>
                  </a:lnTo>
                  <a:lnTo>
                    <a:pt x="116" y="163"/>
                  </a:lnTo>
                  <a:lnTo>
                    <a:pt x="124" y="183"/>
                  </a:lnTo>
                  <a:lnTo>
                    <a:pt x="137" y="200"/>
                  </a:lnTo>
                  <a:lnTo>
                    <a:pt x="155" y="214"/>
                  </a:lnTo>
                  <a:lnTo>
                    <a:pt x="175" y="223"/>
                  </a:lnTo>
                  <a:lnTo>
                    <a:pt x="198" y="226"/>
                  </a:lnTo>
                  <a:lnTo>
                    <a:pt x="818" y="226"/>
                  </a:lnTo>
                  <a:lnTo>
                    <a:pt x="841" y="223"/>
                  </a:lnTo>
                  <a:lnTo>
                    <a:pt x="861" y="214"/>
                  </a:lnTo>
                  <a:lnTo>
                    <a:pt x="879" y="200"/>
                  </a:lnTo>
                  <a:lnTo>
                    <a:pt x="892" y="183"/>
                  </a:lnTo>
                  <a:lnTo>
                    <a:pt x="900" y="163"/>
                  </a:lnTo>
                  <a:lnTo>
                    <a:pt x="904" y="141"/>
                  </a:lnTo>
                  <a:lnTo>
                    <a:pt x="904" y="56"/>
                  </a:lnTo>
                  <a:lnTo>
                    <a:pt x="907" y="38"/>
                  </a:lnTo>
                  <a:lnTo>
                    <a:pt x="915" y="23"/>
                  </a:lnTo>
                  <a:lnTo>
                    <a:pt x="927" y="11"/>
                  </a:lnTo>
                  <a:lnTo>
                    <a:pt x="943" y="3"/>
                  </a:lnTo>
                  <a:lnTo>
                    <a:pt x="960" y="0"/>
                  </a:lnTo>
                  <a:lnTo>
                    <a:pt x="977" y="3"/>
                  </a:lnTo>
                  <a:lnTo>
                    <a:pt x="993" y="11"/>
                  </a:lnTo>
                  <a:lnTo>
                    <a:pt x="1005" y="23"/>
                  </a:lnTo>
                  <a:lnTo>
                    <a:pt x="1013" y="38"/>
                  </a:lnTo>
                  <a:lnTo>
                    <a:pt x="1017" y="56"/>
                  </a:lnTo>
                  <a:lnTo>
                    <a:pt x="1017" y="141"/>
                  </a:lnTo>
                  <a:lnTo>
                    <a:pt x="1013" y="176"/>
                  </a:lnTo>
                  <a:lnTo>
                    <a:pt x="1004" y="210"/>
                  </a:lnTo>
                  <a:lnTo>
                    <a:pt x="990" y="240"/>
                  </a:lnTo>
                  <a:lnTo>
                    <a:pt x="970" y="268"/>
                  </a:lnTo>
                  <a:lnTo>
                    <a:pt x="946" y="292"/>
                  </a:lnTo>
                  <a:lnTo>
                    <a:pt x="918" y="311"/>
                  </a:lnTo>
                  <a:lnTo>
                    <a:pt x="887" y="325"/>
                  </a:lnTo>
                  <a:lnTo>
                    <a:pt x="854" y="335"/>
                  </a:lnTo>
                  <a:lnTo>
                    <a:pt x="818" y="338"/>
                  </a:lnTo>
                  <a:lnTo>
                    <a:pt x="198" y="338"/>
                  </a:lnTo>
                  <a:lnTo>
                    <a:pt x="162" y="335"/>
                  </a:lnTo>
                  <a:lnTo>
                    <a:pt x="129" y="325"/>
                  </a:lnTo>
                  <a:lnTo>
                    <a:pt x="98" y="311"/>
                  </a:lnTo>
                  <a:lnTo>
                    <a:pt x="70" y="292"/>
                  </a:lnTo>
                  <a:lnTo>
                    <a:pt x="46" y="268"/>
                  </a:lnTo>
                  <a:lnTo>
                    <a:pt x="26" y="240"/>
                  </a:lnTo>
                  <a:lnTo>
                    <a:pt x="12" y="210"/>
                  </a:lnTo>
                  <a:lnTo>
                    <a:pt x="3" y="176"/>
                  </a:lnTo>
                  <a:lnTo>
                    <a:pt x="0" y="141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60" name="Group 1259"/>
          <p:cNvGrpSpPr/>
          <p:nvPr/>
        </p:nvGrpSpPr>
        <p:grpSpPr>
          <a:xfrm>
            <a:off x="801695" y="5785286"/>
            <a:ext cx="288925" cy="539750"/>
            <a:chOff x="838200" y="5784850"/>
            <a:chExt cx="288925" cy="539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23" name="Freeform 827"/>
            <p:cNvSpPr>
              <a:spLocks noEditPoints="1"/>
            </p:cNvSpPr>
            <p:nvPr/>
          </p:nvSpPr>
          <p:spPr bwMode="auto">
            <a:xfrm>
              <a:off x="838200" y="5784850"/>
              <a:ext cx="288925" cy="539750"/>
            </a:xfrm>
            <a:custGeom>
              <a:avLst/>
              <a:gdLst>
                <a:gd name="T0" fmla="*/ 114 w 1822"/>
                <a:gd name="T1" fmla="*/ 2153 h 3400"/>
                <a:gd name="T2" fmla="*/ 148 w 1822"/>
                <a:gd name="T3" fmla="*/ 2165 h 3400"/>
                <a:gd name="T4" fmla="*/ 168 w 1822"/>
                <a:gd name="T5" fmla="*/ 2192 h 3400"/>
                <a:gd name="T6" fmla="*/ 168 w 1822"/>
                <a:gd name="T7" fmla="*/ 2228 h 3400"/>
                <a:gd name="T8" fmla="*/ 148 w 1822"/>
                <a:gd name="T9" fmla="*/ 2255 h 3400"/>
                <a:gd name="T10" fmla="*/ 114 w 1822"/>
                <a:gd name="T11" fmla="*/ 2267 h 3400"/>
                <a:gd name="T12" fmla="*/ 132 w 1822"/>
                <a:gd name="T13" fmla="*/ 2496 h 3400"/>
                <a:gd name="T14" fmla="*/ 160 w 1822"/>
                <a:gd name="T15" fmla="*/ 2517 h 3400"/>
                <a:gd name="T16" fmla="*/ 171 w 1822"/>
                <a:gd name="T17" fmla="*/ 2550 h 3400"/>
                <a:gd name="T18" fmla="*/ 160 w 1822"/>
                <a:gd name="T19" fmla="*/ 2583 h 3400"/>
                <a:gd name="T20" fmla="*/ 132 w 1822"/>
                <a:gd name="T21" fmla="*/ 2604 h 3400"/>
                <a:gd name="T22" fmla="*/ 114 w 1822"/>
                <a:gd name="T23" fmla="*/ 2833 h 3400"/>
                <a:gd name="T24" fmla="*/ 148 w 1822"/>
                <a:gd name="T25" fmla="*/ 2845 h 3400"/>
                <a:gd name="T26" fmla="*/ 168 w 1822"/>
                <a:gd name="T27" fmla="*/ 2872 h 3400"/>
                <a:gd name="T28" fmla="*/ 168 w 1822"/>
                <a:gd name="T29" fmla="*/ 2908 h 3400"/>
                <a:gd name="T30" fmla="*/ 148 w 1822"/>
                <a:gd name="T31" fmla="*/ 2935 h 3400"/>
                <a:gd name="T32" fmla="*/ 114 w 1822"/>
                <a:gd name="T33" fmla="*/ 2947 h 3400"/>
                <a:gd name="T34" fmla="*/ 132 w 1822"/>
                <a:gd name="T35" fmla="*/ 3176 h 3400"/>
                <a:gd name="T36" fmla="*/ 160 w 1822"/>
                <a:gd name="T37" fmla="*/ 3197 h 3400"/>
                <a:gd name="T38" fmla="*/ 171 w 1822"/>
                <a:gd name="T39" fmla="*/ 3230 h 3400"/>
                <a:gd name="T40" fmla="*/ 161 w 1822"/>
                <a:gd name="T41" fmla="*/ 3261 h 3400"/>
                <a:gd name="T42" fmla="*/ 165 w 1822"/>
                <a:gd name="T43" fmla="*/ 3280 h 3400"/>
                <a:gd name="T44" fmla="*/ 198 w 1822"/>
                <a:gd name="T45" fmla="*/ 3287 h 3400"/>
                <a:gd name="T46" fmla="*/ 1647 w 1822"/>
                <a:gd name="T47" fmla="*/ 3284 h 3400"/>
                <a:gd name="T48" fmla="*/ 1684 w 1822"/>
                <a:gd name="T49" fmla="*/ 3262 h 3400"/>
                <a:gd name="T50" fmla="*/ 1705 w 1822"/>
                <a:gd name="T51" fmla="*/ 3226 h 3400"/>
                <a:gd name="T52" fmla="*/ 1708 w 1822"/>
                <a:gd name="T53" fmla="*/ 1927 h 3400"/>
                <a:gd name="T54" fmla="*/ 198 w 1822"/>
                <a:gd name="T55" fmla="*/ 340 h 3400"/>
                <a:gd name="T56" fmla="*/ 155 w 1822"/>
                <a:gd name="T57" fmla="*/ 351 h 3400"/>
                <a:gd name="T58" fmla="*/ 125 w 1822"/>
                <a:gd name="T59" fmla="*/ 381 h 3400"/>
                <a:gd name="T60" fmla="*/ 114 w 1822"/>
                <a:gd name="T61" fmla="*/ 423 h 3400"/>
                <a:gd name="T62" fmla="*/ 1708 w 1822"/>
                <a:gd name="T63" fmla="*/ 1813 h 3400"/>
                <a:gd name="T64" fmla="*/ 1705 w 1822"/>
                <a:gd name="T65" fmla="*/ 401 h 3400"/>
                <a:gd name="T66" fmla="*/ 1684 w 1822"/>
                <a:gd name="T67" fmla="*/ 365 h 3400"/>
                <a:gd name="T68" fmla="*/ 1647 w 1822"/>
                <a:gd name="T69" fmla="*/ 343 h 3400"/>
                <a:gd name="T70" fmla="*/ 198 w 1822"/>
                <a:gd name="T71" fmla="*/ 340 h 3400"/>
                <a:gd name="T72" fmla="*/ 683 w 1822"/>
                <a:gd name="T73" fmla="*/ 227 h 3400"/>
                <a:gd name="T74" fmla="*/ 1139 w 1822"/>
                <a:gd name="T75" fmla="*/ 113 h 3400"/>
                <a:gd name="T76" fmla="*/ 569 w 1822"/>
                <a:gd name="T77" fmla="*/ 0 h 3400"/>
                <a:gd name="T78" fmla="*/ 1253 w 1822"/>
                <a:gd name="T79" fmla="*/ 227 h 3400"/>
                <a:gd name="T80" fmla="*/ 1661 w 1822"/>
                <a:gd name="T81" fmla="*/ 230 h 3400"/>
                <a:gd name="T82" fmla="*/ 1725 w 1822"/>
                <a:gd name="T83" fmla="*/ 253 h 3400"/>
                <a:gd name="T84" fmla="*/ 1775 w 1822"/>
                <a:gd name="T85" fmla="*/ 297 h 3400"/>
                <a:gd name="T86" fmla="*/ 1810 w 1822"/>
                <a:gd name="T87" fmla="*/ 354 h 3400"/>
                <a:gd name="T88" fmla="*/ 1822 w 1822"/>
                <a:gd name="T89" fmla="*/ 423 h 3400"/>
                <a:gd name="T90" fmla="*/ 1819 w 1822"/>
                <a:gd name="T91" fmla="*/ 3239 h 3400"/>
                <a:gd name="T92" fmla="*/ 1795 w 1822"/>
                <a:gd name="T93" fmla="*/ 3303 h 3400"/>
                <a:gd name="T94" fmla="*/ 1752 w 1822"/>
                <a:gd name="T95" fmla="*/ 3354 h 3400"/>
                <a:gd name="T96" fmla="*/ 1694 w 1822"/>
                <a:gd name="T97" fmla="*/ 3388 h 3400"/>
                <a:gd name="T98" fmla="*/ 1625 w 1822"/>
                <a:gd name="T99" fmla="*/ 3400 h 3400"/>
                <a:gd name="T100" fmla="*/ 161 w 1822"/>
                <a:gd name="T101" fmla="*/ 3397 h 3400"/>
                <a:gd name="T102" fmla="*/ 98 w 1822"/>
                <a:gd name="T103" fmla="*/ 3373 h 3400"/>
                <a:gd name="T104" fmla="*/ 47 w 1822"/>
                <a:gd name="T105" fmla="*/ 3330 h 3400"/>
                <a:gd name="T106" fmla="*/ 12 w 1822"/>
                <a:gd name="T107" fmla="*/ 3272 h 3400"/>
                <a:gd name="T108" fmla="*/ 0 w 1822"/>
                <a:gd name="T109" fmla="*/ 3204 h 3400"/>
                <a:gd name="T110" fmla="*/ 3 w 1822"/>
                <a:gd name="T111" fmla="*/ 387 h 3400"/>
                <a:gd name="T112" fmla="*/ 27 w 1822"/>
                <a:gd name="T113" fmla="*/ 324 h 3400"/>
                <a:gd name="T114" fmla="*/ 70 w 1822"/>
                <a:gd name="T115" fmla="*/ 273 h 3400"/>
                <a:gd name="T116" fmla="*/ 128 w 1822"/>
                <a:gd name="T117" fmla="*/ 239 h 3400"/>
                <a:gd name="T118" fmla="*/ 198 w 1822"/>
                <a:gd name="T119" fmla="*/ 227 h 3400"/>
                <a:gd name="T120" fmla="*/ 569 w 1822"/>
                <a:gd name="T121" fmla="*/ 0 h 3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22" h="3400">
                  <a:moveTo>
                    <a:pt x="114" y="1927"/>
                  </a:moveTo>
                  <a:lnTo>
                    <a:pt x="114" y="2153"/>
                  </a:lnTo>
                  <a:lnTo>
                    <a:pt x="132" y="2156"/>
                  </a:lnTo>
                  <a:lnTo>
                    <a:pt x="148" y="2165"/>
                  </a:lnTo>
                  <a:lnTo>
                    <a:pt x="160" y="2176"/>
                  </a:lnTo>
                  <a:lnTo>
                    <a:pt x="168" y="2192"/>
                  </a:lnTo>
                  <a:lnTo>
                    <a:pt x="171" y="2210"/>
                  </a:lnTo>
                  <a:lnTo>
                    <a:pt x="168" y="2228"/>
                  </a:lnTo>
                  <a:lnTo>
                    <a:pt x="160" y="2243"/>
                  </a:lnTo>
                  <a:lnTo>
                    <a:pt x="148" y="2255"/>
                  </a:lnTo>
                  <a:lnTo>
                    <a:pt x="132" y="2264"/>
                  </a:lnTo>
                  <a:lnTo>
                    <a:pt x="114" y="2267"/>
                  </a:lnTo>
                  <a:lnTo>
                    <a:pt x="114" y="2493"/>
                  </a:lnTo>
                  <a:lnTo>
                    <a:pt x="132" y="2496"/>
                  </a:lnTo>
                  <a:lnTo>
                    <a:pt x="148" y="2505"/>
                  </a:lnTo>
                  <a:lnTo>
                    <a:pt x="160" y="2517"/>
                  </a:lnTo>
                  <a:lnTo>
                    <a:pt x="168" y="2532"/>
                  </a:lnTo>
                  <a:lnTo>
                    <a:pt x="171" y="2550"/>
                  </a:lnTo>
                  <a:lnTo>
                    <a:pt x="168" y="2568"/>
                  </a:lnTo>
                  <a:lnTo>
                    <a:pt x="160" y="2583"/>
                  </a:lnTo>
                  <a:lnTo>
                    <a:pt x="148" y="2595"/>
                  </a:lnTo>
                  <a:lnTo>
                    <a:pt x="132" y="2604"/>
                  </a:lnTo>
                  <a:lnTo>
                    <a:pt x="114" y="2607"/>
                  </a:lnTo>
                  <a:lnTo>
                    <a:pt x="114" y="2833"/>
                  </a:lnTo>
                  <a:lnTo>
                    <a:pt x="132" y="2836"/>
                  </a:lnTo>
                  <a:lnTo>
                    <a:pt x="148" y="2845"/>
                  </a:lnTo>
                  <a:lnTo>
                    <a:pt x="160" y="2857"/>
                  </a:lnTo>
                  <a:lnTo>
                    <a:pt x="168" y="2872"/>
                  </a:lnTo>
                  <a:lnTo>
                    <a:pt x="171" y="2890"/>
                  </a:lnTo>
                  <a:lnTo>
                    <a:pt x="168" y="2908"/>
                  </a:lnTo>
                  <a:lnTo>
                    <a:pt x="160" y="2924"/>
                  </a:lnTo>
                  <a:lnTo>
                    <a:pt x="148" y="2935"/>
                  </a:lnTo>
                  <a:lnTo>
                    <a:pt x="132" y="2944"/>
                  </a:lnTo>
                  <a:lnTo>
                    <a:pt x="114" y="2947"/>
                  </a:lnTo>
                  <a:lnTo>
                    <a:pt x="114" y="3173"/>
                  </a:lnTo>
                  <a:lnTo>
                    <a:pt x="132" y="3176"/>
                  </a:lnTo>
                  <a:lnTo>
                    <a:pt x="148" y="3185"/>
                  </a:lnTo>
                  <a:lnTo>
                    <a:pt x="160" y="3197"/>
                  </a:lnTo>
                  <a:lnTo>
                    <a:pt x="168" y="3212"/>
                  </a:lnTo>
                  <a:lnTo>
                    <a:pt x="171" y="3230"/>
                  </a:lnTo>
                  <a:lnTo>
                    <a:pt x="169" y="3246"/>
                  </a:lnTo>
                  <a:lnTo>
                    <a:pt x="161" y="3261"/>
                  </a:lnTo>
                  <a:lnTo>
                    <a:pt x="151" y="3272"/>
                  </a:lnTo>
                  <a:lnTo>
                    <a:pt x="165" y="3280"/>
                  </a:lnTo>
                  <a:lnTo>
                    <a:pt x="180" y="3285"/>
                  </a:lnTo>
                  <a:lnTo>
                    <a:pt x="198" y="3287"/>
                  </a:lnTo>
                  <a:lnTo>
                    <a:pt x="1625" y="3287"/>
                  </a:lnTo>
                  <a:lnTo>
                    <a:pt x="1647" y="3284"/>
                  </a:lnTo>
                  <a:lnTo>
                    <a:pt x="1667" y="3275"/>
                  </a:lnTo>
                  <a:lnTo>
                    <a:pt x="1684" y="3262"/>
                  </a:lnTo>
                  <a:lnTo>
                    <a:pt x="1697" y="3245"/>
                  </a:lnTo>
                  <a:lnTo>
                    <a:pt x="1705" y="3226"/>
                  </a:lnTo>
                  <a:lnTo>
                    <a:pt x="1708" y="3204"/>
                  </a:lnTo>
                  <a:lnTo>
                    <a:pt x="1708" y="1927"/>
                  </a:lnTo>
                  <a:lnTo>
                    <a:pt x="114" y="1927"/>
                  </a:lnTo>
                  <a:close/>
                  <a:moveTo>
                    <a:pt x="198" y="340"/>
                  </a:moveTo>
                  <a:lnTo>
                    <a:pt x="175" y="343"/>
                  </a:lnTo>
                  <a:lnTo>
                    <a:pt x="155" y="351"/>
                  </a:lnTo>
                  <a:lnTo>
                    <a:pt x="139" y="365"/>
                  </a:lnTo>
                  <a:lnTo>
                    <a:pt x="125" y="381"/>
                  </a:lnTo>
                  <a:lnTo>
                    <a:pt x="117" y="401"/>
                  </a:lnTo>
                  <a:lnTo>
                    <a:pt x="114" y="423"/>
                  </a:lnTo>
                  <a:lnTo>
                    <a:pt x="114" y="1813"/>
                  </a:lnTo>
                  <a:lnTo>
                    <a:pt x="1708" y="1813"/>
                  </a:lnTo>
                  <a:lnTo>
                    <a:pt x="1708" y="423"/>
                  </a:lnTo>
                  <a:lnTo>
                    <a:pt x="1705" y="401"/>
                  </a:lnTo>
                  <a:lnTo>
                    <a:pt x="1697" y="381"/>
                  </a:lnTo>
                  <a:lnTo>
                    <a:pt x="1684" y="365"/>
                  </a:lnTo>
                  <a:lnTo>
                    <a:pt x="1667" y="351"/>
                  </a:lnTo>
                  <a:lnTo>
                    <a:pt x="1647" y="343"/>
                  </a:lnTo>
                  <a:lnTo>
                    <a:pt x="1625" y="340"/>
                  </a:lnTo>
                  <a:lnTo>
                    <a:pt x="198" y="340"/>
                  </a:lnTo>
                  <a:close/>
                  <a:moveTo>
                    <a:pt x="683" y="113"/>
                  </a:moveTo>
                  <a:lnTo>
                    <a:pt x="683" y="227"/>
                  </a:lnTo>
                  <a:lnTo>
                    <a:pt x="1139" y="227"/>
                  </a:lnTo>
                  <a:lnTo>
                    <a:pt x="1139" y="113"/>
                  </a:lnTo>
                  <a:lnTo>
                    <a:pt x="683" y="113"/>
                  </a:lnTo>
                  <a:close/>
                  <a:moveTo>
                    <a:pt x="569" y="0"/>
                  </a:moveTo>
                  <a:lnTo>
                    <a:pt x="1253" y="0"/>
                  </a:lnTo>
                  <a:lnTo>
                    <a:pt x="1253" y="227"/>
                  </a:lnTo>
                  <a:lnTo>
                    <a:pt x="1625" y="227"/>
                  </a:lnTo>
                  <a:lnTo>
                    <a:pt x="1661" y="230"/>
                  </a:lnTo>
                  <a:lnTo>
                    <a:pt x="1694" y="239"/>
                  </a:lnTo>
                  <a:lnTo>
                    <a:pt x="1725" y="253"/>
                  </a:lnTo>
                  <a:lnTo>
                    <a:pt x="1752" y="273"/>
                  </a:lnTo>
                  <a:lnTo>
                    <a:pt x="1775" y="297"/>
                  </a:lnTo>
                  <a:lnTo>
                    <a:pt x="1795" y="324"/>
                  </a:lnTo>
                  <a:lnTo>
                    <a:pt x="1810" y="354"/>
                  </a:lnTo>
                  <a:lnTo>
                    <a:pt x="1819" y="387"/>
                  </a:lnTo>
                  <a:lnTo>
                    <a:pt x="1822" y="423"/>
                  </a:lnTo>
                  <a:lnTo>
                    <a:pt x="1822" y="3204"/>
                  </a:lnTo>
                  <a:lnTo>
                    <a:pt x="1819" y="3239"/>
                  </a:lnTo>
                  <a:lnTo>
                    <a:pt x="1810" y="3272"/>
                  </a:lnTo>
                  <a:lnTo>
                    <a:pt x="1795" y="3303"/>
                  </a:lnTo>
                  <a:lnTo>
                    <a:pt x="1775" y="3330"/>
                  </a:lnTo>
                  <a:lnTo>
                    <a:pt x="1752" y="3354"/>
                  </a:lnTo>
                  <a:lnTo>
                    <a:pt x="1725" y="3373"/>
                  </a:lnTo>
                  <a:lnTo>
                    <a:pt x="1694" y="3388"/>
                  </a:lnTo>
                  <a:lnTo>
                    <a:pt x="1661" y="3397"/>
                  </a:lnTo>
                  <a:lnTo>
                    <a:pt x="1625" y="3400"/>
                  </a:lnTo>
                  <a:lnTo>
                    <a:pt x="198" y="3400"/>
                  </a:lnTo>
                  <a:lnTo>
                    <a:pt x="161" y="3397"/>
                  </a:lnTo>
                  <a:lnTo>
                    <a:pt x="128" y="3388"/>
                  </a:lnTo>
                  <a:lnTo>
                    <a:pt x="98" y="3373"/>
                  </a:lnTo>
                  <a:lnTo>
                    <a:pt x="70" y="3354"/>
                  </a:lnTo>
                  <a:lnTo>
                    <a:pt x="47" y="3330"/>
                  </a:lnTo>
                  <a:lnTo>
                    <a:pt x="27" y="3303"/>
                  </a:lnTo>
                  <a:lnTo>
                    <a:pt x="12" y="3272"/>
                  </a:lnTo>
                  <a:lnTo>
                    <a:pt x="3" y="3239"/>
                  </a:lnTo>
                  <a:lnTo>
                    <a:pt x="0" y="3204"/>
                  </a:lnTo>
                  <a:lnTo>
                    <a:pt x="0" y="423"/>
                  </a:lnTo>
                  <a:lnTo>
                    <a:pt x="3" y="387"/>
                  </a:lnTo>
                  <a:lnTo>
                    <a:pt x="12" y="354"/>
                  </a:lnTo>
                  <a:lnTo>
                    <a:pt x="27" y="324"/>
                  </a:lnTo>
                  <a:lnTo>
                    <a:pt x="47" y="297"/>
                  </a:lnTo>
                  <a:lnTo>
                    <a:pt x="70" y="273"/>
                  </a:lnTo>
                  <a:lnTo>
                    <a:pt x="98" y="253"/>
                  </a:lnTo>
                  <a:lnTo>
                    <a:pt x="128" y="239"/>
                  </a:lnTo>
                  <a:lnTo>
                    <a:pt x="161" y="230"/>
                  </a:lnTo>
                  <a:lnTo>
                    <a:pt x="198" y="227"/>
                  </a:lnTo>
                  <a:lnTo>
                    <a:pt x="569" y="227"/>
                  </a:lnTo>
                  <a:lnTo>
                    <a:pt x="5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4" name="Freeform 828"/>
            <p:cNvSpPr>
              <a:spLocks/>
            </p:cNvSpPr>
            <p:nvPr/>
          </p:nvSpPr>
          <p:spPr bwMode="auto">
            <a:xfrm>
              <a:off x="874713" y="6099175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3 h 114"/>
                <a:gd name="T4" fmla="*/ 91 w 114"/>
                <a:gd name="T5" fmla="*/ 12 h 114"/>
                <a:gd name="T6" fmla="*/ 103 w 114"/>
                <a:gd name="T7" fmla="*/ 24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3 w 114"/>
                <a:gd name="T15" fmla="*/ 91 h 114"/>
                <a:gd name="T16" fmla="*/ 91 w 114"/>
                <a:gd name="T17" fmla="*/ 102 h 114"/>
                <a:gd name="T18" fmla="*/ 75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1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3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3" y="91"/>
                  </a:lnTo>
                  <a:lnTo>
                    <a:pt x="91" y="102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5" name="Freeform 829"/>
            <p:cNvSpPr>
              <a:spLocks/>
            </p:cNvSpPr>
            <p:nvPr/>
          </p:nvSpPr>
          <p:spPr bwMode="auto">
            <a:xfrm>
              <a:off x="901700" y="6126163"/>
              <a:ext cx="17463" cy="19050"/>
            </a:xfrm>
            <a:custGeom>
              <a:avLst/>
              <a:gdLst>
                <a:gd name="T0" fmla="*/ 56 w 113"/>
                <a:gd name="T1" fmla="*/ 0 h 114"/>
                <a:gd name="T2" fmla="*/ 75 w 113"/>
                <a:gd name="T3" fmla="*/ 3 h 114"/>
                <a:gd name="T4" fmla="*/ 91 w 113"/>
                <a:gd name="T5" fmla="*/ 12 h 114"/>
                <a:gd name="T6" fmla="*/ 103 w 113"/>
                <a:gd name="T7" fmla="*/ 23 h 114"/>
                <a:gd name="T8" fmla="*/ 110 w 113"/>
                <a:gd name="T9" fmla="*/ 39 h 114"/>
                <a:gd name="T10" fmla="*/ 113 w 113"/>
                <a:gd name="T11" fmla="*/ 57 h 114"/>
                <a:gd name="T12" fmla="*/ 110 w 113"/>
                <a:gd name="T13" fmla="*/ 75 h 114"/>
                <a:gd name="T14" fmla="*/ 103 w 113"/>
                <a:gd name="T15" fmla="*/ 90 h 114"/>
                <a:gd name="T16" fmla="*/ 91 w 113"/>
                <a:gd name="T17" fmla="*/ 102 h 114"/>
                <a:gd name="T18" fmla="*/ 75 w 113"/>
                <a:gd name="T19" fmla="*/ 111 h 114"/>
                <a:gd name="T20" fmla="*/ 56 w 113"/>
                <a:gd name="T21" fmla="*/ 114 h 114"/>
                <a:gd name="T22" fmla="*/ 39 w 113"/>
                <a:gd name="T23" fmla="*/ 111 h 114"/>
                <a:gd name="T24" fmla="*/ 23 w 113"/>
                <a:gd name="T25" fmla="*/ 102 h 114"/>
                <a:gd name="T26" fmla="*/ 11 w 113"/>
                <a:gd name="T27" fmla="*/ 90 h 114"/>
                <a:gd name="T28" fmla="*/ 3 w 113"/>
                <a:gd name="T29" fmla="*/ 75 h 114"/>
                <a:gd name="T30" fmla="*/ 0 w 113"/>
                <a:gd name="T31" fmla="*/ 57 h 114"/>
                <a:gd name="T32" fmla="*/ 3 w 113"/>
                <a:gd name="T33" fmla="*/ 39 h 114"/>
                <a:gd name="T34" fmla="*/ 11 w 113"/>
                <a:gd name="T35" fmla="*/ 23 h 114"/>
                <a:gd name="T36" fmla="*/ 23 w 113"/>
                <a:gd name="T37" fmla="*/ 12 h 114"/>
                <a:gd name="T38" fmla="*/ 39 w 113"/>
                <a:gd name="T39" fmla="*/ 3 h 114"/>
                <a:gd name="T40" fmla="*/ 56 w 113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4">
                  <a:moveTo>
                    <a:pt x="56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3" y="23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5"/>
                  </a:lnTo>
                  <a:lnTo>
                    <a:pt x="103" y="90"/>
                  </a:lnTo>
                  <a:lnTo>
                    <a:pt x="91" y="102"/>
                  </a:lnTo>
                  <a:lnTo>
                    <a:pt x="75" y="111"/>
                  </a:lnTo>
                  <a:lnTo>
                    <a:pt x="56" y="114"/>
                  </a:lnTo>
                  <a:lnTo>
                    <a:pt x="39" y="111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6" name="Freeform 830"/>
            <p:cNvSpPr>
              <a:spLocks/>
            </p:cNvSpPr>
            <p:nvPr/>
          </p:nvSpPr>
          <p:spPr bwMode="auto">
            <a:xfrm>
              <a:off x="928688" y="6099175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4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4 w 114"/>
                <a:gd name="T15" fmla="*/ 91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40 w 114"/>
                <a:gd name="T23" fmla="*/ 111 h 114"/>
                <a:gd name="T24" fmla="*/ 24 w 114"/>
                <a:gd name="T25" fmla="*/ 102 h 114"/>
                <a:gd name="T26" fmla="*/ 12 w 114"/>
                <a:gd name="T27" fmla="*/ 91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2 w 114"/>
                <a:gd name="T35" fmla="*/ 24 h 114"/>
                <a:gd name="T36" fmla="*/ 24 w 114"/>
                <a:gd name="T37" fmla="*/ 12 h 114"/>
                <a:gd name="T38" fmla="*/ 40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7" name="Freeform 831"/>
            <p:cNvSpPr>
              <a:spLocks/>
            </p:cNvSpPr>
            <p:nvPr/>
          </p:nvSpPr>
          <p:spPr bwMode="auto">
            <a:xfrm>
              <a:off x="982663" y="6099175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4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1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1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1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8" name="Freeform 832"/>
            <p:cNvSpPr>
              <a:spLocks/>
            </p:cNvSpPr>
            <p:nvPr/>
          </p:nvSpPr>
          <p:spPr bwMode="auto">
            <a:xfrm>
              <a:off x="955675" y="6126163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3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0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40 w 114"/>
                <a:gd name="T23" fmla="*/ 111 h 114"/>
                <a:gd name="T24" fmla="*/ 24 w 114"/>
                <a:gd name="T25" fmla="*/ 102 h 114"/>
                <a:gd name="T26" fmla="*/ 12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2 w 114"/>
                <a:gd name="T35" fmla="*/ 23 h 114"/>
                <a:gd name="T36" fmla="*/ 24 w 114"/>
                <a:gd name="T37" fmla="*/ 12 h 114"/>
                <a:gd name="T38" fmla="*/ 40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9" name="Freeform 833"/>
            <p:cNvSpPr>
              <a:spLocks/>
            </p:cNvSpPr>
            <p:nvPr/>
          </p:nvSpPr>
          <p:spPr bwMode="auto">
            <a:xfrm>
              <a:off x="1009650" y="6126163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3 h 114"/>
                <a:gd name="T4" fmla="*/ 91 w 114"/>
                <a:gd name="T5" fmla="*/ 12 h 114"/>
                <a:gd name="T6" fmla="*/ 103 w 114"/>
                <a:gd name="T7" fmla="*/ 23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3 w 114"/>
                <a:gd name="T15" fmla="*/ 90 h 114"/>
                <a:gd name="T16" fmla="*/ 91 w 114"/>
                <a:gd name="T17" fmla="*/ 102 h 114"/>
                <a:gd name="T18" fmla="*/ 75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3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3" y="23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3" y="90"/>
                  </a:lnTo>
                  <a:lnTo>
                    <a:pt x="91" y="102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0" name="Freeform 834"/>
            <p:cNvSpPr>
              <a:spLocks/>
            </p:cNvSpPr>
            <p:nvPr/>
          </p:nvSpPr>
          <p:spPr bwMode="auto">
            <a:xfrm>
              <a:off x="1036638" y="6099175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3 h 114"/>
                <a:gd name="T4" fmla="*/ 91 w 114"/>
                <a:gd name="T5" fmla="*/ 12 h 114"/>
                <a:gd name="T6" fmla="*/ 103 w 114"/>
                <a:gd name="T7" fmla="*/ 24 h 114"/>
                <a:gd name="T8" fmla="*/ 110 w 114"/>
                <a:gd name="T9" fmla="*/ 39 h 114"/>
                <a:gd name="T10" fmla="*/ 114 w 114"/>
                <a:gd name="T11" fmla="*/ 57 h 114"/>
                <a:gd name="T12" fmla="*/ 110 w 114"/>
                <a:gd name="T13" fmla="*/ 75 h 114"/>
                <a:gd name="T14" fmla="*/ 103 w 114"/>
                <a:gd name="T15" fmla="*/ 91 h 114"/>
                <a:gd name="T16" fmla="*/ 91 w 114"/>
                <a:gd name="T17" fmla="*/ 102 h 114"/>
                <a:gd name="T18" fmla="*/ 75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3 w 114"/>
                <a:gd name="T25" fmla="*/ 102 h 114"/>
                <a:gd name="T26" fmla="*/ 11 w 114"/>
                <a:gd name="T27" fmla="*/ 91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3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3" y="24"/>
                  </a:lnTo>
                  <a:lnTo>
                    <a:pt x="110" y="39"/>
                  </a:lnTo>
                  <a:lnTo>
                    <a:pt x="114" y="57"/>
                  </a:lnTo>
                  <a:lnTo>
                    <a:pt x="110" y="75"/>
                  </a:lnTo>
                  <a:lnTo>
                    <a:pt x="103" y="91"/>
                  </a:lnTo>
                  <a:lnTo>
                    <a:pt x="91" y="102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3" y="102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1" name="Freeform 835"/>
            <p:cNvSpPr>
              <a:spLocks/>
            </p:cNvSpPr>
            <p:nvPr/>
          </p:nvSpPr>
          <p:spPr bwMode="auto">
            <a:xfrm>
              <a:off x="1090613" y="6099175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4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1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40 w 114"/>
                <a:gd name="T23" fmla="*/ 111 h 114"/>
                <a:gd name="T24" fmla="*/ 24 w 114"/>
                <a:gd name="T25" fmla="*/ 102 h 114"/>
                <a:gd name="T26" fmla="*/ 12 w 114"/>
                <a:gd name="T27" fmla="*/ 91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2 w 114"/>
                <a:gd name="T35" fmla="*/ 24 h 114"/>
                <a:gd name="T36" fmla="*/ 24 w 114"/>
                <a:gd name="T37" fmla="*/ 12 h 114"/>
                <a:gd name="T38" fmla="*/ 40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1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2" name="Freeform 836"/>
            <p:cNvSpPr>
              <a:spLocks/>
            </p:cNvSpPr>
            <p:nvPr/>
          </p:nvSpPr>
          <p:spPr bwMode="auto">
            <a:xfrm>
              <a:off x="1063625" y="6126163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2 h 114"/>
                <a:gd name="T6" fmla="*/ 104 w 114"/>
                <a:gd name="T7" fmla="*/ 23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4 w 114"/>
                <a:gd name="T15" fmla="*/ 90 h 114"/>
                <a:gd name="T16" fmla="*/ 92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40 w 114"/>
                <a:gd name="T23" fmla="*/ 111 h 114"/>
                <a:gd name="T24" fmla="*/ 24 w 114"/>
                <a:gd name="T25" fmla="*/ 102 h 114"/>
                <a:gd name="T26" fmla="*/ 12 w 114"/>
                <a:gd name="T27" fmla="*/ 90 h 114"/>
                <a:gd name="T28" fmla="*/ 4 w 114"/>
                <a:gd name="T29" fmla="*/ 75 h 114"/>
                <a:gd name="T30" fmla="*/ 0 w 114"/>
                <a:gd name="T31" fmla="*/ 57 h 114"/>
                <a:gd name="T32" fmla="*/ 4 w 114"/>
                <a:gd name="T33" fmla="*/ 39 h 114"/>
                <a:gd name="T34" fmla="*/ 12 w 114"/>
                <a:gd name="T35" fmla="*/ 23 h 114"/>
                <a:gd name="T36" fmla="*/ 24 w 114"/>
                <a:gd name="T37" fmla="*/ 12 h 114"/>
                <a:gd name="T38" fmla="*/ 40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3" name="Freeform 837"/>
            <p:cNvSpPr>
              <a:spLocks/>
            </p:cNvSpPr>
            <p:nvPr/>
          </p:nvSpPr>
          <p:spPr bwMode="auto">
            <a:xfrm>
              <a:off x="874713" y="6153150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3 h 114"/>
                <a:gd name="T4" fmla="*/ 91 w 114"/>
                <a:gd name="T5" fmla="*/ 12 h 114"/>
                <a:gd name="T6" fmla="*/ 103 w 114"/>
                <a:gd name="T7" fmla="*/ 24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3 w 114"/>
                <a:gd name="T15" fmla="*/ 90 h 114"/>
                <a:gd name="T16" fmla="*/ 91 w 114"/>
                <a:gd name="T17" fmla="*/ 102 h 114"/>
                <a:gd name="T18" fmla="*/ 75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3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3" y="90"/>
                  </a:lnTo>
                  <a:lnTo>
                    <a:pt x="91" y="102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4" name="Freeform 838"/>
            <p:cNvSpPr>
              <a:spLocks/>
            </p:cNvSpPr>
            <p:nvPr/>
          </p:nvSpPr>
          <p:spPr bwMode="auto">
            <a:xfrm>
              <a:off x="874713" y="6207125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3 h 114"/>
                <a:gd name="T4" fmla="*/ 91 w 114"/>
                <a:gd name="T5" fmla="*/ 12 h 114"/>
                <a:gd name="T6" fmla="*/ 103 w 114"/>
                <a:gd name="T7" fmla="*/ 24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3 w 114"/>
                <a:gd name="T15" fmla="*/ 90 h 114"/>
                <a:gd name="T16" fmla="*/ 91 w 114"/>
                <a:gd name="T17" fmla="*/ 102 h 114"/>
                <a:gd name="T18" fmla="*/ 75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3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3" y="90"/>
                  </a:lnTo>
                  <a:lnTo>
                    <a:pt x="91" y="102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5" name="Freeform 839"/>
            <p:cNvSpPr>
              <a:spLocks/>
            </p:cNvSpPr>
            <p:nvPr/>
          </p:nvSpPr>
          <p:spPr bwMode="auto">
            <a:xfrm>
              <a:off x="901700" y="6180138"/>
              <a:ext cx="17463" cy="19050"/>
            </a:xfrm>
            <a:custGeom>
              <a:avLst/>
              <a:gdLst>
                <a:gd name="T0" fmla="*/ 56 w 113"/>
                <a:gd name="T1" fmla="*/ 0 h 114"/>
                <a:gd name="T2" fmla="*/ 75 w 113"/>
                <a:gd name="T3" fmla="*/ 3 h 114"/>
                <a:gd name="T4" fmla="*/ 91 w 113"/>
                <a:gd name="T5" fmla="*/ 12 h 114"/>
                <a:gd name="T6" fmla="*/ 103 w 113"/>
                <a:gd name="T7" fmla="*/ 24 h 114"/>
                <a:gd name="T8" fmla="*/ 110 w 113"/>
                <a:gd name="T9" fmla="*/ 39 h 114"/>
                <a:gd name="T10" fmla="*/ 113 w 113"/>
                <a:gd name="T11" fmla="*/ 57 h 114"/>
                <a:gd name="T12" fmla="*/ 110 w 113"/>
                <a:gd name="T13" fmla="*/ 75 h 114"/>
                <a:gd name="T14" fmla="*/ 103 w 113"/>
                <a:gd name="T15" fmla="*/ 90 h 114"/>
                <a:gd name="T16" fmla="*/ 91 w 113"/>
                <a:gd name="T17" fmla="*/ 102 h 114"/>
                <a:gd name="T18" fmla="*/ 75 w 113"/>
                <a:gd name="T19" fmla="*/ 111 h 114"/>
                <a:gd name="T20" fmla="*/ 56 w 113"/>
                <a:gd name="T21" fmla="*/ 114 h 114"/>
                <a:gd name="T22" fmla="*/ 39 w 113"/>
                <a:gd name="T23" fmla="*/ 111 h 114"/>
                <a:gd name="T24" fmla="*/ 23 w 113"/>
                <a:gd name="T25" fmla="*/ 102 h 114"/>
                <a:gd name="T26" fmla="*/ 11 w 113"/>
                <a:gd name="T27" fmla="*/ 90 h 114"/>
                <a:gd name="T28" fmla="*/ 3 w 113"/>
                <a:gd name="T29" fmla="*/ 75 h 114"/>
                <a:gd name="T30" fmla="*/ 0 w 113"/>
                <a:gd name="T31" fmla="*/ 57 h 114"/>
                <a:gd name="T32" fmla="*/ 3 w 113"/>
                <a:gd name="T33" fmla="*/ 39 h 114"/>
                <a:gd name="T34" fmla="*/ 11 w 113"/>
                <a:gd name="T35" fmla="*/ 24 h 114"/>
                <a:gd name="T36" fmla="*/ 23 w 113"/>
                <a:gd name="T37" fmla="*/ 12 h 114"/>
                <a:gd name="T38" fmla="*/ 39 w 113"/>
                <a:gd name="T39" fmla="*/ 3 h 114"/>
                <a:gd name="T40" fmla="*/ 56 w 113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4">
                  <a:moveTo>
                    <a:pt x="56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3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5"/>
                  </a:lnTo>
                  <a:lnTo>
                    <a:pt x="103" y="90"/>
                  </a:lnTo>
                  <a:lnTo>
                    <a:pt x="91" y="102"/>
                  </a:lnTo>
                  <a:lnTo>
                    <a:pt x="75" y="111"/>
                  </a:lnTo>
                  <a:lnTo>
                    <a:pt x="56" y="114"/>
                  </a:lnTo>
                  <a:lnTo>
                    <a:pt x="39" y="111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6" name="Freeform 840"/>
            <p:cNvSpPr>
              <a:spLocks/>
            </p:cNvSpPr>
            <p:nvPr/>
          </p:nvSpPr>
          <p:spPr bwMode="auto">
            <a:xfrm>
              <a:off x="901700" y="6234113"/>
              <a:ext cx="17463" cy="19050"/>
            </a:xfrm>
            <a:custGeom>
              <a:avLst/>
              <a:gdLst>
                <a:gd name="T0" fmla="*/ 56 w 113"/>
                <a:gd name="T1" fmla="*/ 0 h 114"/>
                <a:gd name="T2" fmla="*/ 75 w 113"/>
                <a:gd name="T3" fmla="*/ 3 h 114"/>
                <a:gd name="T4" fmla="*/ 91 w 113"/>
                <a:gd name="T5" fmla="*/ 12 h 114"/>
                <a:gd name="T6" fmla="*/ 103 w 113"/>
                <a:gd name="T7" fmla="*/ 24 h 114"/>
                <a:gd name="T8" fmla="*/ 110 w 113"/>
                <a:gd name="T9" fmla="*/ 39 h 114"/>
                <a:gd name="T10" fmla="*/ 113 w 113"/>
                <a:gd name="T11" fmla="*/ 57 h 114"/>
                <a:gd name="T12" fmla="*/ 110 w 113"/>
                <a:gd name="T13" fmla="*/ 75 h 114"/>
                <a:gd name="T14" fmla="*/ 103 w 113"/>
                <a:gd name="T15" fmla="*/ 91 h 114"/>
                <a:gd name="T16" fmla="*/ 91 w 113"/>
                <a:gd name="T17" fmla="*/ 102 h 114"/>
                <a:gd name="T18" fmla="*/ 75 w 113"/>
                <a:gd name="T19" fmla="*/ 111 h 114"/>
                <a:gd name="T20" fmla="*/ 56 w 113"/>
                <a:gd name="T21" fmla="*/ 114 h 114"/>
                <a:gd name="T22" fmla="*/ 39 w 113"/>
                <a:gd name="T23" fmla="*/ 111 h 114"/>
                <a:gd name="T24" fmla="*/ 23 w 113"/>
                <a:gd name="T25" fmla="*/ 102 h 114"/>
                <a:gd name="T26" fmla="*/ 11 w 113"/>
                <a:gd name="T27" fmla="*/ 91 h 114"/>
                <a:gd name="T28" fmla="*/ 3 w 113"/>
                <a:gd name="T29" fmla="*/ 75 h 114"/>
                <a:gd name="T30" fmla="*/ 0 w 113"/>
                <a:gd name="T31" fmla="*/ 57 h 114"/>
                <a:gd name="T32" fmla="*/ 3 w 113"/>
                <a:gd name="T33" fmla="*/ 39 h 114"/>
                <a:gd name="T34" fmla="*/ 11 w 113"/>
                <a:gd name="T35" fmla="*/ 24 h 114"/>
                <a:gd name="T36" fmla="*/ 23 w 113"/>
                <a:gd name="T37" fmla="*/ 12 h 114"/>
                <a:gd name="T38" fmla="*/ 39 w 113"/>
                <a:gd name="T39" fmla="*/ 3 h 114"/>
                <a:gd name="T40" fmla="*/ 56 w 113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4">
                  <a:moveTo>
                    <a:pt x="56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3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5"/>
                  </a:lnTo>
                  <a:lnTo>
                    <a:pt x="103" y="91"/>
                  </a:lnTo>
                  <a:lnTo>
                    <a:pt x="91" y="102"/>
                  </a:lnTo>
                  <a:lnTo>
                    <a:pt x="75" y="111"/>
                  </a:lnTo>
                  <a:lnTo>
                    <a:pt x="56" y="114"/>
                  </a:lnTo>
                  <a:lnTo>
                    <a:pt x="39" y="111"/>
                  </a:lnTo>
                  <a:lnTo>
                    <a:pt x="23" y="102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7" name="Freeform 841"/>
            <p:cNvSpPr>
              <a:spLocks/>
            </p:cNvSpPr>
            <p:nvPr/>
          </p:nvSpPr>
          <p:spPr bwMode="auto">
            <a:xfrm>
              <a:off x="928688" y="6153150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4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4 w 114"/>
                <a:gd name="T15" fmla="*/ 90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40 w 114"/>
                <a:gd name="T23" fmla="*/ 111 h 114"/>
                <a:gd name="T24" fmla="*/ 24 w 114"/>
                <a:gd name="T25" fmla="*/ 102 h 114"/>
                <a:gd name="T26" fmla="*/ 12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2 w 114"/>
                <a:gd name="T35" fmla="*/ 24 h 114"/>
                <a:gd name="T36" fmla="*/ 24 w 114"/>
                <a:gd name="T37" fmla="*/ 12 h 114"/>
                <a:gd name="T38" fmla="*/ 40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8" name="Freeform 842"/>
            <p:cNvSpPr>
              <a:spLocks/>
            </p:cNvSpPr>
            <p:nvPr/>
          </p:nvSpPr>
          <p:spPr bwMode="auto">
            <a:xfrm>
              <a:off x="982663" y="6153150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4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0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9" name="Freeform 843"/>
            <p:cNvSpPr>
              <a:spLocks/>
            </p:cNvSpPr>
            <p:nvPr/>
          </p:nvSpPr>
          <p:spPr bwMode="auto">
            <a:xfrm>
              <a:off x="928688" y="6207125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4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4 w 114"/>
                <a:gd name="T15" fmla="*/ 90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40 w 114"/>
                <a:gd name="T23" fmla="*/ 111 h 114"/>
                <a:gd name="T24" fmla="*/ 24 w 114"/>
                <a:gd name="T25" fmla="*/ 102 h 114"/>
                <a:gd name="T26" fmla="*/ 12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2 w 114"/>
                <a:gd name="T35" fmla="*/ 24 h 114"/>
                <a:gd name="T36" fmla="*/ 24 w 114"/>
                <a:gd name="T37" fmla="*/ 12 h 114"/>
                <a:gd name="T38" fmla="*/ 40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0" name="Freeform 844"/>
            <p:cNvSpPr>
              <a:spLocks/>
            </p:cNvSpPr>
            <p:nvPr/>
          </p:nvSpPr>
          <p:spPr bwMode="auto">
            <a:xfrm>
              <a:off x="982663" y="6207125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4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0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1" name="Freeform 845"/>
            <p:cNvSpPr>
              <a:spLocks/>
            </p:cNvSpPr>
            <p:nvPr/>
          </p:nvSpPr>
          <p:spPr bwMode="auto">
            <a:xfrm>
              <a:off x="955675" y="6180138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4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0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40 w 114"/>
                <a:gd name="T23" fmla="*/ 111 h 114"/>
                <a:gd name="T24" fmla="*/ 24 w 114"/>
                <a:gd name="T25" fmla="*/ 102 h 114"/>
                <a:gd name="T26" fmla="*/ 12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2 w 114"/>
                <a:gd name="T35" fmla="*/ 24 h 114"/>
                <a:gd name="T36" fmla="*/ 24 w 114"/>
                <a:gd name="T37" fmla="*/ 12 h 114"/>
                <a:gd name="T38" fmla="*/ 40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2" name="Freeform 846"/>
            <p:cNvSpPr>
              <a:spLocks/>
            </p:cNvSpPr>
            <p:nvPr/>
          </p:nvSpPr>
          <p:spPr bwMode="auto">
            <a:xfrm>
              <a:off x="1009650" y="6180138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3 h 114"/>
                <a:gd name="T4" fmla="*/ 91 w 114"/>
                <a:gd name="T5" fmla="*/ 12 h 114"/>
                <a:gd name="T6" fmla="*/ 103 w 114"/>
                <a:gd name="T7" fmla="*/ 24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3 w 114"/>
                <a:gd name="T15" fmla="*/ 90 h 114"/>
                <a:gd name="T16" fmla="*/ 91 w 114"/>
                <a:gd name="T17" fmla="*/ 102 h 114"/>
                <a:gd name="T18" fmla="*/ 75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3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3" y="90"/>
                  </a:lnTo>
                  <a:lnTo>
                    <a:pt x="91" y="102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3" name="Freeform 847"/>
            <p:cNvSpPr>
              <a:spLocks/>
            </p:cNvSpPr>
            <p:nvPr/>
          </p:nvSpPr>
          <p:spPr bwMode="auto">
            <a:xfrm>
              <a:off x="955675" y="6234113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4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1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40 w 114"/>
                <a:gd name="T23" fmla="*/ 111 h 114"/>
                <a:gd name="T24" fmla="*/ 24 w 114"/>
                <a:gd name="T25" fmla="*/ 102 h 114"/>
                <a:gd name="T26" fmla="*/ 12 w 114"/>
                <a:gd name="T27" fmla="*/ 91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2 w 114"/>
                <a:gd name="T35" fmla="*/ 24 h 114"/>
                <a:gd name="T36" fmla="*/ 24 w 114"/>
                <a:gd name="T37" fmla="*/ 12 h 114"/>
                <a:gd name="T38" fmla="*/ 40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1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4" name="Freeform 848"/>
            <p:cNvSpPr>
              <a:spLocks/>
            </p:cNvSpPr>
            <p:nvPr/>
          </p:nvSpPr>
          <p:spPr bwMode="auto">
            <a:xfrm>
              <a:off x="1009650" y="6234113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3 h 114"/>
                <a:gd name="T4" fmla="*/ 91 w 114"/>
                <a:gd name="T5" fmla="*/ 12 h 114"/>
                <a:gd name="T6" fmla="*/ 103 w 114"/>
                <a:gd name="T7" fmla="*/ 24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3 w 114"/>
                <a:gd name="T15" fmla="*/ 91 h 114"/>
                <a:gd name="T16" fmla="*/ 91 w 114"/>
                <a:gd name="T17" fmla="*/ 102 h 114"/>
                <a:gd name="T18" fmla="*/ 75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1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3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3" y="91"/>
                  </a:lnTo>
                  <a:lnTo>
                    <a:pt x="91" y="102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5" name="Freeform 849"/>
            <p:cNvSpPr>
              <a:spLocks/>
            </p:cNvSpPr>
            <p:nvPr/>
          </p:nvSpPr>
          <p:spPr bwMode="auto">
            <a:xfrm>
              <a:off x="1036638" y="6153150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3 h 114"/>
                <a:gd name="T4" fmla="*/ 91 w 114"/>
                <a:gd name="T5" fmla="*/ 12 h 114"/>
                <a:gd name="T6" fmla="*/ 103 w 114"/>
                <a:gd name="T7" fmla="*/ 24 h 114"/>
                <a:gd name="T8" fmla="*/ 110 w 114"/>
                <a:gd name="T9" fmla="*/ 39 h 114"/>
                <a:gd name="T10" fmla="*/ 114 w 114"/>
                <a:gd name="T11" fmla="*/ 57 h 114"/>
                <a:gd name="T12" fmla="*/ 110 w 114"/>
                <a:gd name="T13" fmla="*/ 75 h 114"/>
                <a:gd name="T14" fmla="*/ 103 w 114"/>
                <a:gd name="T15" fmla="*/ 90 h 114"/>
                <a:gd name="T16" fmla="*/ 91 w 114"/>
                <a:gd name="T17" fmla="*/ 102 h 114"/>
                <a:gd name="T18" fmla="*/ 75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3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3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3" y="24"/>
                  </a:lnTo>
                  <a:lnTo>
                    <a:pt x="110" y="39"/>
                  </a:lnTo>
                  <a:lnTo>
                    <a:pt x="114" y="57"/>
                  </a:lnTo>
                  <a:lnTo>
                    <a:pt x="110" y="75"/>
                  </a:lnTo>
                  <a:lnTo>
                    <a:pt x="103" y="90"/>
                  </a:lnTo>
                  <a:lnTo>
                    <a:pt x="91" y="102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6" name="Freeform 850"/>
            <p:cNvSpPr>
              <a:spLocks/>
            </p:cNvSpPr>
            <p:nvPr/>
          </p:nvSpPr>
          <p:spPr bwMode="auto">
            <a:xfrm>
              <a:off x="1090613" y="6153150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4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0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40 w 114"/>
                <a:gd name="T23" fmla="*/ 111 h 114"/>
                <a:gd name="T24" fmla="*/ 24 w 114"/>
                <a:gd name="T25" fmla="*/ 102 h 114"/>
                <a:gd name="T26" fmla="*/ 12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2 w 114"/>
                <a:gd name="T35" fmla="*/ 24 h 114"/>
                <a:gd name="T36" fmla="*/ 24 w 114"/>
                <a:gd name="T37" fmla="*/ 12 h 114"/>
                <a:gd name="T38" fmla="*/ 40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7" name="Freeform 851"/>
            <p:cNvSpPr>
              <a:spLocks/>
            </p:cNvSpPr>
            <p:nvPr/>
          </p:nvSpPr>
          <p:spPr bwMode="auto">
            <a:xfrm>
              <a:off x="1036638" y="6207125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3 h 114"/>
                <a:gd name="T4" fmla="*/ 91 w 114"/>
                <a:gd name="T5" fmla="*/ 12 h 114"/>
                <a:gd name="T6" fmla="*/ 103 w 114"/>
                <a:gd name="T7" fmla="*/ 24 h 114"/>
                <a:gd name="T8" fmla="*/ 110 w 114"/>
                <a:gd name="T9" fmla="*/ 39 h 114"/>
                <a:gd name="T10" fmla="*/ 114 w 114"/>
                <a:gd name="T11" fmla="*/ 57 h 114"/>
                <a:gd name="T12" fmla="*/ 110 w 114"/>
                <a:gd name="T13" fmla="*/ 75 h 114"/>
                <a:gd name="T14" fmla="*/ 103 w 114"/>
                <a:gd name="T15" fmla="*/ 90 h 114"/>
                <a:gd name="T16" fmla="*/ 91 w 114"/>
                <a:gd name="T17" fmla="*/ 102 h 114"/>
                <a:gd name="T18" fmla="*/ 75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3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3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3" y="24"/>
                  </a:lnTo>
                  <a:lnTo>
                    <a:pt x="110" y="39"/>
                  </a:lnTo>
                  <a:lnTo>
                    <a:pt x="114" y="57"/>
                  </a:lnTo>
                  <a:lnTo>
                    <a:pt x="110" y="75"/>
                  </a:lnTo>
                  <a:lnTo>
                    <a:pt x="103" y="90"/>
                  </a:lnTo>
                  <a:lnTo>
                    <a:pt x="91" y="102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8" name="Freeform 852"/>
            <p:cNvSpPr>
              <a:spLocks/>
            </p:cNvSpPr>
            <p:nvPr/>
          </p:nvSpPr>
          <p:spPr bwMode="auto">
            <a:xfrm>
              <a:off x="1090613" y="6207125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4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0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40 w 114"/>
                <a:gd name="T23" fmla="*/ 111 h 114"/>
                <a:gd name="T24" fmla="*/ 24 w 114"/>
                <a:gd name="T25" fmla="*/ 102 h 114"/>
                <a:gd name="T26" fmla="*/ 12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2 w 114"/>
                <a:gd name="T35" fmla="*/ 24 h 114"/>
                <a:gd name="T36" fmla="*/ 24 w 114"/>
                <a:gd name="T37" fmla="*/ 12 h 114"/>
                <a:gd name="T38" fmla="*/ 40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9" name="Freeform 853"/>
            <p:cNvSpPr>
              <a:spLocks/>
            </p:cNvSpPr>
            <p:nvPr/>
          </p:nvSpPr>
          <p:spPr bwMode="auto">
            <a:xfrm>
              <a:off x="1063625" y="6180138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2 h 114"/>
                <a:gd name="T6" fmla="*/ 104 w 114"/>
                <a:gd name="T7" fmla="*/ 24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4 w 114"/>
                <a:gd name="T15" fmla="*/ 90 h 114"/>
                <a:gd name="T16" fmla="*/ 92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40 w 114"/>
                <a:gd name="T23" fmla="*/ 111 h 114"/>
                <a:gd name="T24" fmla="*/ 24 w 114"/>
                <a:gd name="T25" fmla="*/ 102 h 114"/>
                <a:gd name="T26" fmla="*/ 12 w 114"/>
                <a:gd name="T27" fmla="*/ 90 h 114"/>
                <a:gd name="T28" fmla="*/ 4 w 114"/>
                <a:gd name="T29" fmla="*/ 75 h 114"/>
                <a:gd name="T30" fmla="*/ 0 w 114"/>
                <a:gd name="T31" fmla="*/ 57 h 114"/>
                <a:gd name="T32" fmla="*/ 4 w 114"/>
                <a:gd name="T33" fmla="*/ 39 h 114"/>
                <a:gd name="T34" fmla="*/ 12 w 114"/>
                <a:gd name="T35" fmla="*/ 24 h 114"/>
                <a:gd name="T36" fmla="*/ 24 w 114"/>
                <a:gd name="T37" fmla="*/ 12 h 114"/>
                <a:gd name="T38" fmla="*/ 40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0" name="Freeform 854"/>
            <p:cNvSpPr>
              <a:spLocks/>
            </p:cNvSpPr>
            <p:nvPr/>
          </p:nvSpPr>
          <p:spPr bwMode="auto">
            <a:xfrm>
              <a:off x="1063625" y="6234113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2 h 114"/>
                <a:gd name="T6" fmla="*/ 104 w 114"/>
                <a:gd name="T7" fmla="*/ 24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4 w 114"/>
                <a:gd name="T15" fmla="*/ 91 h 114"/>
                <a:gd name="T16" fmla="*/ 92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40 w 114"/>
                <a:gd name="T23" fmla="*/ 111 h 114"/>
                <a:gd name="T24" fmla="*/ 24 w 114"/>
                <a:gd name="T25" fmla="*/ 102 h 114"/>
                <a:gd name="T26" fmla="*/ 12 w 114"/>
                <a:gd name="T27" fmla="*/ 91 h 114"/>
                <a:gd name="T28" fmla="*/ 4 w 114"/>
                <a:gd name="T29" fmla="*/ 75 h 114"/>
                <a:gd name="T30" fmla="*/ 0 w 114"/>
                <a:gd name="T31" fmla="*/ 57 h 114"/>
                <a:gd name="T32" fmla="*/ 4 w 114"/>
                <a:gd name="T33" fmla="*/ 39 h 114"/>
                <a:gd name="T34" fmla="*/ 12 w 114"/>
                <a:gd name="T35" fmla="*/ 24 h 114"/>
                <a:gd name="T36" fmla="*/ 24 w 114"/>
                <a:gd name="T37" fmla="*/ 12 h 114"/>
                <a:gd name="T38" fmla="*/ 40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1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1" name="Freeform 855"/>
            <p:cNvSpPr>
              <a:spLocks/>
            </p:cNvSpPr>
            <p:nvPr/>
          </p:nvSpPr>
          <p:spPr bwMode="auto">
            <a:xfrm>
              <a:off x="874713" y="6261100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3 h 114"/>
                <a:gd name="T4" fmla="*/ 91 w 114"/>
                <a:gd name="T5" fmla="*/ 12 h 114"/>
                <a:gd name="T6" fmla="*/ 103 w 114"/>
                <a:gd name="T7" fmla="*/ 23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3 w 114"/>
                <a:gd name="T15" fmla="*/ 90 h 114"/>
                <a:gd name="T16" fmla="*/ 91 w 114"/>
                <a:gd name="T17" fmla="*/ 102 h 114"/>
                <a:gd name="T18" fmla="*/ 75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3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3" y="23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3" y="90"/>
                  </a:lnTo>
                  <a:lnTo>
                    <a:pt x="91" y="102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2" name="Freeform 856"/>
            <p:cNvSpPr>
              <a:spLocks/>
            </p:cNvSpPr>
            <p:nvPr/>
          </p:nvSpPr>
          <p:spPr bwMode="auto">
            <a:xfrm>
              <a:off x="901700" y="6288088"/>
              <a:ext cx="17463" cy="19050"/>
            </a:xfrm>
            <a:custGeom>
              <a:avLst/>
              <a:gdLst>
                <a:gd name="T0" fmla="*/ 56 w 113"/>
                <a:gd name="T1" fmla="*/ 0 h 114"/>
                <a:gd name="T2" fmla="*/ 75 w 113"/>
                <a:gd name="T3" fmla="*/ 3 h 114"/>
                <a:gd name="T4" fmla="*/ 91 w 113"/>
                <a:gd name="T5" fmla="*/ 12 h 114"/>
                <a:gd name="T6" fmla="*/ 103 w 113"/>
                <a:gd name="T7" fmla="*/ 24 h 114"/>
                <a:gd name="T8" fmla="*/ 110 w 113"/>
                <a:gd name="T9" fmla="*/ 39 h 114"/>
                <a:gd name="T10" fmla="*/ 113 w 113"/>
                <a:gd name="T11" fmla="*/ 57 h 114"/>
                <a:gd name="T12" fmla="*/ 110 w 113"/>
                <a:gd name="T13" fmla="*/ 75 h 114"/>
                <a:gd name="T14" fmla="*/ 103 w 113"/>
                <a:gd name="T15" fmla="*/ 90 h 114"/>
                <a:gd name="T16" fmla="*/ 91 w 113"/>
                <a:gd name="T17" fmla="*/ 102 h 114"/>
                <a:gd name="T18" fmla="*/ 75 w 113"/>
                <a:gd name="T19" fmla="*/ 111 h 114"/>
                <a:gd name="T20" fmla="*/ 56 w 113"/>
                <a:gd name="T21" fmla="*/ 114 h 114"/>
                <a:gd name="T22" fmla="*/ 39 w 113"/>
                <a:gd name="T23" fmla="*/ 111 h 114"/>
                <a:gd name="T24" fmla="*/ 23 w 113"/>
                <a:gd name="T25" fmla="*/ 102 h 114"/>
                <a:gd name="T26" fmla="*/ 11 w 113"/>
                <a:gd name="T27" fmla="*/ 90 h 114"/>
                <a:gd name="T28" fmla="*/ 3 w 113"/>
                <a:gd name="T29" fmla="*/ 75 h 114"/>
                <a:gd name="T30" fmla="*/ 0 w 113"/>
                <a:gd name="T31" fmla="*/ 57 h 114"/>
                <a:gd name="T32" fmla="*/ 3 w 113"/>
                <a:gd name="T33" fmla="*/ 39 h 114"/>
                <a:gd name="T34" fmla="*/ 11 w 113"/>
                <a:gd name="T35" fmla="*/ 24 h 114"/>
                <a:gd name="T36" fmla="*/ 23 w 113"/>
                <a:gd name="T37" fmla="*/ 12 h 114"/>
                <a:gd name="T38" fmla="*/ 39 w 113"/>
                <a:gd name="T39" fmla="*/ 3 h 114"/>
                <a:gd name="T40" fmla="*/ 56 w 113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14">
                  <a:moveTo>
                    <a:pt x="56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3" y="24"/>
                  </a:lnTo>
                  <a:lnTo>
                    <a:pt x="110" y="39"/>
                  </a:lnTo>
                  <a:lnTo>
                    <a:pt x="113" y="57"/>
                  </a:lnTo>
                  <a:lnTo>
                    <a:pt x="110" y="75"/>
                  </a:lnTo>
                  <a:lnTo>
                    <a:pt x="103" y="90"/>
                  </a:lnTo>
                  <a:lnTo>
                    <a:pt x="91" y="102"/>
                  </a:lnTo>
                  <a:lnTo>
                    <a:pt x="75" y="111"/>
                  </a:lnTo>
                  <a:lnTo>
                    <a:pt x="56" y="114"/>
                  </a:lnTo>
                  <a:lnTo>
                    <a:pt x="39" y="111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3" name="Freeform 857"/>
            <p:cNvSpPr>
              <a:spLocks/>
            </p:cNvSpPr>
            <p:nvPr/>
          </p:nvSpPr>
          <p:spPr bwMode="auto">
            <a:xfrm>
              <a:off x="928688" y="6261100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3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4 w 114"/>
                <a:gd name="T15" fmla="*/ 90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40 w 114"/>
                <a:gd name="T23" fmla="*/ 111 h 114"/>
                <a:gd name="T24" fmla="*/ 24 w 114"/>
                <a:gd name="T25" fmla="*/ 102 h 114"/>
                <a:gd name="T26" fmla="*/ 12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2 w 114"/>
                <a:gd name="T35" fmla="*/ 23 h 114"/>
                <a:gd name="T36" fmla="*/ 24 w 114"/>
                <a:gd name="T37" fmla="*/ 12 h 114"/>
                <a:gd name="T38" fmla="*/ 40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4" name="Freeform 858"/>
            <p:cNvSpPr>
              <a:spLocks/>
            </p:cNvSpPr>
            <p:nvPr/>
          </p:nvSpPr>
          <p:spPr bwMode="auto">
            <a:xfrm>
              <a:off x="982663" y="6261100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3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0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3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5" name="Freeform 859"/>
            <p:cNvSpPr>
              <a:spLocks/>
            </p:cNvSpPr>
            <p:nvPr/>
          </p:nvSpPr>
          <p:spPr bwMode="auto">
            <a:xfrm>
              <a:off x="955675" y="6288088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4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0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40 w 114"/>
                <a:gd name="T23" fmla="*/ 111 h 114"/>
                <a:gd name="T24" fmla="*/ 24 w 114"/>
                <a:gd name="T25" fmla="*/ 102 h 114"/>
                <a:gd name="T26" fmla="*/ 12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2 w 114"/>
                <a:gd name="T35" fmla="*/ 24 h 114"/>
                <a:gd name="T36" fmla="*/ 24 w 114"/>
                <a:gd name="T37" fmla="*/ 12 h 114"/>
                <a:gd name="T38" fmla="*/ 40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6" name="Freeform 860"/>
            <p:cNvSpPr>
              <a:spLocks/>
            </p:cNvSpPr>
            <p:nvPr/>
          </p:nvSpPr>
          <p:spPr bwMode="auto">
            <a:xfrm>
              <a:off x="1009650" y="6288088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3 h 114"/>
                <a:gd name="T4" fmla="*/ 91 w 114"/>
                <a:gd name="T5" fmla="*/ 12 h 114"/>
                <a:gd name="T6" fmla="*/ 103 w 114"/>
                <a:gd name="T7" fmla="*/ 24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3 w 114"/>
                <a:gd name="T15" fmla="*/ 90 h 114"/>
                <a:gd name="T16" fmla="*/ 91 w 114"/>
                <a:gd name="T17" fmla="*/ 102 h 114"/>
                <a:gd name="T18" fmla="*/ 75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4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4 h 114"/>
                <a:gd name="T36" fmla="*/ 24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3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3" y="90"/>
                  </a:lnTo>
                  <a:lnTo>
                    <a:pt x="91" y="102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7" name="Freeform 861"/>
            <p:cNvSpPr>
              <a:spLocks/>
            </p:cNvSpPr>
            <p:nvPr/>
          </p:nvSpPr>
          <p:spPr bwMode="auto">
            <a:xfrm>
              <a:off x="1036638" y="6261100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3 h 114"/>
                <a:gd name="T4" fmla="*/ 91 w 114"/>
                <a:gd name="T5" fmla="*/ 12 h 114"/>
                <a:gd name="T6" fmla="*/ 103 w 114"/>
                <a:gd name="T7" fmla="*/ 23 h 114"/>
                <a:gd name="T8" fmla="*/ 110 w 114"/>
                <a:gd name="T9" fmla="*/ 39 h 114"/>
                <a:gd name="T10" fmla="*/ 114 w 114"/>
                <a:gd name="T11" fmla="*/ 57 h 114"/>
                <a:gd name="T12" fmla="*/ 110 w 114"/>
                <a:gd name="T13" fmla="*/ 75 h 114"/>
                <a:gd name="T14" fmla="*/ 103 w 114"/>
                <a:gd name="T15" fmla="*/ 90 h 114"/>
                <a:gd name="T16" fmla="*/ 91 w 114"/>
                <a:gd name="T17" fmla="*/ 102 h 114"/>
                <a:gd name="T18" fmla="*/ 75 w 114"/>
                <a:gd name="T19" fmla="*/ 111 h 114"/>
                <a:gd name="T20" fmla="*/ 57 w 114"/>
                <a:gd name="T21" fmla="*/ 114 h 114"/>
                <a:gd name="T22" fmla="*/ 39 w 114"/>
                <a:gd name="T23" fmla="*/ 111 h 114"/>
                <a:gd name="T24" fmla="*/ 23 w 114"/>
                <a:gd name="T25" fmla="*/ 102 h 114"/>
                <a:gd name="T26" fmla="*/ 11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1 w 114"/>
                <a:gd name="T35" fmla="*/ 23 h 114"/>
                <a:gd name="T36" fmla="*/ 23 w 114"/>
                <a:gd name="T37" fmla="*/ 12 h 114"/>
                <a:gd name="T38" fmla="*/ 39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3" y="23"/>
                  </a:lnTo>
                  <a:lnTo>
                    <a:pt x="110" y="39"/>
                  </a:lnTo>
                  <a:lnTo>
                    <a:pt x="114" y="57"/>
                  </a:lnTo>
                  <a:lnTo>
                    <a:pt x="110" y="75"/>
                  </a:lnTo>
                  <a:lnTo>
                    <a:pt x="103" y="90"/>
                  </a:lnTo>
                  <a:lnTo>
                    <a:pt x="91" y="102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3" y="102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8" name="Freeform 862"/>
            <p:cNvSpPr>
              <a:spLocks/>
            </p:cNvSpPr>
            <p:nvPr/>
          </p:nvSpPr>
          <p:spPr bwMode="auto">
            <a:xfrm>
              <a:off x="1090613" y="6261100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1 w 114"/>
                <a:gd name="T5" fmla="*/ 12 h 114"/>
                <a:gd name="T6" fmla="*/ 104 w 114"/>
                <a:gd name="T7" fmla="*/ 23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4 w 114"/>
                <a:gd name="T15" fmla="*/ 90 h 114"/>
                <a:gd name="T16" fmla="*/ 91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40 w 114"/>
                <a:gd name="T23" fmla="*/ 111 h 114"/>
                <a:gd name="T24" fmla="*/ 24 w 114"/>
                <a:gd name="T25" fmla="*/ 102 h 114"/>
                <a:gd name="T26" fmla="*/ 12 w 114"/>
                <a:gd name="T27" fmla="*/ 90 h 114"/>
                <a:gd name="T28" fmla="*/ 3 w 114"/>
                <a:gd name="T29" fmla="*/ 75 h 114"/>
                <a:gd name="T30" fmla="*/ 0 w 114"/>
                <a:gd name="T31" fmla="*/ 57 h 114"/>
                <a:gd name="T32" fmla="*/ 3 w 114"/>
                <a:gd name="T33" fmla="*/ 39 h 114"/>
                <a:gd name="T34" fmla="*/ 12 w 114"/>
                <a:gd name="T35" fmla="*/ 23 h 114"/>
                <a:gd name="T36" fmla="*/ 24 w 114"/>
                <a:gd name="T37" fmla="*/ 12 h 114"/>
                <a:gd name="T38" fmla="*/ 40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1" y="12"/>
                  </a:lnTo>
                  <a:lnTo>
                    <a:pt x="104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1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9" name="Freeform 863"/>
            <p:cNvSpPr>
              <a:spLocks/>
            </p:cNvSpPr>
            <p:nvPr/>
          </p:nvSpPr>
          <p:spPr bwMode="auto">
            <a:xfrm>
              <a:off x="1063625" y="6288088"/>
              <a:ext cx="19050" cy="19050"/>
            </a:xfrm>
            <a:custGeom>
              <a:avLst/>
              <a:gdLst>
                <a:gd name="T0" fmla="*/ 57 w 114"/>
                <a:gd name="T1" fmla="*/ 0 h 114"/>
                <a:gd name="T2" fmla="*/ 76 w 114"/>
                <a:gd name="T3" fmla="*/ 3 h 114"/>
                <a:gd name="T4" fmla="*/ 92 w 114"/>
                <a:gd name="T5" fmla="*/ 12 h 114"/>
                <a:gd name="T6" fmla="*/ 104 w 114"/>
                <a:gd name="T7" fmla="*/ 24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4 w 114"/>
                <a:gd name="T15" fmla="*/ 90 h 114"/>
                <a:gd name="T16" fmla="*/ 92 w 114"/>
                <a:gd name="T17" fmla="*/ 102 h 114"/>
                <a:gd name="T18" fmla="*/ 76 w 114"/>
                <a:gd name="T19" fmla="*/ 111 h 114"/>
                <a:gd name="T20" fmla="*/ 57 w 114"/>
                <a:gd name="T21" fmla="*/ 114 h 114"/>
                <a:gd name="T22" fmla="*/ 40 w 114"/>
                <a:gd name="T23" fmla="*/ 111 h 114"/>
                <a:gd name="T24" fmla="*/ 24 w 114"/>
                <a:gd name="T25" fmla="*/ 102 h 114"/>
                <a:gd name="T26" fmla="*/ 12 w 114"/>
                <a:gd name="T27" fmla="*/ 90 h 114"/>
                <a:gd name="T28" fmla="*/ 4 w 114"/>
                <a:gd name="T29" fmla="*/ 75 h 114"/>
                <a:gd name="T30" fmla="*/ 0 w 114"/>
                <a:gd name="T31" fmla="*/ 57 h 114"/>
                <a:gd name="T32" fmla="*/ 4 w 114"/>
                <a:gd name="T33" fmla="*/ 39 h 114"/>
                <a:gd name="T34" fmla="*/ 12 w 114"/>
                <a:gd name="T35" fmla="*/ 24 h 114"/>
                <a:gd name="T36" fmla="*/ 24 w 114"/>
                <a:gd name="T37" fmla="*/ 12 h 114"/>
                <a:gd name="T38" fmla="*/ 40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0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Essential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Essential </a:t>
            </a:r>
            <a:r>
              <a:rPr lang="en-US" dirty="0" smtClean="0"/>
              <a:t>Vector Icons</a:t>
            </a:r>
            <a:endParaRPr lang="en-US" dirty="0"/>
          </a:p>
        </p:txBody>
      </p:sp>
      <p:sp>
        <p:nvSpPr>
          <p:cNvPr id="201" name="Freeform 6"/>
          <p:cNvSpPr>
            <a:spLocks/>
          </p:cNvSpPr>
          <p:nvPr/>
        </p:nvSpPr>
        <p:spPr bwMode="auto">
          <a:xfrm>
            <a:off x="7318743" y="2014248"/>
            <a:ext cx="351744" cy="359694"/>
          </a:xfrm>
          <a:custGeom>
            <a:avLst/>
            <a:gdLst>
              <a:gd name="T0" fmla="*/ 145 w 3191"/>
              <a:gd name="T1" fmla="*/ 0 h 3257"/>
              <a:gd name="T2" fmla="*/ 1595 w 3191"/>
              <a:gd name="T3" fmla="*/ 1481 h 3257"/>
              <a:gd name="T4" fmla="*/ 3045 w 3191"/>
              <a:gd name="T5" fmla="*/ 0 h 3257"/>
              <a:gd name="T6" fmla="*/ 3191 w 3191"/>
              <a:gd name="T7" fmla="*/ 149 h 3257"/>
              <a:gd name="T8" fmla="*/ 1740 w 3191"/>
              <a:gd name="T9" fmla="*/ 1629 h 3257"/>
              <a:gd name="T10" fmla="*/ 3191 w 3191"/>
              <a:gd name="T11" fmla="*/ 3109 h 3257"/>
              <a:gd name="T12" fmla="*/ 3045 w 3191"/>
              <a:gd name="T13" fmla="*/ 3257 h 3257"/>
              <a:gd name="T14" fmla="*/ 1595 w 3191"/>
              <a:gd name="T15" fmla="*/ 1777 h 3257"/>
              <a:gd name="T16" fmla="*/ 145 w 3191"/>
              <a:gd name="T17" fmla="*/ 3257 h 3257"/>
              <a:gd name="T18" fmla="*/ 0 w 3191"/>
              <a:gd name="T19" fmla="*/ 3109 h 3257"/>
              <a:gd name="T20" fmla="*/ 1450 w 3191"/>
              <a:gd name="T21" fmla="*/ 1629 h 3257"/>
              <a:gd name="T22" fmla="*/ 0 w 3191"/>
              <a:gd name="T23" fmla="*/ 149 h 3257"/>
              <a:gd name="T24" fmla="*/ 145 w 3191"/>
              <a:gd name="T25" fmla="*/ 0 h 3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91" h="3257">
                <a:moveTo>
                  <a:pt x="145" y="0"/>
                </a:moveTo>
                <a:lnTo>
                  <a:pt x="1595" y="1481"/>
                </a:lnTo>
                <a:lnTo>
                  <a:pt x="3045" y="0"/>
                </a:lnTo>
                <a:lnTo>
                  <a:pt x="3191" y="149"/>
                </a:lnTo>
                <a:lnTo>
                  <a:pt x="1740" y="1629"/>
                </a:lnTo>
                <a:lnTo>
                  <a:pt x="3191" y="3109"/>
                </a:lnTo>
                <a:lnTo>
                  <a:pt x="3045" y="3257"/>
                </a:lnTo>
                <a:lnTo>
                  <a:pt x="1595" y="1777"/>
                </a:lnTo>
                <a:lnTo>
                  <a:pt x="145" y="3257"/>
                </a:lnTo>
                <a:lnTo>
                  <a:pt x="0" y="3109"/>
                </a:lnTo>
                <a:lnTo>
                  <a:pt x="1450" y="1629"/>
                </a:lnTo>
                <a:lnTo>
                  <a:pt x="0" y="149"/>
                </a:lnTo>
                <a:lnTo>
                  <a:pt x="14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4" name="Group 213"/>
          <p:cNvGrpSpPr/>
          <p:nvPr/>
        </p:nvGrpSpPr>
        <p:grpSpPr>
          <a:xfrm>
            <a:off x="10981009" y="1939302"/>
            <a:ext cx="511175" cy="509587"/>
            <a:chOff x="10983913" y="1935163"/>
            <a:chExt cx="511175" cy="5095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5" name="Freeform 11"/>
            <p:cNvSpPr>
              <a:spLocks noEditPoints="1"/>
            </p:cNvSpPr>
            <p:nvPr/>
          </p:nvSpPr>
          <p:spPr bwMode="auto">
            <a:xfrm>
              <a:off x="10983913" y="2298700"/>
              <a:ext cx="146050" cy="146050"/>
            </a:xfrm>
            <a:custGeom>
              <a:avLst/>
              <a:gdLst>
                <a:gd name="T0" fmla="*/ 412 w 919"/>
                <a:gd name="T1" fmla="*/ 130 h 1007"/>
                <a:gd name="T2" fmla="*/ 325 w 919"/>
                <a:gd name="T3" fmla="*/ 156 h 1007"/>
                <a:gd name="T4" fmla="*/ 249 w 919"/>
                <a:gd name="T5" fmla="*/ 205 h 1007"/>
                <a:gd name="T6" fmla="*/ 187 w 919"/>
                <a:gd name="T7" fmla="*/ 273 h 1007"/>
                <a:gd name="T8" fmla="*/ 142 w 919"/>
                <a:gd name="T9" fmla="*/ 357 h 1007"/>
                <a:gd name="T10" fmla="*/ 118 w 919"/>
                <a:gd name="T11" fmla="*/ 452 h 1007"/>
                <a:gd name="T12" fmla="*/ 118 w 919"/>
                <a:gd name="T13" fmla="*/ 555 h 1007"/>
                <a:gd name="T14" fmla="*/ 142 w 919"/>
                <a:gd name="T15" fmla="*/ 651 h 1007"/>
                <a:gd name="T16" fmla="*/ 187 w 919"/>
                <a:gd name="T17" fmla="*/ 734 h 1007"/>
                <a:gd name="T18" fmla="*/ 249 w 919"/>
                <a:gd name="T19" fmla="*/ 803 h 1007"/>
                <a:gd name="T20" fmla="*/ 325 w 919"/>
                <a:gd name="T21" fmla="*/ 851 h 1007"/>
                <a:gd name="T22" fmla="*/ 412 w 919"/>
                <a:gd name="T23" fmla="*/ 878 h 1007"/>
                <a:gd name="T24" fmla="*/ 506 w 919"/>
                <a:gd name="T25" fmla="*/ 878 h 1007"/>
                <a:gd name="T26" fmla="*/ 593 w 919"/>
                <a:gd name="T27" fmla="*/ 851 h 1007"/>
                <a:gd name="T28" fmla="*/ 669 w 919"/>
                <a:gd name="T29" fmla="*/ 803 h 1007"/>
                <a:gd name="T30" fmla="*/ 731 w 919"/>
                <a:gd name="T31" fmla="*/ 734 h 1007"/>
                <a:gd name="T32" fmla="*/ 776 w 919"/>
                <a:gd name="T33" fmla="*/ 651 h 1007"/>
                <a:gd name="T34" fmla="*/ 800 w 919"/>
                <a:gd name="T35" fmla="*/ 555 h 1007"/>
                <a:gd name="T36" fmla="*/ 800 w 919"/>
                <a:gd name="T37" fmla="*/ 452 h 1007"/>
                <a:gd name="T38" fmla="*/ 776 w 919"/>
                <a:gd name="T39" fmla="*/ 357 h 1007"/>
                <a:gd name="T40" fmla="*/ 731 w 919"/>
                <a:gd name="T41" fmla="*/ 273 h 1007"/>
                <a:gd name="T42" fmla="*/ 669 w 919"/>
                <a:gd name="T43" fmla="*/ 205 h 1007"/>
                <a:gd name="T44" fmla="*/ 593 w 919"/>
                <a:gd name="T45" fmla="*/ 156 h 1007"/>
                <a:gd name="T46" fmla="*/ 506 w 919"/>
                <a:gd name="T47" fmla="*/ 130 h 1007"/>
                <a:gd name="T48" fmla="*/ 459 w 919"/>
                <a:gd name="T49" fmla="*/ 0 h 1007"/>
                <a:gd name="T50" fmla="*/ 564 w 919"/>
                <a:gd name="T51" fmla="*/ 13 h 1007"/>
                <a:gd name="T52" fmla="*/ 661 w 919"/>
                <a:gd name="T53" fmla="*/ 52 h 1007"/>
                <a:gd name="T54" fmla="*/ 746 w 919"/>
                <a:gd name="T55" fmla="*/ 111 h 1007"/>
                <a:gd name="T56" fmla="*/ 818 w 919"/>
                <a:gd name="T57" fmla="*/ 189 h 1007"/>
                <a:gd name="T58" fmla="*/ 872 w 919"/>
                <a:gd name="T59" fmla="*/ 282 h 1007"/>
                <a:gd name="T60" fmla="*/ 907 w 919"/>
                <a:gd name="T61" fmla="*/ 388 h 1007"/>
                <a:gd name="T62" fmla="*/ 919 w 919"/>
                <a:gd name="T63" fmla="*/ 504 h 1007"/>
                <a:gd name="T64" fmla="*/ 907 w 919"/>
                <a:gd name="T65" fmla="*/ 619 h 1007"/>
                <a:gd name="T66" fmla="*/ 872 w 919"/>
                <a:gd name="T67" fmla="*/ 725 h 1007"/>
                <a:gd name="T68" fmla="*/ 818 w 919"/>
                <a:gd name="T69" fmla="*/ 818 h 1007"/>
                <a:gd name="T70" fmla="*/ 746 w 919"/>
                <a:gd name="T71" fmla="*/ 896 h 1007"/>
                <a:gd name="T72" fmla="*/ 661 w 919"/>
                <a:gd name="T73" fmla="*/ 956 h 1007"/>
                <a:gd name="T74" fmla="*/ 564 w 919"/>
                <a:gd name="T75" fmla="*/ 994 h 1007"/>
                <a:gd name="T76" fmla="*/ 459 w 919"/>
                <a:gd name="T77" fmla="*/ 1007 h 1007"/>
                <a:gd name="T78" fmla="*/ 354 w 919"/>
                <a:gd name="T79" fmla="*/ 994 h 1007"/>
                <a:gd name="T80" fmla="*/ 257 w 919"/>
                <a:gd name="T81" fmla="*/ 956 h 1007"/>
                <a:gd name="T82" fmla="*/ 172 w 919"/>
                <a:gd name="T83" fmla="*/ 896 h 1007"/>
                <a:gd name="T84" fmla="*/ 101 w 919"/>
                <a:gd name="T85" fmla="*/ 818 h 1007"/>
                <a:gd name="T86" fmla="*/ 47 w 919"/>
                <a:gd name="T87" fmla="*/ 725 h 1007"/>
                <a:gd name="T88" fmla="*/ 12 w 919"/>
                <a:gd name="T89" fmla="*/ 619 h 1007"/>
                <a:gd name="T90" fmla="*/ 0 w 919"/>
                <a:gd name="T91" fmla="*/ 504 h 1007"/>
                <a:gd name="T92" fmla="*/ 12 w 919"/>
                <a:gd name="T93" fmla="*/ 388 h 1007"/>
                <a:gd name="T94" fmla="*/ 47 w 919"/>
                <a:gd name="T95" fmla="*/ 282 h 1007"/>
                <a:gd name="T96" fmla="*/ 101 w 919"/>
                <a:gd name="T97" fmla="*/ 189 h 1007"/>
                <a:gd name="T98" fmla="*/ 172 w 919"/>
                <a:gd name="T99" fmla="*/ 111 h 1007"/>
                <a:gd name="T100" fmla="*/ 257 w 919"/>
                <a:gd name="T101" fmla="*/ 52 h 1007"/>
                <a:gd name="T102" fmla="*/ 354 w 919"/>
                <a:gd name="T103" fmla="*/ 13 h 1007"/>
                <a:gd name="T104" fmla="*/ 459 w 919"/>
                <a:gd name="T105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19" h="1007">
                  <a:moveTo>
                    <a:pt x="459" y="126"/>
                  </a:moveTo>
                  <a:lnTo>
                    <a:pt x="412" y="130"/>
                  </a:lnTo>
                  <a:lnTo>
                    <a:pt x="368" y="139"/>
                  </a:lnTo>
                  <a:lnTo>
                    <a:pt x="325" y="156"/>
                  </a:lnTo>
                  <a:lnTo>
                    <a:pt x="285" y="178"/>
                  </a:lnTo>
                  <a:lnTo>
                    <a:pt x="249" y="205"/>
                  </a:lnTo>
                  <a:lnTo>
                    <a:pt x="216" y="237"/>
                  </a:lnTo>
                  <a:lnTo>
                    <a:pt x="187" y="273"/>
                  </a:lnTo>
                  <a:lnTo>
                    <a:pt x="162" y="313"/>
                  </a:lnTo>
                  <a:lnTo>
                    <a:pt x="142" y="357"/>
                  </a:lnTo>
                  <a:lnTo>
                    <a:pt x="127" y="404"/>
                  </a:lnTo>
                  <a:lnTo>
                    <a:pt x="118" y="452"/>
                  </a:lnTo>
                  <a:lnTo>
                    <a:pt x="115" y="504"/>
                  </a:lnTo>
                  <a:lnTo>
                    <a:pt x="118" y="555"/>
                  </a:lnTo>
                  <a:lnTo>
                    <a:pt x="127" y="603"/>
                  </a:lnTo>
                  <a:lnTo>
                    <a:pt x="142" y="651"/>
                  </a:lnTo>
                  <a:lnTo>
                    <a:pt x="162" y="694"/>
                  </a:lnTo>
                  <a:lnTo>
                    <a:pt x="187" y="734"/>
                  </a:lnTo>
                  <a:lnTo>
                    <a:pt x="216" y="770"/>
                  </a:lnTo>
                  <a:lnTo>
                    <a:pt x="249" y="803"/>
                  </a:lnTo>
                  <a:lnTo>
                    <a:pt x="285" y="829"/>
                  </a:lnTo>
                  <a:lnTo>
                    <a:pt x="325" y="851"/>
                  </a:lnTo>
                  <a:lnTo>
                    <a:pt x="368" y="868"/>
                  </a:lnTo>
                  <a:lnTo>
                    <a:pt x="412" y="878"/>
                  </a:lnTo>
                  <a:lnTo>
                    <a:pt x="459" y="881"/>
                  </a:lnTo>
                  <a:lnTo>
                    <a:pt x="506" y="878"/>
                  </a:lnTo>
                  <a:lnTo>
                    <a:pt x="550" y="868"/>
                  </a:lnTo>
                  <a:lnTo>
                    <a:pt x="593" y="851"/>
                  </a:lnTo>
                  <a:lnTo>
                    <a:pt x="633" y="829"/>
                  </a:lnTo>
                  <a:lnTo>
                    <a:pt x="669" y="803"/>
                  </a:lnTo>
                  <a:lnTo>
                    <a:pt x="702" y="770"/>
                  </a:lnTo>
                  <a:lnTo>
                    <a:pt x="731" y="734"/>
                  </a:lnTo>
                  <a:lnTo>
                    <a:pt x="756" y="694"/>
                  </a:lnTo>
                  <a:lnTo>
                    <a:pt x="776" y="651"/>
                  </a:lnTo>
                  <a:lnTo>
                    <a:pt x="791" y="603"/>
                  </a:lnTo>
                  <a:lnTo>
                    <a:pt x="800" y="555"/>
                  </a:lnTo>
                  <a:lnTo>
                    <a:pt x="803" y="504"/>
                  </a:lnTo>
                  <a:lnTo>
                    <a:pt x="800" y="452"/>
                  </a:lnTo>
                  <a:lnTo>
                    <a:pt x="791" y="404"/>
                  </a:lnTo>
                  <a:lnTo>
                    <a:pt x="776" y="357"/>
                  </a:lnTo>
                  <a:lnTo>
                    <a:pt x="756" y="313"/>
                  </a:lnTo>
                  <a:lnTo>
                    <a:pt x="731" y="273"/>
                  </a:lnTo>
                  <a:lnTo>
                    <a:pt x="702" y="237"/>
                  </a:lnTo>
                  <a:lnTo>
                    <a:pt x="669" y="205"/>
                  </a:lnTo>
                  <a:lnTo>
                    <a:pt x="633" y="178"/>
                  </a:lnTo>
                  <a:lnTo>
                    <a:pt x="593" y="156"/>
                  </a:lnTo>
                  <a:lnTo>
                    <a:pt x="550" y="139"/>
                  </a:lnTo>
                  <a:lnTo>
                    <a:pt x="506" y="130"/>
                  </a:lnTo>
                  <a:lnTo>
                    <a:pt x="459" y="126"/>
                  </a:lnTo>
                  <a:close/>
                  <a:moveTo>
                    <a:pt x="459" y="0"/>
                  </a:moveTo>
                  <a:lnTo>
                    <a:pt x="512" y="3"/>
                  </a:lnTo>
                  <a:lnTo>
                    <a:pt x="564" y="13"/>
                  </a:lnTo>
                  <a:lnTo>
                    <a:pt x="614" y="30"/>
                  </a:lnTo>
                  <a:lnTo>
                    <a:pt x="661" y="52"/>
                  </a:lnTo>
                  <a:lnTo>
                    <a:pt x="705" y="79"/>
                  </a:lnTo>
                  <a:lnTo>
                    <a:pt x="746" y="111"/>
                  </a:lnTo>
                  <a:lnTo>
                    <a:pt x="784" y="148"/>
                  </a:lnTo>
                  <a:lnTo>
                    <a:pt x="818" y="189"/>
                  </a:lnTo>
                  <a:lnTo>
                    <a:pt x="848" y="234"/>
                  </a:lnTo>
                  <a:lnTo>
                    <a:pt x="872" y="282"/>
                  </a:lnTo>
                  <a:lnTo>
                    <a:pt x="892" y="334"/>
                  </a:lnTo>
                  <a:lnTo>
                    <a:pt x="907" y="388"/>
                  </a:lnTo>
                  <a:lnTo>
                    <a:pt x="916" y="445"/>
                  </a:lnTo>
                  <a:lnTo>
                    <a:pt x="919" y="504"/>
                  </a:lnTo>
                  <a:lnTo>
                    <a:pt x="916" y="562"/>
                  </a:lnTo>
                  <a:lnTo>
                    <a:pt x="907" y="619"/>
                  </a:lnTo>
                  <a:lnTo>
                    <a:pt x="892" y="674"/>
                  </a:lnTo>
                  <a:lnTo>
                    <a:pt x="872" y="725"/>
                  </a:lnTo>
                  <a:lnTo>
                    <a:pt x="848" y="773"/>
                  </a:lnTo>
                  <a:lnTo>
                    <a:pt x="818" y="818"/>
                  </a:lnTo>
                  <a:lnTo>
                    <a:pt x="784" y="860"/>
                  </a:lnTo>
                  <a:lnTo>
                    <a:pt x="746" y="896"/>
                  </a:lnTo>
                  <a:lnTo>
                    <a:pt x="705" y="929"/>
                  </a:lnTo>
                  <a:lnTo>
                    <a:pt x="661" y="956"/>
                  </a:lnTo>
                  <a:lnTo>
                    <a:pt x="614" y="978"/>
                  </a:lnTo>
                  <a:lnTo>
                    <a:pt x="564" y="994"/>
                  </a:lnTo>
                  <a:lnTo>
                    <a:pt x="512" y="1004"/>
                  </a:lnTo>
                  <a:lnTo>
                    <a:pt x="459" y="1007"/>
                  </a:lnTo>
                  <a:lnTo>
                    <a:pt x="405" y="1004"/>
                  </a:lnTo>
                  <a:lnTo>
                    <a:pt x="354" y="994"/>
                  </a:lnTo>
                  <a:lnTo>
                    <a:pt x="304" y="978"/>
                  </a:lnTo>
                  <a:lnTo>
                    <a:pt x="257" y="956"/>
                  </a:lnTo>
                  <a:lnTo>
                    <a:pt x="213" y="929"/>
                  </a:lnTo>
                  <a:lnTo>
                    <a:pt x="172" y="896"/>
                  </a:lnTo>
                  <a:lnTo>
                    <a:pt x="134" y="860"/>
                  </a:lnTo>
                  <a:lnTo>
                    <a:pt x="101" y="818"/>
                  </a:lnTo>
                  <a:lnTo>
                    <a:pt x="71" y="773"/>
                  </a:lnTo>
                  <a:lnTo>
                    <a:pt x="47" y="725"/>
                  </a:lnTo>
                  <a:lnTo>
                    <a:pt x="27" y="674"/>
                  </a:lnTo>
                  <a:lnTo>
                    <a:pt x="12" y="619"/>
                  </a:lnTo>
                  <a:lnTo>
                    <a:pt x="3" y="562"/>
                  </a:lnTo>
                  <a:lnTo>
                    <a:pt x="0" y="504"/>
                  </a:lnTo>
                  <a:lnTo>
                    <a:pt x="3" y="445"/>
                  </a:lnTo>
                  <a:lnTo>
                    <a:pt x="12" y="388"/>
                  </a:lnTo>
                  <a:lnTo>
                    <a:pt x="27" y="334"/>
                  </a:lnTo>
                  <a:lnTo>
                    <a:pt x="47" y="282"/>
                  </a:lnTo>
                  <a:lnTo>
                    <a:pt x="71" y="234"/>
                  </a:lnTo>
                  <a:lnTo>
                    <a:pt x="101" y="189"/>
                  </a:lnTo>
                  <a:lnTo>
                    <a:pt x="134" y="148"/>
                  </a:lnTo>
                  <a:lnTo>
                    <a:pt x="172" y="111"/>
                  </a:lnTo>
                  <a:lnTo>
                    <a:pt x="213" y="79"/>
                  </a:lnTo>
                  <a:lnTo>
                    <a:pt x="257" y="52"/>
                  </a:lnTo>
                  <a:lnTo>
                    <a:pt x="304" y="30"/>
                  </a:lnTo>
                  <a:lnTo>
                    <a:pt x="354" y="13"/>
                  </a:lnTo>
                  <a:lnTo>
                    <a:pt x="405" y="3"/>
                  </a:lnTo>
                  <a:lnTo>
                    <a:pt x="4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2"/>
            <p:cNvSpPr>
              <a:spLocks noEditPoints="1"/>
            </p:cNvSpPr>
            <p:nvPr/>
          </p:nvSpPr>
          <p:spPr bwMode="auto">
            <a:xfrm>
              <a:off x="11166475" y="2298700"/>
              <a:ext cx="146050" cy="146050"/>
            </a:xfrm>
            <a:custGeom>
              <a:avLst/>
              <a:gdLst>
                <a:gd name="T0" fmla="*/ 412 w 918"/>
                <a:gd name="T1" fmla="*/ 130 h 1007"/>
                <a:gd name="T2" fmla="*/ 325 w 918"/>
                <a:gd name="T3" fmla="*/ 156 h 1007"/>
                <a:gd name="T4" fmla="*/ 249 w 918"/>
                <a:gd name="T5" fmla="*/ 205 h 1007"/>
                <a:gd name="T6" fmla="*/ 186 w 918"/>
                <a:gd name="T7" fmla="*/ 273 h 1007"/>
                <a:gd name="T8" fmla="*/ 142 w 918"/>
                <a:gd name="T9" fmla="*/ 357 h 1007"/>
                <a:gd name="T10" fmla="*/ 118 w 918"/>
                <a:gd name="T11" fmla="*/ 452 h 1007"/>
                <a:gd name="T12" fmla="*/ 118 w 918"/>
                <a:gd name="T13" fmla="*/ 555 h 1007"/>
                <a:gd name="T14" fmla="*/ 142 w 918"/>
                <a:gd name="T15" fmla="*/ 651 h 1007"/>
                <a:gd name="T16" fmla="*/ 186 w 918"/>
                <a:gd name="T17" fmla="*/ 734 h 1007"/>
                <a:gd name="T18" fmla="*/ 249 w 918"/>
                <a:gd name="T19" fmla="*/ 803 h 1007"/>
                <a:gd name="T20" fmla="*/ 325 w 918"/>
                <a:gd name="T21" fmla="*/ 851 h 1007"/>
                <a:gd name="T22" fmla="*/ 412 w 918"/>
                <a:gd name="T23" fmla="*/ 878 h 1007"/>
                <a:gd name="T24" fmla="*/ 505 w 918"/>
                <a:gd name="T25" fmla="*/ 878 h 1007"/>
                <a:gd name="T26" fmla="*/ 593 w 918"/>
                <a:gd name="T27" fmla="*/ 851 h 1007"/>
                <a:gd name="T28" fmla="*/ 669 w 918"/>
                <a:gd name="T29" fmla="*/ 803 h 1007"/>
                <a:gd name="T30" fmla="*/ 731 w 918"/>
                <a:gd name="T31" fmla="*/ 734 h 1007"/>
                <a:gd name="T32" fmla="*/ 776 w 918"/>
                <a:gd name="T33" fmla="*/ 651 h 1007"/>
                <a:gd name="T34" fmla="*/ 800 w 918"/>
                <a:gd name="T35" fmla="*/ 555 h 1007"/>
                <a:gd name="T36" fmla="*/ 800 w 918"/>
                <a:gd name="T37" fmla="*/ 452 h 1007"/>
                <a:gd name="T38" fmla="*/ 776 w 918"/>
                <a:gd name="T39" fmla="*/ 357 h 1007"/>
                <a:gd name="T40" fmla="*/ 731 w 918"/>
                <a:gd name="T41" fmla="*/ 273 h 1007"/>
                <a:gd name="T42" fmla="*/ 669 w 918"/>
                <a:gd name="T43" fmla="*/ 205 h 1007"/>
                <a:gd name="T44" fmla="*/ 593 w 918"/>
                <a:gd name="T45" fmla="*/ 156 h 1007"/>
                <a:gd name="T46" fmla="*/ 505 w 918"/>
                <a:gd name="T47" fmla="*/ 130 h 1007"/>
                <a:gd name="T48" fmla="*/ 459 w 918"/>
                <a:gd name="T49" fmla="*/ 0 h 1007"/>
                <a:gd name="T50" fmla="*/ 564 w 918"/>
                <a:gd name="T51" fmla="*/ 13 h 1007"/>
                <a:gd name="T52" fmla="*/ 661 w 918"/>
                <a:gd name="T53" fmla="*/ 52 h 1007"/>
                <a:gd name="T54" fmla="*/ 746 w 918"/>
                <a:gd name="T55" fmla="*/ 111 h 1007"/>
                <a:gd name="T56" fmla="*/ 817 w 918"/>
                <a:gd name="T57" fmla="*/ 189 h 1007"/>
                <a:gd name="T58" fmla="*/ 871 w 918"/>
                <a:gd name="T59" fmla="*/ 282 h 1007"/>
                <a:gd name="T60" fmla="*/ 906 w 918"/>
                <a:gd name="T61" fmla="*/ 388 h 1007"/>
                <a:gd name="T62" fmla="*/ 918 w 918"/>
                <a:gd name="T63" fmla="*/ 504 h 1007"/>
                <a:gd name="T64" fmla="*/ 906 w 918"/>
                <a:gd name="T65" fmla="*/ 619 h 1007"/>
                <a:gd name="T66" fmla="*/ 871 w 918"/>
                <a:gd name="T67" fmla="*/ 725 h 1007"/>
                <a:gd name="T68" fmla="*/ 817 w 918"/>
                <a:gd name="T69" fmla="*/ 818 h 1007"/>
                <a:gd name="T70" fmla="*/ 746 w 918"/>
                <a:gd name="T71" fmla="*/ 896 h 1007"/>
                <a:gd name="T72" fmla="*/ 661 w 918"/>
                <a:gd name="T73" fmla="*/ 956 h 1007"/>
                <a:gd name="T74" fmla="*/ 564 w 918"/>
                <a:gd name="T75" fmla="*/ 994 h 1007"/>
                <a:gd name="T76" fmla="*/ 459 w 918"/>
                <a:gd name="T77" fmla="*/ 1007 h 1007"/>
                <a:gd name="T78" fmla="*/ 354 w 918"/>
                <a:gd name="T79" fmla="*/ 994 h 1007"/>
                <a:gd name="T80" fmla="*/ 257 w 918"/>
                <a:gd name="T81" fmla="*/ 956 h 1007"/>
                <a:gd name="T82" fmla="*/ 172 w 918"/>
                <a:gd name="T83" fmla="*/ 896 h 1007"/>
                <a:gd name="T84" fmla="*/ 101 w 918"/>
                <a:gd name="T85" fmla="*/ 818 h 1007"/>
                <a:gd name="T86" fmla="*/ 46 w 918"/>
                <a:gd name="T87" fmla="*/ 725 h 1007"/>
                <a:gd name="T88" fmla="*/ 12 w 918"/>
                <a:gd name="T89" fmla="*/ 619 h 1007"/>
                <a:gd name="T90" fmla="*/ 0 w 918"/>
                <a:gd name="T91" fmla="*/ 504 h 1007"/>
                <a:gd name="T92" fmla="*/ 12 w 918"/>
                <a:gd name="T93" fmla="*/ 388 h 1007"/>
                <a:gd name="T94" fmla="*/ 46 w 918"/>
                <a:gd name="T95" fmla="*/ 282 h 1007"/>
                <a:gd name="T96" fmla="*/ 101 w 918"/>
                <a:gd name="T97" fmla="*/ 189 h 1007"/>
                <a:gd name="T98" fmla="*/ 172 w 918"/>
                <a:gd name="T99" fmla="*/ 111 h 1007"/>
                <a:gd name="T100" fmla="*/ 257 w 918"/>
                <a:gd name="T101" fmla="*/ 52 h 1007"/>
                <a:gd name="T102" fmla="*/ 354 w 918"/>
                <a:gd name="T103" fmla="*/ 13 h 1007"/>
                <a:gd name="T104" fmla="*/ 459 w 918"/>
                <a:gd name="T105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18" h="1007">
                  <a:moveTo>
                    <a:pt x="459" y="126"/>
                  </a:moveTo>
                  <a:lnTo>
                    <a:pt x="412" y="130"/>
                  </a:lnTo>
                  <a:lnTo>
                    <a:pt x="367" y="139"/>
                  </a:lnTo>
                  <a:lnTo>
                    <a:pt x="325" y="156"/>
                  </a:lnTo>
                  <a:lnTo>
                    <a:pt x="285" y="178"/>
                  </a:lnTo>
                  <a:lnTo>
                    <a:pt x="249" y="205"/>
                  </a:lnTo>
                  <a:lnTo>
                    <a:pt x="216" y="237"/>
                  </a:lnTo>
                  <a:lnTo>
                    <a:pt x="186" y="273"/>
                  </a:lnTo>
                  <a:lnTo>
                    <a:pt x="162" y="313"/>
                  </a:lnTo>
                  <a:lnTo>
                    <a:pt x="142" y="357"/>
                  </a:lnTo>
                  <a:lnTo>
                    <a:pt x="127" y="404"/>
                  </a:lnTo>
                  <a:lnTo>
                    <a:pt x="118" y="452"/>
                  </a:lnTo>
                  <a:lnTo>
                    <a:pt x="115" y="504"/>
                  </a:lnTo>
                  <a:lnTo>
                    <a:pt x="118" y="555"/>
                  </a:lnTo>
                  <a:lnTo>
                    <a:pt x="127" y="603"/>
                  </a:lnTo>
                  <a:lnTo>
                    <a:pt x="142" y="651"/>
                  </a:lnTo>
                  <a:lnTo>
                    <a:pt x="162" y="694"/>
                  </a:lnTo>
                  <a:lnTo>
                    <a:pt x="186" y="734"/>
                  </a:lnTo>
                  <a:lnTo>
                    <a:pt x="216" y="770"/>
                  </a:lnTo>
                  <a:lnTo>
                    <a:pt x="249" y="803"/>
                  </a:lnTo>
                  <a:lnTo>
                    <a:pt x="285" y="829"/>
                  </a:lnTo>
                  <a:lnTo>
                    <a:pt x="325" y="851"/>
                  </a:lnTo>
                  <a:lnTo>
                    <a:pt x="367" y="868"/>
                  </a:lnTo>
                  <a:lnTo>
                    <a:pt x="412" y="878"/>
                  </a:lnTo>
                  <a:lnTo>
                    <a:pt x="459" y="881"/>
                  </a:lnTo>
                  <a:lnTo>
                    <a:pt x="505" y="878"/>
                  </a:lnTo>
                  <a:lnTo>
                    <a:pt x="550" y="868"/>
                  </a:lnTo>
                  <a:lnTo>
                    <a:pt x="593" y="851"/>
                  </a:lnTo>
                  <a:lnTo>
                    <a:pt x="632" y="829"/>
                  </a:lnTo>
                  <a:lnTo>
                    <a:pt x="669" y="803"/>
                  </a:lnTo>
                  <a:lnTo>
                    <a:pt x="702" y="770"/>
                  </a:lnTo>
                  <a:lnTo>
                    <a:pt x="731" y="734"/>
                  </a:lnTo>
                  <a:lnTo>
                    <a:pt x="756" y="694"/>
                  </a:lnTo>
                  <a:lnTo>
                    <a:pt x="776" y="651"/>
                  </a:lnTo>
                  <a:lnTo>
                    <a:pt x="791" y="603"/>
                  </a:lnTo>
                  <a:lnTo>
                    <a:pt x="800" y="555"/>
                  </a:lnTo>
                  <a:lnTo>
                    <a:pt x="803" y="504"/>
                  </a:lnTo>
                  <a:lnTo>
                    <a:pt x="800" y="452"/>
                  </a:lnTo>
                  <a:lnTo>
                    <a:pt x="791" y="404"/>
                  </a:lnTo>
                  <a:lnTo>
                    <a:pt x="776" y="357"/>
                  </a:lnTo>
                  <a:lnTo>
                    <a:pt x="756" y="313"/>
                  </a:lnTo>
                  <a:lnTo>
                    <a:pt x="731" y="273"/>
                  </a:lnTo>
                  <a:lnTo>
                    <a:pt x="702" y="237"/>
                  </a:lnTo>
                  <a:lnTo>
                    <a:pt x="669" y="205"/>
                  </a:lnTo>
                  <a:lnTo>
                    <a:pt x="632" y="178"/>
                  </a:lnTo>
                  <a:lnTo>
                    <a:pt x="593" y="156"/>
                  </a:lnTo>
                  <a:lnTo>
                    <a:pt x="550" y="139"/>
                  </a:lnTo>
                  <a:lnTo>
                    <a:pt x="505" y="130"/>
                  </a:lnTo>
                  <a:lnTo>
                    <a:pt x="459" y="126"/>
                  </a:lnTo>
                  <a:close/>
                  <a:moveTo>
                    <a:pt x="459" y="0"/>
                  </a:moveTo>
                  <a:lnTo>
                    <a:pt x="512" y="3"/>
                  </a:lnTo>
                  <a:lnTo>
                    <a:pt x="564" y="13"/>
                  </a:lnTo>
                  <a:lnTo>
                    <a:pt x="613" y="30"/>
                  </a:lnTo>
                  <a:lnTo>
                    <a:pt x="661" y="52"/>
                  </a:lnTo>
                  <a:lnTo>
                    <a:pt x="705" y="79"/>
                  </a:lnTo>
                  <a:lnTo>
                    <a:pt x="746" y="111"/>
                  </a:lnTo>
                  <a:lnTo>
                    <a:pt x="783" y="148"/>
                  </a:lnTo>
                  <a:lnTo>
                    <a:pt x="817" y="189"/>
                  </a:lnTo>
                  <a:lnTo>
                    <a:pt x="846" y="234"/>
                  </a:lnTo>
                  <a:lnTo>
                    <a:pt x="871" y="282"/>
                  </a:lnTo>
                  <a:lnTo>
                    <a:pt x="891" y="334"/>
                  </a:lnTo>
                  <a:lnTo>
                    <a:pt x="906" y="388"/>
                  </a:lnTo>
                  <a:lnTo>
                    <a:pt x="915" y="445"/>
                  </a:lnTo>
                  <a:lnTo>
                    <a:pt x="918" y="504"/>
                  </a:lnTo>
                  <a:lnTo>
                    <a:pt x="915" y="562"/>
                  </a:lnTo>
                  <a:lnTo>
                    <a:pt x="906" y="619"/>
                  </a:lnTo>
                  <a:lnTo>
                    <a:pt x="891" y="674"/>
                  </a:lnTo>
                  <a:lnTo>
                    <a:pt x="871" y="725"/>
                  </a:lnTo>
                  <a:lnTo>
                    <a:pt x="846" y="773"/>
                  </a:lnTo>
                  <a:lnTo>
                    <a:pt x="817" y="818"/>
                  </a:lnTo>
                  <a:lnTo>
                    <a:pt x="783" y="860"/>
                  </a:lnTo>
                  <a:lnTo>
                    <a:pt x="746" y="896"/>
                  </a:lnTo>
                  <a:lnTo>
                    <a:pt x="705" y="929"/>
                  </a:lnTo>
                  <a:lnTo>
                    <a:pt x="661" y="956"/>
                  </a:lnTo>
                  <a:lnTo>
                    <a:pt x="613" y="978"/>
                  </a:lnTo>
                  <a:lnTo>
                    <a:pt x="564" y="994"/>
                  </a:lnTo>
                  <a:lnTo>
                    <a:pt x="512" y="1004"/>
                  </a:lnTo>
                  <a:lnTo>
                    <a:pt x="459" y="1007"/>
                  </a:lnTo>
                  <a:lnTo>
                    <a:pt x="405" y="1004"/>
                  </a:lnTo>
                  <a:lnTo>
                    <a:pt x="354" y="994"/>
                  </a:lnTo>
                  <a:lnTo>
                    <a:pt x="304" y="978"/>
                  </a:lnTo>
                  <a:lnTo>
                    <a:pt x="257" y="956"/>
                  </a:lnTo>
                  <a:lnTo>
                    <a:pt x="213" y="929"/>
                  </a:lnTo>
                  <a:lnTo>
                    <a:pt x="172" y="896"/>
                  </a:lnTo>
                  <a:lnTo>
                    <a:pt x="134" y="860"/>
                  </a:lnTo>
                  <a:lnTo>
                    <a:pt x="101" y="818"/>
                  </a:lnTo>
                  <a:lnTo>
                    <a:pt x="71" y="773"/>
                  </a:lnTo>
                  <a:lnTo>
                    <a:pt x="46" y="725"/>
                  </a:lnTo>
                  <a:lnTo>
                    <a:pt x="27" y="674"/>
                  </a:lnTo>
                  <a:lnTo>
                    <a:pt x="12" y="619"/>
                  </a:lnTo>
                  <a:lnTo>
                    <a:pt x="3" y="562"/>
                  </a:lnTo>
                  <a:lnTo>
                    <a:pt x="0" y="504"/>
                  </a:lnTo>
                  <a:lnTo>
                    <a:pt x="3" y="445"/>
                  </a:lnTo>
                  <a:lnTo>
                    <a:pt x="12" y="388"/>
                  </a:lnTo>
                  <a:lnTo>
                    <a:pt x="27" y="334"/>
                  </a:lnTo>
                  <a:lnTo>
                    <a:pt x="46" y="282"/>
                  </a:lnTo>
                  <a:lnTo>
                    <a:pt x="71" y="234"/>
                  </a:lnTo>
                  <a:lnTo>
                    <a:pt x="101" y="189"/>
                  </a:lnTo>
                  <a:lnTo>
                    <a:pt x="134" y="148"/>
                  </a:lnTo>
                  <a:lnTo>
                    <a:pt x="172" y="111"/>
                  </a:lnTo>
                  <a:lnTo>
                    <a:pt x="213" y="79"/>
                  </a:lnTo>
                  <a:lnTo>
                    <a:pt x="257" y="52"/>
                  </a:lnTo>
                  <a:lnTo>
                    <a:pt x="304" y="30"/>
                  </a:lnTo>
                  <a:lnTo>
                    <a:pt x="354" y="13"/>
                  </a:lnTo>
                  <a:lnTo>
                    <a:pt x="405" y="3"/>
                  </a:lnTo>
                  <a:lnTo>
                    <a:pt x="4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13"/>
            <p:cNvSpPr>
              <a:spLocks noEditPoints="1"/>
            </p:cNvSpPr>
            <p:nvPr/>
          </p:nvSpPr>
          <p:spPr bwMode="auto">
            <a:xfrm>
              <a:off x="11349038" y="2298700"/>
              <a:ext cx="146050" cy="146050"/>
            </a:xfrm>
            <a:custGeom>
              <a:avLst/>
              <a:gdLst>
                <a:gd name="T0" fmla="*/ 413 w 919"/>
                <a:gd name="T1" fmla="*/ 130 h 1007"/>
                <a:gd name="T2" fmla="*/ 326 w 919"/>
                <a:gd name="T3" fmla="*/ 156 h 1007"/>
                <a:gd name="T4" fmla="*/ 249 w 919"/>
                <a:gd name="T5" fmla="*/ 205 h 1007"/>
                <a:gd name="T6" fmla="*/ 187 w 919"/>
                <a:gd name="T7" fmla="*/ 273 h 1007"/>
                <a:gd name="T8" fmla="*/ 143 w 919"/>
                <a:gd name="T9" fmla="*/ 357 h 1007"/>
                <a:gd name="T10" fmla="*/ 118 w 919"/>
                <a:gd name="T11" fmla="*/ 452 h 1007"/>
                <a:gd name="T12" fmla="*/ 118 w 919"/>
                <a:gd name="T13" fmla="*/ 555 h 1007"/>
                <a:gd name="T14" fmla="*/ 143 w 919"/>
                <a:gd name="T15" fmla="*/ 651 h 1007"/>
                <a:gd name="T16" fmla="*/ 187 w 919"/>
                <a:gd name="T17" fmla="*/ 734 h 1007"/>
                <a:gd name="T18" fmla="*/ 249 w 919"/>
                <a:gd name="T19" fmla="*/ 803 h 1007"/>
                <a:gd name="T20" fmla="*/ 326 w 919"/>
                <a:gd name="T21" fmla="*/ 851 h 1007"/>
                <a:gd name="T22" fmla="*/ 413 w 919"/>
                <a:gd name="T23" fmla="*/ 878 h 1007"/>
                <a:gd name="T24" fmla="*/ 506 w 919"/>
                <a:gd name="T25" fmla="*/ 878 h 1007"/>
                <a:gd name="T26" fmla="*/ 593 w 919"/>
                <a:gd name="T27" fmla="*/ 851 h 1007"/>
                <a:gd name="T28" fmla="*/ 670 w 919"/>
                <a:gd name="T29" fmla="*/ 803 h 1007"/>
                <a:gd name="T30" fmla="*/ 732 w 919"/>
                <a:gd name="T31" fmla="*/ 734 h 1007"/>
                <a:gd name="T32" fmla="*/ 777 w 919"/>
                <a:gd name="T33" fmla="*/ 651 h 1007"/>
                <a:gd name="T34" fmla="*/ 801 w 919"/>
                <a:gd name="T35" fmla="*/ 555 h 1007"/>
                <a:gd name="T36" fmla="*/ 801 w 919"/>
                <a:gd name="T37" fmla="*/ 452 h 1007"/>
                <a:gd name="T38" fmla="*/ 777 w 919"/>
                <a:gd name="T39" fmla="*/ 357 h 1007"/>
                <a:gd name="T40" fmla="*/ 732 w 919"/>
                <a:gd name="T41" fmla="*/ 273 h 1007"/>
                <a:gd name="T42" fmla="*/ 670 w 919"/>
                <a:gd name="T43" fmla="*/ 205 h 1007"/>
                <a:gd name="T44" fmla="*/ 593 w 919"/>
                <a:gd name="T45" fmla="*/ 156 h 1007"/>
                <a:gd name="T46" fmla="*/ 506 w 919"/>
                <a:gd name="T47" fmla="*/ 130 h 1007"/>
                <a:gd name="T48" fmla="*/ 460 w 919"/>
                <a:gd name="T49" fmla="*/ 0 h 1007"/>
                <a:gd name="T50" fmla="*/ 565 w 919"/>
                <a:gd name="T51" fmla="*/ 13 h 1007"/>
                <a:gd name="T52" fmla="*/ 661 w 919"/>
                <a:gd name="T53" fmla="*/ 52 h 1007"/>
                <a:gd name="T54" fmla="*/ 747 w 919"/>
                <a:gd name="T55" fmla="*/ 111 h 1007"/>
                <a:gd name="T56" fmla="*/ 818 w 919"/>
                <a:gd name="T57" fmla="*/ 189 h 1007"/>
                <a:gd name="T58" fmla="*/ 872 w 919"/>
                <a:gd name="T59" fmla="*/ 282 h 1007"/>
                <a:gd name="T60" fmla="*/ 907 w 919"/>
                <a:gd name="T61" fmla="*/ 388 h 1007"/>
                <a:gd name="T62" fmla="*/ 919 w 919"/>
                <a:gd name="T63" fmla="*/ 504 h 1007"/>
                <a:gd name="T64" fmla="*/ 907 w 919"/>
                <a:gd name="T65" fmla="*/ 619 h 1007"/>
                <a:gd name="T66" fmla="*/ 872 w 919"/>
                <a:gd name="T67" fmla="*/ 725 h 1007"/>
                <a:gd name="T68" fmla="*/ 818 w 919"/>
                <a:gd name="T69" fmla="*/ 818 h 1007"/>
                <a:gd name="T70" fmla="*/ 747 w 919"/>
                <a:gd name="T71" fmla="*/ 896 h 1007"/>
                <a:gd name="T72" fmla="*/ 661 w 919"/>
                <a:gd name="T73" fmla="*/ 956 h 1007"/>
                <a:gd name="T74" fmla="*/ 565 w 919"/>
                <a:gd name="T75" fmla="*/ 994 h 1007"/>
                <a:gd name="T76" fmla="*/ 460 w 919"/>
                <a:gd name="T77" fmla="*/ 1007 h 1007"/>
                <a:gd name="T78" fmla="*/ 354 w 919"/>
                <a:gd name="T79" fmla="*/ 994 h 1007"/>
                <a:gd name="T80" fmla="*/ 258 w 919"/>
                <a:gd name="T81" fmla="*/ 956 h 1007"/>
                <a:gd name="T82" fmla="*/ 173 w 919"/>
                <a:gd name="T83" fmla="*/ 896 h 1007"/>
                <a:gd name="T84" fmla="*/ 101 w 919"/>
                <a:gd name="T85" fmla="*/ 818 h 1007"/>
                <a:gd name="T86" fmla="*/ 46 w 919"/>
                <a:gd name="T87" fmla="*/ 725 h 1007"/>
                <a:gd name="T88" fmla="*/ 12 w 919"/>
                <a:gd name="T89" fmla="*/ 619 h 1007"/>
                <a:gd name="T90" fmla="*/ 0 w 919"/>
                <a:gd name="T91" fmla="*/ 504 h 1007"/>
                <a:gd name="T92" fmla="*/ 12 w 919"/>
                <a:gd name="T93" fmla="*/ 388 h 1007"/>
                <a:gd name="T94" fmla="*/ 46 w 919"/>
                <a:gd name="T95" fmla="*/ 282 h 1007"/>
                <a:gd name="T96" fmla="*/ 101 w 919"/>
                <a:gd name="T97" fmla="*/ 189 h 1007"/>
                <a:gd name="T98" fmla="*/ 173 w 919"/>
                <a:gd name="T99" fmla="*/ 111 h 1007"/>
                <a:gd name="T100" fmla="*/ 258 w 919"/>
                <a:gd name="T101" fmla="*/ 52 h 1007"/>
                <a:gd name="T102" fmla="*/ 354 w 919"/>
                <a:gd name="T103" fmla="*/ 13 h 1007"/>
                <a:gd name="T104" fmla="*/ 460 w 919"/>
                <a:gd name="T105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19" h="1007">
                  <a:moveTo>
                    <a:pt x="460" y="126"/>
                  </a:moveTo>
                  <a:lnTo>
                    <a:pt x="413" y="130"/>
                  </a:lnTo>
                  <a:lnTo>
                    <a:pt x="368" y="139"/>
                  </a:lnTo>
                  <a:lnTo>
                    <a:pt x="326" y="156"/>
                  </a:lnTo>
                  <a:lnTo>
                    <a:pt x="286" y="178"/>
                  </a:lnTo>
                  <a:lnTo>
                    <a:pt x="249" y="205"/>
                  </a:lnTo>
                  <a:lnTo>
                    <a:pt x="216" y="237"/>
                  </a:lnTo>
                  <a:lnTo>
                    <a:pt x="187" y="273"/>
                  </a:lnTo>
                  <a:lnTo>
                    <a:pt x="162" y="313"/>
                  </a:lnTo>
                  <a:lnTo>
                    <a:pt x="143" y="357"/>
                  </a:lnTo>
                  <a:lnTo>
                    <a:pt x="128" y="404"/>
                  </a:lnTo>
                  <a:lnTo>
                    <a:pt x="118" y="452"/>
                  </a:lnTo>
                  <a:lnTo>
                    <a:pt x="114" y="504"/>
                  </a:lnTo>
                  <a:lnTo>
                    <a:pt x="118" y="555"/>
                  </a:lnTo>
                  <a:lnTo>
                    <a:pt x="128" y="603"/>
                  </a:lnTo>
                  <a:lnTo>
                    <a:pt x="143" y="651"/>
                  </a:lnTo>
                  <a:lnTo>
                    <a:pt x="162" y="694"/>
                  </a:lnTo>
                  <a:lnTo>
                    <a:pt x="187" y="734"/>
                  </a:lnTo>
                  <a:lnTo>
                    <a:pt x="216" y="770"/>
                  </a:lnTo>
                  <a:lnTo>
                    <a:pt x="249" y="803"/>
                  </a:lnTo>
                  <a:lnTo>
                    <a:pt x="286" y="829"/>
                  </a:lnTo>
                  <a:lnTo>
                    <a:pt x="326" y="851"/>
                  </a:lnTo>
                  <a:lnTo>
                    <a:pt x="368" y="868"/>
                  </a:lnTo>
                  <a:lnTo>
                    <a:pt x="413" y="878"/>
                  </a:lnTo>
                  <a:lnTo>
                    <a:pt x="460" y="881"/>
                  </a:lnTo>
                  <a:lnTo>
                    <a:pt x="506" y="878"/>
                  </a:lnTo>
                  <a:lnTo>
                    <a:pt x="551" y="868"/>
                  </a:lnTo>
                  <a:lnTo>
                    <a:pt x="593" y="851"/>
                  </a:lnTo>
                  <a:lnTo>
                    <a:pt x="633" y="829"/>
                  </a:lnTo>
                  <a:lnTo>
                    <a:pt x="670" y="803"/>
                  </a:lnTo>
                  <a:lnTo>
                    <a:pt x="703" y="770"/>
                  </a:lnTo>
                  <a:lnTo>
                    <a:pt x="732" y="734"/>
                  </a:lnTo>
                  <a:lnTo>
                    <a:pt x="757" y="694"/>
                  </a:lnTo>
                  <a:lnTo>
                    <a:pt x="777" y="651"/>
                  </a:lnTo>
                  <a:lnTo>
                    <a:pt x="792" y="603"/>
                  </a:lnTo>
                  <a:lnTo>
                    <a:pt x="801" y="555"/>
                  </a:lnTo>
                  <a:lnTo>
                    <a:pt x="804" y="504"/>
                  </a:lnTo>
                  <a:lnTo>
                    <a:pt x="801" y="452"/>
                  </a:lnTo>
                  <a:lnTo>
                    <a:pt x="792" y="404"/>
                  </a:lnTo>
                  <a:lnTo>
                    <a:pt x="777" y="357"/>
                  </a:lnTo>
                  <a:lnTo>
                    <a:pt x="757" y="313"/>
                  </a:lnTo>
                  <a:lnTo>
                    <a:pt x="732" y="273"/>
                  </a:lnTo>
                  <a:lnTo>
                    <a:pt x="703" y="237"/>
                  </a:lnTo>
                  <a:lnTo>
                    <a:pt x="670" y="205"/>
                  </a:lnTo>
                  <a:lnTo>
                    <a:pt x="633" y="178"/>
                  </a:lnTo>
                  <a:lnTo>
                    <a:pt x="593" y="156"/>
                  </a:lnTo>
                  <a:lnTo>
                    <a:pt x="551" y="139"/>
                  </a:lnTo>
                  <a:lnTo>
                    <a:pt x="506" y="130"/>
                  </a:lnTo>
                  <a:lnTo>
                    <a:pt x="460" y="126"/>
                  </a:lnTo>
                  <a:close/>
                  <a:moveTo>
                    <a:pt x="460" y="0"/>
                  </a:moveTo>
                  <a:lnTo>
                    <a:pt x="513" y="3"/>
                  </a:lnTo>
                  <a:lnTo>
                    <a:pt x="565" y="13"/>
                  </a:lnTo>
                  <a:lnTo>
                    <a:pt x="614" y="30"/>
                  </a:lnTo>
                  <a:lnTo>
                    <a:pt x="661" y="52"/>
                  </a:lnTo>
                  <a:lnTo>
                    <a:pt x="706" y="79"/>
                  </a:lnTo>
                  <a:lnTo>
                    <a:pt x="747" y="111"/>
                  </a:lnTo>
                  <a:lnTo>
                    <a:pt x="784" y="148"/>
                  </a:lnTo>
                  <a:lnTo>
                    <a:pt x="818" y="189"/>
                  </a:lnTo>
                  <a:lnTo>
                    <a:pt x="847" y="234"/>
                  </a:lnTo>
                  <a:lnTo>
                    <a:pt x="872" y="282"/>
                  </a:lnTo>
                  <a:lnTo>
                    <a:pt x="892" y="334"/>
                  </a:lnTo>
                  <a:lnTo>
                    <a:pt x="907" y="388"/>
                  </a:lnTo>
                  <a:lnTo>
                    <a:pt x="916" y="445"/>
                  </a:lnTo>
                  <a:lnTo>
                    <a:pt x="919" y="504"/>
                  </a:lnTo>
                  <a:lnTo>
                    <a:pt x="916" y="562"/>
                  </a:lnTo>
                  <a:lnTo>
                    <a:pt x="907" y="619"/>
                  </a:lnTo>
                  <a:lnTo>
                    <a:pt x="892" y="674"/>
                  </a:lnTo>
                  <a:lnTo>
                    <a:pt x="872" y="725"/>
                  </a:lnTo>
                  <a:lnTo>
                    <a:pt x="847" y="773"/>
                  </a:lnTo>
                  <a:lnTo>
                    <a:pt x="818" y="818"/>
                  </a:lnTo>
                  <a:lnTo>
                    <a:pt x="784" y="860"/>
                  </a:lnTo>
                  <a:lnTo>
                    <a:pt x="747" y="896"/>
                  </a:lnTo>
                  <a:lnTo>
                    <a:pt x="706" y="929"/>
                  </a:lnTo>
                  <a:lnTo>
                    <a:pt x="661" y="956"/>
                  </a:lnTo>
                  <a:lnTo>
                    <a:pt x="614" y="978"/>
                  </a:lnTo>
                  <a:lnTo>
                    <a:pt x="565" y="994"/>
                  </a:lnTo>
                  <a:lnTo>
                    <a:pt x="513" y="1004"/>
                  </a:lnTo>
                  <a:lnTo>
                    <a:pt x="460" y="1007"/>
                  </a:lnTo>
                  <a:lnTo>
                    <a:pt x="406" y="1004"/>
                  </a:lnTo>
                  <a:lnTo>
                    <a:pt x="354" y="994"/>
                  </a:lnTo>
                  <a:lnTo>
                    <a:pt x="305" y="978"/>
                  </a:lnTo>
                  <a:lnTo>
                    <a:pt x="258" y="956"/>
                  </a:lnTo>
                  <a:lnTo>
                    <a:pt x="214" y="929"/>
                  </a:lnTo>
                  <a:lnTo>
                    <a:pt x="173" y="896"/>
                  </a:lnTo>
                  <a:lnTo>
                    <a:pt x="135" y="860"/>
                  </a:lnTo>
                  <a:lnTo>
                    <a:pt x="101" y="818"/>
                  </a:lnTo>
                  <a:lnTo>
                    <a:pt x="71" y="773"/>
                  </a:lnTo>
                  <a:lnTo>
                    <a:pt x="46" y="725"/>
                  </a:lnTo>
                  <a:lnTo>
                    <a:pt x="26" y="674"/>
                  </a:lnTo>
                  <a:lnTo>
                    <a:pt x="12" y="619"/>
                  </a:lnTo>
                  <a:lnTo>
                    <a:pt x="3" y="562"/>
                  </a:lnTo>
                  <a:lnTo>
                    <a:pt x="0" y="504"/>
                  </a:lnTo>
                  <a:lnTo>
                    <a:pt x="3" y="445"/>
                  </a:lnTo>
                  <a:lnTo>
                    <a:pt x="12" y="388"/>
                  </a:lnTo>
                  <a:lnTo>
                    <a:pt x="26" y="334"/>
                  </a:lnTo>
                  <a:lnTo>
                    <a:pt x="46" y="282"/>
                  </a:lnTo>
                  <a:lnTo>
                    <a:pt x="71" y="234"/>
                  </a:lnTo>
                  <a:lnTo>
                    <a:pt x="101" y="189"/>
                  </a:lnTo>
                  <a:lnTo>
                    <a:pt x="135" y="148"/>
                  </a:lnTo>
                  <a:lnTo>
                    <a:pt x="173" y="111"/>
                  </a:lnTo>
                  <a:lnTo>
                    <a:pt x="214" y="79"/>
                  </a:lnTo>
                  <a:lnTo>
                    <a:pt x="258" y="52"/>
                  </a:lnTo>
                  <a:lnTo>
                    <a:pt x="305" y="30"/>
                  </a:lnTo>
                  <a:lnTo>
                    <a:pt x="354" y="13"/>
                  </a:lnTo>
                  <a:lnTo>
                    <a:pt x="406" y="3"/>
                  </a:lnTo>
                  <a:lnTo>
                    <a:pt x="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14"/>
            <p:cNvSpPr>
              <a:spLocks noEditPoints="1"/>
            </p:cNvSpPr>
            <p:nvPr/>
          </p:nvSpPr>
          <p:spPr bwMode="auto">
            <a:xfrm>
              <a:off x="10983913" y="2117725"/>
              <a:ext cx="146050" cy="144463"/>
            </a:xfrm>
            <a:custGeom>
              <a:avLst/>
              <a:gdLst>
                <a:gd name="T0" fmla="*/ 412 w 919"/>
                <a:gd name="T1" fmla="*/ 130 h 1008"/>
                <a:gd name="T2" fmla="*/ 325 w 919"/>
                <a:gd name="T3" fmla="*/ 156 h 1008"/>
                <a:gd name="T4" fmla="*/ 249 w 919"/>
                <a:gd name="T5" fmla="*/ 205 h 1008"/>
                <a:gd name="T6" fmla="*/ 187 w 919"/>
                <a:gd name="T7" fmla="*/ 273 h 1008"/>
                <a:gd name="T8" fmla="*/ 142 w 919"/>
                <a:gd name="T9" fmla="*/ 357 h 1008"/>
                <a:gd name="T10" fmla="*/ 118 w 919"/>
                <a:gd name="T11" fmla="*/ 453 h 1008"/>
                <a:gd name="T12" fmla="*/ 118 w 919"/>
                <a:gd name="T13" fmla="*/ 555 h 1008"/>
                <a:gd name="T14" fmla="*/ 142 w 919"/>
                <a:gd name="T15" fmla="*/ 651 h 1008"/>
                <a:gd name="T16" fmla="*/ 187 w 919"/>
                <a:gd name="T17" fmla="*/ 735 h 1008"/>
                <a:gd name="T18" fmla="*/ 249 w 919"/>
                <a:gd name="T19" fmla="*/ 803 h 1008"/>
                <a:gd name="T20" fmla="*/ 325 w 919"/>
                <a:gd name="T21" fmla="*/ 851 h 1008"/>
                <a:gd name="T22" fmla="*/ 412 w 919"/>
                <a:gd name="T23" fmla="*/ 878 h 1008"/>
                <a:gd name="T24" fmla="*/ 506 w 919"/>
                <a:gd name="T25" fmla="*/ 878 h 1008"/>
                <a:gd name="T26" fmla="*/ 593 w 919"/>
                <a:gd name="T27" fmla="*/ 851 h 1008"/>
                <a:gd name="T28" fmla="*/ 669 w 919"/>
                <a:gd name="T29" fmla="*/ 803 h 1008"/>
                <a:gd name="T30" fmla="*/ 731 w 919"/>
                <a:gd name="T31" fmla="*/ 735 h 1008"/>
                <a:gd name="T32" fmla="*/ 776 w 919"/>
                <a:gd name="T33" fmla="*/ 651 h 1008"/>
                <a:gd name="T34" fmla="*/ 800 w 919"/>
                <a:gd name="T35" fmla="*/ 555 h 1008"/>
                <a:gd name="T36" fmla="*/ 800 w 919"/>
                <a:gd name="T37" fmla="*/ 453 h 1008"/>
                <a:gd name="T38" fmla="*/ 776 w 919"/>
                <a:gd name="T39" fmla="*/ 357 h 1008"/>
                <a:gd name="T40" fmla="*/ 731 w 919"/>
                <a:gd name="T41" fmla="*/ 273 h 1008"/>
                <a:gd name="T42" fmla="*/ 669 w 919"/>
                <a:gd name="T43" fmla="*/ 205 h 1008"/>
                <a:gd name="T44" fmla="*/ 593 w 919"/>
                <a:gd name="T45" fmla="*/ 156 h 1008"/>
                <a:gd name="T46" fmla="*/ 506 w 919"/>
                <a:gd name="T47" fmla="*/ 130 h 1008"/>
                <a:gd name="T48" fmla="*/ 459 w 919"/>
                <a:gd name="T49" fmla="*/ 0 h 1008"/>
                <a:gd name="T50" fmla="*/ 564 w 919"/>
                <a:gd name="T51" fmla="*/ 13 h 1008"/>
                <a:gd name="T52" fmla="*/ 661 w 919"/>
                <a:gd name="T53" fmla="*/ 52 h 1008"/>
                <a:gd name="T54" fmla="*/ 746 w 919"/>
                <a:gd name="T55" fmla="*/ 111 h 1008"/>
                <a:gd name="T56" fmla="*/ 818 w 919"/>
                <a:gd name="T57" fmla="*/ 189 h 1008"/>
                <a:gd name="T58" fmla="*/ 872 w 919"/>
                <a:gd name="T59" fmla="*/ 283 h 1008"/>
                <a:gd name="T60" fmla="*/ 907 w 919"/>
                <a:gd name="T61" fmla="*/ 388 h 1008"/>
                <a:gd name="T62" fmla="*/ 919 w 919"/>
                <a:gd name="T63" fmla="*/ 504 h 1008"/>
                <a:gd name="T64" fmla="*/ 907 w 919"/>
                <a:gd name="T65" fmla="*/ 619 h 1008"/>
                <a:gd name="T66" fmla="*/ 872 w 919"/>
                <a:gd name="T67" fmla="*/ 725 h 1008"/>
                <a:gd name="T68" fmla="*/ 818 w 919"/>
                <a:gd name="T69" fmla="*/ 818 h 1008"/>
                <a:gd name="T70" fmla="*/ 746 w 919"/>
                <a:gd name="T71" fmla="*/ 896 h 1008"/>
                <a:gd name="T72" fmla="*/ 661 w 919"/>
                <a:gd name="T73" fmla="*/ 957 h 1008"/>
                <a:gd name="T74" fmla="*/ 564 w 919"/>
                <a:gd name="T75" fmla="*/ 994 h 1008"/>
                <a:gd name="T76" fmla="*/ 459 w 919"/>
                <a:gd name="T77" fmla="*/ 1008 h 1008"/>
                <a:gd name="T78" fmla="*/ 354 w 919"/>
                <a:gd name="T79" fmla="*/ 994 h 1008"/>
                <a:gd name="T80" fmla="*/ 257 w 919"/>
                <a:gd name="T81" fmla="*/ 957 h 1008"/>
                <a:gd name="T82" fmla="*/ 172 w 919"/>
                <a:gd name="T83" fmla="*/ 896 h 1008"/>
                <a:gd name="T84" fmla="*/ 101 w 919"/>
                <a:gd name="T85" fmla="*/ 818 h 1008"/>
                <a:gd name="T86" fmla="*/ 47 w 919"/>
                <a:gd name="T87" fmla="*/ 725 h 1008"/>
                <a:gd name="T88" fmla="*/ 12 w 919"/>
                <a:gd name="T89" fmla="*/ 619 h 1008"/>
                <a:gd name="T90" fmla="*/ 0 w 919"/>
                <a:gd name="T91" fmla="*/ 504 h 1008"/>
                <a:gd name="T92" fmla="*/ 12 w 919"/>
                <a:gd name="T93" fmla="*/ 388 h 1008"/>
                <a:gd name="T94" fmla="*/ 47 w 919"/>
                <a:gd name="T95" fmla="*/ 283 h 1008"/>
                <a:gd name="T96" fmla="*/ 101 w 919"/>
                <a:gd name="T97" fmla="*/ 189 h 1008"/>
                <a:gd name="T98" fmla="*/ 172 w 919"/>
                <a:gd name="T99" fmla="*/ 111 h 1008"/>
                <a:gd name="T100" fmla="*/ 257 w 919"/>
                <a:gd name="T101" fmla="*/ 52 h 1008"/>
                <a:gd name="T102" fmla="*/ 354 w 919"/>
                <a:gd name="T103" fmla="*/ 13 h 1008"/>
                <a:gd name="T104" fmla="*/ 459 w 919"/>
                <a:gd name="T105" fmla="*/ 0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19" h="1008">
                  <a:moveTo>
                    <a:pt x="459" y="126"/>
                  </a:moveTo>
                  <a:lnTo>
                    <a:pt x="412" y="130"/>
                  </a:lnTo>
                  <a:lnTo>
                    <a:pt x="368" y="140"/>
                  </a:lnTo>
                  <a:lnTo>
                    <a:pt x="325" y="156"/>
                  </a:lnTo>
                  <a:lnTo>
                    <a:pt x="285" y="178"/>
                  </a:lnTo>
                  <a:lnTo>
                    <a:pt x="249" y="205"/>
                  </a:lnTo>
                  <a:lnTo>
                    <a:pt x="216" y="237"/>
                  </a:lnTo>
                  <a:lnTo>
                    <a:pt x="187" y="273"/>
                  </a:lnTo>
                  <a:lnTo>
                    <a:pt x="162" y="314"/>
                  </a:lnTo>
                  <a:lnTo>
                    <a:pt x="142" y="357"/>
                  </a:lnTo>
                  <a:lnTo>
                    <a:pt x="127" y="404"/>
                  </a:lnTo>
                  <a:lnTo>
                    <a:pt x="118" y="453"/>
                  </a:lnTo>
                  <a:lnTo>
                    <a:pt x="115" y="504"/>
                  </a:lnTo>
                  <a:lnTo>
                    <a:pt x="118" y="555"/>
                  </a:lnTo>
                  <a:lnTo>
                    <a:pt x="127" y="604"/>
                  </a:lnTo>
                  <a:lnTo>
                    <a:pt x="142" y="651"/>
                  </a:lnTo>
                  <a:lnTo>
                    <a:pt x="162" y="694"/>
                  </a:lnTo>
                  <a:lnTo>
                    <a:pt x="187" y="735"/>
                  </a:lnTo>
                  <a:lnTo>
                    <a:pt x="216" y="771"/>
                  </a:lnTo>
                  <a:lnTo>
                    <a:pt x="249" y="803"/>
                  </a:lnTo>
                  <a:lnTo>
                    <a:pt x="285" y="830"/>
                  </a:lnTo>
                  <a:lnTo>
                    <a:pt x="325" y="851"/>
                  </a:lnTo>
                  <a:lnTo>
                    <a:pt x="368" y="868"/>
                  </a:lnTo>
                  <a:lnTo>
                    <a:pt x="412" y="878"/>
                  </a:lnTo>
                  <a:lnTo>
                    <a:pt x="459" y="882"/>
                  </a:lnTo>
                  <a:lnTo>
                    <a:pt x="506" y="878"/>
                  </a:lnTo>
                  <a:lnTo>
                    <a:pt x="550" y="868"/>
                  </a:lnTo>
                  <a:lnTo>
                    <a:pt x="593" y="851"/>
                  </a:lnTo>
                  <a:lnTo>
                    <a:pt x="633" y="830"/>
                  </a:lnTo>
                  <a:lnTo>
                    <a:pt x="669" y="803"/>
                  </a:lnTo>
                  <a:lnTo>
                    <a:pt x="702" y="771"/>
                  </a:lnTo>
                  <a:lnTo>
                    <a:pt x="731" y="735"/>
                  </a:lnTo>
                  <a:lnTo>
                    <a:pt x="756" y="694"/>
                  </a:lnTo>
                  <a:lnTo>
                    <a:pt x="776" y="651"/>
                  </a:lnTo>
                  <a:lnTo>
                    <a:pt x="791" y="604"/>
                  </a:lnTo>
                  <a:lnTo>
                    <a:pt x="800" y="555"/>
                  </a:lnTo>
                  <a:lnTo>
                    <a:pt x="803" y="504"/>
                  </a:lnTo>
                  <a:lnTo>
                    <a:pt x="800" y="453"/>
                  </a:lnTo>
                  <a:lnTo>
                    <a:pt x="791" y="404"/>
                  </a:lnTo>
                  <a:lnTo>
                    <a:pt x="776" y="357"/>
                  </a:lnTo>
                  <a:lnTo>
                    <a:pt x="756" y="314"/>
                  </a:lnTo>
                  <a:lnTo>
                    <a:pt x="731" y="273"/>
                  </a:lnTo>
                  <a:lnTo>
                    <a:pt x="702" y="237"/>
                  </a:lnTo>
                  <a:lnTo>
                    <a:pt x="669" y="205"/>
                  </a:lnTo>
                  <a:lnTo>
                    <a:pt x="633" y="178"/>
                  </a:lnTo>
                  <a:lnTo>
                    <a:pt x="593" y="156"/>
                  </a:lnTo>
                  <a:lnTo>
                    <a:pt x="550" y="140"/>
                  </a:lnTo>
                  <a:lnTo>
                    <a:pt x="506" y="130"/>
                  </a:lnTo>
                  <a:lnTo>
                    <a:pt x="459" y="126"/>
                  </a:lnTo>
                  <a:close/>
                  <a:moveTo>
                    <a:pt x="459" y="0"/>
                  </a:moveTo>
                  <a:lnTo>
                    <a:pt x="512" y="4"/>
                  </a:lnTo>
                  <a:lnTo>
                    <a:pt x="564" y="13"/>
                  </a:lnTo>
                  <a:lnTo>
                    <a:pt x="614" y="30"/>
                  </a:lnTo>
                  <a:lnTo>
                    <a:pt x="661" y="52"/>
                  </a:lnTo>
                  <a:lnTo>
                    <a:pt x="705" y="79"/>
                  </a:lnTo>
                  <a:lnTo>
                    <a:pt x="746" y="111"/>
                  </a:lnTo>
                  <a:lnTo>
                    <a:pt x="784" y="148"/>
                  </a:lnTo>
                  <a:lnTo>
                    <a:pt x="818" y="189"/>
                  </a:lnTo>
                  <a:lnTo>
                    <a:pt x="848" y="234"/>
                  </a:lnTo>
                  <a:lnTo>
                    <a:pt x="872" y="283"/>
                  </a:lnTo>
                  <a:lnTo>
                    <a:pt x="892" y="335"/>
                  </a:lnTo>
                  <a:lnTo>
                    <a:pt x="907" y="388"/>
                  </a:lnTo>
                  <a:lnTo>
                    <a:pt x="916" y="445"/>
                  </a:lnTo>
                  <a:lnTo>
                    <a:pt x="919" y="504"/>
                  </a:lnTo>
                  <a:lnTo>
                    <a:pt x="916" y="563"/>
                  </a:lnTo>
                  <a:lnTo>
                    <a:pt x="907" y="619"/>
                  </a:lnTo>
                  <a:lnTo>
                    <a:pt x="892" y="674"/>
                  </a:lnTo>
                  <a:lnTo>
                    <a:pt x="872" y="725"/>
                  </a:lnTo>
                  <a:lnTo>
                    <a:pt x="848" y="773"/>
                  </a:lnTo>
                  <a:lnTo>
                    <a:pt x="818" y="818"/>
                  </a:lnTo>
                  <a:lnTo>
                    <a:pt x="784" y="860"/>
                  </a:lnTo>
                  <a:lnTo>
                    <a:pt x="746" y="896"/>
                  </a:lnTo>
                  <a:lnTo>
                    <a:pt x="705" y="929"/>
                  </a:lnTo>
                  <a:lnTo>
                    <a:pt x="661" y="957"/>
                  </a:lnTo>
                  <a:lnTo>
                    <a:pt x="614" y="978"/>
                  </a:lnTo>
                  <a:lnTo>
                    <a:pt x="564" y="994"/>
                  </a:lnTo>
                  <a:lnTo>
                    <a:pt x="512" y="1004"/>
                  </a:lnTo>
                  <a:lnTo>
                    <a:pt x="459" y="1008"/>
                  </a:lnTo>
                  <a:lnTo>
                    <a:pt x="405" y="1004"/>
                  </a:lnTo>
                  <a:lnTo>
                    <a:pt x="354" y="994"/>
                  </a:lnTo>
                  <a:lnTo>
                    <a:pt x="304" y="978"/>
                  </a:lnTo>
                  <a:lnTo>
                    <a:pt x="257" y="957"/>
                  </a:lnTo>
                  <a:lnTo>
                    <a:pt x="213" y="929"/>
                  </a:lnTo>
                  <a:lnTo>
                    <a:pt x="172" y="896"/>
                  </a:lnTo>
                  <a:lnTo>
                    <a:pt x="134" y="860"/>
                  </a:lnTo>
                  <a:lnTo>
                    <a:pt x="101" y="818"/>
                  </a:lnTo>
                  <a:lnTo>
                    <a:pt x="71" y="773"/>
                  </a:lnTo>
                  <a:lnTo>
                    <a:pt x="47" y="725"/>
                  </a:lnTo>
                  <a:lnTo>
                    <a:pt x="27" y="674"/>
                  </a:lnTo>
                  <a:lnTo>
                    <a:pt x="12" y="619"/>
                  </a:lnTo>
                  <a:lnTo>
                    <a:pt x="3" y="563"/>
                  </a:lnTo>
                  <a:lnTo>
                    <a:pt x="0" y="504"/>
                  </a:lnTo>
                  <a:lnTo>
                    <a:pt x="3" y="445"/>
                  </a:lnTo>
                  <a:lnTo>
                    <a:pt x="12" y="388"/>
                  </a:lnTo>
                  <a:lnTo>
                    <a:pt x="27" y="335"/>
                  </a:lnTo>
                  <a:lnTo>
                    <a:pt x="47" y="283"/>
                  </a:lnTo>
                  <a:lnTo>
                    <a:pt x="71" y="234"/>
                  </a:lnTo>
                  <a:lnTo>
                    <a:pt x="101" y="189"/>
                  </a:lnTo>
                  <a:lnTo>
                    <a:pt x="134" y="148"/>
                  </a:lnTo>
                  <a:lnTo>
                    <a:pt x="172" y="111"/>
                  </a:lnTo>
                  <a:lnTo>
                    <a:pt x="213" y="79"/>
                  </a:lnTo>
                  <a:lnTo>
                    <a:pt x="257" y="52"/>
                  </a:lnTo>
                  <a:lnTo>
                    <a:pt x="304" y="30"/>
                  </a:lnTo>
                  <a:lnTo>
                    <a:pt x="354" y="13"/>
                  </a:lnTo>
                  <a:lnTo>
                    <a:pt x="405" y="4"/>
                  </a:lnTo>
                  <a:lnTo>
                    <a:pt x="4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15"/>
            <p:cNvSpPr>
              <a:spLocks noEditPoints="1"/>
            </p:cNvSpPr>
            <p:nvPr/>
          </p:nvSpPr>
          <p:spPr bwMode="auto">
            <a:xfrm>
              <a:off x="11166475" y="2117725"/>
              <a:ext cx="146050" cy="144463"/>
            </a:xfrm>
            <a:custGeom>
              <a:avLst/>
              <a:gdLst>
                <a:gd name="T0" fmla="*/ 412 w 918"/>
                <a:gd name="T1" fmla="*/ 130 h 1008"/>
                <a:gd name="T2" fmla="*/ 325 w 918"/>
                <a:gd name="T3" fmla="*/ 156 h 1008"/>
                <a:gd name="T4" fmla="*/ 249 w 918"/>
                <a:gd name="T5" fmla="*/ 205 h 1008"/>
                <a:gd name="T6" fmla="*/ 186 w 918"/>
                <a:gd name="T7" fmla="*/ 273 h 1008"/>
                <a:gd name="T8" fmla="*/ 142 w 918"/>
                <a:gd name="T9" fmla="*/ 357 h 1008"/>
                <a:gd name="T10" fmla="*/ 118 w 918"/>
                <a:gd name="T11" fmla="*/ 453 h 1008"/>
                <a:gd name="T12" fmla="*/ 118 w 918"/>
                <a:gd name="T13" fmla="*/ 555 h 1008"/>
                <a:gd name="T14" fmla="*/ 142 w 918"/>
                <a:gd name="T15" fmla="*/ 651 h 1008"/>
                <a:gd name="T16" fmla="*/ 186 w 918"/>
                <a:gd name="T17" fmla="*/ 735 h 1008"/>
                <a:gd name="T18" fmla="*/ 249 w 918"/>
                <a:gd name="T19" fmla="*/ 803 h 1008"/>
                <a:gd name="T20" fmla="*/ 325 w 918"/>
                <a:gd name="T21" fmla="*/ 851 h 1008"/>
                <a:gd name="T22" fmla="*/ 412 w 918"/>
                <a:gd name="T23" fmla="*/ 878 h 1008"/>
                <a:gd name="T24" fmla="*/ 505 w 918"/>
                <a:gd name="T25" fmla="*/ 878 h 1008"/>
                <a:gd name="T26" fmla="*/ 593 w 918"/>
                <a:gd name="T27" fmla="*/ 851 h 1008"/>
                <a:gd name="T28" fmla="*/ 669 w 918"/>
                <a:gd name="T29" fmla="*/ 803 h 1008"/>
                <a:gd name="T30" fmla="*/ 731 w 918"/>
                <a:gd name="T31" fmla="*/ 735 h 1008"/>
                <a:gd name="T32" fmla="*/ 776 w 918"/>
                <a:gd name="T33" fmla="*/ 651 h 1008"/>
                <a:gd name="T34" fmla="*/ 800 w 918"/>
                <a:gd name="T35" fmla="*/ 555 h 1008"/>
                <a:gd name="T36" fmla="*/ 800 w 918"/>
                <a:gd name="T37" fmla="*/ 453 h 1008"/>
                <a:gd name="T38" fmla="*/ 776 w 918"/>
                <a:gd name="T39" fmla="*/ 357 h 1008"/>
                <a:gd name="T40" fmla="*/ 731 w 918"/>
                <a:gd name="T41" fmla="*/ 273 h 1008"/>
                <a:gd name="T42" fmla="*/ 669 w 918"/>
                <a:gd name="T43" fmla="*/ 205 h 1008"/>
                <a:gd name="T44" fmla="*/ 593 w 918"/>
                <a:gd name="T45" fmla="*/ 156 h 1008"/>
                <a:gd name="T46" fmla="*/ 505 w 918"/>
                <a:gd name="T47" fmla="*/ 130 h 1008"/>
                <a:gd name="T48" fmla="*/ 459 w 918"/>
                <a:gd name="T49" fmla="*/ 0 h 1008"/>
                <a:gd name="T50" fmla="*/ 564 w 918"/>
                <a:gd name="T51" fmla="*/ 13 h 1008"/>
                <a:gd name="T52" fmla="*/ 661 w 918"/>
                <a:gd name="T53" fmla="*/ 52 h 1008"/>
                <a:gd name="T54" fmla="*/ 746 w 918"/>
                <a:gd name="T55" fmla="*/ 111 h 1008"/>
                <a:gd name="T56" fmla="*/ 817 w 918"/>
                <a:gd name="T57" fmla="*/ 189 h 1008"/>
                <a:gd name="T58" fmla="*/ 871 w 918"/>
                <a:gd name="T59" fmla="*/ 283 h 1008"/>
                <a:gd name="T60" fmla="*/ 906 w 918"/>
                <a:gd name="T61" fmla="*/ 388 h 1008"/>
                <a:gd name="T62" fmla="*/ 918 w 918"/>
                <a:gd name="T63" fmla="*/ 504 h 1008"/>
                <a:gd name="T64" fmla="*/ 906 w 918"/>
                <a:gd name="T65" fmla="*/ 619 h 1008"/>
                <a:gd name="T66" fmla="*/ 871 w 918"/>
                <a:gd name="T67" fmla="*/ 725 h 1008"/>
                <a:gd name="T68" fmla="*/ 817 w 918"/>
                <a:gd name="T69" fmla="*/ 818 h 1008"/>
                <a:gd name="T70" fmla="*/ 746 w 918"/>
                <a:gd name="T71" fmla="*/ 896 h 1008"/>
                <a:gd name="T72" fmla="*/ 661 w 918"/>
                <a:gd name="T73" fmla="*/ 957 h 1008"/>
                <a:gd name="T74" fmla="*/ 564 w 918"/>
                <a:gd name="T75" fmla="*/ 994 h 1008"/>
                <a:gd name="T76" fmla="*/ 459 w 918"/>
                <a:gd name="T77" fmla="*/ 1008 h 1008"/>
                <a:gd name="T78" fmla="*/ 354 w 918"/>
                <a:gd name="T79" fmla="*/ 994 h 1008"/>
                <a:gd name="T80" fmla="*/ 257 w 918"/>
                <a:gd name="T81" fmla="*/ 957 h 1008"/>
                <a:gd name="T82" fmla="*/ 172 w 918"/>
                <a:gd name="T83" fmla="*/ 896 h 1008"/>
                <a:gd name="T84" fmla="*/ 101 w 918"/>
                <a:gd name="T85" fmla="*/ 818 h 1008"/>
                <a:gd name="T86" fmla="*/ 46 w 918"/>
                <a:gd name="T87" fmla="*/ 725 h 1008"/>
                <a:gd name="T88" fmla="*/ 12 w 918"/>
                <a:gd name="T89" fmla="*/ 619 h 1008"/>
                <a:gd name="T90" fmla="*/ 0 w 918"/>
                <a:gd name="T91" fmla="*/ 504 h 1008"/>
                <a:gd name="T92" fmla="*/ 12 w 918"/>
                <a:gd name="T93" fmla="*/ 388 h 1008"/>
                <a:gd name="T94" fmla="*/ 46 w 918"/>
                <a:gd name="T95" fmla="*/ 283 h 1008"/>
                <a:gd name="T96" fmla="*/ 101 w 918"/>
                <a:gd name="T97" fmla="*/ 189 h 1008"/>
                <a:gd name="T98" fmla="*/ 172 w 918"/>
                <a:gd name="T99" fmla="*/ 111 h 1008"/>
                <a:gd name="T100" fmla="*/ 257 w 918"/>
                <a:gd name="T101" fmla="*/ 52 h 1008"/>
                <a:gd name="T102" fmla="*/ 354 w 918"/>
                <a:gd name="T103" fmla="*/ 13 h 1008"/>
                <a:gd name="T104" fmla="*/ 459 w 918"/>
                <a:gd name="T105" fmla="*/ 0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18" h="1008">
                  <a:moveTo>
                    <a:pt x="459" y="126"/>
                  </a:moveTo>
                  <a:lnTo>
                    <a:pt x="412" y="130"/>
                  </a:lnTo>
                  <a:lnTo>
                    <a:pt x="367" y="140"/>
                  </a:lnTo>
                  <a:lnTo>
                    <a:pt x="325" y="156"/>
                  </a:lnTo>
                  <a:lnTo>
                    <a:pt x="285" y="178"/>
                  </a:lnTo>
                  <a:lnTo>
                    <a:pt x="249" y="205"/>
                  </a:lnTo>
                  <a:lnTo>
                    <a:pt x="216" y="237"/>
                  </a:lnTo>
                  <a:lnTo>
                    <a:pt x="186" y="273"/>
                  </a:lnTo>
                  <a:lnTo>
                    <a:pt x="162" y="314"/>
                  </a:lnTo>
                  <a:lnTo>
                    <a:pt x="142" y="357"/>
                  </a:lnTo>
                  <a:lnTo>
                    <a:pt x="127" y="404"/>
                  </a:lnTo>
                  <a:lnTo>
                    <a:pt x="118" y="453"/>
                  </a:lnTo>
                  <a:lnTo>
                    <a:pt x="115" y="504"/>
                  </a:lnTo>
                  <a:lnTo>
                    <a:pt x="118" y="555"/>
                  </a:lnTo>
                  <a:lnTo>
                    <a:pt x="127" y="604"/>
                  </a:lnTo>
                  <a:lnTo>
                    <a:pt x="142" y="651"/>
                  </a:lnTo>
                  <a:lnTo>
                    <a:pt x="162" y="694"/>
                  </a:lnTo>
                  <a:lnTo>
                    <a:pt x="186" y="735"/>
                  </a:lnTo>
                  <a:lnTo>
                    <a:pt x="216" y="771"/>
                  </a:lnTo>
                  <a:lnTo>
                    <a:pt x="249" y="803"/>
                  </a:lnTo>
                  <a:lnTo>
                    <a:pt x="285" y="830"/>
                  </a:lnTo>
                  <a:lnTo>
                    <a:pt x="325" y="851"/>
                  </a:lnTo>
                  <a:lnTo>
                    <a:pt x="367" y="868"/>
                  </a:lnTo>
                  <a:lnTo>
                    <a:pt x="412" y="878"/>
                  </a:lnTo>
                  <a:lnTo>
                    <a:pt x="459" y="882"/>
                  </a:lnTo>
                  <a:lnTo>
                    <a:pt x="505" y="878"/>
                  </a:lnTo>
                  <a:lnTo>
                    <a:pt x="550" y="868"/>
                  </a:lnTo>
                  <a:lnTo>
                    <a:pt x="593" y="851"/>
                  </a:lnTo>
                  <a:lnTo>
                    <a:pt x="632" y="830"/>
                  </a:lnTo>
                  <a:lnTo>
                    <a:pt x="669" y="803"/>
                  </a:lnTo>
                  <a:lnTo>
                    <a:pt x="702" y="771"/>
                  </a:lnTo>
                  <a:lnTo>
                    <a:pt x="731" y="735"/>
                  </a:lnTo>
                  <a:lnTo>
                    <a:pt x="756" y="694"/>
                  </a:lnTo>
                  <a:lnTo>
                    <a:pt x="776" y="651"/>
                  </a:lnTo>
                  <a:lnTo>
                    <a:pt x="791" y="604"/>
                  </a:lnTo>
                  <a:lnTo>
                    <a:pt x="800" y="555"/>
                  </a:lnTo>
                  <a:lnTo>
                    <a:pt x="803" y="504"/>
                  </a:lnTo>
                  <a:lnTo>
                    <a:pt x="800" y="453"/>
                  </a:lnTo>
                  <a:lnTo>
                    <a:pt x="791" y="404"/>
                  </a:lnTo>
                  <a:lnTo>
                    <a:pt x="776" y="357"/>
                  </a:lnTo>
                  <a:lnTo>
                    <a:pt x="756" y="314"/>
                  </a:lnTo>
                  <a:lnTo>
                    <a:pt x="731" y="273"/>
                  </a:lnTo>
                  <a:lnTo>
                    <a:pt x="702" y="237"/>
                  </a:lnTo>
                  <a:lnTo>
                    <a:pt x="669" y="205"/>
                  </a:lnTo>
                  <a:lnTo>
                    <a:pt x="632" y="178"/>
                  </a:lnTo>
                  <a:lnTo>
                    <a:pt x="593" y="156"/>
                  </a:lnTo>
                  <a:lnTo>
                    <a:pt x="550" y="140"/>
                  </a:lnTo>
                  <a:lnTo>
                    <a:pt x="505" y="130"/>
                  </a:lnTo>
                  <a:lnTo>
                    <a:pt x="459" y="126"/>
                  </a:lnTo>
                  <a:close/>
                  <a:moveTo>
                    <a:pt x="459" y="0"/>
                  </a:moveTo>
                  <a:lnTo>
                    <a:pt x="512" y="4"/>
                  </a:lnTo>
                  <a:lnTo>
                    <a:pt x="564" y="13"/>
                  </a:lnTo>
                  <a:lnTo>
                    <a:pt x="613" y="30"/>
                  </a:lnTo>
                  <a:lnTo>
                    <a:pt x="661" y="52"/>
                  </a:lnTo>
                  <a:lnTo>
                    <a:pt x="705" y="79"/>
                  </a:lnTo>
                  <a:lnTo>
                    <a:pt x="746" y="111"/>
                  </a:lnTo>
                  <a:lnTo>
                    <a:pt x="783" y="148"/>
                  </a:lnTo>
                  <a:lnTo>
                    <a:pt x="817" y="189"/>
                  </a:lnTo>
                  <a:lnTo>
                    <a:pt x="846" y="234"/>
                  </a:lnTo>
                  <a:lnTo>
                    <a:pt x="871" y="283"/>
                  </a:lnTo>
                  <a:lnTo>
                    <a:pt x="891" y="335"/>
                  </a:lnTo>
                  <a:lnTo>
                    <a:pt x="906" y="388"/>
                  </a:lnTo>
                  <a:lnTo>
                    <a:pt x="915" y="445"/>
                  </a:lnTo>
                  <a:lnTo>
                    <a:pt x="918" y="504"/>
                  </a:lnTo>
                  <a:lnTo>
                    <a:pt x="915" y="563"/>
                  </a:lnTo>
                  <a:lnTo>
                    <a:pt x="906" y="619"/>
                  </a:lnTo>
                  <a:lnTo>
                    <a:pt x="891" y="674"/>
                  </a:lnTo>
                  <a:lnTo>
                    <a:pt x="871" y="725"/>
                  </a:lnTo>
                  <a:lnTo>
                    <a:pt x="846" y="773"/>
                  </a:lnTo>
                  <a:lnTo>
                    <a:pt x="817" y="818"/>
                  </a:lnTo>
                  <a:lnTo>
                    <a:pt x="783" y="860"/>
                  </a:lnTo>
                  <a:lnTo>
                    <a:pt x="746" y="896"/>
                  </a:lnTo>
                  <a:lnTo>
                    <a:pt x="705" y="929"/>
                  </a:lnTo>
                  <a:lnTo>
                    <a:pt x="661" y="957"/>
                  </a:lnTo>
                  <a:lnTo>
                    <a:pt x="613" y="978"/>
                  </a:lnTo>
                  <a:lnTo>
                    <a:pt x="564" y="994"/>
                  </a:lnTo>
                  <a:lnTo>
                    <a:pt x="512" y="1004"/>
                  </a:lnTo>
                  <a:lnTo>
                    <a:pt x="459" y="1008"/>
                  </a:lnTo>
                  <a:lnTo>
                    <a:pt x="405" y="1004"/>
                  </a:lnTo>
                  <a:lnTo>
                    <a:pt x="354" y="994"/>
                  </a:lnTo>
                  <a:lnTo>
                    <a:pt x="304" y="978"/>
                  </a:lnTo>
                  <a:lnTo>
                    <a:pt x="257" y="957"/>
                  </a:lnTo>
                  <a:lnTo>
                    <a:pt x="213" y="929"/>
                  </a:lnTo>
                  <a:lnTo>
                    <a:pt x="172" y="896"/>
                  </a:lnTo>
                  <a:lnTo>
                    <a:pt x="134" y="860"/>
                  </a:lnTo>
                  <a:lnTo>
                    <a:pt x="101" y="818"/>
                  </a:lnTo>
                  <a:lnTo>
                    <a:pt x="71" y="773"/>
                  </a:lnTo>
                  <a:lnTo>
                    <a:pt x="46" y="725"/>
                  </a:lnTo>
                  <a:lnTo>
                    <a:pt x="27" y="674"/>
                  </a:lnTo>
                  <a:lnTo>
                    <a:pt x="12" y="619"/>
                  </a:lnTo>
                  <a:lnTo>
                    <a:pt x="3" y="563"/>
                  </a:lnTo>
                  <a:lnTo>
                    <a:pt x="0" y="504"/>
                  </a:lnTo>
                  <a:lnTo>
                    <a:pt x="3" y="445"/>
                  </a:lnTo>
                  <a:lnTo>
                    <a:pt x="12" y="388"/>
                  </a:lnTo>
                  <a:lnTo>
                    <a:pt x="27" y="335"/>
                  </a:lnTo>
                  <a:lnTo>
                    <a:pt x="46" y="283"/>
                  </a:lnTo>
                  <a:lnTo>
                    <a:pt x="71" y="234"/>
                  </a:lnTo>
                  <a:lnTo>
                    <a:pt x="101" y="189"/>
                  </a:lnTo>
                  <a:lnTo>
                    <a:pt x="134" y="148"/>
                  </a:lnTo>
                  <a:lnTo>
                    <a:pt x="172" y="111"/>
                  </a:lnTo>
                  <a:lnTo>
                    <a:pt x="213" y="79"/>
                  </a:lnTo>
                  <a:lnTo>
                    <a:pt x="257" y="52"/>
                  </a:lnTo>
                  <a:lnTo>
                    <a:pt x="304" y="30"/>
                  </a:lnTo>
                  <a:lnTo>
                    <a:pt x="354" y="13"/>
                  </a:lnTo>
                  <a:lnTo>
                    <a:pt x="405" y="4"/>
                  </a:lnTo>
                  <a:lnTo>
                    <a:pt x="4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16"/>
            <p:cNvSpPr>
              <a:spLocks noEditPoints="1"/>
            </p:cNvSpPr>
            <p:nvPr/>
          </p:nvSpPr>
          <p:spPr bwMode="auto">
            <a:xfrm>
              <a:off x="11349038" y="2117725"/>
              <a:ext cx="146050" cy="144463"/>
            </a:xfrm>
            <a:custGeom>
              <a:avLst/>
              <a:gdLst>
                <a:gd name="T0" fmla="*/ 413 w 919"/>
                <a:gd name="T1" fmla="*/ 130 h 1008"/>
                <a:gd name="T2" fmla="*/ 326 w 919"/>
                <a:gd name="T3" fmla="*/ 156 h 1008"/>
                <a:gd name="T4" fmla="*/ 249 w 919"/>
                <a:gd name="T5" fmla="*/ 205 h 1008"/>
                <a:gd name="T6" fmla="*/ 187 w 919"/>
                <a:gd name="T7" fmla="*/ 273 h 1008"/>
                <a:gd name="T8" fmla="*/ 143 w 919"/>
                <a:gd name="T9" fmla="*/ 357 h 1008"/>
                <a:gd name="T10" fmla="*/ 118 w 919"/>
                <a:gd name="T11" fmla="*/ 453 h 1008"/>
                <a:gd name="T12" fmla="*/ 118 w 919"/>
                <a:gd name="T13" fmla="*/ 555 h 1008"/>
                <a:gd name="T14" fmla="*/ 143 w 919"/>
                <a:gd name="T15" fmla="*/ 651 h 1008"/>
                <a:gd name="T16" fmla="*/ 187 w 919"/>
                <a:gd name="T17" fmla="*/ 735 h 1008"/>
                <a:gd name="T18" fmla="*/ 249 w 919"/>
                <a:gd name="T19" fmla="*/ 803 h 1008"/>
                <a:gd name="T20" fmla="*/ 326 w 919"/>
                <a:gd name="T21" fmla="*/ 851 h 1008"/>
                <a:gd name="T22" fmla="*/ 413 w 919"/>
                <a:gd name="T23" fmla="*/ 878 h 1008"/>
                <a:gd name="T24" fmla="*/ 506 w 919"/>
                <a:gd name="T25" fmla="*/ 878 h 1008"/>
                <a:gd name="T26" fmla="*/ 593 w 919"/>
                <a:gd name="T27" fmla="*/ 851 h 1008"/>
                <a:gd name="T28" fmla="*/ 670 w 919"/>
                <a:gd name="T29" fmla="*/ 803 h 1008"/>
                <a:gd name="T30" fmla="*/ 732 w 919"/>
                <a:gd name="T31" fmla="*/ 735 h 1008"/>
                <a:gd name="T32" fmla="*/ 777 w 919"/>
                <a:gd name="T33" fmla="*/ 651 h 1008"/>
                <a:gd name="T34" fmla="*/ 801 w 919"/>
                <a:gd name="T35" fmla="*/ 555 h 1008"/>
                <a:gd name="T36" fmla="*/ 801 w 919"/>
                <a:gd name="T37" fmla="*/ 453 h 1008"/>
                <a:gd name="T38" fmla="*/ 777 w 919"/>
                <a:gd name="T39" fmla="*/ 357 h 1008"/>
                <a:gd name="T40" fmla="*/ 732 w 919"/>
                <a:gd name="T41" fmla="*/ 273 h 1008"/>
                <a:gd name="T42" fmla="*/ 670 w 919"/>
                <a:gd name="T43" fmla="*/ 205 h 1008"/>
                <a:gd name="T44" fmla="*/ 593 w 919"/>
                <a:gd name="T45" fmla="*/ 156 h 1008"/>
                <a:gd name="T46" fmla="*/ 506 w 919"/>
                <a:gd name="T47" fmla="*/ 130 h 1008"/>
                <a:gd name="T48" fmla="*/ 460 w 919"/>
                <a:gd name="T49" fmla="*/ 0 h 1008"/>
                <a:gd name="T50" fmla="*/ 565 w 919"/>
                <a:gd name="T51" fmla="*/ 13 h 1008"/>
                <a:gd name="T52" fmla="*/ 661 w 919"/>
                <a:gd name="T53" fmla="*/ 52 h 1008"/>
                <a:gd name="T54" fmla="*/ 747 w 919"/>
                <a:gd name="T55" fmla="*/ 111 h 1008"/>
                <a:gd name="T56" fmla="*/ 818 w 919"/>
                <a:gd name="T57" fmla="*/ 189 h 1008"/>
                <a:gd name="T58" fmla="*/ 872 w 919"/>
                <a:gd name="T59" fmla="*/ 283 h 1008"/>
                <a:gd name="T60" fmla="*/ 907 w 919"/>
                <a:gd name="T61" fmla="*/ 388 h 1008"/>
                <a:gd name="T62" fmla="*/ 919 w 919"/>
                <a:gd name="T63" fmla="*/ 504 h 1008"/>
                <a:gd name="T64" fmla="*/ 907 w 919"/>
                <a:gd name="T65" fmla="*/ 619 h 1008"/>
                <a:gd name="T66" fmla="*/ 872 w 919"/>
                <a:gd name="T67" fmla="*/ 725 h 1008"/>
                <a:gd name="T68" fmla="*/ 818 w 919"/>
                <a:gd name="T69" fmla="*/ 818 h 1008"/>
                <a:gd name="T70" fmla="*/ 747 w 919"/>
                <a:gd name="T71" fmla="*/ 896 h 1008"/>
                <a:gd name="T72" fmla="*/ 661 w 919"/>
                <a:gd name="T73" fmla="*/ 957 h 1008"/>
                <a:gd name="T74" fmla="*/ 565 w 919"/>
                <a:gd name="T75" fmla="*/ 994 h 1008"/>
                <a:gd name="T76" fmla="*/ 460 w 919"/>
                <a:gd name="T77" fmla="*/ 1008 h 1008"/>
                <a:gd name="T78" fmla="*/ 354 w 919"/>
                <a:gd name="T79" fmla="*/ 994 h 1008"/>
                <a:gd name="T80" fmla="*/ 258 w 919"/>
                <a:gd name="T81" fmla="*/ 957 h 1008"/>
                <a:gd name="T82" fmla="*/ 173 w 919"/>
                <a:gd name="T83" fmla="*/ 896 h 1008"/>
                <a:gd name="T84" fmla="*/ 101 w 919"/>
                <a:gd name="T85" fmla="*/ 818 h 1008"/>
                <a:gd name="T86" fmla="*/ 46 w 919"/>
                <a:gd name="T87" fmla="*/ 725 h 1008"/>
                <a:gd name="T88" fmla="*/ 12 w 919"/>
                <a:gd name="T89" fmla="*/ 619 h 1008"/>
                <a:gd name="T90" fmla="*/ 0 w 919"/>
                <a:gd name="T91" fmla="*/ 504 h 1008"/>
                <a:gd name="T92" fmla="*/ 12 w 919"/>
                <a:gd name="T93" fmla="*/ 388 h 1008"/>
                <a:gd name="T94" fmla="*/ 46 w 919"/>
                <a:gd name="T95" fmla="*/ 283 h 1008"/>
                <a:gd name="T96" fmla="*/ 101 w 919"/>
                <a:gd name="T97" fmla="*/ 189 h 1008"/>
                <a:gd name="T98" fmla="*/ 173 w 919"/>
                <a:gd name="T99" fmla="*/ 111 h 1008"/>
                <a:gd name="T100" fmla="*/ 258 w 919"/>
                <a:gd name="T101" fmla="*/ 52 h 1008"/>
                <a:gd name="T102" fmla="*/ 354 w 919"/>
                <a:gd name="T103" fmla="*/ 13 h 1008"/>
                <a:gd name="T104" fmla="*/ 460 w 919"/>
                <a:gd name="T105" fmla="*/ 0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19" h="1008">
                  <a:moveTo>
                    <a:pt x="460" y="126"/>
                  </a:moveTo>
                  <a:lnTo>
                    <a:pt x="413" y="130"/>
                  </a:lnTo>
                  <a:lnTo>
                    <a:pt x="368" y="140"/>
                  </a:lnTo>
                  <a:lnTo>
                    <a:pt x="326" y="156"/>
                  </a:lnTo>
                  <a:lnTo>
                    <a:pt x="286" y="178"/>
                  </a:lnTo>
                  <a:lnTo>
                    <a:pt x="249" y="205"/>
                  </a:lnTo>
                  <a:lnTo>
                    <a:pt x="216" y="237"/>
                  </a:lnTo>
                  <a:lnTo>
                    <a:pt x="187" y="273"/>
                  </a:lnTo>
                  <a:lnTo>
                    <a:pt x="162" y="314"/>
                  </a:lnTo>
                  <a:lnTo>
                    <a:pt x="143" y="357"/>
                  </a:lnTo>
                  <a:lnTo>
                    <a:pt x="128" y="404"/>
                  </a:lnTo>
                  <a:lnTo>
                    <a:pt x="118" y="453"/>
                  </a:lnTo>
                  <a:lnTo>
                    <a:pt x="114" y="504"/>
                  </a:lnTo>
                  <a:lnTo>
                    <a:pt x="118" y="555"/>
                  </a:lnTo>
                  <a:lnTo>
                    <a:pt x="128" y="604"/>
                  </a:lnTo>
                  <a:lnTo>
                    <a:pt x="143" y="651"/>
                  </a:lnTo>
                  <a:lnTo>
                    <a:pt x="162" y="694"/>
                  </a:lnTo>
                  <a:lnTo>
                    <a:pt x="187" y="735"/>
                  </a:lnTo>
                  <a:lnTo>
                    <a:pt x="216" y="771"/>
                  </a:lnTo>
                  <a:lnTo>
                    <a:pt x="249" y="803"/>
                  </a:lnTo>
                  <a:lnTo>
                    <a:pt x="286" y="830"/>
                  </a:lnTo>
                  <a:lnTo>
                    <a:pt x="326" y="851"/>
                  </a:lnTo>
                  <a:lnTo>
                    <a:pt x="368" y="868"/>
                  </a:lnTo>
                  <a:lnTo>
                    <a:pt x="413" y="878"/>
                  </a:lnTo>
                  <a:lnTo>
                    <a:pt x="460" y="882"/>
                  </a:lnTo>
                  <a:lnTo>
                    <a:pt x="506" y="878"/>
                  </a:lnTo>
                  <a:lnTo>
                    <a:pt x="551" y="868"/>
                  </a:lnTo>
                  <a:lnTo>
                    <a:pt x="593" y="851"/>
                  </a:lnTo>
                  <a:lnTo>
                    <a:pt x="633" y="830"/>
                  </a:lnTo>
                  <a:lnTo>
                    <a:pt x="670" y="803"/>
                  </a:lnTo>
                  <a:lnTo>
                    <a:pt x="703" y="771"/>
                  </a:lnTo>
                  <a:lnTo>
                    <a:pt x="732" y="735"/>
                  </a:lnTo>
                  <a:lnTo>
                    <a:pt x="757" y="694"/>
                  </a:lnTo>
                  <a:lnTo>
                    <a:pt x="777" y="651"/>
                  </a:lnTo>
                  <a:lnTo>
                    <a:pt x="792" y="604"/>
                  </a:lnTo>
                  <a:lnTo>
                    <a:pt x="801" y="555"/>
                  </a:lnTo>
                  <a:lnTo>
                    <a:pt x="804" y="504"/>
                  </a:lnTo>
                  <a:lnTo>
                    <a:pt x="801" y="453"/>
                  </a:lnTo>
                  <a:lnTo>
                    <a:pt x="792" y="404"/>
                  </a:lnTo>
                  <a:lnTo>
                    <a:pt x="777" y="357"/>
                  </a:lnTo>
                  <a:lnTo>
                    <a:pt x="757" y="314"/>
                  </a:lnTo>
                  <a:lnTo>
                    <a:pt x="732" y="273"/>
                  </a:lnTo>
                  <a:lnTo>
                    <a:pt x="703" y="237"/>
                  </a:lnTo>
                  <a:lnTo>
                    <a:pt x="670" y="205"/>
                  </a:lnTo>
                  <a:lnTo>
                    <a:pt x="633" y="178"/>
                  </a:lnTo>
                  <a:lnTo>
                    <a:pt x="593" y="156"/>
                  </a:lnTo>
                  <a:lnTo>
                    <a:pt x="551" y="140"/>
                  </a:lnTo>
                  <a:lnTo>
                    <a:pt x="506" y="130"/>
                  </a:lnTo>
                  <a:lnTo>
                    <a:pt x="460" y="126"/>
                  </a:lnTo>
                  <a:close/>
                  <a:moveTo>
                    <a:pt x="460" y="0"/>
                  </a:moveTo>
                  <a:lnTo>
                    <a:pt x="513" y="4"/>
                  </a:lnTo>
                  <a:lnTo>
                    <a:pt x="565" y="13"/>
                  </a:lnTo>
                  <a:lnTo>
                    <a:pt x="614" y="30"/>
                  </a:lnTo>
                  <a:lnTo>
                    <a:pt x="661" y="52"/>
                  </a:lnTo>
                  <a:lnTo>
                    <a:pt x="706" y="79"/>
                  </a:lnTo>
                  <a:lnTo>
                    <a:pt x="747" y="111"/>
                  </a:lnTo>
                  <a:lnTo>
                    <a:pt x="784" y="148"/>
                  </a:lnTo>
                  <a:lnTo>
                    <a:pt x="818" y="189"/>
                  </a:lnTo>
                  <a:lnTo>
                    <a:pt x="847" y="234"/>
                  </a:lnTo>
                  <a:lnTo>
                    <a:pt x="872" y="283"/>
                  </a:lnTo>
                  <a:lnTo>
                    <a:pt x="892" y="335"/>
                  </a:lnTo>
                  <a:lnTo>
                    <a:pt x="907" y="388"/>
                  </a:lnTo>
                  <a:lnTo>
                    <a:pt x="916" y="445"/>
                  </a:lnTo>
                  <a:lnTo>
                    <a:pt x="919" y="504"/>
                  </a:lnTo>
                  <a:lnTo>
                    <a:pt x="916" y="563"/>
                  </a:lnTo>
                  <a:lnTo>
                    <a:pt x="907" y="619"/>
                  </a:lnTo>
                  <a:lnTo>
                    <a:pt x="892" y="674"/>
                  </a:lnTo>
                  <a:lnTo>
                    <a:pt x="872" y="725"/>
                  </a:lnTo>
                  <a:lnTo>
                    <a:pt x="847" y="773"/>
                  </a:lnTo>
                  <a:lnTo>
                    <a:pt x="818" y="818"/>
                  </a:lnTo>
                  <a:lnTo>
                    <a:pt x="784" y="860"/>
                  </a:lnTo>
                  <a:lnTo>
                    <a:pt x="747" y="896"/>
                  </a:lnTo>
                  <a:lnTo>
                    <a:pt x="706" y="929"/>
                  </a:lnTo>
                  <a:lnTo>
                    <a:pt x="661" y="957"/>
                  </a:lnTo>
                  <a:lnTo>
                    <a:pt x="614" y="978"/>
                  </a:lnTo>
                  <a:lnTo>
                    <a:pt x="565" y="994"/>
                  </a:lnTo>
                  <a:lnTo>
                    <a:pt x="513" y="1004"/>
                  </a:lnTo>
                  <a:lnTo>
                    <a:pt x="460" y="1008"/>
                  </a:lnTo>
                  <a:lnTo>
                    <a:pt x="406" y="1004"/>
                  </a:lnTo>
                  <a:lnTo>
                    <a:pt x="354" y="994"/>
                  </a:lnTo>
                  <a:lnTo>
                    <a:pt x="305" y="978"/>
                  </a:lnTo>
                  <a:lnTo>
                    <a:pt x="258" y="957"/>
                  </a:lnTo>
                  <a:lnTo>
                    <a:pt x="214" y="929"/>
                  </a:lnTo>
                  <a:lnTo>
                    <a:pt x="173" y="896"/>
                  </a:lnTo>
                  <a:lnTo>
                    <a:pt x="135" y="860"/>
                  </a:lnTo>
                  <a:lnTo>
                    <a:pt x="101" y="818"/>
                  </a:lnTo>
                  <a:lnTo>
                    <a:pt x="71" y="773"/>
                  </a:lnTo>
                  <a:lnTo>
                    <a:pt x="46" y="725"/>
                  </a:lnTo>
                  <a:lnTo>
                    <a:pt x="26" y="674"/>
                  </a:lnTo>
                  <a:lnTo>
                    <a:pt x="12" y="619"/>
                  </a:lnTo>
                  <a:lnTo>
                    <a:pt x="3" y="563"/>
                  </a:lnTo>
                  <a:lnTo>
                    <a:pt x="0" y="504"/>
                  </a:lnTo>
                  <a:lnTo>
                    <a:pt x="3" y="445"/>
                  </a:lnTo>
                  <a:lnTo>
                    <a:pt x="12" y="388"/>
                  </a:lnTo>
                  <a:lnTo>
                    <a:pt x="26" y="335"/>
                  </a:lnTo>
                  <a:lnTo>
                    <a:pt x="46" y="283"/>
                  </a:lnTo>
                  <a:lnTo>
                    <a:pt x="71" y="234"/>
                  </a:lnTo>
                  <a:lnTo>
                    <a:pt x="101" y="189"/>
                  </a:lnTo>
                  <a:lnTo>
                    <a:pt x="135" y="148"/>
                  </a:lnTo>
                  <a:lnTo>
                    <a:pt x="173" y="111"/>
                  </a:lnTo>
                  <a:lnTo>
                    <a:pt x="214" y="79"/>
                  </a:lnTo>
                  <a:lnTo>
                    <a:pt x="258" y="52"/>
                  </a:lnTo>
                  <a:lnTo>
                    <a:pt x="305" y="30"/>
                  </a:lnTo>
                  <a:lnTo>
                    <a:pt x="354" y="13"/>
                  </a:lnTo>
                  <a:lnTo>
                    <a:pt x="406" y="4"/>
                  </a:lnTo>
                  <a:lnTo>
                    <a:pt x="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17"/>
            <p:cNvSpPr>
              <a:spLocks noEditPoints="1"/>
            </p:cNvSpPr>
            <p:nvPr/>
          </p:nvSpPr>
          <p:spPr bwMode="auto">
            <a:xfrm>
              <a:off x="10983913" y="1935163"/>
              <a:ext cx="146050" cy="146050"/>
            </a:xfrm>
            <a:custGeom>
              <a:avLst/>
              <a:gdLst>
                <a:gd name="T0" fmla="*/ 412 w 919"/>
                <a:gd name="T1" fmla="*/ 130 h 1008"/>
                <a:gd name="T2" fmla="*/ 325 w 919"/>
                <a:gd name="T3" fmla="*/ 156 h 1008"/>
                <a:gd name="T4" fmla="*/ 249 w 919"/>
                <a:gd name="T5" fmla="*/ 205 h 1008"/>
                <a:gd name="T6" fmla="*/ 187 w 919"/>
                <a:gd name="T7" fmla="*/ 273 h 1008"/>
                <a:gd name="T8" fmla="*/ 142 w 919"/>
                <a:gd name="T9" fmla="*/ 358 h 1008"/>
                <a:gd name="T10" fmla="*/ 118 w 919"/>
                <a:gd name="T11" fmla="*/ 453 h 1008"/>
                <a:gd name="T12" fmla="*/ 118 w 919"/>
                <a:gd name="T13" fmla="*/ 555 h 1008"/>
                <a:gd name="T14" fmla="*/ 142 w 919"/>
                <a:gd name="T15" fmla="*/ 651 h 1008"/>
                <a:gd name="T16" fmla="*/ 187 w 919"/>
                <a:gd name="T17" fmla="*/ 735 h 1008"/>
                <a:gd name="T18" fmla="*/ 249 w 919"/>
                <a:gd name="T19" fmla="*/ 803 h 1008"/>
                <a:gd name="T20" fmla="*/ 325 w 919"/>
                <a:gd name="T21" fmla="*/ 852 h 1008"/>
                <a:gd name="T22" fmla="*/ 412 w 919"/>
                <a:gd name="T23" fmla="*/ 879 h 1008"/>
                <a:gd name="T24" fmla="*/ 506 w 919"/>
                <a:gd name="T25" fmla="*/ 879 h 1008"/>
                <a:gd name="T26" fmla="*/ 593 w 919"/>
                <a:gd name="T27" fmla="*/ 852 h 1008"/>
                <a:gd name="T28" fmla="*/ 669 w 919"/>
                <a:gd name="T29" fmla="*/ 803 h 1008"/>
                <a:gd name="T30" fmla="*/ 731 w 919"/>
                <a:gd name="T31" fmla="*/ 735 h 1008"/>
                <a:gd name="T32" fmla="*/ 776 w 919"/>
                <a:gd name="T33" fmla="*/ 651 h 1008"/>
                <a:gd name="T34" fmla="*/ 800 w 919"/>
                <a:gd name="T35" fmla="*/ 555 h 1008"/>
                <a:gd name="T36" fmla="*/ 800 w 919"/>
                <a:gd name="T37" fmla="*/ 453 h 1008"/>
                <a:gd name="T38" fmla="*/ 776 w 919"/>
                <a:gd name="T39" fmla="*/ 358 h 1008"/>
                <a:gd name="T40" fmla="*/ 731 w 919"/>
                <a:gd name="T41" fmla="*/ 273 h 1008"/>
                <a:gd name="T42" fmla="*/ 669 w 919"/>
                <a:gd name="T43" fmla="*/ 205 h 1008"/>
                <a:gd name="T44" fmla="*/ 593 w 919"/>
                <a:gd name="T45" fmla="*/ 156 h 1008"/>
                <a:gd name="T46" fmla="*/ 506 w 919"/>
                <a:gd name="T47" fmla="*/ 130 h 1008"/>
                <a:gd name="T48" fmla="*/ 459 w 919"/>
                <a:gd name="T49" fmla="*/ 0 h 1008"/>
                <a:gd name="T50" fmla="*/ 564 w 919"/>
                <a:gd name="T51" fmla="*/ 13 h 1008"/>
                <a:gd name="T52" fmla="*/ 661 w 919"/>
                <a:gd name="T53" fmla="*/ 52 h 1008"/>
                <a:gd name="T54" fmla="*/ 746 w 919"/>
                <a:gd name="T55" fmla="*/ 111 h 1008"/>
                <a:gd name="T56" fmla="*/ 818 w 919"/>
                <a:gd name="T57" fmla="*/ 189 h 1008"/>
                <a:gd name="T58" fmla="*/ 872 w 919"/>
                <a:gd name="T59" fmla="*/ 283 h 1008"/>
                <a:gd name="T60" fmla="*/ 907 w 919"/>
                <a:gd name="T61" fmla="*/ 388 h 1008"/>
                <a:gd name="T62" fmla="*/ 919 w 919"/>
                <a:gd name="T63" fmla="*/ 504 h 1008"/>
                <a:gd name="T64" fmla="*/ 907 w 919"/>
                <a:gd name="T65" fmla="*/ 620 h 1008"/>
                <a:gd name="T66" fmla="*/ 872 w 919"/>
                <a:gd name="T67" fmla="*/ 725 h 1008"/>
                <a:gd name="T68" fmla="*/ 818 w 919"/>
                <a:gd name="T69" fmla="*/ 819 h 1008"/>
                <a:gd name="T70" fmla="*/ 746 w 919"/>
                <a:gd name="T71" fmla="*/ 897 h 1008"/>
                <a:gd name="T72" fmla="*/ 661 w 919"/>
                <a:gd name="T73" fmla="*/ 957 h 1008"/>
                <a:gd name="T74" fmla="*/ 564 w 919"/>
                <a:gd name="T75" fmla="*/ 995 h 1008"/>
                <a:gd name="T76" fmla="*/ 459 w 919"/>
                <a:gd name="T77" fmla="*/ 1008 h 1008"/>
                <a:gd name="T78" fmla="*/ 354 w 919"/>
                <a:gd name="T79" fmla="*/ 995 h 1008"/>
                <a:gd name="T80" fmla="*/ 257 w 919"/>
                <a:gd name="T81" fmla="*/ 957 h 1008"/>
                <a:gd name="T82" fmla="*/ 172 w 919"/>
                <a:gd name="T83" fmla="*/ 897 h 1008"/>
                <a:gd name="T84" fmla="*/ 101 w 919"/>
                <a:gd name="T85" fmla="*/ 819 h 1008"/>
                <a:gd name="T86" fmla="*/ 47 w 919"/>
                <a:gd name="T87" fmla="*/ 725 h 1008"/>
                <a:gd name="T88" fmla="*/ 12 w 919"/>
                <a:gd name="T89" fmla="*/ 620 h 1008"/>
                <a:gd name="T90" fmla="*/ 0 w 919"/>
                <a:gd name="T91" fmla="*/ 504 h 1008"/>
                <a:gd name="T92" fmla="*/ 12 w 919"/>
                <a:gd name="T93" fmla="*/ 388 h 1008"/>
                <a:gd name="T94" fmla="*/ 47 w 919"/>
                <a:gd name="T95" fmla="*/ 283 h 1008"/>
                <a:gd name="T96" fmla="*/ 101 w 919"/>
                <a:gd name="T97" fmla="*/ 189 h 1008"/>
                <a:gd name="T98" fmla="*/ 172 w 919"/>
                <a:gd name="T99" fmla="*/ 111 h 1008"/>
                <a:gd name="T100" fmla="*/ 257 w 919"/>
                <a:gd name="T101" fmla="*/ 52 h 1008"/>
                <a:gd name="T102" fmla="*/ 354 w 919"/>
                <a:gd name="T103" fmla="*/ 13 h 1008"/>
                <a:gd name="T104" fmla="*/ 459 w 919"/>
                <a:gd name="T105" fmla="*/ 0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19" h="1008">
                  <a:moveTo>
                    <a:pt x="459" y="126"/>
                  </a:moveTo>
                  <a:lnTo>
                    <a:pt x="412" y="130"/>
                  </a:lnTo>
                  <a:lnTo>
                    <a:pt x="368" y="141"/>
                  </a:lnTo>
                  <a:lnTo>
                    <a:pt x="325" y="156"/>
                  </a:lnTo>
                  <a:lnTo>
                    <a:pt x="285" y="178"/>
                  </a:lnTo>
                  <a:lnTo>
                    <a:pt x="249" y="205"/>
                  </a:lnTo>
                  <a:lnTo>
                    <a:pt x="216" y="237"/>
                  </a:lnTo>
                  <a:lnTo>
                    <a:pt x="187" y="273"/>
                  </a:lnTo>
                  <a:lnTo>
                    <a:pt x="162" y="314"/>
                  </a:lnTo>
                  <a:lnTo>
                    <a:pt x="142" y="358"/>
                  </a:lnTo>
                  <a:lnTo>
                    <a:pt x="127" y="404"/>
                  </a:lnTo>
                  <a:lnTo>
                    <a:pt x="118" y="453"/>
                  </a:lnTo>
                  <a:lnTo>
                    <a:pt x="115" y="504"/>
                  </a:lnTo>
                  <a:lnTo>
                    <a:pt x="118" y="555"/>
                  </a:lnTo>
                  <a:lnTo>
                    <a:pt x="127" y="605"/>
                  </a:lnTo>
                  <a:lnTo>
                    <a:pt x="142" y="651"/>
                  </a:lnTo>
                  <a:lnTo>
                    <a:pt x="162" y="694"/>
                  </a:lnTo>
                  <a:lnTo>
                    <a:pt x="187" y="735"/>
                  </a:lnTo>
                  <a:lnTo>
                    <a:pt x="216" y="771"/>
                  </a:lnTo>
                  <a:lnTo>
                    <a:pt x="249" y="803"/>
                  </a:lnTo>
                  <a:lnTo>
                    <a:pt x="285" y="830"/>
                  </a:lnTo>
                  <a:lnTo>
                    <a:pt x="325" y="852"/>
                  </a:lnTo>
                  <a:lnTo>
                    <a:pt x="368" y="868"/>
                  </a:lnTo>
                  <a:lnTo>
                    <a:pt x="412" y="879"/>
                  </a:lnTo>
                  <a:lnTo>
                    <a:pt x="459" y="882"/>
                  </a:lnTo>
                  <a:lnTo>
                    <a:pt x="506" y="879"/>
                  </a:lnTo>
                  <a:lnTo>
                    <a:pt x="550" y="868"/>
                  </a:lnTo>
                  <a:lnTo>
                    <a:pt x="593" y="852"/>
                  </a:lnTo>
                  <a:lnTo>
                    <a:pt x="633" y="830"/>
                  </a:lnTo>
                  <a:lnTo>
                    <a:pt x="669" y="803"/>
                  </a:lnTo>
                  <a:lnTo>
                    <a:pt x="702" y="771"/>
                  </a:lnTo>
                  <a:lnTo>
                    <a:pt x="731" y="735"/>
                  </a:lnTo>
                  <a:lnTo>
                    <a:pt x="756" y="694"/>
                  </a:lnTo>
                  <a:lnTo>
                    <a:pt x="776" y="651"/>
                  </a:lnTo>
                  <a:lnTo>
                    <a:pt x="791" y="605"/>
                  </a:lnTo>
                  <a:lnTo>
                    <a:pt x="800" y="555"/>
                  </a:lnTo>
                  <a:lnTo>
                    <a:pt x="803" y="504"/>
                  </a:lnTo>
                  <a:lnTo>
                    <a:pt x="800" y="453"/>
                  </a:lnTo>
                  <a:lnTo>
                    <a:pt x="791" y="404"/>
                  </a:lnTo>
                  <a:lnTo>
                    <a:pt x="776" y="358"/>
                  </a:lnTo>
                  <a:lnTo>
                    <a:pt x="756" y="314"/>
                  </a:lnTo>
                  <a:lnTo>
                    <a:pt x="731" y="273"/>
                  </a:lnTo>
                  <a:lnTo>
                    <a:pt x="702" y="237"/>
                  </a:lnTo>
                  <a:lnTo>
                    <a:pt x="669" y="205"/>
                  </a:lnTo>
                  <a:lnTo>
                    <a:pt x="633" y="178"/>
                  </a:lnTo>
                  <a:lnTo>
                    <a:pt x="593" y="156"/>
                  </a:lnTo>
                  <a:lnTo>
                    <a:pt x="550" y="141"/>
                  </a:lnTo>
                  <a:lnTo>
                    <a:pt x="506" y="130"/>
                  </a:lnTo>
                  <a:lnTo>
                    <a:pt x="459" y="126"/>
                  </a:lnTo>
                  <a:close/>
                  <a:moveTo>
                    <a:pt x="459" y="0"/>
                  </a:moveTo>
                  <a:lnTo>
                    <a:pt x="512" y="4"/>
                  </a:lnTo>
                  <a:lnTo>
                    <a:pt x="564" y="13"/>
                  </a:lnTo>
                  <a:lnTo>
                    <a:pt x="614" y="30"/>
                  </a:lnTo>
                  <a:lnTo>
                    <a:pt x="661" y="52"/>
                  </a:lnTo>
                  <a:lnTo>
                    <a:pt x="705" y="79"/>
                  </a:lnTo>
                  <a:lnTo>
                    <a:pt x="746" y="111"/>
                  </a:lnTo>
                  <a:lnTo>
                    <a:pt x="784" y="148"/>
                  </a:lnTo>
                  <a:lnTo>
                    <a:pt x="818" y="189"/>
                  </a:lnTo>
                  <a:lnTo>
                    <a:pt x="848" y="234"/>
                  </a:lnTo>
                  <a:lnTo>
                    <a:pt x="872" y="283"/>
                  </a:lnTo>
                  <a:lnTo>
                    <a:pt x="892" y="335"/>
                  </a:lnTo>
                  <a:lnTo>
                    <a:pt x="907" y="388"/>
                  </a:lnTo>
                  <a:lnTo>
                    <a:pt x="916" y="446"/>
                  </a:lnTo>
                  <a:lnTo>
                    <a:pt x="919" y="504"/>
                  </a:lnTo>
                  <a:lnTo>
                    <a:pt x="916" y="563"/>
                  </a:lnTo>
                  <a:lnTo>
                    <a:pt x="907" y="620"/>
                  </a:lnTo>
                  <a:lnTo>
                    <a:pt x="892" y="674"/>
                  </a:lnTo>
                  <a:lnTo>
                    <a:pt x="872" y="725"/>
                  </a:lnTo>
                  <a:lnTo>
                    <a:pt x="848" y="773"/>
                  </a:lnTo>
                  <a:lnTo>
                    <a:pt x="818" y="819"/>
                  </a:lnTo>
                  <a:lnTo>
                    <a:pt x="784" y="860"/>
                  </a:lnTo>
                  <a:lnTo>
                    <a:pt x="746" y="897"/>
                  </a:lnTo>
                  <a:lnTo>
                    <a:pt x="705" y="929"/>
                  </a:lnTo>
                  <a:lnTo>
                    <a:pt x="661" y="957"/>
                  </a:lnTo>
                  <a:lnTo>
                    <a:pt x="614" y="978"/>
                  </a:lnTo>
                  <a:lnTo>
                    <a:pt x="564" y="995"/>
                  </a:lnTo>
                  <a:lnTo>
                    <a:pt x="512" y="1005"/>
                  </a:lnTo>
                  <a:lnTo>
                    <a:pt x="459" y="1008"/>
                  </a:lnTo>
                  <a:lnTo>
                    <a:pt x="405" y="1005"/>
                  </a:lnTo>
                  <a:lnTo>
                    <a:pt x="354" y="995"/>
                  </a:lnTo>
                  <a:lnTo>
                    <a:pt x="304" y="978"/>
                  </a:lnTo>
                  <a:lnTo>
                    <a:pt x="257" y="957"/>
                  </a:lnTo>
                  <a:lnTo>
                    <a:pt x="213" y="929"/>
                  </a:lnTo>
                  <a:lnTo>
                    <a:pt x="172" y="897"/>
                  </a:lnTo>
                  <a:lnTo>
                    <a:pt x="134" y="860"/>
                  </a:lnTo>
                  <a:lnTo>
                    <a:pt x="101" y="819"/>
                  </a:lnTo>
                  <a:lnTo>
                    <a:pt x="71" y="773"/>
                  </a:lnTo>
                  <a:lnTo>
                    <a:pt x="47" y="725"/>
                  </a:lnTo>
                  <a:lnTo>
                    <a:pt x="27" y="674"/>
                  </a:lnTo>
                  <a:lnTo>
                    <a:pt x="12" y="620"/>
                  </a:lnTo>
                  <a:lnTo>
                    <a:pt x="3" y="563"/>
                  </a:lnTo>
                  <a:lnTo>
                    <a:pt x="0" y="504"/>
                  </a:lnTo>
                  <a:lnTo>
                    <a:pt x="3" y="446"/>
                  </a:lnTo>
                  <a:lnTo>
                    <a:pt x="12" y="388"/>
                  </a:lnTo>
                  <a:lnTo>
                    <a:pt x="27" y="335"/>
                  </a:lnTo>
                  <a:lnTo>
                    <a:pt x="47" y="283"/>
                  </a:lnTo>
                  <a:lnTo>
                    <a:pt x="71" y="234"/>
                  </a:lnTo>
                  <a:lnTo>
                    <a:pt x="101" y="189"/>
                  </a:lnTo>
                  <a:lnTo>
                    <a:pt x="134" y="148"/>
                  </a:lnTo>
                  <a:lnTo>
                    <a:pt x="172" y="111"/>
                  </a:lnTo>
                  <a:lnTo>
                    <a:pt x="213" y="79"/>
                  </a:lnTo>
                  <a:lnTo>
                    <a:pt x="257" y="52"/>
                  </a:lnTo>
                  <a:lnTo>
                    <a:pt x="304" y="30"/>
                  </a:lnTo>
                  <a:lnTo>
                    <a:pt x="354" y="13"/>
                  </a:lnTo>
                  <a:lnTo>
                    <a:pt x="405" y="4"/>
                  </a:lnTo>
                  <a:lnTo>
                    <a:pt x="4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18"/>
            <p:cNvSpPr>
              <a:spLocks noEditPoints="1"/>
            </p:cNvSpPr>
            <p:nvPr/>
          </p:nvSpPr>
          <p:spPr bwMode="auto">
            <a:xfrm>
              <a:off x="11166475" y="1935163"/>
              <a:ext cx="146050" cy="146050"/>
            </a:xfrm>
            <a:custGeom>
              <a:avLst/>
              <a:gdLst>
                <a:gd name="T0" fmla="*/ 412 w 918"/>
                <a:gd name="T1" fmla="*/ 130 h 1008"/>
                <a:gd name="T2" fmla="*/ 325 w 918"/>
                <a:gd name="T3" fmla="*/ 156 h 1008"/>
                <a:gd name="T4" fmla="*/ 249 w 918"/>
                <a:gd name="T5" fmla="*/ 205 h 1008"/>
                <a:gd name="T6" fmla="*/ 186 w 918"/>
                <a:gd name="T7" fmla="*/ 273 h 1008"/>
                <a:gd name="T8" fmla="*/ 142 w 918"/>
                <a:gd name="T9" fmla="*/ 358 h 1008"/>
                <a:gd name="T10" fmla="*/ 118 w 918"/>
                <a:gd name="T11" fmla="*/ 453 h 1008"/>
                <a:gd name="T12" fmla="*/ 118 w 918"/>
                <a:gd name="T13" fmla="*/ 555 h 1008"/>
                <a:gd name="T14" fmla="*/ 142 w 918"/>
                <a:gd name="T15" fmla="*/ 651 h 1008"/>
                <a:gd name="T16" fmla="*/ 186 w 918"/>
                <a:gd name="T17" fmla="*/ 735 h 1008"/>
                <a:gd name="T18" fmla="*/ 249 w 918"/>
                <a:gd name="T19" fmla="*/ 803 h 1008"/>
                <a:gd name="T20" fmla="*/ 325 w 918"/>
                <a:gd name="T21" fmla="*/ 852 h 1008"/>
                <a:gd name="T22" fmla="*/ 412 w 918"/>
                <a:gd name="T23" fmla="*/ 879 h 1008"/>
                <a:gd name="T24" fmla="*/ 505 w 918"/>
                <a:gd name="T25" fmla="*/ 879 h 1008"/>
                <a:gd name="T26" fmla="*/ 593 w 918"/>
                <a:gd name="T27" fmla="*/ 852 h 1008"/>
                <a:gd name="T28" fmla="*/ 669 w 918"/>
                <a:gd name="T29" fmla="*/ 803 h 1008"/>
                <a:gd name="T30" fmla="*/ 731 w 918"/>
                <a:gd name="T31" fmla="*/ 735 h 1008"/>
                <a:gd name="T32" fmla="*/ 776 w 918"/>
                <a:gd name="T33" fmla="*/ 651 h 1008"/>
                <a:gd name="T34" fmla="*/ 800 w 918"/>
                <a:gd name="T35" fmla="*/ 555 h 1008"/>
                <a:gd name="T36" fmla="*/ 800 w 918"/>
                <a:gd name="T37" fmla="*/ 453 h 1008"/>
                <a:gd name="T38" fmla="*/ 776 w 918"/>
                <a:gd name="T39" fmla="*/ 358 h 1008"/>
                <a:gd name="T40" fmla="*/ 731 w 918"/>
                <a:gd name="T41" fmla="*/ 273 h 1008"/>
                <a:gd name="T42" fmla="*/ 669 w 918"/>
                <a:gd name="T43" fmla="*/ 205 h 1008"/>
                <a:gd name="T44" fmla="*/ 593 w 918"/>
                <a:gd name="T45" fmla="*/ 156 h 1008"/>
                <a:gd name="T46" fmla="*/ 505 w 918"/>
                <a:gd name="T47" fmla="*/ 130 h 1008"/>
                <a:gd name="T48" fmla="*/ 459 w 918"/>
                <a:gd name="T49" fmla="*/ 0 h 1008"/>
                <a:gd name="T50" fmla="*/ 564 w 918"/>
                <a:gd name="T51" fmla="*/ 13 h 1008"/>
                <a:gd name="T52" fmla="*/ 661 w 918"/>
                <a:gd name="T53" fmla="*/ 52 h 1008"/>
                <a:gd name="T54" fmla="*/ 746 w 918"/>
                <a:gd name="T55" fmla="*/ 111 h 1008"/>
                <a:gd name="T56" fmla="*/ 817 w 918"/>
                <a:gd name="T57" fmla="*/ 189 h 1008"/>
                <a:gd name="T58" fmla="*/ 871 w 918"/>
                <a:gd name="T59" fmla="*/ 283 h 1008"/>
                <a:gd name="T60" fmla="*/ 906 w 918"/>
                <a:gd name="T61" fmla="*/ 388 h 1008"/>
                <a:gd name="T62" fmla="*/ 918 w 918"/>
                <a:gd name="T63" fmla="*/ 504 h 1008"/>
                <a:gd name="T64" fmla="*/ 906 w 918"/>
                <a:gd name="T65" fmla="*/ 620 h 1008"/>
                <a:gd name="T66" fmla="*/ 871 w 918"/>
                <a:gd name="T67" fmla="*/ 725 h 1008"/>
                <a:gd name="T68" fmla="*/ 817 w 918"/>
                <a:gd name="T69" fmla="*/ 819 h 1008"/>
                <a:gd name="T70" fmla="*/ 746 w 918"/>
                <a:gd name="T71" fmla="*/ 897 h 1008"/>
                <a:gd name="T72" fmla="*/ 661 w 918"/>
                <a:gd name="T73" fmla="*/ 957 h 1008"/>
                <a:gd name="T74" fmla="*/ 564 w 918"/>
                <a:gd name="T75" fmla="*/ 995 h 1008"/>
                <a:gd name="T76" fmla="*/ 459 w 918"/>
                <a:gd name="T77" fmla="*/ 1008 h 1008"/>
                <a:gd name="T78" fmla="*/ 354 w 918"/>
                <a:gd name="T79" fmla="*/ 995 h 1008"/>
                <a:gd name="T80" fmla="*/ 257 w 918"/>
                <a:gd name="T81" fmla="*/ 957 h 1008"/>
                <a:gd name="T82" fmla="*/ 172 w 918"/>
                <a:gd name="T83" fmla="*/ 897 h 1008"/>
                <a:gd name="T84" fmla="*/ 101 w 918"/>
                <a:gd name="T85" fmla="*/ 819 h 1008"/>
                <a:gd name="T86" fmla="*/ 46 w 918"/>
                <a:gd name="T87" fmla="*/ 725 h 1008"/>
                <a:gd name="T88" fmla="*/ 12 w 918"/>
                <a:gd name="T89" fmla="*/ 620 h 1008"/>
                <a:gd name="T90" fmla="*/ 0 w 918"/>
                <a:gd name="T91" fmla="*/ 504 h 1008"/>
                <a:gd name="T92" fmla="*/ 12 w 918"/>
                <a:gd name="T93" fmla="*/ 388 h 1008"/>
                <a:gd name="T94" fmla="*/ 46 w 918"/>
                <a:gd name="T95" fmla="*/ 283 h 1008"/>
                <a:gd name="T96" fmla="*/ 101 w 918"/>
                <a:gd name="T97" fmla="*/ 189 h 1008"/>
                <a:gd name="T98" fmla="*/ 172 w 918"/>
                <a:gd name="T99" fmla="*/ 111 h 1008"/>
                <a:gd name="T100" fmla="*/ 257 w 918"/>
                <a:gd name="T101" fmla="*/ 52 h 1008"/>
                <a:gd name="T102" fmla="*/ 354 w 918"/>
                <a:gd name="T103" fmla="*/ 13 h 1008"/>
                <a:gd name="T104" fmla="*/ 459 w 918"/>
                <a:gd name="T105" fmla="*/ 0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18" h="1008">
                  <a:moveTo>
                    <a:pt x="459" y="126"/>
                  </a:moveTo>
                  <a:lnTo>
                    <a:pt x="412" y="130"/>
                  </a:lnTo>
                  <a:lnTo>
                    <a:pt x="367" y="141"/>
                  </a:lnTo>
                  <a:lnTo>
                    <a:pt x="325" y="156"/>
                  </a:lnTo>
                  <a:lnTo>
                    <a:pt x="285" y="178"/>
                  </a:lnTo>
                  <a:lnTo>
                    <a:pt x="249" y="205"/>
                  </a:lnTo>
                  <a:lnTo>
                    <a:pt x="216" y="237"/>
                  </a:lnTo>
                  <a:lnTo>
                    <a:pt x="186" y="273"/>
                  </a:lnTo>
                  <a:lnTo>
                    <a:pt x="162" y="314"/>
                  </a:lnTo>
                  <a:lnTo>
                    <a:pt x="142" y="358"/>
                  </a:lnTo>
                  <a:lnTo>
                    <a:pt x="127" y="404"/>
                  </a:lnTo>
                  <a:lnTo>
                    <a:pt x="118" y="453"/>
                  </a:lnTo>
                  <a:lnTo>
                    <a:pt x="115" y="504"/>
                  </a:lnTo>
                  <a:lnTo>
                    <a:pt x="118" y="555"/>
                  </a:lnTo>
                  <a:lnTo>
                    <a:pt x="127" y="605"/>
                  </a:lnTo>
                  <a:lnTo>
                    <a:pt x="142" y="651"/>
                  </a:lnTo>
                  <a:lnTo>
                    <a:pt x="162" y="694"/>
                  </a:lnTo>
                  <a:lnTo>
                    <a:pt x="186" y="735"/>
                  </a:lnTo>
                  <a:lnTo>
                    <a:pt x="216" y="771"/>
                  </a:lnTo>
                  <a:lnTo>
                    <a:pt x="249" y="803"/>
                  </a:lnTo>
                  <a:lnTo>
                    <a:pt x="285" y="830"/>
                  </a:lnTo>
                  <a:lnTo>
                    <a:pt x="325" y="852"/>
                  </a:lnTo>
                  <a:lnTo>
                    <a:pt x="367" y="868"/>
                  </a:lnTo>
                  <a:lnTo>
                    <a:pt x="412" y="879"/>
                  </a:lnTo>
                  <a:lnTo>
                    <a:pt x="459" y="882"/>
                  </a:lnTo>
                  <a:lnTo>
                    <a:pt x="505" y="879"/>
                  </a:lnTo>
                  <a:lnTo>
                    <a:pt x="550" y="868"/>
                  </a:lnTo>
                  <a:lnTo>
                    <a:pt x="593" y="852"/>
                  </a:lnTo>
                  <a:lnTo>
                    <a:pt x="632" y="830"/>
                  </a:lnTo>
                  <a:lnTo>
                    <a:pt x="669" y="803"/>
                  </a:lnTo>
                  <a:lnTo>
                    <a:pt x="702" y="771"/>
                  </a:lnTo>
                  <a:lnTo>
                    <a:pt x="731" y="735"/>
                  </a:lnTo>
                  <a:lnTo>
                    <a:pt x="756" y="694"/>
                  </a:lnTo>
                  <a:lnTo>
                    <a:pt x="776" y="651"/>
                  </a:lnTo>
                  <a:lnTo>
                    <a:pt x="791" y="605"/>
                  </a:lnTo>
                  <a:lnTo>
                    <a:pt x="800" y="555"/>
                  </a:lnTo>
                  <a:lnTo>
                    <a:pt x="803" y="504"/>
                  </a:lnTo>
                  <a:lnTo>
                    <a:pt x="800" y="453"/>
                  </a:lnTo>
                  <a:lnTo>
                    <a:pt x="791" y="404"/>
                  </a:lnTo>
                  <a:lnTo>
                    <a:pt x="776" y="358"/>
                  </a:lnTo>
                  <a:lnTo>
                    <a:pt x="756" y="314"/>
                  </a:lnTo>
                  <a:lnTo>
                    <a:pt x="731" y="273"/>
                  </a:lnTo>
                  <a:lnTo>
                    <a:pt x="702" y="237"/>
                  </a:lnTo>
                  <a:lnTo>
                    <a:pt x="669" y="205"/>
                  </a:lnTo>
                  <a:lnTo>
                    <a:pt x="632" y="178"/>
                  </a:lnTo>
                  <a:lnTo>
                    <a:pt x="593" y="156"/>
                  </a:lnTo>
                  <a:lnTo>
                    <a:pt x="550" y="141"/>
                  </a:lnTo>
                  <a:lnTo>
                    <a:pt x="505" y="130"/>
                  </a:lnTo>
                  <a:lnTo>
                    <a:pt x="459" y="126"/>
                  </a:lnTo>
                  <a:close/>
                  <a:moveTo>
                    <a:pt x="459" y="0"/>
                  </a:moveTo>
                  <a:lnTo>
                    <a:pt x="512" y="4"/>
                  </a:lnTo>
                  <a:lnTo>
                    <a:pt x="564" y="13"/>
                  </a:lnTo>
                  <a:lnTo>
                    <a:pt x="613" y="30"/>
                  </a:lnTo>
                  <a:lnTo>
                    <a:pt x="661" y="52"/>
                  </a:lnTo>
                  <a:lnTo>
                    <a:pt x="705" y="79"/>
                  </a:lnTo>
                  <a:lnTo>
                    <a:pt x="746" y="111"/>
                  </a:lnTo>
                  <a:lnTo>
                    <a:pt x="783" y="148"/>
                  </a:lnTo>
                  <a:lnTo>
                    <a:pt x="817" y="189"/>
                  </a:lnTo>
                  <a:lnTo>
                    <a:pt x="846" y="234"/>
                  </a:lnTo>
                  <a:lnTo>
                    <a:pt x="871" y="283"/>
                  </a:lnTo>
                  <a:lnTo>
                    <a:pt x="891" y="335"/>
                  </a:lnTo>
                  <a:lnTo>
                    <a:pt x="906" y="388"/>
                  </a:lnTo>
                  <a:lnTo>
                    <a:pt x="915" y="446"/>
                  </a:lnTo>
                  <a:lnTo>
                    <a:pt x="918" y="504"/>
                  </a:lnTo>
                  <a:lnTo>
                    <a:pt x="915" y="563"/>
                  </a:lnTo>
                  <a:lnTo>
                    <a:pt x="906" y="620"/>
                  </a:lnTo>
                  <a:lnTo>
                    <a:pt x="891" y="674"/>
                  </a:lnTo>
                  <a:lnTo>
                    <a:pt x="871" y="725"/>
                  </a:lnTo>
                  <a:lnTo>
                    <a:pt x="846" y="773"/>
                  </a:lnTo>
                  <a:lnTo>
                    <a:pt x="817" y="819"/>
                  </a:lnTo>
                  <a:lnTo>
                    <a:pt x="783" y="860"/>
                  </a:lnTo>
                  <a:lnTo>
                    <a:pt x="746" y="897"/>
                  </a:lnTo>
                  <a:lnTo>
                    <a:pt x="705" y="929"/>
                  </a:lnTo>
                  <a:lnTo>
                    <a:pt x="661" y="957"/>
                  </a:lnTo>
                  <a:lnTo>
                    <a:pt x="613" y="978"/>
                  </a:lnTo>
                  <a:lnTo>
                    <a:pt x="564" y="995"/>
                  </a:lnTo>
                  <a:lnTo>
                    <a:pt x="512" y="1005"/>
                  </a:lnTo>
                  <a:lnTo>
                    <a:pt x="459" y="1008"/>
                  </a:lnTo>
                  <a:lnTo>
                    <a:pt x="405" y="1005"/>
                  </a:lnTo>
                  <a:lnTo>
                    <a:pt x="354" y="995"/>
                  </a:lnTo>
                  <a:lnTo>
                    <a:pt x="304" y="978"/>
                  </a:lnTo>
                  <a:lnTo>
                    <a:pt x="257" y="957"/>
                  </a:lnTo>
                  <a:lnTo>
                    <a:pt x="213" y="929"/>
                  </a:lnTo>
                  <a:lnTo>
                    <a:pt x="172" y="897"/>
                  </a:lnTo>
                  <a:lnTo>
                    <a:pt x="134" y="860"/>
                  </a:lnTo>
                  <a:lnTo>
                    <a:pt x="101" y="819"/>
                  </a:lnTo>
                  <a:lnTo>
                    <a:pt x="71" y="773"/>
                  </a:lnTo>
                  <a:lnTo>
                    <a:pt x="46" y="725"/>
                  </a:lnTo>
                  <a:lnTo>
                    <a:pt x="27" y="674"/>
                  </a:lnTo>
                  <a:lnTo>
                    <a:pt x="12" y="620"/>
                  </a:lnTo>
                  <a:lnTo>
                    <a:pt x="3" y="563"/>
                  </a:lnTo>
                  <a:lnTo>
                    <a:pt x="0" y="504"/>
                  </a:lnTo>
                  <a:lnTo>
                    <a:pt x="3" y="446"/>
                  </a:lnTo>
                  <a:lnTo>
                    <a:pt x="12" y="388"/>
                  </a:lnTo>
                  <a:lnTo>
                    <a:pt x="27" y="335"/>
                  </a:lnTo>
                  <a:lnTo>
                    <a:pt x="46" y="283"/>
                  </a:lnTo>
                  <a:lnTo>
                    <a:pt x="71" y="234"/>
                  </a:lnTo>
                  <a:lnTo>
                    <a:pt x="101" y="189"/>
                  </a:lnTo>
                  <a:lnTo>
                    <a:pt x="134" y="148"/>
                  </a:lnTo>
                  <a:lnTo>
                    <a:pt x="172" y="111"/>
                  </a:lnTo>
                  <a:lnTo>
                    <a:pt x="213" y="79"/>
                  </a:lnTo>
                  <a:lnTo>
                    <a:pt x="257" y="52"/>
                  </a:lnTo>
                  <a:lnTo>
                    <a:pt x="304" y="30"/>
                  </a:lnTo>
                  <a:lnTo>
                    <a:pt x="354" y="13"/>
                  </a:lnTo>
                  <a:lnTo>
                    <a:pt x="405" y="4"/>
                  </a:lnTo>
                  <a:lnTo>
                    <a:pt x="4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19"/>
            <p:cNvSpPr>
              <a:spLocks noEditPoints="1"/>
            </p:cNvSpPr>
            <p:nvPr/>
          </p:nvSpPr>
          <p:spPr bwMode="auto">
            <a:xfrm>
              <a:off x="11349038" y="1935163"/>
              <a:ext cx="146050" cy="146050"/>
            </a:xfrm>
            <a:custGeom>
              <a:avLst/>
              <a:gdLst>
                <a:gd name="T0" fmla="*/ 413 w 919"/>
                <a:gd name="T1" fmla="*/ 130 h 1008"/>
                <a:gd name="T2" fmla="*/ 326 w 919"/>
                <a:gd name="T3" fmla="*/ 156 h 1008"/>
                <a:gd name="T4" fmla="*/ 249 w 919"/>
                <a:gd name="T5" fmla="*/ 205 h 1008"/>
                <a:gd name="T6" fmla="*/ 187 w 919"/>
                <a:gd name="T7" fmla="*/ 273 h 1008"/>
                <a:gd name="T8" fmla="*/ 143 w 919"/>
                <a:gd name="T9" fmla="*/ 358 h 1008"/>
                <a:gd name="T10" fmla="*/ 118 w 919"/>
                <a:gd name="T11" fmla="*/ 453 h 1008"/>
                <a:gd name="T12" fmla="*/ 118 w 919"/>
                <a:gd name="T13" fmla="*/ 555 h 1008"/>
                <a:gd name="T14" fmla="*/ 143 w 919"/>
                <a:gd name="T15" fmla="*/ 651 h 1008"/>
                <a:gd name="T16" fmla="*/ 187 w 919"/>
                <a:gd name="T17" fmla="*/ 735 h 1008"/>
                <a:gd name="T18" fmla="*/ 249 w 919"/>
                <a:gd name="T19" fmla="*/ 803 h 1008"/>
                <a:gd name="T20" fmla="*/ 326 w 919"/>
                <a:gd name="T21" fmla="*/ 852 h 1008"/>
                <a:gd name="T22" fmla="*/ 413 w 919"/>
                <a:gd name="T23" fmla="*/ 879 h 1008"/>
                <a:gd name="T24" fmla="*/ 506 w 919"/>
                <a:gd name="T25" fmla="*/ 879 h 1008"/>
                <a:gd name="T26" fmla="*/ 593 w 919"/>
                <a:gd name="T27" fmla="*/ 852 h 1008"/>
                <a:gd name="T28" fmla="*/ 670 w 919"/>
                <a:gd name="T29" fmla="*/ 803 h 1008"/>
                <a:gd name="T30" fmla="*/ 732 w 919"/>
                <a:gd name="T31" fmla="*/ 735 h 1008"/>
                <a:gd name="T32" fmla="*/ 777 w 919"/>
                <a:gd name="T33" fmla="*/ 651 h 1008"/>
                <a:gd name="T34" fmla="*/ 801 w 919"/>
                <a:gd name="T35" fmla="*/ 555 h 1008"/>
                <a:gd name="T36" fmla="*/ 801 w 919"/>
                <a:gd name="T37" fmla="*/ 453 h 1008"/>
                <a:gd name="T38" fmla="*/ 777 w 919"/>
                <a:gd name="T39" fmla="*/ 358 h 1008"/>
                <a:gd name="T40" fmla="*/ 732 w 919"/>
                <a:gd name="T41" fmla="*/ 273 h 1008"/>
                <a:gd name="T42" fmla="*/ 670 w 919"/>
                <a:gd name="T43" fmla="*/ 205 h 1008"/>
                <a:gd name="T44" fmla="*/ 593 w 919"/>
                <a:gd name="T45" fmla="*/ 156 h 1008"/>
                <a:gd name="T46" fmla="*/ 506 w 919"/>
                <a:gd name="T47" fmla="*/ 130 h 1008"/>
                <a:gd name="T48" fmla="*/ 460 w 919"/>
                <a:gd name="T49" fmla="*/ 0 h 1008"/>
                <a:gd name="T50" fmla="*/ 565 w 919"/>
                <a:gd name="T51" fmla="*/ 13 h 1008"/>
                <a:gd name="T52" fmla="*/ 661 w 919"/>
                <a:gd name="T53" fmla="*/ 52 h 1008"/>
                <a:gd name="T54" fmla="*/ 747 w 919"/>
                <a:gd name="T55" fmla="*/ 111 h 1008"/>
                <a:gd name="T56" fmla="*/ 818 w 919"/>
                <a:gd name="T57" fmla="*/ 189 h 1008"/>
                <a:gd name="T58" fmla="*/ 872 w 919"/>
                <a:gd name="T59" fmla="*/ 283 h 1008"/>
                <a:gd name="T60" fmla="*/ 907 w 919"/>
                <a:gd name="T61" fmla="*/ 388 h 1008"/>
                <a:gd name="T62" fmla="*/ 919 w 919"/>
                <a:gd name="T63" fmla="*/ 504 h 1008"/>
                <a:gd name="T64" fmla="*/ 907 w 919"/>
                <a:gd name="T65" fmla="*/ 620 h 1008"/>
                <a:gd name="T66" fmla="*/ 872 w 919"/>
                <a:gd name="T67" fmla="*/ 725 h 1008"/>
                <a:gd name="T68" fmla="*/ 818 w 919"/>
                <a:gd name="T69" fmla="*/ 819 h 1008"/>
                <a:gd name="T70" fmla="*/ 747 w 919"/>
                <a:gd name="T71" fmla="*/ 897 h 1008"/>
                <a:gd name="T72" fmla="*/ 661 w 919"/>
                <a:gd name="T73" fmla="*/ 957 h 1008"/>
                <a:gd name="T74" fmla="*/ 565 w 919"/>
                <a:gd name="T75" fmla="*/ 995 h 1008"/>
                <a:gd name="T76" fmla="*/ 460 w 919"/>
                <a:gd name="T77" fmla="*/ 1008 h 1008"/>
                <a:gd name="T78" fmla="*/ 354 w 919"/>
                <a:gd name="T79" fmla="*/ 995 h 1008"/>
                <a:gd name="T80" fmla="*/ 258 w 919"/>
                <a:gd name="T81" fmla="*/ 957 h 1008"/>
                <a:gd name="T82" fmla="*/ 173 w 919"/>
                <a:gd name="T83" fmla="*/ 897 h 1008"/>
                <a:gd name="T84" fmla="*/ 101 w 919"/>
                <a:gd name="T85" fmla="*/ 819 h 1008"/>
                <a:gd name="T86" fmla="*/ 46 w 919"/>
                <a:gd name="T87" fmla="*/ 725 h 1008"/>
                <a:gd name="T88" fmla="*/ 12 w 919"/>
                <a:gd name="T89" fmla="*/ 620 h 1008"/>
                <a:gd name="T90" fmla="*/ 0 w 919"/>
                <a:gd name="T91" fmla="*/ 504 h 1008"/>
                <a:gd name="T92" fmla="*/ 12 w 919"/>
                <a:gd name="T93" fmla="*/ 388 h 1008"/>
                <a:gd name="T94" fmla="*/ 46 w 919"/>
                <a:gd name="T95" fmla="*/ 283 h 1008"/>
                <a:gd name="T96" fmla="*/ 101 w 919"/>
                <a:gd name="T97" fmla="*/ 189 h 1008"/>
                <a:gd name="T98" fmla="*/ 173 w 919"/>
                <a:gd name="T99" fmla="*/ 111 h 1008"/>
                <a:gd name="T100" fmla="*/ 258 w 919"/>
                <a:gd name="T101" fmla="*/ 52 h 1008"/>
                <a:gd name="T102" fmla="*/ 354 w 919"/>
                <a:gd name="T103" fmla="*/ 13 h 1008"/>
                <a:gd name="T104" fmla="*/ 460 w 919"/>
                <a:gd name="T105" fmla="*/ 0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19" h="1008">
                  <a:moveTo>
                    <a:pt x="460" y="126"/>
                  </a:moveTo>
                  <a:lnTo>
                    <a:pt x="413" y="130"/>
                  </a:lnTo>
                  <a:lnTo>
                    <a:pt x="368" y="141"/>
                  </a:lnTo>
                  <a:lnTo>
                    <a:pt x="326" y="156"/>
                  </a:lnTo>
                  <a:lnTo>
                    <a:pt x="286" y="178"/>
                  </a:lnTo>
                  <a:lnTo>
                    <a:pt x="249" y="205"/>
                  </a:lnTo>
                  <a:lnTo>
                    <a:pt x="216" y="237"/>
                  </a:lnTo>
                  <a:lnTo>
                    <a:pt x="187" y="273"/>
                  </a:lnTo>
                  <a:lnTo>
                    <a:pt x="162" y="314"/>
                  </a:lnTo>
                  <a:lnTo>
                    <a:pt x="143" y="358"/>
                  </a:lnTo>
                  <a:lnTo>
                    <a:pt x="128" y="404"/>
                  </a:lnTo>
                  <a:lnTo>
                    <a:pt x="118" y="453"/>
                  </a:lnTo>
                  <a:lnTo>
                    <a:pt x="114" y="504"/>
                  </a:lnTo>
                  <a:lnTo>
                    <a:pt x="118" y="555"/>
                  </a:lnTo>
                  <a:lnTo>
                    <a:pt x="128" y="605"/>
                  </a:lnTo>
                  <a:lnTo>
                    <a:pt x="143" y="651"/>
                  </a:lnTo>
                  <a:lnTo>
                    <a:pt x="162" y="694"/>
                  </a:lnTo>
                  <a:lnTo>
                    <a:pt x="187" y="735"/>
                  </a:lnTo>
                  <a:lnTo>
                    <a:pt x="216" y="771"/>
                  </a:lnTo>
                  <a:lnTo>
                    <a:pt x="249" y="803"/>
                  </a:lnTo>
                  <a:lnTo>
                    <a:pt x="286" y="830"/>
                  </a:lnTo>
                  <a:lnTo>
                    <a:pt x="326" y="852"/>
                  </a:lnTo>
                  <a:lnTo>
                    <a:pt x="368" y="868"/>
                  </a:lnTo>
                  <a:lnTo>
                    <a:pt x="413" y="879"/>
                  </a:lnTo>
                  <a:lnTo>
                    <a:pt x="460" y="882"/>
                  </a:lnTo>
                  <a:lnTo>
                    <a:pt x="506" y="879"/>
                  </a:lnTo>
                  <a:lnTo>
                    <a:pt x="551" y="868"/>
                  </a:lnTo>
                  <a:lnTo>
                    <a:pt x="593" y="852"/>
                  </a:lnTo>
                  <a:lnTo>
                    <a:pt x="633" y="830"/>
                  </a:lnTo>
                  <a:lnTo>
                    <a:pt x="670" y="803"/>
                  </a:lnTo>
                  <a:lnTo>
                    <a:pt x="703" y="771"/>
                  </a:lnTo>
                  <a:lnTo>
                    <a:pt x="732" y="735"/>
                  </a:lnTo>
                  <a:lnTo>
                    <a:pt x="757" y="694"/>
                  </a:lnTo>
                  <a:lnTo>
                    <a:pt x="777" y="651"/>
                  </a:lnTo>
                  <a:lnTo>
                    <a:pt x="792" y="605"/>
                  </a:lnTo>
                  <a:lnTo>
                    <a:pt x="801" y="555"/>
                  </a:lnTo>
                  <a:lnTo>
                    <a:pt x="804" y="504"/>
                  </a:lnTo>
                  <a:lnTo>
                    <a:pt x="801" y="453"/>
                  </a:lnTo>
                  <a:lnTo>
                    <a:pt x="792" y="404"/>
                  </a:lnTo>
                  <a:lnTo>
                    <a:pt x="777" y="358"/>
                  </a:lnTo>
                  <a:lnTo>
                    <a:pt x="757" y="314"/>
                  </a:lnTo>
                  <a:lnTo>
                    <a:pt x="732" y="273"/>
                  </a:lnTo>
                  <a:lnTo>
                    <a:pt x="703" y="237"/>
                  </a:lnTo>
                  <a:lnTo>
                    <a:pt x="670" y="205"/>
                  </a:lnTo>
                  <a:lnTo>
                    <a:pt x="633" y="178"/>
                  </a:lnTo>
                  <a:lnTo>
                    <a:pt x="593" y="156"/>
                  </a:lnTo>
                  <a:lnTo>
                    <a:pt x="551" y="141"/>
                  </a:lnTo>
                  <a:lnTo>
                    <a:pt x="506" y="130"/>
                  </a:lnTo>
                  <a:lnTo>
                    <a:pt x="460" y="126"/>
                  </a:lnTo>
                  <a:close/>
                  <a:moveTo>
                    <a:pt x="460" y="0"/>
                  </a:moveTo>
                  <a:lnTo>
                    <a:pt x="513" y="4"/>
                  </a:lnTo>
                  <a:lnTo>
                    <a:pt x="565" y="13"/>
                  </a:lnTo>
                  <a:lnTo>
                    <a:pt x="614" y="30"/>
                  </a:lnTo>
                  <a:lnTo>
                    <a:pt x="661" y="52"/>
                  </a:lnTo>
                  <a:lnTo>
                    <a:pt x="706" y="79"/>
                  </a:lnTo>
                  <a:lnTo>
                    <a:pt x="747" y="111"/>
                  </a:lnTo>
                  <a:lnTo>
                    <a:pt x="784" y="148"/>
                  </a:lnTo>
                  <a:lnTo>
                    <a:pt x="818" y="189"/>
                  </a:lnTo>
                  <a:lnTo>
                    <a:pt x="847" y="234"/>
                  </a:lnTo>
                  <a:lnTo>
                    <a:pt x="872" y="283"/>
                  </a:lnTo>
                  <a:lnTo>
                    <a:pt x="892" y="335"/>
                  </a:lnTo>
                  <a:lnTo>
                    <a:pt x="907" y="388"/>
                  </a:lnTo>
                  <a:lnTo>
                    <a:pt x="916" y="446"/>
                  </a:lnTo>
                  <a:lnTo>
                    <a:pt x="919" y="504"/>
                  </a:lnTo>
                  <a:lnTo>
                    <a:pt x="916" y="563"/>
                  </a:lnTo>
                  <a:lnTo>
                    <a:pt x="907" y="620"/>
                  </a:lnTo>
                  <a:lnTo>
                    <a:pt x="892" y="674"/>
                  </a:lnTo>
                  <a:lnTo>
                    <a:pt x="872" y="725"/>
                  </a:lnTo>
                  <a:lnTo>
                    <a:pt x="847" y="773"/>
                  </a:lnTo>
                  <a:lnTo>
                    <a:pt x="818" y="819"/>
                  </a:lnTo>
                  <a:lnTo>
                    <a:pt x="784" y="860"/>
                  </a:lnTo>
                  <a:lnTo>
                    <a:pt x="747" y="897"/>
                  </a:lnTo>
                  <a:lnTo>
                    <a:pt x="706" y="929"/>
                  </a:lnTo>
                  <a:lnTo>
                    <a:pt x="661" y="957"/>
                  </a:lnTo>
                  <a:lnTo>
                    <a:pt x="614" y="978"/>
                  </a:lnTo>
                  <a:lnTo>
                    <a:pt x="565" y="995"/>
                  </a:lnTo>
                  <a:lnTo>
                    <a:pt x="513" y="1005"/>
                  </a:lnTo>
                  <a:lnTo>
                    <a:pt x="460" y="1008"/>
                  </a:lnTo>
                  <a:lnTo>
                    <a:pt x="406" y="1005"/>
                  </a:lnTo>
                  <a:lnTo>
                    <a:pt x="354" y="995"/>
                  </a:lnTo>
                  <a:lnTo>
                    <a:pt x="305" y="978"/>
                  </a:lnTo>
                  <a:lnTo>
                    <a:pt x="258" y="957"/>
                  </a:lnTo>
                  <a:lnTo>
                    <a:pt x="214" y="929"/>
                  </a:lnTo>
                  <a:lnTo>
                    <a:pt x="173" y="897"/>
                  </a:lnTo>
                  <a:lnTo>
                    <a:pt x="135" y="860"/>
                  </a:lnTo>
                  <a:lnTo>
                    <a:pt x="101" y="819"/>
                  </a:lnTo>
                  <a:lnTo>
                    <a:pt x="71" y="773"/>
                  </a:lnTo>
                  <a:lnTo>
                    <a:pt x="46" y="725"/>
                  </a:lnTo>
                  <a:lnTo>
                    <a:pt x="26" y="674"/>
                  </a:lnTo>
                  <a:lnTo>
                    <a:pt x="12" y="620"/>
                  </a:lnTo>
                  <a:lnTo>
                    <a:pt x="3" y="563"/>
                  </a:lnTo>
                  <a:lnTo>
                    <a:pt x="0" y="504"/>
                  </a:lnTo>
                  <a:lnTo>
                    <a:pt x="3" y="446"/>
                  </a:lnTo>
                  <a:lnTo>
                    <a:pt x="12" y="388"/>
                  </a:lnTo>
                  <a:lnTo>
                    <a:pt x="26" y="335"/>
                  </a:lnTo>
                  <a:lnTo>
                    <a:pt x="46" y="283"/>
                  </a:lnTo>
                  <a:lnTo>
                    <a:pt x="71" y="234"/>
                  </a:lnTo>
                  <a:lnTo>
                    <a:pt x="101" y="189"/>
                  </a:lnTo>
                  <a:lnTo>
                    <a:pt x="135" y="148"/>
                  </a:lnTo>
                  <a:lnTo>
                    <a:pt x="173" y="111"/>
                  </a:lnTo>
                  <a:lnTo>
                    <a:pt x="214" y="79"/>
                  </a:lnTo>
                  <a:lnTo>
                    <a:pt x="258" y="52"/>
                  </a:lnTo>
                  <a:lnTo>
                    <a:pt x="305" y="30"/>
                  </a:lnTo>
                  <a:lnTo>
                    <a:pt x="354" y="13"/>
                  </a:lnTo>
                  <a:lnTo>
                    <a:pt x="406" y="4"/>
                  </a:lnTo>
                  <a:lnTo>
                    <a:pt x="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0" name="Group 219"/>
          <p:cNvGrpSpPr/>
          <p:nvPr/>
        </p:nvGrpSpPr>
        <p:grpSpPr>
          <a:xfrm>
            <a:off x="10063766" y="1957558"/>
            <a:ext cx="474663" cy="473075"/>
            <a:chOff x="10094913" y="1954213"/>
            <a:chExt cx="474663" cy="473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8" name="Freeform 24"/>
            <p:cNvSpPr>
              <a:spLocks noEditPoints="1"/>
            </p:cNvSpPr>
            <p:nvPr/>
          </p:nvSpPr>
          <p:spPr bwMode="auto">
            <a:xfrm>
              <a:off x="10094913" y="1954213"/>
              <a:ext cx="474663" cy="473075"/>
            </a:xfrm>
            <a:custGeom>
              <a:avLst/>
              <a:gdLst>
                <a:gd name="T0" fmla="*/ 1352 w 3291"/>
                <a:gd name="T1" fmla="*/ 154 h 3277"/>
                <a:gd name="T2" fmla="*/ 990 w 3291"/>
                <a:gd name="T3" fmla="*/ 274 h 3277"/>
                <a:gd name="T4" fmla="*/ 676 w 3291"/>
                <a:gd name="T5" fmla="*/ 475 h 3277"/>
                <a:gd name="T6" fmla="*/ 421 w 3291"/>
                <a:gd name="T7" fmla="*/ 745 h 3277"/>
                <a:gd name="T8" fmla="*/ 237 w 3291"/>
                <a:gd name="T9" fmla="*/ 1072 h 3277"/>
                <a:gd name="T10" fmla="*/ 140 w 3291"/>
                <a:gd name="T11" fmla="*/ 1441 h 3277"/>
                <a:gd name="T12" fmla="*/ 140 w 3291"/>
                <a:gd name="T13" fmla="*/ 1836 h 3277"/>
                <a:gd name="T14" fmla="*/ 237 w 3291"/>
                <a:gd name="T15" fmla="*/ 2205 h 3277"/>
                <a:gd name="T16" fmla="*/ 421 w 3291"/>
                <a:gd name="T17" fmla="*/ 2532 h 3277"/>
                <a:gd name="T18" fmla="*/ 676 w 3291"/>
                <a:gd name="T19" fmla="*/ 2802 h 3277"/>
                <a:gd name="T20" fmla="*/ 990 w 3291"/>
                <a:gd name="T21" fmla="*/ 3003 h 3277"/>
                <a:gd name="T22" fmla="*/ 1352 w 3291"/>
                <a:gd name="T23" fmla="*/ 3123 h 3277"/>
                <a:gd name="T24" fmla="*/ 1745 w 3291"/>
                <a:gd name="T25" fmla="*/ 3148 h 3277"/>
                <a:gd name="T26" fmla="*/ 2125 w 3291"/>
                <a:gd name="T27" fmla="*/ 3074 h 3277"/>
                <a:gd name="T28" fmla="*/ 2464 w 3291"/>
                <a:gd name="T29" fmla="*/ 2911 h 3277"/>
                <a:gd name="T30" fmla="*/ 2752 w 3291"/>
                <a:gd name="T31" fmla="*/ 2674 h 3277"/>
                <a:gd name="T32" fmla="*/ 2973 w 3291"/>
                <a:gd name="T33" fmla="*/ 2375 h 3277"/>
                <a:gd name="T34" fmla="*/ 3114 w 3291"/>
                <a:gd name="T35" fmla="*/ 2024 h 3277"/>
                <a:gd name="T36" fmla="*/ 3164 w 3291"/>
                <a:gd name="T37" fmla="*/ 1638 h 3277"/>
                <a:gd name="T38" fmla="*/ 3114 w 3291"/>
                <a:gd name="T39" fmla="*/ 1252 h 3277"/>
                <a:gd name="T40" fmla="*/ 2973 w 3291"/>
                <a:gd name="T41" fmla="*/ 902 h 3277"/>
                <a:gd name="T42" fmla="*/ 2752 w 3291"/>
                <a:gd name="T43" fmla="*/ 602 h 3277"/>
                <a:gd name="T44" fmla="*/ 2464 w 3291"/>
                <a:gd name="T45" fmla="*/ 365 h 3277"/>
                <a:gd name="T46" fmla="*/ 2125 w 3291"/>
                <a:gd name="T47" fmla="*/ 203 h 3277"/>
                <a:gd name="T48" fmla="*/ 1745 w 3291"/>
                <a:gd name="T49" fmla="*/ 129 h 3277"/>
                <a:gd name="T50" fmla="*/ 1852 w 3291"/>
                <a:gd name="T51" fmla="*/ 12 h 3277"/>
                <a:gd name="T52" fmla="*/ 2240 w 3291"/>
                <a:gd name="T53" fmla="*/ 110 h 3277"/>
                <a:gd name="T54" fmla="*/ 2585 w 3291"/>
                <a:gd name="T55" fmla="*/ 293 h 3277"/>
                <a:gd name="T56" fmla="*/ 2876 w 3291"/>
                <a:gd name="T57" fmla="*/ 550 h 3277"/>
                <a:gd name="T58" fmla="*/ 3098 w 3291"/>
                <a:gd name="T59" fmla="*/ 868 h 3277"/>
                <a:gd name="T60" fmla="*/ 3241 w 3291"/>
                <a:gd name="T61" fmla="*/ 1235 h 3277"/>
                <a:gd name="T62" fmla="*/ 3291 w 3291"/>
                <a:gd name="T63" fmla="*/ 1638 h 3277"/>
                <a:gd name="T64" fmla="*/ 3241 w 3291"/>
                <a:gd name="T65" fmla="*/ 2042 h 3277"/>
                <a:gd name="T66" fmla="*/ 3098 w 3291"/>
                <a:gd name="T67" fmla="*/ 2408 h 3277"/>
                <a:gd name="T68" fmla="*/ 2876 w 3291"/>
                <a:gd name="T69" fmla="*/ 2727 h 3277"/>
                <a:gd name="T70" fmla="*/ 2585 w 3291"/>
                <a:gd name="T71" fmla="*/ 2983 h 3277"/>
                <a:gd name="T72" fmla="*/ 2240 w 3291"/>
                <a:gd name="T73" fmla="*/ 3167 h 3277"/>
                <a:gd name="T74" fmla="*/ 1852 w 3291"/>
                <a:gd name="T75" fmla="*/ 3265 h 3277"/>
                <a:gd name="T76" fmla="*/ 1440 w 3291"/>
                <a:gd name="T77" fmla="*/ 3265 h 3277"/>
                <a:gd name="T78" fmla="*/ 1051 w 3291"/>
                <a:gd name="T79" fmla="*/ 3167 h 3277"/>
                <a:gd name="T80" fmla="*/ 706 w 3291"/>
                <a:gd name="T81" fmla="*/ 2983 h 3277"/>
                <a:gd name="T82" fmla="*/ 416 w 3291"/>
                <a:gd name="T83" fmla="*/ 2727 h 3277"/>
                <a:gd name="T84" fmla="*/ 194 w 3291"/>
                <a:gd name="T85" fmla="*/ 2408 h 3277"/>
                <a:gd name="T86" fmla="*/ 50 w 3291"/>
                <a:gd name="T87" fmla="*/ 2042 h 3277"/>
                <a:gd name="T88" fmla="*/ 0 w 3291"/>
                <a:gd name="T89" fmla="*/ 1638 h 3277"/>
                <a:gd name="T90" fmla="*/ 29 w 3291"/>
                <a:gd name="T91" fmla="*/ 1333 h 3277"/>
                <a:gd name="T92" fmla="*/ 149 w 3291"/>
                <a:gd name="T93" fmla="*/ 957 h 3277"/>
                <a:gd name="T94" fmla="*/ 354 w 3291"/>
                <a:gd name="T95" fmla="*/ 625 h 3277"/>
                <a:gd name="T96" fmla="*/ 628 w 3291"/>
                <a:gd name="T97" fmla="*/ 351 h 3277"/>
                <a:gd name="T98" fmla="*/ 961 w 3291"/>
                <a:gd name="T99" fmla="*/ 149 h 3277"/>
                <a:gd name="T100" fmla="*/ 1339 w 3291"/>
                <a:gd name="T101" fmla="*/ 28 h 3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91" h="3277">
                  <a:moveTo>
                    <a:pt x="1646" y="126"/>
                  </a:moveTo>
                  <a:lnTo>
                    <a:pt x="1546" y="129"/>
                  </a:lnTo>
                  <a:lnTo>
                    <a:pt x="1448" y="138"/>
                  </a:lnTo>
                  <a:lnTo>
                    <a:pt x="1352" y="154"/>
                  </a:lnTo>
                  <a:lnTo>
                    <a:pt x="1257" y="175"/>
                  </a:lnTo>
                  <a:lnTo>
                    <a:pt x="1167" y="203"/>
                  </a:lnTo>
                  <a:lnTo>
                    <a:pt x="1077" y="236"/>
                  </a:lnTo>
                  <a:lnTo>
                    <a:pt x="990" y="274"/>
                  </a:lnTo>
                  <a:lnTo>
                    <a:pt x="907" y="317"/>
                  </a:lnTo>
                  <a:lnTo>
                    <a:pt x="827" y="365"/>
                  </a:lnTo>
                  <a:lnTo>
                    <a:pt x="749" y="418"/>
                  </a:lnTo>
                  <a:lnTo>
                    <a:pt x="676" y="475"/>
                  </a:lnTo>
                  <a:lnTo>
                    <a:pt x="606" y="537"/>
                  </a:lnTo>
                  <a:lnTo>
                    <a:pt x="540" y="602"/>
                  </a:lnTo>
                  <a:lnTo>
                    <a:pt x="478" y="672"/>
                  </a:lnTo>
                  <a:lnTo>
                    <a:pt x="421" y="745"/>
                  </a:lnTo>
                  <a:lnTo>
                    <a:pt x="368" y="822"/>
                  </a:lnTo>
                  <a:lnTo>
                    <a:pt x="319" y="902"/>
                  </a:lnTo>
                  <a:lnTo>
                    <a:pt x="276" y="985"/>
                  </a:lnTo>
                  <a:lnTo>
                    <a:pt x="237" y="1072"/>
                  </a:lnTo>
                  <a:lnTo>
                    <a:pt x="205" y="1161"/>
                  </a:lnTo>
                  <a:lnTo>
                    <a:pt x="177" y="1252"/>
                  </a:lnTo>
                  <a:lnTo>
                    <a:pt x="156" y="1346"/>
                  </a:lnTo>
                  <a:lnTo>
                    <a:pt x="140" y="1441"/>
                  </a:lnTo>
                  <a:lnTo>
                    <a:pt x="130" y="1539"/>
                  </a:lnTo>
                  <a:lnTo>
                    <a:pt x="127" y="1638"/>
                  </a:lnTo>
                  <a:lnTo>
                    <a:pt x="130" y="1738"/>
                  </a:lnTo>
                  <a:lnTo>
                    <a:pt x="140" y="1836"/>
                  </a:lnTo>
                  <a:lnTo>
                    <a:pt x="156" y="1931"/>
                  </a:lnTo>
                  <a:lnTo>
                    <a:pt x="177" y="2024"/>
                  </a:lnTo>
                  <a:lnTo>
                    <a:pt x="205" y="2116"/>
                  </a:lnTo>
                  <a:lnTo>
                    <a:pt x="237" y="2205"/>
                  </a:lnTo>
                  <a:lnTo>
                    <a:pt x="276" y="2291"/>
                  </a:lnTo>
                  <a:lnTo>
                    <a:pt x="319" y="2375"/>
                  </a:lnTo>
                  <a:lnTo>
                    <a:pt x="368" y="2455"/>
                  </a:lnTo>
                  <a:lnTo>
                    <a:pt x="421" y="2532"/>
                  </a:lnTo>
                  <a:lnTo>
                    <a:pt x="478" y="2604"/>
                  </a:lnTo>
                  <a:lnTo>
                    <a:pt x="540" y="2674"/>
                  </a:lnTo>
                  <a:lnTo>
                    <a:pt x="606" y="2740"/>
                  </a:lnTo>
                  <a:lnTo>
                    <a:pt x="676" y="2802"/>
                  </a:lnTo>
                  <a:lnTo>
                    <a:pt x="749" y="2859"/>
                  </a:lnTo>
                  <a:lnTo>
                    <a:pt x="827" y="2911"/>
                  </a:lnTo>
                  <a:lnTo>
                    <a:pt x="907" y="2960"/>
                  </a:lnTo>
                  <a:lnTo>
                    <a:pt x="990" y="3003"/>
                  </a:lnTo>
                  <a:lnTo>
                    <a:pt x="1077" y="3041"/>
                  </a:lnTo>
                  <a:lnTo>
                    <a:pt x="1167" y="3074"/>
                  </a:lnTo>
                  <a:lnTo>
                    <a:pt x="1257" y="3101"/>
                  </a:lnTo>
                  <a:lnTo>
                    <a:pt x="1352" y="3123"/>
                  </a:lnTo>
                  <a:lnTo>
                    <a:pt x="1448" y="3138"/>
                  </a:lnTo>
                  <a:lnTo>
                    <a:pt x="1546" y="3148"/>
                  </a:lnTo>
                  <a:lnTo>
                    <a:pt x="1646" y="3151"/>
                  </a:lnTo>
                  <a:lnTo>
                    <a:pt x="1745" y="3148"/>
                  </a:lnTo>
                  <a:lnTo>
                    <a:pt x="1844" y="3138"/>
                  </a:lnTo>
                  <a:lnTo>
                    <a:pt x="1940" y="3123"/>
                  </a:lnTo>
                  <a:lnTo>
                    <a:pt x="2034" y="3101"/>
                  </a:lnTo>
                  <a:lnTo>
                    <a:pt x="2125" y="3074"/>
                  </a:lnTo>
                  <a:lnTo>
                    <a:pt x="2214" y="3041"/>
                  </a:lnTo>
                  <a:lnTo>
                    <a:pt x="2301" y="3003"/>
                  </a:lnTo>
                  <a:lnTo>
                    <a:pt x="2384" y="2960"/>
                  </a:lnTo>
                  <a:lnTo>
                    <a:pt x="2464" y="2911"/>
                  </a:lnTo>
                  <a:lnTo>
                    <a:pt x="2542" y="2859"/>
                  </a:lnTo>
                  <a:lnTo>
                    <a:pt x="2616" y="2802"/>
                  </a:lnTo>
                  <a:lnTo>
                    <a:pt x="2686" y="2740"/>
                  </a:lnTo>
                  <a:lnTo>
                    <a:pt x="2752" y="2674"/>
                  </a:lnTo>
                  <a:lnTo>
                    <a:pt x="2814" y="2604"/>
                  </a:lnTo>
                  <a:lnTo>
                    <a:pt x="2871" y="2532"/>
                  </a:lnTo>
                  <a:lnTo>
                    <a:pt x="2924" y="2455"/>
                  </a:lnTo>
                  <a:lnTo>
                    <a:pt x="2973" y="2375"/>
                  </a:lnTo>
                  <a:lnTo>
                    <a:pt x="3016" y="2291"/>
                  </a:lnTo>
                  <a:lnTo>
                    <a:pt x="3054" y="2205"/>
                  </a:lnTo>
                  <a:lnTo>
                    <a:pt x="3087" y="2116"/>
                  </a:lnTo>
                  <a:lnTo>
                    <a:pt x="3114" y="2024"/>
                  </a:lnTo>
                  <a:lnTo>
                    <a:pt x="3135" y="1931"/>
                  </a:lnTo>
                  <a:lnTo>
                    <a:pt x="3152" y="1836"/>
                  </a:lnTo>
                  <a:lnTo>
                    <a:pt x="3161" y="1738"/>
                  </a:lnTo>
                  <a:lnTo>
                    <a:pt x="3164" y="1638"/>
                  </a:lnTo>
                  <a:lnTo>
                    <a:pt x="3161" y="1539"/>
                  </a:lnTo>
                  <a:lnTo>
                    <a:pt x="3152" y="1441"/>
                  </a:lnTo>
                  <a:lnTo>
                    <a:pt x="3135" y="1346"/>
                  </a:lnTo>
                  <a:lnTo>
                    <a:pt x="3114" y="1252"/>
                  </a:lnTo>
                  <a:lnTo>
                    <a:pt x="3087" y="1161"/>
                  </a:lnTo>
                  <a:lnTo>
                    <a:pt x="3054" y="1072"/>
                  </a:lnTo>
                  <a:lnTo>
                    <a:pt x="3016" y="985"/>
                  </a:lnTo>
                  <a:lnTo>
                    <a:pt x="2973" y="902"/>
                  </a:lnTo>
                  <a:lnTo>
                    <a:pt x="2924" y="822"/>
                  </a:lnTo>
                  <a:lnTo>
                    <a:pt x="2871" y="745"/>
                  </a:lnTo>
                  <a:lnTo>
                    <a:pt x="2814" y="672"/>
                  </a:lnTo>
                  <a:lnTo>
                    <a:pt x="2752" y="602"/>
                  </a:lnTo>
                  <a:lnTo>
                    <a:pt x="2686" y="537"/>
                  </a:lnTo>
                  <a:lnTo>
                    <a:pt x="2616" y="475"/>
                  </a:lnTo>
                  <a:lnTo>
                    <a:pt x="2542" y="418"/>
                  </a:lnTo>
                  <a:lnTo>
                    <a:pt x="2464" y="365"/>
                  </a:lnTo>
                  <a:lnTo>
                    <a:pt x="2384" y="317"/>
                  </a:lnTo>
                  <a:lnTo>
                    <a:pt x="2301" y="274"/>
                  </a:lnTo>
                  <a:lnTo>
                    <a:pt x="2214" y="236"/>
                  </a:lnTo>
                  <a:lnTo>
                    <a:pt x="2125" y="203"/>
                  </a:lnTo>
                  <a:lnTo>
                    <a:pt x="2034" y="175"/>
                  </a:lnTo>
                  <a:lnTo>
                    <a:pt x="1940" y="154"/>
                  </a:lnTo>
                  <a:lnTo>
                    <a:pt x="1844" y="138"/>
                  </a:lnTo>
                  <a:lnTo>
                    <a:pt x="1745" y="129"/>
                  </a:lnTo>
                  <a:lnTo>
                    <a:pt x="1646" y="126"/>
                  </a:lnTo>
                  <a:close/>
                  <a:moveTo>
                    <a:pt x="1646" y="0"/>
                  </a:moveTo>
                  <a:lnTo>
                    <a:pt x="1750" y="3"/>
                  </a:lnTo>
                  <a:lnTo>
                    <a:pt x="1852" y="12"/>
                  </a:lnTo>
                  <a:lnTo>
                    <a:pt x="1952" y="28"/>
                  </a:lnTo>
                  <a:lnTo>
                    <a:pt x="2050" y="50"/>
                  </a:lnTo>
                  <a:lnTo>
                    <a:pt x="2146" y="77"/>
                  </a:lnTo>
                  <a:lnTo>
                    <a:pt x="2240" y="110"/>
                  </a:lnTo>
                  <a:lnTo>
                    <a:pt x="2330" y="149"/>
                  </a:lnTo>
                  <a:lnTo>
                    <a:pt x="2419" y="192"/>
                  </a:lnTo>
                  <a:lnTo>
                    <a:pt x="2504" y="240"/>
                  </a:lnTo>
                  <a:lnTo>
                    <a:pt x="2585" y="293"/>
                  </a:lnTo>
                  <a:lnTo>
                    <a:pt x="2663" y="351"/>
                  </a:lnTo>
                  <a:lnTo>
                    <a:pt x="2738" y="414"/>
                  </a:lnTo>
                  <a:lnTo>
                    <a:pt x="2809" y="480"/>
                  </a:lnTo>
                  <a:lnTo>
                    <a:pt x="2876" y="550"/>
                  </a:lnTo>
                  <a:lnTo>
                    <a:pt x="2938" y="625"/>
                  </a:lnTo>
                  <a:lnTo>
                    <a:pt x="2996" y="703"/>
                  </a:lnTo>
                  <a:lnTo>
                    <a:pt x="3050" y="784"/>
                  </a:lnTo>
                  <a:lnTo>
                    <a:pt x="3098" y="868"/>
                  </a:lnTo>
                  <a:lnTo>
                    <a:pt x="3142" y="957"/>
                  </a:lnTo>
                  <a:lnTo>
                    <a:pt x="3180" y="1047"/>
                  </a:lnTo>
                  <a:lnTo>
                    <a:pt x="3214" y="1139"/>
                  </a:lnTo>
                  <a:lnTo>
                    <a:pt x="3241" y="1235"/>
                  </a:lnTo>
                  <a:lnTo>
                    <a:pt x="3262" y="1333"/>
                  </a:lnTo>
                  <a:lnTo>
                    <a:pt x="3279" y="1433"/>
                  </a:lnTo>
                  <a:lnTo>
                    <a:pt x="3288" y="1535"/>
                  </a:lnTo>
                  <a:lnTo>
                    <a:pt x="3291" y="1638"/>
                  </a:lnTo>
                  <a:lnTo>
                    <a:pt x="3288" y="1742"/>
                  </a:lnTo>
                  <a:lnTo>
                    <a:pt x="3279" y="1844"/>
                  </a:lnTo>
                  <a:lnTo>
                    <a:pt x="3262" y="1943"/>
                  </a:lnTo>
                  <a:lnTo>
                    <a:pt x="3241" y="2042"/>
                  </a:lnTo>
                  <a:lnTo>
                    <a:pt x="3214" y="2137"/>
                  </a:lnTo>
                  <a:lnTo>
                    <a:pt x="3180" y="2230"/>
                  </a:lnTo>
                  <a:lnTo>
                    <a:pt x="3142" y="2321"/>
                  </a:lnTo>
                  <a:lnTo>
                    <a:pt x="3098" y="2408"/>
                  </a:lnTo>
                  <a:lnTo>
                    <a:pt x="3050" y="2493"/>
                  </a:lnTo>
                  <a:lnTo>
                    <a:pt x="2996" y="2574"/>
                  </a:lnTo>
                  <a:lnTo>
                    <a:pt x="2938" y="2652"/>
                  </a:lnTo>
                  <a:lnTo>
                    <a:pt x="2876" y="2727"/>
                  </a:lnTo>
                  <a:lnTo>
                    <a:pt x="2809" y="2796"/>
                  </a:lnTo>
                  <a:lnTo>
                    <a:pt x="2738" y="2863"/>
                  </a:lnTo>
                  <a:lnTo>
                    <a:pt x="2663" y="2926"/>
                  </a:lnTo>
                  <a:lnTo>
                    <a:pt x="2585" y="2983"/>
                  </a:lnTo>
                  <a:lnTo>
                    <a:pt x="2504" y="3037"/>
                  </a:lnTo>
                  <a:lnTo>
                    <a:pt x="2419" y="3085"/>
                  </a:lnTo>
                  <a:lnTo>
                    <a:pt x="2330" y="3128"/>
                  </a:lnTo>
                  <a:lnTo>
                    <a:pt x="2240" y="3167"/>
                  </a:lnTo>
                  <a:lnTo>
                    <a:pt x="2146" y="3200"/>
                  </a:lnTo>
                  <a:lnTo>
                    <a:pt x="2050" y="3228"/>
                  </a:lnTo>
                  <a:lnTo>
                    <a:pt x="1952" y="3249"/>
                  </a:lnTo>
                  <a:lnTo>
                    <a:pt x="1852" y="3265"/>
                  </a:lnTo>
                  <a:lnTo>
                    <a:pt x="1750" y="3274"/>
                  </a:lnTo>
                  <a:lnTo>
                    <a:pt x="1646" y="3277"/>
                  </a:lnTo>
                  <a:lnTo>
                    <a:pt x="1542" y="3274"/>
                  </a:lnTo>
                  <a:lnTo>
                    <a:pt x="1440" y="3265"/>
                  </a:lnTo>
                  <a:lnTo>
                    <a:pt x="1339" y="3249"/>
                  </a:lnTo>
                  <a:lnTo>
                    <a:pt x="1241" y="3228"/>
                  </a:lnTo>
                  <a:lnTo>
                    <a:pt x="1145" y="3200"/>
                  </a:lnTo>
                  <a:lnTo>
                    <a:pt x="1051" y="3167"/>
                  </a:lnTo>
                  <a:lnTo>
                    <a:pt x="961" y="3128"/>
                  </a:lnTo>
                  <a:lnTo>
                    <a:pt x="873" y="3085"/>
                  </a:lnTo>
                  <a:lnTo>
                    <a:pt x="788" y="3037"/>
                  </a:lnTo>
                  <a:lnTo>
                    <a:pt x="706" y="2983"/>
                  </a:lnTo>
                  <a:lnTo>
                    <a:pt x="628" y="2926"/>
                  </a:lnTo>
                  <a:lnTo>
                    <a:pt x="553" y="2863"/>
                  </a:lnTo>
                  <a:lnTo>
                    <a:pt x="482" y="2796"/>
                  </a:lnTo>
                  <a:lnTo>
                    <a:pt x="416" y="2727"/>
                  </a:lnTo>
                  <a:lnTo>
                    <a:pt x="354" y="2652"/>
                  </a:lnTo>
                  <a:lnTo>
                    <a:pt x="296" y="2574"/>
                  </a:lnTo>
                  <a:lnTo>
                    <a:pt x="242" y="2493"/>
                  </a:lnTo>
                  <a:lnTo>
                    <a:pt x="194" y="2408"/>
                  </a:lnTo>
                  <a:lnTo>
                    <a:pt x="149" y="2321"/>
                  </a:lnTo>
                  <a:lnTo>
                    <a:pt x="111" y="2230"/>
                  </a:lnTo>
                  <a:lnTo>
                    <a:pt x="78" y="2137"/>
                  </a:lnTo>
                  <a:lnTo>
                    <a:pt x="50" y="2042"/>
                  </a:lnTo>
                  <a:lnTo>
                    <a:pt x="29" y="1943"/>
                  </a:lnTo>
                  <a:lnTo>
                    <a:pt x="13" y="1844"/>
                  </a:lnTo>
                  <a:lnTo>
                    <a:pt x="4" y="1742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4" y="1535"/>
                  </a:lnTo>
                  <a:lnTo>
                    <a:pt x="13" y="1433"/>
                  </a:lnTo>
                  <a:lnTo>
                    <a:pt x="29" y="1333"/>
                  </a:lnTo>
                  <a:lnTo>
                    <a:pt x="50" y="1235"/>
                  </a:lnTo>
                  <a:lnTo>
                    <a:pt x="78" y="1139"/>
                  </a:lnTo>
                  <a:lnTo>
                    <a:pt x="111" y="1047"/>
                  </a:lnTo>
                  <a:lnTo>
                    <a:pt x="149" y="957"/>
                  </a:lnTo>
                  <a:lnTo>
                    <a:pt x="194" y="868"/>
                  </a:lnTo>
                  <a:lnTo>
                    <a:pt x="242" y="784"/>
                  </a:lnTo>
                  <a:lnTo>
                    <a:pt x="296" y="703"/>
                  </a:lnTo>
                  <a:lnTo>
                    <a:pt x="354" y="625"/>
                  </a:lnTo>
                  <a:lnTo>
                    <a:pt x="416" y="550"/>
                  </a:lnTo>
                  <a:lnTo>
                    <a:pt x="482" y="480"/>
                  </a:lnTo>
                  <a:lnTo>
                    <a:pt x="553" y="414"/>
                  </a:lnTo>
                  <a:lnTo>
                    <a:pt x="628" y="351"/>
                  </a:lnTo>
                  <a:lnTo>
                    <a:pt x="706" y="293"/>
                  </a:lnTo>
                  <a:lnTo>
                    <a:pt x="788" y="240"/>
                  </a:lnTo>
                  <a:lnTo>
                    <a:pt x="873" y="192"/>
                  </a:lnTo>
                  <a:lnTo>
                    <a:pt x="961" y="149"/>
                  </a:lnTo>
                  <a:lnTo>
                    <a:pt x="1051" y="110"/>
                  </a:lnTo>
                  <a:lnTo>
                    <a:pt x="1145" y="77"/>
                  </a:lnTo>
                  <a:lnTo>
                    <a:pt x="1241" y="50"/>
                  </a:lnTo>
                  <a:lnTo>
                    <a:pt x="1339" y="28"/>
                  </a:lnTo>
                  <a:lnTo>
                    <a:pt x="1440" y="12"/>
                  </a:lnTo>
                  <a:lnTo>
                    <a:pt x="1542" y="3"/>
                  </a:lnTo>
                  <a:lnTo>
                    <a:pt x="16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25"/>
            <p:cNvSpPr>
              <a:spLocks/>
            </p:cNvSpPr>
            <p:nvPr/>
          </p:nvSpPr>
          <p:spPr bwMode="auto">
            <a:xfrm>
              <a:off x="10204451" y="2181225"/>
              <a:ext cx="255588" cy="19050"/>
            </a:xfrm>
            <a:custGeom>
              <a:avLst/>
              <a:gdLst>
                <a:gd name="T0" fmla="*/ 62 w 1771"/>
                <a:gd name="T1" fmla="*/ 0 h 126"/>
                <a:gd name="T2" fmla="*/ 1709 w 1771"/>
                <a:gd name="T3" fmla="*/ 0 h 126"/>
                <a:gd name="T4" fmla="*/ 1725 w 1771"/>
                <a:gd name="T5" fmla="*/ 2 h 126"/>
                <a:gd name="T6" fmla="*/ 1740 w 1771"/>
                <a:gd name="T7" fmla="*/ 8 h 126"/>
                <a:gd name="T8" fmla="*/ 1753 w 1771"/>
                <a:gd name="T9" fmla="*/ 18 h 126"/>
                <a:gd name="T10" fmla="*/ 1763 w 1771"/>
                <a:gd name="T11" fmla="*/ 31 h 126"/>
                <a:gd name="T12" fmla="*/ 1769 w 1771"/>
                <a:gd name="T13" fmla="*/ 46 h 126"/>
                <a:gd name="T14" fmla="*/ 1771 w 1771"/>
                <a:gd name="T15" fmla="*/ 62 h 126"/>
                <a:gd name="T16" fmla="*/ 1769 w 1771"/>
                <a:gd name="T17" fmla="*/ 79 h 126"/>
                <a:gd name="T18" fmla="*/ 1763 w 1771"/>
                <a:gd name="T19" fmla="*/ 94 h 126"/>
                <a:gd name="T20" fmla="*/ 1753 w 1771"/>
                <a:gd name="T21" fmla="*/ 107 h 126"/>
                <a:gd name="T22" fmla="*/ 1740 w 1771"/>
                <a:gd name="T23" fmla="*/ 117 h 126"/>
                <a:gd name="T24" fmla="*/ 1725 w 1771"/>
                <a:gd name="T25" fmla="*/ 123 h 126"/>
                <a:gd name="T26" fmla="*/ 1709 w 1771"/>
                <a:gd name="T27" fmla="*/ 126 h 126"/>
                <a:gd name="T28" fmla="*/ 62 w 1771"/>
                <a:gd name="T29" fmla="*/ 126 h 126"/>
                <a:gd name="T30" fmla="*/ 46 w 1771"/>
                <a:gd name="T31" fmla="*/ 123 h 126"/>
                <a:gd name="T32" fmla="*/ 31 w 1771"/>
                <a:gd name="T33" fmla="*/ 117 h 126"/>
                <a:gd name="T34" fmla="*/ 18 w 1771"/>
                <a:gd name="T35" fmla="*/ 107 h 126"/>
                <a:gd name="T36" fmla="*/ 9 w 1771"/>
                <a:gd name="T37" fmla="*/ 94 h 126"/>
                <a:gd name="T38" fmla="*/ 2 w 1771"/>
                <a:gd name="T39" fmla="*/ 79 h 126"/>
                <a:gd name="T40" fmla="*/ 0 w 1771"/>
                <a:gd name="T41" fmla="*/ 62 h 126"/>
                <a:gd name="T42" fmla="*/ 2 w 1771"/>
                <a:gd name="T43" fmla="*/ 46 h 126"/>
                <a:gd name="T44" fmla="*/ 9 w 1771"/>
                <a:gd name="T45" fmla="*/ 31 h 126"/>
                <a:gd name="T46" fmla="*/ 18 w 1771"/>
                <a:gd name="T47" fmla="*/ 18 h 126"/>
                <a:gd name="T48" fmla="*/ 31 w 1771"/>
                <a:gd name="T49" fmla="*/ 8 h 126"/>
                <a:gd name="T50" fmla="*/ 46 w 1771"/>
                <a:gd name="T51" fmla="*/ 2 h 126"/>
                <a:gd name="T52" fmla="*/ 62 w 1771"/>
                <a:gd name="T5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1" h="126">
                  <a:moveTo>
                    <a:pt x="62" y="0"/>
                  </a:moveTo>
                  <a:lnTo>
                    <a:pt x="1709" y="0"/>
                  </a:lnTo>
                  <a:lnTo>
                    <a:pt x="1725" y="2"/>
                  </a:lnTo>
                  <a:lnTo>
                    <a:pt x="1740" y="8"/>
                  </a:lnTo>
                  <a:lnTo>
                    <a:pt x="1753" y="18"/>
                  </a:lnTo>
                  <a:lnTo>
                    <a:pt x="1763" y="31"/>
                  </a:lnTo>
                  <a:lnTo>
                    <a:pt x="1769" y="46"/>
                  </a:lnTo>
                  <a:lnTo>
                    <a:pt x="1771" y="62"/>
                  </a:lnTo>
                  <a:lnTo>
                    <a:pt x="1769" y="79"/>
                  </a:lnTo>
                  <a:lnTo>
                    <a:pt x="1763" y="94"/>
                  </a:lnTo>
                  <a:lnTo>
                    <a:pt x="1753" y="107"/>
                  </a:lnTo>
                  <a:lnTo>
                    <a:pt x="1740" y="117"/>
                  </a:lnTo>
                  <a:lnTo>
                    <a:pt x="1725" y="123"/>
                  </a:lnTo>
                  <a:lnTo>
                    <a:pt x="1709" y="126"/>
                  </a:lnTo>
                  <a:lnTo>
                    <a:pt x="62" y="126"/>
                  </a:lnTo>
                  <a:lnTo>
                    <a:pt x="46" y="123"/>
                  </a:lnTo>
                  <a:lnTo>
                    <a:pt x="31" y="117"/>
                  </a:lnTo>
                  <a:lnTo>
                    <a:pt x="18" y="107"/>
                  </a:lnTo>
                  <a:lnTo>
                    <a:pt x="9" y="94"/>
                  </a:lnTo>
                  <a:lnTo>
                    <a:pt x="2" y="79"/>
                  </a:lnTo>
                  <a:lnTo>
                    <a:pt x="0" y="62"/>
                  </a:lnTo>
                  <a:lnTo>
                    <a:pt x="2" y="46"/>
                  </a:lnTo>
                  <a:lnTo>
                    <a:pt x="9" y="31"/>
                  </a:lnTo>
                  <a:lnTo>
                    <a:pt x="18" y="18"/>
                  </a:lnTo>
                  <a:lnTo>
                    <a:pt x="31" y="8"/>
                  </a:lnTo>
                  <a:lnTo>
                    <a:pt x="46" y="2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4" name="Freeform 30"/>
          <p:cNvSpPr>
            <a:spLocks noEditPoints="1"/>
          </p:cNvSpPr>
          <p:nvPr/>
        </p:nvSpPr>
        <p:spPr bwMode="auto">
          <a:xfrm>
            <a:off x="9106602" y="2121410"/>
            <a:ext cx="518002" cy="145370"/>
          </a:xfrm>
          <a:custGeom>
            <a:avLst/>
            <a:gdLst>
              <a:gd name="T0" fmla="*/ 402 w 3293"/>
              <a:gd name="T1" fmla="*/ 156 h 919"/>
              <a:gd name="T2" fmla="*/ 321 w 3293"/>
              <a:gd name="T3" fmla="*/ 181 h 919"/>
              <a:gd name="T4" fmla="*/ 252 w 3293"/>
              <a:gd name="T5" fmla="*/ 228 h 919"/>
              <a:gd name="T6" fmla="*/ 198 w 3293"/>
              <a:gd name="T7" fmla="*/ 293 h 919"/>
              <a:gd name="T8" fmla="*/ 162 w 3293"/>
              <a:gd name="T9" fmla="*/ 372 h 919"/>
              <a:gd name="T10" fmla="*/ 150 w 3293"/>
              <a:gd name="T11" fmla="*/ 459 h 919"/>
              <a:gd name="T12" fmla="*/ 162 w 3293"/>
              <a:gd name="T13" fmla="*/ 546 h 919"/>
              <a:gd name="T14" fmla="*/ 198 w 3293"/>
              <a:gd name="T15" fmla="*/ 624 h 919"/>
              <a:gd name="T16" fmla="*/ 252 w 3293"/>
              <a:gd name="T17" fmla="*/ 689 h 919"/>
              <a:gd name="T18" fmla="*/ 321 w 3293"/>
              <a:gd name="T19" fmla="*/ 736 h 919"/>
              <a:gd name="T20" fmla="*/ 402 w 3293"/>
              <a:gd name="T21" fmla="*/ 762 h 919"/>
              <a:gd name="T22" fmla="*/ 2848 w 3293"/>
              <a:gd name="T23" fmla="*/ 765 h 919"/>
              <a:gd name="T24" fmla="*/ 2931 w 3293"/>
              <a:gd name="T25" fmla="*/ 752 h 919"/>
              <a:gd name="T26" fmla="*/ 3007 w 3293"/>
              <a:gd name="T27" fmla="*/ 715 h 919"/>
              <a:gd name="T28" fmla="*/ 3069 w 3293"/>
              <a:gd name="T29" fmla="*/ 659 h 919"/>
              <a:gd name="T30" fmla="*/ 3115 w 3293"/>
              <a:gd name="T31" fmla="*/ 587 h 919"/>
              <a:gd name="T32" fmla="*/ 3139 w 3293"/>
              <a:gd name="T33" fmla="*/ 503 h 919"/>
              <a:gd name="T34" fmla="*/ 3139 w 3293"/>
              <a:gd name="T35" fmla="*/ 414 h 919"/>
              <a:gd name="T36" fmla="*/ 3115 w 3293"/>
              <a:gd name="T37" fmla="*/ 331 h 919"/>
              <a:gd name="T38" fmla="*/ 3069 w 3293"/>
              <a:gd name="T39" fmla="*/ 259 h 919"/>
              <a:gd name="T40" fmla="*/ 3007 w 3293"/>
              <a:gd name="T41" fmla="*/ 202 h 919"/>
              <a:gd name="T42" fmla="*/ 2931 w 3293"/>
              <a:gd name="T43" fmla="*/ 166 h 919"/>
              <a:gd name="T44" fmla="*/ 2848 w 3293"/>
              <a:gd name="T45" fmla="*/ 152 h 919"/>
              <a:gd name="T46" fmla="*/ 445 w 3293"/>
              <a:gd name="T47" fmla="*/ 0 h 919"/>
              <a:gd name="T48" fmla="*/ 2900 w 3293"/>
              <a:gd name="T49" fmla="*/ 2 h 919"/>
              <a:gd name="T50" fmla="*/ 2998 w 3293"/>
              <a:gd name="T51" fmla="*/ 26 h 919"/>
              <a:gd name="T52" fmla="*/ 3085 w 3293"/>
              <a:gd name="T53" fmla="*/ 71 h 919"/>
              <a:gd name="T54" fmla="*/ 3162 w 3293"/>
              <a:gd name="T55" fmla="*/ 133 h 919"/>
              <a:gd name="T56" fmla="*/ 3223 w 3293"/>
              <a:gd name="T57" fmla="*/ 213 h 919"/>
              <a:gd name="T58" fmla="*/ 3266 w 3293"/>
              <a:gd name="T59" fmla="*/ 304 h 919"/>
              <a:gd name="T60" fmla="*/ 3289 w 3293"/>
              <a:gd name="T61" fmla="*/ 405 h 919"/>
              <a:gd name="T62" fmla="*/ 3289 w 3293"/>
              <a:gd name="T63" fmla="*/ 513 h 919"/>
              <a:gd name="T64" fmla="*/ 3266 w 3293"/>
              <a:gd name="T65" fmla="*/ 614 h 919"/>
              <a:gd name="T66" fmla="*/ 3223 w 3293"/>
              <a:gd name="T67" fmla="*/ 705 h 919"/>
              <a:gd name="T68" fmla="*/ 3162 w 3293"/>
              <a:gd name="T69" fmla="*/ 784 h 919"/>
              <a:gd name="T70" fmla="*/ 3085 w 3293"/>
              <a:gd name="T71" fmla="*/ 847 h 919"/>
              <a:gd name="T72" fmla="*/ 2998 w 3293"/>
              <a:gd name="T73" fmla="*/ 892 h 919"/>
              <a:gd name="T74" fmla="*/ 2900 w 3293"/>
              <a:gd name="T75" fmla="*/ 916 h 919"/>
              <a:gd name="T76" fmla="*/ 445 w 3293"/>
              <a:gd name="T77" fmla="*/ 919 h 919"/>
              <a:gd name="T78" fmla="*/ 343 w 3293"/>
              <a:gd name="T79" fmla="*/ 906 h 919"/>
              <a:gd name="T80" fmla="*/ 249 w 3293"/>
              <a:gd name="T81" fmla="*/ 872 h 919"/>
              <a:gd name="T82" fmla="*/ 166 w 3293"/>
              <a:gd name="T83" fmla="*/ 818 h 919"/>
              <a:gd name="T84" fmla="*/ 98 w 3293"/>
              <a:gd name="T85" fmla="*/ 747 h 919"/>
              <a:gd name="T86" fmla="*/ 45 w 3293"/>
              <a:gd name="T87" fmla="*/ 661 h 919"/>
              <a:gd name="T88" fmla="*/ 12 w 3293"/>
              <a:gd name="T89" fmla="*/ 564 h 919"/>
              <a:gd name="T90" fmla="*/ 0 w 3293"/>
              <a:gd name="T91" fmla="*/ 459 h 919"/>
              <a:gd name="T92" fmla="*/ 12 w 3293"/>
              <a:gd name="T93" fmla="*/ 354 h 919"/>
              <a:gd name="T94" fmla="*/ 45 w 3293"/>
              <a:gd name="T95" fmla="*/ 257 h 919"/>
              <a:gd name="T96" fmla="*/ 98 w 3293"/>
              <a:gd name="T97" fmla="*/ 171 h 919"/>
              <a:gd name="T98" fmla="*/ 166 w 3293"/>
              <a:gd name="T99" fmla="*/ 100 h 919"/>
              <a:gd name="T100" fmla="*/ 249 w 3293"/>
              <a:gd name="T101" fmla="*/ 46 h 919"/>
              <a:gd name="T102" fmla="*/ 343 w 3293"/>
              <a:gd name="T103" fmla="*/ 11 h 919"/>
              <a:gd name="T104" fmla="*/ 445 w 3293"/>
              <a:gd name="T105" fmla="*/ 0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93" h="919">
                <a:moveTo>
                  <a:pt x="445" y="152"/>
                </a:moveTo>
                <a:lnTo>
                  <a:pt x="402" y="156"/>
                </a:lnTo>
                <a:lnTo>
                  <a:pt x="360" y="166"/>
                </a:lnTo>
                <a:lnTo>
                  <a:pt x="321" y="181"/>
                </a:lnTo>
                <a:lnTo>
                  <a:pt x="286" y="202"/>
                </a:lnTo>
                <a:lnTo>
                  <a:pt x="252" y="228"/>
                </a:lnTo>
                <a:lnTo>
                  <a:pt x="223" y="259"/>
                </a:lnTo>
                <a:lnTo>
                  <a:pt x="198" y="293"/>
                </a:lnTo>
                <a:lnTo>
                  <a:pt x="178" y="331"/>
                </a:lnTo>
                <a:lnTo>
                  <a:pt x="162" y="372"/>
                </a:lnTo>
                <a:lnTo>
                  <a:pt x="153" y="414"/>
                </a:lnTo>
                <a:lnTo>
                  <a:pt x="150" y="459"/>
                </a:lnTo>
                <a:lnTo>
                  <a:pt x="153" y="503"/>
                </a:lnTo>
                <a:lnTo>
                  <a:pt x="162" y="546"/>
                </a:lnTo>
                <a:lnTo>
                  <a:pt x="178" y="587"/>
                </a:lnTo>
                <a:lnTo>
                  <a:pt x="198" y="624"/>
                </a:lnTo>
                <a:lnTo>
                  <a:pt x="223" y="659"/>
                </a:lnTo>
                <a:lnTo>
                  <a:pt x="252" y="689"/>
                </a:lnTo>
                <a:lnTo>
                  <a:pt x="286" y="715"/>
                </a:lnTo>
                <a:lnTo>
                  <a:pt x="321" y="736"/>
                </a:lnTo>
                <a:lnTo>
                  <a:pt x="360" y="752"/>
                </a:lnTo>
                <a:lnTo>
                  <a:pt x="402" y="762"/>
                </a:lnTo>
                <a:lnTo>
                  <a:pt x="445" y="765"/>
                </a:lnTo>
                <a:lnTo>
                  <a:pt x="2848" y="765"/>
                </a:lnTo>
                <a:lnTo>
                  <a:pt x="2891" y="762"/>
                </a:lnTo>
                <a:lnTo>
                  <a:pt x="2931" y="752"/>
                </a:lnTo>
                <a:lnTo>
                  <a:pt x="2971" y="736"/>
                </a:lnTo>
                <a:lnTo>
                  <a:pt x="3007" y="715"/>
                </a:lnTo>
                <a:lnTo>
                  <a:pt x="3039" y="689"/>
                </a:lnTo>
                <a:lnTo>
                  <a:pt x="3069" y="659"/>
                </a:lnTo>
                <a:lnTo>
                  <a:pt x="3095" y="624"/>
                </a:lnTo>
                <a:lnTo>
                  <a:pt x="3115" y="587"/>
                </a:lnTo>
                <a:lnTo>
                  <a:pt x="3130" y="546"/>
                </a:lnTo>
                <a:lnTo>
                  <a:pt x="3139" y="503"/>
                </a:lnTo>
                <a:lnTo>
                  <a:pt x="3143" y="459"/>
                </a:lnTo>
                <a:lnTo>
                  <a:pt x="3139" y="414"/>
                </a:lnTo>
                <a:lnTo>
                  <a:pt x="3130" y="372"/>
                </a:lnTo>
                <a:lnTo>
                  <a:pt x="3115" y="331"/>
                </a:lnTo>
                <a:lnTo>
                  <a:pt x="3095" y="293"/>
                </a:lnTo>
                <a:lnTo>
                  <a:pt x="3069" y="259"/>
                </a:lnTo>
                <a:lnTo>
                  <a:pt x="3039" y="228"/>
                </a:lnTo>
                <a:lnTo>
                  <a:pt x="3007" y="202"/>
                </a:lnTo>
                <a:lnTo>
                  <a:pt x="2971" y="181"/>
                </a:lnTo>
                <a:lnTo>
                  <a:pt x="2931" y="166"/>
                </a:lnTo>
                <a:lnTo>
                  <a:pt x="2891" y="156"/>
                </a:lnTo>
                <a:lnTo>
                  <a:pt x="2848" y="152"/>
                </a:lnTo>
                <a:lnTo>
                  <a:pt x="445" y="152"/>
                </a:lnTo>
                <a:close/>
                <a:moveTo>
                  <a:pt x="445" y="0"/>
                </a:moveTo>
                <a:lnTo>
                  <a:pt x="2848" y="0"/>
                </a:lnTo>
                <a:lnTo>
                  <a:pt x="2900" y="2"/>
                </a:lnTo>
                <a:lnTo>
                  <a:pt x="2950" y="11"/>
                </a:lnTo>
                <a:lnTo>
                  <a:pt x="2998" y="26"/>
                </a:lnTo>
                <a:lnTo>
                  <a:pt x="3043" y="46"/>
                </a:lnTo>
                <a:lnTo>
                  <a:pt x="3085" y="71"/>
                </a:lnTo>
                <a:lnTo>
                  <a:pt x="3125" y="100"/>
                </a:lnTo>
                <a:lnTo>
                  <a:pt x="3162" y="133"/>
                </a:lnTo>
                <a:lnTo>
                  <a:pt x="3195" y="171"/>
                </a:lnTo>
                <a:lnTo>
                  <a:pt x="3223" y="213"/>
                </a:lnTo>
                <a:lnTo>
                  <a:pt x="3247" y="257"/>
                </a:lnTo>
                <a:lnTo>
                  <a:pt x="3266" y="304"/>
                </a:lnTo>
                <a:lnTo>
                  <a:pt x="3280" y="354"/>
                </a:lnTo>
                <a:lnTo>
                  <a:pt x="3289" y="405"/>
                </a:lnTo>
                <a:lnTo>
                  <a:pt x="3293" y="459"/>
                </a:lnTo>
                <a:lnTo>
                  <a:pt x="3289" y="513"/>
                </a:lnTo>
                <a:lnTo>
                  <a:pt x="3280" y="564"/>
                </a:lnTo>
                <a:lnTo>
                  <a:pt x="3266" y="614"/>
                </a:lnTo>
                <a:lnTo>
                  <a:pt x="3247" y="661"/>
                </a:lnTo>
                <a:lnTo>
                  <a:pt x="3223" y="705"/>
                </a:lnTo>
                <a:lnTo>
                  <a:pt x="3195" y="747"/>
                </a:lnTo>
                <a:lnTo>
                  <a:pt x="3162" y="784"/>
                </a:lnTo>
                <a:lnTo>
                  <a:pt x="3125" y="818"/>
                </a:lnTo>
                <a:lnTo>
                  <a:pt x="3085" y="847"/>
                </a:lnTo>
                <a:lnTo>
                  <a:pt x="3043" y="872"/>
                </a:lnTo>
                <a:lnTo>
                  <a:pt x="2998" y="892"/>
                </a:lnTo>
                <a:lnTo>
                  <a:pt x="2950" y="906"/>
                </a:lnTo>
                <a:lnTo>
                  <a:pt x="2900" y="916"/>
                </a:lnTo>
                <a:lnTo>
                  <a:pt x="2848" y="919"/>
                </a:lnTo>
                <a:lnTo>
                  <a:pt x="445" y="919"/>
                </a:lnTo>
                <a:lnTo>
                  <a:pt x="393" y="916"/>
                </a:lnTo>
                <a:lnTo>
                  <a:pt x="343" y="906"/>
                </a:lnTo>
                <a:lnTo>
                  <a:pt x="295" y="892"/>
                </a:lnTo>
                <a:lnTo>
                  <a:pt x="249" y="872"/>
                </a:lnTo>
                <a:lnTo>
                  <a:pt x="206" y="847"/>
                </a:lnTo>
                <a:lnTo>
                  <a:pt x="166" y="818"/>
                </a:lnTo>
                <a:lnTo>
                  <a:pt x="131" y="784"/>
                </a:lnTo>
                <a:lnTo>
                  <a:pt x="98" y="747"/>
                </a:lnTo>
                <a:lnTo>
                  <a:pt x="69" y="705"/>
                </a:lnTo>
                <a:lnTo>
                  <a:pt x="45" y="661"/>
                </a:lnTo>
                <a:lnTo>
                  <a:pt x="26" y="614"/>
                </a:lnTo>
                <a:lnTo>
                  <a:pt x="12" y="564"/>
                </a:lnTo>
                <a:lnTo>
                  <a:pt x="3" y="513"/>
                </a:lnTo>
                <a:lnTo>
                  <a:pt x="0" y="459"/>
                </a:lnTo>
                <a:lnTo>
                  <a:pt x="3" y="405"/>
                </a:lnTo>
                <a:lnTo>
                  <a:pt x="12" y="354"/>
                </a:lnTo>
                <a:lnTo>
                  <a:pt x="26" y="304"/>
                </a:lnTo>
                <a:lnTo>
                  <a:pt x="45" y="257"/>
                </a:lnTo>
                <a:lnTo>
                  <a:pt x="69" y="213"/>
                </a:lnTo>
                <a:lnTo>
                  <a:pt x="98" y="171"/>
                </a:lnTo>
                <a:lnTo>
                  <a:pt x="131" y="133"/>
                </a:lnTo>
                <a:lnTo>
                  <a:pt x="166" y="100"/>
                </a:lnTo>
                <a:lnTo>
                  <a:pt x="206" y="71"/>
                </a:lnTo>
                <a:lnTo>
                  <a:pt x="249" y="46"/>
                </a:lnTo>
                <a:lnTo>
                  <a:pt x="295" y="26"/>
                </a:lnTo>
                <a:lnTo>
                  <a:pt x="343" y="11"/>
                </a:lnTo>
                <a:lnTo>
                  <a:pt x="393" y="2"/>
                </a:lnTo>
                <a:lnTo>
                  <a:pt x="44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3" name="Group 232"/>
          <p:cNvGrpSpPr/>
          <p:nvPr/>
        </p:nvGrpSpPr>
        <p:grpSpPr>
          <a:xfrm>
            <a:off x="8156266" y="2058364"/>
            <a:ext cx="547687" cy="271463"/>
            <a:chOff x="8199438" y="2063751"/>
            <a:chExt cx="547687" cy="2714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8" name="Freeform 35"/>
            <p:cNvSpPr>
              <a:spLocks noEditPoints="1"/>
            </p:cNvSpPr>
            <p:nvPr/>
          </p:nvSpPr>
          <p:spPr bwMode="auto">
            <a:xfrm>
              <a:off x="8328025" y="2163763"/>
              <a:ext cx="73025" cy="71438"/>
            </a:xfrm>
            <a:custGeom>
              <a:avLst/>
              <a:gdLst>
                <a:gd name="T0" fmla="*/ 204 w 460"/>
                <a:gd name="T1" fmla="*/ 117 h 456"/>
                <a:gd name="T2" fmla="*/ 158 w 460"/>
                <a:gd name="T3" fmla="*/ 139 h 456"/>
                <a:gd name="T4" fmla="*/ 127 w 460"/>
                <a:gd name="T5" fmla="*/ 178 h 456"/>
                <a:gd name="T6" fmla="*/ 115 w 460"/>
                <a:gd name="T7" fmla="*/ 228 h 456"/>
                <a:gd name="T8" fmla="*/ 127 w 460"/>
                <a:gd name="T9" fmla="*/ 279 h 456"/>
                <a:gd name="T10" fmla="*/ 158 w 460"/>
                <a:gd name="T11" fmla="*/ 317 h 456"/>
                <a:gd name="T12" fmla="*/ 204 w 460"/>
                <a:gd name="T13" fmla="*/ 340 h 456"/>
                <a:gd name="T14" fmla="*/ 256 w 460"/>
                <a:gd name="T15" fmla="*/ 340 h 456"/>
                <a:gd name="T16" fmla="*/ 302 w 460"/>
                <a:gd name="T17" fmla="*/ 317 h 456"/>
                <a:gd name="T18" fmla="*/ 334 w 460"/>
                <a:gd name="T19" fmla="*/ 279 h 456"/>
                <a:gd name="T20" fmla="*/ 345 w 460"/>
                <a:gd name="T21" fmla="*/ 228 h 456"/>
                <a:gd name="T22" fmla="*/ 334 w 460"/>
                <a:gd name="T23" fmla="*/ 178 h 456"/>
                <a:gd name="T24" fmla="*/ 302 w 460"/>
                <a:gd name="T25" fmla="*/ 139 h 456"/>
                <a:gd name="T26" fmla="*/ 256 w 460"/>
                <a:gd name="T27" fmla="*/ 117 h 456"/>
                <a:gd name="T28" fmla="*/ 230 w 460"/>
                <a:gd name="T29" fmla="*/ 0 h 456"/>
                <a:gd name="T30" fmla="*/ 302 w 460"/>
                <a:gd name="T31" fmla="*/ 13 h 456"/>
                <a:gd name="T32" fmla="*/ 366 w 460"/>
                <a:gd name="T33" fmla="*/ 45 h 456"/>
                <a:gd name="T34" fmla="*/ 416 w 460"/>
                <a:gd name="T35" fmla="*/ 95 h 456"/>
                <a:gd name="T36" fmla="*/ 449 w 460"/>
                <a:gd name="T37" fmla="*/ 157 h 456"/>
                <a:gd name="T38" fmla="*/ 460 w 460"/>
                <a:gd name="T39" fmla="*/ 228 h 456"/>
                <a:gd name="T40" fmla="*/ 449 w 460"/>
                <a:gd name="T41" fmla="*/ 301 h 456"/>
                <a:gd name="T42" fmla="*/ 416 w 460"/>
                <a:gd name="T43" fmla="*/ 363 h 456"/>
                <a:gd name="T44" fmla="*/ 366 w 460"/>
                <a:gd name="T45" fmla="*/ 413 h 456"/>
                <a:gd name="T46" fmla="*/ 302 w 460"/>
                <a:gd name="T47" fmla="*/ 445 h 456"/>
                <a:gd name="T48" fmla="*/ 230 w 460"/>
                <a:gd name="T49" fmla="*/ 456 h 456"/>
                <a:gd name="T50" fmla="*/ 157 w 460"/>
                <a:gd name="T51" fmla="*/ 445 h 456"/>
                <a:gd name="T52" fmla="*/ 94 w 460"/>
                <a:gd name="T53" fmla="*/ 413 h 456"/>
                <a:gd name="T54" fmla="*/ 44 w 460"/>
                <a:gd name="T55" fmla="*/ 363 h 456"/>
                <a:gd name="T56" fmla="*/ 12 w 460"/>
                <a:gd name="T57" fmla="*/ 301 h 456"/>
                <a:gd name="T58" fmla="*/ 0 w 460"/>
                <a:gd name="T59" fmla="*/ 228 h 456"/>
                <a:gd name="T60" fmla="*/ 12 w 460"/>
                <a:gd name="T61" fmla="*/ 157 h 456"/>
                <a:gd name="T62" fmla="*/ 44 w 460"/>
                <a:gd name="T63" fmla="*/ 95 h 456"/>
                <a:gd name="T64" fmla="*/ 94 w 460"/>
                <a:gd name="T65" fmla="*/ 45 h 456"/>
                <a:gd name="T66" fmla="*/ 157 w 460"/>
                <a:gd name="T67" fmla="*/ 13 h 456"/>
                <a:gd name="T68" fmla="*/ 230 w 460"/>
                <a:gd name="T69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0" h="456">
                  <a:moveTo>
                    <a:pt x="230" y="114"/>
                  </a:moveTo>
                  <a:lnTo>
                    <a:pt x="204" y="117"/>
                  </a:lnTo>
                  <a:lnTo>
                    <a:pt x="180" y="126"/>
                  </a:lnTo>
                  <a:lnTo>
                    <a:pt x="158" y="139"/>
                  </a:lnTo>
                  <a:lnTo>
                    <a:pt x="140" y="158"/>
                  </a:lnTo>
                  <a:lnTo>
                    <a:pt x="127" y="178"/>
                  </a:lnTo>
                  <a:lnTo>
                    <a:pt x="118" y="202"/>
                  </a:lnTo>
                  <a:lnTo>
                    <a:pt x="115" y="228"/>
                  </a:lnTo>
                  <a:lnTo>
                    <a:pt x="118" y="255"/>
                  </a:lnTo>
                  <a:lnTo>
                    <a:pt x="127" y="279"/>
                  </a:lnTo>
                  <a:lnTo>
                    <a:pt x="140" y="300"/>
                  </a:lnTo>
                  <a:lnTo>
                    <a:pt x="158" y="317"/>
                  </a:lnTo>
                  <a:lnTo>
                    <a:pt x="180" y="331"/>
                  </a:lnTo>
                  <a:lnTo>
                    <a:pt x="204" y="340"/>
                  </a:lnTo>
                  <a:lnTo>
                    <a:pt x="230" y="342"/>
                  </a:lnTo>
                  <a:lnTo>
                    <a:pt x="256" y="340"/>
                  </a:lnTo>
                  <a:lnTo>
                    <a:pt x="280" y="331"/>
                  </a:lnTo>
                  <a:lnTo>
                    <a:pt x="302" y="317"/>
                  </a:lnTo>
                  <a:lnTo>
                    <a:pt x="320" y="300"/>
                  </a:lnTo>
                  <a:lnTo>
                    <a:pt x="334" y="279"/>
                  </a:lnTo>
                  <a:lnTo>
                    <a:pt x="342" y="255"/>
                  </a:lnTo>
                  <a:lnTo>
                    <a:pt x="345" y="228"/>
                  </a:lnTo>
                  <a:lnTo>
                    <a:pt x="342" y="202"/>
                  </a:lnTo>
                  <a:lnTo>
                    <a:pt x="334" y="178"/>
                  </a:lnTo>
                  <a:lnTo>
                    <a:pt x="320" y="158"/>
                  </a:lnTo>
                  <a:lnTo>
                    <a:pt x="302" y="139"/>
                  </a:lnTo>
                  <a:lnTo>
                    <a:pt x="280" y="126"/>
                  </a:lnTo>
                  <a:lnTo>
                    <a:pt x="256" y="117"/>
                  </a:lnTo>
                  <a:lnTo>
                    <a:pt x="230" y="114"/>
                  </a:lnTo>
                  <a:close/>
                  <a:moveTo>
                    <a:pt x="230" y="0"/>
                  </a:moveTo>
                  <a:lnTo>
                    <a:pt x="268" y="3"/>
                  </a:lnTo>
                  <a:lnTo>
                    <a:pt x="302" y="13"/>
                  </a:lnTo>
                  <a:lnTo>
                    <a:pt x="336" y="26"/>
                  </a:lnTo>
                  <a:lnTo>
                    <a:pt x="366" y="45"/>
                  </a:lnTo>
                  <a:lnTo>
                    <a:pt x="393" y="68"/>
                  </a:lnTo>
                  <a:lnTo>
                    <a:pt x="416" y="95"/>
                  </a:lnTo>
                  <a:lnTo>
                    <a:pt x="435" y="124"/>
                  </a:lnTo>
                  <a:lnTo>
                    <a:pt x="449" y="157"/>
                  </a:lnTo>
                  <a:lnTo>
                    <a:pt x="457" y="192"/>
                  </a:lnTo>
                  <a:lnTo>
                    <a:pt x="460" y="228"/>
                  </a:lnTo>
                  <a:lnTo>
                    <a:pt x="457" y="266"/>
                  </a:lnTo>
                  <a:lnTo>
                    <a:pt x="449" y="301"/>
                  </a:lnTo>
                  <a:lnTo>
                    <a:pt x="435" y="333"/>
                  </a:lnTo>
                  <a:lnTo>
                    <a:pt x="416" y="363"/>
                  </a:lnTo>
                  <a:lnTo>
                    <a:pt x="393" y="390"/>
                  </a:lnTo>
                  <a:lnTo>
                    <a:pt x="366" y="413"/>
                  </a:lnTo>
                  <a:lnTo>
                    <a:pt x="336" y="431"/>
                  </a:lnTo>
                  <a:lnTo>
                    <a:pt x="302" y="445"/>
                  </a:lnTo>
                  <a:lnTo>
                    <a:pt x="268" y="453"/>
                  </a:lnTo>
                  <a:lnTo>
                    <a:pt x="230" y="456"/>
                  </a:lnTo>
                  <a:lnTo>
                    <a:pt x="192" y="453"/>
                  </a:lnTo>
                  <a:lnTo>
                    <a:pt x="157" y="445"/>
                  </a:lnTo>
                  <a:lnTo>
                    <a:pt x="124" y="431"/>
                  </a:lnTo>
                  <a:lnTo>
                    <a:pt x="94" y="413"/>
                  </a:lnTo>
                  <a:lnTo>
                    <a:pt x="67" y="390"/>
                  </a:lnTo>
                  <a:lnTo>
                    <a:pt x="44" y="363"/>
                  </a:lnTo>
                  <a:lnTo>
                    <a:pt x="26" y="333"/>
                  </a:lnTo>
                  <a:lnTo>
                    <a:pt x="12" y="301"/>
                  </a:lnTo>
                  <a:lnTo>
                    <a:pt x="3" y="266"/>
                  </a:lnTo>
                  <a:lnTo>
                    <a:pt x="0" y="228"/>
                  </a:lnTo>
                  <a:lnTo>
                    <a:pt x="3" y="192"/>
                  </a:lnTo>
                  <a:lnTo>
                    <a:pt x="12" y="157"/>
                  </a:lnTo>
                  <a:lnTo>
                    <a:pt x="26" y="124"/>
                  </a:lnTo>
                  <a:lnTo>
                    <a:pt x="44" y="95"/>
                  </a:lnTo>
                  <a:lnTo>
                    <a:pt x="67" y="68"/>
                  </a:lnTo>
                  <a:lnTo>
                    <a:pt x="94" y="45"/>
                  </a:lnTo>
                  <a:lnTo>
                    <a:pt x="124" y="26"/>
                  </a:lnTo>
                  <a:lnTo>
                    <a:pt x="157" y="13"/>
                  </a:lnTo>
                  <a:lnTo>
                    <a:pt x="192" y="3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36"/>
            <p:cNvSpPr>
              <a:spLocks noEditPoints="1"/>
            </p:cNvSpPr>
            <p:nvPr/>
          </p:nvSpPr>
          <p:spPr bwMode="auto">
            <a:xfrm>
              <a:off x="8437563" y="2163763"/>
              <a:ext cx="73025" cy="71438"/>
            </a:xfrm>
            <a:custGeom>
              <a:avLst/>
              <a:gdLst>
                <a:gd name="T0" fmla="*/ 204 w 460"/>
                <a:gd name="T1" fmla="*/ 117 h 456"/>
                <a:gd name="T2" fmla="*/ 158 w 460"/>
                <a:gd name="T3" fmla="*/ 139 h 456"/>
                <a:gd name="T4" fmla="*/ 127 w 460"/>
                <a:gd name="T5" fmla="*/ 178 h 456"/>
                <a:gd name="T6" fmla="*/ 115 w 460"/>
                <a:gd name="T7" fmla="*/ 228 h 456"/>
                <a:gd name="T8" fmla="*/ 127 w 460"/>
                <a:gd name="T9" fmla="*/ 279 h 456"/>
                <a:gd name="T10" fmla="*/ 158 w 460"/>
                <a:gd name="T11" fmla="*/ 317 h 456"/>
                <a:gd name="T12" fmla="*/ 204 w 460"/>
                <a:gd name="T13" fmla="*/ 340 h 456"/>
                <a:gd name="T14" fmla="*/ 256 w 460"/>
                <a:gd name="T15" fmla="*/ 340 h 456"/>
                <a:gd name="T16" fmla="*/ 302 w 460"/>
                <a:gd name="T17" fmla="*/ 317 h 456"/>
                <a:gd name="T18" fmla="*/ 334 w 460"/>
                <a:gd name="T19" fmla="*/ 279 h 456"/>
                <a:gd name="T20" fmla="*/ 345 w 460"/>
                <a:gd name="T21" fmla="*/ 228 h 456"/>
                <a:gd name="T22" fmla="*/ 334 w 460"/>
                <a:gd name="T23" fmla="*/ 178 h 456"/>
                <a:gd name="T24" fmla="*/ 302 w 460"/>
                <a:gd name="T25" fmla="*/ 139 h 456"/>
                <a:gd name="T26" fmla="*/ 256 w 460"/>
                <a:gd name="T27" fmla="*/ 117 h 456"/>
                <a:gd name="T28" fmla="*/ 230 w 460"/>
                <a:gd name="T29" fmla="*/ 0 h 456"/>
                <a:gd name="T30" fmla="*/ 302 w 460"/>
                <a:gd name="T31" fmla="*/ 13 h 456"/>
                <a:gd name="T32" fmla="*/ 366 w 460"/>
                <a:gd name="T33" fmla="*/ 45 h 456"/>
                <a:gd name="T34" fmla="*/ 415 w 460"/>
                <a:gd name="T35" fmla="*/ 95 h 456"/>
                <a:gd name="T36" fmla="*/ 449 w 460"/>
                <a:gd name="T37" fmla="*/ 157 h 456"/>
                <a:gd name="T38" fmla="*/ 460 w 460"/>
                <a:gd name="T39" fmla="*/ 228 h 456"/>
                <a:gd name="T40" fmla="*/ 449 w 460"/>
                <a:gd name="T41" fmla="*/ 301 h 456"/>
                <a:gd name="T42" fmla="*/ 415 w 460"/>
                <a:gd name="T43" fmla="*/ 363 h 456"/>
                <a:gd name="T44" fmla="*/ 366 w 460"/>
                <a:gd name="T45" fmla="*/ 413 h 456"/>
                <a:gd name="T46" fmla="*/ 302 w 460"/>
                <a:gd name="T47" fmla="*/ 445 h 456"/>
                <a:gd name="T48" fmla="*/ 230 w 460"/>
                <a:gd name="T49" fmla="*/ 456 h 456"/>
                <a:gd name="T50" fmla="*/ 158 w 460"/>
                <a:gd name="T51" fmla="*/ 445 h 456"/>
                <a:gd name="T52" fmla="*/ 94 w 460"/>
                <a:gd name="T53" fmla="*/ 413 h 456"/>
                <a:gd name="T54" fmla="*/ 45 w 460"/>
                <a:gd name="T55" fmla="*/ 363 h 456"/>
                <a:gd name="T56" fmla="*/ 12 w 460"/>
                <a:gd name="T57" fmla="*/ 301 h 456"/>
                <a:gd name="T58" fmla="*/ 0 w 460"/>
                <a:gd name="T59" fmla="*/ 228 h 456"/>
                <a:gd name="T60" fmla="*/ 12 w 460"/>
                <a:gd name="T61" fmla="*/ 157 h 456"/>
                <a:gd name="T62" fmla="*/ 45 w 460"/>
                <a:gd name="T63" fmla="*/ 95 h 456"/>
                <a:gd name="T64" fmla="*/ 94 w 460"/>
                <a:gd name="T65" fmla="*/ 45 h 456"/>
                <a:gd name="T66" fmla="*/ 158 w 460"/>
                <a:gd name="T67" fmla="*/ 13 h 456"/>
                <a:gd name="T68" fmla="*/ 230 w 460"/>
                <a:gd name="T69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0" h="456">
                  <a:moveTo>
                    <a:pt x="230" y="114"/>
                  </a:moveTo>
                  <a:lnTo>
                    <a:pt x="204" y="117"/>
                  </a:lnTo>
                  <a:lnTo>
                    <a:pt x="180" y="126"/>
                  </a:lnTo>
                  <a:lnTo>
                    <a:pt x="158" y="139"/>
                  </a:lnTo>
                  <a:lnTo>
                    <a:pt x="140" y="158"/>
                  </a:lnTo>
                  <a:lnTo>
                    <a:pt x="127" y="178"/>
                  </a:lnTo>
                  <a:lnTo>
                    <a:pt x="118" y="202"/>
                  </a:lnTo>
                  <a:lnTo>
                    <a:pt x="115" y="228"/>
                  </a:lnTo>
                  <a:lnTo>
                    <a:pt x="118" y="255"/>
                  </a:lnTo>
                  <a:lnTo>
                    <a:pt x="127" y="279"/>
                  </a:lnTo>
                  <a:lnTo>
                    <a:pt x="140" y="300"/>
                  </a:lnTo>
                  <a:lnTo>
                    <a:pt x="158" y="317"/>
                  </a:lnTo>
                  <a:lnTo>
                    <a:pt x="180" y="331"/>
                  </a:lnTo>
                  <a:lnTo>
                    <a:pt x="204" y="340"/>
                  </a:lnTo>
                  <a:lnTo>
                    <a:pt x="230" y="342"/>
                  </a:lnTo>
                  <a:lnTo>
                    <a:pt x="256" y="340"/>
                  </a:lnTo>
                  <a:lnTo>
                    <a:pt x="280" y="331"/>
                  </a:lnTo>
                  <a:lnTo>
                    <a:pt x="302" y="317"/>
                  </a:lnTo>
                  <a:lnTo>
                    <a:pt x="320" y="300"/>
                  </a:lnTo>
                  <a:lnTo>
                    <a:pt x="334" y="279"/>
                  </a:lnTo>
                  <a:lnTo>
                    <a:pt x="342" y="255"/>
                  </a:lnTo>
                  <a:lnTo>
                    <a:pt x="345" y="228"/>
                  </a:lnTo>
                  <a:lnTo>
                    <a:pt x="342" y="202"/>
                  </a:lnTo>
                  <a:lnTo>
                    <a:pt x="334" y="178"/>
                  </a:lnTo>
                  <a:lnTo>
                    <a:pt x="320" y="158"/>
                  </a:lnTo>
                  <a:lnTo>
                    <a:pt x="302" y="139"/>
                  </a:lnTo>
                  <a:lnTo>
                    <a:pt x="280" y="126"/>
                  </a:lnTo>
                  <a:lnTo>
                    <a:pt x="256" y="117"/>
                  </a:lnTo>
                  <a:lnTo>
                    <a:pt x="230" y="114"/>
                  </a:lnTo>
                  <a:close/>
                  <a:moveTo>
                    <a:pt x="230" y="0"/>
                  </a:moveTo>
                  <a:lnTo>
                    <a:pt x="268" y="3"/>
                  </a:lnTo>
                  <a:lnTo>
                    <a:pt x="302" y="13"/>
                  </a:lnTo>
                  <a:lnTo>
                    <a:pt x="336" y="26"/>
                  </a:lnTo>
                  <a:lnTo>
                    <a:pt x="366" y="45"/>
                  </a:lnTo>
                  <a:lnTo>
                    <a:pt x="392" y="68"/>
                  </a:lnTo>
                  <a:lnTo>
                    <a:pt x="415" y="95"/>
                  </a:lnTo>
                  <a:lnTo>
                    <a:pt x="434" y="124"/>
                  </a:lnTo>
                  <a:lnTo>
                    <a:pt x="449" y="157"/>
                  </a:lnTo>
                  <a:lnTo>
                    <a:pt x="457" y="192"/>
                  </a:lnTo>
                  <a:lnTo>
                    <a:pt x="460" y="228"/>
                  </a:lnTo>
                  <a:lnTo>
                    <a:pt x="457" y="266"/>
                  </a:lnTo>
                  <a:lnTo>
                    <a:pt x="449" y="301"/>
                  </a:lnTo>
                  <a:lnTo>
                    <a:pt x="434" y="333"/>
                  </a:lnTo>
                  <a:lnTo>
                    <a:pt x="415" y="363"/>
                  </a:lnTo>
                  <a:lnTo>
                    <a:pt x="392" y="390"/>
                  </a:lnTo>
                  <a:lnTo>
                    <a:pt x="366" y="413"/>
                  </a:lnTo>
                  <a:lnTo>
                    <a:pt x="336" y="431"/>
                  </a:lnTo>
                  <a:lnTo>
                    <a:pt x="302" y="445"/>
                  </a:lnTo>
                  <a:lnTo>
                    <a:pt x="268" y="453"/>
                  </a:lnTo>
                  <a:lnTo>
                    <a:pt x="230" y="456"/>
                  </a:lnTo>
                  <a:lnTo>
                    <a:pt x="192" y="453"/>
                  </a:lnTo>
                  <a:lnTo>
                    <a:pt x="158" y="445"/>
                  </a:lnTo>
                  <a:lnTo>
                    <a:pt x="124" y="431"/>
                  </a:lnTo>
                  <a:lnTo>
                    <a:pt x="94" y="413"/>
                  </a:lnTo>
                  <a:lnTo>
                    <a:pt x="68" y="390"/>
                  </a:lnTo>
                  <a:lnTo>
                    <a:pt x="45" y="363"/>
                  </a:lnTo>
                  <a:lnTo>
                    <a:pt x="26" y="333"/>
                  </a:lnTo>
                  <a:lnTo>
                    <a:pt x="12" y="301"/>
                  </a:lnTo>
                  <a:lnTo>
                    <a:pt x="3" y="266"/>
                  </a:lnTo>
                  <a:lnTo>
                    <a:pt x="0" y="228"/>
                  </a:lnTo>
                  <a:lnTo>
                    <a:pt x="3" y="192"/>
                  </a:lnTo>
                  <a:lnTo>
                    <a:pt x="12" y="157"/>
                  </a:lnTo>
                  <a:lnTo>
                    <a:pt x="26" y="124"/>
                  </a:lnTo>
                  <a:lnTo>
                    <a:pt x="45" y="95"/>
                  </a:lnTo>
                  <a:lnTo>
                    <a:pt x="68" y="68"/>
                  </a:lnTo>
                  <a:lnTo>
                    <a:pt x="94" y="45"/>
                  </a:lnTo>
                  <a:lnTo>
                    <a:pt x="124" y="26"/>
                  </a:lnTo>
                  <a:lnTo>
                    <a:pt x="158" y="13"/>
                  </a:lnTo>
                  <a:lnTo>
                    <a:pt x="192" y="3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37"/>
            <p:cNvSpPr>
              <a:spLocks noEditPoints="1"/>
            </p:cNvSpPr>
            <p:nvPr/>
          </p:nvSpPr>
          <p:spPr bwMode="auto">
            <a:xfrm>
              <a:off x="8547100" y="2163763"/>
              <a:ext cx="73025" cy="71438"/>
            </a:xfrm>
            <a:custGeom>
              <a:avLst/>
              <a:gdLst>
                <a:gd name="T0" fmla="*/ 204 w 460"/>
                <a:gd name="T1" fmla="*/ 117 h 456"/>
                <a:gd name="T2" fmla="*/ 158 w 460"/>
                <a:gd name="T3" fmla="*/ 139 h 456"/>
                <a:gd name="T4" fmla="*/ 127 w 460"/>
                <a:gd name="T5" fmla="*/ 178 h 456"/>
                <a:gd name="T6" fmla="*/ 115 w 460"/>
                <a:gd name="T7" fmla="*/ 228 h 456"/>
                <a:gd name="T8" fmla="*/ 127 w 460"/>
                <a:gd name="T9" fmla="*/ 279 h 456"/>
                <a:gd name="T10" fmla="*/ 158 w 460"/>
                <a:gd name="T11" fmla="*/ 317 h 456"/>
                <a:gd name="T12" fmla="*/ 204 w 460"/>
                <a:gd name="T13" fmla="*/ 340 h 456"/>
                <a:gd name="T14" fmla="*/ 256 w 460"/>
                <a:gd name="T15" fmla="*/ 340 h 456"/>
                <a:gd name="T16" fmla="*/ 302 w 460"/>
                <a:gd name="T17" fmla="*/ 317 h 456"/>
                <a:gd name="T18" fmla="*/ 334 w 460"/>
                <a:gd name="T19" fmla="*/ 279 h 456"/>
                <a:gd name="T20" fmla="*/ 345 w 460"/>
                <a:gd name="T21" fmla="*/ 228 h 456"/>
                <a:gd name="T22" fmla="*/ 334 w 460"/>
                <a:gd name="T23" fmla="*/ 178 h 456"/>
                <a:gd name="T24" fmla="*/ 302 w 460"/>
                <a:gd name="T25" fmla="*/ 139 h 456"/>
                <a:gd name="T26" fmla="*/ 256 w 460"/>
                <a:gd name="T27" fmla="*/ 117 h 456"/>
                <a:gd name="T28" fmla="*/ 230 w 460"/>
                <a:gd name="T29" fmla="*/ 0 h 456"/>
                <a:gd name="T30" fmla="*/ 303 w 460"/>
                <a:gd name="T31" fmla="*/ 13 h 456"/>
                <a:gd name="T32" fmla="*/ 366 w 460"/>
                <a:gd name="T33" fmla="*/ 45 h 456"/>
                <a:gd name="T34" fmla="*/ 416 w 460"/>
                <a:gd name="T35" fmla="*/ 95 h 456"/>
                <a:gd name="T36" fmla="*/ 449 w 460"/>
                <a:gd name="T37" fmla="*/ 157 h 456"/>
                <a:gd name="T38" fmla="*/ 460 w 460"/>
                <a:gd name="T39" fmla="*/ 228 h 456"/>
                <a:gd name="T40" fmla="*/ 449 w 460"/>
                <a:gd name="T41" fmla="*/ 301 h 456"/>
                <a:gd name="T42" fmla="*/ 416 w 460"/>
                <a:gd name="T43" fmla="*/ 363 h 456"/>
                <a:gd name="T44" fmla="*/ 366 w 460"/>
                <a:gd name="T45" fmla="*/ 413 h 456"/>
                <a:gd name="T46" fmla="*/ 303 w 460"/>
                <a:gd name="T47" fmla="*/ 445 h 456"/>
                <a:gd name="T48" fmla="*/ 230 w 460"/>
                <a:gd name="T49" fmla="*/ 456 h 456"/>
                <a:gd name="T50" fmla="*/ 158 w 460"/>
                <a:gd name="T51" fmla="*/ 445 h 456"/>
                <a:gd name="T52" fmla="*/ 94 w 460"/>
                <a:gd name="T53" fmla="*/ 413 h 456"/>
                <a:gd name="T54" fmla="*/ 44 w 460"/>
                <a:gd name="T55" fmla="*/ 363 h 456"/>
                <a:gd name="T56" fmla="*/ 12 w 460"/>
                <a:gd name="T57" fmla="*/ 301 h 456"/>
                <a:gd name="T58" fmla="*/ 0 w 460"/>
                <a:gd name="T59" fmla="*/ 228 h 456"/>
                <a:gd name="T60" fmla="*/ 12 w 460"/>
                <a:gd name="T61" fmla="*/ 157 h 456"/>
                <a:gd name="T62" fmla="*/ 44 w 460"/>
                <a:gd name="T63" fmla="*/ 95 h 456"/>
                <a:gd name="T64" fmla="*/ 94 w 460"/>
                <a:gd name="T65" fmla="*/ 45 h 456"/>
                <a:gd name="T66" fmla="*/ 158 w 460"/>
                <a:gd name="T67" fmla="*/ 13 h 456"/>
                <a:gd name="T68" fmla="*/ 230 w 460"/>
                <a:gd name="T69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0" h="456">
                  <a:moveTo>
                    <a:pt x="230" y="114"/>
                  </a:moveTo>
                  <a:lnTo>
                    <a:pt x="204" y="117"/>
                  </a:lnTo>
                  <a:lnTo>
                    <a:pt x="180" y="126"/>
                  </a:lnTo>
                  <a:lnTo>
                    <a:pt x="158" y="139"/>
                  </a:lnTo>
                  <a:lnTo>
                    <a:pt x="140" y="158"/>
                  </a:lnTo>
                  <a:lnTo>
                    <a:pt x="127" y="178"/>
                  </a:lnTo>
                  <a:lnTo>
                    <a:pt x="118" y="202"/>
                  </a:lnTo>
                  <a:lnTo>
                    <a:pt x="115" y="228"/>
                  </a:lnTo>
                  <a:lnTo>
                    <a:pt x="118" y="255"/>
                  </a:lnTo>
                  <a:lnTo>
                    <a:pt x="127" y="279"/>
                  </a:lnTo>
                  <a:lnTo>
                    <a:pt x="140" y="300"/>
                  </a:lnTo>
                  <a:lnTo>
                    <a:pt x="158" y="317"/>
                  </a:lnTo>
                  <a:lnTo>
                    <a:pt x="180" y="331"/>
                  </a:lnTo>
                  <a:lnTo>
                    <a:pt x="204" y="340"/>
                  </a:lnTo>
                  <a:lnTo>
                    <a:pt x="230" y="342"/>
                  </a:lnTo>
                  <a:lnTo>
                    <a:pt x="256" y="340"/>
                  </a:lnTo>
                  <a:lnTo>
                    <a:pt x="280" y="331"/>
                  </a:lnTo>
                  <a:lnTo>
                    <a:pt x="302" y="317"/>
                  </a:lnTo>
                  <a:lnTo>
                    <a:pt x="320" y="300"/>
                  </a:lnTo>
                  <a:lnTo>
                    <a:pt x="334" y="279"/>
                  </a:lnTo>
                  <a:lnTo>
                    <a:pt x="342" y="255"/>
                  </a:lnTo>
                  <a:lnTo>
                    <a:pt x="345" y="228"/>
                  </a:lnTo>
                  <a:lnTo>
                    <a:pt x="342" y="202"/>
                  </a:lnTo>
                  <a:lnTo>
                    <a:pt x="334" y="178"/>
                  </a:lnTo>
                  <a:lnTo>
                    <a:pt x="320" y="158"/>
                  </a:lnTo>
                  <a:lnTo>
                    <a:pt x="302" y="139"/>
                  </a:lnTo>
                  <a:lnTo>
                    <a:pt x="280" y="126"/>
                  </a:lnTo>
                  <a:lnTo>
                    <a:pt x="256" y="117"/>
                  </a:lnTo>
                  <a:lnTo>
                    <a:pt x="230" y="114"/>
                  </a:lnTo>
                  <a:close/>
                  <a:moveTo>
                    <a:pt x="230" y="0"/>
                  </a:moveTo>
                  <a:lnTo>
                    <a:pt x="268" y="3"/>
                  </a:lnTo>
                  <a:lnTo>
                    <a:pt x="303" y="13"/>
                  </a:lnTo>
                  <a:lnTo>
                    <a:pt x="336" y="26"/>
                  </a:lnTo>
                  <a:lnTo>
                    <a:pt x="366" y="45"/>
                  </a:lnTo>
                  <a:lnTo>
                    <a:pt x="393" y="68"/>
                  </a:lnTo>
                  <a:lnTo>
                    <a:pt x="416" y="95"/>
                  </a:lnTo>
                  <a:lnTo>
                    <a:pt x="434" y="124"/>
                  </a:lnTo>
                  <a:lnTo>
                    <a:pt x="449" y="157"/>
                  </a:lnTo>
                  <a:lnTo>
                    <a:pt x="457" y="192"/>
                  </a:lnTo>
                  <a:lnTo>
                    <a:pt x="460" y="228"/>
                  </a:lnTo>
                  <a:lnTo>
                    <a:pt x="457" y="266"/>
                  </a:lnTo>
                  <a:lnTo>
                    <a:pt x="449" y="301"/>
                  </a:lnTo>
                  <a:lnTo>
                    <a:pt x="434" y="333"/>
                  </a:lnTo>
                  <a:lnTo>
                    <a:pt x="416" y="363"/>
                  </a:lnTo>
                  <a:lnTo>
                    <a:pt x="393" y="390"/>
                  </a:lnTo>
                  <a:lnTo>
                    <a:pt x="366" y="413"/>
                  </a:lnTo>
                  <a:lnTo>
                    <a:pt x="336" y="431"/>
                  </a:lnTo>
                  <a:lnTo>
                    <a:pt x="303" y="445"/>
                  </a:lnTo>
                  <a:lnTo>
                    <a:pt x="268" y="453"/>
                  </a:lnTo>
                  <a:lnTo>
                    <a:pt x="230" y="456"/>
                  </a:lnTo>
                  <a:lnTo>
                    <a:pt x="192" y="453"/>
                  </a:lnTo>
                  <a:lnTo>
                    <a:pt x="158" y="445"/>
                  </a:lnTo>
                  <a:lnTo>
                    <a:pt x="124" y="431"/>
                  </a:lnTo>
                  <a:lnTo>
                    <a:pt x="94" y="413"/>
                  </a:lnTo>
                  <a:lnTo>
                    <a:pt x="67" y="390"/>
                  </a:lnTo>
                  <a:lnTo>
                    <a:pt x="44" y="363"/>
                  </a:lnTo>
                  <a:lnTo>
                    <a:pt x="25" y="333"/>
                  </a:lnTo>
                  <a:lnTo>
                    <a:pt x="12" y="301"/>
                  </a:lnTo>
                  <a:lnTo>
                    <a:pt x="3" y="266"/>
                  </a:lnTo>
                  <a:lnTo>
                    <a:pt x="0" y="228"/>
                  </a:lnTo>
                  <a:lnTo>
                    <a:pt x="3" y="192"/>
                  </a:lnTo>
                  <a:lnTo>
                    <a:pt x="12" y="157"/>
                  </a:lnTo>
                  <a:lnTo>
                    <a:pt x="25" y="124"/>
                  </a:lnTo>
                  <a:lnTo>
                    <a:pt x="44" y="95"/>
                  </a:lnTo>
                  <a:lnTo>
                    <a:pt x="67" y="68"/>
                  </a:lnTo>
                  <a:lnTo>
                    <a:pt x="94" y="45"/>
                  </a:lnTo>
                  <a:lnTo>
                    <a:pt x="124" y="26"/>
                  </a:lnTo>
                  <a:lnTo>
                    <a:pt x="158" y="13"/>
                  </a:lnTo>
                  <a:lnTo>
                    <a:pt x="192" y="3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38"/>
            <p:cNvSpPr>
              <a:spLocks/>
            </p:cNvSpPr>
            <p:nvPr/>
          </p:nvSpPr>
          <p:spPr bwMode="auto">
            <a:xfrm>
              <a:off x="8199438" y="2063751"/>
              <a:ext cx="146050" cy="271463"/>
            </a:xfrm>
            <a:custGeom>
              <a:avLst/>
              <a:gdLst>
                <a:gd name="T0" fmla="*/ 863 w 920"/>
                <a:gd name="T1" fmla="*/ 0 h 1710"/>
                <a:gd name="T2" fmla="*/ 877 w 920"/>
                <a:gd name="T3" fmla="*/ 3 h 1710"/>
                <a:gd name="T4" fmla="*/ 891 w 920"/>
                <a:gd name="T5" fmla="*/ 9 h 1710"/>
                <a:gd name="T6" fmla="*/ 903 w 920"/>
                <a:gd name="T7" fmla="*/ 17 h 1710"/>
                <a:gd name="T8" fmla="*/ 913 w 920"/>
                <a:gd name="T9" fmla="*/ 29 h 1710"/>
                <a:gd name="T10" fmla="*/ 918 w 920"/>
                <a:gd name="T11" fmla="*/ 43 h 1710"/>
                <a:gd name="T12" fmla="*/ 920 w 920"/>
                <a:gd name="T13" fmla="*/ 57 h 1710"/>
                <a:gd name="T14" fmla="*/ 918 w 920"/>
                <a:gd name="T15" fmla="*/ 72 h 1710"/>
                <a:gd name="T16" fmla="*/ 913 w 920"/>
                <a:gd name="T17" fmla="*/ 86 h 1710"/>
                <a:gd name="T18" fmla="*/ 903 w 920"/>
                <a:gd name="T19" fmla="*/ 98 h 1710"/>
                <a:gd name="T20" fmla="*/ 139 w 920"/>
                <a:gd name="T21" fmla="*/ 855 h 1710"/>
                <a:gd name="T22" fmla="*/ 903 w 920"/>
                <a:gd name="T23" fmla="*/ 1613 h 1710"/>
                <a:gd name="T24" fmla="*/ 913 w 920"/>
                <a:gd name="T25" fmla="*/ 1625 h 1710"/>
                <a:gd name="T26" fmla="*/ 918 w 920"/>
                <a:gd name="T27" fmla="*/ 1639 h 1710"/>
                <a:gd name="T28" fmla="*/ 920 w 920"/>
                <a:gd name="T29" fmla="*/ 1653 h 1710"/>
                <a:gd name="T30" fmla="*/ 918 w 920"/>
                <a:gd name="T31" fmla="*/ 1668 h 1710"/>
                <a:gd name="T32" fmla="*/ 913 w 920"/>
                <a:gd name="T33" fmla="*/ 1682 h 1710"/>
                <a:gd name="T34" fmla="*/ 903 w 920"/>
                <a:gd name="T35" fmla="*/ 1693 h 1710"/>
                <a:gd name="T36" fmla="*/ 891 w 920"/>
                <a:gd name="T37" fmla="*/ 1703 h 1710"/>
                <a:gd name="T38" fmla="*/ 877 w 920"/>
                <a:gd name="T39" fmla="*/ 1709 h 1710"/>
                <a:gd name="T40" fmla="*/ 863 w 920"/>
                <a:gd name="T41" fmla="*/ 1710 h 1710"/>
                <a:gd name="T42" fmla="*/ 848 w 920"/>
                <a:gd name="T43" fmla="*/ 1709 h 1710"/>
                <a:gd name="T44" fmla="*/ 834 w 920"/>
                <a:gd name="T45" fmla="*/ 1703 h 1710"/>
                <a:gd name="T46" fmla="*/ 822 w 920"/>
                <a:gd name="T47" fmla="*/ 1693 h 1710"/>
                <a:gd name="T48" fmla="*/ 17 w 920"/>
                <a:gd name="T49" fmla="*/ 896 h 1710"/>
                <a:gd name="T50" fmla="*/ 7 w 920"/>
                <a:gd name="T51" fmla="*/ 884 h 1710"/>
                <a:gd name="T52" fmla="*/ 2 w 920"/>
                <a:gd name="T53" fmla="*/ 870 h 1710"/>
                <a:gd name="T54" fmla="*/ 0 w 920"/>
                <a:gd name="T55" fmla="*/ 855 h 1710"/>
                <a:gd name="T56" fmla="*/ 2 w 920"/>
                <a:gd name="T57" fmla="*/ 841 h 1710"/>
                <a:gd name="T58" fmla="*/ 7 w 920"/>
                <a:gd name="T59" fmla="*/ 827 h 1710"/>
                <a:gd name="T60" fmla="*/ 17 w 920"/>
                <a:gd name="T61" fmla="*/ 815 h 1710"/>
                <a:gd name="T62" fmla="*/ 822 w 920"/>
                <a:gd name="T63" fmla="*/ 17 h 1710"/>
                <a:gd name="T64" fmla="*/ 834 w 920"/>
                <a:gd name="T65" fmla="*/ 9 h 1710"/>
                <a:gd name="T66" fmla="*/ 848 w 920"/>
                <a:gd name="T67" fmla="*/ 3 h 1710"/>
                <a:gd name="T68" fmla="*/ 863 w 920"/>
                <a:gd name="T69" fmla="*/ 0 h 1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20" h="1710">
                  <a:moveTo>
                    <a:pt x="863" y="0"/>
                  </a:moveTo>
                  <a:lnTo>
                    <a:pt x="877" y="3"/>
                  </a:lnTo>
                  <a:lnTo>
                    <a:pt x="891" y="9"/>
                  </a:lnTo>
                  <a:lnTo>
                    <a:pt x="903" y="17"/>
                  </a:lnTo>
                  <a:lnTo>
                    <a:pt x="913" y="29"/>
                  </a:lnTo>
                  <a:lnTo>
                    <a:pt x="918" y="43"/>
                  </a:lnTo>
                  <a:lnTo>
                    <a:pt x="920" y="57"/>
                  </a:lnTo>
                  <a:lnTo>
                    <a:pt x="918" y="72"/>
                  </a:lnTo>
                  <a:lnTo>
                    <a:pt x="913" y="86"/>
                  </a:lnTo>
                  <a:lnTo>
                    <a:pt x="903" y="98"/>
                  </a:lnTo>
                  <a:lnTo>
                    <a:pt x="139" y="855"/>
                  </a:lnTo>
                  <a:lnTo>
                    <a:pt x="903" y="1613"/>
                  </a:lnTo>
                  <a:lnTo>
                    <a:pt x="913" y="1625"/>
                  </a:lnTo>
                  <a:lnTo>
                    <a:pt x="918" y="1639"/>
                  </a:lnTo>
                  <a:lnTo>
                    <a:pt x="920" y="1653"/>
                  </a:lnTo>
                  <a:lnTo>
                    <a:pt x="918" y="1668"/>
                  </a:lnTo>
                  <a:lnTo>
                    <a:pt x="913" y="1682"/>
                  </a:lnTo>
                  <a:lnTo>
                    <a:pt x="903" y="1693"/>
                  </a:lnTo>
                  <a:lnTo>
                    <a:pt x="891" y="1703"/>
                  </a:lnTo>
                  <a:lnTo>
                    <a:pt x="877" y="1709"/>
                  </a:lnTo>
                  <a:lnTo>
                    <a:pt x="863" y="1710"/>
                  </a:lnTo>
                  <a:lnTo>
                    <a:pt x="848" y="1709"/>
                  </a:lnTo>
                  <a:lnTo>
                    <a:pt x="834" y="1703"/>
                  </a:lnTo>
                  <a:lnTo>
                    <a:pt x="822" y="1693"/>
                  </a:lnTo>
                  <a:lnTo>
                    <a:pt x="17" y="896"/>
                  </a:lnTo>
                  <a:lnTo>
                    <a:pt x="7" y="884"/>
                  </a:lnTo>
                  <a:lnTo>
                    <a:pt x="2" y="870"/>
                  </a:lnTo>
                  <a:lnTo>
                    <a:pt x="0" y="855"/>
                  </a:lnTo>
                  <a:lnTo>
                    <a:pt x="2" y="841"/>
                  </a:lnTo>
                  <a:lnTo>
                    <a:pt x="7" y="827"/>
                  </a:lnTo>
                  <a:lnTo>
                    <a:pt x="17" y="815"/>
                  </a:lnTo>
                  <a:lnTo>
                    <a:pt x="822" y="17"/>
                  </a:lnTo>
                  <a:lnTo>
                    <a:pt x="834" y="9"/>
                  </a:lnTo>
                  <a:lnTo>
                    <a:pt x="848" y="3"/>
                  </a:lnTo>
                  <a:lnTo>
                    <a:pt x="8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39"/>
            <p:cNvSpPr>
              <a:spLocks/>
            </p:cNvSpPr>
            <p:nvPr/>
          </p:nvSpPr>
          <p:spPr bwMode="auto">
            <a:xfrm>
              <a:off x="8601075" y="2063751"/>
              <a:ext cx="146050" cy="271463"/>
            </a:xfrm>
            <a:custGeom>
              <a:avLst/>
              <a:gdLst>
                <a:gd name="T0" fmla="*/ 58 w 920"/>
                <a:gd name="T1" fmla="*/ 0 h 1710"/>
                <a:gd name="T2" fmla="*/ 72 w 920"/>
                <a:gd name="T3" fmla="*/ 3 h 1710"/>
                <a:gd name="T4" fmla="*/ 86 w 920"/>
                <a:gd name="T5" fmla="*/ 9 h 1710"/>
                <a:gd name="T6" fmla="*/ 98 w 920"/>
                <a:gd name="T7" fmla="*/ 17 h 1710"/>
                <a:gd name="T8" fmla="*/ 903 w 920"/>
                <a:gd name="T9" fmla="*/ 815 h 1710"/>
                <a:gd name="T10" fmla="*/ 913 w 920"/>
                <a:gd name="T11" fmla="*/ 827 h 1710"/>
                <a:gd name="T12" fmla="*/ 918 w 920"/>
                <a:gd name="T13" fmla="*/ 841 h 1710"/>
                <a:gd name="T14" fmla="*/ 920 w 920"/>
                <a:gd name="T15" fmla="*/ 855 h 1710"/>
                <a:gd name="T16" fmla="*/ 918 w 920"/>
                <a:gd name="T17" fmla="*/ 870 h 1710"/>
                <a:gd name="T18" fmla="*/ 913 w 920"/>
                <a:gd name="T19" fmla="*/ 884 h 1710"/>
                <a:gd name="T20" fmla="*/ 903 w 920"/>
                <a:gd name="T21" fmla="*/ 896 h 1710"/>
                <a:gd name="T22" fmla="*/ 98 w 920"/>
                <a:gd name="T23" fmla="*/ 1693 h 1710"/>
                <a:gd name="T24" fmla="*/ 86 w 920"/>
                <a:gd name="T25" fmla="*/ 1703 h 1710"/>
                <a:gd name="T26" fmla="*/ 72 w 920"/>
                <a:gd name="T27" fmla="*/ 1709 h 1710"/>
                <a:gd name="T28" fmla="*/ 58 w 920"/>
                <a:gd name="T29" fmla="*/ 1710 h 1710"/>
                <a:gd name="T30" fmla="*/ 43 w 920"/>
                <a:gd name="T31" fmla="*/ 1709 h 1710"/>
                <a:gd name="T32" fmla="*/ 29 w 920"/>
                <a:gd name="T33" fmla="*/ 1703 h 1710"/>
                <a:gd name="T34" fmla="*/ 17 w 920"/>
                <a:gd name="T35" fmla="*/ 1693 h 1710"/>
                <a:gd name="T36" fmla="*/ 7 w 920"/>
                <a:gd name="T37" fmla="*/ 1682 h 1710"/>
                <a:gd name="T38" fmla="*/ 2 w 920"/>
                <a:gd name="T39" fmla="*/ 1668 h 1710"/>
                <a:gd name="T40" fmla="*/ 0 w 920"/>
                <a:gd name="T41" fmla="*/ 1653 h 1710"/>
                <a:gd name="T42" fmla="*/ 2 w 920"/>
                <a:gd name="T43" fmla="*/ 1639 h 1710"/>
                <a:gd name="T44" fmla="*/ 7 w 920"/>
                <a:gd name="T45" fmla="*/ 1625 h 1710"/>
                <a:gd name="T46" fmla="*/ 17 w 920"/>
                <a:gd name="T47" fmla="*/ 1613 h 1710"/>
                <a:gd name="T48" fmla="*/ 781 w 920"/>
                <a:gd name="T49" fmla="*/ 855 h 1710"/>
                <a:gd name="T50" fmla="*/ 17 w 920"/>
                <a:gd name="T51" fmla="*/ 98 h 1710"/>
                <a:gd name="T52" fmla="*/ 7 w 920"/>
                <a:gd name="T53" fmla="*/ 86 h 1710"/>
                <a:gd name="T54" fmla="*/ 2 w 920"/>
                <a:gd name="T55" fmla="*/ 72 h 1710"/>
                <a:gd name="T56" fmla="*/ 0 w 920"/>
                <a:gd name="T57" fmla="*/ 57 h 1710"/>
                <a:gd name="T58" fmla="*/ 2 w 920"/>
                <a:gd name="T59" fmla="*/ 43 h 1710"/>
                <a:gd name="T60" fmla="*/ 7 w 920"/>
                <a:gd name="T61" fmla="*/ 29 h 1710"/>
                <a:gd name="T62" fmla="*/ 17 w 920"/>
                <a:gd name="T63" fmla="*/ 17 h 1710"/>
                <a:gd name="T64" fmla="*/ 29 w 920"/>
                <a:gd name="T65" fmla="*/ 9 h 1710"/>
                <a:gd name="T66" fmla="*/ 43 w 920"/>
                <a:gd name="T67" fmla="*/ 3 h 1710"/>
                <a:gd name="T68" fmla="*/ 58 w 920"/>
                <a:gd name="T69" fmla="*/ 0 h 1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20" h="1710">
                  <a:moveTo>
                    <a:pt x="58" y="0"/>
                  </a:moveTo>
                  <a:lnTo>
                    <a:pt x="72" y="3"/>
                  </a:lnTo>
                  <a:lnTo>
                    <a:pt x="86" y="9"/>
                  </a:lnTo>
                  <a:lnTo>
                    <a:pt x="98" y="17"/>
                  </a:lnTo>
                  <a:lnTo>
                    <a:pt x="903" y="815"/>
                  </a:lnTo>
                  <a:lnTo>
                    <a:pt x="913" y="827"/>
                  </a:lnTo>
                  <a:lnTo>
                    <a:pt x="918" y="841"/>
                  </a:lnTo>
                  <a:lnTo>
                    <a:pt x="920" y="855"/>
                  </a:lnTo>
                  <a:lnTo>
                    <a:pt x="918" y="870"/>
                  </a:lnTo>
                  <a:lnTo>
                    <a:pt x="913" y="884"/>
                  </a:lnTo>
                  <a:lnTo>
                    <a:pt x="903" y="896"/>
                  </a:lnTo>
                  <a:lnTo>
                    <a:pt x="98" y="1693"/>
                  </a:lnTo>
                  <a:lnTo>
                    <a:pt x="86" y="1703"/>
                  </a:lnTo>
                  <a:lnTo>
                    <a:pt x="72" y="1709"/>
                  </a:lnTo>
                  <a:lnTo>
                    <a:pt x="58" y="1710"/>
                  </a:lnTo>
                  <a:lnTo>
                    <a:pt x="43" y="1709"/>
                  </a:lnTo>
                  <a:lnTo>
                    <a:pt x="29" y="1703"/>
                  </a:lnTo>
                  <a:lnTo>
                    <a:pt x="17" y="1693"/>
                  </a:lnTo>
                  <a:lnTo>
                    <a:pt x="7" y="1682"/>
                  </a:lnTo>
                  <a:lnTo>
                    <a:pt x="2" y="1668"/>
                  </a:lnTo>
                  <a:lnTo>
                    <a:pt x="0" y="1653"/>
                  </a:lnTo>
                  <a:lnTo>
                    <a:pt x="2" y="1639"/>
                  </a:lnTo>
                  <a:lnTo>
                    <a:pt x="7" y="1625"/>
                  </a:lnTo>
                  <a:lnTo>
                    <a:pt x="17" y="1613"/>
                  </a:lnTo>
                  <a:lnTo>
                    <a:pt x="781" y="855"/>
                  </a:lnTo>
                  <a:lnTo>
                    <a:pt x="17" y="98"/>
                  </a:lnTo>
                  <a:lnTo>
                    <a:pt x="7" y="86"/>
                  </a:lnTo>
                  <a:lnTo>
                    <a:pt x="2" y="72"/>
                  </a:lnTo>
                  <a:lnTo>
                    <a:pt x="0" y="57"/>
                  </a:lnTo>
                  <a:lnTo>
                    <a:pt x="2" y="43"/>
                  </a:lnTo>
                  <a:lnTo>
                    <a:pt x="7" y="29"/>
                  </a:lnTo>
                  <a:lnTo>
                    <a:pt x="17" y="17"/>
                  </a:lnTo>
                  <a:lnTo>
                    <a:pt x="29" y="9"/>
                  </a:lnTo>
                  <a:lnTo>
                    <a:pt x="43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9" name="Group 238"/>
          <p:cNvGrpSpPr/>
          <p:nvPr/>
        </p:nvGrpSpPr>
        <p:grpSpPr>
          <a:xfrm>
            <a:off x="6311471" y="1947239"/>
            <a:ext cx="495300" cy="493713"/>
            <a:chOff x="6340475" y="1946275"/>
            <a:chExt cx="495300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7" name="Freeform 44"/>
            <p:cNvSpPr>
              <a:spLocks noEditPoints="1"/>
            </p:cNvSpPr>
            <p:nvPr/>
          </p:nvSpPr>
          <p:spPr bwMode="auto">
            <a:xfrm>
              <a:off x="6340475" y="1946275"/>
              <a:ext cx="495300" cy="493713"/>
            </a:xfrm>
            <a:custGeom>
              <a:avLst/>
              <a:gdLst>
                <a:gd name="T0" fmla="*/ 644 w 3435"/>
                <a:gd name="T1" fmla="*/ 139 h 3421"/>
                <a:gd name="T2" fmla="*/ 466 w 3435"/>
                <a:gd name="T3" fmla="*/ 204 h 3421"/>
                <a:gd name="T4" fmla="*/ 317 w 3435"/>
                <a:gd name="T5" fmla="*/ 315 h 3421"/>
                <a:gd name="T6" fmla="*/ 205 w 3435"/>
                <a:gd name="T7" fmla="*/ 464 h 3421"/>
                <a:gd name="T8" fmla="*/ 140 w 3435"/>
                <a:gd name="T9" fmla="*/ 641 h 3421"/>
                <a:gd name="T10" fmla="*/ 127 w 3435"/>
                <a:gd name="T11" fmla="*/ 2649 h 3421"/>
                <a:gd name="T12" fmla="*/ 156 w 3435"/>
                <a:gd name="T13" fmla="*/ 2841 h 3421"/>
                <a:gd name="T14" fmla="*/ 237 w 3435"/>
                <a:gd name="T15" fmla="*/ 3010 h 3421"/>
                <a:gd name="T16" fmla="*/ 363 w 3435"/>
                <a:gd name="T17" fmla="*/ 3147 h 3421"/>
                <a:gd name="T18" fmla="*/ 523 w 3435"/>
                <a:gd name="T19" fmla="*/ 3243 h 3421"/>
                <a:gd name="T20" fmla="*/ 708 w 3435"/>
                <a:gd name="T21" fmla="*/ 3290 h 3421"/>
                <a:gd name="T22" fmla="*/ 2726 w 3435"/>
                <a:gd name="T23" fmla="*/ 3290 h 3421"/>
                <a:gd name="T24" fmla="*/ 2912 w 3435"/>
                <a:gd name="T25" fmla="*/ 3243 h 3421"/>
                <a:gd name="T26" fmla="*/ 3072 w 3435"/>
                <a:gd name="T27" fmla="*/ 3147 h 3421"/>
                <a:gd name="T28" fmla="*/ 3197 w 3435"/>
                <a:gd name="T29" fmla="*/ 3010 h 3421"/>
                <a:gd name="T30" fmla="*/ 3279 w 3435"/>
                <a:gd name="T31" fmla="*/ 2841 h 3421"/>
                <a:gd name="T32" fmla="*/ 3307 w 3435"/>
                <a:gd name="T33" fmla="*/ 2649 h 3421"/>
                <a:gd name="T34" fmla="*/ 3294 w 3435"/>
                <a:gd name="T35" fmla="*/ 641 h 3421"/>
                <a:gd name="T36" fmla="*/ 3229 w 3435"/>
                <a:gd name="T37" fmla="*/ 464 h 3421"/>
                <a:gd name="T38" fmla="*/ 3117 w 3435"/>
                <a:gd name="T39" fmla="*/ 315 h 3421"/>
                <a:gd name="T40" fmla="*/ 2969 w 3435"/>
                <a:gd name="T41" fmla="*/ 204 h 3421"/>
                <a:gd name="T42" fmla="*/ 2791 w 3435"/>
                <a:gd name="T43" fmla="*/ 139 h 3421"/>
                <a:gd name="T44" fmla="*/ 774 w 3435"/>
                <a:gd name="T45" fmla="*/ 126 h 3421"/>
                <a:gd name="T46" fmla="*/ 2730 w 3435"/>
                <a:gd name="T47" fmla="*/ 3 h 3421"/>
                <a:gd name="T48" fmla="*/ 2930 w 3435"/>
                <a:gd name="T49" fmla="*/ 47 h 3421"/>
                <a:gd name="T50" fmla="*/ 3107 w 3435"/>
                <a:gd name="T51" fmla="*/ 141 h 3421"/>
                <a:gd name="T52" fmla="*/ 3252 w 3435"/>
                <a:gd name="T53" fmla="*/ 274 h 3421"/>
                <a:gd name="T54" fmla="*/ 3360 w 3435"/>
                <a:gd name="T55" fmla="*/ 440 h 3421"/>
                <a:gd name="T56" fmla="*/ 3422 w 3435"/>
                <a:gd name="T57" fmla="*/ 633 h 3421"/>
                <a:gd name="T58" fmla="*/ 3435 w 3435"/>
                <a:gd name="T59" fmla="*/ 2649 h 3421"/>
                <a:gd name="T60" fmla="*/ 3407 w 3435"/>
                <a:gd name="T61" fmla="*/ 2854 h 3421"/>
                <a:gd name="T62" fmla="*/ 3329 w 3435"/>
                <a:gd name="T63" fmla="*/ 3039 h 3421"/>
                <a:gd name="T64" fmla="*/ 3207 w 3435"/>
                <a:gd name="T65" fmla="*/ 3194 h 3421"/>
                <a:gd name="T66" fmla="*/ 3051 w 3435"/>
                <a:gd name="T67" fmla="*/ 3315 h 3421"/>
                <a:gd name="T68" fmla="*/ 2866 w 3435"/>
                <a:gd name="T69" fmla="*/ 3393 h 3421"/>
                <a:gd name="T70" fmla="*/ 2660 w 3435"/>
                <a:gd name="T71" fmla="*/ 3421 h 3421"/>
                <a:gd name="T72" fmla="*/ 635 w 3435"/>
                <a:gd name="T73" fmla="*/ 3408 h 3421"/>
                <a:gd name="T74" fmla="*/ 442 w 3435"/>
                <a:gd name="T75" fmla="*/ 3347 h 3421"/>
                <a:gd name="T76" fmla="*/ 275 w 3435"/>
                <a:gd name="T77" fmla="*/ 3239 h 3421"/>
                <a:gd name="T78" fmla="*/ 142 w 3435"/>
                <a:gd name="T79" fmla="*/ 3094 h 3421"/>
                <a:gd name="T80" fmla="*/ 48 w 3435"/>
                <a:gd name="T81" fmla="*/ 2918 h 3421"/>
                <a:gd name="T82" fmla="*/ 3 w 3435"/>
                <a:gd name="T83" fmla="*/ 2719 h 3421"/>
                <a:gd name="T84" fmla="*/ 3 w 3435"/>
                <a:gd name="T85" fmla="*/ 701 h 3421"/>
                <a:gd name="T86" fmla="*/ 48 w 3435"/>
                <a:gd name="T87" fmla="*/ 502 h 3421"/>
                <a:gd name="T88" fmla="*/ 142 w 3435"/>
                <a:gd name="T89" fmla="*/ 326 h 3421"/>
                <a:gd name="T90" fmla="*/ 275 w 3435"/>
                <a:gd name="T91" fmla="*/ 181 h 3421"/>
                <a:gd name="T92" fmla="*/ 442 w 3435"/>
                <a:gd name="T93" fmla="*/ 74 h 3421"/>
                <a:gd name="T94" fmla="*/ 635 w 3435"/>
                <a:gd name="T95" fmla="*/ 12 h 3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35" h="3421">
                  <a:moveTo>
                    <a:pt x="774" y="126"/>
                  </a:moveTo>
                  <a:lnTo>
                    <a:pt x="708" y="129"/>
                  </a:lnTo>
                  <a:lnTo>
                    <a:pt x="644" y="139"/>
                  </a:lnTo>
                  <a:lnTo>
                    <a:pt x="582" y="155"/>
                  </a:lnTo>
                  <a:lnTo>
                    <a:pt x="523" y="177"/>
                  </a:lnTo>
                  <a:lnTo>
                    <a:pt x="466" y="204"/>
                  </a:lnTo>
                  <a:lnTo>
                    <a:pt x="413" y="236"/>
                  </a:lnTo>
                  <a:lnTo>
                    <a:pt x="363" y="274"/>
                  </a:lnTo>
                  <a:lnTo>
                    <a:pt x="317" y="315"/>
                  </a:lnTo>
                  <a:lnTo>
                    <a:pt x="275" y="360"/>
                  </a:lnTo>
                  <a:lnTo>
                    <a:pt x="237" y="410"/>
                  </a:lnTo>
                  <a:lnTo>
                    <a:pt x="205" y="464"/>
                  </a:lnTo>
                  <a:lnTo>
                    <a:pt x="178" y="520"/>
                  </a:lnTo>
                  <a:lnTo>
                    <a:pt x="156" y="580"/>
                  </a:lnTo>
                  <a:lnTo>
                    <a:pt x="140" y="641"/>
                  </a:lnTo>
                  <a:lnTo>
                    <a:pt x="130" y="705"/>
                  </a:lnTo>
                  <a:lnTo>
                    <a:pt x="127" y="771"/>
                  </a:lnTo>
                  <a:lnTo>
                    <a:pt x="127" y="2649"/>
                  </a:lnTo>
                  <a:lnTo>
                    <a:pt x="130" y="2715"/>
                  </a:lnTo>
                  <a:lnTo>
                    <a:pt x="140" y="2780"/>
                  </a:lnTo>
                  <a:lnTo>
                    <a:pt x="156" y="2841"/>
                  </a:lnTo>
                  <a:lnTo>
                    <a:pt x="178" y="2901"/>
                  </a:lnTo>
                  <a:lnTo>
                    <a:pt x="205" y="2957"/>
                  </a:lnTo>
                  <a:lnTo>
                    <a:pt x="237" y="3010"/>
                  </a:lnTo>
                  <a:lnTo>
                    <a:pt x="275" y="3059"/>
                  </a:lnTo>
                  <a:lnTo>
                    <a:pt x="317" y="3105"/>
                  </a:lnTo>
                  <a:lnTo>
                    <a:pt x="363" y="3147"/>
                  </a:lnTo>
                  <a:lnTo>
                    <a:pt x="413" y="3184"/>
                  </a:lnTo>
                  <a:lnTo>
                    <a:pt x="466" y="3216"/>
                  </a:lnTo>
                  <a:lnTo>
                    <a:pt x="523" y="3243"/>
                  </a:lnTo>
                  <a:lnTo>
                    <a:pt x="582" y="3266"/>
                  </a:lnTo>
                  <a:lnTo>
                    <a:pt x="644" y="3281"/>
                  </a:lnTo>
                  <a:lnTo>
                    <a:pt x="708" y="3290"/>
                  </a:lnTo>
                  <a:lnTo>
                    <a:pt x="774" y="3294"/>
                  </a:lnTo>
                  <a:lnTo>
                    <a:pt x="2660" y="3294"/>
                  </a:lnTo>
                  <a:lnTo>
                    <a:pt x="2726" y="3290"/>
                  </a:lnTo>
                  <a:lnTo>
                    <a:pt x="2791" y="3281"/>
                  </a:lnTo>
                  <a:lnTo>
                    <a:pt x="2853" y="3266"/>
                  </a:lnTo>
                  <a:lnTo>
                    <a:pt x="2912" y="3243"/>
                  </a:lnTo>
                  <a:lnTo>
                    <a:pt x="2969" y="3216"/>
                  </a:lnTo>
                  <a:lnTo>
                    <a:pt x="3022" y="3184"/>
                  </a:lnTo>
                  <a:lnTo>
                    <a:pt x="3072" y="3147"/>
                  </a:lnTo>
                  <a:lnTo>
                    <a:pt x="3117" y="3105"/>
                  </a:lnTo>
                  <a:lnTo>
                    <a:pt x="3160" y="3059"/>
                  </a:lnTo>
                  <a:lnTo>
                    <a:pt x="3197" y="3010"/>
                  </a:lnTo>
                  <a:lnTo>
                    <a:pt x="3229" y="2957"/>
                  </a:lnTo>
                  <a:lnTo>
                    <a:pt x="3256" y="2901"/>
                  </a:lnTo>
                  <a:lnTo>
                    <a:pt x="3279" y="2841"/>
                  </a:lnTo>
                  <a:lnTo>
                    <a:pt x="3294" y="2780"/>
                  </a:lnTo>
                  <a:lnTo>
                    <a:pt x="3304" y="2715"/>
                  </a:lnTo>
                  <a:lnTo>
                    <a:pt x="3307" y="2649"/>
                  </a:lnTo>
                  <a:lnTo>
                    <a:pt x="3307" y="771"/>
                  </a:lnTo>
                  <a:lnTo>
                    <a:pt x="3304" y="705"/>
                  </a:lnTo>
                  <a:lnTo>
                    <a:pt x="3294" y="641"/>
                  </a:lnTo>
                  <a:lnTo>
                    <a:pt x="3279" y="580"/>
                  </a:lnTo>
                  <a:lnTo>
                    <a:pt x="3256" y="520"/>
                  </a:lnTo>
                  <a:lnTo>
                    <a:pt x="3229" y="464"/>
                  </a:lnTo>
                  <a:lnTo>
                    <a:pt x="3197" y="410"/>
                  </a:lnTo>
                  <a:lnTo>
                    <a:pt x="3160" y="360"/>
                  </a:lnTo>
                  <a:lnTo>
                    <a:pt x="3117" y="315"/>
                  </a:lnTo>
                  <a:lnTo>
                    <a:pt x="3072" y="274"/>
                  </a:lnTo>
                  <a:lnTo>
                    <a:pt x="3022" y="236"/>
                  </a:lnTo>
                  <a:lnTo>
                    <a:pt x="2969" y="204"/>
                  </a:lnTo>
                  <a:lnTo>
                    <a:pt x="2912" y="177"/>
                  </a:lnTo>
                  <a:lnTo>
                    <a:pt x="2853" y="155"/>
                  </a:lnTo>
                  <a:lnTo>
                    <a:pt x="2791" y="139"/>
                  </a:lnTo>
                  <a:lnTo>
                    <a:pt x="2726" y="129"/>
                  </a:lnTo>
                  <a:lnTo>
                    <a:pt x="2660" y="126"/>
                  </a:lnTo>
                  <a:lnTo>
                    <a:pt x="774" y="126"/>
                  </a:lnTo>
                  <a:close/>
                  <a:moveTo>
                    <a:pt x="774" y="0"/>
                  </a:moveTo>
                  <a:lnTo>
                    <a:pt x="2660" y="0"/>
                  </a:lnTo>
                  <a:lnTo>
                    <a:pt x="2730" y="3"/>
                  </a:lnTo>
                  <a:lnTo>
                    <a:pt x="2800" y="12"/>
                  </a:lnTo>
                  <a:lnTo>
                    <a:pt x="2866" y="27"/>
                  </a:lnTo>
                  <a:lnTo>
                    <a:pt x="2930" y="47"/>
                  </a:lnTo>
                  <a:lnTo>
                    <a:pt x="2992" y="74"/>
                  </a:lnTo>
                  <a:lnTo>
                    <a:pt x="3051" y="104"/>
                  </a:lnTo>
                  <a:lnTo>
                    <a:pt x="3107" y="141"/>
                  </a:lnTo>
                  <a:lnTo>
                    <a:pt x="3159" y="181"/>
                  </a:lnTo>
                  <a:lnTo>
                    <a:pt x="3207" y="225"/>
                  </a:lnTo>
                  <a:lnTo>
                    <a:pt x="3252" y="274"/>
                  </a:lnTo>
                  <a:lnTo>
                    <a:pt x="3293" y="326"/>
                  </a:lnTo>
                  <a:lnTo>
                    <a:pt x="3329" y="382"/>
                  </a:lnTo>
                  <a:lnTo>
                    <a:pt x="3360" y="440"/>
                  </a:lnTo>
                  <a:lnTo>
                    <a:pt x="3386" y="502"/>
                  </a:lnTo>
                  <a:lnTo>
                    <a:pt x="3407" y="566"/>
                  </a:lnTo>
                  <a:lnTo>
                    <a:pt x="3422" y="633"/>
                  </a:lnTo>
                  <a:lnTo>
                    <a:pt x="3432" y="701"/>
                  </a:lnTo>
                  <a:lnTo>
                    <a:pt x="3435" y="771"/>
                  </a:lnTo>
                  <a:lnTo>
                    <a:pt x="3435" y="2649"/>
                  </a:lnTo>
                  <a:lnTo>
                    <a:pt x="3432" y="2719"/>
                  </a:lnTo>
                  <a:lnTo>
                    <a:pt x="3422" y="2788"/>
                  </a:lnTo>
                  <a:lnTo>
                    <a:pt x="3407" y="2854"/>
                  </a:lnTo>
                  <a:lnTo>
                    <a:pt x="3386" y="2918"/>
                  </a:lnTo>
                  <a:lnTo>
                    <a:pt x="3360" y="2979"/>
                  </a:lnTo>
                  <a:lnTo>
                    <a:pt x="3329" y="3039"/>
                  </a:lnTo>
                  <a:lnTo>
                    <a:pt x="3293" y="3094"/>
                  </a:lnTo>
                  <a:lnTo>
                    <a:pt x="3252" y="3146"/>
                  </a:lnTo>
                  <a:lnTo>
                    <a:pt x="3207" y="3194"/>
                  </a:lnTo>
                  <a:lnTo>
                    <a:pt x="3159" y="3239"/>
                  </a:lnTo>
                  <a:lnTo>
                    <a:pt x="3107" y="3280"/>
                  </a:lnTo>
                  <a:lnTo>
                    <a:pt x="3051" y="3315"/>
                  </a:lnTo>
                  <a:lnTo>
                    <a:pt x="2992" y="3347"/>
                  </a:lnTo>
                  <a:lnTo>
                    <a:pt x="2930" y="3373"/>
                  </a:lnTo>
                  <a:lnTo>
                    <a:pt x="2866" y="3393"/>
                  </a:lnTo>
                  <a:lnTo>
                    <a:pt x="2800" y="3408"/>
                  </a:lnTo>
                  <a:lnTo>
                    <a:pt x="2730" y="3418"/>
                  </a:lnTo>
                  <a:lnTo>
                    <a:pt x="2660" y="3421"/>
                  </a:lnTo>
                  <a:lnTo>
                    <a:pt x="774" y="3421"/>
                  </a:lnTo>
                  <a:lnTo>
                    <a:pt x="704" y="3418"/>
                  </a:lnTo>
                  <a:lnTo>
                    <a:pt x="635" y="3408"/>
                  </a:lnTo>
                  <a:lnTo>
                    <a:pt x="568" y="3393"/>
                  </a:lnTo>
                  <a:lnTo>
                    <a:pt x="504" y="3373"/>
                  </a:lnTo>
                  <a:lnTo>
                    <a:pt x="442" y="3347"/>
                  </a:lnTo>
                  <a:lnTo>
                    <a:pt x="384" y="3315"/>
                  </a:lnTo>
                  <a:lnTo>
                    <a:pt x="327" y="3280"/>
                  </a:lnTo>
                  <a:lnTo>
                    <a:pt x="275" y="3239"/>
                  </a:lnTo>
                  <a:lnTo>
                    <a:pt x="227" y="3194"/>
                  </a:lnTo>
                  <a:lnTo>
                    <a:pt x="182" y="3146"/>
                  </a:lnTo>
                  <a:lnTo>
                    <a:pt x="142" y="3094"/>
                  </a:lnTo>
                  <a:lnTo>
                    <a:pt x="105" y="3039"/>
                  </a:lnTo>
                  <a:lnTo>
                    <a:pt x="75" y="2979"/>
                  </a:lnTo>
                  <a:lnTo>
                    <a:pt x="48" y="2918"/>
                  </a:lnTo>
                  <a:lnTo>
                    <a:pt x="27" y="2854"/>
                  </a:lnTo>
                  <a:lnTo>
                    <a:pt x="12" y="2788"/>
                  </a:lnTo>
                  <a:lnTo>
                    <a:pt x="3" y="2719"/>
                  </a:lnTo>
                  <a:lnTo>
                    <a:pt x="0" y="2649"/>
                  </a:lnTo>
                  <a:lnTo>
                    <a:pt x="0" y="771"/>
                  </a:lnTo>
                  <a:lnTo>
                    <a:pt x="3" y="701"/>
                  </a:lnTo>
                  <a:lnTo>
                    <a:pt x="12" y="633"/>
                  </a:lnTo>
                  <a:lnTo>
                    <a:pt x="27" y="566"/>
                  </a:lnTo>
                  <a:lnTo>
                    <a:pt x="48" y="502"/>
                  </a:lnTo>
                  <a:lnTo>
                    <a:pt x="75" y="440"/>
                  </a:lnTo>
                  <a:lnTo>
                    <a:pt x="105" y="382"/>
                  </a:lnTo>
                  <a:lnTo>
                    <a:pt x="142" y="326"/>
                  </a:lnTo>
                  <a:lnTo>
                    <a:pt x="182" y="274"/>
                  </a:lnTo>
                  <a:lnTo>
                    <a:pt x="227" y="225"/>
                  </a:lnTo>
                  <a:lnTo>
                    <a:pt x="275" y="181"/>
                  </a:lnTo>
                  <a:lnTo>
                    <a:pt x="327" y="141"/>
                  </a:lnTo>
                  <a:lnTo>
                    <a:pt x="384" y="104"/>
                  </a:lnTo>
                  <a:lnTo>
                    <a:pt x="442" y="74"/>
                  </a:lnTo>
                  <a:lnTo>
                    <a:pt x="504" y="47"/>
                  </a:lnTo>
                  <a:lnTo>
                    <a:pt x="568" y="27"/>
                  </a:lnTo>
                  <a:lnTo>
                    <a:pt x="635" y="12"/>
                  </a:lnTo>
                  <a:lnTo>
                    <a:pt x="704" y="3"/>
                  </a:lnTo>
                  <a:lnTo>
                    <a:pt x="7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45"/>
            <p:cNvSpPr>
              <a:spLocks noEditPoints="1"/>
            </p:cNvSpPr>
            <p:nvPr/>
          </p:nvSpPr>
          <p:spPr bwMode="auto">
            <a:xfrm>
              <a:off x="6403975" y="2027238"/>
              <a:ext cx="339725" cy="357188"/>
            </a:xfrm>
            <a:custGeom>
              <a:avLst/>
              <a:gdLst>
                <a:gd name="T0" fmla="*/ 341 w 2354"/>
                <a:gd name="T1" fmla="*/ 1779 h 2480"/>
                <a:gd name="T2" fmla="*/ 200 w 2354"/>
                <a:gd name="T3" fmla="*/ 1872 h 2480"/>
                <a:gd name="T4" fmla="*/ 131 w 2354"/>
                <a:gd name="T5" fmla="*/ 2013 h 2480"/>
                <a:gd name="T6" fmla="*/ 155 w 2354"/>
                <a:gd name="T7" fmla="*/ 2170 h 2480"/>
                <a:gd name="T8" fmla="*/ 263 w 2354"/>
                <a:gd name="T9" fmla="*/ 2291 h 2480"/>
                <a:gd name="T10" fmla="*/ 430 w 2354"/>
                <a:gd name="T11" fmla="*/ 2350 h 2480"/>
                <a:gd name="T12" fmla="*/ 613 w 2354"/>
                <a:gd name="T13" fmla="*/ 2330 h 2480"/>
                <a:gd name="T14" fmla="*/ 754 w 2354"/>
                <a:gd name="T15" fmla="*/ 2237 h 2480"/>
                <a:gd name="T16" fmla="*/ 824 w 2354"/>
                <a:gd name="T17" fmla="*/ 2094 h 2480"/>
                <a:gd name="T18" fmla="*/ 800 w 2354"/>
                <a:gd name="T19" fmla="*/ 1938 h 2480"/>
                <a:gd name="T20" fmla="*/ 690 w 2354"/>
                <a:gd name="T21" fmla="*/ 1818 h 2480"/>
                <a:gd name="T22" fmla="*/ 524 w 2354"/>
                <a:gd name="T23" fmla="*/ 1759 h 2480"/>
                <a:gd name="T24" fmla="*/ 1790 w 2354"/>
                <a:gd name="T25" fmla="*/ 1359 h 2480"/>
                <a:gd name="T26" fmla="*/ 1637 w 2354"/>
                <a:gd name="T27" fmla="*/ 1436 h 2480"/>
                <a:gd name="T28" fmla="*/ 1548 w 2354"/>
                <a:gd name="T29" fmla="*/ 1567 h 2480"/>
                <a:gd name="T30" fmla="*/ 1548 w 2354"/>
                <a:gd name="T31" fmla="*/ 1726 h 2480"/>
                <a:gd name="T32" fmla="*/ 1637 w 2354"/>
                <a:gd name="T33" fmla="*/ 1858 h 2480"/>
                <a:gd name="T34" fmla="*/ 1790 w 2354"/>
                <a:gd name="T35" fmla="*/ 1935 h 2480"/>
                <a:gd name="T36" fmla="*/ 1973 w 2354"/>
                <a:gd name="T37" fmla="*/ 1935 h 2480"/>
                <a:gd name="T38" fmla="*/ 2125 w 2354"/>
                <a:gd name="T39" fmla="*/ 1858 h 2480"/>
                <a:gd name="T40" fmla="*/ 2214 w 2354"/>
                <a:gd name="T41" fmla="*/ 1726 h 2480"/>
                <a:gd name="T42" fmla="*/ 2214 w 2354"/>
                <a:gd name="T43" fmla="*/ 1567 h 2480"/>
                <a:gd name="T44" fmla="*/ 2125 w 2354"/>
                <a:gd name="T45" fmla="*/ 1436 h 2480"/>
                <a:gd name="T46" fmla="*/ 1973 w 2354"/>
                <a:gd name="T47" fmla="*/ 1359 h 2480"/>
                <a:gd name="T48" fmla="*/ 954 w 2354"/>
                <a:gd name="T49" fmla="*/ 299 h 2480"/>
                <a:gd name="T50" fmla="*/ 2282 w 2354"/>
                <a:gd name="T51" fmla="*/ 0 h 2480"/>
                <a:gd name="T52" fmla="*/ 2344 w 2354"/>
                <a:gd name="T53" fmla="*/ 29 h 2480"/>
                <a:gd name="T54" fmla="*/ 2350 w 2354"/>
                <a:gd name="T55" fmla="*/ 1697 h 2480"/>
                <a:gd name="T56" fmla="*/ 2280 w 2354"/>
                <a:gd name="T57" fmla="*/ 1875 h 2480"/>
                <a:gd name="T58" fmla="*/ 2135 w 2354"/>
                <a:gd name="T59" fmla="*/ 2006 h 2480"/>
                <a:gd name="T60" fmla="*/ 1936 w 2354"/>
                <a:gd name="T61" fmla="*/ 2070 h 2480"/>
                <a:gd name="T62" fmla="*/ 1721 w 2354"/>
                <a:gd name="T63" fmla="*/ 2048 h 2480"/>
                <a:gd name="T64" fmla="*/ 1547 w 2354"/>
                <a:gd name="T65" fmla="*/ 1948 h 2480"/>
                <a:gd name="T66" fmla="*/ 1436 w 2354"/>
                <a:gd name="T67" fmla="*/ 1790 h 2480"/>
                <a:gd name="T68" fmla="*/ 1411 w 2354"/>
                <a:gd name="T69" fmla="*/ 1598 h 2480"/>
                <a:gd name="T70" fmla="*/ 1482 w 2354"/>
                <a:gd name="T71" fmla="*/ 1419 h 2480"/>
                <a:gd name="T72" fmla="*/ 1628 w 2354"/>
                <a:gd name="T73" fmla="*/ 1288 h 2480"/>
                <a:gd name="T74" fmla="*/ 1826 w 2354"/>
                <a:gd name="T75" fmla="*/ 1224 h 2480"/>
                <a:gd name="T76" fmla="*/ 2047 w 2354"/>
                <a:gd name="T77" fmla="*/ 1249 h 2480"/>
                <a:gd name="T78" fmla="*/ 2227 w 2354"/>
                <a:gd name="T79" fmla="*/ 1358 h 2480"/>
                <a:gd name="T80" fmla="*/ 952 w 2354"/>
                <a:gd name="T81" fmla="*/ 2104 h 2480"/>
                <a:gd name="T82" fmla="*/ 880 w 2354"/>
                <a:gd name="T83" fmla="*/ 2282 h 2480"/>
                <a:gd name="T84" fmla="*/ 733 w 2354"/>
                <a:gd name="T85" fmla="*/ 2413 h 2480"/>
                <a:gd name="T86" fmla="*/ 533 w 2354"/>
                <a:gd name="T87" fmla="*/ 2477 h 2480"/>
                <a:gd name="T88" fmla="*/ 316 w 2354"/>
                <a:gd name="T89" fmla="*/ 2455 h 2480"/>
                <a:gd name="T90" fmla="*/ 139 w 2354"/>
                <a:gd name="T91" fmla="*/ 2355 h 2480"/>
                <a:gd name="T92" fmla="*/ 28 w 2354"/>
                <a:gd name="T93" fmla="*/ 2198 h 2480"/>
                <a:gd name="T94" fmla="*/ 3 w 2354"/>
                <a:gd name="T95" fmla="*/ 2005 h 2480"/>
                <a:gd name="T96" fmla="*/ 74 w 2354"/>
                <a:gd name="T97" fmla="*/ 1827 h 2480"/>
                <a:gd name="T98" fmla="*/ 222 w 2354"/>
                <a:gd name="T99" fmla="*/ 1695 h 2480"/>
                <a:gd name="T100" fmla="*/ 421 w 2354"/>
                <a:gd name="T101" fmla="*/ 1631 h 2480"/>
                <a:gd name="T102" fmla="*/ 646 w 2354"/>
                <a:gd name="T103" fmla="*/ 1656 h 2480"/>
                <a:gd name="T104" fmla="*/ 827 w 2354"/>
                <a:gd name="T105" fmla="*/ 1766 h 2480"/>
                <a:gd name="T106" fmla="*/ 849 w 2354"/>
                <a:gd name="T107" fmla="*/ 196 h 2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54" h="2480">
                  <a:moveTo>
                    <a:pt x="477" y="1755"/>
                  </a:moveTo>
                  <a:lnTo>
                    <a:pt x="430" y="1759"/>
                  </a:lnTo>
                  <a:lnTo>
                    <a:pt x="385" y="1766"/>
                  </a:lnTo>
                  <a:lnTo>
                    <a:pt x="341" y="1779"/>
                  </a:lnTo>
                  <a:lnTo>
                    <a:pt x="301" y="1796"/>
                  </a:lnTo>
                  <a:lnTo>
                    <a:pt x="263" y="1818"/>
                  </a:lnTo>
                  <a:lnTo>
                    <a:pt x="229" y="1843"/>
                  </a:lnTo>
                  <a:lnTo>
                    <a:pt x="200" y="1872"/>
                  </a:lnTo>
                  <a:lnTo>
                    <a:pt x="175" y="1903"/>
                  </a:lnTo>
                  <a:lnTo>
                    <a:pt x="155" y="1938"/>
                  </a:lnTo>
                  <a:lnTo>
                    <a:pt x="139" y="1975"/>
                  </a:lnTo>
                  <a:lnTo>
                    <a:pt x="131" y="2013"/>
                  </a:lnTo>
                  <a:lnTo>
                    <a:pt x="128" y="2054"/>
                  </a:lnTo>
                  <a:lnTo>
                    <a:pt x="131" y="2094"/>
                  </a:lnTo>
                  <a:lnTo>
                    <a:pt x="139" y="2133"/>
                  </a:lnTo>
                  <a:lnTo>
                    <a:pt x="155" y="2170"/>
                  </a:lnTo>
                  <a:lnTo>
                    <a:pt x="175" y="2205"/>
                  </a:lnTo>
                  <a:lnTo>
                    <a:pt x="200" y="2237"/>
                  </a:lnTo>
                  <a:lnTo>
                    <a:pt x="229" y="2265"/>
                  </a:lnTo>
                  <a:lnTo>
                    <a:pt x="263" y="2291"/>
                  </a:lnTo>
                  <a:lnTo>
                    <a:pt x="301" y="2313"/>
                  </a:lnTo>
                  <a:lnTo>
                    <a:pt x="341" y="2330"/>
                  </a:lnTo>
                  <a:lnTo>
                    <a:pt x="385" y="2343"/>
                  </a:lnTo>
                  <a:lnTo>
                    <a:pt x="430" y="2350"/>
                  </a:lnTo>
                  <a:lnTo>
                    <a:pt x="477" y="2353"/>
                  </a:lnTo>
                  <a:lnTo>
                    <a:pt x="524" y="2350"/>
                  </a:lnTo>
                  <a:lnTo>
                    <a:pt x="570" y="2343"/>
                  </a:lnTo>
                  <a:lnTo>
                    <a:pt x="613" y="2330"/>
                  </a:lnTo>
                  <a:lnTo>
                    <a:pt x="653" y="2313"/>
                  </a:lnTo>
                  <a:lnTo>
                    <a:pt x="690" y="2291"/>
                  </a:lnTo>
                  <a:lnTo>
                    <a:pt x="724" y="2265"/>
                  </a:lnTo>
                  <a:lnTo>
                    <a:pt x="754" y="2237"/>
                  </a:lnTo>
                  <a:lnTo>
                    <a:pt x="779" y="2205"/>
                  </a:lnTo>
                  <a:lnTo>
                    <a:pt x="800" y="2170"/>
                  </a:lnTo>
                  <a:lnTo>
                    <a:pt x="814" y="2133"/>
                  </a:lnTo>
                  <a:lnTo>
                    <a:pt x="824" y="2094"/>
                  </a:lnTo>
                  <a:lnTo>
                    <a:pt x="827" y="2054"/>
                  </a:lnTo>
                  <a:lnTo>
                    <a:pt x="824" y="2013"/>
                  </a:lnTo>
                  <a:lnTo>
                    <a:pt x="814" y="1975"/>
                  </a:lnTo>
                  <a:lnTo>
                    <a:pt x="800" y="1938"/>
                  </a:lnTo>
                  <a:lnTo>
                    <a:pt x="779" y="1903"/>
                  </a:lnTo>
                  <a:lnTo>
                    <a:pt x="754" y="1872"/>
                  </a:lnTo>
                  <a:lnTo>
                    <a:pt x="724" y="1843"/>
                  </a:lnTo>
                  <a:lnTo>
                    <a:pt x="690" y="1818"/>
                  </a:lnTo>
                  <a:lnTo>
                    <a:pt x="653" y="1796"/>
                  </a:lnTo>
                  <a:lnTo>
                    <a:pt x="613" y="1779"/>
                  </a:lnTo>
                  <a:lnTo>
                    <a:pt x="570" y="1766"/>
                  </a:lnTo>
                  <a:lnTo>
                    <a:pt x="524" y="1759"/>
                  </a:lnTo>
                  <a:lnTo>
                    <a:pt x="477" y="1755"/>
                  </a:lnTo>
                  <a:close/>
                  <a:moveTo>
                    <a:pt x="1881" y="1348"/>
                  </a:moveTo>
                  <a:lnTo>
                    <a:pt x="1834" y="1350"/>
                  </a:lnTo>
                  <a:lnTo>
                    <a:pt x="1790" y="1359"/>
                  </a:lnTo>
                  <a:lnTo>
                    <a:pt x="1746" y="1372"/>
                  </a:lnTo>
                  <a:lnTo>
                    <a:pt x="1707" y="1389"/>
                  </a:lnTo>
                  <a:lnTo>
                    <a:pt x="1670" y="1411"/>
                  </a:lnTo>
                  <a:lnTo>
                    <a:pt x="1637" y="1436"/>
                  </a:lnTo>
                  <a:lnTo>
                    <a:pt x="1608" y="1465"/>
                  </a:lnTo>
                  <a:lnTo>
                    <a:pt x="1583" y="1496"/>
                  </a:lnTo>
                  <a:lnTo>
                    <a:pt x="1563" y="1531"/>
                  </a:lnTo>
                  <a:lnTo>
                    <a:pt x="1548" y="1567"/>
                  </a:lnTo>
                  <a:lnTo>
                    <a:pt x="1539" y="1606"/>
                  </a:lnTo>
                  <a:lnTo>
                    <a:pt x="1536" y="1647"/>
                  </a:lnTo>
                  <a:lnTo>
                    <a:pt x="1539" y="1687"/>
                  </a:lnTo>
                  <a:lnTo>
                    <a:pt x="1548" y="1726"/>
                  </a:lnTo>
                  <a:lnTo>
                    <a:pt x="1563" y="1763"/>
                  </a:lnTo>
                  <a:lnTo>
                    <a:pt x="1583" y="1797"/>
                  </a:lnTo>
                  <a:lnTo>
                    <a:pt x="1608" y="1829"/>
                  </a:lnTo>
                  <a:lnTo>
                    <a:pt x="1637" y="1858"/>
                  </a:lnTo>
                  <a:lnTo>
                    <a:pt x="1670" y="1883"/>
                  </a:lnTo>
                  <a:lnTo>
                    <a:pt x="1707" y="1904"/>
                  </a:lnTo>
                  <a:lnTo>
                    <a:pt x="1746" y="1922"/>
                  </a:lnTo>
                  <a:lnTo>
                    <a:pt x="1790" y="1935"/>
                  </a:lnTo>
                  <a:lnTo>
                    <a:pt x="1834" y="1943"/>
                  </a:lnTo>
                  <a:lnTo>
                    <a:pt x="1881" y="1945"/>
                  </a:lnTo>
                  <a:lnTo>
                    <a:pt x="1927" y="1943"/>
                  </a:lnTo>
                  <a:lnTo>
                    <a:pt x="1973" y="1935"/>
                  </a:lnTo>
                  <a:lnTo>
                    <a:pt x="2015" y="1922"/>
                  </a:lnTo>
                  <a:lnTo>
                    <a:pt x="2055" y="1904"/>
                  </a:lnTo>
                  <a:lnTo>
                    <a:pt x="2092" y="1883"/>
                  </a:lnTo>
                  <a:lnTo>
                    <a:pt x="2125" y="1858"/>
                  </a:lnTo>
                  <a:lnTo>
                    <a:pt x="2154" y="1829"/>
                  </a:lnTo>
                  <a:lnTo>
                    <a:pt x="2179" y="1797"/>
                  </a:lnTo>
                  <a:lnTo>
                    <a:pt x="2200" y="1763"/>
                  </a:lnTo>
                  <a:lnTo>
                    <a:pt x="2214" y="1726"/>
                  </a:lnTo>
                  <a:lnTo>
                    <a:pt x="2223" y="1687"/>
                  </a:lnTo>
                  <a:lnTo>
                    <a:pt x="2227" y="1647"/>
                  </a:lnTo>
                  <a:lnTo>
                    <a:pt x="2223" y="1606"/>
                  </a:lnTo>
                  <a:lnTo>
                    <a:pt x="2214" y="1567"/>
                  </a:lnTo>
                  <a:lnTo>
                    <a:pt x="2200" y="1531"/>
                  </a:lnTo>
                  <a:lnTo>
                    <a:pt x="2179" y="1496"/>
                  </a:lnTo>
                  <a:lnTo>
                    <a:pt x="2154" y="1465"/>
                  </a:lnTo>
                  <a:lnTo>
                    <a:pt x="2125" y="1436"/>
                  </a:lnTo>
                  <a:lnTo>
                    <a:pt x="2092" y="1411"/>
                  </a:lnTo>
                  <a:lnTo>
                    <a:pt x="2055" y="1389"/>
                  </a:lnTo>
                  <a:lnTo>
                    <a:pt x="2015" y="1372"/>
                  </a:lnTo>
                  <a:lnTo>
                    <a:pt x="1973" y="1359"/>
                  </a:lnTo>
                  <a:lnTo>
                    <a:pt x="1927" y="1350"/>
                  </a:lnTo>
                  <a:lnTo>
                    <a:pt x="1881" y="1348"/>
                  </a:lnTo>
                  <a:close/>
                  <a:moveTo>
                    <a:pt x="2227" y="135"/>
                  </a:moveTo>
                  <a:lnTo>
                    <a:pt x="954" y="299"/>
                  </a:lnTo>
                  <a:lnTo>
                    <a:pt x="954" y="633"/>
                  </a:lnTo>
                  <a:lnTo>
                    <a:pt x="2227" y="469"/>
                  </a:lnTo>
                  <a:lnTo>
                    <a:pt x="2227" y="135"/>
                  </a:lnTo>
                  <a:close/>
                  <a:moveTo>
                    <a:pt x="2282" y="0"/>
                  </a:moveTo>
                  <a:lnTo>
                    <a:pt x="2299" y="0"/>
                  </a:lnTo>
                  <a:lnTo>
                    <a:pt x="2317" y="6"/>
                  </a:lnTo>
                  <a:lnTo>
                    <a:pt x="2332" y="15"/>
                  </a:lnTo>
                  <a:lnTo>
                    <a:pt x="2344" y="29"/>
                  </a:lnTo>
                  <a:lnTo>
                    <a:pt x="2351" y="46"/>
                  </a:lnTo>
                  <a:lnTo>
                    <a:pt x="2354" y="63"/>
                  </a:lnTo>
                  <a:lnTo>
                    <a:pt x="2354" y="1647"/>
                  </a:lnTo>
                  <a:lnTo>
                    <a:pt x="2350" y="1697"/>
                  </a:lnTo>
                  <a:lnTo>
                    <a:pt x="2341" y="1745"/>
                  </a:lnTo>
                  <a:lnTo>
                    <a:pt x="2325" y="1790"/>
                  </a:lnTo>
                  <a:lnTo>
                    <a:pt x="2306" y="1834"/>
                  </a:lnTo>
                  <a:lnTo>
                    <a:pt x="2280" y="1875"/>
                  </a:lnTo>
                  <a:lnTo>
                    <a:pt x="2250" y="1913"/>
                  </a:lnTo>
                  <a:lnTo>
                    <a:pt x="2215" y="1948"/>
                  </a:lnTo>
                  <a:lnTo>
                    <a:pt x="2177" y="1979"/>
                  </a:lnTo>
                  <a:lnTo>
                    <a:pt x="2135" y="2006"/>
                  </a:lnTo>
                  <a:lnTo>
                    <a:pt x="2089" y="2029"/>
                  </a:lnTo>
                  <a:lnTo>
                    <a:pt x="2040" y="2048"/>
                  </a:lnTo>
                  <a:lnTo>
                    <a:pt x="1989" y="2061"/>
                  </a:lnTo>
                  <a:lnTo>
                    <a:pt x="1936" y="2070"/>
                  </a:lnTo>
                  <a:lnTo>
                    <a:pt x="1881" y="2073"/>
                  </a:lnTo>
                  <a:lnTo>
                    <a:pt x="1826" y="2070"/>
                  </a:lnTo>
                  <a:lnTo>
                    <a:pt x="1772" y="2061"/>
                  </a:lnTo>
                  <a:lnTo>
                    <a:pt x="1721" y="2048"/>
                  </a:lnTo>
                  <a:lnTo>
                    <a:pt x="1674" y="2029"/>
                  </a:lnTo>
                  <a:lnTo>
                    <a:pt x="1628" y="2006"/>
                  </a:lnTo>
                  <a:lnTo>
                    <a:pt x="1586" y="1979"/>
                  </a:lnTo>
                  <a:lnTo>
                    <a:pt x="1547" y="1948"/>
                  </a:lnTo>
                  <a:lnTo>
                    <a:pt x="1512" y="1913"/>
                  </a:lnTo>
                  <a:lnTo>
                    <a:pt x="1482" y="1875"/>
                  </a:lnTo>
                  <a:lnTo>
                    <a:pt x="1457" y="1834"/>
                  </a:lnTo>
                  <a:lnTo>
                    <a:pt x="1436" y="1790"/>
                  </a:lnTo>
                  <a:lnTo>
                    <a:pt x="1421" y="1745"/>
                  </a:lnTo>
                  <a:lnTo>
                    <a:pt x="1411" y="1697"/>
                  </a:lnTo>
                  <a:lnTo>
                    <a:pt x="1408" y="1647"/>
                  </a:lnTo>
                  <a:lnTo>
                    <a:pt x="1411" y="1598"/>
                  </a:lnTo>
                  <a:lnTo>
                    <a:pt x="1421" y="1550"/>
                  </a:lnTo>
                  <a:lnTo>
                    <a:pt x="1436" y="1504"/>
                  </a:lnTo>
                  <a:lnTo>
                    <a:pt x="1457" y="1460"/>
                  </a:lnTo>
                  <a:lnTo>
                    <a:pt x="1482" y="1419"/>
                  </a:lnTo>
                  <a:lnTo>
                    <a:pt x="1512" y="1382"/>
                  </a:lnTo>
                  <a:lnTo>
                    <a:pt x="1547" y="1346"/>
                  </a:lnTo>
                  <a:lnTo>
                    <a:pt x="1586" y="1315"/>
                  </a:lnTo>
                  <a:lnTo>
                    <a:pt x="1628" y="1288"/>
                  </a:lnTo>
                  <a:lnTo>
                    <a:pt x="1674" y="1265"/>
                  </a:lnTo>
                  <a:lnTo>
                    <a:pt x="1721" y="1247"/>
                  </a:lnTo>
                  <a:lnTo>
                    <a:pt x="1772" y="1233"/>
                  </a:lnTo>
                  <a:lnTo>
                    <a:pt x="1826" y="1224"/>
                  </a:lnTo>
                  <a:lnTo>
                    <a:pt x="1881" y="1222"/>
                  </a:lnTo>
                  <a:lnTo>
                    <a:pt x="1938" y="1225"/>
                  </a:lnTo>
                  <a:lnTo>
                    <a:pt x="1994" y="1234"/>
                  </a:lnTo>
                  <a:lnTo>
                    <a:pt x="2047" y="1249"/>
                  </a:lnTo>
                  <a:lnTo>
                    <a:pt x="2098" y="1269"/>
                  </a:lnTo>
                  <a:lnTo>
                    <a:pt x="2144" y="1294"/>
                  </a:lnTo>
                  <a:lnTo>
                    <a:pt x="2188" y="1323"/>
                  </a:lnTo>
                  <a:lnTo>
                    <a:pt x="2227" y="1358"/>
                  </a:lnTo>
                  <a:lnTo>
                    <a:pt x="2227" y="596"/>
                  </a:lnTo>
                  <a:lnTo>
                    <a:pt x="954" y="762"/>
                  </a:lnTo>
                  <a:lnTo>
                    <a:pt x="954" y="2054"/>
                  </a:lnTo>
                  <a:lnTo>
                    <a:pt x="952" y="2104"/>
                  </a:lnTo>
                  <a:lnTo>
                    <a:pt x="942" y="2152"/>
                  </a:lnTo>
                  <a:lnTo>
                    <a:pt x="927" y="2197"/>
                  </a:lnTo>
                  <a:lnTo>
                    <a:pt x="906" y="2241"/>
                  </a:lnTo>
                  <a:lnTo>
                    <a:pt x="880" y="2282"/>
                  </a:lnTo>
                  <a:lnTo>
                    <a:pt x="850" y="2320"/>
                  </a:lnTo>
                  <a:lnTo>
                    <a:pt x="814" y="2355"/>
                  </a:lnTo>
                  <a:lnTo>
                    <a:pt x="776" y="2386"/>
                  </a:lnTo>
                  <a:lnTo>
                    <a:pt x="733" y="2413"/>
                  </a:lnTo>
                  <a:lnTo>
                    <a:pt x="687" y="2436"/>
                  </a:lnTo>
                  <a:lnTo>
                    <a:pt x="638" y="2455"/>
                  </a:lnTo>
                  <a:lnTo>
                    <a:pt x="586" y="2468"/>
                  </a:lnTo>
                  <a:lnTo>
                    <a:pt x="533" y="2477"/>
                  </a:lnTo>
                  <a:lnTo>
                    <a:pt x="477" y="2480"/>
                  </a:lnTo>
                  <a:lnTo>
                    <a:pt x="421" y="2477"/>
                  </a:lnTo>
                  <a:lnTo>
                    <a:pt x="368" y="2468"/>
                  </a:lnTo>
                  <a:lnTo>
                    <a:pt x="316" y="2455"/>
                  </a:lnTo>
                  <a:lnTo>
                    <a:pt x="267" y="2436"/>
                  </a:lnTo>
                  <a:lnTo>
                    <a:pt x="222" y="2413"/>
                  </a:lnTo>
                  <a:lnTo>
                    <a:pt x="178" y="2386"/>
                  </a:lnTo>
                  <a:lnTo>
                    <a:pt x="139" y="2355"/>
                  </a:lnTo>
                  <a:lnTo>
                    <a:pt x="105" y="2320"/>
                  </a:lnTo>
                  <a:lnTo>
                    <a:pt x="74" y="2282"/>
                  </a:lnTo>
                  <a:lnTo>
                    <a:pt x="48" y="2241"/>
                  </a:lnTo>
                  <a:lnTo>
                    <a:pt x="28" y="2198"/>
                  </a:lnTo>
                  <a:lnTo>
                    <a:pt x="13" y="2152"/>
                  </a:lnTo>
                  <a:lnTo>
                    <a:pt x="3" y="2104"/>
                  </a:lnTo>
                  <a:lnTo>
                    <a:pt x="0" y="2054"/>
                  </a:lnTo>
                  <a:lnTo>
                    <a:pt x="3" y="2005"/>
                  </a:lnTo>
                  <a:lnTo>
                    <a:pt x="13" y="1957"/>
                  </a:lnTo>
                  <a:lnTo>
                    <a:pt x="28" y="1911"/>
                  </a:lnTo>
                  <a:lnTo>
                    <a:pt x="48" y="1868"/>
                  </a:lnTo>
                  <a:lnTo>
                    <a:pt x="74" y="1827"/>
                  </a:lnTo>
                  <a:lnTo>
                    <a:pt x="105" y="1789"/>
                  </a:lnTo>
                  <a:lnTo>
                    <a:pt x="139" y="1753"/>
                  </a:lnTo>
                  <a:lnTo>
                    <a:pt x="178" y="1722"/>
                  </a:lnTo>
                  <a:lnTo>
                    <a:pt x="222" y="1695"/>
                  </a:lnTo>
                  <a:lnTo>
                    <a:pt x="267" y="1672"/>
                  </a:lnTo>
                  <a:lnTo>
                    <a:pt x="316" y="1654"/>
                  </a:lnTo>
                  <a:lnTo>
                    <a:pt x="368" y="1640"/>
                  </a:lnTo>
                  <a:lnTo>
                    <a:pt x="421" y="1631"/>
                  </a:lnTo>
                  <a:lnTo>
                    <a:pt x="477" y="1629"/>
                  </a:lnTo>
                  <a:lnTo>
                    <a:pt x="535" y="1632"/>
                  </a:lnTo>
                  <a:lnTo>
                    <a:pt x="592" y="1641"/>
                  </a:lnTo>
                  <a:lnTo>
                    <a:pt x="646" y="1656"/>
                  </a:lnTo>
                  <a:lnTo>
                    <a:pt x="696" y="1676"/>
                  </a:lnTo>
                  <a:lnTo>
                    <a:pt x="743" y="1702"/>
                  </a:lnTo>
                  <a:lnTo>
                    <a:pt x="787" y="1732"/>
                  </a:lnTo>
                  <a:lnTo>
                    <a:pt x="827" y="1766"/>
                  </a:lnTo>
                  <a:lnTo>
                    <a:pt x="827" y="244"/>
                  </a:lnTo>
                  <a:lnTo>
                    <a:pt x="829" y="226"/>
                  </a:lnTo>
                  <a:lnTo>
                    <a:pt x="838" y="209"/>
                  </a:lnTo>
                  <a:lnTo>
                    <a:pt x="849" y="196"/>
                  </a:lnTo>
                  <a:lnTo>
                    <a:pt x="864" y="186"/>
                  </a:lnTo>
                  <a:lnTo>
                    <a:pt x="882" y="181"/>
                  </a:lnTo>
                  <a:lnTo>
                    <a:pt x="2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3" name="Freeform 50"/>
          <p:cNvSpPr>
            <a:spLocks noEditPoints="1"/>
          </p:cNvSpPr>
          <p:nvPr/>
        </p:nvSpPr>
        <p:spPr bwMode="auto">
          <a:xfrm>
            <a:off x="5388677" y="1942476"/>
            <a:ext cx="469900" cy="503238"/>
          </a:xfrm>
          <a:custGeom>
            <a:avLst/>
            <a:gdLst>
              <a:gd name="T0" fmla="*/ 413 w 3252"/>
              <a:gd name="T1" fmla="*/ 2516 h 3485"/>
              <a:gd name="T2" fmla="*/ 206 w 3252"/>
              <a:gd name="T3" fmla="*/ 2677 h 3485"/>
              <a:gd name="T4" fmla="*/ 127 w 3252"/>
              <a:gd name="T5" fmla="*/ 2915 h 3485"/>
              <a:gd name="T6" fmla="*/ 206 w 3252"/>
              <a:gd name="T7" fmla="*/ 3153 h 3485"/>
              <a:gd name="T8" fmla="*/ 413 w 3252"/>
              <a:gd name="T9" fmla="*/ 3312 h 3485"/>
              <a:gd name="T10" fmla="*/ 697 w 3252"/>
              <a:gd name="T11" fmla="*/ 3354 h 3485"/>
              <a:gd name="T12" fmla="*/ 956 w 3252"/>
              <a:gd name="T13" fmla="*/ 3261 h 3485"/>
              <a:gd name="T14" fmla="*/ 1117 w 3252"/>
              <a:gd name="T15" fmla="*/ 3064 h 3485"/>
              <a:gd name="T16" fmla="*/ 1134 w 3252"/>
              <a:gd name="T17" fmla="*/ 2813 h 3485"/>
              <a:gd name="T18" fmla="*/ 998 w 3252"/>
              <a:gd name="T19" fmla="*/ 2601 h 3485"/>
              <a:gd name="T20" fmla="*/ 754 w 3252"/>
              <a:gd name="T21" fmla="*/ 2483 h 3485"/>
              <a:gd name="T22" fmla="*/ 2498 w 3252"/>
              <a:gd name="T23" fmla="*/ 1849 h 3485"/>
              <a:gd name="T24" fmla="*/ 2253 w 3252"/>
              <a:gd name="T25" fmla="*/ 1968 h 3485"/>
              <a:gd name="T26" fmla="*/ 2117 w 3252"/>
              <a:gd name="T27" fmla="*/ 2179 h 3485"/>
              <a:gd name="T28" fmla="*/ 2133 w 3252"/>
              <a:gd name="T29" fmla="*/ 2430 h 3485"/>
              <a:gd name="T30" fmla="*/ 2295 w 3252"/>
              <a:gd name="T31" fmla="*/ 2627 h 3485"/>
              <a:gd name="T32" fmla="*/ 2554 w 3252"/>
              <a:gd name="T33" fmla="*/ 2722 h 3485"/>
              <a:gd name="T34" fmla="*/ 2838 w 3252"/>
              <a:gd name="T35" fmla="*/ 2679 h 3485"/>
              <a:gd name="T36" fmla="*/ 3044 w 3252"/>
              <a:gd name="T37" fmla="*/ 2519 h 3485"/>
              <a:gd name="T38" fmla="*/ 3124 w 3252"/>
              <a:gd name="T39" fmla="*/ 2281 h 3485"/>
              <a:gd name="T40" fmla="*/ 3044 w 3252"/>
              <a:gd name="T41" fmla="*/ 2043 h 3485"/>
              <a:gd name="T42" fmla="*/ 2838 w 3252"/>
              <a:gd name="T43" fmla="*/ 1882 h 3485"/>
              <a:gd name="T44" fmla="*/ 3124 w 3252"/>
              <a:gd name="T45" fmla="*/ 136 h 3485"/>
              <a:gd name="T46" fmla="*/ 3180 w 3252"/>
              <a:gd name="T47" fmla="*/ 0 h 3485"/>
              <a:gd name="T48" fmla="*/ 3249 w 3252"/>
              <a:gd name="T49" fmla="*/ 45 h 3485"/>
              <a:gd name="T50" fmla="*/ 3246 w 3252"/>
              <a:gd name="T51" fmla="*/ 2347 h 3485"/>
              <a:gd name="T52" fmla="*/ 3139 w 3252"/>
              <a:gd name="T53" fmla="*/ 2604 h 3485"/>
              <a:gd name="T54" fmla="*/ 2915 w 3252"/>
              <a:gd name="T55" fmla="*/ 2783 h 3485"/>
              <a:gd name="T56" fmla="*/ 2614 w 3252"/>
              <a:gd name="T57" fmla="*/ 2851 h 3485"/>
              <a:gd name="T58" fmla="*/ 2311 w 3252"/>
              <a:gd name="T59" fmla="*/ 2782 h 3485"/>
              <a:gd name="T60" fmla="*/ 2086 w 3252"/>
              <a:gd name="T61" fmla="*/ 2600 h 3485"/>
              <a:gd name="T62" fmla="*/ 1979 w 3252"/>
              <a:gd name="T63" fmla="*/ 2339 h 3485"/>
              <a:gd name="T64" fmla="*/ 2027 w 3252"/>
              <a:gd name="T65" fmla="*/ 2060 h 3485"/>
              <a:gd name="T66" fmla="*/ 2208 w 3252"/>
              <a:gd name="T67" fmla="*/ 1841 h 3485"/>
              <a:gd name="T68" fmla="*/ 2486 w 3252"/>
              <a:gd name="T69" fmla="*/ 1723 h 3485"/>
              <a:gd name="T70" fmla="*/ 2813 w 3252"/>
              <a:gd name="T71" fmla="*/ 1739 h 3485"/>
              <a:gd name="T72" fmla="*/ 3082 w 3252"/>
              <a:gd name="T73" fmla="*/ 1895 h 3485"/>
              <a:gd name="T74" fmla="*/ 1275 w 3252"/>
              <a:gd name="T75" fmla="*/ 2863 h 3485"/>
              <a:gd name="T76" fmla="*/ 1272 w 3252"/>
              <a:gd name="T77" fmla="*/ 2973 h 3485"/>
              <a:gd name="T78" fmla="*/ 1166 w 3252"/>
              <a:gd name="T79" fmla="*/ 3234 h 3485"/>
              <a:gd name="T80" fmla="*/ 941 w 3252"/>
              <a:gd name="T81" fmla="*/ 3416 h 3485"/>
              <a:gd name="T82" fmla="*/ 637 w 3252"/>
              <a:gd name="T83" fmla="*/ 3485 h 3485"/>
              <a:gd name="T84" fmla="*/ 334 w 3252"/>
              <a:gd name="T85" fmla="*/ 3416 h 3485"/>
              <a:gd name="T86" fmla="*/ 109 w 3252"/>
              <a:gd name="T87" fmla="*/ 3234 h 3485"/>
              <a:gd name="T88" fmla="*/ 3 w 3252"/>
              <a:gd name="T89" fmla="*/ 2973 h 3485"/>
              <a:gd name="T90" fmla="*/ 50 w 3252"/>
              <a:gd name="T91" fmla="*/ 2692 h 3485"/>
              <a:gd name="T92" fmla="*/ 231 w 3252"/>
              <a:gd name="T93" fmla="*/ 2474 h 3485"/>
              <a:gd name="T94" fmla="*/ 509 w 3252"/>
              <a:gd name="T95" fmla="*/ 2355 h 3485"/>
              <a:gd name="T96" fmla="*/ 836 w 3252"/>
              <a:gd name="T97" fmla="*/ 2373 h 3485"/>
              <a:gd name="T98" fmla="*/ 1106 w 3252"/>
              <a:gd name="T99" fmla="*/ 2529 h 3485"/>
              <a:gd name="T100" fmla="*/ 1169 w 3252"/>
              <a:gd name="T101" fmla="*/ 269 h 3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52" h="3485">
                <a:moveTo>
                  <a:pt x="637" y="2471"/>
                </a:moveTo>
                <a:lnTo>
                  <a:pt x="578" y="2474"/>
                </a:lnTo>
                <a:lnTo>
                  <a:pt x="521" y="2483"/>
                </a:lnTo>
                <a:lnTo>
                  <a:pt x="465" y="2497"/>
                </a:lnTo>
                <a:lnTo>
                  <a:pt x="413" y="2516"/>
                </a:lnTo>
                <a:lnTo>
                  <a:pt x="364" y="2540"/>
                </a:lnTo>
                <a:lnTo>
                  <a:pt x="318" y="2568"/>
                </a:lnTo>
                <a:lnTo>
                  <a:pt x="277" y="2601"/>
                </a:lnTo>
                <a:lnTo>
                  <a:pt x="239" y="2637"/>
                </a:lnTo>
                <a:lnTo>
                  <a:pt x="206" y="2677"/>
                </a:lnTo>
                <a:lnTo>
                  <a:pt x="179" y="2719"/>
                </a:lnTo>
                <a:lnTo>
                  <a:pt x="158" y="2765"/>
                </a:lnTo>
                <a:lnTo>
                  <a:pt x="141" y="2813"/>
                </a:lnTo>
                <a:lnTo>
                  <a:pt x="130" y="2863"/>
                </a:lnTo>
                <a:lnTo>
                  <a:pt x="127" y="2915"/>
                </a:lnTo>
                <a:lnTo>
                  <a:pt x="130" y="2967"/>
                </a:lnTo>
                <a:lnTo>
                  <a:pt x="141" y="3016"/>
                </a:lnTo>
                <a:lnTo>
                  <a:pt x="158" y="3064"/>
                </a:lnTo>
                <a:lnTo>
                  <a:pt x="179" y="3109"/>
                </a:lnTo>
                <a:lnTo>
                  <a:pt x="206" y="3153"/>
                </a:lnTo>
                <a:lnTo>
                  <a:pt x="239" y="3191"/>
                </a:lnTo>
                <a:lnTo>
                  <a:pt x="277" y="3228"/>
                </a:lnTo>
                <a:lnTo>
                  <a:pt x="318" y="3261"/>
                </a:lnTo>
                <a:lnTo>
                  <a:pt x="364" y="3289"/>
                </a:lnTo>
                <a:lnTo>
                  <a:pt x="413" y="3312"/>
                </a:lnTo>
                <a:lnTo>
                  <a:pt x="465" y="3332"/>
                </a:lnTo>
                <a:lnTo>
                  <a:pt x="521" y="3346"/>
                </a:lnTo>
                <a:lnTo>
                  <a:pt x="578" y="3354"/>
                </a:lnTo>
                <a:lnTo>
                  <a:pt x="637" y="3358"/>
                </a:lnTo>
                <a:lnTo>
                  <a:pt x="697" y="3354"/>
                </a:lnTo>
                <a:lnTo>
                  <a:pt x="754" y="3346"/>
                </a:lnTo>
                <a:lnTo>
                  <a:pt x="809" y="3332"/>
                </a:lnTo>
                <a:lnTo>
                  <a:pt x="861" y="3312"/>
                </a:lnTo>
                <a:lnTo>
                  <a:pt x="911" y="3289"/>
                </a:lnTo>
                <a:lnTo>
                  <a:pt x="956" y="3261"/>
                </a:lnTo>
                <a:lnTo>
                  <a:pt x="998" y="3228"/>
                </a:lnTo>
                <a:lnTo>
                  <a:pt x="1035" y="3191"/>
                </a:lnTo>
                <a:lnTo>
                  <a:pt x="1067" y="3153"/>
                </a:lnTo>
                <a:lnTo>
                  <a:pt x="1096" y="3109"/>
                </a:lnTo>
                <a:lnTo>
                  <a:pt x="1117" y="3064"/>
                </a:lnTo>
                <a:lnTo>
                  <a:pt x="1134" y="3016"/>
                </a:lnTo>
                <a:lnTo>
                  <a:pt x="1143" y="2967"/>
                </a:lnTo>
                <a:lnTo>
                  <a:pt x="1148" y="2915"/>
                </a:lnTo>
                <a:lnTo>
                  <a:pt x="1143" y="2863"/>
                </a:lnTo>
                <a:lnTo>
                  <a:pt x="1134" y="2813"/>
                </a:lnTo>
                <a:lnTo>
                  <a:pt x="1117" y="2765"/>
                </a:lnTo>
                <a:lnTo>
                  <a:pt x="1096" y="2719"/>
                </a:lnTo>
                <a:lnTo>
                  <a:pt x="1067" y="2677"/>
                </a:lnTo>
                <a:lnTo>
                  <a:pt x="1035" y="2637"/>
                </a:lnTo>
                <a:lnTo>
                  <a:pt x="998" y="2601"/>
                </a:lnTo>
                <a:lnTo>
                  <a:pt x="956" y="2568"/>
                </a:lnTo>
                <a:lnTo>
                  <a:pt x="911" y="2540"/>
                </a:lnTo>
                <a:lnTo>
                  <a:pt x="861" y="2516"/>
                </a:lnTo>
                <a:lnTo>
                  <a:pt x="809" y="2497"/>
                </a:lnTo>
                <a:lnTo>
                  <a:pt x="754" y="2483"/>
                </a:lnTo>
                <a:lnTo>
                  <a:pt x="697" y="2474"/>
                </a:lnTo>
                <a:lnTo>
                  <a:pt x="637" y="2471"/>
                </a:lnTo>
                <a:close/>
                <a:moveTo>
                  <a:pt x="2614" y="1837"/>
                </a:moveTo>
                <a:lnTo>
                  <a:pt x="2554" y="1840"/>
                </a:lnTo>
                <a:lnTo>
                  <a:pt x="2498" y="1849"/>
                </a:lnTo>
                <a:lnTo>
                  <a:pt x="2442" y="1863"/>
                </a:lnTo>
                <a:lnTo>
                  <a:pt x="2390" y="1882"/>
                </a:lnTo>
                <a:lnTo>
                  <a:pt x="2341" y="1906"/>
                </a:lnTo>
                <a:lnTo>
                  <a:pt x="2295" y="1935"/>
                </a:lnTo>
                <a:lnTo>
                  <a:pt x="2253" y="1968"/>
                </a:lnTo>
                <a:lnTo>
                  <a:pt x="2216" y="2003"/>
                </a:lnTo>
                <a:lnTo>
                  <a:pt x="2183" y="2043"/>
                </a:lnTo>
                <a:lnTo>
                  <a:pt x="2155" y="2087"/>
                </a:lnTo>
                <a:lnTo>
                  <a:pt x="2133" y="2132"/>
                </a:lnTo>
                <a:lnTo>
                  <a:pt x="2117" y="2179"/>
                </a:lnTo>
                <a:lnTo>
                  <a:pt x="2107" y="2229"/>
                </a:lnTo>
                <a:lnTo>
                  <a:pt x="2104" y="2281"/>
                </a:lnTo>
                <a:lnTo>
                  <a:pt x="2107" y="2333"/>
                </a:lnTo>
                <a:lnTo>
                  <a:pt x="2117" y="2382"/>
                </a:lnTo>
                <a:lnTo>
                  <a:pt x="2133" y="2430"/>
                </a:lnTo>
                <a:lnTo>
                  <a:pt x="2155" y="2475"/>
                </a:lnTo>
                <a:lnTo>
                  <a:pt x="2183" y="2519"/>
                </a:lnTo>
                <a:lnTo>
                  <a:pt x="2216" y="2559"/>
                </a:lnTo>
                <a:lnTo>
                  <a:pt x="2253" y="2594"/>
                </a:lnTo>
                <a:lnTo>
                  <a:pt x="2295" y="2627"/>
                </a:lnTo>
                <a:lnTo>
                  <a:pt x="2341" y="2656"/>
                </a:lnTo>
                <a:lnTo>
                  <a:pt x="2390" y="2679"/>
                </a:lnTo>
                <a:lnTo>
                  <a:pt x="2442" y="2699"/>
                </a:lnTo>
                <a:lnTo>
                  <a:pt x="2498" y="2713"/>
                </a:lnTo>
                <a:lnTo>
                  <a:pt x="2554" y="2722"/>
                </a:lnTo>
                <a:lnTo>
                  <a:pt x="2614" y="2725"/>
                </a:lnTo>
                <a:lnTo>
                  <a:pt x="2674" y="2722"/>
                </a:lnTo>
                <a:lnTo>
                  <a:pt x="2731" y="2713"/>
                </a:lnTo>
                <a:lnTo>
                  <a:pt x="2786" y="2699"/>
                </a:lnTo>
                <a:lnTo>
                  <a:pt x="2838" y="2679"/>
                </a:lnTo>
                <a:lnTo>
                  <a:pt x="2887" y="2656"/>
                </a:lnTo>
                <a:lnTo>
                  <a:pt x="2932" y="2627"/>
                </a:lnTo>
                <a:lnTo>
                  <a:pt x="2975" y="2594"/>
                </a:lnTo>
                <a:lnTo>
                  <a:pt x="3012" y="2559"/>
                </a:lnTo>
                <a:lnTo>
                  <a:pt x="3044" y="2519"/>
                </a:lnTo>
                <a:lnTo>
                  <a:pt x="3071" y="2475"/>
                </a:lnTo>
                <a:lnTo>
                  <a:pt x="3094" y="2430"/>
                </a:lnTo>
                <a:lnTo>
                  <a:pt x="3110" y="2382"/>
                </a:lnTo>
                <a:lnTo>
                  <a:pt x="3120" y="2333"/>
                </a:lnTo>
                <a:lnTo>
                  <a:pt x="3124" y="2281"/>
                </a:lnTo>
                <a:lnTo>
                  <a:pt x="3120" y="2229"/>
                </a:lnTo>
                <a:lnTo>
                  <a:pt x="3110" y="2179"/>
                </a:lnTo>
                <a:lnTo>
                  <a:pt x="3094" y="2132"/>
                </a:lnTo>
                <a:lnTo>
                  <a:pt x="3071" y="2087"/>
                </a:lnTo>
                <a:lnTo>
                  <a:pt x="3044" y="2043"/>
                </a:lnTo>
                <a:lnTo>
                  <a:pt x="3012" y="2003"/>
                </a:lnTo>
                <a:lnTo>
                  <a:pt x="2975" y="1968"/>
                </a:lnTo>
                <a:lnTo>
                  <a:pt x="2932" y="1935"/>
                </a:lnTo>
                <a:lnTo>
                  <a:pt x="2887" y="1906"/>
                </a:lnTo>
                <a:lnTo>
                  <a:pt x="2838" y="1882"/>
                </a:lnTo>
                <a:lnTo>
                  <a:pt x="2786" y="1863"/>
                </a:lnTo>
                <a:lnTo>
                  <a:pt x="2731" y="1849"/>
                </a:lnTo>
                <a:lnTo>
                  <a:pt x="2674" y="1840"/>
                </a:lnTo>
                <a:lnTo>
                  <a:pt x="2614" y="1837"/>
                </a:lnTo>
                <a:close/>
                <a:moveTo>
                  <a:pt x="3124" y="136"/>
                </a:moveTo>
                <a:lnTo>
                  <a:pt x="1275" y="374"/>
                </a:lnTo>
                <a:lnTo>
                  <a:pt x="1275" y="893"/>
                </a:lnTo>
                <a:lnTo>
                  <a:pt x="3124" y="656"/>
                </a:lnTo>
                <a:lnTo>
                  <a:pt x="3124" y="136"/>
                </a:lnTo>
                <a:close/>
                <a:moveTo>
                  <a:pt x="3180" y="0"/>
                </a:moveTo>
                <a:lnTo>
                  <a:pt x="3197" y="1"/>
                </a:lnTo>
                <a:lnTo>
                  <a:pt x="3215" y="6"/>
                </a:lnTo>
                <a:lnTo>
                  <a:pt x="3230" y="16"/>
                </a:lnTo>
                <a:lnTo>
                  <a:pt x="3241" y="29"/>
                </a:lnTo>
                <a:lnTo>
                  <a:pt x="3249" y="45"/>
                </a:lnTo>
                <a:lnTo>
                  <a:pt x="3252" y="64"/>
                </a:lnTo>
                <a:lnTo>
                  <a:pt x="3252" y="2287"/>
                </a:lnTo>
                <a:lnTo>
                  <a:pt x="3251" y="2289"/>
                </a:lnTo>
                <a:lnTo>
                  <a:pt x="3251" y="2290"/>
                </a:lnTo>
                <a:lnTo>
                  <a:pt x="3246" y="2347"/>
                </a:lnTo>
                <a:lnTo>
                  <a:pt x="3237" y="2403"/>
                </a:lnTo>
                <a:lnTo>
                  <a:pt x="3220" y="2457"/>
                </a:lnTo>
                <a:lnTo>
                  <a:pt x="3199" y="2508"/>
                </a:lnTo>
                <a:lnTo>
                  <a:pt x="3171" y="2557"/>
                </a:lnTo>
                <a:lnTo>
                  <a:pt x="3139" y="2604"/>
                </a:lnTo>
                <a:lnTo>
                  <a:pt x="3102" y="2647"/>
                </a:lnTo>
                <a:lnTo>
                  <a:pt x="3062" y="2687"/>
                </a:lnTo>
                <a:lnTo>
                  <a:pt x="3016" y="2723"/>
                </a:lnTo>
                <a:lnTo>
                  <a:pt x="2967" y="2755"/>
                </a:lnTo>
                <a:lnTo>
                  <a:pt x="2915" y="2783"/>
                </a:lnTo>
                <a:lnTo>
                  <a:pt x="2859" y="2807"/>
                </a:lnTo>
                <a:lnTo>
                  <a:pt x="2802" y="2826"/>
                </a:lnTo>
                <a:lnTo>
                  <a:pt x="2741" y="2840"/>
                </a:lnTo>
                <a:lnTo>
                  <a:pt x="2678" y="2848"/>
                </a:lnTo>
                <a:lnTo>
                  <a:pt x="2614" y="2851"/>
                </a:lnTo>
                <a:lnTo>
                  <a:pt x="2549" y="2848"/>
                </a:lnTo>
                <a:lnTo>
                  <a:pt x="2486" y="2839"/>
                </a:lnTo>
                <a:lnTo>
                  <a:pt x="2425" y="2825"/>
                </a:lnTo>
                <a:lnTo>
                  <a:pt x="2366" y="2807"/>
                </a:lnTo>
                <a:lnTo>
                  <a:pt x="2311" y="2782"/>
                </a:lnTo>
                <a:lnTo>
                  <a:pt x="2257" y="2754"/>
                </a:lnTo>
                <a:lnTo>
                  <a:pt x="2208" y="2721"/>
                </a:lnTo>
                <a:lnTo>
                  <a:pt x="2163" y="2684"/>
                </a:lnTo>
                <a:lnTo>
                  <a:pt x="2123" y="2644"/>
                </a:lnTo>
                <a:lnTo>
                  <a:pt x="2086" y="2600"/>
                </a:lnTo>
                <a:lnTo>
                  <a:pt x="2053" y="2553"/>
                </a:lnTo>
                <a:lnTo>
                  <a:pt x="2027" y="2502"/>
                </a:lnTo>
                <a:lnTo>
                  <a:pt x="2005" y="2451"/>
                </a:lnTo>
                <a:lnTo>
                  <a:pt x="1989" y="2395"/>
                </a:lnTo>
                <a:lnTo>
                  <a:pt x="1979" y="2339"/>
                </a:lnTo>
                <a:lnTo>
                  <a:pt x="1976" y="2281"/>
                </a:lnTo>
                <a:lnTo>
                  <a:pt x="1979" y="2223"/>
                </a:lnTo>
                <a:lnTo>
                  <a:pt x="1989" y="2166"/>
                </a:lnTo>
                <a:lnTo>
                  <a:pt x="2005" y="2111"/>
                </a:lnTo>
                <a:lnTo>
                  <a:pt x="2027" y="2060"/>
                </a:lnTo>
                <a:lnTo>
                  <a:pt x="2053" y="2009"/>
                </a:lnTo>
                <a:lnTo>
                  <a:pt x="2086" y="1962"/>
                </a:lnTo>
                <a:lnTo>
                  <a:pt x="2123" y="1918"/>
                </a:lnTo>
                <a:lnTo>
                  <a:pt x="2163" y="1878"/>
                </a:lnTo>
                <a:lnTo>
                  <a:pt x="2208" y="1841"/>
                </a:lnTo>
                <a:lnTo>
                  <a:pt x="2257" y="1808"/>
                </a:lnTo>
                <a:lnTo>
                  <a:pt x="2311" y="1780"/>
                </a:lnTo>
                <a:lnTo>
                  <a:pt x="2366" y="1755"/>
                </a:lnTo>
                <a:lnTo>
                  <a:pt x="2425" y="1737"/>
                </a:lnTo>
                <a:lnTo>
                  <a:pt x="2486" y="1723"/>
                </a:lnTo>
                <a:lnTo>
                  <a:pt x="2549" y="1714"/>
                </a:lnTo>
                <a:lnTo>
                  <a:pt x="2614" y="1711"/>
                </a:lnTo>
                <a:lnTo>
                  <a:pt x="2682" y="1714"/>
                </a:lnTo>
                <a:lnTo>
                  <a:pt x="2749" y="1724"/>
                </a:lnTo>
                <a:lnTo>
                  <a:pt x="2813" y="1739"/>
                </a:lnTo>
                <a:lnTo>
                  <a:pt x="2874" y="1760"/>
                </a:lnTo>
                <a:lnTo>
                  <a:pt x="2932" y="1787"/>
                </a:lnTo>
                <a:lnTo>
                  <a:pt x="2987" y="1819"/>
                </a:lnTo>
                <a:lnTo>
                  <a:pt x="3037" y="1855"/>
                </a:lnTo>
                <a:lnTo>
                  <a:pt x="3082" y="1895"/>
                </a:lnTo>
                <a:lnTo>
                  <a:pt x="3124" y="1940"/>
                </a:lnTo>
                <a:lnTo>
                  <a:pt x="3124" y="783"/>
                </a:lnTo>
                <a:lnTo>
                  <a:pt x="1275" y="1022"/>
                </a:lnTo>
                <a:lnTo>
                  <a:pt x="1275" y="2859"/>
                </a:lnTo>
                <a:lnTo>
                  <a:pt x="1275" y="2863"/>
                </a:lnTo>
                <a:lnTo>
                  <a:pt x="1274" y="2867"/>
                </a:lnTo>
                <a:lnTo>
                  <a:pt x="1273" y="2871"/>
                </a:lnTo>
                <a:lnTo>
                  <a:pt x="1274" y="2892"/>
                </a:lnTo>
                <a:lnTo>
                  <a:pt x="1275" y="2915"/>
                </a:lnTo>
                <a:lnTo>
                  <a:pt x="1272" y="2973"/>
                </a:lnTo>
                <a:lnTo>
                  <a:pt x="1262" y="3029"/>
                </a:lnTo>
                <a:lnTo>
                  <a:pt x="1247" y="3084"/>
                </a:lnTo>
                <a:lnTo>
                  <a:pt x="1225" y="3136"/>
                </a:lnTo>
                <a:lnTo>
                  <a:pt x="1198" y="3186"/>
                </a:lnTo>
                <a:lnTo>
                  <a:pt x="1166" y="3234"/>
                </a:lnTo>
                <a:lnTo>
                  <a:pt x="1129" y="3277"/>
                </a:lnTo>
                <a:lnTo>
                  <a:pt x="1088" y="3318"/>
                </a:lnTo>
                <a:lnTo>
                  <a:pt x="1042" y="3354"/>
                </a:lnTo>
                <a:lnTo>
                  <a:pt x="993" y="3387"/>
                </a:lnTo>
                <a:lnTo>
                  <a:pt x="941" y="3416"/>
                </a:lnTo>
                <a:lnTo>
                  <a:pt x="885" y="3440"/>
                </a:lnTo>
                <a:lnTo>
                  <a:pt x="827" y="3459"/>
                </a:lnTo>
                <a:lnTo>
                  <a:pt x="765" y="3473"/>
                </a:lnTo>
                <a:lnTo>
                  <a:pt x="702" y="3482"/>
                </a:lnTo>
                <a:lnTo>
                  <a:pt x="637" y="3485"/>
                </a:lnTo>
                <a:lnTo>
                  <a:pt x="572" y="3482"/>
                </a:lnTo>
                <a:lnTo>
                  <a:pt x="509" y="3473"/>
                </a:lnTo>
                <a:lnTo>
                  <a:pt x="448" y="3459"/>
                </a:lnTo>
                <a:lnTo>
                  <a:pt x="389" y="3440"/>
                </a:lnTo>
                <a:lnTo>
                  <a:pt x="334" y="3416"/>
                </a:lnTo>
                <a:lnTo>
                  <a:pt x="281" y="3387"/>
                </a:lnTo>
                <a:lnTo>
                  <a:pt x="231" y="3354"/>
                </a:lnTo>
                <a:lnTo>
                  <a:pt x="187" y="3318"/>
                </a:lnTo>
                <a:lnTo>
                  <a:pt x="146" y="3277"/>
                </a:lnTo>
                <a:lnTo>
                  <a:pt x="109" y="3234"/>
                </a:lnTo>
                <a:lnTo>
                  <a:pt x="77" y="3186"/>
                </a:lnTo>
                <a:lnTo>
                  <a:pt x="50" y="3136"/>
                </a:lnTo>
                <a:lnTo>
                  <a:pt x="28" y="3084"/>
                </a:lnTo>
                <a:lnTo>
                  <a:pt x="13" y="3029"/>
                </a:lnTo>
                <a:lnTo>
                  <a:pt x="3" y="2973"/>
                </a:lnTo>
                <a:lnTo>
                  <a:pt x="0" y="2915"/>
                </a:lnTo>
                <a:lnTo>
                  <a:pt x="3" y="2857"/>
                </a:lnTo>
                <a:lnTo>
                  <a:pt x="13" y="2799"/>
                </a:lnTo>
                <a:lnTo>
                  <a:pt x="28" y="2745"/>
                </a:lnTo>
                <a:lnTo>
                  <a:pt x="50" y="2692"/>
                </a:lnTo>
                <a:lnTo>
                  <a:pt x="77" y="2643"/>
                </a:lnTo>
                <a:lnTo>
                  <a:pt x="109" y="2596"/>
                </a:lnTo>
                <a:lnTo>
                  <a:pt x="146" y="2552"/>
                </a:lnTo>
                <a:lnTo>
                  <a:pt x="187" y="2511"/>
                </a:lnTo>
                <a:lnTo>
                  <a:pt x="231" y="2474"/>
                </a:lnTo>
                <a:lnTo>
                  <a:pt x="281" y="2442"/>
                </a:lnTo>
                <a:lnTo>
                  <a:pt x="334" y="2413"/>
                </a:lnTo>
                <a:lnTo>
                  <a:pt x="389" y="2389"/>
                </a:lnTo>
                <a:lnTo>
                  <a:pt x="448" y="2370"/>
                </a:lnTo>
                <a:lnTo>
                  <a:pt x="509" y="2355"/>
                </a:lnTo>
                <a:lnTo>
                  <a:pt x="572" y="2347"/>
                </a:lnTo>
                <a:lnTo>
                  <a:pt x="637" y="2345"/>
                </a:lnTo>
                <a:lnTo>
                  <a:pt x="705" y="2348"/>
                </a:lnTo>
                <a:lnTo>
                  <a:pt x="773" y="2358"/>
                </a:lnTo>
                <a:lnTo>
                  <a:pt x="836" y="2373"/>
                </a:lnTo>
                <a:lnTo>
                  <a:pt x="898" y="2394"/>
                </a:lnTo>
                <a:lnTo>
                  <a:pt x="955" y="2421"/>
                </a:lnTo>
                <a:lnTo>
                  <a:pt x="1010" y="2453"/>
                </a:lnTo>
                <a:lnTo>
                  <a:pt x="1060" y="2488"/>
                </a:lnTo>
                <a:lnTo>
                  <a:pt x="1106" y="2529"/>
                </a:lnTo>
                <a:lnTo>
                  <a:pt x="1148" y="2574"/>
                </a:lnTo>
                <a:lnTo>
                  <a:pt x="1148" y="318"/>
                </a:lnTo>
                <a:lnTo>
                  <a:pt x="1150" y="299"/>
                </a:lnTo>
                <a:lnTo>
                  <a:pt x="1157" y="283"/>
                </a:lnTo>
                <a:lnTo>
                  <a:pt x="1169" y="269"/>
                </a:lnTo>
                <a:lnTo>
                  <a:pt x="1185" y="259"/>
                </a:lnTo>
                <a:lnTo>
                  <a:pt x="1203" y="255"/>
                </a:lnTo>
                <a:lnTo>
                  <a:pt x="318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49" name="Group 248"/>
          <p:cNvGrpSpPr/>
          <p:nvPr/>
        </p:nvGrpSpPr>
        <p:grpSpPr>
          <a:xfrm>
            <a:off x="4414289" y="1975814"/>
            <a:ext cx="547688" cy="436563"/>
            <a:chOff x="4422775" y="1973263"/>
            <a:chExt cx="547688" cy="436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7" name="Freeform 55"/>
            <p:cNvSpPr>
              <a:spLocks noEditPoints="1"/>
            </p:cNvSpPr>
            <p:nvPr/>
          </p:nvSpPr>
          <p:spPr bwMode="auto">
            <a:xfrm>
              <a:off x="4541838" y="2036763"/>
              <a:ext cx="292100" cy="309563"/>
            </a:xfrm>
            <a:custGeom>
              <a:avLst/>
              <a:gdLst>
                <a:gd name="T0" fmla="*/ 264 w 1840"/>
                <a:gd name="T1" fmla="*/ 1394 h 1944"/>
                <a:gd name="T2" fmla="*/ 156 w 1840"/>
                <a:gd name="T3" fmla="*/ 1477 h 1944"/>
                <a:gd name="T4" fmla="*/ 115 w 1840"/>
                <a:gd name="T5" fmla="*/ 1601 h 1944"/>
                <a:gd name="T6" fmla="*/ 156 w 1840"/>
                <a:gd name="T7" fmla="*/ 1725 h 1944"/>
                <a:gd name="T8" fmla="*/ 264 w 1840"/>
                <a:gd name="T9" fmla="*/ 1809 h 1944"/>
                <a:gd name="T10" fmla="*/ 411 w 1840"/>
                <a:gd name="T11" fmla="*/ 1827 h 1944"/>
                <a:gd name="T12" fmla="*/ 543 w 1840"/>
                <a:gd name="T13" fmla="*/ 1773 h 1944"/>
                <a:gd name="T14" fmla="*/ 621 w 1840"/>
                <a:gd name="T15" fmla="*/ 1667 h 1944"/>
                <a:gd name="T16" fmla="*/ 621 w 1840"/>
                <a:gd name="T17" fmla="*/ 1535 h 1944"/>
                <a:gd name="T18" fmla="*/ 543 w 1840"/>
                <a:gd name="T19" fmla="*/ 1428 h 1944"/>
                <a:gd name="T20" fmla="*/ 411 w 1840"/>
                <a:gd name="T21" fmla="*/ 1375 h 1944"/>
                <a:gd name="T22" fmla="*/ 1391 w 1840"/>
                <a:gd name="T23" fmla="*/ 1039 h 1944"/>
                <a:gd name="T24" fmla="*/ 1271 w 1840"/>
                <a:gd name="T25" fmla="*/ 1108 h 1944"/>
                <a:gd name="T26" fmla="*/ 1210 w 1840"/>
                <a:gd name="T27" fmla="*/ 1224 h 1944"/>
                <a:gd name="T28" fmla="*/ 1231 w 1840"/>
                <a:gd name="T29" fmla="*/ 1354 h 1944"/>
                <a:gd name="T30" fmla="*/ 1325 w 1840"/>
                <a:gd name="T31" fmla="*/ 1450 h 1944"/>
                <a:gd name="T32" fmla="*/ 1466 w 1840"/>
                <a:gd name="T33" fmla="*/ 1486 h 1944"/>
                <a:gd name="T34" fmla="*/ 1606 w 1840"/>
                <a:gd name="T35" fmla="*/ 1450 h 1944"/>
                <a:gd name="T36" fmla="*/ 1700 w 1840"/>
                <a:gd name="T37" fmla="*/ 1354 h 1944"/>
                <a:gd name="T38" fmla="*/ 1721 w 1840"/>
                <a:gd name="T39" fmla="*/ 1224 h 1944"/>
                <a:gd name="T40" fmla="*/ 1661 w 1840"/>
                <a:gd name="T41" fmla="*/ 1108 h 1944"/>
                <a:gd name="T42" fmla="*/ 1541 w 1840"/>
                <a:gd name="T43" fmla="*/ 1039 h 1944"/>
                <a:gd name="T44" fmla="*/ 747 w 1840"/>
                <a:gd name="T45" fmla="*/ 277 h 1944"/>
                <a:gd name="T46" fmla="*/ 1789 w 1840"/>
                <a:gd name="T47" fmla="*/ 0 h 1944"/>
                <a:gd name="T48" fmla="*/ 1837 w 1840"/>
                <a:gd name="T49" fmla="*/ 41 h 1944"/>
                <a:gd name="T50" fmla="*/ 1828 w 1840"/>
                <a:gd name="T51" fmla="*/ 1342 h 1944"/>
                <a:gd name="T52" fmla="*/ 1745 w 1840"/>
                <a:gd name="T53" fmla="*/ 1485 h 1944"/>
                <a:gd name="T54" fmla="*/ 1601 w 1840"/>
                <a:gd name="T55" fmla="*/ 1578 h 1944"/>
                <a:gd name="T56" fmla="*/ 1419 w 1840"/>
                <a:gd name="T57" fmla="*/ 1599 h 1944"/>
                <a:gd name="T58" fmla="*/ 1252 w 1840"/>
                <a:gd name="T59" fmla="*/ 1539 h 1944"/>
                <a:gd name="T60" fmla="*/ 1136 w 1840"/>
                <a:gd name="T61" fmla="*/ 1419 h 1944"/>
                <a:gd name="T62" fmla="*/ 1092 w 1840"/>
                <a:gd name="T63" fmla="*/ 1257 h 1944"/>
                <a:gd name="T64" fmla="*/ 1136 w 1840"/>
                <a:gd name="T65" fmla="*/ 1096 h 1944"/>
                <a:gd name="T66" fmla="*/ 1252 w 1840"/>
                <a:gd name="T67" fmla="*/ 976 h 1944"/>
                <a:gd name="T68" fmla="*/ 1419 w 1840"/>
                <a:gd name="T69" fmla="*/ 917 h 1944"/>
                <a:gd name="T70" fmla="*/ 1607 w 1840"/>
                <a:gd name="T71" fmla="*/ 940 h 1944"/>
                <a:gd name="T72" fmla="*/ 1725 w 1840"/>
                <a:gd name="T73" fmla="*/ 467 h 1944"/>
                <a:gd name="T74" fmla="*/ 747 w 1840"/>
                <a:gd name="T75" fmla="*/ 1609 h 1944"/>
                <a:gd name="T76" fmla="*/ 693 w 1840"/>
                <a:gd name="T77" fmla="*/ 1778 h 1944"/>
                <a:gd name="T78" fmla="*/ 559 w 1840"/>
                <a:gd name="T79" fmla="*/ 1898 h 1944"/>
                <a:gd name="T80" fmla="*/ 374 w 1840"/>
                <a:gd name="T81" fmla="*/ 1944 h 1944"/>
                <a:gd name="T82" fmla="*/ 198 w 1840"/>
                <a:gd name="T83" fmla="*/ 1904 h 1944"/>
                <a:gd name="T84" fmla="*/ 66 w 1840"/>
                <a:gd name="T85" fmla="*/ 1797 h 1944"/>
                <a:gd name="T86" fmla="*/ 3 w 1840"/>
                <a:gd name="T87" fmla="*/ 1644 h 1944"/>
                <a:gd name="T88" fmla="*/ 25 w 1840"/>
                <a:gd name="T89" fmla="*/ 1477 h 1944"/>
                <a:gd name="T90" fmla="*/ 125 w 1840"/>
                <a:gd name="T91" fmla="*/ 1345 h 1944"/>
                <a:gd name="T92" fmla="*/ 282 w 1840"/>
                <a:gd name="T93" fmla="*/ 1268 h 1944"/>
                <a:gd name="T94" fmla="*/ 470 w 1840"/>
                <a:gd name="T95" fmla="*/ 1269 h 1944"/>
                <a:gd name="T96" fmla="*/ 632 w 1840"/>
                <a:gd name="T97" fmla="*/ 1354 h 1944"/>
                <a:gd name="T98" fmla="*/ 652 w 1840"/>
                <a:gd name="T99" fmla="*/ 185 h 1944"/>
                <a:gd name="T100" fmla="*/ 1789 w 1840"/>
                <a:gd name="T101" fmla="*/ 0 h 1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40" h="1944">
                  <a:moveTo>
                    <a:pt x="374" y="1372"/>
                  </a:moveTo>
                  <a:lnTo>
                    <a:pt x="335" y="1375"/>
                  </a:lnTo>
                  <a:lnTo>
                    <a:pt x="299" y="1382"/>
                  </a:lnTo>
                  <a:lnTo>
                    <a:pt x="264" y="1394"/>
                  </a:lnTo>
                  <a:lnTo>
                    <a:pt x="233" y="1409"/>
                  </a:lnTo>
                  <a:lnTo>
                    <a:pt x="203" y="1428"/>
                  </a:lnTo>
                  <a:lnTo>
                    <a:pt x="178" y="1451"/>
                  </a:lnTo>
                  <a:lnTo>
                    <a:pt x="156" y="1477"/>
                  </a:lnTo>
                  <a:lnTo>
                    <a:pt x="139" y="1505"/>
                  </a:lnTo>
                  <a:lnTo>
                    <a:pt x="125" y="1535"/>
                  </a:lnTo>
                  <a:lnTo>
                    <a:pt x="118" y="1567"/>
                  </a:lnTo>
                  <a:lnTo>
                    <a:pt x="115" y="1601"/>
                  </a:lnTo>
                  <a:lnTo>
                    <a:pt x="118" y="1635"/>
                  </a:lnTo>
                  <a:lnTo>
                    <a:pt x="125" y="1667"/>
                  </a:lnTo>
                  <a:lnTo>
                    <a:pt x="139" y="1697"/>
                  </a:lnTo>
                  <a:lnTo>
                    <a:pt x="156" y="1725"/>
                  </a:lnTo>
                  <a:lnTo>
                    <a:pt x="178" y="1751"/>
                  </a:lnTo>
                  <a:lnTo>
                    <a:pt x="203" y="1773"/>
                  </a:lnTo>
                  <a:lnTo>
                    <a:pt x="233" y="1793"/>
                  </a:lnTo>
                  <a:lnTo>
                    <a:pt x="264" y="1809"/>
                  </a:lnTo>
                  <a:lnTo>
                    <a:pt x="299" y="1820"/>
                  </a:lnTo>
                  <a:lnTo>
                    <a:pt x="335" y="1827"/>
                  </a:lnTo>
                  <a:lnTo>
                    <a:pt x="374" y="1829"/>
                  </a:lnTo>
                  <a:lnTo>
                    <a:pt x="411" y="1827"/>
                  </a:lnTo>
                  <a:lnTo>
                    <a:pt x="448" y="1820"/>
                  </a:lnTo>
                  <a:lnTo>
                    <a:pt x="483" y="1809"/>
                  </a:lnTo>
                  <a:lnTo>
                    <a:pt x="514" y="1793"/>
                  </a:lnTo>
                  <a:lnTo>
                    <a:pt x="543" y="1773"/>
                  </a:lnTo>
                  <a:lnTo>
                    <a:pt x="568" y="1751"/>
                  </a:lnTo>
                  <a:lnTo>
                    <a:pt x="590" y="1725"/>
                  </a:lnTo>
                  <a:lnTo>
                    <a:pt x="608" y="1697"/>
                  </a:lnTo>
                  <a:lnTo>
                    <a:pt x="621" y="1667"/>
                  </a:lnTo>
                  <a:lnTo>
                    <a:pt x="629" y="1635"/>
                  </a:lnTo>
                  <a:lnTo>
                    <a:pt x="632" y="1601"/>
                  </a:lnTo>
                  <a:lnTo>
                    <a:pt x="629" y="1567"/>
                  </a:lnTo>
                  <a:lnTo>
                    <a:pt x="621" y="1535"/>
                  </a:lnTo>
                  <a:lnTo>
                    <a:pt x="608" y="1505"/>
                  </a:lnTo>
                  <a:lnTo>
                    <a:pt x="590" y="1477"/>
                  </a:lnTo>
                  <a:lnTo>
                    <a:pt x="568" y="1451"/>
                  </a:lnTo>
                  <a:lnTo>
                    <a:pt x="543" y="1428"/>
                  </a:lnTo>
                  <a:lnTo>
                    <a:pt x="514" y="1409"/>
                  </a:lnTo>
                  <a:lnTo>
                    <a:pt x="483" y="1394"/>
                  </a:lnTo>
                  <a:lnTo>
                    <a:pt x="448" y="1382"/>
                  </a:lnTo>
                  <a:lnTo>
                    <a:pt x="411" y="1375"/>
                  </a:lnTo>
                  <a:lnTo>
                    <a:pt x="374" y="1372"/>
                  </a:lnTo>
                  <a:close/>
                  <a:moveTo>
                    <a:pt x="1466" y="1029"/>
                  </a:moveTo>
                  <a:lnTo>
                    <a:pt x="1428" y="1032"/>
                  </a:lnTo>
                  <a:lnTo>
                    <a:pt x="1391" y="1039"/>
                  </a:lnTo>
                  <a:lnTo>
                    <a:pt x="1357" y="1050"/>
                  </a:lnTo>
                  <a:lnTo>
                    <a:pt x="1325" y="1066"/>
                  </a:lnTo>
                  <a:lnTo>
                    <a:pt x="1296" y="1085"/>
                  </a:lnTo>
                  <a:lnTo>
                    <a:pt x="1271" y="1108"/>
                  </a:lnTo>
                  <a:lnTo>
                    <a:pt x="1249" y="1133"/>
                  </a:lnTo>
                  <a:lnTo>
                    <a:pt x="1231" y="1162"/>
                  </a:lnTo>
                  <a:lnTo>
                    <a:pt x="1217" y="1192"/>
                  </a:lnTo>
                  <a:lnTo>
                    <a:pt x="1210" y="1224"/>
                  </a:lnTo>
                  <a:lnTo>
                    <a:pt x="1207" y="1257"/>
                  </a:lnTo>
                  <a:lnTo>
                    <a:pt x="1210" y="1292"/>
                  </a:lnTo>
                  <a:lnTo>
                    <a:pt x="1217" y="1324"/>
                  </a:lnTo>
                  <a:lnTo>
                    <a:pt x="1231" y="1354"/>
                  </a:lnTo>
                  <a:lnTo>
                    <a:pt x="1249" y="1382"/>
                  </a:lnTo>
                  <a:lnTo>
                    <a:pt x="1271" y="1407"/>
                  </a:lnTo>
                  <a:lnTo>
                    <a:pt x="1296" y="1430"/>
                  </a:lnTo>
                  <a:lnTo>
                    <a:pt x="1325" y="1450"/>
                  </a:lnTo>
                  <a:lnTo>
                    <a:pt x="1357" y="1465"/>
                  </a:lnTo>
                  <a:lnTo>
                    <a:pt x="1391" y="1477"/>
                  </a:lnTo>
                  <a:lnTo>
                    <a:pt x="1428" y="1484"/>
                  </a:lnTo>
                  <a:lnTo>
                    <a:pt x="1466" y="1486"/>
                  </a:lnTo>
                  <a:lnTo>
                    <a:pt x="1504" y="1484"/>
                  </a:lnTo>
                  <a:lnTo>
                    <a:pt x="1541" y="1477"/>
                  </a:lnTo>
                  <a:lnTo>
                    <a:pt x="1575" y="1465"/>
                  </a:lnTo>
                  <a:lnTo>
                    <a:pt x="1606" y="1450"/>
                  </a:lnTo>
                  <a:lnTo>
                    <a:pt x="1636" y="1430"/>
                  </a:lnTo>
                  <a:lnTo>
                    <a:pt x="1661" y="1407"/>
                  </a:lnTo>
                  <a:lnTo>
                    <a:pt x="1683" y="1382"/>
                  </a:lnTo>
                  <a:lnTo>
                    <a:pt x="1700" y="1354"/>
                  </a:lnTo>
                  <a:lnTo>
                    <a:pt x="1713" y="1324"/>
                  </a:lnTo>
                  <a:lnTo>
                    <a:pt x="1721" y="1292"/>
                  </a:lnTo>
                  <a:lnTo>
                    <a:pt x="1725" y="1257"/>
                  </a:lnTo>
                  <a:lnTo>
                    <a:pt x="1721" y="1224"/>
                  </a:lnTo>
                  <a:lnTo>
                    <a:pt x="1713" y="1192"/>
                  </a:lnTo>
                  <a:lnTo>
                    <a:pt x="1700" y="1162"/>
                  </a:lnTo>
                  <a:lnTo>
                    <a:pt x="1683" y="1133"/>
                  </a:lnTo>
                  <a:lnTo>
                    <a:pt x="1661" y="1108"/>
                  </a:lnTo>
                  <a:lnTo>
                    <a:pt x="1636" y="1085"/>
                  </a:lnTo>
                  <a:lnTo>
                    <a:pt x="1606" y="1066"/>
                  </a:lnTo>
                  <a:lnTo>
                    <a:pt x="1575" y="1050"/>
                  </a:lnTo>
                  <a:lnTo>
                    <a:pt x="1541" y="1039"/>
                  </a:lnTo>
                  <a:lnTo>
                    <a:pt x="1504" y="1032"/>
                  </a:lnTo>
                  <a:lnTo>
                    <a:pt x="1466" y="1029"/>
                  </a:lnTo>
                  <a:close/>
                  <a:moveTo>
                    <a:pt x="1725" y="124"/>
                  </a:moveTo>
                  <a:lnTo>
                    <a:pt x="747" y="277"/>
                  </a:lnTo>
                  <a:lnTo>
                    <a:pt x="747" y="504"/>
                  </a:lnTo>
                  <a:lnTo>
                    <a:pt x="1725" y="351"/>
                  </a:lnTo>
                  <a:lnTo>
                    <a:pt x="1725" y="124"/>
                  </a:lnTo>
                  <a:close/>
                  <a:moveTo>
                    <a:pt x="1789" y="0"/>
                  </a:moveTo>
                  <a:lnTo>
                    <a:pt x="1805" y="4"/>
                  </a:lnTo>
                  <a:lnTo>
                    <a:pt x="1820" y="14"/>
                  </a:lnTo>
                  <a:lnTo>
                    <a:pt x="1830" y="25"/>
                  </a:lnTo>
                  <a:lnTo>
                    <a:pt x="1837" y="41"/>
                  </a:lnTo>
                  <a:lnTo>
                    <a:pt x="1840" y="56"/>
                  </a:lnTo>
                  <a:lnTo>
                    <a:pt x="1840" y="1257"/>
                  </a:lnTo>
                  <a:lnTo>
                    <a:pt x="1836" y="1301"/>
                  </a:lnTo>
                  <a:lnTo>
                    <a:pt x="1828" y="1342"/>
                  </a:lnTo>
                  <a:lnTo>
                    <a:pt x="1814" y="1381"/>
                  </a:lnTo>
                  <a:lnTo>
                    <a:pt x="1796" y="1419"/>
                  </a:lnTo>
                  <a:lnTo>
                    <a:pt x="1773" y="1454"/>
                  </a:lnTo>
                  <a:lnTo>
                    <a:pt x="1745" y="1485"/>
                  </a:lnTo>
                  <a:lnTo>
                    <a:pt x="1714" y="1514"/>
                  </a:lnTo>
                  <a:lnTo>
                    <a:pt x="1680" y="1539"/>
                  </a:lnTo>
                  <a:lnTo>
                    <a:pt x="1641" y="1561"/>
                  </a:lnTo>
                  <a:lnTo>
                    <a:pt x="1601" y="1578"/>
                  </a:lnTo>
                  <a:lnTo>
                    <a:pt x="1557" y="1590"/>
                  </a:lnTo>
                  <a:lnTo>
                    <a:pt x="1512" y="1599"/>
                  </a:lnTo>
                  <a:lnTo>
                    <a:pt x="1466" y="1601"/>
                  </a:lnTo>
                  <a:lnTo>
                    <a:pt x="1419" y="1599"/>
                  </a:lnTo>
                  <a:lnTo>
                    <a:pt x="1374" y="1590"/>
                  </a:lnTo>
                  <a:lnTo>
                    <a:pt x="1331" y="1578"/>
                  </a:lnTo>
                  <a:lnTo>
                    <a:pt x="1291" y="1561"/>
                  </a:lnTo>
                  <a:lnTo>
                    <a:pt x="1252" y="1539"/>
                  </a:lnTo>
                  <a:lnTo>
                    <a:pt x="1217" y="1514"/>
                  </a:lnTo>
                  <a:lnTo>
                    <a:pt x="1186" y="1485"/>
                  </a:lnTo>
                  <a:lnTo>
                    <a:pt x="1159" y="1454"/>
                  </a:lnTo>
                  <a:lnTo>
                    <a:pt x="1136" y="1419"/>
                  </a:lnTo>
                  <a:lnTo>
                    <a:pt x="1117" y="1381"/>
                  </a:lnTo>
                  <a:lnTo>
                    <a:pt x="1104" y="1342"/>
                  </a:lnTo>
                  <a:lnTo>
                    <a:pt x="1095" y="1301"/>
                  </a:lnTo>
                  <a:lnTo>
                    <a:pt x="1092" y="1257"/>
                  </a:lnTo>
                  <a:lnTo>
                    <a:pt x="1095" y="1215"/>
                  </a:lnTo>
                  <a:lnTo>
                    <a:pt x="1104" y="1173"/>
                  </a:lnTo>
                  <a:lnTo>
                    <a:pt x="1117" y="1134"/>
                  </a:lnTo>
                  <a:lnTo>
                    <a:pt x="1136" y="1096"/>
                  </a:lnTo>
                  <a:lnTo>
                    <a:pt x="1159" y="1062"/>
                  </a:lnTo>
                  <a:lnTo>
                    <a:pt x="1186" y="1030"/>
                  </a:lnTo>
                  <a:lnTo>
                    <a:pt x="1217" y="1002"/>
                  </a:lnTo>
                  <a:lnTo>
                    <a:pt x="1252" y="976"/>
                  </a:lnTo>
                  <a:lnTo>
                    <a:pt x="1291" y="955"/>
                  </a:lnTo>
                  <a:lnTo>
                    <a:pt x="1331" y="937"/>
                  </a:lnTo>
                  <a:lnTo>
                    <a:pt x="1374" y="925"/>
                  </a:lnTo>
                  <a:lnTo>
                    <a:pt x="1419" y="917"/>
                  </a:lnTo>
                  <a:lnTo>
                    <a:pt x="1466" y="914"/>
                  </a:lnTo>
                  <a:lnTo>
                    <a:pt x="1515" y="917"/>
                  </a:lnTo>
                  <a:lnTo>
                    <a:pt x="1562" y="926"/>
                  </a:lnTo>
                  <a:lnTo>
                    <a:pt x="1607" y="940"/>
                  </a:lnTo>
                  <a:lnTo>
                    <a:pt x="1650" y="959"/>
                  </a:lnTo>
                  <a:lnTo>
                    <a:pt x="1689" y="983"/>
                  </a:lnTo>
                  <a:lnTo>
                    <a:pt x="1725" y="1011"/>
                  </a:lnTo>
                  <a:lnTo>
                    <a:pt x="1725" y="467"/>
                  </a:lnTo>
                  <a:lnTo>
                    <a:pt x="747" y="620"/>
                  </a:lnTo>
                  <a:lnTo>
                    <a:pt x="747" y="1607"/>
                  </a:lnTo>
                  <a:lnTo>
                    <a:pt x="747" y="1608"/>
                  </a:lnTo>
                  <a:lnTo>
                    <a:pt x="747" y="1609"/>
                  </a:lnTo>
                  <a:lnTo>
                    <a:pt x="742" y="1655"/>
                  </a:lnTo>
                  <a:lnTo>
                    <a:pt x="731" y="1698"/>
                  </a:lnTo>
                  <a:lnTo>
                    <a:pt x="715" y="1739"/>
                  </a:lnTo>
                  <a:lnTo>
                    <a:pt x="693" y="1778"/>
                  </a:lnTo>
                  <a:lnTo>
                    <a:pt x="665" y="1814"/>
                  </a:lnTo>
                  <a:lnTo>
                    <a:pt x="634" y="1846"/>
                  </a:lnTo>
                  <a:lnTo>
                    <a:pt x="599" y="1874"/>
                  </a:lnTo>
                  <a:lnTo>
                    <a:pt x="559" y="1898"/>
                  </a:lnTo>
                  <a:lnTo>
                    <a:pt x="517" y="1918"/>
                  </a:lnTo>
                  <a:lnTo>
                    <a:pt x="471" y="1932"/>
                  </a:lnTo>
                  <a:lnTo>
                    <a:pt x="423" y="1941"/>
                  </a:lnTo>
                  <a:lnTo>
                    <a:pt x="374" y="1944"/>
                  </a:lnTo>
                  <a:lnTo>
                    <a:pt x="327" y="1942"/>
                  </a:lnTo>
                  <a:lnTo>
                    <a:pt x="282" y="1933"/>
                  </a:lnTo>
                  <a:lnTo>
                    <a:pt x="238" y="1921"/>
                  </a:lnTo>
                  <a:lnTo>
                    <a:pt x="198" y="1904"/>
                  </a:lnTo>
                  <a:lnTo>
                    <a:pt x="159" y="1882"/>
                  </a:lnTo>
                  <a:lnTo>
                    <a:pt x="125" y="1858"/>
                  </a:lnTo>
                  <a:lnTo>
                    <a:pt x="94" y="1828"/>
                  </a:lnTo>
                  <a:lnTo>
                    <a:pt x="66" y="1797"/>
                  </a:lnTo>
                  <a:lnTo>
                    <a:pt x="43" y="1762"/>
                  </a:lnTo>
                  <a:lnTo>
                    <a:pt x="25" y="1724"/>
                  </a:lnTo>
                  <a:lnTo>
                    <a:pt x="11" y="1685"/>
                  </a:lnTo>
                  <a:lnTo>
                    <a:pt x="3" y="1644"/>
                  </a:lnTo>
                  <a:lnTo>
                    <a:pt x="0" y="1601"/>
                  </a:lnTo>
                  <a:lnTo>
                    <a:pt x="3" y="1558"/>
                  </a:lnTo>
                  <a:lnTo>
                    <a:pt x="11" y="1516"/>
                  </a:lnTo>
                  <a:lnTo>
                    <a:pt x="25" y="1477"/>
                  </a:lnTo>
                  <a:lnTo>
                    <a:pt x="43" y="1439"/>
                  </a:lnTo>
                  <a:lnTo>
                    <a:pt x="66" y="1405"/>
                  </a:lnTo>
                  <a:lnTo>
                    <a:pt x="94" y="1373"/>
                  </a:lnTo>
                  <a:lnTo>
                    <a:pt x="125" y="1345"/>
                  </a:lnTo>
                  <a:lnTo>
                    <a:pt x="159" y="1319"/>
                  </a:lnTo>
                  <a:lnTo>
                    <a:pt x="198" y="1298"/>
                  </a:lnTo>
                  <a:lnTo>
                    <a:pt x="238" y="1280"/>
                  </a:lnTo>
                  <a:lnTo>
                    <a:pt x="282" y="1268"/>
                  </a:lnTo>
                  <a:lnTo>
                    <a:pt x="327" y="1261"/>
                  </a:lnTo>
                  <a:lnTo>
                    <a:pt x="374" y="1257"/>
                  </a:lnTo>
                  <a:lnTo>
                    <a:pt x="423" y="1261"/>
                  </a:lnTo>
                  <a:lnTo>
                    <a:pt x="470" y="1269"/>
                  </a:lnTo>
                  <a:lnTo>
                    <a:pt x="515" y="1283"/>
                  </a:lnTo>
                  <a:lnTo>
                    <a:pt x="558" y="1302"/>
                  </a:lnTo>
                  <a:lnTo>
                    <a:pt x="596" y="1326"/>
                  </a:lnTo>
                  <a:lnTo>
                    <a:pt x="632" y="1354"/>
                  </a:lnTo>
                  <a:lnTo>
                    <a:pt x="632" y="228"/>
                  </a:lnTo>
                  <a:lnTo>
                    <a:pt x="634" y="212"/>
                  </a:lnTo>
                  <a:lnTo>
                    <a:pt x="641" y="198"/>
                  </a:lnTo>
                  <a:lnTo>
                    <a:pt x="652" y="185"/>
                  </a:lnTo>
                  <a:lnTo>
                    <a:pt x="664" y="177"/>
                  </a:lnTo>
                  <a:lnTo>
                    <a:pt x="680" y="172"/>
                  </a:lnTo>
                  <a:lnTo>
                    <a:pt x="1773" y="0"/>
                  </a:lnTo>
                  <a:lnTo>
                    <a:pt x="17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56"/>
            <p:cNvSpPr>
              <a:spLocks noEditPoints="1"/>
            </p:cNvSpPr>
            <p:nvPr/>
          </p:nvSpPr>
          <p:spPr bwMode="auto">
            <a:xfrm>
              <a:off x="4422775" y="1973263"/>
              <a:ext cx="547688" cy="436563"/>
            </a:xfrm>
            <a:custGeom>
              <a:avLst/>
              <a:gdLst>
                <a:gd name="T0" fmla="*/ 3220 w 3450"/>
                <a:gd name="T1" fmla="*/ 572 h 2745"/>
                <a:gd name="T2" fmla="*/ 3220 w 3450"/>
                <a:gd name="T3" fmla="*/ 2173 h 2745"/>
                <a:gd name="T4" fmla="*/ 3335 w 3450"/>
                <a:gd name="T5" fmla="*/ 2173 h 2745"/>
                <a:gd name="T6" fmla="*/ 3335 w 3450"/>
                <a:gd name="T7" fmla="*/ 572 h 2745"/>
                <a:gd name="T8" fmla="*/ 3220 w 3450"/>
                <a:gd name="T9" fmla="*/ 572 h 2745"/>
                <a:gd name="T10" fmla="*/ 115 w 3450"/>
                <a:gd name="T11" fmla="*/ 572 h 2745"/>
                <a:gd name="T12" fmla="*/ 115 w 3450"/>
                <a:gd name="T13" fmla="*/ 2173 h 2745"/>
                <a:gd name="T14" fmla="*/ 230 w 3450"/>
                <a:gd name="T15" fmla="*/ 2173 h 2745"/>
                <a:gd name="T16" fmla="*/ 230 w 3450"/>
                <a:gd name="T17" fmla="*/ 572 h 2745"/>
                <a:gd name="T18" fmla="*/ 115 w 3450"/>
                <a:gd name="T19" fmla="*/ 572 h 2745"/>
                <a:gd name="T20" fmla="*/ 2990 w 3450"/>
                <a:gd name="T21" fmla="*/ 343 h 2745"/>
                <a:gd name="T22" fmla="*/ 2990 w 3450"/>
                <a:gd name="T23" fmla="*/ 2402 h 2745"/>
                <a:gd name="T24" fmla="*/ 3105 w 3450"/>
                <a:gd name="T25" fmla="*/ 2402 h 2745"/>
                <a:gd name="T26" fmla="*/ 3105 w 3450"/>
                <a:gd name="T27" fmla="*/ 343 h 2745"/>
                <a:gd name="T28" fmla="*/ 2990 w 3450"/>
                <a:gd name="T29" fmla="*/ 343 h 2745"/>
                <a:gd name="T30" fmla="*/ 345 w 3450"/>
                <a:gd name="T31" fmla="*/ 343 h 2745"/>
                <a:gd name="T32" fmla="*/ 345 w 3450"/>
                <a:gd name="T33" fmla="*/ 2402 h 2745"/>
                <a:gd name="T34" fmla="*/ 460 w 3450"/>
                <a:gd name="T35" fmla="*/ 2402 h 2745"/>
                <a:gd name="T36" fmla="*/ 460 w 3450"/>
                <a:gd name="T37" fmla="*/ 343 h 2745"/>
                <a:gd name="T38" fmla="*/ 345 w 3450"/>
                <a:gd name="T39" fmla="*/ 343 h 2745"/>
                <a:gd name="T40" fmla="*/ 575 w 3450"/>
                <a:gd name="T41" fmla="*/ 114 h 2745"/>
                <a:gd name="T42" fmla="*/ 575 w 3450"/>
                <a:gd name="T43" fmla="*/ 2631 h 2745"/>
                <a:gd name="T44" fmla="*/ 2875 w 3450"/>
                <a:gd name="T45" fmla="*/ 2631 h 2745"/>
                <a:gd name="T46" fmla="*/ 2875 w 3450"/>
                <a:gd name="T47" fmla="*/ 114 h 2745"/>
                <a:gd name="T48" fmla="*/ 575 w 3450"/>
                <a:gd name="T49" fmla="*/ 114 h 2745"/>
                <a:gd name="T50" fmla="*/ 460 w 3450"/>
                <a:gd name="T51" fmla="*/ 0 h 2745"/>
                <a:gd name="T52" fmla="*/ 2990 w 3450"/>
                <a:gd name="T53" fmla="*/ 0 h 2745"/>
                <a:gd name="T54" fmla="*/ 2990 w 3450"/>
                <a:gd name="T55" fmla="*/ 228 h 2745"/>
                <a:gd name="T56" fmla="*/ 3220 w 3450"/>
                <a:gd name="T57" fmla="*/ 228 h 2745"/>
                <a:gd name="T58" fmla="*/ 3220 w 3450"/>
                <a:gd name="T59" fmla="*/ 457 h 2745"/>
                <a:gd name="T60" fmla="*/ 3450 w 3450"/>
                <a:gd name="T61" fmla="*/ 457 h 2745"/>
                <a:gd name="T62" fmla="*/ 3450 w 3450"/>
                <a:gd name="T63" fmla="*/ 2288 h 2745"/>
                <a:gd name="T64" fmla="*/ 3220 w 3450"/>
                <a:gd name="T65" fmla="*/ 2288 h 2745"/>
                <a:gd name="T66" fmla="*/ 3220 w 3450"/>
                <a:gd name="T67" fmla="*/ 2516 h 2745"/>
                <a:gd name="T68" fmla="*/ 2990 w 3450"/>
                <a:gd name="T69" fmla="*/ 2516 h 2745"/>
                <a:gd name="T70" fmla="*/ 2990 w 3450"/>
                <a:gd name="T71" fmla="*/ 2745 h 2745"/>
                <a:gd name="T72" fmla="*/ 460 w 3450"/>
                <a:gd name="T73" fmla="*/ 2745 h 2745"/>
                <a:gd name="T74" fmla="*/ 460 w 3450"/>
                <a:gd name="T75" fmla="*/ 2516 h 2745"/>
                <a:gd name="T76" fmla="*/ 230 w 3450"/>
                <a:gd name="T77" fmla="*/ 2516 h 2745"/>
                <a:gd name="T78" fmla="*/ 230 w 3450"/>
                <a:gd name="T79" fmla="*/ 2288 h 2745"/>
                <a:gd name="T80" fmla="*/ 0 w 3450"/>
                <a:gd name="T81" fmla="*/ 2288 h 2745"/>
                <a:gd name="T82" fmla="*/ 0 w 3450"/>
                <a:gd name="T83" fmla="*/ 457 h 2745"/>
                <a:gd name="T84" fmla="*/ 230 w 3450"/>
                <a:gd name="T85" fmla="*/ 457 h 2745"/>
                <a:gd name="T86" fmla="*/ 230 w 3450"/>
                <a:gd name="T87" fmla="*/ 228 h 2745"/>
                <a:gd name="T88" fmla="*/ 460 w 3450"/>
                <a:gd name="T89" fmla="*/ 228 h 2745"/>
                <a:gd name="T90" fmla="*/ 460 w 3450"/>
                <a:gd name="T91" fmla="*/ 0 h 2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50" h="2745">
                  <a:moveTo>
                    <a:pt x="3220" y="572"/>
                  </a:moveTo>
                  <a:lnTo>
                    <a:pt x="3220" y="2173"/>
                  </a:lnTo>
                  <a:lnTo>
                    <a:pt x="3335" y="2173"/>
                  </a:lnTo>
                  <a:lnTo>
                    <a:pt x="3335" y="572"/>
                  </a:lnTo>
                  <a:lnTo>
                    <a:pt x="3220" y="572"/>
                  </a:lnTo>
                  <a:close/>
                  <a:moveTo>
                    <a:pt x="115" y="572"/>
                  </a:moveTo>
                  <a:lnTo>
                    <a:pt x="115" y="2173"/>
                  </a:lnTo>
                  <a:lnTo>
                    <a:pt x="230" y="2173"/>
                  </a:lnTo>
                  <a:lnTo>
                    <a:pt x="230" y="572"/>
                  </a:lnTo>
                  <a:lnTo>
                    <a:pt x="115" y="572"/>
                  </a:lnTo>
                  <a:close/>
                  <a:moveTo>
                    <a:pt x="2990" y="343"/>
                  </a:moveTo>
                  <a:lnTo>
                    <a:pt x="2990" y="2402"/>
                  </a:lnTo>
                  <a:lnTo>
                    <a:pt x="3105" y="2402"/>
                  </a:lnTo>
                  <a:lnTo>
                    <a:pt x="3105" y="343"/>
                  </a:lnTo>
                  <a:lnTo>
                    <a:pt x="2990" y="343"/>
                  </a:lnTo>
                  <a:close/>
                  <a:moveTo>
                    <a:pt x="345" y="343"/>
                  </a:moveTo>
                  <a:lnTo>
                    <a:pt x="345" y="2402"/>
                  </a:lnTo>
                  <a:lnTo>
                    <a:pt x="460" y="2402"/>
                  </a:lnTo>
                  <a:lnTo>
                    <a:pt x="460" y="343"/>
                  </a:lnTo>
                  <a:lnTo>
                    <a:pt x="345" y="343"/>
                  </a:lnTo>
                  <a:close/>
                  <a:moveTo>
                    <a:pt x="575" y="114"/>
                  </a:moveTo>
                  <a:lnTo>
                    <a:pt x="575" y="2631"/>
                  </a:lnTo>
                  <a:lnTo>
                    <a:pt x="2875" y="2631"/>
                  </a:lnTo>
                  <a:lnTo>
                    <a:pt x="2875" y="114"/>
                  </a:lnTo>
                  <a:lnTo>
                    <a:pt x="575" y="114"/>
                  </a:lnTo>
                  <a:close/>
                  <a:moveTo>
                    <a:pt x="460" y="0"/>
                  </a:moveTo>
                  <a:lnTo>
                    <a:pt x="2990" y="0"/>
                  </a:lnTo>
                  <a:lnTo>
                    <a:pt x="2990" y="228"/>
                  </a:lnTo>
                  <a:lnTo>
                    <a:pt x="3220" y="228"/>
                  </a:lnTo>
                  <a:lnTo>
                    <a:pt x="3220" y="457"/>
                  </a:lnTo>
                  <a:lnTo>
                    <a:pt x="3450" y="457"/>
                  </a:lnTo>
                  <a:lnTo>
                    <a:pt x="3450" y="2288"/>
                  </a:lnTo>
                  <a:lnTo>
                    <a:pt x="3220" y="2288"/>
                  </a:lnTo>
                  <a:lnTo>
                    <a:pt x="3220" y="2516"/>
                  </a:lnTo>
                  <a:lnTo>
                    <a:pt x="2990" y="2516"/>
                  </a:lnTo>
                  <a:lnTo>
                    <a:pt x="2990" y="2745"/>
                  </a:lnTo>
                  <a:lnTo>
                    <a:pt x="460" y="2745"/>
                  </a:lnTo>
                  <a:lnTo>
                    <a:pt x="460" y="2516"/>
                  </a:lnTo>
                  <a:lnTo>
                    <a:pt x="230" y="2516"/>
                  </a:lnTo>
                  <a:lnTo>
                    <a:pt x="230" y="2288"/>
                  </a:lnTo>
                  <a:lnTo>
                    <a:pt x="0" y="2288"/>
                  </a:lnTo>
                  <a:lnTo>
                    <a:pt x="0" y="457"/>
                  </a:lnTo>
                  <a:lnTo>
                    <a:pt x="230" y="457"/>
                  </a:lnTo>
                  <a:lnTo>
                    <a:pt x="230" y="228"/>
                  </a:lnTo>
                  <a:lnTo>
                    <a:pt x="460" y="228"/>
                  </a:lnTo>
                  <a:lnTo>
                    <a:pt x="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5" name="Group 254"/>
          <p:cNvGrpSpPr/>
          <p:nvPr/>
        </p:nvGrpSpPr>
        <p:grpSpPr>
          <a:xfrm>
            <a:off x="3478795" y="1957558"/>
            <a:ext cx="547688" cy="473075"/>
            <a:chOff x="3486150" y="1954213"/>
            <a:chExt cx="547688" cy="473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3" name="Freeform 61"/>
            <p:cNvSpPr>
              <a:spLocks noEditPoints="1"/>
            </p:cNvSpPr>
            <p:nvPr/>
          </p:nvSpPr>
          <p:spPr bwMode="auto">
            <a:xfrm>
              <a:off x="3486150" y="1954213"/>
              <a:ext cx="547688" cy="473075"/>
            </a:xfrm>
            <a:custGeom>
              <a:avLst/>
              <a:gdLst>
                <a:gd name="T0" fmla="*/ 575 w 3450"/>
                <a:gd name="T1" fmla="*/ 116 h 2981"/>
                <a:gd name="T2" fmla="*/ 575 w 3450"/>
                <a:gd name="T3" fmla="*/ 2865 h 2981"/>
                <a:gd name="T4" fmla="*/ 3335 w 3450"/>
                <a:gd name="T5" fmla="*/ 2865 h 2981"/>
                <a:gd name="T6" fmla="*/ 3335 w 3450"/>
                <a:gd name="T7" fmla="*/ 116 h 2981"/>
                <a:gd name="T8" fmla="*/ 575 w 3450"/>
                <a:gd name="T9" fmla="*/ 116 h 2981"/>
                <a:gd name="T10" fmla="*/ 115 w 3450"/>
                <a:gd name="T11" fmla="*/ 116 h 2981"/>
                <a:gd name="T12" fmla="*/ 115 w 3450"/>
                <a:gd name="T13" fmla="*/ 2865 h 2981"/>
                <a:gd name="T14" fmla="*/ 460 w 3450"/>
                <a:gd name="T15" fmla="*/ 2865 h 2981"/>
                <a:gd name="T16" fmla="*/ 460 w 3450"/>
                <a:gd name="T17" fmla="*/ 116 h 2981"/>
                <a:gd name="T18" fmla="*/ 115 w 3450"/>
                <a:gd name="T19" fmla="*/ 116 h 2981"/>
                <a:gd name="T20" fmla="*/ 0 w 3450"/>
                <a:gd name="T21" fmla="*/ 0 h 2981"/>
                <a:gd name="T22" fmla="*/ 3450 w 3450"/>
                <a:gd name="T23" fmla="*/ 0 h 2981"/>
                <a:gd name="T24" fmla="*/ 3450 w 3450"/>
                <a:gd name="T25" fmla="*/ 2981 h 2981"/>
                <a:gd name="T26" fmla="*/ 0 w 3450"/>
                <a:gd name="T27" fmla="*/ 2981 h 2981"/>
                <a:gd name="T28" fmla="*/ 0 w 3450"/>
                <a:gd name="T29" fmla="*/ 0 h 2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50" h="2981">
                  <a:moveTo>
                    <a:pt x="575" y="116"/>
                  </a:moveTo>
                  <a:lnTo>
                    <a:pt x="575" y="2865"/>
                  </a:lnTo>
                  <a:lnTo>
                    <a:pt x="3335" y="2865"/>
                  </a:lnTo>
                  <a:lnTo>
                    <a:pt x="3335" y="116"/>
                  </a:lnTo>
                  <a:lnTo>
                    <a:pt x="575" y="116"/>
                  </a:lnTo>
                  <a:close/>
                  <a:moveTo>
                    <a:pt x="115" y="116"/>
                  </a:moveTo>
                  <a:lnTo>
                    <a:pt x="115" y="2865"/>
                  </a:lnTo>
                  <a:lnTo>
                    <a:pt x="460" y="2865"/>
                  </a:lnTo>
                  <a:lnTo>
                    <a:pt x="460" y="116"/>
                  </a:lnTo>
                  <a:lnTo>
                    <a:pt x="115" y="116"/>
                  </a:lnTo>
                  <a:close/>
                  <a:moveTo>
                    <a:pt x="0" y="0"/>
                  </a:moveTo>
                  <a:lnTo>
                    <a:pt x="3450" y="0"/>
                  </a:lnTo>
                  <a:lnTo>
                    <a:pt x="3450" y="2981"/>
                  </a:lnTo>
                  <a:lnTo>
                    <a:pt x="0" y="298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62"/>
            <p:cNvSpPr>
              <a:spLocks noEditPoints="1"/>
            </p:cNvSpPr>
            <p:nvPr/>
          </p:nvSpPr>
          <p:spPr bwMode="auto">
            <a:xfrm>
              <a:off x="3622675" y="2035175"/>
              <a:ext cx="292100" cy="309563"/>
            </a:xfrm>
            <a:custGeom>
              <a:avLst/>
              <a:gdLst>
                <a:gd name="T0" fmla="*/ 264 w 1840"/>
                <a:gd name="T1" fmla="*/ 1396 h 1947"/>
                <a:gd name="T2" fmla="*/ 156 w 1840"/>
                <a:gd name="T3" fmla="*/ 1480 h 1947"/>
                <a:gd name="T4" fmla="*/ 115 w 1840"/>
                <a:gd name="T5" fmla="*/ 1605 h 1947"/>
                <a:gd name="T6" fmla="*/ 165 w 1840"/>
                <a:gd name="T7" fmla="*/ 1739 h 1947"/>
                <a:gd name="T8" fmla="*/ 291 w 1840"/>
                <a:gd name="T9" fmla="*/ 1821 h 1947"/>
                <a:gd name="T10" fmla="*/ 448 w 1840"/>
                <a:gd name="T11" fmla="*/ 1823 h 1947"/>
                <a:gd name="T12" fmla="*/ 568 w 1840"/>
                <a:gd name="T13" fmla="*/ 1755 h 1947"/>
                <a:gd name="T14" fmla="*/ 629 w 1840"/>
                <a:gd name="T15" fmla="*/ 1638 h 1947"/>
                <a:gd name="T16" fmla="*/ 608 w 1840"/>
                <a:gd name="T17" fmla="*/ 1508 h 1947"/>
                <a:gd name="T18" fmla="*/ 514 w 1840"/>
                <a:gd name="T19" fmla="*/ 1412 h 1947"/>
                <a:gd name="T20" fmla="*/ 373 w 1840"/>
                <a:gd name="T21" fmla="*/ 1374 h 1947"/>
                <a:gd name="T22" fmla="*/ 1357 w 1840"/>
                <a:gd name="T23" fmla="*/ 1052 h 1947"/>
                <a:gd name="T24" fmla="*/ 1249 w 1840"/>
                <a:gd name="T25" fmla="*/ 1136 h 1947"/>
                <a:gd name="T26" fmla="*/ 1207 w 1840"/>
                <a:gd name="T27" fmla="*/ 1260 h 1947"/>
                <a:gd name="T28" fmla="*/ 1249 w 1840"/>
                <a:gd name="T29" fmla="*/ 1385 h 1947"/>
                <a:gd name="T30" fmla="*/ 1357 w 1840"/>
                <a:gd name="T31" fmla="*/ 1468 h 1947"/>
                <a:gd name="T32" fmla="*/ 1504 w 1840"/>
                <a:gd name="T33" fmla="*/ 1487 h 1947"/>
                <a:gd name="T34" fmla="*/ 1636 w 1840"/>
                <a:gd name="T35" fmla="*/ 1433 h 1947"/>
                <a:gd name="T36" fmla="*/ 1714 w 1840"/>
                <a:gd name="T37" fmla="*/ 1326 h 1947"/>
                <a:gd name="T38" fmla="*/ 1714 w 1840"/>
                <a:gd name="T39" fmla="*/ 1194 h 1947"/>
                <a:gd name="T40" fmla="*/ 1636 w 1840"/>
                <a:gd name="T41" fmla="*/ 1087 h 1947"/>
                <a:gd name="T42" fmla="*/ 1504 w 1840"/>
                <a:gd name="T43" fmla="*/ 1034 h 1947"/>
                <a:gd name="T44" fmla="*/ 747 w 1840"/>
                <a:gd name="T45" fmla="*/ 505 h 1947"/>
                <a:gd name="T46" fmla="*/ 1805 w 1840"/>
                <a:gd name="T47" fmla="*/ 4 h 1947"/>
                <a:gd name="T48" fmla="*/ 1840 w 1840"/>
                <a:gd name="T49" fmla="*/ 56 h 1947"/>
                <a:gd name="T50" fmla="*/ 1814 w 1840"/>
                <a:gd name="T51" fmla="*/ 1385 h 1947"/>
                <a:gd name="T52" fmla="*/ 1714 w 1840"/>
                <a:gd name="T53" fmla="*/ 1517 h 1947"/>
                <a:gd name="T54" fmla="*/ 1557 w 1840"/>
                <a:gd name="T55" fmla="*/ 1593 h 1947"/>
                <a:gd name="T56" fmla="*/ 1373 w 1840"/>
                <a:gd name="T57" fmla="*/ 1593 h 1947"/>
                <a:gd name="T58" fmla="*/ 1217 w 1840"/>
                <a:gd name="T59" fmla="*/ 1517 h 1947"/>
                <a:gd name="T60" fmla="*/ 1117 w 1840"/>
                <a:gd name="T61" fmla="*/ 1385 h 1947"/>
                <a:gd name="T62" fmla="*/ 1095 w 1840"/>
                <a:gd name="T63" fmla="*/ 1217 h 1947"/>
                <a:gd name="T64" fmla="*/ 1159 w 1840"/>
                <a:gd name="T65" fmla="*/ 1064 h 1947"/>
                <a:gd name="T66" fmla="*/ 1290 w 1840"/>
                <a:gd name="T67" fmla="*/ 956 h 1947"/>
                <a:gd name="T68" fmla="*/ 1465 w 1840"/>
                <a:gd name="T69" fmla="*/ 916 h 1947"/>
                <a:gd name="T70" fmla="*/ 1650 w 1840"/>
                <a:gd name="T71" fmla="*/ 961 h 1947"/>
                <a:gd name="T72" fmla="*/ 747 w 1840"/>
                <a:gd name="T73" fmla="*/ 621 h 1947"/>
                <a:gd name="T74" fmla="*/ 742 w 1840"/>
                <a:gd name="T75" fmla="*/ 1658 h 1947"/>
                <a:gd name="T76" fmla="*/ 665 w 1840"/>
                <a:gd name="T77" fmla="*/ 1817 h 1947"/>
                <a:gd name="T78" fmla="*/ 517 w 1840"/>
                <a:gd name="T79" fmla="*/ 1921 h 1947"/>
                <a:gd name="T80" fmla="*/ 327 w 1840"/>
                <a:gd name="T81" fmla="*/ 1945 h 1947"/>
                <a:gd name="T82" fmla="*/ 159 w 1840"/>
                <a:gd name="T83" fmla="*/ 1886 h 1947"/>
                <a:gd name="T84" fmla="*/ 43 w 1840"/>
                <a:gd name="T85" fmla="*/ 1765 h 1947"/>
                <a:gd name="T86" fmla="*/ 0 w 1840"/>
                <a:gd name="T87" fmla="*/ 1605 h 1947"/>
                <a:gd name="T88" fmla="*/ 43 w 1840"/>
                <a:gd name="T89" fmla="*/ 1442 h 1947"/>
                <a:gd name="T90" fmla="*/ 159 w 1840"/>
                <a:gd name="T91" fmla="*/ 1322 h 1947"/>
                <a:gd name="T92" fmla="*/ 327 w 1840"/>
                <a:gd name="T93" fmla="*/ 1263 h 1947"/>
                <a:gd name="T94" fmla="*/ 515 w 1840"/>
                <a:gd name="T95" fmla="*/ 1286 h 1947"/>
                <a:gd name="T96" fmla="*/ 632 w 1840"/>
                <a:gd name="T97" fmla="*/ 228 h 1947"/>
                <a:gd name="T98" fmla="*/ 664 w 1840"/>
                <a:gd name="T99" fmla="*/ 177 h 1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40" h="1947">
                  <a:moveTo>
                    <a:pt x="373" y="1374"/>
                  </a:moveTo>
                  <a:lnTo>
                    <a:pt x="335" y="1377"/>
                  </a:lnTo>
                  <a:lnTo>
                    <a:pt x="299" y="1385"/>
                  </a:lnTo>
                  <a:lnTo>
                    <a:pt x="264" y="1396"/>
                  </a:lnTo>
                  <a:lnTo>
                    <a:pt x="233" y="1412"/>
                  </a:lnTo>
                  <a:lnTo>
                    <a:pt x="203" y="1431"/>
                  </a:lnTo>
                  <a:lnTo>
                    <a:pt x="178" y="1453"/>
                  </a:lnTo>
                  <a:lnTo>
                    <a:pt x="156" y="1480"/>
                  </a:lnTo>
                  <a:lnTo>
                    <a:pt x="139" y="1508"/>
                  </a:lnTo>
                  <a:lnTo>
                    <a:pt x="126" y="1538"/>
                  </a:lnTo>
                  <a:lnTo>
                    <a:pt x="118" y="1570"/>
                  </a:lnTo>
                  <a:lnTo>
                    <a:pt x="115" y="1605"/>
                  </a:lnTo>
                  <a:lnTo>
                    <a:pt x="118" y="1641"/>
                  </a:lnTo>
                  <a:lnTo>
                    <a:pt x="128" y="1676"/>
                  </a:lnTo>
                  <a:lnTo>
                    <a:pt x="144" y="1709"/>
                  </a:lnTo>
                  <a:lnTo>
                    <a:pt x="165" y="1739"/>
                  </a:lnTo>
                  <a:lnTo>
                    <a:pt x="191" y="1766"/>
                  </a:lnTo>
                  <a:lnTo>
                    <a:pt x="220" y="1789"/>
                  </a:lnTo>
                  <a:lnTo>
                    <a:pt x="255" y="1808"/>
                  </a:lnTo>
                  <a:lnTo>
                    <a:pt x="291" y="1821"/>
                  </a:lnTo>
                  <a:lnTo>
                    <a:pt x="331" y="1831"/>
                  </a:lnTo>
                  <a:lnTo>
                    <a:pt x="373" y="1833"/>
                  </a:lnTo>
                  <a:lnTo>
                    <a:pt x="411" y="1831"/>
                  </a:lnTo>
                  <a:lnTo>
                    <a:pt x="448" y="1823"/>
                  </a:lnTo>
                  <a:lnTo>
                    <a:pt x="483" y="1812"/>
                  </a:lnTo>
                  <a:lnTo>
                    <a:pt x="514" y="1796"/>
                  </a:lnTo>
                  <a:lnTo>
                    <a:pt x="543" y="1776"/>
                  </a:lnTo>
                  <a:lnTo>
                    <a:pt x="568" y="1755"/>
                  </a:lnTo>
                  <a:lnTo>
                    <a:pt x="590" y="1729"/>
                  </a:lnTo>
                  <a:lnTo>
                    <a:pt x="608" y="1700"/>
                  </a:lnTo>
                  <a:lnTo>
                    <a:pt x="622" y="1670"/>
                  </a:lnTo>
                  <a:lnTo>
                    <a:pt x="629" y="1638"/>
                  </a:lnTo>
                  <a:lnTo>
                    <a:pt x="632" y="1605"/>
                  </a:lnTo>
                  <a:lnTo>
                    <a:pt x="629" y="1570"/>
                  </a:lnTo>
                  <a:lnTo>
                    <a:pt x="622" y="1538"/>
                  </a:lnTo>
                  <a:lnTo>
                    <a:pt x="608" y="1508"/>
                  </a:lnTo>
                  <a:lnTo>
                    <a:pt x="590" y="1480"/>
                  </a:lnTo>
                  <a:lnTo>
                    <a:pt x="568" y="1453"/>
                  </a:lnTo>
                  <a:lnTo>
                    <a:pt x="543" y="1431"/>
                  </a:lnTo>
                  <a:lnTo>
                    <a:pt x="514" y="1412"/>
                  </a:lnTo>
                  <a:lnTo>
                    <a:pt x="483" y="1396"/>
                  </a:lnTo>
                  <a:lnTo>
                    <a:pt x="448" y="1385"/>
                  </a:lnTo>
                  <a:lnTo>
                    <a:pt x="411" y="1377"/>
                  </a:lnTo>
                  <a:lnTo>
                    <a:pt x="373" y="1374"/>
                  </a:lnTo>
                  <a:close/>
                  <a:moveTo>
                    <a:pt x="1465" y="1031"/>
                  </a:moveTo>
                  <a:lnTo>
                    <a:pt x="1428" y="1034"/>
                  </a:lnTo>
                  <a:lnTo>
                    <a:pt x="1391" y="1041"/>
                  </a:lnTo>
                  <a:lnTo>
                    <a:pt x="1357" y="1052"/>
                  </a:lnTo>
                  <a:lnTo>
                    <a:pt x="1325" y="1068"/>
                  </a:lnTo>
                  <a:lnTo>
                    <a:pt x="1296" y="1087"/>
                  </a:lnTo>
                  <a:lnTo>
                    <a:pt x="1271" y="1110"/>
                  </a:lnTo>
                  <a:lnTo>
                    <a:pt x="1249" y="1136"/>
                  </a:lnTo>
                  <a:lnTo>
                    <a:pt x="1231" y="1164"/>
                  </a:lnTo>
                  <a:lnTo>
                    <a:pt x="1219" y="1194"/>
                  </a:lnTo>
                  <a:lnTo>
                    <a:pt x="1210" y="1226"/>
                  </a:lnTo>
                  <a:lnTo>
                    <a:pt x="1207" y="1260"/>
                  </a:lnTo>
                  <a:lnTo>
                    <a:pt x="1210" y="1294"/>
                  </a:lnTo>
                  <a:lnTo>
                    <a:pt x="1219" y="1326"/>
                  </a:lnTo>
                  <a:lnTo>
                    <a:pt x="1231" y="1357"/>
                  </a:lnTo>
                  <a:lnTo>
                    <a:pt x="1249" y="1385"/>
                  </a:lnTo>
                  <a:lnTo>
                    <a:pt x="1271" y="1411"/>
                  </a:lnTo>
                  <a:lnTo>
                    <a:pt x="1296" y="1433"/>
                  </a:lnTo>
                  <a:lnTo>
                    <a:pt x="1325" y="1452"/>
                  </a:lnTo>
                  <a:lnTo>
                    <a:pt x="1357" y="1468"/>
                  </a:lnTo>
                  <a:lnTo>
                    <a:pt x="1391" y="1480"/>
                  </a:lnTo>
                  <a:lnTo>
                    <a:pt x="1428" y="1487"/>
                  </a:lnTo>
                  <a:lnTo>
                    <a:pt x="1465" y="1489"/>
                  </a:lnTo>
                  <a:lnTo>
                    <a:pt x="1504" y="1487"/>
                  </a:lnTo>
                  <a:lnTo>
                    <a:pt x="1541" y="1480"/>
                  </a:lnTo>
                  <a:lnTo>
                    <a:pt x="1575" y="1468"/>
                  </a:lnTo>
                  <a:lnTo>
                    <a:pt x="1606" y="1452"/>
                  </a:lnTo>
                  <a:lnTo>
                    <a:pt x="1636" y="1433"/>
                  </a:lnTo>
                  <a:lnTo>
                    <a:pt x="1661" y="1411"/>
                  </a:lnTo>
                  <a:lnTo>
                    <a:pt x="1683" y="1385"/>
                  </a:lnTo>
                  <a:lnTo>
                    <a:pt x="1700" y="1357"/>
                  </a:lnTo>
                  <a:lnTo>
                    <a:pt x="1714" y="1326"/>
                  </a:lnTo>
                  <a:lnTo>
                    <a:pt x="1721" y="1294"/>
                  </a:lnTo>
                  <a:lnTo>
                    <a:pt x="1725" y="1260"/>
                  </a:lnTo>
                  <a:lnTo>
                    <a:pt x="1721" y="1226"/>
                  </a:lnTo>
                  <a:lnTo>
                    <a:pt x="1714" y="1194"/>
                  </a:lnTo>
                  <a:lnTo>
                    <a:pt x="1700" y="1164"/>
                  </a:lnTo>
                  <a:lnTo>
                    <a:pt x="1683" y="1136"/>
                  </a:lnTo>
                  <a:lnTo>
                    <a:pt x="1661" y="1110"/>
                  </a:lnTo>
                  <a:lnTo>
                    <a:pt x="1636" y="1087"/>
                  </a:lnTo>
                  <a:lnTo>
                    <a:pt x="1606" y="1068"/>
                  </a:lnTo>
                  <a:lnTo>
                    <a:pt x="1575" y="1052"/>
                  </a:lnTo>
                  <a:lnTo>
                    <a:pt x="1541" y="1041"/>
                  </a:lnTo>
                  <a:lnTo>
                    <a:pt x="1504" y="1034"/>
                  </a:lnTo>
                  <a:lnTo>
                    <a:pt x="1465" y="1031"/>
                  </a:lnTo>
                  <a:close/>
                  <a:moveTo>
                    <a:pt x="1725" y="124"/>
                  </a:moveTo>
                  <a:lnTo>
                    <a:pt x="747" y="277"/>
                  </a:lnTo>
                  <a:lnTo>
                    <a:pt x="747" y="505"/>
                  </a:lnTo>
                  <a:lnTo>
                    <a:pt x="1725" y="351"/>
                  </a:lnTo>
                  <a:lnTo>
                    <a:pt x="1725" y="124"/>
                  </a:lnTo>
                  <a:close/>
                  <a:moveTo>
                    <a:pt x="1789" y="0"/>
                  </a:moveTo>
                  <a:lnTo>
                    <a:pt x="1805" y="4"/>
                  </a:lnTo>
                  <a:lnTo>
                    <a:pt x="1820" y="13"/>
                  </a:lnTo>
                  <a:lnTo>
                    <a:pt x="1830" y="25"/>
                  </a:lnTo>
                  <a:lnTo>
                    <a:pt x="1837" y="41"/>
                  </a:lnTo>
                  <a:lnTo>
                    <a:pt x="1840" y="56"/>
                  </a:lnTo>
                  <a:lnTo>
                    <a:pt x="1840" y="1260"/>
                  </a:lnTo>
                  <a:lnTo>
                    <a:pt x="1836" y="1303"/>
                  </a:lnTo>
                  <a:lnTo>
                    <a:pt x="1828" y="1345"/>
                  </a:lnTo>
                  <a:lnTo>
                    <a:pt x="1814" y="1385"/>
                  </a:lnTo>
                  <a:lnTo>
                    <a:pt x="1796" y="1421"/>
                  </a:lnTo>
                  <a:lnTo>
                    <a:pt x="1773" y="1457"/>
                  </a:lnTo>
                  <a:lnTo>
                    <a:pt x="1745" y="1488"/>
                  </a:lnTo>
                  <a:lnTo>
                    <a:pt x="1714" y="1517"/>
                  </a:lnTo>
                  <a:lnTo>
                    <a:pt x="1680" y="1542"/>
                  </a:lnTo>
                  <a:lnTo>
                    <a:pt x="1641" y="1564"/>
                  </a:lnTo>
                  <a:lnTo>
                    <a:pt x="1601" y="1581"/>
                  </a:lnTo>
                  <a:lnTo>
                    <a:pt x="1557" y="1593"/>
                  </a:lnTo>
                  <a:lnTo>
                    <a:pt x="1512" y="1601"/>
                  </a:lnTo>
                  <a:lnTo>
                    <a:pt x="1465" y="1605"/>
                  </a:lnTo>
                  <a:lnTo>
                    <a:pt x="1419" y="1601"/>
                  </a:lnTo>
                  <a:lnTo>
                    <a:pt x="1373" y="1593"/>
                  </a:lnTo>
                  <a:lnTo>
                    <a:pt x="1330" y="1581"/>
                  </a:lnTo>
                  <a:lnTo>
                    <a:pt x="1290" y="1564"/>
                  </a:lnTo>
                  <a:lnTo>
                    <a:pt x="1252" y="1542"/>
                  </a:lnTo>
                  <a:lnTo>
                    <a:pt x="1217" y="1517"/>
                  </a:lnTo>
                  <a:lnTo>
                    <a:pt x="1186" y="1488"/>
                  </a:lnTo>
                  <a:lnTo>
                    <a:pt x="1159" y="1457"/>
                  </a:lnTo>
                  <a:lnTo>
                    <a:pt x="1136" y="1421"/>
                  </a:lnTo>
                  <a:lnTo>
                    <a:pt x="1117" y="1385"/>
                  </a:lnTo>
                  <a:lnTo>
                    <a:pt x="1104" y="1345"/>
                  </a:lnTo>
                  <a:lnTo>
                    <a:pt x="1095" y="1303"/>
                  </a:lnTo>
                  <a:lnTo>
                    <a:pt x="1092" y="1260"/>
                  </a:lnTo>
                  <a:lnTo>
                    <a:pt x="1095" y="1217"/>
                  </a:lnTo>
                  <a:lnTo>
                    <a:pt x="1104" y="1175"/>
                  </a:lnTo>
                  <a:lnTo>
                    <a:pt x="1117" y="1136"/>
                  </a:lnTo>
                  <a:lnTo>
                    <a:pt x="1136" y="1098"/>
                  </a:lnTo>
                  <a:lnTo>
                    <a:pt x="1159" y="1064"/>
                  </a:lnTo>
                  <a:lnTo>
                    <a:pt x="1186" y="1031"/>
                  </a:lnTo>
                  <a:lnTo>
                    <a:pt x="1217" y="1003"/>
                  </a:lnTo>
                  <a:lnTo>
                    <a:pt x="1252" y="978"/>
                  </a:lnTo>
                  <a:lnTo>
                    <a:pt x="1290" y="956"/>
                  </a:lnTo>
                  <a:lnTo>
                    <a:pt x="1330" y="940"/>
                  </a:lnTo>
                  <a:lnTo>
                    <a:pt x="1373" y="926"/>
                  </a:lnTo>
                  <a:lnTo>
                    <a:pt x="1419" y="919"/>
                  </a:lnTo>
                  <a:lnTo>
                    <a:pt x="1465" y="916"/>
                  </a:lnTo>
                  <a:lnTo>
                    <a:pt x="1515" y="919"/>
                  </a:lnTo>
                  <a:lnTo>
                    <a:pt x="1562" y="928"/>
                  </a:lnTo>
                  <a:lnTo>
                    <a:pt x="1607" y="942"/>
                  </a:lnTo>
                  <a:lnTo>
                    <a:pt x="1650" y="961"/>
                  </a:lnTo>
                  <a:lnTo>
                    <a:pt x="1689" y="985"/>
                  </a:lnTo>
                  <a:lnTo>
                    <a:pt x="1725" y="1013"/>
                  </a:lnTo>
                  <a:lnTo>
                    <a:pt x="1725" y="468"/>
                  </a:lnTo>
                  <a:lnTo>
                    <a:pt x="747" y="621"/>
                  </a:lnTo>
                  <a:lnTo>
                    <a:pt x="747" y="1610"/>
                  </a:lnTo>
                  <a:lnTo>
                    <a:pt x="747" y="1611"/>
                  </a:lnTo>
                  <a:lnTo>
                    <a:pt x="747" y="1612"/>
                  </a:lnTo>
                  <a:lnTo>
                    <a:pt x="742" y="1658"/>
                  </a:lnTo>
                  <a:lnTo>
                    <a:pt x="731" y="1701"/>
                  </a:lnTo>
                  <a:lnTo>
                    <a:pt x="715" y="1743"/>
                  </a:lnTo>
                  <a:lnTo>
                    <a:pt x="693" y="1782"/>
                  </a:lnTo>
                  <a:lnTo>
                    <a:pt x="665" y="1817"/>
                  </a:lnTo>
                  <a:lnTo>
                    <a:pt x="634" y="1849"/>
                  </a:lnTo>
                  <a:lnTo>
                    <a:pt x="599" y="1878"/>
                  </a:lnTo>
                  <a:lnTo>
                    <a:pt x="559" y="1901"/>
                  </a:lnTo>
                  <a:lnTo>
                    <a:pt x="517" y="1921"/>
                  </a:lnTo>
                  <a:lnTo>
                    <a:pt x="471" y="1936"/>
                  </a:lnTo>
                  <a:lnTo>
                    <a:pt x="423" y="1944"/>
                  </a:lnTo>
                  <a:lnTo>
                    <a:pt x="373" y="1947"/>
                  </a:lnTo>
                  <a:lnTo>
                    <a:pt x="327" y="1945"/>
                  </a:lnTo>
                  <a:lnTo>
                    <a:pt x="282" y="1937"/>
                  </a:lnTo>
                  <a:lnTo>
                    <a:pt x="238" y="1924"/>
                  </a:lnTo>
                  <a:lnTo>
                    <a:pt x="198" y="1908"/>
                  </a:lnTo>
                  <a:lnTo>
                    <a:pt x="159" y="1886"/>
                  </a:lnTo>
                  <a:lnTo>
                    <a:pt x="125" y="1861"/>
                  </a:lnTo>
                  <a:lnTo>
                    <a:pt x="94" y="1832"/>
                  </a:lnTo>
                  <a:lnTo>
                    <a:pt x="66" y="1800"/>
                  </a:lnTo>
                  <a:lnTo>
                    <a:pt x="43" y="1765"/>
                  </a:lnTo>
                  <a:lnTo>
                    <a:pt x="25" y="1729"/>
                  </a:lnTo>
                  <a:lnTo>
                    <a:pt x="11" y="1689"/>
                  </a:lnTo>
                  <a:lnTo>
                    <a:pt x="3" y="1647"/>
                  </a:lnTo>
                  <a:lnTo>
                    <a:pt x="0" y="1605"/>
                  </a:lnTo>
                  <a:lnTo>
                    <a:pt x="3" y="1561"/>
                  </a:lnTo>
                  <a:lnTo>
                    <a:pt x="11" y="1519"/>
                  </a:lnTo>
                  <a:lnTo>
                    <a:pt x="25" y="1480"/>
                  </a:lnTo>
                  <a:lnTo>
                    <a:pt x="43" y="1442"/>
                  </a:lnTo>
                  <a:lnTo>
                    <a:pt x="66" y="1408"/>
                  </a:lnTo>
                  <a:lnTo>
                    <a:pt x="94" y="1375"/>
                  </a:lnTo>
                  <a:lnTo>
                    <a:pt x="125" y="1347"/>
                  </a:lnTo>
                  <a:lnTo>
                    <a:pt x="159" y="1322"/>
                  </a:lnTo>
                  <a:lnTo>
                    <a:pt x="198" y="1300"/>
                  </a:lnTo>
                  <a:lnTo>
                    <a:pt x="238" y="1284"/>
                  </a:lnTo>
                  <a:lnTo>
                    <a:pt x="282" y="1271"/>
                  </a:lnTo>
                  <a:lnTo>
                    <a:pt x="327" y="1263"/>
                  </a:lnTo>
                  <a:lnTo>
                    <a:pt x="373" y="1260"/>
                  </a:lnTo>
                  <a:lnTo>
                    <a:pt x="423" y="1263"/>
                  </a:lnTo>
                  <a:lnTo>
                    <a:pt x="470" y="1272"/>
                  </a:lnTo>
                  <a:lnTo>
                    <a:pt x="515" y="1286"/>
                  </a:lnTo>
                  <a:lnTo>
                    <a:pt x="558" y="1304"/>
                  </a:lnTo>
                  <a:lnTo>
                    <a:pt x="596" y="1328"/>
                  </a:lnTo>
                  <a:lnTo>
                    <a:pt x="632" y="1357"/>
                  </a:lnTo>
                  <a:lnTo>
                    <a:pt x="632" y="228"/>
                  </a:lnTo>
                  <a:lnTo>
                    <a:pt x="634" y="212"/>
                  </a:lnTo>
                  <a:lnTo>
                    <a:pt x="641" y="198"/>
                  </a:lnTo>
                  <a:lnTo>
                    <a:pt x="652" y="185"/>
                  </a:lnTo>
                  <a:lnTo>
                    <a:pt x="664" y="177"/>
                  </a:lnTo>
                  <a:lnTo>
                    <a:pt x="680" y="172"/>
                  </a:lnTo>
                  <a:lnTo>
                    <a:pt x="1773" y="0"/>
                  </a:lnTo>
                  <a:lnTo>
                    <a:pt x="17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6" name="Group 775"/>
          <p:cNvGrpSpPr/>
          <p:nvPr/>
        </p:nvGrpSpPr>
        <p:grpSpPr>
          <a:xfrm>
            <a:off x="2601245" y="1928189"/>
            <a:ext cx="431800" cy="531813"/>
            <a:chOff x="2565400" y="1925638"/>
            <a:chExt cx="431800" cy="5318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1" name="Freeform 67"/>
            <p:cNvSpPr>
              <a:spLocks/>
            </p:cNvSpPr>
            <p:nvPr/>
          </p:nvSpPr>
          <p:spPr bwMode="auto">
            <a:xfrm>
              <a:off x="2638425" y="2182813"/>
              <a:ext cx="295275" cy="274638"/>
            </a:xfrm>
            <a:custGeom>
              <a:avLst/>
              <a:gdLst>
                <a:gd name="T0" fmla="*/ 76 w 1853"/>
                <a:gd name="T1" fmla="*/ 3 h 1730"/>
                <a:gd name="T2" fmla="*/ 104 w 1853"/>
                <a:gd name="T3" fmla="*/ 24 h 1730"/>
                <a:gd name="T4" fmla="*/ 116 w 1853"/>
                <a:gd name="T5" fmla="*/ 57 h 1730"/>
                <a:gd name="T6" fmla="*/ 119 w 1853"/>
                <a:gd name="T7" fmla="*/ 477 h 1730"/>
                <a:gd name="T8" fmla="*/ 144 w 1853"/>
                <a:gd name="T9" fmla="*/ 618 h 1730"/>
                <a:gd name="T10" fmla="*/ 194 w 1853"/>
                <a:gd name="T11" fmla="*/ 749 h 1730"/>
                <a:gd name="T12" fmla="*/ 265 w 1853"/>
                <a:gd name="T13" fmla="*/ 869 h 1730"/>
                <a:gd name="T14" fmla="*/ 353 w 1853"/>
                <a:gd name="T15" fmla="*/ 974 h 1730"/>
                <a:gd name="T16" fmla="*/ 459 w 1853"/>
                <a:gd name="T17" fmla="*/ 1063 h 1730"/>
                <a:gd name="T18" fmla="*/ 579 w 1853"/>
                <a:gd name="T19" fmla="*/ 1133 h 1730"/>
                <a:gd name="T20" fmla="*/ 711 w 1853"/>
                <a:gd name="T21" fmla="*/ 1182 h 1730"/>
                <a:gd name="T22" fmla="*/ 853 w 1853"/>
                <a:gd name="T23" fmla="*/ 1208 h 1730"/>
                <a:gd name="T24" fmla="*/ 1000 w 1853"/>
                <a:gd name="T25" fmla="*/ 1208 h 1730"/>
                <a:gd name="T26" fmla="*/ 1142 w 1853"/>
                <a:gd name="T27" fmla="*/ 1182 h 1730"/>
                <a:gd name="T28" fmla="*/ 1273 w 1853"/>
                <a:gd name="T29" fmla="*/ 1133 h 1730"/>
                <a:gd name="T30" fmla="*/ 1393 w 1853"/>
                <a:gd name="T31" fmla="*/ 1063 h 1730"/>
                <a:gd name="T32" fmla="*/ 1499 w 1853"/>
                <a:gd name="T33" fmla="*/ 974 h 1730"/>
                <a:gd name="T34" fmla="*/ 1589 w 1853"/>
                <a:gd name="T35" fmla="*/ 869 h 1730"/>
                <a:gd name="T36" fmla="*/ 1658 w 1853"/>
                <a:gd name="T37" fmla="*/ 749 h 1730"/>
                <a:gd name="T38" fmla="*/ 1708 w 1853"/>
                <a:gd name="T39" fmla="*/ 618 h 1730"/>
                <a:gd name="T40" fmla="*/ 1733 w 1853"/>
                <a:gd name="T41" fmla="*/ 477 h 1730"/>
                <a:gd name="T42" fmla="*/ 1737 w 1853"/>
                <a:gd name="T43" fmla="*/ 57 h 1730"/>
                <a:gd name="T44" fmla="*/ 1748 w 1853"/>
                <a:gd name="T45" fmla="*/ 24 h 1730"/>
                <a:gd name="T46" fmla="*/ 1776 w 1853"/>
                <a:gd name="T47" fmla="*/ 3 h 1730"/>
                <a:gd name="T48" fmla="*/ 1813 w 1853"/>
                <a:gd name="T49" fmla="*/ 3 h 1730"/>
                <a:gd name="T50" fmla="*/ 1842 w 1853"/>
                <a:gd name="T51" fmla="*/ 24 h 1730"/>
                <a:gd name="T52" fmla="*/ 1853 w 1853"/>
                <a:gd name="T53" fmla="*/ 57 h 1730"/>
                <a:gd name="T54" fmla="*/ 1850 w 1853"/>
                <a:gd name="T55" fmla="*/ 480 h 1730"/>
                <a:gd name="T56" fmla="*/ 1825 w 1853"/>
                <a:gd name="T57" fmla="*/ 628 h 1730"/>
                <a:gd name="T58" fmla="*/ 1778 w 1853"/>
                <a:gd name="T59" fmla="*/ 766 h 1730"/>
                <a:gd name="T60" fmla="*/ 1711 w 1853"/>
                <a:gd name="T61" fmla="*/ 894 h 1730"/>
                <a:gd name="T62" fmla="*/ 1625 w 1853"/>
                <a:gd name="T63" fmla="*/ 1009 h 1730"/>
                <a:gd name="T64" fmla="*/ 1522 w 1853"/>
                <a:gd name="T65" fmla="*/ 1109 h 1730"/>
                <a:gd name="T66" fmla="*/ 1404 w 1853"/>
                <a:gd name="T67" fmla="*/ 1193 h 1730"/>
                <a:gd name="T68" fmla="*/ 1274 w 1853"/>
                <a:gd name="T69" fmla="*/ 1258 h 1730"/>
                <a:gd name="T70" fmla="*/ 1133 w 1853"/>
                <a:gd name="T71" fmla="*/ 1302 h 1730"/>
                <a:gd name="T72" fmla="*/ 985 w 1853"/>
                <a:gd name="T73" fmla="*/ 1323 h 1730"/>
                <a:gd name="T74" fmla="*/ 1274 w 1853"/>
                <a:gd name="T75" fmla="*/ 1614 h 1730"/>
                <a:gd name="T76" fmla="*/ 1308 w 1853"/>
                <a:gd name="T77" fmla="*/ 1626 h 1730"/>
                <a:gd name="T78" fmla="*/ 1329 w 1853"/>
                <a:gd name="T79" fmla="*/ 1654 h 1730"/>
                <a:gd name="T80" fmla="*/ 1329 w 1853"/>
                <a:gd name="T81" fmla="*/ 1691 h 1730"/>
                <a:gd name="T82" fmla="*/ 1308 w 1853"/>
                <a:gd name="T83" fmla="*/ 1719 h 1730"/>
                <a:gd name="T84" fmla="*/ 1274 w 1853"/>
                <a:gd name="T85" fmla="*/ 1730 h 1730"/>
                <a:gd name="T86" fmla="*/ 560 w 1853"/>
                <a:gd name="T87" fmla="*/ 1727 h 1730"/>
                <a:gd name="T88" fmla="*/ 532 w 1853"/>
                <a:gd name="T89" fmla="*/ 1707 h 1730"/>
                <a:gd name="T90" fmla="*/ 521 w 1853"/>
                <a:gd name="T91" fmla="*/ 1672 h 1730"/>
                <a:gd name="T92" fmla="*/ 532 w 1853"/>
                <a:gd name="T93" fmla="*/ 1638 h 1730"/>
                <a:gd name="T94" fmla="*/ 560 w 1853"/>
                <a:gd name="T95" fmla="*/ 1617 h 1730"/>
                <a:gd name="T96" fmla="*/ 869 w 1853"/>
                <a:gd name="T97" fmla="*/ 1614 h 1730"/>
                <a:gd name="T98" fmla="*/ 793 w 1853"/>
                <a:gd name="T99" fmla="*/ 1316 h 1730"/>
                <a:gd name="T100" fmla="*/ 648 w 1853"/>
                <a:gd name="T101" fmla="*/ 1283 h 1730"/>
                <a:gd name="T102" fmla="*/ 512 w 1853"/>
                <a:gd name="T103" fmla="*/ 1227 h 1730"/>
                <a:gd name="T104" fmla="*/ 389 w 1853"/>
                <a:gd name="T105" fmla="*/ 1153 h 1730"/>
                <a:gd name="T106" fmla="*/ 278 w 1853"/>
                <a:gd name="T107" fmla="*/ 1062 h 1730"/>
                <a:gd name="T108" fmla="*/ 183 w 1853"/>
                <a:gd name="T109" fmla="*/ 954 h 1730"/>
                <a:gd name="T110" fmla="*/ 106 w 1853"/>
                <a:gd name="T111" fmla="*/ 832 h 1730"/>
                <a:gd name="T112" fmla="*/ 49 w 1853"/>
                <a:gd name="T113" fmla="*/ 698 h 1730"/>
                <a:gd name="T114" fmla="*/ 12 w 1853"/>
                <a:gd name="T115" fmla="*/ 555 h 1730"/>
                <a:gd name="T116" fmla="*/ 0 w 1853"/>
                <a:gd name="T117" fmla="*/ 403 h 1730"/>
                <a:gd name="T118" fmla="*/ 2 w 1853"/>
                <a:gd name="T119" fmla="*/ 39 h 1730"/>
                <a:gd name="T120" fmla="*/ 23 w 1853"/>
                <a:gd name="T121" fmla="*/ 11 h 1730"/>
                <a:gd name="T122" fmla="*/ 58 w 1853"/>
                <a:gd name="T123" fmla="*/ 0 h 1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53" h="1730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4"/>
                  </a:lnTo>
                  <a:lnTo>
                    <a:pt x="113" y="39"/>
                  </a:lnTo>
                  <a:lnTo>
                    <a:pt x="116" y="57"/>
                  </a:lnTo>
                  <a:lnTo>
                    <a:pt x="116" y="403"/>
                  </a:lnTo>
                  <a:lnTo>
                    <a:pt x="119" y="477"/>
                  </a:lnTo>
                  <a:lnTo>
                    <a:pt x="129" y="548"/>
                  </a:lnTo>
                  <a:lnTo>
                    <a:pt x="144" y="618"/>
                  </a:lnTo>
                  <a:lnTo>
                    <a:pt x="167" y="685"/>
                  </a:lnTo>
                  <a:lnTo>
                    <a:pt x="194" y="749"/>
                  </a:lnTo>
                  <a:lnTo>
                    <a:pt x="227" y="811"/>
                  </a:lnTo>
                  <a:lnTo>
                    <a:pt x="265" y="869"/>
                  </a:lnTo>
                  <a:lnTo>
                    <a:pt x="307" y="923"/>
                  </a:lnTo>
                  <a:lnTo>
                    <a:pt x="353" y="974"/>
                  </a:lnTo>
                  <a:lnTo>
                    <a:pt x="405" y="1021"/>
                  </a:lnTo>
                  <a:lnTo>
                    <a:pt x="459" y="1063"/>
                  </a:lnTo>
                  <a:lnTo>
                    <a:pt x="517" y="1101"/>
                  </a:lnTo>
                  <a:lnTo>
                    <a:pt x="579" y="1133"/>
                  </a:lnTo>
                  <a:lnTo>
                    <a:pt x="644" y="1160"/>
                  </a:lnTo>
                  <a:lnTo>
                    <a:pt x="711" y="1182"/>
                  </a:lnTo>
                  <a:lnTo>
                    <a:pt x="780" y="1198"/>
                  </a:lnTo>
                  <a:lnTo>
                    <a:pt x="853" y="1208"/>
                  </a:lnTo>
                  <a:lnTo>
                    <a:pt x="927" y="1211"/>
                  </a:lnTo>
                  <a:lnTo>
                    <a:pt x="1000" y="1208"/>
                  </a:lnTo>
                  <a:lnTo>
                    <a:pt x="1072" y="1198"/>
                  </a:lnTo>
                  <a:lnTo>
                    <a:pt x="1142" y="1182"/>
                  </a:lnTo>
                  <a:lnTo>
                    <a:pt x="1209" y="1160"/>
                  </a:lnTo>
                  <a:lnTo>
                    <a:pt x="1273" y="1133"/>
                  </a:lnTo>
                  <a:lnTo>
                    <a:pt x="1335" y="1101"/>
                  </a:lnTo>
                  <a:lnTo>
                    <a:pt x="1393" y="1063"/>
                  </a:lnTo>
                  <a:lnTo>
                    <a:pt x="1448" y="1021"/>
                  </a:lnTo>
                  <a:lnTo>
                    <a:pt x="1499" y="974"/>
                  </a:lnTo>
                  <a:lnTo>
                    <a:pt x="1546" y="923"/>
                  </a:lnTo>
                  <a:lnTo>
                    <a:pt x="1589" y="869"/>
                  </a:lnTo>
                  <a:lnTo>
                    <a:pt x="1626" y="811"/>
                  </a:lnTo>
                  <a:lnTo>
                    <a:pt x="1658" y="749"/>
                  </a:lnTo>
                  <a:lnTo>
                    <a:pt x="1686" y="685"/>
                  </a:lnTo>
                  <a:lnTo>
                    <a:pt x="1708" y="618"/>
                  </a:lnTo>
                  <a:lnTo>
                    <a:pt x="1724" y="548"/>
                  </a:lnTo>
                  <a:lnTo>
                    <a:pt x="1733" y="477"/>
                  </a:lnTo>
                  <a:lnTo>
                    <a:pt x="1737" y="403"/>
                  </a:lnTo>
                  <a:lnTo>
                    <a:pt x="1737" y="57"/>
                  </a:lnTo>
                  <a:lnTo>
                    <a:pt x="1740" y="39"/>
                  </a:lnTo>
                  <a:lnTo>
                    <a:pt x="1748" y="24"/>
                  </a:lnTo>
                  <a:lnTo>
                    <a:pt x="1761" y="11"/>
                  </a:lnTo>
                  <a:lnTo>
                    <a:pt x="1776" y="3"/>
                  </a:lnTo>
                  <a:lnTo>
                    <a:pt x="1795" y="0"/>
                  </a:lnTo>
                  <a:lnTo>
                    <a:pt x="1813" y="3"/>
                  </a:lnTo>
                  <a:lnTo>
                    <a:pt x="1829" y="11"/>
                  </a:lnTo>
                  <a:lnTo>
                    <a:pt x="1842" y="24"/>
                  </a:lnTo>
                  <a:lnTo>
                    <a:pt x="1850" y="39"/>
                  </a:lnTo>
                  <a:lnTo>
                    <a:pt x="1853" y="57"/>
                  </a:lnTo>
                  <a:lnTo>
                    <a:pt x="1853" y="403"/>
                  </a:lnTo>
                  <a:lnTo>
                    <a:pt x="1850" y="480"/>
                  </a:lnTo>
                  <a:lnTo>
                    <a:pt x="1841" y="555"/>
                  </a:lnTo>
                  <a:lnTo>
                    <a:pt x="1825" y="628"/>
                  </a:lnTo>
                  <a:lnTo>
                    <a:pt x="1805" y="698"/>
                  </a:lnTo>
                  <a:lnTo>
                    <a:pt x="1778" y="766"/>
                  </a:lnTo>
                  <a:lnTo>
                    <a:pt x="1747" y="832"/>
                  </a:lnTo>
                  <a:lnTo>
                    <a:pt x="1711" y="894"/>
                  </a:lnTo>
                  <a:lnTo>
                    <a:pt x="1670" y="954"/>
                  </a:lnTo>
                  <a:lnTo>
                    <a:pt x="1625" y="1009"/>
                  </a:lnTo>
                  <a:lnTo>
                    <a:pt x="1575" y="1062"/>
                  </a:lnTo>
                  <a:lnTo>
                    <a:pt x="1522" y="1109"/>
                  </a:lnTo>
                  <a:lnTo>
                    <a:pt x="1465" y="1153"/>
                  </a:lnTo>
                  <a:lnTo>
                    <a:pt x="1404" y="1193"/>
                  </a:lnTo>
                  <a:lnTo>
                    <a:pt x="1341" y="1227"/>
                  </a:lnTo>
                  <a:lnTo>
                    <a:pt x="1274" y="1258"/>
                  </a:lnTo>
                  <a:lnTo>
                    <a:pt x="1205" y="1283"/>
                  </a:lnTo>
                  <a:lnTo>
                    <a:pt x="1133" y="1302"/>
                  </a:lnTo>
                  <a:lnTo>
                    <a:pt x="1059" y="1316"/>
                  </a:lnTo>
                  <a:lnTo>
                    <a:pt x="985" y="1323"/>
                  </a:lnTo>
                  <a:lnTo>
                    <a:pt x="985" y="1614"/>
                  </a:lnTo>
                  <a:lnTo>
                    <a:pt x="1274" y="1614"/>
                  </a:lnTo>
                  <a:lnTo>
                    <a:pt x="1292" y="1617"/>
                  </a:lnTo>
                  <a:lnTo>
                    <a:pt x="1308" y="1626"/>
                  </a:lnTo>
                  <a:lnTo>
                    <a:pt x="1320" y="1638"/>
                  </a:lnTo>
                  <a:lnTo>
                    <a:pt x="1329" y="1654"/>
                  </a:lnTo>
                  <a:lnTo>
                    <a:pt x="1332" y="1672"/>
                  </a:lnTo>
                  <a:lnTo>
                    <a:pt x="1329" y="1691"/>
                  </a:lnTo>
                  <a:lnTo>
                    <a:pt x="1320" y="1707"/>
                  </a:lnTo>
                  <a:lnTo>
                    <a:pt x="1308" y="1719"/>
                  </a:lnTo>
                  <a:lnTo>
                    <a:pt x="1292" y="1727"/>
                  </a:lnTo>
                  <a:lnTo>
                    <a:pt x="1274" y="1730"/>
                  </a:lnTo>
                  <a:lnTo>
                    <a:pt x="579" y="1730"/>
                  </a:lnTo>
                  <a:lnTo>
                    <a:pt x="560" y="1727"/>
                  </a:lnTo>
                  <a:lnTo>
                    <a:pt x="545" y="1719"/>
                  </a:lnTo>
                  <a:lnTo>
                    <a:pt x="532" y="1707"/>
                  </a:lnTo>
                  <a:lnTo>
                    <a:pt x="525" y="1691"/>
                  </a:lnTo>
                  <a:lnTo>
                    <a:pt x="521" y="1672"/>
                  </a:lnTo>
                  <a:lnTo>
                    <a:pt x="525" y="1654"/>
                  </a:lnTo>
                  <a:lnTo>
                    <a:pt x="532" y="1638"/>
                  </a:lnTo>
                  <a:lnTo>
                    <a:pt x="545" y="1626"/>
                  </a:lnTo>
                  <a:lnTo>
                    <a:pt x="560" y="1617"/>
                  </a:lnTo>
                  <a:lnTo>
                    <a:pt x="579" y="1614"/>
                  </a:lnTo>
                  <a:lnTo>
                    <a:pt x="869" y="1614"/>
                  </a:lnTo>
                  <a:lnTo>
                    <a:pt x="869" y="1323"/>
                  </a:lnTo>
                  <a:lnTo>
                    <a:pt x="793" y="1316"/>
                  </a:lnTo>
                  <a:lnTo>
                    <a:pt x="719" y="1302"/>
                  </a:lnTo>
                  <a:lnTo>
                    <a:pt x="648" y="1283"/>
                  </a:lnTo>
                  <a:lnTo>
                    <a:pt x="578" y="1258"/>
                  </a:lnTo>
                  <a:lnTo>
                    <a:pt x="512" y="1227"/>
                  </a:lnTo>
                  <a:lnTo>
                    <a:pt x="449" y="1193"/>
                  </a:lnTo>
                  <a:lnTo>
                    <a:pt x="389" y="1153"/>
                  </a:lnTo>
                  <a:lnTo>
                    <a:pt x="331" y="1109"/>
                  </a:lnTo>
                  <a:lnTo>
                    <a:pt x="278" y="1062"/>
                  </a:lnTo>
                  <a:lnTo>
                    <a:pt x="229" y="1009"/>
                  </a:lnTo>
                  <a:lnTo>
                    <a:pt x="183" y="954"/>
                  </a:lnTo>
                  <a:lnTo>
                    <a:pt x="142" y="894"/>
                  </a:lnTo>
                  <a:lnTo>
                    <a:pt x="106" y="832"/>
                  </a:lnTo>
                  <a:lnTo>
                    <a:pt x="75" y="766"/>
                  </a:lnTo>
                  <a:lnTo>
                    <a:pt x="49" y="698"/>
                  </a:lnTo>
                  <a:lnTo>
                    <a:pt x="28" y="628"/>
                  </a:lnTo>
                  <a:lnTo>
                    <a:pt x="12" y="555"/>
                  </a:lnTo>
                  <a:lnTo>
                    <a:pt x="3" y="480"/>
                  </a:lnTo>
                  <a:lnTo>
                    <a:pt x="0" y="403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2" name="Freeform 68"/>
            <p:cNvSpPr>
              <a:spLocks noEditPoints="1"/>
            </p:cNvSpPr>
            <p:nvPr/>
          </p:nvSpPr>
          <p:spPr bwMode="auto">
            <a:xfrm>
              <a:off x="2684463" y="1925638"/>
              <a:ext cx="203200" cy="422275"/>
            </a:xfrm>
            <a:custGeom>
              <a:avLst/>
              <a:gdLst>
                <a:gd name="T0" fmla="*/ 525 w 1274"/>
                <a:gd name="T1" fmla="*/ 128 h 2653"/>
                <a:gd name="T2" fmla="*/ 374 w 1274"/>
                <a:gd name="T3" fmla="*/ 187 h 2653"/>
                <a:gd name="T4" fmla="*/ 249 w 1274"/>
                <a:gd name="T5" fmla="*/ 287 h 2653"/>
                <a:gd name="T6" fmla="*/ 162 w 1274"/>
                <a:gd name="T7" fmla="*/ 420 h 2653"/>
                <a:gd name="T8" fmla="*/ 119 w 1274"/>
                <a:gd name="T9" fmla="*/ 578 h 2653"/>
                <a:gd name="T10" fmla="*/ 119 w 1274"/>
                <a:gd name="T11" fmla="*/ 2075 h 2653"/>
                <a:gd name="T12" fmla="*/ 162 w 1274"/>
                <a:gd name="T13" fmla="*/ 2232 h 2653"/>
                <a:gd name="T14" fmla="*/ 249 w 1274"/>
                <a:gd name="T15" fmla="*/ 2366 h 2653"/>
                <a:gd name="T16" fmla="*/ 374 w 1274"/>
                <a:gd name="T17" fmla="*/ 2467 h 2653"/>
                <a:gd name="T18" fmla="*/ 525 w 1274"/>
                <a:gd name="T19" fmla="*/ 2526 h 2653"/>
                <a:gd name="T20" fmla="*/ 694 w 1274"/>
                <a:gd name="T21" fmla="*/ 2534 h 2653"/>
                <a:gd name="T22" fmla="*/ 852 w 1274"/>
                <a:gd name="T23" fmla="*/ 2491 h 2653"/>
                <a:gd name="T24" fmla="*/ 985 w 1274"/>
                <a:gd name="T25" fmla="*/ 2404 h 2653"/>
                <a:gd name="T26" fmla="*/ 1086 w 1274"/>
                <a:gd name="T27" fmla="*/ 2280 h 2653"/>
                <a:gd name="T28" fmla="*/ 1145 w 1274"/>
                <a:gd name="T29" fmla="*/ 2129 h 2653"/>
                <a:gd name="T30" fmla="*/ 1158 w 1274"/>
                <a:gd name="T31" fmla="*/ 634 h 2653"/>
                <a:gd name="T32" fmla="*/ 1131 w 1274"/>
                <a:gd name="T33" fmla="*/ 471 h 2653"/>
                <a:gd name="T34" fmla="*/ 1057 w 1274"/>
                <a:gd name="T35" fmla="*/ 328 h 2653"/>
                <a:gd name="T36" fmla="*/ 944 w 1274"/>
                <a:gd name="T37" fmla="*/ 216 h 2653"/>
                <a:gd name="T38" fmla="*/ 801 w 1274"/>
                <a:gd name="T39" fmla="*/ 143 h 2653"/>
                <a:gd name="T40" fmla="*/ 637 w 1274"/>
                <a:gd name="T41" fmla="*/ 115 h 2653"/>
                <a:gd name="T42" fmla="*/ 764 w 1274"/>
                <a:gd name="T43" fmla="*/ 14 h 2653"/>
                <a:gd name="T44" fmla="*/ 940 w 1274"/>
                <a:gd name="T45" fmla="*/ 77 h 2653"/>
                <a:gd name="T46" fmla="*/ 1086 w 1274"/>
                <a:gd name="T47" fmla="*/ 187 h 2653"/>
                <a:gd name="T48" fmla="*/ 1197 w 1274"/>
                <a:gd name="T49" fmla="*/ 332 h 2653"/>
                <a:gd name="T50" fmla="*/ 1260 w 1274"/>
                <a:gd name="T51" fmla="*/ 507 h 2653"/>
                <a:gd name="T52" fmla="*/ 1274 w 1274"/>
                <a:gd name="T53" fmla="*/ 2018 h 2653"/>
                <a:gd name="T54" fmla="*/ 1244 w 1274"/>
                <a:gd name="T55" fmla="*/ 2207 h 2653"/>
                <a:gd name="T56" fmla="*/ 1164 w 1274"/>
                <a:gd name="T57" fmla="*/ 2373 h 2653"/>
                <a:gd name="T58" fmla="*/ 1041 w 1274"/>
                <a:gd name="T59" fmla="*/ 2508 h 2653"/>
                <a:gd name="T60" fmla="*/ 884 w 1274"/>
                <a:gd name="T61" fmla="*/ 2603 h 2653"/>
                <a:gd name="T62" fmla="*/ 701 w 1274"/>
                <a:gd name="T63" fmla="*/ 2650 h 2653"/>
                <a:gd name="T64" fmla="*/ 508 w 1274"/>
                <a:gd name="T65" fmla="*/ 2640 h 2653"/>
                <a:gd name="T66" fmla="*/ 334 w 1274"/>
                <a:gd name="T67" fmla="*/ 2576 h 2653"/>
                <a:gd name="T68" fmla="*/ 186 w 1274"/>
                <a:gd name="T69" fmla="*/ 2467 h 2653"/>
                <a:gd name="T70" fmla="*/ 77 w 1274"/>
                <a:gd name="T71" fmla="*/ 2320 h 2653"/>
                <a:gd name="T72" fmla="*/ 12 w 1274"/>
                <a:gd name="T73" fmla="*/ 2146 h 2653"/>
                <a:gd name="T74" fmla="*/ 0 w 1274"/>
                <a:gd name="T75" fmla="*/ 634 h 2653"/>
                <a:gd name="T76" fmla="*/ 28 w 1274"/>
                <a:gd name="T77" fmla="*/ 447 h 2653"/>
                <a:gd name="T78" fmla="*/ 108 w 1274"/>
                <a:gd name="T79" fmla="*/ 280 h 2653"/>
                <a:gd name="T80" fmla="*/ 231 w 1274"/>
                <a:gd name="T81" fmla="*/ 146 h 2653"/>
                <a:gd name="T82" fmla="*/ 388 w 1274"/>
                <a:gd name="T83" fmla="*/ 50 h 2653"/>
                <a:gd name="T84" fmla="*/ 571 w 1274"/>
                <a:gd name="T85" fmla="*/ 3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4" h="2653">
                  <a:moveTo>
                    <a:pt x="637" y="115"/>
                  </a:moveTo>
                  <a:lnTo>
                    <a:pt x="580" y="118"/>
                  </a:lnTo>
                  <a:lnTo>
                    <a:pt x="525" y="128"/>
                  </a:lnTo>
                  <a:lnTo>
                    <a:pt x="471" y="143"/>
                  </a:lnTo>
                  <a:lnTo>
                    <a:pt x="421" y="161"/>
                  </a:lnTo>
                  <a:lnTo>
                    <a:pt x="374" y="187"/>
                  </a:lnTo>
                  <a:lnTo>
                    <a:pt x="329" y="216"/>
                  </a:lnTo>
                  <a:lnTo>
                    <a:pt x="287" y="250"/>
                  </a:lnTo>
                  <a:lnTo>
                    <a:pt x="249" y="287"/>
                  </a:lnTo>
                  <a:lnTo>
                    <a:pt x="216" y="328"/>
                  </a:lnTo>
                  <a:lnTo>
                    <a:pt x="186" y="373"/>
                  </a:lnTo>
                  <a:lnTo>
                    <a:pt x="162" y="420"/>
                  </a:lnTo>
                  <a:lnTo>
                    <a:pt x="142" y="471"/>
                  </a:lnTo>
                  <a:lnTo>
                    <a:pt x="127" y="523"/>
                  </a:lnTo>
                  <a:lnTo>
                    <a:pt x="119" y="578"/>
                  </a:lnTo>
                  <a:lnTo>
                    <a:pt x="116" y="634"/>
                  </a:lnTo>
                  <a:lnTo>
                    <a:pt x="116" y="2018"/>
                  </a:lnTo>
                  <a:lnTo>
                    <a:pt x="119" y="2075"/>
                  </a:lnTo>
                  <a:lnTo>
                    <a:pt x="127" y="2129"/>
                  </a:lnTo>
                  <a:lnTo>
                    <a:pt x="142" y="2183"/>
                  </a:lnTo>
                  <a:lnTo>
                    <a:pt x="162" y="2232"/>
                  </a:lnTo>
                  <a:lnTo>
                    <a:pt x="186" y="2280"/>
                  </a:lnTo>
                  <a:lnTo>
                    <a:pt x="216" y="2324"/>
                  </a:lnTo>
                  <a:lnTo>
                    <a:pt x="249" y="2366"/>
                  </a:lnTo>
                  <a:lnTo>
                    <a:pt x="287" y="2404"/>
                  </a:lnTo>
                  <a:lnTo>
                    <a:pt x="329" y="2438"/>
                  </a:lnTo>
                  <a:lnTo>
                    <a:pt x="374" y="2467"/>
                  </a:lnTo>
                  <a:lnTo>
                    <a:pt x="421" y="2491"/>
                  </a:lnTo>
                  <a:lnTo>
                    <a:pt x="471" y="2511"/>
                  </a:lnTo>
                  <a:lnTo>
                    <a:pt x="525" y="2526"/>
                  </a:lnTo>
                  <a:lnTo>
                    <a:pt x="580" y="2534"/>
                  </a:lnTo>
                  <a:lnTo>
                    <a:pt x="637" y="2537"/>
                  </a:lnTo>
                  <a:lnTo>
                    <a:pt x="694" y="2534"/>
                  </a:lnTo>
                  <a:lnTo>
                    <a:pt x="748" y="2526"/>
                  </a:lnTo>
                  <a:lnTo>
                    <a:pt x="801" y="2511"/>
                  </a:lnTo>
                  <a:lnTo>
                    <a:pt x="852" y="2491"/>
                  </a:lnTo>
                  <a:lnTo>
                    <a:pt x="899" y="2467"/>
                  </a:lnTo>
                  <a:lnTo>
                    <a:pt x="944" y="2438"/>
                  </a:lnTo>
                  <a:lnTo>
                    <a:pt x="985" y="2404"/>
                  </a:lnTo>
                  <a:lnTo>
                    <a:pt x="1023" y="2366"/>
                  </a:lnTo>
                  <a:lnTo>
                    <a:pt x="1057" y="2324"/>
                  </a:lnTo>
                  <a:lnTo>
                    <a:pt x="1086" y="2280"/>
                  </a:lnTo>
                  <a:lnTo>
                    <a:pt x="1111" y="2232"/>
                  </a:lnTo>
                  <a:lnTo>
                    <a:pt x="1131" y="2183"/>
                  </a:lnTo>
                  <a:lnTo>
                    <a:pt x="1145" y="2129"/>
                  </a:lnTo>
                  <a:lnTo>
                    <a:pt x="1155" y="2075"/>
                  </a:lnTo>
                  <a:lnTo>
                    <a:pt x="1158" y="2018"/>
                  </a:lnTo>
                  <a:lnTo>
                    <a:pt x="1158" y="634"/>
                  </a:lnTo>
                  <a:lnTo>
                    <a:pt x="1155" y="578"/>
                  </a:lnTo>
                  <a:lnTo>
                    <a:pt x="1145" y="523"/>
                  </a:lnTo>
                  <a:lnTo>
                    <a:pt x="1131" y="471"/>
                  </a:lnTo>
                  <a:lnTo>
                    <a:pt x="1111" y="420"/>
                  </a:lnTo>
                  <a:lnTo>
                    <a:pt x="1086" y="373"/>
                  </a:lnTo>
                  <a:lnTo>
                    <a:pt x="1057" y="328"/>
                  </a:lnTo>
                  <a:lnTo>
                    <a:pt x="1023" y="287"/>
                  </a:lnTo>
                  <a:lnTo>
                    <a:pt x="985" y="250"/>
                  </a:lnTo>
                  <a:lnTo>
                    <a:pt x="944" y="216"/>
                  </a:lnTo>
                  <a:lnTo>
                    <a:pt x="899" y="187"/>
                  </a:lnTo>
                  <a:lnTo>
                    <a:pt x="852" y="161"/>
                  </a:lnTo>
                  <a:lnTo>
                    <a:pt x="801" y="143"/>
                  </a:lnTo>
                  <a:lnTo>
                    <a:pt x="748" y="128"/>
                  </a:lnTo>
                  <a:lnTo>
                    <a:pt x="694" y="118"/>
                  </a:lnTo>
                  <a:lnTo>
                    <a:pt x="637" y="115"/>
                  </a:lnTo>
                  <a:close/>
                  <a:moveTo>
                    <a:pt x="637" y="0"/>
                  </a:moveTo>
                  <a:lnTo>
                    <a:pt x="701" y="3"/>
                  </a:lnTo>
                  <a:lnTo>
                    <a:pt x="764" y="14"/>
                  </a:lnTo>
                  <a:lnTo>
                    <a:pt x="825" y="29"/>
                  </a:lnTo>
                  <a:lnTo>
                    <a:pt x="884" y="50"/>
                  </a:lnTo>
                  <a:lnTo>
                    <a:pt x="940" y="77"/>
                  </a:lnTo>
                  <a:lnTo>
                    <a:pt x="993" y="109"/>
                  </a:lnTo>
                  <a:lnTo>
                    <a:pt x="1041" y="146"/>
                  </a:lnTo>
                  <a:lnTo>
                    <a:pt x="1086" y="187"/>
                  </a:lnTo>
                  <a:lnTo>
                    <a:pt x="1127" y="232"/>
                  </a:lnTo>
                  <a:lnTo>
                    <a:pt x="1164" y="280"/>
                  </a:lnTo>
                  <a:lnTo>
                    <a:pt x="1197" y="332"/>
                  </a:lnTo>
                  <a:lnTo>
                    <a:pt x="1223" y="388"/>
                  </a:lnTo>
                  <a:lnTo>
                    <a:pt x="1244" y="447"/>
                  </a:lnTo>
                  <a:lnTo>
                    <a:pt x="1260" y="507"/>
                  </a:lnTo>
                  <a:lnTo>
                    <a:pt x="1271" y="570"/>
                  </a:lnTo>
                  <a:lnTo>
                    <a:pt x="1274" y="634"/>
                  </a:lnTo>
                  <a:lnTo>
                    <a:pt x="1274" y="2018"/>
                  </a:lnTo>
                  <a:lnTo>
                    <a:pt x="1271" y="2083"/>
                  </a:lnTo>
                  <a:lnTo>
                    <a:pt x="1260" y="2146"/>
                  </a:lnTo>
                  <a:lnTo>
                    <a:pt x="1244" y="2207"/>
                  </a:lnTo>
                  <a:lnTo>
                    <a:pt x="1223" y="2266"/>
                  </a:lnTo>
                  <a:lnTo>
                    <a:pt x="1197" y="2320"/>
                  </a:lnTo>
                  <a:lnTo>
                    <a:pt x="1164" y="2373"/>
                  </a:lnTo>
                  <a:lnTo>
                    <a:pt x="1127" y="2422"/>
                  </a:lnTo>
                  <a:lnTo>
                    <a:pt x="1086" y="2467"/>
                  </a:lnTo>
                  <a:lnTo>
                    <a:pt x="1041" y="2508"/>
                  </a:lnTo>
                  <a:lnTo>
                    <a:pt x="993" y="2545"/>
                  </a:lnTo>
                  <a:lnTo>
                    <a:pt x="940" y="2576"/>
                  </a:lnTo>
                  <a:lnTo>
                    <a:pt x="884" y="2603"/>
                  </a:lnTo>
                  <a:lnTo>
                    <a:pt x="825" y="2624"/>
                  </a:lnTo>
                  <a:lnTo>
                    <a:pt x="764" y="2640"/>
                  </a:lnTo>
                  <a:lnTo>
                    <a:pt x="701" y="2650"/>
                  </a:lnTo>
                  <a:lnTo>
                    <a:pt x="637" y="2653"/>
                  </a:lnTo>
                  <a:lnTo>
                    <a:pt x="571" y="2650"/>
                  </a:lnTo>
                  <a:lnTo>
                    <a:pt x="508" y="2640"/>
                  </a:lnTo>
                  <a:lnTo>
                    <a:pt x="447" y="2624"/>
                  </a:lnTo>
                  <a:lnTo>
                    <a:pt x="388" y="2603"/>
                  </a:lnTo>
                  <a:lnTo>
                    <a:pt x="334" y="2576"/>
                  </a:lnTo>
                  <a:lnTo>
                    <a:pt x="281" y="2545"/>
                  </a:lnTo>
                  <a:lnTo>
                    <a:pt x="231" y="2508"/>
                  </a:lnTo>
                  <a:lnTo>
                    <a:pt x="186" y="2467"/>
                  </a:lnTo>
                  <a:lnTo>
                    <a:pt x="145" y="2422"/>
                  </a:lnTo>
                  <a:lnTo>
                    <a:pt x="108" y="2373"/>
                  </a:lnTo>
                  <a:lnTo>
                    <a:pt x="77" y="2320"/>
                  </a:lnTo>
                  <a:lnTo>
                    <a:pt x="49" y="2266"/>
                  </a:lnTo>
                  <a:lnTo>
                    <a:pt x="28" y="2207"/>
                  </a:lnTo>
                  <a:lnTo>
                    <a:pt x="12" y="2146"/>
                  </a:lnTo>
                  <a:lnTo>
                    <a:pt x="3" y="2083"/>
                  </a:lnTo>
                  <a:lnTo>
                    <a:pt x="0" y="2018"/>
                  </a:lnTo>
                  <a:lnTo>
                    <a:pt x="0" y="634"/>
                  </a:lnTo>
                  <a:lnTo>
                    <a:pt x="3" y="570"/>
                  </a:lnTo>
                  <a:lnTo>
                    <a:pt x="12" y="507"/>
                  </a:lnTo>
                  <a:lnTo>
                    <a:pt x="28" y="447"/>
                  </a:lnTo>
                  <a:lnTo>
                    <a:pt x="49" y="388"/>
                  </a:lnTo>
                  <a:lnTo>
                    <a:pt x="77" y="332"/>
                  </a:lnTo>
                  <a:lnTo>
                    <a:pt x="108" y="280"/>
                  </a:lnTo>
                  <a:lnTo>
                    <a:pt x="145" y="232"/>
                  </a:lnTo>
                  <a:lnTo>
                    <a:pt x="186" y="187"/>
                  </a:lnTo>
                  <a:lnTo>
                    <a:pt x="231" y="146"/>
                  </a:lnTo>
                  <a:lnTo>
                    <a:pt x="281" y="109"/>
                  </a:lnTo>
                  <a:lnTo>
                    <a:pt x="334" y="77"/>
                  </a:lnTo>
                  <a:lnTo>
                    <a:pt x="388" y="50"/>
                  </a:lnTo>
                  <a:lnTo>
                    <a:pt x="447" y="29"/>
                  </a:lnTo>
                  <a:lnTo>
                    <a:pt x="508" y="14"/>
                  </a:lnTo>
                  <a:lnTo>
                    <a:pt x="571" y="3"/>
                  </a:lnTo>
                  <a:lnTo>
                    <a:pt x="6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3" name="Freeform 69"/>
            <p:cNvSpPr>
              <a:spLocks/>
            </p:cNvSpPr>
            <p:nvPr/>
          </p:nvSpPr>
          <p:spPr bwMode="auto">
            <a:xfrm>
              <a:off x="2895600" y="1962151"/>
              <a:ext cx="101600" cy="101600"/>
            </a:xfrm>
            <a:custGeom>
              <a:avLst/>
              <a:gdLst>
                <a:gd name="T0" fmla="*/ 579 w 637"/>
                <a:gd name="T1" fmla="*/ 0 h 634"/>
                <a:gd name="T2" fmla="*/ 593 w 637"/>
                <a:gd name="T3" fmla="*/ 2 h 634"/>
                <a:gd name="T4" fmla="*/ 607 w 637"/>
                <a:gd name="T5" fmla="*/ 7 h 634"/>
                <a:gd name="T6" fmla="*/ 620 w 637"/>
                <a:gd name="T7" fmla="*/ 16 h 634"/>
                <a:gd name="T8" fmla="*/ 629 w 637"/>
                <a:gd name="T9" fmla="*/ 29 h 634"/>
                <a:gd name="T10" fmla="*/ 634 w 637"/>
                <a:gd name="T11" fmla="*/ 43 h 634"/>
                <a:gd name="T12" fmla="*/ 637 w 637"/>
                <a:gd name="T13" fmla="*/ 57 h 634"/>
                <a:gd name="T14" fmla="*/ 634 w 637"/>
                <a:gd name="T15" fmla="*/ 72 h 634"/>
                <a:gd name="T16" fmla="*/ 629 w 637"/>
                <a:gd name="T17" fmla="*/ 86 h 634"/>
                <a:gd name="T18" fmla="*/ 620 w 637"/>
                <a:gd name="T19" fmla="*/ 98 h 634"/>
                <a:gd name="T20" fmla="*/ 99 w 637"/>
                <a:gd name="T21" fmla="*/ 617 h 634"/>
                <a:gd name="T22" fmla="*/ 86 w 637"/>
                <a:gd name="T23" fmla="*/ 627 h 634"/>
                <a:gd name="T24" fmla="*/ 72 w 637"/>
                <a:gd name="T25" fmla="*/ 632 h 634"/>
                <a:gd name="T26" fmla="*/ 58 w 637"/>
                <a:gd name="T27" fmla="*/ 634 h 634"/>
                <a:gd name="T28" fmla="*/ 43 w 637"/>
                <a:gd name="T29" fmla="*/ 632 h 634"/>
                <a:gd name="T30" fmla="*/ 29 w 637"/>
                <a:gd name="T31" fmla="*/ 627 h 634"/>
                <a:gd name="T32" fmla="*/ 16 w 637"/>
                <a:gd name="T33" fmla="*/ 617 h 634"/>
                <a:gd name="T34" fmla="*/ 7 w 637"/>
                <a:gd name="T35" fmla="*/ 605 h 634"/>
                <a:gd name="T36" fmla="*/ 2 w 637"/>
                <a:gd name="T37" fmla="*/ 591 h 634"/>
                <a:gd name="T38" fmla="*/ 0 w 637"/>
                <a:gd name="T39" fmla="*/ 576 h 634"/>
                <a:gd name="T40" fmla="*/ 2 w 637"/>
                <a:gd name="T41" fmla="*/ 562 h 634"/>
                <a:gd name="T42" fmla="*/ 7 w 637"/>
                <a:gd name="T43" fmla="*/ 548 h 634"/>
                <a:gd name="T44" fmla="*/ 16 w 637"/>
                <a:gd name="T45" fmla="*/ 535 h 634"/>
                <a:gd name="T46" fmla="*/ 538 w 637"/>
                <a:gd name="T47" fmla="*/ 16 h 634"/>
                <a:gd name="T48" fmla="*/ 550 w 637"/>
                <a:gd name="T49" fmla="*/ 7 h 634"/>
                <a:gd name="T50" fmla="*/ 564 w 637"/>
                <a:gd name="T51" fmla="*/ 2 h 634"/>
                <a:gd name="T52" fmla="*/ 579 w 637"/>
                <a:gd name="T53" fmla="*/ 0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37" h="634">
                  <a:moveTo>
                    <a:pt x="579" y="0"/>
                  </a:moveTo>
                  <a:lnTo>
                    <a:pt x="593" y="2"/>
                  </a:lnTo>
                  <a:lnTo>
                    <a:pt x="607" y="7"/>
                  </a:lnTo>
                  <a:lnTo>
                    <a:pt x="620" y="16"/>
                  </a:lnTo>
                  <a:lnTo>
                    <a:pt x="629" y="29"/>
                  </a:lnTo>
                  <a:lnTo>
                    <a:pt x="634" y="43"/>
                  </a:lnTo>
                  <a:lnTo>
                    <a:pt x="637" y="57"/>
                  </a:lnTo>
                  <a:lnTo>
                    <a:pt x="634" y="72"/>
                  </a:lnTo>
                  <a:lnTo>
                    <a:pt x="629" y="86"/>
                  </a:lnTo>
                  <a:lnTo>
                    <a:pt x="620" y="98"/>
                  </a:lnTo>
                  <a:lnTo>
                    <a:pt x="99" y="617"/>
                  </a:lnTo>
                  <a:lnTo>
                    <a:pt x="86" y="627"/>
                  </a:lnTo>
                  <a:lnTo>
                    <a:pt x="72" y="632"/>
                  </a:lnTo>
                  <a:lnTo>
                    <a:pt x="58" y="634"/>
                  </a:lnTo>
                  <a:lnTo>
                    <a:pt x="43" y="632"/>
                  </a:lnTo>
                  <a:lnTo>
                    <a:pt x="29" y="627"/>
                  </a:lnTo>
                  <a:lnTo>
                    <a:pt x="16" y="617"/>
                  </a:lnTo>
                  <a:lnTo>
                    <a:pt x="7" y="605"/>
                  </a:lnTo>
                  <a:lnTo>
                    <a:pt x="2" y="591"/>
                  </a:lnTo>
                  <a:lnTo>
                    <a:pt x="0" y="576"/>
                  </a:lnTo>
                  <a:lnTo>
                    <a:pt x="2" y="562"/>
                  </a:lnTo>
                  <a:lnTo>
                    <a:pt x="7" y="548"/>
                  </a:lnTo>
                  <a:lnTo>
                    <a:pt x="16" y="535"/>
                  </a:lnTo>
                  <a:lnTo>
                    <a:pt x="538" y="16"/>
                  </a:lnTo>
                  <a:lnTo>
                    <a:pt x="550" y="7"/>
                  </a:lnTo>
                  <a:lnTo>
                    <a:pt x="564" y="2"/>
                  </a:lnTo>
                  <a:lnTo>
                    <a:pt x="5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4" name="Freeform 70"/>
            <p:cNvSpPr>
              <a:spLocks/>
            </p:cNvSpPr>
            <p:nvPr/>
          </p:nvSpPr>
          <p:spPr bwMode="auto">
            <a:xfrm>
              <a:off x="2713038" y="2100263"/>
              <a:ext cx="146050" cy="146050"/>
            </a:xfrm>
            <a:custGeom>
              <a:avLst/>
              <a:gdLst>
                <a:gd name="T0" fmla="*/ 869 w 927"/>
                <a:gd name="T1" fmla="*/ 0 h 922"/>
                <a:gd name="T2" fmla="*/ 884 w 927"/>
                <a:gd name="T3" fmla="*/ 2 h 922"/>
                <a:gd name="T4" fmla="*/ 898 w 927"/>
                <a:gd name="T5" fmla="*/ 7 h 922"/>
                <a:gd name="T6" fmla="*/ 910 w 927"/>
                <a:gd name="T7" fmla="*/ 16 h 922"/>
                <a:gd name="T8" fmla="*/ 920 w 927"/>
                <a:gd name="T9" fmla="*/ 29 h 922"/>
                <a:gd name="T10" fmla="*/ 925 w 927"/>
                <a:gd name="T11" fmla="*/ 43 h 922"/>
                <a:gd name="T12" fmla="*/ 927 w 927"/>
                <a:gd name="T13" fmla="*/ 57 h 922"/>
                <a:gd name="T14" fmla="*/ 925 w 927"/>
                <a:gd name="T15" fmla="*/ 72 h 922"/>
                <a:gd name="T16" fmla="*/ 920 w 927"/>
                <a:gd name="T17" fmla="*/ 86 h 922"/>
                <a:gd name="T18" fmla="*/ 910 w 927"/>
                <a:gd name="T19" fmla="*/ 98 h 922"/>
                <a:gd name="T20" fmla="*/ 99 w 927"/>
                <a:gd name="T21" fmla="*/ 906 h 922"/>
                <a:gd name="T22" fmla="*/ 87 w 927"/>
                <a:gd name="T23" fmla="*/ 915 h 922"/>
                <a:gd name="T24" fmla="*/ 73 w 927"/>
                <a:gd name="T25" fmla="*/ 920 h 922"/>
                <a:gd name="T26" fmla="*/ 58 w 927"/>
                <a:gd name="T27" fmla="*/ 922 h 922"/>
                <a:gd name="T28" fmla="*/ 44 w 927"/>
                <a:gd name="T29" fmla="*/ 920 h 922"/>
                <a:gd name="T30" fmla="*/ 30 w 927"/>
                <a:gd name="T31" fmla="*/ 915 h 922"/>
                <a:gd name="T32" fmla="*/ 17 w 927"/>
                <a:gd name="T33" fmla="*/ 906 h 922"/>
                <a:gd name="T34" fmla="*/ 8 w 927"/>
                <a:gd name="T35" fmla="*/ 893 h 922"/>
                <a:gd name="T36" fmla="*/ 3 w 927"/>
                <a:gd name="T37" fmla="*/ 879 h 922"/>
                <a:gd name="T38" fmla="*/ 0 w 927"/>
                <a:gd name="T39" fmla="*/ 865 h 922"/>
                <a:gd name="T40" fmla="*/ 3 w 927"/>
                <a:gd name="T41" fmla="*/ 850 h 922"/>
                <a:gd name="T42" fmla="*/ 8 w 927"/>
                <a:gd name="T43" fmla="*/ 836 h 922"/>
                <a:gd name="T44" fmla="*/ 17 w 927"/>
                <a:gd name="T45" fmla="*/ 824 h 922"/>
                <a:gd name="T46" fmla="*/ 828 w 927"/>
                <a:gd name="T47" fmla="*/ 16 h 922"/>
                <a:gd name="T48" fmla="*/ 841 w 927"/>
                <a:gd name="T49" fmla="*/ 7 h 922"/>
                <a:gd name="T50" fmla="*/ 854 w 927"/>
                <a:gd name="T51" fmla="*/ 2 h 922"/>
                <a:gd name="T52" fmla="*/ 869 w 927"/>
                <a:gd name="T53" fmla="*/ 0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27" h="922">
                  <a:moveTo>
                    <a:pt x="869" y="0"/>
                  </a:moveTo>
                  <a:lnTo>
                    <a:pt x="884" y="2"/>
                  </a:lnTo>
                  <a:lnTo>
                    <a:pt x="898" y="7"/>
                  </a:lnTo>
                  <a:lnTo>
                    <a:pt x="910" y="16"/>
                  </a:lnTo>
                  <a:lnTo>
                    <a:pt x="920" y="29"/>
                  </a:lnTo>
                  <a:lnTo>
                    <a:pt x="925" y="43"/>
                  </a:lnTo>
                  <a:lnTo>
                    <a:pt x="927" y="57"/>
                  </a:lnTo>
                  <a:lnTo>
                    <a:pt x="925" y="72"/>
                  </a:lnTo>
                  <a:lnTo>
                    <a:pt x="920" y="86"/>
                  </a:lnTo>
                  <a:lnTo>
                    <a:pt x="910" y="98"/>
                  </a:lnTo>
                  <a:lnTo>
                    <a:pt x="99" y="906"/>
                  </a:lnTo>
                  <a:lnTo>
                    <a:pt x="87" y="915"/>
                  </a:lnTo>
                  <a:lnTo>
                    <a:pt x="73" y="920"/>
                  </a:lnTo>
                  <a:lnTo>
                    <a:pt x="58" y="922"/>
                  </a:lnTo>
                  <a:lnTo>
                    <a:pt x="44" y="920"/>
                  </a:lnTo>
                  <a:lnTo>
                    <a:pt x="30" y="915"/>
                  </a:lnTo>
                  <a:lnTo>
                    <a:pt x="17" y="906"/>
                  </a:lnTo>
                  <a:lnTo>
                    <a:pt x="8" y="893"/>
                  </a:lnTo>
                  <a:lnTo>
                    <a:pt x="3" y="879"/>
                  </a:lnTo>
                  <a:lnTo>
                    <a:pt x="0" y="865"/>
                  </a:lnTo>
                  <a:lnTo>
                    <a:pt x="3" y="850"/>
                  </a:lnTo>
                  <a:lnTo>
                    <a:pt x="8" y="836"/>
                  </a:lnTo>
                  <a:lnTo>
                    <a:pt x="17" y="824"/>
                  </a:lnTo>
                  <a:lnTo>
                    <a:pt x="828" y="16"/>
                  </a:lnTo>
                  <a:lnTo>
                    <a:pt x="841" y="7"/>
                  </a:lnTo>
                  <a:lnTo>
                    <a:pt x="854" y="2"/>
                  </a:lnTo>
                  <a:lnTo>
                    <a:pt x="8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5" name="Freeform 71"/>
            <p:cNvSpPr>
              <a:spLocks/>
            </p:cNvSpPr>
            <p:nvPr/>
          </p:nvSpPr>
          <p:spPr bwMode="auto">
            <a:xfrm>
              <a:off x="2565400" y="2309813"/>
              <a:ext cx="82550" cy="82550"/>
            </a:xfrm>
            <a:custGeom>
              <a:avLst/>
              <a:gdLst>
                <a:gd name="T0" fmla="*/ 463 w 521"/>
                <a:gd name="T1" fmla="*/ 0 h 519"/>
                <a:gd name="T2" fmla="*/ 478 w 521"/>
                <a:gd name="T3" fmla="*/ 2 h 519"/>
                <a:gd name="T4" fmla="*/ 492 w 521"/>
                <a:gd name="T5" fmla="*/ 8 h 519"/>
                <a:gd name="T6" fmla="*/ 504 w 521"/>
                <a:gd name="T7" fmla="*/ 17 h 519"/>
                <a:gd name="T8" fmla="*/ 514 w 521"/>
                <a:gd name="T9" fmla="*/ 29 h 519"/>
                <a:gd name="T10" fmla="*/ 519 w 521"/>
                <a:gd name="T11" fmla="*/ 43 h 519"/>
                <a:gd name="T12" fmla="*/ 521 w 521"/>
                <a:gd name="T13" fmla="*/ 58 h 519"/>
                <a:gd name="T14" fmla="*/ 519 w 521"/>
                <a:gd name="T15" fmla="*/ 72 h 519"/>
                <a:gd name="T16" fmla="*/ 514 w 521"/>
                <a:gd name="T17" fmla="*/ 86 h 519"/>
                <a:gd name="T18" fmla="*/ 504 w 521"/>
                <a:gd name="T19" fmla="*/ 99 h 519"/>
                <a:gd name="T20" fmla="*/ 99 w 521"/>
                <a:gd name="T21" fmla="*/ 502 h 519"/>
                <a:gd name="T22" fmla="*/ 86 w 521"/>
                <a:gd name="T23" fmla="*/ 512 h 519"/>
                <a:gd name="T24" fmla="*/ 73 w 521"/>
                <a:gd name="T25" fmla="*/ 518 h 519"/>
                <a:gd name="T26" fmla="*/ 58 w 521"/>
                <a:gd name="T27" fmla="*/ 519 h 519"/>
                <a:gd name="T28" fmla="*/ 43 w 521"/>
                <a:gd name="T29" fmla="*/ 518 h 519"/>
                <a:gd name="T30" fmla="*/ 29 w 521"/>
                <a:gd name="T31" fmla="*/ 512 h 519"/>
                <a:gd name="T32" fmla="*/ 17 w 521"/>
                <a:gd name="T33" fmla="*/ 502 h 519"/>
                <a:gd name="T34" fmla="*/ 7 w 521"/>
                <a:gd name="T35" fmla="*/ 490 h 519"/>
                <a:gd name="T36" fmla="*/ 2 w 521"/>
                <a:gd name="T37" fmla="*/ 476 h 519"/>
                <a:gd name="T38" fmla="*/ 0 w 521"/>
                <a:gd name="T39" fmla="*/ 461 h 519"/>
                <a:gd name="T40" fmla="*/ 2 w 521"/>
                <a:gd name="T41" fmla="*/ 447 h 519"/>
                <a:gd name="T42" fmla="*/ 7 w 521"/>
                <a:gd name="T43" fmla="*/ 433 h 519"/>
                <a:gd name="T44" fmla="*/ 17 w 521"/>
                <a:gd name="T45" fmla="*/ 420 h 519"/>
                <a:gd name="T46" fmla="*/ 422 w 521"/>
                <a:gd name="T47" fmla="*/ 17 h 519"/>
                <a:gd name="T48" fmla="*/ 435 w 521"/>
                <a:gd name="T49" fmla="*/ 8 h 519"/>
                <a:gd name="T50" fmla="*/ 449 w 521"/>
                <a:gd name="T51" fmla="*/ 2 h 519"/>
                <a:gd name="T52" fmla="*/ 463 w 521"/>
                <a:gd name="T53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1" h="519">
                  <a:moveTo>
                    <a:pt x="463" y="0"/>
                  </a:moveTo>
                  <a:lnTo>
                    <a:pt x="478" y="2"/>
                  </a:lnTo>
                  <a:lnTo>
                    <a:pt x="492" y="8"/>
                  </a:lnTo>
                  <a:lnTo>
                    <a:pt x="504" y="17"/>
                  </a:lnTo>
                  <a:lnTo>
                    <a:pt x="514" y="29"/>
                  </a:lnTo>
                  <a:lnTo>
                    <a:pt x="519" y="43"/>
                  </a:lnTo>
                  <a:lnTo>
                    <a:pt x="521" y="58"/>
                  </a:lnTo>
                  <a:lnTo>
                    <a:pt x="519" y="72"/>
                  </a:lnTo>
                  <a:lnTo>
                    <a:pt x="514" y="86"/>
                  </a:lnTo>
                  <a:lnTo>
                    <a:pt x="504" y="99"/>
                  </a:lnTo>
                  <a:lnTo>
                    <a:pt x="99" y="502"/>
                  </a:lnTo>
                  <a:lnTo>
                    <a:pt x="86" y="512"/>
                  </a:lnTo>
                  <a:lnTo>
                    <a:pt x="73" y="518"/>
                  </a:lnTo>
                  <a:lnTo>
                    <a:pt x="58" y="519"/>
                  </a:lnTo>
                  <a:lnTo>
                    <a:pt x="43" y="518"/>
                  </a:lnTo>
                  <a:lnTo>
                    <a:pt x="29" y="512"/>
                  </a:lnTo>
                  <a:lnTo>
                    <a:pt x="17" y="502"/>
                  </a:lnTo>
                  <a:lnTo>
                    <a:pt x="7" y="490"/>
                  </a:lnTo>
                  <a:lnTo>
                    <a:pt x="2" y="476"/>
                  </a:lnTo>
                  <a:lnTo>
                    <a:pt x="0" y="461"/>
                  </a:lnTo>
                  <a:lnTo>
                    <a:pt x="2" y="447"/>
                  </a:lnTo>
                  <a:lnTo>
                    <a:pt x="7" y="433"/>
                  </a:lnTo>
                  <a:lnTo>
                    <a:pt x="17" y="420"/>
                  </a:lnTo>
                  <a:lnTo>
                    <a:pt x="422" y="17"/>
                  </a:lnTo>
                  <a:lnTo>
                    <a:pt x="435" y="8"/>
                  </a:lnTo>
                  <a:lnTo>
                    <a:pt x="449" y="2"/>
                  </a:lnTo>
                  <a:lnTo>
                    <a:pt x="4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2" name="Group 781"/>
          <p:cNvGrpSpPr/>
          <p:nvPr/>
        </p:nvGrpSpPr>
        <p:grpSpPr>
          <a:xfrm>
            <a:off x="1734014" y="1928189"/>
            <a:ext cx="295275" cy="531813"/>
            <a:chOff x="1744663" y="1928813"/>
            <a:chExt cx="295275" cy="5318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0" name="Freeform 76"/>
            <p:cNvSpPr>
              <a:spLocks/>
            </p:cNvSpPr>
            <p:nvPr/>
          </p:nvSpPr>
          <p:spPr bwMode="auto">
            <a:xfrm>
              <a:off x="1744663" y="2185988"/>
              <a:ext cx="295275" cy="274638"/>
            </a:xfrm>
            <a:custGeom>
              <a:avLst/>
              <a:gdLst>
                <a:gd name="T0" fmla="*/ 77 w 1861"/>
                <a:gd name="T1" fmla="*/ 3 h 1730"/>
                <a:gd name="T2" fmla="*/ 106 w 1861"/>
                <a:gd name="T3" fmla="*/ 24 h 1730"/>
                <a:gd name="T4" fmla="*/ 116 w 1861"/>
                <a:gd name="T5" fmla="*/ 57 h 1730"/>
                <a:gd name="T6" fmla="*/ 121 w 1861"/>
                <a:gd name="T7" fmla="*/ 477 h 1730"/>
                <a:gd name="T8" fmla="*/ 146 w 1861"/>
                <a:gd name="T9" fmla="*/ 618 h 1730"/>
                <a:gd name="T10" fmla="*/ 196 w 1861"/>
                <a:gd name="T11" fmla="*/ 749 h 1730"/>
                <a:gd name="T12" fmla="*/ 265 w 1861"/>
                <a:gd name="T13" fmla="*/ 869 h 1730"/>
                <a:gd name="T14" fmla="*/ 355 w 1861"/>
                <a:gd name="T15" fmla="*/ 974 h 1730"/>
                <a:gd name="T16" fmla="*/ 462 w 1861"/>
                <a:gd name="T17" fmla="*/ 1063 h 1730"/>
                <a:gd name="T18" fmla="*/ 583 w 1861"/>
                <a:gd name="T19" fmla="*/ 1133 h 1730"/>
                <a:gd name="T20" fmla="*/ 715 w 1861"/>
                <a:gd name="T21" fmla="*/ 1182 h 1730"/>
                <a:gd name="T22" fmla="*/ 857 w 1861"/>
                <a:gd name="T23" fmla="*/ 1208 h 1730"/>
                <a:gd name="T24" fmla="*/ 1005 w 1861"/>
                <a:gd name="T25" fmla="*/ 1208 h 1730"/>
                <a:gd name="T26" fmla="*/ 1147 w 1861"/>
                <a:gd name="T27" fmla="*/ 1182 h 1730"/>
                <a:gd name="T28" fmla="*/ 1280 w 1861"/>
                <a:gd name="T29" fmla="*/ 1133 h 1730"/>
                <a:gd name="T30" fmla="*/ 1400 w 1861"/>
                <a:gd name="T31" fmla="*/ 1063 h 1730"/>
                <a:gd name="T32" fmla="*/ 1507 w 1861"/>
                <a:gd name="T33" fmla="*/ 974 h 1730"/>
                <a:gd name="T34" fmla="*/ 1596 w 1861"/>
                <a:gd name="T35" fmla="*/ 869 h 1730"/>
                <a:gd name="T36" fmla="*/ 1667 w 1861"/>
                <a:gd name="T37" fmla="*/ 749 h 1730"/>
                <a:gd name="T38" fmla="*/ 1716 w 1861"/>
                <a:gd name="T39" fmla="*/ 618 h 1730"/>
                <a:gd name="T40" fmla="*/ 1742 w 1861"/>
                <a:gd name="T41" fmla="*/ 477 h 1730"/>
                <a:gd name="T42" fmla="*/ 1745 w 1861"/>
                <a:gd name="T43" fmla="*/ 57 h 1730"/>
                <a:gd name="T44" fmla="*/ 1757 w 1861"/>
                <a:gd name="T45" fmla="*/ 24 h 1730"/>
                <a:gd name="T46" fmla="*/ 1785 w 1861"/>
                <a:gd name="T47" fmla="*/ 3 h 1730"/>
                <a:gd name="T48" fmla="*/ 1822 w 1861"/>
                <a:gd name="T49" fmla="*/ 3 h 1730"/>
                <a:gd name="T50" fmla="*/ 1851 w 1861"/>
                <a:gd name="T51" fmla="*/ 24 h 1730"/>
                <a:gd name="T52" fmla="*/ 1861 w 1861"/>
                <a:gd name="T53" fmla="*/ 57 h 1730"/>
                <a:gd name="T54" fmla="*/ 1858 w 1861"/>
                <a:gd name="T55" fmla="*/ 480 h 1730"/>
                <a:gd name="T56" fmla="*/ 1834 w 1861"/>
                <a:gd name="T57" fmla="*/ 628 h 1730"/>
                <a:gd name="T58" fmla="*/ 1786 w 1861"/>
                <a:gd name="T59" fmla="*/ 766 h 1730"/>
                <a:gd name="T60" fmla="*/ 1719 w 1861"/>
                <a:gd name="T61" fmla="*/ 894 h 1730"/>
                <a:gd name="T62" fmla="*/ 1632 w 1861"/>
                <a:gd name="T63" fmla="*/ 1009 h 1730"/>
                <a:gd name="T64" fmla="*/ 1529 w 1861"/>
                <a:gd name="T65" fmla="*/ 1109 h 1730"/>
                <a:gd name="T66" fmla="*/ 1411 w 1861"/>
                <a:gd name="T67" fmla="*/ 1193 h 1730"/>
                <a:gd name="T68" fmla="*/ 1281 w 1861"/>
                <a:gd name="T69" fmla="*/ 1258 h 1730"/>
                <a:gd name="T70" fmla="*/ 1139 w 1861"/>
                <a:gd name="T71" fmla="*/ 1302 h 1730"/>
                <a:gd name="T72" fmla="*/ 989 w 1861"/>
                <a:gd name="T73" fmla="*/ 1323 h 1730"/>
                <a:gd name="T74" fmla="*/ 1280 w 1861"/>
                <a:gd name="T75" fmla="*/ 1614 h 1730"/>
                <a:gd name="T76" fmla="*/ 1315 w 1861"/>
                <a:gd name="T77" fmla="*/ 1626 h 1730"/>
                <a:gd name="T78" fmla="*/ 1335 w 1861"/>
                <a:gd name="T79" fmla="*/ 1654 h 1730"/>
                <a:gd name="T80" fmla="*/ 1335 w 1861"/>
                <a:gd name="T81" fmla="*/ 1691 h 1730"/>
                <a:gd name="T82" fmla="*/ 1315 w 1861"/>
                <a:gd name="T83" fmla="*/ 1719 h 1730"/>
                <a:gd name="T84" fmla="*/ 1280 w 1861"/>
                <a:gd name="T85" fmla="*/ 1730 h 1730"/>
                <a:gd name="T86" fmla="*/ 564 w 1861"/>
                <a:gd name="T87" fmla="*/ 1727 h 1730"/>
                <a:gd name="T88" fmla="*/ 535 w 1861"/>
                <a:gd name="T89" fmla="*/ 1707 h 1730"/>
                <a:gd name="T90" fmla="*/ 523 w 1861"/>
                <a:gd name="T91" fmla="*/ 1672 h 1730"/>
                <a:gd name="T92" fmla="*/ 535 w 1861"/>
                <a:gd name="T93" fmla="*/ 1638 h 1730"/>
                <a:gd name="T94" fmla="*/ 564 w 1861"/>
                <a:gd name="T95" fmla="*/ 1617 h 1730"/>
                <a:gd name="T96" fmla="*/ 872 w 1861"/>
                <a:gd name="T97" fmla="*/ 1614 h 1730"/>
                <a:gd name="T98" fmla="*/ 797 w 1861"/>
                <a:gd name="T99" fmla="*/ 1316 h 1730"/>
                <a:gd name="T100" fmla="*/ 651 w 1861"/>
                <a:gd name="T101" fmla="*/ 1283 h 1730"/>
                <a:gd name="T102" fmla="*/ 515 w 1861"/>
                <a:gd name="T103" fmla="*/ 1227 h 1730"/>
                <a:gd name="T104" fmla="*/ 390 w 1861"/>
                <a:gd name="T105" fmla="*/ 1153 h 1730"/>
                <a:gd name="T106" fmla="*/ 279 w 1861"/>
                <a:gd name="T107" fmla="*/ 1062 h 1730"/>
                <a:gd name="T108" fmla="*/ 184 w 1861"/>
                <a:gd name="T109" fmla="*/ 954 h 1730"/>
                <a:gd name="T110" fmla="*/ 107 w 1861"/>
                <a:gd name="T111" fmla="*/ 832 h 1730"/>
                <a:gd name="T112" fmla="*/ 49 w 1861"/>
                <a:gd name="T113" fmla="*/ 698 h 1730"/>
                <a:gd name="T114" fmla="*/ 13 w 1861"/>
                <a:gd name="T115" fmla="*/ 555 h 1730"/>
                <a:gd name="T116" fmla="*/ 0 w 1861"/>
                <a:gd name="T117" fmla="*/ 403 h 1730"/>
                <a:gd name="T118" fmla="*/ 3 w 1861"/>
                <a:gd name="T119" fmla="*/ 39 h 1730"/>
                <a:gd name="T120" fmla="*/ 24 w 1861"/>
                <a:gd name="T121" fmla="*/ 11 h 1730"/>
                <a:gd name="T122" fmla="*/ 58 w 1861"/>
                <a:gd name="T123" fmla="*/ 0 h 1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61" h="1730">
                  <a:moveTo>
                    <a:pt x="58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4" y="39"/>
                  </a:lnTo>
                  <a:lnTo>
                    <a:pt x="116" y="57"/>
                  </a:lnTo>
                  <a:lnTo>
                    <a:pt x="116" y="403"/>
                  </a:lnTo>
                  <a:lnTo>
                    <a:pt x="121" y="477"/>
                  </a:lnTo>
                  <a:lnTo>
                    <a:pt x="130" y="548"/>
                  </a:lnTo>
                  <a:lnTo>
                    <a:pt x="146" y="618"/>
                  </a:lnTo>
                  <a:lnTo>
                    <a:pt x="168" y="685"/>
                  </a:lnTo>
                  <a:lnTo>
                    <a:pt x="196" y="749"/>
                  </a:lnTo>
                  <a:lnTo>
                    <a:pt x="228" y="811"/>
                  </a:lnTo>
                  <a:lnTo>
                    <a:pt x="265" y="869"/>
                  </a:lnTo>
                  <a:lnTo>
                    <a:pt x="309" y="923"/>
                  </a:lnTo>
                  <a:lnTo>
                    <a:pt x="355" y="974"/>
                  </a:lnTo>
                  <a:lnTo>
                    <a:pt x="407" y="1021"/>
                  </a:lnTo>
                  <a:lnTo>
                    <a:pt x="462" y="1063"/>
                  </a:lnTo>
                  <a:lnTo>
                    <a:pt x="520" y="1101"/>
                  </a:lnTo>
                  <a:lnTo>
                    <a:pt x="583" y="1133"/>
                  </a:lnTo>
                  <a:lnTo>
                    <a:pt x="647" y="1160"/>
                  </a:lnTo>
                  <a:lnTo>
                    <a:pt x="715" y="1182"/>
                  </a:lnTo>
                  <a:lnTo>
                    <a:pt x="785" y="1198"/>
                  </a:lnTo>
                  <a:lnTo>
                    <a:pt x="857" y="1208"/>
                  </a:lnTo>
                  <a:lnTo>
                    <a:pt x="931" y="1211"/>
                  </a:lnTo>
                  <a:lnTo>
                    <a:pt x="1005" y="1208"/>
                  </a:lnTo>
                  <a:lnTo>
                    <a:pt x="1078" y="1198"/>
                  </a:lnTo>
                  <a:lnTo>
                    <a:pt x="1147" y="1182"/>
                  </a:lnTo>
                  <a:lnTo>
                    <a:pt x="1215" y="1160"/>
                  </a:lnTo>
                  <a:lnTo>
                    <a:pt x="1280" y="1133"/>
                  </a:lnTo>
                  <a:lnTo>
                    <a:pt x="1342" y="1101"/>
                  </a:lnTo>
                  <a:lnTo>
                    <a:pt x="1400" y="1063"/>
                  </a:lnTo>
                  <a:lnTo>
                    <a:pt x="1455" y="1021"/>
                  </a:lnTo>
                  <a:lnTo>
                    <a:pt x="1507" y="974"/>
                  </a:lnTo>
                  <a:lnTo>
                    <a:pt x="1554" y="923"/>
                  </a:lnTo>
                  <a:lnTo>
                    <a:pt x="1596" y="869"/>
                  </a:lnTo>
                  <a:lnTo>
                    <a:pt x="1634" y="811"/>
                  </a:lnTo>
                  <a:lnTo>
                    <a:pt x="1667" y="749"/>
                  </a:lnTo>
                  <a:lnTo>
                    <a:pt x="1694" y="685"/>
                  </a:lnTo>
                  <a:lnTo>
                    <a:pt x="1716" y="618"/>
                  </a:lnTo>
                  <a:lnTo>
                    <a:pt x="1732" y="548"/>
                  </a:lnTo>
                  <a:lnTo>
                    <a:pt x="1742" y="477"/>
                  </a:lnTo>
                  <a:lnTo>
                    <a:pt x="1745" y="403"/>
                  </a:lnTo>
                  <a:lnTo>
                    <a:pt x="1745" y="57"/>
                  </a:lnTo>
                  <a:lnTo>
                    <a:pt x="1748" y="39"/>
                  </a:lnTo>
                  <a:lnTo>
                    <a:pt x="1757" y="24"/>
                  </a:lnTo>
                  <a:lnTo>
                    <a:pt x="1769" y="11"/>
                  </a:lnTo>
                  <a:lnTo>
                    <a:pt x="1785" y="3"/>
                  </a:lnTo>
                  <a:lnTo>
                    <a:pt x="1803" y="0"/>
                  </a:lnTo>
                  <a:lnTo>
                    <a:pt x="1822" y="3"/>
                  </a:lnTo>
                  <a:lnTo>
                    <a:pt x="1838" y="11"/>
                  </a:lnTo>
                  <a:lnTo>
                    <a:pt x="1851" y="24"/>
                  </a:lnTo>
                  <a:lnTo>
                    <a:pt x="1859" y="39"/>
                  </a:lnTo>
                  <a:lnTo>
                    <a:pt x="1861" y="57"/>
                  </a:lnTo>
                  <a:lnTo>
                    <a:pt x="1861" y="403"/>
                  </a:lnTo>
                  <a:lnTo>
                    <a:pt x="1858" y="480"/>
                  </a:lnTo>
                  <a:lnTo>
                    <a:pt x="1850" y="555"/>
                  </a:lnTo>
                  <a:lnTo>
                    <a:pt x="1834" y="628"/>
                  </a:lnTo>
                  <a:lnTo>
                    <a:pt x="1813" y="698"/>
                  </a:lnTo>
                  <a:lnTo>
                    <a:pt x="1786" y="766"/>
                  </a:lnTo>
                  <a:lnTo>
                    <a:pt x="1756" y="832"/>
                  </a:lnTo>
                  <a:lnTo>
                    <a:pt x="1719" y="894"/>
                  </a:lnTo>
                  <a:lnTo>
                    <a:pt x="1677" y="954"/>
                  </a:lnTo>
                  <a:lnTo>
                    <a:pt x="1632" y="1009"/>
                  </a:lnTo>
                  <a:lnTo>
                    <a:pt x="1582" y="1062"/>
                  </a:lnTo>
                  <a:lnTo>
                    <a:pt x="1529" y="1109"/>
                  </a:lnTo>
                  <a:lnTo>
                    <a:pt x="1471" y="1153"/>
                  </a:lnTo>
                  <a:lnTo>
                    <a:pt x="1411" y="1193"/>
                  </a:lnTo>
                  <a:lnTo>
                    <a:pt x="1347" y="1227"/>
                  </a:lnTo>
                  <a:lnTo>
                    <a:pt x="1281" y="1258"/>
                  </a:lnTo>
                  <a:lnTo>
                    <a:pt x="1211" y="1283"/>
                  </a:lnTo>
                  <a:lnTo>
                    <a:pt x="1139" y="1302"/>
                  </a:lnTo>
                  <a:lnTo>
                    <a:pt x="1065" y="1316"/>
                  </a:lnTo>
                  <a:lnTo>
                    <a:pt x="989" y="1323"/>
                  </a:lnTo>
                  <a:lnTo>
                    <a:pt x="989" y="1614"/>
                  </a:lnTo>
                  <a:lnTo>
                    <a:pt x="1280" y="1614"/>
                  </a:lnTo>
                  <a:lnTo>
                    <a:pt x="1299" y="1617"/>
                  </a:lnTo>
                  <a:lnTo>
                    <a:pt x="1315" y="1626"/>
                  </a:lnTo>
                  <a:lnTo>
                    <a:pt x="1327" y="1638"/>
                  </a:lnTo>
                  <a:lnTo>
                    <a:pt x="1335" y="1654"/>
                  </a:lnTo>
                  <a:lnTo>
                    <a:pt x="1338" y="1672"/>
                  </a:lnTo>
                  <a:lnTo>
                    <a:pt x="1335" y="1691"/>
                  </a:lnTo>
                  <a:lnTo>
                    <a:pt x="1327" y="1707"/>
                  </a:lnTo>
                  <a:lnTo>
                    <a:pt x="1315" y="1719"/>
                  </a:lnTo>
                  <a:lnTo>
                    <a:pt x="1299" y="1727"/>
                  </a:lnTo>
                  <a:lnTo>
                    <a:pt x="1280" y="1730"/>
                  </a:lnTo>
                  <a:lnTo>
                    <a:pt x="582" y="1730"/>
                  </a:lnTo>
                  <a:lnTo>
                    <a:pt x="564" y="1727"/>
                  </a:lnTo>
                  <a:lnTo>
                    <a:pt x="548" y="1719"/>
                  </a:lnTo>
                  <a:lnTo>
                    <a:pt x="535" y="1707"/>
                  </a:lnTo>
                  <a:lnTo>
                    <a:pt x="527" y="1691"/>
                  </a:lnTo>
                  <a:lnTo>
                    <a:pt x="523" y="1672"/>
                  </a:lnTo>
                  <a:lnTo>
                    <a:pt x="527" y="1654"/>
                  </a:lnTo>
                  <a:lnTo>
                    <a:pt x="535" y="1638"/>
                  </a:lnTo>
                  <a:lnTo>
                    <a:pt x="548" y="1626"/>
                  </a:lnTo>
                  <a:lnTo>
                    <a:pt x="564" y="1617"/>
                  </a:lnTo>
                  <a:lnTo>
                    <a:pt x="582" y="1614"/>
                  </a:lnTo>
                  <a:lnTo>
                    <a:pt x="872" y="1614"/>
                  </a:lnTo>
                  <a:lnTo>
                    <a:pt x="872" y="1323"/>
                  </a:lnTo>
                  <a:lnTo>
                    <a:pt x="797" y="1316"/>
                  </a:lnTo>
                  <a:lnTo>
                    <a:pt x="723" y="1302"/>
                  </a:lnTo>
                  <a:lnTo>
                    <a:pt x="651" y="1283"/>
                  </a:lnTo>
                  <a:lnTo>
                    <a:pt x="582" y="1258"/>
                  </a:lnTo>
                  <a:lnTo>
                    <a:pt x="515" y="1227"/>
                  </a:lnTo>
                  <a:lnTo>
                    <a:pt x="452" y="1193"/>
                  </a:lnTo>
                  <a:lnTo>
                    <a:pt x="390" y="1153"/>
                  </a:lnTo>
                  <a:lnTo>
                    <a:pt x="333" y="1109"/>
                  </a:lnTo>
                  <a:lnTo>
                    <a:pt x="279" y="1062"/>
                  </a:lnTo>
                  <a:lnTo>
                    <a:pt x="229" y="1009"/>
                  </a:lnTo>
                  <a:lnTo>
                    <a:pt x="184" y="954"/>
                  </a:lnTo>
                  <a:lnTo>
                    <a:pt x="143" y="894"/>
                  </a:lnTo>
                  <a:lnTo>
                    <a:pt x="107" y="832"/>
                  </a:lnTo>
                  <a:lnTo>
                    <a:pt x="75" y="766"/>
                  </a:lnTo>
                  <a:lnTo>
                    <a:pt x="49" y="698"/>
                  </a:lnTo>
                  <a:lnTo>
                    <a:pt x="28" y="628"/>
                  </a:lnTo>
                  <a:lnTo>
                    <a:pt x="13" y="555"/>
                  </a:lnTo>
                  <a:lnTo>
                    <a:pt x="3" y="480"/>
                  </a:lnTo>
                  <a:lnTo>
                    <a:pt x="0" y="403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1" name="Freeform 77"/>
            <p:cNvSpPr>
              <a:spLocks noEditPoints="1"/>
            </p:cNvSpPr>
            <p:nvPr/>
          </p:nvSpPr>
          <p:spPr bwMode="auto">
            <a:xfrm>
              <a:off x="1790700" y="1928813"/>
              <a:ext cx="203200" cy="422275"/>
            </a:xfrm>
            <a:custGeom>
              <a:avLst/>
              <a:gdLst>
                <a:gd name="T0" fmla="*/ 528 w 1280"/>
                <a:gd name="T1" fmla="*/ 128 h 2653"/>
                <a:gd name="T2" fmla="*/ 376 w 1280"/>
                <a:gd name="T3" fmla="*/ 187 h 2653"/>
                <a:gd name="T4" fmla="*/ 252 w 1280"/>
                <a:gd name="T5" fmla="*/ 287 h 2653"/>
                <a:gd name="T6" fmla="*/ 164 w 1280"/>
                <a:gd name="T7" fmla="*/ 420 h 2653"/>
                <a:gd name="T8" fmla="*/ 119 w 1280"/>
                <a:gd name="T9" fmla="*/ 578 h 2653"/>
                <a:gd name="T10" fmla="*/ 119 w 1280"/>
                <a:gd name="T11" fmla="*/ 2075 h 2653"/>
                <a:gd name="T12" fmla="*/ 164 w 1280"/>
                <a:gd name="T13" fmla="*/ 2232 h 2653"/>
                <a:gd name="T14" fmla="*/ 252 w 1280"/>
                <a:gd name="T15" fmla="*/ 2366 h 2653"/>
                <a:gd name="T16" fmla="*/ 376 w 1280"/>
                <a:gd name="T17" fmla="*/ 2467 h 2653"/>
                <a:gd name="T18" fmla="*/ 528 w 1280"/>
                <a:gd name="T19" fmla="*/ 2526 h 2653"/>
                <a:gd name="T20" fmla="*/ 697 w 1280"/>
                <a:gd name="T21" fmla="*/ 2534 h 2653"/>
                <a:gd name="T22" fmla="*/ 856 w 1280"/>
                <a:gd name="T23" fmla="*/ 2491 h 2653"/>
                <a:gd name="T24" fmla="*/ 991 w 1280"/>
                <a:gd name="T25" fmla="*/ 2404 h 2653"/>
                <a:gd name="T26" fmla="*/ 1092 w 1280"/>
                <a:gd name="T27" fmla="*/ 2280 h 2653"/>
                <a:gd name="T28" fmla="*/ 1152 w 1280"/>
                <a:gd name="T29" fmla="*/ 2129 h 2653"/>
                <a:gd name="T30" fmla="*/ 1163 w 1280"/>
                <a:gd name="T31" fmla="*/ 634 h 2653"/>
                <a:gd name="T32" fmla="*/ 1137 w 1280"/>
                <a:gd name="T33" fmla="*/ 471 h 2653"/>
                <a:gd name="T34" fmla="*/ 1063 w 1280"/>
                <a:gd name="T35" fmla="*/ 328 h 2653"/>
                <a:gd name="T36" fmla="*/ 948 w 1280"/>
                <a:gd name="T37" fmla="*/ 216 h 2653"/>
                <a:gd name="T38" fmla="*/ 806 w 1280"/>
                <a:gd name="T39" fmla="*/ 143 h 2653"/>
                <a:gd name="T40" fmla="*/ 640 w 1280"/>
                <a:gd name="T41" fmla="*/ 115 h 2653"/>
                <a:gd name="T42" fmla="*/ 769 w 1280"/>
                <a:gd name="T43" fmla="*/ 14 h 2653"/>
                <a:gd name="T44" fmla="*/ 944 w 1280"/>
                <a:gd name="T45" fmla="*/ 77 h 2653"/>
                <a:gd name="T46" fmla="*/ 1092 w 1280"/>
                <a:gd name="T47" fmla="*/ 187 h 2653"/>
                <a:gd name="T48" fmla="*/ 1202 w 1280"/>
                <a:gd name="T49" fmla="*/ 332 h 2653"/>
                <a:gd name="T50" fmla="*/ 1267 w 1280"/>
                <a:gd name="T51" fmla="*/ 507 h 2653"/>
                <a:gd name="T52" fmla="*/ 1280 w 1280"/>
                <a:gd name="T53" fmla="*/ 2018 h 2653"/>
                <a:gd name="T54" fmla="*/ 1251 w 1280"/>
                <a:gd name="T55" fmla="*/ 2207 h 2653"/>
                <a:gd name="T56" fmla="*/ 1171 w 1280"/>
                <a:gd name="T57" fmla="*/ 2373 h 2653"/>
                <a:gd name="T58" fmla="*/ 1047 w 1280"/>
                <a:gd name="T59" fmla="*/ 2508 h 2653"/>
                <a:gd name="T60" fmla="*/ 889 w 1280"/>
                <a:gd name="T61" fmla="*/ 2603 h 2653"/>
                <a:gd name="T62" fmla="*/ 705 w 1280"/>
                <a:gd name="T63" fmla="*/ 2650 h 2653"/>
                <a:gd name="T64" fmla="*/ 512 w 1280"/>
                <a:gd name="T65" fmla="*/ 2640 h 2653"/>
                <a:gd name="T66" fmla="*/ 335 w 1280"/>
                <a:gd name="T67" fmla="*/ 2576 h 2653"/>
                <a:gd name="T68" fmla="*/ 188 w 1280"/>
                <a:gd name="T69" fmla="*/ 2467 h 2653"/>
                <a:gd name="T70" fmla="*/ 77 w 1280"/>
                <a:gd name="T71" fmla="*/ 2320 h 2653"/>
                <a:gd name="T72" fmla="*/ 14 w 1280"/>
                <a:gd name="T73" fmla="*/ 2146 h 2653"/>
                <a:gd name="T74" fmla="*/ 0 w 1280"/>
                <a:gd name="T75" fmla="*/ 634 h 2653"/>
                <a:gd name="T76" fmla="*/ 29 w 1280"/>
                <a:gd name="T77" fmla="*/ 447 h 2653"/>
                <a:gd name="T78" fmla="*/ 110 w 1280"/>
                <a:gd name="T79" fmla="*/ 280 h 2653"/>
                <a:gd name="T80" fmla="*/ 234 w 1280"/>
                <a:gd name="T81" fmla="*/ 146 h 2653"/>
                <a:gd name="T82" fmla="*/ 391 w 1280"/>
                <a:gd name="T83" fmla="*/ 50 h 2653"/>
                <a:gd name="T84" fmla="*/ 575 w 1280"/>
                <a:gd name="T85" fmla="*/ 3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0" h="2653">
                  <a:moveTo>
                    <a:pt x="640" y="115"/>
                  </a:moveTo>
                  <a:lnTo>
                    <a:pt x="583" y="118"/>
                  </a:lnTo>
                  <a:lnTo>
                    <a:pt x="528" y="128"/>
                  </a:lnTo>
                  <a:lnTo>
                    <a:pt x="475" y="143"/>
                  </a:lnTo>
                  <a:lnTo>
                    <a:pt x="424" y="161"/>
                  </a:lnTo>
                  <a:lnTo>
                    <a:pt x="376" y="187"/>
                  </a:lnTo>
                  <a:lnTo>
                    <a:pt x="331" y="216"/>
                  </a:lnTo>
                  <a:lnTo>
                    <a:pt x="290" y="250"/>
                  </a:lnTo>
                  <a:lnTo>
                    <a:pt x="252" y="287"/>
                  </a:lnTo>
                  <a:lnTo>
                    <a:pt x="218" y="328"/>
                  </a:lnTo>
                  <a:lnTo>
                    <a:pt x="188" y="373"/>
                  </a:lnTo>
                  <a:lnTo>
                    <a:pt x="164" y="420"/>
                  </a:lnTo>
                  <a:lnTo>
                    <a:pt x="144" y="471"/>
                  </a:lnTo>
                  <a:lnTo>
                    <a:pt x="129" y="523"/>
                  </a:lnTo>
                  <a:lnTo>
                    <a:pt x="119" y="578"/>
                  </a:lnTo>
                  <a:lnTo>
                    <a:pt x="116" y="634"/>
                  </a:lnTo>
                  <a:lnTo>
                    <a:pt x="116" y="2018"/>
                  </a:lnTo>
                  <a:lnTo>
                    <a:pt x="119" y="2075"/>
                  </a:lnTo>
                  <a:lnTo>
                    <a:pt x="129" y="2129"/>
                  </a:lnTo>
                  <a:lnTo>
                    <a:pt x="144" y="2183"/>
                  </a:lnTo>
                  <a:lnTo>
                    <a:pt x="164" y="2232"/>
                  </a:lnTo>
                  <a:lnTo>
                    <a:pt x="188" y="2280"/>
                  </a:lnTo>
                  <a:lnTo>
                    <a:pt x="218" y="2324"/>
                  </a:lnTo>
                  <a:lnTo>
                    <a:pt x="252" y="2366"/>
                  </a:lnTo>
                  <a:lnTo>
                    <a:pt x="290" y="2404"/>
                  </a:lnTo>
                  <a:lnTo>
                    <a:pt x="331" y="2438"/>
                  </a:lnTo>
                  <a:lnTo>
                    <a:pt x="376" y="2467"/>
                  </a:lnTo>
                  <a:lnTo>
                    <a:pt x="424" y="2491"/>
                  </a:lnTo>
                  <a:lnTo>
                    <a:pt x="475" y="2511"/>
                  </a:lnTo>
                  <a:lnTo>
                    <a:pt x="528" y="2526"/>
                  </a:lnTo>
                  <a:lnTo>
                    <a:pt x="583" y="2534"/>
                  </a:lnTo>
                  <a:lnTo>
                    <a:pt x="640" y="2537"/>
                  </a:lnTo>
                  <a:lnTo>
                    <a:pt x="697" y="2534"/>
                  </a:lnTo>
                  <a:lnTo>
                    <a:pt x="752" y="2526"/>
                  </a:lnTo>
                  <a:lnTo>
                    <a:pt x="806" y="2511"/>
                  </a:lnTo>
                  <a:lnTo>
                    <a:pt x="856" y="2491"/>
                  </a:lnTo>
                  <a:lnTo>
                    <a:pt x="904" y="2467"/>
                  </a:lnTo>
                  <a:lnTo>
                    <a:pt x="948" y="2438"/>
                  </a:lnTo>
                  <a:lnTo>
                    <a:pt x="991" y="2404"/>
                  </a:lnTo>
                  <a:lnTo>
                    <a:pt x="1029" y="2366"/>
                  </a:lnTo>
                  <a:lnTo>
                    <a:pt x="1063" y="2324"/>
                  </a:lnTo>
                  <a:lnTo>
                    <a:pt x="1092" y="2280"/>
                  </a:lnTo>
                  <a:lnTo>
                    <a:pt x="1117" y="2232"/>
                  </a:lnTo>
                  <a:lnTo>
                    <a:pt x="1137" y="2183"/>
                  </a:lnTo>
                  <a:lnTo>
                    <a:pt x="1152" y="2129"/>
                  </a:lnTo>
                  <a:lnTo>
                    <a:pt x="1160" y="2075"/>
                  </a:lnTo>
                  <a:lnTo>
                    <a:pt x="1163" y="2018"/>
                  </a:lnTo>
                  <a:lnTo>
                    <a:pt x="1163" y="634"/>
                  </a:lnTo>
                  <a:lnTo>
                    <a:pt x="1160" y="578"/>
                  </a:lnTo>
                  <a:lnTo>
                    <a:pt x="1152" y="523"/>
                  </a:lnTo>
                  <a:lnTo>
                    <a:pt x="1137" y="471"/>
                  </a:lnTo>
                  <a:lnTo>
                    <a:pt x="1117" y="420"/>
                  </a:lnTo>
                  <a:lnTo>
                    <a:pt x="1092" y="373"/>
                  </a:lnTo>
                  <a:lnTo>
                    <a:pt x="1063" y="328"/>
                  </a:lnTo>
                  <a:lnTo>
                    <a:pt x="1029" y="287"/>
                  </a:lnTo>
                  <a:lnTo>
                    <a:pt x="991" y="250"/>
                  </a:lnTo>
                  <a:lnTo>
                    <a:pt x="948" y="216"/>
                  </a:lnTo>
                  <a:lnTo>
                    <a:pt x="904" y="187"/>
                  </a:lnTo>
                  <a:lnTo>
                    <a:pt x="856" y="161"/>
                  </a:lnTo>
                  <a:lnTo>
                    <a:pt x="806" y="143"/>
                  </a:lnTo>
                  <a:lnTo>
                    <a:pt x="752" y="128"/>
                  </a:lnTo>
                  <a:lnTo>
                    <a:pt x="697" y="118"/>
                  </a:lnTo>
                  <a:lnTo>
                    <a:pt x="640" y="115"/>
                  </a:lnTo>
                  <a:close/>
                  <a:moveTo>
                    <a:pt x="640" y="0"/>
                  </a:moveTo>
                  <a:lnTo>
                    <a:pt x="705" y="3"/>
                  </a:lnTo>
                  <a:lnTo>
                    <a:pt x="769" y="14"/>
                  </a:lnTo>
                  <a:lnTo>
                    <a:pt x="830" y="29"/>
                  </a:lnTo>
                  <a:lnTo>
                    <a:pt x="889" y="50"/>
                  </a:lnTo>
                  <a:lnTo>
                    <a:pt x="944" y="77"/>
                  </a:lnTo>
                  <a:lnTo>
                    <a:pt x="997" y="109"/>
                  </a:lnTo>
                  <a:lnTo>
                    <a:pt x="1047" y="146"/>
                  </a:lnTo>
                  <a:lnTo>
                    <a:pt x="1092" y="187"/>
                  </a:lnTo>
                  <a:lnTo>
                    <a:pt x="1134" y="232"/>
                  </a:lnTo>
                  <a:lnTo>
                    <a:pt x="1171" y="280"/>
                  </a:lnTo>
                  <a:lnTo>
                    <a:pt x="1202" y="332"/>
                  </a:lnTo>
                  <a:lnTo>
                    <a:pt x="1230" y="388"/>
                  </a:lnTo>
                  <a:lnTo>
                    <a:pt x="1251" y="447"/>
                  </a:lnTo>
                  <a:lnTo>
                    <a:pt x="1267" y="507"/>
                  </a:lnTo>
                  <a:lnTo>
                    <a:pt x="1276" y="570"/>
                  </a:lnTo>
                  <a:lnTo>
                    <a:pt x="1280" y="634"/>
                  </a:lnTo>
                  <a:lnTo>
                    <a:pt x="1280" y="2018"/>
                  </a:lnTo>
                  <a:lnTo>
                    <a:pt x="1276" y="2083"/>
                  </a:lnTo>
                  <a:lnTo>
                    <a:pt x="1267" y="2146"/>
                  </a:lnTo>
                  <a:lnTo>
                    <a:pt x="1251" y="2207"/>
                  </a:lnTo>
                  <a:lnTo>
                    <a:pt x="1230" y="2266"/>
                  </a:lnTo>
                  <a:lnTo>
                    <a:pt x="1202" y="2320"/>
                  </a:lnTo>
                  <a:lnTo>
                    <a:pt x="1171" y="2373"/>
                  </a:lnTo>
                  <a:lnTo>
                    <a:pt x="1134" y="2422"/>
                  </a:lnTo>
                  <a:lnTo>
                    <a:pt x="1092" y="2467"/>
                  </a:lnTo>
                  <a:lnTo>
                    <a:pt x="1047" y="2508"/>
                  </a:lnTo>
                  <a:lnTo>
                    <a:pt x="997" y="2545"/>
                  </a:lnTo>
                  <a:lnTo>
                    <a:pt x="944" y="2576"/>
                  </a:lnTo>
                  <a:lnTo>
                    <a:pt x="889" y="2603"/>
                  </a:lnTo>
                  <a:lnTo>
                    <a:pt x="830" y="2624"/>
                  </a:lnTo>
                  <a:lnTo>
                    <a:pt x="769" y="2640"/>
                  </a:lnTo>
                  <a:lnTo>
                    <a:pt x="705" y="2650"/>
                  </a:lnTo>
                  <a:lnTo>
                    <a:pt x="640" y="2653"/>
                  </a:lnTo>
                  <a:lnTo>
                    <a:pt x="575" y="2650"/>
                  </a:lnTo>
                  <a:lnTo>
                    <a:pt x="512" y="2640"/>
                  </a:lnTo>
                  <a:lnTo>
                    <a:pt x="450" y="2624"/>
                  </a:lnTo>
                  <a:lnTo>
                    <a:pt x="391" y="2603"/>
                  </a:lnTo>
                  <a:lnTo>
                    <a:pt x="335" y="2576"/>
                  </a:lnTo>
                  <a:lnTo>
                    <a:pt x="282" y="2545"/>
                  </a:lnTo>
                  <a:lnTo>
                    <a:pt x="234" y="2508"/>
                  </a:lnTo>
                  <a:lnTo>
                    <a:pt x="188" y="2467"/>
                  </a:lnTo>
                  <a:lnTo>
                    <a:pt x="147" y="2422"/>
                  </a:lnTo>
                  <a:lnTo>
                    <a:pt x="110" y="2373"/>
                  </a:lnTo>
                  <a:lnTo>
                    <a:pt x="77" y="2320"/>
                  </a:lnTo>
                  <a:lnTo>
                    <a:pt x="51" y="2266"/>
                  </a:lnTo>
                  <a:lnTo>
                    <a:pt x="29" y="2207"/>
                  </a:lnTo>
                  <a:lnTo>
                    <a:pt x="14" y="2146"/>
                  </a:lnTo>
                  <a:lnTo>
                    <a:pt x="3" y="2083"/>
                  </a:lnTo>
                  <a:lnTo>
                    <a:pt x="0" y="2018"/>
                  </a:lnTo>
                  <a:lnTo>
                    <a:pt x="0" y="634"/>
                  </a:lnTo>
                  <a:lnTo>
                    <a:pt x="3" y="570"/>
                  </a:lnTo>
                  <a:lnTo>
                    <a:pt x="14" y="507"/>
                  </a:lnTo>
                  <a:lnTo>
                    <a:pt x="29" y="447"/>
                  </a:lnTo>
                  <a:lnTo>
                    <a:pt x="51" y="388"/>
                  </a:lnTo>
                  <a:lnTo>
                    <a:pt x="77" y="332"/>
                  </a:lnTo>
                  <a:lnTo>
                    <a:pt x="110" y="280"/>
                  </a:lnTo>
                  <a:lnTo>
                    <a:pt x="147" y="232"/>
                  </a:lnTo>
                  <a:lnTo>
                    <a:pt x="188" y="187"/>
                  </a:lnTo>
                  <a:lnTo>
                    <a:pt x="234" y="146"/>
                  </a:lnTo>
                  <a:lnTo>
                    <a:pt x="282" y="109"/>
                  </a:lnTo>
                  <a:lnTo>
                    <a:pt x="335" y="77"/>
                  </a:lnTo>
                  <a:lnTo>
                    <a:pt x="391" y="50"/>
                  </a:lnTo>
                  <a:lnTo>
                    <a:pt x="450" y="29"/>
                  </a:lnTo>
                  <a:lnTo>
                    <a:pt x="512" y="14"/>
                  </a:lnTo>
                  <a:lnTo>
                    <a:pt x="575" y="3"/>
                  </a:lnTo>
                  <a:lnTo>
                    <a:pt x="6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86" name="Freeform 82"/>
          <p:cNvSpPr>
            <a:spLocks noEditPoints="1"/>
          </p:cNvSpPr>
          <p:nvPr/>
        </p:nvSpPr>
        <p:spPr bwMode="auto">
          <a:xfrm>
            <a:off x="710413" y="1963908"/>
            <a:ext cx="471488" cy="460375"/>
          </a:xfrm>
          <a:custGeom>
            <a:avLst/>
            <a:gdLst>
              <a:gd name="T0" fmla="*/ 3067 w 3267"/>
              <a:gd name="T1" fmla="*/ 195 h 3189"/>
              <a:gd name="T2" fmla="*/ 276 w 3267"/>
              <a:gd name="T3" fmla="*/ 1476 h 3189"/>
              <a:gd name="T4" fmla="*/ 1528 w 3267"/>
              <a:gd name="T5" fmla="*/ 1687 h 3189"/>
              <a:gd name="T6" fmla="*/ 1544 w 3267"/>
              <a:gd name="T7" fmla="*/ 1691 h 3189"/>
              <a:gd name="T8" fmla="*/ 1557 w 3267"/>
              <a:gd name="T9" fmla="*/ 1700 h 3189"/>
              <a:gd name="T10" fmla="*/ 1568 w 3267"/>
              <a:gd name="T11" fmla="*/ 1711 h 3189"/>
              <a:gd name="T12" fmla="*/ 1576 w 3267"/>
              <a:gd name="T13" fmla="*/ 1725 h 3189"/>
              <a:gd name="T14" fmla="*/ 1580 w 3267"/>
              <a:gd name="T15" fmla="*/ 1741 h 3189"/>
              <a:gd name="T16" fmla="*/ 1721 w 3267"/>
              <a:gd name="T17" fmla="*/ 2909 h 3189"/>
              <a:gd name="T18" fmla="*/ 3067 w 3267"/>
              <a:gd name="T19" fmla="*/ 195 h 3189"/>
              <a:gd name="T20" fmla="*/ 3207 w 3267"/>
              <a:gd name="T21" fmla="*/ 0 h 3189"/>
              <a:gd name="T22" fmla="*/ 3222 w 3267"/>
              <a:gd name="T23" fmla="*/ 2 h 3189"/>
              <a:gd name="T24" fmla="*/ 3236 w 3267"/>
              <a:gd name="T25" fmla="*/ 9 h 3189"/>
              <a:gd name="T26" fmla="*/ 3249 w 3267"/>
              <a:gd name="T27" fmla="*/ 18 h 3189"/>
              <a:gd name="T28" fmla="*/ 3258 w 3267"/>
              <a:gd name="T29" fmla="*/ 32 h 3189"/>
              <a:gd name="T30" fmla="*/ 3264 w 3267"/>
              <a:gd name="T31" fmla="*/ 46 h 3189"/>
              <a:gd name="T32" fmla="*/ 3267 w 3267"/>
              <a:gd name="T33" fmla="*/ 61 h 3189"/>
              <a:gd name="T34" fmla="*/ 3265 w 3267"/>
              <a:gd name="T35" fmla="*/ 76 h 3189"/>
              <a:gd name="T36" fmla="*/ 3260 w 3267"/>
              <a:gd name="T37" fmla="*/ 91 h 3189"/>
              <a:gd name="T38" fmla="*/ 1742 w 3267"/>
              <a:gd name="T39" fmla="*/ 3154 h 3189"/>
              <a:gd name="T40" fmla="*/ 1731 w 3267"/>
              <a:gd name="T41" fmla="*/ 3169 h 3189"/>
              <a:gd name="T42" fmla="*/ 1717 w 3267"/>
              <a:gd name="T43" fmla="*/ 3180 h 3189"/>
              <a:gd name="T44" fmla="*/ 1702 w 3267"/>
              <a:gd name="T45" fmla="*/ 3187 h 3189"/>
              <a:gd name="T46" fmla="*/ 1684 w 3267"/>
              <a:gd name="T47" fmla="*/ 3189 h 3189"/>
              <a:gd name="T48" fmla="*/ 1679 w 3267"/>
              <a:gd name="T49" fmla="*/ 3189 h 3189"/>
              <a:gd name="T50" fmla="*/ 1674 w 3267"/>
              <a:gd name="T51" fmla="*/ 3188 h 3189"/>
              <a:gd name="T52" fmla="*/ 1658 w 3267"/>
              <a:gd name="T53" fmla="*/ 3184 h 3189"/>
              <a:gd name="T54" fmla="*/ 1645 w 3267"/>
              <a:gd name="T55" fmla="*/ 3175 h 3189"/>
              <a:gd name="T56" fmla="*/ 1634 w 3267"/>
              <a:gd name="T57" fmla="*/ 3164 h 3189"/>
              <a:gd name="T58" fmla="*/ 1626 w 3267"/>
              <a:gd name="T59" fmla="*/ 3150 h 3189"/>
              <a:gd name="T60" fmla="*/ 1622 w 3267"/>
              <a:gd name="T61" fmla="*/ 3134 h 3189"/>
              <a:gd name="T62" fmla="*/ 1461 w 3267"/>
              <a:gd name="T63" fmla="*/ 1803 h 3189"/>
              <a:gd name="T64" fmla="*/ 51 w 3267"/>
              <a:gd name="T65" fmla="*/ 1567 h 3189"/>
              <a:gd name="T66" fmla="*/ 36 w 3267"/>
              <a:gd name="T67" fmla="*/ 1562 h 3189"/>
              <a:gd name="T68" fmla="*/ 22 w 3267"/>
              <a:gd name="T69" fmla="*/ 1554 h 3189"/>
              <a:gd name="T70" fmla="*/ 12 w 3267"/>
              <a:gd name="T71" fmla="*/ 1543 h 3189"/>
              <a:gd name="T72" fmla="*/ 4 w 3267"/>
              <a:gd name="T73" fmla="*/ 1528 h 3189"/>
              <a:gd name="T74" fmla="*/ 0 w 3267"/>
              <a:gd name="T75" fmla="*/ 1512 h 3189"/>
              <a:gd name="T76" fmla="*/ 0 w 3267"/>
              <a:gd name="T77" fmla="*/ 1496 h 3189"/>
              <a:gd name="T78" fmla="*/ 3 w 3267"/>
              <a:gd name="T79" fmla="*/ 1481 h 3189"/>
              <a:gd name="T80" fmla="*/ 11 w 3267"/>
              <a:gd name="T81" fmla="*/ 1467 h 3189"/>
              <a:gd name="T82" fmla="*/ 22 w 3267"/>
              <a:gd name="T83" fmla="*/ 1456 h 3189"/>
              <a:gd name="T84" fmla="*/ 36 w 3267"/>
              <a:gd name="T85" fmla="*/ 1447 h 3189"/>
              <a:gd name="T86" fmla="*/ 3177 w 3267"/>
              <a:gd name="T87" fmla="*/ 5 h 3189"/>
              <a:gd name="T88" fmla="*/ 3191 w 3267"/>
              <a:gd name="T89" fmla="*/ 0 h 3189"/>
              <a:gd name="T90" fmla="*/ 3207 w 3267"/>
              <a:gd name="T91" fmla="*/ 0 h 3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67" h="3189">
                <a:moveTo>
                  <a:pt x="3067" y="195"/>
                </a:moveTo>
                <a:lnTo>
                  <a:pt x="276" y="1476"/>
                </a:lnTo>
                <a:lnTo>
                  <a:pt x="1528" y="1687"/>
                </a:lnTo>
                <a:lnTo>
                  <a:pt x="1544" y="1691"/>
                </a:lnTo>
                <a:lnTo>
                  <a:pt x="1557" y="1700"/>
                </a:lnTo>
                <a:lnTo>
                  <a:pt x="1568" y="1711"/>
                </a:lnTo>
                <a:lnTo>
                  <a:pt x="1576" y="1725"/>
                </a:lnTo>
                <a:lnTo>
                  <a:pt x="1580" y="1741"/>
                </a:lnTo>
                <a:lnTo>
                  <a:pt x="1721" y="2909"/>
                </a:lnTo>
                <a:lnTo>
                  <a:pt x="3067" y="195"/>
                </a:lnTo>
                <a:close/>
                <a:moveTo>
                  <a:pt x="3207" y="0"/>
                </a:moveTo>
                <a:lnTo>
                  <a:pt x="3222" y="2"/>
                </a:lnTo>
                <a:lnTo>
                  <a:pt x="3236" y="9"/>
                </a:lnTo>
                <a:lnTo>
                  <a:pt x="3249" y="18"/>
                </a:lnTo>
                <a:lnTo>
                  <a:pt x="3258" y="32"/>
                </a:lnTo>
                <a:lnTo>
                  <a:pt x="3264" y="46"/>
                </a:lnTo>
                <a:lnTo>
                  <a:pt x="3267" y="61"/>
                </a:lnTo>
                <a:lnTo>
                  <a:pt x="3265" y="76"/>
                </a:lnTo>
                <a:lnTo>
                  <a:pt x="3260" y="91"/>
                </a:lnTo>
                <a:lnTo>
                  <a:pt x="1742" y="3154"/>
                </a:lnTo>
                <a:lnTo>
                  <a:pt x="1731" y="3169"/>
                </a:lnTo>
                <a:lnTo>
                  <a:pt x="1717" y="3180"/>
                </a:lnTo>
                <a:lnTo>
                  <a:pt x="1702" y="3187"/>
                </a:lnTo>
                <a:lnTo>
                  <a:pt x="1684" y="3189"/>
                </a:lnTo>
                <a:lnTo>
                  <a:pt x="1679" y="3189"/>
                </a:lnTo>
                <a:lnTo>
                  <a:pt x="1674" y="3188"/>
                </a:lnTo>
                <a:lnTo>
                  <a:pt x="1658" y="3184"/>
                </a:lnTo>
                <a:lnTo>
                  <a:pt x="1645" y="3175"/>
                </a:lnTo>
                <a:lnTo>
                  <a:pt x="1634" y="3164"/>
                </a:lnTo>
                <a:lnTo>
                  <a:pt x="1626" y="3150"/>
                </a:lnTo>
                <a:lnTo>
                  <a:pt x="1622" y="3134"/>
                </a:lnTo>
                <a:lnTo>
                  <a:pt x="1461" y="1803"/>
                </a:lnTo>
                <a:lnTo>
                  <a:pt x="51" y="1567"/>
                </a:lnTo>
                <a:lnTo>
                  <a:pt x="36" y="1562"/>
                </a:lnTo>
                <a:lnTo>
                  <a:pt x="22" y="1554"/>
                </a:lnTo>
                <a:lnTo>
                  <a:pt x="12" y="1543"/>
                </a:lnTo>
                <a:lnTo>
                  <a:pt x="4" y="1528"/>
                </a:lnTo>
                <a:lnTo>
                  <a:pt x="0" y="1512"/>
                </a:lnTo>
                <a:lnTo>
                  <a:pt x="0" y="1496"/>
                </a:lnTo>
                <a:lnTo>
                  <a:pt x="3" y="1481"/>
                </a:lnTo>
                <a:lnTo>
                  <a:pt x="11" y="1467"/>
                </a:lnTo>
                <a:lnTo>
                  <a:pt x="22" y="1456"/>
                </a:lnTo>
                <a:lnTo>
                  <a:pt x="36" y="1447"/>
                </a:lnTo>
                <a:lnTo>
                  <a:pt x="3177" y="5"/>
                </a:lnTo>
                <a:lnTo>
                  <a:pt x="3191" y="0"/>
                </a:lnTo>
                <a:lnTo>
                  <a:pt x="320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92" name="Group 791"/>
          <p:cNvGrpSpPr/>
          <p:nvPr/>
        </p:nvGrpSpPr>
        <p:grpSpPr>
          <a:xfrm>
            <a:off x="11052446" y="2701196"/>
            <a:ext cx="368300" cy="530225"/>
            <a:chOff x="11064875" y="2698750"/>
            <a:chExt cx="368300" cy="5302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0" name="Freeform 87"/>
            <p:cNvSpPr>
              <a:spLocks noEditPoints="1"/>
            </p:cNvSpPr>
            <p:nvPr/>
          </p:nvSpPr>
          <p:spPr bwMode="auto">
            <a:xfrm>
              <a:off x="11212513" y="2973388"/>
              <a:ext cx="73025" cy="127000"/>
            </a:xfrm>
            <a:custGeom>
              <a:avLst/>
              <a:gdLst>
                <a:gd name="T0" fmla="*/ 206 w 464"/>
                <a:gd name="T1" fmla="*/ 118 h 805"/>
                <a:gd name="T2" fmla="*/ 159 w 464"/>
                <a:gd name="T3" fmla="*/ 140 h 805"/>
                <a:gd name="T4" fmla="*/ 128 w 464"/>
                <a:gd name="T5" fmla="*/ 180 h 805"/>
                <a:gd name="T6" fmla="*/ 116 w 464"/>
                <a:gd name="T7" fmla="*/ 230 h 805"/>
                <a:gd name="T8" fmla="*/ 119 w 464"/>
                <a:gd name="T9" fmla="*/ 601 h 805"/>
                <a:gd name="T10" fmla="*/ 141 w 464"/>
                <a:gd name="T11" fmla="*/ 647 h 805"/>
                <a:gd name="T12" fmla="*/ 181 w 464"/>
                <a:gd name="T13" fmla="*/ 678 h 805"/>
                <a:gd name="T14" fmla="*/ 232 w 464"/>
                <a:gd name="T15" fmla="*/ 690 h 805"/>
                <a:gd name="T16" fmla="*/ 283 w 464"/>
                <a:gd name="T17" fmla="*/ 678 h 805"/>
                <a:gd name="T18" fmla="*/ 323 w 464"/>
                <a:gd name="T19" fmla="*/ 647 h 805"/>
                <a:gd name="T20" fmla="*/ 345 w 464"/>
                <a:gd name="T21" fmla="*/ 601 h 805"/>
                <a:gd name="T22" fmla="*/ 348 w 464"/>
                <a:gd name="T23" fmla="*/ 230 h 805"/>
                <a:gd name="T24" fmla="*/ 336 w 464"/>
                <a:gd name="T25" fmla="*/ 180 h 805"/>
                <a:gd name="T26" fmla="*/ 305 w 464"/>
                <a:gd name="T27" fmla="*/ 140 h 805"/>
                <a:gd name="T28" fmla="*/ 258 w 464"/>
                <a:gd name="T29" fmla="*/ 118 h 805"/>
                <a:gd name="T30" fmla="*/ 232 w 464"/>
                <a:gd name="T31" fmla="*/ 0 h 805"/>
                <a:gd name="T32" fmla="*/ 305 w 464"/>
                <a:gd name="T33" fmla="*/ 11 h 805"/>
                <a:gd name="T34" fmla="*/ 369 w 464"/>
                <a:gd name="T35" fmla="*/ 45 h 805"/>
                <a:gd name="T36" fmla="*/ 419 w 464"/>
                <a:gd name="T37" fmla="*/ 94 h 805"/>
                <a:gd name="T38" fmla="*/ 452 w 464"/>
                <a:gd name="T39" fmla="*/ 158 h 805"/>
                <a:gd name="T40" fmla="*/ 464 w 464"/>
                <a:gd name="T41" fmla="*/ 230 h 805"/>
                <a:gd name="T42" fmla="*/ 461 w 464"/>
                <a:gd name="T43" fmla="*/ 613 h 805"/>
                <a:gd name="T44" fmla="*/ 438 w 464"/>
                <a:gd name="T45" fmla="*/ 680 h 805"/>
                <a:gd name="T46" fmla="*/ 395 w 464"/>
                <a:gd name="T47" fmla="*/ 738 h 805"/>
                <a:gd name="T48" fmla="*/ 339 w 464"/>
                <a:gd name="T49" fmla="*/ 780 h 805"/>
                <a:gd name="T50" fmla="*/ 270 w 464"/>
                <a:gd name="T51" fmla="*/ 802 h 805"/>
                <a:gd name="T52" fmla="*/ 194 w 464"/>
                <a:gd name="T53" fmla="*/ 802 h 805"/>
                <a:gd name="T54" fmla="*/ 125 w 464"/>
                <a:gd name="T55" fmla="*/ 780 h 805"/>
                <a:gd name="T56" fmla="*/ 69 w 464"/>
                <a:gd name="T57" fmla="*/ 738 h 805"/>
                <a:gd name="T58" fmla="*/ 26 w 464"/>
                <a:gd name="T59" fmla="*/ 680 h 805"/>
                <a:gd name="T60" fmla="*/ 3 w 464"/>
                <a:gd name="T61" fmla="*/ 613 h 805"/>
                <a:gd name="T62" fmla="*/ 0 w 464"/>
                <a:gd name="T63" fmla="*/ 230 h 805"/>
                <a:gd name="T64" fmla="*/ 12 w 464"/>
                <a:gd name="T65" fmla="*/ 158 h 805"/>
                <a:gd name="T66" fmla="*/ 45 w 464"/>
                <a:gd name="T67" fmla="*/ 94 h 805"/>
                <a:gd name="T68" fmla="*/ 95 w 464"/>
                <a:gd name="T69" fmla="*/ 45 h 805"/>
                <a:gd name="T70" fmla="*/ 159 w 464"/>
                <a:gd name="T71" fmla="*/ 11 h 805"/>
                <a:gd name="T72" fmla="*/ 232 w 464"/>
                <a:gd name="T73" fmla="*/ 0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4" h="805">
                  <a:moveTo>
                    <a:pt x="232" y="115"/>
                  </a:moveTo>
                  <a:lnTo>
                    <a:pt x="206" y="118"/>
                  </a:lnTo>
                  <a:lnTo>
                    <a:pt x="181" y="127"/>
                  </a:lnTo>
                  <a:lnTo>
                    <a:pt x="159" y="140"/>
                  </a:lnTo>
                  <a:lnTo>
                    <a:pt x="141" y="158"/>
                  </a:lnTo>
                  <a:lnTo>
                    <a:pt x="128" y="180"/>
                  </a:lnTo>
                  <a:lnTo>
                    <a:pt x="119" y="204"/>
                  </a:lnTo>
                  <a:lnTo>
                    <a:pt x="116" y="230"/>
                  </a:lnTo>
                  <a:lnTo>
                    <a:pt x="116" y="575"/>
                  </a:lnTo>
                  <a:lnTo>
                    <a:pt x="119" y="601"/>
                  </a:lnTo>
                  <a:lnTo>
                    <a:pt x="128" y="626"/>
                  </a:lnTo>
                  <a:lnTo>
                    <a:pt x="141" y="647"/>
                  </a:lnTo>
                  <a:lnTo>
                    <a:pt x="159" y="665"/>
                  </a:lnTo>
                  <a:lnTo>
                    <a:pt x="181" y="678"/>
                  </a:lnTo>
                  <a:lnTo>
                    <a:pt x="206" y="687"/>
                  </a:lnTo>
                  <a:lnTo>
                    <a:pt x="232" y="690"/>
                  </a:lnTo>
                  <a:lnTo>
                    <a:pt x="258" y="687"/>
                  </a:lnTo>
                  <a:lnTo>
                    <a:pt x="283" y="678"/>
                  </a:lnTo>
                  <a:lnTo>
                    <a:pt x="305" y="665"/>
                  </a:lnTo>
                  <a:lnTo>
                    <a:pt x="323" y="647"/>
                  </a:lnTo>
                  <a:lnTo>
                    <a:pt x="336" y="626"/>
                  </a:lnTo>
                  <a:lnTo>
                    <a:pt x="345" y="601"/>
                  </a:lnTo>
                  <a:lnTo>
                    <a:pt x="348" y="575"/>
                  </a:lnTo>
                  <a:lnTo>
                    <a:pt x="348" y="230"/>
                  </a:lnTo>
                  <a:lnTo>
                    <a:pt x="345" y="204"/>
                  </a:lnTo>
                  <a:lnTo>
                    <a:pt x="336" y="180"/>
                  </a:lnTo>
                  <a:lnTo>
                    <a:pt x="323" y="158"/>
                  </a:lnTo>
                  <a:lnTo>
                    <a:pt x="305" y="140"/>
                  </a:lnTo>
                  <a:lnTo>
                    <a:pt x="283" y="127"/>
                  </a:lnTo>
                  <a:lnTo>
                    <a:pt x="258" y="118"/>
                  </a:lnTo>
                  <a:lnTo>
                    <a:pt x="232" y="115"/>
                  </a:lnTo>
                  <a:close/>
                  <a:moveTo>
                    <a:pt x="232" y="0"/>
                  </a:moveTo>
                  <a:lnTo>
                    <a:pt x="270" y="3"/>
                  </a:lnTo>
                  <a:lnTo>
                    <a:pt x="305" y="11"/>
                  </a:lnTo>
                  <a:lnTo>
                    <a:pt x="339" y="26"/>
                  </a:lnTo>
                  <a:lnTo>
                    <a:pt x="369" y="45"/>
                  </a:lnTo>
                  <a:lnTo>
                    <a:pt x="395" y="68"/>
                  </a:lnTo>
                  <a:lnTo>
                    <a:pt x="419" y="94"/>
                  </a:lnTo>
                  <a:lnTo>
                    <a:pt x="438" y="124"/>
                  </a:lnTo>
                  <a:lnTo>
                    <a:pt x="452" y="158"/>
                  </a:lnTo>
                  <a:lnTo>
                    <a:pt x="461" y="193"/>
                  </a:lnTo>
                  <a:lnTo>
                    <a:pt x="464" y="230"/>
                  </a:lnTo>
                  <a:lnTo>
                    <a:pt x="464" y="575"/>
                  </a:lnTo>
                  <a:lnTo>
                    <a:pt x="461" y="613"/>
                  </a:lnTo>
                  <a:lnTo>
                    <a:pt x="452" y="648"/>
                  </a:lnTo>
                  <a:lnTo>
                    <a:pt x="438" y="680"/>
                  </a:lnTo>
                  <a:lnTo>
                    <a:pt x="419" y="711"/>
                  </a:lnTo>
                  <a:lnTo>
                    <a:pt x="395" y="738"/>
                  </a:lnTo>
                  <a:lnTo>
                    <a:pt x="369" y="761"/>
                  </a:lnTo>
                  <a:lnTo>
                    <a:pt x="339" y="780"/>
                  </a:lnTo>
                  <a:lnTo>
                    <a:pt x="305" y="793"/>
                  </a:lnTo>
                  <a:lnTo>
                    <a:pt x="270" y="802"/>
                  </a:lnTo>
                  <a:lnTo>
                    <a:pt x="232" y="805"/>
                  </a:lnTo>
                  <a:lnTo>
                    <a:pt x="194" y="802"/>
                  </a:lnTo>
                  <a:lnTo>
                    <a:pt x="159" y="793"/>
                  </a:lnTo>
                  <a:lnTo>
                    <a:pt x="125" y="780"/>
                  </a:lnTo>
                  <a:lnTo>
                    <a:pt x="95" y="761"/>
                  </a:lnTo>
                  <a:lnTo>
                    <a:pt x="69" y="738"/>
                  </a:lnTo>
                  <a:lnTo>
                    <a:pt x="45" y="711"/>
                  </a:lnTo>
                  <a:lnTo>
                    <a:pt x="26" y="680"/>
                  </a:lnTo>
                  <a:lnTo>
                    <a:pt x="12" y="648"/>
                  </a:lnTo>
                  <a:lnTo>
                    <a:pt x="3" y="613"/>
                  </a:lnTo>
                  <a:lnTo>
                    <a:pt x="0" y="575"/>
                  </a:lnTo>
                  <a:lnTo>
                    <a:pt x="0" y="230"/>
                  </a:lnTo>
                  <a:lnTo>
                    <a:pt x="3" y="193"/>
                  </a:lnTo>
                  <a:lnTo>
                    <a:pt x="12" y="158"/>
                  </a:lnTo>
                  <a:lnTo>
                    <a:pt x="26" y="124"/>
                  </a:lnTo>
                  <a:lnTo>
                    <a:pt x="45" y="94"/>
                  </a:lnTo>
                  <a:lnTo>
                    <a:pt x="69" y="68"/>
                  </a:lnTo>
                  <a:lnTo>
                    <a:pt x="95" y="45"/>
                  </a:lnTo>
                  <a:lnTo>
                    <a:pt x="125" y="26"/>
                  </a:lnTo>
                  <a:lnTo>
                    <a:pt x="159" y="11"/>
                  </a:lnTo>
                  <a:lnTo>
                    <a:pt x="194" y="3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1" name="Freeform 88"/>
            <p:cNvSpPr>
              <a:spLocks noEditPoints="1"/>
            </p:cNvSpPr>
            <p:nvPr/>
          </p:nvSpPr>
          <p:spPr bwMode="auto">
            <a:xfrm>
              <a:off x="11064875" y="2698750"/>
              <a:ext cx="368300" cy="530225"/>
            </a:xfrm>
            <a:custGeom>
              <a:avLst/>
              <a:gdLst>
                <a:gd name="T0" fmla="*/ 1038 w 2320"/>
                <a:gd name="T1" fmla="*/ 1158 h 3335"/>
                <a:gd name="T2" fmla="*/ 820 w 2320"/>
                <a:gd name="T3" fmla="*/ 1207 h 3335"/>
                <a:gd name="T4" fmla="*/ 623 w 2320"/>
                <a:gd name="T5" fmla="*/ 1299 h 3335"/>
                <a:gd name="T6" fmla="*/ 390 w 2320"/>
                <a:gd name="T7" fmla="*/ 1489 h 3335"/>
                <a:gd name="T8" fmla="*/ 220 w 2320"/>
                <a:gd name="T9" fmla="*/ 1735 h 3335"/>
                <a:gd name="T10" fmla="*/ 129 w 2320"/>
                <a:gd name="T11" fmla="*/ 2027 h 3335"/>
                <a:gd name="T12" fmla="*/ 129 w 2320"/>
                <a:gd name="T13" fmla="*/ 2345 h 3335"/>
                <a:gd name="T14" fmla="*/ 223 w 2320"/>
                <a:gd name="T15" fmla="*/ 2640 h 3335"/>
                <a:gd name="T16" fmla="*/ 395 w 2320"/>
                <a:gd name="T17" fmla="*/ 2890 h 3335"/>
                <a:gd name="T18" fmla="*/ 634 w 2320"/>
                <a:gd name="T19" fmla="*/ 3079 h 3335"/>
                <a:gd name="T20" fmla="*/ 921 w 2320"/>
                <a:gd name="T21" fmla="*/ 3193 h 3335"/>
                <a:gd name="T22" fmla="*/ 1241 w 2320"/>
                <a:gd name="T23" fmla="*/ 3217 h 3335"/>
                <a:gd name="T24" fmla="*/ 1548 w 2320"/>
                <a:gd name="T25" fmla="*/ 3146 h 3335"/>
                <a:gd name="T26" fmla="*/ 1813 w 2320"/>
                <a:gd name="T27" fmla="*/ 2993 h 3335"/>
                <a:gd name="T28" fmla="*/ 2019 w 2320"/>
                <a:gd name="T29" fmla="*/ 2771 h 3335"/>
                <a:gd name="T30" fmla="*/ 2155 w 2320"/>
                <a:gd name="T31" fmla="*/ 2497 h 3335"/>
                <a:gd name="T32" fmla="*/ 2204 w 2320"/>
                <a:gd name="T33" fmla="*/ 2185 h 3335"/>
                <a:gd name="T34" fmla="*/ 2157 w 2320"/>
                <a:gd name="T35" fmla="*/ 1876 h 3335"/>
                <a:gd name="T36" fmla="*/ 2024 w 2320"/>
                <a:gd name="T37" fmla="*/ 1606 h 3335"/>
                <a:gd name="T38" fmla="*/ 1820 w 2320"/>
                <a:gd name="T39" fmla="*/ 1386 h 3335"/>
                <a:gd name="T40" fmla="*/ 1587 w 2320"/>
                <a:gd name="T41" fmla="*/ 1242 h 3335"/>
                <a:gd name="T42" fmla="*/ 1392 w 2320"/>
                <a:gd name="T43" fmla="*/ 1177 h 3335"/>
                <a:gd name="T44" fmla="*/ 1206 w 2320"/>
                <a:gd name="T45" fmla="*/ 1152 h 3335"/>
                <a:gd name="T46" fmla="*/ 1048 w 2320"/>
                <a:gd name="T47" fmla="*/ 126 h 3335"/>
                <a:gd name="T48" fmla="*/ 852 w 2320"/>
                <a:gd name="T49" fmla="*/ 207 h 3335"/>
                <a:gd name="T50" fmla="*/ 710 w 2320"/>
                <a:gd name="T51" fmla="*/ 349 h 3335"/>
                <a:gd name="T52" fmla="*/ 641 w 2320"/>
                <a:gd name="T53" fmla="*/ 536 h 3335"/>
                <a:gd name="T54" fmla="*/ 740 w 2320"/>
                <a:gd name="T55" fmla="*/ 1114 h 3335"/>
                <a:gd name="T56" fmla="*/ 909 w 2320"/>
                <a:gd name="T57" fmla="*/ 1063 h 3335"/>
                <a:gd name="T58" fmla="*/ 1107 w 2320"/>
                <a:gd name="T59" fmla="*/ 1037 h 3335"/>
                <a:gd name="T60" fmla="*/ 1287 w 2320"/>
                <a:gd name="T61" fmla="*/ 1042 h 3335"/>
                <a:gd name="T62" fmla="*/ 1489 w 2320"/>
                <a:gd name="T63" fmla="*/ 1083 h 3335"/>
                <a:gd name="T64" fmla="*/ 1682 w 2320"/>
                <a:gd name="T65" fmla="*/ 1159 h 3335"/>
                <a:gd name="T66" fmla="*/ 1656 w 2320"/>
                <a:gd name="T67" fmla="*/ 439 h 3335"/>
                <a:gd name="T68" fmla="*/ 1547 w 2320"/>
                <a:gd name="T69" fmla="*/ 272 h 3335"/>
                <a:gd name="T70" fmla="*/ 1375 w 2320"/>
                <a:gd name="T71" fmla="*/ 158 h 3335"/>
                <a:gd name="T72" fmla="*/ 1160 w 2320"/>
                <a:gd name="T73" fmla="*/ 115 h 3335"/>
                <a:gd name="T74" fmla="*/ 1350 w 2320"/>
                <a:gd name="T75" fmla="*/ 27 h 3335"/>
                <a:gd name="T76" fmla="*/ 1566 w 2320"/>
                <a:gd name="T77" fmla="*/ 135 h 3335"/>
                <a:gd name="T78" fmla="*/ 1721 w 2320"/>
                <a:gd name="T79" fmla="*/ 308 h 3335"/>
                <a:gd name="T80" fmla="*/ 1795 w 2320"/>
                <a:gd name="T81" fmla="*/ 528 h 3335"/>
                <a:gd name="T82" fmla="*/ 1926 w 2320"/>
                <a:gd name="T83" fmla="*/ 1322 h 3335"/>
                <a:gd name="T84" fmla="*/ 2135 w 2320"/>
                <a:gd name="T85" fmla="*/ 1564 h 3335"/>
                <a:gd name="T86" fmla="*/ 2271 w 2320"/>
                <a:gd name="T87" fmla="*/ 1856 h 3335"/>
                <a:gd name="T88" fmla="*/ 2320 w 2320"/>
                <a:gd name="T89" fmla="*/ 2185 h 3335"/>
                <a:gd name="T90" fmla="*/ 2270 w 2320"/>
                <a:gd name="T91" fmla="*/ 2517 h 3335"/>
                <a:gd name="T92" fmla="*/ 2133 w 2320"/>
                <a:gd name="T93" fmla="*/ 2811 h 3335"/>
                <a:gd name="T94" fmla="*/ 1920 w 2320"/>
                <a:gd name="T95" fmla="*/ 3053 h 3335"/>
                <a:gd name="T96" fmla="*/ 1648 w 2320"/>
                <a:gd name="T97" fmla="*/ 3228 h 3335"/>
                <a:gd name="T98" fmla="*/ 1331 w 2320"/>
                <a:gd name="T99" fmla="*/ 3322 h 3335"/>
                <a:gd name="T100" fmla="*/ 989 w 2320"/>
                <a:gd name="T101" fmla="*/ 3322 h 3335"/>
                <a:gd name="T102" fmla="*/ 672 w 2320"/>
                <a:gd name="T103" fmla="*/ 3228 h 3335"/>
                <a:gd name="T104" fmla="*/ 400 w 2320"/>
                <a:gd name="T105" fmla="*/ 3053 h 3335"/>
                <a:gd name="T106" fmla="*/ 187 w 2320"/>
                <a:gd name="T107" fmla="*/ 2811 h 3335"/>
                <a:gd name="T108" fmla="*/ 50 w 2320"/>
                <a:gd name="T109" fmla="*/ 2517 h 3335"/>
                <a:gd name="T110" fmla="*/ 0 w 2320"/>
                <a:gd name="T111" fmla="*/ 2185 h 3335"/>
                <a:gd name="T112" fmla="*/ 49 w 2320"/>
                <a:gd name="T113" fmla="*/ 1856 h 3335"/>
                <a:gd name="T114" fmla="*/ 185 w 2320"/>
                <a:gd name="T115" fmla="*/ 1564 h 3335"/>
                <a:gd name="T116" fmla="*/ 394 w 2320"/>
                <a:gd name="T117" fmla="*/ 1322 h 3335"/>
                <a:gd name="T118" fmla="*/ 525 w 2320"/>
                <a:gd name="T119" fmla="*/ 528 h 3335"/>
                <a:gd name="T120" fmla="*/ 599 w 2320"/>
                <a:gd name="T121" fmla="*/ 308 h 3335"/>
                <a:gd name="T122" fmla="*/ 754 w 2320"/>
                <a:gd name="T123" fmla="*/ 135 h 3335"/>
                <a:gd name="T124" fmla="*/ 970 w 2320"/>
                <a:gd name="T125" fmla="*/ 27 h 3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20" h="3335">
                  <a:moveTo>
                    <a:pt x="1160" y="1150"/>
                  </a:moveTo>
                  <a:lnTo>
                    <a:pt x="1114" y="1152"/>
                  </a:lnTo>
                  <a:lnTo>
                    <a:pt x="1067" y="1155"/>
                  </a:lnTo>
                  <a:lnTo>
                    <a:pt x="1038" y="1158"/>
                  </a:lnTo>
                  <a:lnTo>
                    <a:pt x="972" y="1168"/>
                  </a:lnTo>
                  <a:lnTo>
                    <a:pt x="928" y="1177"/>
                  </a:lnTo>
                  <a:lnTo>
                    <a:pt x="868" y="1192"/>
                  </a:lnTo>
                  <a:lnTo>
                    <a:pt x="820" y="1207"/>
                  </a:lnTo>
                  <a:lnTo>
                    <a:pt x="790" y="1219"/>
                  </a:lnTo>
                  <a:lnTo>
                    <a:pt x="733" y="1242"/>
                  </a:lnTo>
                  <a:lnTo>
                    <a:pt x="677" y="1269"/>
                  </a:lnTo>
                  <a:lnTo>
                    <a:pt x="623" y="1299"/>
                  </a:lnTo>
                  <a:lnTo>
                    <a:pt x="560" y="1340"/>
                  </a:lnTo>
                  <a:lnTo>
                    <a:pt x="500" y="1386"/>
                  </a:lnTo>
                  <a:lnTo>
                    <a:pt x="443" y="1435"/>
                  </a:lnTo>
                  <a:lnTo>
                    <a:pt x="390" y="1489"/>
                  </a:lnTo>
                  <a:lnTo>
                    <a:pt x="341" y="1545"/>
                  </a:lnTo>
                  <a:lnTo>
                    <a:pt x="296" y="1606"/>
                  </a:lnTo>
                  <a:lnTo>
                    <a:pt x="256" y="1669"/>
                  </a:lnTo>
                  <a:lnTo>
                    <a:pt x="220" y="1735"/>
                  </a:lnTo>
                  <a:lnTo>
                    <a:pt x="190" y="1805"/>
                  </a:lnTo>
                  <a:lnTo>
                    <a:pt x="163" y="1876"/>
                  </a:lnTo>
                  <a:lnTo>
                    <a:pt x="143" y="1951"/>
                  </a:lnTo>
                  <a:lnTo>
                    <a:pt x="129" y="2027"/>
                  </a:lnTo>
                  <a:lnTo>
                    <a:pt x="119" y="2105"/>
                  </a:lnTo>
                  <a:lnTo>
                    <a:pt x="116" y="2185"/>
                  </a:lnTo>
                  <a:lnTo>
                    <a:pt x="119" y="2265"/>
                  </a:lnTo>
                  <a:lnTo>
                    <a:pt x="129" y="2345"/>
                  </a:lnTo>
                  <a:lnTo>
                    <a:pt x="143" y="2422"/>
                  </a:lnTo>
                  <a:lnTo>
                    <a:pt x="165" y="2497"/>
                  </a:lnTo>
                  <a:lnTo>
                    <a:pt x="191" y="2570"/>
                  </a:lnTo>
                  <a:lnTo>
                    <a:pt x="223" y="2640"/>
                  </a:lnTo>
                  <a:lnTo>
                    <a:pt x="258" y="2708"/>
                  </a:lnTo>
                  <a:lnTo>
                    <a:pt x="301" y="2771"/>
                  </a:lnTo>
                  <a:lnTo>
                    <a:pt x="346" y="2832"/>
                  </a:lnTo>
                  <a:lnTo>
                    <a:pt x="395" y="2890"/>
                  </a:lnTo>
                  <a:lnTo>
                    <a:pt x="449" y="2943"/>
                  </a:lnTo>
                  <a:lnTo>
                    <a:pt x="507" y="2993"/>
                  </a:lnTo>
                  <a:lnTo>
                    <a:pt x="568" y="3038"/>
                  </a:lnTo>
                  <a:lnTo>
                    <a:pt x="634" y="3079"/>
                  </a:lnTo>
                  <a:lnTo>
                    <a:pt x="701" y="3115"/>
                  </a:lnTo>
                  <a:lnTo>
                    <a:pt x="772" y="3146"/>
                  </a:lnTo>
                  <a:lnTo>
                    <a:pt x="845" y="3172"/>
                  </a:lnTo>
                  <a:lnTo>
                    <a:pt x="921" y="3193"/>
                  </a:lnTo>
                  <a:lnTo>
                    <a:pt x="999" y="3208"/>
                  </a:lnTo>
                  <a:lnTo>
                    <a:pt x="1079" y="3217"/>
                  </a:lnTo>
                  <a:lnTo>
                    <a:pt x="1160" y="3220"/>
                  </a:lnTo>
                  <a:lnTo>
                    <a:pt x="1241" y="3217"/>
                  </a:lnTo>
                  <a:lnTo>
                    <a:pt x="1321" y="3208"/>
                  </a:lnTo>
                  <a:lnTo>
                    <a:pt x="1399" y="3193"/>
                  </a:lnTo>
                  <a:lnTo>
                    <a:pt x="1475" y="3172"/>
                  </a:lnTo>
                  <a:lnTo>
                    <a:pt x="1548" y="3146"/>
                  </a:lnTo>
                  <a:lnTo>
                    <a:pt x="1619" y="3115"/>
                  </a:lnTo>
                  <a:lnTo>
                    <a:pt x="1686" y="3079"/>
                  </a:lnTo>
                  <a:lnTo>
                    <a:pt x="1752" y="3038"/>
                  </a:lnTo>
                  <a:lnTo>
                    <a:pt x="1813" y="2993"/>
                  </a:lnTo>
                  <a:lnTo>
                    <a:pt x="1871" y="2943"/>
                  </a:lnTo>
                  <a:lnTo>
                    <a:pt x="1925" y="2890"/>
                  </a:lnTo>
                  <a:lnTo>
                    <a:pt x="1974" y="2832"/>
                  </a:lnTo>
                  <a:lnTo>
                    <a:pt x="2019" y="2771"/>
                  </a:lnTo>
                  <a:lnTo>
                    <a:pt x="2062" y="2708"/>
                  </a:lnTo>
                  <a:lnTo>
                    <a:pt x="2097" y="2640"/>
                  </a:lnTo>
                  <a:lnTo>
                    <a:pt x="2129" y="2570"/>
                  </a:lnTo>
                  <a:lnTo>
                    <a:pt x="2155" y="2497"/>
                  </a:lnTo>
                  <a:lnTo>
                    <a:pt x="2177" y="2422"/>
                  </a:lnTo>
                  <a:lnTo>
                    <a:pt x="2191" y="2345"/>
                  </a:lnTo>
                  <a:lnTo>
                    <a:pt x="2201" y="2265"/>
                  </a:lnTo>
                  <a:lnTo>
                    <a:pt x="2204" y="2185"/>
                  </a:lnTo>
                  <a:lnTo>
                    <a:pt x="2201" y="2105"/>
                  </a:lnTo>
                  <a:lnTo>
                    <a:pt x="2191" y="2027"/>
                  </a:lnTo>
                  <a:lnTo>
                    <a:pt x="2177" y="1951"/>
                  </a:lnTo>
                  <a:lnTo>
                    <a:pt x="2157" y="1876"/>
                  </a:lnTo>
                  <a:lnTo>
                    <a:pt x="2130" y="1805"/>
                  </a:lnTo>
                  <a:lnTo>
                    <a:pt x="2100" y="1735"/>
                  </a:lnTo>
                  <a:lnTo>
                    <a:pt x="2064" y="1669"/>
                  </a:lnTo>
                  <a:lnTo>
                    <a:pt x="2024" y="1606"/>
                  </a:lnTo>
                  <a:lnTo>
                    <a:pt x="1979" y="1545"/>
                  </a:lnTo>
                  <a:lnTo>
                    <a:pt x="1930" y="1489"/>
                  </a:lnTo>
                  <a:lnTo>
                    <a:pt x="1877" y="1435"/>
                  </a:lnTo>
                  <a:lnTo>
                    <a:pt x="1820" y="1386"/>
                  </a:lnTo>
                  <a:lnTo>
                    <a:pt x="1760" y="1340"/>
                  </a:lnTo>
                  <a:lnTo>
                    <a:pt x="1697" y="1299"/>
                  </a:lnTo>
                  <a:lnTo>
                    <a:pt x="1643" y="1269"/>
                  </a:lnTo>
                  <a:lnTo>
                    <a:pt x="1587" y="1242"/>
                  </a:lnTo>
                  <a:lnTo>
                    <a:pt x="1530" y="1219"/>
                  </a:lnTo>
                  <a:lnTo>
                    <a:pt x="1500" y="1207"/>
                  </a:lnTo>
                  <a:lnTo>
                    <a:pt x="1452" y="1192"/>
                  </a:lnTo>
                  <a:lnTo>
                    <a:pt x="1392" y="1177"/>
                  </a:lnTo>
                  <a:lnTo>
                    <a:pt x="1348" y="1168"/>
                  </a:lnTo>
                  <a:lnTo>
                    <a:pt x="1282" y="1158"/>
                  </a:lnTo>
                  <a:lnTo>
                    <a:pt x="1253" y="1155"/>
                  </a:lnTo>
                  <a:lnTo>
                    <a:pt x="1206" y="1152"/>
                  </a:lnTo>
                  <a:lnTo>
                    <a:pt x="1160" y="1150"/>
                  </a:lnTo>
                  <a:close/>
                  <a:moveTo>
                    <a:pt x="1160" y="115"/>
                  </a:moveTo>
                  <a:lnTo>
                    <a:pt x="1103" y="118"/>
                  </a:lnTo>
                  <a:lnTo>
                    <a:pt x="1048" y="126"/>
                  </a:lnTo>
                  <a:lnTo>
                    <a:pt x="995" y="139"/>
                  </a:lnTo>
                  <a:lnTo>
                    <a:pt x="945" y="158"/>
                  </a:lnTo>
                  <a:lnTo>
                    <a:pt x="896" y="180"/>
                  </a:lnTo>
                  <a:lnTo>
                    <a:pt x="852" y="207"/>
                  </a:lnTo>
                  <a:lnTo>
                    <a:pt x="811" y="237"/>
                  </a:lnTo>
                  <a:lnTo>
                    <a:pt x="773" y="272"/>
                  </a:lnTo>
                  <a:lnTo>
                    <a:pt x="739" y="309"/>
                  </a:lnTo>
                  <a:lnTo>
                    <a:pt x="710" y="349"/>
                  </a:lnTo>
                  <a:lnTo>
                    <a:pt x="684" y="393"/>
                  </a:lnTo>
                  <a:lnTo>
                    <a:pt x="664" y="439"/>
                  </a:lnTo>
                  <a:lnTo>
                    <a:pt x="651" y="487"/>
                  </a:lnTo>
                  <a:lnTo>
                    <a:pt x="641" y="536"/>
                  </a:lnTo>
                  <a:lnTo>
                    <a:pt x="638" y="587"/>
                  </a:lnTo>
                  <a:lnTo>
                    <a:pt x="638" y="1159"/>
                  </a:lnTo>
                  <a:lnTo>
                    <a:pt x="671" y="1144"/>
                  </a:lnTo>
                  <a:lnTo>
                    <a:pt x="740" y="1114"/>
                  </a:lnTo>
                  <a:lnTo>
                    <a:pt x="787" y="1098"/>
                  </a:lnTo>
                  <a:lnTo>
                    <a:pt x="832" y="1083"/>
                  </a:lnTo>
                  <a:lnTo>
                    <a:pt x="870" y="1073"/>
                  </a:lnTo>
                  <a:lnTo>
                    <a:pt x="909" y="1063"/>
                  </a:lnTo>
                  <a:lnTo>
                    <a:pt x="942" y="1056"/>
                  </a:lnTo>
                  <a:lnTo>
                    <a:pt x="1033" y="1042"/>
                  </a:lnTo>
                  <a:lnTo>
                    <a:pt x="1055" y="1040"/>
                  </a:lnTo>
                  <a:lnTo>
                    <a:pt x="1107" y="1037"/>
                  </a:lnTo>
                  <a:lnTo>
                    <a:pt x="1160" y="1035"/>
                  </a:lnTo>
                  <a:lnTo>
                    <a:pt x="1213" y="1037"/>
                  </a:lnTo>
                  <a:lnTo>
                    <a:pt x="1265" y="1040"/>
                  </a:lnTo>
                  <a:lnTo>
                    <a:pt x="1287" y="1042"/>
                  </a:lnTo>
                  <a:lnTo>
                    <a:pt x="1332" y="1048"/>
                  </a:lnTo>
                  <a:lnTo>
                    <a:pt x="1378" y="1057"/>
                  </a:lnTo>
                  <a:lnTo>
                    <a:pt x="1412" y="1063"/>
                  </a:lnTo>
                  <a:lnTo>
                    <a:pt x="1489" y="1083"/>
                  </a:lnTo>
                  <a:lnTo>
                    <a:pt x="1533" y="1098"/>
                  </a:lnTo>
                  <a:lnTo>
                    <a:pt x="1580" y="1114"/>
                  </a:lnTo>
                  <a:lnTo>
                    <a:pt x="1649" y="1144"/>
                  </a:lnTo>
                  <a:lnTo>
                    <a:pt x="1682" y="1159"/>
                  </a:lnTo>
                  <a:lnTo>
                    <a:pt x="1682" y="587"/>
                  </a:lnTo>
                  <a:lnTo>
                    <a:pt x="1679" y="536"/>
                  </a:lnTo>
                  <a:lnTo>
                    <a:pt x="1669" y="487"/>
                  </a:lnTo>
                  <a:lnTo>
                    <a:pt x="1656" y="439"/>
                  </a:lnTo>
                  <a:lnTo>
                    <a:pt x="1636" y="393"/>
                  </a:lnTo>
                  <a:lnTo>
                    <a:pt x="1610" y="349"/>
                  </a:lnTo>
                  <a:lnTo>
                    <a:pt x="1581" y="309"/>
                  </a:lnTo>
                  <a:lnTo>
                    <a:pt x="1547" y="272"/>
                  </a:lnTo>
                  <a:lnTo>
                    <a:pt x="1509" y="237"/>
                  </a:lnTo>
                  <a:lnTo>
                    <a:pt x="1468" y="207"/>
                  </a:lnTo>
                  <a:lnTo>
                    <a:pt x="1424" y="180"/>
                  </a:lnTo>
                  <a:lnTo>
                    <a:pt x="1375" y="158"/>
                  </a:lnTo>
                  <a:lnTo>
                    <a:pt x="1325" y="139"/>
                  </a:lnTo>
                  <a:lnTo>
                    <a:pt x="1272" y="126"/>
                  </a:lnTo>
                  <a:lnTo>
                    <a:pt x="1217" y="118"/>
                  </a:lnTo>
                  <a:lnTo>
                    <a:pt x="1160" y="115"/>
                  </a:lnTo>
                  <a:close/>
                  <a:moveTo>
                    <a:pt x="1160" y="0"/>
                  </a:moveTo>
                  <a:lnTo>
                    <a:pt x="1225" y="3"/>
                  </a:lnTo>
                  <a:lnTo>
                    <a:pt x="1289" y="12"/>
                  </a:lnTo>
                  <a:lnTo>
                    <a:pt x="1350" y="27"/>
                  </a:lnTo>
                  <a:lnTo>
                    <a:pt x="1408" y="46"/>
                  </a:lnTo>
                  <a:lnTo>
                    <a:pt x="1464" y="71"/>
                  </a:lnTo>
                  <a:lnTo>
                    <a:pt x="1516" y="100"/>
                  </a:lnTo>
                  <a:lnTo>
                    <a:pt x="1566" y="135"/>
                  </a:lnTo>
                  <a:lnTo>
                    <a:pt x="1611" y="172"/>
                  </a:lnTo>
                  <a:lnTo>
                    <a:pt x="1652" y="214"/>
                  </a:lnTo>
                  <a:lnTo>
                    <a:pt x="1689" y="259"/>
                  </a:lnTo>
                  <a:lnTo>
                    <a:pt x="1721" y="308"/>
                  </a:lnTo>
                  <a:lnTo>
                    <a:pt x="1747" y="360"/>
                  </a:lnTo>
                  <a:lnTo>
                    <a:pt x="1770" y="413"/>
                  </a:lnTo>
                  <a:lnTo>
                    <a:pt x="1785" y="469"/>
                  </a:lnTo>
                  <a:lnTo>
                    <a:pt x="1795" y="528"/>
                  </a:lnTo>
                  <a:lnTo>
                    <a:pt x="1798" y="587"/>
                  </a:lnTo>
                  <a:lnTo>
                    <a:pt x="1798" y="1226"/>
                  </a:lnTo>
                  <a:lnTo>
                    <a:pt x="1863" y="1272"/>
                  </a:lnTo>
                  <a:lnTo>
                    <a:pt x="1926" y="1322"/>
                  </a:lnTo>
                  <a:lnTo>
                    <a:pt x="1985" y="1378"/>
                  </a:lnTo>
                  <a:lnTo>
                    <a:pt x="2038" y="1436"/>
                  </a:lnTo>
                  <a:lnTo>
                    <a:pt x="2089" y="1498"/>
                  </a:lnTo>
                  <a:lnTo>
                    <a:pt x="2135" y="1564"/>
                  </a:lnTo>
                  <a:lnTo>
                    <a:pt x="2177" y="1633"/>
                  </a:lnTo>
                  <a:lnTo>
                    <a:pt x="2213" y="1704"/>
                  </a:lnTo>
                  <a:lnTo>
                    <a:pt x="2245" y="1779"/>
                  </a:lnTo>
                  <a:lnTo>
                    <a:pt x="2271" y="1856"/>
                  </a:lnTo>
                  <a:lnTo>
                    <a:pt x="2293" y="1935"/>
                  </a:lnTo>
                  <a:lnTo>
                    <a:pt x="2307" y="2017"/>
                  </a:lnTo>
                  <a:lnTo>
                    <a:pt x="2317" y="2100"/>
                  </a:lnTo>
                  <a:lnTo>
                    <a:pt x="2320" y="2185"/>
                  </a:lnTo>
                  <a:lnTo>
                    <a:pt x="2317" y="2271"/>
                  </a:lnTo>
                  <a:lnTo>
                    <a:pt x="2307" y="2354"/>
                  </a:lnTo>
                  <a:lnTo>
                    <a:pt x="2292" y="2437"/>
                  </a:lnTo>
                  <a:lnTo>
                    <a:pt x="2270" y="2517"/>
                  </a:lnTo>
                  <a:lnTo>
                    <a:pt x="2244" y="2595"/>
                  </a:lnTo>
                  <a:lnTo>
                    <a:pt x="2212" y="2670"/>
                  </a:lnTo>
                  <a:lnTo>
                    <a:pt x="2174" y="2742"/>
                  </a:lnTo>
                  <a:lnTo>
                    <a:pt x="2133" y="2811"/>
                  </a:lnTo>
                  <a:lnTo>
                    <a:pt x="2086" y="2877"/>
                  </a:lnTo>
                  <a:lnTo>
                    <a:pt x="2035" y="2939"/>
                  </a:lnTo>
                  <a:lnTo>
                    <a:pt x="1979" y="2998"/>
                  </a:lnTo>
                  <a:lnTo>
                    <a:pt x="1920" y="3053"/>
                  </a:lnTo>
                  <a:lnTo>
                    <a:pt x="1858" y="3103"/>
                  </a:lnTo>
                  <a:lnTo>
                    <a:pt x="1792" y="3150"/>
                  </a:lnTo>
                  <a:lnTo>
                    <a:pt x="1721" y="3192"/>
                  </a:lnTo>
                  <a:lnTo>
                    <a:pt x="1648" y="3228"/>
                  </a:lnTo>
                  <a:lnTo>
                    <a:pt x="1573" y="3260"/>
                  </a:lnTo>
                  <a:lnTo>
                    <a:pt x="1494" y="3286"/>
                  </a:lnTo>
                  <a:lnTo>
                    <a:pt x="1414" y="3308"/>
                  </a:lnTo>
                  <a:lnTo>
                    <a:pt x="1331" y="3322"/>
                  </a:lnTo>
                  <a:lnTo>
                    <a:pt x="1246" y="3332"/>
                  </a:lnTo>
                  <a:lnTo>
                    <a:pt x="1160" y="3335"/>
                  </a:lnTo>
                  <a:lnTo>
                    <a:pt x="1074" y="3332"/>
                  </a:lnTo>
                  <a:lnTo>
                    <a:pt x="989" y="3322"/>
                  </a:lnTo>
                  <a:lnTo>
                    <a:pt x="906" y="3308"/>
                  </a:lnTo>
                  <a:lnTo>
                    <a:pt x="826" y="3286"/>
                  </a:lnTo>
                  <a:lnTo>
                    <a:pt x="747" y="3260"/>
                  </a:lnTo>
                  <a:lnTo>
                    <a:pt x="672" y="3228"/>
                  </a:lnTo>
                  <a:lnTo>
                    <a:pt x="599" y="3192"/>
                  </a:lnTo>
                  <a:lnTo>
                    <a:pt x="528" y="3150"/>
                  </a:lnTo>
                  <a:lnTo>
                    <a:pt x="462" y="3103"/>
                  </a:lnTo>
                  <a:lnTo>
                    <a:pt x="400" y="3053"/>
                  </a:lnTo>
                  <a:lnTo>
                    <a:pt x="341" y="2998"/>
                  </a:lnTo>
                  <a:lnTo>
                    <a:pt x="285" y="2939"/>
                  </a:lnTo>
                  <a:lnTo>
                    <a:pt x="234" y="2877"/>
                  </a:lnTo>
                  <a:lnTo>
                    <a:pt x="187" y="2811"/>
                  </a:lnTo>
                  <a:lnTo>
                    <a:pt x="146" y="2742"/>
                  </a:lnTo>
                  <a:lnTo>
                    <a:pt x="108" y="2670"/>
                  </a:lnTo>
                  <a:lnTo>
                    <a:pt x="76" y="2595"/>
                  </a:lnTo>
                  <a:lnTo>
                    <a:pt x="50" y="2517"/>
                  </a:lnTo>
                  <a:lnTo>
                    <a:pt x="28" y="2437"/>
                  </a:lnTo>
                  <a:lnTo>
                    <a:pt x="13" y="2354"/>
                  </a:lnTo>
                  <a:lnTo>
                    <a:pt x="3" y="2271"/>
                  </a:lnTo>
                  <a:lnTo>
                    <a:pt x="0" y="2185"/>
                  </a:lnTo>
                  <a:lnTo>
                    <a:pt x="3" y="2100"/>
                  </a:lnTo>
                  <a:lnTo>
                    <a:pt x="13" y="2017"/>
                  </a:lnTo>
                  <a:lnTo>
                    <a:pt x="27" y="1935"/>
                  </a:lnTo>
                  <a:lnTo>
                    <a:pt x="49" y="1856"/>
                  </a:lnTo>
                  <a:lnTo>
                    <a:pt x="75" y="1779"/>
                  </a:lnTo>
                  <a:lnTo>
                    <a:pt x="107" y="1704"/>
                  </a:lnTo>
                  <a:lnTo>
                    <a:pt x="143" y="1633"/>
                  </a:lnTo>
                  <a:lnTo>
                    <a:pt x="185" y="1564"/>
                  </a:lnTo>
                  <a:lnTo>
                    <a:pt x="231" y="1498"/>
                  </a:lnTo>
                  <a:lnTo>
                    <a:pt x="282" y="1436"/>
                  </a:lnTo>
                  <a:lnTo>
                    <a:pt x="335" y="1378"/>
                  </a:lnTo>
                  <a:lnTo>
                    <a:pt x="394" y="1322"/>
                  </a:lnTo>
                  <a:lnTo>
                    <a:pt x="457" y="1272"/>
                  </a:lnTo>
                  <a:lnTo>
                    <a:pt x="522" y="1226"/>
                  </a:lnTo>
                  <a:lnTo>
                    <a:pt x="522" y="587"/>
                  </a:lnTo>
                  <a:lnTo>
                    <a:pt x="525" y="528"/>
                  </a:lnTo>
                  <a:lnTo>
                    <a:pt x="535" y="469"/>
                  </a:lnTo>
                  <a:lnTo>
                    <a:pt x="550" y="413"/>
                  </a:lnTo>
                  <a:lnTo>
                    <a:pt x="573" y="360"/>
                  </a:lnTo>
                  <a:lnTo>
                    <a:pt x="599" y="308"/>
                  </a:lnTo>
                  <a:lnTo>
                    <a:pt x="631" y="259"/>
                  </a:lnTo>
                  <a:lnTo>
                    <a:pt x="668" y="214"/>
                  </a:lnTo>
                  <a:lnTo>
                    <a:pt x="709" y="172"/>
                  </a:lnTo>
                  <a:lnTo>
                    <a:pt x="754" y="135"/>
                  </a:lnTo>
                  <a:lnTo>
                    <a:pt x="804" y="100"/>
                  </a:lnTo>
                  <a:lnTo>
                    <a:pt x="856" y="71"/>
                  </a:lnTo>
                  <a:lnTo>
                    <a:pt x="912" y="46"/>
                  </a:lnTo>
                  <a:lnTo>
                    <a:pt x="970" y="27"/>
                  </a:lnTo>
                  <a:lnTo>
                    <a:pt x="1031" y="12"/>
                  </a:lnTo>
                  <a:lnTo>
                    <a:pt x="1095" y="3"/>
                  </a:lnTo>
                  <a:lnTo>
                    <a:pt x="1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0" name="Group 809"/>
          <p:cNvGrpSpPr/>
          <p:nvPr/>
        </p:nvGrpSpPr>
        <p:grpSpPr>
          <a:xfrm>
            <a:off x="10044716" y="2706752"/>
            <a:ext cx="512763" cy="519113"/>
            <a:chOff x="10074275" y="2705100"/>
            <a:chExt cx="512763" cy="5191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6" name="Freeform 93"/>
            <p:cNvSpPr>
              <a:spLocks noEditPoints="1"/>
            </p:cNvSpPr>
            <p:nvPr/>
          </p:nvSpPr>
          <p:spPr bwMode="auto">
            <a:xfrm>
              <a:off x="10074275" y="2814638"/>
              <a:ext cx="404813" cy="409575"/>
            </a:xfrm>
            <a:custGeom>
              <a:avLst/>
              <a:gdLst>
                <a:gd name="T0" fmla="*/ 1811 w 2551"/>
                <a:gd name="T1" fmla="*/ 666 h 2573"/>
                <a:gd name="T2" fmla="*/ 162 w 2551"/>
                <a:gd name="T3" fmla="*/ 2328 h 2573"/>
                <a:gd name="T4" fmla="*/ 242 w 2551"/>
                <a:gd name="T5" fmla="*/ 2410 h 2573"/>
                <a:gd name="T6" fmla="*/ 1891 w 2551"/>
                <a:gd name="T7" fmla="*/ 748 h 2573"/>
                <a:gd name="T8" fmla="*/ 1811 w 2551"/>
                <a:gd name="T9" fmla="*/ 666 h 2573"/>
                <a:gd name="T10" fmla="*/ 2309 w 2551"/>
                <a:gd name="T11" fmla="*/ 163 h 2573"/>
                <a:gd name="T12" fmla="*/ 1891 w 2551"/>
                <a:gd name="T13" fmla="*/ 584 h 2573"/>
                <a:gd name="T14" fmla="*/ 1973 w 2551"/>
                <a:gd name="T15" fmla="*/ 666 h 2573"/>
                <a:gd name="T16" fmla="*/ 2390 w 2551"/>
                <a:gd name="T17" fmla="*/ 245 h 2573"/>
                <a:gd name="T18" fmla="*/ 2309 w 2551"/>
                <a:gd name="T19" fmla="*/ 163 h 2573"/>
                <a:gd name="T20" fmla="*/ 2309 w 2551"/>
                <a:gd name="T21" fmla="*/ 0 h 2573"/>
                <a:gd name="T22" fmla="*/ 2551 w 2551"/>
                <a:gd name="T23" fmla="*/ 245 h 2573"/>
                <a:gd name="T24" fmla="*/ 242 w 2551"/>
                <a:gd name="T25" fmla="*/ 2573 h 2573"/>
                <a:gd name="T26" fmla="*/ 0 w 2551"/>
                <a:gd name="T27" fmla="*/ 2328 h 2573"/>
                <a:gd name="T28" fmla="*/ 1770 w 2551"/>
                <a:gd name="T29" fmla="*/ 543 h 2573"/>
                <a:gd name="T30" fmla="*/ 1770 w 2551"/>
                <a:gd name="T31" fmla="*/ 543 h 2573"/>
                <a:gd name="T32" fmla="*/ 2309 w 2551"/>
                <a:gd name="T33" fmla="*/ 0 h 2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51" h="2573">
                  <a:moveTo>
                    <a:pt x="1811" y="666"/>
                  </a:moveTo>
                  <a:lnTo>
                    <a:pt x="162" y="2328"/>
                  </a:lnTo>
                  <a:lnTo>
                    <a:pt x="242" y="2410"/>
                  </a:lnTo>
                  <a:lnTo>
                    <a:pt x="1891" y="748"/>
                  </a:lnTo>
                  <a:lnTo>
                    <a:pt x="1811" y="666"/>
                  </a:lnTo>
                  <a:close/>
                  <a:moveTo>
                    <a:pt x="2309" y="163"/>
                  </a:moveTo>
                  <a:lnTo>
                    <a:pt x="1891" y="584"/>
                  </a:lnTo>
                  <a:lnTo>
                    <a:pt x="1973" y="666"/>
                  </a:lnTo>
                  <a:lnTo>
                    <a:pt x="2390" y="245"/>
                  </a:lnTo>
                  <a:lnTo>
                    <a:pt x="2309" y="163"/>
                  </a:lnTo>
                  <a:close/>
                  <a:moveTo>
                    <a:pt x="2309" y="0"/>
                  </a:moveTo>
                  <a:lnTo>
                    <a:pt x="2551" y="245"/>
                  </a:lnTo>
                  <a:lnTo>
                    <a:pt x="242" y="2573"/>
                  </a:lnTo>
                  <a:lnTo>
                    <a:pt x="0" y="2328"/>
                  </a:lnTo>
                  <a:lnTo>
                    <a:pt x="1770" y="543"/>
                  </a:lnTo>
                  <a:lnTo>
                    <a:pt x="1770" y="543"/>
                  </a:lnTo>
                  <a:lnTo>
                    <a:pt x="23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Freeform 94"/>
            <p:cNvSpPr>
              <a:spLocks/>
            </p:cNvSpPr>
            <p:nvPr/>
          </p:nvSpPr>
          <p:spPr bwMode="auto">
            <a:xfrm>
              <a:off x="10431463" y="2705100"/>
              <a:ext cx="19050" cy="82550"/>
            </a:xfrm>
            <a:custGeom>
              <a:avLst/>
              <a:gdLst>
                <a:gd name="T0" fmla="*/ 57 w 114"/>
                <a:gd name="T1" fmla="*/ 0 h 519"/>
                <a:gd name="T2" fmla="*/ 75 w 114"/>
                <a:gd name="T3" fmla="*/ 3 h 519"/>
                <a:gd name="T4" fmla="*/ 90 w 114"/>
                <a:gd name="T5" fmla="*/ 12 h 519"/>
                <a:gd name="T6" fmla="*/ 104 w 114"/>
                <a:gd name="T7" fmla="*/ 24 h 519"/>
                <a:gd name="T8" fmla="*/ 112 w 114"/>
                <a:gd name="T9" fmla="*/ 39 h 519"/>
                <a:gd name="T10" fmla="*/ 114 w 114"/>
                <a:gd name="T11" fmla="*/ 58 h 519"/>
                <a:gd name="T12" fmla="*/ 114 w 114"/>
                <a:gd name="T13" fmla="*/ 462 h 519"/>
                <a:gd name="T14" fmla="*/ 112 w 114"/>
                <a:gd name="T15" fmla="*/ 480 h 519"/>
                <a:gd name="T16" fmla="*/ 104 w 114"/>
                <a:gd name="T17" fmla="*/ 496 h 519"/>
                <a:gd name="T18" fmla="*/ 90 w 114"/>
                <a:gd name="T19" fmla="*/ 508 h 519"/>
                <a:gd name="T20" fmla="*/ 75 w 114"/>
                <a:gd name="T21" fmla="*/ 516 h 519"/>
                <a:gd name="T22" fmla="*/ 57 w 114"/>
                <a:gd name="T23" fmla="*/ 519 h 519"/>
                <a:gd name="T24" fmla="*/ 39 w 114"/>
                <a:gd name="T25" fmla="*/ 516 h 519"/>
                <a:gd name="T26" fmla="*/ 23 w 114"/>
                <a:gd name="T27" fmla="*/ 508 h 519"/>
                <a:gd name="T28" fmla="*/ 11 w 114"/>
                <a:gd name="T29" fmla="*/ 496 h 519"/>
                <a:gd name="T30" fmla="*/ 3 w 114"/>
                <a:gd name="T31" fmla="*/ 480 h 519"/>
                <a:gd name="T32" fmla="*/ 0 w 114"/>
                <a:gd name="T33" fmla="*/ 462 h 519"/>
                <a:gd name="T34" fmla="*/ 0 w 114"/>
                <a:gd name="T35" fmla="*/ 58 h 519"/>
                <a:gd name="T36" fmla="*/ 3 w 114"/>
                <a:gd name="T37" fmla="*/ 39 h 519"/>
                <a:gd name="T38" fmla="*/ 11 w 114"/>
                <a:gd name="T39" fmla="*/ 24 h 519"/>
                <a:gd name="T40" fmla="*/ 23 w 114"/>
                <a:gd name="T41" fmla="*/ 12 h 519"/>
                <a:gd name="T42" fmla="*/ 39 w 114"/>
                <a:gd name="T43" fmla="*/ 3 h 519"/>
                <a:gd name="T44" fmla="*/ 57 w 114"/>
                <a:gd name="T45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519">
                  <a:moveTo>
                    <a:pt x="57" y="0"/>
                  </a:moveTo>
                  <a:lnTo>
                    <a:pt x="75" y="3"/>
                  </a:lnTo>
                  <a:lnTo>
                    <a:pt x="90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4" y="58"/>
                  </a:lnTo>
                  <a:lnTo>
                    <a:pt x="114" y="462"/>
                  </a:lnTo>
                  <a:lnTo>
                    <a:pt x="112" y="480"/>
                  </a:lnTo>
                  <a:lnTo>
                    <a:pt x="104" y="496"/>
                  </a:lnTo>
                  <a:lnTo>
                    <a:pt x="90" y="508"/>
                  </a:lnTo>
                  <a:lnTo>
                    <a:pt x="75" y="516"/>
                  </a:lnTo>
                  <a:lnTo>
                    <a:pt x="57" y="519"/>
                  </a:lnTo>
                  <a:lnTo>
                    <a:pt x="39" y="516"/>
                  </a:lnTo>
                  <a:lnTo>
                    <a:pt x="23" y="508"/>
                  </a:lnTo>
                  <a:lnTo>
                    <a:pt x="11" y="496"/>
                  </a:lnTo>
                  <a:lnTo>
                    <a:pt x="3" y="480"/>
                  </a:lnTo>
                  <a:lnTo>
                    <a:pt x="0" y="462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8" name="Freeform 95"/>
            <p:cNvSpPr>
              <a:spLocks/>
            </p:cNvSpPr>
            <p:nvPr/>
          </p:nvSpPr>
          <p:spPr bwMode="auto">
            <a:xfrm>
              <a:off x="10431463" y="2916238"/>
              <a:ext cx="19050" cy="82550"/>
            </a:xfrm>
            <a:custGeom>
              <a:avLst/>
              <a:gdLst>
                <a:gd name="T0" fmla="*/ 57 w 114"/>
                <a:gd name="T1" fmla="*/ 0 h 518"/>
                <a:gd name="T2" fmla="*/ 75 w 114"/>
                <a:gd name="T3" fmla="*/ 2 h 518"/>
                <a:gd name="T4" fmla="*/ 90 w 114"/>
                <a:gd name="T5" fmla="*/ 10 h 518"/>
                <a:gd name="T6" fmla="*/ 104 w 114"/>
                <a:gd name="T7" fmla="*/ 23 h 518"/>
                <a:gd name="T8" fmla="*/ 112 w 114"/>
                <a:gd name="T9" fmla="*/ 39 h 518"/>
                <a:gd name="T10" fmla="*/ 114 w 114"/>
                <a:gd name="T11" fmla="*/ 57 h 518"/>
                <a:gd name="T12" fmla="*/ 114 w 114"/>
                <a:gd name="T13" fmla="*/ 461 h 518"/>
                <a:gd name="T14" fmla="*/ 112 w 114"/>
                <a:gd name="T15" fmla="*/ 479 h 518"/>
                <a:gd name="T16" fmla="*/ 104 w 114"/>
                <a:gd name="T17" fmla="*/ 495 h 518"/>
                <a:gd name="T18" fmla="*/ 90 w 114"/>
                <a:gd name="T19" fmla="*/ 507 h 518"/>
                <a:gd name="T20" fmla="*/ 75 w 114"/>
                <a:gd name="T21" fmla="*/ 515 h 518"/>
                <a:gd name="T22" fmla="*/ 57 w 114"/>
                <a:gd name="T23" fmla="*/ 518 h 518"/>
                <a:gd name="T24" fmla="*/ 39 w 114"/>
                <a:gd name="T25" fmla="*/ 515 h 518"/>
                <a:gd name="T26" fmla="*/ 23 w 114"/>
                <a:gd name="T27" fmla="*/ 507 h 518"/>
                <a:gd name="T28" fmla="*/ 11 w 114"/>
                <a:gd name="T29" fmla="*/ 495 h 518"/>
                <a:gd name="T30" fmla="*/ 3 w 114"/>
                <a:gd name="T31" fmla="*/ 479 h 518"/>
                <a:gd name="T32" fmla="*/ 0 w 114"/>
                <a:gd name="T33" fmla="*/ 461 h 518"/>
                <a:gd name="T34" fmla="*/ 0 w 114"/>
                <a:gd name="T35" fmla="*/ 57 h 518"/>
                <a:gd name="T36" fmla="*/ 3 w 114"/>
                <a:gd name="T37" fmla="*/ 39 h 518"/>
                <a:gd name="T38" fmla="*/ 11 w 114"/>
                <a:gd name="T39" fmla="*/ 23 h 518"/>
                <a:gd name="T40" fmla="*/ 23 w 114"/>
                <a:gd name="T41" fmla="*/ 10 h 518"/>
                <a:gd name="T42" fmla="*/ 39 w 114"/>
                <a:gd name="T43" fmla="*/ 2 h 518"/>
                <a:gd name="T44" fmla="*/ 57 w 114"/>
                <a:gd name="T45" fmla="*/ 0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518">
                  <a:moveTo>
                    <a:pt x="57" y="0"/>
                  </a:moveTo>
                  <a:lnTo>
                    <a:pt x="75" y="2"/>
                  </a:lnTo>
                  <a:lnTo>
                    <a:pt x="90" y="10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4" y="461"/>
                  </a:lnTo>
                  <a:lnTo>
                    <a:pt x="112" y="479"/>
                  </a:lnTo>
                  <a:lnTo>
                    <a:pt x="104" y="495"/>
                  </a:lnTo>
                  <a:lnTo>
                    <a:pt x="90" y="507"/>
                  </a:lnTo>
                  <a:lnTo>
                    <a:pt x="75" y="515"/>
                  </a:lnTo>
                  <a:lnTo>
                    <a:pt x="57" y="518"/>
                  </a:lnTo>
                  <a:lnTo>
                    <a:pt x="39" y="515"/>
                  </a:lnTo>
                  <a:lnTo>
                    <a:pt x="23" y="507"/>
                  </a:lnTo>
                  <a:lnTo>
                    <a:pt x="11" y="495"/>
                  </a:lnTo>
                  <a:lnTo>
                    <a:pt x="3" y="479"/>
                  </a:lnTo>
                  <a:lnTo>
                    <a:pt x="0" y="461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9" name="Freeform 96"/>
            <p:cNvSpPr>
              <a:spLocks/>
            </p:cNvSpPr>
            <p:nvPr/>
          </p:nvSpPr>
          <p:spPr bwMode="auto">
            <a:xfrm>
              <a:off x="10504488" y="2843213"/>
              <a:ext cx="82550" cy="17462"/>
            </a:xfrm>
            <a:custGeom>
              <a:avLst/>
              <a:gdLst>
                <a:gd name="T0" fmla="*/ 57 w 516"/>
                <a:gd name="T1" fmla="*/ 0 h 116"/>
                <a:gd name="T2" fmla="*/ 459 w 516"/>
                <a:gd name="T3" fmla="*/ 0 h 116"/>
                <a:gd name="T4" fmla="*/ 477 w 516"/>
                <a:gd name="T5" fmla="*/ 3 h 116"/>
                <a:gd name="T6" fmla="*/ 492 w 516"/>
                <a:gd name="T7" fmla="*/ 12 h 116"/>
                <a:gd name="T8" fmla="*/ 505 w 516"/>
                <a:gd name="T9" fmla="*/ 24 h 116"/>
                <a:gd name="T10" fmla="*/ 513 w 516"/>
                <a:gd name="T11" fmla="*/ 40 h 116"/>
                <a:gd name="T12" fmla="*/ 516 w 516"/>
                <a:gd name="T13" fmla="*/ 58 h 116"/>
                <a:gd name="T14" fmla="*/ 513 w 516"/>
                <a:gd name="T15" fmla="*/ 76 h 116"/>
                <a:gd name="T16" fmla="*/ 505 w 516"/>
                <a:gd name="T17" fmla="*/ 93 h 116"/>
                <a:gd name="T18" fmla="*/ 492 w 516"/>
                <a:gd name="T19" fmla="*/ 105 h 116"/>
                <a:gd name="T20" fmla="*/ 477 w 516"/>
                <a:gd name="T21" fmla="*/ 113 h 116"/>
                <a:gd name="T22" fmla="*/ 459 w 516"/>
                <a:gd name="T23" fmla="*/ 116 h 116"/>
                <a:gd name="T24" fmla="*/ 57 w 516"/>
                <a:gd name="T25" fmla="*/ 116 h 116"/>
                <a:gd name="T26" fmla="*/ 40 w 516"/>
                <a:gd name="T27" fmla="*/ 113 h 116"/>
                <a:gd name="T28" fmla="*/ 24 w 516"/>
                <a:gd name="T29" fmla="*/ 105 h 116"/>
                <a:gd name="T30" fmla="*/ 11 w 516"/>
                <a:gd name="T31" fmla="*/ 93 h 116"/>
                <a:gd name="T32" fmla="*/ 3 w 516"/>
                <a:gd name="T33" fmla="*/ 76 h 116"/>
                <a:gd name="T34" fmla="*/ 0 w 516"/>
                <a:gd name="T35" fmla="*/ 58 h 116"/>
                <a:gd name="T36" fmla="*/ 3 w 516"/>
                <a:gd name="T37" fmla="*/ 40 h 116"/>
                <a:gd name="T38" fmla="*/ 11 w 516"/>
                <a:gd name="T39" fmla="*/ 24 h 116"/>
                <a:gd name="T40" fmla="*/ 24 w 516"/>
                <a:gd name="T41" fmla="*/ 12 h 116"/>
                <a:gd name="T42" fmla="*/ 40 w 516"/>
                <a:gd name="T43" fmla="*/ 3 h 116"/>
                <a:gd name="T44" fmla="*/ 57 w 516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6" h="116">
                  <a:moveTo>
                    <a:pt x="57" y="0"/>
                  </a:moveTo>
                  <a:lnTo>
                    <a:pt x="459" y="0"/>
                  </a:lnTo>
                  <a:lnTo>
                    <a:pt x="477" y="3"/>
                  </a:lnTo>
                  <a:lnTo>
                    <a:pt x="492" y="12"/>
                  </a:lnTo>
                  <a:lnTo>
                    <a:pt x="505" y="24"/>
                  </a:lnTo>
                  <a:lnTo>
                    <a:pt x="513" y="40"/>
                  </a:lnTo>
                  <a:lnTo>
                    <a:pt x="516" y="58"/>
                  </a:lnTo>
                  <a:lnTo>
                    <a:pt x="513" y="76"/>
                  </a:lnTo>
                  <a:lnTo>
                    <a:pt x="505" y="93"/>
                  </a:lnTo>
                  <a:lnTo>
                    <a:pt x="492" y="105"/>
                  </a:lnTo>
                  <a:lnTo>
                    <a:pt x="477" y="113"/>
                  </a:lnTo>
                  <a:lnTo>
                    <a:pt x="459" y="116"/>
                  </a:lnTo>
                  <a:lnTo>
                    <a:pt x="57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6" name="Freeform 97"/>
            <p:cNvSpPr>
              <a:spLocks/>
            </p:cNvSpPr>
            <p:nvPr/>
          </p:nvSpPr>
          <p:spPr bwMode="auto">
            <a:xfrm>
              <a:off x="10296525" y="2843213"/>
              <a:ext cx="80963" cy="17462"/>
            </a:xfrm>
            <a:custGeom>
              <a:avLst/>
              <a:gdLst>
                <a:gd name="T0" fmla="*/ 58 w 515"/>
                <a:gd name="T1" fmla="*/ 0 h 116"/>
                <a:gd name="T2" fmla="*/ 458 w 515"/>
                <a:gd name="T3" fmla="*/ 0 h 116"/>
                <a:gd name="T4" fmla="*/ 476 w 515"/>
                <a:gd name="T5" fmla="*/ 3 h 116"/>
                <a:gd name="T6" fmla="*/ 492 w 515"/>
                <a:gd name="T7" fmla="*/ 12 h 116"/>
                <a:gd name="T8" fmla="*/ 504 w 515"/>
                <a:gd name="T9" fmla="*/ 24 h 116"/>
                <a:gd name="T10" fmla="*/ 512 w 515"/>
                <a:gd name="T11" fmla="*/ 40 h 116"/>
                <a:gd name="T12" fmla="*/ 515 w 515"/>
                <a:gd name="T13" fmla="*/ 58 h 116"/>
                <a:gd name="T14" fmla="*/ 512 w 515"/>
                <a:gd name="T15" fmla="*/ 76 h 116"/>
                <a:gd name="T16" fmla="*/ 504 w 515"/>
                <a:gd name="T17" fmla="*/ 93 h 116"/>
                <a:gd name="T18" fmla="*/ 492 w 515"/>
                <a:gd name="T19" fmla="*/ 105 h 116"/>
                <a:gd name="T20" fmla="*/ 476 w 515"/>
                <a:gd name="T21" fmla="*/ 113 h 116"/>
                <a:gd name="T22" fmla="*/ 458 w 515"/>
                <a:gd name="T23" fmla="*/ 116 h 116"/>
                <a:gd name="T24" fmla="*/ 58 w 515"/>
                <a:gd name="T25" fmla="*/ 116 h 116"/>
                <a:gd name="T26" fmla="*/ 40 w 515"/>
                <a:gd name="T27" fmla="*/ 113 h 116"/>
                <a:gd name="T28" fmla="*/ 23 w 515"/>
                <a:gd name="T29" fmla="*/ 105 h 116"/>
                <a:gd name="T30" fmla="*/ 11 w 515"/>
                <a:gd name="T31" fmla="*/ 93 h 116"/>
                <a:gd name="T32" fmla="*/ 3 w 515"/>
                <a:gd name="T33" fmla="*/ 76 h 116"/>
                <a:gd name="T34" fmla="*/ 0 w 515"/>
                <a:gd name="T35" fmla="*/ 58 h 116"/>
                <a:gd name="T36" fmla="*/ 3 w 515"/>
                <a:gd name="T37" fmla="*/ 40 h 116"/>
                <a:gd name="T38" fmla="*/ 11 w 515"/>
                <a:gd name="T39" fmla="*/ 24 h 116"/>
                <a:gd name="T40" fmla="*/ 23 w 515"/>
                <a:gd name="T41" fmla="*/ 12 h 116"/>
                <a:gd name="T42" fmla="*/ 40 w 515"/>
                <a:gd name="T43" fmla="*/ 3 h 116"/>
                <a:gd name="T44" fmla="*/ 58 w 515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5" h="116">
                  <a:moveTo>
                    <a:pt x="58" y="0"/>
                  </a:moveTo>
                  <a:lnTo>
                    <a:pt x="458" y="0"/>
                  </a:lnTo>
                  <a:lnTo>
                    <a:pt x="476" y="3"/>
                  </a:lnTo>
                  <a:lnTo>
                    <a:pt x="492" y="12"/>
                  </a:lnTo>
                  <a:lnTo>
                    <a:pt x="504" y="24"/>
                  </a:lnTo>
                  <a:lnTo>
                    <a:pt x="512" y="40"/>
                  </a:lnTo>
                  <a:lnTo>
                    <a:pt x="515" y="58"/>
                  </a:lnTo>
                  <a:lnTo>
                    <a:pt x="512" y="76"/>
                  </a:lnTo>
                  <a:lnTo>
                    <a:pt x="504" y="93"/>
                  </a:lnTo>
                  <a:lnTo>
                    <a:pt x="492" y="105"/>
                  </a:lnTo>
                  <a:lnTo>
                    <a:pt x="476" y="113"/>
                  </a:lnTo>
                  <a:lnTo>
                    <a:pt x="458" y="116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3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7" name="Freeform 98"/>
            <p:cNvSpPr>
              <a:spLocks/>
            </p:cNvSpPr>
            <p:nvPr/>
          </p:nvSpPr>
          <p:spPr bwMode="auto">
            <a:xfrm>
              <a:off x="10487025" y="2743200"/>
              <a:ext cx="63500" cy="63500"/>
            </a:xfrm>
            <a:custGeom>
              <a:avLst/>
              <a:gdLst>
                <a:gd name="T0" fmla="*/ 340 w 398"/>
                <a:gd name="T1" fmla="*/ 0 h 401"/>
                <a:gd name="T2" fmla="*/ 355 w 398"/>
                <a:gd name="T3" fmla="*/ 2 h 401"/>
                <a:gd name="T4" fmla="*/ 369 w 398"/>
                <a:gd name="T5" fmla="*/ 7 h 401"/>
                <a:gd name="T6" fmla="*/ 381 w 398"/>
                <a:gd name="T7" fmla="*/ 17 h 401"/>
                <a:gd name="T8" fmla="*/ 390 w 398"/>
                <a:gd name="T9" fmla="*/ 29 h 401"/>
                <a:gd name="T10" fmla="*/ 397 w 398"/>
                <a:gd name="T11" fmla="*/ 43 h 401"/>
                <a:gd name="T12" fmla="*/ 398 w 398"/>
                <a:gd name="T13" fmla="*/ 57 h 401"/>
                <a:gd name="T14" fmla="*/ 397 w 398"/>
                <a:gd name="T15" fmla="*/ 73 h 401"/>
                <a:gd name="T16" fmla="*/ 390 w 398"/>
                <a:gd name="T17" fmla="*/ 86 h 401"/>
                <a:gd name="T18" fmla="*/ 381 w 398"/>
                <a:gd name="T19" fmla="*/ 98 h 401"/>
                <a:gd name="T20" fmla="*/ 98 w 398"/>
                <a:gd name="T21" fmla="*/ 384 h 401"/>
                <a:gd name="T22" fmla="*/ 86 w 398"/>
                <a:gd name="T23" fmla="*/ 393 h 401"/>
                <a:gd name="T24" fmla="*/ 71 w 398"/>
                <a:gd name="T25" fmla="*/ 399 h 401"/>
                <a:gd name="T26" fmla="*/ 57 w 398"/>
                <a:gd name="T27" fmla="*/ 401 h 401"/>
                <a:gd name="T28" fmla="*/ 43 w 398"/>
                <a:gd name="T29" fmla="*/ 399 h 401"/>
                <a:gd name="T30" fmla="*/ 29 w 398"/>
                <a:gd name="T31" fmla="*/ 393 h 401"/>
                <a:gd name="T32" fmla="*/ 17 w 398"/>
                <a:gd name="T33" fmla="*/ 384 h 401"/>
                <a:gd name="T34" fmla="*/ 7 w 398"/>
                <a:gd name="T35" fmla="*/ 371 h 401"/>
                <a:gd name="T36" fmla="*/ 2 w 398"/>
                <a:gd name="T37" fmla="*/ 358 h 401"/>
                <a:gd name="T38" fmla="*/ 0 w 398"/>
                <a:gd name="T39" fmla="*/ 343 h 401"/>
                <a:gd name="T40" fmla="*/ 2 w 398"/>
                <a:gd name="T41" fmla="*/ 328 h 401"/>
                <a:gd name="T42" fmla="*/ 7 w 398"/>
                <a:gd name="T43" fmla="*/ 315 h 401"/>
                <a:gd name="T44" fmla="*/ 17 w 398"/>
                <a:gd name="T45" fmla="*/ 303 h 401"/>
                <a:gd name="T46" fmla="*/ 301 w 398"/>
                <a:gd name="T47" fmla="*/ 17 h 401"/>
                <a:gd name="T48" fmla="*/ 313 w 398"/>
                <a:gd name="T49" fmla="*/ 7 h 401"/>
                <a:gd name="T50" fmla="*/ 326 w 398"/>
                <a:gd name="T51" fmla="*/ 2 h 401"/>
                <a:gd name="T52" fmla="*/ 340 w 398"/>
                <a:gd name="T53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8" h="401">
                  <a:moveTo>
                    <a:pt x="340" y="0"/>
                  </a:moveTo>
                  <a:lnTo>
                    <a:pt x="355" y="2"/>
                  </a:lnTo>
                  <a:lnTo>
                    <a:pt x="369" y="7"/>
                  </a:lnTo>
                  <a:lnTo>
                    <a:pt x="381" y="17"/>
                  </a:lnTo>
                  <a:lnTo>
                    <a:pt x="390" y="29"/>
                  </a:lnTo>
                  <a:lnTo>
                    <a:pt x="397" y="43"/>
                  </a:lnTo>
                  <a:lnTo>
                    <a:pt x="398" y="57"/>
                  </a:lnTo>
                  <a:lnTo>
                    <a:pt x="397" y="73"/>
                  </a:lnTo>
                  <a:lnTo>
                    <a:pt x="390" y="86"/>
                  </a:lnTo>
                  <a:lnTo>
                    <a:pt x="381" y="98"/>
                  </a:lnTo>
                  <a:lnTo>
                    <a:pt x="98" y="384"/>
                  </a:lnTo>
                  <a:lnTo>
                    <a:pt x="86" y="393"/>
                  </a:lnTo>
                  <a:lnTo>
                    <a:pt x="71" y="399"/>
                  </a:lnTo>
                  <a:lnTo>
                    <a:pt x="57" y="401"/>
                  </a:lnTo>
                  <a:lnTo>
                    <a:pt x="43" y="399"/>
                  </a:lnTo>
                  <a:lnTo>
                    <a:pt x="29" y="393"/>
                  </a:lnTo>
                  <a:lnTo>
                    <a:pt x="17" y="384"/>
                  </a:lnTo>
                  <a:lnTo>
                    <a:pt x="7" y="371"/>
                  </a:lnTo>
                  <a:lnTo>
                    <a:pt x="2" y="358"/>
                  </a:lnTo>
                  <a:lnTo>
                    <a:pt x="0" y="343"/>
                  </a:lnTo>
                  <a:lnTo>
                    <a:pt x="2" y="328"/>
                  </a:lnTo>
                  <a:lnTo>
                    <a:pt x="7" y="315"/>
                  </a:lnTo>
                  <a:lnTo>
                    <a:pt x="17" y="303"/>
                  </a:lnTo>
                  <a:lnTo>
                    <a:pt x="301" y="17"/>
                  </a:lnTo>
                  <a:lnTo>
                    <a:pt x="313" y="7"/>
                  </a:lnTo>
                  <a:lnTo>
                    <a:pt x="326" y="2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8" name="Freeform 99"/>
            <p:cNvSpPr>
              <a:spLocks/>
            </p:cNvSpPr>
            <p:nvPr/>
          </p:nvSpPr>
          <p:spPr bwMode="auto">
            <a:xfrm>
              <a:off x="10487025" y="2897188"/>
              <a:ext cx="63500" cy="65087"/>
            </a:xfrm>
            <a:custGeom>
              <a:avLst/>
              <a:gdLst>
                <a:gd name="T0" fmla="*/ 57 w 398"/>
                <a:gd name="T1" fmla="*/ 0 h 401"/>
                <a:gd name="T2" fmla="*/ 71 w 398"/>
                <a:gd name="T3" fmla="*/ 2 h 401"/>
                <a:gd name="T4" fmla="*/ 86 w 398"/>
                <a:gd name="T5" fmla="*/ 8 h 401"/>
                <a:gd name="T6" fmla="*/ 98 w 398"/>
                <a:gd name="T7" fmla="*/ 17 h 401"/>
                <a:gd name="T8" fmla="*/ 381 w 398"/>
                <a:gd name="T9" fmla="*/ 303 h 401"/>
                <a:gd name="T10" fmla="*/ 390 w 398"/>
                <a:gd name="T11" fmla="*/ 315 h 401"/>
                <a:gd name="T12" fmla="*/ 397 w 398"/>
                <a:gd name="T13" fmla="*/ 328 h 401"/>
                <a:gd name="T14" fmla="*/ 398 w 398"/>
                <a:gd name="T15" fmla="*/ 344 h 401"/>
                <a:gd name="T16" fmla="*/ 397 w 398"/>
                <a:gd name="T17" fmla="*/ 358 h 401"/>
                <a:gd name="T18" fmla="*/ 390 w 398"/>
                <a:gd name="T19" fmla="*/ 371 h 401"/>
                <a:gd name="T20" fmla="*/ 381 w 398"/>
                <a:gd name="T21" fmla="*/ 384 h 401"/>
                <a:gd name="T22" fmla="*/ 369 w 398"/>
                <a:gd name="T23" fmla="*/ 393 h 401"/>
                <a:gd name="T24" fmla="*/ 355 w 398"/>
                <a:gd name="T25" fmla="*/ 399 h 401"/>
                <a:gd name="T26" fmla="*/ 340 w 398"/>
                <a:gd name="T27" fmla="*/ 401 h 401"/>
                <a:gd name="T28" fmla="*/ 326 w 398"/>
                <a:gd name="T29" fmla="*/ 399 h 401"/>
                <a:gd name="T30" fmla="*/ 312 w 398"/>
                <a:gd name="T31" fmla="*/ 393 h 401"/>
                <a:gd name="T32" fmla="*/ 301 w 398"/>
                <a:gd name="T33" fmla="*/ 384 h 401"/>
                <a:gd name="T34" fmla="*/ 17 w 398"/>
                <a:gd name="T35" fmla="*/ 98 h 401"/>
                <a:gd name="T36" fmla="*/ 7 w 398"/>
                <a:gd name="T37" fmla="*/ 86 h 401"/>
                <a:gd name="T38" fmla="*/ 2 w 398"/>
                <a:gd name="T39" fmla="*/ 72 h 401"/>
                <a:gd name="T40" fmla="*/ 0 w 398"/>
                <a:gd name="T41" fmla="*/ 57 h 401"/>
                <a:gd name="T42" fmla="*/ 2 w 398"/>
                <a:gd name="T43" fmla="*/ 43 h 401"/>
                <a:gd name="T44" fmla="*/ 7 w 398"/>
                <a:gd name="T45" fmla="*/ 29 h 401"/>
                <a:gd name="T46" fmla="*/ 17 w 398"/>
                <a:gd name="T47" fmla="*/ 17 h 401"/>
                <a:gd name="T48" fmla="*/ 29 w 398"/>
                <a:gd name="T49" fmla="*/ 8 h 401"/>
                <a:gd name="T50" fmla="*/ 43 w 398"/>
                <a:gd name="T51" fmla="*/ 2 h 401"/>
                <a:gd name="T52" fmla="*/ 57 w 398"/>
                <a:gd name="T53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8" h="401">
                  <a:moveTo>
                    <a:pt x="57" y="0"/>
                  </a:moveTo>
                  <a:lnTo>
                    <a:pt x="71" y="2"/>
                  </a:lnTo>
                  <a:lnTo>
                    <a:pt x="86" y="8"/>
                  </a:lnTo>
                  <a:lnTo>
                    <a:pt x="98" y="17"/>
                  </a:lnTo>
                  <a:lnTo>
                    <a:pt x="381" y="303"/>
                  </a:lnTo>
                  <a:lnTo>
                    <a:pt x="390" y="315"/>
                  </a:lnTo>
                  <a:lnTo>
                    <a:pt x="397" y="328"/>
                  </a:lnTo>
                  <a:lnTo>
                    <a:pt x="398" y="344"/>
                  </a:lnTo>
                  <a:lnTo>
                    <a:pt x="397" y="358"/>
                  </a:lnTo>
                  <a:lnTo>
                    <a:pt x="390" y="371"/>
                  </a:lnTo>
                  <a:lnTo>
                    <a:pt x="381" y="384"/>
                  </a:lnTo>
                  <a:lnTo>
                    <a:pt x="369" y="393"/>
                  </a:lnTo>
                  <a:lnTo>
                    <a:pt x="355" y="399"/>
                  </a:lnTo>
                  <a:lnTo>
                    <a:pt x="340" y="401"/>
                  </a:lnTo>
                  <a:lnTo>
                    <a:pt x="326" y="399"/>
                  </a:lnTo>
                  <a:lnTo>
                    <a:pt x="312" y="393"/>
                  </a:lnTo>
                  <a:lnTo>
                    <a:pt x="301" y="384"/>
                  </a:lnTo>
                  <a:lnTo>
                    <a:pt x="17" y="98"/>
                  </a:lnTo>
                  <a:lnTo>
                    <a:pt x="7" y="86"/>
                  </a:lnTo>
                  <a:lnTo>
                    <a:pt x="2" y="72"/>
                  </a:lnTo>
                  <a:lnTo>
                    <a:pt x="0" y="57"/>
                  </a:lnTo>
                  <a:lnTo>
                    <a:pt x="2" y="43"/>
                  </a:lnTo>
                  <a:lnTo>
                    <a:pt x="7" y="29"/>
                  </a:lnTo>
                  <a:lnTo>
                    <a:pt x="17" y="17"/>
                  </a:lnTo>
                  <a:lnTo>
                    <a:pt x="29" y="8"/>
                  </a:lnTo>
                  <a:lnTo>
                    <a:pt x="43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9" name="Freeform 100"/>
            <p:cNvSpPr>
              <a:spLocks/>
            </p:cNvSpPr>
            <p:nvPr/>
          </p:nvSpPr>
          <p:spPr bwMode="auto">
            <a:xfrm>
              <a:off x="10333038" y="2743200"/>
              <a:ext cx="63500" cy="63500"/>
            </a:xfrm>
            <a:custGeom>
              <a:avLst/>
              <a:gdLst>
                <a:gd name="T0" fmla="*/ 57 w 398"/>
                <a:gd name="T1" fmla="*/ 0 h 401"/>
                <a:gd name="T2" fmla="*/ 72 w 398"/>
                <a:gd name="T3" fmla="*/ 2 h 401"/>
                <a:gd name="T4" fmla="*/ 86 w 398"/>
                <a:gd name="T5" fmla="*/ 7 h 401"/>
                <a:gd name="T6" fmla="*/ 98 w 398"/>
                <a:gd name="T7" fmla="*/ 17 h 401"/>
                <a:gd name="T8" fmla="*/ 381 w 398"/>
                <a:gd name="T9" fmla="*/ 303 h 401"/>
                <a:gd name="T10" fmla="*/ 390 w 398"/>
                <a:gd name="T11" fmla="*/ 315 h 401"/>
                <a:gd name="T12" fmla="*/ 397 w 398"/>
                <a:gd name="T13" fmla="*/ 328 h 401"/>
                <a:gd name="T14" fmla="*/ 398 w 398"/>
                <a:gd name="T15" fmla="*/ 343 h 401"/>
                <a:gd name="T16" fmla="*/ 397 w 398"/>
                <a:gd name="T17" fmla="*/ 358 h 401"/>
                <a:gd name="T18" fmla="*/ 390 w 398"/>
                <a:gd name="T19" fmla="*/ 371 h 401"/>
                <a:gd name="T20" fmla="*/ 381 w 398"/>
                <a:gd name="T21" fmla="*/ 384 h 401"/>
                <a:gd name="T22" fmla="*/ 369 w 398"/>
                <a:gd name="T23" fmla="*/ 393 h 401"/>
                <a:gd name="T24" fmla="*/ 355 w 398"/>
                <a:gd name="T25" fmla="*/ 399 h 401"/>
                <a:gd name="T26" fmla="*/ 340 w 398"/>
                <a:gd name="T27" fmla="*/ 401 h 401"/>
                <a:gd name="T28" fmla="*/ 326 w 398"/>
                <a:gd name="T29" fmla="*/ 399 h 401"/>
                <a:gd name="T30" fmla="*/ 312 w 398"/>
                <a:gd name="T31" fmla="*/ 393 h 401"/>
                <a:gd name="T32" fmla="*/ 300 w 398"/>
                <a:gd name="T33" fmla="*/ 384 h 401"/>
                <a:gd name="T34" fmla="*/ 16 w 398"/>
                <a:gd name="T35" fmla="*/ 98 h 401"/>
                <a:gd name="T36" fmla="*/ 7 w 398"/>
                <a:gd name="T37" fmla="*/ 86 h 401"/>
                <a:gd name="T38" fmla="*/ 2 w 398"/>
                <a:gd name="T39" fmla="*/ 73 h 401"/>
                <a:gd name="T40" fmla="*/ 0 w 398"/>
                <a:gd name="T41" fmla="*/ 57 h 401"/>
                <a:gd name="T42" fmla="*/ 2 w 398"/>
                <a:gd name="T43" fmla="*/ 43 h 401"/>
                <a:gd name="T44" fmla="*/ 7 w 398"/>
                <a:gd name="T45" fmla="*/ 29 h 401"/>
                <a:gd name="T46" fmla="*/ 16 w 398"/>
                <a:gd name="T47" fmla="*/ 17 h 401"/>
                <a:gd name="T48" fmla="*/ 29 w 398"/>
                <a:gd name="T49" fmla="*/ 7 h 401"/>
                <a:gd name="T50" fmla="*/ 43 w 398"/>
                <a:gd name="T51" fmla="*/ 2 h 401"/>
                <a:gd name="T52" fmla="*/ 57 w 398"/>
                <a:gd name="T53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8" h="401">
                  <a:moveTo>
                    <a:pt x="57" y="0"/>
                  </a:moveTo>
                  <a:lnTo>
                    <a:pt x="72" y="2"/>
                  </a:lnTo>
                  <a:lnTo>
                    <a:pt x="86" y="7"/>
                  </a:lnTo>
                  <a:lnTo>
                    <a:pt x="98" y="17"/>
                  </a:lnTo>
                  <a:lnTo>
                    <a:pt x="381" y="303"/>
                  </a:lnTo>
                  <a:lnTo>
                    <a:pt x="390" y="315"/>
                  </a:lnTo>
                  <a:lnTo>
                    <a:pt x="397" y="328"/>
                  </a:lnTo>
                  <a:lnTo>
                    <a:pt x="398" y="343"/>
                  </a:lnTo>
                  <a:lnTo>
                    <a:pt x="397" y="358"/>
                  </a:lnTo>
                  <a:lnTo>
                    <a:pt x="390" y="371"/>
                  </a:lnTo>
                  <a:lnTo>
                    <a:pt x="381" y="384"/>
                  </a:lnTo>
                  <a:lnTo>
                    <a:pt x="369" y="393"/>
                  </a:lnTo>
                  <a:lnTo>
                    <a:pt x="355" y="399"/>
                  </a:lnTo>
                  <a:lnTo>
                    <a:pt x="340" y="401"/>
                  </a:lnTo>
                  <a:lnTo>
                    <a:pt x="326" y="399"/>
                  </a:lnTo>
                  <a:lnTo>
                    <a:pt x="312" y="393"/>
                  </a:lnTo>
                  <a:lnTo>
                    <a:pt x="300" y="384"/>
                  </a:lnTo>
                  <a:lnTo>
                    <a:pt x="16" y="98"/>
                  </a:lnTo>
                  <a:lnTo>
                    <a:pt x="7" y="86"/>
                  </a:lnTo>
                  <a:lnTo>
                    <a:pt x="2" y="73"/>
                  </a:lnTo>
                  <a:lnTo>
                    <a:pt x="0" y="57"/>
                  </a:lnTo>
                  <a:lnTo>
                    <a:pt x="2" y="43"/>
                  </a:lnTo>
                  <a:lnTo>
                    <a:pt x="7" y="29"/>
                  </a:lnTo>
                  <a:lnTo>
                    <a:pt x="16" y="17"/>
                  </a:lnTo>
                  <a:lnTo>
                    <a:pt x="29" y="7"/>
                  </a:lnTo>
                  <a:lnTo>
                    <a:pt x="43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1" name="Group 830"/>
          <p:cNvGrpSpPr/>
          <p:nvPr/>
        </p:nvGrpSpPr>
        <p:grpSpPr>
          <a:xfrm>
            <a:off x="9091760" y="2720246"/>
            <a:ext cx="547687" cy="492125"/>
            <a:chOff x="9142413" y="2719388"/>
            <a:chExt cx="547687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4" name="Freeform 105"/>
            <p:cNvSpPr>
              <a:spLocks noEditPoints="1"/>
            </p:cNvSpPr>
            <p:nvPr/>
          </p:nvSpPr>
          <p:spPr bwMode="auto">
            <a:xfrm>
              <a:off x="9142413" y="2719388"/>
              <a:ext cx="438150" cy="492125"/>
            </a:xfrm>
            <a:custGeom>
              <a:avLst/>
              <a:gdLst>
                <a:gd name="T0" fmla="*/ 2645 w 2760"/>
                <a:gd name="T1" fmla="*/ 2987 h 3102"/>
                <a:gd name="T2" fmla="*/ 2243 w 2760"/>
                <a:gd name="T3" fmla="*/ 115 h 3102"/>
                <a:gd name="T4" fmla="*/ 2645 w 2760"/>
                <a:gd name="T5" fmla="*/ 115 h 3102"/>
                <a:gd name="T6" fmla="*/ 1454 w 2760"/>
                <a:gd name="T7" fmla="*/ 118 h 3102"/>
                <a:gd name="T8" fmla="*/ 1171 w 2760"/>
                <a:gd name="T9" fmla="*/ 166 h 3102"/>
                <a:gd name="T10" fmla="*/ 909 w 2760"/>
                <a:gd name="T11" fmla="*/ 268 h 3102"/>
                <a:gd name="T12" fmla="*/ 674 w 2760"/>
                <a:gd name="T13" fmla="*/ 415 h 3102"/>
                <a:gd name="T14" fmla="*/ 474 w 2760"/>
                <a:gd name="T15" fmla="*/ 604 h 3102"/>
                <a:gd name="T16" fmla="*/ 312 w 2760"/>
                <a:gd name="T17" fmla="*/ 827 h 3102"/>
                <a:gd name="T18" fmla="*/ 194 w 2760"/>
                <a:gd name="T19" fmla="*/ 1080 h 3102"/>
                <a:gd name="T20" fmla="*/ 129 w 2760"/>
                <a:gd name="T21" fmla="*/ 1357 h 3102"/>
                <a:gd name="T22" fmla="*/ 118 w 2760"/>
                <a:gd name="T23" fmla="*/ 1649 h 3102"/>
                <a:gd name="T24" fmla="*/ 166 w 2760"/>
                <a:gd name="T25" fmla="*/ 1932 h 3102"/>
                <a:gd name="T26" fmla="*/ 268 w 2760"/>
                <a:gd name="T27" fmla="*/ 2194 h 3102"/>
                <a:gd name="T28" fmla="*/ 415 w 2760"/>
                <a:gd name="T29" fmla="*/ 2428 h 3102"/>
                <a:gd name="T30" fmla="*/ 603 w 2760"/>
                <a:gd name="T31" fmla="*/ 2629 h 3102"/>
                <a:gd name="T32" fmla="*/ 828 w 2760"/>
                <a:gd name="T33" fmla="*/ 2791 h 3102"/>
                <a:gd name="T34" fmla="*/ 1081 w 2760"/>
                <a:gd name="T35" fmla="*/ 2908 h 3102"/>
                <a:gd name="T36" fmla="*/ 1358 w 2760"/>
                <a:gd name="T37" fmla="*/ 2975 h 3102"/>
                <a:gd name="T38" fmla="*/ 2128 w 2760"/>
                <a:gd name="T39" fmla="*/ 2987 h 3102"/>
                <a:gd name="T40" fmla="*/ 1485 w 2760"/>
                <a:gd name="T41" fmla="*/ 2295 h 3102"/>
                <a:gd name="T42" fmla="*/ 1292 w 2760"/>
                <a:gd name="T43" fmla="*/ 2251 h 3102"/>
                <a:gd name="T44" fmla="*/ 1122 w 2760"/>
                <a:gd name="T45" fmla="*/ 2161 h 3102"/>
                <a:gd name="T46" fmla="*/ 981 w 2760"/>
                <a:gd name="T47" fmla="*/ 2033 h 3102"/>
                <a:gd name="T48" fmla="*/ 877 w 2760"/>
                <a:gd name="T49" fmla="*/ 1871 h 3102"/>
                <a:gd name="T50" fmla="*/ 817 w 2760"/>
                <a:gd name="T51" fmla="*/ 1686 h 3102"/>
                <a:gd name="T52" fmla="*/ 808 w 2760"/>
                <a:gd name="T53" fmla="*/ 1483 h 3102"/>
                <a:gd name="T54" fmla="*/ 852 w 2760"/>
                <a:gd name="T55" fmla="*/ 1291 h 3102"/>
                <a:gd name="T56" fmla="*/ 942 w 2760"/>
                <a:gd name="T57" fmla="*/ 1121 h 3102"/>
                <a:gd name="T58" fmla="*/ 1072 w 2760"/>
                <a:gd name="T59" fmla="*/ 980 h 3102"/>
                <a:gd name="T60" fmla="*/ 1233 w 2760"/>
                <a:gd name="T61" fmla="*/ 877 h 3102"/>
                <a:gd name="T62" fmla="*/ 1419 w 2760"/>
                <a:gd name="T63" fmla="*/ 817 h 3102"/>
                <a:gd name="T64" fmla="*/ 2128 w 2760"/>
                <a:gd name="T65" fmla="*/ 804 h 3102"/>
                <a:gd name="T66" fmla="*/ 1553 w 2760"/>
                <a:gd name="T67" fmla="*/ 0 h 3102"/>
                <a:gd name="T68" fmla="*/ 1553 w 2760"/>
                <a:gd name="T69" fmla="*/ 919 h 3102"/>
                <a:gd name="T70" fmla="*/ 1364 w 2760"/>
                <a:gd name="T71" fmla="*/ 948 h 3102"/>
                <a:gd name="T72" fmla="*/ 1199 w 2760"/>
                <a:gd name="T73" fmla="*/ 1028 h 3102"/>
                <a:gd name="T74" fmla="*/ 1064 w 2760"/>
                <a:gd name="T75" fmla="*/ 1150 h 3102"/>
                <a:gd name="T76" fmla="*/ 970 w 2760"/>
                <a:gd name="T77" fmla="*/ 1306 h 3102"/>
                <a:gd name="T78" fmla="*/ 923 w 2760"/>
                <a:gd name="T79" fmla="*/ 1486 h 3102"/>
                <a:gd name="T80" fmla="*/ 933 w 2760"/>
                <a:gd name="T81" fmla="*/ 1679 h 3102"/>
                <a:gd name="T82" fmla="*/ 996 w 2760"/>
                <a:gd name="T83" fmla="*/ 1852 h 3102"/>
                <a:gd name="T84" fmla="*/ 1105 w 2760"/>
                <a:gd name="T85" fmla="*/ 1998 h 3102"/>
                <a:gd name="T86" fmla="*/ 1251 w 2760"/>
                <a:gd name="T87" fmla="*/ 2107 h 3102"/>
                <a:gd name="T88" fmla="*/ 1425 w 2760"/>
                <a:gd name="T89" fmla="*/ 2170 h 3102"/>
                <a:gd name="T90" fmla="*/ 2760 w 2760"/>
                <a:gd name="T91" fmla="*/ 2183 h 3102"/>
                <a:gd name="T92" fmla="*/ 1451 w 2760"/>
                <a:gd name="T93" fmla="*/ 3099 h 3102"/>
                <a:gd name="T94" fmla="*/ 1156 w 2760"/>
                <a:gd name="T95" fmla="*/ 3051 h 3102"/>
                <a:gd name="T96" fmla="*/ 882 w 2760"/>
                <a:gd name="T97" fmla="*/ 2951 h 3102"/>
                <a:gd name="T98" fmla="*/ 637 w 2760"/>
                <a:gd name="T99" fmla="*/ 2802 h 3102"/>
                <a:gd name="T100" fmla="*/ 422 w 2760"/>
                <a:gd name="T101" fmla="*/ 2613 h 3102"/>
                <a:gd name="T102" fmla="*/ 246 w 2760"/>
                <a:gd name="T103" fmla="*/ 2388 h 3102"/>
                <a:gd name="T104" fmla="*/ 113 w 2760"/>
                <a:gd name="T105" fmla="*/ 2132 h 3102"/>
                <a:gd name="T106" fmla="*/ 29 w 2760"/>
                <a:gd name="T107" fmla="*/ 1852 h 3102"/>
                <a:gd name="T108" fmla="*/ 0 w 2760"/>
                <a:gd name="T109" fmla="*/ 1551 h 3102"/>
                <a:gd name="T110" fmla="*/ 29 w 2760"/>
                <a:gd name="T111" fmla="*/ 1251 h 3102"/>
                <a:gd name="T112" fmla="*/ 113 w 2760"/>
                <a:gd name="T113" fmla="*/ 971 h 3102"/>
                <a:gd name="T114" fmla="*/ 246 w 2760"/>
                <a:gd name="T115" fmla="*/ 715 h 3102"/>
                <a:gd name="T116" fmla="*/ 422 w 2760"/>
                <a:gd name="T117" fmla="*/ 489 h 3102"/>
                <a:gd name="T118" fmla="*/ 637 w 2760"/>
                <a:gd name="T119" fmla="*/ 300 h 3102"/>
                <a:gd name="T120" fmla="*/ 882 w 2760"/>
                <a:gd name="T121" fmla="*/ 153 h 3102"/>
                <a:gd name="T122" fmla="*/ 1156 w 2760"/>
                <a:gd name="T123" fmla="*/ 52 h 3102"/>
                <a:gd name="T124" fmla="*/ 1451 w 2760"/>
                <a:gd name="T125" fmla="*/ 4 h 3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60" h="3102">
                  <a:moveTo>
                    <a:pt x="2243" y="2298"/>
                  </a:moveTo>
                  <a:lnTo>
                    <a:pt x="2243" y="2987"/>
                  </a:lnTo>
                  <a:lnTo>
                    <a:pt x="2645" y="2987"/>
                  </a:lnTo>
                  <a:lnTo>
                    <a:pt x="2645" y="2298"/>
                  </a:lnTo>
                  <a:lnTo>
                    <a:pt x="2243" y="2298"/>
                  </a:lnTo>
                  <a:close/>
                  <a:moveTo>
                    <a:pt x="2243" y="115"/>
                  </a:moveTo>
                  <a:lnTo>
                    <a:pt x="2243" y="804"/>
                  </a:lnTo>
                  <a:lnTo>
                    <a:pt x="2645" y="804"/>
                  </a:lnTo>
                  <a:lnTo>
                    <a:pt x="2645" y="115"/>
                  </a:lnTo>
                  <a:lnTo>
                    <a:pt x="2243" y="115"/>
                  </a:lnTo>
                  <a:close/>
                  <a:moveTo>
                    <a:pt x="1553" y="115"/>
                  </a:moveTo>
                  <a:lnTo>
                    <a:pt x="1454" y="118"/>
                  </a:lnTo>
                  <a:lnTo>
                    <a:pt x="1358" y="129"/>
                  </a:lnTo>
                  <a:lnTo>
                    <a:pt x="1263" y="145"/>
                  </a:lnTo>
                  <a:lnTo>
                    <a:pt x="1171" y="166"/>
                  </a:lnTo>
                  <a:lnTo>
                    <a:pt x="1081" y="195"/>
                  </a:lnTo>
                  <a:lnTo>
                    <a:pt x="993" y="228"/>
                  </a:lnTo>
                  <a:lnTo>
                    <a:pt x="909" y="268"/>
                  </a:lnTo>
                  <a:lnTo>
                    <a:pt x="828" y="312"/>
                  </a:lnTo>
                  <a:lnTo>
                    <a:pt x="750" y="361"/>
                  </a:lnTo>
                  <a:lnTo>
                    <a:pt x="674" y="415"/>
                  </a:lnTo>
                  <a:lnTo>
                    <a:pt x="603" y="473"/>
                  </a:lnTo>
                  <a:lnTo>
                    <a:pt x="536" y="536"/>
                  </a:lnTo>
                  <a:lnTo>
                    <a:pt x="474" y="604"/>
                  </a:lnTo>
                  <a:lnTo>
                    <a:pt x="415" y="674"/>
                  </a:lnTo>
                  <a:lnTo>
                    <a:pt x="361" y="749"/>
                  </a:lnTo>
                  <a:lnTo>
                    <a:pt x="312" y="827"/>
                  </a:lnTo>
                  <a:lnTo>
                    <a:pt x="268" y="909"/>
                  </a:lnTo>
                  <a:lnTo>
                    <a:pt x="228" y="992"/>
                  </a:lnTo>
                  <a:lnTo>
                    <a:pt x="194" y="1080"/>
                  </a:lnTo>
                  <a:lnTo>
                    <a:pt x="166" y="1170"/>
                  </a:lnTo>
                  <a:lnTo>
                    <a:pt x="144" y="1262"/>
                  </a:lnTo>
                  <a:lnTo>
                    <a:pt x="129" y="1357"/>
                  </a:lnTo>
                  <a:lnTo>
                    <a:pt x="118" y="1453"/>
                  </a:lnTo>
                  <a:lnTo>
                    <a:pt x="115" y="1551"/>
                  </a:lnTo>
                  <a:lnTo>
                    <a:pt x="118" y="1649"/>
                  </a:lnTo>
                  <a:lnTo>
                    <a:pt x="129" y="1746"/>
                  </a:lnTo>
                  <a:lnTo>
                    <a:pt x="144" y="1840"/>
                  </a:lnTo>
                  <a:lnTo>
                    <a:pt x="166" y="1932"/>
                  </a:lnTo>
                  <a:lnTo>
                    <a:pt x="194" y="2022"/>
                  </a:lnTo>
                  <a:lnTo>
                    <a:pt x="228" y="2110"/>
                  </a:lnTo>
                  <a:lnTo>
                    <a:pt x="268" y="2194"/>
                  </a:lnTo>
                  <a:lnTo>
                    <a:pt x="312" y="2276"/>
                  </a:lnTo>
                  <a:lnTo>
                    <a:pt x="361" y="2353"/>
                  </a:lnTo>
                  <a:lnTo>
                    <a:pt x="415" y="2428"/>
                  </a:lnTo>
                  <a:lnTo>
                    <a:pt x="474" y="2499"/>
                  </a:lnTo>
                  <a:lnTo>
                    <a:pt x="536" y="2566"/>
                  </a:lnTo>
                  <a:lnTo>
                    <a:pt x="603" y="2629"/>
                  </a:lnTo>
                  <a:lnTo>
                    <a:pt x="674" y="2687"/>
                  </a:lnTo>
                  <a:lnTo>
                    <a:pt x="750" y="2742"/>
                  </a:lnTo>
                  <a:lnTo>
                    <a:pt x="828" y="2791"/>
                  </a:lnTo>
                  <a:lnTo>
                    <a:pt x="909" y="2836"/>
                  </a:lnTo>
                  <a:lnTo>
                    <a:pt x="993" y="2874"/>
                  </a:lnTo>
                  <a:lnTo>
                    <a:pt x="1081" y="2908"/>
                  </a:lnTo>
                  <a:lnTo>
                    <a:pt x="1171" y="2936"/>
                  </a:lnTo>
                  <a:lnTo>
                    <a:pt x="1263" y="2958"/>
                  </a:lnTo>
                  <a:lnTo>
                    <a:pt x="1358" y="2975"/>
                  </a:lnTo>
                  <a:lnTo>
                    <a:pt x="1454" y="2984"/>
                  </a:lnTo>
                  <a:lnTo>
                    <a:pt x="1553" y="2987"/>
                  </a:lnTo>
                  <a:lnTo>
                    <a:pt x="2128" y="2987"/>
                  </a:lnTo>
                  <a:lnTo>
                    <a:pt x="2128" y="2298"/>
                  </a:lnTo>
                  <a:lnTo>
                    <a:pt x="1553" y="2298"/>
                  </a:lnTo>
                  <a:lnTo>
                    <a:pt x="1485" y="2295"/>
                  </a:lnTo>
                  <a:lnTo>
                    <a:pt x="1419" y="2286"/>
                  </a:lnTo>
                  <a:lnTo>
                    <a:pt x="1354" y="2272"/>
                  </a:lnTo>
                  <a:lnTo>
                    <a:pt x="1292" y="2251"/>
                  </a:lnTo>
                  <a:lnTo>
                    <a:pt x="1233" y="2226"/>
                  </a:lnTo>
                  <a:lnTo>
                    <a:pt x="1175" y="2195"/>
                  </a:lnTo>
                  <a:lnTo>
                    <a:pt x="1122" y="2161"/>
                  </a:lnTo>
                  <a:lnTo>
                    <a:pt x="1072" y="2122"/>
                  </a:lnTo>
                  <a:lnTo>
                    <a:pt x="1025" y="2080"/>
                  </a:lnTo>
                  <a:lnTo>
                    <a:pt x="981" y="2033"/>
                  </a:lnTo>
                  <a:lnTo>
                    <a:pt x="942" y="1981"/>
                  </a:lnTo>
                  <a:lnTo>
                    <a:pt x="907" y="1928"/>
                  </a:lnTo>
                  <a:lnTo>
                    <a:pt x="877" y="1871"/>
                  </a:lnTo>
                  <a:lnTo>
                    <a:pt x="852" y="1811"/>
                  </a:lnTo>
                  <a:lnTo>
                    <a:pt x="832" y="1750"/>
                  </a:lnTo>
                  <a:lnTo>
                    <a:pt x="817" y="1686"/>
                  </a:lnTo>
                  <a:lnTo>
                    <a:pt x="808" y="1619"/>
                  </a:lnTo>
                  <a:lnTo>
                    <a:pt x="805" y="1551"/>
                  </a:lnTo>
                  <a:lnTo>
                    <a:pt x="808" y="1483"/>
                  </a:lnTo>
                  <a:lnTo>
                    <a:pt x="817" y="1417"/>
                  </a:lnTo>
                  <a:lnTo>
                    <a:pt x="832" y="1353"/>
                  </a:lnTo>
                  <a:lnTo>
                    <a:pt x="852" y="1291"/>
                  </a:lnTo>
                  <a:lnTo>
                    <a:pt x="877" y="1232"/>
                  </a:lnTo>
                  <a:lnTo>
                    <a:pt x="907" y="1175"/>
                  </a:lnTo>
                  <a:lnTo>
                    <a:pt x="942" y="1121"/>
                  </a:lnTo>
                  <a:lnTo>
                    <a:pt x="981" y="1071"/>
                  </a:lnTo>
                  <a:lnTo>
                    <a:pt x="1025" y="1024"/>
                  </a:lnTo>
                  <a:lnTo>
                    <a:pt x="1072" y="980"/>
                  </a:lnTo>
                  <a:lnTo>
                    <a:pt x="1122" y="941"/>
                  </a:lnTo>
                  <a:lnTo>
                    <a:pt x="1175" y="907"/>
                  </a:lnTo>
                  <a:lnTo>
                    <a:pt x="1233" y="877"/>
                  </a:lnTo>
                  <a:lnTo>
                    <a:pt x="1292" y="851"/>
                  </a:lnTo>
                  <a:lnTo>
                    <a:pt x="1354" y="832"/>
                  </a:lnTo>
                  <a:lnTo>
                    <a:pt x="1419" y="817"/>
                  </a:lnTo>
                  <a:lnTo>
                    <a:pt x="1485" y="808"/>
                  </a:lnTo>
                  <a:lnTo>
                    <a:pt x="1553" y="804"/>
                  </a:lnTo>
                  <a:lnTo>
                    <a:pt x="2128" y="804"/>
                  </a:lnTo>
                  <a:lnTo>
                    <a:pt x="2128" y="115"/>
                  </a:lnTo>
                  <a:lnTo>
                    <a:pt x="1553" y="115"/>
                  </a:lnTo>
                  <a:close/>
                  <a:moveTo>
                    <a:pt x="1553" y="0"/>
                  </a:moveTo>
                  <a:lnTo>
                    <a:pt x="2760" y="0"/>
                  </a:lnTo>
                  <a:lnTo>
                    <a:pt x="2760" y="919"/>
                  </a:lnTo>
                  <a:lnTo>
                    <a:pt x="1553" y="919"/>
                  </a:lnTo>
                  <a:lnTo>
                    <a:pt x="1488" y="923"/>
                  </a:lnTo>
                  <a:lnTo>
                    <a:pt x="1425" y="932"/>
                  </a:lnTo>
                  <a:lnTo>
                    <a:pt x="1364" y="948"/>
                  </a:lnTo>
                  <a:lnTo>
                    <a:pt x="1307" y="969"/>
                  </a:lnTo>
                  <a:lnTo>
                    <a:pt x="1251" y="996"/>
                  </a:lnTo>
                  <a:lnTo>
                    <a:pt x="1199" y="1028"/>
                  </a:lnTo>
                  <a:lnTo>
                    <a:pt x="1150" y="1063"/>
                  </a:lnTo>
                  <a:lnTo>
                    <a:pt x="1105" y="1105"/>
                  </a:lnTo>
                  <a:lnTo>
                    <a:pt x="1064" y="1150"/>
                  </a:lnTo>
                  <a:lnTo>
                    <a:pt x="1028" y="1198"/>
                  </a:lnTo>
                  <a:lnTo>
                    <a:pt x="996" y="1250"/>
                  </a:lnTo>
                  <a:lnTo>
                    <a:pt x="970" y="1306"/>
                  </a:lnTo>
                  <a:lnTo>
                    <a:pt x="948" y="1363"/>
                  </a:lnTo>
                  <a:lnTo>
                    <a:pt x="933" y="1424"/>
                  </a:lnTo>
                  <a:lnTo>
                    <a:pt x="923" y="1486"/>
                  </a:lnTo>
                  <a:lnTo>
                    <a:pt x="920" y="1551"/>
                  </a:lnTo>
                  <a:lnTo>
                    <a:pt x="923" y="1616"/>
                  </a:lnTo>
                  <a:lnTo>
                    <a:pt x="933" y="1679"/>
                  </a:lnTo>
                  <a:lnTo>
                    <a:pt x="948" y="1739"/>
                  </a:lnTo>
                  <a:lnTo>
                    <a:pt x="970" y="1797"/>
                  </a:lnTo>
                  <a:lnTo>
                    <a:pt x="996" y="1852"/>
                  </a:lnTo>
                  <a:lnTo>
                    <a:pt x="1028" y="1904"/>
                  </a:lnTo>
                  <a:lnTo>
                    <a:pt x="1064" y="1953"/>
                  </a:lnTo>
                  <a:lnTo>
                    <a:pt x="1105" y="1998"/>
                  </a:lnTo>
                  <a:lnTo>
                    <a:pt x="1150" y="2039"/>
                  </a:lnTo>
                  <a:lnTo>
                    <a:pt x="1199" y="2075"/>
                  </a:lnTo>
                  <a:lnTo>
                    <a:pt x="1251" y="2107"/>
                  </a:lnTo>
                  <a:lnTo>
                    <a:pt x="1307" y="2133"/>
                  </a:lnTo>
                  <a:lnTo>
                    <a:pt x="1364" y="2155"/>
                  </a:lnTo>
                  <a:lnTo>
                    <a:pt x="1425" y="2170"/>
                  </a:lnTo>
                  <a:lnTo>
                    <a:pt x="1488" y="2180"/>
                  </a:lnTo>
                  <a:lnTo>
                    <a:pt x="1553" y="2183"/>
                  </a:lnTo>
                  <a:lnTo>
                    <a:pt x="2760" y="2183"/>
                  </a:lnTo>
                  <a:lnTo>
                    <a:pt x="2760" y="3102"/>
                  </a:lnTo>
                  <a:lnTo>
                    <a:pt x="1553" y="3102"/>
                  </a:lnTo>
                  <a:lnTo>
                    <a:pt x="1451" y="3099"/>
                  </a:lnTo>
                  <a:lnTo>
                    <a:pt x="1351" y="3089"/>
                  </a:lnTo>
                  <a:lnTo>
                    <a:pt x="1252" y="3073"/>
                  </a:lnTo>
                  <a:lnTo>
                    <a:pt x="1156" y="3051"/>
                  </a:lnTo>
                  <a:lnTo>
                    <a:pt x="1062" y="3023"/>
                  </a:lnTo>
                  <a:lnTo>
                    <a:pt x="971" y="2989"/>
                  </a:lnTo>
                  <a:lnTo>
                    <a:pt x="882" y="2951"/>
                  </a:lnTo>
                  <a:lnTo>
                    <a:pt x="798" y="2906"/>
                  </a:lnTo>
                  <a:lnTo>
                    <a:pt x="715" y="2857"/>
                  </a:lnTo>
                  <a:lnTo>
                    <a:pt x="637" y="2802"/>
                  </a:lnTo>
                  <a:lnTo>
                    <a:pt x="561" y="2744"/>
                  </a:lnTo>
                  <a:lnTo>
                    <a:pt x="489" y="2680"/>
                  </a:lnTo>
                  <a:lnTo>
                    <a:pt x="422" y="2613"/>
                  </a:lnTo>
                  <a:lnTo>
                    <a:pt x="359" y="2542"/>
                  </a:lnTo>
                  <a:lnTo>
                    <a:pt x="300" y="2467"/>
                  </a:lnTo>
                  <a:lnTo>
                    <a:pt x="246" y="2388"/>
                  </a:lnTo>
                  <a:lnTo>
                    <a:pt x="197" y="2306"/>
                  </a:lnTo>
                  <a:lnTo>
                    <a:pt x="152" y="2221"/>
                  </a:lnTo>
                  <a:lnTo>
                    <a:pt x="113" y="2132"/>
                  </a:lnTo>
                  <a:lnTo>
                    <a:pt x="79" y="2041"/>
                  </a:lnTo>
                  <a:lnTo>
                    <a:pt x="51" y="1947"/>
                  </a:lnTo>
                  <a:lnTo>
                    <a:pt x="29" y="1852"/>
                  </a:lnTo>
                  <a:lnTo>
                    <a:pt x="14" y="1754"/>
                  </a:lnTo>
                  <a:lnTo>
                    <a:pt x="3" y="1654"/>
                  </a:lnTo>
                  <a:lnTo>
                    <a:pt x="0" y="1551"/>
                  </a:lnTo>
                  <a:lnTo>
                    <a:pt x="3" y="1450"/>
                  </a:lnTo>
                  <a:lnTo>
                    <a:pt x="14" y="1350"/>
                  </a:lnTo>
                  <a:lnTo>
                    <a:pt x="29" y="1251"/>
                  </a:lnTo>
                  <a:lnTo>
                    <a:pt x="51" y="1155"/>
                  </a:lnTo>
                  <a:lnTo>
                    <a:pt x="79" y="1061"/>
                  </a:lnTo>
                  <a:lnTo>
                    <a:pt x="113" y="971"/>
                  </a:lnTo>
                  <a:lnTo>
                    <a:pt x="152" y="883"/>
                  </a:lnTo>
                  <a:lnTo>
                    <a:pt x="197" y="797"/>
                  </a:lnTo>
                  <a:lnTo>
                    <a:pt x="246" y="715"/>
                  </a:lnTo>
                  <a:lnTo>
                    <a:pt x="300" y="636"/>
                  </a:lnTo>
                  <a:lnTo>
                    <a:pt x="359" y="561"/>
                  </a:lnTo>
                  <a:lnTo>
                    <a:pt x="422" y="489"/>
                  </a:lnTo>
                  <a:lnTo>
                    <a:pt x="489" y="422"/>
                  </a:lnTo>
                  <a:lnTo>
                    <a:pt x="561" y="359"/>
                  </a:lnTo>
                  <a:lnTo>
                    <a:pt x="637" y="300"/>
                  </a:lnTo>
                  <a:lnTo>
                    <a:pt x="715" y="246"/>
                  </a:lnTo>
                  <a:lnTo>
                    <a:pt x="798" y="197"/>
                  </a:lnTo>
                  <a:lnTo>
                    <a:pt x="882" y="153"/>
                  </a:lnTo>
                  <a:lnTo>
                    <a:pt x="971" y="113"/>
                  </a:lnTo>
                  <a:lnTo>
                    <a:pt x="1062" y="80"/>
                  </a:lnTo>
                  <a:lnTo>
                    <a:pt x="1156" y="52"/>
                  </a:lnTo>
                  <a:lnTo>
                    <a:pt x="1252" y="30"/>
                  </a:lnTo>
                  <a:lnTo>
                    <a:pt x="1351" y="14"/>
                  </a:lnTo>
                  <a:lnTo>
                    <a:pt x="1451" y="4"/>
                  </a:lnTo>
                  <a:lnTo>
                    <a:pt x="15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5" name="Freeform 106"/>
            <p:cNvSpPr>
              <a:spLocks/>
            </p:cNvSpPr>
            <p:nvPr/>
          </p:nvSpPr>
          <p:spPr bwMode="auto">
            <a:xfrm>
              <a:off x="9626600" y="2746375"/>
              <a:ext cx="26987" cy="17462"/>
            </a:xfrm>
            <a:custGeom>
              <a:avLst/>
              <a:gdLst>
                <a:gd name="T0" fmla="*/ 57 w 172"/>
                <a:gd name="T1" fmla="*/ 0 h 115"/>
                <a:gd name="T2" fmla="*/ 115 w 172"/>
                <a:gd name="T3" fmla="*/ 0 h 115"/>
                <a:gd name="T4" fmla="*/ 132 w 172"/>
                <a:gd name="T5" fmla="*/ 3 h 115"/>
                <a:gd name="T6" fmla="*/ 148 w 172"/>
                <a:gd name="T7" fmla="*/ 11 h 115"/>
                <a:gd name="T8" fmla="*/ 161 w 172"/>
                <a:gd name="T9" fmla="*/ 24 h 115"/>
                <a:gd name="T10" fmla="*/ 169 w 172"/>
                <a:gd name="T11" fmla="*/ 39 h 115"/>
                <a:gd name="T12" fmla="*/ 172 w 172"/>
                <a:gd name="T13" fmla="*/ 57 h 115"/>
                <a:gd name="T14" fmla="*/ 169 w 172"/>
                <a:gd name="T15" fmla="*/ 75 h 115"/>
                <a:gd name="T16" fmla="*/ 161 w 172"/>
                <a:gd name="T17" fmla="*/ 92 h 115"/>
                <a:gd name="T18" fmla="*/ 148 w 172"/>
                <a:gd name="T19" fmla="*/ 103 h 115"/>
                <a:gd name="T20" fmla="*/ 132 w 172"/>
                <a:gd name="T21" fmla="*/ 111 h 115"/>
                <a:gd name="T22" fmla="*/ 115 w 172"/>
                <a:gd name="T23" fmla="*/ 115 h 115"/>
                <a:gd name="T24" fmla="*/ 57 w 172"/>
                <a:gd name="T25" fmla="*/ 115 h 115"/>
                <a:gd name="T26" fmla="*/ 39 w 172"/>
                <a:gd name="T27" fmla="*/ 111 h 115"/>
                <a:gd name="T28" fmla="*/ 23 w 172"/>
                <a:gd name="T29" fmla="*/ 103 h 115"/>
                <a:gd name="T30" fmla="*/ 11 w 172"/>
                <a:gd name="T31" fmla="*/ 92 h 115"/>
                <a:gd name="T32" fmla="*/ 3 w 172"/>
                <a:gd name="T33" fmla="*/ 75 h 115"/>
                <a:gd name="T34" fmla="*/ 0 w 172"/>
                <a:gd name="T35" fmla="*/ 57 h 115"/>
                <a:gd name="T36" fmla="*/ 3 w 172"/>
                <a:gd name="T37" fmla="*/ 39 h 115"/>
                <a:gd name="T38" fmla="*/ 11 w 172"/>
                <a:gd name="T39" fmla="*/ 24 h 115"/>
                <a:gd name="T40" fmla="*/ 23 w 172"/>
                <a:gd name="T41" fmla="*/ 11 h 115"/>
                <a:gd name="T42" fmla="*/ 39 w 172"/>
                <a:gd name="T43" fmla="*/ 3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5" y="0"/>
                  </a:lnTo>
                  <a:lnTo>
                    <a:pt x="132" y="3"/>
                  </a:lnTo>
                  <a:lnTo>
                    <a:pt x="148" y="11"/>
                  </a:lnTo>
                  <a:lnTo>
                    <a:pt x="161" y="24"/>
                  </a:lnTo>
                  <a:lnTo>
                    <a:pt x="169" y="39"/>
                  </a:lnTo>
                  <a:lnTo>
                    <a:pt x="172" y="57"/>
                  </a:lnTo>
                  <a:lnTo>
                    <a:pt x="169" y="75"/>
                  </a:lnTo>
                  <a:lnTo>
                    <a:pt x="161" y="92"/>
                  </a:lnTo>
                  <a:lnTo>
                    <a:pt x="148" y="103"/>
                  </a:lnTo>
                  <a:lnTo>
                    <a:pt x="132" y="111"/>
                  </a:lnTo>
                  <a:lnTo>
                    <a:pt x="115" y="115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6" name="Freeform 107"/>
            <p:cNvSpPr>
              <a:spLocks/>
            </p:cNvSpPr>
            <p:nvPr/>
          </p:nvSpPr>
          <p:spPr bwMode="auto">
            <a:xfrm>
              <a:off x="9590088" y="2746375"/>
              <a:ext cx="26987" cy="17462"/>
            </a:xfrm>
            <a:custGeom>
              <a:avLst/>
              <a:gdLst>
                <a:gd name="T0" fmla="*/ 57 w 172"/>
                <a:gd name="T1" fmla="*/ 0 h 115"/>
                <a:gd name="T2" fmla="*/ 115 w 172"/>
                <a:gd name="T3" fmla="*/ 0 h 115"/>
                <a:gd name="T4" fmla="*/ 132 w 172"/>
                <a:gd name="T5" fmla="*/ 3 h 115"/>
                <a:gd name="T6" fmla="*/ 149 w 172"/>
                <a:gd name="T7" fmla="*/ 11 h 115"/>
                <a:gd name="T8" fmla="*/ 161 w 172"/>
                <a:gd name="T9" fmla="*/ 24 h 115"/>
                <a:gd name="T10" fmla="*/ 169 w 172"/>
                <a:gd name="T11" fmla="*/ 39 h 115"/>
                <a:gd name="T12" fmla="*/ 172 w 172"/>
                <a:gd name="T13" fmla="*/ 57 h 115"/>
                <a:gd name="T14" fmla="*/ 169 w 172"/>
                <a:gd name="T15" fmla="*/ 75 h 115"/>
                <a:gd name="T16" fmla="*/ 161 w 172"/>
                <a:gd name="T17" fmla="*/ 92 h 115"/>
                <a:gd name="T18" fmla="*/ 149 w 172"/>
                <a:gd name="T19" fmla="*/ 103 h 115"/>
                <a:gd name="T20" fmla="*/ 132 w 172"/>
                <a:gd name="T21" fmla="*/ 111 h 115"/>
                <a:gd name="T22" fmla="*/ 115 w 172"/>
                <a:gd name="T23" fmla="*/ 115 h 115"/>
                <a:gd name="T24" fmla="*/ 57 w 172"/>
                <a:gd name="T25" fmla="*/ 115 h 115"/>
                <a:gd name="T26" fmla="*/ 39 w 172"/>
                <a:gd name="T27" fmla="*/ 111 h 115"/>
                <a:gd name="T28" fmla="*/ 24 w 172"/>
                <a:gd name="T29" fmla="*/ 103 h 115"/>
                <a:gd name="T30" fmla="*/ 11 w 172"/>
                <a:gd name="T31" fmla="*/ 92 h 115"/>
                <a:gd name="T32" fmla="*/ 3 w 172"/>
                <a:gd name="T33" fmla="*/ 75 h 115"/>
                <a:gd name="T34" fmla="*/ 0 w 172"/>
                <a:gd name="T35" fmla="*/ 57 h 115"/>
                <a:gd name="T36" fmla="*/ 3 w 172"/>
                <a:gd name="T37" fmla="*/ 39 h 115"/>
                <a:gd name="T38" fmla="*/ 11 w 172"/>
                <a:gd name="T39" fmla="*/ 24 h 115"/>
                <a:gd name="T40" fmla="*/ 24 w 172"/>
                <a:gd name="T41" fmla="*/ 11 h 115"/>
                <a:gd name="T42" fmla="*/ 39 w 172"/>
                <a:gd name="T43" fmla="*/ 3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5" y="0"/>
                  </a:lnTo>
                  <a:lnTo>
                    <a:pt x="132" y="3"/>
                  </a:lnTo>
                  <a:lnTo>
                    <a:pt x="149" y="11"/>
                  </a:lnTo>
                  <a:lnTo>
                    <a:pt x="161" y="24"/>
                  </a:lnTo>
                  <a:lnTo>
                    <a:pt x="169" y="39"/>
                  </a:lnTo>
                  <a:lnTo>
                    <a:pt x="172" y="57"/>
                  </a:lnTo>
                  <a:lnTo>
                    <a:pt x="169" y="75"/>
                  </a:lnTo>
                  <a:lnTo>
                    <a:pt x="161" y="92"/>
                  </a:lnTo>
                  <a:lnTo>
                    <a:pt x="149" y="103"/>
                  </a:lnTo>
                  <a:lnTo>
                    <a:pt x="132" y="111"/>
                  </a:lnTo>
                  <a:lnTo>
                    <a:pt x="115" y="115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1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" name="Freeform 108"/>
            <p:cNvSpPr>
              <a:spLocks/>
            </p:cNvSpPr>
            <p:nvPr/>
          </p:nvSpPr>
          <p:spPr bwMode="auto">
            <a:xfrm>
              <a:off x="9663113" y="2746375"/>
              <a:ext cx="26987" cy="17462"/>
            </a:xfrm>
            <a:custGeom>
              <a:avLst/>
              <a:gdLst>
                <a:gd name="T0" fmla="*/ 57 w 172"/>
                <a:gd name="T1" fmla="*/ 0 h 115"/>
                <a:gd name="T2" fmla="*/ 115 w 172"/>
                <a:gd name="T3" fmla="*/ 0 h 115"/>
                <a:gd name="T4" fmla="*/ 132 w 172"/>
                <a:gd name="T5" fmla="*/ 3 h 115"/>
                <a:gd name="T6" fmla="*/ 148 w 172"/>
                <a:gd name="T7" fmla="*/ 11 h 115"/>
                <a:gd name="T8" fmla="*/ 161 w 172"/>
                <a:gd name="T9" fmla="*/ 24 h 115"/>
                <a:gd name="T10" fmla="*/ 169 w 172"/>
                <a:gd name="T11" fmla="*/ 39 h 115"/>
                <a:gd name="T12" fmla="*/ 172 w 172"/>
                <a:gd name="T13" fmla="*/ 57 h 115"/>
                <a:gd name="T14" fmla="*/ 169 w 172"/>
                <a:gd name="T15" fmla="*/ 75 h 115"/>
                <a:gd name="T16" fmla="*/ 161 w 172"/>
                <a:gd name="T17" fmla="*/ 92 h 115"/>
                <a:gd name="T18" fmla="*/ 148 w 172"/>
                <a:gd name="T19" fmla="*/ 103 h 115"/>
                <a:gd name="T20" fmla="*/ 132 w 172"/>
                <a:gd name="T21" fmla="*/ 111 h 115"/>
                <a:gd name="T22" fmla="*/ 115 w 172"/>
                <a:gd name="T23" fmla="*/ 115 h 115"/>
                <a:gd name="T24" fmla="*/ 57 w 172"/>
                <a:gd name="T25" fmla="*/ 115 h 115"/>
                <a:gd name="T26" fmla="*/ 39 w 172"/>
                <a:gd name="T27" fmla="*/ 111 h 115"/>
                <a:gd name="T28" fmla="*/ 24 w 172"/>
                <a:gd name="T29" fmla="*/ 103 h 115"/>
                <a:gd name="T30" fmla="*/ 11 w 172"/>
                <a:gd name="T31" fmla="*/ 92 h 115"/>
                <a:gd name="T32" fmla="*/ 3 w 172"/>
                <a:gd name="T33" fmla="*/ 75 h 115"/>
                <a:gd name="T34" fmla="*/ 0 w 172"/>
                <a:gd name="T35" fmla="*/ 57 h 115"/>
                <a:gd name="T36" fmla="*/ 3 w 172"/>
                <a:gd name="T37" fmla="*/ 39 h 115"/>
                <a:gd name="T38" fmla="*/ 11 w 172"/>
                <a:gd name="T39" fmla="*/ 24 h 115"/>
                <a:gd name="T40" fmla="*/ 24 w 172"/>
                <a:gd name="T41" fmla="*/ 11 h 115"/>
                <a:gd name="T42" fmla="*/ 39 w 172"/>
                <a:gd name="T43" fmla="*/ 3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5" y="0"/>
                  </a:lnTo>
                  <a:lnTo>
                    <a:pt x="132" y="3"/>
                  </a:lnTo>
                  <a:lnTo>
                    <a:pt x="148" y="11"/>
                  </a:lnTo>
                  <a:lnTo>
                    <a:pt x="161" y="24"/>
                  </a:lnTo>
                  <a:lnTo>
                    <a:pt x="169" y="39"/>
                  </a:lnTo>
                  <a:lnTo>
                    <a:pt x="172" y="57"/>
                  </a:lnTo>
                  <a:lnTo>
                    <a:pt x="169" y="75"/>
                  </a:lnTo>
                  <a:lnTo>
                    <a:pt x="161" y="92"/>
                  </a:lnTo>
                  <a:lnTo>
                    <a:pt x="148" y="103"/>
                  </a:lnTo>
                  <a:lnTo>
                    <a:pt x="132" y="111"/>
                  </a:lnTo>
                  <a:lnTo>
                    <a:pt x="115" y="115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1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8" name="Freeform 109"/>
            <p:cNvSpPr>
              <a:spLocks/>
            </p:cNvSpPr>
            <p:nvPr/>
          </p:nvSpPr>
          <p:spPr bwMode="auto">
            <a:xfrm>
              <a:off x="9626600" y="2819400"/>
              <a:ext cx="26987" cy="17462"/>
            </a:xfrm>
            <a:custGeom>
              <a:avLst/>
              <a:gdLst>
                <a:gd name="T0" fmla="*/ 57 w 172"/>
                <a:gd name="T1" fmla="*/ 0 h 115"/>
                <a:gd name="T2" fmla="*/ 115 w 172"/>
                <a:gd name="T3" fmla="*/ 0 h 115"/>
                <a:gd name="T4" fmla="*/ 132 w 172"/>
                <a:gd name="T5" fmla="*/ 3 h 115"/>
                <a:gd name="T6" fmla="*/ 148 w 172"/>
                <a:gd name="T7" fmla="*/ 12 h 115"/>
                <a:gd name="T8" fmla="*/ 161 w 172"/>
                <a:gd name="T9" fmla="*/ 24 h 115"/>
                <a:gd name="T10" fmla="*/ 169 w 172"/>
                <a:gd name="T11" fmla="*/ 40 h 115"/>
                <a:gd name="T12" fmla="*/ 172 w 172"/>
                <a:gd name="T13" fmla="*/ 58 h 115"/>
                <a:gd name="T14" fmla="*/ 169 w 172"/>
                <a:gd name="T15" fmla="*/ 76 h 115"/>
                <a:gd name="T16" fmla="*/ 161 w 172"/>
                <a:gd name="T17" fmla="*/ 92 h 115"/>
                <a:gd name="T18" fmla="*/ 148 w 172"/>
                <a:gd name="T19" fmla="*/ 104 h 115"/>
                <a:gd name="T20" fmla="*/ 132 w 172"/>
                <a:gd name="T21" fmla="*/ 112 h 115"/>
                <a:gd name="T22" fmla="*/ 115 w 172"/>
                <a:gd name="T23" fmla="*/ 115 h 115"/>
                <a:gd name="T24" fmla="*/ 57 w 172"/>
                <a:gd name="T25" fmla="*/ 115 h 115"/>
                <a:gd name="T26" fmla="*/ 39 w 172"/>
                <a:gd name="T27" fmla="*/ 112 h 115"/>
                <a:gd name="T28" fmla="*/ 23 w 172"/>
                <a:gd name="T29" fmla="*/ 104 h 115"/>
                <a:gd name="T30" fmla="*/ 11 w 172"/>
                <a:gd name="T31" fmla="*/ 92 h 115"/>
                <a:gd name="T32" fmla="*/ 3 w 172"/>
                <a:gd name="T33" fmla="*/ 76 h 115"/>
                <a:gd name="T34" fmla="*/ 0 w 172"/>
                <a:gd name="T35" fmla="*/ 58 h 115"/>
                <a:gd name="T36" fmla="*/ 3 w 172"/>
                <a:gd name="T37" fmla="*/ 40 h 115"/>
                <a:gd name="T38" fmla="*/ 11 w 172"/>
                <a:gd name="T39" fmla="*/ 24 h 115"/>
                <a:gd name="T40" fmla="*/ 23 w 172"/>
                <a:gd name="T41" fmla="*/ 12 h 115"/>
                <a:gd name="T42" fmla="*/ 39 w 172"/>
                <a:gd name="T43" fmla="*/ 3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5" y="0"/>
                  </a:lnTo>
                  <a:lnTo>
                    <a:pt x="132" y="3"/>
                  </a:lnTo>
                  <a:lnTo>
                    <a:pt x="148" y="12"/>
                  </a:lnTo>
                  <a:lnTo>
                    <a:pt x="161" y="24"/>
                  </a:lnTo>
                  <a:lnTo>
                    <a:pt x="169" y="40"/>
                  </a:lnTo>
                  <a:lnTo>
                    <a:pt x="172" y="58"/>
                  </a:lnTo>
                  <a:lnTo>
                    <a:pt x="169" y="76"/>
                  </a:lnTo>
                  <a:lnTo>
                    <a:pt x="161" y="92"/>
                  </a:lnTo>
                  <a:lnTo>
                    <a:pt x="148" y="104"/>
                  </a:lnTo>
                  <a:lnTo>
                    <a:pt x="132" y="112"/>
                  </a:lnTo>
                  <a:lnTo>
                    <a:pt x="115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" name="Freeform 110"/>
            <p:cNvSpPr>
              <a:spLocks/>
            </p:cNvSpPr>
            <p:nvPr/>
          </p:nvSpPr>
          <p:spPr bwMode="auto">
            <a:xfrm>
              <a:off x="9590088" y="2819400"/>
              <a:ext cx="26987" cy="17462"/>
            </a:xfrm>
            <a:custGeom>
              <a:avLst/>
              <a:gdLst>
                <a:gd name="T0" fmla="*/ 57 w 172"/>
                <a:gd name="T1" fmla="*/ 0 h 115"/>
                <a:gd name="T2" fmla="*/ 115 w 172"/>
                <a:gd name="T3" fmla="*/ 0 h 115"/>
                <a:gd name="T4" fmla="*/ 132 w 172"/>
                <a:gd name="T5" fmla="*/ 3 h 115"/>
                <a:gd name="T6" fmla="*/ 149 w 172"/>
                <a:gd name="T7" fmla="*/ 12 h 115"/>
                <a:gd name="T8" fmla="*/ 161 w 172"/>
                <a:gd name="T9" fmla="*/ 24 h 115"/>
                <a:gd name="T10" fmla="*/ 169 w 172"/>
                <a:gd name="T11" fmla="*/ 40 h 115"/>
                <a:gd name="T12" fmla="*/ 172 w 172"/>
                <a:gd name="T13" fmla="*/ 58 h 115"/>
                <a:gd name="T14" fmla="*/ 169 w 172"/>
                <a:gd name="T15" fmla="*/ 76 h 115"/>
                <a:gd name="T16" fmla="*/ 161 w 172"/>
                <a:gd name="T17" fmla="*/ 92 h 115"/>
                <a:gd name="T18" fmla="*/ 149 w 172"/>
                <a:gd name="T19" fmla="*/ 104 h 115"/>
                <a:gd name="T20" fmla="*/ 132 w 172"/>
                <a:gd name="T21" fmla="*/ 112 h 115"/>
                <a:gd name="T22" fmla="*/ 115 w 172"/>
                <a:gd name="T23" fmla="*/ 115 h 115"/>
                <a:gd name="T24" fmla="*/ 57 w 172"/>
                <a:gd name="T25" fmla="*/ 115 h 115"/>
                <a:gd name="T26" fmla="*/ 39 w 172"/>
                <a:gd name="T27" fmla="*/ 112 h 115"/>
                <a:gd name="T28" fmla="*/ 24 w 172"/>
                <a:gd name="T29" fmla="*/ 104 h 115"/>
                <a:gd name="T30" fmla="*/ 11 w 172"/>
                <a:gd name="T31" fmla="*/ 92 h 115"/>
                <a:gd name="T32" fmla="*/ 3 w 172"/>
                <a:gd name="T33" fmla="*/ 76 h 115"/>
                <a:gd name="T34" fmla="*/ 0 w 172"/>
                <a:gd name="T35" fmla="*/ 58 h 115"/>
                <a:gd name="T36" fmla="*/ 3 w 172"/>
                <a:gd name="T37" fmla="*/ 40 h 115"/>
                <a:gd name="T38" fmla="*/ 11 w 172"/>
                <a:gd name="T39" fmla="*/ 24 h 115"/>
                <a:gd name="T40" fmla="*/ 24 w 172"/>
                <a:gd name="T41" fmla="*/ 12 h 115"/>
                <a:gd name="T42" fmla="*/ 39 w 172"/>
                <a:gd name="T43" fmla="*/ 3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5" y="0"/>
                  </a:lnTo>
                  <a:lnTo>
                    <a:pt x="132" y="3"/>
                  </a:lnTo>
                  <a:lnTo>
                    <a:pt x="149" y="12"/>
                  </a:lnTo>
                  <a:lnTo>
                    <a:pt x="161" y="24"/>
                  </a:lnTo>
                  <a:lnTo>
                    <a:pt x="169" y="40"/>
                  </a:lnTo>
                  <a:lnTo>
                    <a:pt x="172" y="58"/>
                  </a:lnTo>
                  <a:lnTo>
                    <a:pt x="169" y="76"/>
                  </a:lnTo>
                  <a:lnTo>
                    <a:pt x="161" y="92"/>
                  </a:lnTo>
                  <a:lnTo>
                    <a:pt x="149" y="104"/>
                  </a:lnTo>
                  <a:lnTo>
                    <a:pt x="132" y="112"/>
                  </a:lnTo>
                  <a:lnTo>
                    <a:pt x="115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" name="Freeform 111"/>
            <p:cNvSpPr>
              <a:spLocks/>
            </p:cNvSpPr>
            <p:nvPr/>
          </p:nvSpPr>
          <p:spPr bwMode="auto">
            <a:xfrm>
              <a:off x="9663113" y="2819400"/>
              <a:ext cx="26987" cy="17462"/>
            </a:xfrm>
            <a:custGeom>
              <a:avLst/>
              <a:gdLst>
                <a:gd name="T0" fmla="*/ 57 w 172"/>
                <a:gd name="T1" fmla="*/ 0 h 115"/>
                <a:gd name="T2" fmla="*/ 115 w 172"/>
                <a:gd name="T3" fmla="*/ 0 h 115"/>
                <a:gd name="T4" fmla="*/ 132 w 172"/>
                <a:gd name="T5" fmla="*/ 3 h 115"/>
                <a:gd name="T6" fmla="*/ 148 w 172"/>
                <a:gd name="T7" fmla="*/ 12 h 115"/>
                <a:gd name="T8" fmla="*/ 161 w 172"/>
                <a:gd name="T9" fmla="*/ 24 h 115"/>
                <a:gd name="T10" fmla="*/ 169 w 172"/>
                <a:gd name="T11" fmla="*/ 40 h 115"/>
                <a:gd name="T12" fmla="*/ 172 w 172"/>
                <a:gd name="T13" fmla="*/ 58 h 115"/>
                <a:gd name="T14" fmla="*/ 169 w 172"/>
                <a:gd name="T15" fmla="*/ 76 h 115"/>
                <a:gd name="T16" fmla="*/ 161 w 172"/>
                <a:gd name="T17" fmla="*/ 92 h 115"/>
                <a:gd name="T18" fmla="*/ 148 w 172"/>
                <a:gd name="T19" fmla="*/ 104 h 115"/>
                <a:gd name="T20" fmla="*/ 132 w 172"/>
                <a:gd name="T21" fmla="*/ 112 h 115"/>
                <a:gd name="T22" fmla="*/ 115 w 172"/>
                <a:gd name="T23" fmla="*/ 115 h 115"/>
                <a:gd name="T24" fmla="*/ 57 w 172"/>
                <a:gd name="T25" fmla="*/ 115 h 115"/>
                <a:gd name="T26" fmla="*/ 39 w 172"/>
                <a:gd name="T27" fmla="*/ 112 h 115"/>
                <a:gd name="T28" fmla="*/ 24 w 172"/>
                <a:gd name="T29" fmla="*/ 104 h 115"/>
                <a:gd name="T30" fmla="*/ 11 w 172"/>
                <a:gd name="T31" fmla="*/ 92 h 115"/>
                <a:gd name="T32" fmla="*/ 3 w 172"/>
                <a:gd name="T33" fmla="*/ 76 h 115"/>
                <a:gd name="T34" fmla="*/ 0 w 172"/>
                <a:gd name="T35" fmla="*/ 58 h 115"/>
                <a:gd name="T36" fmla="*/ 3 w 172"/>
                <a:gd name="T37" fmla="*/ 40 h 115"/>
                <a:gd name="T38" fmla="*/ 11 w 172"/>
                <a:gd name="T39" fmla="*/ 24 h 115"/>
                <a:gd name="T40" fmla="*/ 24 w 172"/>
                <a:gd name="T41" fmla="*/ 12 h 115"/>
                <a:gd name="T42" fmla="*/ 39 w 172"/>
                <a:gd name="T43" fmla="*/ 3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5" y="0"/>
                  </a:lnTo>
                  <a:lnTo>
                    <a:pt x="132" y="3"/>
                  </a:lnTo>
                  <a:lnTo>
                    <a:pt x="148" y="12"/>
                  </a:lnTo>
                  <a:lnTo>
                    <a:pt x="161" y="24"/>
                  </a:lnTo>
                  <a:lnTo>
                    <a:pt x="169" y="40"/>
                  </a:lnTo>
                  <a:lnTo>
                    <a:pt x="172" y="58"/>
                  </a:lnTo>
                  <a:lnTo>
                    <a:pt x="169" y="76"/>
                  </a:lnTo>
                  <a:lnTo>
                    <a:pt x="161" y="92"/>
                  </a:lnTo>
                  <a:lnTo>
                    <a:pt x="148" y="104"/>
                  </a:lnTo>
                  <a:lnTo>
                    <a:pt x="132" y="112"/>
                  </a:lnTo>
                  <a:lnTo>
                    <a:pt x="115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" name="Freeform 112"/>
            <p:cNvSpPr>
              <a:spLocks/>
            </p:cNvSpPr>
            <p:nvPr/>
          </p:nvSpPr>
          <p:spPr bwMode="auto">
            <a:xfrm>
              <a:off x="9607550" y="2782888"/>
              <a:ext cx="28575" cy="17462"/>
            </a:xfrm>
            <a:custGeom>
              <a:avLst/>
              <a:gdLst>
                <a:gd name="T0" fmla="*/ 57 w 172"/>
                <a:gd name="T1" fmla="*/ 0 h 115"/>
                <a:gd name="T2" fmla="*/ 115 w 172"/>
                <a:gd name="T3" fmla="*/ 0 h 115"/>
                <a:gd name="T4" fmla="*/ 132 w 172"/>
                <a:gd name="T5" fmla="*/ 4 h 115"/>
                <a:gd name="T6" fmla="*/ 148 w 172"/>
                <a:gd name="T7" fmla="*/ 12 h 115"/>
                <a:gd name="T8" fmla="*/ 161 w 172"/>
                <a:gd name="T9" fmla="*/ 24 h 115"/>
                <a:gd name="T10" fmla="*/ 169 w 172"/>
                <a:gd name="T11" fmla="*/ 40 h 115"/>
                <a:gd name="T12" fmla="*/ 172 w 172"/>
                <a:gd name="T13" fmla="*/ 58 h 115"/>
                <a:gd name="T14" fmla="*/ 169 w 172"/>
                <a:gd name="T15" fmla="*/ 76 h 115"/>
                <a:gd name="T16" fmla="*/ 161 w 172"/>
                <a:gd name="T17" fmla="*/ 92 h 115"/>
                <a:gd name="T18" fmla="*/ 148 w 172"/>
                <a:gd name="T19" fmla="*/ 105 h 115"/>
                <a:gd name="T20" fmla="*/ 132 w 172"/>
                <a:gd name="T21" fmla="*/ 112 h 115"/>
                <a:gd name="T22" fmla="*/ 115 w 172"/>
                <a:gd name="T23" fmla="*/ 115 h 115"/>
                <a:gd name="T24" fmla="*/ 57 w 172"/>
                <a:gd name="T25" fmla="*/ 115 h 115"/>
                <a:gd name="T26" fmla="*/ 39 w 172"/>
                <a:gd name="T27" fmla="*/ 112 h 115"/>
                <a:gd name="T28" fmla="*/ 24 w 172"/>
                <a:gd name="T29" fmla="*/ 105 h 115"/>
                <a:gd name="T30" fmla="*/ 11 w 172"/>
                <a:gd name="T31" fmla="*/ 92 h 115"/>
                <a:gd name="T32" fmla="*/ 3 w 172"/>
                <a:gd name="T33" fmla="*/ 76 h 115"/>
                <a:gd name="T34" fmla="*/ 0 w 172"/>
                <a:gd name="T35" fmla="*/ 58 h 115"/>
                <a:gd name="T36" fmla="*/ 3 w 172"/>
                <a:gd name="T37" fmla="*/ 40 h 115"/>
                <a:gd name="T38" fmla="*/ 11 w 172"/>
                <a:gd name="T39" fmla="*/ 24 h 115"/>
                <a:gd name="T40" fmla="*/ 24 w 172"/>
                <a:gd name="T41" fmla="*/ 12 h 115"/>
                <a:gd name="T42" fmla="*/ 39 w 172"/>
                <a:gd name="T43" fmla="*/ 4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5" y="0"/>
                  </a:lnTo>
                  <a:lnTo>
                    <a:pt x="132" y="4"/>
                  </a:lnTo>
                  <a:lnTo>
                    <a:pt x="148" y="12"/>
                  </a:lnTo>
                  <a:lnTo>
                    <a:pt x="161" y="24"/>
                  </a:lnTo>
                  <a:lnTo>
                    <a:pt x="169" y="40"/>
                  </a:lnTo>
                  <a:lnTo>
                    <a:pt x="172" y="58"/>
                  </a:lnTo>
                  <a:lnTo>
                    <a:pt x="169" y="76"/>
                  </a:lnTo>
                  <a:lnTo>
                    <a:pt x="161" y="92"/>
                  </a:lnTo>
                  <a:lnTo>
                    <a:pt x="148" y="105"/>
                  </a:lnTo>
                  <a:lnTo>
                    <a:pt x="132" y="112"/>
                  </a:lnTo>
                  <a:lnTo>
                    <a:pt x="115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" name="Freeform 113"/>
            <p:cNvSpPr>
              <a:spLocks/>
            </p:cNvSpPr>
            <p:nvPr/>
          </p:nvSpPr>
          <p:spPr bwMode="auto">
            <a:xfrm>
              <a:off x="9644063" y="2782888"/>
              <a:ext cx="28575" cy="17462"/>
            </a:xfrm>
            <a:custGeom>
              <a:avLst/>
              <a:gdLst>
                <a:gd name="T0" fmla="*/ 57 w 172"/>
                <a:gd name="T1" fmla="*/ 0 h 115"/>
                <a:gd name="T2" fmla="*/ 115 w 172"/>
                <a:gd name="T3" fmla="*/ 0 h 115"/>
                <a:gd name="T4" fmla="*/ 132 w 172"/>
                <a:gd name="T5" fmla="*/ 4 h 115"/>
                <a:gd name="T6" fmla="*/ 148 w 172"/>
                <a:gd name="T7" fmla="*/ 12 h 115"/>
                <a:gd name="T8" fmla="*/ 161 w 172"/>
                <a:gd name="T9" fmla="*/ 24 h 115"/>
                <a:gd name="T10" fmla="*/ 169 w 172"/>
                <a:gd name="T11" fmla="*/ 40 h 115"/>
                <a:gd name="T12" fmla="*/ 172 w 172"/>
                <a:gd name="T13" fmla="*/ 58 h 115"/>
                <a:gd name="T14" fmla="*/ 169 w 172"/>
                <a:gd name="T15" fmla="*/ 76 h 115"/>
                <a:gd name="T16" fmla="*/ 161 w 172"/>
                <a:gd name="T17" fmla="*/ 92 h 115"/>
                <a:gd name="T18" fmla="*/ 148 w 172"/>
                <a:gd name="T19" fmla="*/ 105 h 115"/>
                <a:gd name="T20" fmla="*/ 132 w 172"/>
                <a:gd name="T21" fmla="*/ 112 h 115"/>
                <a:gd name="T22" fmla="*/ 115 w 172"/>
                <a:gd name="T23" fmla="*/ 115 h 115"/>
                <a:gd name="T24" fmla="*/ 57 w 172"/>
                <a:gd name="T25" fmla="*/ 115 h 115"/>
                <a:gd name="T26" fmla="*/ 39 w 172"/>
                <a:gd name="T27" fmla="*/ 112 h 115"/>
                <a:gd name="T28" fmla="*/ 24 w 172"/>
                <a:gd name="T29" fmla="*/ 105 h 115"/>
                <a:gd name="T30" fmla="*/ 11 w 172"/>
                <a:gd name="T31" fmla="*/ 92 h 115"/>
                <a:gd name="T32" fmla="*/ 3 w 172"/>
                <a:gd name="T33" fmla="*/ 76 h 115"/>
                <a:gd name="T34" fmla="*/ 0 w 172"/>
                <a:gd name="T35" fmla="*/ 58 h 115"/>
                <a:gd name="T36" fmla="*/ 3 w 172"/>
                <a:gd name="T37" fmla="*/ 40 h 115"/>
                <a:gd name="T38" fmla="*/ 11 w 172"/>
                <a:gd name="T39" fmla="*/ 24 h 115"/>
                <a:gd name="T40" fmla="*/ 24 w 172"/>
                <a:gd name="T41" fmla="*/ 12 h 115"/>
                <a:gd name="T42" fmla="*/ 39 w 172"/>
                <a:gd name="T43" fmla="*/ 4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5" y="0"/>
                  </a:lnTo>
                  <a:lnTo>
                    <a:pt x="132" y="4"/>
                  </a:lnTo>
                  <a:lnTo>
                    <a:pt x="148" y="12"/>
                  </a:lnTo>
                  <a:lnTo>
                    <a:pt x="161" y="24"/>
                  </a:lnTo>
                  <a:lnTo>
                    <a:pt x="169" y="40"/>
                  </a:lnTo>
                  <a:lnTo>
                    <a:pt x="172" y="58"/>
                  </a:lnTo>
                  <a:lnTo>
                    <a:pt x="169" y="76"/>
                  </a:lnTo>
                  <a:lnTo>
                    <a:pt x="161" y="92"/>
                  </a:lnTo>
                  <a:lnTo>
                    <a:pt x="148" y="105"/>
                  </a:lnTo>
                  <a:lnTo>
                    <a:pt x="132" y="112"/>
                  </a:lnTo>
                  <a:lnTo>
                    <a:pt x="115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" name="Freeform 114"/>
            <p:cNvSpPr>
              <a:spLocks/>
            </p:cNvSpPr>
            <p:nvPr/>
          </p:nvSpPr>
          <p:spPr bwMode="auto">
            <a:xfrm>
              <a:off x="9626600" y="3101975"/>
              <a:ext cx="26987" cy="17462"/>
            </a:xfrm>
            <a:custGeom>
              <a:avLst/>
              <a:gdLst>
                <a:gd name="T0" fmla="*/ 57 w 172"/>
                <a:gd name="T1" fmla="*/ 0 h 115"/>
                <a:gd name="T2" fmla="*/ 115 w 172"/>
                <a:gd name="T3" fmla="*/ 0 h 115"/>
                <a:gd name="T4" fmla="*/ 132 w 172"/>
                <a:gd name="T5" fmla="*/ 3 h 115"/>
                <a:gd name="T6" fmla="*/ 148 w 172"/>
                <a:gd name="T7" fmla="*/ 11 h 115"/>
                <a:gd name="T8" fmla="*/ 161 w 172"/>
                <a:gd name="T9" fmla="*/ 24 h 115"/>
                <a:gd name="T10" fmla="*/ 169 w 172"/>
                <a:gd name="T11" fmla="*/ 39 h 115"/>
                <a:gd name="T12" fmla="*/ 172 w 172"/>
                <a:gd name="T13" fmla="*/ 57 h 115"/>
                <a:gd name="T14" fmla="*/ 169 w 172"/>
                <a:gd name="T15" fmla="*/ 75 h 115"/>
                <a:gd name="T16" fmla="*/ 161 w 172"/>
                <a:gd name="T17" fmla="*/ 92 h 115"/>
                <a:gd name="T18" fmla="*/ 148 w 172"/>
                <a:gd name="T19" fmla="*/ 104 h 115"/>
                <a:gd name="T20" fmla="*/ 132 w 172"/>
                <a:gd name="T21" fmla="*/ 111 h 115"/>
                <a:gd name="T22" fmla="*/ 115 w 172"/>
                <a:gd name="T23" fmla="*/ 115 h 115"/>
                <a:gd name="T24" fmla="*/ 57 w 172"/>
                <a:gd name="T25" fmla="*/ 115 h 115"/>
                <a:gd name="T26" fmla="*/ 39 w 172"/>
                <a:gd name="T27" fmla="*/ 111 h 115"/>
                <a:gd name="T28" fmla="*/ 23 w 172"/>
                <a:gd name="T29" fmla="*/ 104 h 115"/>
                <a:gd name="T30" fmla="*/ 11 w 172"/>
                <a:gd name="T31" fmla="*/ 92 h 115"/>
                <a:gd name="T32" fmla="*/ 3 w 172"/>
                <a:gd name="T33" fmla="*/ 75 h 115"/>
                <a:gd name="T34" fmla="*/ 0 w 172"/>
                <a:gd name="T35" fmla="*/ 57 h 115"/>
                <a:gd name="T36" fmla="*/ 3 w 172"/>
                <a:gd name="T37" fmla="*/ 39 h 115"/>
                <a:gd name="T38" fmla="*/ 11 w 172"/>
                <a:gd name="T39" fmla="*/ 24 h 115"/>
                <a:gd name="T40" fmla="*/ 23 w 172"/>
                <a:gd name="T41" fmla="*/ 11 h 115"/>
                <a:gd name="T42" fmla="*/ 39 w 172"/>
                <a:gd name="T43" fmla="*/ 3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5" y="0"/>
                  </a:lnTo>
                  <a:lnTo>
                    <a:pt x="132" y="3"/>
                  </a:lnTo>
                  <a:lnTo>
                    <a:pt x="148" y="11"/>
                  </a:lnTo>
                  <a:lnTo>
                    <a:pt x="161" y="24"/>
                  </a:lnTo>
                  <a:lnTo>
                    <a:pt x="169" y="39"/>
                  </a:lnTo>
                  <a:lnTo>
                    <a:pt x="172" y="57"/>
                  </a:lnTo>
                  <a:lnTo>
                    <a:pt x="169" y="75"/>
                  </a:lnTo>
                  <a:lnTo>
                    <a:pt x="161" y="92"/>
                  </a:lnTo>
                  <a:lnTo>
                    <a:pt x="148" y="104"/>
                  </a:lnTo>
                  <a:lnTo>
                    <a:pt x="132" y="111"/>
                  </a:lnTo>
                  <a:lnTo>
                    <a:pt x="115" y="115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" name="Freeform 115"/>
            <p:cNvSpPr>
              <a:spLocks/>
            </p:cNvSpPr>
            <p:nvPr/>
          </p:nvSpPr>
          <p:spPr bwMode="auto">
            <a:xfrm>
              <a:off x="9590088" y="3101975"/>
              <a:ext cx="26987" cy="17462"/>
            </a:xfrm>
            <a:custGeom>
              <a:avLst/>
              <a:gdLst>
                <a:gd name="T0" fmla="*/ 57 w 172"/>
                <a:gd name="T1" fmla="*/ 0 h 115"/>
                <a:gd name="T2" fmla="*/ 115 w 172"/>
                <a:gd name="T3" fmla="*/ 0 h 115"/>
                <a:gd name="T4" fmla="*/ 132 w 172"/>
                <a:gd name="T5" fmla="*/ 3 h 115"/>
                <a:gd name="T6" fmla="*/ 149 w 172"/>
                <a:gd name="T7" fmla="*/ 11 h 115"/>
                <a:gd name="T8" fmla="*/ 161 w 172"/>
                <a:gd name="T9" fmla="*/ 24 h 115"/>
                <a:gd name="T10" fmla="*/ 169 w 172"/>
                <a:gd name="T11" fmla="*/ 39 h 115"/>
                <a:gd name="T12" fmla="*/ 172 w 172"/>
                <a:gd name="T13" fmla="*/ 57 h 115"/>
                <a:gd name="T14" fmla="*/ 169 w 172"/>
                <a:gd name="T15" fmla="*/ 75 h 115"/>
                <a:gd name="T16" fmla="*/ 161 w 172"/>
                <a:gd name="T17" fmla="*/ 92 h 115"/>
                <a:gd name="T18" fmla="*/ 149 w 172"/>
                <a:gd name="T19" fmla="*/ 104 h 115"/>
                <a:gd name="T20" fmla="*/ 132 w 172"/>
                <a:gd name="T21" fmla="*/ 111 h 115"/>
                <a:gd name="T22" fmla="*/ 115 w 172"/>
                <a:gd name="T23" fmla="*/ 115 h 115"/>
                <a:gd name="T24" fmla="*/ 57 w 172"/>
                <a:gd name="T25" fmla="*/ 115 h 115"/>
                <a:gd name="T26" fmla="*/ 39 w 172"/>
                <a:gd name="T27" fmla="*/ 111 h 115"/>
                <a:gd name="T28" fmla="*/ 24 w 172"/>
                <a:gd name="T29" fmla="*/ 104 h 115"/>
                <a:gd name="T30" fmla="*/ 11 w 172"/>
                <a:gd name="T31" fmla="*/ 92 h 115"/>
                <a:gd name="T32" fmla="*/ 3 w 172"/>
                <a:gd name="T33" fmla="*/ 75 h 115"/>
                <a:gd name="T34" fmla="*/ 0 w 172"/>
                <a:gd name="T35" fmla="*/ 57 h 115"/>
                <a:gd name="T36" fmla="*/ 3 w 172"/>
                <a:gd name="T37" fmla="*/ 39 h 115"/>
                <a:gd name="T38" fmla="*/ 11 w 172"/>
                <a:gd name="T39" fmla="*/ 24 h 115"/>
                <a:gd name="T40" fmla="*/ 24 w 172"/>
                <a:gd name="T41" fmla="*/ 11 h 115"/>
                <a:gd name="T42" fmla="*/ 39 w 172"/>
                <a:gd name="T43" fmla="*/ 3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5" y="0"/>
                  </a:lnTo>
                  <a:lnTo>
                    <a:pt x="132" y="3"/>
                  </a:lnTo>
                  <a:lnTo>
                    <a:pt x="149" y="11"/>
                  </a:lnTo>
                  <a:lnTo>
                    <a:pt x="161" y="24"/>
                  </a:lnTo>
                  <a:lnTo>
                    <a:pt x="169" y="39"/>
                  </a:lnTo>
                  <a:lnTo>
                    <a:pt x="172" y="57"/>
                  </a:lnTo>
                  <a:lnTo>
                    <a:pt x="169" y="75"/>
                  </a:lnTo>
                  <a:lnTo>
                    <a:pt x="161" y="92"/>
                  </a:lnTo>
                  <a:lnTo>
                    <a:pt x="149" y="104"/>
                  </a:lnTo>
                  <a:lnTo>
                    <a:pt x="132" y="111"/>
                  </a:lnTo>
                  <a:lnTo>
                    <a:pt x="115" y="115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" name="Freeform 116"/>
            <p:cNvSpPr>
              <a:spLocks/>
            </p:cNvSpPr>
            <p:nvPr/>
          </p:nvSpPr>
          <p:spPr bwMode="auto">
            <a:xfrm>
              <a:off x="9663113" y="3101975"/>
              <a:ext cx="26987" cy="17462"/>
            </a:xfrm>
            <a:custGeom>
              <a:avLst/>
              <a:gdLst>
                <a:gd name="T0" fmla="*/ 57 w 172"/>
                <a:gd name="T1" fmla="*/ 0 h 115"/>
                <a:gd name="T2" fmla="*/ 115 w 172"/>
                <a:gd name="T3" fmla="*/ 0 h 115"/>
                <a:gd name="T4" fmla="*/ 132 w 172"/>
                <a:gd name="T5" fmla="*/ 3 h 115"/>
                <a:gd name="T6" fmla="*/ 148 w 172"/>
                <a:gd name="T7" fmla="*/ 11 h 115"/>
                <a:gd name="T8" fmla="*/ 161 w 172"/>
                <a:gd name="T9" fmla="*/ 24 h 115"/>
                <a:gd name="T10" fmla="*/ 169 w 172"/>
                <a:gd name="T11" fmla="*/ 39 h 115"/>
                <a:gd name="T12" fmla="*/ 172 w 172"/>
                <a:gd name="T13" fmla="*/ 57 h 115"/>
                <a:gd name="T14" fmla="*/ 169 w 172"/>
                <a:gd name="T15" fmla="*/ 75 h 115"/>
                <a:gd name="T16" fmla="*/ 161 w 172"/>
                <a:gd name="T17" fmla="*/ 92 h 115"/>
                <a:gd name="T18" fmla="*/ 148 w 172"/>
                <a:gd name="T19" fmla="*/ 104 h 115"/>
                <a:gd name="T20" fmla="*/ 132 w 172"/>
                <a:gd name="T21" fmla="*/ 111 h 115"/>
                <a:gd name="T22" fmla="*/ 115 w 172"/>
                <a:gd name="T23" fmla="*/ 115 h 115"/>
                <a:gd name="T24" fmla="*/ 57 w 172"/>
                <a:gd name="T25" fmla="*/ 115 h 115"/>
                <a:gd name="T26" fmla="*/ 39 w 172"/>
                <a:gd name="T27" fmla="*/ 111 h 115"/>
                <a:gd name="T28" fmla="*/ 24 w 172"/>
                <a:gd name="T29" fmla="*/ 104 h 115"/>
                <a:gd name="T30" fmla="*/ 11 w 172"/>
                <a:gd name="T31" fmla="*/ 92 h 115"/>
                <a:gd name="T32" fmla="*/ 3 w 172"/>
                <a:gd name="T33" fmla="*/ 75 h 115"/>
                <a:gd name="T34" fmla="*/ 0 w 172"/>
                <a:gd name="T35" fmla="*/ 57 h 115"/>
                <a:gd name="T36" fmla="*/ 3 w 172"/>
                <a:gd name="T37" fmla="*/ 39 h 115"/>
                <a:gd name="T38" fmla="*/ 11 w 172"/>
                <a:gd name="T39" fmla="*/ 24 h 115"/>
                <a:gd name="T40" fmla="*/ 24 w 172"/>
                <a:gd name="T41" fmla="*/ 11 h 115"/>
                <a:gd name="T42" fmla="*/ 39 w 172"/>
                <a:gd name="T43" fmla="*/ 3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5" y="0"/>
                  </a:lnTo>
                  <a:lnTo>
                    <a:pt x="132" y="3"/>
                  </a:lnTo>
                  <a:lnTo>
                    <a:pt x="148" y="11"/>
                  </a:lnTo>
                  <a:lnTo>
                    <a:pt x="161" y="24"/>
                  </a:lnTo>
                  <a:lnTo>
                    <a:pt x="169" y="39"/>
                  </a:lnTo>
                  <a:lnTo>
                    <a:pt x="172" y="57"/>
                  </a:lnTo>
                  <a:lnTo>
                    <a:pt x="169" y="75"/>
                  </a:lnTo>
                  <a:lnTo>
                    <a:pt x="161" y="92"/>
                  </a:lnTo>
                  <a:lnTo>
                    <a:pt x="148" y="104"/>
                  </a:lnTo>
                  <a:lnTo>
                    <a:pt x="132" y="111"/>
                  </a:lnTo>
                  <a:lnTo>
                    <a:pt x="115" y="115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" name="Freeform 117"/>
            <p:cNvSpPr>
              <a:spLocks/>
            </p:cNvSpPr>
            <p:nvPr/>
          </p:nvSpPr>
          <p:spPr bwMode="auto">
            <a:xfrm>
              <a:off x="9626600" y="3175000"/>
              <a:ext cx="26987" cy="17462"/>
            </a:xfrm>
            <a:custGeom>
              <a:avLst/>
              <a:gdLst>
                <a:gd name="T0" fmla="*/ 57 w 172"/>
                <a:gd name="T1" fmla="*/ 0 h 115"/>
                <a:gd name="T2" fmla="*/ 115 w 172"/>
                <a:gd name="T3" fmla="*/ 0 h 115"/>
                <a:gd name="T4" fmla="*/ 132 w 172"/>
                <a:gd name="T5" fmla="*/ 3 h 115"/>
                <a:gd name="T6" fmla="*/ 148 w 172"/>
                <a:gd name="T7" fmla="*/ 12 h 115"/>
                <a:gd name="T8" fmla="*/ 161 w 172"/>
                <a:gd name="T9" fmla="*/ 24 h 115"/>
                <a:gd name="T10" fmla="*/ 169 w 172"/>
                <a:gd name="T11" fmla="*/ 40 h 115"/>
                <a:gd name="T12" fmla="*/ 172 w 172"/>
                <a:gd name="T13" fmla="*/ 58 h 115"/>
                <a:gd name="T14" fmla="*/ 169 w 172"/>
                <a:gd name="T15" fmla="*/ 76 h 115"/>
                <a:gd name="T16" fmla="*/ 161 w 172"/>
                <a:gd name="T17" fmla="*/ 92 h 115"/>
                <a:gd name="T18" fmla="*/ 148 w 172"/>
                <a:gd name="T19" fmla="*/ 105 h 115"/>
                <a:gd name="T20" fmla="*/ 132 w 172"/>
                <a:gd name="T21" fmla="*/ 112 h 115"/>
                <a:gd name="T22" fmla="*/ 115 w 172"/>
                <a:gd name="T23" fmla="*/ 115 h 115"/>
                <a:gd name="T24" fmla="*/ 57 w 172"/>
                <a:gd name="T25" fmla="*/ 115 h 115"/>
                <a:gd name="T26" fmla="*/ 39 w 172"/>
                <a:gd name="T27" fmla="*/ 112 h 115"/>
                <a:gd name="T28" fmla="*/ 23 w 172"/>
                <a:gd name="T29" fmla="*/ 105 h 115"/>
                <a:gd name="T30" fmla="*/ 11 w 172"/>
                <a:gd name="T31" fmla="*/ 92 h 115"/>
                <a:gd name="T32" fmla="*/ 3 w 172"/>
                <a:gd name="T33" fmla="*/ 76 h 115"/>
                <a:gd name="T34" fmla="*/ 0 w 172"/>
                <a:gd name="T35" fmla="*/ 58 h 115"/>
                <a:gd name="T36" fmla="*/ 3 w 172"/>
                <a:gd name="T37" fmla="*/ 40 h 115"/>
                <a:gd name="T38" fmla="*/ 11 w 172"/>
                <a:gd name="T39" fmla="*/ 24 h 115"/>
                <a:gd name="T40" fmla="*/ 23 w 172"/>
                <a:gd name="T41" fmla="*/ 12 h 115"/>
                <a:gd name="T42" fmla="*/ 39 w 172"/>
                <a:gd name="T43" fmla="*/ 3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5" y="0"/>
                  </a:lnTo>
                  <a:lnTo>
                    <a:pt x="132" y="3"/>
                  </a:lnTo>
                  <a:lnTo>
                    <a:pt x="148" y="12"/>
                  </a:lnTo>
                  <a:lnTo>
                    <a:pt x="161" y="24"/>
                  </a:lnTo>
                  <a:lnTo>
                    <a:pt x="169" y="40"/>
                  </a:lnTo>
                  <a:lnTo>
                    <a:pt x="172" y="58"/>
                  </a:lnTo>
                  <a:lnTo>
                    <a:pt x="169" y="76"/>
                  </a:lnTo>
                  <a:lnTo>
                    <a:pt x="161" y="92"/>
                  </a:lnTo>
                  <a:lnTo>
                    <a:pt x="148" y="105"/>
                  </a:lnTo>
                  <a:lnTo>
                    <a:pt x="132" y="112"/>
                  </a:lnTo>
                  <a:lnTo>
                    <a:pt x="115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" name="Freeform 118"/>
            <p:cNvSpPr>
              <a:spLocks/>
            </p:cNvSpPr>
            <p:nvPr/>
          </p:nvSpPr>
          <p:spPr bwMode="auto">
            <a:xfrm>
              <a:off x="9590088" y="3175000"/>
              <a:ext cx="26987" cy="17462"/>
            </a:xfrm>
            <a:custGeom>
              <a:avLst/>
              <a:gdLst>
                <a:gd name="T0" fmla="*/ 57 w 172"/>
                <a:gd name="T1" fmla="*/ 0 h 115"/>
                <a:gd name="T2" fmla="*/ 115 w 172"/>
                <a:gd name="T3" fmla="*/ 0 h 115"/>
                <a:gd name="T4" fmla="*/ 132 w 172"/>
                <a:gd name="T5" fmla="*/ 3 h 115"/>
                <a:gd name="T6" fmla="*/ 149 w 172"/>
                <a:gd name="T7" fmla="*/ 12 h 115"/>
                <a:gd name="T8" fmla="*/ 161 w 172"/>
                <a:gd name="T9" fmla="*/ 24 h 115"/>
                <a:gd name="T10" fmla="*/ 169 w 172"/>
                <a:gd name="T11" fmla="*/ 40 h 115"/>
                <a:gd name="T12" fmla="*/ 172 w 172"/>
                <a:gd name="T13" fmla="*/ 58 h 115"/>
                <a:gd name="T14" fmla="*/ 169 w 172"/>
                <a:gd name="T15" fmla="*/ 76 h 115"/>
                <a:gd name="T16" fmla="*/ 161 w 172"/>
                <a:gd name="T17" fmla="*/ 92 h 115"/>
                <a:gd name="T18" fmla="*/ 149 w 172"/>
                <a:gd name="T19" fmla="*/ 105 h 115"/>
                <a:gd name="T20" fmla="*/ 132 w 172"/>
                <a:gd name="T21" fmla="*/ 112 h 115"/>
                <a:gd name="T22" fmla="*/ 115 w 172"/>
                <a:gd name="T23" fmla="*/ 115 h 115"/>
                <a:gd name="T24" fmla="*/ 57 w 172"/>
                <a:gd name="T25" fmla="*/ 115 h 115"/>
                <a:gd name="T26" fmla="*/ 39 w 172"/>
                <a:gd name="T27" fmla="*/ 112 h 115"/>
                <a:gd name="T28" fmla="*/ 24 w 172"/>
                <a:gd name="T29" fmla="*/ 105 h 115"/>
                <a:gd name="T30" fmla="*/ 11 w 172"/>
                <a:gd name="T31" fmla="*/ 92 h 115"/>
                <a:gd name="T32" fmla="*/ 3 w 172"/>
                <a:gd name="T33" fmla="*/ 76 h 115"/>
                <a:gd name="T34" fmla="*/ 0 w 172"/>
                <a:gd name="T35" fmla="*/ 58 h 115"/>
                <a:gd name="T36" fmla="*/ 3 w 172"/>
                <a:gd name="T37" fmla="*/ 40 h 115"/>
                <a:gd name="T38" fmla="*/ 11 w 172"/>
                <a:gd name="T39" fmla="*/ 24 h 115"/>
                <a:gd name="T40" fmla="*/ 24 w 172"/>
                <a:gd name="T41" fmla="*/ 12 h 115"/>
                <a:gd name="T42" fmla="*/ 39 w 172"/>
                <a:gd name="T43" fmla="*/ 3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5" y="0"/>
                  </a:lnTo>
                  <a:lnTo>
                    <a:pt x="132" y="3"/>
                  </a:lnTo>
                  <a:lnTo>
                    <a:pt x="149" y="12"/>
                  </a:lnTo>
                  <a:lnTo>
                    <a:pt x="161" y="24"/>
                  </a:lnTo>
                  <a:lnTo>
                    <a:pt x="169" y="40"/>
                  </a:lnTo>
                  <a:lnTo>
                    <a:pt x="172" y="58"/>
                  </a:lnTo>
                  <a:lnTo>
                    <a:pt x="169" y="76"/>
                  </a:lnTo>
                  <a:lnTo>
                    <a:pt x="161" y="92"/>
                  </a:lnTo>
                  <a:lnTo>
                    <a:pt x="149" y="105"/>
                  </a:lnTo>
                  <a:lnTo>
                    <a:pt x="132" y="112"/>
                  </a:lnTo>
                  <a:lnTo>
                    <a:pt x="115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" name="Freeform 119"/>
            <p:cNvSpPr>
              <a:spLocks/>
            </p:cNvSpPr>
            <p:nvPr/>
          </p:nvSpPr>
          <p:spPr bwMode="auto">
            <a:xfrm>
              <a:off x="9663113" y="3175000"/>
              <a:ext cx="26987" cy="17462"/>
            </a:xfrm>
            <a:custGeom>
              <a:avLst/>
              <a:gdLst>
                <a:gd name="T0" fmla="*/ 57 w 172"/>
                <a:gd name="T1" fmla="*/ 0 h 115"/>
                <a:gd name="T2" fmla="*/ 115 w 172"/>
                <a:gd name="T3" fmla="*/ 0 h 115"/>
                <a:gd name="T4" fmla="*/ 132 w 172"/>
                <a:gd name="T5" fmla="*/ 3 h 115"/>
                <a:gd name="T6" fmla="*/ 148 w 172"/>
                <a:gd name="T7" fmla="*/ 12 h 115"/>
                <a:gd name="T8" fmla="*/ 161 w 172"/>
                <a:gd name="T9" fmla="*/ 24 h 115"/>
                <a:gd name="T10" fmla="*/ 169 w 172"/>
                <a:gd name="T11" fmla="*/ 40 h 115"/>
                <a:gd name="T12" fmla="*/ 172 w 172"/>
                <a:gd name="T13" fmla="*/ 58 h 115"/>
                <a:gd name="T14" fmla="*/ 169 w 172"/>
                <a:gd name="T15" fmla="*/ 76 h 115"/>
                <a:gd name="T16" fmla="*/ 161 w 172"/>
                <a:gd name="T17" fmla="*/ 92 h 115"/>
                <a:gd name="T18" fmla="*/ 148 w 172"/>
                <a:gd name="T19" fmla="*/ 105 h 115"/>
                <a:gd name="T20" fmla="*/ 132 w 172"/>
                <a:gd name="T21" fmla="*/ 112 h 115"/>
                <a:gd name="T22" fmla="*/ 115 w 172"/>
                <a:gd name="T23" fmla="*/ 115 h 115"/>
                <a:gd name="T24" fmla="*/ 57 w 172"/>
                <a:gd name="T25" fmla="*/ 115 h 115"/>
                <a:gd name="T26" fmla="*/ 39 w 172"/>
                <a:gd name="T27" fmla="*/ 112 h 115"/>
                <a:gd name="T28" fmla="*/ 24 w 172"/>
                <a:gd name="T29" fmla="*/ 105 h 115"/>
                <a:gd name="T30" fmla="*/ 11 w 172"/>
                <a:gd name="T31" fmla="*/ 92 h 115"/>
                <a:gd name="T32" fmla="*/ 3 w 172"/>
                <a:gd name="T33" fmla="*/ 76 h 115"/>
                <a:gd name="T34" fmla="*/ 0 w 172"/>
                <a:gd name="T35" fmla="*/ 58 h 115"/>
                <a:gd name="T36" fmla="*/ 3 w 172"/>
                <a:gd name="T37" fmla="*/ 40 h 115"/>
                <a:gd name="T38" fmla="*/ 11 w 172"/>
                <a:gd name="T39" fmla="*/ 24 h 115"/>
                <a:gd name="T40" fmla="*/ 24 w 172"/>
                <a:gd name="T41" fmla="*/ 12 h 115"/>
                <a:gd name="T42" fmla="*/ 39 w 172"/>
                <a:gd name="T43" fmla="*/ 3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5" y="0"/>
                  </a:lnTo>
                  <a:lnTo>
                    <a:pt x="132" y="3"/>
                  </a:lnTo>
                  <a:lnTo>
                    <a:pt x="148" y="12"/>
                  </a:lnTo>
                  <a:lnTo>
                    <a:pt x="161" y="24"/>
                  </a:lnTo>
                  <a:lnTo>
                    <a:pt x="169" y="40"/>
                  </a:lnTo>
                  <a:lnTo>
                    <a:pt x="172" y="58"/>
                  </a:lnTo>
                  <a:lnTo>
                    <a:pt x="169" y="76"/>
                  </a:lnTo>
                  <a:lnTo>
                    <a:pt x="161" y="92"/>
                  </a:lnTo>
                  <a:lnTo>
                    <a:pt x="148" y="105"/>
                  </a:lnTo>
                  <a:lnTo>
                    <a:pt x="132" y="112"/>
                  </a:lnTo>
                  <a:lnTo>
                    <a:pt x="115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" name="Freeform 120"/>
            <p:cNvSpPr>
              <a:spLocks/>
            </p:cNvSpPr>
            <p:nvPr/>
          </p:nvSpPr>
          <p:spPr bwMode="auto">
            <a:xfrm>
              <a:off x="9607550" y="3138488"/>
              <a:ext cx="28575" cy="17462"/>
            </a:xfrm>
            <a:custGeom>
              <a:avLst/>
              <a:gdLst>
                <a:gd name="T0" fmla="*/ 57 w 172"/>
                <a:gd name="T1" fmla="*/ 0 h 115"/>
                <a:gd name="T2" fmla="*/ 115 w 172"/>
                <a:gd name="T3" fmla="*/ 0 h 115"/>
                <a:gd name="T4" fmla="*/ 132 w 172"/>
                <a:gd name="T5" fmla="*/ 4 h 115"/>
                <a:gd name="T6" fmla="*/ 148 w 172"/>
                <a:gd name="T7" fmla="*/ 12 h 115"/>
                <a:gd name="T8" fmla="*/ 161 w 172"/>
                <a:gd name="T9" fmla="*/ 24 h 115"/>
                <a:gd name="T10" fmla="*/ 169 w 172"/>
                <a:gd name="T11" fmla="*/ 40 h 115"/>
                <a:gd name="T12" fmla="*/ 172 w 172"/>
                <a:gd name="T13" fmla="*/ 58 h 115"/>
                <a:gd name="T14" fmla="*/ 169 w 172"/>
                <a:gd name="T15" fmla="*/ 77 h 115"/>
                <a:gd name="T16" fmla="*/ 161 w 172"/>
                <a:gd name="T17" fmla="*/ 92 h 115"/>
                <a:gd name="T18" fmla="*/ 148 w 172"/>
                <a:gd name="T19" fmla="*/ 104 h 115"/>
                <a:gd name="T20" fmla="*/ 132 w 172"/>
                <a:gd name="T21" fmla="*/ 112 h 115"/>
                <a:gd name="T22" fmla="*/ 115 w 172"/>
                <a:gd name="T23" fmla="*/ 115 h 115"/>
                <a:gd name="T24" fmla="*/ 57 w 172"/>
                <a:gd name="T25" fmla="*/ 115 h 115"/>
                <a:gd name="T26" fmla="*/ 39 w 172"/>
                <a:gd name="T27" fmla="*/ 112 h 115"/>
                <a:gd name="T28" fmla="*/ 24 w 172"/>
                <a:gd name="T29" fmla="*/ 104 h 115"/>
                <a:gd name="T30" fmla="*/ 11 w 172"/>
                <a:gd name="T31" fmla="*/ 92 h 115"/>
                <a:gd name="T32" fmla="*/ 3 w 172"/>
                <a:gd name="T33" fmla="*/ 77 h 115"/>
                <a:gd name="T34" fmla="*/ 0 w 172"/>
                <a:gd name="T35" fmla="*/ 58 h 115"/>
                <a:gd name="T36" fmla="*/ 3 w 172"/>
                <a:gd name="T37" fmla="*/ 40 h 115"/>
                <a:gd name="T38" fmla="*/ 11 w 172"/>
                <a:gd name="T39" fmla="*/ 24 h 115"/>
                <a:gd name="T40" fmla="*/ 24 w 172"/>
                <a:gd name="T41" fmla="*/ 12 h 115"/>
                <a:gd name="T42" fmla="*/ 39 w 172"/>
                <a:gd name="T43" fmla="*/ 4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5" y="0"/>
                  </a:lnTo>
                  <a:lnTo>
                    <a:pt x="132" y="4"/>
                  </a:lnTo>
                  <a:lnTo>
                    <a:pt x="148" y="12"/>
                  </a:lnTo>
                  <a:lnTo>
                    <a:pt x="161" y="24"/>
                  </a:lnTo>
                  <a:lnTo>
                    <a:pt x="169" y="40"/>
                  </a:lnTo>
                  <a:lnTo>
                    <a:pt x="172" y="58"/>
                  </a:lnTo>
                  <a:lnTo>
                    <a:pt x="169" y="77"/>
                  </a:lnTo>
                  <a:lnTo>
                    <a:pt x="161" y="92"/>
                  </a:lnTo>
                  <a:lnTo>
                    <a:pt x="148" y="104"/>
                  </a:lnTo>
                  <a:lnTo>
                    <a:pt x="132" y="112"/>
                  </a:lnTo>
                  <a:lnTo>
                    <a:pt x="115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0" name="Freeform 121"/>
            <p:cNvSpPr>
              <a:spLocks/>
            </p:cNvSpPr>
            <p:nvPr/>
          </p:nvSpPr>
          <p:spPr bwMode="auto">
            <a:xfrm>
              <a:off x="9644063" y="3138488"/>
              <a:ext cx="28575" cy="17462"/>
            </a:xfrm>
            <a:custGeom>
              <a:avLst/>
              <a:gdLst>
                <a:gd name="T0" fmla="*/ 57 w 172"/>
                <a:gd name="T1" fmla="*/ 0 h 115"/>
                <a:gd name="T2" fmla="*/ 115 w 172"/>
                <a:gd name="T3" fmla="*/ 0 h 115"/>
                <a:gd name="T4" fmla="*/ 132 w 172"/>
                <a:gd name="T5" fmla="*/ 4 h 115"/>
                <a:gd name="T6" fmla="*/ 148 w 172"/>
                <a:gd name="T7" fmla="*/ 12 h 115"/>
                <a:gd name="T8" fmla="*/ 161 w 172"/>
                <a:gd name="T9" fmla="*/ 24 h 115"/>
                <a:gd name="T10" fmla="*/ 169 w 172"/>
                <a:gd name="T11" fmla="*/ 40 h 115"/>
                <a:gd name="T12" fmla="*/ 172 w 172"/>
                <a:gd name="T13" fmla="*/ 58 h 115"/>
                <a:gd name="T14" fmla="*/ 169 w 172"/>
                <a:gd name="T15" fmla="*/ 77 h 115"/>
                <a:gd name="T16" fmla="*/ 161 w 172"/>
                <a:gd name="T17" fmla="*/ 92 h 115"/>
                <a:gd name="T18" fmla="*/ 148 w 172"/>
                <a:gd name="T19" fmla="*/ 104 h 115"/>
                <a:gd name="T20" fmla="*/ 132 w 172"/>
                <a:gd name="T21" fmla="*/ 112 h 115"/>
                <a:gd name="T22" fmla="*/ 115 w 172"/>
                <a:gd name="T23" fmla="*/ 115 h 115"/>
                <a:gd name="T24" fmla="*/ 57 w 172"/>
                <a:gd name="T25" fmla="*/ 115 h 115"/>
                <a:gd name="T26" fmla="*/ 39 w 172"/>
                <a:gd name="T27" fmla="*/ 112 h 115"/>
                <a:gd name="T28" fmla="*/ 24 w 172"/>
                <a:gd name="T29" fmla="*/ 104 h 115"/>
                <a:gd name="T30" fmla="*/ 11 w 172"/>
                <a:gd name="T31" fmla="*/ 92 h 115"/>
                <a:gd name="T32" fmla="*/ 3 w 172"/>
                <a:gd name="T33" fmla="*/ 77 h 115"/>
                <a:gd name="T34" fmla="*/ 0 w 172"/>
                <a:gd name="T35" fmla="*/ 58 h 115"/>
                <a:gd name="T36" fmla="*/ 3 w 172"/>
                <a:gd name="T37" fmla="*/ 40 h 115"/>
                <a:gd name="T38" fmla="*/ 11 w 172"/>
                <a:gd name="T39" fmla="*/ 24 h 115"/>
                <a:gd name="T40" fmla="*/ 24 w 172"/>
                <a:gd name="T41" fmla="*/ 12 h 115"/>
                <a:gd name="T42" fmla="*/ 39 w 172"/>
                <a:gd name="T43" fmla="*/ 4 h 115"/>
                <a:gd name="T44" fmla="*/ 57 w 17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5">
                  <a:moveTo>
                    <a:pt x="57" y="0"/>
                  </a:moveTo>
                  <a:lnTo>
                    <a:pt x="115" y="0"/>
                  </a:lnTo>
                  <a:lnTo>
                    <a:pt x="132" y="4"/>
                  </a:lnTo>
                  <a:lnTo>
                    <a:pt x="148" y="12"/>
                  </a:lnTo>
                  <a:lnTo>
                    <a:pt x="161" y="24"/>
                  </a:lnTo>
                  <a:lnTo>
                    <a:pt x="169" y="40"/>
                  </a:lnTo>
                  <a:lnTo>
                    <a:pt x="172" y="58"/>
                  </a:lnTo>
                  <a:lnTo>
                    <a:pt x="169" y="77"/>
                  </a:lnTo>
                  <a:lnTo>
                    <a:pt x="161" y="92"/>
                  </a:lnTo>
                  <a:lnTo>
                    <a:pt x="148" y="104"/>
                  </a:lnTo>
                  <a:lnTo>
                    <a:pt x="132" y="112"/>
                  </a:lnTo>
                  <a:lnTo>
                    <a:pt x="115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8" name="Group 837"/>
          <p:cNvGrpSpPr/>
          <p:nvPr/>
        </p:nvGrpSpPr>
        <p:grpSpPr>
          <a:xfrm>
            <a:off x="8156266" y="2720246"/>
            <a:ext cx="547687" cy="492125"/>
            <a:chOff x="8174038" y="2719388"/>
            <a:chExt cx="547687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5" name="Freeform 126"/>
            <p:cNvSpPr>
              <a:spLocks noEditPoints="1"/>
            </p:cNvSpPr>
            <p:nvPr/>
          </p:nvSpPr>
          <p:spPr bwMode="auto">
            <a:xfrm>
              <a:off x="8174038" y="2719388"/>
              <a:ext cx="547687" cy="492125"/>
            </a:xfrm>
            <a:custGeom>
              <a:avLst/>
              <a:gdLst>
                <a:gd name="T0" fmla="*/ 3335 w 3450"/>
                <a:gd name="T1" fmla="*/ 2987 h 3102"/>
                <a:gd name="T2" fmla="*/ 2645 w 3450"/>
                <a:gd name="T3" fmla="*/ 115 h 3102"/>
                <a:gd name="T4" fmla="*/ 3335 w 3450"/>
                <a:gd name="T5" fmla="*/ 115 h 3102"/>
                <a:gd name="T6" fmla="*/ 1454 w 3450"/>
                <a:gd name="T7" fmla="*/ 118 h 3102"/>
                <a:gd name="T8" fmla="*/ 1171 w 3450"/>
                <a:gd name="T9" fmla="*/ 166 h 3102"/>
                <a:gd name="T10" fmla="*/ 909 w 3450"/>
                <a:gd name="T11" fmla="*/ 268 h 3102"/>
                <a:gd name="T12" fmla="*/ 674 w 3450"/>
                <a:gd name="T13" fmla="*/ 415 h 3102"/>
                <a:gd name="T14" fmla="*/ 474 w 3450"/>
                <a:gd name="T15" fmla="*/ 604 h 3102"/>
                <a:gd name="T16" fmla="*/ 312 w 3450"/>
                <a:gd name="T17" fmla="*/ 827 h 3102"/>
                <a:gd name="T18" fmla="*/ 194 w 3450"/>
                <a:gd name="T19" fmla="*/ 1080 h 3102"/>
                <a:gd name="T20" fmla="*/ 129 w 3450"/>
                <a:gd name="T21" fmla="*/ 1357 h 3102"/>
                <a:gd name="T22" fmla="*/ 118 w 3450"/>
                <a:gd name="T23" fmla="*/ 1649 h 3102"/>
                <a:gd name="T24" fmla="*/ 166 w 3450"/>
                <a:gd name="T25" fmla="*/ 1932 h 3102"/>
                <a:gd name="T26" fmla="*/ 268 w 3450"/>
                <a:gd name="T27" fmla="*/ 2194 h 3102"/>
                <a:gd name="T28" fmla="*/ 415 w 3450"/>
                <a:gd name="T29" fmla="*/ 2428 h 3102"/>
                <a:gd name="T30" fmla="*/ 603 w 3450"/>
                <a:gd name="T31" fmla="*/ 2629 h 3102"/>
                <a:gd name="T32" fmla="*/ 828 w 3450"/>
                <a:gd name="T33" fmla="*/ 2791 h 3102"/>
                <a:gd name="T34" fmla="*/ 1081 w 3450"/>
                <a:gd name="T35" fmla="*/ 2908 h 3102"/>
                <a:gd name="T36" fmla="*/ 1358 w 3450"/>
                <a:gd name="T37" fmla="*/ 2975 h 3102"/>
                <a:gd name="T38" fmla="*/ 2530 w 3450"/>
                <a:gd name="T39" fmla="*/ 2987 h 3102"/>
                <a:gd name="T40" fmla="*/ 1485 w 3450"/>
                <a:gd name="T41" fmla="*/ 2295 h 3102"/>
                <a:gd name="T42" fmla="*/ 1292 w 3450"/>
                <a:gd name="T43" fmla="*/ 2251 h 3102"/>
                <a:gd name="T44" fmla="*/ 1122 w 3450"/>
                <a:gd name="T45" fmla="*/ 2161 h 3102"/>
                <a:gd name="T46" fmla="*/ 981 w 3450"/>
                <a:gd name="T47" fmla="*/ 2033 h 3102"/>
                <a:gd name="T48" fmla="*/ 877 w 3450"/>
                <a:gd name="T49" fmla="*/ 1871 h 3102"/>
                <a:gd name="T50" fmla="*/ 817 w 3450"/>
                <a:gd name="T51" fmla="*/ 1686 h 3102"/>
                <a:gd name="T52" fmla="*/ 808 w 3450"/>
                <a:gd name="T53" fmla="*/ 1483 h 3102"/>
                <a:gd name="T54" fmla="*/ 852 w 3450"/>
                <a:gd name="T55" fmla="*/ 1291 h 3102"/>
                <a:gd name="T56" fmla="*/ 942 w 3450"/>
                <a:gd name="T57" fmla="*/ 1121 h 3102"/>
                <a:gd name="T58" fmla="*/ 1072 w 3450"/>
                <a:gd name="T59" fmla="*/ 980 h 3102"/>
                <a:gd name="T60" fmla="*/ 1233 w 3450"/>
                <a:gd name="T61" fmla="*/ 877 h 3102"/>
                <a:gd name="T62" fmla="*/ 1419 w 3450"/>
                <a:gd name="T63" fmla="*/ 817 h 3102"/>
                <a:gd name="T64" fmla="*/ 2530 w 3450"/>
                <a:gd name="T65" fmla="*/ 804 h 3102"/>
                <a:gd name="T66" fmla="*/ 1553 w 3450"/>
                <a:gd name="T67" fmla="*/ 0 h 3102"/>
                <a:gd name="T68" fmla="*/ 1553 w 3450"/>
                <a:gd name="T69" fmla="*/ 919 h 3102"/>
                <a:gd name="T70" fmla="*/ 1364 w 3450"/>
                <a:gd name="T71" fmla="*/ 948 h 3102"/>
                <a:gd name="T72" fmla="*/ 1199 w 3450"/>
                <a:gd name="T73" fmla="*/ 1028 h 3102"/>
                <a:gd name="T74" fmla="*/ 1064 w 3450"/>
                <a:gd name="T75" fmla="*/ 1150 h 3102"/>
                <a:gd name="T76" fmla="*/ 970 w 3450"/>
                <a:gd name="T77" fmla="*/ 1306 h 3102"/>
                <a:gd name="T78" fmla="*/ 923 w 3450"/>
                <a:gd name="T79" fmla="*/ 1486 h 3102"/>
                <a:gd name="T80" fmla="*/ 933 w 3450"/>
                <a:gd name="T81" fmla="*/ 1679 h 3102"/>
                <a:gd name="T82" fmla="*/ 996 w 3450"/>
                <a:gd name="T83" fmla="*/ 1852 h 3102"/>
                <a:gd name="T84" fmla="*/ 1105 w 3450"/>
                <a:gd name="T85" fmla="*/ 1998 h 3102"/>
                <a:gd name="T86" fmla="*/ 1251 w 3450"/>
                <a:gd name="T87" fmla="*/ 2107 h 3102"/>
                <a:gd name="T88" fmla="*/ 1425 w 3450"/>
                <a:gd name="T89" fmla="*/ 2170 h 3102"/>
                <a:gd name="T90" fmla="*/ 3450 w 3450"/>
                <a:gd name="T91" fmla="*/ 2183 h 3102"/>
                <a:gd name="T92" fmla="*/ 1451 w 3450"/>
                <a:gd name="T93" fmla="*/ 3099 h 3102"/>
                <a:gd name="T94" fmla="*/ 1156 w 3450"/>
                <a:gd name="T95" fmla="*/ 3051 h 3102"/>
                <a:gd name="T96" fmla="*/ 882 w 3450"/>
                <a:gd name="T97" fmla="*/ 2951 h 3102"/>
                <a:gd name="T98" fmla="*/ 637 w 3450"/>
                <a:gd name="T99" fmla="*/ 2802 h 3102"/>
                <a:gd name="T100" fmla="*/ 422 w 3450"/>
                <a:gd name="T101" fmla="*/ 2613 h 3102"/>
                <a:gd name="T102" fmla="*/ 246 w 3450"/>
                <a:gd name="T103" fmla="*/ 2388 h 3102"/>
                <a:gd name="T104" fmla="*/ 113 w 3450"/>
                <a:gd name="T105" fmla="*/ 2132 h 3102"/>
                <a:gd name="T106" fmla="*/ 29 w 3450"/>
                <a:gd name="T107" fmla="*/ 1852 h 3102"/>
                <a:gd name="T108" fmla="*/ 0 w 3450"/>
                <a:gd name="T109" fmla="*/ 1551 h 3102"/>
                <a:gd name="T110" fmla="*/ 29 w 3450"/>
                <a:gd name="T111" fmla="*/ 1251 h 3102"/>
                <a:gd name="T112" fmla="*/ 113 w 3450"/>
                <a:gd name="T113" fmla="*/ 971 h 3102"/>
                <a:gd name="T114" fmla="*/ 246 w 3450"/>
                <a:gd name="T115" fmla="*/ 715 h 3102"/>
                <a:gd name="T116" fmla="*/ 422 w 3450"/>
                <a:gd name="T117" fmla="*/ 489 h 3102"/>
                <a:gd name="T118" fmla="*/ 637 w 3450"/>
                <a:gd name="T119" fmla="*/ 300 h 3102"/>
                <a:gd name="T120" fmla="*/ 882 w 3450"/>
                <a:gd name="T121" fmla="*/ 153 h 3102"/>
                <a:gd name="T122" fmla="*/ 1156 w 3450"/>
                <a:gd name="T123" fmla="*/ 52 h 3102"/>
                <a:gd name="T124" fmla="*/ 1451 w 3450"/>
                <a:gd name="T125" fmla="*/ 4 h 3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50" h="3102">
                  <a:moveTo>
                    <a:pt x="2645" y="2298"/>
                  </a:moveTo>
                  <a:lnTo>
                    <a:pt x="2645" y="2987"/>
                  </a:lnTo>
                  <a:lnTo>
                    <a:pt x="3335" y="2987"/>
                  </a:lnTo>
                  <a:lnTo>
                    <a:pt x="3335" y="2298"/>
                  </a:lnTo>
                  <a:lnTo>
                    <a:pt x="2645" y="2298"/>
                  </a:lnTo>
                  <a:close/>
                  <a:moveTo>
                    <a:pt x="2645" y="115"/>
                  </a:moveTo>
                  <a:lnTo>
                    <a:pt x="2645" y="804"/>
                  </a:lnTo>
                  <a:lnTo>
                    <a:pt x="3335" y="804"/>
                  </a:lnTo>
                  <a:lnTo>
                    <a:pt x="3335" y="115"/>
                  </a:lnTo>
                  <a:lnTo>
                    <a:pt x="2645" y="115"/>
                  </a:lnTo>
                  <a:close/>
                  <a:moveTo>
                    <a:pt x="1553" y="115"/>
                  </a:moveTo>
                  <a:lnTo>
                    <a:pt x="1454" y="118"/>
                  </a:lnTo>
                  <a:lnTo>
                    <a:pt x="1358" y="129"/>
                  </a:lnTo>
                  <a:lnTo>
                    <a:pt x="1263" y="145"/>
                  </a:lnTo>
                  <a:lnTo>
                    <a:pt x="1171" y="166"/>
                  </a:lnTo>
                  <a:lnTo>
                    <a:pt x="1081" y="195"/>
                  </a:lnTo>
                  <a:lnTo>
                    <a:pt x="993" y="228"/>
                  </a:lnTo>
                  <a:lnTo>
                    <a:pt x="909" y="268"/>
                  </a:lnTo>
                  <a:lnTo>
                    <a:pt x="828" y="312"/>
                  </a:lnTo>
                  <a:lnTo>
                    <a:pt x="750" y="361"/>
                  </a:lnTo>
                  <a:lnTo>
                    <a:pt x="674" y="415"/>
                  </a:lnTo>
                  <a:lnTo>
                    <a:pt x="603" y="473"/>
                  </a:lnTo>
                  <a:lnTo>
                    <a:pt x="536" y="536"/>
                  </a:lnTo>
                  <a:lnTo>
                    <a:pt x="474" y="604"/>
                  </a:lnTo>
                  <a:lnTo>
                    <a:pt x="415" y="674"/>
                  </a:lnTo>
                  <a:lnTo>
                    <a:pt x="361" y="749"/>
                  </a:lnTo>
                  <a:lnTo>
                    <a:pt x="312" y="827"/>
                  </a:lnTo>
                  <a:lnTo>
                    <a:pt x="268" y="909"/>
                  </a:lnTo>
                  <a:lnTo>
                    <a:pt x="228" y="992"/>
                  </a:lnTo>
                  <a:lnTo>
                    <a:pt x="194" y="1080"/>
                  </a:lnTo>
                  <a:lnTo>
                    <a:pt x="166" y="1170"/>
                  </a:lnTo>
                  <a:lnTo>
                    <a:pt x="144" y="1262"/>
                  </a:lnTo>
                  <a:lnTo>
                    <a:pt x="129" y="1357"/>
                  </a:lnTo>
                  <a:lnTo>
                    <a:pt x="118" y="1453"/>
                  </a:lnTo>
                  <a:lnTo>
                    <a:pt x="115" y="1551"/>
                  </a:lnTo>
                  <a:lnTo>
                    <a:pt x="118" y="1649"/>
                  </a:lnTo>
                  <a:lnTo>
                    <a:pt x="129" y="1746"/>
                  </a:lnTo>
                  <a:lnTo>
                    <a:pt x="144" y="1840"/>
                  </a:lnTo>
                  <a:lnTo>
                    <a:pt x="166" y="1932"/>
                  </a:lnTo>
                  <a:lnTo>
                    <a:pt x="194" y="2022"/>
                  </a:lnTo>
                  <a:lnTo>
                    <a:pt x="228" y="2110"/>
                  </a:lnTo>
                  <a:lnTo>
                    <a:pt x="268" y="2194"/>
                  </a:lnTo>
                  <a:lnTo>
                    <a:pt x="312" y="2276"/>
                  </a:lnTo>
                  <a:lnTo>
                    <a:pt x="361" y="2353"/>
                  </a:lnTo>
                  <a:lnTo>
                    <a:pt x="415" y="2428"/>
                  </a:lnTo>
                  <a:lnTo>
                    <a:pt x="474" y="2499"/>
                  </a:lnTo>
                  <a:lnTo>
                    <a:pt x="536" y="2566"/>
                  </a:lnTo>
                  <a:lnTo>
                    <a:pt x="603" y="2629"/>
                  </a:lnTo>
                  <a:lnTo>
                    <a:pt x="674" y="2687"/>
                  </a:lnTo>
                  <a:lnTo>
                    <a:pt x="750" y="2742"/>
                  </a:lnTo>
                  <a:lnTo>
                    <a:pt x="828" y="2791"/>
                  </a:lnTo>
                  <a:lnTo>
                    <a:pt x="909" y="2836"/>
                  </a:lnTo>
                  <a:lnTo>
                    <a:pt x="993" y="2874"/>
                  </a:lnTo>
                  <a:lnTo>
                    <a:pt x="1081" y="2908"/>
                  </a:lnTo>
                  <a:lnTo>
                    <a:pt x="1171" y="2936"/>
                  </a:lnTo>
                  <a:lnTo>
                    <a:pt x="1263" y="2958"/>
                  </a:lnTo>
                  <a:lnTo>
                    <a:pt x="1358" y="2975"/>
                  </a:lnTo>
                  <a:lnTo>
                    <a:pt x="1454" y="2984"/>
                  </a:lnTo>
                  <a:lnTo>
                    <a:pt x="1553" y="2987"/>
                  </a:lnTo>
                  <a:lnTo>
                    <a:pt x="2530" y="2987"/>
                  </a:lnTo>
                  <a:lnTo>
                    <a:pt x="2530" y="2298"/>
                  </a:lnTo>
                  <a:lnTo>
                    <a:pt x="1553" y="2298"/>
                  </a:lnTo>
                  <a:lnTo>
                    <a:pt x="1485" y="2295"/>
                  </a:lnTo>
                  <a:lnTo>
                    <a:pt x="1419" y="2286"/>
                  </a:lnTo>
                  <a:lnTo>
                    <a:pt x="1354" y="2272"/>
                  </a:lnTo>
                  <a:lnTo>
                    <a:pt x="1292" y="2251"/>
                  </a:lnTo>
                  <a:lnTo>
                    <a:pt x="1233" y="2226"/>
                  </a:lnTo>
                  <a:lnTo>
                    <a:pt x="1175" y="2195"/>
                  </a:lnTo>
                  <a:lnTo>
                    <a:pt x="1122" y="2161"/>
                  </a:lnTo>
                  <a:lnTo>
                    <a:pt x="1072" y="2122"/>
                  </a:lnTo>
                  <a:lnTo>
                    <a:pt x="1025" y="2080"/>
                  </a:lnTo>
                  <a:lnTo>
                    <a:pt x="981" y="2033"/>
                  </a:lnTo>
                  <a:lnTo>
                    <a:pt x="942" y="1981"/>
                  </a:lnTo>
                  <a:lnTo>
                    <a:pt x="907" y="1928"/>
                  </a:lnTo>
                  <a:lnTo>
                    <a:pt x="877" y="1871"/>
                  </a:lnTo>
                  <a:lnTo>
                    <a:pt x="852" y="1811"/>
                  </a:lnTo>
                  <a:lnTo>
                    <a:pt x="832" y="1750"/>
                  </a:lnTo>
                  <a:lnTo>
                    <a:pt x="817" y="1686"/>
                  </a:lnTo>
                  <a:lnTo>
                    <a:pt x="808" y="1619"/>
                  </a:lnTo>
                  <a:lnTo>
                    <a:pt x="805" y="1551"/>
                  </a:lnTo>
                  <a:lnTo>
                    <a:pt x="808" y="1483"/>
                  </a:lnTo>
                  <a:lnTo>
                    <a:pt x="817" y="1417"/>
                  </a:lnTo>
                  <a:lnTo>
                    <a:pt x="832" y="1353"/>
                  </a:lnTo>
                  <a:lnTo>
                    <a:pt x="852" y="1291"/>
                  </a:lnTo>
                  <a:lnTo>
                    <a:pt x="877" y="1232"/>
                  </a:lnTo>
                  <a:lnTo>
                    <a:pt x="907" y="1175"/>
                  </a:lnTo>
                  <a:lnTo>
                    <a:pt x="942" y="1121"/>
                  </a:lnTo>
                  <a:lnTo>
                    <a:pt x="981" y="1071"/>
                  </a:lnTo>
                  <a:lnTo>
                    <a:pt x="1025" y="1024"/>
                  </a:lnTo>
                  <a:lnTo>
                    <a:pt x="1072" y="980"/>
                  </a:lnTo>
                  <a:lnTo>
                    <a:pt x="1122" y="941"/>
                  </a:lnTo>
                  <a:lnTo>
                    <a:pt x="1175" y="907"/>
                  </a:lnTo>
                  <a:lnTo>
                    <a:pt x="1233" y="877"/>
                  </a:lnTo>
                  <a:lnTo>
                    <a:pt x="1292" y="851"/>
                  </a:lnTo>
                  <a:lnTo>
                    <a:pt x="1354" y="832"/>
                  </a:lnTo>
                  <a:lnTo>
                    <a:pt x="1419" y="817"/>
                  </a:lnTo>
                  <a:lnTo>
                    <a:pt x="1485" y="808"/>
                  </a:lnTo>
                  <a:lnTo>
                    <a:pt x="1553" y="804"/>
                  </a:lnTo>
                  <a:lnTo>
                    <a:pt x="2530" y="804"/>
                  </a:lnTo>
                  <a:lnTo>
                    <a:pt x="2530" y="115"/>
                  </a:lnTo>
                  <a:lnTo>
                    <a:pt x="1553" y="115"/>
                  </a:lnTo>
                  <a:close/>
                  <a:moveTo>
                    <a:pt x="1553" y="0"/>
                  </a:moveTo>
                  <a:lnTo>
                    <a:pt x="3450" y="0"/>
                  </a:lnTo>
                  <a:lnTo>
                    <a:pt x="3450" y="919"/>
                  </a:lnTo>
                  <a:lnTo>
                    <a:pt x="1553" y="919"/>
                  </a:lnTo>
                  <a:lnTo>
                    <a:pt x="1488" y="923"/>
                  </a:lnTo>
                  <a:lnTo>
                    <a:pt x="1425" y="932"/>
                  </a:lnTo>
                  <a:lnTo>
                    <a:pt x="1364" y="948"/>
                  </a:lnTo>
                  <a:lnTo>
                    <a:pt x="1307" y="969"/>
                  </a:lnTo>
                  <a:lnTo>
                    <a:pt x="1251" y="996"/>
                  </a:lnTo>
                  <a:lnTo>
                    <a:pt x="1199" y="1028"/>
                  </a:lnTo>
                  <a:lnTo>
                    <a:pt x="1150" y="1063"/>
                  </a:lnTo>
                  <a:lnTo>
                    <a:pt x="1105" y="1105"/>
                  </a:lnTo>
                  <a:lnTo>
                    <a:pt x="1064" y="1150"/>
                  </a:lnTo>
                  <a:lnTo>
                    <a:pt x="1028" y="1198"/>
                  </a:lnTo>
                  <a:lnTo>
                    <a:pt x="996" y="1250"/>
                  </a:lnTo>
                  <a:lnTo>
                    <a:pt x="970" y="1306"/>
                  </a:lnTo>
                  <a:lnTo>
                    <a:pt x="948" y="1363"/>
                  </a:lnTo>
                  <a:lnTo>
                    <a:pt x="933" y="1424"/>
                  </a:lnTo>
                  <a:lnTo>
                    <a:pt x="923" y="1486"/>
                  </a:lnTo>
                  <a:lnTo>
                    <a:pt x="920" y="1551"/>
                  </a:lnTo>
                  <a:lnTo>
                    <a:pt x="923" y="1616"/>
                  </a:lnTo>
                  <a:lnTo>
                    <a:pt x="933" y="1679"/>
                  </a:lnTo>
                  <a:lnTo>
                    <a:pt x="948" y="1739"/>
                  </a:lnTo>
                  <a:lnTo>
                    <a:pt x="970" y="1797"/>
                  </a:lnTo>
                  <a:lnTo>
                    <a:pt x="996" y="1852"/>
                  </a:lnTo>
                  <a:lnTo>
                    <a:pt x="1028" y="1904"/>
                  </a:lnTo>
                  <a:lnTo>
                    <a:pt x="1064" y="1953"/>
                  </a:lnTo>
                  <a:lnTo>
                    <a:pt x="1105" y="1998"/>
                  </a:lnTo>
                  <a:lnTo>
                    <a:pt x="1150" y="2039"/>
                  </a:lnTo>
                  <a:lnTo>
                    <a:pt x="1199" y="2075"/>
                  </a:lnTo>
                  <a:lnTo>
                    <a:pt x="1251" y="2107"/>
                  </a:lnTo>
                  <a:lnTo>
                    <a:pt x="1307" y="2133"/>
                  </a:lnTo>
                  <a:lnTo>
                    <a:pt x="1364" y="2155"/>
                  </a:lnTo>
                  <a:lnTo>
                    <a:pt x="1425" y="2170"/>
                  </a:lnTo>
                  <a:lnTo>
                    <a:pt x="1488" y="2180"/>
                  </a:lnTo>
                  <a:lnTo>
                    <a:pt x="1553" y="2183"/>
                  </a:lnTo>
                  <a:lnTo>
                    <a:pt x="3450" y="2183"/>
                  </a:lnTo>
                  <a:lnTo>
                    <a:pt x="3450" y="3102"/>
                  </a:lnTo>
                  <a:lnTo>
                    <a:pt x="1553" y="3102"/>
                  </a:lnTo>
                  <a:lnTo>
                    <a:pt x="1451" y="3099"/>
                  </a:lnTo>
                  <a:lnTo>
                    <a:pt x="1351" y="3089"/>
                  </a:lnTo>
                  <a:lnTo>
                    <a:pt x="1252" y="3073"/>
                  </a:lnTo>
                  <a:lnTo>
                    <a:pt x="1156" y="3051"/>
                  </a:lnTo>
                  <a:lnTo>
                    <a:pt x="1062" y="3023"/>
                  </a:lnTo>
                  <a:lnTo>
                    <a:pt x="971" y="2989"/>
                  </a:lnTo>
                  <a:lnTo>
                    <a:pt x="882" y="2951"/>
                  </a:lnTo>
                  <a:lnTo>
                    <a:pt x="798" y="2906"/>
                  </a:lnTo>
                  <a:lnTo>
                    <a:pt x="715" y="2857"/>
                  </a:lnTo>
                  <a:lnTo>
                    <a:pt x="637" y="2802"/>
                  </a:lnTo>
                  <a:lnTo>
                    <a:pt x="561" y="2744"/>
                  </a:lnTo>
                  <a:lnTo>
                    <a:pt x="489" y="2680"/>
                  </a:lnTo>
                  <a:lnTo>
                    <a:pt x="422" y="2613"/>
                  </a:lnTo>
                  <a:lnTo>
                    <a:pt x="359" y="2542"/>
                  </a:lnTo>
                  <a:lnTo>
                    <a:pt x="300" y="2467"/>
                  </a:lnTo>
                  <a:lnTo>
                    <a:pt x="246" y="2388"/>
                  </a:lnTo>
                  <a:lnTo>
                    <a:pt x="197" y="2306"/>
                  </a:lnTo>
                  <a:lnTo>
                    <a:pt x="152" y="2221"/>
                  </a:lnTo>
                  <a:lnTo>
                    <a:pt x="113" y="2132"/>
                  </a:lnTo>
                  <a:lnTo>
                    <a:pt x="79" y="2041"/>
                  </a:lnTo>
                  <a:lnTo>
                    <a:pt x="51" y="1947"/>
                  </a:lnTo>
                  <a:lnTo>
                    <a:pt x="29" y="1852"/>
                  </a:lnTo>
                  <a:lnTo>
                    <a:pt x="14" y="1754"/>
                  </a:lnTo>
                  <a:lnTo>
                    <a:pt x="3" y="1654"/>
                  </a:lnTo>
                  <a:lnTo>
                    <a:pt x="0" y="1551"/>
                  </a:lnTo>
                  <a:lnTo>
                    <a:pt x="3" y="1450"/>
                  </a:lnTo>
                  <a:lnTo>
                    <a:pt x="14" y="1350"/>
                  </a:lnTo>
                  <a:lnTo>
                    <a:pt x="29" y="1251"/>
                  </a:lnTo>
                  <a:lnTo>
                    <a:pt x="51" y="1155"/>
                  </a:lnTo>
                  <a:lnTo>
                    <a:pt x="79" y="1061"/>
                  </a:lnTo>
                  <a:lnTo>
                    <a:pt x="113" y="971"/>
                  </a:lnTo>
                  <a:lnTo>
                    <a:pt x="152" y="883"/>
                  </a:lnTo>
                  <a:lnTo>
                    <a:pt x="197" y="797"/>
                  </a:lnTo>
                  <a:lnTo>
                    <a:pt x="246" y="715"/>
                  </a:lnTo>
                  <a:lnTo>
                    <a:pt x="300" y="636"/>
                  </a:lnTo>
                  <a:lnTo>
                    <a:pt x="359" y="561"/>
                  </a:lnTo>
                  <a:lnTo>
                    <a:pt x="422" y="489"/>
                  </a:lnTo>
                  <a:lnTo>
                    <a:pt x="489" y="422"/>
                  </a:lnTo>
                  <a:lnTo>
                    <a:pt x="561" y="359"/>
                  </a:lnTo>
                  <a:lnTo>
                    <a:pt x="637" y="300"/>
                  </a:lnTo>
                  <a:lnTo>
                    <a:pt x="715" y="246"/>
                  </a:lnTo>
                  <a:lnTo>
                    <a:pt x="798" y="197"/>
                  </a:lnTo>
                  <a:lnTo>
                    <a:pt x="882" y="153"/>
                  </a:lnTo>
                  <a:lnTo>
                    <a:pt x="971" y="113"/>
                  </a:lnTo>
                  <a:lnTo>
                    <a:pt x="1062" y="80"/>
                  </a:lnTo>
                  <a:lnTo>
                    <a:pt x="1156" y="52"/>
                  </a:lnTo>
                  <a:lnTo>
                    <a:pt x="1252" y="30"/>
                  </a:lnTo>
                  <a:lnTo>
                    <a:pt x="1351" y="14"/>
                  </a:lnTo>
                  <a:lnTo>
                    <a:pt x="1451" y="4"/>
                  </a:lnTo>
                  <a:lnTo>
                    <a:pt x="15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" name="Freeform 127"/>
            <p:cNvSpPr>
              <a:spLocks/>
            </p:cNvSpPr>
            <p:nvPr/>
          </p:nvSpPr>
          <p:spPr bwMode="auto">
            <a:xfrm>
              <a:off x="8612188" y="2755900"/>
              <a:ext cx="73025" cy="73025"/>
            </a:xfrm>
            <a:custGeom>
              <a:avLst/>
              <a:gdLst>
                <a:gd name="T0" fmla="*/ 230 w 460"/>
                <a:gd name="T1" fmla="*/ 0 h 460"/>
                <a:gd name="T2" fmla="*/ 248 w 460"/>
                <a:gd name="T3" fmla="*/ 3 h 460"/>
                <a:gd name="T4" fmla="*/ 263 w 460"/>
                <a:gd name="T5" fmla="*/ 12 h 460"/>
                <a:gd name="T6" fmla="*/ 276 w 460"/>
                <a:gd name="T7" fmla="*/ 24 h 460"/>
                <a:gd name="T8" fmla="*/ 284 w 460"/>
                <a:gd name="T9" fmla="*/ 40 h 460"/>
                <a:gd name="T10" fmla="*/ 288 w 460"/>
                <a:gd name="T11" fmla="*/ 58 h 460"/>
                <a:gd name="T12" fmla="*/ 288 w 460"/>
                <a:gd name="T13" fmla="*/ 172 h 460"/>
                <a:gd name="T14" fmla="*/ 403 w 460"/>
                <a:gd name="T15" fmla="*/ 172 h 460"/>
                <a:gd name="T16" fmla="*/ 420 w 460"/>
                <a:gd name="T17" fmla="*/ 176 h 460"/>
                <a:gd name="T18" fmla="*/ 436 w 460"/>
                <a:gd name="T19" fmla="*/ 184 h 460"/>
                <a:gd name="T20" fmla="*/ 449 w 460"/>
                <a:gd name="T21" fmla="*/ 196 h 460"/>
                <a:gd name="T22" fmla="*/ 457 w 460"/>
                <a:gd name="T23" fmla="*/ 212 h 460"/>
                <a:gd name="T24" fmla="*/ 460 w 460"/>
                <a:gd name="T25" fmla="*/ 230 h 460"/>
                <a:gd name="T26" fmla="*/ 457 w 460"/>
                <a:gd name="T27" fmla="*/ 248 h 460"/>
                <a:gd name="T28" fmla="*/ 449 w 460"/>
                <a:gd name="T29" fmla="*/ 264 h 460"/>
                <a:gd name="T30" fmla="*/ 436 w 460"/>
                <a:gd name="T31" fmla="*/ 277 h 460"/>
                <a:gd name="T32" fmla="*/ 420 w 460"/>
                <a:gd name="T33" fmla="*/ 284 h 460"/>
                <a:gd name="T34" fmla="*/ 403 w 460"/>
                <a:gd name="T35" fmla="*/ 287 h 460"/>
                <a:gd name="T36" fmla="*/ 288 w 460"/>
                <a:gd name="T37" fmla="*/ 287 h 460"/>
                <a:gd name="T38" fmla="*/ 288 w 460"/>
                <a:gd name="T39" fmla="*/ 402 h 460"/>
                <a:gd name="T40" fmla="*/ 284 w 460"/>
                <a:gd name="T41" fmla="*/ 421 h 460"/>
                <a:gd name="T42" fmla="*/ 276 w 460"/>
                <a:gd name="T43" fmla="*/ 437 h 460"/>
                <a:gd name="T44" fmla="*/ 263 w 460"/>
                <a:gd name="T45" fmla="*/ 449 h 460"/>
                <a:gd name="T46" fmla="*/ 248 w 460"/>
                <a:gd name="T47" fmla="*/ 456 h 460"/>
                <a:gd name="T48" fmla="*/ 230 w 460"/>
                <a:gd name="T49" fmla="*/ 460 h 460"/>
                <a:gd name="T50" fmla="*/ 212 w 460"/>
                <a:gd name="T51" fmla="*/ 456 h 460"/>
                <a:gd name="T52" fmla="*/ 197 w 460"/>
                <a:gd name="T53" fmla="*/ 449 h 460"/>
                <a:gd name="T54" fmla="*/ 184 w 460"/>
                <a:gd name="T55" fmla="*/ 437 h 460"/>
                <a:gd name="T56" fmla="*/ 176 w 460"/>
                <a:gd name="T57" fmla="*/ 421 h 460"/>
                <a:gd name="T58" fmla="*/ 173 w 460"/>
                <a:gd name="T59" fmla="*/ 402 h 460"/>
                <a:gd name="T60" fmla="*/ 173 w 460"/>
                <a:gd name="T61" fmla="*/ 287 h 460"/>
                <a:gd name="T62" fmla="*/ 58 w 460"/>
                <a:gd name="T63" fmla="*/ 287 h 460"/>
                <a:gd name="T64" fmla="*/ 40 w 460"/>
                <a:gd name="T65" fmla="*/ 284 h 460"/>
                <a:gd name="T66" fmla="*/ 23 w 460"/>
                <a:gd name="T67" fmla="*/ 277 h 460"/>
                <a:gd name="T68" fmla="*/ 12 w 460"/>
                <a:gd name="T69" fmla="*/ 264 h 460"/>
                <a:gd name="T70" fmla="*/ 3 w 460"/>
                <a:gd name="T71" fmla="*/ 248 h 460"/>
                <a:gd name="T72" fmla="*/ 0 w 460"/>
                <a:gd name="T73" fmla="*/ 230 h 460"/>
                <a:gd name="T74" fmla="*/ 3 w 460"/>
                <a:gd name="T75" fmla="*/ 212 h 460"/>
                <a:gd name="T76" fmla="*/ 12 w 460"/>
                <a:gd name="T77" fmla="*/ 196 h 460"/>
                <a:gd name="T78" fmla="*/ 23 w 460"/>
                <a:gd name="T79" fmla="*/ 184 h 460"/>
                <a:gd name="T80" fmla="*/ 40 w 460"/>
                <a:gd name="T81" fmla="*/ 176 h 460"/>
                <a:gd name="T82" fmla="*/ 58 w 460"/>
                <a:gd name="T83" fmla="*/ 172 h 460"/>
                <a:gd name="T84" fmla="*/ 173 w 460"/>
                <a:gd name="T85" fmla="*/ 172 h 460"/>
                <a:gd name="T86" fmla="*/ 173 w 460"/>
                <a:gd name="T87" fmla="*/ 58 h 460"/>
                <a:gd name="T88" fmla="*/ 176 w 460"/>
                <a:gd name="T89" fmla="*/ 40 h 460"/>
                <a:gd name="T90" fmla="*/ 184 w 460"/>
                <a:gd name="T91" fmla="*/ 24 h 460"/>
                <a:gd name="T92" fmla="*/ 197 w 460"/>
                <a:gd name="T93" fmla="*/ 12 h 460"/>
                <a:gd name="T94" fmla="*/ 212 w 460"/>
                <a:gd name="T95" fmla="*/ 3 h 460"/>
                <a:gd name="T96" fmla="*/ 230 w 460"/>
                <a:gd name="T97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60" h="460">
                  <a:moveTo>
                    <a:pt x="230" y="0"/>
                  </a:moveTo>
                  <a:lnTo>
                    <a:pt x="248" y="3"/>
                  </a:lnTo>
                  <a:lnTo>
                    <a:pt x="263" y="12"/>
                  </a:lnTo>
                  <a:lnTo>
                    <a:pt x="276" y="24"/>
                  </a:lnTo>
                  <a:lnTo>
                    <a:pt x="284" y="40"/>
                  </a:lnTo>
                  <a:lnTo>
                    <a:pt x="288" y="58"/>
                  </a:lnTo>
                  <a:lnTo>
                    <a:pt x="288" y="172"/>
                  </a:lnTo>
                  <a:lnTo>
                    <a:pt x="403" y="172"/>
                  </a:lnTo>
                  <a:lnTo>
                    <a:pt x="420" y="176"/>
                  </a:lnTo>
                  <a:lnTo>
                    <a:pt x="436" y="184"/>
                  </a:lnTo>
                  <a:lnTo>
                    <a:pt x="449" y="196"/>
                  </a:lnTo>
                  <a:lnTo>
                    <a:pt x="457" y="212"/>
                  </a:lnTo>
                  <a:lnTo>
                    <a:pt x="460" y="230"/>
                  </a:lnTo>
                  <a:lnTo>
                    <a:pt x="457" y="248"/>
                  </a:lnTo>
                  <a:lnTo>
                    <a:pt x="449" y="264"/>
                  </a:lnTo>
                  <a:lnTo>
                    <a:pt x="436" y="277"/>
                  </a:lnTo>
                  <a:lnTo>
                    <a:pt x="420" y="284"/>
                  </a:lnTo>
                  <a:lnTo>
                    <a:pt x="403" y="287"/>
                  </a:lnTo>
                  <a:lnTo>
                    <a:pt x="288" y="287"/>
                  </a:lnTo>
                  <a:lnTo>
                    <a:pt x="288" y="402"/>
                  </a:lnTo>
                  <a:lnTo>
                    <a:pt x="284" y="421"/>
                  </a:lnTo>
                  <a:lnTo>
                    <a:pt x="276" y="437"/>
                  </a:lnTo>
                  <a:lnTo>
                    <a:pt x="263" y="449"/>
                  </a:lnTo>
                  <a:lnTo>
                    <a:pt x="248" y="456"/>
                  </a:lnTo>
                  <a:lnTo>
                    <a:pt x="230" y="460"/>
                  </a:lnTo>
                  <a:lnTo>
                    <a:pt x="212" y="456"/>
                  </a:lnTo>
                  <a:lnTo>
                    <a:pt x="197" y="449"/>
                  </a:lnTo>
                  <a:lnTo>
                    <a:pt x="184" y="437"/>
                  </a:lnTo>
                  <a:lnTo>
                    <a:pt x="176" y="421"/>
                  </a:lnTo>
                  <a:lnTo>
                    <a:pt x="173" y="402"/>
                  </a:lnTo>
                  <a:lnTo>
                    <a:pt x="173" y="287"/>
                  </a:lnTo>
                  <a:lnTo>
                    <a:pt x="58" y="287"/>
                  </a:lnTo>
                  <a:lnTo>
                    <a:pt x="40" y="284"/>
                  </a:lnTo>
                  <a:lnTo>
                    <a:pt x="23" y="277"/>
                  </a:lnTo>
                  <a:lnTo>
                    <a:pt x="12" y="264"/>
                  </a:lnTo>
                  <a:lnTo>
                    <a:pt x="3" y="248"/>
                  </a:lnTo>
                  <a:lnTo>
                    <a:pt x="0" y="230"/>
                  </a:lnTo>
                  <a:lnTo>
                    <a:pt x="3" y="212"/>
                  </a:lnTo>
                  <a:lnTo>
                    <a:pt x="12" y="196"/>
                  </a:lnTo>
                  <a:lnTo>
                    <a:pt x="23" y="184"/>
                  </a:lnTo>
                  <a:lnTo>
                    <a:pt x="40" y="176"/>
                  </a:lnTo>
                  <a:lnTo>
                    <a:pt x="58" y="172"/>
                  </a:lnTo>
                  <a:lnTo>
                    <a:pt x="173" y="172"/>
                  </a:lnTo>
                  <a:lnTo>
                    <a:pt x="173" y="58"/>
                  </a:lnTo>
                  <a:lnTo>
                    <a:pt x="176" y="40"/>
                  </a:lnTo>
                  <a:lnTo>
                    <a:pt x="184" y="24"/>
                  </a:lnTo>
                  <a:lnTo>
                    <a:pt x="197" y="12"/>
                  </a:lnTo>
                  <a:lnTo>
                    <a:pt x="212" y="3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" name="Freeform 128"/>
            <p:cNvSpPr>
              <a:spLocks/>
            </p:cNvSpPr>
            <p:nvPr/>
          </p:nvSpPr>
          <p:spPr bwMode="auto">
            <a:xfrm>
              <a:off x="8612188" y="3128963"/>
              <a:ext cx="73025" cy="19050"/>
            </a:xfrm>
            <a:custGeom>
              <a:avLst/>
              <a:gdLst>
                <a:gd name="T0" fmla="*/ 58 w 460"/>
                <a:gd name="T1" fmla="*/ 0 h 115"/>
                <a:gd name="T2" fmla="*/ 403 w 460"/>
                <a:gd name="T3" fmla="*/ 0 h 115"/>
                <a:gd name="T4" fmla="*/ 420 w 460"/>
                <a:gd name="T5" fmla="*/ 3 h 115"/>
                <a:gd name="T6" fmla="*/ 436 w 460"/>
                <a:gd name="T7" fmla="*/ 12 h 115"/>
                <a:gd name="T8" fmla="*/ 449 w 460"/>
                <a:gd name="T9" fmla="*/ 24 h 115"/>
                <a:gd name="T10" fmla="*/ 457 w 460"/>
                <a:gd name="T11" fmla="*/ 40 h 115"/>
                <a:gd name="T12" fmla="*/ 460 w 460"/>
                <a:gd name="T13" fmla="*/ 57 h 115"/>
                <a:gd name="T14" fmla="*/ 457 w 460"/>
                <a:gd name="T15" fmla="*/ 76 h 115"/>
                <a:gd name="T16" fmla="*/ 449 w 460"/>
                <a:gd name="T17" fmla="*/ 92 h 115"/>
                <a:gd name="T18" fmla="*/ 436 w 460"/>
                <a:gd name="T19" fmla="*/ 104 h 115"/>
                <a:gd name="T20" fmla="*/ 420 w 460"/>
                <a:gd name="T21" fmla="*/ 112 h 115"/>
                <a:gd name="T22" fmla="*/ 403 w 460"/>
                <a:gd name="T23" fmla="*/ 115 h 115"/>
                <a:gd name="T24" fmla="*/ 58 w 460"/>
                <a:gd name="T25" fmla="*/ 115 h 115"/>
                <a:gd name="T26" fmla="*/ 40 w 460"/>
                <a:gd name="T27" fmla="*/ 112 h 115"/>
                <a:gd name="T28" fmla="*/ 23 w 460"/>
                <a:gd name="T29" fmla="*/ 104 h 115"/>
                <a:gd name="T30" fmla="*/ 12 w 460"/>
                <a:gd name="T31" fmla="*/ 92 h 115"/>
                <a:gd name="T32" fmla="*/ 3 w 460"/>
                <a:gd name="T33" fmla="*/ 76 h 115"/>
                <a:gd name="T34" fmla="*/ 0 w 460"/>
                <a:gd name="T35" fmla="*/ 57 h 115"/>
                <a:gd name="T36" fmla="*/ 3 w 460"/>
                <a:gd name="T37" fmla="*/ 40 h 115"/>
                <a:gd name="T38" fmla="*/ 12 w 460"/>
                <a:gd name="T39" fmla="*/ 24 h 115"/>
                <a:gd name="T40" fmla="*/ 23 w 460"/>
                <a:gd name="T41" fmla="*/ 12 h 115"/>
                <a:gd name="T42" fmla="*/ 40 w 460"/>
                <a:gd name="T43" fmla="*/ 3 h 115"/>
                <a:gd name="T44" fmla="*/ 58 w 460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0" h="115">
                  <a:moveTo>
                    <a:pt x="58" y="0"/>
                  </a:moveTo>
                  <a:lnTo>
                    <a:pt x="403" y="0"/>
                  </a:lnTo>
                  <a:lnTo>
                    <a:pt x="420" y="3"/>
                  </a:lnTo>
                  <a:lnTo>
                    <a:pt x="436" y="12"/>
                  </a:lnTo>
                  <a:lnTo>
                    <a:pt x="449" y="24"/>
                  </a:lnTo>
                  <a:lnTo>
                    <a:pt x="457" y="40"/>
                  </a:lnTo>
                  <a:lnTo>
                    <a:pt x="460" y="57"/>
                  </a:lnTo>
                  <a:lnTo>
                    <a:pt x="457" y="76"/>
                  </a:lnTo>
                  <a:lnTo>
                    <a:pt x="449" y="92"/>
                  </a:lnTo>
                  <a:lnTo>
                    <a:pt x="436" y="104"/>
                  </a:lnTo>
                  <a:lnTo>
                    <a:pt x="420" y="112"/>
                  </a:lnTo>
                  <a:lnTo>
                    <a:pt x="403" y="115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3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3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42" name="Freeform 133"/>
          <p:cNvSpPr>
            <a:spLocks noEditPoints="1"/>
          </p:cNvSpPr>
          <p:nvPr/>
        </p:nvSpPr>
        <p:spPr bwMode="auto">
          <a:xfrm>
            <a:off x="7242203" y="2732152"/>
            <a:ext cx="504825" cy="468312"/>
          </a:xfrm>
          <a:custGeom>
            <a:avLst/>
            <a:gdLst>
              <a:gd name="T0" fmla="*/ 1272 w 3498"/>
              <a:gd name="T1" fmla="*/ 271 h 3238"/>
              <a:gd name="T2" fmla="*/ 1272 w 3498"/>
              <a:gd name="T3" fmla="*/ 2867 h 3238"/>
              <a:gd name="T4" fmla="*/ 2226 w 3498"/>
              <a:gd name="T5" fmla="*/ 3034 h 3238"/>
              <a:gd name="T6" fmla="*/ 2226 w 3498"/>
              <a:gd name="T7" fmla="*/ 494 h 3238"/>
              <a:gd name="T8" fmla="*/ 1272 w 3498"/>
              <a:gd name="T9" fmla="*/ 271 h 3238"/>
              <a:gd name="T10" fmla="*/ 1145 w 3498"/>
              <a:gd name="T11" fmla="*/ 270 h 3238"/>
              <a:gd name="T12" fmla="*/ 127 w 3498"/>
              <a:gd name="T13" fmla="*/ 495 h 3238"/>
              <a:gd name="T14" fmla="*/ 127 w 3498"/>
              <a:gd name="T15" fmla="*/ 3095 h 3238"/>
              <a:gd name="T16" fmla="*/ 1145 w 3498"/>
              <a:gd name="T17" fmla="*/ 2869 h 3238"/>
              <a:gd name="T18" fmla="*/ 1145 w 3498"/>
              <a:gd name="T19" fmla="*/ 270 h 3238"/>
              <a:gd name="T20" fmla="*/ 3371 w 3498"/>
              <a:gd name="T21" fmla="*/ 151 h 3238"/>
              <a:gd name="T22" fmla="*/ 2353 w 3498"/>
              <a:gd name="T23" fmla="*/ 490 h 3238"/>
              <a:gd name="T24" fmla="*/ 2353 w 3498"/>
              <a:gd name="T25" fmla="*/ 3018 h 3238"/>
              <a:gd name="T26" fmla="*/ 3371 w 3498"/>
              <a:gd name="T27" fmla="*/ 2623 h 3238"/>
              <a:gd name="T28" fmla="*/ 3371 w 3498"/>
              <a:gd name="T29" fmla="*/ 151 h 3238"/>
              <a:gd name="T30" fmla="*/ 3429 w 3498"/>
              <a:gd name="T31" fmla="*/ 0 h 3238"/>
              <a:gd name="T32" fmla="*/ 3444 w 3498"/>
              <a:gd name="T33" fmla="*/ 1 h 3238"/>
              <a:gd name="T34" fmla="*/ 3459 w 3498"/>
              <a:gd name="T35" fmla="*/ 4 h 3238"/>
              <a:gd name="T36" fmla="*/ 3472 w 3498"/>
              <a:gd name="T37" fmla="*/ 12 h 3238"/>
              <a:gd name="T38" fmla="*/ 3483 w 3498"/>
              <a:gd name="T39" fmla="*/ 22 h 3238"/>
              <a:gd name="T40" fmla="*/ 3491 w 3498"/>
              <a:gd name="T41" fmla="*/ 35 h 3238"/>
              <a:gd name="T42" fmla="*/ 3496 w 3498"/>
              <a:gd name="T43" fmla="*/ 49 h 3238"/>
              <a:gd name="T44" fmla="*/ 3498 w 3498"/>
              <a:gd name="T45" fmla="*/ 63 h 3238"/>
              <a:gd name="T46" fmla="*/ 3498 w 3498"/>
              <a:gd name="T47" fmla="*/ 2666 h 3238"/>
              <a:gd name="T48" fmla="*/ 3495 w 3498"/>
              <a:gd name="T49" fmla="*/ 2685 h 3238"/>
              <a:gd name="T50" fmla="*/ 3486 w 3498"/>
              <a:gd name="T51" fmla="*/ 2702 h 3238"/>
              <a:gd name="T52" fmla="*/ 3474 w 3498"/>
              <a:gd name="T53" fmla="*/ 2716 h 3238"/>
              <a:gd name="T54" fmla="*/ 3458 w 3498"/>
              <a:gd name="T55" fmla="*/ 2726 h 3238"/>
              <a:gd name="T56" fmla="*/ 2313 w 3498"/>
              <a:gd name="T57" fmla="*/ 3170 h 3238"/>
              <a:gd name="T58" fmla="*/ 2312 w 3498"/>
              <a:gd name="T59" fmla="*/ 3170 h 3238"/>
              <a:gd name="T60" fmla="*/ 2301 w 3498"/>
              <a:gd name="T61" fmla="*/ 3173 h 3238"/>
              <a:gd name="T62" fmla="*/ 2290 w 3498"/>
              <a:gd name="T63" fmla="*/ 3174 h 3238"/>
              <a:gd name="T64" fmla="*/ 2284 w 3498"/>
              <a:gd name="T65" fmla="*/ 3174 h 3238"/>
              <a:gd name="T66" fmla="*/ 2279 w 3498"/>
              <a:gd name="T67" fmla="*/ 3173 h 3238"/>
              <a:gd name="T68" fmla="*/ 1209 w 3498"/>
              <a:gd name="T69" fmla="*/ 2985 h 3238"/>
              <a:gd name="T70" fmla="*/ 77 w 3498"/>
              <a:gd name="T71" fmla="*/ 3237 h 3238"/>
              <a:gd name="T72" fmla="*/ 70 w 3498"/>
              <a:gd name="T73" fmla="*/ 3238 h 3238"/>
              <a:gd name="T74" fmla="*/ 64 w 3498"/>
              <a:gd name="T75" fmla="*/ 3238 h 3238"/>
              <a:gd name="T76" fmla="*/ 50 w 3498"/>
              <a:gd name="T77" fmla="*/ 3237 h 3238"/>
              <a:gd name="T78" fmla="*/ 36 w 3498"/>
              <a:gd name="T79" fmla="*/ 3231 h 3238"/>
              <a:gd name="T80" fmla="*/ 24 w 3498"/>
              <a:gd name="T81" fmla="*/ 3224 h 3238"/>
              <a:gd name="T82" fmla="*/ 11 w 3498"/>
              <a:gd name="T83" fmla="*/ 3210 h 3238"/>
              <a:gd name="T84" fmla="*/ 3 w 3498"/>
              <a:gd name="T85" fmla="*/ 3193 h 3238"/>
              <a:gd name="T86" fmla="*/ 0 w 3498"/>
              <a:gd name="T87" fmla="*/ 3174 h 3238"/>
              <a:gd name="T88" fmla="*/ 0 w 3498"/>
              <a:gd name="T89" fmla="*/ 444 h 3238"/>
              <a:gd name="T90" fmla="*/ 2 w 3498"/>
              <a:gd name="T91" fmla="*/ 427 h 3238"/>
              <a:gd name="T92" fmla="*/ 10 w 3498"/>
              <a:gd name="T93" fmla="*/ 411 h 3238"/>
              <a:gd name="T94" fmla="*/ 20 w 3498"/>
              <a:gd name="T95" fmla="*/ 399 h 3238"/>
              <a:gd name="T96" fmla="*/ 34 w 3498"/>
              <a:gd name="T97" fmla="*/ 388 h 3238"/>
              <a:gd name="T98" fmla="*/ 50 w 3498"/>
              <a:gd name="T99" fmla="*/ 382 h 3238"/>
              <a:gd name="T100" fmla="*/ 1195 w 3498"/>
              <a:gd name="T101" fmla="*/ 128 h 3238"/>
              <a:gd name="T102" fmla="*/ 1205 w 3498"/>
              <a:gd name="T103" fmla="*/ 128 h 3238"/>
              <a:gd name="T104" fmla="*/ 1215 w 3498"/>
              <a:gd name="T105" fmla="*/ 128 h 3238"/>
              <a:gd name="T106" fmla="*/ 1218 w 3498"/>
              <a:gd name="T107" fmla="*/ 128 h 3238"/>
              <a:gd name="T108" fmla="*/ 1220 w 3498"/>
              <a:gd name="T109" fmla="*/ 128 h 3238"/>
              <a:gd name="T110" fmla="*/ 1223 w 3498"/>
              <a:gd name="T111" fmla="*/ 128 h 3238"/>
              <a:gd name="T112" fmla="*/ 2286 w 3498"/>
              <a:gd name="T113" fmla="*/ 379 h 3238"/>
              <a:gd name="T114" fmla="*/ 3414 w 3498"/>
              <a:gd name="T115" fmla="*/ 3 h 3238"/>
              <a:gd name="T116" fmla="*/ 3429 w 3498"/>
              <a:gd name="T117" fmla="*/ 0 h 3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498" h="3238">
                <a:moveTo>
                  <a:pt x="1272" y="271"/>
                </a:moveTo>
                <a:lnTo>
                  <a:pt x="1272" y="2867"/>
                </a:lnTo>
                <a:lnTo>
                  <a:pt x="2226" y="3034"/>
                </a:lnTo>
                <a:lnTo>
                  <a:pt x="2226" y="494"/>
                </a:lnTo>
                <a:lnTo>
                  <a:pt x="1272" y="271"/>
                </a:lnTo>
                <a:close/>
                <a:moveTo>
                  <a:pt x="1145" y="270"/>
                </a:moveTo>
                <a:lnTo>
                  <a:pt x="127" y="495"/>
                </a:lnTo>
                <a:lnTo>
                  <a:pt x="127" y="3095"/>
                </a:lnTo>
                <a:lnTo>
                  <a:pt x="1145" y="2869"/>
                </a:lnTo>
                <a:lnTo>
                  <a:pt x="1145" y="270"/>
                </a:lnTo>
                <a:close/>
                <a:moveTo>
                  <a:pt x="3371" y="151"/>
                </a:moveTo>
                <a:lnTo>
                  <a:pt x="2353" y="490"/>
                </a:lnTo>
                <a:lnTo>
                  <a:pt x="2353" y="3018"/>
                </a:lnTo>
                <a:lnTo>
                  <a:pt x="3371" y="2623"/>
                </a:lnTo>
                <a:lnTo>
                  <a:pt x="3371" y="151"/>
                </a:lnTo>
                <a:close/>
                <a:moveTo>
                  <a:pt x="3429" y="0"/>
                </a:moveTo>
                <a:lnTo>
                  <a:pt x="3444" y="1"/>
                </a:lnTo>
                <a:lnTo>
                  <a:pt x="3459" y="4"/>
                </a:lnTo>
                <a:lnTo>
                  <a:pt x="3472" y="12"/>
                </a:lnTo>
                <a:lnTo>
                  <a:pt x="3483" y="22"/>
                </a:lnTo>
                <a:lnTo>
                  <a:pt x="3491" y="35"/>
                </a:lnTo>
                <a:lnTo>
                  <a:pt x="3496" y="49"/>
                </a:lnTo>
                <a:lnTo>
                  <a:pt x="3498" y="63"/>
                </a:lnTo>
                <a:lnTo>
                  <a:pt x="3498" y="2666"/>
                </a:lnTo>
                <a:lnTo>
                  <a:pt x="3495" y="2685"/>
                </a:lnTo>
                <a:lnTo>
                  <a:pt x="3486" y="2702"/>
                </a:lnTo>
                <a:lnTo>
                  <a:pt x="3474" y="2716"/>
                </a:lnTo>
                <a:lnTo>
                  <a:pt x="3458" y="2726"/>
                </a:lnTo>
                <a:lnTo>
                  <a:pt x="2313" y="3170"/>
                </a:lnTo>
                <a:lnTo>
                  <a:pt x="2312" y="3170"/>
                </a:lnTo>
                <a:lnTo>
                  <a:pt x="2301" y="3173"/>
                </a:lnTo>
                <a:lnTo>
                  <a:pt x="2290" y="3174"/>
                </a:lnTo>
                <a:lnTo>
                  <a:pt x="2284" y="3174"/>
                </a:lnTo>
                <a:lnTo>
                  <a:pt x="2279" y="3173"/>
                </a:lnTo>
                <a:lnTo>
                  <a:pt x="1209" y="2985"/>
                </a:lnTo>
                <a:lnTo>
                  <a:pt x="77" y="3237"/>
                </a:lnTo>
                <a:lnTo>
                  <a:pt x="70" y="3238"/>
                </a:lnTo>
                <a:lnTo>
                  <a:pt x="64" y="3238"/>
                </a:lnTo>
                <a:lnTo>
                  <a:pt x="50" y="3237"/>
                </a:lnTo>
                <a:lnTo>
                  <a:pt x="36" y="3231"/>
                </a:lnTo>
                <a:lnTo>
                  <a:pt x="24" y="3224"/>
                </a:lnTo>
                <a:lnTo>
                  <a:pt x="11" y="3210"/>
                </a:lnTo>
                <a:lnTo>
                  <a:pt x="3" y="3193"/>
                </a:lnTo>
                <a:lnTo>
                  <a:pt x="0" y="3174"/>
                </a:lnTo>
                <a:lnTo>
                  <a:pt x="0" y="444"/>
                </a:lnTo>
                <a:lnTo>
                  <a:pt x="2" y="427"/>
                </a:lnTo>
                <a:lnTo>
                  <a:pt x="10" y="411"/>
                </a:lnTo>
                <a:lnTo>
                  <a:pt x="20" y="399"/>
                </a:lnTo>
                <a:lnTo>
                  <a:pt x="34" y="388"/>
                </a:lnTo>
                <a:lnTo>
                  <a:pt x="50" y="382"/>
                </a:lnTo>
                <a:lnTo>
                  <a:pt x="1195" y="128"/>
                </a:lnTo>
                <a:lnTo>
                  <a:pt x="1205" y="128"/>
                </a:lnTo>
                <a:lnTo>
                  <a:pt x="1215" y="128"/>
                </a:lnTo>
                <a:lnTo>
                  <a:pt x="1218" y="128"/>
                </a:lnTo>
                <a:lnTo>
                  <a:pt x="1220" y="128"/>
                </a:lnTo>
                <a:lnTo>
                  <a:pt x="1223" y="128"/>
                </a:lnTo>
                <a:lnTo>
                  <a:pt x="2286" y="379"/>
                </a:lnTo>
                <a:lnTo>
                  <a:pt x="3414" y="3"/>
                </a:lnTo>
                <a:lnTo>
                  <a:pt x="342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55" name="Group 854"/>
          <p:cNvGrpSpPr/>
          <p:nvPr/>
        </p:nvGrpSpPr>
        <p:grpSpPr>
          <a:xfrm>
            <a:off x="6311471" y="2730565"/>
            <a:ext cx="495300" cy="471487"/>
            <a:chOff x="6307138" y="2727325"/>
            <a:chExt cx="495300" cy="4714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6" name="Freeform 138"/>
            <p:cNvSpPr>
              <a:spLocks noEditPoints="1"/>
            </p:cNvSpPr>
            <p:nvPr/>
          </p:nvSpPr>
          <p:spPr bwMode="auto">
            <a:xfrm>
              <a:off x="6307138" y="2727325"/>
              <a:ext cx="495300" cy="471487"/>
            </a:xfrm>
            <a:custGeom>
              <a:avLst/>
              <a:gdLst>
                <a:gd name="T0" fmla="*/ 2353 w 3434"/>
                <a:gd name="T1" fmla="*/ 2004 h 3268"/>
                <a:gd name="T2" fmla="*/ 2387 w 3434"/>
                <a:gd name="T3" fmla="*/ 2039 h 3268"/>
                <a:gd name="T4" fmla="*/ 2382 w 3434"/>
                <a:gd name="T5" fmla="*/ 2093 h 3268"/>
                <a:gd name="T6" fmla="*/ 2353 w 3434"/>
                <a:gd name="T7" fmla="*/ 3101 h 3268"/>
                <a:gd name="T8" fmla="*/ 1272 w 3434"/>
                <a:gd name="T9" fmla="*/ 168 h 3268"/>
                <a:gd name="T10" fmla="*/ 1332 w 3434"/>
                <a:gd name="T11" fmla="*/ 1829 h 3268"/>
                <a:gd name="T12" fmla="*/ 1382 w 3434"/>
                <a:gd name="T13" fmla="*/ 1854 h 3268"/>
                <a:gd name="T14" fmla="*/ 1393 w 3434"/>
                <a:gd name="T15" fmla="*/ 1910 h 3268"/>
                <a:gd name="T16" fmla="*/ 1354 w 3434"/>
                <a:gd name="T17" fmla="*/ 1950 h 3268"/>
                <a:gd name="T18" fmla="*/ 1272 w 3434"/>
                <a:gd name="T19" fmla="*/ 1959 h 3268"/>
                <a:gd name="T20" fmla="*/ 2226 w 3434"/>
                <a:gd name="T21" fmla="*/ 2124 h 3268"/>
                <a:gd name="T22" fmla="*/ 2062 w 3434"/>
                <a:gd name="T23" fmla="*/ 2105 h 3268"/>
                <a:gd name="T24" fmla="*/ 2021 w 3434"/>
                <a:gd name="T25" fmla="*/ 2079 h 3268"/>
                <a:gd name="T26" fmla="*/ 2012 w 3434"/>
                <a:gd name="T27" fmla="*/ 2032 h 3268"/>
                <a:gd name="T28" fmla="*/ 2038 w 3434"/>
                <a:gd name="T29" fmla="*/ 1992 h 3268"/>
                <a:gd name="T30" fmla="*/ 2086 w 3434"/>
                <a:gd name="T31" fmla="*/ 1982 h 3268"/>
                <a:gd name="T32" fmla="*/ 2226 w 3434"/>
                <a:gd name="T33" fmla="*/ 1998 h 3268"/>
                <a:gd name="T34" fmla="*/ 1145 w 3434"/>
                <a:gd name="T35" fmla="*/ 151 h 3268"/>
                <a:gd name="T36" fmla="*/ 1145 w 3434"/>
                <a:gd name="T37" fmla="*/ 2720 h 3268"/>
                <a:gd name="T38" fmla="*/ 1097 w 3434"/>
                <a:gd name="T39" fmla="*/ 1986 h 3268"/>
                <a:gd name="T40" fmla="*/ 1064 w 3434"/>
                <a:gd name="T41" fmla="*/ 1986 h 3268"/>
                <a:gd name="T42" fmla="*/ 1026 w 3434"/>
                <a:gd name="T43" fmla="*/ 1956 h 3268"/>
                <a:gd name="T44" fmla="*/ 1020 w 3434"/>
                <a:gd name="T45" fmla="*/ 1908 h 3268"/>
                <a:gd name="T46" fmla="*/ 1048 w 3434"/>
                <a:gd name="T47" fmla="*/ 1871 h 3268"/>
                <a:gd name="T48" fmla="*/ 1145 w 3434"/>
                <a:gd name="T49" fmla="*/ 1846 h 3268"/>
                <a:gd name="T50" fmla="*/ 3389 w 3434"/>
                <a:gd name="T51" fmla="*/ 4 h 3268"/>
                <a:gd name="T52" fmla="*/ 3426 w 3434"/>
                <a:gd name="T53" fmla="*/ 33 h 3268"/>
                <a:gd name="T54" fmla="*/ 3434 w 3434"/>
                <a:gd name="T55" fmla="*/ 2640 h 3268"/>
                <a:gd name="T56" fmla="*/ 3414 w 3434"/>
                <a:gd name="T57" fmla="*/ 2685 h 3268"/>
                <a:gd name="T58" fmla="*/ 2316 w 3434"/>
                <a:gd name="T59" fmla="*/ 3262 h 3268"/>
                <a:gd name="T60" fmla="*/ 2307 w 3434"/>
                <a:gd name="T61" fmla="*/ 3265 h 3268"/>
                <a:gd name="T62" fmla="*/ 2279 w 3434"/>
                <a:gd name="T63" fmla="*/ 3266 h 3268"/>
                <a:gd name="T64" fmla="*/ 2265 w 3434"/>
                <a:gd name="T65" fmla="*/ 3263 h 3268"/>
                <a:gd name="T66" fmla="*/ 74 w 3434"/>
                <a:gd name="T67" fmla="*/ 3205 h 3268"/>
                <a:gd name="T68" fmla="*/ 38 w 3434"/>
                <a:gd name="T69" fmla="*/ 3199 h 3268"/>
                <a:gd name="T70" fmla="*/ 7 w 3434"/>
                <a:gd name="T71" fmla="*/ 3171 h 3268"/>
                <a:gd name="T72" fmla="*/ 0 w 3434"/>
                <a:gd name="T73" fmla="*/ 441 h 3268"/>
                <a:gd name="T74" fmla="*/ 17 w 3434"/>
                <a:gd name="T75" fmla="*/ 398 h 3268"/>
                <a:gd name="T76" fmla="*/ 1188 w 3434"/>
                <a:gd name="T77" fmla="*/ 4 h 3268"/>
                <a:gd name="T78" fmla="*/ 1196 w 3434"/>
                <a:gd name="T79" fmla="*/ 2 h 3268"/>
                <a:gd name="T80" fmla="*/ 1208 w 3434"/>
                <a:gd name="T81" fmla="*/ 1 h 3268"/>
                <a:gd name="T82" fmla="*/ 1221 w 3434"/>
                <a:gd name="T83" fmla="*/ 2 h 3268"/>
                <a:gd name="T84" fmla="*/ 1231 w 3434"/>
                <a:gd name="T85" fmla="*/ 6 h 3268"/>
                <a:gd name="T86" fmla="*/ 1238 w 3434"/>
                <a:gd name="T87" fmla="*/ 9 h 3268"/>
                <a:gd name="T88" fmla="*/ 3356 w 3434"/>
                <a:gd name="T89" fmla="*/ 2 h 3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34" h="3268">
                  <a:moveTo>
                    <a:pt x="3307" y="168"/>
                  </a:moveTo>
                  <a:lnTo>
                    <a:pt x="2353" y="667"/>
                  </a:lnTo>
                  <a:lnTo>
                    <a:pt x="2353" y="2004"/>
                  </a:lnTo>
                  <a:lnTo>
                    <a:pt x="2367" y="2012"/>
                  </a:lnTo>
                  <a:lnTo>
                    <a:pt x="2379" y="2024"/>
                  </a:lnTo>
                  <a:lnTo>
                    <a:pt x="2387" y="2039"/>
                  </a:lnTo>
                  <a:lnTo>
                    <a:pt x="2390" y="2056"/>
                  </a:lnTo>
                  <a:lnTo>
                    <a:pt x="2389" y="2075"/>
                  </a:lnTo>
                  <a:lnTo>
                    <a:pt x="2382" y="2093"/>
                  </a:lnTo>
                  <a:lnTo>
                    <a:pt x="2369" y="2106"/>
                  </a:lnTo>
                  <a:lnTo>
                    <a:pt x="2353" y="2117"/>
                  </a:lnTo>
                  <a:lnTo>
                    <a:pt x="2353" y="3101"/>
                  </a:lnTo>
                  <a:lnTo>
                    <a:pt x="3307" y="2601"/>
                  </a:lnTo>
                  <a:lnTo>
                    <a:pt x="3307" y="168"/>
                  </a:lnTo>
                  <a:close/>
                  <a:moveTo>
                    <a:pt x="1272" y="168"/>
                  </a:moveTo>
                  <a:lnTo>
                    <a:pt x="1272" y="1831"/>
                  </a:lnTo>
                  <a:lnTo>
                    <a:pt x="1330" y="1829"/>
                  </a:lnTo>
                  <a:lnTo>
                    <a:pt x="1332" y="1829"/>
                  </a:lnTo>
                  <a:lnTo>
                    <a:pt x="1352" y="1832"/>
                  </a:lnTo>
                  <a:lnTo>
                    <a:pt x="1368" y="1840"/>
                  </a:lnTo>
                  <a:lnTo>
                    <a:pt x="1382" y="1854"/>
                  </a:lnTo>
                  <a:lnTo>
                    <a:pt x="1392" y="1871"/>
                  </a:lnTo>
                  <a:lnTo>
                    <a:pt x="1395" y="1890"/>
                  </a:lnTo>
                  <a:lnTo>
                    <a:pt x="1393" y="1910"/>
                  </a:lnTo>
                  <a:lnTo>
                    <a:pt x="1384" y="1927"/>
                  </a:lnTo>
                  <a:lnTo>
                    <a:pt x="1371" y="1941"/>
                  </a:lnTo>
                  <a:lnTo>
                    <a:pt x="1354" y="1950"/>
                  </a:lnTo>
                  <a:lnTo>
                    <a:pt x="1333" y="1954"/>
                  </a:lnTo>
                  <a:lnTo>
                    <a:pt x="1303" y="1955"/>
                  </a:lnTo>
                  <a:lnTo>
                    <a:pt x="1272" y="1959"/>
                  </a:lnTo>
                  <a:lnTo>
                    <a:pt x="1272" y="2723"/>
                  </a:lnTo>
                  <a:lnTo>
                    <a:pt x="2226" y="3111"/>
                  </a:lnTo>
                  <a:lnTo>
                    <a:pt x="2226" y="2124"/>
                  </a:lnTo>
                  <a:lnTo>
                    <a:pt x="2172" y="2121"/>
                  </a:lnTo>
                  <a:lnTo>
                    <a:pt x="2118" y="2115"/>
                  </a:lnTo>
                  <a:lnTo>
                    <a:pt x="2062" y="2105"/>
                  </a:lnTo>
                  <a:lnTo>
                    <a:pt x="2046" y="2100"/>
                  </a:lnTo>
                  <a:lnTo>
                    <a:pt x="2032" y="2091"/>
                  </a:lnTo>
                  <a:lnTo>
                    <a:pt x="2021" y="2079"/>
                  </a:lnTo>
                  <a:lnTo>
                    <a:pt x="2014" y="2064"/>
                  </a:lnTo>
                  <a:lnTo>
                    <a:pt x="2011" y="2049"/>
                  </a:lnTo>
                  <a:lnTo>
                    <a:pt x="2012" y="2032"/>
                  </a:lnTo>
                  <a:lnTo>
                    <a:pt x="2017" y="2016"/>
                  </a:lnTo>
                  <a:lnTo>
                    <a:pt x="2026" y="2002"/>
                  </a:lnTo>
                  <a:lnTo>
                    <a:pt x="2038" y="1992"/>
                  </a:lnTo>
                  <a:lnTo>
                    <a:pt x="2053" y="1985"/>
                  </a:lnTo>
                  <a:lnTo>
                    <a:pt x="2069" y="1980"/>
                  </a:lnTo>
                  <a:lnTo>
                    <a:pt x="2086" y="1982"/>
                  </a:lnTo>
                  <a:lnTo>
                    <a:pt x="2134" y="1990"/>
                  </a:lnTo>
                  <a:lnTo>
                    <a:pt x="2180" y="1995"/>
                  </a:lnTo>
                  <a:lnTo>
                    <a:pt x="2226" y="1998"/>
                  </a:lnTo>
                  <a:lnTo>
                    <a:pt x="2226" y="667"/>
                  </a:lnTo>
                  <a:lnTo>
                    <a:pt x="1272" y="168"/>
                  </a:lnTo>
                  <a:close/>
                  <a:moveTo>
                    <a:pt x="1145" y="151"/>
                  </a:moveTo>
                  <a:lnTo>
                    <a:pt x="127" y="486"/>
                  </a:lnTo>
                  <a:lnTo>
                    <a:pt x="127" y="3055"/>
                  </a:lnTo>
                  <a:lnTo>
                    <a:pt x="1145" y="2720"/>
                  </a:lnTo>
                  <a:lnTo>
                    <a:pt x="1145" y="1976"/>
                  </a:lnTo>
                  <a:lnTo>
                    <a:pt x="1120" y="1980"/>
                  </a:lnTo>
                  <a:lnTo>
                    <a:pt x="1097" y="1986"/>
                  </a:lnTo>
                  <a:lnTo>
                    <a:pt x="1089" y="1987"/>
                  </a:lnTo>
                  <a:lnTo>
                    <a:pt x="1081" y="1988"/>
                  </a:lnTo>
                  <a:lnTo>
                    <a:pt x="1064" y="1986"/>
                  </a:lnTo>
                  <a:lnTo>
                    <a:pt x="1049" y="1979"/>
                  </a:lnTo>
                  <a:lnTo>
                    <a:pt x="1036" y="1969"/>
                  </a:lnTo>
                  <a:lnTo>
                    <a:pt x="1026" y="1956"/>
                  </a:lnTo>
                  <a:lnTo>
                    <a:pt x="1020" y="1941"/>
                  </a:lnTo>
                  <a:lnTo>
                    <a:pt x="1017" y="1924"/>
                  </a:lnTo>
                  <a:lnTo>
                    <a:pt x="1020" y="1908"/>
                  </a:lnTo>
                  <a:lnTo>
                    <a:pt x="1026" y="1894"/>
                  </a:lnTo>
                  <a:lnTo>
                    <a:pt x="1036" y="1880"/>
                  </a:lnTo>
                  <a:lnTo>
                    <a:pt x="1048" y="1871"/>
                  </a:lnTo>
                  <a:lnTo>
                    <a:pt x="1064" y="1864"/>
                  </a:lnTo>
                  <a:lnTo>
                    <a:pt x="1105" y="1855"/>
                  </a:lnTo>
                  <a:lnTo>
                    <a:pt x="1145" y="1846"/>
                  </a:lnTo>
                  <a:lnTo>
                    <a:pt x="1145" y="151"/>
                  </a:lnTo>
                  <a:close/>
                  <a:moveTo>
                    <a:pt x="3373" y="0"/>
                  </a:moveTo>
                  <a:lnTo>
                    <a:pt x="3389" y="4"/>
                  </a:lnTo>
                  <a:lnTo>
                    <a:pt x="3404" y="10"/>
                  </a:lnTo>
                  <a:lnTo>
                    <a:pt x="3416" y="20"/>
                  </a:lnTo>
                  <a:lnTo>
                    <a:pt x="3426" y="33"/>
                  </a:lnTo>
                  <a:lnTo>
                    <a:pt x="3432" y="47"/>
                  </a:lnTo>
                  <a:lnTo>
                    <a:pt x="3434" y="64"/>
                  </a:lnTo>
                  <a:lnTo>
                    <a:pt x="3434" y="2640"/>
                  </a:lnTo>
                  <a:lnTo>
                    <a:pt x="3432" y="2657"/>
                  </a:lnTo>
                  <a:lnTo>
                    <a:pt x="3425" y="2672"/>
                  </a:lnTo>
                  <a:lnTo>
                    <a:pt x="3414" y="2685"/>
                  </a:lnTo>
                  <a:lnTo>
                    <a:pt x="3400" y="2696"/>
                  </a:lnTo>
                  <a:lnTo>
                    <a:pt x="2319" y="3261"/>
                  </a:lnTo>
                  <a:lnTo>
                    <a:pt x="2316" y="3262"/>
                  </a:lnTo>
                  <a:lnTo>
                    <a:pt x="2312" y="3263"/>
                  </a:lnTo>
                  <a:lnTo>
                    <a:pt x="2309" y="3264"/>
                  </a:lnTo>
                  <a:lnTo>
                    <a:pt x="2307" y="3265"/>
                  </a:lnTo>
                  <a:lnTo>
                    <a:pt x="2298" y="3267"/>
                  </a:lnTo>
                  <a:lnTo>
                    <a:pt x="2290" y="3268"/>
                  </a:lnTo>
                  <a:lnTo>
                    <a:pt x="2279" y="3266"/>
                  </a:lnTo>
                  <a:lnTo>
                    <a:pt x="2268" y="3264"/>
                  </a:lnTo>
                  <a:lnTo>
                    <a:pt x="2267" y="3263"/>
                  </a:lnTo>
                  <a:lnTo>
                    <a:pt x="2265" y="3263"/>
                  </a:lnTo>
                  <a:lnTo>
                    <a:pt x="1206" y="2833"/>
                  </a:lnTo>
                  <a:lnTo>
                    <a:pt x="84" y="3201"/>
                  </a:lnTo>
                  <a:lnTo>
                    <a:pt x="74" y="3205"/>
                  </a:lnTo>
                  <a:lnTo>
                    <a:pt x="64" y="3206"/>
                  </a:lnTo>
                  <a:lnTo>
                    <a:pt x="51" y="3204"/>
                  </a:lnTo>
                  <a:lnTo>
                    <a:pt x="38" y="3199"/>
                  </a:lnTo>
                  <a:lnTo>
                    <a:pt x="27" y="3193"/>
                  </a:lnTo>
                  <a:lnTo>
                    <a:pt x="15" y="3184"/>
                  </a:lnTo>
                  <a:lnTo>
                    <a:pt x="7" y="3171"/>
                  </a:lnTo>
                  <a:lnTo>
                    <a:pt x="2" y="3157"/>
                  </a:lnTo>
                  <a:lnTo>
                    <a:pt x="0" y="3143"/>
                  </a:lnTo>
                  <a:lnTo>
                    <a:pt x="0" y="441"/>
                  </a:lnTo>
                  <a:lnTo>
                    <a:pt x="2" y="424"/>
                  </a:lnTo>
                  <a:lnTo>
                    <a:pt x="7" y="411"/>
                  </a:lnTo>
                  <a:lnTo>
                    <a:pt x="17" y="398"/>
                  </a:lnTo>
                  <a:lnTo>
                    <a:pt x="29" y="388"/>
                  </a:lnTo>
                  <a:lnTo>
                    <a:pt x="43" y="382"/>
                  </a:lnTo>
                  <a:lnTo>
                    <a:pt x="1188" y="4"/>
                  </a:lnTo>
                  <a:lnTo>
                    <a:pt x="1189" y="4"/>
                  </a:lnTo>
                  <a:lnTo>
                    <a:pt x="1193" y="4"/>
                  </a:lnTo>
                  <a:lnTo>
                    <a:pt x="1196" y="2"/>
                  </a:lnTo>
                  <a:lnTo>
                    <a:pt x="1200" y="1"/>
                  </a:lnTo>
                  <a:lnTo>
                    <a:pt x="1205" y="1"/>
                  </a:lnTo>
                  <a:lnTo>
                    <a:pt x="1208" y="1"/>
                  </a:lnTo>
                  <a:lnTo>
                    <a:pt x="1211" y="1"/>
                  </a:lnTo>
                  <a:lnTo>
                    <a:pt x="1216" y="1"/>
                  </a:lnTo>
                  <a:lnTo>
                    <a:pt x="1221" y="2"/>
                  </a:lnTo>
                  <a:lnTo>
                    <a:pt x="1223" y="4"/>
                  </a:lnTo>
                  <a:lnTo>
                    <a:pt x="1226" y="4"/>
                  </a:lnTo>
                  <a:lnTo>
                    <a:pt x="1231" y="6"/>
                  </a:lnTo>
                  <a:lnTo>
                    <a:pt x="1236" y="8"/>
                  </a:lnTo>
                  <a:lnTo>
                    <a:pt x="1237" y="8"/>
                  </a:lnTo>
                  <a:lnTo>
                    <a:pt x="1238" y="9"/>
                  </a:lnTo>
                  <a:lnTo>
                    <a:pt x="2290" y="558"/>
                  </a:lnTo>
                  <a:lnTo>
                    <a:pt x="3341" y="9"/>
                  </a:lnTo>
                  <a:lnTo>
                    <a:pt x="3356" y="2"/>
                  </a:lnTo>
                  <a:lnTo>
                    <a:pt x="33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" name="Freeform 139"/>
            <p:cNvSpPr>
              <a:spLocks noEditPoints="1"/>
            </p:cNvSpPr>
            <p:nvPr/>
          </p:nvSpPr>
          <p:spPr bwMode="auto">
            <a:xfrm>
              <a:off x="6362701" y="2798763"/>
              <a:ext cx="92075" cy="119062"/>
            </a:xfrm>
            <a:custGeom>
              <a:avLst/>
              <a:gdLst>
                <a:gd name="T0" fmla="*/ 284 w 636"/>
                <a:gd name="T1" fmla="*/ 129 h 818"/>
                <a:gd name="T2" fmla="*/ 221 w 636"/>
                <a:gd name="T3" fmla="*/ 152 h 818"/>
                <a:gd name="T4" fmla="*/ 171 w 636"/>
                <a:gd name="T5" fmla="*/ 194 h 818"/>
                <a:gd name="T6" fmla="*/ 138 w 636"/>
                <a:gd name="T7" fmla="*/ 249 h 818"/>
                <a:gd name="T8" fmla="*/ 127 w 636"/>
                <a:gd name="T9" fmla="*/ 314 h 818"/>
                <a:gd name="T10" fmla="*/ 138 w 636"/>
                <a:gd name="T11" fmla="*/ 380 h 818"/>
                <a:gd name="T12" fmla="*/ 171 w 636"/>
                <a:gd name="T13" fmla="*/ 436 h 818"/>
                <a:gd name="T14" fmla="*/ 221 w 636"/>
                <a:gd name="T15" fmla="*/ 477 h 818"/>
                <a:gd name="T16" fmla="*/ 284 w 636"/>
                <a:gd name="T17" fmla="*/ 501 h 818"/>
                <a:gd name="T18" fmla="*/ 352 w 636"/>
                <a:gd name="T19" fmla="*/ 501 h 818"/>
                <a:gd name="T20" fmla="*/ 414 w 636"/>
                <a:gd name="T21" fmla="*/ 477 h 818"/>
                <a:gd name="T22" fmla="*/ 464 w 636"/>
                <a:gd name="T23" fmla="*/ 436 h 818"/>
                <a:gd name="T24" fmla="*/ 497 w 636"/>
                <a:gd name="T25" fmla="*/ 380 h 818"/>
                <a:gd name="T26" fmla="*/ 508 w 636"/>
                <a:gd name="T27" fmla="*/ 314 h 818"/>
                <a:gd name="T28" fmla="*/ 497 w 636"/>
                <a:gd name="T29" fmla="*/ 249 h 818"/>
                <a:gd name="T30" fmla="*/ 464 w 636"/>
                <a:gd name="T31" fmla="*/ 194 h 818"/>
                <a:gd name="T32" fmla="*/ 414 w 636"/>
                <a:gd name="T33" fmla="*/ 152 h 818"/>
                <a:gd name="T34" fmla="*/ 352 w 636"/>
                <a:gd name="T35" fmla="*/ 129 h 818"/>
                <a:gd name="T36" fmla="*/ 318 w 636"/>
                <a:gd name="T37" fmla="*/ 0 h 818"/>
                <a:gd name="T38" fmla="*/ 402 w 636"/>
                <a:gd name="T39" fmla="*/ 12 h 818"/>
                <a:gd name="T40" fmla="*/ 478 w 636"/>
                <a:gd name="T41" fmla="*/ 43 h 818"/>
                <a:gd name="T42" fmla="*/ 542 w 636"/>
                <a:gd name="T43" fmla="*/ 92 h 818"/>
                <a:gd name="T44" fmla="*/ 592 w 636"/>
                <a:gd name="T45" fmla="*/ 156 h 818"/>
                <a:gd name="T46" fmla="*/ 624 w 636"/>
                <a:gd name="T47" fmla="*/ 231 h 818"/>
                <a:gd name="T48" fmla="*/ 636 w 636"/>
                <a:gd name="T49" fmla="*/ 314 h 818"/>
                <a:gd name="T50" fmla="*/ 623 w 636"/>
                <a:gd name="T51" fmla="*/ 402 h 818"/>
                <a:gd name="T52" fmla="*/ 588 w 636"/>
                <a:gd name="T53" fmla="*/ 481 h 818"/>
                <a:gd name="T54" fmla="*/ 534 w 636"/>
                <a:gd name="T55" fmla="*/ 546 h 818"/>
                <a:gd name="T56" fmla="*/ 464 w 636"/>
                <a:gd name="T57" fmla="*/ 594 h 818"/>
                <a:gd name="T58" fmla="*/ 381 w 636"/>
                <a:gd name="T59" fmla="*/ 623 h 818"/>
                <a:gd name="T60" fmla="*/ 378 w 636"/>
                <a:gd name="T61" fmla="*/ 774 h 818"/>
                <a:gd name="T62" fmla="*/ 356 w 636"/>
                <a:gd name="T63" fmla="*/ 805 h 818"/>
                <a:gd name="T64" fmla="*/ 318 w 636"/>
                <a:gd name="T65" fmla="*/ 818 h 818"/>
                <a:gd name="T66" fmla="*/ 281 w 636"/>
                <a:gd name="T67" fmla="*/ 805 h 818"/>
                <a:gd name="T68" fmla="*/ 257 w 636"/>
                <a:gd name="T69" fmla="*/ 774 h 818"/>
                <a:gd name="T70" fmla="*/ 254 w 636"/>
                <a:gd name="T71" fmla="*/ 623 h 818"/>
                <a:gd name="T72" fmla="*/ 172 w 636"/>
                <a:gd name="T73" fmla="*/ 594 h 818"/>
                <a:gd name="T74" fmla="*/ 101 w 636"/>
                <a:gd name="T75" fmla="*/ 546 h 818"/>
                <a:gd name="T76" fmla="*/ 47 w 636"/>
                <a:gd name="T77" fmla="*/ 481 h 818"/>
                <a:gd name="T78" fmla="*/ 12 w 636"/>
                <a:gd name="T79" fmla="*/ 402 h 818"/>
                <a:gd name="T80" fmla="*/ 0 w 636"/>
                <a:gd name="T81" fmla="*/ 314 h 818"/>
                <a:gd name="T82" fmla="*/ 11 w 636"/>
                <a:gd name="T83" fmla="*/ 231 h 818"/>
                <a:gd name="T84" fmla="*/ 43 w 636"/>
                <a:gd name="T85" fmla="*/ 156 h 818"/>
                <a:gd name="T86" fmla="*/ 93 w 636"/>
                <a:gd name="T87" fmla="*/ 92 h 818"/>
                <a:gd name="T88" fmla="*/ 158 w 636"/>
                <a:gd name="T89" fmla="*/ 43 h 818"/>
                <a:gd name="T90" fmla="*/ 233 w 636"/>
                <a:gd name="T91" fmla="*/ 12 h 818"/>
                <a:gd name="T92" fmla="*/ 318 w 636"/>
                <a:gd name="T93" fmla="*/ 0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6" h="818">
                  <a:moveTo>
                    <a:pt x="318" y="127"/>
                  </a:moveTo>
                  <a:lnTo>
                    <a:pt x="284" y="129"/>
                  </a:lnTo>
                  <a:lnTo>
                    <a:pt x="251" y="138"/>
                  </a:lnTo>
                  <a:lnTo>
                    <a:pt x="221" y="152"/>
                  </a:lnTo>
                  <a:lnTo>
                    <a:pt x="195" y="171"/>
                  </a:lnTo>
                  <a:lnTo>
                    <a:pt x="171" y="194"/>
                  </a:lnTo>
                  <a:lnTo>
                    <a:pt x="153" y="220"/>
                  </a:lnTo>
                  <a:lnTo>
                    <a:pt x="138" y="249"/>
                  </a:lnTo>
                  <a:lnTo>
                    <a:pt x="130" y="281"/>
                  </a:lnTo>
                  <a:lnTo>
                    <a:pt x="127" y="314"/>
                  </a:lnTo>
                  <a:lnTo>
                    <a:pt x="130" y="349"/>
                  </a:lnTo>
                  <a:lnTo>
                    <a:pt x="138" y="380"/>
                  </a:lnTo>
                  <a:lnTo>
                    <a:pt x="153" y="409"/>
                  </a:lnTo>
                  <a:lnTo>
                    <a:pt x="171" y="436"/>
                  </a:lnTo>
                  <a:lnTo>
                    <a:pt x="195" y="459"/>
                  </a:lnTo>
                  <a:lnTo>
                    <a:pt x="221" y="477"/>
                  </a:lnTo>
                  <a:lnTo>
                    <a:pt x="251" y="491"/>
                  </a:lnTo>
                  <a:lnTo>
                    <a:pt x="284" y="501"/>
                  </a:lnTo>
                  <a:lnTo>
                    <a:pt x="318" y="504"/>
                  </a:lnTo>
                  <a:lnTo>
                    <a:pt x="352" y="501"/>
                  </a:lnTo>
                  <a:lnTo>
                    <a:pt x="384" y="491"/>
                  </a:lnTo>
                  <a:lnTo>
                    <a:pt x="414" y="477"/>
                  </a:lnTo>
                  <a:lnTo>
                    <a:pt x="441" y="459"/>
                  </a:lnTo>
                  <a:lnTo>
                    <a:pt x="464" y="436"/>
                  </a:lnTo>
                  <a:lnTo>
                    <a:pt x="482" y="409"/>
                  </a:lnTo>
                  <a:lnTo>
                    <a:pt x="497" y="380"/>
                  </a:lnTo>
                  <a:lnTo>
                    <a:pt x="505" y="349"/>
                  </a:lnTo>
                  <a:lnTo>
                    <a:pt x="508" y="314"/>
                  </a:lnTo>
                  <a:lnTo>
                    <a:pt x="505" y="281"/>
                  </a:lnTo>
                  <a:lnTo>
                    <a:pt x="497" y="249"/>
                  </a:lnTo>
                  <a:lnTo>
                    <a:pt x="482" y="220"/>
                  </a:lnTo>
                  <a:lnTo>
                    <a:pt x="464" y="194"/>
                  </a:lnTo>
                  <a:lnTo>
                    <a:pt x="441" y="171"/>
                  </a:lnTo>
                  <a:lnTo>
                    <a:pt x="414" y="152"/>
                  </a:lnTo>
                  <a:lnTo>
                    <a:pt x="384" y="138"/>
                  </a:lnTo>
                  <a:lnTo>
                    <a:pt x="352" y="129"/>
                  </a:lnTo>
                  <a:lnTo>
                    <a:pt x="318" y="127"/>
                  </a:lnTo>
                  <a:close/>
                  <a:moveTo>
                    <a:pt x="318" y="0"/>
                  </a:moveTo>
                  <a:lnTo>
                    <a:pt x="361" y="3"/>
                  </a:lnTo>
                  <a:lnTo>
                    <a:pt x="402" y="12"/>
                  </a:lnTo>
                  <a:lnTo>
                    <a:pt x="442" y="25"/>
                  </a:lnTo>
                  <a:lnTo>
                    <a:pt x="478" y="43"/>
                  </a:lnTo>
                  <a:lnTo>
                    <a:pt x="512" y="66"/>
                  </a:lnTo>
                  <a:lnTo>
                    <a:pt x="542" y="92"/>
                  </a:lnTo>
                  <a:lnTo>
                    <a:pt x="569" y="123"/>
                  </a:lnTo>
                  <a:lnTo>
                    <a:pt x="592" y="156"/>
                  </a:lnTo>
                  <a:lnTo>
                    <a:pt x="610" y="193"/>
                  </a:lnTo>
                  <a:lnTo>
                    <a:pt x="624" y="231"/>
                  </a:lnTo>
                  <a:lnTo>
                    <a:pt x="632" y="272"/>
                  </a:lnTo>
                  <a:lnTo>
                    <a:pt x="636" y="314"/>
                  </a:lnTo>
                  <a:lnTo>
                    <a:pt x="632" y="359"/>
                  </a:lnTo>
                  <a:lnTo>
                    <a:pt x="623" y="402"/>
                  </a:lnTo>
                  <a:lnTo>
                    <a:pt x="608" y="443"/>
                  </a:lnTo>
                  <a:lnTo>
                    <a:pt x="588" y="481"/>
                  </a:lnTo>
                  <a:lnTo>
                    <a:pt x="562" y="514"/>
                  </a:lnTo>
                  <a:lnTo>
                    <a:pt x="534" y="546"/>
                  </a:lnTo>
                  <a:lnTo>
                    <a:pt x="500" y="572"/>
                  </a:lnTo>
                  <a:lnTo>
                    <a:pt x="464" y="594"/>
                  </a:lnTo>
                  <a:lnTo>
                    <a:pt x="424" y="610"/>
                  </a:lnTo>
                  <a:lnTo>
                    <a:pt x="381" y="623"/>
                  </a:lnTo>
                  <a:lnTo>
                    <a:pt x="381" y="755"/>
                  </a:lnTo>
                  <a:lnTo>
                    <a:pt x="378" y="774"/>
                  </a:lnTo>
                  <a:lnTo>
                    <a:pt x="370" y="792"/>
                  </a:lnTo>
                  <a:lnTo>
                    <a:pt x="356" y="805"/>
                  </a:lnTo>
                  <a:lnTo>
                    <a:pt x="338" y="815"/>
                  </a:lnTo>
                  <a:lnTo>
                    <a:pt x="318" y="818"/>
                  </a:lnTo>
                  <a:lnTo>
                    <a:pt x="297" y="815"/>
                  </a:lnTo>
                  <a:lnTo>
                    <a:pt x="281" y="805"/>
                  </a:lnTo>
                  <a:lnTo>
                    <a:pt x="267" y="792"/>
                  </a:lnTo>
                  <a:lnTo>
                    <a:pt x="257" y="774"/>
                  </a:lnTo>
                  <a:lnTo>
                    <a:pt x="254" y="755"/>
                  </a:lnTo>
                  <a:lnTo>
                    <a:pt x="254" y="623"/>
                  </a:lnTo>
                  <a:lnTo>
                    <a:pt x="212" y="610"/>
                  </a:lnTo>
                  <a:lnTo>
                    <a:pt x="172" y="594"/>
                  </a:lnTo>
                  <a:lnTo>
                    <a:pt x="135" y="572"/>
                  </a:lnTo>
                  <a:lnTo>
                    <a:pt x="101" y="546"/>
                  </a:lnTo>
                  <a:lnTo>
                    <a:pt x="73" y="514"/>
                  </a:lnTo>
                  <a:lnTo>
                    <a:pt x="47" y="481"/>
                  </a:lnTo>
                  <a:lnTo>
                    <a:pt x="27" y="443"/>
                  </a:lnTo>
                  <a:lnTo>
                    <a:pt x="12" y="402"/>
                  </a:lnTo>
                  <a:lnTo>
                    <a:pt x="3" y="359"/>
                  </a:lnTo>
                  <a:lnTo>
                    <a:pt x="0" y="314"/>
                  </a:lnTo>
                  <a:lnTo>
                    <a:pt x="3" y="272"/>
                  </a:lnTo>
                  <a:lnTo>
                    <a:pt x="11" y="231"/>
                  </a:lnTo>
                  <a:lnTo>
                    <a:pt x="25" y="193"/>
                  </a:lnTo>
                  <a:lnTo>
                    <a:pt x="43" y="156"/>
                  </a:lnTo>
                  <a:lnTo>
                    <a:pt x="66" y="123"/>
                  </a:lnTo>
                  <a:lnTo>
                    <a:pt x="93" y="92"/>
                  </a:lnTo>
                  <a:lnTo>
                    <a:pt x="124" y="66"/>
                  </a:lnTo>
                  <a:lnTo>
                    <a:pt x="158" y="43"/>
                  </a:lnTo>
                  <a:lnTo>
                    <a:pt x="194" y="25"/>
                  </a:lnTo>
                  <a:lnTo>
                    <a:pt x="233" y="12"/>
                  </a:lnTo>
                  <a:lnTo>
                    <a:pt x="274" y="3"/>
                  </a:lnTo>
                  <a:lnTo>
                    <a:pt x="3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" name="Freeform 140"/>
            <p:cNvSpPr>
              <a:spLocks/>
            </p:cNvSpPr>
            <p:nvPr/>
          </p:nvSpPr>
          <p:spPr bwMode="auto">
            <a:xfrm>
              <a:off x="6715126" y="2916238"/>
              <a:ext cx="28575" cy="53975"/>
            </a:xfrm>
            <a:custGeom>
              <a:avLst/>
              <a:gdLst>
                <a:gd name="T0" fmla="*/ 126 w 195"/>
                <a:gd name="T1" fmla="*/ 0 h 366"/>
                <a:gd name="T2" fmla="*/ 143 w 195"/>
                <a:gd name="T3" fmla="*/ 0 h 366"/>
                <a:gd name="T4" fmla="*/ 160 w 195"/>
                <a:gd name="T5" fmla="*/ 5 h 366"/>
                <a:gd name="T6" fmla="*/ 174 w 195"/>
                <a:gd name="T7" fmla="*/ 14 h 366"/>
                <a:gd name="T8" fmla="*/ 184 w 195"/>
                <a:gd name="T9" fmla="*/ 26 h 366"/>
                <a:gd name="T10" fmla="*/ 192 w 195"/>
                <a:gd name="T11" fmla="*/ 40 h 366"/>
                <a:gd name="T12" fmla="*/ 195 w 195"/>
                <a:gd name="T13" fmla="*/ 56 h 366"/>
                <a:gd name="T14" fmla="*/ 194 w 195"/>
                <a:gd name="T15" fmla="*/ 73 h 366"/>
                <a:gd name="T16" fmla="*/ 180 w 195"/>
                <a:gd name="T17" fmla="*/ 141 h 366"/>
                <a:gd name="T18" fmla="*/ 163 w 195"/>
                <a:gd name="T19" fmla="*/ 206 h 366"/>
                <a:gd name="T20" fmla="*/ 144 w 195"/>
                <a:gd name="T21" fmla="*/ 268 h 366"/>
                <a:gd name="T22" fmla="*/ 123 w 195"/>
                <a:gd name="T23" fmla="*/ 326 h 366"/>
                <a:gd name="T24" fmla="*/ 116 w 195"/>
                <a:gd name="T25" fmla="*/ 340 h 366"/>
                <a:gd name="T26" fmla="*/ 105 w 195"/>
                <a:gd name="T27" fmla="*/ 350 h 366"/>
                <a:gd name="T28" fmla="*/ 92 w 195"/>
                <a:gd name="T29" fmla="*/ 359 h 366"/>
                <a:gd name="T30" fmla="*/ 78 w 195"/>
                <a:gd name="T31" fmla="*/ 364 h 366"/>
                <a:gd name="T32" fmla="*/ 64 w 195"/>
                <a:gd name="T33" fmla="*/ 366 h 366"/>
                <a:gd name="T34" fmla="*/ 52 w 195"/>
                <a:gd name="T35" fmla="*/ 365 h 366"/>
                <a:gd name="T36" fmla="*/ 40 w 195"/>
                <a:gd name="T37" fmla="*/ 362 h 366"/>
                <a:gd name="T38" fmla="*/ 25 w 195"/>
                <a:gd name="T39" fmla="*/ 353 h 366"/>
                <a:gd name="T40" fmla="*/ 14 w 195"/>
                <a:gd name="T41" fmla="*/ 342 h 366"/>
                <a:gd name="T42" fmla="*/ 5 w 195"/>
                <a:gd name="T43" fmla="*/ 328 h 366"/>
                <a:gd name="T44" fmla="*/ 1 w 195"/>
                <a:gd name="T45" fmla="*/ 313 h 366"/>
                <a:gd name="T46" fmla="*/ 0 w 195"/>
                <a:gd name="T47" fmla="*/ 297 h 366"/>
                <a:gd name="T48" fmla="*/ 4 w 195"/>
                <a:gd name="T49" fmla="*/ 280 h 366"/>
                <a:gd name="T50" fmla="*/ 23 w 195"/>
                <a:gd name="T51" fmla="*/ 228 h 366"/>
                <a:gd name="T52" fmla="*/ 41 w 195"/>
                <a:gd name="T53" fmla="*/ 171 h 366"/>
                <a:gd name="T54" fmla="*/ 56 w 195"/>
                <a:gd name="T55" fmla="*/ 113 h 366"/>
                <a:gd name="T56" fmla="*/ 69 w 195"/>
                <a:gd name="T57" fmla="*/ 50 h 366"/>
                <a:gd name="T58" fmla="*/ 74 w 195"/>
                <a:gd name="T59" fmla="*/ 34 h 366"/>
                <a:gd name="T60" fmla="*/ 84 w 195"/>
                <a:gd name="T61" fmla="*/ 20 h 366"/>
                <a:gd name="T62" fmla="*/ 95 w 195"/>
                <a:gd name="T63" fmla="*/ 10 h 366"/>
                <a:gd name="T64" fmla="*/ 110 w 195"/>
                <a:gd name="T65" fmla="*/ 3 h 366"/>
                <a:gd name="T66" fmla="*/ 126 w 195"/>
                <a:gd name="T67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5" h="366">
                  <a:moveTo>
                    <a:pt x="126" y="0"/>
                  </a:moveTo>
                  <a:lnTo>
                    <a:pt x="143" y="0"/>
                  </a:lnTo>
                  <a:lnTo>
                    <a:pt x="160" y="5"/>
                  </a:lnTo>
                  <a:lnTo>
                    <a:pt x="174" y="14"/>
                  </a:lnTo>
                  <a:lnTo>
                    <a:pt x="184" y="26"/>
                  </a:lnTo>
                  <a:lnTo>
                    <a:pt x="192" y="40"/>
                  </a:lnTo>
                  <a:lnTo>
                    <a:pt x="195" y="56"/>
                  </a:lnTo>
                  <a:lnTo>
                    <a:pt x="194" y="73"/>
                  </a:lnTo>
                  <a:lnTo>
                    <a:pt x="180" y="141"/>
                  </a:lnTo>
                  <a:lnTo>
                    <a:pt x="163" y="206"/>
                  </a:lnTo>
                  <a:lnTo>
                    <a:pt x="144" y="268"/>
                  </a:lnTo>
                  <a:lnTo>
                    <a:pt x="123" y="326"/>
                  </a:lnTo>
                  <a:lnTo>
                    <a:pt x="116" y="340"/>
                  </a:lnTo>
                  <a:lnTo>
                    <a:pt x="105" y="350"/>
                  </a:lnTo>
                  <a:lnTo>
                    <a:pt x="92" y="359"/>
                  </a:lnTo>
                  <a:lnTo>
                    <a:pt x="78" y="364"/>
                  </a:lnTo>
                  <a:lnTo>
                    <a:pt x="64" y="366"/>
                  </a:lnTo>
                  <a:lnTo>
                    <a:pt x="52" y="365"/>
                  </a:lnTo>
                  <a:lnTo>
                    <a:pt x="40" y="362"/>
                  </a:lnTo>
                  <a:lnTo>
                    <a:pt x="25" y="353"/>
                  </a:lnTo>
                  <a:lnTo>
                    <a:pt x="14" y="342"/>
                  </a:lnTo>
                  <a:lnTo>
                    <a:pt x="5" y="328"/>
                  </a:lnTo>
                  <a:lnTo>
                    <a:pt x="1" y="313"/>
                  </a:lnTo>
                  <a:lnTo>
                    <a:pt x="0" y="297"/>
                  </a:lnTo>
                  <a:lnTo>
                    <a:pt x="4" y="280"/>
                  </a:lnTo>
                  <a:lnTo>
                    <a:pt x="23" y="228"/>
                  </a:lnTo>
                  <a:lnTo>
                    <a:pt x="41" y="171"/>
                  </a:lnTo>
                  <a:lnTo>
                    <a:pt x="56" y="113"/>
                  </a:lnTo>
                  <a:lnTo>
                    <a:pt x="69" y="50"/>
                  </a:lnTo>
                  <a:lnTo>
                    <a:pt x="74" y="34"/>
                  </a:lnTo>
                  <a:lnTo>
                    <a:pt x="84" y="20"/>
                  </a:lnTo>
                  <a:lnTo>
                    <a:pt x="95" y="10"/>
                  </a:lnTo>
                  <a:lnTo>
                    <a:pt x="110" y="3"/>
                  </a:lnTo>
                  <a:lnTo>
                    <a:pt x="1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" name="Freeform 141"/>
            <p:cNvSpPr>
              <a:spLocks/>
            </p:cNvSpPr>
            <p:nvPr/>
          </p:nvSpPr>
          <p:spPr bwMode="auto">
            <a:xfrm>
              <a:off x="6392863" y="3009900"/>
              <a:ext cx="46038" cy="41275"/>
            </a:xfrm>
            <a:custGeom>
              <a:avLst/>
              <a:gdLst>
                <a:gd name="T0" fmla="*/ 252 w 318"/>
                <a:gd name="T1" fmla="*/ 0 h 290"/>
                <a:gd name="T2" fmla="*/ 269 w 318"/>
                <a:gd name="T3" fmla="*/ 1 h 290"/>
                <a:gd name="T4" fmla="*/ 284 w 318"/>
                <a:gd name="T5" fmla="*/ 7 h 290"/>
                <a:gd name="T6" fmla="*/ 297 w 318"/>
                <a:gd name="T7" fmla="*/ 16 h 290"/>
                <a:gd name="T8" fmla="*/ 308 w 318"/>
                <a:gd name="T9" fmla="*/ 29 h 290"/>
                <a:gd name="T10" fmla="*/ 315 w 318"/>
                <a:gd name="T11" fmla="*/ 45 h 290"/>
                <a:gd name="T12" fmla="*/ 318 w 318"/>
                <a:gd name="T13" fmla="*/ 60 h 290"/>
                <a:gd name="T14" fmla="*/ 317 w 318"/>
                <a:gd name="T15" fmla="*/ 76 h 290"/>
                <a:gd name="T16" fmla="*/ 310 w 318"/>
                <a:gd name="T17" fmla="*/ 92 h 290"/>
                <a:gd name="T18" fmla="*/ 301 w 318"/>
                <a:gd name="T19" fmla="*/ 104 h 290"/>
                <a:gd name="T20" fmla="*/ 288 w 318"/>
                <a:gd name="T21" fmla="*/ 116 h 290"/>
                <a:gd name="T22" fmla="*/ 240 w 318"/>
                <a:gd name="T23" fmla="*/ 148 h 290"/>
                <a:gd name="T24" fmla="*/ 195 w 318"/>
                <a:gd name="T25" fmla="*/ 184 h 290"/>
                <a:gd name="T26" fmla="*/ 152 w 318"/>
                <a:gd name="T27" fmla="*/ 224 h 290"/>
                <a:gd name="T28" fmla="*/ 112 w 318"/>
                <a:gd name="T29" fmla="*/ 267 h 290"/>
                <a:gd name="T30" fmla="*/ 101 w 318"/>
                <a:gd name="T31" fmla="*/ 277 h 290"/>
                <a:gd name="T32" fmla="*/ 90 w 318"/>
                <a:gd name="T33" fmla="*/ 283 h 290"/>
                <a:gd name="T34" fmla="*/ 77 w 318"/>
                <a:gd name="T35" fmla="*/ 288 h 290"/>
                <a:gd name="T36" fmla="*/ 63 w 318"/>
                <a:gd name="T37" fmla="*/ 290 h 290"/>
                <a:gd name="T38" fmla="*/ 48 w 318"/>
                <a:gd name="T39" fmla="*/ 288 h 290"/>
                <a:gd name="T40" fmla="*/ 35 w 318"/>
                <a:gd name="T41" fmla="*/ 283 h 290"/>
                <a:gd name="T42" fmla="*/ 23 w 318"/>
                <a:gd name="T43" fmla="*/ 275 h 290"/>
                <a:gd name="T44" fmla="*/ 11 w 318"/>
                <a:gd name="T45" fmla="*/ 262 h 290"/>
                <a:gd name="T46" fmla="*/ 4 w 318"/>
                <a:gd name="T47" fmla="*/ 248 h 290"/>
                <a:gd name="T48" fmla="*/ 0 w 318"/>
                <a:gd name="T49" fmla="*/ 232 h 290"/>
                <a:gd name="T50" fmla="*/ 1 w 318"/>
                <a:gd name="T51" fmla="*/ 216 h 290"/>
                <a:gd name="T52" fmla="*/ 6 w 318"/>
                <a:gd name="T53" fmla="*/ 201 h 290"/>
                <a:gd name="T54" fmla="*/ 14 w 318"/>
                <a:gd name="T55" fmla="*/ 186 h 290"/>
                <a:gd name="T56" fmla="*/ 61 w 318"/>
                <a:gd name="T57" fmla="*/ 136 h 290"/>
                <a:gd name="T58" fmla="*/ 111 w 318"/>
                <a:gd name="T59" fmla="*/ 90 h 290"/>
                <a:gd name="T60" fmla="*/ 164 w 318"/>
                <a:gd name="T61" fmla="*/ 47 h 290"/>
                <a:gd name="T62" fmla="*/ 220 w 318"/>
                <a:gd name="T63" fmla="*/ 9 h 290"/>
                <a:gd name="T64" fmla="*/ 236 w 318"/>
                <a:gd name="T65" fmla="*/ 2 h 290"/>
                <a:gd name="T66" fmla="*/ 252 w 318"/>
                <a:gd name="T67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8" h="290">
                  <a:moveTo>
                    <a:pt x="252" y="0"/>
                  </a:moveTo>
                  <a:lnTo>
                    <a:pt x="269" y="1"/>
                  </a:lnTo>
                  <a:lnTo>
                    <a:pt x="284" y="7"/>
                  </a:lnTo>
                  <a:lnTo>
                    <a:pt x="297" y="16"/>
                  </a:lnTo>
                  <a:lnTo>
                    <a:pt x="308" y="29"/>
                  </a:lnTo>
                  <a:lnTo>
                    <a:pt x="315" y="45"/>
                  </a:lnTo>
                  <a:lnTo>
                    <a:pt x="318" y="60"/>
                  </a:lnTo>
                  <a:lnTo>
                    <a:pt x="317" y="76"/>
                  </a:lnTo>
                  <a:lnTo>
                    <a:pt x="310" y="92"/>
                  </a:lnTo>
                  <a:lnTo>
                    <a:pt x="301" y="104"/>
                  </a:lnTo>
                  <a:lnTo>
                    <a:pt x="288" y="116"/>
                  </a:lnTo>
                  <a:lnTo>
                    <a:pt x="240" y="148"/>
                  </a:lnTo>
                  <a:lnTo>
                    <a:pt x="195" y="184"/>
                  </a:lnTo>
                  <a:lnTo>
                    <a:pt x="152" y="224"/>
                  </a:lnTo>
                  <a:lnTo>
                    <a:pt x="112" y="267"/>
                  </a:lnTo>
                  <a:lnTo>
                    <a:pt x="101" y="277"/>
                  </a:lnTo>
                  <a:lnTo>
                    <a:pt x="90" y="283"/>
                  </a:lnTo>
                  <a:lnTo>
                    <a:pt x="77" y="288"/>
                  </a:lnTo>
                  <a:lnTo>
                    <a:pt x="63" y="290"/>
                  </a:lnTo>
                  <a:lnTo>
                    <a:pt x="48" y="288"/>
                  </a:lnTo>
                  <a:lnTo>
                    <a:pt x="35" y="283"/>
                  </a:lnTo>
                  <a:lnTo>
                    <a:pt x="23" y="275"/>
                  </a:lnTo>
                  <a:lnTo>
                    <a:pt x="11" y="262"/>
                  </a:lnTo>
                  <a:lnTo>
                    <a:pt x="4" y="248"/>
                  </a:lnTo>
                  <a:lnTo>
                    <a:pt x="0" y="232"/>
                  </a:lnTo>
                  <a:lnTo>
                    <a:pt x="1" y="216"/>
                  </a:lnTo>
                  <a:lnTo>
                    <a:pt x="6" y="201"/>
                  </a:lnTo>
                  <a:lnTo>
                    <a:pt x="14" y="186"/>
                  </a:lnTo>
                  <a:lnTo>
                    <a:pt x="61" y="136"/>
                  </a:lnTo>
                  <a:lnTo>
                    <a:pt x="111" y="90"/>
                  </a:lnTo>
                  <a:lnTo>
                    <a:pt x="164" y="47"/>
                  </a:lnTo>
                  <a:lnTo>
                    <a:pt x="220" y="9"/>
                  </a:lnTo>
                  <a:lnTo>
                    <a:pt x="236" y="2"/>
                  </a:lnTo>
                  <a:lnTo>
                    <a:pt x="2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" name="Freeform 142"/>
            <p:cNvSpPr>
              <a:spLocks/>
            </p:cNvSpPr>
            <p:nvPr/>
          </p:nvSpPr>
          <p:spPr bwMode="auto">
            <a:xfrm>
              <a:off x="6362701" y="3063875"/>
              <a:ext cx="28575" cy="52387"/>
            </a:xfrm>
            <a:custGeom>
              <a:avLst/>
              <a:gdLst>
                <a:gd name="T0" fmla="*/ 133 w 202"/>
                <a:gd name="T1" fmla="*/ 0 h 364"/>
                <a:gd name="T2" fmla="*/ 149 w 202"/>
                <a:gd name="T3" fmla="*/ 0 h 364"/>
                <a:gd name="T4" fmla="*/ 166 w 202"/>
                <a:gd name="T5" fmla="*/ 5 h 364"/>
                <a:gd name="T6" fmla="*/ 180 w 202"/>
                <a:gd name="T7" fmla="*/ 14 h 364"/>
                <a:gd name="T8" fmla="*/ 192 w 202"/>
                <a:gd name="T9" fmla="*/ 26 h 364"/>
                <a:gd name="T10" fmla="*/ 199 w 202"/>
                <a:gd name="T11" fmla="*/ 40 h 364"/>
                <a:gd name="T12" fmla="*/ 202 w 202"/>
                <a:gd name="T13" fmla="*/ 56 h 364"/>
                <a:gd name="T14" fmla="*/ 202 w 202"/>
                <a:gd name="T15" fmla="*/ 72 h 364"/>
                <a:gd name="T16" fmla="*/ 197 w 202"/>
                <a:gd name="T17" fmla="*/ 89 h 364"/>
                <a:gd name="T18" fmla="*/ 180 w 202"/>
                <a:gd name="T19" fmla="*/ 128 h 364"/>
                <a:gd name="T20" fmla="*/ 165 w 202"/>
                <a:gd name="T21" fmla="*/ 165 h 364"/>
                <a:gd name="T22" fmla="*/ 153 w 202"/>
                <a:gd name="T23" fmla="*/ 200 h 364"/>
                <a:gd name="T24" fmla="*/ 144 w 202"/>
                <a:gd name="T25" fmla="*/ 231 h 364"/>
                <a:gd name="T26" fmla="*/ 136 w 202"/>
                <a:gd name="T27" fmla="*/ 257 h 364"/>
                <a:gd name="T28" fmla="*/ 131 w 202"/>
                <a:gd name="T29" fmla="*/ 279 h 364"/>
                <a:gd name="T30" fmla="*/ 128 w 202"/>
                <a:gd name="T31" fmla="*/ 296 h 364"/>
                <a:gd name="T32" fmla="*/ 126 w 202"/>
                <a:gd name="T33" fmla="*/ 306 h 364"/>
                <a:gd name="T34" fmla="*/ 126 w 202"/>
                <a:gd name="T35" fmla="*/ 311 h 364"/>
                <a:gd name="T36" fmla="*/ 121 w 202"/>
                <a:gd name="T37" fmla="*/ 328 h 364"/>
                <a:gd name="T38" fmla="*/ 110 w 202"/>
                <a:gd name="T39" fmla="*/ 343 h 364"/>
                <a:gd name="T40" fmla="*/ 96 w 202"/>
                <a:gd name="T41" fmla="*/ 355 h 364"/>
                <a:gd name="T42" fmla="*/ 80 w 202"/>
                <a:gd name="T43" fmla="*/ 362 h 364"/>
                <a:gd name="T44" fmla="*/ 62 w 202"/>
                <a:gd name="T45" fmla="*/ 364 h 364"/>
                <a:gd name="T46" fmla="*/ 58 w 202"/>
                <a:gd name="T47" fmla="*/ 364 h 364"/>
                <a:gd name="T48" fmla="*/ 54 w 202"/>
                <a:gd name="T49" fmla="*/ 364 h 364"/>
                <a:gd name="T50" fmla="*/ 37 w 202"/>
                <a:gd name="T51" fmla="*/ 360 h 364"/>
                <a:gd name="T52" fmla="*/ 23 w 202"/>
                <a:gd name="T53" fmla="*/ 351 h 364"/>
                <a:gd name="T54" fmla="*/ 11 w 202"/>
                <a:gd name="T55" fmla="*/ 340 h 364"/>
                <a:gd name="T56" fmla="*/ 4 w 202"/>
                <a:gd name="T57" fmla="*/ 325 h 364"/>
                <a:gd name="T58" fmla="*/ 0 w 202"/>
                <a:gd name="T59" fmla="*/ 310 h 364"/>
                <a:gd name="T60" fmla="*/ 0 w 202"/>
                <a:gd name="T61" fmla="*/ 293 h 364"/>
                <a:gd name="T62" fmla="*/ 0 w 202"/>
                <a:gd name="T63" fmla="*/ 289 h 364"/>
                <a:gd name="T64" fmla="*/ 2 w 202"/>
                <a:gd name="T65" fmla="*/ 278 h 364"/>
                <a:gd name="T66" fmla="*/ 5 w 202"/>
                <a:gd name="T67" fmla="*/ 261 h 364"/>
                <a:gd name="T68" fmla="*/ 9 w 202"/>
                <a:gd name="T69" fmla="*/ 240 h 364"/>
                <a:gd name="T70" fmla="*/ 16 w 202"/>
                <a:gd name="T71" fmla="*/ 215 h 364"/>
                <a:gd name="T72" fmla="*/ 24 w 202"/>
                <a:gd name="T73" fmla="*/ 185 h 364"/>
                <a:gd name="T74" fmla="*/ 35 w 202"/>
                <a:gd name="T75" fmla="*/ 152 h 364"/>
                <a:gd name="T76" fmla="*/ 47 w 202"/>
                <a:gd name="T77" fmla="*/ 116 h 364"/>
                <a:gd name="T78" fmla="*/ 63 w 202"/>
                <a:gd name="T79" fmla="*/ 77 h 364"/>
                <a:gd name="T80" fmla="*/ 81 w 202"/>
                <a:gd name="T81" fmla="*/ 35 h 364"/>
                <a:gd name="T82" fmla="*/ 91 w 202"/>
                <a:gd name="T83" fmla="*/ 22 h 364"/>
                <a:gd name="T84" fmla="*/ 102 w 202"/>
                <a:gd name="T85" fmla="*/ 10 h 364"/>
                <a:gd name="T86" fmla="*/ 117 w 202"/>
                <a:gd name="T87" fmla="*/ 3 h 364"/>
                <a:gd name="T88" fmla="*/ 133 w 202"/>
                <a:gd name="T89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364">
                  <a:moveTo>
                    <a:pt x="133" y="0"/>
                  </a:moveTo>
                  <a:lnTo>
                    <a:pt x="149" y="0"/>
                  </a:lnTo>
                  <a:lnTo>
                    <a:pt x="166" y="5"/>
                  </a:lnTo>
                  <a:lnTo>
                    <a:pt x="180" y="14"/>
                  </a:lnTo>
                  <a:lnTo>
                    <a:pt x="192" y="26"/>
                  </a:lnTo>
                  <a:lnTo>
                    <a:pt x="199" y="40"/>
                  </a:lnTo>
                  <a:lnTo>
                    <a:pt x="202" y="56"/>
                  </a:lnTo>
                  <a:lnTo>
                    <a:pt x="202" y="72"/>
                  </a:lnTo>
                  <a:lnTo>
                    <a:pt x="197" y="89"/>
                  </a:lnTo>
                  <a:lnTo>
                    <a:pt x="180" y="128"/>
                  </a:lnTo>
                  <a:lnTo>
                    <a:pt x="165" y="165"/>
                  </a:lnTo>
                  <a:lnTo>
                    <a:pt x="153" y="200"/>
                  </a:lnTo>
                  <a:lnTo>
                    <a:pt x="144" y="231"/>
                  </a:lnTo>
                  <a:lnTo>
                    <a:pt x="136" y="257"/>
                  </a:lnTo>
                  <a:lnTo>
                    <a:pt x="131" y="279"/>
                  </a:lnTo>
                  <a:lnTo>
                    <a:pt x="128" y="296"/>
                  </a:lnTo>
                  <a:lnTo>
                    <a:pt x="126" y="306"/>
                  </a:lnTo>
                  <a:lnTo>
                    <a:pt x="126" y="311"/>
                  </a:lnTo>
                  <a:lnTo>
                    <a:pt x="121" y="328"/>
                  </a:lnTo>
                  <a:lnTo>
                    <a:pt x="110" y="343"/>
                  </a:lnTo>
                  <a:lnTo>
                    <a:pt x="96" y="355"/>
                  </a:lnTo>
                  <a:lnTo>
                    <a:pt x="80" y="362"/>
                  </a:lnTo>
                  <a:lnTo>
                    <a:pt x="62" y="364"/>
                  </a:lnTo>
                  <a:lnTo>
                    <a:pt x="58" y="364"/>
                  </a:lnTo>
                  <a:lnTo>
                    <a:pt x="54" y="364"/>
                  </a:lnTo>
                  <a:lnTo>
                    <a:pt x="37" y="360"/>
                  </a:lnTo>
                  <a:lnTo>
                    <a:pt x="23" y="351"/>
                  </a:lnTo>
                  <a:lnTo>
                    <a:pt x="11" y="340"/>
                  </a:lnTo>
                  <a:lnTo>
                    <a:pt x="4" y="325"/>
                  </a:lnTo>
                  <a:lnTo>
                    <a:pt x="0" y="310"/>
                  </a:lnTo>
                  <a:lnTo>
                    <a:pt x="0" y="293"/>
                  </a:lnTo>
                  <a:lnTo>
                    <a:pt x="0" y="289"/>
                  </a:lnTo>
                  <a:lnTo>
                    <a:pt x="2" y="278"/>
                  </a:lnTo>
                  <a:lnTo>
                    <a:pt x="5" y="261"/>
                  </a:lnTo>
                  <a:lnTo>
                    <a:pt x="9" y="240"/>
                  </a:lnTo>
                  <a:lnTo>
                    <a:pt x="16" y="215"/>
                  </a:lnTo>
                  <a:lnTo>
                    <a:pt x="24" y="185"/>
                  </a:lnTo>
                  <a:lnTo>
                    <a:pt x="35" y="152"/>
                  </a:lnTo>
                  <a:lnTo>
                    <a:pt x="47" y="116"/>
                  </a:lnTo>
                  <a:lnTo>
                    <a:pt x="63" y="77"/>
                  </a:lnTo>
                  <a:lnTo>
                    <a:pt x="81" y="35"/>
                  </a:lnTo>
                  <a:lnTo>
                    <a:pt x="91" y="22"/>
                  </a:lnTo>
                  <a:lnTo>
                    <a:pt x="102" y="10"/>
                  </a:lnTo>
                  <a:lnTo>
                    <a:pt x="117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" name="Freeform 143"/>
            <p:cNvSpPr>
              <a:spLocks/>
            </p:cNvSpPr>
            <p:nvPr/>
          </p:nvSpPr>
          <p:spPr bwMode="auto">
            <a:xfrm>
              <a:off x="6669088" y="2982913"/>
              <a:ext cx="46038" cy="41275"/>
            </a:xfrm>
            <a:custGeom>
              <a:avLst/>
              <a:gdLst>
                <a:gd name="T0" fmla="*/ 251 w 322"/>
                <a:gd name="T1" fmla="*/ 0 h 284"/>
                <a:gd name="T2" fmla="*/ 268 w 322"/>
                <a:gd name="T3" fmla="*/ 1 h 284"/>
                <a:gd name="T4" fmla="*/ 284 w 322"/>
                <a:gd name="T5" fmla="*/ 5 h 284"/>
                <a:gd name="T6" fmla="*/ 298 w 322"/>
                <a:gd name="T7" fmla="*/ 14 h 284"/>
                <a:gd name="T8" fmla="*/ 309 w 322"/>
                <a:gd name="T9" fmla="*/ 26 h 284"/>
                <a:gd name="T10" fmla="*/ 318 w 322"/>
                <a:gd name="T11" fmla="*/ 41 h 284"/>
                <a:gd name="T12" fmla="*/ 322 w 322"/>
                <a:gd name="T13" fmla="*/ 56 h 284"/>
                <a:gd name="T14" fmla="*/ 321 w 322"/>
                <a:gd name="T15" fmla="*/ 72 h 284"/>
                <a:gd name="T16" fmla="*/ 317 w 322"/>
                <a:gd name="T17" fmla="*/ 88 h 284"/>
                <a:gd name="T18" fmla="*/ 308 w 322"/>
                <a:gd name="T19" fmla="*/ 103 h 284"/>
                <a:gd name="T20" fmla="*/ 270 w 322"/>
                <a:gd name="T21" fmla="*/ 145 h 284"/>
                <a:gd name="T22" fmla="*/ 230 w 322"/>
                <a:gd name="T23" fmla="*/ 184 h 284"/>
                <a:gd name="T24" fmla="*/ 186 w 322"/>
                <a:gd name="T25" fmla="*/ 219 h 284"/>
                <a:gd name="T26" fmla="*/ 141 w 322"/>
                <a:gd name="T27" fmla="*/ 250 h 284"/>
                <a:gd name="T28" fmla="*/ 93 w 322"/>
                <a:gd name="T29" fmla="*/ 278 h 284"/>
                <a:gd name="T30" fmla="*/ 78 w 322"/>
                <a:gd name="T31" fmla="*/ 283 h 284"/>
                <a:gd name="T32" fmla="*/ 65 w 322"/>
                <a:gd name="T33" fmla="*/ 284 h 284"/>
                <a:gd name="T34" fmla="*/ 47 w 322"/>
                <a:gd name="T35" fmla="*/ 282 h 284"/>
                <a:gd name="T36" fmla="*/ 31 w 322"/>
                <a:gd name="T37" fmla="*/ 276 h 284"/>
                <a:gd name="T38" fmla="*/ 18 w 322"/>
                <a:gd name="T39" fmla="*/ 264 h 284"/>
                <a:gd name="T40" fmla="*/ 7 w 322"/>
                <a:gd name="T41" fmla="*/ 250 h 284"/>
                <a:gd name="T42" fmla="*/ 1 w 322"/>
                <a:gd name="T43" fmla="*/ 235 h 284"/>
                <a:gd name="T44" fmla="*/ 0 w 322"/>
                <a:gd name="T45" fmla="*/ 218 h 284"/>
                <a:gd name="T46" fmla="*/ 3 w 322"/>
                <a:gd name="T47" fmla="*/ 202 h 284"/>
                <a:gd name="T48" fmla="*/ 11 w 322"/>
                <a:gd name="T49" fmla="*/ 188 h 284"/>
                <a:gd name="T50" fmla="*/ 21 w 322"/>
                <a:gd name="T51" fmla="*/ 175 h 284"/>
                <a:gd name="T52" fmla="*/ 35 w 322"/>
                <a:gd name="T53" fmla="*/ 166 h 284"/>
                <a:gd name="T54" fmla="*/ 83 w 322"/>
                <a:gd name="T55" fmla="*/ 137 h 284"/>
                <a:gd name="T56" fmla="*/ 128 w 322"/>
                <a:gd name="T57" fmla="*/ 105 h 284"/>
                <a:gd name="T58" fmla="*/ 170 w 322"/>
                <a:gd name="T59" fmla="*/ 67 h 284"/>
                <a:gd name="T60" fmla="*/ 209 w 322"/>
                <a:gd name="T61" fmla="*/ 24 h 284"/>
                <a:gd name="T62" fmla="*/ 221 w 322"/>
                <a:gd name="T63" fmla="*/ 12 h 284"/>
                <a:gd name="T64" fmla="*/ 235 w 322"/>
                <a:gd name="T65" fmla="*/ 4 h 284"/>
                <a:gd name="T66" fmla="*/ 251 w 322"/>
                <a:gd name="T67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2" h="284">
                  <a:moveTo>
                    <a:pt x="251" y="0"/>
                  </a:moveTo>
                  <a:lnTo>
                    <a:pt x="268" y="1"/>
                  </a:lnTo>
                  <a:lnTo>
                    <a:pt x="284" y="5"/>
                  </a:lnTo>
                  <a:lnTo>
                    <a:pt x="298" y="14"/>
                  </a:lnTo>
                  <a:lnTo>
                    <a:pt x="309" y="26"/>
                  </a:lnTo>
                  <a:lnTo>
                    <a:pt x="318" y="41"/>
                  </a:lnTo>
                  <a:lnTo>
                    <a:pt x="322" y="56"/>
                  </a:lnTo>
                  <a:lnTo>
                    <a:pt x="321" y="72"/>
                  </a:lnTo>
                  <a:lnTo>
                    <a:pt x="317" y="88"/>
                  </a:lnTo>
                  <a:lnTo>
                    <a:pt x="308" y="103"/>
                  </a:lnTo>
                  <a:lnTo>
                    <a:pt x="270" y="145"/>
                  </a:lnTo>
                  <a:lnTo>
                    <a:pt x="230" y="184"/>
                  </a:lnTo>
                  <a:lnTo>
                    <a:pt x="186" y="219"/>
                  </a:lnTo>
                  <a:lnTo>
                    <a:pt x="141" y="250"/>
                  </a:lnTo>
                  <a:lnTo>
                    <a:pt x="93" y="278"/>
                  </a:lnTo>
                  <a:lnTo>
                    <a:pt x="78" y="283"/>
                  </a:lnTo>
                  <a:lnTo>
                    <a:pt x="65" y="284"/>
                  </a:lnTo>
                  <a:lnTo>
                    <a:pt x="47" y="282"/>
                  </a:lnTo>
                  <a:lnTo>
                    <a:pt x="31" y="276"/>
                  </a:lnTo>
                  <a:lnTo>
                    <a:pt x="18" y="264"/>
                  </a:lnTo>
                  <a:lnTo>
                    <a:pt x="7" y="250"/>
                  </a:lnTo>
                  <a:lnTo>
                    <a:pt x="1" y="235"/>
                  </a:lnTo>
                  <a:lnTo>
                    <a:pt x="0" y="218"/>
                  </a:lnTo>
                  <a:lnTo>
                    <a:pt x="3" y="202"/>
                  </a:lnTo>
                  <a:lnTo>
                    <a:pt x="11" y="188"/>
                  </a:lnTo>
                  <a:lnTo>
                    <a:pt x="21" y="175"/>
                  </a:lnTo>
                  <a:lnTo>
                    <a:pt x="35" y="166"/>
                  </a:lnTo>
                  <a:lnTo>
                    <a:pt x="83" y="137"/>
                  </a:lnTo>
                  <a:lnTo>
                    <a:pt x="128" y="105"/>
                  </a:lnTo>
                  <a:lnTo>
                    <a:pt x="170" y="67"/>
                  </a:lnTo>
                  <a:lnTo>
                    <a:pt x="209" y="24"/>
                  </a:lnTo>
                  <a:lnTo>
                    <a:pt x="221" y="12"/>
                  </a:lnTo>
                  <a:lnTo>
                    <a:pt x="235" y="4"/>
                  </a:lnTo>
                  <a:lnTo>
                    <a:pt x="2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" name="Freeform 144"/>
            <p:cNvSpPr>
              <a:spLocks/>
            </p:cNvSpPr>
            <p:nvPr/>
          </p:nvSpPr>
          <p:spPr bwMode="auto">
            <a:xfrm>
              <a:off x="6526213" y="2994025"/>
              <a:ext cx="53975" cy="26987"/>
            </a:xfrm>
            <a:custGeom>
              <a:avLst/>
              <a:gdLst>
                <a:gd name="T0" fmla="*/ 56 w 372"/>
                <a:gd name="T1" fmla="*/ 0 h 188"/>
                <a:gd name="T2" fmla="*/ 73 w 372"/>
                <a:gd name="T3" fmla="*/ 0 h 188"/>
                <a:gd name="T4" fmla="*/ 139 w 372"/>
                <a:gd name="T5" fmla="*/ 12 h 188"/>
                <a:gd name="T6" fmla="*/ 206 w 372"/>
                <a:gd name="T7" fmla="*/ 26 h 188"/>
                <a:gd name="T8" fmla="*/ 275 w 372"/>
                <a:gd name="T9" fmla="*/ 42 h 188"/>
                <a:gd name="T10" fmla="*/ 281 w 372"/>
                <a:gd name="T11" fmla="*/ 43 h 188"/>
                <a:gd name="T12" fmla="*/ 287 w 372"/>
                <a:gd name="T13" fmla="*/ 47 h 188"/>
                <a:gd name="T14" fmla="*/ 291 w 372"/>
                <a:gd name="T15" fmla="*/ 48 h 188"/>
                <a:gd name="T16" fmla="*/ 296 w 372"/>
                <a:gd name="T17" fmla="*/ 51 h 188"/>
                <a:gd name="T18" fmla="*/ 305 w 372"/>
                <a:gd name="T19" fmla="*/ 55 h 188"/>
                <a:gd name="T20" fmla="*/ 318 w 372"/>
                <a:gd name="T21" fmla="*/ 60 h 188"/>
                <a:gd name="T22" fmla="*/ 333 w 372"/>
                <a:gd name="T23" fmla="*/ 67 h 188"/>
                <a:gd name="T24" fmla="*/ 348 w 372"/>
                <a:gd name="T25" fmla="*/ 76 h 188"/>
                <a:gd name="T26" fmla="*/ 360 w 372"/>
                <a:gd name="T27" fmla="*/ 87 h 188"/>
                <a:gd name="T28" fmla="*/ 368 w 372"/>
                <a:gd name="T29" fmla="*/ 101 h 188"/>
                <a:gd name="T30" fmla="*/ 372 w 372"/>
                <a:gd name="T31" fmla="*/ 117 h 188"/>
                <a:gd name="T32" fmla="*/ 372 w 372"/>
                <a:gd name="T33" fmla="*/ 132 h 188"/>
                <a:gd name="T34" fmla="*/ 367 w 372"/>
                <a:gd name="T35" fmla="*/ 149 h 188"/>
                <a:gd name="T36" fmla="*/ 360 w 372"/>
                <a:gd name="T37" fmla="*/ 163 h 188"/>
                <a:gd name="T38" fmla="*/ 350 w 372"/>
                <a:gd name="T39" fmla="*/ 173 h 188"/>
                <a:gd name="T40" fmla="*/ 337 w 372"/>
                <a:gd name="T41" fmla="*/ 182 h 188"/>
                <a:gd name="T42" fmla="*/ 323 w 372"/>
                <a:gd name="T43" fmla="*/ 186 h 188"/>
                <a:gd name="T44" fmla="*/ 309 w 372"/>
                <a:gd name="T45" fmla="*/ 188 h 188"/>
                <a:gd name="T46" fmla="*/ 296 w 372"/>
                <a:gd name="T47" fmla="*/ 187 h 188"/>
                <a:gd name="T48" fmla="*/ 284 w 372"/>
                <a:gd name="T49" fmla="*/ 183 h 188"/>
                <a:gd name="T50" fmla="*/ 264 w 372"/>
                <a:gd name="T51" fmla="*/ 174 h 188"/>
                <a:gd name="T52" fmla="*/ 247 w 372"/>
                <a:gd name="T53" fmla="*/ 167 h 188"/>
                <a:gd name="T54" fmla="*/ 237 w 372"/>
                <a:gd name="T55" fmla="*/ 162 h 188"/>
                <a:gd name="T56" fmla="*/ 174 w 372"/>
                <a:gd name="T57" fmla="*/ 147 h 188"/>
                <a:gd name="T58" fmla="*/ 114 w 372"/>
                <a:gd name="T59" fmla="*/ 136 h 188"/>
                <a:gd name="T60" fmla="*/ 54 w 372"/>
                <a:gd name="T61" fmla="*/ 125 h 188"/>
                <a:gd name="T62" fmla="*/ 37 w 372"/>
                <a:gd name="T63" fmla="*/ 120 h 188"/>
                <a:gd name="T64" fmla="*/ 23 w 372"/>
                <a:gd name="T65" fmla="*/ 111 h 188"/>
                <a:gd name="T66" fmla="*/ 12 w 372"/>
                <a:gd name="T67" fmla="*/ 100 h 188"/>
                <a:gd name="T68" fmla="*/ 4 w 372"/>
                <a:gd name="T69" fmla="*/ 86 h 188"/>
                <a:gd name="T70" fmla="*/ 0 w 372"/>
                <a:gd name="T71" fmla="*/ 71 h 188"/>
                <a:gd name="T72" fmla="*/ 0 w 372"/>
                <a:gd name="T73" fmla="*/ 53 h 188"/>
                <a:gd name="T74" fmla="*/ 5 w 372"/>
                <a:gd name="T75" fmla="*/ 37 h 188"/>
                <a:gd name="T76" fmla="*/ 14 w 372"/>
                <a:gd name="T77" fmla="*/ 23 h 188"/>
                <a:gd name="T78" fmla="*/ 26 w 372"/>
                <a:gd name="T79" fmla="*/ 12 h 188"/>
                <a:gd name="T80" fmla="*/ 39 w 372"/>
                <a:gd name="T81" fmla="*/ 5 h 188"/>
                <a:gd name="T82" fmla="*/ 56 w 372"/>
                <a:gd name="T83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2" h="188">
                  <a:moveTo>
                    <a:pt x="56" y="0"/>
                  </a:moveTo>
                  <a:lnTo>
                    <a:pt x="73" y="0"/>
                  </a:lnTo>
                  <a:lnTo>
                    <a:pt x="139" y="12"/>
                  </a:lnTo>
                  <a:lnTo>
                    <a:pt x="206" y="26"/>
                  </a:lnTo>
                  <a:lnTo>
                    <a:pt x="275" y="42"/>
                  </a:lnTo>
                  <a:lnTo>
                    <a:pt x="281" y="43"/>
                  </a:lnTo>
                  <a:lnTo>
                    <a:pt x="287" y="47"/>
                  </a:lnTo>
                  <a:lnTo>
                    <a:pt x="291" y="48"/>
                  </a:lnTo>
                  <a:lnTo>
                    <a:pt x="296" y="51"/>
                  </a:lnTo>
                  <a:lnTo>
                    <a:pt x="305" y="55"/>
                  </a:lnTo>
                  <a:lnTo>
                    <a:pt x="318" y="60"/>
                  </a:lnTo>
                  <a:lnTo>
                    <a:pt x="333" y="67"/>
                  </a:lnTo>
                  <a:lnTo>
                    <a:pt x="348" y="76"/>
                  </a:lnTo>
                  <a:lnTo>
                    <a:pt x="360" y="87"/>
                  </a:lnTo>
                  <a:lnTo>
                    <a:pt x="368" y="101"/>
                  </a:lnTo>
                  <a:lnTo>
                    <a:pt x="372" y="117"/>
                  </a:lnTo>
                  <a:lnTo>
                    <a:pt x="372" y="132"/>
                  </a:lnTo>
                  <a:lnTo>
                    <a:pt x="367" y="149"/>
                  </a:lnTo>
                  <a:lnTo>
                    <a:pt x="360" y="163"/>
                  </a:lnTo>
                  <a:lnTo>
                    <a:pt x="350" y="173"/>
                  </a:lnTo>
                  <a:lnTo>
                    <a:pt x="337" y="182"/>
                  </a:lnTo>
                  <a:lnTo>
                    <a:pt x="323" y="186"/>
                  </a:lnTo>
                  <a:lnTo>
                    <a:pt x="309" y="188"/>
                  </a:lnTo>
                  <a:lnTo>
                    <a:pt x="296" y="187"/>
                  </a:lnTo>
                  <a:lnTo>
                    <a:pt x="284" y="183"/>
                  </a:lnTo>
                  <a:lnTo>
                    <a:pt x="264" y="174"/>
                  </a:lnTo>
                  <a:lnTo>
                    <a:pt x="247" y="167"/>
                  </a:lnTo>
                  <a:lnTo>
                    <a:pt x="237" y="162"/>
                  </a:lnTo>
                  <a:lnTo>
                    <a:pt x="174" y="147"/>
                  </a:lnTo>
                  <a:lnTo>
                    <a:pt x="114" y="136"/>
                  </a:lnTo>
                  <a:lnTo>
                    <a:pt x="54" y="125"/>
                  </a:lnTo>
                  <a:lnTo>
                    <a:pt x="37" y="120"/>
                  </a:lnTo>
                  <a:lnTo>
                    <a:pt x="23" y="111"/>
                  </a:lnTo>
                  <a:lnTo>
                    <a:pt x="12" y="100"/>
                  </a:lnTo>
                  <a:lnTo>
                    <a:pt x="4" y="86"/>
                  </a:lnTo>
                  <a:lnTo>
                    <a:pt x="0" y="71"/>
                  </a:lnTo>
                  <a:lnTo>
                    <a:pt x="0" y="53"/>
                  </a:lnTo>
                  <a:lnTo>
                    <a:pt x="5" y="37"/>
                  </a:lnTo>
                  <a:lnTo>
                    <a:pt x="14" y="23"/>
                  </a:lnTo>
                  <a:lnTo>
                    <a:pt x="26" y="12"/>
                  </a:lnTo>
                  <a:lnTo>
                    <a:pt x="39" y="5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3" name="Freeform 145"/>
            <p:cNvSpPr>
              <a:spLocks/>
            </p:cNvSpPr>
            <p:nvPr/>
          </p:nvSpPr>
          <p:spPr bwMode="auto">
            <a:xfrm>
              <a:off x="6729413" y="2844800"/>
              <a:ext cx="19050" cy="53975"/>
            </a:xfrm>
            <a:custGeom>
              <a:avLst/>
              <a:gdLst>
                <a:gd name="T0" fmla="*/ 67 w 133"/>
                <a:gd name="T1" fmla="*/ 0 h 377"/>
                <a:gd name="T2" fmla="*/ 84 w 133"/>
                <a:gd name="T3" fmla="*/ 2 h 377"/>
                <a:gd name="T4" fmla="*/ 99 w 133"/>
                <a:gd name="T5" fmla="*/ 8 h 377"/>
                <a:gd name="T6" fmla="*/ 112 w 133"/>
                <a:gd name="T7" fmla="*/ 18 h 377"/>
                <a:gd name="T8" fmla="*/ 123 w 133"/>
                <a:gd name="T9" fmla="*/ 30 h 377"/>
                <a:gd name="T10" fmla="*/ 129 w 133"/>
                <a:gd name="T11" fmla="*/ 45 h 377"/>
                <a:gd name="T12" fmla="*/ 132 w 133"/>
                <a:gd name="T13" fmla="*/ 61 h 377"/>
                <a:gd name="T14" fmla="*/ 133 w 133"/>
                <a:gd name="T15" fmla="*/ 128 h 377"/>
                <a:gd name="T16" fmla="*/ 132 w 133"/>
                <a:gd name="T17" fmla="*/ 193 h 377"/>
                <a:gd name="T18" fmla="*/ 130 w 133"/>
                <a:gd name="T19" fmla="*/ 257 h 377"/>
                <a:gd name="T20" fmla="*/ 127 w 133"/>
                <a:gd name="T21" fmla="*/ 317 h 377"/>
                <a:gd name="T22" fmla="*/ 123 w 133"/>
                <a:gd name="T23" fmla="*/ 336 h 377"/>
                <a:gd name="T24" fmla="*/ 113 w 133"/>
                <a:gd name="T25" fmla="*/ 353 h 377"/>
                <a:gd name="T26" fmla="*/ 99 w 133"/>
                <a:gd name="T27" fmla="*/ 365 h 377"/>
                <a:gd name="T28" fmla="*/ 82 w 133"/>
                <a:gd name="T29" fmla="*/ 374 h 377"/>
                <a:gd name="T30" fmla="*/ 63 w 133"/>
                <a:gd name="T31" fmla="*/ 377 h 377"/>
                <a:gd name="T32" fmla="*/ 59 w 133"/>
                <a:gd name="T33" fmla="*/ 376 h 377"/>
                <a:gd name="T34" fmla="*/ 43 w 133"/>
                <a:gd name="T35" fmla="*/ 373 h 377"/>
                <a:gd name="T36" fmla="*/ 28 w 133"/>
                <a:gd name="T37" fmla="*/ 365 h 377"/>
                <a:gd name="T38" fmla="*/ 15 w 133"/>
                <a:gd name="T39" fmla="*/ 355 h 377"/>
                <a:gd name="T40" fmla="*/ 7 w 133"/>
                <a:gd name="T41" fmla="*/ 341 h 377"/>
                <a:gd name="T42" fmla="*/ 2 w 133"/>
                <a:gd name="T43" fmla="*/ 327 h 377"/>
                <a:gd name="T44" fmla="*/ 0 w 133"/>
                <a:gd name="T45" fmla="*/ 310 h 377"/>
                <a:gd name="T46" fmla="*/ 4 w 133"/>
                <a:gd name="T47" fmla="*/ 221 h 377"/>
                <a:gd name="T48" fmla="*/ 6 w 133"/>
                <a:gd name="T49" fmla="*/ 128 h 377"/>
                <a:gd name="T50" fmla="*/ 5 w 133"/>
                <a:gd name="T51" fmla="*/ 64 h 377"/>
                <a:gd name="T52" fmla="*/ 7 w 133"/>
                <a:gd name="T53" fmla="*/ 47 h 377"/>
                <a:gd name="T54" fmla="*/ 13 w 133"/>
                <a:gd name="T55" fmla="*/ 31 h 377"/>
                <a:gd name="T56" fmla="*/ 23 w 133"/>
                <a:gd name="T57" fmla="*/ 19 h 377"/>
                <a:gd name="T58" fmla="*/ 36 w 133"/>
                <a:gd name="T59" fmla="*/ 8 h 377"/>
                <a:gd name="T60" fmla="*/ 50 w 133"/>
                <a:gd name="T61" fmla="*/ 2 h 377"/>
                <a:gd name="T62" fmla="*/ 67 w 133"/>
                <a:gd name="T63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3" h="377">
                  <a:moveTo>
                    <a:pt x="67" y="0"/>
                  </a:moveTo>
                  <a:lnTo>
                    <a:pt x="84" y="2"/>
                  </a:lnTo>
                  <a:lnTo>
                    <a:pt x="99" y="8"/>
                  </a:lnTo>
                  <a:lnTo>
                    <a:pt x="112" y="18"/>
                  </a:lnTo>
                  <a:lnTo>
                    <a:pt x="123" y="30"/>
                  </a:lnTo>
                  <a:lnTo>
                    <a:pt x="129" y="45"/>
                  </a:lnTo>
                  <a:lnTo>
                    <a:pt x="132" y="61"/>
                  </a:lnTo>
                  <a:lnTo>
                    <a:pt x="133" y="128"/>
                  </a:lnTo>
                  <a:lnTo>
                    <a:pt x="132" y="193"/>
                  </a:lnTo>
                  <a:lnTo>
                    <a:pt x="130" y="257"/>
                  </a:lnTo>
                  <a:lnTo>
                    <a:pt x="127" y="317"/>
                  </a:lnTo>
                  <a:lnTo>
                    <a:pt x="123" y="336"/>
                  </a:lnTo>
                  <a:lnTo>
                    <a:pt x="113" y="353"/>
                  </a:lnTo>
                  <a:lnTo>
                    <a:pt x="99" y="365"/>
                  </a:lnTo>
                  <a:lnTo>
                    <a:pt x="82" y="374"/>
                  </a:lnTo>
                  <a:lnTo>
                    <a:pt x="63" y="377"/>
                  </a:lnTo>
                  <a:lnTo>
                    <a:pt x="59" y="376"/>
                  </a:lnTo>
                  <a:lnTo>
                    <a:pt x="43" y="373"/>
                  </a:lnTo>
                  <a:lnTo>
                    <a:pt x="28" y="365"/>
                  </a:lnTo>
                  <a:lnTo>
                    <a:pt x="15" y="355"/>
                  </a:lnTo>
                  <a:lnTo>
                    <a:pt x="7" y="341"/>
                  </a:lnTo>
                  <a:lnTo>
                    <a:pt x="2" y="327"/>
                  </a:lnTo>
                  <a:lnTo>
                    <a:pt x="0" y="310"/>
                  </a:lnTo>
                  <a:lnTo>
                    <a:pt x="4" y="221"/>
                  </a:lnTo>
                  <a:lnTo>
                    <a:pt x="6" y="128"/>
                  </a:lnTo>
                  <a:lnTo>
                    <a:pt x="5" y="64"/>
                  </a:lnTo>
                  <a:lnTo>
                    <a:pt x="7" y="47"/>
                  </a:lnTo>
                  <a:lnTo>
                    <a:pt x="13" y="31"/>
                  </a:lnTo>
                  <a:lnTo>
                    <a:pt x="23" y="19"/>
                  </a:lnTo>
                  <a:lnTo>
                    <a:pt x="36" y="8"/>
                  </a:lnTo>
                  <a:lnTo>
                    <a:pt x="50" y="2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" name="Freeform 146"/>
            <p:cNvSpPr>
              <a:spLocks/>
            </p:cNvSpPr>
            <p:nvPr/>
          </p:nvSpPr>
          <p:spPr bwMode="auto">
            <a:xfrm>
              <a:off x="6380163" y="2927350"/>
              <a:ext cx="55563" cy="53975"/>
            </a:xfrm>
            <a:custGeom>
              <a:avLst/>
              <a:gdLst>
                <a:gd name="T0" fmla="*/ 63 w 381"/>
                <a:gd name="T1" fmla="*/ 0 h 376"/>
                <a:gd name="T2" fmla="*/ 79 w 381"/>
                <a:gd name="T3" fmla="*/ 2 h 376"/>
                <a:gd name="T4" fmla="*/ 95 w 381"/>
                <a:gd name="T5" fmla="*/ 7 h 376"/>
                <a:gd name="T6" fmla="*/ 108 w 381"/>
                <a:gd name="T7" fmla="*/ 17 h 376"/>
                <a:gd name="T8" fmla="*/ 191 w 381"/>
                <a:gd name="T9" fmla="*/ 99 h 376"/>
                <a:gd name="T10" fmla="*/ 273 w 381"/>
                <a:gd name="T11" fmla="*/ 17 h 376"/>
                <a:gd name="T12" fmla="*/ 286 w 381"/>
                <a:gd name="T13" fmla="*/ 7 h 376"/>
                <a:gd name="T14" fmla="*/ 302 w 381"/>
                <a:gd name="T15" fmla="*/ 2 h 376"/>
                <a:gd name="T16" fmla="*/ 318 w 381"/>
                <a:gd name="T17" fmla="*/ 0 h 376"/>
                <a:gd name="T18" fmla="*/ 334 w 381"/>
                <a:gd name="T19" fmla="*/ 2 h 376"/>
                <a:gd name="T20" fmla="*/ 350 w 381"/>
                <a:gd name="T21" fmla="*/ 7 h 376"/>
                <a:gd name="T22" fmla="*/ 362 w 381"/>
                <a:gd name="T23" fmla="*/ 17 h 376"/>
                <a:gd name="T24" fmla="*/ 373 w 381"/>
                <a:gd name="T25" fmla="*/ 31 h 376"/>
                <a:gd name="T26" fmla="*/ 379 w 381"/>
                <a:gd name="T27" fmla="*/ 46 h 376"/>
                <a:gd name="T28" fmla="*/ 381 w 381"/>
                <a:gd name="T29" fmla="*/ 62 h 376"/>
                <a:gd name="T30" fmla="*/ 379 w 381"/>
                <a:gd name="T31" fmla="*/ 78 h 376"/>
                <a:gd name="T32" fmla="*/ 373 w 381"/>
                <a:gd name="T33" fmla="*/ 93 h 376"/>
                <a:gd name="T34" fmla="*/ 362 w 381"/>
                <a:gd name="T35" fmla="*/ 106 h 376"/>
                <a:gd name="T36" fmla="*/ 281 w 381"/>
                <a:gd name="T37" fmla="*/ 188 h 376"/>
                <a:gd name="T38" fmla="*/ 362 w 381"/>
                <a:gd name="T39" fmla="*/ 269 h 376"/>
                <a:gd name="T40" fmla="*/ 373 w 381"/>
                <a:gd name="T41" fmla="*/ 282 h 376"/>
                <a:gd name="T42" fmla="*/ 379 w 381"/>
                <a:gd name="T43" fmla="*/ 297 h 376"/>
                <a:gd name="T44" fmla="*/ 381 w 381"/>
                <a:gd name="T45" fmla="*/ 313 h 376"/>
                <a:gd name="T46" fmla="*/ 379 w 381"/>
                <a:gd name="T47" fmla="*/ 329 h 376"/>
                <a:gd name="T48" fmla="*/ 373 w 381"/>
                <a:gd name="T49" fmla="*/ 344 h 376"/>
                <a:gd name="T50" fmla="*/ 362 w 381"/>
                <a:gd name="T51" fmla="*/ 358 h 376"/>
                <a:gd name="T52" fmla="*/ 350 w 381"/>
                <a:gd name="T53" fmla="*/ 368 h 376"/>
                <a:gd name="T54" fmla="*/ 334 w 381"/>
                <a:gd name="T55" fmla="*/ 373 h 376"/>
                <a:gd name="T56" fmla="*/ 318 w 381"/>
                <a:gd name="T57" fmla="*/ 376 h 376"/>
                <a:gd name="T58" fmla="*/ 302 w 381"/>
                <a:gd name="T59" fmla="*/ 373 h 376"/>
                <a:gd name="T60" fmla="*/ 286 w 381"/>
                <a:gd name="T61" fmla="*/ 368 h 376"/>
                <a:gd name="T62" fmla="*/ 273 w 381"/>
                <a:gd name="T63" fmla="*/ 358 h 376"/>
                <a:gd name="T64" fmla="*/ 191 w 381"/>
                <a:gd name="T65" fmla="*/ 276 h 376"/>
                <a:gd name="T66" fmla="*/ 108 w 381"/>
                <a:gd name="T67" fmla="*/ 358 h 376"/>
                <a:gd name="T68" fmla="*/ 95 w 381"/>
                <a:gd name="T69" fmla="*/ 368 h 376"/>
                <a:gd name="T70" fmla="*/ 79 w 381"/>
                <a:gd name="T71" fmla="*/ 373 h 376"/>
                <a:gd name="T72" fmla="*/ 63 w 381"/>
                <a:gd name="T73" fmla="*/ 376 h 376"/>
                <a:gd name="T74" fmla="*/ 48 w 381"/>
                <a:gd name="T75" fmla="*/ 373 h 376"/>
                <a:gd name="T76" fmla="*/ 32 w 381"/>
                <a:gd name="T77" fmla="*/ 368 h 376"/>
                <a:gd name="T78" fmla="*/ 18 w 381"/>
                <a:gd name="T79" fmla="*/ 358 h 376"/>
                <a:gd name="T80" fmla="*/ 8 w 381"/>
                <a:gd name="T81" fmla="*/ 344 h 376"/>
                <a:gd name="T82" fmla="*/ 2 w 381"/>
                <a:gd name="T83" fmla="*/ 329 h 376"/>
                <a:gd name="T84" fmla="*/ 0 w 381"/>
                <a:gd name="T85" fmla="*/ 313 h 376"/>
                <a:gd name="T86" fmla="*/ 2 w 381"/>
                <a:gd name="T87" fmla="*/ 297 h 376"/>
                <a:gd name="T88" fmla="*/ 8 w 381"/>
                <a:gd name="T89" fmla="*/ 282 h 376"/>
                <a:gd name="T90" fmla="*/ 18 w 381"/>
                <a:gd name="T91" fmla="*/ 269 h 376"/>
                <a:gd name="T92" fmla="*/ 101 w 381"/>
                <a:gd name="T93" fmla="*/ 188 h 376"/>
                <a:gd name="T94" fmla="*/ 18 w 381"/>
                <a:gd name="T95" fmla="*/ 106 h 376"/>
                <a:gd name="T96" fmla="*/ 8 w 381"/>
                <a:gd name="T97" fmla="*/ 93 h 376"/>
                <a:gd name="T98" fmla="*/ 2 w 381"/>
                <a:gd name="T99" fmla="*/ 78 h 376"/>
                <a:gd name="T100" fmla="*/ 0 w 381"/>
                <a:gd name="T101" fmla="*/ 62 h 376"/>
                <a:gd name="T102" fmla="*/ 2 w 381"/>
                <a:gd name="T103" fmla="*/ 46 h 376"/>
                <a:gd name="T104" fmla="*/ 8 w 381"/>
                <a:gd name="T105" fmla="*/ 31 h 376"/>
                <a:gd name="T106" fmla="*/ 18 w 381"/>
                <a:gd name="T107" fmla="*/ 17 h 376"/>
                <a:gd name="T108" fmla="*/ 32 w 381"/>
                <a:gd name="T109" fmla="*/ 7 h 376"/>
                <a:gd name="T110" fmla="*/ 48 w 381"/>
                <a:gd name="T111" fmla="*/ 2 h 376"/>
                <a:gd name="T112" fmla="*/ 63 w 381"/>
                <a:gd name="T113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1" h="376">
                  <a:moveTo>
                    <a:pt x="63" y="0"/>
                  </a:moveTo>
                  <a:lnTo>
                    <a:pt x="79" y="2"/>
                  </a:lnTo>
                  <a:lnTo>
                    <a:pt x="95" y="7"/>
                  </a:lnTo>
                  <a:lnTo>
                    <a:pt x="108" y="17"/>
                  </a:lnTo>
                  <a:lnTo>
                    <a:pt x="191" y="99"/>
                  </a:lnTo>
                  <a:lnTo>
                    <a:pt x="273" y="17"/>
                  </a:lnTo>
                  <a:lnTo>
                    <a:pt x="286" y="7"/>
                  </a:lnTo>
                  <a:lnTo>
                    <a:pt x="302" y="2"/>
                  </a:lnTo>
                  <a:lnTo>
                    <a:pt x="318" y="0"/>
                  </a:lnTo>
                  <a:lnTo>
                    <a:pt x="334" y="2"/>
                  </a:lnTo>
                  <a:lnTo>
                    <a:pt x="350" y="7"/>
                  </a:lnTo>
                  <a:lnTo>
                    <a:pt x="362" y="17"/>
                  </a:lnTo>
                  <a:lnTo>
                    <a:pt x="373" y="31"/>
                  </a:lnTo>
                  <a:lnTo>
                    <a:pt x="379" y="46"/>
                  </a:lnTo>
                  <a:lnTo>
                    <a:pt x="381" y="62"/>
                  </a:lnTo>
                  <a:lnTo>
                    <a:pt x="379" y="78"/>
                  </a:lnTo>
                  <a:lnTo>
                    <a:pt x="373" y="93"/>
                  </a:lnTo>
                  <a:lnTo>
                    <a:pt x="362" y="106"/>
                  </a:lnTo>
                  <a:lnTo>
                    <a:pt x="281" y="188"/>
                  </a:lnTo>
                  <a:lnTo>
                    <a:pt x="362" y="269"/>
                  </a:lnTo>
                  <a:lnTo>
                    <a:pt x="373" y="282"/>
                  </a:lnTo>
                  <a:lnTo>
                    <a:pt x="379" y="297"/>
                  </a:lnTo>
                  <a:lnTo>
                    <a:pt x="381" y="313"/>
                  </a:lnTo>
                  <a:lnTo>
                    <a:pt x="379" y="329"/>
                  </a:lnTo>
                  <a:lnTo>
                    <a:pt x="373" y="344"/>
                  </a:lnTo>
                  <a:lnTo>
                    <a:pt x="362" y="358"/>
                  </a:lnTo>
                  <a:lnTo>
                    <a:pt x="350" y="368"/>
                  </a:lnTo>
                  <a:lnTo>
                    <a:pt x="334" y="373"/>
                  </a:lnTo>
                  <a:lnTo>
                    <a:pt x="318" y="376"/>
                  </a:lnTo>
                  <a:lnTo>
                    <a:pt x="302" y="373"/>
                  </a:lnTo>
                  <a:lnTo>
                    <a:pt x="286" y="368"/>
                  </a:lnTo>
                  <a:lnTo>
                    <a:pt x="273" y="358"/>
                  </a:lnTo>
                  <a:lnTo>
                    <a:pt x="191" y="276"/>
                  </a:lnTo>
                  <a:lnTo>
                    <a:pt x="108" y="358"/>
                  </a:lnTo>
                  <a:lnTo>
                    <a:pt x="95" y="368"/>
                  </a:lnTo>
                  <a:lnTo>
                    <a:pt x="79" y="373"/>
                  </a:lnTo>
                  <a:lnTo>
                    <a:pt x="63" y="376"/>
                  </a:lnTo>
                  <a:lnTo>
                    <a:pt x="48" y="373"/>
                  </a:lnTo>
                  <a:lnTo>
                    <a:pt x="32" y="368"/>
                  </a:lnTo>
                  <a:lnTo>
                    <a:pt x="18" y="358"/>
                  </a:lnTo>
                  <a:lnTo>
                    <a:pt x="8" y="344"/>
                  </a:lnTo>
                  <a:lnTo>
                    <a:pt x="2" y="329"/>
                  </a:lnTo>
                  <a:lnTo>
                    <a:pt x="0" y="313"/>
                  </a:lnTo>
                  <a:lnTo>
                    <a:pt x="2" y="297"/>
                  </a:lnTo>
                  <a:lnTo>
                    <a:pt x="8" y="282"/>
                  </a:lnTo>
                  <a:lnTo>
                    <a:pt x="18" y="269"/>
                  </a:lnTo>
                  <a:lnTo>
                    <a:pt x="101" y="188"/>
                  </a:lnTo>
                  <a:lnTo>
                    <a:pt x="18" y="106"/>
                  </a:lnTo>
                  <a:lnTo>
                    <a:pt x="8" y="93"/>
                  </a:lnTo>
                  <a:lnTo>
                    <a:pt x="2" y="78"/>
                  </a:lnTo>
                  <a:lnTo>
                    <a:pt x="0" y="62"/>
                  </a:lnTo>
                  <a:lnTo>
                    <a:pt x="2" y="46"/>
                  </a:lnTo>
                  <a:lnTo>
                    <a:pt x="8" y="31"/>
                  </a:lnTo>
                  <a:lnTo>
                    <a:pt x="18" y="17"/>
                  </a:lnTo>
                  <a:lnTo>
                    <a:pt x="32" y="7"/>
                  </a:lnTo>
                  <a:lnTo>
                    <a:pt x="48" y="2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59" name="Freeform 151"/>
          <p:cNvSpPr>
            <a:spLocks noEditPoints="1"/>
          </p:cNvSpPr>
          <p:nvPr/>
        </p:nvSpPr>
        <p:spPr bwMode="auto">
          <a:xfrm>
            <a:off x="5349784" y="2732152"/>
            <a:ext cx="547687" cy="468312"/>
          </a:xfrm>
          <a:custGeom>
            <a:avLst/>
            <a:gdLst>
              <a:gd name="T0" fmla="*/ 2588 w 3450"/>
              <a:gd name="T1" fmla="*/ 2501 h 2944"/>
              <a:gd name="T2" fmla="*/ 3335 w 3450"/>
              <a:gd name="T3" fmla="*/ 498 h 2944"/>
              <a:gd name="T4" fmla="*/ 2473 w 3450"/>
              <a:gd name="T5" fmla="*/ 144 h 2944"/>
              <a:gd name="T6" fmla="*/ 1783 w 3450"/>
              <a:gd name="T7" fmla="*/ 2799 h 2944"/>
              <a:gd name="T8" fmla="*/ 2473 w 3450"/>
              <a:gd name="T9" fmla="*/ 144 h 2944"/>
              <a:gd name="T10" fmla="*/ 978 w 3450"/>
              <a:gd name="T11" fmla="*/ 2502 h 2944"/>
              <a:gd name="T12" fmla="*/ 1668 w 3450"/>
              <a:gd name="T13" fmla="*/ 441 h 2944"/>
              <a:gd name="T14" fmla="*/ 863 w 3450"/>
              <a:gd name="T15" fmla="*/ 142 h 2944"/>
              <a:gd name="T16" fmla="*/ 115 w 3450"/>
              <a:gd name="T17" fmla="*/ 2801 h 2944"/>
              <a:gd name="T18" fmla="*/ 863 w 3450"/>
              <a:gd name="T19" fmla="*/ 142 h 2944"/>
              <a:gd name="T20" fmla="*/ 924 w 3450"/>
              <a:gd name="T21" fmla="*/ 0 h 2944"/>
              <a:gd name="T22" fmla="*/ 930 w 3450"/>
              <a:gd name="T23" fmla="*/ 1 h 2944"/>
              <a:gd name="T24" fmla="*/ 938 w 3450"/>
              <a:gd name="T25" fmla="*/ 3 h 2944"/>
              <a:gd name="T26" fmla="*/ 943 w 3450"/>
              <a:gd name="T27" fmla="*/ 4 h 2944"/>
              <a:gd name="T28" fmla="*/ 2507 w 3450"/>
              <a:gd name="T29" fmla="*/ 4 h 2944"/>
              <a:gd name="T30" fmla="*/ 2510 w 3450"/>
              <a:gd name="T31" fmla="*/ 4 h 2944"/>
              <a:gd name="T32" fmla="*/ 2516 w 3450"/>
              <a:gd name="T33" fmla="*/ 2 h 2944"/>
              <a:gd name="T34" fmla="*/ 2524 w 3450"/>
              <a:gd name="T35" fmla="*/ 1 h 2944"/>
              <a:gd name="T36" fmla="*/ 2530 w 3450"/>
              <a:gd name="T37" fmla="*/ 0 h 2944"/>
              <a:gd name="T38" fmla="*/ 2538 w 3450"/>
              <a:gd name="T39" fmla="*/ 1 h 2944"/>
              <a:gd name="T40" fmla="*/ 2545 w 3450"/>
              <a:gd name="T41" fmla="*/ 2 h 2944"/>
              <a:gd name="T42" fmla="*/ 2552 w 3450"/>
              <a:gd name="T43" fmla="*/ 4 h 2944"/>
              <a:gd name="T44" fmla="*/ 3417 w 3450"/>
              <a:gd name="T45" fmla="*/ 409 h 2944"/>
              <a:gd name="T46" fmla="*/ 3441 w 3450"/>
              <a:gd name="T47" fmla="*/ 430 h 2944"/>
              <a:gd name="T48" fmla="*/ 3450 w 3450"/>
              <a:gd name="T49" fmla="*/ 461 h 2944"/>
              <a:gd name="T50" fmla="*/ 3448 w 3450"/>
              <a:gd name="T51" fmla="*/ 2900 h 2944"/>
              <a:gd name="T52" fmla="*/ 3435 w 3450"/>
              <a:gd name="T53" fmla="*/ 2925 h 2944"/>
              <a:gd name="T54" fmla="*/ 3409 w 3450"/>
              <a:gd name="T55" fmla="*/ 2941 h 2944"/>
              <a:gd name="T56" fmla="*/ 3382 w 3450"/>
              <a:gd name="T57" fmla="*/ 2943 h 2944"/>
              <a:gd name="T58" fmla="*/ 2531 w 3450"/>
              <a:gd name="T59" fmla="*/ 2602 h 2944"/>
              <a:gd name="T60" fmla="*/ 1747 w 3450"/>
              <a:gd name="T61" fmla="*/ 2939 h 2944"/>
              <a:gd name="T62" fmla="*/ 1735 w 3450"/>
              <a:gd name="T63" fmla="*/ 2943 h 2944"/>
              <a:gd name="T64" fmla="*/ 1715 w 3450"/>
              <a:gd name="T65" fmla="*/ 2943 h 2944"/>
              <a:gd name="T66" fmla="*/ 1703 w 3450"/>
              <a:gd name="T67" fmla="*/ 2939 h 2944"/>
              <a:gd name="T68" fmla="*/ 919 w 3450"/>
              <a:gd name="T69" fmla="*/ 2602 h 2944"/>
              <a:gd name="T70" fmla="*/ 68 w 3450"/>
              <a:gd name="T71" fmla="*/ 2943 h 2944"/>
              <a:gd name="T72" fmla="*/ 41 w 3450"/>
              <a:gd name="T73" fmla="*/ 2941 h 2944"/>
              <a:gd name="T74" fmla="*/ 15 w 3450"/>
              <a:gd name="T75" fmla="*/ 2925 h 2944"/>
              <a:gd name="T76" fmla="*/ 2 w 3450"/>
              <a:gd name="T77" fmla="*/ 2900 h 2944"/>
              <a:gd name="T78" fmla="*/ 0 w 3450"/>
              <a:gd name="T79" fmla="*/ 404 h 2944"/>
              <a:gd name="T80" fmla="*/ 9 w 3450"/>
              <a:gd name="T81" fmla="*/ 371 h 2944"/>
              <a:gd name="T82" fmla="*/ 37 w 3450"/>
              <a:gd name="T83" fmla="*/ 350 h 2944"/>
              <a:gd name="T84" fmla="*/ 899 w 3450"/>
              <a:gd name="T85" fmla="*/ 4 h 2944"/>
              <a:gd name="T86" fmla="*/ 903 w 3450"/>
              <a:gd name="T87" fmla="*/ 3 h 2944"/>
              <a:gd name="T88" fmla="*/ 910 w 3450"/>
              <a:gd name="T89" fmla="*/ 1 h 2944"/>
              <a:gd name="T90" fmla="*/ 920 w 3450"/>
              <a:gd name="T91" fmla="*/ 0 h 29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450" h="2944">
                <a:moveTo>
                  <a:pt x="2588" y="148"/>
                </a:moveTo>
                <a:lnTo>
                  <a:pt x="2588" y="2501"/>
                </a:lnTo>
                <a:lnTo>
                  <a:pt x="3335" y="2801"/>
                </a:lnTo>
                <a:lnTo>
                  <a:pt x="3335" y="498"/>
                </a:lnTo>
                <a:lnTo>
                  <a:pt x="2588" y="148"/>
                </a:lnTo>
                <a:close/>
                <a:moveTo>
                  <a:pt x="2473" y="144"/>
                </a:moveTo>
                <a:lnTo>
                  <a:pt x="1783" y="441"/>
                </a:lnTo>
                <a:lnTo>
                  <a:pt x="1783" y="2799"/>
                </a:lnTo>
                <a:lnTo>
                  <a:pt x="2473" y="2502"/>
                </a:lnTo>
                <a:lnTo>
                  <a:pt x="2473" y="144"/>
                </a:lnTo>
                <a:close/>
                <a:moveTo>
                  <a:pt x="978" y="144"/>
                </a:moveTo>
                <a:lnTo>
                  <a:pt x="978" y="2502"/>
                </a:lnTo>
                <a:lnTo>
                  <a:pt x="1668" y="2799"/>
                </a:lnTo>
                <a:lnTo>
                  <a:pt x="1668" y="441"/>
                </a:lnTo>
                <a:lnTo>
                  <a:pt x="978" y="144"/>
                </a:lnTo>
                <a:close/>
                <a:moveTo>
                  <a:pt x="863" y="142"/>
                </a:moveTo>
                <a:lnTo>
                  <a:pt x="115" y="443"/>
                </a:lnTo>
                <a:lnTo>
                  <a:pt x="115" y="2801"/>
                </a:lnTo>
                <a:lnTo>
                  <a:pt x="863" y="2501"/>
                </a:lnTo>
                <a:lnTo>
                  <a:pt x="863" y="142"/>
                </a:lnTo>
                <a:close/>
                <a:moveTo>
                  <a:pt x="920" y="0"/>
                </a:moveTo>
                <a:lnTo>
                  <a:pt x="924" y="0"/>
                </a:lnTo>
                <a:lnTo>
                  <a:pt x="927" y="1"/>
                </a:lnTo>
                <a:lnTo>
                  <a:pt x="930" y="1"/>
                </a:lnTo>
                <a:lnTo>
                  <a:pt x="934" y="2"/>
                </a:lnTo>
                <a:lnTo>
                  <a:pt x="938" y="3"/>
                </a:lnTo>
                <a:lnTo>
                  <a:pt x="941" y="4"/>
                </a:lnTo>
                <a:lnTo>
                  <a:pt x="943" y="4"/>
                </a:lnTo>
                <a:lnTo>
                  <a:pt x="1725" y="341"/>
                </a:lnTo>
                <a:lnTo>
                  <a:pt x="2507" y="4"/>
                </a:lnTo>
                <a:lnTo>
                  <a:pt x="2508" y="4"/>
                </a:lnTo>
                <a:lnTo>
                  <a:pt x="2510" y="4"/>
                </a:lnTo>
                <a:lnTo>
                  <a:pt x="2513" y="3"/>
                </a:lnTo>
                <a:lnTo>
                  <a:pt x="2516" y="2"/>
                </a:lnTo>
                <a:lnTo>
                  <a:pt x="2521" y="1"/>
                </a:lnTo>
                <a:lnTo>
                  <a:pt x="2524" y="1"/>
                </a:lnTo>
                <a:lnTo>
                  <a:pt x="2527" y="0"/>
                </a:lnTo>
                <a:lnTo>
                  <a:pt x="2530" y="0"/>
                </a:lnTo>
                <a:lnTo>
                  <a:pt x="2534" y="0"/>
                </a:lnTo>
                <a:lnTo>
                  <a:pt x="2538" y="1"/>
                </a:lnTo>
                <a:lnTo>
                  <a:pt x="2542" y="1"/>
                </a:lnTo>
                <a:lnTo>
                  <a:pt x="2545" y="2"/>
                </a:lnTo>
                <a:lnTo>
                  <a:pt x="2548" y="3"/>
                </a:lnTo>
                <a:lnTo>
                  <a:pt x="2552" y="4"/>
                </a:lnTo>
                <a:lnTo>
                  <a:pt x="2554" y="5"/>
                </a:lnTo>
                <a:lnTo>
                  <a:pt x="3417" y="409"/>
                </a:lnTo>
                <a:lnTo>
                  <a:pt x="3430" y="418"/>
                </a:lnTo>
                <a:lnTo>
                  <a:pt x="3441" y="430"/>
                </a:lnTo>
                <a:lnTo>
                  <a:pt x="3448" y="445"/>
                </a:lnTo>
                <a:lnTo>
                  <a:pt x="3450" y="461"/>
                </a:lnTo>
                <a:lnTo>
                  <a:pt x="3450" y="2886"/>
                </a:lnTo>
                <a:lnTo>
                  <a:pt x="3448" y="2900"/>
                </a:lnTo>
                <a:lnTo>
                  <a:pt x="3444" y="2913"/>
                </a:lnTo>
                <a:lnTo>
                  <a:pt x="3435" y="2925"/>
                </a:lnTo>
                <a:lnTo>
                  <a:pt x="3425" y="2933"/>
                </a:lnTo>
                <a:lnTo>
                  <a:pt x="3409" y="2941"/>
                </a:lnTo>
                <a:lnTo>
                  <a:pt x="3393" y="2944"/>
                </a:lnTo>
                <a:lnTo>
                  <a:pt x="3382" y="2943"/>
                </a:lnTo>
                <a:lnTo>
                  <a:pt x="3372" y="2939"/>
                </a:lnTo>
                <a:lnTo>
                  <a:pt x="2531" y="2602"/>
                </a:lnTo>
                <a:lnTo>
                  <a:pt x="1748" y="2939"/>
                </a:lnTo>
                <a:lnTo>
                  <a:pt x="1747" y="2939"/>
                </a:lnTo>
                <a:lnTo>
                  <a:pt x="1745" y="2939"/>
                </a:lnTo>
                <a:lnTo>
                  <a:pt x="1735" y="2943"/>
                </a:lnTo>
                <a:lnTo>
                  <a:pt x="1725" y="2944"/>
                </a:lnTo>
                <a:lnTo>
                  <a:pt x="1715" y="2943"/>
                </a:lnTo>
                <a:lnTo>
                  <a:pt x="1705" y="2939"/>
                </a:lnTo>
                <a:lnTo>
                  <a:pt x="1703" y="2939"/>
                </a:lnTo>
                <a:lnTo>
                  <a:pt x="1703" y="2939"/>
                </a:lnTo>
                <a:lnTo>
                  <a:pt x="919" y="2602"/>
                </a:lnTo>
                <a:lnTo>
                  <a:pt x="78" y="2939"/>
                </a:lnTo>
                <a:lnTo>
                  <a:pt x="68" y="2943"/>
                </a:lnTo>
                <a:lnTo>
                  <a:pt x="58" y="2944"/>
                </a:lnTo>
                <a:lnTo>
                  <a:pt x="41" y="2941"/>
                </a:lnTo>
                <a:lnTo>
                  <a:pt x="25" y="2933"/>
                </a:lnTo>
                <a:lnTo>
                  <a:pt x="15" y="2925"/>
                </a:lnTo>
                <a:lnTo>
                  <a:pt x="6" y="2913"/>
                </a:lnTo>
                <a:lnTo>
                  <a:pt x="2" y="2900"/>
                </a:lnTo>
                <a:lnTo>
                  <a:pt x="0" y="2886"/>
                </a:lnTo>
                <a:lnTo>
                  <a:pt x="0" y="404"/>
                </a:lnTo>
                <a:lnTo>
                  <a:pt x="2" y="387"/>
                </a:lnTo>
                <a:lnTo>
                  <a:pt x="9" y="371"/>
                </a:lnTo>
                <a:lnTo>
                  <a:pt x="21" y="359"/>
                </a:lnTo>
                <a:lnTo>
                  <a:pt x="37" y="350"/>
                </a:lnTo>
                <a:lnTo>
                  <a:pt x="899" y="4"/>
                </a:lnTo>
                <a:lnTo>
                  <a:pt x="899" y="4"/>
                </a:lnTo>
                <a:lnTo>
                  <a:pt x="900" y="4"/>
                </a:lnTo>
                <a:lnTo>
                  <a:pt x="903" y="3"/>
                </a:lnTo>
                <a:lnTo>
                  <a:pt x="906" y="2"/>
                </a:lnTo>
                <a:lnTo>
                  <a:pt x="910" y="1"/>
                </a:lnTo>
                <a:lnTo>
                  <a:pt x="914" y="1"/>
                </a:lnTo>
                <a:lnTo>
                  <a:pt x="92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3" name="Freeform 156"/>
          <p:cNvSpPr>
            <a:spLocks noEditPoints="1"/>
          </p:cNvSpPr>
          <p:nvPr/>
        </p:nvSpPr>
        <p:spPr bwMode="auto">
          <a:xfrm>
            <a:off x="4429371" y="2732152"/>
            <a:ext cx="517525" cy="468312"/>
          </a:xfrm>
          <a:custGeom>
            <a:avLst/>
            <a:gdLst>
              <a:gd name="T0" fmla="*/ 808 w 3587"/>
              <a:gd name="T1" fmla="*/ 1948 h 2944"/>
              <a:gd name="T2" fmla="*/ 756 w 3587"/>
              <a:gd name="T3" fmla="*/ 2028 h 2944"/>
              <a:gd name="T4" fmla="*/ 783 w 3587"/>
              <a:gd name="T5" fmla="*/ 2113 h 2944"/>
              <a:gd name="T6" fmla="*/ 1740 w 3587"/>
              <a:gd name="T7" fmla="*/ 2419 h 2944"/>
              <a:gd name="T8" fmla="*/ 1836 w 3587"/>
              <a:gd name="T9" fmla="*/ 2411 h 2944"/>
              <a:gd name="T10" fmla="*/ 1899 w 3587"/>
              <a:gd name="T11" fmla="*/ 2344 h 2944"/>
              <a:gd name="T12" fmla="*/ 1892 w 3587"/>
              <a:gd name="T13" fmla="*/ 2256 h 2944"/>
              <a:gd name="T14" fmla="*/ 1818 w 3587"/>
              <a:gd name="T15" fmla="*/ 2198 h 2944"/>
              <a:gd name="T16" fmla="*/ 251 w 3587"/>
              <a:gd name="T17" fmla="*/ 1039 h 2944"/>
              <a:gd name="T18" fmla="*/ 154 w 3587"/>
              <a:gd name="T19" fmla="*/ 1082 h 2944"/>
              <a:gd name="T20" fmla="*/ 126 w 3587"/>
              <a:gd name="T21" fmla="*/ 1789 h 2944"/>
              <a:gd name="T22" fmla="*/ 173 w 3587"/>
              <a:gd name="T23" fmla="*/ 1879 h 2944"/>
              <a:gd name="T24" fmla="*/ 281 w 3587"/>
              <a:gd name="T25" fmla="*/ 1902 h 2944"/>
              <a:gd name="T26" fmla="*/ 365 w 3587"/>
              <a:gd name="T27" fmla="*/ 1839 h 2944"/>
              <a:gd name="T28" fmla="*/ 374 w 3587"/>
              <a:gd name="T29" fmla="*/ 1127 h 2944"/>
              <a:gd name="T30" fmla="*/ 307 w 3587"/>
              <a:gd name="T31" fmla="*/ 1050 h 2944"/>
              <a:gd name="T32" fmla="*/ 503 w 3587"/>
              <a:gd name="T33" fmla="*/ 1254 h 2944"/>
              <a:gd name="T34" fmla="*/ 3272 w 3587"/>
              <a:gd name="T35" fmla="*/ 116 h 2944"/>
              <a:gd name="T36" fmla="*/ 3151 w 3587"/>
              <a:gd name="T37" fmla="*/ 156 h 2944"/>
              <a:gd name="T38" fmla="*/ 3087 w 3587"/>
              <a:gd name="T39" fmla="*/ 258 h 2944"/>
              <a:gd name="T40" fmla="*/ 3096 w 3587"/>
              <a:gd name="T41" fmla="*/ 2715 h 2944"/>
              <a:gd name="T42" fmla="*/ 3178 w 3587"/>
              <a:gd name="T43" fmla="*/ 2804 h 2944"/>
              <a:gd name="T44" fmla="*/ 3306 w 3587"/>
              <a:gd name="T45" fmla="*/ 2825 h 2944"/>
              <a:gd name="T46" fmla="*/ 3417 w 3587"/>
              <a:gd name="T47" fmla="*/ 2767 h 2944"/>
              <a:gd name="T48" fmla="*/ 3462 w 3587"/>
              <a:gd name="T49" fmla="*/ 2655 h 2944"/>
              <a:gd name="T50" fmla="*/ 3436 w 3587"/>
              <a:gd name="T51" fmla="*/ 201 h 2944"/>
              <a:gd name="T52" fmla="*/ 3338 w 3587"/>
              <a:gd name="T53" fmla="*/ 127 h 2944"/>
              <a:gd name="T54" fmla="*/ 3320 w 3587"/>
              <a:gd name="T55" fmla="*/ 3 h 2944"/>
              <a:gd name="T56" fmla="*/ 3480 w 3587"/>
              <a:gd name="T57" fmla="*/ 70 h 2944"/>
              <a:gd name="T58" fmla="*/ 3574 w 3587"/>
              <a:gd name="T59" fmla="*/ 205 h 2944"/>
              <a:gd name="T60" fmla="*/ 3584 w 3587"/>
              <a:gd name="T61" fmla="*/ 2697 h 2944"/>
              <a:gd name="T62" fmla="*/ 3510 w 3587"/>
              <a:gd name="T63" fmla="*/ 2844 h 2944"/>
              <a:gd name="T64" fmla="*/ 3363 w 3587"/>
              <a:gd name="T65" fmla="*/ 2932 h 2944"/>
              <a:gd name="T66" fmla="*/ 3183 w 3587"/>
              <a:gd name="T67" fmla="*/ 2932 h 2944"/>
              <a:gd name="T68" fmla="*/ 3036 w 3587"/>
              <a:gd name="T69" fmla="*/ 2844 h 2944"/>
              <a:gd name="T70" fmla="*/ 2962 w 3587"/>
              <a:gd name="T71" fmla="*/ 2697 h 2944"/>
              <a:gd name="T72" fmla="*/ 2029 w 3587"/>
              <a:gd name="T73" fmla="*/ 2284 h 2944"/>
              <a:gd name="T74" fmla="*/ 2007 w 3587"/>
              <a:gd name="T75" fmla="*/ 2408 h 2944"/>
              <a:gd name="T76" fmla="*/ 1922 w 3587"/>
              <a:gd name="T77" fmla="*/ 2498 h 2944"/>
              <a:gd name="T78" fmla="*/ 1779 w 3587"/>
              <a:gd name="T79" fmla="*/ 2539 h 2944"/>
              <a:gd name="T80" fmla="*/ 772 w 3587"/>
              <a:gd name="T81" fmla="*/ 2251 h 2944"/>
              <a:gd name="T82" fmla="*/ 674 w 3587"/>
              <a:gd name="T83" fmla="*/ 2173 h 2944"/>
              <a:gd name="T84" fmla="*/ 629 w 3587"/>
              <a:gd name="T85" fmla="*/ 2042 h 2944"/>
              <a:gd name="T86" fmla="*/ 671 w 3587"/>
              <a:gd name="T87" fmla="*/ 1916 h 2944"/>
              <a:gd name="T88" fmla="*/ 495 w 3587"/>
              <a:gd name="T89" fmla="*/ 1844 h 2944"/>
              <a:gd name="T90" fmla="*/ 421 w 3587"/>
              <a:gd name="T91" fmla="*/ 1959 h 2944"/>
              <a:gd name="T92" fmla="*/ 291 w 3587"/>
              <a:gd name="T93" fmla="*/ 2017 h 2944"/>
              <a:gd name="T94" fmla="*/ 136 w 3587"/>
              <a:gd name="T95" fmla="*/ 1994 h 2944"/>
              <a:gd name="T96" fmla="*/ 29 w 3587"/>
              <a:gd name="T97" fmla="*/ 1895 h 2944"/>
              <a:gd name="T98" fmla="*/ 0 w 3587"/>
              <a:gd name="T99" fmla="*/ 1155 h 2944"/>
              <a:gd name="T100" fmla="*/ 48 w 3587"/>
              <a:gd name="T101" fmla="*/ 1018 h 2944"/>
              <a:gd name="T102" fmla="*/ 172 w 3587"/>
              <a:gd name="T103" fmla="*/ 935 h 2944"/>
              <a:gd name="T104" fmla="*/ 327 w 3587"/>
              <a:gd name="T105" fmla="*/ 934 h 2944"/>
              <a:gd name="T106" fmla="*/ 446 w 3587"/>
              <a:gd name="T107" fmla="*/ 1009 h 2944"/>
              <a:gd name="T108" fmla="*/ 501 w 3587"/>
              <a:gd name="T109" fmla="*/ 1133 h 2944"/>
              <a:gd name="T110" fmla="*/ 2972 w 3587"/>
              <a:gd name="T111" fmla="*/ 205 h 2944"/>
              <a:gd name="T112" fmla="*/ 3066 w 3587"/>
              <a:gd name="T113" fmla="*/ 70 h 2944"/>
              <a:gd name="T114" fmla="*/ 3226 w 3587"/>
              <a:gd name="T115" fmla="*/ 3 h 29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587" h="2944">
                <a:moveTo>
                  <a:pt x="882" y="1926"/>
                </a:moveTo>
                <a:lnTo>
                  <a:pt x="855" y="1929"/>
                </a:lnTo>
                <a:lnTo>
                  <a:pt x="830" y="1936"/>
                </a:lnTo>
                <a:lnTo>
                  <a:pt x="808" y="1948"/>
                </a:lnTo>
                <a:lnTo>
                  <a:pt x="789" y="1964"/>
                </a:lnTo>
                <a:lnTo>
                  <a:pt x="772" y="1983"/>
                </a:lnTo>
                <a:lnTo>
                  <a:pt x="761" y="2006"/>
                </a:lnTo>
                <a:lnTo>
                  <a:pt x="756" y="2028"/>
                </a:lnTo>
                <a:lnTo>
                  <a:pt x="756" y="2051"/>
                </a:lnTo>
                <a:lnTo>
                  <a:pt x="760" y="2073"/>
                </a:lnTo>
                <a:lnTo>
                  <a:pt x="769" y="2094"/>
                </a:lnTo>
                <a:lnTo>
                  <a:pt x="783" y="2113"/>
                </a:lnTo>
                <a:lnTo>
                  <a:pt x="799" y="2130"/>
                </a:lnTo>
                <a:lnTo>
                  <a:pt x="819" y="2142"/>
                </a:lnTo>
                <a:lnTo>
                  <a:pt x="842" y="2151"/>
                </a:lnTo>
                <a:lnTo>
                  <a:pt x="1740" y="2419"/>
                </a:lnTo>
                <a:lnTo>
                  <a:pt x="1765" y="2423"/>
                </a:lnTo>
                <a:lnTo>
                  <a:pt x="1789" y="2424"/>
                </a:lnTo>
                <a:lnTo>
                  <a:pt x="1813" y="2420"/>
                </a:lnTo>
                <a:lnTo>
                  <a:pt x="1836" y="2411"/>
                </a:lnTo>
                <a:lnTo>
                  <a:pt x="1858" y="2399"/>
                </a:lnTo>
                <a:lnTo>
                  <a:pt x="1875" y="2383"/>
                </a:lnTo>
                <a:lnTo>
                  <a:pt x="1890" y="2365"/>
                </a:lnTo>
                <a:lnTo>
                  <a:pt x="1899" y="2344"/>
                </a:lnTo>
                <a:lnTo>
                  <a:pt x="1904" y="2321"/>
                </a:lnTo>
                <a:lnTo>
                  <a:pt x="1905" y="2299"/>
                </a:lnTo>
                <a:lnTo>
                  <a:pt x="1901" y="2277"/>
                </a:lnTo>
                <a:lnTo>
                  <a:pt x="1892" y="2256"/>
                </a:lnTo>
                <a:lnTo>
                  <a:pt x="1879" y="2238"/>
                </a:lnTo>
                <a:lnTo>
                  <a:pt x="1862" y="2222"/>
                </a:lnTo>
                <a:lnTo>
                  <a:pt x="1841" y="2208"/>
                </a:lnTo>
                <a:lnTo>
                  <a:pt x="1818" y="2198"/>
                </a:lnTo>
                <a:lnTo>
                  <a:pt x="920" y="1932"/>
                </a:lnTo>
                <a:lnTo>
                  <a:pt x="900" y="1928"/>
                </a:lnTo>
                <a:lnTo>
                  <a:pt x="882" y="1926"/>
                </a:lnTo>
                <a:close/>
                <a:moveTo>
                  <a:pt x="251" y="1039"/>
                </a:moveTo>
                <a:lnTo>
                  <a:pt x="223" y="1042"/>
                </a:lnTo>
                <a:lnTo>
                  <a:pt x="196" y="1050"/>
                </a:lnTo>
                <a:lnTo>
                  <a:pt x="173" y="1064"/>
                </a:lnTo>
                <a:lnTo>
                  <a:pt x="154" y="1082"/>
                </a:lnTo>
                <a:lnTo>
                  <a:pt x="139" y="1103"/>
                </a:lnTo>
                <a:lnTo>
                  <a:pt x="129" y="1127"/>
                </a:lnTo>
                <a:lnTo>
                  <a:pt x="126" y="1155"/>
                </a:lnTo>
                <a:lnTo>
                  <a:pt x="126" y="1789"/>
                </a:lnTo>
                <a:lnTo>
                  <a:pt x="129" y="1815"/>
                </a:lnTo>
                <a:lnTo>
                  <a:pt x="139" y="1839"/>
                </a:lnTo>
                <a:lnTo>
                  <a:pt x="154" y="1862"/>
                </a:lnTo>
                <a:lnTo>
                  <a:pt x="173" y="1879"/>
                </a:lnTo>
                <a:lnTo>
                  <a:pt x="196" y="1893"/>
                </a:lnTo>
                <a:lnTo>
                  <a:pt x="223" y="1902"/>
                </a:lnTo>
                <a:lnTo>
                  <a:pt x="251" y="1905"/>
                </a:lnTo>
                <a:lnTo>
                  <a:pt x="281" y="1902"/>
                </a:lnTo>
                <a:lnTo>
                  <a:pt x="307" y="1893"/>
                </a:lnTo>
                <a:lnTo>
                  <a:pt x="330" y="1879"/>
                </a:lnTo>
                <a:lnTo>
                  <a:pt x="350" y="1862"/>
                </a:lnTo>
                <a:lnTo>
                  <a:pt x="365" y="1839"/>
                </a:lnTo>
                <a:lnTo>
                  <a:pt x="374" y="1815"/>
                </a:lnTo>
                <a:lnTo>
                  <a:pt x="377" y="1789"/>
                </a:lnTo>
                <a:lnTo>
                  <a:pt x="377" y="1155"/>
                </a:lnTo>
                <a:lnTo>
                  <a:pt x="374" y="1127"/>
                </a:lnTo>
                <a:lnTo>
                  <a:pt x="365" y="1103"/>
                </a:lnTo>
                <a:lnTo>
                  <a:pt x="350" y="1082"/>
                </a:lnTo>
                <a:lnTo>
                  <a:pt x="330" y="1064"/>
                </a:lnTo>
                <a:lnTo>
                  <a:pt x="307" y="1050"/>
                </a:lnTo>
                <a:lnTo>
                  <a:pt x="281" y="1042"/>
                </a:lnTo>
                <a:lnTo>
                  <a:pt x="251" y="1039"/>
                </a:lnTo>
                <a:close/>
                <a:moveTo>
                  <a:pt x="2959" y="540"/>
                </a:moveTo>
                <a:lnTo>
                  <a:pt x="503" y="1254"/>
                </a:lnTo>
                <a:lnTo>
                  <a:pt x="503" y="1690"/>
                </a:lnTo>
                <a:lnTo>
                  <a:pt x="2959" y="2403"/>
                </a:lnTo>
                <a:lnTo>
                  <a:pt x="2959" y="540"/>
                </a:lnTo>
                <a:close/>
                <a:moveTo>
                  <a:pt x="3272" y="116"/>
                </a:moveTo>
                <a:lnTo>
                  <a:pt x="3240" y="119"/>
                </a:lnTo>
                <a:lnTo>
                  <a:pt x="3207" y="127"/>
                </a:lnTo>
                <a:lnTo>
                  <a:pt x="3178" y="139"/>
                </a:lnTo>
                <a:lnTo>
                  <a:pt x="3151" y="156"/>
                </a:lnTo>
                <a:lnTo>
                  <a:pt x="3129" y="177"/>
                </a:lnTo>
                <a:lnTo>
                  <a:pt x="3110" y="201"/>
                </a:lnTo>
                <a:lnTo>
                  <a:pt x="3096" y="228"/>
                </a:lnTo>
                <a:lnTo>
                  <a:pt x="3087" y="258"/>
                </a:lnTo>
                <a:lnTo>
                  <a:pt x="3084" y="289"/>
                </a:lnTo>
                <a:lnTo>
                  <a:pt x="3084" y="2655"/>
                </a:lnTo>
                <a:lnTo>
                  <a:pt x="3087" y="2686"/>
                </a:lnTo>
                <a:lnTo>
                  <a:pt x="3096" y="2715"/>
                </a:lnTo>
                <a:lnTo>
                  <a:pt x="3110" y="2742"/>
                </a:lnTo>
                <a:lnTo>
                  <a:pt x="3129" y="2767"/>
                </a:lnTo>
                <a:lnTo>
                  <a:pt x="3151" y="2787"/>
                </a:lnTo>
                <a:lnTo>
                  <a:pt x="3178" y="2804"/>
                </a:lnTo>
                <a:lnTo>
                  <a:pt x="3207" y="2817"/>
                </a:lnTo>
                <a:lnTo>
                  <a:pt x="3240" y="2825"/>
                </a:lnTo>
                <a:lnTo>
                  <a:pt x="3272" y="2828"/>
                </a:lnTo>
                <a:lnTo>
                  <a:pt x="3306" y="2825"/>
                </a:lnTo>
                <a:lnTo>
                  <a:pt x="3338" y="2817"/>
                </a:lnTo>
                <a:lnTo>
                  <a:pt x="3368" y="2804"/>
                </a:lnTo>
                <a:lnTo>
                  <a:pt x="3394" y="2787"/>
                </a:lnTo>
                <a:lnTo>
                  <a:pt x="3417" y="2767"/>
                </a:lnTo>
                <a:lnTo>
                  <a:pt x="3436" y="2742"/>
                </a:lnTo>
                <a:lnTo>
                  <a:pt x="3450" y="2715"/>
                </a:lnTo>
                <a:lnTo>
                  <a:pt x="3459" y="2686"/>
                </a:lnTo>
                <a:lnTo>
                  <a:pt x="3462" y="2655"/>
                </a:lnTo>
                <a:lnTo>
                  <a:pt x="3462" y="289"/>
                </a:lnTo>
                <a:lnTo>
                  <a:pt x="3459" y="258"/>
                </a:lnTo>
                <a:lnTo>
                  <a:pt x="3450" y="228"/>
                </a:lnTo>
                <a:lnTo>
                  <a:pt x="3436" y="201"/>
                </a:lnTo>
                <a:lnTo>
                  <a:pt x="3417" y="177"/>
                </a:lnTo>
                <a:lnTo>
                  <a:pt x="3394" y="156"/>
                </a:lnTo>
                <a:lnTo>
                  <a:pt x="3368" y="139"/>
                </a:lnTo>
                <a:lnTo>
                  <a:pt x="3338" y="127"/>
                </a:lnTo>
                <a:lnTo>
                  <a:pt x="3306" y="119"/>
                </a:lnTo>
                <a:lnTo>
                  <a:pt x="3272" y="116"/>
                </a:lnTo>
                <a:close/>
                <a:moveTo>
                  <a:pt x="3272" y="0"/>
                </a:moveTo>
                <a:lnTo>
                  <a:pt x="3320" y="3"/>
                </a:lnTo>
                <a:lnTo>
                  <a:pt x="3363" y="12"/>
                </a:lnTo>
                <a:lnTo>
                  <a:pt x="3405" y="27"/>
                </a:lnTo>
                <a:lnTo>
                  <a:pt x="3445" y="46"/>
                </a:lnTo>
                <a:lnTo>
                  <a:pt x="3480" y="70"/>
                </a:lnTo>
                <a:lnTo>
                  <a:pt x="3510" y="100"/>
                </a:lnTo>
                <a:lnTo>
                  <a:pt x="3537" y="132"/>
                </a:lnTo>
                <a:lnTo>
                  <a:pt x="3559" y="167"/>
                </a:lnTo>
                <a:lnTo>
                  <a:pt x="3574" y="205"/>
                </a:lnTo>
                <a:lnTo>
                  <a:pt x="3584" y="245"/>
                </a:lnTo>
                <a:lnTo>
                  <a:pt x="3587" y="289"/>
                </a:lnTo>
                <a:lnTo>
                  <a:pt x="3587" y="2655"/>
                </a:lnTo>
                <a:lnTo>
                  <a:pt x="3584" y="2697"/>
                </a:lnTo>
                <a:lnTo>
                  <a:pt x="3574" y="2738"/>
                </a:lnTo>
                <a:lnTo>
                  <a:pt x="3559" y="2777"/>
                </a:lnTo>
                <a:lnTo>
                  <a:pt x="3537" y="2812"/>
                </a:lnTo>
                <a:lnTo>
                  <a:pt x="3510" y="2844"/>
                </a:lnTo>
                <a:lnTo>
                  <a:pt x="3480" y="2872"/>
                </a:lnTo>
                <a:lnTo>
                  <a:pt x="3445" y="2897"/>
                </a:lnTo>
                <a:lnTo>
                  <a:pt x="3405" y="2916"/>
                </a:lnTo>
                <a:lnTo>
                  <a:pt x="3363" y="2932"/>
                </a:lnTo>
                <a:lnTo>
                  <a:pt x="3320" y="2941"/>
                </a:lnTo>
                <a:lnTo>
                  <a:pt x="3272" y="2944"/>
                </a:lnTo>
                <a:lnTo>
                  <a:pt x="3226" y="2941"/>
                </a:lnTo>
                <a:lnTo>
                  <a:pt x="3183" y="2932"/>
                </a:lnTo>
                <a:lnTo>
                  <a:pt x="3141" y="2916"/>
                </a:lnTo>
                <a:lnTo>
                  <a:pt x="3101" y="2897"/>
                </a:lnTo>
                <a:lnTo>
                  <a:pt x="3066" y="2872"/>
                </a:lnTo>
                <a:lnTo>
                  <a:pt x="3036" y="2844"/>
                </a:lnTo>
                <a:lnTo>
                  <a:pt x="3009" y="2812"/>
                </a:lnTo>
                <a:lnTo>
                  <a:pt x="2987" y="2777"/>
                </a:lnTo>
                <a:lnTo>
                  <a:pt x="2972" y="2738"/>
                </a:lnTo>
                <a:lnTo>
                  <a:pt x="2962" y="2697"/>
                </a:lnTo>
                <a:lnTo>
                  <a:pt x="2959" y="2655"/>
                </a:lnTo>
                <a:lnTo>
                  <a:pt x="2959" y="2524"/>
                </a:lnTo>
                <a:lnTo>
                  <a:pt x="2022" y="2252"/>
                </a:lnTo>
                <a:lnTo>
                  <a:pt x="2029" y="2284"/>
                </a:lnTo>
                <a:lnTo>
                  <a:pt x="2031" y="2316"/>
                </a:lnTo>
                <a:lnTo>
                  <a:pt x="2028" y="2348"/>
                </a:lnTo>
                <a:lnTo>
                  <a:pt x="2019" y="2379"/>
                </a:lnTo>
                <a:lnTo>
                  <a:pt x="2007" y="2408"/>
                </a:lnTo>
                <a:lnTo>
                  <a:pt x="1990" y="2435"/>
                </a:lnTo>
                <a:lnTo>
                  <a:pt x="1971" y="2458"/>
                </a:lnTo>
                <a:lnTo>
                  <a:pt x="1948" y="2480"/>
                </a:lnTo>
                <a:lnTo>
                  <a:pt x="1922" y="2498"/>
                </a:lnTo>
                <a:lnTo>
                  <a:pt x="1893" y="2514"/>
                </a:lnTo>
                <a:lnTo>
                  <a:pt x="1857" y="2528"/>
                </a:lnTo>
                <a:lnTo>
                  <a:pt x="1818" y="2536"/>
                </a:lnTo>
                <a:lnTo>
                  <a:pt x="1779" y="2539"/>
                </a:lnTo>
                <a:lnTo>
                  <a:pt x="1740" y="2536"/>
                </a:lnTo>
                <a:lnTo>
                  <a:pt x="1702" y="2528"/>
                </a:lnTo>
                <a:lnTo>
                  <a:pt x="804" y="2262"/>
                </a:lnTo>
                <a:lnTo>
                  <a:pt x="772" y="2251"/>
                </a:lnTo>
                <a:lnTo>
                  <a:pt x="744" y="2236"/>
                </a:lnTo>
                <a:lnTo>
                  <a:pt x="718" y="2218"/>
                </a:lnTo>
                <a:lnTo>
                  <a:pt x="694" y="2196"/>
                </a:lnTo>
                <a:lnTo>
                  <a:pt x="674" y="2173"/>
                </a:lnTo>
                <a:lnTo>
                  <a:pt x="657" y="2147"/>
                </a:lnTo>
                <a:lnTo>
                  <a:pt x="642" y="2113"/>
                </a:lnTo>
                <a:lnTo>
                  <a:pt x="633" y="2078"/>
                </a:lnTo>
                <a:lnTo>
                  <a:pt x="629" y="2042"/>
                </a:lnTo>
                <a:lnTo>
                  <a:pt x="633" y="2006"/>
                </a:lnTo>
                <a:lnTo>
                  <a:pt x="642" y="1970"/>
                </a:lnTo>
                <a:lnTo>
                  <a:pt x="655" y="1942"/>
                </a:lnTo>
                <a:lnTo>
                  <a:pt x="671" y="1916"/>
                </a:lnTo>
                <a:lnTo>
                  <a:pt x="691" y="1892"/>
                </a:lnTo>
                <a:lnTo>
                  <a:pt x="713" y="1872"/>
                </a:lnTo>
                <a:lnTo>
                  <a:pt x="501" y="1809"/>
                </a:lnTo>
                <a:lnTo>
                  <a:pt x="495" y="1844"/>
                </a:lnTo>
                <a:lnTo>
                  <a:pt x="484" y="1877"/>
                </a:lnTo>
                <a:lnTo>
                  <a:pt x="467" y="1907"/>
                </a:lnTo>
                <a:lnTo>
                  <a:pt x="446" y="1935"/>
                </a:lnTo>
                <a:lnTo>
                  <a:pt x="421" y="1959"/>
                </a:lnTo>
                <a:lnTo>
                  <a:pt x="393" y="1980"/>
                </a:lnTo>
                <a:lnTo>
                  <a:pt x="361" y="1996"/>
                </a:lnTo>
                <a:lnTo>
                  <a:pt x="327" y="2009"/>
                </a:lnTo>
                <a:lnTo>
                  <a:pt x="291" y="2017"/>
                </a:lnTo>
                <a:lnTo>
                  <a:pt x="251" y="2020"/>
                </a:lnTo>
                <a:lnTo>
                  <a:pt x="211" y="2017"/>
                </a:lnTo>
                <a:lnTo>
                  <a:pt x="172" y="2008"/>
                </a:lnTo>
                <a:lnTo>
                  <a:pt x="136" y="1994"/>
                </a:lnTo>
                <a:lnTo>
                  <a:pt x="103" y="1975"/>
                </a:lnTo>
                <a:lnTo>
                  <a:pt x="73" y="1952"/>
                </a:lnTo>
                <a:lnTo>
                  <a:pt x="48" y="1926"/>
                </a:lnTo>
                <a:lnTo>
                  <a:pt x="29" y="1895"/>
                </a:lnTo>
                <a:lnTo>
                  <a:pt x="13" y="1863"/>
                </a:lnTo>
                <a:lnTo>
                  <a:pt x="3" y="1826"/>
                </a:lnTo>
                <a:lnTo>
                  <a:pt x="0" y="1789"/>
                </a:lnTo>
                <a:lnTo>
                  <a:pt x="0" y="1155"/>
                </a:lnTo>
                <a:lnTo>
                  <a:pt x="3" y="1116"/>
                </a:lnTo>
                <a:lnTo>
                  <a:pt x="13" y="1081"/>
                </a:lnTo>
                <a:lnTo>
                  <a:pt x="29" y="1048"/>
                </a:lnTo>
                <a:lnTo>
                  <a:pt x="48" y="1018"/>
                </a:lnTo>
                <a:lnTo>
                  <a:pt x="73" y="991"/>
                </a:lnTo>
                <a:lnTo>
                  <a:pt x="103" y="968"/>
                </a:lnTo>
                <a:lnTo>
                  <a:pt x="136" y="949"/>
                </a:lnTo>
                <a:lnTo>
                  <a:pt x="172" y="935"/>
                </a:lnTo>
                <a:lnTo>
                  <a:pt x="211" y="926"/>
                </a:lnTo>
                <a:lnTo>
                  <a:pt x="251" y="923"/>
                </a:lnTo>
                <a:lnTo>
                  <a:pt x="291" y="926"/>
                </a:lnTo>
                <a:lnTo>
                  <a:pt x="327" y="934"/>
                </a:lnTo>
                <a:lnTo>
                  <a:pt x="361" y="946"/>
                </a:lnTo>
                <a:lnTo>
                  <a:pt x="393" y="963"/>
                </a:lnTo>
                <a:lnTo>
                  <a:pt x="421" y="985"/>
                </a:lnTo>
                <a:lnTo>
                  <a:pt x="446" y="1009"/>
                </a:lnTo>
                <a:lnTo>
                  <a:pt x="467" y="1037"/>
                </a:lnTo>
                <a:lnTo>
                  <a:pt x="484" y="1067"/>
                </a:lnTo>
                <a:lnTo>
                  <a:pt x="495" y="1099"/>
                </a:lnTo>
                <a:lnTo>
                  <a:pt x="501" y="1133"/>
                </a:lnTo>
                <a:lnTo>
                  <a:pt x="2959" y="419"/>
                </a:lnTo>
                <a:lnTo>
                  <a:pt x="2959" y="289"/>
                </a:lnTo>
                <a:lnTo>
                  <a:pt x="2962" y="245"/>
                </a:lnTo>
                <a:lnTo>
                  <a:pt x="2972" y="205"/>
                </a:lnTo>
                <a:lnTo>
                  <a:pt x="2987" y="167"/>
                </a:lnTo>
                <a:lnTo>
                  <a:pt x="3009" y="132"/>
                </a:lnTo>
                <a:lnTo>
                  <a:pt x="3036" y="100"/>
                </a:lnTo>
                <a:lnTo>
                  <a:pt x="3066" y="70"/>
                </a:lnTo>
                <a:lnTo>
                  <a:pt x="3101" y="46"/>
                </a:lnTo>
                <a:lnTo>
                  <a:pt x="3141" y="27"/>
                </a:lnTo>
                <a:lnTo>
                  <a:pt x="3183" y="12"/>
                </a:lnTo>
                <a:lnTo>
                  <a:pt x="3226" y="3"/>
                </a:lnTo>
                <a:lnTo>
                  <a:pt x="327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72" name="Group 871"/>
          <p:cNvGrpSpPr/>
          <p:nvPr/>
        </p:nvGrpSpPr>
        <p:grpSpPr>
          <a:xfrm>
            <a:off x="3497052" y="2711514"/>
            <a:ext cx="511175" cy="509588"/>
            <a:chOff x="3503613" y="2706688"/>
            <a:chExt cx="511175" cy="5095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7" name="Freeform 161"/>
            <p:cNvSpPr>
              <a:spLocks noEditPoints="1"/>
            </p:cNvSpPr>
            <p:nvPr/>
          </p:nvSpPr>
          <p:spPr bwMode="auto">
            <a:xfrm>
              <a:off x="3503613" y="2706688"/>
              <a:ext cx="511175" cy="509588"/>
            </a:xfrm>
            <a:custGeom>
              <a:avLst/>
              <a:gdLst>
                <a:gd name="T0" fmla="*/ 1319 w 3216"/>
                <a:gd name="T1" fmla="*/ 157 h 3525"/>
                <a:gd name="T2" fmla="*/ 964 w 3216"/>
                <a:gd name="T3" fmla="*/ 286 h 3525"/>
                <a:gd name="T4" fmla="*/ 654 w 3216"/>
                <a:gd name="T5" fmla="*/ 505 h 3525"/>
                <a:gd name="T6" fmla="*/ 403 w 3216"/>
                <a:gd name="T7" fmla="*/ 798 h 3525"/>
                <a:gd name="T8" fmla="*/ 223 w 3216"/>
                <a:gd name="T9" fmla="*/ 1150 h 3525"/>
                <a:gd name="T10" fmla="*/ 127 w 3216"/>
                <a:gd name="T11" fmla="*/ 1550 h 3525"/>
                <a:gd name="T12" fmla="*/ 127 w 3216"/>
                <a:gd name="T13" fmla="*/ 1975 h 3525"/>
                <a:gd name="T14" fmla="*/ 223 w 3216"/>
                <a:gd name="T15" fmla="*/ 2376 h 3525"/>
                <a:gd name="T16" fmla="*/ 403 w 3216"/>
                <a:gd name="T17" fmla="*/ 2729 h 3525"/>
                <a:gd name="T18" fmla="*/ 654 w 3216"/>
                <a:gd name="T19" fmla="*/ 3022 h 3525"/>
                <a:gd name="T20" fmla="*/ 964 w 3216"/>
                <a:gd name="T21" fmla="*/ 3239 h 3525"/>
                <a:gd name="T22" fmla="*/ 1319 w 3216"/>
                <a:gd name="T23" fmla="*/ 3368 h 3525"/>
                <a:gd name="T24" fmla="*/ 1706 w 3216"/>
                <a:gd name="T25" fmla="*/ 3396 h 3525"/>
                <a:gd name="T26" fmla="*/ 2079 w 3216"/>
                <a:gd name="T27" fmla="*/ 3315 h 3525"/>
                <a:gd name="T28" fmla="*/ 2413 w 3216"/>
                <a:gd name="T29" fmla="*/ 3140 h 3525"/>
                <a:gd name="T30" fmla="*/ 2695 w 3216"/>
                <a:gd name="T31" fmla="*/ 2883 h 3525"/>
                <a:gd name="T32" fmla="*/ 2912 w 3216"/>
                <a:gd name="T33" fmla="*/ 2559 h 3525"/>
                <a:gd name="T34" fmla="*/ 3052 w 3216"/>
                <a:gd name="T35" fmla="*/ 2180 h 3525"/>
                <a:gd name="T36" fmla="*/ 3101 w 3216"/>
                <a:gd name="T37" fmla="*/ 1763 h 3525"/>
                <a:gd name="T38" fmla="*/ 3052 w 3216"/>
                <a:gd name="T39" fmla="*/ 1345 h 3525"/>
                <a:gd name="T40" fmla="*/ 2912 w 3216"/>
                <a:gd name="T41" fmla="*/ 966 h 3525"/>
                <a:gd name="T42" fmla="*/ 2695 w 3216"/>
                <a:gd name="T43" fmla="*/ 643 h 3525"/>
                <a:gd name="T44" fmla="*/ 2413 w 3216"/>
                <a:gd name="T45" fmla="*/ 385 h 3525"/>
                <a:gd name="T46" fmla="*/ 2079 w 3216"/>
                <a:gd name="T47" fmla="*/ 210 h 3525"/>
                <a:gd name="T48" fmla="*/ 1706 w 3216"/>
                <a:gd name="T49" fmla="*/ 130 h 3525"/>
                <a:gd name="T50" fmla="*/ 1809 w 3216"/>
                <a:gd name="T51" fmla="*/ 15 h 3525"/>
                <a:gd name="T52" fmla="*/ 2188 w 3216"/>
                <a:gd name="T53" fmla="*/ 120 h 3525"/>
                <a:gd name="T54" fmla="*/ 2526 w 3216"/>
                <a:gd name="T55" fmla="*/ 317 h 3525"/>
                <a:gd name="T56" fmla="*/ 2810 w 3216"/>
                <a:gd name="T57" fmla="*/ 594 h 3525"/>
                <a:gd name="T58" fmla="*/ 3027 w 3216"/>
                <a:gd name="T59" fmla="*/ 935 h 3525"/>
                <a:gd name="T60" fmla="*/ 3167 w 3216"/>
                <a:gd name="T61" fmla="*/ 1329 h 3525"/>
                <a:gd name="T62" fmla="*/ 3216 w 3216"/>
                <a:gd name="T63" fmla="*/ 1763 h 3525"/>
                <a:gd name="T64" fmla="*/ 3167 w 3216"/>
                <a:gd name="T65" fmla="*/ 2196 h 3525"/>
                <a:gd name="T66" fmla="*/ 3027 w 3216"/>
                <a:gd name="T67" fmla="*/ 2591 h 3525"/>
                <a:gd name="T68" fmla="*/ 2810 w 3216"/>
                <a:gd name="T69" fmla="*/ 2933 h 3525"/>
                <a:gd name="T70" fmla="*/ 2526 w 3216"/>
                <a:gd name="T71" fmla="*/ 3209 h 3525"/>
                <a:gd name="T72" fmla="*/ 2188 w 3216"/>
                <a:gd name="T73" fmla="*/ 3407 h 3525"/>
                <a:gd name="T74" fmla="*/ 1809 w 3216"/>
                <a:gd name="T75" fmla="*/ 3512 h 3525"/>
                <a:gd name="T76" fmla="*/ 1406 w 3216"/>
                <a:gd name="T77" fmla="*/ 3512 h 3525"/>
                <a:gd name="T78" fmla="*/ 1027 w 3216"/>
                <a:gd name="T79" fmla="*/ 3407 h 3525"/>
                <a:gd name="T80" fmla="*/ 689 w 3216"/>
                <a:gd name="T81" fmla="*/ 3209 h 3525"/>
                <a:gd name="T82" fmla="*/ 406 w 3216"/>
                <a:gd name="T83" fmla="*/ 2933 h 3525"/>
                <a:gd name="T84" fmla="*/ 188 w 3216"/>
                <a:gd name="T85" fmla="*/ 2591 h 3525"/>
                <a:gd name="T86" fmla="*/ 49 w 3216"/>
                <a:gd name="T87" fmla="*/ 2196 h 3525"/>
                <a:gd name="T88" fmla="*/ 0 w 3216"/>
                <a:gd name="T89" fmla="*/ 1763 h 3525"/>
                <a:gd name="T90" fmla="*/ 49 w 3216"/>
                <a:gd name="T91" fmla="*/ 1329 h 3525"/>
                <a:gd name="T92" fmla="*/ 188 w 3216"/>
                <a:gd name="T93" fmla="*/ 935 h 3525"/>
                <a:gd name="T94" fmla="*/ 406 w 3216"/>
                <a:gd name="T95" fmla="*/ 594 h 3525"/>
                <a:gd name="T96" fmla="*/ 689 w 3216"/>
                <a:gd name="T97" fmla="*/ 317 h 3525"/>
                <a:gd name="T98" fmla="*/ 1027 w 3216"/>
                <a:gd name="T99" fmla="*/ 120 h 3525"/>
                <a:gd name="T100" fmla="*/ 1406 w 3216"/>
                <a:gd name="T101" fmla="*/ 15 h 3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6" h="3525">
                  <a:moveTo>
                    <a:pt x="1608" y="126"/>
                  </a:moveTo>
                  <a:lnTo>
                    <a:pt x="1510" y="130"/>
                  </a:lnTo>
                  <a:lnTo>
                    <a:pt x="1413" y="141"/>
                  </a:lnTo>
                  <a:lnTo>
                    <a:pt x="1319" y="157"/>
                  </a:lnTo>
                  <a:lnTo>
                    <a:pt x="1227" y="181"/>
                  </a:lnTo>
                  <a:lnTo>
                    <a:pt x="1137" y="210"/>
                  </a:lnTo>
                  <a:lnTo>
                    <a:pt x="1049" y="246"/>
                  </a:lnTo>
                  <a:lnTo>
                    <a:pt x="964" y="286"/>
                  </a:lnTo>
                  <a:lnTo>
                    <a:pt x="882" y="334"/>
                  </a:lnTo>
                  <a:lnTo>
                    <a:pt x="802" y="385"/>
                  </a:lnTo>
                  <a:lnTo>
                    <a:pt x="726" y="442"/>
                  </a:lnTo>
                  <a:lnTo>
                    <a:pt x="654" y="505"/>
                  </a:lnTo>
                  <a:lnTo>
                    <a:pt x="585" y="572"/>
                  </a:lnTo>
                  <a:lnTo>
                    <a:pt x="520" y="643"/>
                  </a:lnTo>
                  <a:lnTo>
                    <a:pt x="460" y="717"/>
                  </a:lnTo>
                  <a:lnTo>
                    <a:pt x="403" y="798"/>
                  </a:lnTo>
                  <a:lnTo>
                    <a:pt x="351" y="880"/>
                  </a:lnTo>
                  <a:lnTo>
                    <a:pt x="303" y="966"/>
                  </a:lnTo>
                  <a:lnTo>
                    <a:pt x="261" y="1057"/>
                  </a:lnTo>
                  <a:lnTo>
                    <a:pt x="223" y="1150"/>
                  </a:lnTo>
                  <a:lnTo>
                    <a:pt x="191" y="1246"/>
                  </a:lnTo>
                  <a:lnTo>
                    <a:pt x="164" y="1345"/>
                  </a:lnTo>
                  <a:lnTo>
                    <a:pt x="143" y="1447"/>
                  </a:lnTo>
                  <a:lnTo>
                    <a:pt x="127" y="1550"/>
                  </a:lnTo>
                  <a:lnTo>
                    <a:pt x="118" y="1655"/>
                  </a:lnTo>
                  <a:lnTo>
                    <a:pt x="115" y="1763"/>
                  </a:lnTo>
                  <a:lnTo>
                    <a:pt x="118" y="1870"/>
                  </a:lnTo>
                  <a:lnTo>
                    <a:pt x="127" y="1975"/>
                  </a:lnTo>
                  <a:lnTo>
                    <a:pt x="143" y="2080"/>
                  </a:lnTo>
                  <a:lnTo>
                    <a:pt x="164" y="2180"/>
                  </a:lnTo>
                  <a:lnTo>
                    <a:pt x="191" y="2279"/>
                  </a:lnTo>
                  <a:lnTo>
                    <a:pt x="223" y="2376"/>
                  </a:lnTo>
                  <a:lnTo>
                    <a:pt x="261" y="2469"/>
                  </a:lnTo>
                  <a:lnTo>
                    <a:pt x="303" y="2559"/>
                  </a:lnTo>
                  <a:lnTo>
                    <a:pt x="351" y="2645"/>
                  </a:lnTo>
                  <a:lnTo>
                    <a:pt x="403" y="2729"/>
                  </a:lnTo>
                  <a:lnTo>
                    <a:pt x="460" y="2808"/>
                  </a:lnTo>
                  <a:lnTo>
                    <a:pt x="520" y="2883"/>
                  </a:lnTo>
                  <a:lnTo>
                    <a:pt x="585" y="2955"/>
                  </a:lnTo>
                  <a:lnTo>
                    <a:pt x="654" y="3022"/>
                  </a:lnTo>
                  <a:lnTo>
                    <a:pt x="726" y="3083"/>
                  </a:lnTo>
                  <a:lnTo>
                    <a:pt x="802" y="3140"/>
                  </a:lnTo>
                  <a:lnTo>
                    <a:pt x="882" y="3193"/>
                  </a:lnTo>
                  <a:lnTo>
                    <a:pt x="964" y="3239"/>
                  </a:lnTo>
                  <a:lnTo>
                    <a:pt x="1049" y="3280"/>
                  </a:lnTo>
                  <a:lnTo>
                    <a:pt x="1137" y="3315"/>
                  </a:lnTo>
                  <a:lnTo>
                    <a:pt x="1227" y="3345"/>
                  </a:lnTo>
                  <a:lnTo>
                    <a:pt x="1319" y="3368"/>
                  </a:lnTo>
                  <a:lnTo>
                    <a:pt x="1413" y="3386"/>
                  </a:lnTo>
                  <a:lnTo>
                    <a:pt x="1510" y="3396"/>
                  </a:lnTo>
                  <a:lnTo>
                    <a:pt x="1608" y="3399"/>
                  </a:lnTo>
                  <a:lnTo>
                    <a:pt x="1706" y="3396"/>
                  </a:lnTo>
                  <a:lnTo>
                    <a:pt x="1802" y="3386"/>
                  </a:lnTo>
                  <a:lnTo>
                    <a:pt x="1896" y="3368"/>
                  </a:lnTo>
                  <a:lnTo>
                    <a:pt x="1989" y="3345"/>
                  </a:lnTo>
                  <a:lnTo>
                    <a:pt x="2079" y="3315"/>
                  </a:lnTo>
                  <a:lnTo>
                    <a:pt x="2167" y="3280"/>
                  </a:lnTo>
                  <a:lnTo>
                    <a:pt x="2252" y="3239"/>
                  </a:lnTo>
                  <a:lnTo>
                    <a:pt x="2334" y="3193"/>
                  </a:lnTo>
                  <a:lnTo>
                    <a:pt x="2413" y="3140"/>
                  </a:lnTo>
                  <a:lnTo>
                    <a:pt x="2490" y="3083"/>
                  </a:lnTo>
                  <a:lnTo>
                    <a:pt x="2562" y="3022"/>
                  </a:lnTo>
                  <a:lnTo>
                    <a:pt x="2631" y="2955"/>
                  </a:lnTo>
                  <a:lnTo>
                    <a:pt x="2695" y="2883"/>
                  </a:lnTo>
                  <a:lnTo>
                    <a:pt x="2756" y="2808"/>
                  </a:lnTo>
                  <a:lnTo>
                    <a:pt x="2813" y="2729"/>
                  </a:lnTo>
                  <a:lnTo>
                    <a:pt x="2865" y="2645"/>
                  </a:lnTo>
                  <a:lnTo>
                    <a:pt x="2912" y="2559"/>
                  </a:lnTo>
                  <a:lnTo>
                    <a:pt x="2955" y="2469"/>
                  </a:lnTo>
                  <a:lnTo>
                    <a:pt x="2992" y="2376"/>
                  </a:lnTo>
                  <a:lnTo>
                    <a:pt x="3025" y="2279"/>
                  </a:lnTo>
                  <a:lnTo>
                    <a:pt x="3052" y="2180"/>
                  </a:lnTo>
                  <a:lnTo>
                    <a:pt x="3073" y="2080"/>
                  </a:lnTo>
                  <a:lnTo>
                    <a:pt x="3088" y="1975"/>
                  </a:lnTo>
                  <a:lnTo>
                    <a:pt x="3098" y="1870"/>
                  </a:lnTo>
                  <a:lnTo>
                    <a:pt x="3101" y="1763"/>
                  </a:lnTo>
                  <a:lnTo>
                    <a:pt x="3098" y="1655"/>
                  </a:lnTo>
                  <a:lnTo>
                    <a:pt x="3088" y="1550"/>
                  </a:lnTo>
                  <a:lnTo>
                    <a:pt x="3073" y="1447"/>
                  </a:lnTo>
                  <a:lnTo>
                    <a:pt x="3052" y="1345"/>
                  </a:lnTo>
                  <a:lnTo>
                    <a:pt x="3025" y="1246"/>
                  </a:lnTo>
                  <a:lnTo>
                    <a:pt x="2992" y="1150"/>
                  </a:lnTo>
                  <a:lnTo>
                    <a:pt x="2955" y="1057"/>
                  </a:lnTo>
                  <a:lnTo>
                    <a:pt x="2912" y="966"/>
                  </a:lnTo>
                  <a:lnTo>
                    <a:pt x="2865" y="880"/>
                  </a:lnTo>
                  <a:lnTo>
                    <a:pt x="2813" y="798"/>
                  </a:lnTo>
                  <a:lnTo>
                    <a:pt x="2756" y="717"/>
                  </a:lnTo>
                  <a:lnTo>
                    <a:pt x="2695" y="643"/>
                  </a:lnTo>
                  <a:lnTo>
                    <a:pt x="2631" y="572"/>
                  </a:lnTo>
                  <a:lnTo>
                    <a:pt x="2562" y="505"/>
                  </a:lnTo>
                  <a:lnTo>
                    <a:pt x="2490" y="442"/>
                  </a:lnTo>
                  <a:lnTo>
                    <a:pt x="2413" y="385"/>
                  </a:lnTo>
                  <a:lnTo>
                    <a:pt x="2334" y="334"/>
                  </a:lnTo>
                  <a:lnTo>
                    <a:pt x="2252" y="286"/>
                  </a:lnTo>
                  <a:lnTo>
                    <a:pt x="2167" y="246"/>
                  </a:lnTo>
                  <a:lnTo>
                    <a:pt x="2079" y="210"/>
                  </a:lnTo>
                  <a:lnTo>
                    <a:pt x="1989" y="181"/>
                  </a:lnTo>
                  <a:lnTo>
                    <a:pt x="1896" y="157"/>
                  </a:lnTo>
                  <a:lnTo>
                    <a:pt x="1802" y="141"/>
                  </a:lnTo>
                  <a:lnTo>
                    <a:pt x="1706" y="130"/>
                  </a:lnTo>
                  <a:lnTo>
                    <a:pt x="1608" y="126"/>
                  </a:lnTo>
                  <a:close/>
                  <a:moveTo>
                    <a:pt x="1608" y="0"/>
                  </a:moveTo>
                  <a:lnTo>
                    <a:pt x="1709" y="5"/>
                  </a:lnTo>
                  <a:lnTo>
                    <a:pt x="1809" y="15"/>
                  </a:lnTo>
                  <a:lnTo>
                    <a:pt x="1907" y="31"/>
                  </a:lnTo>
                  <a:lnTo>
                    <a:pt x="2003" y="55"/>
                  </a:lnTo>
                  <a:lnTo>
                    <a:pt x="2097" y="84"/>
                  </a:lnTo>
                  <a:lnTo>
                    <a:pt x="2188" y="120"/>
                  </a:lnTo>
                  <a:lnTo>
                    <a:pt x="2277" y="160"/>
                  </a:lnTo>
                  <a:lnTo>
                    <a:pt x="2363" y="208"/>
                  </a:lnTo>
                  <a:lnTo>
                    <a:pt x="2446" y="259"/>
                  </a:lnTo>
                  <a:lnTo>
                    <a:pt x="2526" y="317"/>
                  </a:lnTo>
                  <a:lnTo>
                    <a:pt x="2603" y="379"/>
                  </a:lnTo>
                  <a:lnTo>
                    <a:pt x="2675" y="446"/>
                  </a:lnTo>
                  <a:lnTo>
                    <a:pt x="2745" y="517"/>
                  </a:lnTo>
                  <a:lnTo>
                    <a:pt x="2810" y="594"/>
                  </a:lnTo>
                  <a:lnTo>
                    <a:pt x="2871" y="673"/>
                  </a:lnTo>
                  <a:lnTo>
                    <a:pt x="2927" y="757"/>
                  </a:lnTo>
                  <a:lnTo>
                    <a:pt x="2980" y="844"/>
                  </a:lnTo>
                  <a:lnTo>
                    <a:pt x="3027" y="935"/>
                  </a:lnTo>
                  <a:lnTo>
                    <a:pt x="3070" y="1029"/>
                  </a:lnTo>
                  <a:lnTo>
                    <a:pt x="3107" y="1127"/>
                  </a:lnTo>
                  <a:lnTo>
                    <a:pt x="3140" y="1226"/>
                  </a:lnTo>
                  <a:lnTo>
                    <a:pt x="3167" y="1329"/>
                  </a:lnTo>
                  <a:lnTo>
                    <a:pt x="3188" y="1435"/>
                  </a:lnTo>
                  <a:lnTo>
                    <a:pt x="3203" y="1542"/>
                  </a:lnTo>
                  <a:lnTo>
                    <a:pt x="3213" y="1652"/>
                  </a:lnTo>
                  <a:lnTo>
                    <a:pt x="3216" y="1763"/>
                  </a:lnTo>
                  <a:lnTo>
                    <a:pt x="3213" y="1874"/>
                  </a:lnTo>
                  <a:lnTo>
                    <a:pt x="3203" y="1983"/>
                  </a:lnTo>
                  <a:lnTo>
                    <a:pt x="3188" y="2091"/>
                  </a:lnTo>
                  <a:lnTo>
                    <a:pt x="3167" y="2196"/>
                  </a:lnTo>
                  <a:lnTo>
                    <a:pt x="3140" y="2299"/>
                  </a:lnTo>
                  <a:lnTo>
                    <a:pt x="3107" y="2399"/>
                  </a:lnTo>
                  <a:lnTo>
                    <a:pt x="3070" y="2496"/>
                  </a:lnTo>
                  <a:lnTo>
                    <a:pt x="3027" y="2591"/>
                  </a:lnTo>
                  <a:lnTo>
                    <a:pt x="2980" y="2682"/>
                  </a:lnTo>
                  <a:lnTo>
                    <a:pt x="2927" y="2769"/>
                  </a:lnTo>
                  <a:lnTo>
                    <a:pt x="2871" y="2853"/>
                  </a:lnTo>
                  <a:lnTo>
                    <a:pt x="2810" y="2933"/>
                  </a:lnTo>
                  <a:lnTo>
                    <a:pt x="2745" y="3008"/>
                  </a:lnTo>
                  <a:lnTo>
                    <a:pt x="2675" y="3080"/>
                  </a:lnTo>
                  <a:lnTo>
                    <a:pt x="2603" y="3147"/>
                  </a:lnTo>
                  <a:lnTo>
                    <a:pt x="2526" y="3209"/>
                  </a:lnTo>
                  <a:lnTo>
                    <a:pt x="2446" y="3266"/>
                  </a:lnTo>
                  <a:lnTo>
                    <a:pt x="2363" y="3319"/>
                  </a:lnTo>
                  <a:lnTo>
                    <a:pt x="2277" y="3365"/>
                  </a:lnTo>
                  <a:lnTo>
                    <a:pt x="2188" y="3407"/>
                  </a:lnTo>
                  <a:lnTo>
                    <a:pt x="2097" y="3442"/>
                  </a:lnTo>
                  <a:lnTo>
                    <a:pt x="2003" y="3471"/>
                  </a:lnTo>
                  <a:lnTo>
                    <a:pt x="1907" y="3494"/>
                  </a:lnTo>
                  <a:lnTo>
                    <a:pt x="1809" y="3512"/>
                  </a:lnTo>
                  <a:lnTo>
                    <a:pt x="1709" y="3522"/>
                  </a:lnTo>
                  <a:lnTo>
                    <a:pt x="1608" y="3525"/>
                  </a:lnTo>
                  <a:lnTo>
                    <a:pt x="1506" y="3522"/>
                  </a:lnTo>
                  <a:lnTo>
                    <a:pt x="1406" y="3512"/>
                  </a:lnTo>
                  <a:lnTo>
                    <a:pt x="1308" y="3494"/>
                  </a:lnTo>
                  <a:lnTo>
                    <a:pt x="1212" y="3471"/>
                  </a:lnTo>
                  <a:lnTo>
                    <a:pt x="1119" y="3442"/>
                  </a:lnTo>
                  <a:lnTo>
                    <a:pt x="1027" y="3407"/>
                  </a:lnTo>
                  <a:lnTo>
                    <a:pt x="939" y="3365"/>
                  </a:lnTo>
                  <a:lnTo>
                    <a:pt x="853" y="3319"/>
                  </a:lnTo>
                  <a:lnTo>
                    <a:pt x="769" y="3266"/>
                  </a:lnTo>
                  <a:lnTo>
                    <a:pt x="689" y="3209"/>
                  </a:lnTo>
                  <a:lnTo>
                    <a:pt x="613" y="3147"/>
                  </a:lnTo>
                  <a:lnTo>
                    <a:pt x="540" y="3080"/>
                  </a:lnTo>
                  <a:lnTo>
                    <a:pt x="471" y="3008"/>
                  </a:lnTo>
                  <a:lnTo>
                    <a:pt x="406" y="2933"/>
                  </a:lnTo>
                  <a:lnTo>
                    <a:pt x="345" y="2853"/>
                  </a:lnTo>
                  <a:lnTo>
                    <a:pt x="288" y="2769"/>
                  </a:lnTo>
                  <a:lnTo>
                    <a:pt x="236" y="2682"/>
                  </a:lnTo>
                  <a:lnTo>
                    <a:pt x="188" y="2591"/>
                  </a:lnTo>
                  <a:lnTo>
                    <a:pt x="146" y="2496"/>
                  </a:lnTo>
                  <a:lnTo>
                    <a:pt x="108" y="2399"/>
                  </a:lnTo>
                  <a:lnTo>
                    <a:pt x="76" y="2299"/>
                  </a:lnTo>
                  <a:lnTo>
                    <a:pt x="49" y="2196"/>
                  </a:lnTo>
                  <a:lnTo>
                    <a:pt x="28" y="2091"/>
                  </a:lnTo>
                  <a:lnTo>
                    <a:pt x="12" y="1983"/>
                  </a:lnTo>
                  <a:lnTo>
                    <a:pt x="3" y="1874"/>
                  </a:lnTo>
                  <a:lnTo>
                    <a:pt x="0" y="1763"/>
                  </a:lnTo>
                  <a:lnTo>
                    <a:pt x="3" y="1652"/>
                  </a:lnTo>
                  <a:lnTo>
                    <a:pt x="12" y="1542"/>
                  </a:lnTo>
                  <a:lnTo>
                    <a:pt x="28" y="1435"/>
                  </a:lnTo>
                  <a:lnTo>
                    <a:pt x="49" y="1329"/>
                  </a:lnTo>
                  <a:lnTo>
                    <a:pt x="76" y="1226"/>
                  </a:lnTo>
                  <a:lnTo>
                    <a:pt x="108" y="1127"/>
                  </a:lnTo>
                  <a:lnTo>
                    <a:pt x="146" y="1029"/>
                  </a:lnTo>
                  <a:lnTo>
                    <a:pt x="188" y="935"/>
                  </a:lnTo>
                  <a:lnTo>
                    <a:pt x="236" y="844"/>
                  </a:lnTo>
                  <a:lnTo>
                    <a:pt x="288" y="757"/>
                  </a:lnTo>
                  <a:lnTo>
                    <a:pt x="345" y="673"/>
                  </a:lnTo>
                  <a:lnTo>
                    <a:pt x="406" y="594"/>
                  </a:lnTo>
                  <a:lnTo>
                    <a:pt x="471" y="517"/>
                  </a:lnTo>
                  <a:lnTo>
                    <a:pt x="540" y="446"/>
                  </a:lnTo>
                  <a:lnTo>
                    <a:pt x="613" y="379"/>
                  </a:lnTo>
                  <a:lnTo>
                    <a:pt x="689" y="317"/>
                  </a:lnTo>
                  <a:lnTo>
                    <a:pt x="769" y="259"/>
                  </a:lnTo>
                  <a:lnTo>
                    <a:pt x="853" y="208"/>
                  </a:lnTo>
                  <a:lnTo>
                    <a:pt x="939" y="160"/>
                  </a:lnTo>
                  <a:lnTo>
                    <a:pt x="1027" y="120"/>
                  </a:lnTo>
                  <a:lnTo>
                    <a:pt x="1119" y="84"/>
                  </a:lnTo>
                  <a:lnTo>
                    <a:pt x="1212" y="55"/>
                  </a:lnTo>
                  <a:lnTo>
                    <a:pt x="1308" y="31"/>
                  </a:lnTo>
                  <a:lnTo>
                    <a:pt x="1406" y="15"/>
                  </a:lnTo>
                  <a:lnTo>
                    <a:pt x="1506" y="5"/>
                  </a:lnTo>
                  <a:lnTo>
                    <a:pt x="16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8" name="Freeform 162"/>
            <p:cNvSpPr>
              <a:spLocks/>
            </p:cNvSpPr>
            <p:nvPr/>
          </p:nvSpPr>
          <p:spPr bwMode="auto">
            <a:xfrm>
              <a:off x="3630613" y="2843213"/>
              <a:ext cx="255587" cy="19050"/>
            </a:xfrm>
            <a:custGeom>
              <a:avLst/>
              <a:gdLst>
                <a:gd name="T0" fmla="*/ 59 w 1608"/>
                <a:gd name="T1" fmla="*/ 0 h 127"/>
                <a:gd name="T2" fmla="*/ 1551 w 1608"/>
                <a:gd name="T3" fmla="*/ 0 h 127"/>
                <a:gd name="T4" fmla="*/ 1569 w 1608"/>
                <a:gd name="T5" fmla="*/ 4 h 127"/>
                <a:gd name="T6" fmla="*/ 1585 w 1608"/>
                <a:gd name="T7" fmla="*/ 13 h 127"/>
                <a:gd name="T8" fmla="*/ 1597 w 1608"/>
                <a:gd name="T9" fmla="*/ 27 h 127"/>
                <a:gd name="T10" fmla="*/ 1606 w 1608"/>
                <a:gd name="T11" fmla="*/ 44 h 127"/>
                <a:gd name="T12" fmla="*/ 1608 w 1608"/>
                <a:gd name="T13" fmla="*/ 64 h 127"/>
                <a:gd name="T14" fmla="*/ 1606 w 1608"/>
                <a:gd name="T15" fmla="*/ 84 h 127"/>
                <a:gd name="T16" fmla="*/ 1597 w 1608"/>
                <a:gd name="T17" fmla="*/ 101 h 127"/>
                <a:gd name="T18" fmla="*/ 1585 w 1608"/>
                <a:gd name="T19" fmla="*/ 115 h 127"/>
                <a:gd name="T20" fmla="*/ 1569 w 1608"/>
                <a:gd name="T21" fmla="*/ 123 h 127"/>
                <a:gd name="T22" fmla="*/ 1551 w 1608"/>
                <a:gd name="T23" fmla="*/ 127 h 127"/>
                <a:gd name="T24" fmla="*/ 59 w 1608"/>
                <a:gd name="T25" fmla="*/ 127 h 127"/>
                <a:gd name="T26" fmla="*/ 41 w 1608"/>
                <a:gd name="T27" fmla="*/ 123 h 127"/>
                <a:gd name="T28" fmla="*/ 25 w 1608"/>
                <a:gd name="T29" fmla="*/ 115 h 127"/>
                <a:gd name="T30" fmla="*/ 12 w 1608"/>
                <a:gd name="T31" fmla="*/ 101 h 127"/>
                <a:gd name="T32" fmla="*/ 3 w 1608"/>
                <a:gd name="T33" fmla="*/ 84 h 127"/>
                <a:gd name="T34" fmla="*/ 0 w 1608"/>
                <a:gd name="T35" fmla="*/ 64 h 127"/>
                <a:gd name="T36" fmla="*/ 3 w 1608"/>
                <a:gd name="T37" fmla="*/ 44 h 127"/>
                <a:gd name="T38" fmla="*/ 12 w 1608"/>
                <a:gd name="T39" fmla="*/ 27 h 127"/>
                <a:gd name="T40" fmla="*/ 25 w 1608"/>
                <a:gd name="T41" fmla="*/ 13 h 127"/>
                <a:gd name="T42" fmla="*/ 41 w 1608"/>
                <a:gd name="T43" fmla="*/ 4 h 127"/>
                <a:gd name="T44" fmla="*/ 59 w 1608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08" h="127">
                  <a:moveTo>
                    <a:pt x="59" y="0"/>
                  </a:moveTo>
                  <a:lnTo>
                    <a:pt x="1551" y="0"/>
                  </a:lnTo>
                  <a:lnTo>
                    <a:pt x="1569" y="4"/>
                  </a:lnTo>
                  <a:lnTo>
                    <a:pt x="1585" y="13"/>
                  </a:lnTo>
                  <a:lnTo>
                    <a:pt x="1597" y="27"/>
                  </a:lnTo>
                  <a:lnTo>
                    <a:pt x="1606" y="44"/>
                  </a:lnTo>
                  <a:lnTo>
                    <a:pt x="1608" y="64"/>
                  </a:lnTo>
                  <a:lnTo>
                    <a:pt x="1606" y="84"/>
                  </a:lnTo>
                  <a:lnTo>
                    <a:pt x="1597" y="101"/>
                  </a:lnTo>
                  <a:lnTo>
                    <a:pt x="1585" y="115"/>
                  </a:lnTo>
                  <a:lnTo>
                    <a:pt x="1569" y="123"/>
                  </a:lnTo>
                  <a:lnTo>
                    <a:pt x="1551" y="127"/>
                  </a:lnTo>
                  <a:lnTo>
                    <a:pt x="59" y="127"/>
                  </a:lnTo>
                  <a:lnTo>
                    <a:pt x="41" y="123"/>
                  </a:lnTo>
                  <a:lnTo>
                    <a:pt x="25" y="115"/>
                  </a:lnTo>
                  <a:lnTo>
                    <a:pt x="12" y="101"/>
                  </a:lnTo>
                  <a:lnTo>
                    <a:pt x="3" y="84"/>
                  </a:lnTo>
                  <a:lnTo>
                    <a:pt x="0" y="64"/>
                  </a:lnTo>
                  <a:lnTo>
                    <a:pt x="3" y="44"/>
                  </a:lnTo>
                  <a:lnTo>
                    <a:pt x="12" y="27"/>
                  </a:lnTo>
                  <a:lnTo>
                    <a:pt x="25" y="13"/>
                  </a:lnTo>
                  <a:lnTo>
                    <a:pt x="41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9" name="Freeform 163"/>
            <p:cNvSpPr>
              <a:spLocks/>
            </p:cNvSpPr>
            <p:nvPr/>
          </p:nvSpPr>
          <p:spPr bwMode="auto">
            <a:xfrm>
              <a:off x="3594100" y="2989263"/>
              <a:ext cx="328612" cy="17463"/>
            </a:xfrm>
            <a:custGeom>
              <a:avLst/>
              <a:gdLst>
                <a:gd name="T0" fmla="*/ 57 w 2068"/>
                <a:gd name="T1" fmla="*/ 0 h 125"/>
                <a:gd name="T2" fmla="*/ 2010 w 2068"/>
                <a:gd name="T3" fmla="*/ 0 h 125"/>
                <a:gd name="T4" fmla="*/ 2029 w 2068"/>
                <a:gd name="T5" fmla="*/ 3 h 125"/>
                <a:gd name="T6" fmla="*/ 2044 w 2068"/>
                <a:gd name="T7" fmla="*/ 12 h 125"/>
                <a:gd name="T8" fmla="*/ 2057 w 2068"/>
                <a:gd name="T9" fmla="*/ 26 h 125"/>
                <a:gd name="T10" fmla="*/ 2065 w 2068"/>
                <a:gd name="T11" fmla="*/ 43 h 125"/>
                <a:gd name="T12" fmla="*/ 2068 w 2068"/>
                <a:gd name="T13" fmla="*/ 63 h 125"/>
                <a:gd name="T14" fmla="*/ 2065 w 2068"/>
                <a:gd name="T15" fmla="*/ 83 h 125"/>
                <a:gd name="T16" fmla="*/ 2057 w 2068"/>
                <a:gd name="T17" fmla="*/ 100 h 125"/>
                <a:gd name="T18" fmla="*/ 2044 w 2068"/>
                <a:gd name="T19" fmla="*/ 113 h 125"/>
                <a:gd name="T20" fmla="*/ 2029 w 2068"/>
                <a:gd name="T21" fmla="*/ 122 h 125"/>
                <a:gd name="T22" fmla="*/ 2010 w 2068"/>
                <a:gd name="T23" fmla="*/ 125 h 125"/>
                <a:gd name="T24" fmla="*/ 57 w 2068"/>
                <a:gd name="T25" fmla="*/ 125 h 125"/>
                <a:gd name="T26" fmla="*/ 39 w 2068"/>
                <a:gd name="T27" fmla="*/ 122 h 125"/>
                <a:gd name="T28" fmla="*/ 23 w 2068"/>
                <a:gd name="T29" fmla="*/ 113 h 125"/>
                <a:gd name="T30" fmla="*/ 11 w 2068"/>
                <a:gd name="T31" fmla="*/ 100 h 125"/>
                <a:gd name="T32" fmla="*/ 3 w 2068"/>
                <a:gd name="T33" fmla="*/ 83 h 125"/>
                <a:gd name="T34" fmla="*/ 0 w 2068"/>
                <a:gd name="T35" fmla="*/ 63 h 125"/>
                <a:gd name="T36" fmla="*/ 3 w 2068"/>
                <a:gd name="T37" fmla="*/ 43 h 125"/>
                <a:gd name="T38" fmla="*/ 11 w 2068"/>
                <a:gd name="T39" fmla="*/ 26 h 125"/>
                <a:gd name="T40" fmla="*/ 23 w 2068"/>
                <a:gd name="T41" fmla="*/ 12 h 125"/>
                <a:gd name="T42" fmla="*/ 39 w 2068"/>
                <a:gd name="T43" fmla="*/ 3 h 125"/>
                <a:gd name="T44" fmla="*/ 57 w 2068"/>
                <a:gd name="T4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68" h="125">
                  <a:moveTo>
                    <a:pt x="57" y="0"/>
                  </a:moveTo>
                  <a:lnTo>
                    <a:pt x="2010" y="0"/>
                  </a:lnTo>
                  <a:lnTo>
                    <a:pt x="2029" y="3"/>
                  </a:lnTo>
                  <a:lnTo>
                    <a:pt x="2044" y="12"/>
                  </a:lnTo>
                  <a:lnTo>
                    <a:pt x="2057" y="26"/>
                  </a:lnTo>
                  <a:lnTo>
                    <a:pt x="2065" y="43"/>
                  </a:lnTo>
                  <a:lnTo>
                    <a:pt x="2068" y="63"/>
                  </a:lnTo>
                  <a:lnTo>
                    <a:pt x="2065" y="83"/>
                  </a:lnTo>
                  <a:lnTo>
                    <a:pt x="2057" y="100"/>
                  </a:lnTo>
                  <a:lnTo>
                    <a:pt x="2044" y="113"/>
                  </a:lnTo>
                  <a:lnTo>
                    <a:pt x="2029" y="122"/>
                  </a:lnTo>
                  <a:lnTo>
                    <a:pt x="2010" y="125"/>
                  </a:lnTo>
                  <a:lnTo>
                    <a:pt x="57" y="125"/>
                  </a:lnTo>
                  <a:lnTo>
                    <a:pt x="39" y="122"/>
                  </a:lnTo>
                  <a:lnTo>
                    <a:pt x="23" y="113"/>
                  </a:lnTo>
                  <a:lnTo>
                    <a:pt x="11" y="100"/>
                  </a:lnTo>
                  <a:lnTo>
                    <a:pt x="3" y="83"/>
                  </a:lnTo>
                  <a:lnTo>
                    <a:pt x="0" y="63"/>
                  </a:lnTo>
                  <a:lnTo>
                    <a:pt x="3" y="43"/>
                  </a:lnTo>
                  <a:lnTo>
                    <a:pt x="11" y="26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0" name="Freeform 164"/>
            <p:cNvSpPr>
              <a:spLocks/>
            </p:cNvSpPr>
            <p:nvPr/>
          </p:nvSpPr>
          <p:spPr bwMode="auto">
            <a:xfrm>
              <a:off x="3594100" y="2916238"/>
              <a:ext cx="328612" cy="17463"/>
            </a:xfrm>
            <a:custGeom>
              <a:avLst/>
              <a:gdLst>
                <a:gd name="T0" fmla="*/ 57 w 2068"/>
                <a:gd name="T1" fmla="*/ 0 h 126"/>
                <a:gd name="T2" fmla="*/ 2010 w 2068"/>
                <a:gd name="T3" fmla="*/ 0 h 126"/>
                <a:gd name="T4" fmla="*/ 2029 w 2068"/>
                <a:gd name="T5" fmla="*/ 3 h 126"/>
                <a:gd name="T6" fmla="*/ 2044 w 2068"/>
                <a:gd name="T7" fmla="*/ 12 h 126"/>
                <a:gd name="T8" fmla="*/ 2057 w 2068"/>
                <a:gd name="T9" fmla="*/ 26 h 126"/>
                <a:gd name="T10" fmla="*/ 2065 w 2068"/>
                <a:gd name="T11" fmla="*/ 44 h 126"/>
                <a:gd name="T12" fmla="*/ 2068 w 2068"/>
                <a:gd name="T13" fmla="*/ 63 h 126"/>
                <a:gd name="T14" fmla="*/ 2065 w 2068"/>
                <a:gd name="T15" fmla="*/ 83 h 126"/>
                <a:gd name="T16" fmla="*/ 2057 w 2068"/>
                <a:gd name="T17" fmla="*/ 101 h 126"/>
                <a:gd name="T18" fmla="*/ 2044 w 2068"/>
                <a:gd name="T19" fmla="*/ 114 h 126"/>
                <a:gd name="T20" fmla="*/ 2029 w 2068"/>
                <a:gd name="T21" fmla="*/ 123 h 126"/>
                <a:gd name="T22" fmla="*/ 2010 w 2068"/>
                <a:gd name="T23" fmla="*/ 126 h 126"/>
                <a:gd name="T24" fmla="*/ 57 w 2068"/>
                <a:gd name="T25" fmla="*/ 126 h 126"/>
                <a:gd name="T26" fmla="*/ 39 w 2068"/>
                <a:gd name="T27" fmla="*/ 123 h 126"/>
                <a:gd name="T28" fmla="*/ 23 w 2068"/>
                <a:gd name="T29" fmla="*/ 114 h 126"/>
                <a:gd name="T30" fmla="*/ 11 w 2068"/>
                <a:gd name="T31" fmla="*/ 101 h 126"/>
                <a:gd name="T32" fmla="*/ 3 w 2068"/>
                <a:gd name="T33" fmla="*/ 83 h 126"/>
                <a:gd name="T34" fmla="*/ 0 w 2068"/>
                <a:gd name="T35" fmla="*/ 63 h 126"/>
                <a:gd name="T36" fmla="*/ 3 w 2068"/>
                <a:gd name="T37" fmla="*/ 44 h 126"/>
                <a:gd name="T38" fmla="*/ 11 w 2068"/>
                <a:gd name="T39" fmla="*/ 26 h 126"/>
                <a:gd name="T40" fmla="*/ 23 w 2068"/>
                <a:gd name="T41" fmla="*/ 12 h 126"/>
                <a:gd name="T42" fmla="*/ 39 w 2068"/>
                <a:gd name="T43" fmla="*/ 3 h 126"/>
                <a:gd name="T44" fmla="*/ 57 w 2068"/>
                <a:gd name="T4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68" h="126">
                  <a:moveTo>
                    <a:pt x="57" y="0"/>
                  </a:moveTo>
                  <a:lnTo>
                    <a:pt x="2010" y="0"/>
                  </a:lnTo>
                  <a:lnTo>
                    <a:pt x="2029" y="3"/>
                  </a:lnTo>
                  <a:lnTo>
                    <a:pt x="2044" y="12"/>
                  </a:lnTo>
                  <a:lnTo>
                    <a:pt x="2057" y="26"/>
                  </a:lnTo>
                  <a:lnTo>
                    <a:pt x="2065" y="44"/>
                  </a:lnTo>
                  <a:lnTo>
                    <a:pt x="2068" y="63"/>
                  </a:lnTo>
                  <a:lnTo>
                    <a:pt x="2065" y="83"/>
                  </a:lnTo>
                  <a:lnTo>
                    <a:pt x="2057" y="101"/>
                  </a:lnTo>
                  <a:lnTo>
                    <a:pt x="2044" y="114"/>
                  </a:lnTo>
                  <a:lnTo>
                    <a:pt x="2029" y="123"/>
                  </a:lnTo>
                  <a:lnTo>
                    <a:pt x="2010" y="126"/>
                  </a:lnTo>
                  <a:lnTo>
                    <a:pt x="57" y="126"/>
                  </a:lnTo>
                  <a:lnTo>
                    <a:pt x="39" y="123"/>
                  </a:lnTo>
                  <a:lnTo>
                    <a:pt x="23" y="114"/>
                  </a:lnTo>
                  <a:lnTo>
                    <a:pt x="11" y="101"/>
                  </a:lnTo>
                  <a:lnTo>
                    <a:pt x="3" y="83"/>
                  </a:lnTo>
                  <a:lnTo>
                    <a:pt x="0" y="63"/>
                  </a:lnTo>
                  <a:lnTo>
                    <a:pt x="3" y="44"/>
                  </a:lnTo>
                  <a:lnTo>
                    <a:pt x="11" y="26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1" name="Freeform 165"/>
            <p:cNvSpPr>
              <a:spLocks/>
            </p:cNvSpPr>
            <p:nvPr/>
          </p:nvSpPr>
          <p:spPr bwMode="auto">
            <a:xfrm>
              <a:off x="3630613" y="3062288"/>
              <a:ext cx="255587" cy="17463"/>
            </a:xfrm>
            <a:custGeom>
              <a:avLst/>
              <a:gdLst>
                <a:gd name="T0" fmla="*/ 59 w 1608"/>
                <a:gd name="T1" fmla="*/ 0 h 125"/>
                <a:gd name="T2" fmla="*/ 1551 w 1608"/>
                <a:gd name="T3" fmla="*/ 0 h 125"/>
                <a:gd name="T4" fmla="*/ 1569 w 1608"/>
                <a:gd name="T5" fmla="*/ 2 h 125"/>
                <a:gd name="T6" fmla="*/ 1585 w 1608"/>
                <a:gd name="T7" fmla="*/ 12 h 125"/>
                <a:gd name="T8" fmla="*/ 1597 w 1608"/>
                <a:gd name="T9" fmla="*/ 25 h 125"/>
                <a:gd name="T10" fmla="*/ 1606 w 1608"/>
                <a:gd name="T11" fmla="*/ 42 h 125"/>
                <a:gd name="T12" fmla="*/ 1608 w 1608"/>
                <a:gd name="T13" fmla="*/ 62 h 125"/>
                <a:gd name="T14" fmla="*/ 1606 w 1608"/>
                <a:gd name="T15" fmla="*/ 82 h 125"/>
                <a:gd name="T16" fmla="*/ 1597 w 1608"/>
                <a:gd name="T17" fmla="*/ 99 h 125"/>
                <a:gd name="T18" fmla="*/ 1585 w 1608"/>
                <a:gd name="T19" fmla="*/ 113 h 125"/>
                <a:gd name="T20" fmla="*/ 1569 w 1608"/>
                <a:gd name="T21" fmla="*/ 123 h 125"/>
                <a:gd name="T22" fmla="*/ 1551 w 1608"/>
                <a:gd name="T23" fmla="*/ 125 h 125"/>
                <a:gd name="T24" fmla="*/ 59 w 1608"/>
                <a:gd name="T25" fmla="*/ 125 h 125"/>
                <a:gd name="T26" fmla="*/ 41 w 1608"/>
                <a:gd name="T27" fmla="*/ 123 h 125"/>
                <a:gd name="T28" fmla="*/ 25 w 1608"/>
                <a:gd name="T29" fmla="*/ 113 h 125"/>
                <a:gd name="T30" fmla="*/ 12 w 1608"/>
                <a:gd name="T31" fmla="*/ 99 h 125"/>
                <a:gd name="T32" fmla="*/ 3 w 1608"/>
                <a:gd name="T33" fmla="*/ 82 h 125"/>
                <a:gd name="T34" fmla="*/ 0 w 1608"/>
                <a:gd name="T35" fmla="*/ 62 h 125"/>
                <a:gd name="T36" fmla="*/ 3 w 1608"/>
                <a:gd name="T37" fmla="*/ 42 h 125"/>
                <a:gd name="T38" fmla="*/ 12 w 1608"/>
                <a:gd name="T39" fmla="*/ 25 h 125"/>
                <a:gd name="T40" fmla="*/ 25 w 1608"/>
                <a:gd name="T41" fmla="*/ 12 h 125"/>
                <a:gd name="T42" fmla="*/ 41 w 1608"/>
                <a:gd name="T43" fmla="*/ 2 h 125"/>
                <a:gd name="T44" fmla="*/ 59 w 1608"/>
                <a:gd name="T4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08" h="125">
                  <a:moveTo>
                    <a:pt x="59" y="0"/>
                  </a:moveTo>
                  <a:lnTo>
                    <a:pt x="1551" y="0"/>
                  </a:lnTo>
                  <a:lnTo>
                    <a:pt x="1569" y="2"/>
                  </a:lnTo>
                  <a:lnTo>
                    <a:pt x="1585" y="12"/>
                  </a:lnTo>
                  <a:lnTo>
                    <a:pt x="1597" y="25"/>
                  </a:lnTo>
                  <a:lnTo>
                    <a:pt x="1606" y="42"/>
                  </a:lnTo>
                  <a:lnTo>
                    <a:pt x="1608" y="62"/>
                  </a:lnTo>
                  <a:lnTo>
                    <a:pt x="1606" y="82"/>
                  </a:lnTo>
                  <a:lnTo>
                    <a:pt x="1597" y="99"/>
                  </a:lnTo>
                  <a:lnTo>
                    <a:pt x="1585" y="113"/>
                  </a:lnTo>
                  <a:lnTo>
                    <a:pt x="1569" y="123"/>
                  </a:lnTo>
                  <a:lnTo>
                    <a:pt x="1551" y="125"/>
                  </a:lnTo>
                  <a:lnTo>
                    <a:pt x="59" y="125"/>
                  </a:lnTo>
                  <a:lnTo>
                    <a:pt x="41" y="123"/>
                  </a:lnTo>
                  <a:lnTo>
                    <a:pt x="25" y="113"/>
                  </a:lnTo>
                  <a:lnTo>
                    <a:pt x="12" y="99"/>
                  </a:lnTo>
                  <a:lnTo>
                    <a:pt x="3" y="82"/>
                  </a:lnTo>
                  <a:lnTo>
                    <a:pt x="0" y="62"/>
                  </a:lnTo>
                  <a:lnTo>
                    <a:pt x="3" y="42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1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0" name="Group 879"/>
          <p:cNvGrpSpPr/>
          <p:nvPr/>
        </p:nvGrpSpPr>
        <p:grpSpPr>
          <a:xfrm>
            <a:off x="2561558" y="2711514"/>
            <a:ext cx="511175" cy="509588"/>
            <a:chOff x="2560638" y="2706688"/>
            <a:chExt cx="511175" cy="5095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6" name="Freeform 170"/>
            <p:cNvSpPr>
              <a:spLocks noEditPoints="1"/>
            </p:cNvSpPr>
            <p:nvPr/>
          </p:nvSpPr>
          <p:spPr bwMode="auto">
            <a:xfrm>
              <a:off x="2560638" y="2706688"/>
              <a:ext cx="511175" cy="509588"/>
            </a:xfrm>
            <a:custGeom>
              <a:avLst/>
              <a:gdLst>
                <a:gd name="T0" fmla="*/ 1319 w 3216"/>
                <a:gd name="T1" fmla="*/ 157 h 3525"/>
                <a:gd name="T2" fmla="*/ 964 w 3216"/>
                <a:gd name="T3" fmla="*/ 286 h 3525"/>
                <a:gd name="T4" fmla="*/ 654 w 3216"/>
                <a:gd name="T5" fmla="*/ 505 h 3525"/>
                <a:gd name="T6" fmla="*/ 403 w 3216"/>
                <a:gd name="T7" fmla="*/ 798 h 3525"/>
                <a:gd name="T8" fmla="*/ 223 w 3216"/>
                <a:gd name="T9" fmla="*/ 1150 h 3525"/>
                <a:gd name="T10" fmla="*/ 127 w 3216"/>
                <a:gd name="T11" fmla="*/ 1550 h 3525"/>
                <a:gd name="T12" fmla="*/ 127 w 3216"/>
                <a:gd name="T13" fmla="*/ 1975 h 3525"/>
                <a:gd name="T14" fmla="*/ 223 w 3216"/>
                <a:gd name="T15" fmla="*/ 2376 h 3525"/>
                <a:gd name="T16" fmla="*/ 403 w 3216"/>
                <a:gd name="T17" fmla="*/ 2729 h 3525"/>
                <a:gd name="T18" fmla="*/ 654 w 3216"/>
                <a:gd name="T19" fmla="*/ 3022 h 3525"/>
                <a:gd name="T20" fmla="*/ 964 w 3216"/>
                <a:gd name="T21" fmla="*/ 3239 h 3525"/>
                <a:gd name="T22" fmla="*/ 1319 w 3216"/>
                <a:gd name="T23" fmla="*/ 3368 h 3525"/>
                <a:gd name="T24" fmla="*/ 1706 w 3216"/>
                <a:gd name="T25" fmla="*/ 3396 h 3525"/>
                <a:gd name="T26" fmla="*/ 2079 w 3216"/>
                <a:gd name="T27" fmla="*/ 3315 h 3525"/>
                <a:gd name="T28" fmla="*/ 2413 w 3216"/>
                <a:gd name="T29" fmla="*/ 3140 h 3525"/>
                <a:gd name="T30" fmla="*/ 2695 w 3216"/>
                <a:gd name="T31" fmla="*/ 2883 h 3525"/>
                <a:gd name="T32" fmla="*/ 2912 w 3216"/>
                <a:gd name="T33" fmla="*/ 2559 h 3525"/>
                <a:gd name="T34" fmla="*/ 3052 w 3216"/>
                <a:gd name="T35" fmla="*/ 2180 h 3525"/>
                <a:gd name="T36" fmla="*/ 3101 w 3216"/>
                <a:gd name="T37" fmla="*/ 1763 h 3525"/>
                <a:gd name="T38" fmla="*/ 3052 w 3216"/>
                <a:gd name="T39" fmla="*/ 1345 h 3525"/>
                <a:gd name="T40" fmla="*/ 2912 w 3216"/>
                <a:gd name="T41" fmla="*/ 966 h 3525"/>
                <a:gd name="T42" fmla="*/ 2695 w 3216"/>
                <a:gd name="T43" fmla="*/ 643 h 3525"/>
                <a:gd name="T44" fmla="*/ 2413 w 3216"/>
                <a:gd name="T45" fmla="*/ 385 h 3525"/>
                <a:gd name="T46" fmla="*/ 2079 w 3216"/>
                <a:gd name="T47" fmla="*/ 210 h 3525"/>
                <a:gd name="T48" fmla="*/ 1706 w 3216"/>
                <a:gd name="T49" fmla="*/ 130 h 3525"/>
                <a:gd name="T50" fmla="*/ 1809 w 3216"/>
                <a:gd name="T51" fmla="*/ 15 h 3525"/>
                <a:gd name="T52" fmla="*/ 2188 w 3216"/>
                <a:gd name="T53" fmla="*/ 120 h 3525"/>
                <a:gd name="T54" fmla="*/ 2526 w 3216"/>
                <a:gd name="T55" fmla="*/ 317 h 3525"/>
                <a:gd name="T56" fmla="*/ 2810 w 3216"/>
                <a:gd name="T57" fmla="*/ 594 h 3525"/>
                <a:gd name="T58" fmla="*/ 3027 w 3216"/>
                <a:gd name="T59" fmla="*/ 935 h 3525"/>
                <a:gd name="T60" fmla="*/ 3167 w 3216"/>
                <a:gd name="T61" fmla="*/ 1329 h 3525"/>
                <a:gd name="T62" fmla="*/ 3216 w 3216"/>
                <a:gd name="T63" fmla="*/ 1763 h 3525"/>
                <a:gd name="T64" fmla="*/ 3167 w 3216"/>
                <a:gd name="T65" fmla="*/ 2196 h 3525"/>
                <a:gd name="T66" fmla="*/ 3027 w 3216"/>
                <a:gd name="T67" fmla="*/ 2591 h 3525"/>
                <a:gd name="T68" fmla="*/ 2810 w 3216"/>
                <a:gd name="T69" fmla="*/ 2933 h 3525"/>
                <a:gd name="T70" fmla="*/ 2526 w 3216"/>
                <a:gd name="T71" fmla="*/ 3209 h 3525"/>
                <a:gd name="T72" fmla="*/ 2188 w 3216"/>
                <a:gd name="T73" fmla="*/ 3407 h 3525"/>
                <a:gd name="T74" fmla="*/ 1809 w 3216"/>
                <a:gd name="T75" fmla="*/ 3512 h 3525"/>
                <a:gd name="T76" fmla="*/ 1406 w 3216"/>
                <a:gd name="T77" fmla="*/ 3512 h 3525"/>
                <a:gd name="T78" fmla="*/ 1027 w 3216"/>
                <a:gd name="T79" fmla="*/ 3407 h 3525"/>
                <a:gd name="T80" fmla="*/ 689 w 3216"/>
                <a:gd name="T81" fmla="*/ 3209 h 3525"/>
                <a:gd name="T82" fmla="*/ 406 w 3216"/>
                <a:gd name="T83" fmla="*/ 2933 h 3525"/>
                <a:gd name="T84" fmla="*/ 188 w 3216"/>
                <a:gd name="T85" fmla="*/ 2591 h 3525"/>
                <a:gd name="T86" fmla="*/ 49 w 3216"/>
                <a:gd name="T87" fmla="*/ 2196 h 3525"/>
                <a:gd name="T88" fmla="*/ 0 w 3216"/>
                <a:gd name="T89" fmla="*/ 1763 h 3525"/>
                <a:gd name="T90" fmla="*/ 49 w 3216"/>
                <a:gd name="T91" fmla="*/ 1329 h 3525"/>
                <a:gd name="T92" fmla="*/ 188 w 3216"/>
                <a:gd name="T93" fmla="*/ 935 h 3525"/>
                <a:gd name="T94" fmla="*/ 406 w 3216"/>
                <a:gd name="T95" fmla="*/ 594 h 3525"/>
                <a:gd name="T96" fmla="*/ 689 w 3216"/>
                <a:gd name="T97" fmla="*/ 317 h 3525"/>
                <a:gd name="T98" fmla="*/ 1027 w 3216"/>
                <a:gd name="T99" fmla="*/ 120 h 3525"/>
                <a:gd name="T100" fmla="*/ 1406 w 3216"/>
                <a:gd name="T101" fmla="*/ 15 h 3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6" h="3525">
                  <a:moveTo>
                    <a:pt x="1608" y="126"/>
                  </a:moveTo>
                  <a:lnTo>
                    <a:pt x="1510" y="130"/>
                  </a:lnTo>
                  <a:lnTo>
                    <a:pt x="1413" y="141"/>
                  </a:lnTo>
                  <a:lnTo>
                    <a:pt x="1319" y="157"/>
                  </a:lnTo>
                  <a:lnTo>
                    <a:pt x="1227" y="181"/>
                  </a:lnTo>
                  <a:lnTo>
                    <a:pt x="1137" y="210"/>
                  </a:lnTo>
                  <a:lnTo>
                    <a:pt x="1049" y="246"/>
                  </a:lnTo>
                  <a:lnTo>
                    <a:pt x="964" y="286"/>
                  </a:lnTo>
                  <a:lnTo>
                    <a:pt x="882" y="334"/>
                  </a:lnTo>
                  <a:lnTo>
                    <a:pt x="802" y="385"/>
                  </a:lnTo>
                  <a:lnTo>
                    <a:pt x="726" y="442"/>
                  </a:lnTo>
                  <a:lnTo>
                    <a:pt x="654" y="505"/>
                  </a:lnTo>
                  <a:lnTo>
                    <a:pt x="585" y="572"/>
                  </a:lnTo>
                  <a:lnTo>
                    <a:pt x="520" y="643"/>
                  </a:lnTo>
                  <a:lnTo>
                    <a:pt x="460" y="717"/>
                  </a:lnTo>
                  <a:lnTo>
                    <a:pt x="403" y="798"/>
                  </a:lnTo>
                  <a:lnTo>
                    <a:pt x="351" y="880"/>
                  </a:lnTo>
                  <a:lnTo>
                    <a:pt x="303" y="966"/>
                  </a:lnTo>
                  <a:lnTo>
                    <a:pt x="261" y="1057"/>
                  </a:lnTo>
                  <a:lnTo>
                    <a:pt x="223" y="1150"/>
                  </a:lnTo>
                  <a:lnTo>
                    <a:pt x="191" y="1246"/>
                  </a:lnTo>
                  <a:lnTo>
                    <a:pt x="164" y="1345"/>
                  </a:lnTo>
                  <a:lnTo>
                    <a:pt x="143" y="1447"/>
                  </a:lnTo>
                  <a:lnTo>
                    <a:pt x="127" y="1550"/>
                  </a:lnTo>
                  <a:lnTo>
                    <a:pt x="118" y="1655"/>
                  </a:lnTo>
                  <a:lnTo>
                    <a:pt x="115" y="1763"/>
                  </a:lnTo>
                  <a:lnTo>
                    <a:pt x="118" y="1870"/>
                  </a:lnTo>
                  <a:lnTo>
                    <a:pt x="127" y="1975"/>
                  </a:lnTo>
                  <a:lnTo>
                    <a:pt x="143" y="2080"/>
                  </a:lnTo>
                  <a:lnTo>
                    <a:pt x="164" y="2180"/>
                  </a:lnTo>
                  <a:lnTo>
                    <a:pt x="191" y="2279"/>
                  </a:lnTo>
                  <a:lnTo>
                    <a:pt x="223" y="2376"/>
                  </a:lnTo>
                  <a:lnTo>
                    <a:pt x="261" y="2469"/>
                  </a:lnTo>
                  <a:lnTo>
                    <a:pt x="303" y="2559"/>
                  </a:lnTo>
                  <a:lnTo>
                    <a:pt x="351" y="2645"/>
                  </a:lnTo>
                  <a:lnTo>
                    <a:pt x="403" y="2729"/>
                  </a:lnTo>
                  <a:lnTo>
                    <a:pt x="460" y="2808"/>
                  </a:lnTo>
                  <a:lnTo>
                    <a:pt x="520" y="2883"/>
                  </a:lnTo>
                  <a:lnTo>
                    <a:pt x="585" y="2955"/>
                  </a:lnTo>
                  <a:lnTo>
                    <a:pt x="654" y="3022"/>
                  </a:lnTo>
                  <a:lnTo>
                    <a:pt x="726" y="3083"/>
                  </a:lnTo>
                  <a:lnTo>
                    <a:pt x="802" y="3140"/>
                  </a:lnTo>
                  <a:lnTo>
                    <a:pt x="882" y="3193"/>
                  </a:lnTo>
                  <a:lnTo>
                    <a:pt x="964" y="3239"/>
                  </a:lnTo>
                  <a:lnTo>
                    <a:pt x="1049" y="3280"/>
                  </a:lnTo>
                  <a:lnTo>
                    <a:pt x="1137" y="3315"/>
                  </a:lnTo>
                  <a:lnTo>
                    <a:pt x="1227" y="3345"/>
                  </a:lnTo>
                  <a:lnTo>
                    <a:pt x="1319" y="3368"/>
                  </a:lnTo>
                  <a:lnTo>
                    <a:pt x="1413" y="3386"/>
                  </a:lnTo>
                  <a:lnTo>
                    <a:pt x="1510" y="3396"/>
                  </a:lnTo>
                  <a:lnTo>
                    <a:pt x="1608" y="3399"/>
                  </a:lnTo>
                  <a:lnTo>
                    <a:pt x="1706" y="3396"/>
                  </a:lnTo>
                  <a:lnTo>
                    <a:pt x="1802" y="3386"/>
                  </a:lnTo>
                  <a:lnTo>
                    <a:pt x="1896" y="3368"/>
                  </a:lnTo>
                  <a:lnTo>
                    <a:pt x="1989" y="3345"/>
                  </a:lnTo>
                  <a:lnTo>
                    <a:pt x="2079" y="3315"/>
                  </a:lnTo>
                  <a:lnTo>
                    <a:pt x="2167" y="3280"/>
                  </a:lnTo>
                  <a:lnTo>
                    <a:pt x="2252" y="3239"/>
                  </a:lnTo>
                  <a:lnTo>
                    <a:pt x="2334" y="3193"/>
                  </a:lnTo>
                  <a:lnTo>
                    <a:pt x="2413" y="3140"/>
                  </a:lnTo>
                  <a:lnTo>
                    <a:pt x="2490" y="3083"/>
                  </a:lnTo>
                  <a:lnTo>
                    <a:pt x="2562" y="3022"/>
                  </a:lnTo>
                  <a:lnTo>
                    <a:pt x="2631" y="2955"/>
                  </a:lnTo>
                  <a:lnTo>
                    <a:pt x="2695" y="2883"/>
                  </a:lnTo>
                  <a:lnTo>
                    <a:pt x="2756" y="2808"/>
                  </a:lnTo>
                  <a:lnTo>
                    <a:pt x="2813" y="2729"/>
                  </a:lnTo>
                  <a:lnTo>
                    <a:pt x="2865" y="2645"/>
                  </a:lnTo>
                  <a:lnTo>
                    <a:pt x="2912" y="2559"/>
                  </a:lnTo>
                  <a:lnTo>
                    <a:pt x="2955" y="2469"/>
                  </a:lnTo>
                  <a:lnTo>
                    <a:pt x="2992" y="2376"/>
                  </a:lnTo>
                  <a:lnTo>
                    <a:pt x="3025" y="2279"/>
                  </a:lnTo>
                  <a:lnTo>
                    <a:pt x="3052" y="2180"/>
                  </a:lnTo>
                  <a:lnTo>
                    <a:pt x="3073" y="2080"/>
                  </a:lnTo>
                  <a:lnTo>
                    <a:pt x="3088" y="1975"/>
                  </a:lnTo>
                  <a:lnTo>
                    <a:pt x="3098" y="1870"/>
                  </a:lnTo>
                  <a:lnTo>
                    <a:pt x="3101" y="1763"/>
                  </a:lnTo>
                  <a:lnTo>
                    <a:pt x="3098" y="1655"/>
                  </a:lnTo>
                  <a:lnTo>
                    <a:pt x="3088" y="1550"/>
                  </a:lnTo>
                  <a:lnTo>
                    <a:pt x="3073" y="1447"/>
                  </a:lnTo>
                  <a:lnTo>
                    <a:pt x="3052" y="1345"/>
                  </a:lnTo>
                  <a:lnTo>
                    <a:pt x="3025" y="1246"/>
                  </a:lnTo>
                  <a:lnTo>
                    <a:pt x="2992" y="1150"/>
                  </a:lnTo>
                  <a:lnTo>
                    <a:pt x="2955" y="1057"/>
                  </a:lnTo>
                  <a:lnTo>
                    <a:pt x="2912" y="966"/>
                  </a:lnTo>
                  <a:lnTo>
                    <a:pt x="2865" y="880"/>
                  </a:lnTo>
                  <a:lnTo>
                    <a:pt x="2813" y="798"/>
                  </a:lnTo>
                  <a:lnTo>
                    <a:pt x="2756" y="717"/>
                  </a:lnTo>
                  <a:lnTo>
                    <a:pt x="2695" y="643"/>
                  </a:lnTo>
                  <a:lnTo>
                    <a:pt x="2631" y="572"/>
                  </a:lnTo>
                  <a:lnTo>
                    <a:pt x="2562" y="505"/>
                  </a:lnTo>
                  <a:lnTo>
                    <a:pt x="2490" y="442"/>
                  </a:lnTo>
                  <a:lnTo>
                    <a:pt x="2413" y="385"/>
                  </a:lnTo>
                  <a:lnTo>
                    <a:pt x="2334" y="334"/>
                  </a:lnTo>
                  <a:lnTo>
                    <a:pt x="2252" y="286"/>
                  </a:lnTo>
                  <a:lnTo>
                    <a:pt x="2167" y="246"/>
                  </a:lnTo>
                  <a:lnTo>
                    <a:pt x="2079" y="210"/>
                  </a:lnTo>
                  <a:lnTo>
                    <a:pt x="1989" y="181"/>
                  </a:lnTo>
                  <a:lnTo>
                    <a:pt x="1896" y="157"/>
                  </a:lnTo>
                  <a:lnTo>
                    <a:pt x="1802" y="141"/>
                  </a:lnTo>
                  <a:lnTo>
                    <a:pt x="1706" y="130"/>
                  </a:lnTo>
                  <a:lnTo>
                    <a:pt x="1608" y="126"/>
                  </a:lnTo>
                  <a:close/>
                  <a:moveTo>
                    <a:pt x="1608" y="0"/>
                  </a:moveTo>
                  <a:lnTo>
                    <a:pt x="1709" y="5"/>
                  </a:lnTo>
                  <a:lnTo>
                    <a:pt x="1809" y="15"/>
                  </a:lnTo>
                  <a:lnTo>
                    <a:pt x="1907" y="31"/>
                  </a:lnTo>
                  <a:lnTo>
                    <a:pt x="2003" y="55"/>
                  </a:lnTo>
                  <a:lnTo>
                    <a:pt x="2097" y="84"/>
                  </a:lnTo>
                  <a:lnTo>
                    <a:pt x="2188" y="120"/>
                  </a:lnTo>
                  <a:lnTo>
                    <a:pt x="2277" y="160"/>
                  </a:lnTo>
                  <a:lnTo>
                    <a:pt x="2363" y="208"/>
                  </a:lnTo>
                  <a:lnTo>
                    <a:pt x="2446" y="259"/>
                  </a:lnTo>
                  <a:lnTo>
                    <a:pt x="2526" y="317"/>
                  </a:lnTo>
                  <a:lnTo>
                    <a:pt x="2603" y="379"/>
                  </a:lnTo>
                  <a:lnTo>
                    <a:pt x="2675" y="446"/>
                  </a:lnTo>
                  <a:lnTo>
                    <a:pt x="2745" y="517"/>
                  </a:lnTo>
                  <a:lnTo>
                    <a:pt x="2810" y="594"/>
                  </a:lnTo>
                  <a:lnTo>
                    <a:pt x="2871" y="673"/>
                  </a:lnTo>
                  <a:lnTo>
                    <a:pt x="2927" y="757"/>
                  </a:lnTo>
                  <a:lnTo>
                    <a:pt x="2980" y="844"/>
                  </a:lnTo>
                  <a:lnTo>
                    <a:pt x="3027" y="935"/>
                  </a:lnTo>
                  <a:lnTo>
                    <a:pt x="3070" y="1029"/>
                  </a:lnTo>
                  <a:lnTo>
                    <a:pt x="3107" y="1127"/>
                  </a:lnTo>
                  <a:lnTo>
                    <a:pt x="3140" y="1226"/>
                  </a:lnTo>
                  <a:lnTo>
                    <a:pt x="3167" y="1329"/>
                  </a:lnTo>
                  <a:lnTo>
                    <a:pt x="3188" y="1435"/>
                  </a:lnTo>
                  <a:lnTo>
                    <a:pt x="3203" y="1542"/>
                  </a:lnTo>
                  <a:lnTo>
                    <a:pt x="3213" y="1652"/>
                  </a:lnTo>
                  <a:lnTo>
                    <a:pt x="3216" y="1763"/>
                  </a:lnTo>
                  <a:lnTo>
                    <a:pt x="3213" y="1874"/>
                  </a:lnTo>
                  <a:lnTo>
                    <a:pt x="3203" y="1983"/>
                  </a:lnTo>
                  <a:lnTo>
                    <a:pt x="3188" y="2091"/>
                  </a:lnTo>
                  <a:lnTo>
                    <a:pt x="3167" y="2196"/>
                  </a:lnTo>
                  <a:lnTo>
                    <a:pt x="3140" y="2299"/>
                  </a:lnTo>
                  <a:lnTo>
                    <a:pt x="3107" y="2399"/>
                  </a:lnTo>
                  <a:lnTo>
                    <a:pt x="3070" y="2496"/>
                  </a:lnTo>
                  <a:lnTo>
                    <a:pt x="3027" y="2591"/>
                  </a:lnTo>
                  <a:lnTo>
                    <a:pt x="2980" y="2682"/>
                  </a:lnTo>
                  <a:lnTo>
                    <a:pt x="2927" y="2769"/>
                  </a:lnTo>
                  <a:lnTo>
                    <a:pt x="2871" y="2853"/>
                  </a:lnTo>
                  <a:lnTo>
                    <a:pt x="2810" y="2933"/>
                  </a:lnTo>
                  <a:lnTo>
                    <a:pt x="2745" y="3008"/>
                  </a:lnTo>
                  <a:lnTo>
                    <a:pt x="2675" y="3080"/>
                  </a:lnTo>
                  <a:lnTo>
                    <a:pt x="2603" y="3147"/>
                  </a:lnTo>
                  <a:lnTo>
                    <a:pt x="2526" y="3209"/>
                  </a:lnTo>
                  <a:lnTo>
                    <a:pt x="2446" y="3266"/>
                  </a:lnTo>
                  <a:lnTo>
                    <a:pt x="2363" y="3319"/>
                  </a:lnTo>
                  <a:lnTo>
                    <a:pt x="2277" y="3365"/>
                  </a:lnTo>
                  <a:lnTo>
                    <a:pt x="2188" y="3407"/>
                  </a:lnTo>
                  <a:lnTo>
                    <a:pt x="2097" y="3442"/>
                  </a:lnTo>
                  <a:lnTo>
                    <a:pt x="2003" y="3471"/>
                  </a:lnTo>
                  <a:lnTo>
                    <a:pt x="1907" y="3494"/>
                  </a:lnTo>
                  <a:lnTo>
                    <a:pt x="1809" y="3512"/>
                  </a:lnTo>
                  <a:lnTo>
                    <a:pt x="1709" y="3522"/>
                  </a:lnTo>
                  <a:lnTo>
                    <a:pt x="1608" y="3525"/>
                  </a:lnTo>
                  <a:lnTo>
                    <a:pt x="1506" y="3522"/>
                  </a:lnTo>
                  <a:lnTo>
                    <a:pt x="1406" y="3512"/>
                  </a:lnTo>
                  <a:lnTo>
                    <a:pt x="1308" y="3494"/>
                  </a:lnTo>
                  <a:lnTo>
                    <a:pt x="1212" y="3471"/>
                  </a:lnTo>
                  <a:lnTo>
                    <a:pt x="1119" y="3442"/>
                  </a:lnTo>
                  <a:lnTo>
                    <a:pt x="1027" y="3407"/>
                  </a:lnTo>
                  <a:lnTo>
                    <a:pt x="939" y="3365"/>
                  </a:lnTo>
                  <a:lnTo>
                    <a:pt x="853" y="3319"/>
                  </a:lnTo>
                  <a:lnTo>
                    <a:pt x="769" y="3266"/>
                  </a:lnTo>
                  <a:lnTo>
                    <a:pt x="689" y="3209"/>
                  </a:lnTo>
                  <a:lnTo>
                    <a:pt x="613" y="3147"/>
                  </a:lnTo>
                  <a:lnTo>
                    <a:pt x="540" y="3080"/>
                  </a:lnTo>
                  <a:lnTo>
                    <a:pt x="471" y="3008"/>
                  </a:lnTo>
                  <a:lnTo>
                    <a:pt x="406" y="2933"/>
                  </a:lnTo>
                  <a:lnTo>
                    <a:pt x="345" y="2853"/>
                  </a:lnTo>
                  <a:lnTo>
                    <a:pt x="288" y="2769"/>
                  </a:lnTo>
                  <a:lnTo>
                    <a:pt x="236" y="2682"/>
                  </a:lnTo>
                  <a:lnTo>
                    <a:pt x="188" y="2591"/>
                  </a:lnTo>
                  <a:lnTo>
                    <a:pt x="146" y="2496"/>
                  </a:lnTo>
                  <a:lnTo>
                    <a:pt x="108" y="2399"/>
                  </a:lnTo>
                  <a:lnTo>
                    <a:pt x="76" y="2299"/>
                  </a:lnTo>
                  <a:lnTo>
                    <a:pt x="49" y="2196"/>
                  </a:lnTo>
                  <a:lnTo>
                    <a:pt x="28" y="2091"/>
                  </a:lnTo>
                  <a:lnTo>
                    <a:pt x="12" y="1983"/>
                  </a:lnTo>
                  <a:lnTo>
                    <a:pt x="3" y="1874"/>
                  </a:lnTo>
                  <a:lnTo>
                    <a:pt x="0" y="1763"/>
                  </a:lnTo>
                  <a:lnTo>
                    <a:pt x="3" y="1652"/>
                  </a:lnTo>
                  <a:lnTo>
                    <a:pt x="12" y="1542"/>
                  </a:lnTo>
                  <a:lnTo>
                    <a:pt x="28" y="1435"/>
                  </a:lnTo>
                  <a:lnTo>
                    <a:pt x="49" y="1329"/>
                  </a:lnTo>
                  <a:lnTo>
                    <a:pt x="76" y="1226"/>
                  </a:lnTo>
                  <a:lnTo>
                    <a:pt x="108" y="1127"/>
                  </a:lnTo>
                  <a:lnTo>
                    <a:pt x="146" y="1029"/>
                  </a:lnTo>
                  <a:lnTo>
                    <a:pt x="188" y="935"/>
                  </a:lnTo>
                  <a:lnTo>
                    <a:pt x="236" y="844"/>
                  </a:lnTo>
                  <a:lnTo>
                    <a:pt x="288" y="757"/>
                  </a:lnTo>
                  <a:lnTo>
                    <a:pt x="345" y="673"/>
                  </a:lnTo>
                  <a:lnTo>
                    <a:pt x="406" y="594"/>
                  </a:lnTo>
                  <a:lnTo>
                    <a:pt x="471" y="517"/>
                  </a:lnTo>
                  <a:lnTo>
                    <a:pt x="540" y="446"/>
                  </a:lnTo>
                  <a:lnTo>
                    <a:pt x="613" y="379"/>
                  </a:lnTo>
                  <a:lnTo>
                    <a:pt x="689" y="317"/>
                  </a:lnTo>
                  <a:lnTo>
                    <a:pt x="769" y="259"/>
                  </a:lnTo>
                  <a:lnTo>
                    <a:pt x="853" y="208"/>
                  </a:lnTo>
                  <a:lnTo>
                    <a:pt x="939" y="160"/>
                  </a:lnTo>
                  <a:lnTo>
                    <a:pt x="1027" y="120"/>
                  </a:lnTo>
                  <a:lnTo>
                    <a:pt x="1119" y="84"/>
                  </a:lnTo>
                  <a:lnTo>
                    <a:pt x="1212" y="55"/>
                  </a:lnTo>
                  <a:lnTo>
                    <a:pt x="1308" y="31"/>
                  </a:lnTo>
                  <a:lnTo>
                    <a:pt x="1406" y="15"/>
                  </a:lnTo>
                  <a:lnTo>
                    <a:pt x="1506" y="5"/>
                  </a:lnTo>
                  <a:lnTo>
                    <a:pt x="16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7" name="Freeform 171"/>
            <p:cNvSpPr>
              <a:spLocks/>
            </p:cNvSpPr>
            <p:nvPr/>
          </p:nvSpPr>
          <p:spPr bwMode="auto">
            <a:xfrm>
              <a:off x="2697163" y="2852738"/>
              <a:ext cx="236537" cy="17463"/>
            </a:xfrm>
            <a:custGeom>
              <a:avLst/>
              <a:gdLst>
                <a:gd name="T0" fmla="*/ 57 w 1492"/>
                <a:gd name="T1" fmla="*/ 0 h 125"/>
                <a:gd name="T2" fmla="*/ 1435 w 1492"/>
                <a:gd name="T3" fmla="*/ 0 h 125"/>
                <a:gd name="T4" fmla="*/ 1453 w 1492"/>
                <a:gd name="T5" fmla="*/ 3 h 125"/>
                <a:gd name="T6" fmla="*/ 1468 w 1492"/>
                <a:gd name="T7" fmla="*/ 12 h 125"/>
                <a:gd name="T8" fmla="*/ 1481 w 1492"/>
                <a:gd name="T9" fmla="*/ 25 h 125"/>
                <a:gd name="T10" fmla="*/ 1489 w 1492"/>
                <a:gd name="T11" fmla="*/ 43 h 125"/>
                <a:gd name="T12" fmla="*/ 1492 w 1492"/>
                <a:gd name="T13" fmla="*/ 63 h 125"/>
                <a:gd name="T14" fmla="*/ 1489 w 1492"/>
                <a:gd name="T15" fmla="*/ 82 h 125"/>
                <a:gd name="T16" fmla="*/ 1481 w 1492"/>
                <a:gd name="T17" fmla="*/ 100 h 125"/>
                <a:gd name="T18" fmla="*/ 1468 w 1492"/>
                <a:gd name="T19" fmla="*/ 113 h 125"/>
                <a:gd name="T20" fmla="*/ 1453 w 1492"/>
                <a:gd name="T21" fmla="*/ 122 h 125"/>
                <a:gd name="T22" fmla="*/ 1435 w 1492"/>
                <a:gd name="T23" fmla="*/ 125 h 125"/>
                <a:gd name="T24" fmla="*/ 57 w 1492"/>
                <a:gd name="T25" fmla="*/ 125 h 125"/>
                <a:gd name="T26" fmla="*/ 39 w 1492"/>
                <a:gd name="T27" fmla="*/ 122 h 125"/>
                <a:gd name="T28" fmla="*/ 23 w 1492"/>
                <a:gd name="T29" fmla="*/ 113 h 125"/>
                <a:gd name="T30" fmla="*/ 11 w 1492"/>
                <a:gd name="T31" fmla="*/ 100 h 125"/>
                <a:gd name="T32" fmla="*/ 3 w 1492"/>
                <a:gd name="T33" fmla="*/ 82 h 125"/>
                <a:gd name="T34" fmla="*/ 0 w 1492"/>
                <a:gd name="T35" fmla="*/ 63 h 125"/>
                <a:gd name="T36" fmla="*/ 3 w 1492"/>
                <a:gd name="T37" fmla="*/ 43 h 125"/>
                <a:gd name="T38" fmla="*/ 11 w 1492"/>
                <a:gd name="T39" fmla="*/ 25 h 125"/>
                <a:gd name="T40" fmla="*/ 23 w 1492"/>
                <a:gd name="T41" fmla="*/ 12 h 125"/>
                <a:gd name="T42" fmla="*/ 39 w 1492"/>
                <a:gd name="T43" fmla="*/ 3 h 125"/>
                <a:gd name="T44" fmla="*/ 57 w 1492"/>
                <a:gd name="T4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2" h="125">
                  <a:moveTo>
                    <a:pt x="57" y="0"/>
                  </a:moveTo>
                  <a:lnTo>
                    <a:pt x="1435" y="0"/>
                  </a:lnTo>
                  <a:lnTo>
                    <a:pt x="1453" y="3"/>
                  </a:lnTo>
                  <a:lnTo>
                    <a:pt x="1468" y="12"/>
                  </a:lnTo>
                  <a:lnTo>
                    <a:pt x="1481" y="25"/>
                  </a:lnTo>
                  <a:lnTo>
                    <a:pt x="1489" y="43"/>
                  </a:lnTo>
                  <a:lnTo>
                    <a:pt x="1492" y="63"/>
                  </a:lnTo>
                  <a:lnTo>
                    <a:pt x="1489" y="82"/>
                  </a:lnTo>
                  <a:lnTo>
                    <a:pt x="1481" y="100"/>
                  </a:lnTo>
                  <a:lnTo>
                    <a:pt x="1468" y="113"/>
                  </a:lnTo>
                  <a:lnTo>
                    <a:pt x="1453" y="122"/>
                  </a:lnTo>
                  <a:lnTo>
                    <a:pt x="1435" y="125"/>
                  </a:lnTo>
                  <a:lnTo>
                    <a:pt x="57" y="125"/>
                  </a:lnTo>
                  <a:lnTo>
                    <a:pt x="39" y="122"/>
                  </a:lnTo>
                  <a:lnTo>
                    <a:pt x="23" y="113"/>
                  </a:lnTo>
                  <a:lnTo>
                    <a:pt x="11" y="100"/>
                  </a:lnTo>
                  <a:lnTo>
                    <a:pt x="3" y="82"/>
                  </a:lnTo>
                  <a:lnTo>
                    <a:pt x="0" y="63"/>
                  </a:lnTo>
                  <a:lnTo>
                    <a:pt x="3" y="43"/>
                  </a:lnTo>
                  <a:lnTo>
                    <a:pt x="11" y="25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8" name="Freeform 172"/>
            <p:cNvSpPr>
              <a:spLocks/>
            </p:cNvSpPr>
            <p:nvPr/>
          </p:nvSpPr>
          <p:spPr bwMode="auto">
            <a:xfrm>
              <a:off x="2697163" y="2952750"/>
              <a:ext cx="236537" cy="17463"/>
            </a:xfrm>
            <a:custGeom>
              <a:avLst/>
              <a:gdLst>
                <a:gd name="T0" fmla="*/ 57 w 1492"/>
                <a:gd name="T1" fmla="*/ 0 h 126"/>
                <a:gd name="T2" fmla="*/ 1435 w 1492"/>
                <a:gd name="T3" fmla="*/ 0 h 126"/>
                <a:gd name="T4" fmla="*/ 1453 w 1492"/>
                <a:gd name="T5" fmla="*/ 3 h 126"/>
                <a:gd name="T6" fmla="*/ 1468 w 1492"/>
                <a:gd name="T7" fmla="*/ 12 h 126"/>
                <a:gd name="T8" fmla="*/ 1481 w 1492"/>
                <a:gd name="T9" fmla="*/ 25 h 126"/>
                <a:gd name="T10" fmla="*/ 1489 w 1492"/>
                <a:gd name="T11" fmla="*/ 43 h 126"/>
                <a:gd name="T12" fmla="*/ 1492 w 1492"/>
                <a:gd name="T13" fmla="*/ 63 h 126"/>
                <a:gd name="T14" fmla="*/ 1489 w 1492"/>
                <a:gd name="T15" fmla="*/ 82 h 126"/>
                <a:gd name="T16" fmla="*/ 1481 w 1492"/>
                <a:gd name="T17" fmla="*/ 100 h 126"/>
                <a:gd name="T18" fmla="*/ 1468 w 1492"/>
                <a:gd name="T19" fmla="*/ 114 h 126"/>
                <a:gd name="T20" fmla="*/ 1453 w 1492"/>
                <a:gd name="T21" fmla="*/ 123 h 126"/>
                <a:gd name="T22" fmla="*/ 1435 w 1492"/>
                <a:gd name="T23" fmla="*/ 126 h 126"/>
                <a:gd name="T24" fmla="*/ 57 w 1492"/>
                <a:gd name="T25" fmla="*/ 126 h 126"/>
                <a:gd name="T26" fmla="*/ 39 w 1492"/>
                <a:gd name="T27" fmla="*/ 123 h 126"/>
                <a:gd name="T28" fmla="*/ 23 w 1492"/>
                <a:gd name="T29" fmla="*/ 114 h 126"/>
                <a:gd name="T30" fmla="*/ 11 w 1492"/>
                <a:gd name="T31" fmla="*/ 100 h 126"/>
                <a:gd name="T32" fmla="*/ 3 w 1492"/>
                <a:gd name="T33" fmla="*/ 82 h 126"/>
                <a:gd name="T34" fmla="*/ 0 w 1492"/>
                <a:gd name="T35" fmla="*/ 63 h 126"/>
                <a:gd name="T36" fmla="*/ 3 w 1492"/>
                <a:gd name="T37" fmla="*/ 43 h 126"/>
                <a:gd name="T38" fmla="*/ 11 w 1492"/>
                <a:gd name="T39" fmla="*/ 25 h 126"/>
                <a:gd name="T40" fmla="*/ 23 w 1492"/>
                <a:gd name="T41" fmla="*/ 12 h 126"/>
                <a:gd name="T42" fmla="*/ 39 w 1492"/>
                <a:gd name="T43" fmla="*/ 3 h 126"/>
                <a:gd name="T44" fmla="*/ 57 w 1492"/>
                <a:gd name="T4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2" h="126">
                  <a:moveTo>
                    <a:pt x="57" y="0"/>
                  </a:moveTo>
                  <a:lnTo>
                    <a:pt x="1435" y="0"/>
                  </a:lnTo>
                  <a:lnTo>
                    <a:pt x="1453" y="3"/>
                  </a:lnTo>
                  <a:lnTo>
                    <a:pt x="1468" y="12"/>
                  </a:lnTo>
                  <a:lnTo>
                    <a:pt x="1481" y="25"/>
                  </a:lnTo>
                  <a:lnTo>
                    <a:pt x="1489" y="43"/>
                  </a:lnTo>
                  <a:lnTo>
                    <a:pt x="1492" y="63"/>
                  </a:lnTo>
                  <a:lnTo>
                    <a:pt x="1489" y="82"/>
                  </a:lnTo>
                  <a:lnTo>
                    <a:pt x="1481" y="100"/>
                  </a:lnTo>
                  <a:lnTo>
                    <a:pt x="1468" y="114"/>
                  </a:lnTo>
                  <a:lnTo>
                    <a:pt x="1453" y="123"/>
                  </a:lnTo>
                  <a:lnTo>
                    <a:pt x="1435" y="126"/>
                  </a:lnTo>
                  <a:lnTo>
                    <a:pt x="57" y="126"/>
                  </a:lnTo>
                  <a:lnTo>
                    <a:pt x="39" y="123"/>
                  </a:lnTo>
                  <a:lnTo>
                    <a:pt x="23" y="114"/>
                  </a:lnTo>
                  <a:lnTo>
                    <a:pt x="11" y="100"/>
                  </a:lnTo>
                  <a:lnTo>
                    <a:pt x="3" y="82"/>
                  </a:lnTo>
                  <a:lnTo>
                    <a:pt x="0" y="63"/>
                  </a:lnTo>
                  <a:lnTo>
                    <a:pt x="3" y="43"/>
                  </a:lnTo>
                  <a:lnTo>
                    <a:pt x="11" y="25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" name="Freeform 173"/>
            <p:cNvSpPr>
              <a:spLocks/>
            </p:cNvSpPr>
            <p:nvPr/>
          </p:nvSpPr>
          <p:spPr bwMode="auto">
            <a:xfrm>
              <a:off x="2697163" y="3052763"/>
              <a:ext cx="236537" cy="17463"/>
            </a:xfrm>
            <a:custGeom>
              <a:avLst/>
              <a:gdLst>
                <a:gd name="T0" fmla="*/ 57 w 1492"/>
                <a:gd name="T1" fmla="*/ 0 h 126"/>
                <a:gd name="T2" fmla="*/ 1435 w 1492"/>
                <a:gd name="T3" fmla="*/ 0 h 126"/>
                <a:gd name="T4" fmla="*/ 1453 w 1492"/>
                <a:gd name="T5" fmla="*/ 3 h 126"/>
                <a:gd name="T6" fmla="*/ 1468 w 1492"/>
                <a:gd name="T7" fmla="*/ 12 h 126"/>
                <a:gd name="T8" fmla="*/ 1481 w 1492"/>
                <a:gd name="T9" fmla="*/ 26 h 126"/>
                <a:gd name="T10" fmla="*/ 1489 w 1492"/>
                <a:gd name="T11" fmla="*/ 43 h 126"/>
                <a:gd name="T12" fmla="*/ 1492 w 1492"/>
                <a:gd name="T13" fmla="*/ 64 h 126"/>
                <a:gd name="T14" fmla="*/ 1489 w 1492"/>
                <a:gd name="T15" fmla="*/ 83 h 126"/>
                <a:gd name="T16" fmla="*/ 1481 w 1492"/>
                <a:gd name="T17" fmla="*/ 100 h 126"/>
                <a:gd name="T18" fmla="*/ 1468 w 1492"/>
                <a:gd name="T19" fmla="*/ 114 h 126"/>
                <a:gd name="T20" fmla="*/ 1453 w 1492"/>
                <a:gd name="T21" fmla="*/ 123 h 126"/>
                <a:gd name="T22" fmla="*/ 1435 w 1492"/>
                <a:gd name="T23" fmla="*/ 126 h 126"/>
                <a:gd name="T24" fmla="*/ 57 w 1492"/>
                <a:gd name="T25" fmla="*/ 126 h 126"/>
                <a:gd name="T26" fmla="*/ 39 w 1492"/>
                <a:gd name="T27" fmla="*/ 123 h 126"/>
                <a:gd name="T28" fmla="*/ 23 w 1492"/>
                <a:gd name="T29" fmla="*/ 114 h 126"/>
                <a:gd name="T30" fmla="*/ 11 w 1492"/>
                <a:gd name="T31" fmla="*/ 100 h 126"/>
                <a:gd name="T32" fmla="*/ 3 w 1492"/>
                <a:gd name="T33" fmla="*/ 83 h 126"/>
                <a:gd name="T34" fmla="*/ 0 w 1492"/>
                <a:gd name="T35" fmla="*/ 64 h 126"/>
                <a:gd name="T36" fmla="*/ 3 w 1492"/>
                <a:gd name="T37" fmla="*/ 43 h 126"/>
                <a:gd name="T38" fmla="*/ 11 w 1492"/>
                <a:gd name="T39" fmla="*/ 26 h 126"/>
                <a:gd name="T40" fmla="*/ 23 w 1492"/>
                <a:gd name="T41" fmla="*/ 12 h 126"/>
                <a:gd name="T42" fmla="*/ 39 w 1492"/>
                <a:gd name="T43" fmla="*/ 3 h 126"/>
                <a:gd name="T44" fmla="*/ 57 w 1492"/>
                <a:gd name="T4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2" h="126">
                  <a:moveTo>
                    <a:pt x="57" y="0"/>
                  </a:moveTo>
                  <a:lnTo>
                    <a:pt x="1435" y="0"/>
                  </a:lnTo>
                  <a:lnTo>
                    <a:pt x="1453" y="3"/>
                  </a:lnTo>
                  <a:lnTo>
                    <a:pt x="1468" y="12"/>
                  </a:lnTo>
                  <a:lnTo>
                    <a:pt x="1481" y="26"/>
                  </a:lnTo>
                  <a:lnTo>
                    <a:pt x="1489" y="43"/>
                  </a:lnTo>
                  <a:lnTo>
                    <a:pt x="1492" y="64"/>
                  </a:lnTo>
                  <a:lnTo>
                    <a:pt x="1489" y="83"/>
                  </a:lnTo>
                  <a:lnTo>
                    <a:pt x="1481" y="100"/>
                  </a:lnTo>
                  <a:lnTo>
                    <a:pt x="1468" y="114"/>
                  </a:lnTo>
                  <a:lnTo>
                    <a:pt x="1453" y="123"/>
                  </a:lnTo>
                  <a:lnTo>
                    <a:pt x="1435" y="126"/>
                  </a:lnTo>
                  <a:lnTo>
                    <a:pt x="57" y="126"/>
                  </a:lnTo>
                  <a:lnTo>
                    <a:pt x="39" y="123"/>
                  </a:lnTo>
                  <a:lnTo>
                    <a:pt x="23" y="114"/>
                  </a:lnTo>
                  <a:lnTo>
                    <a:pt x="11" y="100"/>
                  </a:lnTo>
                  <a:lnTo>
                    <a:pt x="3" y="83"/>
                  </a:lnTo>
                  <a:lnTo>
                    <a:pt x="0" y="64"/>
                  </a:lnTo>
                  <a:lnTo>
                    <a:pt x="3" y="43"/>
                  </a:lnTo>
                  <a:lnTo>
                    <a:pt x="11" y="26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6" name="Freeform 375"/>
          <p:cNvSpPr>
            <a:spLocks noChangeArrowheads="1"/>
          </p:cNvSpPr>
          <p:nvPr/>
        </p:nvSpPr>
        <p:spPr bwMode="auto">
          <a:xfrm>
            <a:off x="1654639" y="2766283"/>
            <a:ext cx="454025" cy="400050"/>
          </a:xfrm>
          <a:custGeom>
            <a:avLst/>
            <a:gdLst>
              <a:gd name="connsiteX0" fmla="*/ 0 w 454025"/>
              <a:gd name="connsiteY0" fmla="*/ 381000 h 400050"/>
              <a:gd name="connsiteX1" fmla="*/ 454025 w 454025"/>
              <a:gd name="connsiteY1" fmla="*/ 381000 h 400050"/>
              <a:gd name="connsiteX2" fmla="*/ 454025 w 454025"/>
              <a:gd name="connsiteY2" fmla="*/ 400050 h 400050"/>
              <a:gd name="connsiteX3" fmla="*/ 0 w 454025"/>
              <a:gd name="connsiteY3" fmla="*/ 400050 h 400050"/>
              <a:gd name="connsiteX4" fmla="*/ 0 w 454025"/>
              <a:gd name="connsiteY4" fmla="*/ 254000 h 400050"/>
              <a:gd name="connsiteX5" fmla="*/ 454025 w 454025"/>
              <a:gd name="connsiteY5" fmla="*/ 254000 h 400050"/>
              <a:gd name="connsiteX6" fmla="*/ 454025 w 454025"/>
              <a:gd name="connsiteY6" fmla="*/ 273050 h 400050"/>
              <a:gd name="connsiteX7" fmla="*/ 0 w 454025"/>
              <a:gd name="connsiteY7" fmla="*/ 273050 h 400050"/>
              <a:gd name="connsiteX8" fmla="*/ 0 w 454025"/>
              <a:gd name="connsiteY8" fmla="*/ 127000 h 400050"/>
              <a:gd name="connsiteX9" fmla="*/ 454025 w 454025"/>
              <a:gd name="connsiteY9" fmla="*/ 127000 h 400050"/>
              <a:gd name="connsiteX10" fmla="*/ 454025 w 454025"/>
              <a:gd name="connsiteY10" fmla="*/ 144463 h 400050"/>
              <a:gd name="connsiteX11" fmla="*/ 0 w 454025"/>
              <a:gd name="connsiteY11" fmla="*/ 144463 h 400050"/>
              <a:gd name="connsiteX12" fmla="*/ 0 w 454025"/>
              <a:gd name="connsiteY12" fmla="*/ 0 h 400050"/>
              <a:gd name="connsiteX13" fmla="*/ 454025 w 454025"/>
              <a:gd name="connsiteY13" fmla="*/ 0 h 400050"/>
              <a:gd name="connsiteX14" fmla="*/ 454025 w 454025"/>
              <a:gd name="connsiteY14" fmla="*/ 17463 h 400050"/>
              <a:gd name="connsiteX15" fmla="*/ 0 w 454025"/>
              <a:gd name="connsiteY15" fmla="*/ 17463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54025" h="400050">
                <a:moveTo>
                  <a:pt x="0" y="381000"/>
                </a:moveTo>
                <a:lnTo>
                  <a:pt x="454025" y="381000"/>
                </a:lnTo>
                <a:lnTo>
                  <a:pt x="454025" y="400050"/>
                </a:lnTo>
                <a:lnTo>
                  <a:pt x="0" y="400050"/>
                </a:lnTo>
                <a:close/>
                <a:moveTo>
                  <a:pt x="0" y="254000"/>
                </a:moveTo>
                <a:lnTo>
                  <a:pt x="454025" y="254000"/>
                </a:lnTo>
                <a:lnTo>
                  <a:pt x="454025" y="273050"/>
                </a:lnTo>
                <a:lnTo>
                  <a:pt x="0" y="273050"/>
                </a:lnTo>
                <a:close/>
                <a:moveTo>
                  <a:pt x="0" y="127000"/>
                </a:moveTo>
                <a:lnTo>
                  <a:pt x="454025" y="127000"/>
                </a:lnTo>
                <a:lnTo>
                  <a:pt x="454025" y="144463"/>
                </a:lnTo>
                <a:lnTo>
                  <a:pt x="0" y="144463"/>
                </a:lnTo>
                <a:close/>
                <a:moveTo>
                  <a:pt x="0" y="0"/>
                </a:moveTo>
                <a:lnTo>
                  <a:pt x="454025" y="0"/>
                </a:lnTo>
                <a:lnTo>
                  <a:pt x="454025" y="17463"/>
                </a:lnTo>
                <a:lnTo>
                  <a:pt x="0" y="1746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895" name="Group 894"/>
          <p:cNvGrpSpPr/>
          <p:nvPr/>
        </p:nvGrpSpPr>
        <p:grpSpPr>
          <a:xfrm>
            <a:off x="679457" y="2701196"/>
            <a:ext cx="533400" cy="530225"/>
            <a:chOff x="723900" y="2698750"/>
            <a:chExt cx="533400" cy="5302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1" name="Rectangle 186"/>
            <p:cNvSpPr>
              <a:spLocks noChangeArrowheads="1"/>
            </p:cNvSpPr>
            <p:nvPr/>
          </p:nvSpPr>
          <p:spPr bwMode="auto">
            <a:xfrm>
              <a:off x="806450" y="2808288"/>
              <a:ext cx="366713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2" name="Rectangle 187"/>
            <p:cNvSpPr>
              <a:spLocks noChangeArrowheads="1"/>
            </p:cNvSpPr>
            <p:nvPr/>
          </p:nvSpPr>
          <p:spPr bwMode="auto">
            <a:xfrm>
              <a:off x="806450" y="2954338"/>
              <a:ext cx="366713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" name="Rectangle 188"/>
            <p:cNvSpPr>
              <a:spLocks noChangeArrowheads="1"/>
            </p:cNvSpPr>
            <p:nvPr/>
          </p:nvSpPr>
          <p:spPr bwMode="auto">
            <a:xfrm>
              <a:off x="806450" y="3100388"/>
              <a:ext cx="366713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4" name="Freeform 189"/>
            <p:cNvSpPr>
              <a:spLocks noEditPoints="1"/>
            </p:cNvSpPr>
            <p:nvPr/>
          </p:nvSpPr>
          <p:spPr bwMode="auto">
            <a:xfrm>
              <a:off x="723900" y="2698750"/>
              <a:ext cx="533400" cy="530225"/>
            </a:xfrm>
            <a:custGeom>
              <a:avLst/>
              <a:gdLst>
                <a:gd name="T0" fmla="*/ 117 w 3357"/>
                <a:gd name="T1" fmla="*/ 115 h 3335"/>
                <a:gd name="T2" fmla="*/ 117 w 3357"/>
                <a:gd name="T3" fmla="*/ 3220 h 3335"/>
                <a:gd name="T4" fmla="*/ 3241 w 3357"/>
                <a:gd name="T5" fmla="*/ 3220 h 3335"/>
                <a:gd name="T6" fmla="*/ 3241 w 3357"/>
                <a:gd name="T7" fmla="*/ 115 h 3335"/>
                <a:gd name="T8" fmla="*/ 117 w 3357"/>
                <a:gd name="T9" fmla="*/ 115 h 3335"/>
                <a:gd name="T10" fmla="*/ 0 w 3357"/>
                <a:gd name="T11" fmla="*/ 0 h 3335"/>
                <a:gd name="T12" fmla="*/ 3357 w 3357"/>
                <a:gd name="T13" fmla="*/ 0 h 3335"/>
                <a:gd name="T14" fmla="*/ 3357 w 3357"/>
                <a:gd name="T15" fmla="*/ 3335 h 3335"/>
                <a:gd name="T16" fmla="*/ 0 w 3357"/>
                <a:gd name="T17" fmla="*/ 3335 h 3335"/>
                <a:gd name="T18" fmla="*/ 0 w 3357"/>
                <a:gd name="T19" fmla="*/ 0 h 3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57" h="3335">
                  <a:moveTo>
                    <a:pt x="117" y="115"/>
                  </a:moveTo>
                  <a:lnTo>
                    <a:pt x="117" y="3220"/>
                  </a:lnTo>
                  <a:lnTo>
                    <a:pt x="3241" y="3220"/>
                  </a:lnTo>
                  <a:lnTo>
                    <a:pt x="3241" y="115"/>
                  </a:lnTo>
                  <a:lnTo>
                    <a:pt x="117" y="115"/>
                  </a:lnTo>
                  <a:close/>
                  <a:moveTo>
                    <a:pt x="0" y="0"/>
                  </a:moveTo>
                  <a:lnTo>
                    <a:pt x="3357" y="0"/>
                  </a:lnTo>
                  <a:lnTo>
                    <a:pt x="3357" y="3335"/>
                  </a:lnTo>
                  <a:lnTo>
                    <a:pt x="0" y="333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2" name="Group 331"/>
          <p:cNvGrpSpPr/>
          <p:nvPr/>
        </p:nvGrpSpPr>
        <p:grpSpPr>
          <a:xfrm>
            <a:off x="11009584" y="3491665"/>
            <a:ext cx="454025" cy="493713"/>
            <a:chOff x="10979150" y="3490913"/>
            <a:chExt cx="454025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23" name="Freeform 194"/>
            <p:cNvSpPr>
              <a:spLocks noEditPoints="1"/>
            </p:cNvSpPr>
            <p:nvPr/>
          </p:nvSpPr>
          <p:spPr bwMode="auto">
            <a:xfrm>
              <a:off x="11052175" y="3563938"/>
              <a:ext cx="307975" cy="420688"/>
            </a:xfrm>
            <a:custGeom>
              <a:avLst/>
              <a:gdLst>
                <a:gd name="T0" fmla="*/ 901 w 2139"/>
                <a:gd name="T1" fmla="*/ 2601 h 2915"/>
                <a:gd name="T2" fmla="*/ 944 w 2139"/>
                <a:gd name="T3" fmla="*/ 2661 h 2915"/>
                <a:gd name="T4" fmla="*/ 1198 w 2139"/>
                <a:gd name="T5" fmla="*/ 2641 h 2915"/>
                <a:gd name="T6" fmla="*/ 1258 w 2139"/>
                <a:gd name="T7" fmla="*/ 2598 h 2915"/>
                <a:gd name="T8" fmla="*/ 1069 w 2139"/>
                <a:gd name="T9" fmla="*/ 127 h 2915"/>
                <a:gd name="T10" fmla="*/ 771 w 2139"/>
                <a:gd name="T11" fmla="*/ 175 h 2915"/>
                <a:gd name="T12" fmla="*/ 513 w 2139"/>
                <a:gd name="T13" fmla="*/ 310 h 2915"/>
                <a:gd name="T14" fmla="*/ 308 w 2139"/>
                <a:gd name="T15" fmla="*/ 516 h 2915"/>
                <a:gd name="T16" fmla="*/ 174 w 2139"/>
                <a:gd name="T17" fmla="*/ 777 h 2915"/>
                <a:gd name="T18" fmla="*/ 126 w 2139"/>
                <a:gd name="T19" fmla="*/ 1077 h 2915"/>
                <a:gd name="T20" fmla="*/ 173 w 2139"/>
                <a:gd name="T21" fmla="*/ 1374 h 2915"/>
                <a:gd name="T22" fmla="*/ 305 w 2139"/>
                <a:gd name="T23" fmla="*/ 1634 h 2915"/>
                <a:gd name="T24" fmla="*/ 510 w 2139"/>
                <a:gd name="T25" fmla="*/ 1843 h 2915"/>
                <a:gd name="T26" fmla="*/ 774 w 2139"/>
                <a:gd name="T27" fmla="*/ 1980 h 2915"/>
                <a:gd name="T28" fmla="*/ 816 w 2139"/>
                <a:gd name="T29" fmla="*/ 2024 h 2915"/>
                <a:gd name="T30" fmla="*/ 1322 w 2139"/>
                <a:gd name="T31" fmla="*/ 2039 h 2915"/>
                <a:gd name="T32" fmla="*/ 1350 w 2139"/>
                <a:gd name="T33" fmla="*/ 1986 h 2915"/>
                <a:gd name="T34" fmla="*/ 1568 w 2139"/>
                <a:gd name="T35" fmla="*/ 1884 h 2915"/>
                <a:gd name="T36" fmla="*/ 1789 w 2139"/>
                <a:gd name="T37" fmla="*/ 1693 h 2915"/>
                <a:gd name="T38" fmla="*/ 1942 w 2139"/>
                <a:gd name="T39" fmla="*/ 1443 h 2915"/>
                <a:gd name="T40" fmla="*/ 2010 w 2139"/>
                <a:gd name="T41" fmla="*/ 1154 h 2915"/>
                <a:gd name="T42" fmla="*/ 1985 w 2139"/>
                <a:gd name="T43" fmla="*/ 849 h 2915"/>
                <a:gd name="T44" fmla="*/ 1872 w 2139"/>
                <a:gd name="T45" fmla="*/ 577 h 2915"/>
                <a:gd name="T46" fmla="*/ 1683 w 2139"/>
                <a:gd name="T47" fmla="*/ 356 h 2915"/>
                <a:gd name="T48" fmla="*/ 1436 w 2139"/>
                <a:gd name="T49" fmla="*/ 202 h 2915"/>
                <a:gd name="T50" fmla="*/ 1147 w 2139"/>
                <a:gd name="T51" fmla="*/ 130 h 2915"/>
                <a:gd name="T52" fmla="*/ 1235 w 2139"/>
                <a:gd name="T53" fmla="*/ 13 h 2915"/>
                <a:gd name="T54" fmla="*/ 1539 w 2139"/>
                <a:gd name="T55" fmla="*/ 109 h 2915"/>
                <a:gd name="T56" fmla="*/ 1798 w 2139"/>
                <a:gd name="T57" fmla="*/ 289 h 2915"/>
                <a:gd name="T58" fmla="*/ 1993 w 2139"/>
                <a:gd name="T59" fmla="*/ 534 h 2915"/>
                <a:gd name="T60" fmla="*/ 2111 w 2139"/>
                <a:gd name="T61" fmla="*/ 831 h 2915"/>
                <a:gd name="T62" fmla="*/ 2137 w 2139"/>
                <a:gd name="T63" fmla="*/ 1156 h 2915"/>
                <a:gd name="T64" fmla="*/ 2071 w 2139"/>
                <a:gd name="T65" fmla="*/ 1457 h 2915"/>
                <a:gd name="T66" fmla="*/ 1928 w 2139"/>
                <a:gd name="T67" fmla="*/ 1722 h 2915"/>
                <a:gd name="T68" fmla="*/ 1715 w 2139"/>
                <a:gd name="T69" fmla="*/ 1936 h 2915"/>
                <a:gd name="T70" fmla="*/ 1447 w 2139"/>
                <a:gd name="T71" fmla="*/ 2085 h 2915"/>
                <a:gd name="T72" fmla="*/ 1421 w 2139"/>
                <a:gd name="T73" fmla="*/ 2712 h 2915"/>
                <a:gd name="T74" fmla="*/ 1322 w 2139"/>
                <a:gd name="T75" fmla="*/ 2851 h 2915"/>
                <a:gd name="T76" fmla="*/ 1279 w 2139"/>
                <a:gd name="T77" fmla="*/ 2912 h 2915"/>
                <a:gd name="T78" fmla="*/ 843 w 2139"/>
                <a:gd name="T79" fmla="*/ 2902 h 2915"/>
                <a:gd name="T80" fmla="*/ 817 w 2139"/>
                <a:gd name="T81" fmla="*/ 2725 h 2915"/>
                <a:gd name="T82" fmla="*/ 704 w 2139"/>
                <a:gd name="T83" fmla="*/ 2699 h 2915"/>
                <a:gd name="T84" fmla="*/ 620 w 2139"/>
                <a:gd name="T85" fmla="*/ 2054 h 2915"/>
                <a:gd name="T86" fmla="*/ 365 w 2139"/>
                <a:gd name="T87" fmla="*/ 1888 h 2915"/>
                <a:gd name="T88" fmla="*/ 168 w 2139"/>
                <a:gd name="T89" fmla="*/ 1659 h 2915"/>
                <a:gd name="T90" fmla="*/ 44 w 2139"/>
                <a:gd name="T91" fmla="*/ 1385 h 2915"/>
                <a:gd name="T92" fmla="*/ 0 w 2139"/>
                <a:gd name="T93" fmla="*/ 1077 h 2915"/>
                <a:gd name="T94" fmla="*/ 49 w 2139"/>
                <a:gd name="T95" fmla="*/ 753 h 2915"/>
                <a:gd name="T96" fmla="*/ 188 w 2139"/>
                <a:gd name="T97" fmla="*/ 467 h 2915"/>
                <a:gd name="T98" fmla="*/ 401 w 2139"/>
                <a:gd name="T99" fmla="*/ 237 h 2915"/>
                <a:gd name="T100" fmla="*/ 672 w 2139"/>
                <a:gd name="T101" fmla="*/ 77 h 2915"/>
                <a:gd name="T102" fmla="*/ 986 w 2139"/>
                <a:gd name="T103" fmla="*/ 3 h 2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2915">
                  <a:moveTo>
                    <a:pt x="817" y="2281"/>
                  </a:moveTo>
                  <a:lnTo>
                    <a:pt x="817" y="2598"/>
                  </a:lnTo>
                  <a:lnTo>
                    <a:pt x="881" y="2598"/>
                  </a:lnTo>
                  <a:lnTo>
                    <a:pt x="901" y="2601"/>
                  </a:lnTo>
                  <a:lnTo>
                    <a:pt x="918" y="2611"/>
                  </a:lnTo>
                  <a:lnTo>
                    <a:pt x="931" y="2624"/>
                  </a:lnTo>
                  <a:lnTo>
                    <a:pt x="941" y="2641"/>
                  </a:lnTo>
                  <a:lnTo>
                    <a:pt x="944" y="2661"/>
                  </a:lnTo>
                  <a:lnTo>
                    <a:pt x="944" y="2788"/>
                  </a:lnTo>
                  <a:lnTo>
                    <a:pt x="1195" y="2788"/>
                  </a:lnTo>
                  <a:lnTo>
                    <a:pt x="1195" y="2661"/>
                  </a:lnTo>
                  <a:lnTo>
                    <a:pt x="1198" y="2641"/>
                  </a:lnTo>
                  <a:lnTo>
                    <a:pt x="1208" y="2624"/>
                  </a:lnTo>
                  <a:lnTo>
                    <a:pt x="1221" y="2611"/>
                  </a:lnTo>
                  <a:lnTo>
                    <a:pt x="1238" y="2601"/>
                  </a:lnTo>
                  <a:lnTo>
                    <a:pt x="1258" y="2598"/>
                  </a:lnTo>
                  <a:lnTo>
                    <a:pt x="1322" y="2598"/>
                  </a:lnTo>
                  <a:lnTo>
                    <a:pt x="1322" y="2281"/>
                  </a:lnTo>
                  <a:lnTo>
                    <a:pt x="817" y="2281"/>
                  </a:lnTo>
                  <a:close/>
                  <a:moveTo>
                    <a:pt x="1069" y="127"/>
                  </a:moveTo>
                  <a:lnTo>
                    <a:pt x="992" y="130"/>
                  </a:lnTo>
                  <a:lnTo>
                    <a:pt x="916" y="140"/>
                  </a:lnTo>
                  <a:lnTo>
                    <a:pt x="843" y="155"/>
                  </a:lnTo>
                  <a:lnTo>
                    <a:pt x="771" y="175"/>
                  </a:lnTo>
                  <a:lnTo>
                    <a:pt x="703" y="202"/>
                  </a:lnTo>
                  <a:lnTo>
                    <a:pt x="636" y="234"/>
                  </a:lnTo>
                  <a:lnTo>
                    <a:pt x="573" y="269"/>
                  </a:lnTo>
                  <a:lnTo>
                    <a:pt x="513" y="310"/>
                  </a:lnTo>
                  <a:lnTo>
                    <a:pt x="456" y="356"/>
                  </a:lnTo>
                  <a:lnTo>
                    <a:pt x="402" y="405"/>
                  </a:lnTo>
                  <a:lnTo>
                    <a:pt x="353" y="459"/>
                  </a:lnTo>
                  <a:lnTo>
                    <a:pt x="308" y="516"/>
                  </a:lnTo>
                  <a:lnTo>
                    <a:pt x="267" y="577"/>
                  </a:lnTo>
                  <a:lnTo>
                    <a:pt x="231" y="641"/>
                  </a:lnTo>
                  <a:lnTo>
                    <a:pt x="200" y="708"/>
                  </a:lnTo>
                  <a:lnTo>
                    <a:pt x="174" y="777"/>
                  </a:lnTo>
                  <a:lnTo>
                    <a:pt x="153" y="849"/>
                  </a:lnTo>
                  <a:lnTo>
                    <a:pt x="138" y="924"/>
                  </a:lnTo>
                  <a:lnTo>
                    <a:pt x="129" y="999"/>
                  </a:lnTo>
                  <a:lnTo>
                    <a:pt x="126" y="1077"/>
                  </a:lnTo>
                  <a:lnTo>
                    <a:pt x="129" y="1154"/>
                  </a:lnTo>
                  <a:lnTo>
                    <a:pt x="137" y="1229"/>
                  </a:lnTo>
                  <a:lnTo>
                    <a:pt x="152" y="1303"/>
                  </a:lnTo>
                  <a:lnTo>
                    <a:pt x="173" y="1374"/>
                  </a:lnTo>
                  <a:lnTo>
                    <a:pt x="197" y="1443"/>
                  </a:lnTo>
                  <a:lnTo>
                    <a:pt x="229" y="1510"/>
                  </a:lnTo>
                  <a:lnTo>
                    <a:pt x="264" y="1574"/>
                  </a:lnTo>
                  <a:lnTo>
                    <a:pt x="305" y="1634"/>
                  </a:lnTo>
                  <a:lnTo>
                    <a:pt x="350" y="1693"/>
                  </a:lnTo>
                  <a:lnTo>
                    <a:pt x="399" y="1747"/>
                  </a:lnTo>
                  <a:lnTo>
                    <a:pt x="452" y="1796"/>
                  </a:lnTo>
                  <a:lnTo>
                    <a:pt x="510" y="1843"/>
                  </a:lnTo>
                  <a:lnTo>
                    <a:pt x="571" y="1884"/>
                  </a:lnTo>
                  <a:lnTo>
                    <a:pt x="635" y="1920"/>
                  </a:lnTo>
                  <a:lnTo>
                    <a:pt x="704" y="1953"/>
                  </a:lnTo>
                  <a:lnTo>
                    <a:pt x="774" y="1980"/>
                  </a:lnTo>
                  <a:lnTo>
                    <a:pt x="788" y="1986"/>
                  </a:lnTo>
                  <a:lnTo>
                    <a:pt x="801" y="1997"/>
                  </a:lnTo>
                  <a:lnTo>
                    <a:pt x="810" y="2009"/>
                  </a:lnTo>
                  <a:lnTo>
                    <a:pt x="816" y="2024"/>
                  </a:lnTo>
                  <a:lnTo>
                    <a:pt x="817" y="2039"/>
                  </a:lnTo>
                  <a:lnTo>
                    <a:pt x="817" y="2155"/>
                  </a:lnTo>
                  <a:lnTo>
                    <a:pt x="1322" y="2155"/>
                  </a:lnTo>
                  <a:lnTo>
                    <a:pt x="1322" y="2039"/>
                  </a:lnTo>
                  <a:lnTo>
                    <a:pt x="1323" y="2024"/>
                  </a:lnTo>
                  <a:lnTo>
                    <a:pt x="1329" y="2009"/>
                  </a:lnTo>
                  <a:lnTo>
                    <a:pt x="1338" y="1997"/>
                  </a:lnTo>
                  <a:lnTo>
                    <a:pt x="1350" y="1986"/>
                  </a:lnTo>
                  <a:lnTo>
                    <a:pt x="1364" y="1980"/>
                  </a:lnTo>
                  <a:lnTo>
                    <a:pt x="1435" y="1953"/>
                  </a:lnTo>
                  <a:lnTo>
                    <a:pt x="1504" y="1920"/>
                  </a:lnTo>
                  <a:lnTo>
                    <a:pt x="1568" y="1884"/>
                  </a:lnTo>
                  <a:lnTo>
                    <a:pt x="1629" y="1843"/>
                  </a:lnTo>
                  <a:lnTo>
                    <a:pt x="1687" y="1796"/>
                  </a:lnTo>
                  <a:lnTo>
                    <a:pt x="1740" y="1747"/>
                  </a:lnTo>
                  <a:lnTo>
                    <a:pt x="1789" y="1693"/>
                  </a:lnTo>
                  <a:lnTo>
                    <a:pt x="1834" y="1634"/>
                  </a:lnTo>
                  <a:lnTo>
                    <a:pt x="1875" y="1574"/>
                  </a:lnTo>
                  <a:lnTo>
                    <a:pt x="1910" y="1510"/>
                  </a:lnTo>
                  <a:lnTo>
                    <a:pt x="1942" y="1443"/>
                  </a:lnTo>
                  <a:lnTo>
                    <a:pt x="1966" y="1374"/>
                  </a:lnTo>
                  <a:lnTo>
                    <a:pt x="1987" y="1303"/>
                  </a:lnTo>
                  <a:lnTo>
                    <a:pt x="2002" y="1229"/>
                  </a:lnTo>
                  <a:lnTo>
                    <a:pt x="2010" y="1154"/>
                  </a:lnTo>
                  <a:lnTo>
                    <a:pt x="2013" y="1077"/>
                  </a:lnTo>
                  <a:lnTo>
                    <a:pt x="2010" y="999"/>
                  </a:lnTo>
                  <a:lnTo>
                    <a:pt x="2000" y="924"/>
                  </a:lnTo>
                  <a:lnTo>
                    <a:pt x="1985" y="849"/>
                  </a:lnTo>
                  <a:lnTo>
                    <a:pt x="1965" y="777"/>
                  </a:lnTo>
                  <a:lnTo>
                    <a:pt x="1939" y="708"/>
                  </a:lnTo>
                  <a:lnTo>
                    <a:pt x="1908" y="641"/>
                  </a:lnTo>
                  <a:lnTo>
                    <a:pt x="1872" y="577"/>
                  </a:lnTo>
                  <a:lnTo>
                    <a:pt x="1831" y="516"/>
                  </a:lnTo>
                  <a:lnTo>
                    <a:pt x="1786" y="459"/>
                  </a:lnTo>
                  <a:lnTo>
                    <a:pt x="1737" y="405"/>
                  </a:lnTo>
                  <a:lnTo>
                    <a:pt x="1683" y="356"/>
                  </a:lnTo>
                  <a:lnTo>
                    <a:pt x="1626" y="310"/>
                  </a:lnTo>
                  <a:lnTo>
                    <a:pt x="1566" y="269"/>
                  </a:lnTo>
                  <a:lnTo>
                    <a:pt x="1503" y="234"/>
                  </a:lnTo>
                  <a:lnTo>
                    <a:pt x="1436" y="202"/>
                  </a:lnTo>
                  <a:lnTo>
                    <a:pt x="1368" y="175"/>
                  </a:lnTo>
                  <a:lnTo>
                    <a:pt x="1296" y="155"/>
                  </a:lnTo>
                  <a:lnTo>
                    <a:pt x="1223" y="140"/>
                  </a:lnTo>
                  <a:lnTo>
                    <a:pt x="1147" y="130"/>
                  </a:lnTo>
                  <a:lnTo>
                    <a:pt x="1069" y="127"/>
                  </a:lnTo>
                  <a:close/>
                  <a:moveTo>
                    <a:pt x="1069" y="0"/>
                  </a:moveTo>
                  <a:lnTo>
                    <a:pt x="1153" y="3"/>
                  </a:lnTo>
                  <a:lnTo>
                    <a:pt x="1235" y="13"/>
                  </a:lnTo>
                  <a:lnTo>
                    <a:pt x="1314" y="28"/>
                  </a:lnTo>
                  <a:lnTo>
                    <a:pt x="1392" y="50"/>
                  </a:lnTo>
                  <a:lnTo>
                    <a:pt x="1467" y="77"/>
                  </a:lnTo>
                  <a:lnTo>
                    <a:pt x="1539" y="109"/>
                  </a:lnTo>
                  <a:lnTo>
                    <a:pt x="1609" y="147"/>
                  </a:lnTo>
                  <a:lnTo>
                    <a:pt x="1675" y="190"/>
                  </a:lnTo>
                  <a:lnTo>
                    <a:pt x="1738" y="237"/>
                  </a:lnTo>
                  <a:lnTo>
                    <a:pt x="1798" y="289"/>
                  </a:lnTo>
                  <a:lnTo>
                    <a:pt x="1852" y="345"/>
                  </a:lnTo>
                  <a:lnTo>
                    <a:pt x="1904" y="404"/>
                  </a:lnTo>
                  <a:lnTo>
                    <a:pt x="1951" y="467"/>
                  </a:lnTo>
                  <a:lnTo>
                    <a:pt x="1993" y="534"/>
                  </a:lnTo>
                  <a:lnTo>
                    <a:pt x="2031" y="604"/>
                  </a:lnTo>
                  <a:lnTo>
                    <a:pt x="2063" y="677"/>
                  </a:lnTo>
                  <a:lnTo>
                    <a:pt x="2090" y="753"/>
                  </a:lnTo>
                  <a:lnTo>
                    <a:pt x="2111" y="831"/>
                  </a:lnTo>
                  <a:lnTo>
                    <a:pt x="2127" y="911"/>
                  </a:lnTo>
                  <a:lnTo>
                    <a:pt x="2136" y="993"/>
                  </a:lnTo>
                  <a:lnTo>
                    <a:pt x="2139" y="1077"/>
                  </a:lnTo>
                  <a:lnTo>
                    <a:pt x="2137" y="1156"/>
                  </a:lnTo>
                  <a:lnTo>
                    <a:pt x="2128" y="1234"/>
                  </a:lnTo>
                  <a:lnTo>
                    <a:pt x="2114" y="1310"/>
                  </a:lnTo>
                  <a:lnTo>
                    <a:pt x="2095" y="1385"/>
                  </a:lnTo>
                  <a:lnTo>
                    <a:pt x="2071" y="1457"/>
                  </a:lnTo>
                  <a:lnTo>
                    <a:pt x="2042" y="1527"/>
                  </a:lnTo>
                  <a:lnTo>
                    <a:pt x="2008" y="1594"/>
                  </a:lnTo>
                  <a:lnTo>
                    <a:pt x="1970" y="1659"/>
                  </a:lnTo>
                  <a:lnTo>
                    <a:pt x="1928" y="1722"/>
                  </a:lnTo>
                  <a:lnTo>
                    <a:pt x="1880" y="1780"/>
                  </a:lnTo>
                  <a:lnTo>
                    <a:pt x="1829" y="1836"/>
                  </a:lnTo>
                  <a:lnTo>
                    <a:pt x="1774" y="1888"/>
                  </a:lnTo>
                  <a:lnTo>
                    <a:pt x="1715" y="1936"/>
                  </a:lnTo>
                  <a:lnTo>
                    <a:pt x="1653" y="1980"/>
                  </a:lnTo>
                  <a:lnTo>
                    <a:pt x="1588" y="2020"/>
                  </a:lnTo>
                  <a:lnTo>
                    <a:pt x="1519" y="2054"/>
                  </a:lnTo>
                  <a:lnTo>
                    <a:pt x="1447" y="2085"/>
                  </a:lnTo>
                  <a:lnTo>
                    <a:pt x="1447" y="2661"/>
                  </a:lnTo>
                  <a:lnTo>
                    <a:pt x="1444" y="2682"/>
                  </a:lnTo>
                  <a:lnTo>
                    <a:pt x="1435" y="2699"/>
                  </a:lnTo>
                  <a:lnTo>
                    <a:pt x="1421" y="2712"/>
                  </a:lnTo>
                  <a:lnTo>
                    <a:pt x="1404" y="2722"/>
                  </a:lnTo>
                  <a:lnTo>
                    <a:pt x="1384" y="2725"/>
                  </a:lnTo>
                  <a:lnTo>
                    <a:pt x="1322" y="2725"/>
                  </a:lnTo>
                  <a:lnTo>
                    <a:pt x="1322" y="2851"/>
                  </a:lnTo>
                  <a:lnTo>
                    <a:pt x="1318" y="2872"/>
                  </a:lnTo>
                  <a:lnTo>
                    <a:pt x="1309" y="2889"/>
                  </a:lnTo>
                  <a:lnTo>
                    <a:pt x="1296" y="2902"/>
                  </a:lnTo>
                  <a:lnTo>
                    <a:pt x="1279" y="2912"/>
                  </a:lnTo>
                  <a:lnTo>
                    <a:pt x="1258" y="2915"/>
                  </a:lnTo>
                  <a:lnTo>
                    <a:pt x="881" y="2915"/>
                  </a:lnTo>
                  <a:lnTo>
                    <a:pt x="860" y="2912"/>
                  </a:lnTo>
                  <a:lnTo>
                    <a:pt x="843" y="2902"/>
                  </a:lnTo>
                  <a:lnTo>
                    <a:pt x="830" y="2889"/>
                  </a:lnTo>
                  <a:lnTo>
                    <a:pt x="821" y="2872"/>
                  </a:lnTo>
                  <a:lnTo>
                    <a:pt x="817" y="2851"/>
                  </a:lnTo>
                  <a:lnTo>
                    <a:pt x="817" y="2725"/>
                  </a:lnTo>
                  <a:lnTo>
                    <a:pt x="755" y="2725"/>
                  </a:lnTo>
                  <a:lnTo>
                    <a:pt x="735" y="2722"/>
                  </a:lnTo>
                  <a:lnTo>
                    <a:pt x="718" y="2712"/>
                  </a:lnTo>
                  <a:lnTo>
                    <a:pt x="704" y="2699"/>
                  </a:lnTo>
                  <a:lnTo>
                    <a:pt x="695" y="2682"/>
                  </a:lnTo>
                  <a:lnTo>
                    <a:pt x="692" y="2661"/>
                  </a:lnTo>
                  <a:lnTo>
                    <a:pt x="692" y="2085"/>
                  </a:lnTo>
                  <a:lnTo>
                    <a:pt x="620" y="2054"/>
                  </a:lnTo>
                  <a:lnTo>
                    <a:pt x="551" y="2020"/>
                  </a:lnTo>
                  <a:lnTo>
                    <a:pt x="486" y="1980"/>
                  </a:lnTo>
                  <a:lnTo>
                    <a:pt x="424" y="1936"/>
                  </a:lnTo>
                  <a:lnTo>
                    <a:pt x="365" y="1888"/>
                  </a:lnTo>
                  <a:lnTo>
                    <a:pt x="310" y="1836"/>
                  </a:lnTo>
                  <a:lnTo>
                    <a:pt x="259" y="1780"/>
                  </a:lnTo>
                  <a:lnTo>
                    <a:pt x="211" y="1722"/>
                  </a:lnTo>
                  <a:lnTo>
                    <a:pt x="168" y="1659"/>
                  </a:lnTo>
                  <a:lnTo>
                    <a:pt x="131" y="1594"/>
                  </a:lnTo>
                  <a:lnTo>
                    <a:pt x="97" y="1527"/>
                  </a:lnTo>
                  <a:lnTo>
                    <a:pt x="68" y="1457"/>
                  </a:lnTo>
                  <a:lnTo>
                    <a:pt x="44" y="1385"/>
                  </a:lnTo>
                  <a:lnTo>
                    <a:pt x="25" y="1310"/>
                  </a:lnTo>
                  <a:lnTo>
                    <a:pt x="11" y="1234"/>
                  </a:lnTo>
                  <a:lnTo>
                    <a:pt x="2" y="1156"/>
                  </a:lnTo>
                  <a:lnTo>
                    <a:pt x="0" y="1077"/>
                  </a:lnTo>
                  <a:lnTo>
                    <a:pt x="3" y="993"/>
                  </a:lnTo>
                  <a:lnTo>
                    <a:pt x="12" y="911"/>
                  </a:lnTo>
                  <a:lnTo>
                    <a:pt x="28" y="831"/>
                  </a:lnTo>
                  <a:lnTo>
                    <a:pt x="49" y="753"/>
                  </a:lnTo>
                  <a:lnTo>
                    <a:pt x="76" y="677"/>
                  </a:lnTo>
                  <a:lnTo>
                    <a:pt x="108" y="604"/>
                  </a:lnTo>
                  <a:lnTo>
                    <a:pt x="146" y="534"/>
                  </a:lnTo>
                  <a:lnTo>
                    <a:pt x="188" y="467"/>
                  </a:lnTo>
                  <a:lnTo>
                    <a:pt x="235" y="404"/>
                  </a:lnTo>
                  <a:lnTo>
                    <a:pt x="286" y="345"/>
                  </a:lnTo>
                  <a:lnTo>
                    <a:pt x="341" y="289"/>
                  </a:lnTo>
                  <a:lnTo>
                    <a:pt x="401" y="237"/>
                  </a:lnTo>
                  <a:lnTo>
                    <a:pt x="463" y="190"/>
                  </a:lnTo>
                  <a:lnTo>
                    <a:pt x="530" y="147"/>
                  </a:lnTo>
                  <a:lnTo>
                    <a:pt x="600" y="109"/>
                  </a:lnTo>
                  <a:lnTo>
                    <a:pt x="672" y="77"/>
                  </a:lnTo>
                  <a:lnTo>
                    <a:pt x="747" y="50"/>
                  </a:lnTo>
                  <a:lnTo>
                    <a:pt x="825" y="28"/>
                  </a:lnTo>
                  <a:lnTo>
                    <a:pt x="904" y="13"/>
                  </a:lnTo>
                  <a:lnTo>
                    <a:pt x="986" y="3"/>
                  </a:lnTo>
                  <a:lnTo>
                    <a:pt x="10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" name="Freeform 195"/>
            <p:cNvSpPr>
              <a:spLocks/>
            </p:cNvSpPr>
            <p:nvPr/>
          </p:nvSpPr>
          <p:spPr bwMode="auto">
            <a:xfrm>
              <a:off x="11196638" y="3490913"/>
              <a:ext cx="19050" cy="53975"/>
            </a:xfrm>
            <a:custGeom>
              <a:avLst/>
              <a:gdLst>
                <a:gd name="T0" fmla="*/ 63 w 127"/>
                <a:gd name="T1" fmla="*/ 0 h 380"/>
                <a:gd name="T2" fmla="*/ 84 w 127"/>
                <a:gd name="T3" fmla="*/ 3 h 380"/>
                <a:gd name="T4" fmla="*/ 101 w 127"/>
                <a:gd name="T5" fmla="*/ 12 h 380"/>
                <a:gd name="T6" fmla="*/ 114 w 127"/>
                <a:gd name="T7" fmla="*/ 26 h 380"/>
                <a:gd name="T8" fmla="*/ 124 w 127"/>
                <a:gd name="T9" fmla="*/ 43 h 380"/>
                <a:gd name="T10" fmla="*/ 127 w 127"/>
                <a:gd name="T11" fmla="*/ 62 h 380"/>
                <a:gd name="T12" fmla="*/ 127 w 127"/>
                <a:gd name="T13" fmla="*/ 316 h 380"/>
                <a:gd name="T14" fmla="*/ 124 w 127"/>
                <a:gd name="T15" fmla="*/ 337 h 380"/>
                <a:gd name="T16" fmla="*/ 114 w 127"/>
                <a:gd name="T17" fmla="*/ 354 h 380"/>
                <a:gd name="T18" fmla="*/ 101 w 127"/>
                <a:gd name="T19" fmla="*/ 367 h 380"/>
                <a:gd name="T20" fmla="*/ 84 w 127"/>
                <a:gd name="T21" fmla="*/ 377 h 380"/>
                <a:gd name="T22" fmla="*/ 63 w 127"/>
                <a:gd name="T23" fmla="*/ 380 h 380"/>
                <a:gd name="T24" fmla="*/ 43 w 127"/>
                <a:gd name="T25" fmla="*/ 377 h 380"/>
                <a:gd name="T26" fmla="*/ 26 w 127"/>
                <a:gd name="T27" fmla="*/ 367 h 380"/>
                <a:gd name="T28" fmla="*/ 13 w 127"/>
                <a:gd name="T29" fmla="*/ 354 h 380"/>
                <a:gd name="T30" fmla="*/ 3 w 127"/>
                <a:gd name="T31" fmla="*/ 337 h 380"/>
                <a:gd name="T32" fmla="*/ 0 w 127"/>
                <a:gd name="T33" fmla="*/ 316 h 380"/>
                <a:gd name="T34" fmla="*/ 0 w 127"/>
                <a:gd name="T35" fmla="*/ 62 h 380"/>
                <a:gd name="T36" fmla="*/ 3 w 127"/>
                <a:gd name="T37" fmla="*/ 43 h 380"/>
                <a:gd name="T38" fmla="*/ 13 w 127"/>
                <a:gd name="T39" fmla="*/ 26 h 380"/>
                <a:gd name="T40" fmla="*/ 26 w 127"/>
                <a:gd name="T41" fmla="*/ 12 h 380"/>
                <a:gd name="T42" fmla="*/ 43 w 127"/>
                <a:gd name="T43" fmla="*/ 3 h 380"/>
                <a:gd name="T44" fmla="*/ 63 w 127"/>
                <a:gd name="T45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" h="380">
                  <a:moveTo>
                    <a:pt x="63" y="0"/>
                  </a:moveTo>
                  <a:lnTo>
                    <a:pt x="84" y="3"/>
                  </a:lnTo>
                  <a:lnTo>
                    <a:pt x="101" y="12"/>
                  </a:lnTo>
                  <a:lnTo>
                    <a:pt x="114" y="26"/>
                  </a:lnTo>
                  <a:lnTo>
                    <a:pt x="124" y="43"/>
                  </a:lnTo>
                  <a:lnTo>
                    <a:pt x="127" y="62"/>
                  </a:lnTo>
                  <a:lnTo>
                    <a:pt x="127" y="316"/>
                  </a:lnTo>
                  <a:lnTo>
                    <a:pt x="124" y="337"/>
                  </a:lnTo>
                  <a:lnTo>
                    <a:pt x="114" y="354"/>
                  </a:lnTo>
                  <a:lnTo>
                    <a:pt x="101" y="367"/>
                  </a:lnTo>
                  <a:lnTo>
                    <a:pt x="84" y="377"/>
                  </a:lnTo>
                  <a:lnTo>
                    <a:pt x="63" y="380"/>
                  </a:lnTo>
                  <a:lnTo>
                    <a:pt x="43" y="377"/>
                  </a:lnTo>
                  <a:lnTo>
                    <a:pt x="26" y="367"/>
                  </a:lnTo>
                  <a:lnTo>
                    <a:pt x="13" y="354"/>
                  </a:lnTo>
                  <a:lnTo>
                    <a:pt x="3" y="337"/>
                  </a:lnTo>
                  <a:lnTo>
                    <a:pt x="0" y="316"/>
                  </a:lnTo>
                  <a:lnTo>
                    <a:pt x="0" y="62"/>
                  </a:lnTo>
                  <a:lnTo>
                    <a:pt x="3" y="43"/>
                  </a:lnTo>
                  <a:lnTo>
                    <a:pt x="13" y="26"/>
                  </a:lnTo>
                  <a:lnTo>
                    <a:pt x="26" y="12"/>
                  </a:lnTo>
                  <a:lnTo>
                    <a:pt x="43" y="3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" name="Freeform 196"/>
            <p:cNvSpPr>
              <a:spLocks/>
            </p:cNvSpPr>
            <p:nvPr/>
          </p:nvSpPr>
          <p:spPr bwMode="auto">
            <a:xfrm>
              <a:off x="11379200" y="3709988"/>
              <a:ext cx="53975" cy="19050"/>
            </a:xfrm>
            <a:custGeom>
              <a:avLst/>
              <a:gdLst>
                <a:gd name="T0" fmla="*/ 63 w 378"/>
                <a:gd name="T1" fmla="*/ 0 h 127"/>
                <a:gd name="T2" fmla="*/ 315 w 378"/>
                <a:gd name="T3" fmla="*/ 0 h 127"/>
                <a:gd name="T4" fmla="*/ 334 w 378"/>
                <a:gd name="T5" fmla="*/ 4 h 127"/>
                <a:gd name="T6" fmla="*/ 352 w 378"/>
                <a:gd name="T7" fmla="*/ 12 h 127"/>
                <a:gd name="T8" fmla="*/ 365 w 378"/>
                <a:gd name="T9" fmla="*/ 26 h 127"/>
                <a:gd name="T10" fmla="*/ 375 w 378"/>
                <a:gd name="T11" fmla="*/ 44 h 127"/>
                <a:gd name="T12" fmla="*/ 378 w 378"/>
                <a:gd name="T13" fmla="*/ 63 h 127"/>
                <a:gd name="T14" fmla="*/ 375 w 378"/>
                <a:gd name="T15" fmla="*/ 84 h 127"/>
                <a:gd name="T16" fmla="*/ 365 w 378"/>
                <a:gd name="T17" fmla="*/ 101 h 127"/>
                <a:gd name="T18" fmla="*/ 352 w 378"/>
                <a:gd name="T19" fmla="*/ 115 h 127"/>
                <a:gd name="T20" fmla="*/ 334 w 378"/>
                <a:gd name="T21" fmla="*/ 123 h 127"/>
                <a:gd name="T22" fmla="*/ 315 w 378"/>
                <a:gd name="T23" fmla="*/ 127 h 127"/>
                <a:gd name="T24" fmla="*/ 63 w 378"/>
                <a:gd name="T25" fmla="*/ 127 h 127"/>
                <a:gd name="T26" fmla="*/ 43 w 378"/>
                <a:gd name="T27" fmla="*/ 123 h 127"/>
                <a:gd name="T28" fmla="*/ 26 w 378"/>
                <a:gd name="T29" fmla="*/ 115 h 127"/>
                <a:gd name="T30" fmla="*/ 12 w 378"/>
                <a:gd name="T31" fmla="*/ 101 h 127"/>
                <a:gd name="T32" fmla="*/ 4 w 378"/>
                <a:gd name="T33" fmla="*/ 84 h 127"/>
                <a:gd name="T34" fmla="*/ 0 w 378"/>
                <a:gd name="T35" fmla="*/ 63 h 127"/>
                <a:gd name="T36" fmla="*/ 4 w 378"/>
                <a:gd name="T37" fmla="*/ 44 h 127"/>
                <a:gd name="T38" fmla="*/ 12 w 378"/>
                <a:gd name="T39" fmla="*/ 26 h 127"/>
                <a:gd name="T40" fmla="*/ 26 w 378"/>
                <a:gd name="T41" fmla="*/ 12 h 127"/>
                <a:gd name="T42" fmla="*/ 43 w 378"/>
                <a:gd name="T43" fmla="*/ 4 h 127"/>
                <a:gd name="T44" fmla="*/ 63 w 378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8" h="127">
                  <a:moveTo>
                    <a:pt x="63" y="0"/>
                  </a:moveTo>
                  <a:lnTo>
                    <a:pt x="315" y="0"/>
                  </a:lnTo>
                  <a:lnTo>
                    <a:pt x="334" y="4"/>
                  </a:lnTo>
                  <a:lnTo>
                    <a:pt x="352" y="12"/>
                  </a:lnTo>
                  <a:lnTo>
                    <a:pt x="365" y="26"/>
                  </a:lnTo>
                  <a:lnTo>
                    <a:pt x="375" y="44"/>
                  </a:lnTo>
                  <a:lnTo>
                    <a:pt x="378" y="63"/>
                  </a:lnTo>
                  <a:lnTo>
                    <a:pt x="375" y="84"/>
                  </a:lnTo>
                  <a:lnTo>
                    <a:pt x="365" y="101"/>
                  </a:lnTo>
                  <a:lnTo>
                    <a:pt x="352" y="115"/>
                  </a:lnTo>
                  <a:lnTo>
                    <a:pt x="334" y="123"/>
                  </a:lnTo>
                  <a:lnTo>
                    <a:pt x="315" y="127"/>
                  </a:lnTo>
                  <a:lnTo>
                    <a:pt x="63" y="127"/>
                  </a:lnTo>
                  <a:lnTo>
                    <a:pt x="43" y="123"/>
                  </a:lnTo>
                  <a:lnTo>
                    <a:pt x="26" y="115"/>
                  </a:lnTo>
                  <a:lnTo>
                    <a:pt x="12" y="101"/>
                  </a:lnTo>
                  <a:lnTo>
                    <a:pt x="4" y="84"/>
                  </a:lnTo>
                  <a:lnTo>
                    <a:pt x="0" y="63"/>
                  </a:lnTo>
                  <a:lnTo>
                    <a:pt x="4" y="44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3" y="4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" name="Freeform 197"/>
            <p:cNvSpPr>
              <a:spLocks/>
            </p:cNvSpPr>
            <p:nvPr/>
          </p:nvSpPr>
          <p:spPr bwMode="auto">
            <a:xfrm>
              <a:off x="10979150" y="3709988"/>
              <a:ext cx="53975" cy="19050"/>
            </a:xfrm>
            <a:custGeom>
              <a:avLst/>
              <a:gdLst>
                <a:gd name="T0" fmla="*/ 63 w 377"/>
                <a:gd name="T1" fmla="*/ 0 h 127"/>
                <a:gd name="T2" fmla="*/ 315 w 377"/>
                <a:gd name="T3" fmla="*/ 0 h 127"/>
                <a:gd name="T4" fmla="*/ 335 w 377"/>
                <a:gd name="T5" fmla="*/ 4 h 127"/>
                <a:gd name="T6" fmla="*/ 352 w 377"/>
                <a:gd name="T7" fmla="*/ 12 h 127"/>
                <a:gd name="T8" fmla="*/ 366 w 377"/>
                <a:gd name="T9" fmla="*/ 26 h 127"/>
                <a:gd name="T10" fmla="*/ 374 w 377"/>
                <a:gd name="T11" fmla="*/ 44 h 127"/>
                <a:gd name="T12" fmla="*/ 377 w 377"/>
                <a:gd name="T13" fmla="*/ 63 h 127"/>
                <a:gd name="T14" fmla="*/ 374 w 377"/>
                <a:gd name="T15" fmla="*/ 84 h 127"/>
                <a:gd name="T16" fmla="*/ 366 w 377"/>
                <a:gd name="T17" fmla="*/ 101 h 127"/>
                <a:gd name="T18" fmla="*/ 352 w 377"/>
                <a:gd name="T19" fmla="*/ 115 h 127"/>
                <a:gd name="T20" fmla="*/ 335 w 377"/>
                <a:gd name="T21" fmla="*/ 123 h 127"/>
                <a:gd name="T22" fmla="*/ 315 w 377"/>
                <a:gd name="T23" fmla="*/ 127 h 127"/>
                <a:gd name="T24" fmla="*/ 63 w 377"/>
                <a:gd name="T25" fmla="*/ 127 h 127"/>
                <a:gd name="T26" fmla="*/ 44 w 377"/>
                <a:gd name="T27" fmla="*/ 123 h 127"/>
                <a:gd name="T28" fmla="*/ 26 w 377"/>
                <a:gd name="T29" fmla="*/ 115 h 127"/>
                <a:gd name="T30" fmla="*/ 13 w 377"/>
                <a:gd name="T31" fmla="*/ 101 h 127"/>
                <a:gd name="T32" fmla="*/ 3 w 377"/>
                <a:gd name="T33" fmla="*/ 84 h 127"/>
                <a:gd name="T34" fmla="*/ 0 w 377"/>
                <a:gd name="T35" fmla="*/ 63 h 127"/>
                <a:gd name="T36" fmla="*/ 3 w 377"/>
                <a:gd name="T37" fmla="*/ 44 h 127"/>
                <a:gd name="T38" fmla="*/ 13 w 377"/>
                <a:gd name="T39" fmla="*/ 26 h 127"/>
                <a:gd name="T40" fmla="*/ 26 w 377"/>
                <a:gd name="T41" fmla="*/ 12 h 127"/>
                <a:gd name="T42" fmla="*/ 44 w 377"/>
                <a:gd name="T43" fmla="*/ 4 h 127"/>
                <a:gd name="T44" fmla="*/ 63 w 377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7" h="127">
                  <a:moveTo>
                    <a:pt x="63" y="0"/>
                  </a:moveTo>
                  <a:lnTo>
                    <a:pt x="315" y="0"/>
                  </a:lnTo>
                  <a:lnTo>
                    <a:pt x="335" y="4"/>
                  </a:lnTo>
                  <a:lnTo>
                    <a:pt x="352" y="12"/>
                  </a:lnTo>
                  <a:lnTo>
                    <a:pt x="366" y="26"/>
                  </a:lnTo>
                  <a:lnTo>
                    <a:pt x="374" y="44"/>
                  </a:lnTo>
                  <a:lnTo>
                    <a:pt x="377" y="63"/>
                  </a:lnTo>
                  <a:lnTo>
                    <a:pt x="374" y="84"/>
                  </a:lnTo>
                  <a:lnTo>
                    <a:pt x="366" y="101"/>
                  </a:lnTo>
                  <a:lnTo>
                    <a:pt x="352" y="115"/>
                  </a:lnTo>
                  <a:lnTo>
                    <a:pt x="335" y="123"/>
                  </a:lnTo>
                  <a:lnTo>
                    <a:pt x="315" y="127"/>
                  </a:lnTo>
                  <a:lnTo>
                    <a:pt x="63" y="127"/>
                  </a:lnTo>
                  <a:lnTo>
                    <a:pt x="44" y="123"/>
                  </a:lnTo>
                  <a:lnTo>
                    <a:pt x="26" y="115"/>
                  </a:lnTo>
                  <a:lnTo>
                    <a:pt x="13" y="101"/>
                  </a:lnTo>
                  <a:lnTo>
                    <a:pt x="3" y="84"/>
                  </a:lnTo>
                  <a:lnTo>
                    <a:pt x="0" y="63"/>
                  </a:lnTo>
                  <a:lnTo>
                    <a:pt x="3" y="44"/>
                  </a:lnTo>
                  <a:lnTo>
                    <a:pt x="13" y="26"/>
                  </a:lnTo>
                  <a:lnTo>
                    <a:pt x="26" y="12"/>
                  </a:lnTo>
                  <a:lnTo>
                    <a:pt x="44" y="4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" name="Freeform 198"/>
            <p:cNvSpPr>
              <a:spLocks/>
            </p:cNvSpPr>
            <p:nvPr/>
          </p:nvSpPr>
          <p:spPr bwMode="auto">
            <a:xfrm>
              <a:off x="11325225" y="3554413"/>
              <a:ext cx="44450" cy="44450"/>
            </a:xfrm>
            <a:custGeom>
              <a:avLst/>
              <a:gdLst>
                <a:gd name="T0" fmla="*/ 242 w 304"/>
                <a:gd name="T1" fmla="*/ 0 h 305"/>
                <a:gd name="T2" fmla="*/ 257 w 304"/>
                <a:gd name="T3" fmla="*/ 2 h 305"/>
                <a:gd name="T4" fmla="*/ 272 w 304"/>
                <a:gd name="T5" fmla="*/ 8 h 305"/>
                <a:gd name="T6" fmla="*/ 286 w 304"/>
                <a:gd name="T7" fmla="*/ 18 h 305"/>
                <a:gd name="T8" fmla="*/ 296 w 304"/>
                <a:gd name="T9" fmla="*/ 32 h 305"/>
                <a:gd name="T10" fmla="*/ 302 w 304"/>
                <a:gd name="T11" fmla="*/ 47 h 305"/>
                <a:gd name="T12" fmla="*/ 304 w 304"/>
                <a:gd name="T13" fmla="*/ 63 h 305"/>
                <a:gd name="T14" fmla="*/ 302 w 304"/>
                <a:gd name="T15" fmla="*/ 80 h 305"/>
                <a:gd name="T16" fmla="*/ 296 w 304"/>
                <a:gd name="T17" fmla="*/ 95 h 305"/>
                <a:gd name="T18" fmla="*/ 286 w 304"/>
                <a:gd name="T19" fmla="*/ 108 h 305"/>
                <a:gd name="T20" fmla="*/ 108 w 304"/>
                <a:gd name="T21" fmla="*/ 287 h 305"/>
                <a:gd name="T22" fmla="*/ 95 w 304"/>
                <a:gd name="T23" fmla="*/ 298 h 305"/>
                <a:gd name="T24" fmla="*/ 80 w 304"/>
                <a:gd name="T25" fmla="*/ 303 h 305"/>
                <a:gd name="T26" fmla="*/ 64 w 304"/>
                <a:gd name="T27" fmla="*/ 305 h 305"/>
                <a:gd name="T28" fmla="*/ 48 w 304"/>
                <a:gd name="T29" fmla="*/ 303 h 305"/>
                <a:gd name="T30" fmla="*/ 33 w 304"/>
                <a:gd name="T31" fmla="*/ 298 h 305"/>
                <a:gd name="T32" fmla="*/ 19 w 304"/>
                <a:gd name="T33" fmla="*/ 287 h 305"/>
                <a:gd name="T34" fmla="*/ 9 w 304"/>
                <a:gd name="T35" fmla="*/ 273 h 305"/>
                <a:gd name="T36" fmla="*/ 3 w 304"/>
                <a:gd name="T37" fmla="*/ 258 h 305"/>
                <a:gd name="T38" fmla="*/ 0 w 304"/>
                <a:gd name="T39" fmla="*/ 243 h 305"/>
                <a:gd name="T40" fmla="*/ 3 w 304"/>
                <a:gd name="T41" fmla="*/ 226 h 305"/>
                <a:gd name="T42" fmla="*/ 9 w 304"/>
                <a:gd name="T43" fmla="*/ 211 h 305"/>
                <a:gd name="T44" fmla="*/ 19 w 304"/>
                <a:gd name="T45" fmla="*/ 197 h 305"/>
                <a:gd name="T46" fmla="*/ 197 w 304"/>
                <a:gd name="T47" fmla="*/ 18 h 305"/>
                <a:gd name="T48" fmla="*/ 211 w 304"/>
                <a:gd name="T49" fmla="*/ 8 h 305"/>
                <a:gd name="T50" fmla="*/ 226 w 304"/>
                <a:gd name="T51" fmla="*/ 2 h 305"/>
                <a:gd name="T52" fmla="*/ 242 w 304"/>
                <a:gd name="T53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04" h="305">
                  <a:moveTo>
                    <a:pt x="242" y="0"/>
                  </a:moveTo>
                  <a:lnTo>
                    <a:pt x="257" y="2"/>
                  </a:lnTo>
                  <a:lnTo>
                    <a:pt x="272" y="8"/>
                  </a:lnTo>
                  <a:lnTo>
                    <a:pt x="286" y="18"/>
                  </a:lnTo>
                  <a:lnTo>
                    <a:pt x="296" y="32"/>
                  </a:lnTo>
                  <a:lnTo>
                    <a:pt x="302" y="47"/>
                  </a:lnTo>
                  <a:lnTo>
                    <a:pt x="304" y="63"/>
                  </a:lnTo>
                  <a:lnTo>
                    <a:pt x="302" y="80"/>
                  </a:lnTo>
                  <a:lnTo>
                    <a:pt x="296" y="95"/>
                  </a:lnTo>
                  <a:lnTo>
                    <a:pt x="286" y="108"/>
                  </a:lnTo>
                  <a:lnTo>
                    <a:pt x="108" y="287"/>
                  </a:lnTo>
                  <a:lnTo>
                    <a:pt x="95" y="298"/>
                  </a:lnTo>
                  <a:lnTo>
                    <a:pt x="80" y="303"/>
                  </a:lnTo>
                  <a:lnTo>
                    <a:pt x="64" y="305"/>
                  </a:lnTo>
                  <a:lnTo>
                    <a:pt x="48" y="303"/>
                  </a:lnTo>
                  <a:lnTo>
                    <a:pt x="33" y="298"/>
                  </a:lnTo>
                  <a:lnTo>
                    <a:pt x="19" y="287"/>
                  </a:lnTo>
                  <a:lnTo>
                    <a:pt x="9" y="273"/>
                  </a:lnTo>
                  <a:lnTo>
                    <a:pt x="3" y="258"/>
                  </a:lnTo>
                  <a:lnTo>
                    <a:pt x="0" y="243"/>
                  </a:lnTo>
                  <a:lnTo>
                    <a:pt x="3" y="226"/>
                  </a:lnTo>
                  <a:lnTo>
                    <a:pt x="9" y="211"/>
                  </a:lnTo>
                  <a:lnTo>
                    <a:pt x="19" y="197"/>
                  </a:lnTo>
                  <a:lnTo>
                    <a:pt x="197" y="18"/>
                  </a:lnTo>
                  <a:lnTo>
                    <a:pt x="211" y="8"/>
                  </a:lnTo>
                  <a:lnTo>
                    <a:pt x="226" y="2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" name="Freeform 199"/>
            <p:cNvSpPr>
              <a:spLocks/>
            </p:cNvSpPr>
            <p:nvPr/>
          </p:nvSpPr>
          <p:spPr bwMode="auto">
            <a:xfrm>
              <a:off x="11042650" y="3838576"/>
              <a:ext cx="44450" cy="44450"/>
            </a:xfrm>
            <a:custGeom>
              <a:avLst/>
              <a:gdLst>
                <a:gd name="T0" fmla="*/ 240 w 303"/>
                <a:gd name="T1" fmla="*/ 0 h 306"/>
                <a:gd name="T2" fmla="*/ 256 w 303"/>
                <a:gd name="T3" fmla="*/ 2 h 306"/>
                <a:gd name="T4" fmla="*/ 271 w 303"/>
                <a:gd name="T5" fmla="*/ 8 h 306"/>
                <a:gd name="T6" fmla="*/ 285 w 303"/>
                <a:gd name="T7" fmla="*/ 19 h 306"/>
                <a:gd name="T8" fmla="*/ 295 w 303"/>
                <a:gd name="T9" fmla="*/ 32 h 306"/>
                <a:gd name="T10" fmla="*/ 301 w 303"/>
                <a:gd name="T11" fmla="*/ 47 h 306"/>
                <a:gd name="T12" fmla="*/ 303 w 303"/>
                <a:gd name="T13" fmla="*/ 63 h 306"/>
                <a:gd name="T14" fmla="*/ 301 w 303"/>
                <a:gd name="T15" fmla="*/ 80 h 306"/>
                <a:gd name="T16" fmla="*/ 295 w 303"/>
                <a:gd name="T17" fmla="*/ 95 h 306"/>
                <a:gd name="T18" fmla="*/ 285 w 303"/>
                <a:gd name="T19" fmla="*/ 108 h 306"/>
                <a:gd name="T20" fmla="*/ 107 w 303"/>
                <a:gd name="T21" fmla="*/ 287 h 306"/>
                <a:gd name="T22" fmla="*/ 93 w 303"/>
                <a:gd name="T23" fmla="*/ 298 h 306"/>
                <a:gd name="T24" fmla="*/ 78 w 303"/>
                <a:gd name="T25" fmla="*/ 304 h 306"/>
                <a:gd name="T26" fmla="*/ 62 w 303"/>
                <a:gd name="T27" fmla="*/ 306 h 306"/>
                <a:gd name="T28" fmla="*/ 46 w 303"/>
                <a:gd name="T29" fmla="*/ 304 h 306"/>
                <a:gd name="T30" fmla="*/ 31 w 303"/>
                <a:gd name="T31" fmla="*/ 298 h 306"/>
                <a:gd name="T32" fmla="*/ 18 w 303"/>
                <a:gd name="T33" fmla="*/ 287 h 306"/>
                <a:gd name="T34" fmla="*/ 7 w 303"/>
                <a:gd name="T35" fmla="*/ 274 h 306"/>
                <a:gd name="T36" fmla="*/ 2 w 303"/>
                <a:gd name="T37" fmla="*/ 259 h 306"/>
                <a:gd name="T38" fmla="*/ 0 w 303"/>
                <a:gd name="T39" fmla="*/ 243 h 306"/>
                <a:gd name="T40" fmla="*/ 2 w 303"/>
                <a:gd name="T41" fmla="*/ 226 h 306"/>
                <a:gd name="T42" fmla="*/ 7 w 303"/>
                <a:gd name="T43" fmla="*/ 211 h 306"/>
                <a:gd name="T44" fmla="*/ 18 w 303"/>
                <a:gd name="T45" fmla="*/ 198 h 306"/>
                <a:gd name="T46" fmla="*/ 196 w 303"/>
                <a:gd name="T47" fmla="*/ 19 h 306"/>
                <a:gd name="T48" fmla="*/ 209 w 303"/>
                <a:gd name="T49" fmla="*/ 8 h 306"/>
                <a:gd name="T50" fmla="*/ 224 w 303"/>
                <a:gd name="T51" fmla="*/ 2 h 306"/>
                <a:gd name="T52" fmla="*/ 240 w 303"/>
                <a:gd name="T53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03" h="306">
                  <a:moveTo>
                    <a:pt x="240" y="0"/>
                  </a:moveTo>
                  <a:lnTo>
                    <a:pt x="256" y="2"/>
                  </a:lnTo>
                  <a:lnTo>
                    <a:pt x="271" y="8"/>
                  </a:lnTo>
                  <a:lnTo>
                    <a:pt x="285" y="19"/>
                  </a:lnTo>
                  <a:lnTo>
                    <a:pt x="295" y="32"/>
                  </a:lnTo>
                  <a:lnTo>
                    <a:pt x="301" y="47"/>
                  </a:lnTo>
                  <a:lnTo>
                    <a:pt x="303" y="63"/>
                  </a:lnTo>
                  <a:lnTo>
                    <a:pt x="301" y="80"/>
                  </a:lnTo>
                  <a:lnTo>
                    <a:pt x="295" y="95"/>
                  </a:lnTo>
                  <a:lnTo>
                    <a:pt x="285" y="108"/>
                  </a:lnTo>
                  <a:lnTo>
                    <a:pt x="107" y="287"/>
                  </a:lnTo>
                  <a:lnTo>
                    <a:pt x="93" y="298"/>
                  </a:lnTo>
                  <a:lnTo>
                    <a:pt x="78" y="304"/>
                  </a:lnTo>
                  <a:lnTo>
                    <a:pt x="62" y="306"/>
                  </a:lnTo>
                  <a:lnTo>
                    <a:pt x="46" y="304"/>
                  </a:lnTo>
                  <a:lnTo>
                    <a:pt x="31" y="298"/>
                  </a:lnTo>
                  <a:lnTo>
                    <a:pt x="18" y="287"/>
                  </a:lnTo>
                  <a:lnTo>
                    <a:pt x="7" y="274"/>
                  </a:lnTo>
                  <a:lnTo>
                    <a:pt x="2" y="259"/>
                  </a:lnTo>
                  <a:lnTo>
                    <a:pt x="0" y="243"/>
                  </a:lnTo>
                  <a:lnTo>
                    <a:pt x="2" y="226"/>
                  </a:lnTo>
                  <a:lnTo>
                    <a:pt x="7" y="211"/>
                  </a:lnTo>
                  <a:lnTo>
                    <a:pt x="18" y="198"/>
                  </a:lnTo>
                  <a:lnTo>
                    <a:pt x="196" y="19"/>
                  </a:lnTo>
                  <a:lnTo>
                    <a:pt x="209" y="8"/>
                  </a:lnTo>
                  <a:lnTo>
                    <a:pt x="224" y="2"/>
                  </a:lnTo>
                  <a:lnTo>
                    <a:pt x="2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" name="Freeform 200"/>
            <p:cNvSpPr>
              <a:spLocks/>
            </p:cNvSpPr>
            <p:nvPr/>
          </p:nvSpPr>
          <p:spPr bwMode="auto">
            <a:xfrm>
              <a:off x="11325225" y="3838576"/>
              <a:ext cx="44450" cy="44450"/>
            </a:xfrm>
            <a:custGeom>
              <a:avLst/>
              <a:gdLst>
                <a:gd name="T0" fmla="*/ 64 w 304"/>
                <a:gd name="T1" fmla="*/ 0 h 306"/>
                <a:gd name="T2" fmla="*/ 80 w 304"/>
                <a:gd name="T3" fmla="*/ 2 h 306"/>
                <a:gd name="T4" fmla="*/ 95 w 304"/>
                <a:gd name="T5" fmla="*/ 8 h 306"/>
                <a:gd name="T6" fmla="*/ 108 w 304"/>
                <a:gd name="T7" fmla="*/ 19 h 306"/>
                <a:gd name="T8" fmla="*/ 286 w 304"/>
                <a:gd name="T9" fmla="*/ 198 h 306"/>
                <a:gd name="T10" fmla="*/ 296 w 304"/>
                <a:gd name="T11" fmla="*/ 211 h 306"/>
                <a:gd name="T12" fmla="*/ 302 w 304"/>
                <a:gd name="T13" fmla="*/ 226 h 306"/>
                <a:gd name="T14" fmla="*/ 304 w 304"/>
                <a:gd name="T15" fmla="*/ 243 h 306"/>
                <a:gd name="T16" fmla="*/ 302 w 304"/>
                <a:gd name="T17" fmla="*/ 259 h 306"/>
                <a:gd name="T18" fmla="*/ 296 w 304"/>
                <a:gd name="T19" fmla="*/ 274 h 306"/>
                <a:gd name="T20" fmla="*/ 286 w 304"/>
                <a:gd name="T21" fmla="*/ 287 h 306"/>
                <a:gd name="T22" fmla="*/ 273 w 304"/>
                <a:gd name="T23" fmla="*/ 298 h 306"/>
                <a:gd name="T24" fmla="*/ 258 w 304"/>
                <a:gd name="T25" fmla="*/ 304 h 306"/>
                <a:gd name="T26" fmla="*/ 242 w 304"/>
                <a:gd name="T27" fmla="*/ 306 h 306"/>
                <a:gd name="T28" fmla="*/ 226 w 304"/>
                <a:gd name="T29" fmla="*/ 304 h 306"/>
                <a:gd name="T30" fmla="*/ 211 w 304"/>
                <a:gd name="T31" fmla="*/ 298 h 306"/>
                <a:gd name="T32" fmla="*/ 197 w 304"/>
                <a:gd name="T33" fmla="*/ 287 h 306"/>
                <a:gd name="T34" fmla="*/ 19 w 304"/>
                <a:gd name="T35" fmla="*/ 108 h 306"/>
                <a:gd name="T36" fmla="*/ 9 w 304"/>
                <a:gd name="T37" fmla="*/ 95 h 306"/>
                <a:gd name="T38" fmla="*/ 3 w 304"/>
                <a:gd name="T39" fmla="*/ 80 h 306"/>
                <a:gd name="T40" fmla="*/ 0 w 304"/>
                <a:gd name="T41" fmla="*/ 63 h 306"/>
                <a:gd name="T42" fmla="*/ 3 w 304"/>
                <a:gd name="T43" fmla="*/ 47 h 306"/>
                <a:gd name="T44" fmla="*/ 9 w 304"/>
                <a:gd name="T45" fmla="*/ 32 h 306"/>
                <a:gd name="T46" fmla="*/ 19 w 304"/>
                <a:gd name="T47" fmla="*/ 19 h 306"/>
                <a:gd name="T48" fmla="*/ 33 w 304"/>
                <a:gd name="T49" fmla="*/ 8 h 306"/>
                <a:gd name="T50" fmla="*/ 48 w 304"/>
                <a:gd name="T51" fmla="*/ 2 h 306"/>
                <a:gd name="T52" fmla="*/ 64 w 304"/>
                <a:gd name="T53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04" h="306">
                  <a:moveTo>
                    <a:pt x="64" y="0"/>
                  </a:moveTo>
                  <a:lnTo>
                    <a:pt x="80" y="2"/>
                  </a:lnTo>
                  <a:lnTo>
                    <a:pt x="95" y="8"/>
                  </a:lnTo>
                  <a:lnTo>
                    <a:pt x="108" y="19"/>
                  </a:lnTo>
                  <a:lnTo>
                    <a:pt x="286" y="198"/>
                  </a:lnTo>
                  <a:lnTo>
                    <a:pt x="296" y="211"/>
                  </a:lnTo>
                  <a:lnTo>
                    <a:pt x="302" y="226"/>
                  </a:lnTo>
                  <a:lnTo>
                    <a:pt x="304" y="243"/>
                  </a:lnTo>
                  <a:lnTo>
                    <a:pt x="302" y="259"/>
                  </a:lnTo>
                  <a:lnTo>
                    <a:pt x="296" y="274"/>
                  </a:lnTo>
                  <a:lnTo>
                    <a:pt x="286" y="287"/>
                  </a:lnTo>
                  <a:lnTo>
                    <a:pt x="273" y="298"/>
                  </a:lnTo>
                  <a:lnTo>
                    <a:pt x="258" y="304"/>
                  </a:lnTo>
                  <a:lnTo>
                    <a:pt x="242" y="306"/>
                  </a:lnTo>
                  <a:lnTo>
                    <a:pt x="226" y="304"/>
                  </a:lnTo>
                  <a:lnTo>
                    <a:pt x="211" y="298"/>
                  </a:lnTo>
                  <a:lnTo>
                    <a:pt x="197" y="287"/>
                  </a:lnTo>
                  <a:lnTo>
                    <a:pt x="19" y="108"/>
                  </a:lnTo>
                  <a:lnTo>
                    <a:pt x="9" y="95"/>
                  </a:lnTo>
                  <a:lnTo>
                    <a:pt x="3" y="80"/>
                  </a:lnTo>
                  <a:lnTo>
                    <a:pt x="0" y="63"/>
                  </a:lnTo>
                  <a:lnTo>
                    <a:pt x="3" y="47"/>
                  </a:lnTo>
                  <a:lnTo>
                    <a:pt x="9" y="32"/>
                  </a:lnTo>
                  <a:lnTo>
                    <a:pt x="19" y="19"/>
                  </a:lnTo>
                  <a:lnTo>
                    <a:pt x="33" y="8"/>
                  </a:lnTo>
                  <a:lnTo>
                    <a:pt x="48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" name="Freeform 201"/>
            <p:cNvSpPr>
              <a:spLocks/>
            </p:cNvSpPr>
            <p:nvPr/>
          </p:nvSpPr>
          <p:spPr bwMode="auto">
            <a:xfrm>
              <a:off x="11042650" y="3554413"/>
              <a:ext cx="44450" cy="44450"/>
            </a:xfrm>
            <a:custGeom>
              <a:avLst/>
              <a:gdLst>
                <a:gd name="T0" fmla="*/ 62 w 303"/>
                <a:gd name="T1" fmla="*/ 0 h 305"/>
                <a:gd name="T2" fmla="*/ 78 w 303"/>
                <a:gd name="T3" fmla="*/ 2 h 305"/>
                <a:gd name="T4" fmla="*/ 93 w 303"/>
                <a:gd name="T5" fmla="*/ 8 h 305"/>
                <a:gd name="T6" fmla="*/ 107 w 303"/>
                <a:gd name="T7" fmla="*/ 18 h 305"/>
                <a:gd name="T8" fmla="*/ 285 w 303"/>
                <a:gd name="T9" fmla="*/ 197 h 305"/>
                <a:gd name="T10" fmla="*/ 295 w 303"/>
                <a:gd name="T11" fmla="*/ 211 h 305"/>
                <a:gd name="T12" fmla="*/ 301 w 303"/>
                <a:gd name="T13" fmla="*/ 226 h 305"/>
                <a:gd name="T14" fmla="*/ 303 w 303"/>
                <a:gd name="T15" fmla="*/ 243 h 305"/>
                <a:gd name="T16" fmla="*/ 301 w 303"/>
                <a:gd name="T17" fmla="*/ 258 h 305"/>
                <a:gd name="T18" fmla="*/ 295 w 303"/>
                <a:gd name="T19" fmla="*/ 273 h 305"/>
                <a:gd name="T20" fmla="*/ 285 w 303"/>
                <a:gd name="T21" fmla="*/ 287 h 305"/>
                <a:gd name="T22" fmla="*/ 271 w 303"/>
                <a:gd name="T23" fmla="*/ 298 h 305"/>
                <a:gd name="T24" fmla="*/ 256 w 303"/>
                <a:gd name="T25" fmla="*/ 303 h 305"/>
                <a:gd name="T26" fmla="*/ 240 w 303"/>
                <a:gd name="T27" fmla="*/ 305 h 305"/>
                <a:gd name="T28" fmla="*/ 224 w 303"/>
                <a:gd name="T29" fmla="*/ 303 h 305"/>
                <a:gd name="T30" fmla="*/ 209 w 303"/>
                <a:gd name="T31" fmla="*/ 298 h 305"/>
                <a:gd name="T32" fmla="*/ 196 w 303"/>
                <a:gd name="T33" fmla="*/ 287 h 305"/>
                <a:gd name="T34" fmla="*/ 18 w 303"/>
                <a:gd name="T35" fmla="*/ 108 h 305"/>
                <a:gd name="T36" fmla="*/ 7 w 303"/>
                <a:gd name="T37" fmla="*/ 95 h 305"/>
                <a:gd name="T38" fmla="*/ 2 w 303"/>
                <a:gd name="T39" fmla="*/ 80 h 305"/>
                <a:gd name="T40" fmla="*/ 0 w 303"/>
                <a:gd name="T41" fmla="*/ 63 h 305"/>
                <a:gd name="T42" fmla="*/ 2 w 303"/>
                <a:gd name="T43" fmla="*/ 47 h 305"/>
                <a:gd name="T44" fmla="*/ 7 w 303"/>
                <a:gd name="T45" fmla="*/ 32 h 305"/>
                <a:gd name="T46" fmla="*/ 18 w 303"/>
                <a:gd name="T47" fmla="*/ 18 h 305"/>
                <a:gd name="T48" fmla="*/ 32 w 303"/>
                <a:gd name="T49" fmla="*/ 8 h 305"/>
                <a:gd name="T50" fmla="*/ 47 w 303"/>
                <a:gd name="T51" fmla="*/ 2 h 305"/>
                <a:gd name="T52" fmla="*/ 62 w 303"/>
                <a:gd name="T53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03" h="305">
                  <a:moveTo>
                    <a:pt x="62" y="0"/>
                  </a:moveTo>
                  <a:lnTo>
                    <a:pt x="78" y="2"/>
                  </a:lnTo>
                  <a:lnTo>
                    <a:pt x="93" y="8"/>
                  </a:lnTo>
                  <a:lnTo>
                    <a:pt x="107" y="18"/>
                  </a:lnTo>
                  <a:lnTo>
                    <a:pt x="285" y="197"/>
                  </a:lnTo>
                  <a:lnTo>
                    <a:pt x="295" y="211"/>
                  </a:lnTo>
                  <a:lnTo>
                    <a:pt x="301" y="226"/>
                  </a:lnTo>
                  <a:lnTo>
                    <a:pt x="303" y="243"/>
                  </a:lnTo>
                  <a:lnTo>
                    <a:pt x="301" y="258"/>
                  </a:lnTo>
                  <a:lnTo>
                    <a:pt x="295" y="273"/>
                  </a:lnTo>
                  <a:lnTo>
                    <a:pt x="285" y="287"/>
                  </a:lnTo>
                  <a:lnTo>
                    <a:pt x="271" y="298"/>
                  </a:lnTo>
                  <a:lnTo>
                    <a:pt x="256" y="303"/>
                  </a:lnTo>
                  <a:lnTo>
                    <a:pt x="240" y="305"/>
                  </a:lnTo>
                  <a:lnTo>
                    <a:pt x="224" y="303"/>
                  </a:lnTo>
                  <a:lnTo>
                    <a:pt x="209" y="298"/>
                  </a:lnTo>
                  <a:lnTo>
                    <a:pt x="196" y="287"/>
                  </a:lnTo>
                  <a:lnTo>
                    <a:pt x="18" y="108"/>
                  </a:lnTo>
                  <a:lnTo>
                    <a:pt x="7" y="95"/>
                  </a:lnTo>
                  <a:lnTo>
                    <a:pt x="2" y="80"/>
                  </a:lnTo>
                  <a:lnTo>
                    <a:pt x="0" y="63"/>
                  </a:lnTo>
                  <a:lnTo>
                    <a:pt x="2" y="47"/>
                  </a:lnTo>
                  <a:lnTo>
                    <a:pt x="7" y="32"/>
                  </a:lnTo>
                  <a:lnTo>
                    <a:pt x="18" y="18"/>
                  </a:lnTo>
                  <a:lnTo>
                    <a:pt x="32" y="8"/>
                  </a:lnTo>
                  <a:lnTo>
                    <a:pt x="47" y="2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" name="Freeform 202"/>
            <p:cNvSpPr>
              <a:spLocks/>
            </p:cNvSpPr>
            <p:nvPr/>
          </p:nvSpPr>
          <p:spPr bwMode="auto">
            <a:xfrm>
              <a:off x="11096625" y="3609976"/>
              <a:ext cx="119063" cy="119063"/>
            </a:xfrm>
            <a:custGeom>
              <a:avLst/>
              <a:gdLst>
                <a:gd name="T0" fmla="*/ 755 w 819"/>
                <a:gd name="T1" fmla="*/ 0 h 824"/>
                <a:gd name="T2" fmla="*/ 776 w 819"/>
                <a:gd name="T3" fmla="*/ 3 h 824"/>
                <a:gd name="T4" fmla="*/ 793 w 819"/>
                <a:gd name="T5" fmla="*/ 13 h 824"/>
                <a:gd name="T6" fmla="*/ 806 w 819"/>
                <a:gd name="T7" fmla="*/ 26 h 824"/>
                <a:gd name="T8" fmla="*/ 816 w 819"/>
                <a:gd name="T9" fmla="*/ 43 h 824"/>
                <a:gd name="T10" fmla="*/ 819 w 819"/>
                <a:gd name="T11" fmla="*/ 63 h 824"/>
                <a:gd name="T12" fmla="*/ 816 w 819"/>
                <a:gd name="T13" fmla="*/ 83 h 824"/>
                <a:gd name="T14" fmla="*/ 806 w 819"/>
                <a:gd name="T15" fmla="*/ 101 h 824"/>
                <a:gd name="T16" fmla="*/ 793 w 819"/>
                <a:gd name="T17" fmla="*/ 114 h 824"/>
                <a:gd name="T18" fmla="*/ 776 w 819"/>
                <a:gd name="T19" fmla="*/ 124 h 824"/>
                <a:gd name="T20" fmla="*/ 755 w 819"/>
                <a:gd name="T21" fmla="*/ 127 h 824"/>
                <a:gd name="T22" fmla="*/ 691 w 819"/>
                <a:gd name="T23" fmla="*/ 130 h 824"/>
                <a:gd name="T24" fmla="*/ 629 w 819"/>
                <a:gd name="T25" fmla="*/ 140 h 824"/>
                <a:gd name="T26" fmla="*/ 569 w 819"/>
                <a:gd name="T27" fmla="*/ 155 h 824"/>
                <a:gd name="T28" fmla="*/ 511 w 819"/>
                <a:gd name="T29" fmla="*/ 177 h 824"/>
                <a:gd name="T30" fmla="*/ 456 w 819"/>
                <a:gd name="T31" fmla="*/ 204 h 824"/>
                <a:gd name="T32" fmla="*/ 404 w 819"/>
                <a:gd name="T33" fmla="*/ 235 h 824"/>
                <a:gd name="T34" fmla="*/ 355 w 819"/>
                <a:gd name="T35" fmla="*/ 272 h 824"/>
                <a:gd name="T36" fmla="*/ 310 w 819"/>
                <a:gd name="T37" fmla="*/ 313 h 824"/>
                <a:gd name="T38" fmla="*/ 270 w 819"/>
                <a:gd name="T39" fmla="*/ 357 h 824"/>
                <a:gd name="T40" fmla="*/ 234 w 819"/>
                <a:gd name="T41" fmla="*/ 407 h 824"/>
                <a:gd name="T42" fmla="*/ 202 w 819"/>
                <a:gd name="T43" fmla="*/ 459 h 824"/>
                <a:gd name="T44" fmla="*/ 176 w 819"/>
                <a:gd name="T45" fmla="*/ 514 h 824"/>
                <a:gd name="T46" fmla="*/ 155 w 819"/>
                <a:gd name="T47" fmla="*/ 572 h 824"/>
                <a:gd name="T48" fmla="*/ 139 w 819"/>
                <a:gd name="T49" fmla="*/ 633 h 824"/>
                <a:gd name="T50" fmla="*/ 129 w 819"/>
                <a:gd name="T51" fmla="*/ 695 h 824"/>
                <a:gd name="T52" fmla="*/ 126 w 819"/>
                <a:gd name="T53" fmla="*/ 760 h 824"/>
                <a:gd name="T54" fmla="*/ 123 w 819"/>
                <a:gd name="T55" fmla="*/ 781 h 824"/>
                <a:gd name="T56" fmla="*/ 114 w 819"/>
                <a:gd name="T57" fmla="*/ 798 h 824"/>
                <a:gd name="T58" fmla="*/ 100 w 819"/>
                <a:gd name="T59" fmla="*/ 812 h 824"/>
                <a:gd name="T60" fmla="*/ 83 w 819"/>
                <a:gd name="T61" fmla="*/ 820 h 824"/>
                <a:gd name="T62" fmla="*/ 64 w 819"/>
                <a:gd name="T63" fmla="*/ 824 h 824"/>
                <a:gd name="T64" fmla="*/ 43 w 819"/>
                <a:gd name="T65" fmla="*/ 820 h 824"/>
                <a:gd name="T66" fmla="*/ 26 w 819"/>
                <a:gd name="T67" fmla="*/ 812 h 824"/>
                <a:gd name="T68" fmla="*/ 12 w 819"/>
                <a:gd name="T69" fmla="*/ 798 h 824"/>
                <a:gd name="T70" fmla="*/ 4 w 819"/>
                <a:gd name="T71" fmla="*/ 781 h 824"/>
                <a:gd name="T72" fmla="*/ 0 w 819"/>
                <a:gd name="T73" fmla="*/ 760 h 824"/>
                <a:gd name="T74" fmla="*/ 4 w 819"/>
                <a:gd name="T75" fmla="*/ 691 h 824"/>
                <a:gd name="T76" fmla="*/ 12 w 819"/>
                <a:gd name="T77" fmla="*/ 624 h 824"/>
                <a:gd name="T78" fmla="*/ 27 w 819"/>
                <a:gd name="T79" fmla="*/ 558 h 824"/>
                <a:gd name="T80" fmla="*/ 48 w 819"/>
                <a:gd name="T81" fmla="*/ 495 h 824"/>
                <a:gd name="T82" fmla="*/ 73 w 819"/>
                <a:gd name="T83" fmla="*/ 435 h 824"/>
                <a:gd name="T84" fmla="*/ 103 w 819"/>
                <a:gd name="T85" fmla="*/ 377 h 824"/>
                <a:gd name="T86" fmla="*/ 139 w 819"/>
                <a:gd name="T87" fmla="*/ 323 h 824"/>
                <a:gd name="T88" fmla="*/ 178 w 819"/>
                <a:gd name="T89" fmla="*/ 271 h 824"/>
                <a:gd name="T90" fmla="*/ 221 w 819"/>
                <a:gd name="T91" fmla="*/ 223 h 824"/>
                <a:gd name="T92" fmla="*/ 270 w 819"/>
                <a:gd name="T93" fmla="*/ 179 h 824"/>
                <a:gd name="T94" fmla="*/ 320 w 819"/>
                <a:gd name="T95" fmla="*/ 139 h 824"/>
                <a:gd name="T96" fmla="*/ 375 w 819"/>
                <a:gd name="T97" fmla="*/ 103 h 824"/>
                <a:gd name="T98" fmla="*/ 432 w 819"/>
                <a:gd name="T99" fmla="*/ 73 h 824"/>
                <a:gd name="T100" fmla="*/ 493 w 819"/>
                <a:gd name="T101" fmla="*/ 47 h 824"/>
                <a:gd name="T102" fmla="*/ 555 w 819"/>
                <a:gd name="T103" fmla="*/ 27 h 824"/>
                <a:gd name="T104" fmla="*/ 620 w 819"/>
                <a:gd name="T105" fmla="*/ 13 h 824"/>
                <a:gd name="T106" fmla="*/ 687 w 819"/>
                <a:gd name="T107" fmla="*/ 3 h 824"/>
                <a:gd name="T108" fmla="*/ 755 w 819"/>
                <a:gd name="T109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19" h="824">
                  <a:moveTo>
                    <a:pt x="755" y="0"/>
                  </a:moveTo>
                  <a:lnTo>
                    <a:pt x="776" y="3"/>
                  </a:lnTo>
                  <a:lnTo>
                    <a:pt x="793" y="13"/>
                  </a:lnTo>
                  <a:lnTo>
                    <a:pt x="806" y="26"/>
                  </a:lnTo>
                  <a:lnTo>
                    <a:pt x="816" y="43"/>
                  </a:lnTo>
                  <a:lnTo>
                    <a:pt x="819" y="63"/>
                  </a:lnTo>
                  <a:lnTo>
                    <a:pt x="816" y="83"/>
                  </a:lnTo>
                  <a:lnTo>
                    <a:pt x="806" y="101"/>
                  </a:lnTo>
                  <a:lnTo>
                    <a:pt x="793" y="114"/>
                  </a:lnTo>
                  <a:lnTo>
                    <a:pt x="776" y="124"/>
                  </a:lnTo>
                  <a:lnTo>
                    <a:pt x="755" y="127"/>
                  </a:lnTo>
                  <a:lnTo>
                    <a:pt x="691" y="130"/>
                  </a:lnTo>
                  <a:lnTo>
                    <a:pt x="629" y="140"/>
                  </a:lnTo>
                  <a:lnTo>
                    <a:pt x="569" y="155"/>
                  </a:lnTo>
                  <a:lnTo>
                    <a:pt x="511" y="177"/>
                  </a:lnTo>
                  <a:lnTo>
                    <a:pt x="456" y="204"/>
                  </a:lnTo>
                  <a:lnTo>
                    <a:pt x="404" y="235"/>
                  </a:lnTo>
                  <a:lnTo>
                    <a:pt x="355" y="272"/>
                  </a:lnTo>
                  <a:lnTo>
                    <a:pt x="310" y="313"/>
                  </a:lnTo>
                  <a:lnTo>
                    <a:pt x="270" y="357"/>
                  </a:lnTo>
                  <a:lnTo>
                    <a:pt x="234" y="407"/>
                  </a:lnTo>
                  <a:lnTo>
                    <a:pt x="202" y="459"/>
                  </a:lnTo>
                  <a:lnTo>
                    <a:pt x="176" y="514"/>
                  </a:lnTo>
                  <a:lnTo>
                    <a:pt x="155" y="572"/>
                  </a:lnTo>
                  <a:lnTo>
                    <a:pt x="139" y="633"/>
                  </a:lnTo>
                  <a:lnTo>
                    <a:pt x="129" y="695"/>
                  </a:lnTo>
                  <a:lnTo>
                    <a:pt x="126" y="760"/>
                  </a:lnTo>
                  <a:lnTo>
                    <a:pt x="123" y="781"/>
                  </a:lnTo>
                  <a:lnTo>
                    <a:pt x="114" y="798"/>
                  </a:lnTo>
                  <a:lnTo>
                    <a:pt x="100" y="812"/>
                  </a:lnTo>
                  <a:lnTo>
                    <a:pt x="83" y="820"/>
                  </a:lnTo>
                  <a:lnTo>
                    <a:pt x="64" y="824"/>
                  </a:lnTo>
                  <a:lnTo>
                    <a:pt x="43" y="820"/>
                  </a:lnTo>
                  <a:lnTo>
                    <a:pt x="26" y="812"/>
                  </a:lnTo>
                  <a:lnTo>
                    <a:pt x="12" y="798"/>
                  </a:lnTo>
                  <a:lnTo>
                    <a:pt x="4" y="781"/>
                  </a:lnTo>
                  <a:lnTo>
                    <a:pt x="0" y="760"/>
                  </a:lnTo>
                  <a:lnTo>
                    <a:pt x="4" y="691"/>
                  </a:lnTo>
                  <a:lnTo>
                    <a:pt x="12" y="624"/>
                  </a:lnTo>
                  <a:lnTo>
                    <a:pt x="27" y="558"/>
                  </a:lnTo>
                  <a:lnTo>
                    <a:pt x="48" y="495"/>
                  </a:lnTo>
                  <a:lnTo>
                    <a:pt x="73" y="435"/>
                  </a:lnTo>
                  <a:lnTo>
                    <a:pt x="103" y="377"/>
                  </a:lnTo>
                  <a:lnTo>
                    <a:pt x="139" y="323"/>
                  </a:lnTo>
                  <a:lnTo>
                    <a:pt x="178" y="271"/>
                  </a:lnTo>
                  <a:lnTo>
                    <a:pt x="221" y="223"/>
                  </a:lnTo>
                  <a:lnTo>
                    <a:pt x="270" y="179"/>
                  </a:lnTo>
                  <a:lnTo>
                    <a:pt x="320" y="139"/>
                  </a:lnTo>
                  <a:lnTo>
                    <a:pt x="375" y="103"/>
                  </a:lnTo>
                  <a:lnTo>
                    <a:pt x="432" y="73"/>
                  </a:lnTo>
                  <a:lnTo>
                    <a:pt x="493" y="47"/>
                  </a:lnTo>
                  <a:lnTo>
                    <a:pt x="555" y="27"/>
                  </a:lnTo>
                  <a:lnTo>
                    <a:pt x="620" y="13"/>
                  </a:lnTo>
                  <a:lnTo>
                    <a:pt x="687" y="3"/>
                  </a:lnTo>
                  <a:lnTo>
                    <a:pt x="7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9" name="Group 338"/>
          <p:cNvGrpSpPr/>
          <p:nvPr/>
        </p:nvGrpSpPr>
        <p:grpSpPr>
          <a:xfrm>
            <a:off x="10063766" y="3501984"/>
            <a:ext cx="474663" cy="473075"/>
            <a:chOff x="10107613" y="3498851"/>
            <a:chExt cx="474663" cy="473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36" name="Freeform 207"/>
            <p:cNvSpPr>
              <a:spLocks noEditPoints="1"/>
            </p:cNvSpPr>
            <p:nvPr/>
          </p:nvSpPr>
          <p:spPr bwMode="auto">
            <a:xfrm>
              <a:off x="10107613" y="3498851"/>
              <a:ext cx="474663" cy="473075"/>
            </a:xfrm>
            <a:custGeom>
              <a:avLst/>
              <a:gdLst>
                <a:gd name="T0" fmla="*/ 1352 w 3291"/>
                <a:gd name="T1" fmla="*/ 154 h 3277"/>
                <a:gd name="T2" fmla="*/ 990 w 3291"/>
                <a:gd name="T3" fmla="*/ 274 h 3277"/>
                <a:gd name="T4" fmla="*/ 676 w 3291"/>
                <a:gd name="T5" fmla="*/ 475 h 3277"/>
                <a:gd name="T6" fmla="*/ 421 w 3291"/>
                <a:gd name="T7" fmla="*/ 745 h 3277"/>
                <a:gd name="T8" fmla="*/ 237 w 3291"/>
                <a:gd name="T9" fmla="*/ 1072 h 3277"/>
                <a:gd name="T10" fmla="*/ 140 w 3291"/>
                <a:gd name="T11" fmla="*/ 1441 h 3277"/>
                <a:gd name="T12" fmla="*/ 140 w 3291"/>
                <a:gd name="T13" fmla="*/ 1836 h 3277"/>
                <a:gd name="T14" fmla="*/ 237 w 3291"/>
                <a:gd name="T15" fmla="*/ 2205 h 3277"/>
                <a:gd name="T16" fmla="*/ 421 w 3291"/>
                <a:gd name="T17" fmla="*/ 2532 h 3277"/>
                <a:gd name="T18" fmla="*/ 676 w 3291"/>
                <a:gd name="T19" fmla="*/ 2802 h 3277"/>
                <a:gd name="T20" fmla="*/ 990 w 3291"/>
                <a:gd name="T21" fmla="*/ 3003 h 3277"/>
                <a:gd name="T22" fmla="*/ 1352 w 3291"/>
                <a:gd name="T23" fmla="*/ 3123 h 3277"/>
                <a:gd name="T24" fmla="*/ 1745 w 3291"/>
                <a:gd name="T25" fmla="*/ 3148 h 3277"/>
                <a:gd name="T26" fmla="*/ 2125 w 3291"/>
                <a:gd name="T27" fmla="*/ 3074 h 3277"/>
                <a:gd name="T28" fmla="*/ 2464 w 3291"/>
                <a:gd name="T29" fmla="*/ 2911 h 3277"/>
                <a:gd name="T30" fmla="*/ 2752 w 3291"/>
                <a:gd name="T31" fmla="*/ 2674 h 3277"/>
                <a:gd name="T32" fmla="*/ 2973 w 3291"/>
                <a:gd name="T33" fmla="*/ 2375 h 3277"/>
                <a:gd name="T34" fmla="*/ 3114 w 3291"/>
                <a:gd name="T35" fmla="*/ 2024 h 3277"/>
                <a:gd name="T36" fmla="*/ 3164 w 3291"/>
                <a:gd name="T37" fmla="*/ 1638 h 3277"/>
                <a:gd name="T38" fmla="*/ 3114 w 3291"/>
                <a:gd name="T39" fmla="*/ 1252 h 3277"/>
                <a:gd name="T40" fmla="*/ 2973 w 3291"/>
                <a:gd name="T41" fmla="*/ 902 h 3277"/>
                <a:gd name="T42" fmla="*/ 2752 w 3291"/>
                <a:gd name="T43" fmla="*/ 602 h 3277"/>
                <a:gd name="T44" fmla="*/ 2464 w 3291"/>
                <a:gd name="T45" fmla="*/ 365 h 3277"/>
                <a:gd name="T46" fmla="*/ 2125 w 3291"/>
                <a:gd name="T47" fmla="*/ 203 h 3277"/>
                <a:gd name="T48" fmla="*/ 1745 w 3291"/>
                <a:gd name="T49" fmla="*/ 129 h 3277"/>
                <a:gd name="T50" fmla="*/ 1852 w 3291"/>
                <a:gd name="T51" fmla="*/ 12 h 3277"/>
                <a:gd name="T52" fmla="*/ 2240 w 3291"/>
                <a:gd name="T53" fmla="*/ 110 h 3277"/>
                <a:gd name="T54" fmla="*/ 2585 w 3291"/>
                <a:gd name="T55" fmla="*/ 293 h 3277"/>
                <a:gd name="T56" fmla="*/ 2876 w 3291"/>
                <a:gd name="T57" fmla="*/ 550 h 3277"/>
                <a:gd name="T58" fmla="*/ 3098 w 3291"/>
                <a:gd name="T59" fmla="*/ 868 h 3277"/>
                <a:gd name="T60" fmla="*/ 3241 w 3291"/>
                <a:gd name="T61" fmla="*/ 1235 h 3277"/>
                <a:gd name="T62" fmla="*/ 3291 w 3291"/>
                <a:gd name="T63" fmla="*/ 1638 h 3277"/>
                <a:gd name="T64" fmla="*/ 3241 w 3291"/>
                <a:gd name="T65" fmla="*/ 2042 h 3277"/>
                <a:gd name="T66" fmla="*/ 3098 w 3291"/>
                <a:gd name="T67" fmla="*/ 2408 h 3277"/>
                <a:gd name="T68" fmla="*/ 2876 w 3291"/>
                <a:gd name="T69" fmla="*/ 2727 h 3277"/>
                <a:gd name="T70" fmla="*/ 2585 w 3291"/>
                <a:gd name="T71" fmla="*/ 2983 h 3277"/>
                <a:gd name="T72" fmla="*/ 2240 w 3291"/>
                <a:gd name="T73" fmla="*/ 3167 h 3277"/>
                <a:gd name="T74" fmla="*/ 1852 w 3291"/>
                <a:gd name="T75" fmla="*/ 3265 h 3277"/>
                <a:gd name="T76" fmla="*/ 1440 w 3291"/>
                <a:gd name="T77" fmla="*/ 3265 h 3277"/>
                <a:gd name="T78" fmla="*/ 1051 w 3291"/>
                <a:gd name="T79" fmla="*/ 3167 h 3277"/>
                <a:gd name="T80" fmla="*/ 706 w 3291"/>
                <a:gd name="T81" fmla="*/ 2983 h 3277"/>
                <a:gd name="T82" fmla="*/ 416 w 3291"/>
                <a:gd name="T83" fmla="*/ 2727 h 3277"/>
                <a:gd name="T84" fmla="*/ 194 w 3291"/>
                <a:gd name="T85" fmla="*/ 2408 h 3277"/>
                <a:gd name="T86" fmla="*/ 50 w 3291"/>
                <a:gd name="T87" fmla="*/ 2042 h 3277"/>
                <a:gd name="T88" fmla="*/ 0 w 3291"/>
                <a:gd name="T89" fmla="*/ 1638 h 3277"/>
                <a:gd name="T90" fmla="*/ 29 w 3291"/>
                <a:gd name="T91" fmla="*/ 1333 h 3277"/>
                <a:gd name="T92" fmla="*/ 149 w 3291"/>
                <a:gd name="T93" fmla="*/ 957 h 3277"/>
                <a:gd name="T94" fmla="*/ 354 w 3291"/>
                <a:gd name="T95" fmla="*/ 625 h 3277"/>
                <a:gd name="T96" fmla="*/ 628 w 3291"/>
                <a:gd name="T97" fmla="*/ 351 h 3277"/>
                <a:gd name="T98" fmla="*/ 961 w 3291"/>
                <a:gd name="T99" fmla="*/ 149 h 3277"/>
                <a:gd name="T100" fmla="*/ 1339 w 3291"/>
                <a:gd name="T101" fmla="*/ 28 h 3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91" h="3277">
                  <a:moveTo>
                    <a:pt x="1646" y="126"/>
                  </a:moveTo>
                  <a:lnTo>
                    <a:pt x="1546" y="129"/>
                  </a:lnTo>
                  <a:lnTo>
                    <a:pt x="1448" y="138"/>
                  </a:lnTo>
                  <a:lnTo>
                    <a:pt x="1352" y="154"/>
                  </a:lnTo>
                  <a:lnTo>
                    <a:pt x="1257" y="175"/>
                  </a:lnTo>
                  <a:lnTo>
                    <a:pt x="1167" y="203"/>
                  </a:lnTo>
                  <a:lnTo>
                    <a:pt x="1077" y="236"/>
                  </a:lnTo>
                  <a:lnTo>
                    <a:pt x="990" y="274"/>
                  </a:lnTo>
                  <a:lnTo>
                    <a:pt x="907" y="317"/>
                  </a:lnTo>
                  <a:lnTo>
                    <a:pt x="827" y="365"/>
                  </a:lnTo>
                  <a:lnTo>
                    <a:pt x="749" y="418"/>
                  </a:lnTo>
                  <a:lnTo>
                    <a:pt x="676" y="475"/>
                  </a:lnTo>
                  <a:lnTo>
                    <a:pt x="606" y="537"/>
                  </a:lnTo>
                  <a:lnTo>
                    <a:pt x="540" y="602"/>
                  </a:lnTo>
                  <a:lnTo>
                    <a:pt x="478" y="672"/>
                  </a:lnTo>
                  <a:lnTo>
                    <a:pt x="421" y="745"/>
                  </a:lnTo>
                  <a:lnTo>
                    <a:pt x="368" y="822"/>
                  </a:lnTo>
                  <a:lnTo>
                    <a:pt x="319" y="902"/>
                  </a:lnTo>
                  <a:lnTo>
                    <a:pt x="276" y="985"/>
                  </a:lnTo>
                  <a:lnTo>
                    <a:pt x="237" y="1072"/>
                  </a:lnTo>
                  <a:lnTo>
                    <a:pt x="205" y="1161"/>
                  </a:lnTo>
                  <a:lnTo>
                    <a:pt x="177" y="1252"/>
                  </a:lnTo>
                  <a:lnTo>
                    <a:pt x="156" y="1346"/>
                  </a:lnTo>
                  <a:lnTo>
                    <a:pt x="140" y="1441"/>
                  </a:lnTo>
                  <a:lnTo>
                    <a:pt x="130" y="1539"/>
                  </a:lnTo>
                  <a:lnTo>
                    <a:pt x="127" y="1638"/>
                  </a:lnTo>
                  <a:lnTo>
                    <a:pt x="130" y="1738"/>
                  </a:lnTo>
                  <a:lnTo>
                    <a:pt x="140" y="1836"/>
                  </a:lnTo>
                  <a:lnTo>
                    <a:pt x="156" y="1931"/>
                  </a:lnTo>
                  <a:lnTo>
                    <a:pt x="177" y="2024"/>
                  </a:lnTo>
                  <a:lnTo>
                    <a:pt x="205" y="2116"/>
                  </a:lnTo>
                  <a:lnTo>
                    <a:pt x="237" y="2205"/>
                  </a:lnTo>
                  <a:lnTo>
                    <a:pt x="276" y="2291"/>
                  </a:lnTo>
                  <a:lnTo>
                    <a:pt x="319" y="2375"/>
                  </a:lnTo>
                  <a:lnTo>
                    <a:pt x="368" y="2455"/>
                  </a:lnTo>
                  <a:lnTo>
                    <a:pt x="421" y="2532"/>
                  </a:lnTo>
                  <a:lnTo>
                    <a:pt x="478" y="2604"/>
                  </a:lnTo>
                  <a:lnTo>
                    <a:pt x="540" y="2674"/>
                  </a:lnTo>
                  <a:lnTo>
                    <a:pt x="606" y="2740"/>
                  </a:lnTo>
                  <a:lnTo>
                    <a:pt x="676" y="2802"/>
                  </a:lnTo>
                  <a:lnTo>
                    <a:pt x="749" y="2859"/>
                  </a:lnTo>
                  <a:lnTo>
                    <a:pt x="827" y="2911"/>
                  </a:lnTo>
                  <a:lnTo>
                    <a:pt x="907" y="2960"/>
                  </a:lnTo>
                  <a:lnTo>
                    <a:pt x="990" y="3003"/>
                  </a:lnTo>
                  <a:lnTo>
                    <a:pt x="1077" y="3041"/>
                  </a:lnTo>
                  <a:lnTo>
                    <a:pt x="1167" y="3074"/>
                  </a:lnTo>
                  <a:lnTo>
                    <a:pt x="1257" y="3101"/>
                  </a:lnTo>
                  <a:lnTo>
                    <a:pt x="1352" y="3123"/>
                  </a:lnTo>
                  <a:lnTo>
                    <a:pt x="1448" y="3138"/>
                  </a:lnTo>
                  <a:lnTo>
                    <a:pt x="1546" y="3148"/>
                  </a:lnTo>
                  <a:lnTo>
                    <a:pt x="1646" y="3151"/>
                  </a:lnTo>
                  <a:lnTo>
                    <a:pt x="1745" y="3148"/>
                  </a:lnTo>
                  <a:lnTo>
                    <a:pt x="1844" y="3138"/>
                  </a:lnTo>
                  <a:lnTo>
                    <a:pt x="1940" y="3123"/>
                  </a:lnTo>
                  <a:lnTo>
                    <a:pt x="2034" y="3101"/>
                  </a:lnTo>
                  <a:lnTo>
                    <a:pt x="2125" y="3074"/>
                  </a:lnTo>
                  <a:lnTo>
                    <a:pt x="2214" y="3041"/>
                  </a:lnTo>
                  <a:lnTo>
                    <a:pt x="2301" y="3003"/>
                  </a:lnTo>
                  <a:lnTo>
                    <a:pt x="2384" y="2960"/>
                  </a:lnTo>
                  <a:lnTo>
                    <a:pt x="2464" y="2911"/>
                  </a:lnTo>
                  <a:lnTo>
                    <a:pt x="2542" y="2859"/>
                  </a:lnTo>
                  <a:lnTo>
                    <a:pt x="2616" y="2802"/>
                  </a:lnTo>
                  <a:lnTo>
                    <a:pt x="2686" y="2740"/>
                  </a:lnTo>
                  <a:lnTo>
                    <a:pt x="2752" y="2674"/>
                  </a:lnTo>
                  <a:lnTo>
                    <a:pt x="2814" y="2604"/>
                  </a:lnTo>
                  <a:lnTo>
                    <a:pt x="2871" y="2532"/>
                  </a:lnTo>
                  <a:lnTo>
                    <a:pt x="2924" y="2455"/>
                  </a:lnTo>
                  <a:lnTo>
                    <a:pt x="2973" y="2375"/>
                  </a:lnTo>
                  <a:lnTo>
                    <a:pt x="3016" y="2291"/>
                  </a:lnTo>
                  <a:lnTo>
                    <a:pt x="3054" y="2205"/>
                  </a:lnTo>
                  <a:lnTo>
                    <a:pt x="3087" y="2116"/>
                  </a:lnTo>
                  <a:lnTo>
                    <a:pt x="3114" y="2024"/>
                  </a:lnTo>
                  <a:lnTo>
                    <a:pt x="3135" y="1931"/>
                  </a:lnTo>
                  <a:lnTo>
                    <a:pt x="3152" y="1836"/>
                  </a:lnTo>
                  <a:lnTo>
                    <a:pt x="3161" y="1738"/>
                  </a:lnTo>
                  <a:lnTo>
                    <a:pt x="3164" y="1638"/>
                  </a:lnTo>
                  <a:lnTo>
                    <a:pt x="3161" y="1539"/>
                  </a:lnTo>
                  <a:lnTo>
                    <a:pt x="3152" y="1441"/>
                  </a:lnTo>
                  <a:lnTo>
                    <a:pt x="3135" y="1346"/>
                  </a:lnTo>
                  <a:lnTo>
                    <a:pt x="3114" y="1252"/>
                  </a:lnTo>
                  <a:lnTo>
                    <a:pt x="3087" y="1161"/>
                  </a:lnTo>
                  <a:lnTo>
                    <a:pt x="3054" y="1072"/>
                  </a:lnTo>
                  <a:lnTo>
                    <a:pt x="3016" y="985"/>
                  </a:lnTo>
                  <a:lnTo>
                    <a:pt x="2973" y="902"/>
                  </a:lnTo>
                  <a:lnTo>
                    <a:pt x="2924" y="822"/>
                  </a:lnTo>
                  <a:lnTo>
                    <a:pt x="2871" y="745"/>
                  </a:lnTo>
                  <a:lnTo>
                    <a:pt x="2814" y="672"/>
                  </a:lnTo>
                  <a:lnTo>
                    <a:pt x="2752" y="602"/>
                  </a:lnTo>
                  <a:lnTo>
                    <a:pt x="2686" y="537"/>
                  </a:lnTo>
                  <a:lnTo>
                    <a:pt x="2616" y="475"/>
                  </a:lnTo>
                  <a:lnTo>
                    <a:pt x="2542" y="418"/>
                  </a:lnTo>
                  <a:lnTo>
                    <a:pt x="2464" y="365"/>
                  </a:lnTo>
                  <a:lnTo>
                    <a:pt x="2384" y="317"/>
                  </a:lnTo>
                  <a:lnTo>
                    <a:pt x="2301" y="274"/>
                  </a:lnTo>
                  <a:lnTo>
                    <a:pt x="2214" y="236"/>
                  </a:lnTo>
                  <a:lnTo>
                    <a:pt x="2125" y="203"/>
                  </a:lnTo>
                  <a:lnTo>
                    <a:pt x="2034" y="175"/>
                  </a:lnTo>
                  <a:lnTo>
                    <a:pt x="1940" y="154"/>
                  </a:lnTo>
                  <a:lnTo>
                    <a:pt x="1844" y="138"/>
                  </a:lnTo>
                  <a:lnTo>
                    <a:pt x="1745" y="129"/>
                  </a:lnTo>
                  <a:lnTo>
                    <a:pt x="1646" y="126"/>
                  </a:lnTo>
                  <a:close/>
                  <a:moveTo>
                    <a:pt x="1646" y="0"/>
                  </a:moveTo>
                  <a:lnTo>
                    <a:pt x="1750" y="3"/>
                  </a:lnTo>
                  <a:lnTo>
                    <a:pt x="1852" y="12"/>
                  </a:lnTo>
                  <a:lnTo>
                    <a:pt x="1952" y="28"/>
                  </a:lnTo>
                  <a:lnTo>
                    <a:pt x="2050" y="50"/>
                  </a:lnTo>
                  <a:lnTo>
                    <a:pt x="2146" y="77"/>
                  </a:lnTo>
                  <a:lnTo>
                    <a:pt x="2240" y="110"/>
                  </a:lnTo>
                  <a:lnTo>
                    <a:pt x="2330" y="149"/>
                  </a:lnTo>
                  <a:lnTo>
                    <a:pt x="2419" y="192"/>
                  </a:lnTo>
                  <a:lnTo>
                    <a:pt x="2504" y="240"/>
                  </a:lnTo>
                  <a:lnTo>
                    <a:pt x="2585" y="293"/>
                  </a:lnTo>
                  <a:lnTo>
                    <a:pt x="2663" y="351"/>
                  </a:lnTo>
                  <a:lnTo>
                    <a:pt x="2738" y="414"/>
                  </a:lnTo>
                  <a:lnTo>
                    <a:pt x="2809" y="480"/>
                  </a:lnTo>
                  <a:lnTo>
                    <a:pt x="2876" y="550"/>
                  </a:lnTo>
                  <a:lnTo>
                    <a:pt x="2938" y="625"/>
                  </a:lnTo>
                  <a:lnTo>
                    <a:pt x="2996" y="703"/>
                  </a:lnTo>
                  <a:lnTo>
                    <a:pt x="3050" y="784"/>
                  </a:lnTo>
                  <a:lnTo>
                    <a:pt x="3098" y="868"/>
                  </a:lnTo>
                  <a:lnTo>
                    <a:pt x="3142" y="957"/>
                  </a:lnTo>
                  <a:lnTo>
                    <a:pt x="3180" y="1047"/>
                  </a:lnTo>
                  <a:lnTo>
                    <a:pt x="3214" y="1139"/>
                  </a:lnTo>
                  <a:lnTo>
                    <a:pt x="3241" y="1235"/>
                  </a:lnTo>
                  <a:lnTo>
                    <a:pt x="3262" y="1333"/>
                  </a:lnTo>
                  <a:lnTo>
                    <a:pt x="3279" y="1433"/>
                  </a:lnTo>
                  <a:lnTo>
                    <a:pt x="3288" y="1535"/>
                  </a:lnTo>
                  <a:lnTo>
                    <a:pt x="3291" y="1638"/>
                  </a:lnTo>
                  <a:lnTo>
                    <a:pt x="3288" y="1742"/>
                  </a:lnTo>
                  <a:lnTo>
                    <a:pt x="3279" y="1844"/>
                  </a:lnTo>
                  <a:lnTo>
                    <a:pt x="3262" y="1943"/>
                  </a:lnTo>
                  <a:lnTo>
                    <a:pt x="3241" y="2042"/>
                  </a:lnTo>
                  <a:lnTo>
                    <a:pt x="3214" y="2137"/>
                  </a:lnTo>
                  <a:lnTo>
                    <a:pt x="3180" y="2230"/>
                  </a:lnTo>
                  <a:lnTo>
                    <a:pt x="3142" y="2321"/>
                  </a:lnTo>
                  <a:lnTo>
                    <a:pt x="3098" y="2408"/>
                  </a:lnTo>
                  <a:lnTo>
                    <a:pt x="3050" y="2493"/>
                  </a:lnTo>
                  <a:lnTo>
                    <a:pt x="2996" y="2574"/>
                  </a:lnTo>
                  <a:lnTo>
                    <a:pt x="2938" y="2652"/>
                  </a:lnTo>
                  <a:lnTo>
                    <a:pt x="2876" y="2727"/>
                  </a:lnTo>
                  <a:lnTo>
                    <a:pt x="2809" y="2796"/>
                  </a:lnTo>
                  <a:lnTo>
                    <a:pt x="2738" y="2863"/>
                  </a:lnTo>
                  <a:lnTo>
                    <a:pt x="2663" y="2926"/>
                  </a:lnTo>
                  <a:lnTo>
                    <a:pt x="2585" y="2983"/>
                  </a:lnTo>
                  <a:lnTo>
                    <a:pt x="2504" y="3037"/>
                  </a:lnTo>
                  <a:lnTo>
                    <a:pt x="2419" y="3085"/>
                  </a:lnTo>
                  <a:lnTo>
                    <a:pt x="2330" y="3128"/>
                  </a:lnTo>
                  <a:lnTo>
                    <a:pt x="2240" y="3167"/>
                  </a:lnTo>
                  <a:lnTo>
                    <a:pt x="2146" y="3200"/>
                  </a:lnTo>
                  <a:lnTo>
                    <a:pt x="2050" y="3228"/>
                  </a:lnTo>
                  <a:lnTo>
                    <a:pt x="1952" y="3249"/>
                  </a:lnTo>
                  <a:lnTo>
                    <a:pt x="1852" y="3265"/>
                  </a:lnTo>
                  <a:lnTo>
                    <a:pt x="1750" y="3274"/>
                  </a:lnTo>
                  <a:lnTo>
                    <a:pt x="1646" y="3277"/>
                  </a:lnTo>
                  <a:lnTo>
                    <a:pt x="1542" y="3274"/>
                  </a:lnTo>
                  <a:lnTo>
                    <a:pt x="1440" y="3265"/>
                  </a:lnTo>
                  <a:lnTo>
                    <a:pt x="1339" y="3249"/>
                  </a:lnTo>
                  <a:lnTo>
                    <a:pt x="1241" y="3228"/>
                  </a:lnTo>
                  <a:lnTo>
                    <a:pt x="1145" y="3200"/>
                  </a:lnTo>
                  <a:lnTo>
                    <a:pt x="1051" y="3167"/>
                  </a:lnTo>
                  <a:lnTo>
                    <a:pt x="961" y="3128"/>
                  </a:lnTo>
                  <a:lnTo>
                    <a:pt x="873" y="3085"/>
                  </a:lnTo>
                  <a:lnTo>
                    <a:pt x="788" y="3037"/>
                  </a:lnTo>
                  <a:lnTo>
                    <a:pt x="706" y="2983"/>
                  </a:lnTo>
                  <a:lnTo>
                    <a:pt x="628" y="2926"/>
                  </a:lnTo>
                  <a:lnTo>
                    <a:pt x="553" y="2863"/>
                  </a:lnTo>
                  <a:lnTo>
                    <a:pt x="482" y="2796"/>
                  </a:lnTo>
                  <a:lnTo>
                    <a:pt x="416" y="2727"/>
                  </a:lnTo>
                  <a:lnTo>
                    <a:pt x="354" y="2652"/>
                  </a:lnTo>
                  <a:lnTo>
                    <a:pt x="296" y="2574"/>
                  </a:lnTo>
                  <a:lnTo>
                    <a:pt x="242" y="2493"/>
                  </a:lnTo>
                  <a:lnTo>
                    <a:pt x="194" y="2408"/>
                  </a:lnTo>
                  <a:lnTo>
                    <a:pt x="149" y="2321"/>
                  </a:lnTo>
                  <a:lnTo>
                    <a:pt x="111" y="2230"/>
                  </a:lnTo>
                  <a:lnTo>
                    <a:pt x="78" y="2137"/>
                  </a:lnTo>
                  <a:lnTo>
                    <a:pt x="50" y="2042"/>
                  </a:lnTo>
                  <a:lnTo>
                    <a:pt x="29" y="1943"/>
                  </a:lnTo>
                  <a:lnTo>
                    <a:pt x="13" y="1844"/>
                  </a:lnTo>
                  <a:lnTo>
                    <a:pt x="4" y="1742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4" y="1535"/>
                  </a:lnTo>
                  <a:lnTo>
                    <a:pt x="13" y="1433"/>
                  </a:lnTo>
                  <a:lnTo>
                    <a:pt x="29" y="1333"/>
                  </a:lnTo>
                  <a:lnTo>
                    <a:pt x="50" y="1235"/>
                  </a:lnTo>
                  <a:lnTo>
                    <a:pt x="78" y="1139"/>
                  </a:lnTo>
                  <a:lnTo>
                    <a:pt x="111" y="1047"/>
                  </a:lnTo>
                  <a:lnTo>
                    <a:pt x="149" y="957"/>
                  </a:lnTo>
                  <a:lnTo>
                    <a:pt x="194" y="868"/>
                  </a:lnTo>
                  <a:lnTo>
                    <a:pt x="242" y="784"/>
                  </a:lnTo>
                  <a:lnTo>
                    <a:pt x="296" y="703"/>
                  </a:lnTo>
                  <a:lnTo>
                    <a:pt x="354" y="625"/>
                  </a:lnTo>
                  <a:lnTo>
                    <a:pt x="416" y="550"/>
                  </a:lnTo>
                  <a:lnTo>
                    <a:pt x="482" y="480"/>
                  </a:lnTo>
                  <a:lnTo>
                    <a:pt x="553" y="414"/>
                  </a:lnTo>
                  <a:lnTo>
                    <a:pt x="628" y="351"/>
                  </a:lnTo>
                  <a:lnTo>
                    <a:pt x="706" y="293"/>
                  </a:lnTo>
                  <a:lnTo>
                    <a:pt x="788" y="240"/>
                  </a:lnTo>
                  <a:lnTo>
                    <a:pt x="873" y="192"/>
                  </a:lnTo>
                  <a:lnTo>
                    <a:pt x="961" y="149"/>
                  </a:lnTo>
                  <a:lnTo>
                    <a:pt x="1051" y="110"/>
                  </a:lnTo>
                  <a:lnTo>
                    <a:pt x="1145" y="77"/>
                  </a:lnTo>
                  <a:lnTo>
                    <a:pt x="1241" y="50"/>
                  </a:lnTo>
                  <a:lnTo>
                    <a:pt x="1339" y="28"/>
                  </a:lnTo>
                  <a:lnTo>
                    <a:pt x="1440" y="12"/>
                  </a:lnTo>
                  <a:lnTo>
                    <a:pt x="1542" y="3"/>
                  </a:lnTo>
                  <a:lnTo>
                    <a:pt x="16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7" name="Freeform 208"/>
            <p:cNvSpPr>
              <a:spLocks/>
            </p:cNvSpPr>
            <p:nvPr/>
          </p:nvSpPr>
          <p:spPr bwMode="auto">
            <a:xfrm>
              <a:off x="10336213" y="3835401"/>
              <a:ext cx="17463" cy="36513"/>
            </a:xfrm>
            <a:custGeom>
              <a:avLst/>
              <a:gdLst>
                <a:gd name="T0" fmla="*/ 64 w 127"/>
                <a:gd name="T1" fmla="*/ 0 h 253"/>
                <a:gd name="T2" fmla="*/ 81 w 127"/>
                <a:gd name="T3" fmla="*/ 3 h 253"/>
                <a:gd name="T4" fmla="*/ 96 w 127"/>
                <a:gd name="T5" fmla="*/ 10 h 253"/>
                <a:gd name="T6" fmla="*/ 108 w 127"/>
                <a:gd name="T7" fmla="*/ 19 h 253"/>
                <a:gd name="T8" fmla="*/ 119 w 127"/>
                <a:gd name="T9" fmla="*/ 32 h 253"/>
                <a:gd name="T10" fmla="*/ 125 w 127"/>
                <a:gd name="T11" fmla="*/ 47 h 253"/>
                <a:gd name="T12" fmla="*/ 127 w 127"/>
                <a:gd name="T13" fmla="*/ 64 h 253"/>
                <a:gd name="T14" fmla="*/ 127 w 127"/>
                <a:gd name="T15" fmla="*/ 190 h 253"/>
                <a:gd name="T16" fmla="*/ 125 w 127"/>
                <a:gd name="T17" fmla="*/ 207 h 253"/>
                <a:gd name="T18" fmla="*/ 119 w 127"/>
                <a:gd name="T19" fmla="*/ 221 h 253"/>
                <a:gd name="T20" fmla="*/ 108 w 127"/>
                <a:gd name="T21" fmla="*/ 234 h 253"/>
                <a:gd name="T22" fmla="*/ 96 w 127"/>
                <a:gd name="T23" fmla="*/ 245 h 253"/>
                <a:gd name="T24" fmla="*/ 81 w 127"/>
                <a:gd name="T25" fmla="*/ 251 h 253"/>
                <a:gd name="T26" fmla="*/ 64 w 127"/>
                <a:gd name="T27" fmla="*/ 253 h 253"/>
                <a:gd name="T28" fmla="*/ 47 w 127"/>
                <a:gd name="T29" fmla="*/ 251 h 253"/>
                <a:gd name="T30" fmla="*/ 32 w 127"/>
                <a:gd name="T31" fmla="*/ 245 h 253"/>
                <a:gd name="T32" fmla="*/ 19 w 127"/>
                <a:gd name="T33" fmla="*/ 234 h 253"/>
                <a:gd name="T34" fmla="*/ 9 w 127"/>
                <a:gd name="T35" fmla="*/ 221 h 253"/>
                <a:gd name="T36" fmla="*/ 2 w 127"/>
                <a:gd name="T37" fmla="*/ 207 h 253"/>
                <a:gd name="T38" fmla="*/ 0 w 127"/>
                <a:gd name="T39" fmla="*/ 190 h 253"/>
                <a:gd name="T40" fmla="*/ 0 w 127"/>
                <a:gd name="T41" fmla="*/ 64 h 253"/>
                <a:gd name="T42" fmla="*/ 2 w 127"/>
                <a:gd name="T43" fmla="*/ 47 h 253"/>
                <a:gd name="T44" fmla="*/ 9 w 127"/>
                <a:gd name="T45" fmla="*/ 32 h 253"/>
                <a:gd name="T46" fmla="*/ 19 w 127"/>
                <a:gd name="T47" fmla="*/ 19 h 253"/>
                <a:gd name="T48" fmla="*/ 32 w 127"/>
                <a:gd name="T49" fmla="*/ 10 h 253"/>
                <a:gd name="T50" fmla="*/ 47 w 127"/>
                <a:gd name="T51" fmla="*/ 3 h 253"/>
                <a:gd name="T52" fmla="*/ 64 w 127"/>
                <a:gd name="T53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7" h="253">
                  <a:moveTo>
                    <a:pt x="64" y="0"/>
                  </a:moveTo>
                  <a:lnTo>
                    <a:pt x="81" y="3"/>
                  </a:lnTo>
                  <a:lnTo>
                    <a:pt x="96" y="10"/>
                  </a:lnTo>
                  <a:lnTo>
                    <a:pt x="108" y="19"/>
                  </a:lnTo>
                  <a:lnTo>
                    <a:pt x="119" y="32"/>
                  </a:lnTo>
                  <a:lnTo>
                    <a:pt x="125" y="47"/>
                  </a:lnTo>
                  <a:lnTo>
                    <a:pt x="127" y="64"/>
                  </a:lnTo>
                  <a:lnTo>
                    <a:pt x="127" y="190"/>
                  </a:lnTo>
                  <a:lnTo>
                    <a:pt x="125" y="207"/>
                  </a:lnTo>
                  <a:lnTo>
                    <a:pt x="119" y="221"/>
                  </a:lnTo>
                  <a:lnTo>
                    <a:pt x="108" y="234"/>
                  </a:lnTo>
                  <a:lnTo>
                    <a:pt x="96" y="245"/>
                  </a:lnTo>
                  <a:lnTo>
                    <a:pt x="81" y="251"/>
                  </a:lnTo>
                  <a:lnTo>
                    <a:pt x="64" y="253"/>
                  </a:lnTo>
                  <a:lnTo>
                    <a:pt x="47" y="251"/>
                  </a:lnTo>
                  <a:lnTo>
                    <a:pt x="32" y="245"/>
                  </a:lnTo>
                  <a:lnTo>
                    <a:pt x="19" y="234"/>
                  </a:lnTo>
                  <a:lnTo>
                    <a:pt x="9" y="221"/>
                  </a:lnTo>
                  <a:lnTo>
                    <a:pt x="2" y="207"/>
                  </a:lnTo>
                  <a:lnTo>
                    <a:pt x="0" y="190"/>
                  </a:lnTo>
                  <a:lnTo>
                    <a:pt x="0" y="64"/>
                  </a:lnTo>
                  <a:lnTo>
                    <a:pt x="2" y="47"/>
                  </a:lnTo>
                  <a:lnTo>
                    <a:pt x="9" y="32"/>
                  </a:lnTo>
                  <a:lnTo>
                    <a:pt x="19" y="19"/>
                  </a:lnTo>
                  <a:lnTo>
                    <a:pt x="32" y="10"/>
                  </a:lnTo>
                  <a:lnTo>
                    <a:pt x="47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" name="Freeform 209"/>
            <p:cNvSpPr>
              <a:spLocks/>
            </p:cNvSpPr>
            <p:nvPr/>
          </p:nvSpPr>
          <p:spPr bwMode="auto">
            <a:xfrm>
              <a:off x="10271126" y="3579813"/>
              <a:ext cx="147638" cy="228600"/>
            </a:xfrm>
            <a:custGeom>
              <a:avLst/>
              <a:gdLst>
                <a:gd name="T0" fmla="*/ 514 w 1013"/>
                <a:gd name="T1" fmla="*/ 0 h 1575"/>
                <a:gd name="T2" fmla="*/ 627 w 1013"/>
                <a:gd name="T3" fmla="*/ 14 h 1575"/>
                <a:gd name="T4" fmla="*/ 731 w 1013"/>
                <a:gd name="T5" fmla="*/ 53 h 1575"/>
                <a:gd name="T6" fmla="*/ 823 w 1013"/>
                <a:gd name="T7" fmla="*/ 112 h 1575"/>
                <a:gd name="T8" fmla="*/ 901 w 1013"/>
                <a:gd name="T9" fmla="*/ 189 h 1575"/>
                <a:gd name="T10" fmla="*/ 960 w 1013"/>
                <a:gd name="T11" fmla="*/ 281 h 1575"/>
                <a:gd name="T12" fmla="*/ 999 w 1013"/>
                <a:gd name="T13" fmla="*/ 385 h 1575"/>
                <a:gd name="T14" fmla="*/ 1013 w 1013"/>
                <a:gd name="T15" fmla="*/ 496 h 1575"/>
                <a:gd name="T16" fmla="*/ 1004 w 1013"/>
                <a:gd name="T17" fmla="*/ 600 h 1575"/>
                <a:gd name="T18" fmla="*/ 975 w 1013"/>
                <a:gd name="T19" fmla="*/ 697 h 1575"/>
                <a:gd name="T20" fmla="*/ 927 w 1013"/>
                <a:gd name="T21" fmla="*/ 786 h 1575"/>
                <a:gd name="T22" fmla="*/ 862 w 1013"/>
                <a:gd name="T23" fmla="*/ 864 h 1575"/>
                <a:gd name="T24" fmla="*/ 781 w 1013"/>
                <a:gd name="T25" fmla="*/ 928 h 1575"/>
                <a:gd name="T26" fmla="*/ 709 w 1013"/>
                <a:gd name="T27" fmla="*/ 986 h 1575"/>
                <a:gd name="T28" fmla="*/ 650 w 1013"/>
                <a:gd name="T29" fmla="*/ 1059 h 1575"/>
                <a:gd name="T30" fmla="*/ 607 w 1013"/>
                <a:gd name="T31" fmla="*/ 1143 h 1575"/>
                <a:gd name="T32" fmla="*/ 579 w 1013"/>
                <a:gd name="T33" fmla="*/ 1236 h 1575"/>
                <a:gd name="T34" fmla="*/ 570 w 1013"/>
                <a:gd name="T35" fmla="*/ 1333 h 1575"/>
                <a:gd name="T36" fmla="*/ 568 w 1013"/>
                <a:gd name="T37" fmla="*/ 1529 h 1575"/>
                <a:gd name="T38" fmla="*/ 551 w 1013"/>
                <a:gd name="T39" fmla="*/ 1557 h 1575"/>
                <a:gd name="T40" fmla="*/ 524 w 1013"/>
                <a:gd name="T41" fmla="*/ 1573 h 1575"/>
                <a:gd name="T42" fmla="*/ 490 w 1013"/>
                <a:gd name="T43" fmla="*/ 1573 h 1575"/>
                <a:gd name="T44" fmla="*/ 462 w 1013"/>
                <a:gd name="T45" fmla="*/ 1557 h 1575"/>
                <a:gd name="T46" fmla="*/ 445 w 1013"/>
                <a:gd name="T47" fmla="*/ 1529 h 1575"/>
                <a:gd name="T48" fmla="*/ 443 w 1013"/>
                <a:gd name="T49" fmla="*/ 1333 h 1575"/>
                <a:gd name="T50" fmla="*/ 453 w 1013"/>
                <a:gd name="T51" fmla="*/ 1220 h 1575"/>
                <a:gd name="T52" fmla="*/ 481 w 1013"/>
                <a:gd name="T53" fmla="*/ 1113 h 1575"/>
                <a:gd name="T54" fmla="*/ 528 w 1013"/>
                <a:gd name="T55" fmla="*/ 1015 h 1575"/>
                <a:gd name="T56" fmla="*/ 591 w 1013"/>
                <a:gd name="T57" fmla="*/ 928 h 1575"/>
                <a:gd name="T58" fmla="*/ 668 w 1013"/>
                <a:gd name="T59" fmla="*/ 854 h 1575"/>
                <a:gd name="T60" fmla="*/ 747 w 1013"/>
                <a:gd name="T61" fmla="*/ 796 h 1575"/>
                <a:gd name="T62" fmla="*/ 807 w 1013"/>
                <a:gd name="T63" fmla="*/ 736 h 1575"/>
                <a:gd name="T64" fmla="*/ 851 w 1013"/>
                <a:gd name="T65" fmla="*/ 664 h 1575"/>
                <a:gd name="T66" fmla="*/ 878 w 1013"/>
                <a:gd name="T67" fmla="*/ 585 h 1575"/>
                <a:gd name="T68" fmla="*/ 886 w 1013"/>
                <a:gd name="T69" fmla="*/ 499 h 1575"/>
                <a:gd name="T70" fmla="*/ 872 w 1013"/>
                <a:gd name="T71" fmla="*/ 402 h 1575"/>
                <a:gd name="T72" fmla="*/ 833 w 1013"/>
                <a:gd name="T73" fmla="*/ 314 h 1575"/>
                <a:gd name="T74" fmla="*/ 773 w 1013"/>
                <a:gd name="T75" fmla="*/ 239 h 1575"/>
                <a:gd name="T76" fmla="*/ 698 w 1013"/>
                <a:gd name="T77" fmla="*/ 179 h 1575"/>
                <a:gd name="T78" fmla="*/ 609 w 1013"/>
                <a:gd name="T79" fmla="*/ 140 h 1575"/>
                <a:gd name="T80" fmla="*/ 512 w 1013"/>
                <a:gd name="T81" fmla="*/ 126 h 1575"/>
                <a:gd name="T82" fmla="*/ 427 w 1013"/>
                <a:gd name="T83" fmla="*/ 134 h 1575"/>
                <a:gd name="T84" fmla="*/ 345 w 1013"/>
                <a:gd name="T85" fmla="*/ 161 h 1575"/>
                <a:gd name="T86" fmla="*/ 273 w 1013"/>
                <a:gd name="T87" fmla="*/ 206 h 1575"/>
                <a:gd name="T88" fmla="*/ 211 w 1013"/>
                <a:gd name="T89" fmla="*/ 266 h 1575"/>
                <a:gd name="T90" fmla="*/ 165 w 1013"/>
                <a:gd name="T91" fmla="*/ 338 h 1575"/>
                <a:gd name="T92" fmla="*/ 137 w 1013"/>
                <a:gd name="T93" fmla="*/ 418 h 1575"/>
                <a:gd name="T94" fmla="*/ 127 w 1013"/>
                <a:gd name="T95" fmla="*/ 505 h 1575"/>
                <a:gd name="T96" fmla="*/ 118 w 1013"/>
                <a:gd name="T97" fmla="*/ 535 h 1575"/>
                <a:gd name="T98" fmla="*/ 96 w 1013"/>
                <a:gd name="T99" fmla="*/ 558 h 1575"/>
                <a:gd name="T100" fmla="*/ 64 w 1013"/>
                <a:gd name="T101" fmla="*/ 567 h 1575"/>
                <a:gd name="T102" fmla="*/ 32 w 1013"/>
                <a:gd name="T103" fmla="*/ 558 h 1575"/>
                <a:gd name="T104" fmla="*/ 9 w 1013"/>
                <a:gd name="T105" fmla="*/ 535 h 1575"/>
                <a:gd name="T106" fmla="*/ 0 w 1013"/>
                <a:gd name="T107" fmla="*/ 505 h 1575"/>
                <a:gd name="T108" fmla="*/ 10 w 1013"/>
                <a:gd name="T109" fmla="*/ 404 h 1575"/>
                <a:gd name="T110" fmla="*/ 39 w 1013"/>
                <a:gd name="T111" fmla="*/ 310 h 1575"/>
                <a:gd name="T112" fmla="*/ 86 w 1013"/>
                <a:gd name="T113" fmla="*/ 222 h 1575"/>
                <a:gd name="T114" fmla="*/ 151 w 1013"/>
                <a:gd name="T115" fmla="*/ 145 h 1575"/>
                <a:gd name="T116" fmla="*/ 228 w 1013"/>
                <a:gd name="T117" fmla="*/ 83 h 1575"/>
                <a:gd name="T118" fmla="*/ 314 w 1013"/>
                <a:gd name="T119" fmla="*/ 38 h 1575"/>
                <a:gd name="T120" fmla="*/ 408 w 1013"/>
                <a:gd name="T121" fmla="*/ 9 h 1575"/>
                <a:gd name="T122" fmla="*/ 506 w 1013"/>
                <a:gd name="T123" fmla="*/ 0 h 1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13" h="1575">
                  <a:moveTo>
                    <a:pt x="506" y="0"/>
                  </a:moveTo>
                  <a:lnTo>
                    <a:pt x="514" y="0"/>
                  </a:lnTo>
                  <a:lnTo>
                    <a:pt x="571" y="4"/>
                  </a:lnTo>
                  <a:lnTo>
                    <a:pt x="627" y="14"/>
                  </a:lnTo>
                  <a:lnTo>
                    <a:pt x="680" y="30"/>
                  </a:lnTo>
                  <a:lnTo>
                    <a:pt x="731" y="53"/>
                  </a:lnTo>
                  <a:lnTo>
                    <a:pt x="778" y="80"/>
                  </a:lnTo>
                  <a:lnTo>
                    <a:pt x="823" y="112"/>
                  </a:lnTo>
                  <a:lnTo>
                    <a:pt x="864" y="148"/>
                  </a:lnTo>
                  <a:lnTo>
                    <a:pt x="901" y="189"/>
                  </a:lnTo>
                  <a:lnTo>
                    <a:pt x="933" y="234"/>
                  </a:lnTo>
                  <a:lnTo>
                    <a:pt x="960" y="281"/>
                  </a:lnTo>
                  <a:lnTo>
                    <a:pt x="982" y="331"/>
                  </a:lnTo>
                  <a:lnTo>
                    <a:pt x="999" y="385"/>
                  </a:lnTo>
                  <a:lnTo>
                    <a:pt x="1009" y="440"/>
                  </a:lnTo>
                  <a:lnTo>
                    <a:pt x="1013" y="496"/>
                  </a:lnTo>
                  <a:lnTo>
                    <a:pt x="1011" y="549"/>
                  </a:lnTo>
                  <a:lnTo>
                    <a:pt x="1004" y="600"/>
                  </a:lnTo>
                  <a:lnTo>
                    <a:pt x="991" y="649"/>
                  </a:lnTo>
                  <a:lnTo>
                    <a:pt x="975" y="697"/>
                  </a:lnTo>
                  <a:lnTo>
                    <a:pt x="953" y="743"/>
                  </a:lnTo>
                  <a:lnTo>
                    <a:pt x="927" y="786"/>
                  </a:lnTo>
                  <a:lnTo>
                    <a:pt x="897" y="826"/>
                  </a:lnTo>
                  <a:lnTo>
                    <a:pt x="862" y="864"/>
                  </a:lnTo>
                  <a:lnTo>
                    <a:pt x="823" y="898"/>
                  </a:lnTo>
                  <a:lnTo>
                    <a:pt x="781" y="928"/>
                  </a:lnTo>
                  <a:lnTo>
                    <a:pt x="743" y="955"/>
                  </a:lnTo>
                  <a:lnTo>
                    <a:pt x="709" y="986"/>
                  </a:lnTo>
                  <a:lnTo>
                    <a:pt x="678" y="1021"/>
                  </a:lnTo>
                  <a:lnTo>
                    <a:pt x="650" y="1059"/>
                  </a:lnTo>
                  <a:lnTo>
                    <a:pt x="627" y="1100"/>
                  </a:lnTo>
                  <a:lnTo>
                    <a:pt x="607" y="1143"/>
                  </a:lnTo>
                  <a:lnTo>
                    <a:pt x="592" y="1188"/>
                  </a:lnTo>
                  <a:lnTo>
                    <a:pt x="579" y="1236"/>
                  </a:lnTo>
                  <a:lnTo>
                    <a:pt x="573" y="1284"/>
                  </a:lnTo>
                  <a:lnTo>
                    <a:pt x="570" y="1333"/>
                  </a:lnTo>
                  <a:lnTo>
                    <a:pt x="570" y="1513"/>
                  </a:lnTo>
                  <a:lnTo>
                    <a:pt x="568" y="1529"/>
                  </a:lnTo>
                  <a:lnTo>
                    <a:pt x="562" y="1545"/>
                  </a:lnTo>
                  <a:lnTo>
                    <a:pt x="551" y="1557"/>
                  </a:lnTo>
                  <a:lnTo>
                    <a:pt x="539" y="1567"/>
                  </a:lnTo>
                  <a:lnTo>
                    <a:pt x="524" y="1573"/>
                  </a:lnTo>
                  <a:lnTo>
                    <a:pt x="507" y="1575"/>
                  </a:lnTo>
                  <a:lnTo>
                    <a:pt x="490" y="1573"/>
                  </a:lnTo>
                  <a:lnTo>
                    <a:pt x="475" y="1567"/>
                  </a:lnTo>
                  <a:lnTo>
                    <a:pt x="462" y="1557"/>
                  </a:lnTo>
                  <a:lnTo>
                    <a:pt x="452" y="1545"/>
                  </a:lnTo>
                  <a:lnTo>
                    <a:pt x="445" y="1529"/>
                  </a:lnTo>
                  <a:lnTo>
                    <a:pt x="443" y="1513"/>
                  </a:lnTo>
                  <a:lnTo>
                    <a:pt x="443" y="1333"/>
                  </a:lnTo>
                  <a:lnTo>
                    <a:pt x="446" y="1276"/>
                  </a:lnTo>
                  <a:lnTo>
                    <a:pt x="453" y="1220"/>
                  </a:lnTo>
                  <a:lnTo>
                    <a:pt x="465" y="1166"/>
                  </a:lnTo>
                  <a:lnTo>
                    <a:pt x="481" y="1113"/>
                  </a:lnTo>
                  <a:lnTo>
                    <a:pt x="503" y="1063"/>
                  </a:lnTo>
                  <a:lnTo>
                    <a:pt x="528" y="1015"/>
                  </a:lnTo>
                  <a:lnTo>
                    <a:pt x="558" y="970"/>
                  </a:lnTo>
                  <a:lnTo>
                    <a:pt x="591" y="928"/>
                  </a:lnTo>
                  <a:lnTo>
                    <a:pt x="628" y="889"/>
                  </a:lnTo>
                  <a:lnTo>
                    <a:pt x="668" y="854"/>
                  </a:lnTo>
                  <a:lnTo>
                    <a:pt x="712" y="822"/>
                  </a:lnTo>
                  <a:lnTo>
                    <a:pt x="747" y="796"/>
                  </a:lnTo>
                  <a:lnTo>
                    <a:pt x="779" y="767"/>
                  </a:lnTo>
                  <a:lnTo>
                    <a:pt x="807" y="736"/>
                  </a:lnTo>
                  <a:lnTo>
                    <a:pt x="831" y="701"/>
                  </a:lnTo>
                  <a:lnTo>
                    <a:pt x="851" y="664"/>
                  </a:lnTo>
                  <a:lnTo>
                    <a:pt x="867" y="625"/>
                  </a:lnTo>
                  <a:lnTo>
                    <a:pt x="878" y="585"/>
                  </a:lnTo>
                  <a:lnTo>
                    <a:pt x="884" y="542"/>
                  </a:lnTo>
                  <a:lnTo>
                    <a:pt x="886" y="499"/>
                  </a:lnTo>
                  <a:lnTo>
                    <a:pt x="882" y="449"/>
                  </a:lnTo>
                  <a:lnTo>
                    <a:pt x="872" y="402"/>
                  </a:lnTo>
                  <a:lnTo>
                    <a:pt x="854" y="357"/>
                  </a:lnTo>
                  <a:lnTo>
                    <a:pt x="833" y="314"/>
                  </a:lnTo>
                  <a:lnTo>
                    <a:pt x="805" y="275"/>
                  </a:lnTo>
                  <a:lnTo>
                    <a:pt x="773" y="239"/>
                  </a:lnTo>
                  <a:lnTo>
                    <a:pt x="737" y="207"/>
                  </a:lnTo>
                  <a:lnTo>
                    <a:pt x="698" y="179"/>
                  </a:lnTo>
                  <a:lnTo>
                    <a:pt x="654" y="158"/>
                  </a:lnTo>
                  <a:lnTo>
                    <a:pt x="609" y="140"/>
                  </a:lnTo>
                  <a:lnTo>
                    <a:pt x="562" y="130"/>
                  </a:lnTo>
                  <a:lnTo>
                    <a:pt x="512" y="126"/>
                  </a:lnTo>
                  <a:lnTo>
                    <a:pt x="469" y="128"/>
                  </a:lnTo>
                  <a:lnTo>
                    <a:pt x="427" y="134"/>
                  </a:lnTo>
                  <a:lnTo>
                    <a:pt x="385" y="145"/>
                  </a:lnTo>
                  <a:lnTo>
                    <a:pt x="345" y="161"/>
                  </a:lnTo>
                  <a:lnTo>
                    <a:pt x="308" y="181"/>
                  </a:lnTo>
                  <a:lnTo>
                    <a:pt x="273" y="206"/>
                  </a:lnTo>
                  <a:lnTo>
                    <a:pt x="240" y="235"/>
                  </a:lnTo>
                  <a:lnTo>
                    <a:pt x="211" y="266"/>
                  </a:lnTo>
                  <a:lnTo>
                    <a:pt x="185" y="301"/>
                  </a:lnTo>
                  <a:lnTo>
                    <a:pt x="165" y="338"/>
                  </a:lnTo>
                  <a:lnTo>
                    <a:pt x="148" y="377"/>
                  </a:lnTo>
                  <a:lnTo>
                    <a:pt x="137" y="418"/>
                  </a:lnTo>
                  <a:lnTo>
                    <a:pt x="130" y="461"/>
                  </a:lnTo>
                  <a:lnTo>
                    <a:pt x="127" y="505"/>
                  </a:lnTo>
                  <a:lnTo>
                    <a:pt x="125" y="521"/>
                  </a:lnTo>
                  <a:lnTo>
                    <a:pt x="118" y="535"/>
                  </a:lnTo>
                  <a:lnTo>
                    <a:pt x="108" y="549"/>
                  </a:lnTo>
                  <a:lnTo>
                    <a:pt x="96" y="558"/>
                  </a:lnTo>
                  <a:lnTo>
                    <a:pt x="80" y="564"/>
                  </a:lnTo>
                  <a:lnTo>
                    <a:pt x="64" y="567"/>
                  </a:lnTo>
                  <a:lnTo>
                    <a:pt x="47" y="564"/>
                  </a:lnTo>
                  <a:lnTo>
                    <a:pt x="32" y="558"/>
                  </a:lnTo>
                  <a:lnTo>
                    <a:pt x="18" y="549"/>
                  </a:lnTo>
                  <a:lnTo>
                    <a:pt x="9" y="535"/>
                  </a:lnTo>
                  <a:lnTo>
                    <a:pt x="3" y="521"/>
                  </a:lnTo>
                  <a:lnTo>
                    <a:pt x="0" y="505"/>
                  </a:lnTo>
                  <a:lnTo>
                    <a:pt x="3" y="453"/>
                  </a:lnTo>
                  <a:lnTo>
                    <a:pt x="10" y="404"/>
                  </a:lnTo>
                  <a:lnTo>
                    <a:pt x="23" y="356"/>
                  </a:lnTo>
                  <a:lnTo>
                    <a:pt x="39" y="310"/>
                  </a:lnTo>
                  <a:lnTo>
                    <a:pt x="61" y="264"/>
                  </a:lnTo>
                  <a:lnTo>
                    <a:pt x="86" y="222"/>
                  </a:lnTo>
                  <a:lnTo>
                    <a:pt x="116" y="182"/>
                  </a:lnTo>
                  <a:lnTo>
                    <a:pt x="151" y="145"/>
                  </a:lnTo>
                  <a:lnTo>
                    <a:pt x="189" y="111"/>
                  </a:lnTo>
                  <a:lnTo>
                    <a:pt x="228" y="83"/>
                  </a:lnTo>
                  <a:lnTo>
                    <a:pt x="270" y="58"/>
                  </a:lnTo>
                  <a:lnTo>
                    <a:pt x="314" y="38"/>
                  </a:lnTo>
                  <a:lnTo>
                    <a:pt x="361" y="21"/>
                  </a:lnTo>
                  <a:lnTo>
                    <a:pt x="408" y="9"/>
                  </a:lnTo>
                  <a:lnTo>
                    <a:pt x="457" y="3"/>
                  </a:lnTo>
                  <a:lnTo>
                    <a:pt x="5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3" name="Freeform 214"/>
          <p:cNvSpPr>
            <a:spLocks noEditPoints="1"/>
          </p:cNvSpPr>
          <p:nvPr/>
        </p:nvSpPr>
        <p:spPr bwMode="auto">
          <a:xfrm>
            <a:off x="9098903" y="3472615"/>
            <a:ext cx="533400" cy="531813"/>
          </a:xfrm>
          <a:custGeom>
            <a:avLst/>
            <a:gdLst>
              <a:gd name="T0" fmla="*/ 2028 w 3357"/>
              <a:gd name="T1" fmla="*/ 3064 h 3345"/>
              <a:gd name="T2" fmla="*/ 2341 w 3357"/>
              <a:gd name="T3" fmla="*/ 3083 h 3345"/>
              <a:gd name="T4" fmla="*/ 2713 w 3357"/>
              <a:gd name="T5" fmla="*/ 2707 h 3345"/>
              <a:gd name="T6" fmla="*/ 817 w 3357"/>
              <a:gd name="T7" fmla="*/ 2616 h 3345"/>
              <a:gd name="T8" fmla="*/ 851 w 3357"/>
              <a:gd name="T9" fmla="*/ 2992 h 3345"/>
              <a:gd name="T10" fmla="*/ 1475 w 3357"/>
              <a:gd name="T11" fmla="*/ 3216 h 3345"/>
              <a:gd name="T12" fmla="*/ 1041 w 3357"/>
              <a:gd name="T13" fmla="*/ 2635 h 3345"/>
              <a:gd name="T14" fmla="*/ 2033 w 3357"/>
              <a:gd name="T15" fmla="*/ 2874 h 3345"/>
              <a:gd name="T16" fmla="*/ 1946 w 3357"/>
              <a:gd name="T17" fmla="*/ 2441 h 3345"/>
              <a:gd name="T18" fmla="*/ 1207 w 3357"/>
              <a:gd name="T19" fmla="*/ 2479 h 3345"/>
              <a:gd name="T20" fmla="*/ 1464 w 3357"/>
              <a:gd name="T21" fmla="*/ 3041 h 3345"/>
              <a:gd name="T22" fmla="*/ 2514 w 3357"/>
              <a:gd name="T23" fmla="*/ 2040 h 3345"/>
              <a:gd name="T24" fmla="*/ 2694 w 3357"/>
              <a:gd name="T25" fmla="*/ 2564 h 3345"/>
              <a:gd name="T26" fmla="*/ 3116 w 3357"/>
              <a:gd name="T27" fmla="*/ 2283 h 3345"/>
              <a:gd name="T28" fmla="*/ 2545 w 3357"/>
              <a:gd name="T29" fmla="*/ 1730 h 3345"/>
              <a:gd name="T30" fmla="*/ 2296 w 3357"/>
              <a:gd name="T31" fmla="*/ 2398 h 3345"/>
              <a:gd name="T32" fmla="*/ 1736 w 3357"/>
              <a:gd name="T33" fmla="*/ 1730 h 3345"/>
              <a:gd name="T34" fmla="*/ 1062 w 3357"/>
              <a:gd name="T35" fmla="*/ 2398 h 3345"/>
              <a:gd name="T36" fmla="*/ 928 w 3357"/>
              <a:gd name="T37" fmla="*/ 1730 h 3345"/>
              <a:gd name="T38" fmla="*/ 241 w 3357"/>
              <a:gd name="T39" fmla="*/ 2283 h 3345"/>
              <a:gd name="T40" fmla="*/ 664 w 3357"/>
              <a:gd name="T41" fmla="*/ 2564 h 3345"/>
              <a:gd name="T42" fmla="*/ 843 w 3357"/>
              <a:gd name="T43" fmla="*/ 2040 h 3345"/>
              <a:gd name="T44" fmla="*/ 2064 w 3357"/>
              <a:gd name="T45" fmla="*/ 945 h 3345"/>
              <a:gd name="T46" fmla="*/ 2413 w 3357"/>
              <a:gd name="T47" fmla="*/ 1402 h 3345"/>
              <a:gd name="T48" fmla="*/ 1045 w 3357"/>
              <a:gd name="T49" fmla="*/ 993 h 3345"/>
              <a:gd name="T50" fmla="*/ 1620 w 3357"/>
              <a:gd name="T51" fmla="*/ 1615 h 3345"/>
              <a:gd name="T52" fmla="*/ 2843 w 3357"/>
              <a:gd name="T53" fmla="*/ 636 h 3345"/>
              <a:gd name="T54" fmla="*/ 2459 w 3357"/>
              <a:gd name="T55" fmla="*/ 1067 h 3345"/>
              <a:gd name="T56" fmla="*/ 3233 w 3357"/>
              <a:gd name="T57" fmla="*/ 1513 h 3345"/>
              <a:gd name="T58" fmla="*/ 3016 w 3357"/>
              <a:gd name="T59" fmla="*/ 867 h 3345"/>
              <a:gd name="T60" fmla="*/ 342 w 3357"/>
              <a:gd name="T61" fmla="*/ 867 h 3345"/>
              <a:gd name="T62" fmla="*/ 125 w 3357"/>
              <a:gd name="T63" fmla="*/ 1513 h 3345"/>
              <a:gd name="T64" fmla="*/ 899 w 3357"/>
              <a:gd name="T65" fmla="*/ 1067 h 3345"/>
              <a:gd name="T66" fmla="*/ 515 w 3357"/>
              <a:gd name="T67" fmla="*/ 636 h 3345"/>
              <a:gd name="T68" fmla="*/ 2227 w 3357"/>
              <a:gd name="T69" fmla="*/ 789 h 3345"/>
              <a:gd name="T70" fmla="*/ 1812 w 3357"/>
              <a:gd name="T71" fmla="*/ 222 h 3345"/>
              <a:gd name="T72" fmla="*/ 1283 w 3357"/>
              <a:gd name="T73" fmla="*/ 529 h 3345"/>
              <a:gd name="T74" fmla="*/ 1521 w 3357"/>
              <a:gd name="T75" fmla="*/ 858 h 3345"/>
              <a:gd name="T76" fmla="*/ 2173 w 3357"/>
              <a:gd name="T77" fmla="*/ 468 h 3345"/>
              <a:gd name="T78" fmla="*/ 2680 w 3357"/>
              <a:gd name="T79" fmla="*/ 600 h 3345"/>
              <a:gd name="T80" fmla="*/ 2320 w 3357"/>
              <a:gd name="T81" fmla="*/ 254 h 3345"/>
              <a:gd name="T82" fmla="*/ 1384 w 3357"/>
              <a:gd name="T83" fmla="*/ 144 h 3345"/>
              <a:gd name="T84" fmla="*/ 803 w 3357"/>
              <a:gd name="T85" fmla="*/ 384 h 3345"/>
              <a:gd name="T86" fmla="*/ 931 w 3357"/>
              <a:gd name="T87" fmla="*/ 721 h 3345"/>
              <a:gd name="T88" fmla="*/ 1395 w 3357"/>
              <a:gd name="T89" fmla="*/ 209 h 3345"/>
              <a:gd name="T90" fmla="*/ 2046 w 3357"/>
              <a:gd name="T91" fmla="*/ 41 h 3345"/>
              <a:gd name="T92" fmla="*/ 2679 w 3357"/>
              <a:gd name="T93" fmla="*/ 331 h 3345"/>
              <a:gd name="T94" fmla="*/ 3079 w 3357"/>
              <a:gd name="T95" fmla="*/ 752 h 3345"/>
              <a:gd name="T96" fmla="*/ 3330 w 3357"/>
              <a:gd name="T97" fmla="*/ 1374 h 3345"/>
              <a:gd name="T98" fmla="*/ 3306 w 3357"/>
              <a:gd name="T99" fmla="*/ 2083 h 3345"/>
              <a:gd name="T100" fmla="*/ 2998 w 3357"/>
              <a:gd name="T101" fmla="*/ 2705 h 3345"/>
              <a:gd name="T102" fmla="*/ 2865 w 3357"/>
              <a:gd name="T103" fmla="*/ 2854 h 3345"/>
              <a:gd name="T104" fmla="*/ 2313 w 3357"/>
              <a:gd name="T105" fmla="*/ 3221 h 3345"/>
              <a:gd name="T106" fmla="*/ 1736 w 3357"/>
              <a:gd name="T107" fmla="*/ 3344 h 3345"/>
              <a:gd name="T108" fmla="*/ 1324 w 3357"/>
              <a:gd name="T109" fmla="*/ 3307 h 3345"/>
              <a:gd name="T110" fmla="*/ 711 w 3357"/>
              <a:gd name="T111" fmla="*/ 3037 h 3345"/>
              <a:gd name="T112" fmla="*/ 424 w 3357"/>
              <a:gd name="T113" fmla="*/ 2782 h 3345"/>
              <a:gd name="T114" fmla="*/ 114 w 3357"/>
              <a:gd name="T115" fmla="*/ 2275 h 3345"/>
              <a:gd name="T116" fmla="*/ 3 w 3357"/>
              <a:gd name="T117" fmla="*/ 1572 h 3345"/>
              <a:gd name="T118" fmla="*/ 182 w 3357"/>
              <a:gd name="T119" fmla="*/ 916 h 3345"/>
              <a:gd name="T120" fmla="*/ 457 w 3357"/>
              <a:gd name="T121" fmla="*/ 527 h 3345"/>
              <a:gd name="T122" fmla="*/ 1023 w 3357"/>
              <a:gd name="T123" fmla="*/ 134 h 3345"/>
              <a:gd name="T124" fmla="*/ 1653 w 3357"/>
              <a:gd name="T125" fmla="*/ 1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57" h="3345">
                <a:moveTo>
                  <a:pt x="2361" y="2542"/>
                </a:moveTo>
                <a:lnTo>
                  <a:pt x="2317" y="2635"/>
                </a:lnTo>
                <a:lnTo>
                  <a:pt x="2268" y="2726"/>
                </a:lnTo>
                <a:lnTo>
                  <a:pt x="2214" y="2814"/>
                </a:lnTo>
                <a:lnTo>
                  <a:pt x="2156" y="2900"/>
                </a:lnTo>
                <a:lnTo>
                  <a:pt x="2094" y="2984"/>
                </a:lnTo>
                <a:lnTo>
                  <a:pt x="2028" y="3064"/>
                </a:lnTo>
                <a:lnTo>
                  <a:pt x="1957" y="3141"/>
                </a:lnTo>
                <a:lnTo>
                  <a:pt x="1883" y="3216"/>
                </a:lnTo>
                <a:lnTo>
                  <a:pt x="1978" y="3200"/>
                </a:lnTo>
                <a:lnTo>
                  <a:pt x="2073" y="3179"/>
                </a:lnTo>
                <a:lnTo>
                  <a:pt x="2165" y="3152"/>
                </a:lnTo>
                <a:lnTo>
                  <a:pt x="2254" y="3120"/>
                </a:lnTo>
                <a:lnTo>
                  <a:pt x="2341" y="3083"/>
                </a:lnTo>
                <a:lnTo>
                  <a:pt x="2424" y="3040"/>
                </a:lnTo>
                <a:lnTo>
                  <a:pt x="2505" y="2992"/>
                </a:lnTo>
                <a:lnTo>
                  <a:pt x="2583" y="2941"/>
                </a:lnTo>
                <a:lnTo>
                  <a:pt x="2658" y="2884"/>
                </a:lnTo>
                <a:lnTo>
                  <a:pt x="2730" y="2824"/>
                </a:lnTo>
                <a:lnTo>
                  <a:pt x="2796" y="2760"/>
                </a:lnTo>
                <a:lnTo>
                  <a:pt x="2713" y="2707"/>
                </a:lnTo>
                <a:lnTo>
                  <a:pt x="2628" y="2659"/>
                </a:lnTo>
                <a:lnTo>
                  <a:pt x="2540" y="2616"/>
                </a:lnTo>
                <a:lnTo>
                  <a:pt x="2452" y="2576"/>
                </a:lnTo>
                <a:lnTo>
                  <a:pt x="2361" y="2542"/>
                </a:lnTo>
                <a:close/>
                <a:moveTo>
                  <a:pt x="996" y="2542"/>
                </a:moveTo>
                <a:lnTo>
                  <a:pt x="906" y="2576"/>
                </a:lnTo>
                <a:lnTo>
                  <a:pt x="817" y="2616"/>
                </a:lnTo>
                <a:lnTo>
                  <a:pt x="729" y="2659"/>
                </a:lnTo>
                <a:lnTo>
                  <a:pt x="644" y="2707"/>
                </a:lnTo>
                <a:lnTo>
                  <a:pt x="561" y="2760"/>
                </a:lnTo>
                <a:lnTo>
                  <a:pt x="628" y="2824"/>
                </a:lnTo>
                <a:lnTo>
                  <a:pt x="700" y="2884"/>
                </a:lnTo>
                <a:lnTo>
                  <a:pt x="773" y="2941"/>
                </a:lnTo>
                <a:lnTo>
                  <a:pt x="851" y="2992"/>
                </a:lnTo>
                <a:lnTo>
                  <a:pt x="932" y="3040"/>
                </a:lnTo>
                <a:lnTo>
                  <a:pt x="1016" y="3083"/>
                </a:lnTo>
                <a:lnTo>
                  <a:pt x="1104" y="3120"/>
                </a:lnTo>
                <a:lnTo>
                  <a:pt x="1193" y="3152"/>
                </a:lnTo>
                <a:lnTo>
                  <a:pt x="1285" y="3179"/>
                </a:lnTo>
                <a:lnTo>
                  <a:pt x="1378" y="3200"/>
                </a:lnTo>
                <a:lnTo>
                  <a:pt x="1475" y="3216"/>
                </a:lnTo>
                <a:lnTo>
                  <a:pt x="1401" y="3141"/>
                </a:lnTo>
                <a:lnTo>
                  <a:pt x="1330" y="3064"/>
                </a:lnTo>
                <a:lnTo>
                  <a:pt x="1264" y="2983"/>
                </a:lnTo>
                <a:lnTo>
                  <a:pt x="1202" y="2900"/>
                </a:lnTo>
                <a:lnTo>
                  <a:pt x="1144" y="2814"/>
                </a:lnTo>
                <a:lnTo>
                  <a:pt x="1090" y="2725"/>
                </a:lnTo>
                <a:lnTo>
                  <a:pt x="1041" y="2635"/>
                </a:lnTo>
                <a:lnTo>
                  <a:pt x="996" y="2542"/>
                </a:lnTo>
                <a:close/>
                <a:moveTo>
                  <a:pt x="1736" y="2424"/>
                </a:moveTo>
                <a:lnTo>
                  <a:pt x="1736" y="3193"/>
                </a:lnTo>
                <a:lnTo>
                  <a:pt x="1817" y="3118"/>
                </a:lnTo>
                <a:lnTo>
                  <a:pt x="1894" y="3041"/>
                </a:lnTo>
                <a:lnTo>
                  <a:pt x="1966" y="2959"/>
                </a:lnTo>
                <a:lnTo>
                  <a:pt x="2033" y="2874"/>
                </a:lnTo>
                <a:lnTo>
                  <a:pt x="2095" y="2786"/>
                </a:lnTo>
                <a:lnTo>
                  <a:pt x="2152" y="2696"/>
                </a:lnTo>
                <a:lnTo>
                  <a:pt x="2203" y="2601"/>
                </a:lnTo>
                <a:lnTo>
                  <a:pt x="2251" y="2505"/>
                </a:lnTo>
                <a:lnTo>
                  <a:pt x="2151" y="2479"/>
                </a:lnTo>
                <a:lnTo>
                  <a:pt x="2049" y="2457"/>
                </a:lnTo>
                <a:lnTo>
                  <a:pt x="1946" y="2441"/>
                </a:lnTo>
                <a:lnTo>
                  <a:pt x="1841" y="2430"/>
                </a:lnTo>
                <a:lnTo>
                  <a:pt x="1736" y="2424"/>
                </a:lnTo>
                <a:close/>
                <a:moveTo>
                  <a:pt x="1620" y="2424"/>
                </a:moveTo>
                <a:lnTo>
                  <a:pt x="1515" y="2430"/>
                </a:lnTo>
                <a:lnTo>
                  <a:pt x="1412" y="2441"/>
                </a:lnTo>
                <a:lnTo>
                  <a:pt x="1309" y="2457"/>
                </a:lnTo>
                <a:lnTo>
                  <a:pt x="1207" y="2479"/>
                </a:lnTo>
                <a:lnTo>
                  <a:pt x="1107" y="2505"/>
                </a:lnTo>
                <a:lnTo>
                  <a:pt x="1153" y="2601"/>
                </a:lnTo>
                <a:lnTo>
                  <a:pt x="1206" y="2696"/>
                </a:lnTo>
                <a:lnTo>
                  <a:pt x="1263" y="2786"/>
                </a:lnTo>
                <a:lnTo>
                  <a:pt x="1325" y="2874"/>
                </a:lnTo>
                <a:lnTo>
                  <a:pt x="1392" y="2959"/>
                </a:lnTo>
                <a:lnTo>
                  <a:pt x="1464" y="3041"/>
                </a:lnTo>
                <a:lnTo>
                  <a:pt x="1539" y="3118"/>
                </a:lnTo>
                <a:lnTo>
                  <a:pt x="1620" y="3193"/>
                </a:lnTo>
                <a:lnTo>
                  <a:pt x="1620" y="2424"/>
                </a:lnTo>
                <a:close/>
                <a:moveTo>
                  <a:pt x="2545" y="1730"/>
                </a:moveTo>
                <a:lnTo>
                  <a:pt x="2540" y="1835"/>
                </a:lnTo>
                <a:lnTo>
                  <a:pt x="2530" y="1938"/>
                </a:lnTo>
                <a:lnTo>
                  <a:pt x="2514" y="2040"/>
                </a:lnTo>
                <a:lnTo>
                  <a:pt x="2494" y="2141"/>
                </a:lnTo>
                <a:lnTo>
                  <a:pt x="2470" y="2241"/>
                </a:lnTo>
                <a:lnTo>
                  <a:pt x="2440" y="2338"/>
                </a:lnTo>
                <a:lnTo>
                  <a:pt x="2406" y="2435"/>
                </a:lnTo>
                <a:lnTo>
                  <a:pt x="2503" y="2472"/>
                </a:lnTo>
                <a:lnTo>
                  <a:pt x="2599" y="2515"/>
                </a:lnTo>
                <a:lnTo>
                  <a:pt x="2694" y="2564"/>
                </a:lnTo>
                <a:lnTo>
                  <a:pt x="2785" y="2616"/>
                </a:lnTo>
                <a:lnTo>
                  <a:pt x="2875" y="2673"/>
                </a:lnTo>
                <a:lnTo>
                  <a:pt x="2932" y="2601"/>
                </a:lnTo>
                <a:lnTo>
                  <a:pt x="2985" y="2526"/>
                </a:lnTo>
                <a:lnTo>
                  <a:pt x="3034" y="2448"/>
                </a:lnTo>
                <a:lnTo>
                  <a:pt x="3077" y="2366"/>
                </a:lnTo>
                <a:lnTo>
                  <a:pt x="3116" y="2283"/>
                </a:lnTo>
                <a:lnTo>
                  <a:pt x="3151" y="2196"/>
                </a:lnTo>
                <a:lnTo>
                  <a:pt x="3179" y="2106"/>
                </a:lnTo>
                <a:lnTo>
                  <a:pt x="3203" y="2015"/>
                </a:lnTo>
                <a:lnTo>
                  <a:pt x="3221" y="1922"/>
                </a:lnTo>
                <a:lnTo>
                  <a:pt x="3234" y="1827"/>
                </a:lnTo>
                <a:lnTo>
                  <a:pt x="3240" y="1730"/>
                </a:lnTo>
                <a:lnTo>
                  <a:pt x="2545" y="1730"/>
                </a:lnTo>
                <a:close/>
                <a:moveTo>
                  <a:pt x="1736" y="1730"/>
                </a:moveTo>
                <a:lnTo>
                  <a:pt x="1736" y="2309"/>
                </a:lnTo>
                <a:lnTo>
                  <a:pt x="1851" y="2315"/>
                </a:lnTo>
                <a:lnTo>
                  <a:pt x="1965" y="2327"/>
                </a:lnTo>
                <a:lnTo>
                  <a:pt x="2076" y="2344"/>
                </a:lnTo>
                <a:lnTo>
                  <a:pt x="2187" y="2369"/>
                </a:lnTo>
                <a:lnTo>
                  <a:pt x="2296" y="2398"/>
                </a:lnTo>
                <a:lnTo>
                  <a:pt x="2334" y="2292"/>
                </a:lnTo>
                <a:lnTo>
                  <a:pt x="2366" y="2183"/>
                </a:lnTo>
                <a:lnTo>
                  <a:pt x="2391" y="2072"/>
                </a:lnTo>
                <a:lnTo>
                  <a:pt x="2410" y="1960"/>
                </a:lnTo>
                <a:lnTo>
                  <a:pt x="2423" y="1845"/>
                </a:lnTo>
                <a:lnTo>
                  <a:pt x="2430" y="1730"/>
                </a:lnTo>
                <a:lnTo>
                  <a:pt x="1736" y="1730"/>
                </a:lnTo>
                <a:close/>
                <a:moveTo>
                  <a:pt x="928" y="1730"/>
                </a:moveTo>
                <a:lnTo>
                  <a:pt x="934" y="1845"/>
                </a:lnTo>
                <a:lnTo>
                  <a:pt x="948" y="1960"/>
                </a:lnTo>
                <a:lnTo>
                  <a:pt x="967" y="2072"/>
                </a:lnTo>
                <a:lnTo>
                  <a:pt x="992" y="2183"/>
                </a:lnTo>
                <a:lnTo>
                  <a:pt x="1024" y="2291"/>
                </a:lnTo>
                <a:lnTo>
                  <a:pt x="1062" y="2398"/>
                </a:lnTo>
                <a:lnTo>
                  <a:pt x="1171" y="2369"/>
                </a:lnTo>
                <a:lnTo>
                  <a:pt x="1282" y="2344"/>
                </a:lnTo>
                <a:lnTo>
                  <a:pt x="1393" y="2327"/>
                </a:lnTo>
                <a:lnTo>
                  <a:pt x="1507" y="2315"/>
                </a:lnTo>
                <a:lnTo>
                  <a:pt x="1620" y="2309"/>
                </a:lnTo>
                <a:lnTo>
                  <a:pt x="1620" y="1730"/>
                </a:lnTo>
                <a:lnTo>
                  <a:pt x="928" y="1730"/>
                </a:lnTo>
                <a:close/>
                <a:moveTo>
                  <a:pt x="118" y="1730"/>
                </a:moveTo>
                <a:lnTo>
                  <a:pt x="124" y="1827"/>
                </a:lnTo>
                <a:lnTo>
                  <a:pt x="137" y="1922"/>
                </a:lnTo>
                <a:lnTo>
                  <a:pt x="155" y="2015"/>
                </a:lnTo>
                <a:lnTo>
                  <a:pt x="178" y="2106"/>
                </a:lnTo>
                <a:lnTo>
                  <a:pt x="207" y="2196"/>
                </a:lnTo>
                <a:lnTo>
                  <a:pt x="241" y="2283"/>
                </a:lnTo>
                <a:lnTo>
                  <a:pt x="280" y="2366"/>
                </a:lnTo>
                <a:lnTo>
                  <a:pt x="324" y="2448"/>
                </a:lnTo>
                <a:lnTo>
                  <a:pt x="372" y="2526"/>
                </a:lnTo>
                <a:lnTo>
                  <a:pt x="425" y="2601"/>
                </a:lnTo>
                <a:lnTo>
                  <a:pt x="483" y="2673"/>
                </a:lnTo>
                <a:lnTo>
                  <a:pt x="572" y="2616"/>
                </a:lnTo>
                <a:lnTo>
                  <a:pt x="664" y="2564"/>
                </a:lnTo>
                <a:lnTo>
                  <a:pt x="758" y="2515"/>
                </a:lnTo>
                <a:lnTo>
                  <a:pt x="854" y="2472"/>
                </a:lnTo>
                <a:lnTo>
                  <a:pt x="952" y="2435"/>
                </a:lnTo>
                <a:lnTo>
                  <a:pt x="918" y="2338"/>
                </a:lnTo>
                <a:lnTo>
                  <a:pt x="888" y="2241"/>
                </a:lnTo>
                <a:lnTo>
                  <a:pt x="863" y="2141"/>
                </a:lnTo>
                <a:lnTo>
                  <a:pt x="843" y="2040"/>
                </a:lnTo>
                <a:lnTo>
                  <a:pt x="828" y="1938"/>
                </a:lnTo>
                <a:lnTo>
                  <a:pt x="818" y="1835"/>
                </a:lnTo>
                <a:lnTo>
                  <a:pt x="812" y="1730"/>
                </a:lnTo>
                <a:lnTo>
                  <a:pt x="118" y="1730"/>
                </a:lnTo>
                <a:close/>
                <a:moveTo>
                  <a:pt x="2275" y="895"/>
                </a:moveTo>
                <a:lnTo>
                  <a:pt x="2170" y="923"/>
                </a:lnTo>
                <a:lnTo>
                  <a:pt x="2064" y="945"/>
                </a:lnTo>
                <a:lnTo>
                  <a:pt x="1955" y="961"/>
                </a:lnTo>
                <a:lnTo>
                  <a:pt x="1847" y="973"/>
                </a:lnTo>
                <a:lnTo>
                  <a:pt x="1736" y="978"/>
                </a:lnTo>
                <a:lnTo>
                  <a:pt x="1736" y="1615"/>
                </a:lnTo>
                <a:lnTo>
                  <a:pt x="2430" y="1615"/>
                </a:lnTo>
                <a:lnTo>
                  <a:pt x="2423" y="1508"/>
                </a:lnTo>
                <a:lnTo>
                  <a:pt x="2413" y="1402"/>
                </a:lnTo>
                <a:lnTo>
                  <a:pt x="2396" y="1297"/>
                </a:lnTo>
                <a:lnTo>
                  <a:pt x="2373" y="1194"/>
                </a:lnTo>
                <a:lnTo>
                  <a:pt x="2346" y="1093"/>
                </a:lnTo>
                <a:lnTo>
                  <a:pt x="2313" y="993"/>
                </a:lnTo>
                <a:lnTo>
                  <a:pt x="2275" y="895"/>
                </a:lnTo>
                <a:close/>
                <a:moveTo>
                  <a:pt x="1083" y="895"/>
                </a:moveTo>
                <a:lnTo>
                  <a:pt x="1045" y="993"/>
                </a:lnTo>
                <a:lnTo>
                  <a:pt x="1012" y="1093"/>
                </a:lnTo>
                <a:lnTo>
                  <a:pt x="984" y="1194"/>
                </a:lnTo>
                <a:lnTo>
                  <a:pt x="962" y="1297"/>
                </a:lnTo>
                <a:lnTo>
                  <a:pt x="945" y="1402"/>
                </a:lnTo>
                <a:lnTo>
                  <a:pt x="934" y="1508"/>
                </a:lnTo>
                <a:lnTo>
                  <a:pt x="928" y="1615"/>
                </a:lnTo>
                <a:lnTo>
                  <a:pt x="1620" y="1615"/>
                </a:lnTo>
                <a:lnTo>
                  <a:pt x="1620" y="978"/>
                </a:lnTo>
                <a:lnTo>
                  <a:pt x="1511" y="973"/>
                </a:lnTo>
                <a:lnTo>
                  <a:pt x="1402" y="961"/>
                </a:lnTo>
                <a:lnTo>
                  <a:pt x="1294" y="945"/>
                </a:lnTo>
                <a:lnTo>
                  <a:pt x="1188" y="923"/>
                </a:lnTo>
                <a:lnTo>
                  <a:pt x="1083" y="895"/>
                </a:lnTo>
                <a:close/>
                <a:moveTo>
                  <a:pt x="2843" y="636"/>
                </a:moveTo>
                <a:lnTo>
                  <a:pt x="2756" y="690"/>
                </a:lnTo>
                <a:lnTo>
                  <a:pt x="2666" y="739"/>
                </a:lnTo>
                <a:lnTo>
                  <a:pt x="2575" y="783"/>
                </a:lnTo>
                <a:lnTo>
                  <a:pt x="2481" y="824"/>
                </a:lnTo>
                <a:lnTo>
                  <a:pt x="2387" y="860"/>
                </a:lnTo>
                <a:lnTo>
                  <a:pt x="2426" y="962"/>
                </a:lnTo>
                <a:lnTo>
                  <a:pt x="2459" y="1067"/>
                </a:lnTo>
                <a:lnTo>
                  <a:pt x="2488" y="1173"/>
                </a:lnTo>
                <a:lnTo>
                  <a:pt x="2511" y="1282"/>
                </a:lnTo>
                <a:lnTo>
                  <a:pt x="2528" y="1391"/>
                </a:lnTo>
                <a:lnTo>
                  <a:pt x="2539" y="1502"/>
                </a:lnTo>
                <a:lnTo>
                  <a:pt x="2545" y="1615"/>
                </a:lnTo>
                <a:lnTo>
                  <a:pt x="3240" y="1615"/>
                </a:lnTo>
                <a:lnTo>
                  <a:pt x="3233" y="1513"/>
                </a:lnTo>
                <a:lnTo>
                  <a:pt x="3220" y="1413"/>
                </a:lnTo>
                <a:lnTo>
                  <a:pt x="3200" y="1316"/>
                </a:lnTo>
                <a:lnTo>
                  <a:pt x="3174" y="1221"/>
                </a:lnTo>
                <a:lnTo>
                  <a:pt x="3142" y="1128"/>
                </a:lnTo>
                <a:lnTo>
                  <a:pt x="3105" y="1038"/>
                </a:lnTo>
                <a:lnTo>
                  <a:pt x="3063" y="951"/>
                </a:lnTo>
                <a:lnTo>
                  <a:pt x="3016" y="867"/>
                </a:lnTo>
                <a:lnTo>
                  <a:pt x="2963" y="786"/>
                </a:lnTo>
                <a:lnTo>
                  <a:pt x="2905" y="710"/>
                </a:lnTo>
                <a:lnTo>
                  <a:pt x="2843" y="636"/>
                </a:lnTo>
                <a:close/>
                <a:moveTo>
                  <a:pt x="515" y="636"/>
                </a:moveTo>
                <a:lnTo>
                  <a:pt x="452" y="710"/>
                </a:lnTo>
                <a:lnTo>
                  <a:pt x="395" y="786"/>
                </a:lnTo>
                <a:lnTo>
                  <a:pt x="342" y="867"/>
                </a:lnTo>
                <a:lnTo>
                  <a:pt x="295" y="951"/>
                </a:lnTo>
                <a:lnTo>
                  <a:pt x="253" y="1038"/>
                </a:lnTo>
                <a:lnTo>
                  <a:pt x="215" y="1128"/>
                </a:lnTo>
                <a:lnTo>
                  <a:pt x="183" y="1221"/>
                </a:lnTo>
                <a:lnTo>
                  <a:pt x="158" y="1316"/>
                </a:lnTo>
                <a:lnTo>
                  <a:pt x="138" y="1413"/>
                </a:lnTo>
                <a:lnTo>
                  <a:pt x="125" y="1513"/>
                </a:lnTo>
                <a:lnTo>
                  <a:pt x="118" y="1615"/>
                </a:lnTo>
                <a:lnTo>
                  <a:pt x="812" y="1615"/>
                </a:lnTo>
                <a:lnTo>
                  <a:pt x="819" y="1502"/>
                </a:lnTo>
                <a:lnTo>
                  <a:pt x="830" y="1391"/>
                </a:lnTo>
                <a:lnTo>
                  <a:pt x="847" y="1282"/>
                </a:lnTo>
                <a:lnTo>
                  <a:pt x="870" y="1173"/>
                </a:lnTo>
                <a:lnTo>
                  <a:pt x="899" y="1067"/>
                </a:lnTo>
                <a:lnTo>
                  <a:pt x="932" y="962"/>
                </a:lnTo>
                <a:lnTo>
                  <a:pt x="971" y="860"/>
                </a:lnTo>
                <a:lnTo>
                  <a:pt x="877" y="824"/>
                </a:lnTo>
                <a:lnTo>
                  <a:pt x="783" y="783"/>
                </a:lnTo>
                <a:lnTo>
                  <a:pt x="691" y="739"/>
                </a:lnTo>
                <a:lnTo>
                  <a:pt x="602" y="690"/>
                </a:lnTo>
                <a:lnTo>
                  <a:pt x="515" y="636"/>
                </a:lnTo>
                <a:close/>
                <a:moveTo>
                  <a:pt x="1736" y="153"/>
                </a:moveTo>
                <a:lnTo>
                  <a:pt x="1736" y="863"/>
                </a:lnTo>
                <a:lnTo>
                  <a:pt x="1836" y="858"/>
                </a:lnTo>
                <a:lnTo>
                  <a:pt x="1936" y="848"/>
                </a:lnTo>
                <a:lnTo>
                  <a:pt x="2034" y="832"/>
                </a:lnTo>
                <a:lnTo>
                  <a:pt x="2131" y="814"/>
                </a:lnTo>
                <a:lnTo>
                  <a:pt x="2227" y="789"/>
                </a:lnTo>
                <a:lnTo>
                  <a:pt x="2180" y="700"/>
                </a:lnTo>
                <a:lnTo>
                  <a:pt x="2130" y="613"/>
                </a:lnTo>
                <a:lnTo>
                  <a:pt x="2075" y="529"/>
                </a:lnTo>
                <a:lnTo>
                  <a:pt x="2015" y="449"/>
                </a:lnTo>
                <a:lnTo>
                  <a:pt x="1952" y="370"/>
                </a:lnTo>
                <a:lnTo>
                  <a:pt x="1885" y="295"/>
                </a:lnTo>
                <a:lnTo>
                  <a:pt x="1812" y="222"/>
                </a:lnTo>
                <a:lnTo>
                  <a:pt x="1736" y="153"/>
                </a:lnTo>
                <a:close/>
                <a:moveTo>
                  <a:pt x="1620" y="153"/>
                </a:moveTo>
                <a:lnTo>
                  <a:pt x="1545" y="222"/>
                </a:lnTo>
                <a:lnTo>
                  <a:pt x="1473" y="295"/>
                </a:lnTo>
                <a:lnTo>
                  <a:pt x="1406" y="370"/>
                </a:lnTo>
                <a:lnTo>
                  <a:pt x="1342" y="449"/>
                </a:lnTo>
                <a:lnTo>
                  <a:pt x="1283" y="529"/>
                </a:lnTo>
                <a:lnTo>
                  <a:pt x="1228" y="613"/>
                </a:lnTo>
                <a:lnTo>
                  <a:pt x="1177" y="700"/>
                </a:lnTo>
                <a:lnTo>
                  <a:pt x="1131" y="789"/>
                </a:lnTo>
                <a:lnTo>
                  <a:pt x="1227" y="814"/>
                </a:lnTo>
                <a:lnTo>
                  <a:pt x="1324" y="832"/>
                </a:lnTo>
                <a:lnTo>
                  <a:pt x="1422" y="848"/>
                </a:lnTo>
                <a:lnTo>
                  <a:pt x="1521" y="858"/>
                </a:lnTo>
                <a:lnTo>
                  <a:pt x="1620" y="863"/>
                </a:lnTo>
                <a:lnTo>
                  <a:pt x="1620" y="153"/>
                </a:lnTo>
                <a:close/>
                <a:moveTo>
                  <a:pt x="1883" y="129"/>
                </a:moveTo>
                <a:lnTo>
                  <a:pt x="1962" y="209"/>
                </a:lnTo>
                <a:lnTo>
                  <a:pt x="2037" y="291"/>
                </a:lnTo>
                <a:lnTo>
                  <a:pt x="2108" y="378"/>
                </a:lnTo>
                <a:lnTo>
                  <a:pt x="2173" y="468"/>
                </a:lnTo>
                <a:lnTo>
                  <a:pt x="2233" y="561"/>
                </a:lnTo>
                <a:lnTo>
                  <a:pt x="2289" y="656"/>
                </a:lnTo>
                <a:lnTo>
                  <a:pt x="2339" y="754"/>
                </a:lnTo>
                <a:lnTo>
                  <a:pt x="2427" y="721"/>
                </a:lnTo>
                <a:lnTo>
                  <a:pt x="2513" y="685"/>
                </a:lnTo>
                <a:lnTo>
                  <a:pt x="2597" y="645"/>
                </a:lnTo>
                <a:lnTo>
                  <a:pt x="2680" y="600"/>
                </a:lnTo>
                <a:lnTo>
                  <a:pt x="2761" y="551"/>
                </a:lnTo>
                <a:lnTo>
                  <a:pt x="2696" y="492"/>
                </a:lnTo>
                <a:lnTo>
                  <a:pt x="2627" y="436"/>
                </a:lnTo>
                <a:lnTo>
                  <a:pt x="2554" y="384"/>
                </a:lnTo>
                <a:lnTo>
                  <a:pt x="2479" y="337"/>
                </a:lnTo>
                <a:lnTo>
                  <a:pt x="2401" y="293"/>
                </a:lnTo>
                <a:lnTo>
                  <a:pt x="2320" y="254"/>
                </a:lnTo>
                <a:lnTo>
                  <a:pt x="2237" y="219"/>
                </a:lnTo>
                <a:lnTo>
                  <a:pt x="2152" y="189"/>
                </a:lnTo>
                <a:lnTo>
                  <a:pt x="2064" y="164"/>
                </a:lnTo>
                <a:lnTo>
                  <a:pt x="1974" y="144"/>
                </a:lnTo>
                <a:lnTo>
                  <a:pt x="1883" y="129"/>
                </a:lnTo>
                <a:close/>
                <a:moveTo>
                  <a:pt x="1475" y="129"/>
                </a:moveTo>
                <a:lnTo>
                  <a:pt x="1384" y="144"/>
                </a:lnTo>
                <a:lnTo>
                  <a:pt x="1293" y="164"/>
                </a:lnTo>
                <a:lnTo>
                  <a:pt x="1206" y="189"/>
                </a:lnTo>
                <a:lnTo>
                  <a:pt x="1121" y="219"/>
                </a:lnTo>
                <a:lnTo>
                  <a:pt x="1038" y="254"/>
                </a:lnTo>
                <a:lnTo>
                  <a:pt x="956" y="293"/>
                </a:lnTo>
                <a:lnTo>
                  <a:pt x="879" y="337"/>
                </a:lnTo>
                <a:lnTo>
                  <a:pt x="803" y="384"/>
                </a:lnTo>
                <a:lnTo>
                  <a:pt x="731" y="436"/>
                </a:lnTo>
                <a:lnTo>
                  <a:pt x="662" y="492"/>
                </a:lnTo>
                <a:lnTo>
                  <a:pt x="597" y="551"/>
                </a:lnTo>
                <a:lnTo>
                  <a:pt x="678" y="600"/>
                </a:lnTo>
                <a:lnTo>
                  <a:pt x="760" y="645"/>
                </a:lnTo>
                <a:lnTo>
                  <a:pt x="845" y="685"/>
                </a:lnTo>
                <a:lnTo>
                  <a:pt x="931" y="721"/>
                </a:lnTo>
                <a:lnTo>
                  <a:pt x="1019" y="754"/>
                </a:lnTo>
                <a:lnTo>
                  <a:pt x="1069" y="656"/>
                </a:lnTo>
                <a:lnTo>
                  <a:pt x="1124" y="561"/>
                </a:lnTo>
                <a:lnTo>
                  <a:pt x="1185" y="468"/>
                </a:lnTo>
                <a:lnTo>
                  <a:pt x="1250" y="378"/>
                </a:lnTo>
                <a:lnTo>
                  <a:pt x="1321" y="291"/>
                </a:lnTo>
                <a:lnTo>
                  <a:pt x="1395" y="209"/>
                </a:lnTo>
                <a:lnTo>
                  <a:pt x="1475" y="129"/>
                </a:lnTo>
                <a:close/>
                <a:moveTo>
                  <a:pt x="1678" y="0"/>
                </a:moveTo>
                <a:lnTo>
                  <a:pt x="1705" y="1"/>
                </a:lnTo>
                <a:lnTo>
                  <a:pt x="1737" y="2"/>
                </a:lnTo>
                <a:lnTo>
                  <a:pt x="1841" y="8"/>
                </a:lnTo>
                <a:lnTo>
                  <a:pt x="1945" y="22"/>
                </a:lnTo>
                <a:lnTo>
                  <a:pt x="2046" y="41"/>
                </a:lnTo>
                <a:lnTo>
                  <a:pt x="2145" y="66"/>
                </a:lnTo>
                <a:lnTo>
                  <a:pt x="2241" y="97"/>
                </a:lnTo>
                <a:lnTo>
                  <a:pt x="2335" y="134"/>
                </a:lnTo>
                <a:lnTo>
                  <a:pt x="2426" y="175"/>
                </a:lnTo>
                <a:lnTo>
                  <a:pt x="2514" y="222"/>
                </a:lnTo>
                <a:lnTo>
                  <a:pt x="2598" y="275"/>
                </a:lnTo>
                <a:lnTo>
                  <a:pt x="2679" y="331"/>
                </a:lnTo>
                <a:lnTo>
                  <a:pt x="2757" y="392"/>
                </a:lnTo>
                <a:lnTo>
                  <a:pt x="2831" y="458"/>
                </a:lnTo>
                <a:lnTo>
                  <a:pt x="2901" y="527"/>
                </a:lnTo>
                <a:lnTo>
                  <a:pt x="2901" y="528"/>
                </a:lnTo>
                <a:lnTo>
                  <a:pt x="2964" y="600"/>
                </a:lnTo>
                <a:lnTo>
                  <a:pt x="3024" y="674"/>
                </a:lnTo>
                <a:lnTo>
                  <a:pt x="3079" y="752"/>
                </a:lnTo>
                <a:lnTo>
                  <a:pt x="3130" y="832"/>
                </a:lnTo>
                <a:lnTo>
                  <a:pt x="3175" y="916"/>
                </a:lnTo>
                <a:lnTo>
                  <a:pt x="3217" y="1002"/>
                </a:lnTo>
                <a:lnTo>
                  <a:pt x="3253" y="1093"/>
                </a:lnTo>
                <a:lnTo>
                  <a:pt x="3284" y="1184"/>
                </a:lnTo>
                <a:lnTo>
                  <a:pt x="3309" y="1277"/>
                </a:lnTo>
                <a:lnTo>
                  <a:pt x="3330" y="1374"/>
                </a:lnTo>
                <a:lnTo>
                  <a:pt x="3345" y="1471"/>
                </a:lnTo>
                <a:lnTo>
                  <a:pt x="3354" y="1572"/>
                </a:lnTo>
                <a:lnTo>
                  <a:pt x="3357" y="1672"/>
                </a:lnTo>
                <a:lnTo>
                  <a:pt x="3354" y="1778"/>
                </a:lnTo>
                <a:lnTo>
                  <a:pt x="3344" y="1882"/>
                </a:lnTo>
                <a:lnTo>
                  <a:pt x="3328" y="1984"/>
                </a:lnTo>
                <a:lnTo>
                  <a:pt x="3306" y="2083"/>
                </a:lnTo>
                <a:lnTo>
                  <a:pt x="3278" y="2181"/>
                </a:lnTo>
                <a:lnTo>
                  <a:pt x="3244" y="2275"/>
                </a:lnTo>
                <a:lnTo>
                  <a:pt x="3205" y="2367"/>
                </a:lnTo>
                <a:lnTo>
                  <a:pt x="3161" y="2457"/>
                </a:lnTo>
                <a:lnTo>
                  <a:pt x="3112" y="2543"/>
                </a:lnTo>
                <a:lnTo>
                  <a:pt x="3057" y="2625"/>
                </a:lnTo>
                <a:lnTo>
                  <a:pt x="2998" y="2705"/>
                </a:lnTo>
                <a:lnTo>
                  <a:pt x="2934" y="2781"/>
                </a:lnTo>
                <a:lnTo>
                  <a:pt x="2934" y="2782"/>
                </a:lnTo>
                <a:lnTo>
                  <a:pt x="2933" y="2783"/>
                </a:lnTo>
                <a:lnTo>
                  <a:pt x="2933" y="2784"/>
                </a:lnTo>
                <a:lnTo>
                  <a:pt x="2932" y="2784"/>
                </a:lnTo>
                <a:lnTo>
                  <a:pt x="2931" y="2785"/>
                </a:lnTo>
                <a:lnTo>
                  <a:pt x="2865" y="2854"/>
                </a:lnTo>
                <a:lnTo>
                  <a:pt x="2796" y="2919"/>
                </a:lnTo>
                <a:lnTo>
                  <a:pt x="2723" y="2980"/>
                </a:lnTo>
                <a:lnTo>
                  <a:pt x="2648" y="3037"/>
                </a:lnTo>
                <a:lnTo>
                  <a:pt x="2569" y="3090"/>
                </a:lnTo>
                <a:lnTo>
                  <a:pt x="2485" y="3138"/>
                </a:lnTo>
                <a:lnTo>
                  <a:pt x="2400" y="3182"/>
                </a:lnTo>
                <a:lnTo>
                  <a:pt x="2313" y="3221"/>
                </a:lnTo>
                <a:lnTo>
                  <a:pt x="2222" y="3254"/>
                </a:lnTo>
                <a:lnTo>
                  <a:pt x="2129" y="3284"/>
                </a:lnTo>
                <a:lnTo>
                  <a:pt x="2034" y="3307"/>
                </a:lnTo>
                <a:lnTo>
                  <a:pt x="1936" y="3325"/>
                </a:lnTo>
                <a:lnTo>
                  <a:pt x="1837" y="3337"/>
                </a:lnTo>
                <a:lnTo>
                  <a:pt x="1737" y="3344"/>
                </a:lnTo>
                <a:lnTo>
                  <a:pt x="1736" y="3344"/>
                </a:lnTo>
                <a:lnTo>
                  <a:pt x="1705" y="3345"/>
                </a:lnTo>
                <a:lnTo>
                  <a:pt x="1678" y="3345"/>
                </a:lnTo>
                <a:lnTo>
                  <a:pt x="1653" y="3345"/>
                </a:lnTo>
                <a:lnTo>
                  <a:pt x="1620" y="3344"/>
                </a:lnTo>
                <a:lnTo>
                  <a:pt x="1521" y="3337"/>
                </a:lnTo>
                <a:lnTo>
                  <a:pt x="1422" y="3325"/>
                </a:lnTo>
                <a:lnTo>
                  <a:pt x="1324" y="3307"/>
                </a:lnTo>
                <a:lnTo>
                  <a:pt x="1229" y="3284"/>
                </a:lnTo>
                <a:lnTo>
                  <a:pt x="1136" y="3254"/>
                </a:lnTo>
                <a:lnTo>
                  <a:pt x="1046" y="3221"/>
                </a:lnTo>
                <a:lnTo>
                  <a:pt x="958" y="3182"/>
                </a:lnTo>
                <a:lnTo>
                  <a:pt x="872" y="3138"/>
                </a:lnTo>
                <a:lnTo>
                  <a:pt x="790" y="3091"/>
                </a:lnTo>
                <a:lnTo>
                  <a:pt x="711" y="3037"/>
                </a:lnTo>
                <a:lnTo>
                  <a:pt x="634" y="2981"/>
                </a:lnTo>
                <a:lnTo>
                  <a:pt x="562" y="2920"/>
                </a:lnTo>
                <a:lnTo>
                  <a:pt x="493" y="2855"/>
                </a:lnTo>
                <a:lnTo>
                  <a:pt x="428" y="2786"/>
                </a:lnTo>
                <a:lnTo>
                  <a:pt x="426" y="2785"/>
                </a:lnTo>
                <a:lnTo>
                  <a:pt x="424" y="2783"/>
                </a:lnTo>
                <a:lnTo>
                  <a:pt x="424" y="2782"/>
                </a:lnTo>
                <a:lnTo>
                  <a:pt x="423" y="2781"/>
                </a:lnTo>
                <a:lnTo>
                  <a:pt x="360" y="2705"/>
                </a:lnTo>
                <a:lnTo>
                  <a:pt x="301" y="2625"/>
                </a:lnTo>
                <a:lnTo>
                  <a:pt x="246" y="2543"/>
                </a:lnTo>
                <a:lnTo>
                  <a:pt x="197" y="2457"/>
                </a:lnTo>
                <a:lnTo>
                  <a:pt x="153" y="2367"/>
                </a:lnTo>
                <a:lnTo>
                  <a:pt x="114" y="2275"/>
                </a:lnTo>
                <a:lnTo>
                  <a:pt x="80" y="2181"/>
                </a:lnTo>
                <a:lnTo>
                  <a:pt x="52" y="2083"/>
                </a:lnTo>
                <a:lnTo>
                  <a:pt x="29" y="1984"/>
                </a:lnTo>
                <a:lnTo>
                  <a:pt x="14" y="1882"/>
                </a:lnTo>
                <a:lnTo>
                  <a:pt x="4" y="1778"/>
                </a:lnTo>
                <a:lnTo>
                  <a:pt x="0" y="1672"/>
                </a:lnTo>
                <a:lnTo>
                  <a:pt x="3" y="1572"/>
                </a:lnTo>
                <a:lnTo>
                  <a:pt x="13" y="1471"/>
                </a:lnTo>
                <a:lnTo>
                  <a:pt x="27" y="1374"/>
                </a:lnTo>
                <a:lnTo>
                  <a:pt x="47" y="1277"/>
                </a:lnTo>
                <a:lnTo>
                  <a:pt x="74" y="1184"/>
                </a:lnTo>
                <a:lnTo>
                  <a:pt x="105" y="1093"/>
                </a:lnTo>
                <a:lnTo>
                  <a:pt x="141" y="1002"/>
                </a:lnTo>
                <a:lnTo>
                  <a:pt x="182" y="916"/>
                </a:lnTo>
                <a:lnTo>
                  <a:pt x="228" y="832"/>
                </a:lnTo>
                <a:lnTo>
                  <a:pt x="279" y="752"/>
                </a:lnTo>
                <a:lnTo>
                  <a:pt x="334" y="674"/>
                </a:lnTo>
                <a:lnTo>
                  <a:pt x="392" y="600"/>
                </a:lnTo>
                <a:lnTo>
                  <a:pt x="456" y="528"/>
                </a:lnTo>
                <a:lnTo>
                  <a:pt x="457" y="528"/>
                </a:lnTo>
                <a:lnTo>
                  <a:pt x="457" y="527"/>
                </a:lnTo>
                <a:lnTo>
                  <a:pt x="527" y="458"/>
                </a:lnTo>
                <a:lnTo>
                  <a:pt x="601" y="392"/>
                </a:lnTo>
                <a:lnTo>
                  <a:pt x="679" y="331"/>
                </a:lnTo>
                <a:lnTo>
                  <a:pt x="760" y="275"/>
                </a:lnTo>
                <a:lnTo>
                  <a:pt x="844" y="222"/>
                </a:lnTo>
                <a:lnTo>
                  <a:pt x="932" y="175"/>
                </a:lnTo>
                <a:lnTo>
                  <a:pt x="1023" y="134"/>
                </a:lnTo>
                <a:lnTo>
                  <a:pt x="1116" y="97"/>
                </a:lnTo>
                <a:lnTo>
                  <a:pt x="1213" y="66"/>
                </a:lnTo>
                <a:lnTo>
                  <a:pt x="1312" y="41"/>
                </a:lnTo>
                <a:lnTo>
                  <a:pt x="1413" y="22"/>
                </a:lnTo>
                <a:lnTo>
                  <a:pt x="1516" y="8"/>
                </a:lnTo>
                <a:lnTo>
                  <a:pt x="1620" y="2"/>
                </a:lnTo>
                <a:lnTo>
                  <a:pt x="1653" y="1"/>
                </a:lnTo>
                <a:lnTo>
                  <a:pt x="167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7" name="Freeform 219"/>
          <p:cNvSpPr>
            <a:spLocks noEditPoints="1"/>
          </p:cNvSpPr>
          <p:nvPr/>
        </p:nvSpPr>
        <p:spPr bwMode="auto">
          <a:xfrm>
            <a:off x="8173728" y="3482934"/>
            <a:ext cx="512763" cy="511175"/>
          </a:xfrm>
          <a:custGeom>
            <a:avLst/>
            <a:gdLst>
              <a:gd name="T0" fmla="*/ 2101 w 3226"/>
              <a:gd name="T1" fmla="*/ 155 h 3536"/>
              <a:gd name="T2" fmla="*/ 1860 w 3226"/>
              <a:gd name="T3" fmla="*/ 273 h 3536"/>
              <a:gd name="T4" fmla="*/ 1669 w 3226"/>
              <a:gd name="T5" fmla="*/ 467 h 3536"/>
              <a:gd name="T6" fmla="*/ 1543 w 3226"/>
              <a:gd name="T7" fmla="*/ 718 h 3536"/>
              <a:gd name="T8" fmla="*/ 1498 w 3226"/>
              <a:gd name="T9" fmla="*/ 1011 h 3536"/>
              <a:gd name="T10" fmla="*/ 1543 w 3226"/>
              <a:gd name="T11" fmla="*/ 1304 h 3536"/>
              <a:gd name="T12" fmla="*/ 1669 w 3226"/>
              <a:gd name="T13" fmla="*/ 1556 h 3536"/>
              <a:gd name="T14" fmla="*/ 1860 w 3226"/>
              <a:gd name="T15" fmla="*/ 1748 h 3536"/>
              <a:gd name="T16" fmla="*/ 2101 w 3226"/>
              <a:gd name="T17" fmla="*/ 1866 h 3536"/>
              <a:gd name="T18" fmla="*/ 2374 w 3226"/>
              <a:gd name="T19" fmla="*/ 1891 h 3536"/>
              <a:gd name="T20" fmla="*/ 2633 w 3226"/>
              <a:gd name="T21" fmla="*/ 1818 h 3536"/>
              <a:gd name="T22" fmla="*/ 2851 w 3226"/>
              <a:gd name="T23" fmla="*/ 1660 h 3536"/>
              <a:gd name="T24" fmla="*/ 3011 w 3226"/>
              <a:gd name="T25" fmla="*/ 1436 h 3536"/>
              <a:gd name="T26" fmla="*/ 3098 w 3226"/>
              <a:gd name="T27" fmla="*/ 1162 h 3536"/>
              <a:gd name="T28" fmla="*/ 3098 w 3226"/>
              <a:gd name="T29" fmla="*/ 861 h 3536"/>
              <a:gd name="T30" fmla="*/ 3011 w 3226"/>
              <a:gd name="T31" fmla="*/ 586 h 3536"/>
              <a:gd name="T32" fmla="*/ 2851 w 3226"/>
              <a:gd name="T33" fmla="*/ 361 h 3536"/>
              <a:gd name="T34" fmla="*/ 2633 w 3226"/>
              <a:gd name="T35" fmla="*/ 204 h 3536"/>
              <a:gd name="T36" fmla="*/ 2374 w 3226"/>
              <a:gd name="T37" fmla="*/ 130 h 3536"/>
              <a:gd name="T38" fmla="*/ 2453 w 3226"/>
              <a:gd name="T39" fmla="*/ 14 h 3536"/>
              <a:gd name="T40" fmla="*/ 2727 w 3226"/>
              <a:gd name="T41" fmla="*/ 114 h 3536"/>
              <a:gd name="T42" fmla="*/ 2956 w 3226"/>
              <a:gd name="T43" fmla="*/ 297 h 3536"/>
              <a:gd name="T44" fmla="*/ 3123 w 3226"/>
              <a:gd name="T45" fmla="*/ 547 h 3536"/>
              <a:gd name="T46" fmla="*/ 3214 w 3226"/>
              <a:gd name="T47" fmla="*/ 847 h 3536"/>
              <a:gd name="T48" fmla="*/ 3214 w 3226"/>
              <a:gd name="T49" fmla="*/ 1174 h 3536"/>
              <a:gd name="T50" fmla="*/ 3123 w 3226"/>
              <a:gd name="T51" fmla="*/ 1474 h 3536"/>
              <a:gd name="T52" fmla="*/ 2956 w 3226"/>
              <a:gd name="T53" fmla="*/ 1725 h 3536"/>
              <a:gd name="T54" fmla="*/ 2727 w 3226"/>
              <a:gd name="T55" fmla="*/ 1908 h 3536"/>
              <a:gd name="T56" fmla="*/ 2453 w 3226"/>
              <a:gd name="T57" fmla="*/ 2008 h 3536"/>
              <a:gd name="T58" fmla="*/ 2156 w 3226"/>
              <a:gd name="T59" fmla="*/ 2008 h 3536"/>
              <a:gd name="T60" fmla="*/ 1884 w 3226"/>
              <a:gd name="T61" fmla="*/ 1910 h 3536"/>
              <a:gd name="T62" fmla="*/ 1657 w 3226"/>
              <a:gd name="T63" fmla="*/ 1728 h 3536"/>
              <a:gd name="T64" fmla="*/ 1432 w 3226"/>
              <a:gd name="T65" fmla="*/ 2811 h 3536"/>
              <a:gd name="T66" fmla="*/ 1432 w 3226"/>
              <a:gd name="T67" fmla="*/ 2872 h 3536"/>
              <a:gd name="T68" fmla="*/ 1382 w 3226"/>
              <a:gd name="T69" fmla="*/ 2904 h 3536"/>
              <a:gd name="T70" fmla="*/ 921 w 3226"/>
              <a:gd name="T71" fmla="*/ 2426 h 3536"/>
              <a:gd name="T72" fmla="*/ 1035 w 3226"/>
              <a:gd name="T73" fmla="*/ 3015 h 3536"/>
              <a:gd name="T74" fmla="*/ 1020 w 3226"/>
              <a:gd name="T75" fmla="*/ 3076 h 3536"/>
              <a:gd name="T76" fmla="*/ 965 w 3226"/>
              <a:gd name="T77" fmla="*/ 3092 h 3536"/>
              <a:gd name="T78" fmla="*/ 427 w 3226"/>
              <a:gd name="T79" fmla="*/ 2968 h 3536"/>
              <a:gd name="T80" fmla="*/ 864 w 3226"/>
              <a:gd name="T81" fmla="*/ 3473 h 3536"/>
              <a:gd name="T82" fmla="*/ 835 w 3226"/>
              <a:gd name="T83" fmla="*/ 3528 h 3536"/>
              <a:gd name="T84" fmla="*/ 778 w 3226"/>
              <a:gd name="T85" fmla="*/ 3528 h 3536"/>
              <a:gd name="T86" fmla="*/ 86 w 3226"/>
              <a:gd name="T87" fmla="*/ 3338 h 3536"/>
              <a:gd name="T88" fmla="*/ 29 w 3226"/>
              <a:gd name="T89" fmla="*/ 3338 h 3536"/>
              <a:gd name="T90" fmla="*/ 0 w 3226"/>
              <a:gd name="T91" fmla="*/ 3284 h 3536"/>
              <a:gd name="T92" fmla="*/ 1538 w 3226"/>
              <a:gd name="T93" fmla="*/ 1571 h 3536"/>
              <a:gd name="T94" fmla="*/ 1423 w 3226"/>
              <a:gd name="T95" fmla="*/ 1309 h 3536"/>
              <a:gd name="T96" fmla="*/ 1382 w 3226"/>
              <a:gd name="T97" fmla="*/ 1011 h 3536"/>
              <a:gd name="T98" fmla="*/ 1429 w 3226"/>
              <a:gd name="T99" fmla="*/ 692 h 3536"/>
              <a:gd name="T100" fmla="*/ 1561 w 3226"/>
              <a:gd name="T101" fmla="*/ 415 h 3536"/>
              <a:gd name="T102" fmla="*/ 1761 w 3226"/>
              <a:gd name="T103" fmla="*/ 196 h 3536"/>
              <a:gd name="T104" fmla="*/ 2013 w 3226"/>
              <a:gd name="T105" fmla="*/ 52 h 3536"/>
              <a:gd name="T106" fmla="*/ 2305 w 3226"/>
              <a:gd name="T107" fmla="*/ 0 h 3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26" h="3536">
                <a:moveTo>
                  <a:pt x="2305" y="127"/>
                </a:moveTo>
                <a:lnTo>
                  <a:pt x="2234" y="130"/>
                </a:lnTo>
                <a:lnTo>
                  <a:pt x="2167" y="140"/>
                </a:lnTo>
                <a:lnTo>
                  <a:pt x="2101" y="155"/>
                </a:lnTo>
                <a:lnTo>
                  <a:pt x="2037" y="177"/>
                </a:lnTo>
                <a:lnTo>
                  <a:pt x="1975" y="204"/>
                </a:lnTo>
                <a:lnTo>
                  <a:pt x="1916" y="236"/>
                </a:lnTo>
                <a:lnTo>
                  <a:pt x="1860" y="273"/>
                </a:lnTo>
                <a:lnTo>
                  <a:pt x="1808" y="315"/>
                </a:lnTo>
                <a:lnTo>
                  <a:pt x="1758" y="361"/>
                </a:lnTo>
                <a:lnTo>
                  <a:pt x="1711" y="412"/>
                </a:lnTo>
                <a:lnTo>
                  <a:pt x="1669" y="467"/>
                </a:lnTo>
                <a:lnTo>
                  <a:pt x="1631" y="525"/>
                </a:lnTo>
                <a:lnTo>
                  <a:pt x="1597" y="586"/>
                </a:lnTo>
                <a:lnTo>
                  <a:pt x="1568" y="650"/>
                </a:lnTo>
                <a:lnTo>
                  <a:pt x="1543" y="718"/>
                </a:lnTo>
                <a:lnTo>
                  <a:pt x="1524" y="788"/>
                </a:lnTo>
                <a:lnTo>
                  <a:pt x="1510" y="861"/>
                </a:lnTo>
                <a:lnTo>
                  <a:pt x="1501" y="934"/>
                </a:lnTo>
                <a:lnTo>
                  <a:pt x="1498" y="1011"/>
                </a:lnTo>
                <a:lnTo>
                  <a:pt x="1501" y="1087"/>
                </a:lnTo>
                <a:lnTo>
                  <a:pt x="1510" y="1162"/>
                </a:lnTo>
                <a:lnTo>
                  <a:pt x="1524" y="1233"/>
                </a:lnTo>
                <a:lnTo>
                  <a:pt x="1543" y="1304"/>
                </a:lnTo>
                <a:lnTo>
                  <a:pt x="1568" y="1371"/>
                </a:lnTo>
                <a:lnTo>
                  <a:pt x="1597" y="1436"/>
                </a:lnTo>
                <a:lnTo>
                  <a:pt x="1631" y="1497"/>
                </a:lnTo>
                <a:lnTo>
                  <a:pt x="1669" y="1556"/>
                </a:lnTo>
                <a:lnTo>
                  <a:pt x="1711" y="1610"/>
                </a:lnTo>
                <a:lnTo>
                  <a:pt x="1758" y="1660"/>
                </a:lnTo>
                <a:lnTo>
                  <a:pt x="1808" y="1706"/>
                </a:lnTo>
                <a:lnTo>
                  <a:pt x="1860" y="1748"/>
                </a:lnTo>
                <a:lnTo>
                  <a:pt x="1916" y="1786"/>
                </a:lnTo>
                <a:lnTo>
                  <a:pt x="1975" y="1818"/>
                </a:lnTo>
                <a:lnTo>
                  <a:pt x="2037" y="1845"/>
                </a:lnTo>
                <a:lnTo>
                  <a:pt x="2101" y="1866"/>
                </a:lnTo>
                <a:lnTo>
                  <a:pt x="2167" y="1881"/>
                </a:lnTo>
                <a:lnTo>
                  <a:pt x="2234" y="1891"/>
                </a:lnTo>
                <a:lnTo>
                  <a:pt x="2305" y="1895"/>
                </a:lnTo>
                <a:lnTo>
                  <a:pt x="2374" y="1891"/>
                </a:lnTo>
                <a:lnTo>
                  <a:pt x="2441" y="1881"/>
                </a:lnTo>
                <a:lnTo>
                  <a:pt x="2507" y="1866"/>
                </a:lnTo>
                <a:lnTo>
                  <a:pt x="2572" y="1845"/>
                </a:lnTo>
                <a:lnTo>
                  <a:pt x="2633" y="1818"/>
                </a:lnTo>
                <a:lnTo>
                  <a:pt x="2692" y="1786"/>
                </a:lnTo>
                <a:lnTo>
                  <a:pt x="2748" y="1748"/>
                </a:lnTo>
                <a:lnTo>
                  <a:pt x="2800" y="1706"/>
                </a:lnTo>
                <a:lnTo>
                  <a:pt x="2851" y="1660"/>
                </a:lnTo>
                <a:lnTo>
                  <a:pt x="2897" y="1610"/>
                </a:lnTo>
                <a:lnTo>
                  <a:pt x="2939" y="1556"/>
                </a:lnTo>
                <a:lnTo>
                  <a:pt x="2977" y="1497"/>
                </a:lnTo>
                <a:lnTo>
                  <a:pt x="3011" y="1436"/>
                </a:lnTo>
                <a:lnTo>
                  <a:pt x="3040" y="1371"/>
                </a:lnTo>
                <a:lnTo>
                  <a:pt x="3065" y="1304"/>
                </a:lnTo>
                <a:lnTo>
                  <a:pt x="3084" y="1233"/>
                </a:lnTo>
                <a:lnTo>
                  <a:pt x="3098" y="1162"/>
                </a:lnTo>
                <a:lnTo>
                  <a:pt x="3108" y="1087"/>
                </a:lnTo>
                <a:lnTo>
                  <a:pt x="3111" y="1011"/>
                </a:lnTo>
                <a:lnTo>
                  <a:pt x="3108" y="934"/>
                </a:lnTo>
                <a:lnTo>
                  <a:pt x="3098" y="861"/>
                </a:lnTo>
                <a:lnTo>
                  <a:pt x="3084" y="788"/>
                </a:lnTo>
                <a:lnTo>
                  <a:pt x="3065" y="718"/>
                </a:lnTo>
                <a:lnTo>
                  <a:pt x="3040" y="650"/>
                </a:lnTo>
                <a:lnTo>
                  <a:pt x="3011" y="586"/>
                </a:lnTo>
                <a:lnTo>
                  <a:pt x="2977" y="525"/>
                </a:lnTo>
                <a:lnTo>
                  <a:pt x="2939" y="467"/>
                </a:lnTo>
                <a:lnTo>
                  <a:pt x="2897" y="412"/>
                </a:lnTo>
                <a:lnTo>
                  <a:pt x="2851" y="361"/>
                </a:lnTo>
                <a:lnTo>
                  <a:pt x="2800" y="315"/>
                </a:lnTo>
                <a:lnTo>
                  <a:pt x="2748" y="273"/>
                </a:lnTo>
                <a:lnTo>
                  <a:pt x="2692" y="236"/>
                </a:lnTo>
                <a:lnTo>
                  <a:pt x="2633" y="204"/>
                </a:lnTo>
                <a:lnTo>
                  <a:pt x="2572" y="177"/>
                </a:lnTo>
                <a:lnTo>
                  <a:pt x="2507" y="155"/>
                </a:lnTo>
                <a:lnTo>
                  <a:pt x="2441" y="140"/>
                </a:lnTo>
                <a:lnTo>
                  <a:pt x="2374" y="130"/>
                </a:lnTo>
                <a:lnTo>
                  <a:pt x="2305" y="127"/>
                </a:lnTo>
                <a:close/>
                <a:moveTo>
                  <a:pt x="2305" y="0"/>
                </a:moveTo>
                <a:lnTo>
                  <a:pt x="2380" y="4"/>
                </a:lnTo>
                <a:lnTo>
                  <a:pt x="2453" y="14"/>
                </a:lnTo>
                <a:lnTo>
                  <a:pt x="2525" y="30"/>
                </a:lnTo>
                <a:lnTo>
                  <a:pt x="2595" y="52"/>
                </a:lnTo>
                <a:lnTo>
                  <a:pt x="2663" y="81"/>
                </a:lnTo>
                <a:lnTo>
                  <a:pt x="2727" y="114"/>
                </a:lnTo>
                <a:lnTo>
                  <a:pt x="2789" y="152"/>
                </a:lnTo>
                <a:lnTo>
                  <a:pt x="2849" y="196"/>
                </a:lnTo>
                <a:lnTo>
                  <a:pt x="2904" y="245"/>
                </a:lnTo>
                <a:lnTo>
                  <a:pt x="2956" y="297"/>
                </a:lnTo>
                <a:lnTo>
                  <a:pt x="3004" y="353"/>
                </a:lnTo>
                <a:lnTo>
                  <a:pt x="3047" y="415"/>
                </a:lnTo>
                <a:lnTo>
                  <a:pt x="3087" y="479"/>
                </a:lnTo>
                <a:lnTo>
                  <a:pt x="3123" y="547"/>
                </a:lnTo>
                <a:lnTo>
                  <a:pt x="3154" y="619"/>
                </a:lnTo>
                <a:lnTo>
                  <a:pt x="3179" y="692"/>
                </a:lnTo>
                <a:lnTo>
                  <a:pt x="3199" y="768"/>
                </a:lnTo>
                <a:lnTo>
                  <a:pt x="3214" y="847"/>
                </a:lnTo>
                <a:lnTo>
                  <a:pt x="3223" y="928"/>
                </a:lnTo>
                <a:lnTo>
                  <a:pt x="3226" y="1011"/>
                </a:lnTo>
                <a:lnTo>
                  <a:pt x="3223" y="1094"/>
                </a:lnTo>
                <a:lnTo>
                  <a:pt x="3214" y="1174"/>
                </a:lnTo>
                <a:lnTo>
                  <a:pt x="3199" y="1253"/>
                </a:lnTo>
                <a:lnTo>
                  <a:pt x="3179" y="1330"/>
                </a:lnTo>
                <a:lnTo>
                  <a:pt x="3154" y="1404"/>
                </a:lnTo>
                <a:lnTo>
                  <a:pt x="3123" y="1474"/>
                </a:lnTo>
                <a:lnTo>
                  <a:pt x="3087" y="1543"/>
                </a:lnTo>
                <a:lnTo>
                  <a:pt x="3047" y="1607"/>
                </a:lnTo>
                <a:lnTo>
                  <a:pt x="3004" y="1668"/>
                </a:lnTo>
                <a:lnTo>
                  <a:pt x="2956" y="1725"/>
                </a:lnTo>
                <a:lnTo>
                  <a:pt x="2904" y="1778"/>
                </a:lnTo>
                <a:lnTo>
                  <a:pt x="2849" y="1826"/>
                </a:lnTo>
                <a:lnTo>
                  <a:pt x="2789" y="1869"/>
                </a:lnTo>
                <a:lnTo>
                  <a:pt x="2727" y="1908"/>
                </a:lnTo>
                <a:lnTo>
                  <a:pt x="2663" y="1942"/>
                </a:lnTo>
                <a:lnTo>
                  <a:pt x="2595" y="1969"/>
                </a:lnTo>
                <a:lnTo>
                  <a:pt x="2525" y="1991"/>
                </a:lnTo>
                <a:lnTo>
                  <a:pt x="2453" y="2008"/>
                </a:lnTo>
                <a:lnTo>
                  <a:pt x="2380" y="2018"/>
                </a:lnTo>
                <a:lnTo>
                  <a:pt x="2305" y="2021"/>
                </a:lnTo>
                <a:lnTo>
                  <a:pt x="2229" y="2018"/>
                </a:lnTo>
                <a:lnTo>
                  <a:pt x="2156" y="2008"/>
                </a:lnTo>
                <a:lnTo>
                  <a:pt x="2085" y="1992"/>
                </a:lnTo>
                <a:lnTo>
                  <a:pt x="2015" y="1970"/>
                </a:lnTo>
                <a:lnTo>
                  <a:pt x="1948" y="1943"/>
                </a:lnTo>
                <a:lnTo>
                  <a:pt x="1884" y="1910"/>
                </a:lnTo>
                <a:lnTo>
                  <a:pt x="1823" y="1871"/>
                </a:lnTo>
                <a:lnTo>
                  <a:pt x="1765" y="1829"/>
                </a:lnTo>
                <a:lnTo>
                  <a:pt x="1709" y="1780"/>
                </a:lnTo>
                <a:lnTo>
                  <a:pt x="1657" y="1728"/>
                </a:lnTo>
                <a:lnTo>
                  <a:pt x="1609" y="1672"/>
                </a:lnTo>
                <a:lnTo>
                  <a:pt x="1003" y="2337"/>
                </a:lnTo>
                <a:lnTo>
                  <a:pt x="1423" y="2797"/>
                </a:lnTo>
                <a:lnTo>
                  <a:pt x="1432" y="2811"/>
                </a:lnTo>
                <a:lnTo>
                  <a:pt x="1438" y="2825"/>
                </a:lnTo>
                <a:lnTo>
                  <a:pt x="1440" y="2842"/>
                </a:lnTo>
                <a:lnTo>
                  <a:pt x="1438" y="2858"/>
                </a:lnTo>
                <a:lnTo>
                  <a:pt x="1432" y="2872"/>
                </a:lnTo>
                <a:lnTo>
                  <a:pt x="1423" y="2887"/>
                </a:lnTo>
                <a:lnTo>
                  <a:pt x="1411" y="2897"/>
                </a:lnTo>
                <a:lnTo>
                  <a:pt x="1397" y="2903"/>
                </a:lnTo>
                <a:lnTo>
                  <a:pt x="1382" y="2904"/>
                </a:lnTo>
                <a:lnTo>
                  <a:pt x="1368" y="2903"/>
                </a:lnTo>
                <a:lnTo>
                  <a:pt x="1354" y="2897"/>
                </a:lnTo>
                <a:lnTo>
                  <a:pt x="1342" y="2887"/>
                </a:lnTo>
                <a:lnTo>
                  <a:pt x="921" y="2426"/>
                </a:lnTo>
                <a:lnTo>
                  <a:pt x="715" y="2652"/>
                </a:lnTo>
                <a:lnTo>
                  <a:pt x="1020" y="2987"/>
                </a:lnTo>
                <a:lnTo>
                  <a:pt x="1029" y="3000"/>
                </a:lnTo>
                <a:lnTo>
                  <a:pt x="1035" y="3015"/>
                </a:lnTo>
                <a:lnTo>
                  <a:pt x="1037" y="3031"/>
                </a:lnTo>
                <a:lnTo>
                  <a:pt x="1035" y="3047"/>
                </a:lnTo>
                <a:lnTo>
                  <a:pt x="1029" y="3062"/>
                </a:lnTo>
                <a:lnTo>
                  <a:pt x="1020" y="3076"/>
                </a:lnTo>
                <a:lnTo>
                  <a:pt x="1008" y="3086"/>
                </a:lnTo>
                <a:lnTo>
                  <a:pt x="994" y="3092"/>
                </a:lnTo>
                <a:lnTo>
                  <a:pt x="980" y="3094"/>
                </a:lnTo>
                <a:lnTo>
                  <a:pt x="965" y="3092"/>
                </a:lnTo>
                <a:lnTo>
                  <a:pt x="951" y="3086"/>
                </a:lnTo>
                <a:lnTo>
                  <a:pt x="938" y="3076"/>
                </a:lnTo>
                <a:lnTo>
                  <a:pt x="633" y="2742"/>
                </a:lnTo>
                <a:lnTo>
                  <a:pt x="427" y="2968"/>
                </a:lnTo>
                <a:lnTo>
                  <a:pt x="847" y="3428"/>
                </a:lnTo>
                <a:lnTo>
                  <a:pt x="856" y="3441"/>
                </a:lnTo>
                <a:lnTo>
                  <a:pt x="862" y="3457"/>
                </a:lnTo>
                <a:lnTo>
                  <a:pt x="864" y="3473"/>
                </a:lnTo>
                <a:lnTo>
                  <a:pt x="862" y="3488"/>
                </a:lnTo>
                <a:lnTo>
                  <a:pt x="856" y="3504"/>
                </a:lnTo>
                <a:lnTo>
                  <a:pt x="847" y="3517"/>
                </a:lnTo>
                <a:lnTo>
                  <a:pt x="835" y="3528"/>
                </a:lnTo>
                <a:lnTo>
                  <a:pt x="821" y="3534"/>
                </a:lnTo>
                <a:lnTo>
                  <a:pt x="806" y="3536"/>
                </a:lnTo>
                <a:lnTo>
                  <a:pt x="792" y="3534"/>
                </a:lnTo>
                <a:lnTo>
                  <a:pt x="778" y="3528"/>
                </a:lnTo>
                <a:lnTo>
                  <a:pt x="766" y="3517"/>
                </a:lnTo>
                <a:lnTo>
                  <a:pt x="345" y="3057"/>
                </a:lnTo>
                <a:lnTo>
                  <a:pt x="98" y="3328"/>
                </a:lnTo>
                <a:lnTo>
                  <a:pt x="86" y="3338"/>
                </a:lnTo>
                <a:lnTo>
                  <a:pt x="72" y="3344"/>
                </a:lnTo>
                <a:lnTo>
                  <a:pt x="57" y="3347"/>
                </a:lnTo>
                <a:lnTo>
                  <a:pt x="43" y="3344"/>
                </a:lnTo>
                <a:lnTo>
                  <a:pt x="29" y="3338"/>
                </a:lnTo>
                <a:lnTo>
                  <a:pt x="17" y="3328"/>
                </a:lnTo>
                <a:lnTo>
                  <a:pt x="7" y="3315"/>
                </a:lnTo>
                <a:lnTo>
                  <a:pt x="2" y="3299"/>
                </a:lnTo>
                <a:lnTo>
                  <a:pt x="0" y="3284"/>
                </a:lnTo>
                <a:lnTo>
                  <a:pt x="2" y="3267"/>
                </a:lnTo>
                <a:lnTo>
                  <a:pt x="7" y="3252"/>
                </a:lnTo>
                <a:lnTo>
                  <a:pt x="17" y="3239"/>
                </a:lnTo>
                <a:lnTo>
                  <a:pt x="1538" y="1571"/>
                </a:lnTo>
                <a:lnTo>
                  <a:pt x="1504" y="1510"/>
                </a:lnTo>
                <a:lnTo>
                  <a:pt x="1472" y="1446"/>
                </a:lnTo>
                <a:lnTo>
                  <a:pt x="1445" y="1379"/>
                </a:lnTo>
                <a:lnTo>
                  <a:pt x="1423" y="1309"/>
                </a:lnTo>
                <a:lnTo>
                  <a:pt x="1406" y="1237"/>
                </a:lnTo>
                <a:lnTo>
                  <a:pt x="1393" y="1163"/>
                </a:lnTo>
                <a:lnTo>
                  <a:pt x="1385" y="1088"/>
                </a:lnTo>
                <a:lnTo>
                  <a:pt x="1382" y="1011"/>
                </a:lnTo>
                <a:lnTo>
                  <a:pt x="1385" y="928"/>
                </a:lnTo>
                <a:lnTo>
                  <a:pt x="1394" y="847"/>
                </a:lnTo>
                <a:lnTo>
                  <a:pt x="1409" y="768"/>
                </a:lnTo>
                <a:lnTo>
                  <a:pt x="1429" y="692"/>
                </a:lnTo>
                <a:lnTo>
                  <a:pt x="1454" y="619"/>
                </a:lnTo>
                <a:lnTo>
                  <a:pt x="1486" y="547"/>
                </a:lnTo>
                <a:lnTo>
                  <a:pt x="1521" y="479"/>
                </a:lnTo>
                <a:lnTo>
                  <a:pt x="1561" y="415"/>
                </a:lnTo>
                <a:lnTo>
                  <a:pt x="1605" y="353"/>
                </a:lnTo>
                <a:lnTo>
                  <a:pt x="1652" y="297"/>
                </a:lnTo>
                <a:lnTo>
                  <a:pt x="1704" y="245"/>
                </a:lnTo>
                <a:lnTo>
                  <a:pt x="1761" y="196"/>
                </a:lnTo>
                <a:lnTo>
                  <a:pt x="1819" y="152"/>
                </a:lnTo>
                <a:lnTo>
                  <a:pt x="1881" y="114"/>
                </a:lnTo>
                <a:lnTo>
                  <a:pt x="1945" y="81"/>
                </a:lnTo>
                <a:lnTo>
                  <a:pt x="2013" y="52"/>
                </a:lnTo>
                <a:lnTo>
                  <a:pt x="2083" y="30"/>
                </a:lnTo>
                <a:lnTo>
                  <a:pt x="2155" y="14"/>
                </a:lnTo>
                <a:lnTo>
                  <a:pt x="2228" y="4"/>
                </a:lnTo>
                <a:lnTo>
                  <a:pt x="230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1" name="Freeform 224"/>
          <p:cNvSpPr>
            <a:spLocks noEditPoints="1"/>
          </p:cNvSpPr>
          <p:nvPr/>
        </p:nvSpPr>
        <p:spPr bwMode="auto">
          <a:xfrm>
            <a:off x="7233472" y="3463884"/>
            <a:ext cx="522287" cy="549275"/>
          </a:xfrm>
          <a:custGeom>
            <a:avLst/>
            <a:gdLst>
              <a:gd name="T0" fmla="*/ 1329 w 3287"/>
              <a:gd name="T1" fmla="*/ 3345 h 3460"/>
              <a:gd name="T2" fmla="*/ 1958 w 3287"/>
              <a:gd name="T3" fmla="*/ 3287 h 3460"/>
              <a:gd name="T4" fmla="*/ 1500 w 3287"/>
              <a:gd name="T5" fmla="*/ 2653 h 3460"/>
              <a:gd name="T6" fmla="*/ 1787 w 3287"/>
              <a:gd name="T7" fmla="*/ 3172 h 3460"/>
              <a:gd name="T8" fmla="*/ 1500 w 3287"/>
              <a:gd name="T9" fmla="*/ 2653 h 3460"/>
              <a:gd name="T10" fmla="*/ 139 w 3287"/>
              <a:gd name="T11" fmla="*/ 2537 h 3460"/>
              <a:gd name="T12" fmla="*/ 3089 w 3287"/>
              <a:gd name="T13" fmla="*/ 2249 h 3460"/>
              <a:gd name="T14" fmla="*/ 462 w 3287"/>
              <a:gd name="T15" fmla="*/ 577 h 3460"/>
              <a:gd name="T16" fmla="*/ 3083 w 3287"/>
              <a:gd name="T17" fmla="*/ 2134 h 3460"/>
              <a:gd name="T18" fmla="*/ 928 w 3287"/>
              <a:gd name="T19" fmla="*/ 577 h 3460"/>
              <a:gd name="T20" fmla="*/ 925 w 3287"/>
              <a:gd name="T21" fmla="*/ 998 h 3460"/>
              <a:gd name="T22" fmla="*/ 904 w 3287"/>
              <a:gd name="T23" fmla="*/ 1026 h 3460"/>
              <a:gd name="T24" fmla="*/ 871 w 3287"/>
              <a:gd name="T25" fmla="*/ 1038 h 3460"/>
              <a:gd name="T26" fmla="*/ 837 w 3287"/>
              <a:gd name="T27" fmla="*/ 1026 h 3460"/>
              <a:gd name="T28" fmla="*/ 817 w 3287"/>
              <a:gd name="T29" fmla="*/ 998 h 3460"/>
              <a:gd name="T30" fmla="*/ 814 w 3287"/>
              <a:gd name="T31" fmla="*/ 577 h 3460"/>
              <a:gd name="T32" fmla="*/ 1157 w 3287"/>
              <a:gd name="T33" fmla="*/ 0 h 3460"/>
              <a:gd name="T34" fmla="*/ 1249 w 3287"/>
              <a:gd name="T35" fmla="*/ 13 h 3460"/>
              <a:gd name="T36" fmla="*/ 1330 w 3287"/>
              <a:gd name="T37" fmla="*/ 47 h 3460"/>
              <a:gd name="T38" fmla="*/ 1399 w 3287"/>
              <a:gd name="T39" fmla="*/ 102 h 3460"/>
              <a:gd name="T40" fmla="*/ 1454 w 3287"/>
              <a:gd name="T41" fmla="*/ 172 h 3460"/>
              <a:gd name="T42" fmla="*/ 1488 w 3287"/>
              <a:gd name="T43" fmla="*/ 254 h 3460"/>
              <a:gd name="T44" fmla="*/ 1500 w 3287"/>
              <a:gd name="T45" fmla="*/ 346 h 3460"/>
              <a:gd name="T46" fmla="*/ 1489 w 3287"/>
              <a:gd name="T47" fmla="*/ 381 h 3460"/>
              <a:gd name="T48" fmla="*/ 1461 w 3287"/>
              <a:gd name="T49" fmla="*/ 401 h 3460"/>
              <a:gd name="T50" fmla="*/ 1424 w 3287"/>
              <a:gd name="T51" fmla="*/ 401 h 3460"/>
              <a:gd name="T52" fmla="*/ 1397 w 3287"/>
              <a:gd name="T53" fmla="*/ 381 h 3460"/>
              <a:gd name="T54" fmla="*/ 1386 w 3287"/>
              <a:gd name="T55" fmla="*/ 346 h 3460"/>
              <a:gd name="T56" fmla="*/ 1374 w 3287"/>
              <a:gd name="T57" fmla="*/ 274 h 3460"/>
              <a:gd name="T58" fmla="*/ 1341 w 3287"/>
              <a:gd name="T59" fmla="*/ 210 h 3460"/>
              <a:gd name="T60" fmla="*/ 1292 w 3287"/>
              <a:gd name="T61" fmla="*/ 160 h 3460"/>
              <a:gd name="T62" fmla="*/ 1229 w 3287"/>
              <a:gd name="T63" fmla="*/ 127 h 3460"/>
              <a:gd name="T64" fmla="*/ 1157 w 3287"/>
              <a:gd name="T65" fmla="*/ 115 h 3460"/>
              <a:gd name="T66" fmla="*/ 1084 w 3287"/>
              <a:gd name="T67" fmla="*/ 127 h 3460"/>
              <a:gd name="T68" fmla="*/ 1022 w 3287"/>
              <a:gd name="T69" fmla="*/ 160 h 3460"/>
              <a:gd name="T70" fmla="*/ 972 w 3287"/>
              <a:gd name="T71" fmla="*/ 210 h 3460"/>
              <a:gd name="T72" fmla="*/ 940 w 3287"/>
              <a:gd name="T73" fmla="*/ 274 h 3460"/>
              <a:gd name="T74" fmla="*/ 928 w 3287"/>
              <a:gd name="T75" fmla="*/ 346 h 3460"/>
              <a:gd name="T76" fmla="*/ 2923 w 3287"/>
              <a:gd name="T77" fmla="*/ 461 h 3460"/>
              <a:gd name="T78" fmla="*/ 3287 w 3287"/>
              <a:gd name="T79" fmla="*/ 2653 h 3460"/>
              <a:gd name="T80" fmla="*/ 1901 w 3287"/>
              <a:gd name="T81" fmla="*/ 3172 h 3460"/>
              <a:gd name="T82" fmla="*/ 2073 w 3287"/>
              <a:gd name="T83" fmla="*/ 3460 h 3460"/>
              <a:gd name="T84" fmla="*/ 1214 w 3287"/>
              <a:gd name="T85" fmla="*/ 3172 h 3460"/>
              <a:gd name="T86" fmla="*/ 1386 w 3287"/>
              <a:gd name="T87" fmla="*/ 2653 h 3460"/>
              <a:gd name="T88" fmla="*/ 14 w 3287"/>
              <a:gd name="T89" fmla="*/ 2585 h 3460"/>
              <a:gd name="T90" fmla="*/ 814 w 3287"/>
              <a:gd name="T91" fmla="*/ 461 h 3460"/>
              <a:gd name="T92" fmla="*/ 817 w 3287"/>
              <a:gd name="T93" fmla="*/ 299 h 3460"/>
              <a:gd name="T94" fmla="*/ 841 w 3287"/>
              <a:gd name="T95" fmla="*/ 212 h 3460"/>
              <a:gd name="T96" fmla="*/ 885 w 3287"/>
              <a:gd name="T97" fmla="*/ 134 h 3460"/>
              <a:gd name="T98" fmla="*/ 947 w 3287"/>
              <a:gd name="T99" fmla="*/ 72 h 3460"/>
              <a:gd name="T100" fmla="*/ 1024 w 3287"/>
              <a:gd name="T101" fmla="*/ 27 h 3460"/>
              <a:gd name="T102" fmla="*/ 1110 w 3287"/>
              <a:gd name="T103" fmla="*/ 3 h 3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87" h="3460">
                <a:moveTo>
                  <a:pt x="1329" y="3287"/>
                </a:moveTo>
                <a:lnTo>
                  <a:pt x="1329" y="3345"/>
                </a:lnTo>
                <a:lnTo>
                  <a:pt x="1958" y="3345"/>
                </a:lnTo>
                <a:lnTo>
                  <a:pt x="1958" y="3287"/>
                </a:lnTo>
                <a:lnTo>
                  <a:pt x="1329" y="3287"/>
                </a:lnTo>
                <a:close/>
                <a:moveTo>
                  <a:pt x="1500" y="2653"/>
                </a:moveTo>
                <a:lnTo>
                  <a:pt x="1500" y="3172"/>
                </a:lnTo>
                <a:lnTo>
                  <a:pt x="1787" y="3172"/>
                </a:lnTo>
                <a:lnTo>
                  <a:pt x="1787" y="2653"/>
                </a:lnTo>
                <a:lnTo>
                  <a:pt x="1500" y="2653"/>
                </a:lnTo>
                <a:close/>
                <a:moveTo>
                  <a:pt x="198" y="2249"/>
                </a:moveTo>
                <a:lnTo>
                  <a:pt x="139" y="2537"/>
                </a:lnTo>
                <a:lnTo>
                  <a:pt x="3147" y="2537"/>
                </a:lnTo>
                <a:lnTo>
                  <a:pt x="3089" y="2249"/>
                </a:lnTo>
                <a:lnTo>
                  <a:pt x="198" y="2249"/>
                </a:lnTo>
                <a:close/>
                <a:moveTo>
                  <a:pt x="462" y="577"/>
                </a:moveTo>
                <a:lnTo>
                  <a:pt x="204" y="2134"/>
                </a:lnTo>
                <a:lnTo>
                  <a:pt x="3083" y="2134"/>
                </a:lnTo>
                <a:lnTo>
                  <a:pt x="2825" y="577"/>
                </a:lnTo>
                <a:lnTo>
                  <a:pt x="928" y="577"/>
                </a:lnTo>
                <a:lnTo>
                  <a:pt x="928" y="980"/>
                </a:lnTo>
                <a:lnTo>
                  <a:pt x="925" y="998"/>
                </a:lnTo>
                <a:lnTo>
                  <a:pt x="917" y="1014"/>
                </a:lnTo>
                <a:lnTo>
                  <a:pt x="904" y="1026"/>
                </a:lnTo>
                <a:lnTo>
                  <a:pt x="889" y="1035"/>
                </a:lnTo>
                <a:lnTo>
                  <a:pt x="871" y="1038"/>
                </a:lnTo>
                <a:lnTo>
                  <a:pt x="852" y="1035"/>
                </a:lnTo>
                <a:lnTo>
                  <a:pt x="837" y="1026"/>
                </a:lnTo>
                <a:lnTo>
                  <a:pt x="825" y="1014"/>
                </a:lnTo>
                <a:lnTo>
                  <a:pt x="817" y="998"/>
                </a:lnTo>
                <a:lnTo>
                  <a:pt x="814" y="980"/>
                </a:lnTo>
                <a:lnTo>
                  <a:pt x="814" y="577"/>
                </a:lnTo>
                <a:lnTo>
                  <a:pt x="462" y="577"/>
                </a:lnTo>
                <a:close/>
                <a:moveTo>
                  <a:pt x="1157" y="0"/>
                </a:moveTo>
                <a:lnTo>
                  <a:pt x="1204" y="3"/>
                </a:lnTo>
                <a:lnTo>
                  <a:pt x="1249" y="13"/>
                </a:lnTo>
                <a:lnTo>
                  <a:pt x="1290" y="27"/>
                </a:lnTo>
                <a:lnTo>
                  <a:pt x="1330" y="47"/>
                </a:lnTo>
                <a:lnTo>
                  <a:pt x="1366" y="72"/>
                </a:lnTo>
                <a:lnTo>
                  <a:pt x="1399" y="102"/>
                </a:lnTo>
                <a:lnTo>
                  <a:pt x="1429" y="134"/>
                </a:lnTo>
                <a:lnTo>
                  <a:pt x="1454" y="172"/>
                </a:lnTo>
                <a:lnTo>
                  <a:pt x="1473" y="212"/>
                </a:lnTo>
                <a:lnTo>
                  <a:pt x="1488" y="254"/>
                </a:lnTo>
                <a:lnTo>
                  <a:pt x="1497" y="299"/>
                </a:lnTo>
                <a:lnTo>
                  <a:pt x="1500" y="346"/>
                </a:lnTo>
                <a:lnTo>
                  <a:pt x="1497" y="364"/>
                </a:lnTo>
                <a:lnTo>
                  <a:pt x="1489" y="381"/>
                </a:lnTo>
                <a:lnTo>
                  <a:pt x="1476" y="392"/>
                </a:lnTo>
                <a:lnTo>
                  <a:pt x="1461" y="401"/>
                </a:lnTo>
                <a:lnTo>
                  <a:pt x="1443" y="404"/>
                </a:lnTo>
                <a:lnTo>
                  <a:pt x="1424" y="401"/>
                </a:lnTo>
                <a:lnTo>
                  <a:pt x="1409" y="392"/>
                </a:lnTo>
                <a:lnTo>
                  <a:pt x="1397" y="381"/>
                </a:lnTo>
                <a:lnTo>
                  <a:pt x="1389" y="364"/>
                </a:lnTo>
                <a:lnTo>
                  <a:pt x="1386" y="346"/>
                </a:lnTo>
                <a:lnTo>
                  <a:pt x="1383" y="308"/>
                </a:lnTo>
                <a:lnTo>
                  <a:pt x="1374" y="274"/>
                </a:lnTo>
                <a:lnTo>
                  <a:pt x="1360" y="240"/>
                </a:lnTo>
                <a:lnTo>
                  <a:pt x="1341" y="210"/>
                </a:lnTo>
                <a:lnTo>
                  <a:pt x="1318" y="183"/>
                </a:lnTo>
                <a:lnTo>
                  <a:pt x="1292" y="160"/>
                </a:lnTo>
                <a:lnTo>
                  <a:pt x="1262" y="142"/>
                </a:lnTo>
                <a:lnTo>
                  <a:pt x="1229" y="127"/>
                </a:lnTo>
                <a:lnTo>
                  <a:pt x="1194" y="118"/>
                </a:lnTo>
                <a:lnTo>
                  <a:pt x="1157" y="115"/>
                </a:lnTo>
                <a:lnTo>
                  <a:pt x="1120" y="118"/>
                </a:lnTo>
                <a:lnTo>
                  <a:pt x="1084" y="127"/>
                </a:lnTo>
                <a:lnTo>
                  <a:pt x="1052" y="142"/>
                </a:lnTo>
                <a:lnTo>
                  <a:pt x="1022" y="160"/>
                </a:lnTo>
                <a:lnTo>
                  <a:pt x="995" y="183"/>
                </a:lnTo>
                <a:lnTo>
                  <a:pt x="972" y="210"/>
                </a:lnTo>
                <a:lnTo>
                  <a:pt x="954" y="240"/>
                </a:lnTo>
                <a:lnTo>
                  <a:pt x="940" y="274"/>
                </a:lnTo>
                <a:lnTo>
                  <a:pt x="931" y="308"/>
                </a:lnTo>
                <a:lnTo>
                  <a:pt x="928" y="346"/>
                </a:lnTo>
                <a:lnTo>
                  <a:pt x="928" y="461"/>
                </a:lnTo>
                <a:lnTo>
                  <a:pt x="2923" y="461"/>
                </a:lnTo>
                <a:lnTo>
                  <a:pt x="3273" y="2585"/>
                </a:lnTo>
                <a:lnTo>
                  <a:pt x="3287" y="2653"/>
                </a:lnTo>
                <a:lnTo>
                  <a:pt x="1901" y="2653"/>
                </a:lnTo>
                <a:lnTo>
                  <a:pt x="1901" y="3172"/>
                </a:lnTo>
                <a:lnTo>
                  <a:pt x="2073" y="3172"/>
                </a:lnTo>
                <a:lnTo>
                  <a:pt x="2073" y="3460"/>
                </a:lnTo>
                <a:lnTo>
                  <a:pt x="1214" y="3460"/>
                </a:lnTo>
                <a:lnTo>
                  <a:pt x="1214" y="3172"/>
                </a:lnTo>
                <a:lnTo>
                  <a:pt x="1386" y="3172"/>
                </a:lnTo>
                <a:lnTo>
                  <a:pt x="1386" y="2653"/>
                </a:lnTo>
                <a:lnTo>
                  <a:pt x="0" y="2653"/>
                </a:lnTo>
                <a:lnTo>
                  <a:pt x="14" y="2585"/>
                </a:lnTo>
                <a:lnTo>
                  <a:pt x="365" y="461"/>
                </a:lnTo>
                <a:lnTo>
                  <a:pt x="814" y="461"/>
                </a:lnTo>
                <a:lnTo>
                  <a:pt x="814" y="346"/>
                </a:lnTo>
                <a:lnTo>
                  <a:pt x="817" y="299"/>
                </a:lnTo>
                <a:lnTo>
                  <a:pt x="826" y="254"/>
                </a:lnTo>
                <a:lnTo>
                  <a:pt x="841" y="212"/>
                </a:lnTo>
                <a:lnTo>
                  <a:pt x="860" y="172"/>
                </a:lnTo>
                <a:lnTo>
                  <a:pt x="885" y="134"/>
                </a:lnTo>
                <a:lnTo>
                  <a:pt x="915" y="102"/>
                </a:lnTo>
                <a:lnTo>
                  <a:pt x="947" y="72"/>
                </a:lnTo>
                <a:lnTo>
                  <a:pt x="984" y="47"/>
                </a:lnTo>
                <a:lnTo>
                  <a:pt x="1024" y="27"/>
                </a:lnTo>
                <a:lnTo>
                  <a:pt x="1065" y="13"/>
                </a:lnTo>
                <a:lnTo>
                  <a:pt x="1110" y="3"/>
                </a:lnTo>
                <a:lnTo>
                  <a:pt x="115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5" name="Freeform 229"/>
          <p:cNvSpPr>
            <a:spLocks noEditPoints="1"/>
          </p:cNvSpPr>
          <p:nvPr/>
        </p:nvSpPr>
        <p:spPr bwMode="auto">
          <a:xfrm>
            <a:off x="6294009" y="3474202"/>
            <a:ext cx="530225" cy="528638"/>
          </a:xfrm>
          <a:custGeom>
            <a:avLst/>
            <a:gdLst>
              <a:gd name="T0" fmla="*/ 998 w 3338"/>
              <a:gd name="T1" fmla="*/ 1579 h 3326"/>
              <a:gd name="T2" fmla="*/ 285 w 3338"/>
              <a:gd name="T3" fmla="*/ 2227 h 3326"/>
              <a:gd name="T4" fmla="*/ 145 w 3338"/>
              <a:gd name="T5" fmla="*/ 2454 h 3326"/>
              <a:gd name="T6" fmla="*/ 121 w 3338"/>
              <a:gd name="T7" fmla="*/ 2712 h 3326"/>
              <a:gd name="T8" fmla="*/ 215 w 3338"/>
              <a:gd name="T9" fmla="*/ 2958 h 3326"/>
              <a:gd name="T10" fmla="*/ 417 w 3338"/>
              <a:gd name="T11" fmla="*/ 3140 h 3326"/>
              <a:gd name="T12" fmla="*/ 668 w 3338"/>
              <a:gd name="T13" fmla="*/ 3210 h 3326"/>
              <a:gd name="T14" fmla="*/ 924 w 3338"/>
              <a:gd name="T15" fmla="*/ 3163 h 3326"/>
              <a:gd name="T16" fmla="*/ 1628 w 3338"/>
              <a:gd name="T17" fmla="*/ 2519 h 3326"/>
              <a:gd name="T18" fmla="*/ 1769 w 3338"/>
              <a:gd name="T19" fmla="*/ 2292 h 3326"/>
              <a:gd name="T20" fmla="*/ 1792 w 3338"/>
              <a:gd name="T21" fmla="*/ 2035 h 3326"/>
              <a:gd name="T22" fmla="*/ 1699 w 3338"/>
              <a:gd name="T23" fmla="*/ 1791 h 3326"/>
              <a:gd name="T24" fmla="*/ 1129 w 3338"/>
              <a:gd name="T25" fmla="*/ 2259 h 3326"/>
              <a:gd name="T26" fmla="*/ 1073 w 3338"/>
              <a:gd name="T27" fmla="*/ 2215 h 3326"/>
              <a:gd name="T28" fmla="*/ 1585 w 3338"/>
              <a:gd name="T29" fmla="*/ 1665 h 3326"/>
              <a:gd name="T30" fmla="*/ 1333 w 3338"/>
              <a:gd name="T31" fmla="*/ 1546 h 3326"/>
              <a:gd name="T32" fmla="*/ 2545 w 3338"/>
              <a:gd name="T33" fmla="*/ 124 h 3326"/>
              <a:gd name="T34" fmla="*/ 2315 w 3338"/>
              <a:gd name="T35" fmla="*/ 218 h 3326"/>
              <a:gd name="T36" fmla="*/ 1640 w 3338"/>
              <a:gd name="T37" fmla="*/ 891 h 3326"/>
              <a:gd name="T38" fmla="*/ 1547 w 3338"/>
              <a:gd name="T39" fmla="*/ 1135 h 3326"/>
              <a:gd name="T40" fmla="*/ 1569 w 3338"/>
              <a:gd name="T41" fmla="*/ 1393 h 3326"/>
              <a:gd name="T42" fmla="*/ 2168 w 3338"/>
              <a:gd name="T43" fmla="*/ 1084 h 3326"/>
              <a:gd name="T44" fmla="*/ 2238 w 3338"/>
              <a:gd name="T45" fmla="*/ 1075 h 3326"/>
              <a:gd name="T46" fmla="*/ 2266 w 3338"/>
              <a:gd name="T47" fmla="*/ 1140 h 3326"/>
              <a:gd name="T48" fmla="*/ 1847 w 3338"/>
              <a:gd name="T49" fmla="*/ 1724 h 3326"/>
              <a:gd name="T50" fmla="*/ 2119 w 3338"/>
              <a:gd name="T51" fmla="*/ 1791 h 3326"/>
              <a:gd name="T52" fmla="*/ 2392 w 3338"/>
              <a:gd name="T53" fmla="*/ 1724 h 3326"/>
              <a:gd name="T54" fmla="*/ 3091 w 3338"/>
              <a:gd name="T55" fmla="*/ 1058 h 3326"/>
              <a:gd name="T56" fmla="*/ 3207 w 3338"/>
              <a:gd name="T57" fmla="*/ 821 h 3326"/>
              <a:gd name="T58" fmla="*/ 3207 w 3338"/>
              <a:gd name="T59" fmla="*/ 562 h 3326"/>
              <a:gd name="T60" fmla="*/ 3091 w 3338"/>
              <a:gd name="T61" fmla="*/ 325 h 3326"/>
              <a:gd name="T62" fmla="*/ 2885 w 3338"/>
              <a:gd name="T63" fmla="*/ 168 h 3326"/>
              <a:gd name="T64" fmla="*/ 2644 w 3338"/>
              <a:gd name="T65" fmla="*/ 115 h 3326"/>
              <a:gd name="T66" fmla="*/ 2877 w 3338"/>
              <a:gd name="T67" fmla="*/ 40 h 3326"/>
              <a:gd name="T68" fmla="*/ 3135 w 3338"/>
              <a:gd name="T69" fmla="*/ 202 h 3326"/>
              <a:gd name="T70" fmla="*/ 3298 w 3338"/>
              <a:gd name="T71" fmla="*/ 459 h 3326"/>
              <a:gd name="T72" fmla="*/ 3336 w 3338"/>
              <a:gd name="T73" fmla="*/ 751 h 3326"/>
              <a:gd name="T74" fmla="*/ 3247 w 3338"/>
              <a:gd name="T75" fmla="*/ 1034 h 3326"/>
              <a:gd name="T76" fmla="*/ 2565 w 3338"/>
              <a:gd name="T77" fmla="*/ 1745 h 3326"/>
              <a:gd name="T78" fmla="*/ 2300 w 3338"/>
              <a:gd name="T79" fmla="*/ 1882 h 3326"/>
              <a:gd name="T80" fmla="*/ 1989 w 3338"/>
              <a:gd name="T81" fmla="*/ 1893 h 3326"/>
              <a:gd name="T82" fmla="*/ 1907 w 3338"/>
              <a:gd name="T83" fmla="*/ 2022 h 3326"/>
              <a:gd name="T84" fmla="*/ 1887 w 3338"/>
              <a:gd name="T85" fmla="*/ 2302 h 3326"/>
              <a:gd name="T86" fmla="*/ 1751 w 3338"/>
              <a:gd name="T87" fmla="*/ 2556 h 3326"/>
              <a:gd name="T88" fmla="*/ 1038 w 3338"/>
              <a:gd name="T89" fmla="*/ 3237 h 3326"/>
              <a:gd name="T90" fmla="*/ 753 w 3338"/>
              <a:gd name="T91" fmla="*/ 3324 h 3326"/>
              <a:gd name="T92" fmla="*/ 461 w 3338"/>
              <a:gd name="T93" fmla="*/ 3286 h 3326"/>
              <a:gd name="T94" fmla="*/ 203 w 3338"/>
              <a:gd name="T95" fmla="*/ 3123 h 3326"/>
              <a:gd name="T96" fmla="*/ 41 w 3338"/>
              <a:gd name="T97" fmla="*/ 2867 h 3326"/>
              <a:gd name="T98" fmla="*/ 3 w 3338"/>
              <a:gd name="T99" fmla="*/ 2576 h 3326"/>
              <a:gd name="T100" fmla="*/ 90 w 3338"/>
              <a:gd name="T101" fmla="*/ 2293 h 3326"/>
              <a:gd name="T102" fmla="*/ 773 w 3338"/>
              <a:gd name="T103" fmla="*/ 1581 h 3326"/>
              <a:gd name="T104" fmla="*/ 1039 w 3338"/>
              <a:gd name="T105" fmla="*/ 1444 h 3326"/>
              <a:gd name="T106" fmla="*/ 1350 w 3338"/>
              <a:gd name="T107" fmla="*/ 1433 h 3326"/>
              <a:gd name="T108" fmla="*/ 1431 w 3338"/>
              <a:gd name="T109" fmla="*/ 1304 h 3326"/>
              <a:gd name="T110" fmla="*/ 1452 w 3338"/>
              <a:gd name="T111" fmla="*/ 1024 h 3326"/>
              <a:gd name="T112" fmla="*/ 1587 w 3338"/>
              <a:gd name="T113" fmla="*/ 769 h 3326"/>
              <a:gd name="T114" fmla="*/ 2301 w 3338"/>
              <a:gd name="T115" fmla="*/ 90 h 3326"/>
              <a:gd name="T116" fmla="*/ 2584 w 3338"/>
              <a:gd name="T117" fmla="*/ 3 h 3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38" h="3326">
                <a:moveTo>
                  <a:pt x="1220" y="1536"/>
                </a:moveTo>
                <a:lnTo>
                  <a:pt x="1162" y="1539"/>
                </a:lnTo>
                <a:lnTo>
                  <a:pt x="1105" y="1547"/>
                </a:lnTo>
                <a:lnTo>
                  <a:pt x="1050" y="1560"/>
                </a:lnTo>
                <a:lnTo>
                  <a:pt x="998" y="1579"/>
                </a:lnTo>
                <a:lnTo>
                  <a:pt x="946" y="1603"/>
                </a:lnTo>
                <a:lnTo>
                  <a:pt x="899" y="1631"/>
                </a:lnTo>
                <a:lnTo>
                  <a:pt x="852" y="1666"/>
                </a:lnTo>
                <a:lnTo>
                  <a:pt x="810" y="1704"/>
                </a:lnTo>
                <a:lnTo>
                  <a:pt x="285" y="2227"/>
                </a:lnTo>
                <a:lnTo>
                  <a:pt x="248" y="2268"/>
                </a:lnTo>
                <a:lnTo>
                  <a:pt x="215" y="2312"/>
                </a:lnTo>
                <a:lnTo>
                  <a:pt x="187" y="2358"/>
                </a:lnTo>
                <a:lnTo>
                  <a:pt x="163" y="2405"/>
                </a:lnTo>
                <a:lnTo>
                  <a:pt x="145" y="2454"/>
                </a:lnTo>
                <a:lnTo>
                  <a:pt x="130" y="2505"/>
                </a:lnTo>
                <a:lnTo>
                  <a:pt x="121" y="2556"/>
                </a:lnTo>
                <a:lnTo>
                  <a:pt x="117" y="2608"/>
                </a:lnTo>
                <a:lnTo>
                  <a:pt x="117" y="2661"/>
                </a:lnTo>
                <a:lnTo>
                  <a:pt x="121" y="2712"/>
                </a:lnTo>
                <a:lnTo>
                  <a:pt x="130" y="2764"/>
                </a:lnTo>
                <a:lnTo>
                  <a:pt x="145" y="2814"/>
                </a:lnTo>
                <a:lnTo>
                  <a:pt x="163" y="2863"/>
                </a:lnTo>
                <a:lnTo>
                  <a:pt x="187" y="2912"/>
                </a:lnTo>
                <a:lnTo>
                  <a:pt x="215" y="2958"/>
                </a:lnTo>
                <a:lnTo>
                  <a:pt x="248" y="3001"/>
                </a:lnTo>
                <a:lnTo>
                  <a:pt x="285" y="3043"/>
                </a:lnTo>
                <a:lnTo>
                  <a:pt x="326" y="3079"/>
                </a:lnTo>
                <a:lnTo>
                  <a:pt x="370" y="3112"/>
                </a:lnTo>
                <a:lnTo>
                  <a:pt x="417" y="3140"/>
                </a:lnTo>
                <a:lnTo>
                  <a:pt x="464" y="3163"/>
                </a:lnTo>
                <a:lnTo>
                  <a:pt x="513" y="3182"/>
                </a:lnTo>
                <a:lnTo>
                  <a:pt x="564" y="3196"/>
                </a:lnTo>
                <a:lnTo>
                  <a:pt x="616" y="3205"/>
                </a:lnTo>
                <a:lnTo>
                  <a:pt x="668" y="3210"/>
                </a:lnTo>
                <a:lnTo>
                  <a:pt x="721" y="3210"/>
                </a:lnTo>
                <a:lnTo>
                  <a:pt x="772" y="3205"/>
                </a:lnTo>
                <a:lnTo>
                  <a:pt x="824" y="3196"/>
                </a:lnTo>
                <a:lnTo>
                  <a:pt x="874" y="3182"/>
                </a:lnTo>
                <a:lnTo>
                  <a:pt x="924" y="3163"/>
                </a:lnTo>
                <a:lnTo>
                  <a:pt x="972" y="3140"/>
                </a:lnTo>
                <a:lnTo>
                  <a:pt x="1019" y="3112"/>
                </a:lnTo>
                <a:lnTo>
                  <a:pt x="1062" y="3079"/>
                </a:lnTo>
                <a:lnTo>
                  <a:pt x="1104" y="3043"/>
                </a:lnTo>
                <a:lnTo>
                  <a:pt x="1628" y="2519"/>
                </a:lnTo>
                <a:lnTo>
                  <a:pt x="1666" y="2478"/>
                </a:lnTo>
                <a:lnTo>
                  <a:pt x="1698" y="2434"/>
                </a:lnTo>
                <a:lnTo>
                  <a:pt x="1727" y="2388"/>
                </a:lnTo>
                <a:lnTo>
                  <a:pt x="1750" y="2341"/>
                </a:lnTo>
                <a:lnTo>
                  <a:pt x="1769" y="2292"/>
                </a:lnTo>
                <a:lnTo>
                  <a:pt x="1783" y="2242"/>
                </a:lnTo>
                <a:lnTo>
                  <a:pt x="1792" y="2190"/>
                </a:lnTo>
                <a:lnTo>
                  <a:pt x="1796" y="2139"/>
                </a:lnTo>
                <a:lnTo>
                  <a:pt x="1797" y="2086"/>
                </a:lnTo>
                <a:lnTo>
                  <a:pt x="1792" y="2035"/>
                </a:lnTo>
                <a:lnTo>
                  <a:pt x="1783" y="1984"/>
                </a:lnTo>
                <a:lnTo>
                  <a:pt x="1769" y="1933"/>
                </a:lnTo>
                <a:lnTo>
                  <a:pt x="1751" y="1884"/>
                </a:lnTo>
                <a:lnTo>
                  <a:pt x="1728" y="1837"/>
                </a:lnTo>
                <a:lnTo>
                  <a:pt x="1699" y="1791"/>
                </a:lnTo>
                <a:lnTo>
                  <a:pt x="1667" y="1747"/>
                </a:lnTo>
                <a:lnTo>
                  <a:pt x="1170" y="2242"/>
                </a:lnTo>
                <a:lnTo>
                  <a:pt x="1157" y="2251"/>
                </a:lnTo>
                <a:lnTo>
                  <a:pt x="1144" y="2257"/>
                </a:lnTo>
                <a:lnTo>
                  <a:pt x="1129" y="2259"/>
                </a:lnTo>
                <a:lnTo>
                  <a:pt x="1114" y="2257"/>
                </a:lnTo>
                <a:lnTo>
                  <a:pt x="1101" y="2251"/>
                </a:lnTo>
                <a:lnTo>
                  <a:pt x="1088" y="2242"/>
                </a:lnTo>
                <a:lnTo>
                  <a:pt x="1079" y="2230"/>
                </a:lnTo>
                <a:lnTo>
                  <a:pt x="1073" y="2215"/>
                </a:lnTo>
                <a:lnTo>
                  <a:pt x="1071" y="2202"/>
                </a:lnTo>
                <a:lnTo>
                  <a:pt x="1073" y="2187"/>
                </a:lnTo>
                <a:lnTo>
                  <a:pt x="1079" y="2172"/>
                </a:lnTo>
                <a:lnTo>
                  <a:pt x="1088" y="2161"/>
                </a:lnTo>
                <a:lnTo>
                  <a:pt x="1585" y="1665"/>
                </a:lnTo>
                <a:lnTo>
                  <a:pt x="1539" y="1631"/>
                </a:lnTo>
                <a:lnTo>
                  <a:pt x="1491" y="1603"/>
                </a:lnTo>
                <a:lnTo>
                  <a:pt x="1441" y="1579"/>
                </a:lnTo>
                <a:lnTo>
                  <a:pt x="1388" y="1560"/>
                </a:lnTo>
                <a:lnTo>
                  <a:pt x="1333" y="1546"/>
                </a:lnTo>
                <a:lnTo>
                  <a:pt x="1276" y="1539"/>
                </a:lnTo>
                <a:lnTo>
                  <a:pt x="1220" y="1536"/>
                </a:lnTo>
                <a:close/>
                <a:moveTo>
                  <a:pt x="2644" y="115"/>
                </a:moveTo>
                <a:lnTo>
                  <a:pt x="2595" y="117"/>
                </a:lnTo>
                <a:lnTo>
                  <a:pt x="2545" y="124"/>
                </a:lnTo>
                <a:lnTo>
                  <a:pt x="2497" y="134"/>
                </a:lnTo>
                <a:lnTo>
                  <a:pt x="2450" y="149"/>
                </a:lnTo>
                <a:lnTo>
                  <a:pt x="2403" y="168"/>
                </a:lnTo>
                <a:lnTo>
                  <a:pt x="2358" y="191"/>
                </a:lnTo>
                <a:lnTo>
                  <a:pt x="2315" y="218"/>
                </a:lnTo>
                <a:lnTo>
                  <a:pt x="2274" y="248"/>
                </a:lnTo>
                <a:lnTo>
                  <a:pt x="2235" y="284"/>
                </a:lnTo>
                <a:lnTo>
                  <a:pt x="1710" y="807"/>
                </a:lnTo>
                <a:lnTo>
                  <a:pt x="1673" y="848"/>
                </a:lnTo>
                <a:lnTo>
                  <a:pt x="1640" y="891"/>
                </a:lnTo>
                <a:lnTo>
                  <a:pt x="1612" y="937"/>
                </a:lnTo>
                <a:lnTo>
                  <a:pt x="1589" y="985"/>
                </a:lnTo>
                <a:lnTo>
                  <a:pt x="1570" y="1034"/>
                </a:lnTo>
                <a:lnTo>
                  <a:pt x="1555" y="1085"/>
                </a:lnTo>
                <a:lnTo>
                  <a:pt x="1547" y="1135"/>
                </a:lnTo>
                <a:lnTo>
                  <a:pt x="1542" y="1188"/>
                </a:lnTo>
                <a:lnTo>
                  <a:pt x="1542" y="1239"/>
                </a:lnTo>
                <a:lnTo>
                  <a:pt x="1546" y="1292"/>
                </a:lnTo>
                <a:lnTo>
                  <a:pt x="1555" y="1343"/>
                </a:lnTo>
                <a:lnTo>
                  <a:pt x="1569" y="1393"/>
                </a:lnTo>
                <a:lnTo>
                  <a:pt x="1588" y="1443"/>
                </a:lnTo>
                <a:lnTo>
                  <a:pt x="1611" y="1490"/>
                </a:lnTo>
                <a:lnTo>
                  <a:pt x="1638" y="1536"/>
                </a:lnTo>
                <a:lnTo>
                  <a:pt x="1671" y="1579"/>
                </a:lnTo>
                <a:lnTo>
                  <a:pt x="2168" y="1084"/>
                </a:lnTo>
                <a:lnTo>
                  <a:pt x="2180" y="1075"/>
                </a:lnTo>
                <a:lnTo>
                  <a:pt x="2194" y="1069"/>
                </a:lnTo>
                <a:lnTo>
                  <a:pt x="2209" y="1067"/>
                </a:lnTo>
                <a:lnTo>
                  <a:pt x="2223" y="1069"/>
                </a:lnTo>
                <a:lnTo>
                  <a:pt x="2238" y="1075"/>
                </a:lnTo>
                <a:lnTo>
                  <a:pt x="2250" y="1084"/>
                </a:lnTo>
                <a:lnTo>
                  <a:pt x="2259" y="1097"/>
                </a:lnTo>
                <a:lnTo>
                  <a:pt x="2266" y="1110"/>
                </a:lnTo>
                <a:lnTo>
                  <a:pt x="2267" y="1125"/>
                </a:lnTo>
                <a:lnTo>
                  <a:pt x="2266" y="1140"/>
                </a:lnTo>
                <a:lnTo>
                  <a:pt x="2259" y="1153"/>
                </a:lnTo>
                <a:lnTo>
                  <a:pt x="2250" y="1166"/>
                </a:lnTo>
                <a:lnTo>
                  <a:pt x="1753" y="1661"/>
                </a:lnTo>
                <a:lnTo>
                  <a:pt x="1798" y="1694"/>
                </a:lnTo>
                <a:lnTo>
                  <a:pt x="1847" y="1724"/>
                </a:lnTo>
                <a:lnTo>
                  <a:pt x="1897" y="1748"/>
                </a:lnTo>
                <a:lnTo>
                  <a:pt x="1951" y="1766"/>
                </a:lnTo>
                <a:lnTo>
                  <a:pt x="2006" y="1779"/>
                </a:lnTo>
                <a:lnTo>
                  <a:pt x="2061" y="1788"/>
                </a:lnTo>
                <a:lnTo>
                  <a:pt x="2119" y="1791"/>
                </a:lnTo>
                <a:lnTo>
                  <a:pt x="2177" y="1788"/>
                </a:lnTo>
                <a:lnTo>
                  <a:pt x="2233" y="1779"/>
                </a:lnTo>
                <a:lnTo>
                  <a:pt x="2288" y="1766"/>
                </a:lnTo>
                <a:lnTo>
                  <a:pt x="2341" y="1747"/>
                </a:lnTo>
                <a:lnTo>
                  <a:pt x="2392" y="1724"/>
                </a:lnTo>
                <a:lnTo>
                  <a:pt x="2440" y="1694"/>
                </a:lnTo>
                <a:lnTo>
                  <a:pt x="2485" y="1661"/>
                </a:lnTo>
                <a:lnTo>
                  <a:pt x="2529" y="1623"/>
                </a:lnTo>
                <a:lnTo>
                  <a:pt x="3054" y="1100"/>
                </a:lnTo>
                <a:lnTo>
                  <a:pt x="3091" y="1058"/>
                </a:lnTo>
                <a:lnTo>
                  <a:pt x="3123" y="1015"/>
                </a:lnTo>
                <a:lnTo>
                  <a:pt x="3152" y="969"/>
                </a:lnTo>
                <a:lnTo>
                  <a:pt x="3175" y="920"/>
                </a:lnTo>
                <a:lnTo>
                  <a:pt x="3194" y="871"/>
                </a:lnTo>
                <a:lnTo>
                  <a:pt x="3207" y="821"/>
                </a:lnTo>
                <a:lnTo>
                  <a:pt x="3217" y="769"/>
                </a:lnTo>
                <a:lnTo>
                  <a:pt x="3222" y="718"/>
                </a:lnTo>
                <a:lnTo>
                  <a:pt x="3222" y="666"/>
                </a:lnTo>
                <a:lnTo>
                  <a:pt x="3217" y="613"/>
                </a:lnTo>
                <a:lnTo>
                  <a:pt x="3207" y="562"/>
                </a:lnTo>
                <a:lnTo>
                  <a:pt x="3194" y="512"/>
                </a:lnTo>
                <a:lnTo>
                  <a:pt x="3175" y="462"/>
                </a:lnTo>
                <a:lnTo>
                  <a:pt x="3152" y="415"/>
                </a:lnTo>
                <a:lnTo>
                  <a:pt x="3123" y="369"/>
                </a:lnTo>
                <a:lnTo>
                  <a:pt x="3091" y="325"/>
                </a:lnTo>
                <a:lnTo>
                  <a:pt x="3054" y="284"/>
                </a:lnTo>
                <a:lnTo>
                  <a:pt x="3015" y="248"/>
                </a:lnTo>
                <a:lnTo>
                  <a:pt x="2974" y="218"/>
                </a:lnTo>
                <a:lnTo>
                  <a:pt x="2930" y="191"/>
                </a:lnTo>
                <a:lnTo>
                  <a:pt x="2885" y="168"/>
                </a:lnTo>
                <a:lnTo>
                  <a:pt x="2839" y="149"/>
                </a:lnTo>
                <a:lnTo>
                  <a:pt x="2791" y="134"/>
                </a:lnTo>
                <a:lnTo>
                  <a:pt x="2742" y="124"/>
                </a:lnTo>
                <a:lnTo>
                  <a:pt x="2694" y="117"/>
                </a:lnTo>
                <a:lnTo>
                  <a:pt x="2644" y="115"/>
                </a:lnTo>
                <a:close/>
                <a:moveTo>
                  <a:pt x="2644" y="0"/>
                </a:moveTo>
                <a:lnTo>
                  <a:pt x="2703" y="3"/>
                </a:lnTo>
                <a:lnTo>
                  <a:pt x="2762" y="10"/>
                </a:lnTo>
                <a:lnTo>
                  <a:pt x="2820" y="23"/>
                </a:lnTo>
                <a:lnTo>
                  <a:pt x="2877" y="40"/>
                </a:lnTo>
                <a:lnTo>
                  <a:pt x="2933" y="63"/>
                </a:lnTo>
                <a:lnTo>
                  <a:pt x="2987" y="90"/>
                </a:lnTo>
                <a:lnTo>
                  <a:pt x="3039" y="123"/>
                </a:lnTo>
                <a:lnTo>
                  <a:pt x="3088" y="160"/>
                </a:lnTo>
                <a:lnTo>
                  <a:pt x="3135" y="202"/>
                </a:lnTo>
                <a:lnTo>
                  <a:pt x="3178" y="249"/>
                </a:lnTo>
                <a:lnTo>
                  <a:pt x="3215" y="299"/>
                </a:lnTo>
                <a:lnTo>
                  <a:pt x="3247" y="350"/>
                </a:lnTo>
                <a:lnTo>
                  <a:pt x="3276" y="404"/>
                </a:lnTo>
                <a:lnTo>
                  <a:pt x="3298" y="459"/>
                </a:lnTo>
                <a:lnTo>
                  <a:pt x="3316" y="516"/>
                </a:lnTo>
                <a:lnTo>
                  <a:pt x="3328" y="574"/>
                </a:lnTo>
                <a:lnTo>
                  <a:pt x="3336" y="633"/>
                </a:lnTo>
                <a:lnTo>
                  <a:pt x="3338" y="692"/>
                </a:lnTo>
                <a:lnTo>
                  <a:pt x="3336" y="751"/>
                </a:lnTo>
                <a:lnTo>
                  <a:pt x="3328" y="809"/>
                </a:lnTo>
                <a:lnTo>
                  <a:pt x="3316" y="867"/>
                </a:lnTo>
                <a:lnTo>
                  <a:pt x="3298" y="925"/>
                </a:lnTo>
                <a:lnTo>
                  <a:pt x="3276" y="980"/>
                </a:lnTo>
                <a:lnTo>
                  <a:pt x="3247" y="1034"/>
                </a:lnTo>
                <a:lnTo>
                  <a:pt x="3215" y="1085"/>
                </a:lnTo>
                <a:lnTo>
                  <a:pt x="3178" y="1134"/>
                </a:lnTo>
                <a:lnTo>
                  <a:pt x="3135" y="1180"/>
                </a:lnTo>
                <a:lnTo>
                  <a:pt x="2610" y="1704"/>
                </a:lnTo>
                <a:lnTo>
                  <a:pt x="2565" y="1745"/>
                </a:lnTo>
                <a:lnTo>
                  <a:pt x="2517" y="1782"/>
                </a:lnTo>
                <a:lnTo>
                  <a:pt x="2466" y="1814"/>
                </a:lnTo>
                <a:lnTo>
                  <a:pt x="2413" y="1842"/>
                </a:lnTo>
                <a:lnTo>
                  <a:pt x="2357" y="1864"/>
                </a:lnTo>
                <a:lnTo>
                  <a:pt x="2300" y="1882"/>
                </a:lnTo>
                <a:lnTo>
                  <a:pt x="2241" y="1896"/>
                </a:lnTo>
                <a:lnTo>
                  <a:pt x="2180" y="1903"/>
                </a:lnTo>
                <a:lnTo>
                  <a:pt x="2119" y="1906"/>
                </a:lnTo>
                <a:lnTo>
                  <a:pt x="2053" y="1903"/>
                </a:lnTo>
                <a:lnTo>
                  <a:pt x="1989" y="1893"/>
                </a:lnTo>
                <a:lnTo>
                  <a:pt x="1926" y="1879"/>
                </a:lnTo>
                <a:lnTo>
                  <a:pt x="1865" y="1858"/>
                </a:lnTo>
                <a:lnTo>
                  <a:pt x="1884" y="1911"/>
                </a:lnTo>
                <a:lnTo>
                  <a:pt x="1897" y="1967"/>
                </a:lnTo>
                <a:lnTo>
                  <a:pt x="1907" y="2022"/>
                </a:lnTo>
                <a:lnTo>
                  <a:pt x="1912" y="2079"/>
                </a:lnTo>
                <a:lnTo>
                  <a:pt x="1913" y="2135"/>
                </a:lnTo>
                <a:lnTo>
                  <a:pt x="1909" y="2191"/>
                </a:lnTo>
                <a:lnTo>
                  <a:pt x="1899" y="2247"/>
                </a:lnTo>
                <a:lnTo>
                  <a:pt x="1887" y="2302"/>
                </a:lnTo>
                <a:lnTo>
                  <a:pt x="1869" y="2357"/>
                </a:lnTo>
                <a:lnTo>
                  <a:pt x="1846" y="2409"/>
                </a:lnTo>
                <a:lnTo>
                  <a:pt x="1818" y="2461"/>
                </a:lnTo>
                <a:lnTo>
                  <a:pt x="1787" y="2509"/>
                </a:lnTo>
                <a:lnTo>
                  <a:pt x="1751" y="2556"/>
                </a:lnTo>
                <a:lnTo>
                  <a:pt x="1710" y="2600"/>
                </a:lnTo>
                <a:lnTo>
                  <a:pt x="1185" y="3123"/>
                </a:lnTo>
                <a:lnTo>
                  <a:pt x="1139" y="3166"/>
                </a:lnTo>
                <a:lnTo>
                  <a:pt x="1089" y="3204"/>
                </a:lnTo>
                <a:lnTo>
                  <a:pt x="1038" y="3237"/>
                </a:lnTo>
                <a:lnTo>
                  <a:pt x="984" y="3264"/>
                </a:lnTo>
                <a:lnTo>
                  <a:pt x="928" y="3286"/>
                </a:lnTo>
                <a:lnTo>
                  <a:pt x="870" y="3304"/>
                </a:lnTo>
                <a:lnTo>
                  <a:pt x="812" y="3316"/>
                </a:lnTo>
                <a:lnTo>
                  <a:pt x="753" y="3324"/>
                </a:lnTo>
                <a:lnTo>
                  <a:pt x="694" y="3326"/>
                </a:lnTo>
                <a:lnTo>
                  <a:pt x="636" y="3324"/>
                </a:lnTo>
                <a:lnTo>
                  <a:pt x="577" y="3316"/>
                </a:lnTo>
                <a:lnTo>
                  <a:pt x="518" y="3304"/>
                </a:lnTo>
                <a:lnTo>
                  <a:pt x="461" y="3286"/>
                </a:lnTo>
                <a:lnTo>
                  <a:pt x="405" y="3264"/>
                </a:lnTo>
                <a:lnTo>
                  <a:pt x="351" y="3237"/>
                </a:lnTo>
                <a:lnTo>
                  <a:pt x="300" y="3204"/>
                </a:lnTo>
                <a:lnTo>
                  <a:pt x="250" y="3166"/>
                </a:lnTo>
                <a:lnTo>
                  <a:pt x="203" y="3123"/>
                </a:lnTo>
                <a:lnTo>
                  <a:pt x="161" y="3077"/>
                </a:lnTo>
                <a:lnTo>
                  <a:pt x="123" y="3028"/>
                </a:lnTo>
                <a:lnTo>
                  <a:pt x="90" y="2977"/>
                </a:lnTo>
                <a:lnTo>
                  <a:pt x="63" y="2922"/>
                </a:lnTo>
                <a:lnTo>
                  <a:pt x="41" y="2867"/>
                </a:lnTo>
                <a:lnTo>
                  <a:pt x="23" y="2810"/>
                </a:lnTo>
                <a:lnTo>
                  <a:pt x="10" y="2752"/>
                </a:lnTo>
                <a:lnTo>
                  <a:pt x="3" y="2693"/>
                </a:lnTo>
                <a:lnTo>
                  <a:pt x="0" y="2635"/>
                </a:lnTo>
                <a:lnTo>
                  <a:pt x="3" y="2576"/>
                </a:lnTo>
                <a:lnTo>
                  <a:pt x="10" y="2517"/>
                </a:lnTo>
                <a:lnTo>
                  <a:pt x="23" y="2459"/>
                </a:lnTo>
                <a:lnTo>
                  <a:pt x="41" y="2402"/>
                </a:lnTo>
                <a:lnTo>
                  <a:pt x="63" y="2346"/>
                </a:lnTo>
                <a:lnTo>
                  <a:pt x="90" y="2293"/>
                </a:lnTo>
                <a:lnTo>
                  <a:pt x="123" y="2242"/>
                </a:lnTo>
                <a:lnTo>
                  <a:pt x="161" y="2192"/>
                </a:lnTo>
                <a:lnTo>
                  <a:pt x="203" y="2145"/>
                </a:lnTo>
                <a:lnTo>
                  <a:pt x="728" y="1623"/>
                </a:lnTo>
                <a:lnTo>
                  <a:pt x="773" y="1581"/>
                </a:lnTo>
                <a:lnTo>
                  <a:pt x="822" y="1544"/>
                </a:lnTo>
                <a:lnTo>
                  <a:pt x="872" y="1512"/>
                </a:lnTo>
                <a:lnTo>
                  <a:pt x="926" y="1485"/>
                </a:lnTo>
                <a:lnTo>
                  <a:pt x="981" y="1461"/>
                </a:lnTo>
                <a:lnTo>
                  <a:pt x="1039" y="1444"/>
                </a:lnTo>
                <a:lnTo>
                  <a:pt x="1098" y="1431"/>
                </a:lnTo>
                <a:lnTo>
                  <a:pt x="1157" y="1423"/>
                </a:lnTo>
                <a:lnTo>
                  <a:pt x="1220" y="1421"/>
                </a:lnTo>
                <a:lnTo>
                  <a:pt x="1285" y="1424"/>
                </a:lnTo>
                <a:lnTo>
                  <a:pt x="1350" y="1433"/>
                </a:lnTo>
                <a:lnTo>
                  <a:pt x="1412" y="1448"/>
                </a:lnTo>
                <a:lnTo>
                  <a:pt x="1473" y="1469"/>
                </a:lnTo>
                <a:lnTo>
                  <a:pt x="1455" y="1414"/>
                </a:lnTo>
                <a:lnTo>
                  <a:pt x="1441" y="1360"/>
                </a:lnTo>
                <a:lnTo>
                  <a:pt x="1431" y="1304"/>
                </a:lnTo>
                <a:lnTo>
                  <a:pt x="1426" y="1248"/>
                </a:lnTo>
                <a:lnTo>
                  <a:pt x="1426" y="1191"/>
                </a:lnTo>
                <a:lnTo>
                  <a:pt x="1430" y="1135"/>
                </a:lnTo>
                <a:lnTo>
                  <a:pt x="1438" y="1079"/>
                </a:lnTo>
                <a:lnTo>
                  <a:pt x="1452" y="1024"/>
                </a:lnTo>
                <a:lnTo>
                  <a:pt x="1470" y="970"/>
                </a:lnTo>
                <a:lnTo>
                  <a:pt x="1492" y="917"/>
                </a:lnTo>
                <a:lnTo>
                  <a:pt x="1519" y="866"/>
                </a:lnTo>
                <a:lnTo>
                  <a:pt x="1551" y="817"/>
                </a:lnTo>
                <a:lnTo>
                  <a:pt x="1587" y="769"/>
                </a:lnTo>
                <a:lnTo>
                  <a:pt x="1628" y="725"/>
                </a:lnTo>
                <a:lnTo>
                  <a:pt x="2153" y="202"/>
                </a:lnTo>
                <a:lnTo>
                  <a:pt x="2200" y="160"/>
                </a:lnTo>
                <a:lnTo>
                  <a:pt x="2250" y="123"/>
                </a:lnTo>
                <a:lnTo>
                  <a:pt x="2301" y="90"/>
                </a:lnTo>
                <a:lnTo>
                  <a:pt x="2355" y="63"/>
                </a:lnTo>
                <a:lnTo>
                  <a:pt x="2411" y="40"/>
                </a:lnTo>
                <a:lnTo>
                  <a:pt x="2468" y="23"/>
                </a:lnTo>
                <a:lnTo>
                  <a:pt x="2527" y="10"/>
                </a:lnTo>
                <a:lnTo>
                  <a:pt x="2584" y="3"/>
                </a:lnTo>
                <a:lnTo>
                  <a:pt x="264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66" name="Group 365"/>
          <p:cNvGrpSpPr/>
          <p:nvPr/>
        </p:nvGrpSpPr>
        <p:grpSpPr>
          <a:xfrm>
            <a:off x="5407727" y="3463884"/>
            <a:ext cx="431800" cy="549275"/>
            <a:chOff x="5483225" y="3463925"/>
            <a:chExt cx="431800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59" name="Freeform 234"/>
            <p:cNvSpPr>
              <a:spLocks noEditPoints="1"/>
            </p:cNvSpPr>
            <p:nvPr/>
          </p:nvSpPr>
          <p:spPr bwMode="auto">
            <a:xfrm>
              <a:off x="5483225" y="3463925"/>
              <a:ext cx="431800" cy="549275"/>
            </a:xfrm>
            <a:custGeom>
              <a:avLst/>
              <a:gdLst>
                <a:gd name="T0" fmla="*/ 1911 w 2722"/>
                <a:gd name="T1" fmla="*/ 197 h 3460"/>
                <a:gd name="T2" fmla="*/ 1911 w 2722"/>
                <a:gd name="T3" fmla="*/ 807 h 3460"/>
                <a:gd name="T4" fmla="*/ 2524 w 2722"/>
                <a:gd name="T5" fmla="*/ 807 h 3460"/>
                <a:gd name="T6" fmla="*/ 1911 w 2722"/>
                <a:gd name="T7" fmla="*/ 197 h 3460"/>
                <a:gd name="T8" fmla="*/ 116 w 2722"/>
                <a:gd name="T9" fmla="*/ 115 h 3460"/>
                <a:gd name="T10" fmla="*/ 116 w 2722"/>
                <a:gd name="T11" fmla="*/ 3345 h 3460"/>
                <a:gd name="T12" fmla="*/ 2606 w 2722"/>
                <a:gd name="T13" fmla="*/ 3345 h 3460"/>
                <a:gd name="T14" fmla="*/ 2606 w 2722"/>
                <a:gd name="T15" fmla="*/ 923 h 3460"/>
                <a:gd name="T16" fmla="*/ 1795 w 2722"/>
                <a:gd name="T17" fmla="*/ 923 h 3460"/>
                <a:gd name="T18" fmla="*/ 1795 w 2722"/>
                <a:gd name="T19" fmla="*/ 115 h 3460"/>
                <a:gd name="T20" fmla="*/ 116 w 2722"/>
                <a:gd name="T21" fmla="*/ 115 h 3460"/>
                <a:gd name="T22" fmla="*/ 0 w 2722"/>
                <a:gd name="T23" fmla="*/ 0 h 3460"/>
                <a:gd name="T24" fmla="*/ 1876 w 2722"/>
                <a:gd name="T25" fmla="*/ 0 h 3460"/>
                <a:gd name="T26" fmla="*/ 2722 w 2722"/>
                <a:gd name="T27" fmla="*/ 841 h 3460"/>
                <a:gd name="T28" fmla="*/ 2722 w 2722"/>
                <a:gd name="T29" fmla="*/ 3460 h 3460"/>
                <a:gd name="T30" fmla="*/ 0 w 2722"/>
                <a:gd name="T31" fmla="*/ 3460 h 3460"/>
                <a:gd name="T32" fmla="*/ 0 w 2722"/>
                <a:gd name="T33" fmla="*/ 0 h 3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22" h="3460">
                  <a:moveTo>
                    <a:pt x="1911" y="197"/>
                  </a:moveTo>
                  <a:lnTo>
                    <a:pt x="1911" y="807"/>
                  </a:lnTo>
                  <a:lnTo>
                    <a:pt x="2524" y="807"/>
                  </a:lnTo>
                  <a:lnTo>
                    <a:pt x="1911" y="197"/>
                  </a:lnTo>
                  <a:close/>
                  <a:moveTo>
                    <a:pt x="116" y="115"/>
                  </a:moveTo>
                  <a:lnTo>
                    <a:pt x="116" y="3345"/>
                  </a:lnTo>
                  <a:lnTo>
                    <a:pt x="2606" y="3345"/>
                  </a:lnTo>
                  <a:lnTo>
                    <a:pt x="2606" y="923"/>
                  </a:lnTo>
                  <a:lnTo>
                    <a:pt x="1795" y="923"/>
                  </a:lnTo>
                  <a:lnTo>
                    <a:pt x="1795" y="115"/>
                  </a:lnTo>
                  <a:lnTo>
                    <a:pt x="116" y="115"/>
                  </a:lnTo>
                  <a:close/>
                  <a:moveTo>
                    <a:pt x="0" y="0"/>
                  </a:moveTo>
                  <a:lnTo>
                    <a:pt x="1876" y="0"/>
                  </a:lnTo>
                  <a:lnTo>
                    <a:pt x="2722" y="841"/>
                  </a:lnTo>
                  <a:lnTo>
                    <a:pt x="2722" y="3460"/>
                  </a:lnTo>
                  <a:lnTo>
                    <a:pt x="0" y="346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0" name="Freeform 235"/>
            <p:cNvSpPr>
              <a:spLocks/>
            </p:cNvSpPr>
            <p:nvPr/>
          </p:nvSpPr>
          <p:spPr bwMode="auto">
            <a:xfrm>
              <a:off x="5657850" y="3656013"/>
              <a:ext cx="165100" cy="19050"/>
            </a:xfrm>
            <a:custGeom>
              <a:avLst/>
              <a:gdLst>
                <a:gd name="T0" fmla="*/ 58 w 1043"/>
                <a:gd name="T1" fmla="*/ 0 h 115"/>
                <a:gd name="T2" fmla="*/ 985 w 1043"/>
                <a:gd name="T3" fmla="*/ 0 h 115"/>
                <a:gd name="T4" fmla="*/ 1003 w 1043"/>
                <a:gd name="T5" fmla="*/ 3 h 115"/>
                <a:gd name="T6" fmla="*/ 1018 w 1043"/>
                <a:gd name="T7" fmla="*/ 12 h 115"/>
                <a:gd name="T8" fmla="*/ 1031 w 1043"/>
                <a:gd name="T9" fmla="*/ 24 h 115"/>
                <a:gd name="T10" fmla="*/ 1039 w 1043"/>
                <a:gd name="T11" fmla="*/ 40 h 115"/>
                <a:gd name="T12" fmla="*/ 1043 w 1043"/>
                <a:gd name="T13" fmla="*/ 58 h 115"/>
                <a:gd name="T14" fmla="*/ 1039 w 1043"/>
                <a:gd name="T15" fmla="*/ 75 h 115"/>
                <a:gd name="T16" fmla="*/ 1031 w 1043"/>
                <a:gd name="T17" fmla="*/ 91 h 115"/>
                <a:gd name="T18" fmla="*/ 1018 w 1043"/>
                <a:gd name="T19" fmla="*/ 104 h 115"/>
                <a:gd name="T20" fmla="*/ 1003 w 1043"/>
                <a:gd name="T21" fmla="*/ 112 h 115"/>
                <a:gd name="T22" fmla="*/ 985 w 1043"/>
                <a:gd name="T23" fmla="*/ 115 h 115"/>
                <a:gd name="T24" fmla="*/ 58 w 1043"/>
                <a:gd name="T25" fmla="*/ 115 h 115"/>
                <a:gd name="T26" fmla="*/ 39 w 1043"/>
                <a:gd name="T27" fmla="*/ 112 h 115"/>
                <a:gd name="T28" fmla="*/ 23 w 1043"/>
                <a:gd name="T29" fmla="*/ 104 h 115"/>
                <a:gd name="T30" fmla="*/ 11 w 1043"/>
                <a:gd name="T31" fmla="*/ 91 h 115"/>
                <a:gd name="T32" fmla="*/ 2 w 1043"/>
                <a:gd name="T33" fmla="*/ 75 h 115"/>
                <a:gd name="T34" fmla="*/ 0 w 1043"/>
                <a:gd name="T35" fmla="*/ 58 h 115"/>
                <a:gd name="T36" fmla="*/ 2 w 1043"/>
                <a:gd name="T37" fmla="*/ 40 h 115"/>
                <a:gd name="T38" fmla="*/ 11 w 1043"/>
                <a:gd name="T39" fmla="*/ 24 h 115"/>
                <a:gd name="T40" fmla="*/ 23 w 1043"/>
                <a:gd name="T41" fmla="*/ 12 h 115"/>
                <a:gd name="T42" fmla="*/ 39 w 1043"/>
                <a:gd name="T43" fmla="*/ 3 h 115"/>
                <a:gd name="T44" fmla="*/ 58 w 104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3" h="115">
                  <a:moveTo>
                    <a:pt x="58" y="0"/>
                  </a:moveTo>
                  <a:lnTo>
                    <a:pt x="985" y="0"/>
                  </a:lnTo>
                  <a:lnTo>
                    <a:pt x="1003" y="3"/>
                  </a:lnTo>
                  <a:lnTo>
                    <a:pt x="1018" y="12"/>
                  </a:lnTo>
                  <a:lnTo>
                    <a:pt x="1031" y="24"/>
                  </a:lnTo>
                  <a:lnTo>
                    <a:pt x="1039" y="40"/>
                  </a:lnTo>
                  <a:lnTo>
                    <a:pt x="1043" y="58"/>
                  </a:lnTo>
                  <a:lnTo>
                    <a:pt x="1039" y="75"/>
                  </a:lnTo>
                  <a:lnTo>
                    <a:pt x="1031" y="91"/>
                  </a:lnTo>
                  <a:lnTo>
                    <a:pt x="1018" y="104"/>
                  </a:lnTo>
                  <a:lnTo>
                    <a:pt x="1003" y="112"/>
                  </a:lnTo>
                  <a:lnTo>
                    <a:pt x="985" y="115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2" y="75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1" name="Freeform 236"/>
            <p:cNvSpPr>
              <a:spLocks/>
            </p:cNvSpPr>
            <p:nvPr/>
          </p:nvSpPr>
          <p:spPr bwMode="auto">
            <a:xfrm>
              <a:off x="5565775" y="3629025"/>
              <a:ext cx="82550" cy="53975"/>
            </a:xfrm>
            <a:custGeom>
              <a:avLst/>
              <a:gdLst>
                <a:gd name="T0" fmla="*/ 470 w 520"/>
                <a:gd name="T1" fmla="*/ 0 h 346"/>
                <a:gd name="T2" fmla="*/ 483 w 520"/>
                <a:gd name="T3" fmla="*/ 4 h 346"/>
                <a:gd name="T4" fmla="*/ 497 w 520"/>
                <a:gd name="T5" fmla="*/ 10 h 346"/>
                <a:gd name="T6" fmla="*/ 509 w 520"/>
                <a:gd name="T7" fmla="*/ 22 h 346"/>
                <a:gd name="T8" fmla="*/ 516 w 520"/>
                <a:gd name="T9" fmla="*/ 35 h 346"/>
                <a:gd name="T10" fmla="*/ 520 w 520"/>
                <a:gd name="T11" fmla="*/ 49 h 346"/>
                <a:gd name="T12" fmla="*/ 520 w 520"/>
                <a:gd name="T13" fmla="*/ 64 h 346"/>
                <a:gd name="T14" fmla="*/ 517 w 520"/>
                <a:gd name="T15" fmla="*/ 79 h 346"/>
                <a:gd name="T16" fmla="*/ 510 w 520"/>
                <a:gd name="T17" fmla="*/ 91 h 346"/>
                <a:gd name="T18" fmla="*/ 499 w 520"/>
                <a:gd name="T19" fmla="*/ 103 h 346"/>
                <a:gd name="T20" fmla="*/ 210 w 520"/>
                <a:gd name="T21" fmla="*/ 333 h 346"/>
                <a:gd name="T22" fmla="*/ 198 w 520"/>
                <a:gd name="T23" fmla="*/ 341 h 346"/>
                <a:gd name="T24" fmla="*/ 187 w 520"/>
                <a:gd name="T25" fmla="*/ 345 h 346"/>
                <a:gd name="T26" fmla="*/ 174 w 520"/>
                <a:gd name="T27" fmla="*/ 346 h 346"/>
                <a:gd name="T28" fmla="*/ 159 w 520"/>
                <a:gd name="T29" fmla="*/ 344 h 346"/>
                <a:gd name="T30" fmla="*/ 145 w 520"/>
                <a:gd name="T31" fmla="*/ 339 h 346"/>
                <a:gd name="T32" fmla="*/ 133 w 520"/>
                <a:gd name="T33" fmla="*/ 329 h 346"/>
                <a:gd name="T34" fmla="*/ 17 w 520"/>
                <a:gd name="T35" fmla="*/ 214 h 346"/>
                <a:gd name="T36" fmla="*/ 8 w 520"/>
                <a:gd name="T37" fmla="*/ 201 h 346"/>
                <a:gd name="T38" fmla="*/ 1 w 520"/>
                <a:gd name="T39" fmla="*/ 188 h 346"/>
                <a:gd name="T40" fmla="*/ 0 w 520"/>
                <a:gd name="T41" fmla="*/ 173 h 346"/>
                <a:gd name="T42" fmla="*/ 1 w 520"/>
                <a:gd name="T43" fmla="*/ 158 h 346"/>
                <a:gd name="T44" fmla="*/ 8 w 520"/>
                <a:gd name="T45" fmla="*/ 145 h 346"/>
                <a:gd name="T46" fmla="*/ 17 w 520"/>
                <a:gd name="T47" fmla="*/ 132 h 346"/>
                <a:gd name="T48" fmla="*/ 30 w 520"/>
                <a:gd name="T49" fmla="*/ 123 h 346"/>
                <a:gd name="T50" fmla="*/ 43 w 520"/>
                <a:gd name="T51" fmla="*/ 117 h 346"/>
                <a:gd name="T52" fmla="*/ 58 w 520"/>
                <a:gd name="T53" fmla="*/ 115 h 346"/>
                <a:gd name="T54" fmla="*/ 73 w 520"/>
                <a:gd name="T55" fmla="*/ 117 h 346"/>
                <a:gd name="T56" fmla="*/ 86 w 520"/>
                <a:gd name="T57" fmla="*/ 123 h 346"/>
                <a:gd name="T58" fmla="*/ 99 w 520"/>
                <a:gd name="T59" fmla="*/ 132 h 346"/>
                <a:gd name="T60" fmla="*/ 178 w 520"/>
                <a:gd name="T61" fmla="*/ 211 h 346"/>
                <a:gd name="T62" fmla="*/ 428 w 520"/>
                <a:gd name="T63" fmla="*/ 13 h 346"/>
                <a:gd name="T64" fmla="*/ 440 w 520"/>
                <a:gd name="T65" fmla="*/ 4 h 346"/>
                <a:gd name="T66" fmla="*/ 455 w 520"/>
                <a:gd name="T67" fmla="*/ 1 h 346"/>
                <a:gd name="T68" fmla="*/ 470 w 520"/>
                <a:gd name="T69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0" h="346">
                  <a:moveTo>
                    <a:pt x="470" y="0"/>
                  </a:moveTo>
                  <a:lnTo>
                    <a:pt x="483" y="4"/>
                  </a:lnTo>
                  <a:lnTo>
                    <a:pt x="497" y="10"/>
                  </a:lnTo>
                  <a:lnTo>
                    <a:pt x="509" y="22"/>
                  </a:lnTo>
                  <a:lnTo>
                    <a:pt x="516" y="35"/>
                  </a:lnTo>
                  <a:lnTo>
                    <a:pt x="520" y="49"/>
                  </a:lnTo>
                  <a:lnTo>
                    <a:pt x="520" y="64"/>
                  </a:lnTo>
                  <a:lnTo>
                    <a:pt x="517" y="79"/>
                  </a:lnTo>
                  <a:lnTo>
                    <a:pt x="510" y="91"/>
                  </a:lnTo>
                  <a:lnTo>
                    <a:pt x="499" y="103"/>
                  </a:lnTo>
                  <a:lnTo>
                    <a:pt x="210" y="333"/>
                  </a:lnTo>
                  <a:lnTo>
                    <a:pt x="198" y="341"/>
                  </a:lnTo>
                  <a:lnTo>
                    <a:pt x="187" y="345"/>
                  </a:lnTo>
                  <a:lnTo>
                    <a:pt x="174" y="346"/>
                  </a:lnTo>
                  <a:lnTo>
                    <a:pt x="159" y="344"/>
                  </a:lnTo>
                  <a:lnTo>
                    <a:pt x="145" y="339"/>
                  </a:lnTo>
                  <a:lnTo>
                    <a:pt x="133" y="329"/>
                  </a:lnTo>
                  <a:lnTo>
                    <a:pt x="17" y="214"/>
                  </a:lnTo>
                  <a:lnTo>
                    <a:pt x="8" y="201"/>
                  </a:lnTo>
                  <a:lnTo>
                    <a:pt x="1" y="188"/>
                  </a:lnTo>
                  <a:lnTo>
                    <a:pt x="0" y="173"/>
                  </a:lnTo>
                  <a:lnTo>
                    <a:pt x="1" y="158"/>
                  </a:lnTo>
                  <a:lnTo>
                    <a:pt x="8" y="145"/>
                  </a:lnTo>
                  <a:lnTo>
                    <a:pt x="17" y="132"/>
                  </a:lnTo>
                  <a:lnTo>
                    <a:pt x="30" y="123"/>
                  </a:lnTo>
                  <a:lnTo>
                    <a:pt x="43" y="117"/>
                  </a:lnTo>
                  <a:lnTo>
                    <a:pt x="58" y="115"/>
                  </a:lnTo>
                  <a:lnTo>
                    <a:pt x="73" y="117"/>
                  </a:lnTo>
                  <a:lnTo>
                    <a:pt x="86" y="123"/>
                  </a:lnTo>
                  <a:lnTo>
                    <a:pt x="99" y="132"/>
                  </a:lnTo>
                  <a:lnTo>
                    <a:pt x="178" y="211"/>
                  </a:lnTo>
                  <a:lnTo>
                    <a:pt x="428" y="13"/>
                  </a:lnTo>
                  <a:lnTo>
                    <a:pt x="440" y="4"/>
                  </a:lnTo>
                  <a:lnTo>
                    <a:pt x="455" y="1"/>
                  </a:lnTo>
                  <a:lnTo>
                    <a:pt x="4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2" name="Freeform 237"/>
            <p:cNvSpPr>
              <a:spLocks/>
            </p:cNvSpPr>
            <p:nvPr/>
          </p:nvSpPr>
          <p:spPr bwMode="auto">
            <a:xfrm>
              <a:off x="5657850" y="3757613"/>
              <a:ext cx="165100" cy="17463"/>
            </a:xfrm>
            <a:custGeom>
              <a:avLst/>
              <a:gdLst>
                <a:gd name="T0" fmla="*/ 58 w 1043"/>
                <a:gd name="T1" fmla="*/ 0 h 116"/>
                <a:gd name="T2" fmla="*/ 985 w 1043"/>
                <a:gd name="T3" fmla="*/ 0 h 116"/>
                <a:gd name="T4" fmla="*/ 1003 w 1043"/>
                <a:gd name="T5" fmla="*/ 3 h 116"/>
                <a:gd name="T6" fmla="*/ 1018 w 1043"/>
                <a:gd name="T7" fmla="*/ 12 h 116"/>
                <a:gd name="T8" fmla="*/ 1031 w 1043"/>
                <a:gd name="T9" fmla="*/ 24 h 116"/>
                <a:gd name="T10" fmla="*/ 1039 w 1043"/>
                <a:gd name="T11" fmla="*/ 40 h 116"/>
                <a:gd name="T12" fmla="*/ 1043 w 1043"/>
                <a:gd name="T13" fmla="*/ 58 h 116"/>
                <a:gd name="T14" fmla="*/ 1039 w 1043"/>
                <a:gd name="T15" fmla="*/ 76 h 116"/>
                <a:gd name="T16" fmla="*/ 1031 w 1043"/>
                <a:gd name="T17" fmla="*/ 92 h 116"/>
                <a:gd name="T18" fmla="*/ 1018 w 1043"/>
                <a:gd name="T19" fmla="*/ 104 h 116"/>
                <a:gd name="T20" fmla="*/ 1003 w 1043"/>
                <a:gd name="T21" fmla="*/ 113 h 116"/>
                <a:gd name="T22" fmla="*/ 985 w 1043"/>
                <a:gd name="T23" fmla="*/ 116 h 116"/>
                <a:gd name="T24" fmla="*/ 58 w 1043"/>
                <a:gd name="T25" fmla="*/ 116 h 116"/>
                <a:gd name="T26" fmla="*/ 39 w 1043"/>
                <a:gd name="T27" fmla="*/ 113 h 116"/>
                <a:gd name="T28" fmla="*/ 23 w 1043"/>
                <a:gd name="T29" fmla="*/ 104 h 116"/>
                <a:gd name="T30" fmla="*/ 11 w 1043"/>
                <a:gd name="T31" fmla="*/ 92 h 116"/>
                <a:gd name="T32" fmla="*/ 2 w 1043"/>
                <a:gd name="T33" fmla="*/ 76 h 116"/>
                <a:gd name="T34" fmla="*/ 0 w 1043"/>
                <a:gd name="T35" fmla="*/ 58 h 116"/>
                <a:gd name="T36" fmla="*/ 2 w 1043"/>
                <a:gd name="T37" fmla="*/ 40 h 116"/>
                <a:gd name="T38" fmla="*/ 11 w 1043"/>
                <a:gd name="T39" fmla="*/ 24 h 116"/>
                <a:gd name="T40" fmla="*/ 23 w 1043"/>
                <a:gd name="T41" fmla="*/ 12 h 116"/>
                <a:gd name="T42" fmla="*/ 39 w 1043"/>
                <a:gd name="T43" fmla="*/ 3 h 116"/>
                <a:gd name="T44" fmla="*/ 58 w 1043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3" h="116">
                  <a:moveTo>
                    <a:pt x="58" y="0"/>
                  </a:moveTo>
                  <a:lnTo>
                    <a:pt x="985" y="0"/>
                  </a:lnTo>
                  <a:lnTo>
                    <a:pt x="1003" y="3"/>
                  </a:lnTo>
                  <a:lnTo>
                    <a:pt x="1018" y="12"/>
                  </a:lnTo>
                  <a:lnTo>
                    <a:pt x="1031" y="24"/>
                  </a:lnTo>
                  <a:lnTo>
                    <a:pt x="1039" y="40"/>
                  </a:lnTo>
                  <a:lnTo>
                    <a:pt x="1043" y="58"/>
                  </a:lnTo>
                  <a:lnTo>
                    <a:pt x="1039" y="76"/>
                  </a:lnTo>
                  <a:lnTo>
                    <a:pt x="1031" y="92"/>
                  </a:lnTo>
                  <a:lnTo>
                    <a:pt x="1018" y="104"/>
                  </a:lnTo>
                  <a:lnTo>
                    <a:pt x="1003" y="113"/>
                  </a:lnTo>
                  <a:lnTo>
                    <a:pt x="985" y="116"/>
                  </a:lnTo>
                  <a:lnTo>
                    <a:pt x="58" y="116"/>
                  </a:lnTo>
                  <a:lnTo>
                    <a:pt x="39" y="113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3" name="Freeform 238"/>
            <p:cNvSpPr>
              <a:spLocks/>
            </p:cNvSpPr>
            <p:nvPr/>
          </p:nvSpPr>
          <p:spPr bwMode="auto">
            <a:xfrm>
              <a:off x="5565775" y="3729038"/>
              <a:ext cx="82550" cy="55563"/>
            </a:xfrm>
            <a:custGeom>
              <a:avLst/>
              <a:gdLst>
                <a:gd name="T0" fmla="*/ 470 w 520"/>
                <a:gd name="T1" fmla="*/ 0 h 346"/>
                <a:gd name="T2" fmla="*/ 483 w 520"/>
                <a:gd name="T3" fmla="*/ 5 h 346"/>
                <a:gd name="T4" fmla="*/ 497 w 520"/>
                <a:gd name="T5" fmla="*/ 11 h 346"/>
                <a:gd name="T6" fmla="*/ 509 w 520"/>
                <a:gd name="T7" fmla="*/ 22 h 346"/>
                <a:gd name="T8" fmla="*/ 516 w 520"/>
                <a:gd name="T9" fmla="*/ 35 h 346"/>
                <a:gd name="T10" fmla="*/ 520 w 520"/>
                <a:gd name="T11" fmla="*/ 50 h 346"/>
                <a:gd name="T12" fmla="*/ 520 w 520"/>
                <a:gd name="T13" fmla="*/ 64 h 346"/>
                <a:gd name="T14" fmla="*/ 517 w 520"/>
                <a:gd name="T15" fmla="*/ 79 h 346"/>
                <a:gd name="T16" fmla="*/ 510 w 520"/>
                <a:gd name="T17" fmla="*/ 92 h 346"/>
                <a:gd name="T18" fmla="*/ 499 w 520"/>
                <a:gd name="T19" fmla="*/ 103 h 346"/>
                <a:gd name="T20" fmla="*/ 210 w 520"/>
                <a:gd name="T21" fmla="*/ 334 h 346"/>
                <a:gd name="T22" fmla="*/ 198 w 520"/>
                <a:gd name="T23" fmla="*/ 341 h 346"/>
                <a:gd name="T24" fmla="*/ 187 w 520"/>
                <a:gd name="T25" fmla="*/ 345 h 346"/>
                <a:gd name="T26" fmla="*/ 174 w 520"/>
                <a:gd name="T27" fmla="*/ 346 h 346"/>
                <a:gd name="T28" fmla="*/ 159 w 520"/>
                <a:gd name="T29" fmla="*/ 344 h 346"/>
                <a:gd name="T30" fmla="*/ 145 w 520"/>
                <a:gd name="T31" fmla="*/ 339 h 346"/>
                <a:gd name="T32" fmla="*/ 133 w 520"/>
                <a:gd name="T33" fmla="*/ 330 h 346"/>
                <a:gd name="T34" fmla="*/ 17 w 520"/>
                <a:gd name="T35" fmla="*/ 214 h 346"/>
                <a:gd name="T36" fmla="*/ 8 w 520"/>
                <a:gd name="T37" fmla="*/ 202 h 346"/>
                <a:gd name="T38" fmla="*/ 1 w 520"/>
                <a:gd name="T39" fmla="*/ 188 h 346"/>
                <a:gd name="T40" fmla="*/ 0 w 520"/>
                <a:gd name="T41" fmla="*/ 173 h 346"/>
                <a:gd name="T42" fmla="*/ 1 w 520"/>
                <a:gd name="T43" fmla="*/ 159 h 346"/>
                <a:gd name="T44" fmla="*/ 8 w 520"/>
                <a:gd name="T45" fmla="*/ 145 h 346"/>
                <a:gd name="T46" fmla="*/ 17 w 520"/>
                <a:gd name="T47" fmla="*/ 132 h 346"/>
                <a:gd name="T48" fmla="*/ 30 w 520"/>
                <a:gd name="T49" fmla="*/ 123 h 346"/>
                <a:gd name="T50" fmla="*/ 43 w 520"/>
                <a:gd name="T51" fmla="*/ 118 h 346"/>
                <a:gd name="T52" fmla="*/ 58 w 520"/>
                <a:gd name="T53" fmla="*/ 116 h 346"/>
                <a:gd name="T54" fmla="*/ 73 w 520"/>
                <a:gd name="T55" fmla="*/ 118 h 346"/>
                <a:gd name="T56" fmla="*/ 86 w 520"/>
                <a:gd name="T57" fmla="*/ 123 h 346"/>
                <a:gd name="T58" fmla="*/ 99 w 520"/>
                <a:gd name="T59" fmla="*/ 132 h 346"/>
                <a:gd name="T60" fmla="*/ 178 w 520"/>
                <a:gd name="T61" fmla="*/ 211 h 346"/>
                <a:gd name="T62" fmla="*/ 428 w 520"/>
                <a:gd name="T63" fmla="*/ 13 h 346"/>
                <a:gd name="T64" fmla="*/ 440 w 520"/>
                <a:gd name="T65" fmla="*/ 5 h 346"/>
                <a:gd name="T66" fmla="*/ 455 w 520"/>
                <a:gd name="T67" fmla="*/ 1 h 346"/>
                <a:gd name="T68" fmla="*/ 470 w 520"/>
                <a:gd name="T69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0" h="346">
                  <a:moveTo>
                    <a:pt x="470" y="0"/>
                  </a:moveTo>
                  <a:lnTo>
                    <a:pt x="483" y="5"/>
                  </a:lnTo>
                  <a:lnTo>
                    <a:pt x="497" y="11"/>
                  </a:lnTo>
                  <a:lnTo>
                    <a:pt x="509" y="22"/>
                  </a:lnTo>
                  <a:lnTo>
                    <a:pt x="516" y="35"/>
                  </a:lnTo>
                  <a:lnTo>
                    <a:pt x="520" y="50"/>
                  </a:lnTo>
                  <a:lnTo>
                    <a:pt x="520" y="64"/>
                  </a:lnTo>
                  <a:lnTo>
                    <a:pt x="517" y="79"/>
                  </a:lnTo>
                  <a:lnTo>
                    <a:pt x="510" y="92"/>
                  </a:lnTo>
                  <a:lnTo>
                    <a:pt x="499" y="103"/>
                  </a:lnTo>
                  <a:lnTo>
                    <a:pt x="210" y="334"/>
                  </a:lnTo>
                  <a:lnTo>
                    <a:pt x="198" y="341"/>
                  </a:lnTo>
                  <a:lnTo>
                    <a:pt x="187" y="345"/>
                  </a:lnTo>
                  <a:lnTo>
                    <a:pt x="174" y="346"/>
                  </a:lnTo>
                  <a:lnTo>
                    <a:pt x="159" y="344"/>
                  </a:lnTo>
                  <a:lnTo>
                    <a:pt x="145" y="339"/>
                  </a:lnTo>
                  <a:lnTo>
                    <a:pt x="133" y="330"/>
                  </a:lnTo>
                  <a:lnTo>
                    <a:pt x="17" y="214"/>
                  </a:lnTo>
                  <a:lnTo>
                    <a:pt x="8" y="202"/>
                  </a:lnTo>
                  <a:lnTo>
                    <a:pt x="1" y="188"/>
                  </a:lnTo>
                  <a:lnTo>
                    <a:pt x="0" y="173"/>
                  </a:lnTo>
                  <a:lnTo>
                    <a:pt x="1" y="159"/>
                  </a:lnTo>
                  <a:lnTo>
                    <a:pt x="8" y="145"/>
                  </a:lnTo>
                  <a:lnTo>
                    <a:pt x="17" y="132"/>
                  </a:lnTo>
                  <a:lnTo>
                    <a:pt x="30" y="123"/>
                  </a:lnTo>
                  <a:lnTo>
                    <a:pt x="43" y="118"/>
                  </a:lnTo>
                  <a:lnTo>
                    <a:pt x="58" y="116"/>
                  </a:lnTo>
                  <a:lnTo>
                    <a:pt x="73" y="118"/>
                  </a:lnTo>
                  <a:lnTo>
                    <a:pt x="86" y="123"/>
                  </a:lnTo>
                  <a:lnTo>
                    <a:pt x="99" y="132"/>
                  </a:lnTo>
                  <a:lnTo>
                    <a:pt x="178" y="211"/>
                  </a:lnTo>
                  <a:lnTo>
                    <a:pt x="428" y="13"/>
                  </a:lnTo>
                  <a:lnTo>
                    <a:pt x="440" y="5"/>
                  </a:lnTo>
                  <a:lnTo>
                    <a:pt x="455" y="1"/>
                  </a:lnTo>
                  <a:lnTo>
                    <a:pt x="4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4" name="Freeform 239"/>
            <p:cNvSpPr>
              <a:spLocks/>
            </p:cNvSpPr>
            <p:nvPr/>
          </p:nvSpPr>
          <p:spPr bwMode="auto">
            <a:xfrm>
              <a:off x="5657850" y="3857625"/>
              <a:ext cx="165100" cy="19050"/>
            </a:xfrm>
            <a:custGeom>
              <a:avLst/>
              <a:gdLst>
                <a:gd name="T0" fmla="*/ 58 w 1043"/>
                <a:gd name="T1" fmla="*/ 0 h 115"/>
                <a:gd name="T2" fmla="*/ 985 w 1043"/>
                <a:gd name="T3" fmla="*/ 0 h 115"/>
                <a:gd name="T4" fmla="*/ 1003 w 1043"/>
                <a:gd name="T5" fmla="*/ 3 h 115"/>
                <a:gd name="T6" fmla="*/ 1018 w 1043"/>
                <a:gd name="T7" fmla="*/ 11 h 115"/>
                <a:gd name="T8" fmla="*/ 1031 w 1043"/>
                <a:gd name="T9" fmla="*/ 23 h 115"/>
                <a:gd name="T10" fmla="*/ 1039 w 1043"/>
                <a:gd name="T11" fmla="*/ 40 h 115"/>
                <a:gd name="T12" fmla="*/ 1043 w 1043"/>
                <a:gd name="T13" fmla="*/ 57 h 115"/>
                <a:gd name="T14" fmla="*/ 1039 w 1043"/>
                <a:gd name="T15" fmla="*/ 75 h 115"/>
                <a:gd name="T16" fmla="*/ 1031 w 1043"/>
                <a:gd name="T17" fmla="*/ 91 h 115"/>
                <a:gd name="T18" fmla="*/ 1018 w 1043"/>
                <a:gd name="T19" fmla="*/ 103 h 115"/>
                <a:gd name="T20" fmla="*/ 1003 w 1043"/>
                <a:gd name="T21" fmla="*/ 112 h 115"/>
                <a:gd name="T22" fmla="*/ 985 w 1043"/>
                <a:gd name="T23" fmla="*/ 115 h 115"/>
                <a:gd name="T24" fmla="*/ 58 w 1043"/>
                <a:gd name="T25" fmla="*/ 115 h 115"/>
                <a:gd name="T26" fmla="*/ 39 w 1043"/>
                <a:gd name="T27" fmla="*/ 112 h 115"/>
                <a:gd name="T28" fmla="*/ 23 w 1043"/>
                <a:gd name="T29" fmla="*/ 103 h 115"/>
                <a:gd name="T30" fmla="*/ 11 w 1043"/>
                <a:gd name="T31" fmla="*/ 91 h 115"/>
                <a:gd name="T32" fmla="*/ 2 w 1043"/>
                <a:gd name="T33" fmla="*/ 75 h 115"/>
                <a:gd name="T34" fmla="*/ 0 w 1043"/>
                <a:gd name="T35" fmla="*/ 57 h 115"/>
                <a:gd name="T36" fmla="*/ 2 w 1043"/>
                <a:gd name="T37" fmla="*/ 40 h 115"/>
                <a:gd name="T38" fmla="*/ 11 w 1043"/>
                <a:gd name="T39" fmla="*/ 23 h 115"/>
                <a:gd name="T40" fmla="*/ 23 w 1043"/>
                <a:gd name="T41" fmla="*/ 11 h 115"/>
                <a:gd name="T42" fmla="*/ 39 w 1043"/>
                <a:gd name="T43" fmla="*/ 3 h 115"/>
                <a:gd name="T44" fmla="*/ 58 w 104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3" h="115">
                  <a:moveTo>
                    <a:pt x="58" y="0"/>
                  </a:moveTo>
                  <a:lnTo>
                    <a:pt x="985" y="0"/>
                  </a:lnTo>
                  <a:lnTo>
                    <a:pt x="1003" y="3"/>
                  </a:lnTo>
                  <a:lnTo>
                    <a:pt x="1018" y="11"/>
                  </a:lnTo>
                  <a:lnTo>
                    <a:pt x="1031" y="23"/>
                  </a:lnTo>
                  <a:lnTo>
                    <a:pt x="1039" y="40"/>
                  </a:lnTo>
                  <a:lnTo>
                    <a:pt x="1043" y="57"/>
                  </a:lnTo>
                  <a:lnTo>
                    <a:pt x="1039" y="75"/>
                  </a:lnTo>
                  <a:lnTo>
                    <a:pt x="1031" y="91"/>
                  </a:lnTo>
                  <a:lnTo>
                    <a:pt x="1018" y="103"/>
                  </a:lnTo>
                  <a:lnTo>
                    <a:pt x="1003" y="112"/>
                  </a:lnTo>
                  <a:lnTo>
                    <a:pt x="985" y="115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40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5" name="Freeform 240"/>
            <p:cNvSpPr>
              <a:spLocks/>
            </p:cNvSpPr>
            <p:nvPr/>
          </p:nvSpPr>
          <p:spPr bwMode="auto">
            <a:xfrm>
              <a:off x="5565775" y="3830638"/>
              <a:ext cx="82550" cy="53975"/>
            </a:xfrm>
            <a:custGeom>
              <a:avLst/>
              <a:gdLst>
                <a:gd name="T0" fmla="*/ 470 w 520"/>
                <a:gd name="T1" fmla="*/ 0 h 346"/>
                <a:gd name="T2" fmla="*/ 483 w 520"/>
                <a:gd name="T3" fmla="*/ 4 h 346"/>
                <a:gd name="T4" fmla="*/ 497 w 520"/>
                <a:gd name="T5" fmla="*/ 10 h 346"/>
                <a:gd name="T6" fmla="*/ 509 w 520"/>
                <a:gd name="T7" fmla="*/ 22 h 346"/>
                <a:gd name="T8" fmla="*/ 516 w 520"/>
                <a:gd name="T9" fmla="*/ 34 h 346"/>
                <a:gd name="T10" fmla="*/ 520 w 520"/>
                <a:gd name="T11" fmla="*/ 49 h 346"/>
                <a:gd name="T12" fmla="*/ 520 w 520"/>
                <a:gd name="T13" fmla="*/ 64 h 346"/>
                <a:gd name="T14" fmla="*/ 517 w 520"/>
                <a:gd name="T15" fmla="*/ 78 h 346"/>
                <a:gd name="T16" fmla="*/ 510 w 520"/>
                <a:gd name="T17" fmla="*/ 91 h 346"/>
                <a:gd name="T18" fmla="*/ 499 w 520"/>
                <a:gd name="T19" fmla="*/ 102 h 346"/>
                <a:gd name="T20" fmla="*/ 210 w 520"/>
                <a:gd name="T21" fmla="*/ 333 h 346"/>
                <a:gd name="T22" fmla="*/ 198 w 520"/>
                <a:gd name="T23" fmla="*/ 340 h 346"/>
                <a:gd name="T24" fmla="*/ 187 w 520"/>
                <a:gd name="T25" fmla="*/ 345 h 346"/>
                <a:gd name="T26" fmla="*/ 174 w 520"/>
                <a:gd name="T27" fmla="*/ 346 h 346"/>
                <a:gd name="T28" fmla="*/ 159 w 520"/>
                <a:gd name="T29" fmla="*/ 344 h 346"/>
                <a:gd name="T30" fmla="*/ 145 w 520"/>
                <a:gd name="T31" fmla="*/ 338 h 346"/>
                <a:gd name="T32" fmla="*/ 133 w 520"/>
                <a:gd name="T33" fmla="*/ 329 h 346"/>
                <a:gd name="T34" fmla="*/ 17 w 520"/>
                <a:gd name="T35" fmla="*/ 214 h 346"/>
                <a:gd name="T36" fmla="*/ 8 w 520"/>
                <a:gd name="T37" fmla="*/ 201 h 346"/>
                <a:gd name="T38" fmla="*/ 1 w 520"/>
                <a:gd name="T39" fmla="*/ 187 h 346"/>
                <a:gd name="T40" fmla="*/ 0 w 520"/>
                <a:gd name="T41" fmla="*/ 173 h 346"/>
                <a:gd name="T42" fmla="*/ 1 w 520"/>
                <a:gd name="T43" fmla="*/ 158 h 346"/>
                <a:gd name="T44" fmla="*/ 8 w 520"/>
                <a:gd name="T45" fmla="*/ 144 h 346"/>
                <a:gd name="T46" fmla="*/ 17 w 520"/>
                <a:gd name="T47" fmla="*/ 132 h 346"/>
                <a:gd name="T48" fmla="*/ 30 w 520"/>
                <a:gd name="T49" fmla="*/ 122 h 346"/>
                <a:gd name="T50" fmla="*/ 43 w 520"/>
                <a:gd name="T51" fmla="*/ 117 h 346"/>
                <a:gd name="T52" fmla="*/ 58 w 520"/>
                <a:gd name="T53" fmla="*/ 115 h 346"/>
                <a:gd name="T54" fmla="*/ 73 w 520"/>
                <a:gd name="T55" fmla="*/ 117 h 346"/>
                <a:gd name="T56" fmla="*/ 86 w 520"/>
                <a:gd name="T57" fmla="*/ 122 h 346"/>
                <a:gd name="T58" fmla="*/ 99 w 520"/>
                <a:gd name="T59" fmla="*/ 132 h 346"/>
                <a:gd name="T60" fmla="*/ 178 w 520"/>
                <a:gd name="T61" fmla="*/ 210 h 346"/>
                <a:gd name="T62" fmla="*/ 428 w 520"/>
                <a:gd name="T63" fmla="*/ 12 h 346"/>
                <a:gd name="T64" fmla="*/ 440 w 520"/>
                <a:gd name="T65" fmla="*/ 4 h 346"/>
                <a:gd name="T66" fmla="*/ 455 w 520"/>
                <a:gd name="T67" fmla="*/ 1 h 346"/>
                <a:gd name="T68" fmla="*/ 470 w 520"/>
                <a:gd name="T69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0" h="346">
                  <a:moveTo>
                    <a:pt x="470" y="0"/>
                  </a:moveTo>
                  <a:lnTo>
                    <a:pt x="483" y="4"/>
                  </a:lnTo>
                  <a:lnTo>
                    <a:pt x="497" y="10"/>
                  </a:lnTo>
                  <a:lnTo>
                    <a:pt x="509" y="22"/>
                  </a:lnTo>
                  <a:lnTo>
                    <a:pt x="516" y="34"/>
                  </a:lnTo>
                  <a:lnTo>
                    <a:pt x="520" y="49"/>
                  </a:lnTo>
                  <a:lnTo>
                    <a:pt x="520" y="64"/>
                  </a:lnTo>
                  <a:lnTo>
                    <a:pt x="517" y="78"/>
                  </a:lnTo>
                  <a:lnTo>
                    <a:pt x="510" y="91"/>
                  </a:lnTo>
                  <a:lnTo>
                    <a:pt x="499" y="102"/>
                  </a:lnTo>
                  <a:lnTo>
                    <a:pt x="210" y="333"/>
                  </a:lnTo>
                  <a:lnTo>
                    <a:pt x="198" y="340"/>
                  </a:lnTo>
                  <a:lnTo>
                    <a:pt x="187" y="345"/>
                  </a:lnTo>
                  <a:lnTo>
                    <a:pt x="174" y="346"/>
                  </a:lnTo>
                  <a:lnTo>
                    <a:pt x="159" y="344"/>
                  </a:lnTo>
                  <a:lnTo>
                    <a:pt x="145" y="338"/>
                  </a:lnTo>
                  <a:lnTo>
                    <a:pt x="133" y="329"/>
                  </a:lnTo>
                  <a:lnTo>
                    <a:pt x="17" y="214"/>
                  </a:lnTo>
                  <a:lnTo>
                    <a:pt x="8" y="201"/>
                  </a:lnTo>
                  <a:lnTo>
                    <a:pt x="1" y="187"/>
                  </a:lnTo>
                  <a:lnTo>
                    <a:pt x="0" y="173"/>
                  </a:lnTo>
                  <a:lnTo>
                    <a:pt x="1" y="158"/>
                  </a:lnTo>
                  <a:lnTo>
                    <a:pt x="8" y="144"/>
                  </a:lnTo>
                  <a:lnTo>
                    <a:pt x="17" y="132"/>
                  </a:lnTo>
                  <a:lnTo>
                    <a:pt x="30" y="122"/>
                  </a:lnTo>
                  <a:lnTo>
                    <a:pt x="43" y="117"/>
                  </a:lnTo>
                  <a:lnTo>
                    <a:pt x="58" y="115"/>
                  </a:lnTo>
                  <a:lnTo>
                    <a:pt x="73" y="117"/>
                  </a:lnTo>
                  <a:lnTo>
                    <a:pt x="86" y="122"/>
                  </a:lnTo>
                  <a:lnTo>
                    <a:pt x="99" y="132"/>
                  </a:lnTo>
                  <a:lnTo>
                    <a:pt x="178" y="210"/>
                  </a:lnTo>
                  <a:lnTo>
                    <a:pt x="428" y="12"/>
                  </a:lnTo>
                  <a:lnTo>
                    <a:pt x="440" y="4"/>
                  </a:lnTo>
                  <a:lnTo>
                    <a:pt x="455" y="1"/>
                  </a:lnTo>
                  <a:lnTo>
                    <a:pt x="4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73" name="Group 372"/>
          <p:cNvGrpSpPr/>
          <p:nvPr/>
        </p:nvGrpSpPr>
        <p:grpSpPr>
          <a:xfrm>
            <a:off x="4440483" y="3463884"/>
            <a:ext cx="495300" cy="549275"/>
            <a:chOff x="4460875" y="3463925"/>
            <a:chExt cx="495300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0" name="Freeform 245"/>
            <p:cNvSpPr>
              <a:spLocks noEditPoints="1"/>
            </p:cNvSpPr>
            <p:nvPr/>
          </p:nvSpPr>
          <p:spPr bwMode="auto">
            <a:xfrm>
              <a:off x="4608513" y="3556000"/>
              <a:ext cx="201613" cy="274638"/>
            </a:xfrm>
            <a:custGeom>
              <a:avLst/>
              <a:gdLst>
                <a:gd name="T0" fmla="*/ 115 w 1271"/>
                <a:gd name="T1" fmla="*/ 749 h 1730"/>
                <a:gd name="T2" fmla="*/ 115 w 1271"/>
                <a:gd name="T3" fmla="*/ 1614 h 1730"/>
                <a:gd name="T4" fmla="*/ 1156 w 1271"/>
                <a:gd name="T5" fmla="*/ 1614 h 1730"/>
                <a:gd name="T6" fmla="*/ 1156 w 1271"/>
                <a:gd name="T7" fmla="*/ 749 h 1730"/>
                <a:gd name="T8" fmla="*/ 115 w 1271"/>
                <a:gd name="T9" fmla="*/ 749 h 1730"/>
                <a:gd name="T10" fmla="*/ 636 w 1271"/>
                <a:gd name="T11" fmla="*/ 115 h 1730"/>
                <a:gd name="T12" fmla="*/ 598 w 1271"/>
                <a:gd name="T13" fmla="*/ 118 h 1730"/>
                <a:gd name="T14" fmla="*/ 563 w 1271"/>
                <a:gd name="T15" fmla="*/ 127 h 1730"/>
                <a:gd name="T16" fmla="*/ 530 w 1271"/>
                <a:gd name="T17" fmla="*/ 141 h 1730"/>
                <a:gd name="T18" fmla="*/ 499 w 1271"/>
                <a:gd name="T19" fmla="*/ 160 h 1730"/>
                <a:gd name="T20" fmla="*/ 472 w 1271"/>
                <a:gd name="T21" fmla="*/ 183 h 1730"/>
                <a:gd name="T22" fmla="*/ 449 w 1271"/>
                <a:gd name="T23" fmla="*/ 209 h 1730"/>
                <a:gd name="T24" fmla="*/ 430 w 1271"/>
                <a:gd name="T25" fmla="*/ 240 h 1730"/>
                <a:gd name="T26" fmla="*/ 416 w 1271"/>
                <a:gd name="T27" fmla="*/ 273 h 1730"/>
                <a:gd name="T28" fmla="*/ 407 w 1271"/>
                <a:gd name="T29" fmla="*/ 308 h 1730"/>
                <a:gd name="T30" fmla="*/ 404 w 1271"/>
                <a:gd name="T31" fmla="*/ 346 h 1730"/>
                <a:gd name="T32" fmla="*/ 404 w 1271"/>
                <a:gd name="T33" fmla="*/ 634 h 1730"/>
                <a:gd name="T34" fmla="*/ 867 w 1271"/>
                <a:gd name="T35" fmla="*/ 634 h 1730"/>
                <a:gd name="T36" fmla="*/ 867 w 1271"/>
                <a:gd name="T37" fmla="*/ 346 h 1730"/>
                <a:gd name="T38" fmla="*/ 864 w 1271"/>
                <a:gd name="T39" fmla="*/ 308 h 1730"/>
                <a:gd name="T40" fmla="*/ 855 w 1271"/>
                <a:gd name="T41" fmla="*/ 273 h 1730"/>
                <a:gd name="T42" fmla="*/ 841 w 1271"/>
                <a:gd name="T43" fmla="*/ 240 h 1730"/>
                <a:gd name="T44" fmla="*/ 822 w 1271"/>
                <a:gd name="T45" fmla="*/ 209 h 1730"/>
                <a:gd name="T46" fmla="*/ 799 w 1271"/>
                <a:gd name="T47" fmla="*/ 183 h 1730"/>
                <a:gd name="T48" fmla="*/ 772 w 1271"/>
                <a:gd name="T49" fmla="*/ 160 h 1730"/>
                <a:gd name="T50" fmla="*/ 742 w 1271"/>
                <a:gd name="T51" fmla="*/ 141 h 1730"/>
                <a:gd name="T52" fmla="*/ 709 w 1271"/>
                <a:gd name="T53" fmla="*/ 127 h 1730"/>
                <a:gd name="T54" fmla="*/ 673 w 1271"/>
                <a:gd name="T55" fmla="*/ 118 h 1730"/>
                <a:gd name="T56" fmla="*/ 636 w 1271"/>
                <a:gd name="T57" fmla="*/ 115 h 1730"/>
                <a:gd name="T58" fmla="*/ 636 w 1271"/>
                <a:gd name="T59" fmla="*/ 0 h 1730"/>
                <a:gd name="T60" fmla="*/ 682 w 1271"/>
                <a:gd name="T61" fmla="*/ 3 h 1730"/>
                <a:gd name="T62" fmla="*/ 728 w 1271"/>
                <a:gd name="T63" fmla="*/ 12 h 1730"/>
                <a:gd name="T64" fmla="*/ 771 w 1271"/>
                <a:gd name="T65" fmla="*/ 27 h 1730"/>
                <a:gd name="T66" fmla="*/ 811 w 1271"/>
                <a:gd name="T67" fmla="*/ 47 h 1730"/>
                <a:gd name="T68" fmla="*/ 847 w 1271"/>
                <a:gd name="T69" fmla="*/ 72 h 1730"/>
                <a:gd name="T70" fmla="*/ 881 w 1271"/>
                <a:gd name="T71" fmla="*/ 101 h 1730"/>
                <a:gd name="T72" fmla="*/ 910 w 1271"/>
                <a:gd name="T73" fmla="*/ 134 h 1730"/>
                <a:gd name="T74" fmla="*/ 935 w 1271"/>
                <a:gd name="T75" fmla="*/ 172 h 1730"/>
                <a:gd name="T76" fmla="*/ 955 w 1271"/>
                <a:gd name="T77" fmla="*/ 211 h 1730"/>
                <a:gd name="T78" fmla="*/ 970 w 1271"/>
                <a:gd name="T79" fmla="*/ 253 h 1730"/>
                <a:gd name="T80" fmla="*/ 979 w 1271"/>
                <a:gd name="T81" fmla="*/ 298 h 1730"/>
                <a:gd name="T82" fmla="*/ 982 w 1271"/>
                <a:gd name="T83" fmla="*/ 346 h 1730"/>
                <a:gd name="T84" fmla="*/ 982 w 1271"/>
                <a:gd name="T85" fmla="*/ 634 h 1730"/>
                <a:gd name="T86" fmla="*/ 1271 w 1271"/>
                <a:gd name="T87" fmla="*/ 634 h 1730"/>
                <a:gd name="T88" fmla="*/ 1271 w 1271"/>
                <a:gd name="T89" fmla="*/ 1730 h 1730"/>
                <a:gd name="T90" fmla="*/ 0 w 1271"/>
                <a:gd name="T91" fmla="*/ 1730 h 1730"/>
                <a:gd name="T92" fmla="*/ 0 w 1271"/>
                <a:gd name="T93" fmla="*/ 634 h 1730"/>
                <a:gd name="T94" fmla="*/ 289 w 1271"/>
                <a:gd name="T95" fmla="*/ 634 h 1730"/>
                <a:gd name="T96" fmla="*/ 289 w 1271"/>
                <a:gd name="T97" fmla="*/ 346 h 1730"/>
                <a:gd name="T98" fmla="*/ 292 w 1271"/>
                <a:gd name="T99" fmla="*/ 298 h 1730"/>
                <a:gd name="T100" fmla="*/ 301 w 1271"/>
                <a:gd name="T101" fmla="*/ 253 h 1730"/>
                <a:gd name="T102" fmla="*/ 317 w 1271"/>
                <a:gd name="T103" fmla="*/ 211 h 1730"/>
                <a:gd name="T104" fmla="*/ 336 w 1271"/>
                <a:gd name="T105" fmla="*/ 172 h 1730"/>
                <a:gd name="T106" fmla="*/ 361 w 1271"/>
                <a:gd name="T107" fmla="*/ 134 h 1730"/>
                <a:gd name="T108" fmla="*/ 390 w 1271"/>
                <a:gd name="T109" fmla="*/ 101 h 1730"/>
                <a:gd name="T110" fmla="*/ 424 w 1271"/>
                <a:gd name="T111" fmla="*/ 72 h 1730"/>
                <a:gd name="T112" fmla="*/ 461 w 1271"/>
                <a:gd name="T113" fmla="*/ 47 h 1730"/>
                <a:gd name="T114" fmla="*/ 500 w 1271"/>
                <a:gd name="T115" fmla="*/ 27 h 1730"/>
                <a:gd name="T116" fmla="*/ 544 w 1271"/>
                <a:gd name="T117" fmla="*/ 12 h 1730"/>
                <a:gd name="T118" fmla="*/ 589 w 1271"/>
                <a:gd name="T119" fmla="*/ 3 h 1730"/>
                <a:gd name="T120" fmla="*/ 636 w 1271"/>
                <a:gd name="T121" fmla="*/ 0 h 1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71" h="1730">
                  <a:moveTo>
                    <a:pt x="115" y="749"/>
                  </a:moveTo>
                  <a:lnTo>
                    <a:pt x="115" y="1614"/>
                  </a:lnTo>
                  <a:lnTo>
                    <a:pt x="1156" y="1614"/>
                  </a:lnTo>
                  <a:lnTo>
                    <a:pt x="1156" y="749"/>
                  </a:lnTo>
                  <a:lnTo>
                    <a:pt x="115" y="749"/>
                  </a:lnTo>
                  <a:close/>
                  <a:moveTo>
                    <a:pt x="636" y="115"/>
                  </a:moveTo>
                  <a:lnTo>
                    <a:pt x="598" y="118"/>
                  </a:lnTo>
                  <a:lnTo>
                    <a:pt x="563" y="127"/>
                  </a:lnTo>
                  <a:lnTo>
                    <a:pt x="530" y="141"/>
                  </a:lnTo>
                  <a:lnTo>
                    <a:pt x="499" y="160"/>
                  </a:lnTo>
                  <a:lnTo>
                    <a:pt x="472" y="183"/>
                  </a:lnTo>
                  <a:lnTo>
                    <a:pt x="449" y="209"/>
                  </a:lnTo>
                  <a:lnTo>
                    <a:pt x="430" y="240"/>
                  </a:lnTo>
                  <a:lnTo>
                    <a:pt x="416" y="273"/>
                  </a:lnTo>
                  <a:lnTo>
                    <a:pt x="407" y="308"/>
                  </a:lnTo>
                  <a:lnTo>
                    <a:pt x="404" y="346"/>
                  </a:lnTo>
                  <a:lnTo>
                    <a:pt x="404" y="634"/>
                  </a:lnTo>
                  <a:lnTo>
                    <a:pt x="867" y="634"/>
                  </a:lnTo>
                  <a:lnTo>
                    <a:pt x="867" y="346"/>
                  </a:lnTo>
                  <a:lnTo>
                    <a:pt x="864" y="308"/>
                  </a:lnTo>
                  <a:lnTo>
                    <a:pt x="855" y="273"/>
                  </a:lnTo>
                  <a:lnTo>
                    <a:pt x="841" y="240"/>
                  </a:lnTo>
                  <a:lnTo>
                    <a:pt x="822" y="209"/>
                  </a:lnTo>
                  <a:lnTo>
                    <a:pt x="799" y="183"/>
                  </a:lnTo>
                  <a:lnTo>
                    <a:pt x="772" y="160"/>
                  </a:lnTo>
                  <a:lnTo>
                    <a:pt x="742" y="141"/>
                  </a:lnTo>
                  <a:lnTo>
                    <a:pt x="709" y="127"/>
                  </a:lnTo>
                  <a:lnTo>
                    <a:pt x="673" y="118"/>
                  </a:lnTo>
                  <a:lnTo>
                    <a:pt x="636" y="115"/>
                  </a:lnTo>
                  <a:close/>
                  <a:moveTo>
                    <a:pt x="636" y="0"/>
                  </a:moveTo>
                  <a:lnTo>
                    <a:pt x="682" y="3"/>
                  </a:lnTo>
                  <a:lnTo>
                    <a:pt x="728" y="12"/>
                  </a:lnTo>
                  <a:lnTo>
                    <a:pt x="771" y="27"/>
                  </a:lnTo>
                  <a:lnTo>
                    <a:pt x="811" y="47"/>
                  </a:lnTo>
                  <a:lnTo>
                    <a:pt x="847" y="72"/>
                  </a:lnTo>
                  <a:lnTo>
                    <a:pt x="881" y="101"/>
                  </a:lnTo>
                  <a:lnTo>
                    <a:pt x="910" y="134"/>
                  </a:lnTo>
                  <a:lnTo>
                    <a:pt x="935" y="172"/>
                  </a:lnTo>
                  <a:lnTo>
                    <a:pt x="955" y="211"/>
                  </a:lnTo>
                  <a:lnTo>
                    <a:pt x="970" y="253"/>
                  </a:lnTo>
                  <a:lnTo>
                    <a:pt x="979" y="298"/>
                  </a:lnTo>
                  <a:lnTo>
                    <a:pt x="982" y="346"/>
                  </a:lnTo>
                  <a:lnTo>
                    <a:pt x="982" y="634"/>
                  </a:lnTo>
                  <a:lnTo>
                    <a:pt x="1271" y="634"/>
                  </a:lnTo>
                  <a:lnTo>
                    <a:pt x="1271" y="1730"/>
                  </a:lnTo>
                  <a:lnTo>
                    <a:pt x="0" y="1730"/>
                  </a:lnTo>
                  <a:lnTo>
                    <a:pt x="0" y="634"/>
                  </a:lnTo>
                  <a:lnTo>
                    <a:pt x="289" y="634"/>
                  </a:lnTo>
                  <a:lnTo>
                    <a:pt x="289" y="346"/>
                  </a:lnTo>
                  <a:lnTo>
                    <a:pt x="292" y="298"/>
                  </a:lnTo>
                  <a:lnTo>
                    <a:pt x="301" y="253"/>
                  </a:lnTo>
                  <a:lnTo>
                    <a:pt x="317" y="211"/>
                  </a:lnTo>
                  <a:lnTo>
                    <a:pt x="336" y="172"/>
                  </a:lnTo>
                  <a:lnTo>
                    <a:pt x="361" y="134"/>
                  </a:lnTo>
                  <a:lnTo>
                    <a:pt x="390" y="101"/>
                  </a:lnTo>
                  <a:lnTo>
                    <a:pt x="424" y="72"/>
                  </a:lnTo>
                  <a:lnTo>
                    <a:pt x="461" y="47"/>
                  </a:lnTo>
                  <a:lnTo>
                    <a:pt x="500" y="27"/>
                  </a:lnTo>
                  <a:lnTo>
                    <a:pt x="544" y="12"/>
                  </a:lnTo>
                  <a:lnTo>
                    <a:pt x="589" y="3"/>
                  </a:lnTo>
                  <a:lnTo>
                    <a:pt x="6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1" name="Freeform 246"/>
            <p:cNvSpPr>
              <a:spLocks noEditPoints="1"/>
            </p:cNvSpPr>
            <p:nvPr/>
          </p:nvSpPr>
          <p:spPr bwMode="auto">
            <a:xfrm>
              <a:off x="4672013" y="3692525"/>
              <a:ext cx="73025" cy="101600"/>
            </a:xfrm>
            <a:custGeom>
              <a:avLst/>
              <a:gdLst>
                <a:gd name="T0" fmla="*/ 205 w 463"/>
                <a:gd name="T1" fmla="*/ 118 h 634"/>
                <a:gd name="T2" fmla="*/ 160 w 463"/>
                <a:gd name="T3" fmla="*/ 140 h 634"/>
                <a:gd name="T4" fmla="*/ 128 w 463"/>
                <a:gd name="T5" fmla="*/ 180 h 634"/>
                <a:gd name="T6" fmla="*/ 116 w 463"/>
                <a:gd name="T7" fmla="*/ 230 h 634"/>
                <a:gd name="T8" fmla="*/ 128 w 463"/>
                <a:gd name="T9" fmla="*/ 281 h 634"/>
                <a:gd name="T10" fmla="*/ 160 w 463"/>
                <a:gd name="T11" fmla="*/ 321 h 634"/>
                <a:gd name="T12" fmla="*/ 205 w 463"/>
                <a:gd name="T13" fmla="*/ 343 h 634"/>
                <a:gd name="T14" fmla="*/ 258 w 463"/>
                <a:gd name="T15" fmla="*/ 343 h 634"/>
                <a:gd name="T16" fmla="*/ 304 w 463"/>
                <a:gd name="T17" fmla="*/ 321 h 634"/>
                <a:gd name="T18" fmla="*/ 335 w 463"/>
                <a:gd name="T19" fmla="*/ 281 h 634"/>
                <a:gd name="T20" fmla="*/ 347 w 463"/>
                <a:gd name="T21" fmla="*/ 230 h 634"/>
                <a:gd name="T22" fmla="*/ 335 w 463"/>
                <a:gd name="T23" fmla="*/ 180 h 634"/>
                <a:gd name="T24" fmla="*/ 304 w 463"/>
                <a:gd name="T25" fmla="*/ 140 h 634"/>
                <a:gd name="T26" fmla="*/ 258 w 463"/>
                <a:gd name="T27" fmla="*/ 118 h 634"/>
                <a:gd name="T28" fmla="*/ 232 w 463"/>
                <a:gd name="T29" fmla="*/ 0 h 634"/>
                <a:gd name="T30" fmla="*/ 305 w 463"/>
                <a:gd name="T31" fmla="*/ 11 h 634"/>
                <a:gd name="T32" fmla="*/ 368 w 463"/>
                <a:gd name="T33" fmla="*/ 44 h 634"/>
                <a:gd name="T34" fmla="*/ 418 w 463"/>
                <a:gd name="T35" fmla="*/ 94 h 634"/>
                <a:gd name="T36" fmla="*/ 451 w 463"/>
                <a:gd name="T37" fmla="*/ 157 h 634"/>
                <a:gd name="T38" fmla="*/ 463 w 463"/>
                <a:gd name="T39" fmla="*/ 230 h 634"/>
                <a:gd name="T40" fmla="*/ 453 w 463"/>
                <a:gd name="T41" fmla="*/ 298 h 634"/>
                <a:gd name="T42" fmla="*/ 423 w 463"/>
                <a:gd name="T43" fmla="*/ 358 h 634"/>
                <a:gd name="T44" fmla="*/ 378 w 463"/>
                <a:gd name="T45" fmla="*/ 408 h 634"/>
                <a:gd name="T46" fmla="*/ 321 w 463"/>
                <a:gd name="T47" fmla="*/ 442 h 634"/>
                <a:gd name="T48" fmla="*/ 289 w 463"/>
                <a:gd name="T49" fmla="*/ 576 h 634"/>
                <a:gd name="T50" fmla="*/ 278 w 463"/>
                <a:gd name="T51" fmla="*/ 610 h 634"/>
                <a:gd name="T52" fmla="*/ 250 w 463"/>
                <a:gd name="T53" fmla="*/ 631 h 634"/>
                <a:gd name="T54" fmla="*/ 213 w 463"/>
                <a:gd name="T55" fmla="*/ 631 h 634"/>
                <a:gd name="T56" fmla="*/ 185 w 463"/>
                <a:gd name="T57" fmla="*/ 610 h 634"/>
                <a:gd name="T58" fmla="*/ 174 w 463"/>
                <a:gd name="T59" fmla="*/ 576 h 634"/>
                <a:gd name="T60" fmla="*/ 142 w 463"/>
                <a:gd name="T61" fmla="*/ 442 h 634"/>
                <a:gd name="T62" fmla="*/ 85 w 463"/>
                <a:gd name="T63" fmla="*/ 408 h 634"/>
                <a:gd name="T64" fmla="*/ 40 w 463"/>
                <a:gd name="T65" fmla="*/ 358 h 634"/>
                <a:gd name="T66" fmla="*/ 10 w 463"/>
                <a:gd name="T67" fmla="*/ 298 h 634"/>
                <a:gd name="T68" fmla="*/ 0 w 463"/>
                <a:gd name="T69" fmla="*/ 230 h 634"/>
                <a:gd name="T70" fmla="*/ 12 w 463"/>
                <a:gd name="T71" fmla="*/ 157 h 634"/>
                <a:gd name="T72" fmla="*/ 45 w 463"/>
                <a:gd name="T73" fmla="*/ 94 h 634"/>
                <a:gd name="T74" fmla="*/ 95 w 463"/>
                <a:gd name="T75" fmla="*/ 44 h 634"/>
                <a:gd name="T76" fmla="*/ 159 w 463"/>
                <a:gd name="T77" fmla="*/ 11 h 634"/>
                <a:gd name="T78" fmla="*/ 232 w 463"/>
                <a:gd name="T79" fmla="*/ 0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63" h="634">
                  <a:moveTo>
                    <a:pt x="232" y="115"/>
                  </a:moveTo>
                  <a:lnTo>
                    <a:pt x="205" y="118"/>
                  </a:lnTo>
                  <a:lnTo>
                    <a:pt x="181" y="127"/>
                  </a:lnTo>
                  <a:lnTo>
                    <a:pt x="160" y="140"/>
                  </a:lnTo>
                  <a:lnTo>
                    <a:pt x="142" y="158"/>
                  </a:lnTo>
                  <a:lnTo>
                    <a:pt x="128" y="180"/>
                  </a:lnTo>
                  <a:lnTo>
                    <a:pt x="119" y="204"/>
                  </a:lnTo>
                  <a:lnTo>
                    <a:pt x="116" y="230"/>
                  </a:lnTo>
                  <a:lnTo>
                    <a:pt x="119" y="257"/>
                  </a:lnTo>
                  <a:lnTo>
                    <a:pt x="128" y="281"/>
                  </a:lnTo>
                  <a:lnTo>
                    <a:pt x="142" y="303"/>
                  </a:lnTo>
                  <a:lnTo>
                    <a:pt x="160" y="321"/>
                  </a:lnTo>
                  <a:lnTo>
                    <a:pt x="181" y="334"/>
                  </a:lnTo>
                  <a:lnTo>
                    <a:pt x="205" y="343"/>
                  </a:lnTo>
                  <a:lnTo>
                    <a:pt x="232" y="346"/>
                  </a:lnTo>
                  <a:lnTo>
                    <a:pt x="258" y="343"/>
                  </a:lnTo>
                  <a:lnTo>
                    <a:pt x="283" y="334"/>
                  </a:lnTo>
                  <a:lnTo>
                    <a:pt x="304" y="321"/>
                  </a:lnTo>
                  <a:lnTo>
                    <a:pt x="321" y="303"/>
                  </a:lnTo>
                  <a:lnTo>
                    <a:pt x="335" y="281"/>
                  </a:lnTo>
                  <a:lnTo>
                    <a:pt x="345" y="257"/>
                  </a:lnTo>
                  <a:lnTo>
                    <a:pt x="347" y="230"/>
                  </a:lnTo>
                  <a:lnTo>
                    <a:pt x="345" y="204"/>
                  </a:lnTo>
                  <a:lnTo>
                    <a:pt x="335" y="180"/>
                  </a:lnTo>
                  <a:lnTo>
                    <a:pt x="321" y="158"/>
                  </a:lnTo>
                  <a:lnTo>
                    <a:pt x="304" y="140"/>
                  </a:lnTo>
                  <a:lnTo>
                    <a:pt x="283" y="127"/>
                  </a:lnTo>
                  <a:lnTo>
                    <a:pt x="258" y="118"/>
                  </a:lnTo>
                  <a:lnTo>
                    <a:pt x="232" y="115"/>
                  </a:lnTo>
                  <a:close/>
                  <a:moveTo>
                    <a:pt x="232" y="0"/>
                  </a:moveTo>
                  <a:lnTo>
                    <a:pt x="269" y="3"/>
                  </a:lnTo>
                  <a:lnTo>
                    <a:pt x="305" y="11"/>
                  </a:lnTo>
                  <a:lnTo>
                    <a:pt x="338" y="26"/>
                  </a:lnTo>
                  <a:lnTo>
                    <a:pt x="368" y="44"/>
                  </a:lnTo>
                  <a:lnTo>
                    <a:pt x="395" y="67"/>
                  </a:lnTo>
                  <a:lnTo>
                    <a:pt x="418" y="94"/>
                  </a:lnTo>
                  <a:lnTo>
                    <a:pt x="437" y="124"/>
                  </a:lnTo>
                  <a:lnTo>
                    <a:pt x="451" y="157"/>
                  </a:lnTo>
                  <a:lnTo>
                    <a:pt x="460" y="193"/>
                  </a:lnTo>
                  <a:lnTo>
                    <a:pt x="463" y="230"/>
                  </a:lnTo>
                  <a:lnTo>
                    <a:pt x="460" y="265"/>
                  </a:lnTo>
                  <a:lnTo>
                    <a:pt x="453" y="298"/>
                  </a:lnTo>
                  <a:lnTo>
                    <a:pt x="440" y="330"/>
                  </a:lnTo>
                  <a:lnTo>
                    <a:pt x="423" y="358"/>
                  </a:lnTo>
                  <a:lnTo>
                    <a:pt x="402" y="384"/>
                  </a:lnTo>
                  <a:lnTo>
                    <a:pt x="378" y="408"/>
                  </a:lnTo>
                  <a:lnTo>
                    <a:pt x="351" y="426"/>
                  </a:lnTo>
                  <a:lnTo>
                    <a:pt x="321" y="442"/>
                  </a:lnTo>
                  <a:lnTo>
                    <a:pt x="289" y="453"/>
                  </a:lnTo>
                  <a:lnTo>
                    <a:pt x="289" y="576"/>
                  </a:lnTo>
                  <a:lnTo>
                    <a:pt x="287" y="594"/>
                  </a:lnTo>
                  <a:lnTo>
                    <a:pt x="278" y="610"/>
                  </a:lnTo>
                  <a:lnTo>
                    <a:pt x="266" y="622"/>
                  </a:lnTo>
                  <a:lnTo>
                    <a:pt x="250" y="631"/>
                  </a:lnTo>
                  <a:lnTo>
                    <a:pt x="232" y="634"/>
                  </a:lnTo>
                  <a:lnTo>
                    <a:pt x="213" y="631"/>
                  </a:lnTo>
                  <a:lnTo>
                    <a:pt x="197" y="622"/>
                  </a:lnTo>
                  <a:lnTo>
                    <a:pt x="185" y="610"/>
                  </a:lnTo>
                  <a:lnTo>
                    <a:pt x="176" y="594"/>
                  </a:lnTo>
                  <a:lnTo>
                    <a:pt x="174" y="576"/>
                  </a:lnTo>
                  <a:lnTo>
                    <a:pt x="174" y="453"/>
                  </a:lnTo>
                  <a:lnTo>
                    <a:pt x="142" y="442"/>
                  </a:lnTo>
                  <a:lnTo>
                    <a:pt x="112" y="426"/>
                  </a:lnTo>
                  <a:lnTo>
                    <a:pt x="85" y="408"/>
                  </a:lnTo>
                  <a:lnTo>
                    <a:pt x="61" y="384"/>
                  </a:lnTo>
                  <a:lnTo>
                    <a:pt x="40" y="358"/>
                  </a:lnTo>
                  <a:lnTo>
                    <a:pt x="23" y="330"/>
                  </a:lnTo>
                  <a:lnTo>
                    <a:pt x="10" y="298"/>
                  </a:lnTo>
                  <a:lnTo>
                    <a:pt x="3" y="265"/>
                  </a:lnTo>
                  <a:lnTo>
                    <a:pt x="0" y="230"/>
                  </a:lnTo>
                  <a:lnTo>
                    <a:pt x="3" y="193"/>
                  </a:lnTo>
                  <a:lnTo>
                    <a:pt x="12" y="157"/>
                  </a:lnTo>
                  <a:lnTo>
                    <a:pt x="26" y="124"/>
                  </a:lnTo>
                  <a:lnTo>
                    <a:pt x="45" y="94"/>
                  </a:lnTo>
                  <a:lnTo>
                    <a:pt x="68" y="67"/>
                  </a:lnTo>
                  <a:lnTo>
                    <a:pt x="95" y="44"/>
                  </a:lnTo>
                  <a:lnTo>
                    <a:pt x="126" y="26"/>
                  </a:lnTo>
                  <a:lnTo>
                    <a:pt x="159" y="11"/>
                  </a:lnTo>
                  <a:lnTo>
                    <a:pt x="194" y="3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2" name="Freeform 247"/>
            <p:cNvSpPr>
              <a:spLocks/>
            </p:cNvSpPr>
            <p:nvPr/>
          </p:nvSpPr>
          <p:spPr bwMode="auto">
            <a:xfrm>
              <a:off x="4460875" y="3463925"/>
              <a:ext cx="495300" cy="549275"/>
            </a:xfrm>
            <a:custGeom>
              <a:avLst/>
              <a:gdLst>
                <a:gd name="T0" fmla="*/ 1864 w 3122"/>
                <a:gd name="T1" fmla="*/ 29 h 3460"/>
                <a:gd name="T2" fmla="*/ 2235 w 3122"/>
                <a:gd name="T3" fmla="*/ 152 h 3460"/>
                <a:gd name="T4" fmla="*/ 2559 w 3122"/>
                <a:gd name="T5" fmla="*/ 360 h 3460"/>
                <a:gd name="T6" fmla="*/ 2821 w 3122"/>
                <a:gd name="T7" fmla="*/ 639 h 3460"/>
                <a:gd name="T8" fmla="*/ 3009 w 3122"/>
                <a:gd name="T9" fmla="*/ 974 h 3460"/>
                <a:gd name="T10" fmla="*/ 3110 w 3122"/>
                <a:gd name="T11" fmla="*/ 1355 h 3460"/>
                <a:gd name="T12" fmla="*/ 3112 w 3122"/>
                <a:gd name="T13" fmla="*/ 1746 h 3460"/>
                <a:gd name="T14" fmla="*/ 3023 w 3122"/>
                <a:gd name="T15" fmla="*/ 2106 h 3460"/>
                <a:gd name="T16" fmla="*/ 2851 w 3122"/>
                <a:gd name="T17" fmla="*/ 2436 h 3460"/>
                <a:gd name="T18" fmla="*/ 2659 w 3122"/>
                <a:gd name="T19" fmla="*/ 2662 h 3460"/>
                <a:gd name="T20" fmla="*/ 2602 w 3122"/>
                <a:gd name="T21" fmla="*/ 2662 h 3460"/>
                <a:gd name="T22" fmla="*/ 2571 w 3122"/>
                <a:gd name="T23" fmla="*/ 2613 h 3460"/>
                <a:gd name="T24" fmla="*/ 2649 w 3122"/>
                <a:gd name="T25" fmla="*/ 2507 h 3460"/>
                <a:gd name="T26" fmla="*/ 2845 w 3122"/>
                <a:gd name="T27" fmla="*/ 2223 h 3460"/>
                <a:gd name="T28" fmla="*/ 2965 w 3122"/>
                <a:gd name="T29" fmla="*/ 1902 h 3460"/>
                <a:gd name="T30" fmla="*/ 3008 w 3122"/>
                <a:gd name="T31" fmla="*/ 1557 h 3460"/>
                <a:gd name="T32" fmla="*/ 2955 w 3122"/>
                <a:gd name="T33" fmla="*/ 1174 h 3460"/>
                <a:gd name="T34" fmla="*/ 2810 w 3122"/>
                <a:gd name="T35" fmla="*/ 830 h 3460"/>
                <a:gd name="T36" fmla="*/ 2583 w 3122"/>
                <a:gd name="T37" fmla="*/ 538 h 3460"/>
                <a:gd name="T38" fmla="*/ 2291 w 3122"/>
                <a:gd name="T39" fmla="*/ 312 h 3460"/>
                <a:gd name="T40" fmla="*/ 1946 w 3122"/>
                <a:gd name="T41" fmla="*/ 167 h 3460"/>
                <a:gd name="T42" fmla="*/ 1562 w 3122"/>
                <a:gd name="T43" fmla="*/ 115 h 3460"/>
                <a:gd name="T44" fmla="*/ 1177 w 3122"/>
                <a:gd name="T45" fmla="*/ 167 h 3460"/>
                <a:gd name="T46" fmla="*/ 833 w 3122"/>
                <a:gd name="T47" fmla="*/ 312 h 3460"/>
                <a:gd name="T48" fmla="*/ 540 w 3122"/>
                <a:gd name="T49" fmla="*/ 538 h 3460"/>
                <a:gd name="T50" fmla="*/ 314 w 3122"/>
                <a:gd name="T51" fmla="*/ 830 h 3460"/>
                <a:gd name="T52" fmla="*/ 168 w 3122"/>
                <a:gd name="T53" fmla="*/ 1174 h 3460"/>
                <a:gd name="T54" fmla="*/ 117 w 3122"/>
                <a:gd name="T55" fmla="*/ 1557 h 3460"/>
                <a:gd name="T56" fmla="*/ 166 w 3122"/>
                <a:gd name="T57" fmla="*/ 1932 h 3460"/>
                <a:gd name="T58" fmla="*/ 306 w 3122"/>
                <a:gd name="T59" fmla="*/ 2270 h 3460"/>
                <a:gd name="T60" fmla="*/ 523 w 3122"/>
                <a:gd name="T61" fmla="*/ 2559 h 3460"/>
                <a:gd name="T62" fmla="*/ 805 w 3122"/>
                <a:gd name="T63" fmla="*/ 2785 h 3460"/>
                <a:gd name="T64" fmla="*/ 1138 w 3122"/>
                <a:gd name="T65" fmla="*/ 2936 h 3460"/>
                <a:gd name="T66" fmla="*/ 1174 w 3122"/>
                <a:gd name="T67" fmla="*/ 2751 h 3460"/>
                <a:gd name="T68" fmla="*/ 1158 w 3122"/>
                <a:gd name="T69" fmla="*/ 2696 h 3460"/>
                <a:gd name="T70" fmla="*/ 1200 w 3122"/>
                <a:gd name="T71" fmla="*/ 2655 h 3460"/>
                <a:gd name="T72" fmla="*/ 1255 w 3122"/>
                <a:gd name="T73" fmla="*/ 2669 h 3460"/>
                <a:gd name="T74" fmla="*/ 1619 w 3122"/>
                <a:gd name="T75" fmla="*/ 3049 h 3460"/>
                <a:gd name="T76" fmla="*/ 1602 w 3122"/>
                <a:gd name="T77" fmla="*/ 3097 h 3460"/>
                <a:gd name="T78" fmla="*/ 1215 w 3122"/>
                <a:gd name="T79" fmla="*/ 3460 h 3460"/>
                <a:gd name="T80" fmla="*/ 1165 w 3122"/>
                <a:gd name="T81" fmla="*/ 3431 h 3460"/>
                <a:gd name="T82" fmla="*/ 1165 w 3122"/>
                <a:gd name="T83" fmla="*/ 3374 h 3460"/>
                <a:gd name="T84" fmla="*/ 1232 w 3122"/>
                <a:gd name="T85" fmla="*/ 3078 h 3460"/>
                <a:gd name="T86" fmla="*/ 868 w 3122"/>
                <a:gd name="T87" fmla="*/ 2951 h 3460"/>
                <a:gd name="T88" fmla="*/ 552 w 3122"/>
                <a:gd name="T89" fmla="*/ 2743 h 3460"/>
                <a:gd name="T90" fmla="*/ 295 w 3122"/>
                <a:gd name="T91" fmla="*/ 2466 h 3460"/>
                <a:gd name="T92" fmla="*/ 111 w 3122"/>
                <a:gd name="T93" fmla="*/ 2133 h 3460"/>
                <a:gd name="T94" fmla="*/ 14 w 3122"/>
                <a:gd name="T95" fmla="*/ 1757 h 3460"/>
                <a:gd name="T96" fmla="*/ 14 w 3122"/>
                <a:gd name="T97" fmla="*/ 1355 h 3460"/>
                <a:gd name="T98" fmla="*/ 115 w 3122"/>
                <a:gd name="T99" fmla="*/ 974 h 3460"/>
                <a:gd name="T100" fmla="*/ 302 w 3122"/>
                <a:gd name="T101" fmla="*/ 639 h 3460"/>
                <a:gd name="T102" fmla="*/ 564 w 3122"/>
                <a:gd name="T103" fmla="*/ 360 h 3460"/>
                <a:gd name="T104" fmla="*/ 888 w 3122"/>
                <a:gd name="T105" fmla="*/ 152 h 3460"/>
                <a:gd name="T106" fmla="*/ 1259 w 3122"/>
                <a:gd name="T107" fmla="*/ 29 h 3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22" h="3460">
                  <a:moveTo>
                    <a:pt x="1562" y="0"/>
                  </a:moveTo>
                  <a:lnTo>
                    <a:pt x="1664" y="3"/>
                  </a:lnTo>
                  <a:lnTo>
                    <a:pt x="1765" y="14"/>
                  </a:lnTo>
                  <a:lnTo>
                    <a:pt x="1864" y="29"/>
                  </a:lnTo>
                  <a:lnTo>
                    <a:pt x="1961" y="51"/>
                  </a:lnTo>
                  <a:lnTo>
                    <a:pt x="2054" y="80"/>
                  </a:lnTo>
                  <a:lnTo>
                    <a:pt x="2147" y="113"/>
                  </a:lnTo>
                  <a:lnTo>
                    <a:pt x="2235" y="152"/>
                  </a:lnTo>
                  <a:lnTo>
                    <a:pt x="2321" y="197"/>
                  </a:lnTo>
                  <a:lnTo>
                    <a:pt x="2404" y="246"/>
                  </a:lnTo>
                  <a:lnTo>
                    <a:pt x="2483" y="301"/>
                  </a:lnTo>
                  <a:lnTo>
                    <a:pt x="2559" y="360"/>
                  </a:lnTo>
                  <a:lnTo>
                    <a:pt x="2630" y="424"/>
                  </a:lnTo>
                  <a:lnTo>
                    <a:pt x="2698" y="491"/>
                  </a:lnTo>
                  <a:lnTo>
                    <a:pt x="2762" y="563"/>
                  </a:lnTo>
                  <a:lnTo>
                    <a:pt x="2821" y="639"/>
                  </a:lnTo>
                  <a:lnTo>
                    <a:pt x="2875" y="717"/>
                  </a:lnTo>
                  <a:lnTo>
                    <a:pt x="2926" y="800"/>
                  </a:lnTo>
                  <a:lnTo>
                    <a:pt x="2970" y="885"/>
                  </a:lnTo>
                  <a:lnTo>
                    <a:pt x="3009" y="974"/>
                  </a:lnTo>
                  <a:lnTo>
                    <a:pt x="3043" y="1065"/>
                  </a:lnTo>
                  <a:lnTo>
                    <a:pt x="3071" y="1160"/>
                  </a:lnTo>
                  <a:lnTo>
                    <a:pt x="3094" y="1256"/>
                  </a:lnTo>
                  <a:lnTo>
                    <a:pt x="3110" y="1355"/>
                  </a:lnTo>
                  <a:lnTo>
                    <a:pt x="3119" y="1455"/>
                  </a:lnTo>
                  <a:lnTo>
                    <a:pt x="3122" y="1557"/>
                  </a:lnTo>
                  <a:lnTo>
                    <a:pt x="3120" y="1652"/>
                  </a:lnTo>
                  <a:lnTo>
                    <a:pt x="3112" y="1746"/>
                  </a:lnTo>
                  <a:lnTo>
                    <a:pt x="3097" y="1838"/>
                  </a:lnTo>
                  <a:lnTo>
                    <a:pt x="3078" y="1929"/>
                  </a:lnTo>
                  <a:lnTo>
                    <a:pt x="3053" y="2019"/>
                  </a:lnTo>
                  <a:lnTo>
                    <a:pt x="3023" y="2106"/>
                  </a:lnTo>
                  <a:lnTo>
                    <a:pt x="2988" y="2192"/>
                  </a:lnTo>
                  <a:lnTo>
                    <a:pt x="2948" y="2276"/>
                  </a:lnTo>
                  <a:lnTo>
                    <a:pt x="2901" y="2357"/>
                  </a:lnTo>
                  <a:lnTo>
                    <a:pt x="2851" y="2436"/>
                  </a:lnTo>
                  <a:lnTo>
                    <a:pt x="2796" y="2511"/>
                  </a:lnTo>
                  <a:lnTo>
                    <a:pt x="2735" y="2583"/>
                  </a:lnTo>
                  <a:lnTo>
                    <a:pt x="2670" y="2653"/>
                  </a:lnTo>
                  <a:lnTo>
                    <a:pt x="2659" y="2662"/>
                  </a:lnTo>
                  <a:lnTo>
                    <a:pt x="2645" y="2667"/>
                  </a:lnTo>
                  <a:lnTo>
                    <a:pt x="2630" y="2669"/>
                  </a:lnTo>
                  <a:lnTo>
                    <a:pt x="2615" y="2668"/>
                  </a:lnTo>
                  <a:lnTo>
                    <a:pt x="2602" y="2662"/>
                  </a:lnTo>
                  <a:lnTo>
                    <a:pt x="2589" y="2653"/>
                  </a:lnTo>
                  <a:lnTo>
                    <a:pt x="2580" y="2641"/>
                  </a:lnTo>
                  <a:lnTo>
                    <a:pt x="2573" y="2628"/>
                  </a:lnTo>
                  <a:lnTo>
                    <a:pt x="2571" y="2613"/>
                  </a:lnTo>
                  <a:lnTo>
                    <a:pt x="2573" y="2598"/>
                  </a:lnTo>
                  <a:lnTo>
                    <a:pt x="2580" y="2583"/>
                  </a:lnTo>
                  <a:lnTo>
                    <a:pt x="2588" y="2572"/>
                  </a:lnTo>
                  <a:lnTo>
                    <a:pt x="2649" y="2507"/>
                  </a:lnTo>
                  <a:lnTo>
                    <a:pt x="2705" y="2440"/>
                  </a:lnTo>
                  <a:lnTo>
                    <a:pt x="2755" y="2371"/>
                  </a:lnTo>
                  <a:lnTo>
                    <a:pt x="2803" y="2297"/>
                  </a:lnTo>
                  <a:lnTo>
                    <a:pt x="2845" y="2223"/>
                  </a:lnTo>
                  <a:lnTo>
                    <a:pt x="2882" y="2145"/>
                  </a:lnTo>
                  <a:lnTo>
                    <a:pt x="2915" y="2066"/>
                  </a:lnTo>
                  <a:lnTo>
                    <a:pt x="2942" y="1985"/>
                  </a:lnTo>
                  <a:lnTo>
                    <a:pt x="2965" y="1902"/>
                  </a:lnTo>
                  <a:lnTo>
                    <a:pt x="2983" y="1817"/>
                  </a:lnTo>
                  <a:lnTo>
                    <a:pt x="2997" y="1732"/>
                  </a:lnTo>
                  <a:lnTo>
                    <a:pt x="3004" y="1645"/>
                  </a:lnTo>
                  <a:lnTo>
                    <a:pt x="3008" y="1557"/>
                  </a:lnTo>
                  <a:lnTo>
                    <a:pt x="3003" y="1458"/>
                  </a:lnTo>
                  <a:lnTo>
                    <a:pt x="2994" y="1362"/>
                  </a:lnTo>
                  <a:lnTo>
                    <a:pt x="2978" y="1267"/>
                  </a:lnTo>
                  <a:lnTo>
                    <a:pt x="2955" y="1174"/>
                  </a:lnTo>
                  <a:lnTo>
                    <a:pt x="2928" y="1084"/>
                  </a:lnTo>
                  <a:lnTo>
                    <a:pt x="2893" y="996"/>
                  </a:lnTo>
                  <a:lnTo>
                    <a:pt x="2854" y="911"/>
                  </a:lnTo>
                  <a:lnTo>
                    <a:pt x="2810" y="830"/>
                  </a:lnTo>
                  <a:lnTo>
                    <a:pt x="2759" y="752"/>
                  </a:lnTo>
                  <a:lnTo>
                    <a:pt x="2706" y="676"/>
                  </a:lnTo>
                  <a:lnTo>
                    <a:pt x="2647" y="605"/>
                  </a:lnTo>
                  <a:lnTo>
                    <a:pt x="2583" y="538"/>
                  </a:lnTo>
                  <a:lnTo>
                    <a:pt x="2516" y="475"/>
                  </a:lnTo>
                  <a:lnTo>
                    <a:pt x="2444" y="416"/>
                  </a:lnTo>
                  <a:lnTo>
                    <a:pt x="2369" y="362"/>
                  </a:lnTo>
                  <a:lnTo>
                    <a:pt x="2291" y="312"/>
                  </a:lnTo>
                  <a:lnTo>
                    <a:pt x="2209" y="268"/>
                  </a:lnTo>
                  <a:lnTo>
                    <a:pt x="2123" y="229"/>
                  </a:lnTo>
                  <a:lnTo>
                    <a:pt x="2036" y="195"/>
                  </a:lnTo>
                  <a:lnTo>
                    <a:pt x="1946" y="167"/>
                  </a:lnTo>
                  <a:lnTo>
                    <a:pt x="1852" y="145"/>
                  </a:lnTo>
                  <a:lnTo>
                    <a:pt x="1758" y="129"/>
                  </a:lnTo>
                  <a:lnTo>
                    <a:pt x="1661" y="118"/>
                  </a:lnTo>
                  <a:lnTo>
                    <a:pt x="1562" y="115"/>
                  </a:lnTo>
                  <a:lnTo>
                    <a:pt x="1463" y="118"/>
                  </a:lnTo>
                  <a:lnTo>
                    <a:pt x="1366" y="129"/>
                  </a:lnTo>
                  <a:lnTo>
                    <a:pt x="1271" y="145"/>
                  </a:lnTo>
                  <a:lnTo>
                    <a:pt x="1177" y="167"/>
                  </a:lnTo>
                  <a:lnTo>
                    <a:pt x="1087" y="195"/>
                  </a:lnTo>
                  <a:lnTo>
                    <a:pt x="1000" y="229"/>
                  </a:lnTo>
                  <a:lnTo>
                    <a:pt x="915" y="268"/>
                  </a:lnTo>
                  <a:lnTo>
                    <a:pt x="833" y="312"/>
                  </a:lnTo>
                  <a:lnTo>
                    <a:pt x="754" y="362"/>
                  </a:lnTo>
                  <a:lnTo>
                    <a:pt x="679" y="416"/>
                  </a:lnTo>
                  <a:lnTo>
                    <a:pt x="608" y="475"/>
                  </a:lnTo>
                  <a:lnTo>
                    <a:pt x="540" y="538"/>
                  </a:lnTo>
                  <a:lnTo>
                    <a:pt x="476" y="605"/>
                  </a:lnTo>
                  <a:lnTo>
                    <a:pt x="417" y="676"/>
                  </a:lnTo>
                  <a:lnTo>
                    <a:pt x="364" y="752"/>
                  </a:lnTo>
                  <a:lnTo>
                    <a:pt x="314" y="830"/>
                  </a:lnTo>
                  <a:lnTo>
                    <a:pt x="269" y="911"/>
                  </a:lnTo>
                  <a:lnTo>
                    <a:pt x="230" y="996"/>
                  </a:lnTo>
                  <a:lnTo>
                    <a:pt x="197" y="1084"/>
                  </a:lnTo>
                  <a:lnTo>
                    <a:pt x="168" y="1174"/>
                  </a:lnTo>
                  <a:lnTo>
                    <a:pt x="146" y="1267"/>
                  </a:lnTo>
                  <a:lnTo>
                    <a:pt x="129" y="1362"/>
                  </a:lnTo>
                  <a:lnTo>
                    <a:pt x="120" y="1458"/>
                  </a:lnTo>
                  <a:lnTo>
                    <a:pt x="117" y="1557"/>
                  </a:lnTo>
                  <a:lnTo>
                    <a:pt x="120" y="1653"/>
                  </a:lnTo>
                  <a:lnTo>
                    <a:pt x="129" y="1748"/>
                  </a:lnTo>
                  <a:lnTo>
                    <a:pt x="144" y="1841"/>
                  </a:lnTo>
                  <a:lnTo>
                    <a:pt x="166" y="1932"/>
                  </a:lnTo>
                  <a:lnTo>
                    <a:pt x="192" y="2020"/>
                  </a:lnTo>
                  <a:lnTo>
                    <a:pt x="225" y="2106"/>
                  </a:lnTo>
                  <a:lnTo>
                    <a:pt x="263" y="2190"/>
                  </a:lnTo>
                  <a:lnTo>
                    <a:pt x="306" y="2270"/>
                  </a:lnTo>
                  <a:lnTo>
                    <a:pt x="353" y="2348"/>
                  </a:lnTo>
                  <a:lnTo>
                    <a:pt x="406" y="2422"/>
                  </a:lnTo>
                  <a:lnTo>
                    <a:pt x="462" y="2492"/>
                  </a:lnTo>
                  <a:lnTo>
                    <a:pt x="523" y="2559"/>
                  </a:lnTo>
                  <a:lnTo>
                    <a:pt x="589" y="2622"/>
                  </a:lnTo>
                  <a:lnTo>
                    <a:pt x="657" y="2681"/>
                  </a:lnTo>
                  <a:lnTo>
                    <a:pt x="730" y="2735"/>
                  </a:lnTo>
                  <a:lnTo>
                    <a:pt x="805" y="2785"/>
                  </a:lnTo>
                  <a:lnTo>
                    <a:pt x="884" y="2830"/>
                  </a:lnTo>
                  <a:lnTo>
                    <a:pt x="966" y="2871"/>
                  </a:lnTo>
                  <a:lnTo>
                    <a:pt x="1051" y="2905"/>
                  </a:lnTo>
                  <a:lnTo>
                    <a:pt x="1138" y="2936"/>
                  </a:lnTo>
                  <a:lnTo>
                    <a:pt x="1229" y="2960"/>
                  </a:lnTo>
                  <a:lnTo>
                    <a:pt x="1320" y="2979"/>
                  </a:lnTo>
                  <a:lnTo>
                    <a:pt x="1415" y="2991"/>
                  </a:lnTo>
                  <a:lnTo>
                    <a:pt x="1174" y="2751"/>
                  </a:lnTo>
                  <a:lnTo>
                    <a:pt x="1165" y="2739"/>
                  </a:lnTo>
                  <a:lnTo>
                    <a:pt x="1158" y="2725"/>
                  </a:lnTo>
                  <a:lnTo>
                    <a:pt x="1156" y="2710"/>
                  </a:lnTo>
                  <a:lnTo>
                    <a:pt x="1158" y="2696"/>
                  </a:lnTo>
                  <a:lnTo>
                    <a:pt x="1165" y="2682"/>
                  </a:lnTo>
                  <a:lnTo>
                    <a:pt x="1174" y="2669"/>
                  </a:lnTo>
                  <a:lnTo>
                    <a:pt x="1186" y="2660"/>
                  </a:lnTo>
                  <a:lnTo>
                    <a:pt x="1200" y="2655"/>
                  </a:lnTo>
                  <a:lnTo>
                    <a:pt x="1215" y="2653"/>
                  </a:lnTo>
                  <a:lnTo>
                    <a:pt x="1230" y="2655"/>
                  </a:lnTo>
                  <a:lnTo>
                    <a:pt x="1244" y="2660"/>
                  </a:lnTo>
                  <a:lnTo>
                    <a:pt x="1255" y="2669"/>
                  </a:lnTo>
                  <a:lnTo>
                    <a:pt x="1602" y="3015"/>
                  </a:lnTo>
                  <a:lnTo>
                    <a:pt x="1609" y="3024"/>
                  </a:lnTo>
                  <a:lnTo>
                    <a:pt x="1615" y="3034"/>
                  </a:lnTo>
                  <a:lnTo>
                    <a:pt x="1619" y="3049"/>
                  </a:lnTo>
                  <a:lnTo>
                    <a:pt x="1619" y="3064"/>
                  </a:lnTo>
                  <a:lnTo>
                    <a:pt x="1615" y="3078"/>
                  </a:lnTo>
                  <a:lnTo>
                    <a:pt x="1609" y="3089"/>
                  </a:lnTo>
                  <a:lnTo>
                    <a:pt x="1602" y="3097"/>
                  </a:lnTo>
                  <a:lnTo>
                    <a:pt x="1255" y="3443"/>
                  </a:lnTo>
                  <a:lnTo>
                    <a:pt x="1244" y="3453"/>
                  </a:lnTo>
                  <a:lnTo>
                    <a:pt x="1229" y="3458"/>
                  </a:lnTo>
                  <a:lnTo>
                    <a:pt x="1215" y="3460"/>
                  </a:lnTo>
                  <a:lnTo>
                    <a:pt x="1200" y="3458"/>
                  </a:lnTo>
                  <a:lnTo>
                    <a:pt x="1186" y="3453"/>
                  </a:lnTo>
                  <a:lnTo>
                    <a:pt x="1174" y="3443"/>
                  </a:lnTo>
                  <a:lnTo>
                    <a:pt x="1165" y="3431"/>
                  </a:lnTo>
                  <a:lnTo>
                    <a:pt x="1158" y="3417"/>
                  </a:lnTo>
                  <a:lnTo>
                    <a:pt x="1156" y="3402"/>
                  </a:lnTo>
                  <a:lnTo>
                    <a:pt x="1158" y="3388"/>
                  </a:lnTo>
                  <a:lnTo>
                    <a:pt x="1165" y="3374"/>
                  </a:lnTo>
                  <a:lnTo>
                    <a:pt x="1174" y="3361"/>
                  </a:lnTo>
                  <a:lnTo>
                    <a:pt x="1429" y="3108"/>
                  </a:lnTo>
                  <a:lnTo>
                    <a:pt x="1329" y="3096"/>
                  </a:lnTo>
                  <a:lnTo>
                    <a:pt x="1232" y="3078"/>
                  </a:lnTo>
                  <a:lnTo>
                    <a:pt x="1137" y="3055"/>
                  </a:lnTo>
                  <a:lnTo>
                    <a:pt x="1045" y="3026"/>
                  </a:lnTo>
                  <a:lnTo>
                    <a:pt x="956" y="2991"/>
                  </a:lnTo>
                  <a:lnTo>
                    <a:pt x="868" y="2951"/>
                  </a:lnTo>
                  <a:lnTo>
                    <a:pt x="784" y="2906"/>
                  </a:lnTo>
                  <a:lnTo>
                    <a:pt x="703" y="2856"/>
                  </a:lnTo>
                  <a:lnTo>
                    <a:pt x="625" y="2802"/>
                  </a:lnTo>
                  <a:lnTo>
                    <a:pt x="552" y="2743"/>
                  </a:lnTo>
                  <a:lnTo>
                    <a:pt x="481" y="2680"/>
                  </a:lnTo>
                  <a:lnTo>
                    <a:pt x="415" y="2612"/>
                  </a:lnTo>
                  <a:lnTo>
                    <a:pt x="353" y="2540"/>
                  </a:lnTo>
                  <a:lnTo>
                    <a:pt x="295" y="2466"/>
                  </a:lnTo>
                  <a:lnTo>
                    <a:pt x="242" y="2387"/>
                  </a:lnTo>
                  <a:lnTo>
                    <a:pt x="193" y="2306"/>
                  </a:lnTo>
                  <a:lnTo>
                    <a:pt x="149" y="2221"/>
                  </a:lnTo>
                  <a:lnTo>
                    <a:pt x="111" y="2133"/>
                  </a:lnTo>
                  <a:lnTo>
                    <a:pt x="78" y="2042"/>
                  </a:lnTo>
                  <a:lnTo>
                    <a:pt x="50" y="1950"/>
                  </a:lnTo>
                  <a:lnTo>
                    <a:pt x="29" y="1855"/>
                  </a:lnTo>
                  <a:lnTo>
                    <a:pt x="14" y="1757"/>
                  </a:lnTo>
                  <a:lnTo>
                    <a:pt x="4" y="1658"/>
                  </a:lnTo>
                  <a:lnTo>
                    <a:pt x="0" y="1557"/>
                  </a:lnTo>
                  <a:lnTo>
                    <a:pt x="4" y="1455"/>
                  </a:lnTo>
                  <a:lnTo>
                    <a:pt x="14" y="1355"/>
                  </a:lnTo>
                  <a:lnTo>
                    <a:pt x="29" y="1256"/>
                  </a:lnTo>
                  <a:lnTo>
                    <a:pt x="53" y="1160"/>
                  </a:lnTo>
                  <a:lnTo>
                    <a:pt x="80" y="1065"/>
                  </a:lnTo>
                  <a:lnTo>
                    <a:pt x="115" y="974"/>
                  </a:lnTo>
                  <a:lnTo>
                    <a:pt x="153" y="885"/>
                  </a:lnTo>
                  <a:lnTo>
                    <a:pt x="198" y="800"/>
                  </a:lnTo>
                  <a:lnTo>
                    <a:pt x="248" y="717"/>
                  </a:lnTo>
                  <a:lnTo>
                    <a:pt x="302" y="639"/>
                  </a:lnTo>
                  <a:lnTo>
                    <a:pt x="362" y="563"/>
                  </a:lnTo>
                  <a:lnTo>
                    <a:pt x="425" y="491"/>
                  </a:lnTo>
                  <a:lnTo>
                    <a:pt x="493" y="424"/>
                  </a:lnTo>
                  <a:lnTo>
                    <a:pt x="564" y="360"/>
                  </a:lnTo>
                  <a:lnTo>
                    <a:pt x="640" y="301"/>
                  </a:lnTo>
                  <a:lnTo>
                    <a:pt x="720" y="246"/>
                  </a:lnTo>
                  <a:lnTo>
                    <a:pt x="802" y="197"/>
                  </a:lnTo>
                  <a:lnTo>
                    <a:pt x="888" y="152"/>
                  </a:lnTo>
                  <a:lnTo>
                    <a:pt x="978" y="113"/>
                  </a:lnTo>
                  <a:lnTo>
                    <a:pt x="1069" y="80"/>
                  </a:lnTo>
                  <a:lnTo>
                    <a:pt x="1163" y="51"/>
                  </a:lnTo>
                  <a:lnTo>
                    <a:pt x="1259" y="29"/>
                  </a:lnTo>
                  <a:lnTo>
                    <a:pt x="1358" y="14"/>
                  </a:lnTo>
                  <a:lnTo>
                    <a:pt x="1459" y="3"/>
                  </a:lnTo>
                  <a:lnTo>
                    <a:pt x="15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1" name="Group 380"/>
          <p:cNvGrpSpPr/>
          <p:nvPr/>
        </p:nvGrpSpPr>
        <p:grpSpPr>
          <a:xfrm>
            <a:off x="3551821" y="3476584"/>
            <a:ext cx="401637" cy="523875"/>
            <a:chOff x="3589338" y="3473451"/>
            <a:chExt cx="401637" cy="523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8" name="Freeform 252"/>
            <p:cNvSpPr>
              <a:spLocks noEditPoints="1"/>
            </p:cNvSpPr>
            <p:nvPr/>
          </p:nvSpPr>
          <p:spPr bwMode="auto">
            <a:xfrm>
              <a:off x="3589338" y="3473451"/>
              <a:ext cx="401637" cy="523875"/>
            </a:xfrm>
            <a:custGeom>
              <a:avLst/>
              <a:gdLst>
                <a:gd name="T0" fmla="*/ 116 w 2534"/>
                <a:gd name="T1" fmla="*/ 3182 h 3299"/>
                <a:gd name="T2" fmla="*/ 2418 w 2534"/>
                <a:gd name="T3" fmla="*/ 2952 h 3299"/>
                <a:gd name="T4" fmla="*/ 116 w 2534"/>
                <a:gd name="T5" fmla="*/ 1446 h 3299"/>
                <a:gd name="T6" fmla="*/ 2418 w 2534"/>
                <a:gd name="T7" fmla="*/ 2835 h 3299"/>
                <a:gd name="T8" fmla="*/ 116 w 2534"/>
                <a:gd name="T9" fmla="*/ 1446 h 3299"/>
                <a:gd name="T10" fmla="*/ 1177 w 2534"/>
                <a:gd name="T11" fmla="*/ 118 h 3299"/>
                <a:gd name="T12" fmla="*/ 1059 w 2534"/>
                <a:gd name="T13" fmla="*/ 141 h 3299"/>
                <a:gd name="T14" fmla="*/ 950 w 2534"/>
                <a:gd name="T15" fmla="*/ 183 h 3299"/>
                <a:gd name="T16" fmla="*/ 854 w 2534"/>
                <a:gd name="T17" fmla="*/ 243 h 3299"/>
                <a:gd name="T18" fmla="*/ 772 w 2534"/>
                <a:gd name="T19" fmla="*/ 318 h 3299"/>
                <a:gd name="T20" fmla="*/ 706 w 2534"/>
                <a:gd name="T21" fmla="*/ 407 h 3299"/>
                <a:gd name="T22" fmla="*/ 661 w 2534"/>
                <a:gd name="T23" fmla="*/ 507 h 3299"/>
                <a:gd name="T24" fmla="*/ 636 w 2534"/>
                <a:gd name="T25" fmla="*/ 615 h 3299"/>
                <a:gd name="T26" fmla="*/ 633 w 2534"/>
                <a:gd name="T27" fmla="*/ 1331 h 3299"/>
                <a:gd name="T28" fmla="*/ 1843 w 2534"/>
                <a:gd name="T29" fmla="*/ 672 h 3299"/>
                <a:gd name="T30" fmla="*/ 1831 w 2534"/>
                <a:gd name="T31" fmla="*/ 559 h 3299"/>
                <a:gd name="T32" fmla="*/ 1795 w 2534"/>
                <a:gd name="T33" fmla="*/ 455 h 3299"/>
                <a:gd name="T34" fmla="*/ 1739 w 2534"/>
                <a:gd name="T35" fmla="*/ 360 h 3299"/>
                <a:gd name="T36" fmla="*/ 1665 w 2534"/>
                <a:gd name="T37" fmla="*/ 279 h 3299"/>
                <a:gd name="T38" fmla="*/ 1575 w 2534"/>
                <a:gd name="T39" fmla="*/ 211 h 3299"/>
                <a:gd name="T40" fmla="*/ 1473 w 2534"/>
                <a:gd name="T41" fmla="*/ 160 h 3299"/>
                <a:gd name="T42" fmla="*/ 1360 w 2534"/>
                <a:gd name="T43" fmla="*/ 128 h 3299"/>
                <a:gd name="T44" fmla="*/ 1238 w 2534"/>
                <a:gd name="T45" fmla="*/ 116 h 3299"/>
                <a:gd name="T46" fmla="*/ 1307 w 2534"/>
                <a:gd name="T47" fmla="*/ 3 h 3299"/>
                <a:gd name="T48" fmla="*/ 1440 w 2534"/>
                <a:gd name="T49" fmla="*/ 27 h 3299"/>
                <a:gd name="T50" fmla="*/ 1563 w 2534"/>
                <a:gd name="T51" fmla="*/ 72 h 3299"/>
                <a:gd name="T52" fmla="*/ 1673 w 2534"/>
                <a:gd name="T53" fmla="*/ 137 h 3299"/>
                <a:gd name="T54" fmla="*/ 1769 w 2534"/>
                <a:gd name="T55" fmla="*/ 218 h 3299"/>
                <a:gd name="T56" fmla="*/ 1848 w 2534"/>
                <a:gd name="T57" fmla="*/ 315 h 3299"/>
                <a:gd name="T58" fmla="*/ 1907 w 2534"/>
                <a:gd name="T59" fmla="*/ 424 h 3299"/>
                <a:gd name="T60" fmla="*/ 1944 w 2534"/>
                <a:gd name="T61" fmla="*/ 544 h 3299"/>
                <a:gd name="T62" fmla="*/ 1958 w 2534"/>
                <a:gd name="T63" fmla="*/ 672 h 3299"/>
                <a:gd name="T64" fmla="*/ 2534 w 2534"/>
                <a:gd name="T65" fmla="*/ 1331 h 3299"/>
                <a:gd name="T66" fmla="*/ 0 w 2534"/>
                <a:gd name="T67" fmla="*/ 3299 h 3299"/>
                <a:gd name="T68" fmla="*/ 519 w 2534"/>
                <a:gd name="T69" fmla="*/ 1331 h 3299"/>
                <a:gd name="T70" fmla="*/ 522 w 2534"/>
                <a:gd name="T71" fmla="*/ 607 h 3299"/>
                <a:gd name="T72" fmla="*/ 547 w 2534"/>
                <a:gd name="T73" fmla="*/ 483 h 3299"/>
                <a:gd name="T74" fmla="*/ 595 w 2534"/>
                <a:gd name="T75" fmla="*/ 369 h 3299"/>
                <a:gd name="T76" fmla="*/ 665 w 2534"/>
                <a:gd name="T77" fmla="*/ 266 h 3299"/>
                <a:gd name="T78" fmla="*/ 753 w 2534"/>
                <a:gd name="T79" fmla="*/ 176 h 3299"/>
                <a:gd name="T80" fmla="*/ 857 w 2534"/>
                <a:gd name="T81" fmla="*/ 102 h 3299"/>
                <a:gd name="T82" fmla="*/ 974 w 2534"/>
                <a:gd name="T83" fmla="*/ 47 h 3299"/>
                <a:gd name="T84" fmla="*/ 1102 w 2534"/>
                <a:gd name="T85" fmla="*/ 12 h 3299"/>
                <a:gd name="T86" fmla="*/ 1238 w 2534"/>
                <a:gd name="T87" fmla="*/ 0 h 3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534" h="3299">
                  <a:moveTo>
                    <a:pt x="116" y="2952"/>
                  </a:moveTo>
                  <a:lnTo>
                    <a:pt x="116" y="3182"/>
                  </a:lnTo>
                  <a:lnTo>
                    <a:pt x="2418" y="3182"/>
                  </a:lnTo>
                  <a:lnTo>
                    <a:pt x="2418" y="2952"/>
                  </a:lnTo>
                  <a:lnTo>
                    <a:pt x="116" y="2952"/>
                  </a:lnTo>
                  <a:close/>
                  <a:moveTo>
                    <a:pt x="116" y="1446"/>
                  </a:moveTo>
                  <a:lnTo>
                    <a:pt x="116" y="2835"/>
                  </a:lnTo>
                  <a:lnTo>
                    <a:pt x="2418" y="2835"/>
                  </a:lnTo>
                  <a:lnTo>
                    <a:pt x="2418" y="1446"/>
                  </a:lnTo>
                  <a:lnTo>
                    <a:pt x="116" y="1446"/>
                  </a:lnTo>
                  <a:close/>
                  <a:moveTo>
                    <a:pt x="1238" y="116"/>
                  </a:moveTo>
                  <a:lnTo>
                    <a:pt x="1177" y="118"/>
                  </a:lnTo>
                  <a:lnTo>
                    <a:pt x="1116" y="128"/>
                  </a:lnTo>
                  <a:lnTo>
                    <a:pt x="1059" y="141"/>
                  </a:lnTo>
                  <a:lnTo>
                    <a:pt x="1002" y="160"/>
                  </a:lnTo>
                  <a:lnTo>
                    <a:pt x="950" y="183"/>
                  </a:lnTo>
                  <a:lnTo>
                    <a:pt x="900" y="211"/>
                  </a:lnTo>
                  <a:lnTo>
                    <a:pt x="854" y="243"/>
                  </a:lnTo>
                  <a:lnTo>
                    <a:pt x="811" y="279"/>
                  </a:lnTo>
                  <a:lnTo>
                    <a:pt x="772" y="318"/>
                  </a:lnTo>
                  <a:lnTo>
                    <a:pt x="737" y="360"/>
                  </a:lnTo>
                  <a:lnTo>
                    <a:pt x="706" y="407"/>
                  </a:lnTo>
                  <a:lnTo>
                    <a:pt x="682" y="455"/>
                  </a:lnTo>
                  <a:lnTo>
                    <a:pt x="661" y="507"/>
                  </a:lnTo>
                  <a:lnTo>
                    <a:pt x="646" y="559"/>
                  </a:lnTo>
                  <a:lnTo>
                    <a:pt x="636" y="615"/>
                  </a:lnTo>
                  <a:lnTo>
                    <a:pt x="633" y="672"/>
                  </a:lnTo>
                  <a:lnTo>
                    <a:pt x="633" y="1331"/>
                  </a:lnTo>
                  <a:lnTo>
                    <a:pt x="1843" y="1331"/>
                  </a:lnTo>
                  <a:lnTo>
                    <a:pt x="1843" y="672"/>
                  </a:lnTo>
                  <a:lnTo>
                    <a:pt x="1840" y="615"/>
                  </a:lnTo>
                  <a:lnTo>
                    <a:pt x="1831" y="559"/>
                  </a:lnTo>
                  <a:lnTo>
                    <a:pt x="1815" y="507"/>
                  </a:lnTo>
                  <a:lnTo>
                    <a:pt x="1795" y="455"/>
                  </a:lnTo>
                  <a:lnTo>
                    <a:pt x="1769" y="407"/>
                  </a:lnTo>
                  <a:lnTo>
                    <a:pt x="1739" y="360"/>
                  </a:lnTo>
                  <a:lnTo>
                    <a:pt x="1704" y="318"/>
                  </a:lnTo>
                  <a:lnTo>
                    <a:pt x="1665" y="279"/>
                  </a:lnTo>
                  <a:lnTo>
                    <a:pt x="1622" y="243"/>
                  </a:lnTo>
                  <a:lnTo>
                    <a:pt x="1575" y="211"/>
                  </a:lnTo>
                  <a:lnTo>
                    <a:pt x="1526" y="183"/>
                  </a:lnTo>
                  <a:lnTo>
                    <a:pt x="1473" y="160"/>
                  </a:lnTo>
                  <a:lnTo>
                    <a:pt x="1417" y="141"/>
                  </a:lnTo>
                  <a:lnTo>
                    <a:pt x="1360" y="128"/>
                  </a:lnTo>
                  <a:lnTo>
                    <a:pt x="1300" y="118"/>
                  </a:lnTo>
                  <a:lnTo>
                    <a:pt x="1238" y="116"/>
                  </a:lnTo>
                  <a:close/>
                  <a:moveTo>
                    <a:pt x="1238" y="0"/>
                  </a:moveTo>
                  <a:lnTo>
                    <a:pt x="1307" y="3"/>
                  </a:lnTo>
                  <a:lnTo>
                    <a:pt x="1374" y="12"/>
                  </a:lnTo>
                  <a:lnTo>
                    <a:pt x="1440" y="27"/>
                  </a:lnTo>
                  <a:lnTo>
                    <a:pt x="1503" y="47"/>
                  </a:lnTo>
                  <a:lnTo>
                    <a:pt x="1563" y="72"/>
                  </a:lnTo>
                  <a:lnTo>
                    <a:pt x="1619" y="102"/>
                  </a:lnTo>
                  <a:lnTo>
                    <a:pt x="1673" y="137"/>
                  </a:lnTo>
                  <a:lnTo>
                    <a:pt x="1723" y="176"/>
                  </a:lnTo>
                  <a:lnTo>
                    <a:pt x="1769" y="218"/>
                  </a:lnTo>
                  <a:lnTo>
                    <a:pt x="1811" y="266"/>
                  </a:lnTo>
                  <a:lnTo>
                    <a:pt x="1848" y="315"/>
                  </a:lnTo>
                  <a:lnTo>
                    <a:pt x="1880" y="369"/>
                  </a:lnTo>
                  <a:lnTo>
                    <a:pt x="1907" y="424"/>
                  </a:lnTo>
                  <a:lnTo>
                    <a:pt x="1929" y="483"/>
                  </a:lnTo>
                  <a:lnTo>
                    <a:pt x="1944" y="544"/>
                  </a:lnTo>
                  <a:lnTo>
                    <a:pt x="1955" y="607"/>
                  </a:lnTo>
                  <a:lnTo>
                    <a:pt x="1958" y="672"/>
                  </a:lnTo>
                  <a:lnTo>
                    <a:pt x="1958" y="1331"/>
                  </a:lnTo>
                  <a:lnTo>
                    <a:pt x="2534" y="1331"/>
                  </a:lnTo>
                  <a:lnTo>
                    <a:pt x="2534" y="3299"/>
                  </a:lnTo>
                  <a:lnTo>
                    <a:pt x="0" y="3299"/>
                  </a:lnTo>
                  <a:lnTo>
                    <a:pt x="0" y="1331"/>
                  </a:lnTo>
                  <a:lnTo>
                    <a:pt x="519" y="1331"/>
                  </a:lnTo>
                  <a:lnTo>
                    <a:pt x="519" y="672"/>
                  </a:lnTo>
                  <a:lnTo>
                    <a:pt x="522" y="607"/>
                  </a:lnTo>
                  <a:lnTo>
                    <a:pt x="531" y="544"/>
                  </a:lnTo>
                  <a:lnTo>
                    <a:pt x="547" y="483"/>
                  </a:lnTo>
                  <a:lnTo>
                    <a:pt x="569" y="424"/>
                  </a:lnTo>
                  <a:lnTo>
                    <a:pt x="595" y="369"/>
                  </a:lnTo>
                  <a:lnTo>
                    <a:pt x="628" y="315"/>
                  </a:lnTo>
                  <a:lnTo>
                    <a:pt x="665" y="266"/>
                  </a:lnTo>
                  <a:lnTo>
                    <a:pt x="707" y="218"/>
                  </a:lnTo>
                  <a:lnTo>
                    <a:pt x="753" y="176"/>
                  </a:lnTo>
                  <a:lnTo>
                    <a:pt x="802" y="137"/>
                  </a:lnTo>
                  <a:lnTo>
                    <a:pt x="857" y="102"/>
                  </a:lnTo>
                  <a:lnTo>
                    <a:pt x="913" y="72"/>
                  </a:lnTo>
                  <a:lnTo>
                    <a:pt x="974" y="47"/>
                  </a:lnTo>
                  <a:lnTo>
                    <a:pt x="1036" y="27"/>
                  </a:lnTo>
                  <a:lnTo>
                    <a:pt x="1102" y="12"/>
                  </a:lnTo>
                  <a:lnTo>
                    <a:pt x="1168" y="3"/>
                  </a:lnTo>
                  <a:lnTo>
                    <a:pt x="12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" name="Freeform 253"/>
            <p:cNvSpPr>
              <a:spLocks noEditPoints="1"/>
            </p:cNvSpPr>
            <p:nvPr/>
          </p:nvSpPr>
          <p:spPr bwMode="auto">
            <a:xfrm>
              <a:off x="3754438" y="3757613"/>
              <a:ext cx="73025" cy="128588"/>
            </a:xfrm>
            <a:custGeom>
              <a:avLst/>
              <a:gdLst>
                <a:gd name="T0" fmla="*/ 204 w 461"/>
                <a:gd name="T1" fmla="*/ 119 h 810"/>
                <a:gd name="T2" fmla="*/ 159 w 461"/>
                <a:gd name="T3" fmla="*/ 141 h 810"/>
                <a:gd name="T4" fmla="*/ 127 w 461"/>
                <a:gd name="T5" fmla="*/ 181 h 810"/>
                <a:gd name="T6" fmla="*/ 116 w 461"/>
                <a:gd name="T7" fmla="*/ 231 h 810"/>
                <a:gd name="T8" fmla="*/ 119 w 461"/>
                <a:gd name="T9" fmla="*/ 605 h 810"/>
                <a:gd name="T10" fmla="*/ 141 w 461"/>
                <a:gd name="T11" fmla="*/ 651 h 810"/>
                <a:gd name="T12" fmla="*/ 181 w 461"/>
                <a:gd name="T13" fmla="*/ 683 h 810"/>
                <a:gd name="T14" fmla="*/ 231 w 461"/>
                <a:gd name="T15" fmla="*/ 694 h 810"/>
                <a:gd name="T16" fmla="*/ 281 w 461"/>
                <a:gd name="T17" fmla="*/ 683 h 810"/>
                <a:gd name="T18" fmla="*/ 320 w 461"/>
                <a:gd name="T19" fmla="*/ 651 h 810"/>
                <a:gd name="T20" fmla="*/ 343 w 461"/>
                <a:gd name="T21" fmla="*/ 605 h 810"/>
                <a:gd name="T22" fmla="*/ 346 w 461"/>
                <a:gd name="T23" fmla="*/ 231 h 810"/>
                <a:gd name="T24" fmla="*/ 334 w 461"/>
                <a:gd name="T25" fmla="*/ 181 h 810"/>
                <a:gd name="T26" fmla="*/ 303 w 461"/>
                <a:gd name="T27" fmla="*/ 141 h 810"/>
                <a:gd name="T28" fmla="*/ 257 w 461"/>
                <a:gd name="T29" fmla="*/ 119 h 810"/>
                <a:gd name="T30" fmla="*/ 231 w 461"/>
                <a:gd name="T31" fmla="*/ 0 h 810"/>
                <a:gd name="T32" fmla="*/ 304 w 461"/>
                <a:gd name="T33" fmla="*/ 12 h 810"/>
                <a:gd name="T34" fmla="*/ 367 w 461"/>
                <a:gd name="T35" fmla="*/ 45 h 810"/>
                <a:gd name="T36" fmla="*/ 416 w 461"/>
                <a:gd name="T37" fmla="*/ 94 h 810"/>
                <a:gd name="T38" fmla="*/ 449 w 461"/>
                <a:gd name="T39" fmla="*/ 158 h 810"/>
                <a:gd name="T40" fmla="*/ 461 w 461"/>
                <a:gd name="T41" fmla="*/ 231 h 810"/>
                <a:gd name="T42" fmla="*/ 458 w 461"/>
                <a:gd name="T43" fmla="*/ 617 h 810"/>
                <a:gd name="T44" fmla="*/ 436 w 461"/>
                <a:gd name="T45" fmla="*/ 685 h 810"/>
                <a:gd name="T46" fmla="*/ 394 w 461"/>
                <a:gd name="T47" fmla="*/ 742 h 810"/>
                <a:gd name="T48" fmla="*/ 336 w 461"/>
                <a:gd name="T49" fmla="*/ 785 h 810"/>
                <a:gd name="T50" fmla="*/ 268 w 461"/>
                <a:gd name="T51" fmla="*/ 807 h 810"/>
                <a:gd name="T52" fmla="*/ 194 w 461"/>
                <a:gd name="T53" fmla="*/ 807 h 810"/>
                <a:gd name="T54" fmla="*/ 125 w 461"/>
                <a:gd name="T55" fmla="*/ 785 h 810"/>
                <a:gd name="T56" fmla="*/ 68 w 461"/>
                <a:gd name="T57" fmla="*/ 742 h 810"/>
                <a:gd name="T58" fmla="*/ 26 w 461"/>
                <a:gd name="T59" fmla="*/ 685 h 810"/>
                <a:gd name="T60" fmla="*/ 3 w 461"/>
                <a:gd name="T61" fmla="*/ 617 h 810"/>
                <a:gd name="T62" fmla="*/ 0 w 461"/>
                <a:gd name="T63" fmla="*/ 231 h 810"/>
                <a:gd name="T64" fmla="*/ 12 w 461"/>
                <a:gd name="T65" fmla="*/ 158 h 810"/>
                <a:gd name="T66" fmla="*/ 45 w 461"/>
                <a:gd name="T67" fmla="*/ 94 h 810"/>
                <a:gd name="T68" fmla="*/ 94 w 461"/>
                <a:gd name="T69" fmla="*/ 45 h 810"/>
                <a:gd name="T70" fmla="*/ 158 w 461"/>
                <a:gd name="T71" fmla="*/ 12 h 810"/>
                <a:gd name="T72" fmla="*/ 231 w 461"/>
                <a:gd name="T73" fmla="*/ 0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1" h="810">
                  <a:moveTo>
                    <a:pt x="231" y="116"/>
                  </a:moveTo>
                  <a:lnTo>
                    <a:pt x="204" y="119"/>
                  </a:lnTo>
                  <a:lnTo>
                    <a:pt x="181" y="127"/>
                  </a:lnTo>
                  <a:lnTo>
                    <a:pt x="159" y="141"/>
                  </a:lnTo>
                  <a:lnTo>
                    <a:pt x="141" y="159"/>
                  </a:lnTo>
                  <a:lnTo>
                    <a:pt x="127" y="181"/>
                  </a:lnTo>
                  <a:lnTo>
                    <a:pt x="119" y="205"/>
                  </a:lnTo>
                  <a:lnTo>
                    <a:pt x="116" y="231"/>
                  </a:lnTo>
                  <a:lnTo>
                    <a:pt x="116" y="579"/>
                  </a:lnTo>
                  <a:lnTo>
                    <a:pt x="119" y="605"/>
                  </a:lnTo>
                  <a:lnTo>
                    <a:pt x="127" y="629"/>
                  </a:lnTo>
                  <a:lnTo>
                    <a:pt x="141" y="651"/>
                  </a:lnTo>
                  <a:lnTo>
                    <a:pt x="159" y="669"/>
                  </a:lnTo>
                  <a:lnTo>
                    <a:pt x="181" y="683"/>
                  </a:lnTo>
                  <a:lnTo>
                    <a:pt x="204" y="691"/>
                  </a:lnTo>
                  <a:lnTo>
                    <a:pt x="231" y="694"/>
                  </a:lnTo>
                  <a:lnTo>
                    <a:pt x="257" y="691"/>
                  </a:lnTo>
                  <a:lnTo>
                    <a:pt x="281" y="683"/>
                  </a:lnTo>
                  <a:lnTo>
                    <a:pt x="303" y="669"/>
                  </a:lnTo>
                  <a:lnTo>
                    <a:pt x="320" y="651"/>
                  </a:lnTo>
                  <a:lnTo>
                    <a:pt x="334" y="629"/>
                  </a:lnTo>
                  <a:lnTo>
                    <a:pt x="343" y="605"/>
                  </a:lnTo>
                  <a:lnTo>
                    <a:pt x="346" y="579"/>
                  </a:lnTo>
                  <a:lnTo>
                    <a:pt x="346" y="231"/>
                  </a:lnTo>
                  <a:lnTo>
                    <a:pt x="343" y="205"/>
                  </a:lnTo>
                  <a:lnTo>
                    <a:pt x="334" y="181"/>
                  </a:lnTo>
                  <a:lnTo>
                    <a:pt x="320" y="159"/>
                  </a:lnTo>
                  <a:lnTo>
                    <a:pt x="303" y="141"/>
                  </a:lnTo>
                  <a:lnTo>
                    <a:pt x="281" y="127"/>
                  </a:lnTo>
                  <a:lnTo>
                    <a:pt x="257" y="119"/>
                  </a:lnTo>
                  <a:lnTo>
                    <a:pt x="231" y="116"/>
                  </a:lnTo>
                  <a:close/>
                  <a:moveTo>
                    <a:pt x="231" y="0"/>
                  </a:moveTo>
                  <a:lnTo>
                    <a:pt x="268" y="3"/>
                  </a:lnTo>
                  <a:lnTo>
                    <a:pt x="304" y="12"/>
                  </a:lnTo>
                  <a:lnTo>
                    <a:pt x="336" y="26"/>
                  </a:lnTo>
                  <a:lnTo>
                    <a:pt x="367" y="45"/>
                  </a:lnTo>
                  <a:lnTo>
                    <a:pt x="394" y="68"/>
                  </a:lnTo>
                  <a:lnTo>
                    <a:pt x="416" y="94"/>
                  </a:lnTo>
                  <a:lnTo>
                    <a:pt x="436" y="125"/>
                  </a:lnTo>
                  <a:lnTo>
                    <a:pt x="449" y="158"/>
                  </a:lnTo>
                  <a:lnTo>
                    <a:pt x="458" y="194"/>
                  </a:lnTo>
                  <a:lnTo>
                    <a:pt x="461" y="231"/>
                  </a:lnTo>
                  <a:lnTo>
                    <a:pt x="461" y="579"/>
                  </a:lnTo>
                  <a:lnTo>
                    <a:pt x="458" y="617"/>
                  </a:lnTo>
                  <a:lnTo>
                    <a:pt x="449" y="652"/>
                  </a:lnTo>
                  <a:lnTo>
                    <a:pt x="436" y="685"/>
                  </a:lnTo>
                  <a:lnTo>
                    <a:pt x="416" y="716"/>
                  </a:lnTo>
                  <a:lnTo>
                    <a:pt x="394" y="742"/>
                  </a:lnTo>
                  <a:lnTo>
                    <a:pt x="367" y="765"/>
                  </a:lnTo>
                  <a:lnTo>
                    <a:pt x="336" y="785"/>
                  </a:lnTo>
                  <a:lnTo>
                    <a:pt x="304" y="798"/>
                  </a:lnTo>
                  <a:lnTo>
                    <a:pt x="268" y="807"/>
                  </a:lnTo>
                  <a:lnTo>
                    <a:pt x="231" y="810"/>
                  </a:lnTo>
                  <a:lnTo>
                    <a:pt x="194" y="807"/>
                  </a:lnTo>
                  <a:lnTo>
                    <a:pt x="158" y="798"/>
                  </a:lnTo>
                  <a:lnTo>
                    <a:pt x="125" y="785"/>
                  </a:lnTo>
                  <a:lnTo>
                    <a:pt x="94" y="765"/>
                  </a:lnTo>
                  <a:lnTo>
                    <a:pt x="68" y="742"/>
                  </a:lnTo>
                  <a:lnTo>
                    <a:pt x="45" y="716"/>
                  </a:lnTo>
                  <a:lnTo>
                    <a:pt x="26" y="685"/>
                  </a:lnTo>
                  <a:lnTo>
                    <a:pt x="12" y="652"/>
                  </a:lnTo>
                  <a:lnTo>
                    <a:pt x="3" y="617"/>
                  </a:lnTo>
                  <a:lnTo>
                    <a:pt x="0" y="579"/>
                  </a:lnTo>
                  <a:lnTo>
                    <a:pt x="0" y="231"/>
                  </a:lnTo>
                  <a:lnTo>
                    <a:pt x="3" y="194"/>
                  </a:lnTo>
                  <a:lnTo>
                    <a:pt x="12" y="158"/>
                  </a:lnTo>
                  <a:lnTo>
                    <a:pt x="26" y="125"/>
                  </a:lnTo>
                  <a:lnTo>
                    <a:pt x="45" y="94"/>
                  </a:lnTo>
                  <a:lnTo>
                    <a:pt x="68" y="68"/>
                  </a:lnTo>
                  <a:lnTo>
                    <a:pt x="94" y="45"/>
                  </a:lnTo>
                  <a:lnTo>
                    <a:pt x="125" y="26"/>
                  </a:lnTo>
                  <a:lnTo>
                    <a:pt x="158" y="12"/>
                  </a:lnTo>
                  <a:lnTo>
                    <a:pt x="194" y="3"/>
                  </a:lnTo>
                  <a:lnTo>
                    <a:pt x="2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9" name="Group 898"/>
          <p:cNvGrpSpPr/>
          <p:nvPr/>
        </p:nvGrpSpPr>
        <p:grpSpPr>
          <a:xfrm>
            <a:off x="2616326" y="3476584"/>
            <a:ext cx="401638" cy="523875"/>
            <a:chOff x="2667000" y="3473451"/>
            <a:chExt cx="401638" cy="523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7" name="Freeform 258"/>
            <p:cNvSpPr>
              <a:spLocks noEditPoints="1"/>
            </p:cNvSpPr>
            <p:nvPr/>
          </p:nvSpPr>
          <p:spPr bwMode="auto">
            <a:xfrm>
              <a:off x="2667000" y="3473451"/>
              <a:ext cx="401638" cy="523875"/>
            </a:xfrm>
            <a:custGeom>
              <a:avLst/>
              <a:gdLst>
                <a:gd name="T0" fmla="*/ 116 w 2534"/>
                <a:gd name="T1" fmla="*/ 3182 h 3299"/>
                <a:gd name="T2" fmla="*/ 2418 w 2534"/>
                <a:gd name="T3" fmla="*/ 2952 h 3299"/>
                <a:gd name="T4" fmla="*/ 116 w 2534"/>
                <a:gd name="T5" fmla="*/ 1446 h 3299"/>
                <a:gd name="T6" fmla="*/ 2418 w 2534"/>
                <a:gd name="T7" fmla="*/ 2835 h 3299"/>
                <a:gd name="T8" fmla="*/ 116 w 2534"/>
                <a:gd name="T9" fmla="*/ 1446 h 3299"/>
                <a:gd name="T10" fmla="*/ 1307 w 2534"/>
                <a:gd name="T11" fmla="*/ 3 h 3299"/>
                <a:gd name="T12" fmla="*/ 1440 w 2534"/>
                <a:gd name="T13" fmla="*/ 27 h 3299"/>
                <a:gd name="T14" fmla="*/ 1563 w 2534"/>
                <a:gd name="T15" fmla="*/ 72 h 3299"/>
                <a:gd name="T16" fmla="*/ 1673 w 2534"/>
                <a:gd name="T17" fmla="*/ 137 h 3299"/>
                <a:gd name="T18" fmla="*/ 1769 w 2534"/>
                <a:gd name="T19" fmla="*/ 218 h 3299"/>
                <a:gd name="T20" fmla="*/ 1848 w 2534"/>
                <a:gd name="T21" fmla="*/ 315 h 3299"/>
                <a:gd name="T22" fmla="*/ 1907 w 2534"/>
                <a:gd name="T23" fmla="*/ 424 h 3299"/>
                <a:gd name="T24" fmla="*/ 1944 w 2534"/>
                <a:gd name="T25" fmla="*/ 544 h 3299"/>
                <a:gd name="T26" fmla="*/ 1958 w 2534"/>
                <a:gd name="T27" fmla="*/ 672 h 3299"/>
                <a:gd name="T28" fmla="*/ 2534 w 2534"/>
                <a:gd name="T29" fmla="*/ 1331 h 3299"/>
                <a:gd name="T30" fmla="*/ 0 w 2534"/>
                <a:gd name="T31" fmla="*/ 3299 h 3299"/>
                <a:gd name="T32" fmla="*/ 1843 w 2534"/>
                <a:gd name="T33" fmla="*/ 1331 h 3299"/>
                <a:gd name="T34" fmla="*/ 1840 w 2534"/>
                <a:gd name="T35" fmla="*/ 615 h 3299"/>
                <a:gd name="T36" fmla="*/ 1815 w 2534"/>
                <a:gd name="T37" fmla="*/ 507 h 3299"/>
                <a:gd name="T38" fmla="*/ 1769 w 2534"/>
                <a:gd name="T39" fmla="*/ 407 h 3299"/>
                <a:gd name="T40" fmla="*/ 1704 w 2534"/>
                <a:gd name="T41" fmla="*/ 318 h 3299"/>
                <a:gd name="T42" fmla="*/ 1622 w 2534"/>
                <a:gd name="T43" fmla="*/ 243 h 3299"/>
                <a:gd name="T44" fmla="*/ 1526 w 2534"/>
                <a:gd name="T45" fmla="*/ 183 h 3299"/>
                <a:gd name="T46" fmla="*/ 1417 w 2534"/>
                <a:gd name="T47" fmla="*/ 141 h 3299"/>
                <a:gd name="T48" fmla="*/ 1300 w 2534"/>
                <a:gd name="T49" fmla="*/ 118 h 3299"/>
                <a:gd name="T50" fmla="*/ 1177 w 2534"/>
                <a:gd name="T51" fmla="*/ 118 h 3299"/>
                <a:gd name="T52" fmla="*/ 1059 w 2534"/>
                <a:gd name="T53" fmla="*/ 141 h 3299"/>
                <a:gd name="T54" fmla="*/ 950 w 2534"/>
                <a:gd name="T55" fmla="*/ 183 h 3299"/>
                <a:gd name="T56" fmla="*/ 854 w 2534"/>
                <a:gd name="T57" fmla="*/ 243 h 3299"/>
                <a:gd name="T58" fmla="*/ 772 w 2534"/>
                <a:gd name="T59" fmla="*/ 318 h 3299"/>
                <a:gd name="T60" fmla="*/ 706 w 2534"/>
                <a:gd name="T61" fmla="*/ 407 h 3299"/>
                <a:gd name="T62" fmla="*/ 661 w 2534"/>
                <a:gd name="T63" fmla="*/ 507 h 3299"/>
                <a:gd name="T64" fmla="*/ 636 w 2534"/>
                <a:gd name="T65" fmla="*/ 615 h 3299"/>
                <a:gd name="T66" fmla="*/ 633 w 2534"/>
                <a:gd name="T67" fmla="*/ 857 h 3299"/>
                <a:gd name="T68" fmla="*/ 622 w 2534"/>
                <a:gd name="T69" fmla="*/ 892 h 3299"/>
                <a:gd name="T70" fmla="*/ 594 w 2534"/>
                <a:gd name="T71" fmla="*/ 913 h 3299"/>
                <a:gd name="T72" fmla="*/ 558 w 2534"/>
                <a:gd name="T73" fmla="*/ 913 h 3299"/>
                <a:gd name="T74" fmla="*/ 530 w 2534"/>
                <a:gd name="T75" fmla="*/ 892 h 3299"/>
                <a:gd name="T76" fmla="*/ 519 w 2534"/>
                <a:gd name="T77" fmla="*/ 857 h 3299"/>
                <a:gd name="T78" fmla="*/ 522 w 2534"/>
                <a:gd name="T79" fmla="*/ 607 h 3299"/>
                <a:gd name="T80" fmla="*/ 547 w 2534"/>
                <a:gd name="T81" fmla="*/ 483 h 3299"/>
                <a:gd name="T82" fmla="*/ 595 w 2534"/>
                <a:gd name="T83" fmla="*/ 369 h 3299"/>
                <a:gd name="T84" fmla="*/ 665 w 2534"/>
                <a:gd name="T85" fmla="*/ 266 h 3299"/>
                <a:gd name="T86" fmla="*/ 753 w 2534"/>
                <a:gd name="T87" fmla="*/ 176 h 3299"/>
                <a:gd name="T88" fmla="*/ 857 w 2534"/>
                <a:gd name="T89" fmla="*/ 102 h 3299"/>
                <a:gd name="T90" fmla="*/ 974 w 2534"/>
                <a:gd name="T91" fmla="*/ 47 h 3299"/>
                <a:gd name="T92" fmla="*/ 1102 w 2534"/>
                <a:gd name="T93" fmla="*/ 12 h 3299"/>
                <a:gd name="T94" fmla="*/ 1238 w 2534"/>
                <a:gd name="T95" fmla="*/ 0 h 3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34" h="3299">
                  <a:moveTo>
                    <a:pt x="116" y="2952"/>
                  </a:moveTo>
                  <a:lnTo>
                    <a:pt x="116" y="3182"/>
                  </a:lnTo>
                  <a:lnTo>
                    <a:pt x="2418" y="3182"/>
                  </a:lnTo>
                  <a:lnTo>
                    <a:pt x="2418" y="2952"/>
                  </a:lnTo>
                  <a:lnTo>
                    <a:pt x="116" y="2952"/>
                  </a:lnTo>
                  <a:close/>
                  <a:moveTo>
                    <a:pt x="116" y="1446"/>
                  </a:moveTo>
                  <a:lnTo>
                    <a:pt x="116" y="2835"/>
                  </a:lnTo>
                  <a:lnTo>
                    <a:pt x="2418" y="2835"/>
                  </a:lnTo>
                  <a:lnTo>
                    <a:pt x="2418" y="1446"/>
                  </a:lnTo>
                  <a:lnTo>
                    <a:pt x="116" y="1446"/>
                  </a:lnTo>
                  <a:close/>
                  <a:moveTo>
                    <a:pt x="1238" y="0"/>
                  </a:moveTo>
                  <a:lnTo>
                    <a:pt x="1307" y="3"/>
                  </a:lnTo>
                  <a:lnTo>
                    <a:pt x="1374" y="12"/>
                  </a:lnTo>
                  <a:lnTo>
                    <a:pt x="1440" y="27"/>
                  </a:lnTo>
                  <a:lnTo>
                    <a:pt x="1503" y="47"/>
                  </a:lnTo>
                  <a:lnTo>
                    <a:pt x="1563" y="72"/>
                  </a:lnTo>
                  <a:lnTo>
                    <a:pt x="1619" y="102"/>
                  </a:lnTo>
                  <a:lnTo>
                    <a:pt x="1673" y="137"/>
                  </a:lnTo>
                  <a:lnTo>
                    <a:pt x="1723" y="176"/>
                  </a:lnTo>
                  <a:lnTo>
                    <a:pt x="1769" y="218"/>
                  </a:lnTo>
                  <a:lnTo>
                    <a:pt x="1811" y="266"/>
                  </a:lnTo>
                  <a:lnTo>
                    <a:pt x="1848" y="315"/>
                  </a:lnTo>
                  <a:lnTo>
                    <a:pt x="1880" y="369"/>
                  </a:lnTo>
                  <a:lnTo>
                    <a:pt x="1907" y="424"/>
                  </a:lnTo>
                  <a:lnTo>
                    <a:pt x="1929" y="483"/>
                  </a:lnTo>
                  <a:lnTo>
                    <a:pt x="1944" y="544"/>
                  </a:lnTo>
                  <a:lnTo>
                    <a:pt x="1955" y="607"/>
                  </a:lnTo>
                  <a:lnTo>
                    <a:pt x="1958" y="672"/>
                  </a:lnTo>
                  <a:lnTo>
                    <a:pt x="1958" y="1331"/>
                  </a:lnTo>
                  <a:lnTo>
                    <a:pt x="2534" y="1331"/>
                  </a:lnTo>
                  <a:lnTo>
                    <a:pt x="2534" y="3299"/>
                  </a:lnTo>
                  <a:lnTo>
                    <a:pt x="0" y="3299"/>
                  </a:lnTo>
                  <a:lnTo>
                    <a:pt x="0" y="1331"/>
                  </a:lnTo>
                  <a:lnTo>
                    <a:pt x="1843" y="1331"/>
                  </a:lnTo>
                  <a:lnTo>
                    <a:pt x="1843" y="672"/>
                  </a:lnTo>
                  <a:lnTo>
                    <a:pt x="1840" y="615"/>
                  </a:lnTo>
                  <a:lnTo>
                    <a:pt x="1831" y="559"/>
                  </a:lnTo>
                  <a:lnTo>
                    <a:pt x="1815" y="507"/>
                  </a:lnTo>
                  <a:lnTo>
                    <a:pt x="1795" y="455"/>
                  </a:lnTo>
                  <a:lnTo>
                    <a:pt x="1769" y="407"/>
                  </a:lnTo>
                  <a:lnTo>
                    <a:pt x="1739" y="360"/>
                  </a:lnTo>
                  <a:lnTo>
                    <a:pt x="1704" y="318"/>
                  </a:lnTo>
                  <a:lnTo>
                    <a:pt x="1665" y="279"/>
                  </a:lnTo>
                  <a:lnTo>
                    <a:pt x="1622" y="243"/>
                  </a:lnTo>
                  <a:lnTo>
                    <a:pt x="1575" y="211"/>
                  </a:lnTo>
                  <a:lnTo>
                    <a:pt x="1526" y="183"/>
                  </a:lnTo>
                  <a:lnTo>
                    <a:pt x="1473" y="160"/>
                  </a:lnTo>
                  <a:lnTo>
                    <a:pt x="1417" y="141"/>
                  </a:lnTo>
                  <a:lnTo>
                    <a:pt x="1360" y="128"/>
                  </a:lnTo>
                  <a:lnTo>
                    <a:pt x="1300" y="118"/>
                  </a:lnTo>
                  <a:lnTo>
                    <a:pt x="1238" y="116"/>
                  </a:lnTo>
                  <a:lnTo>
                    <a:pt x="1177" y="118"/>
                  </a:lnTo>
                  <a:lnTo>
                    <a:pt x="1116" y="128"/>
                  </a:lnTo>
                  <a:lnTo>
                    <a:pt x="1059" y="141"/>
                  </a:lnTo>
                  <a:lnTo>
                    <a:pt x="1002" y="160"/>
                  </a:lnTo>
                  <a:lnTo>
                    <a:pt x="950" y="183"/>
                  </a:lnTo>
                  <a:lnTo>
                    <a:pt x="900" y="211"/>
                  </a:lnTo>
                  <a:lnTo>
                    <a:pt x="854" y="243"/>
                  </a:lnTo>
                  <a:lnTo>
                    <a:pt x="811" y="279"/>
                  </a:lnTo>
                  <a:lnTo>
                    <a:pt x="772" y="318"/>
                  </a:lnTo>
                  <a:lnTo>
                    <a:pt x="737" y="360"/>
                  </a:lnTo>
                  <a:lnTo>
                    <a:pt x="706" y="407"/>
                  </a:lnTo>
                  <a:lnTo>
                    <a:pt x="682" y="455"/>
                  </a:lnTo>
                  <a:lnTo>
                    <a:pt x="661" y="507"/>
                  </a:lnTo>
                  <a:lnTo>
                    <a:pt x="646" y="559"/>
                  </a:lnTo>
                  <a:lnTo>
                    <a:pt x="636" y="615"/>
                  </a:lnTo>
                  <a:lnTo>
                    <a:pt x="633" y="672"/>
                  </a:lnTo>
                  <a:lnTo>
                    <a:pt x="633" y="857"/>
                  </a:lnTo>
                  <a:lnTo>
                    <a:pt x="630" y="876"/>
                  </a:lnTo>
                  <a:lnTo>
                    <a:pt x="622" y="892"/>
                  </a:lnTo>
                  <a:lnTo>
                    <a:pt x="610" y="904"/>
                  </a:lnTo>
                  <a:lnTo>
                    <a:pt x="594" y="913"/>
                  </a:lnTo>
                  <a:lnTo>
                    <a:pt x="576" y="916"/>
                  </a:lnTo>
                  <a:lnTo>
                    <a:pt x="558" y="913"/>
                  </a:lnTo>
                  <a:lnTo>
                    <a:pt x="542" y="904"/>
                  </a:lnTo>
                  <a:lnTo>
                    <a:pt x="530" y="892"/>
                  </a:lnTo>
                  <a:lnTo>
                    <a:pt x="522" y="876"/>
                  </a:lnTo>
                  <a:lnTo>
                    <a:pt x="519" y="857"/>
                  </a:lnTo>
                  <a:lnTo>
                    <a:pt x="519" y="672"/>
                  </a:lnTo>
                  <a:lnTo>
                    <a:pt x="522" y="607"/>
                  </a:lnTo>
                  <a:lnTo>
                    <a:pt x="531" y="544"/>
                  </a:lnTo>
                  <a:lnTo>
                    <a:pt x="547" y="483"/>
                  </a:lnTo>
                  <a:lnTo>
                    <a:pt x="569" y="424"/>
                  </a:lnTo>
                  <a:lnTo>
                    <a:pt x="595" y="369"/>
                  </a:lnTo>
                  <a:lnTo>
                    <a:pt x="628" y="315"/>
                  </a:lnTo>
                  <a:lnTo>
                    <a:pt x="665" y="266"/>
                  </a:lnTo>
                  <a:lnTo>
                    <a:pt x="707" y="218"/>
                  </a:lnTo>
                  <a:lnTo>
                    <a:pt x="753" y="176"/>
                  </a:lnTo>
                  <a:lnTo>
                    <a:pt x="802" y="137"/>
                  </a:lnTo>
                  <a:lnTo>
                    <a:pt x="857" y="102"/>
                  </a:lnTo>
                  <a:lnTo>
                    <a:pt x="913" y="72"/>
                  </a:lnTo>
                  <a:lnTo>
                    <a:pt x="974" y="47"/>
                  </a:lnTo>
                  <a:lnTo>
                    <a:pt x="1036" y="27"/>
                  </a:lnTo>
                  <a:lnTo>
                    <a:pt x="1102" y="12"/>
                  </a:lnTo>
                  <a:lnTo>
                    <a:pt x="1168" y="3"/>
                  </a:lnTo>
                  <a:lnTo>
                    <a:pt x="12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8" name="Freeform 259"/>
            <p:cNvSpPr>
              <a:spLocks noEditPoints="1"/>
            </p:cNvSpPr>
            <p:nvPr/>
          </p:nvSpPr>
          <p:spPr bwMode="auto">
            <a:xfrm>
              <a:off x="2832100" y="3757613"/>
              <a:ext cx="73025" cy="128588"/>
            </a:xfrm>
            <a:custGeom>
              <a:avLst/>
              <a:gdLst>
                <a:gd name="T0" fmla="*/ 204 w 461"/>
                <a:gd name="T1" fmla="*/ 119 h 810"/>
                <a:gd name="T2" fmla="*/ 159 w 461"/>
                <a:gd name="T3" fmla="*/ 141 h 810"/>
                <a:gd name="T4" fmla="*/ 127 w 461"/>
                <a:gd name="T5" fmla="*/ 181 h 810"/>
                <a:gd name="T6" fmla="*/ 116 w 461"/>
                <a:gd name="T7" fmla="*/ 231 h 810"/>
                <a:gd name="T8" fmla="*/ 119 w 461"/>
                <a:gd name="T9" fmla="*/ 605 h 810"/>
                <a:gd name="T10" fmla="*/ 141 w 461"/>
                <a:gd name="T11" fmla="*/ 651 h 810"/>
                <a:gd name="T12" fmla="*/ 181 w 461"/>
                <a:gd name="T13" fmla="*/ 683 h 810"/>
                <a:gd name="T14" fmla="*/ 231 w 461"/>
                <a:gd name="T15" fmla="*/ 694 h 810"/>
                <a:gd name="T16" fmla="*/ 281 w 461"/>
                <a:gd name="T17" fmla="*/ 683 h 810"/>
                <a:gd name="T18" fmla="*/ 320 w 461"/>
                <a:gd name="T19" fmla="*/ 651 h 810"/>
                <a:gd name="T20" fmla="*/ 343 w 461"/>
                <a:gd name="T21" fmla="*/ 605 h 810"/>
                <a:gd name="T22" fmla="*/ 346 w 461"/>
                <a:gd name="T23" fmla="*/ 231 h 810"/>
                <a:gd name="T24" fmla="*/ 334 w 461"/>
                <a:gd name="T25" fmla="*/ 181 h 810"/>
                <a:gd name="T26" fmla="*/ 303 w 461"/>
                <a:gd name="T27" fmla="*/ 141 h 810"/>
                <a:gd name="T28" fmla="*/ 257 w 461"/>
                <a:gd name="T29" fmla="*/ 119 h 810"/>
                <a:gd name="T30" fmla="*/ 231 w 461"/>
                <a:gd name="T31" fmla="*/ 0 h 810"/>
                <a:gd name="T32" fmla="*/ 304 w 461"/>
                <a:gd name="T33" fmla="*/ 12 h 810"/>
                <a:gd name="T34" fmla="*/ 367 w 461"/>
                <a:gd name="T35" fmla="*/ 45 h 810"/>
                <a:gd name="T36" fmla="*/ 416 w 461"/>
                <a:gd name="T37" fmla="*/ 94 h 810"/>
                <a:gd name="T38" fmla="*/ 449 w 461"/>
                <a:gd name="T39" fmla="*/ 158 h 810"/>
                <a:gd name="T40" fmla="*/ 461 w 461"/>
                <a:gd name="T41" fmla="*/ 231 h 810"/>
                <a:gd name="T42" fmla="*/ 458 w 461"/>
                <a:gd name="T43" fmla="*/ 617 h 810"/>
                <a:gd name="T44" fmla="*/ 436 w 461"/>
                <a:gd name="T45" fmla="*/ 685 h 810"/>
                <a:gd name="T46" fmla="*/ 394 w 461"/>
                <a:gd name="T47" fmla="*/ 742 h 810"/>
                <a:gd name="T48" fmla="*/ 336 w 461"/>
                <a:gd name="T49" fmla="*/ 785 h 810"/>
                <a:gd name="T50" fmla="*/ 268 w 461"/>
                <a:gd name="T51" fmla="*/ 807 h 810"/>
                <a:gd name="T52" fmla="*/ 194 w 461"/>
                <a:gd name="T53" fmla="*/ 807 h 810"/>
                <a:gd name="T54" fmla="*/ 125 w 461"/>
                <a:gd name="T55" fmla="*/ 785 h 810"/>
                <a:gd name="T56" fmla="*/ 68 w 461"/>
                <a:gd name="T57" fmla="*/ 742 h 810"/>
                <a:gd name="T58" fmla="*/ 26 w 461"/>
                <a:gd name="T59" fmla="*/ 685 h 810"/>
                <a:gd name="T60" fmla="*/ 3 w 461"/>
                <a:gd name="T61" fmla="*/ 617 h 810"/>
                <a:gd name="T62" fmla="*/ 0 w 461"/>
                <a:gd name="T63" fmla="*/ 231 h 810"/>
                <a:gd name="T64" fmla="*/ 12 w 461"/>
                <a:gd name="T65" fmla="*/ 158 h 810"/>
                <a:gd name="T66" fmla="*/ 45 w 461"/>
                <a:gd name="T67" fmla="*/ 94 h 810"/>
                <a:gd name="T68" fmla="*/ 94 w 461"/>
                <a:gd name="T69" fmla="*/ 45 h 810"/>
                <a:gd name="T70" fmla="*/ 158 w 461"/>
                <a:gd name="T71" fmla="*/ 12 h 810"/>
                <a:gd name="T72" fmla="*/ 231 w 461"/>
                <a:gd name="T73" fmla="*/ 0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1" h="810">
                  <a:moveTo>
                    <a:pt x="231" y="116"/>
                  </a:moveTo>
                  <a:lnTo>
                    <a:pt x="204" y="119"/>
                  </a:lnTo>
                  <a:lnTo>
                    <a:pt x="181" y="127"/>
                  </a:lnTo>
                  <a:lnTo>
                    <a:pt x="159" y="141"/>
                  </a:lnTo>
                  <a:lnTo>
                    <a:pt x="141" y="159"/>
                  </a:lnTo>
                  <a:lnTo>
                    <a:pt x="127" y="181"/>
                  </a:lnTo>
                  <a:lnTo>
                    <a:pt x="119" y="205"/>
                  </a:lnTo>
                  <a:lnTo>
                    <a:pt x="116" y="231"/>
                  </a:lnTo>
                  <a:lnTo>
                    <a:pt x="116" y="579"/>
                  </a:lnTo>
                  <a:lnTo>
                    <a:pt x="119" y="605"/>
                  </a:lnTo>
                  <a:lnTo>
                    <a:pt x="127" y="629"/>
                  </a:lnTo>
                  <a:lnTo>
                    <a:pt x="141" y="651"/>
                  </a:lnTo>
                  <a:lnTo>
                    <a:pt x="159" y="669"/>
                  </a:lnTo>
                  <a:lnTo>
                    <a:pt x="181" y="683"/>
                  </a:lnTo>
                  <a:lnTo>
                    <a:pt x="204" y="691"/>
                  </a:lnTo>
                  <a:lnTo>
                    <a:pt x="231" y="694"/>
                  </a:lnTo>
                  <a:lnTo>
                    <a:pt x="257" y="691"/>
                  </a:lnTo>
                  <a:lnTo>
                    <a:pt x="281" y="683"/>
                  </a:lnTo>
                  <a:lnTo>
                    <a:pt x="303" y="669"/>
                  </a:lnTo>
                  <a:lnTo>
                    <a:pt x="320" y="651"/>
                  </a:lnTo>
                  <a:lnTo>
                    <a:pt x="334" y="629"/>
                  </a:lnTo>
                  <a:lnTo>
                    <a:pt x="343" y="605"/>
                  </a:lnTo>
                  <a:lnTo>
                    <a:pt x="346" y="579"/>
                  </a:lnTo>
                  <a:lnTo>
                    <a:pt x="346" y="231"/>
                  </a:lnTo>
                  <a:lnTo>
                    <a:pt x="343" y="205"/>
                  </a:lnTo>
                  <a:lnTo>
                    <a:pt x="334" y="181"/>
                  </a:lnTo>
                  <a:lnTo>
                    <a:pt x="320" y="159"/>
                  </a:lnTo>
                  <a:lnTo>
                    <a:pt x="303" y="141"/>
                  </a:lnTo>
                  <a:lnTo>
                    <a:pt x="281" y="127"/>
                  </a:lnTo>
                  <a:lnTo>
                    <a:pt x="257" y="119"/>
                  </a:lnTo>
                  <a:lnTo>
                    <a:pt x="231" y="116"/>
                  </a:lnTo>
                  <a:close/>
                  <a:moveTo>
                    <a:pt x="231" y="0"/>
                  </a:moveTo>
                  <a:lnTo>
                    <a:pt x="268" y="3"/>
                  </a:lnTo>
                  <a:lnTo>
                    <a:pt x="304" y="12"/>
                  </a:lnTo>
                  <a:lnTo>
                    <a:pt x="336" y="26"/>
                  </a:lnTo>
                  <a:lnTo>
                    <a:pt x="367" y="45"/>
                  </a:lnTo>
                  <a:lnTo>
                    <a:pt x="394" y="68"/>
                  </a:lnTo>
                  <a:lnTo>
                    <a:pt x="416" y="94"/>
                  </a:lnTo>
                  <a:lnTo>
                    <a:pt x="436" y="125"/>
                  </a:lnTo>
                  <a:lnTo>
                    <a:pt x="449" y="158"/>
                  </a:lnTo>
                  <a:lnTo>
                    <a:pt x="458" y="194"/>
                  </a:lnTo>
                  <a:lnTo>
                    <a:pt x="461" y="231"/>
                  </a:lnTo>
                  <a:lnTo>
                    <a:pt x="461" y="579"/>
                  </a:lnTo>
                  <a:lnTo>
                    <a:pt x="458" y="617"/>
                  </a:lnTo>
                  <a:lnTo>
                    <a:pt x="449" y="652"/>
                  </a:lnTo>
                  <a:lnTo>
                    <a:pt x="436" y="685"/>
                  </a:lnTo>
                  <a:lnTo>
                    <a:pt x="416" y="716"/>
                  </a:lnTo>
                  <a:lnTo>
                    <a:pt x="394" y="742"/>
                  </a:lnTo>
                  <a:lnTo>
                    <a:pt x="367" y="765"/>
                  </a:lnTo>
                  <a:lnTo>
                    <a:pt x="336" y="785"/>
                  </a:lnTo>
                  <a:lnTo>
                    <a:pt x="304" y="798"/>
                  </a:lnTo>
                  <a:lnTo>
                    <a:pt x="268" y="807"/>
                  </a:lnTo>
                  <a:lnTo>
                    <a:pt x="231" y="810"/>
                  </a:lnTo>
                  <a:lnTo>
                    <a:pt x="194" y="807"/>
                  </a:lnTo>
                  <a:lnTo>
                    <a:pt x="158" y="798"/>
                  </a:lnTo>
                  <a:lnTo>
                    <a:pt x="125" y="785"/>
                  </a:lnTo>
                  <a:lnTo>
                    <a:pt x="94" y="765"/>
                  </a:lnTo>
                  <a:lnTo>
                    <a:pt x="68" y="742"/>
                  </a:lnTo>
                  <a:lnTo>
                    <a:pt x="45" y="716"/>
                  </a:lnTo>
                  <a:lnTo>
                    <a:pt x="26" y="685"/>
                  </a:lnTo>
                  <a:lnTo>
                    <a:pt x="12" y="652"/>
                  </a:lnTo>
                  <a:lnTo>
                    <a:pt x="3" y="617"/>
                  </a:lnTo>
                  <a:lnTo>
                    <a:pt x="0" y="579"/>
                  </a:lnTo>
                  <a:lnTo>
                    <a:pt x="0" y="231"/>
                  </a:lnTo>
                  <a:lnTo>
                    <a:pt x="3" y="194"/>
                  </a:lnTo>
                  <a:lnTo>
                    <a:pt x="12" y="158"/>
                  </a:lnTo>
                  <a:lnTo>
                    <a:pt x="26" y="125"/>
                  </a:lnTo>
                  <a:lnTo>
                    <a:pt x="45" y="94"/>
                  </a:lnTo>
                  <a:lnTo>
                    <a:pt x="68" y="68"/>
                  </a:lnTo>
                  <a:lnTo>
                    <a:pt x="94" y="45"/>
                  </a:lnTo>
                  <a:lnTo>
                    <a:pt x="125" y="26"/>
                  </a:lnTo>
                  <a:lnTo>
                    <a:pt x="158" y="12"/>
                  </a:lnTo>
                  <a:lnTo>
                    <a:pt x="194" y="3"/>
                  </a:lnTo>
                  <a:lnTo>
                    <a:pt x="2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36" name="Group 935"/>
          <p:cNvGrpSpPr/>
          <p:nvPr/>
        </p:nvGrpSpPr>
        <p:grpSpPr>
          <a:xfrm>
            <a:off x="1680833" y="3476584"/>
            <a:ext cx="401637" cy="523875"/>
            <a:chOff x="1744663" y="3473451"/>
            <a:chExt cx="401637" cy="523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3" name="Freeform 264"/>
            <p:cNvSpPr>
              <a:spLocks noEditPoints="1"/>
            </p:cNvSpPr>
            <p:nvPr/>
          </p:nvSpPr>
          <p:spPr bwMode="auto">
            <a:xfrm>
              <a:off x="1744663" y="3473451"/>
              <a:ext cx="401637" cy="523875"/>
            </a:xfrm>
            <a:custGeom>
              <a:avLst/>
              <a:gdLst>
                <a:gd name="T0" fmla="*/ 2212 w 2534"/>
                <a:gd name="T1" fmla="*/ 3182 h 3299"/>
                <a:gd name="T2" fmla="*/ 2418 w 2534"/>
                <a:gd name="T3" fmla="*/ 2975 h 3299"/>
                <a:gd name="T4" fmla="*/ 1521 w 2534"/>
                <a:gd name="T5" fmla="*/ 3182 h 3299"/>
                <a:gd name="T6" fmla="*/ 2418 w 2534"/>
                <a:gd name="T7" fmla="*/ 2812 h 3299"/>
                <a:gd name="T8" fmla="*/ 2097 w 2534"/>
                <a:gd name="T9" fmla="*/ 2604 h 3299"/>
                <a:gd name="T10" fmla="*/ 830 w 2534"/>
                <a:gd name="T11" fmla="*/ 3182 h 3299"/>
                <a:gd name="T12" fmla="*/ 1934 w 2534"/>
                <a:gd name="T13" fmla="*/ 2604 h 3299"/>
                <a:gd name="T14" fmla="*/ 714 w 2534"/>
                <a:gd name="T15" fmla="*/ 2604 h 3299"/>
                <a:gd name="T16" fmla="*/ 143 w 2534"/>
                <a:gd name="T17" fmla="*/ 3175 h 3299"/>
                <a:gd name="T18" fmla="*/ 116 w 2534"/>
                <a:gd name="T19" fmla="*/ 3182 h 3299"/>
                <a:gd name="T20" fmla="*/ 1243 w 2534"/>
                <a:gd name="T21" fmla="*/ 2604 h 3299"/>
                <a:gd name="T22" fmla="*/ 116 w 2534"/>
                <a:gd name="T23" fmla="*/ 2604 h 3299"/>
                <a:gd name="T24" fmla="*/ 552 w 2534"/>
                <a:gd name="T25" fmla="*/ 2604 h 3299"/>
                <a:gd name="T26" fmla="*/ 116 w 2534"/>
                <a:gd name="T27" fmla="*/ 1446 h 3299"/>
                <a:gd name="T28" fmla="*/ 2418 w 2534"/>
                <a:gd name="T29" fmla="*/ 2488 h 3299"/>
                <a:gd name="T30" fmla="*/ 116 w 2534"/>
                <a:gd name="T31" fmla="*/ 1446 h 3299"/>
                <a:gd name="T32" fmla="*/ 1177 w 2534"/>
                <a:gd name="T33" fmla="*/ 118 h 3299"/>
                <a:gd name="T34" fmla="*/ 1059 w 2534"/>
                <a:gd name="T35" fmla="*/ 141 h 3299"/>
                <a:gd name="T36" fmla="*/ 950 w 2534"/>
                <a:gd name="T37" fmla="*/ 183 h 3299"/>
                <a:gd name="T38" fmla="*/ 854 w 2534"/>
                <a:gd name="T39" fmla="*/ 243 h 3299"/>
                <a:gd name="T40" fmla="*/ 772 w 2534"/>
                <a:gd name="T41" fmla="*/ 318 h 3299"/>
                <a:gd name="T42" fmla="*/ 706 w 2534"/>
                <a:gd name="T43" fmla="*/ 407 h 3299"/>
                <a:gd name="T44" fmla="*/ 661 w 2534"/>
                <a:gd name="T45" fmla="*/ 507 h 3299"/>
                <a:gd name="T46" fmla="*/ 636 w 2534"/>
                <a:gd name="T47" fmla="*/ 615 h 3299"/>
                <a:gd name="T48" fmla="*/ 633 w 2534"/>
                <a:gd name="T49" fmla="*/ 1331 h 3299"/>
                <a:gd name="T50" fmla="*/ 1843 w 2534"/>
                <a:gd name="T51" fmla="*/ 672 h 3299"/>
                <a:gd name="T52" fmla="*/ 1831 w 2534"/>
                <a:gd name="T53" fmla="*/ 559 h 3299"/>
                <a:gd name="T54" fmla="*/ 1795 w 2534"/>
                <a:gd name="T55" fmla="*/ 455 h 3299"/>
                <a:gd name="T56" fmla="*/ 1739 w 2534"/>
                <a:gd name="T57" fmla="*/ 360 h 3299"/>
                <a:gd name="T58" fmla="*/ 1665 w 2534"/>
                <a:gd name="T59" fmla="*/ 279 h 3299"/>
                <a:gd name="T60" fmla="*/ 1575 w 2534"/>
                <a:gd name="T61" fmla="*/ 211 h 3299"/>
                <a:gd name="T62" fmla="*/ 1473 w 2534"/>
                <a:gd name="T63" fmla="*/ 160 h 3299"/>
                <a:gd name="T64" fmla="*/ 1360 w 2534"/>
                <a:gd name="T65" fmla="*/ 128 h 3299"/>
                <a:gd name="T66" fmla="*/ 1238 w 2534"/>
                <a:gd name="T67" fmla="*/ 116 h 3299"/>
                <a:gd name="T68" fmla="*/ 1307 w 2534"/>
                <a:gd name="T69" fmla="*/ 3 h 3299"/>
                <a:gd name="T70" fmla="*/ 1440 w 2534"/>
                <a:gd name="T71" fmla="*/ 27 h 3299"/>
                <a:gd name="T72" fmla="*/ 1563 w 2534"/>
                <a:gd name="T73" fmla="*/ 72 h 3299"/>
                <a:gd name="T74" fmla="*/ 1673 w 2534"/>
                <a:gd name="T75" fmla="*/ 137 h 3299"/>
                <a:gd name="T76" fmla="*/ 1769 w 2534"/>
                <a:gd name="T77" fmla="*/ 218 h 3299"/>
                <a:gd name="T78" fmla="*/ 1848 w 2534"/>
                <a:gd name="T79" fmla="*/ 315 h 3299"/>
                <a:gd name="T80" fmla="*/ 1907 w 2534"/>
                <a:gd name="T81" fmla="*/ 424 h 3299"/>
                <a:gd name="T82" fmla="*/ 1944 w 2534"/>
                <a:gd name="T83" fmla="*/ 544 h 3299"/>
                <a:gd name="T84" fmla="*/ 1958 w 2534"/>
                <a:gd name="T85" fmla="*/ 672 h 3299"/>
                <a:gd name="T86" fmla="*/ 2534 w 2534"/>
                <a:gd name="T87" fmla="*/ 1331 h 3299"/>
                <a:gd name="T88" fmla="*/ 0 w 2534"/>
                <a:gd name="T89" fmla="*/ 3299 h 3299"/>
                <a:gd name="T90" fmla="*/ 519 w 2534"/>
                <a:gd name="T91" fmla="*/ 1331 h 3299"/>
                <a:gd name="T92" fmla="*/ 522 w 2534"/>
                <a:gd name="T93" fmla="*/ 607 h 3299"/>
                <a:gd name="T94" fmla="*/ 547 w 2534"/>
                <a:gd name="T95" fmla="*/ 483 h 3299"/>
                <a:gd name="T96" fmla="*/ 595 w 2534"/>
                <a:gd name="T97" fmla="*/ 369 h 3299"/>
                <a:gd name="T98" fmla="*/ 665 w 2534"/>
                <a:gd name="T99" fmla="*/ 266 h 3299"/>
                <a:gd name="T100" fmla="*/ 753 w 2534"/>
                <a:gd name="T101" fmla="*/ 176 h 3299"/>
                <a:gd name="T102" fmla="*/ 857 w 2534"/>
                <a:gd name="T103" fmla="*/ 102 h 3299"/>
                <a:gd name="T104" fmla="*/ 974 w 2534"/>
                <a:gd name="T105" fmla="*/ 47 h 3299"/>
                <a:gd name="T106" fmla="*/ 1102 w 2534"/>
                <a:gd name="T107" fmla="*/ 12 h 3299"/>
                <a:gd name="T108" fmla="*/ 1238 w 2534"/>
                <a:gd name="T109" fmla="*/ 0 h 3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34" h="3299">
                  <a:moveTo>
                    <a:pt x="2418" y="2975"/>
                  </a:moveTo>
                  <a:lnTo>
                    <a:pt x="2212" y="3182"/>
                  </a:lnTo>
                  <a:lnTo>
                    <a:pt x="2418" y="3182"/>
                  </a:lnTo>
                  <a:lnTo>
                    <a:pt x="2418" y="2975"/>
                  </a:lnTo>
                  <a:close/>
                  <a:moveTo>
                    <a:pt x="2097" y="2604"/>
                  </a:moveTo>
                  <a:lnTo>
                    <a:pt x="1521" y="3182"/>
                  </a:lnTo>
                  <a:lnTo>
                    <a:pt x="2049" y="3182"/>
                  </a:lnTo>
                  <a:lnTo>
                    <a:pt x="2418" y="2812"/>
                  </a:lnTo>
                  <a:lnTo>
                    <a:pt x="2418" y="2604"/>
                  </a:lnTo>
                  <a:lnTo>
                    <a:pt x="2097" y="2604"/>
                  </a:lnTo>
                  <a:close/>
                  <a:moveTo>
                    <a:pt x="1405" y="2604"/>
                  </a:moveTo>
                  <a:lnTo>
                    <a:pt x="830" y="3182"/>
                  </a:lnTo>
                  <a:lnTo>
                    <a:pt x="1358" y="3182"/>
                  </a:lnTo>
                  <a:lnTo>
                    <a:pt x="1934" y="2604"/>
                  </a:lnTo>
                  <a:lnTo>
                    <a:pt x="1405" y="2604"/>
                  </a:lnTo>
                  <a:close/>
                  <a:moveTo>
                    <a:pt x="714" y="2604"/>
                  </a:moveTo>
                  <a:lnTo>
                    <a:pt x="156" y="3166"/>
                  </a:lnTo>
                  <a:lnTo>
                    <a:pt x="143" y="3175"/>
                  </a:lnTo>
                  <a:lnTo>
                    <a:pt x="130" y="3181"/>
                  </a:lnTo>
                  <a:lnTo>
                    <a:pt x="116" y="3182"/>
                  </a:lnTo>
                  <a:lnTo>
                    <a:pt x="667" y="3182"/>
                  </a:lnTo>
                  <a:lnTo>
                    <a:pt x="1243" y="2604"/>
                  </a:lnTo>
                  <a:lnTo>
                    <a:pt x="714" y="2604"/>
                  </a:lnTo>
                  <a:close/>
                  <a:moveTo>
                    <a:pt x="116" y="2604"/>
                  </a:moveTo>
                  <a:lnTo>
                    <a:pt x="116" y="3043"/>
                  </a:lnTo>
                  <a:lnTo>
                    <a:pt x="552" y="2604"/>
                  </a:lnTo>
                  <a:lnTo>
                    <a:pt x="116" y="2604"/>
                  </a:lnTo>
                  <a:close/>
                  <a:moveTo>
                    <a:pt x="116" y="1446"/>
                  </a:moveTo>
                  <a:lnTo>
                    <a:pt x="116" y="2488"/>
                  </a:lnTo>
                  <a:lnTo>
                    <a:pt x="2418" y="2488"/>
                  </a:lnTo>
                  <a:lnTo>
                    <a:pt x="2418" y="1446"/>
                  </a:lnTo>
                  <a:lnTo>
                    <a:pt x="116" y="1446"/>
                  </a:lnTo>
                  <a:close/>
                  <a:moveTo>
                    <a:pt x="1238" y="116"/>
                  </a:moveTo>
                  <a:lnTo>
                    <a:pt x="1177" y="118"/>
                  </a:lnTo>
                  <a:lnTo>
                    <a:pt x="1116" y="128"/>
                  </a:lnTo>
                  <a:lnTo>
                    <a:pt x="1059" y="141"/>
                  </a:lnTo>
                  <a:lnTo>
                    <a:pt x="1002" y="160"/>
                  </a:lnTo>
                  <a:lnTo>
                    <a:pt x="950" y="183"/>
                  </a:lnTo>
                  <a:lnTo>
                    <a:pt x="900" y="211"/>
                  </a:lnTo>
                  <a:lnTo>
                    <a:pt x="854" y="243"/>
                  </a:lnTo>
                  <a:lnTo>
                    <a:pt x="811" y="279"/>
                  </a:lnTo>
                  <a:lnTo>
                    <a:pt x="772" y="318"/>
                  </a:lnTo>
                  <a:lnTo>
                    <a:pt x="737" y="360"/>
                  </a:lnTo>
                  <a:lnTo>
                    <a:pt x="706" y="407"/>
                  </a:lnTo>
                  <a:lnTo>
                    <a:pt x="682" y="455"/>
                  </a:lnTo>
                  <a:lnTo>
                    <a:pt x="661" y="507"/>
                  </a:lnTo>
                  <a:lnTo>
                    <a:pt x="646" y="559"/>
                  </a:lnTo>
                  <a:lnTo>
                    <a:pt x="636" y="615"/>
                  </a:lnTo>
                  <a:lnTo>
                    <a:pt x="633" y="672"/>
                  </a:lnTo>
                  <a:lnTo>
                    <a:pt x="633" y="1331"/>
                  </a:lnTo>
                  <a:lnTo>
                    <a:pt x="1843" y="1331"/>
                  </a:lnTo>
                  <a:lnTo>
                    <a:pt x="1843" y="672"/>
                  </a:lnTo>
                  <a:lnTo>
                    <a:pt x="1840" y="615"/>
                  </a:lnTo>
                  <a:lnTo>
                    <a:pt x="1831" y="559"/>
                  </a:lnTo>
                  <a:lnTo>
                    <a:pt x="1815" y="507"/>
                  </a:lnTo>
                  <a:lnTo>
                    <a:pt x="1795" y="455"/>
                  </a:lnTo>
                  <a:lnTo>
                    <a:pt x="1769" y="407"/>
                  </a:lnTo>
                  <a:lnTo>
                    <a:pt x="1739" y="360"/>
                  </a:lnTo>
                  <a:lnTo>
                    <a:pt x="1704" y="318"/>
                  </a:lnTo>
                  <a:lnTo>
                    <a:pt x="1665" y="279"/>
                  </a:lnTo>
                  <a:lnTo>
                    <a:pt x="1622" y="243"/>
                  </a:lnTo>
                  <a:lnTo>
                    <a:pt x="1575" y="211"/>
                  </a:lnTo>
                  <a:lnTo>
                    <a:pt x="1526" y="183"/>
                  </a:lnTo>
                  <a:lnTo>
                    <a:pt x="1473" y="160"/>
                  </a:lnTo>
                  <a:lnTo>
                    <a:pt x="1417" y="141"/>
                  </a:lnTo>
                  <a:lnTo>
                    <a:pt x="1360" y="128"/>
                  </a:lnTo>
                  <a:lnTo>
                    <a:pt x="1300" y="118"/>
                  </a:lnTo>
                  <a:lnTo>
                    <a:pt x="1238" y="116"/>
                  </a:lnTo>
                  <a:close/>
                  <a:moveTo>
                    <a:pt x="1238" y="0"/>
                  </a:moveTo>
                  <a:lnTo>
                    <a:pt x="1307" y="3"/>
                  </a:lnTo>
                  <a:lnTo>
                    <a:pt x="1374" y="12"/>
                  </a:lnTo>
                  <a:lnTo>
                    <a:pt x="1440" y="27"/>
                  </a:lnTo>
                  <a:lnTo>
                    <a:pt x="1503" y="47"/>
                  </a:lnTo>
                  <a:lnTo>
                    <a:pt x="1563" y="72"/>
                  </a:lnTo>
                  <a:lnTo>
                    <a:pt x="1619" y="102"/>
                  </a:lnTo>
                  <a:lnTo>
                    <a:pt x="1673" y="137"/>
                  </a:lnTo>
                  <a:lnTo>
                    <a:pt x="1723" y="176"/>
                  </a:lnTo>
                  <a:lnTo>
                    <a:pt x="1769" y="218"/>
                  </a:lnTo>
                  <a:lnTo>
                    <a:pt x="1811" y="266"/>
                  </a:lnTo>
                  <a:lnTo>
                    <a:pt x="1848" y="315"/>
                  </a:lnTo>
                  <a:lnTo>
                    <a:pt x="1880" y="369"/>
                  </a:lnTo>
                  <a:lnTo>
                    <a:pt x="1907" y="424"/>
                  </a:lnTo>
                  <a:lnTo>
                    <a:pt x="1929" y="483"/>
                  </a:lnTo>
                  <a:lnTo>
                    <a:pt x="1944" y="544"/>
                  </a:lnTo>
                  <a:lnTo>
                    <a:pt x="1955" y="607"/>
                  </a:lnTo>
                  <a:lnTo>
                    <a:pt x="1958" y="672"/>
                  </a:lnTo>
                  <a:lnTo>
                    <a:pt x="1958" y="1331"/>
                  </a:lnTo>
                  <a:lnTo>
                    <a:pt x="2534" y="1331"/>
                  </a:lnTo>
                  <a:lnTo>
                    <a:pt x="2534" y="3299"/>
                  </a:lnTo>
                  <a:lnTo>
                    <a:pt x="0" y="3299"/>
                  </a:lnTo>
                  <a:lnTo>
                    <a:pt x="0" y="1331"/>
                  </a:lnTo>
                  <a:lnTo>
                    <a:pt x="519" y="1331"/>
                  </a:lnTo>
                  <a:lnTo>
                    <a:pt x="519" y="672"/>
                  </a:lnTo>
                  <a:lnTo>
                    <a:pt x="522" y="607"/>
                  </a:lnTo>
                  <a:lnTo>
                    <a:pt x="531" y="544"/>
                  </a:lnTo>
                  <a:lnTo>
                    <a:pt x="547" y="483"/>
                  </a:lnTo>
                  <a:lnTo>
                    <a:pt x="569" y="424"/>
                  </a:lnTo>
                  <a:lnTo>
                    <a:pt x="595" y="369"/>
                  </a:lnTo>
                  <a:lnTo>
                    <a:pt x="628" y="315"/>
                  </a:lnTo>
                  <a:lnTo>
                    <a:pt x="665" y="266"/>
                  </a:lnTo>
                  <a:lnTo>
                    <a:pt x="707" y="218"/>
                  </a:lnTo>
                  <a:lnTo>
                    <a:pt x="753" y="176"/>
                  </a:lnTo>
                  <a:lnTo>
                    <a:pt x="802" y="137"/>
                  </a:lnTo>
                  <a:lnTo>
                    <a:pt x="857" y="102"/>
                  </a:lnTo>
                  <a:lnTo>
                    <a:pt x="913" y="72"/>
                  </a:lnTo>
                  <a:lnTo>
                    <a:pt x="974" y="47"/>
                  </a:lnTo>
                  <a:lnTo>
                    <a:pt x="1036" y="27"/>
                  </a:lnTo>
                  <a:lnTo>
                    <a:pt x="1102" y="12"/>
                  </a:lnTo>
                  <a:lnTo>
                    <a:pt x="1168" y="3"/>
                  </a:lnTo>
                  <a:lnTo>
                    <a:pt x="12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4" name="Freeform 265"/>
            <p:cNvSpPr>
              <a:spLocks/>
            </p:cNvSpPr>
            <p:nvPr/>
          </p:nvSpPr>
          <p:spPr bwMode="auto">
            <a:xfrm>
              <a:off x="2100263" y="3748088"/>
              <a:ext cx="19050" cy="19050"/>
            </a:xfrm>
            <a:custGeom>
              <a:avLst/>
              <a:gdLst>
                <a:gd name="T0" fmla="*/ 57 w 114"/>
                <a:gd name="T1" fmla="*/ 0 h 116"/>
                <a:gd name="T2" fmla="*/ 75 w 114"/>
                <a:gd name="T3" fmla="*/ 3 h 116"/>
                <a:gd name="T4" fmla="*/ 91 w 114"/>
                <a:gd name="T5" fmla="*/ 11 h 116"/>
                <a:gd name="T6" fmla="*/ 103 w 114"/>
                <a:gd name="T7" fmla="*/ 24 h 116"/>
                <a:gd name="T8" fmla="*/ 111 w 114"/>
                <a:gd name="T9" fmla="*/ 40 h 116"/>
                <a:gd name="T10" fmla="*/ 114 w 114"/>
                <a:gd name="T11" fmla="*/ 58 h 116"/>
                <a:gd name="T12" fmla="*/ 111 w 114"/>
                <a:gd name="T13" fmla="*/ 76 h 116"/>
                <a:gd name="T14" fmla="*/ 103 w 114"/>
                <a:gd name="T15" fmla="*/ 93 h 116"/>
                <a:gd name="T16" fmla="*/ 91 w 114"/>
                <a:gd name="T17" fmla="*/ 105 h 116"/>
                <a:gd name="T18" fmla="*/ 75 w 114"/>
                <a:gd name="T19" fmla="*/ 113 h 116"/>
                <a:gd name="T20" fmla="*/ 57 w 114"/>
                <a:gd name="T21" fmla="*/ 116 h 116"/>
                <a:gd name="T22" fmla="*/ 39 w 114"/>
                <a:gd name="T23" fmla="*/ 113 h 116"/>
                <a:gd name="T24" fmla="*/ 23 w 114"/>
                <a:gd name="T25" fmla="*/ 105 h 116"/>
                <a:gd name="T26" fmla="*/ 11 w 114"/>
                <a:gd name="T27" fmla="*/ 93 h 116"/>
                <a:gd name="T28" fmla="*/ 3 w 114"/>
                <a:gd name="T29" fmla="*/ 76 h 116"/>
                <a:gd name="T30" fmla="*/ 0 w 114"/>
                <a:gd name="T31" fmla="*/ 58 h 116"/>
                <a:gd name="T32" fmla="*/ 3 w 114"/>
                <a:gd name="T33" fmla="*/ 40 h 116"/>
                <a:gd name="T34" fmla="*/ 11 w 114"/>
                <a:gd name="T35" fmla="*/ 24 h 116"/>
                <a:gd name="T36" fmla="*/ 23 w 114"/>
                <a:gd name="T37" fmla="*/ 11 h 116"/>
                <a:gd name="T38" fmla="*/ 39 w 114"/>
                <a:gd name="T39" fmla="*/ 3 h 116"/>
                <a:gd name="T40" fmla="*/ 57 w 114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6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4"/>
                  </a:lnTo>
                  <a:lnTo>
                    <a:pt x="111" y="40"/>
                  </a:lnTo>
                  <a:lnTo>
                    <a:pt x="114" y="58"/>
                  </a:lnTo>
                  <a:lnTo>
                    <a:pt x="111" y="76"/>
                  </a:lnTo>
                  <a:lnTo>
                    <a:pt x="103" y="93"/>
                  </a:lnTo>
                  <a:lnTo>
                    <a:pt x="91" y="105"/>
                  </a:lnTo>
                  <a:lnTo>
                    <a:pt x="75" y="113"/>
                  </a:lnTo>
                  <a:lnTo>
                    <a:pt x="57" y="116"/>
                  </a:lnTo>
                  <a:lnTo>
                    <a:pt x="39" y="113"/>
                  </a:lnTo>
                  <a:lnTo>
                    <a:pt x="23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" name="Freeform 266"/>
            <p:cNvSpPr>
              <a:spLocks/>
            </p:cNvSpPr>
            <p:nvPr/>
          </p:nvSpPr>
          <p:spPr bwMode="auto">
            <a:xfrm>
              <a:off x="2100263" y="3803651"/>
              <a:ext cx="19050" cy="19050"/>
            </a:xfrm>
            <a:custGeom>
              <a:avLst/>
              <a:gdLst>
                <a:gd name="T0" fmla="*/ 57 w 114"/>
                <a:gd name="T1" fmla="*/ 0 h 116"/>
                <a:gd name="T2" fmla="*/ 75 w 114"/>
                <a:gd name="T3" fmla="*/ 3 h 116"/>
                <a:gd name="T4" fmla="*/ 91 w 114"/>
                <a:gd name="T5" fmla="*/ 11 h 116"/>
                <a:gd name="T6" fmla="*/ 103 w 114"/>
                <a:gd name="T7" fmla="*/ 24 h 116"/>
                <a:gd name="T8" fmla="*/ 111 w 114"/>
                <a:gd name="T9" fmla="*/ 40 h 116"/>
                <a:gd name="T10" fmla="*/ 114 w 114"/>
                <a:gd name="T11" fmla="*/ 59 h 116"/>
                <a:gd name="T12" fmla="*/ 111 w 114"/>
                <a:gd name="T13" fmla="*/ 76 h 116"/>
                <a:gd name="T14" fmla="*/ 103 w 114"/>
                <a:gd name="T15" fmla="*/ 93 h 116"/>
                <a:gd name="T16" fmla="*/ 91 w 114"/>
                <a:gd name="T17" fmla="*/ 105 h 116"/>
                <a:gd name="T18" fmla="*/ 75 w 114"/>
                <a:gd name="T19" fmla="*/ 113 h 116"/>
                <a:gd name="T20" fmla="*/ 57 w 114"/>
                <a:gd name="T21" fmla="*/ 116 h 116"/>
                <a:gd name="T22" fmla="*/ 39 w 114"/>
                <a:gd name="T23" fmla="*/ 113 h 116"/>
                <a:gd name="T24" fmla="*/ 23 w 114"/>
                <a:gd name="T25" fmla="*/ 105 h 116"/>
                <a:gd name="T26" fmla="*/ 11 w 114"/>
                <a:gd name="T27" fmla="*/ 93 h 116"/>
                <a:gd name="T28" fmla="*/ 3 w 114"/>
                <a:gd name="T29" fmla="*/ 76 h 116"/>
                <a:gd name="T30" fmla="*/ 0 w 114"/>
                <a:gd name="T31" fmla="*/ 59 h 116"/>
                <a:gd name="T32" fmla="*/ 3 w 114"/>
                <a:gd name="T33" fmla="*/ 40 h 116"/>
                <a:gd name="T34" fmla="*/ 11 w 114"/>
                <a:gd name="T35" fmla="*/ 24 h 116"/>
                <a:gd name="T36" fmla="*/ 23 w 114"/>
                <a:gd name="T37" fmla="*/ 11 h 116"/>
                <a:gd name="T38" fmla="*/ 39 w 114"/>
                <a:gd name="T39" fmla="*/ 3 h 116"/>
                <a:gd name="T40" fmla="*/ 57 w 114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6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4"/>
                  </a:lnTo>
                  <a:lnTo>
                    <a:pt x="111" y="40"/>
                  </a:lnTo>
                  <a:lnTo>
                    <a:pt x="114" y="59"/>
                  </a:lnTo>
                  <a:lnTo>
                    <a:pt x="111" y="76"/>
                  </a:lnTo>
                  <a:lnTo>
                    <a:pt x="103" y="93"/>
                  </a:lnTo>
                  <a:lnTo>
                    <a:pt x="91" y="105"/>
                  </a:lnTo>
                  <a:lnTo>
                    <a:pt x="75" y="113"/>
                  </a:lnTo>
                  <a:lnTo>
                    <a:pt x="57" y="116"/>
                  </a:lnTo>
                  <a:lnTo>
                    <a:pt x="39" y="113"/>
                  </a:lnTo>
                  <a:lnTo>
                    <a:pt x="23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6" name="Freeform 267"/>
            <p:cNvSpPr>
              <a:spLocks/>
            </p:cNvSpPr>
            <p:nvPr/>
          </p:nvSpPr>
          <p:spPr bwMode="auto">
            <a:xfrm>
              <a:off x="1936750" y="3748088"/>
              <a:ext cx="17462" cy="19050"/>
            </a:xfrm>
            <a:custGeom>
              <a:avLst/>
              <a:gdLst>
                <a:gd name="T0" fmla="*/ 58 w 115"/>
                <a:gd name="T1" fmla="*/ 0 h 116"/>
                <a:gd name="T2" fmla="*/ 76 w 115"/>
                <a:gd name="T3" fmla="*/ 3 h 116"/>
                <a:gd name="T4" fmla="*/ 92 w 115"/>
                <a:gd name="T5" fmla="*/ 11 h 116"/>
                <a:gd name="T6" fmla="*/ 104 w 115"/>
                <a:gd name="T7" fmla="*/ 24 h 116"/>
                <a:gd name="T8" fmla="*/ 112 w 115"/>
                <a:gd name="T9" fmla="*/ 40 h 116"/>
                <a:gd name="T10" fmla="*/ 115 w 115"/>
                <a:gd name="T11" fmla="*/ 58 h 116"/>
                <a:gd name="T12" fmla="*/ 112 w 115"/>
                <a:gd name="T13" fmla="*/ 76 h 116"/>
                <a:gd name="T14" fmla="*/ 104 w 115"/>
                <a:gd name="T15" fmla="*/ 93 h 116"/>
                <a:gd name="T16" fmla="*/ 92 w 115"/>
                <a:gd name="T17" fmla="*/ 105 h 116"/>
                <a:gd name="T18" fmla="*/ 76 w 115"/>
                <a:gd name="T19" fmla="*/ 113 h 116"/>
                <a:gd name="T20" fmla="*/ 58 w 115"/>
                <a:gd name="T21" fmla="*/ 116 h 116"/>
                <a:gd name="T22" fmla="*/ 39 w 115"/>
                <a:gd name="T23" fmla="*/ 113 h 116"/>
                <a:gd name="T24" fmla="*/ 24 w 115"/>
                <a:gd name="T25" fmla="*/ 105 h 116"/>
                <a:gd name="T26" fmla="*/ 12 w 115"/>
                <a:gd name="T27" fmla="*/ 93 h 116"/>
                <a:gd name="T28" fmla="*/ 3 w 115"/>
                <a:gd name="T29" fmla="*/ 76 h 116"/>
                <a:gd name="T30" fmla="*/ 0 w 115"/>
                <a:gd name="T31" fmla="*/ 58 h 116"/>
                <a:gd name="T32" fmla="*/ 3 w 115"/>
                <a:gd name="T33" fmla="*/ 40 h 116"/>
                <a:gd name="T34" fmla="*/ 12 w 115"/>
                <a:gd name="T35" fmla="*/ 24 h 116"/>
                <a:gd name="T36" fmla="*/ 24 w 115"/>
                <a:gd name="T37" fmla="*/ 11 h 116"/>
                <a:gd name="T38" fmla="*/ 39 w 115"/>
                <a:gd name="T39" fmla="*/ 3 h 116"/>
                <a:gd name="T40" fmla="*/ 58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2" y="105"/>
                  </a:lnTo>
                  <a:lnTo>
                    <a:pt x="76" y="113"/>
                  </a:lnTo>
                  <a:lnTo>
                    <a:pt x="58" y="116"/>
                  </a:lnTo>
                  <a:lnTo>
                    <a:pt x="39" y="113"/>
                  </a:lnTo>
                  <a:lnTo>
                    <a:pt x="24" y="105"/>
                  </a:lnTo>
                  <a:lnTo>
                    <a:pt x="12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" name="Freeform 268"/>
            <p:cNvSpPr>
              <a:spLocks/>
            </p:cNvSpPr>
            <p:nvPr/>
          </p:nvSpPr>
          <p:spPr bwMode="auto">
            <a:xfrm>
              <a:off x="1963738" y="3721101"/>
              <a:ext cx="19050" cy="19050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2 w 115"/>
                <a:gd name="T5" fmla="*/ 11 h 115"/>
                <a:gd name="T6" fmla="*/ 104 w 115"/>
                <a:gd name="T7" fmla="*/ 24 h 115"/>
                <a:gd name="T8" fmla="*/ 112 w 115"/>
                <a:gd name="T9" fmla="*/ 39 h 115"/>
                <a:gd name="T10" fmla="*/ 115 w 115"/>
                <a:gd name="T11" fmla="*/ 58 h 115"/>
                <a:gd name="T12" fmla="*/ 112 w 115"/>
                <a:gd name="T13" fmla="*/ 76 h 115"/>
                <a:gd name="T14" fmla="*/ 104 w 115"/>
                <a:gd name="T15" fmla="*/ 92 h 115"/>
                <a:gd name="T16" fmla="*/ 92 w 115"/>
                <a:gd name="T17" fmla="*/ 104 h 115"/>
                <a:gd name="T18" fmla="*/ 75 w 115"/>
                <a:gd name="T19" fmla="*/ 112 h 115"/>
                <a:gd name="T20" fmla="*/ 57 w 115"/>
                <a:gd name="T21" fmla="*/ 115 h 115"/>
                <a:gd name="T22" fmla="*/ 40 w 115"/>
                <a:gd name="T23" fmla="*/ 112 h 115"/>
                <a:gd name="T24" fmla="*/ 23 w 115"/>
                <a:gd name="T25" fmla="*/ 104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9 h 115"/>
                <a:gd name="T34" fmla="*/ 11 w 115"/>
                <a:gd name="T35" fmla="*/ 24 h 115"/>
                <a:gd name="T36" fmla="*/ 23 w 115"/>
                <a:gd name="T37" fmla="*/ 11 h 115"/>
                <a:gd name="T38" fmla="*/ 40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2" y="11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40" y="112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8" name="Freeform 269"/>
            <p:cNvSpPr>
              <a:spLocks/>
            </p:cNvSpPr>
            <p:nvPr/>
          </p:nvSpPr>
          <p:spPr bwMode="auto">
            <a:xfrm>
              <a:off x="1963738" y="3776663"/>
              <a:ext cx="19050" cy="17463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2 h 115"/>
                <a:gd name="T4" fmla="*/ 92 w 115"/>
                <a:gd name="T5" fmla="*/ 10 h 115"/>
                <a:gd name="T6" fmla="*/ 104 w 115"/>
                <a:gd name="T7" fmla="*/ 24 h 115"/>
                <a:gd name="T8" fmla="*/ 112 w 115"/>
                <a:gd name="T9" fmla="*/ 39 h 115"/>
                <a:gd name="T10" fmla="*/ 115 w 115"/>
                <a:gd name="T11" fmla="*/ 58 h 115"/>
                <a:gd name="T12" fmla="*/ 112 w 115"/>
                <a:gd name="T13" fmla="*/ 76 h 115"/>
                <a:gd name="T14" fmla="*/ 104 w 115"/>
                <a:gd name="T15" fmla="*/ 92 h 115"/>
                <a:gd name="T16" fmla="*/ 92 w 115"/>
                <a:gd name="T17" fmla="*/ 104 h 115"/>
                <a:gd name="T18" fmla="*/ 75 w 115"/>
                <a:gd name="T19" fmla="*/ 112 h 115"/>
                <a:gd name="T20" fmla="*/ 57 w 115"/>
                <a:gd name="T21" fmla="*/ 115 h 115"/>
                <a:gd name="T22" fmla="*/ 40 w 115"/>
                <a:gd name="T23" fmla="*/ 112 h 115"/>
                <a:gd name="T24" fmla="*/ 23 w 115"/>
                <a:gd name="T25" fmla="*/ 104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9 h 115"/>
                <a:gd name="T34" fmla="*/ 11 w 115"/>
                <a:gd name="T35" fmla="*/ 24 h 115"/>
                <a:gd name="T36" fmla="*/ 23 w 115"/>
                <a:gd name="T37" fmla="*/ 10 h 115"/>
                <a:gd name="T38" fmla="*/ 40 w 115"/>
                <a:gd name="T39" fmla="*/ 2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2"/>
                  </a:lnTo>
                  <a:lnTo>
                    <a:pt x="92" y="10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40" y="112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0"/>
                  </a:lnTo>
                  <a:lnTo>
                    <a:pt x="40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" name="Freeform 270"/>
            <p:cNvSpPr>
              <a:spLocks/>
            </p:cNvSpPr>
            <p:nvPr/>
          </p:nvSpPr>
          <p:spPr bwMode="auto">
            <a:xfrm>
              <a:off x="1990725" y="3748088"/>
              <a:ext cx="19050" cy="19050"/>
            </a:xfrm>
            <a:custGeom>
              <a:avLst/>
              <a:gdLst>
                <a:gd name="T0" fmla="*/ 57 w 115"/>
                <a:gd name="T1" fmla="*/ 0 h 116"/>
                <a:gd name="T2" fmla="*/ 76 w 115"/>
                <a:gd name="T3" fmla="*/ 3 h 116"/>
                <a:gd name="T4" fmla="*/ 91 w 115"/>
                <a:gd name="T5" fmla="*/ 11 h 116"/>
                <a:gd name="T6" fmla="*/ 103 w 115"/>
                <a:gd name="T7" fmla="*/ 24 h 116"/>
                <a:gd name="T8" fmla="*/ 112 w 115"/>
                <a:gd name="T9" fmla="*/ 40 h 116"/>
                <a:gd name="T10" fmla="*/ 115 w 115"/>
                <a:gd name="T11" fmla="*/ 58 h 116"/>
                <a:gd name="T12" fmla="*/ 112 w 115"/>
                <a:gd name="T13" fmla="*/ 76 h 116"/>
                <a:gd name="T14" fmla="*/ 103 w 115"/>
                <a:gd name="T15" fmla="*/ 93 h 116"/>
                <a:gd name="T16" fmla="*/ 91 w 115"/>
                <a:gd name="T17" fmla="*/ 105 h 116"/>
                <a:gd name="T18" fmla="*/ 76 w 115"/>
                <a:gd name="T19" fmla="*/ 113 h 116"/>
                <a:gd name="T20" fmla="*/ 57 w 115"/>
                <a:gd name="T21" fmla="*/ 116 h 116"/>
                <a:gd name="T22" fmla="*/ 39 w 115"/>
                <a:gd name="T23" fmla="*/ 113 h 116"/>
                <a:gd name="T24" fmla="*/ 23 w 115"/>
                <a:gd name="T25" fmla="*/ 105 h 116"/>
                <a:gd name="T26" fmla="*/ 11 w 115"/>
                <a:gd name="T27" fmla="*/ 93 h 116"/>
                <a:gd name="T28" fmla="*/ 3 w 115"/>
                <a:gd name="T29" fmla="*/ 76 h 116"/>
                <a:gd name="T30" fmla="*/ 0 w 115"/>
                <a:gd name="T31" fmla="*/ 58 h 116"/>
                <a:gd name="T32" fmla="*/ 3 w 115"/>
                <a:gd name="T33" fmla="*/ 40 h 116"/>
                <a:gd name="T34" fmla="*/ 11 w 115"/>
                <a:gd name="T35" fmla="*/ 24 h 116"/>
                <a:gd name="T36" fmla="*/ 23 w 115"/>
                <a:gd name="T37" fmla="*/ 11 h 116"/>
                <a:gd name="T38" fmla="*/ 39 w 115"/>
                <a:gd name="T39" fmla="*/ 3 h 116"/>
                <a:gd name="T40" fmla="*/ 57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7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3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3" y="93"/>
                  </a:lnTo>
                  <a:lnTo>
                    <a:pt x="91" y="105"/>
                  </a:lnTo>
                  <a:lnTo>
                    <a:pt x="76" y="113"/>
                  </a:lnTo>
                  <a:lnTo>
                    <a:pt x="57" y="116"/>
                  </a:lnTo>
                  <a:lnTo>
                    <a:pt x="39" y="113"/>
                  </a:lnTo>
                  <a:lnTo>
                    <a:pt x="23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0" name="Freeform 271"/>
            <p:cNvSpPr>
              <a:spLocks/>
            </p:cNvSpPr>
            <p:nvPr/>
          </p:nvSpPr>
          <p:spPr bwMode="auto">
            <a:xfrm>
              <a:off x="2046288" y="3748088"/>
              <a:ext cx="17462" cy="19050"/>
            </a:xfrm>
            <a:custGeom>
              <a:avLst/>
              <a:gdLst>
                <a:gd name="T0" fmla="*/ 58 w 115"/>
                <a:gd name="T1" fmla="*/ 0 h 116"/>
                <a:gd name="T2" fmla="*/ 76 w 115"/>
                <a:gd name="T3" fmla="*/ 3 h 116"/>
                <a:gd name="T4" fmla="*/ 91 w 115"/>
                <a:gd name="T5" fmla="*/ 11 h 116"/>
                <a:gd name="T6" fmla="*/ 104 w 115"/>
                <a:gd name="T7" fmla="*/ 24 h 116"/>
                <a:gd name="T8" fmla="*/ 112 w 115"/>
                <a:gd name="T9" fmla="*/ 40 h 116"/>
                <a:gd name="T10" fmla="*/ 115 w 115"/>
                <a:gd name="T11" fmla="*/ 58 h 116"/>
                <a:gd name="T12" fmla="*/ 112 w 115"/>
                <a:gd name="T13" fmla="*/ 76 h 116"/>
                <a:gd name="T14" fmla="*/ 104 w 115"/>
                <a:gd name="T15" fmla="*/ 93 h 116"/>
                <a:gd name="T16" fmla="*/ 91 w 115"/>
                <a:gd name="T17" fmla="*/ 105 h 116"/>
                <a:gd name="T18" fmla="*/ 76 w 115"/>
                <a:gd name="T19" fmla="*/ 113 h 116"/>
                <a:gd name="T20" fmla="*/ 58 w 115"/>
                <a:gd name="T21" fmla="*/ 116 h 116"/>
                <a:gd name="T22" fmla="*/ 39 w 115"/>
                <a:gd name="T23" fmla="*/ 113 h 116"/>
                <a:gd name="T24" fmla="*/ 24 w 115"/>
                <a:gd name="T25" fmla="*/ 105 h 116"/>
                <a:gd name="T26" fmla="*/ 11 w 115"/>
                <a:gd name="T27" fmla="*/ 93 h 116"/>
                <a:gd name="T28" fmla="*/ 3 w 115"/>
                <a:gd name="T29" fmla="*/ 76 h 116"/>
                <a:gd name="T30" fmla="*/ 0 w 115"/>
                <a:gd name="T31" fmla="*/ 58 h 116"/>
                <a:gd name="T32" fmla="*/ 3 w 115"/>
                <a:gd name="T33" fmla="*/ 40 h 116"/>
                <a:gd name="T34" fmla="*/ 11 w 115"/>
                <a:gd name="T35" fmla="*/ 24 h 116"/>
                <a:gd name="T36" fmla="*/ 24 w 115"/>
                <a:gd name="T37" fmla="*/ 11 h 116"/>
                <a:gd name="T38" fmla="*/ 39 w 115"/>
                <a:gd name="T39" fmla="*/ 3 h 116"/>
                <a:gd name="T40" fmla="*/ 58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8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1" y="105"/>
                  </a:lnTo>
                  <a:lnTo>
                    <a:pt x="76" y="113"/>
                  </a:lnTo>
                  <a:lnTo>
                    <a:pt x="58" y="116"/>
                  </a:lnTo>
                  <a:lnTo>
                    <a:pt x="39" y="113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" name="Freeform 272"/>
            <p:cNvSpPr>
              <a:spLocks/>
            </p:cNvSpPr>
            <p:nvPr/>
          </p:nvSpPr>
          <p:spPr bwMode="auto">
            <a:xfrm>
              <a:off x="2019300" y="3721101"/>
              <a:ext cx="17462" cy="19050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1 h 115"/>
                <a:gd name="T6" fmla="*/ 105 w 116"/>
                <a:gd name="T7" fmla="*/ 24 h 115"/>
                <a:gd name="T8" fmla="*/ 113 w 116"/>
                <a:gd name="T9" fmla="*/ 39 h 115"/>
                <a:gd name="T10" fmla="*/ 116 w 116"/>
                <a:gd name="T11" fmla="*/ 58 h 115"/>
                <a:gd name="T12" fmla="*/ 113 w 116"/>
                <a:gd name="T13" fmla="*/ 76 h 115"/>
                <a:gd name="T14" fmla="*/ 105 w 116"/>
                <a:gd name="T15" fmla="*/ 92 h 115"/>
                <a:gd name="T16" fmla="*/ 92 w 116"/>
                <a:gd name="T17" fmla="*/ 104 h 115"/>
                <a:gd name="T18" fmla="*/ 76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4 h 115"/>
                <a:gd name="T26" fmla="*/ 11 w 116"/>
                <a:gd name="T27" fmla="*/ 92 h 115"/>
                <a:gd name="T28" fmla="*/ 3 w 116"/>
                <a:gd name="T29" fmla="*/ 76 h 115"/>
                <a:gd name="T30" fmla="*/ 0 w 116"/>
                <a:gd name="T31" fmla="*/ 58 h 115"/>
                <a:gd name="T32" fmla="*/ 3 w 116"/>
                <a:gd name="T33" fmla="*/ 39 h 115"/>
                <a:gd name="T34" fmla="*/ 11 w 116"/>
                <a:gd name="T35" fmla="*/ 24 h 115"/>
                <a:gd name="T36" fmla="*/ 24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" name="Freeform 273"/>
            <p:cNvSpPr>
              <a:spLocks/>
            </p:cNvSpPr>
            <p:nvPr/>
          </p:nvSpPr>
          <p:spPr bwMode="auto">
            <a:xfrm>
              <a:off x="2073275" y="3721101"/>
              <a:ext cx="19050" cy="19050"/>
            </a:xfrm>
            <a:custGeom>
              <a:avLst/>
              <a:gdLst>
                <a:gd name="T0" fmla="*/ 59 w 115"/>
                <a:gd name="T1" fmla="*/ 0 h 115"/>
                <a:gd name="T2" fmla="*/ 76 w 115"/>
                <a:gd name="T3" fmla="*/ 3 h 115"/>
                <a:gd name="T4" fmla="*/ 93 w 115"/>
                <a:gd name="T5" fmla="*/ 11 h 115"/>
                <a:gd name="T6" fmla="*/ 105 w 115"/>
                <a:gd name="T7" fmla="*/ 24 h 115"/>
                <a:gd name="T8" fmla="*/ 113 w 115"/>
                <a:gd name="T9" fmla="*/ 39 h 115"/>
                <a:gd name="T10" fmla="*/ 115 w 115"/>
                <a:gd name="T11" fmla="*/ 58 h 115"/>
                <a:gd name="T12" fmla="*/ 113 w 115"/>
                <a:gd name="T13" fmla="*/ 76 h 115"/>
                <a:gd name="T14" fmla="*/ 105 w 115"/>
                <a:gd name="T15" fmla="*/ 92 h 115"/>
                <a:gd name="T16" fmla="*/ 93 w 115"/>
                <a:gd name="T17" fmla="*/ 104 h 115"/>
                <a:gd name="T18" fmla="*/ 76 w 115"/>
                <a:gd name="T19" fmla="*/ 112 h 115"/>
                <a:gd name="T20" fmla="*/ 59 w 115"/>
                <a:gd name="T21" fmla="*/ 115 h 115"/>
                <a:gd name="T22" fmla="*/ 40 w 115"/>
                <a:gd name="T23" fmla="*/ 112 h 115"/>
                <a:gd name="T24" fmla="*/ 24 w 115"/>
                <a:gd name="T25" fmla="*/ 104 h 115"/>
                <a:gd name="T26" fmla="*/ 12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9 h 115"/>
                <a:gd name="T34" fmla="*/ 12 w 115"/>
                <a:gd name="T35" fmla="*/ 24 h 115"/>
                <a:gd name="T36" fmla="*/ 24 w 115"/>
                <a:gd name="T37" fmla="*/ 11 h 115"/>
                <a:gd name="T38" fmla="*/ 40 w 115"/>
                <a:gd name="T39" fmla="*/ 3 h 115"/>
                <a:gd name="T40" fmla="*/ 59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9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5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9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3" name="Freeform 274"/>
            <p:cNvSpPr>
              <a:spLocks/>
            </p:cNvSpPr>
            <p:nvPr/>
          </p:nvSpPr>
          <p:spPr bwMode="auto">
            <a:xfrm>
              <a:off x="2019300" y="3776663"/>
              <a:ext cx="17462" cy="17463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2 h 115"/>
                <a:gd name="T4" fmla="*/ 92 w 116"/>
                <a:gd name="T5" fmla="*/ 10 h 115"/>
                <a:gd name="T6" fmla="*/ 105 w 116"/>
                <a:gd name="T7" fmla="*/ 24 h 115"/>
                <a:gd name="T8" fmla="*/ 113 w 116"/>
                <a:gd name="T9" fmla="*/ 39 h 115"/>
                <a:gd name="T10" fmla="*/ 116 w 116"/>
                <a:gd name="T11" fmla="*/ 58 h 115"/>
                <a:gd name="T12" fmla="*/ 113 w 116"/>
                <a:gd name="T13" fmla="*/ 76 h 115"/>
                <a:gd name="T14" fmla="*/ 105 w 116"/>
                <a:gd name="T15" fmla="*/ 92 h 115"/>
                <a:gd name="T16" fmla="*/ 92 w 116"/>
                <a:gd name="T17" fmla="*/ 104 h 115"/>
                <a:gd name="T18" fmla="*/ 76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4 h 115"/>
                <a:gd name="T26" fmla="*/ 11 w 116"/>
                <a:gd name="T27" fmla="*/ 92 h 115"/>
                <a:gd name="T28" fmla="*/ 3 w 116"/>
                <a:gd name="T29" fmla="*/ 76 h 115"/>
                <a:gd name="T30" fmla="*/ 0 w 116"/>
                <a:gd name="T31" fmla="*/ 58 h 115"/>
                <a:gd name="T32" fmla="*/ 3 w 116"/>
                <a:gd name="T33" fmla="*/ 39 h 115"/>
                <a:gd name="T34" fmla="*/ 11 w 116"/>
                <a:gd name="T35" fmla="*/ 24 h 115"/>
                <a:gd name="T36" fmla="*/ 24 w 116"/>
                <a:gd name="T37" fmla="*/ 10 h 115"/>
                <a:gd name="T38" fmla="*/ 40 w 116"/>
                <a:gd name="T39" fmla="*/ 2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0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4" name="Freeform 275"/>
            <p:cNvSpPr>
              <a:spLocks/>
            </p:cNvSpPr>
            <p:nvPr/>
          </p:nvSpPr>
          <p:spPr bwMode="auto">
            <a:xfrm>
              <a:off x="2073275" y="3776663"/>
              <a:ext cx="19050" cy="17463"/>
            </a:xfrm>
            <a:custGeom>
              <a:avLst/>
              <a:gdLst>
                <a:gd name="T0" fmla="*/ 59 w 115"/>
                <a:gd name="T1" fmla="*/ 0 h 115"/>
                <a:gd name="T2" fmla="*/ 76 w 115"/>
                <a:gd name="T3" fmla="*/ 2 h 115"/>
                <a:gd name="T4" fmla="*/ 93 w 115"/>
                <a:gd name="T5" fmla="*/ 10 h 115"/>
                <a:gd name="T6" fmla="*/ 105 w 115"/>
                <a:gd name="T7" fmla="*/ 24 h 115"/>
                <a:gd name="T8" fmla="*/ 113 w 115"/>
                <a:gd name="T9" fmla="*/ 39 h 115"/>
                <a:gd name="T10" fmla="*/ 115 w 115"/>
                <a:gd name="T11" fmla="*/ 58 h 115"/>
                <a:gd name="T12" fmla="*/ 113 w 115"/>
                <a:gd name="T13" fmla="*/ 76 h 115"/>
                <a:gd name="T14" fmla="*/ 105 w 115"/>
                <a:gd name="T15" fmla="*/ 92 h 115"/>
                <a:gd name="T16" fmla="*/ 93 w 115"/>
                <a:gd name="T17" fmla="*/ 104 h 115"/>
                <a:gd name="T18" fmla="*/ 76 w 115"/>
                <a:gd name="T19" fmla="*/ 112 h 115"/>
                <a:gd name="T20" fmla="*/ 59 w 115"/>
                <a:gd name="T21" fmla="*/ 115 h 115"/>
                <a:gd name="T22" fmla="*/ 40 w 115"/>
                <a:gd name="T23" fmla="*/ 112 h 115"/>
                <a:gd name="T24" fmla="*/ 24 w 115"/>
                <a:gd name="T25" fmla="*/ 104 h 115"/>
                <a:gd name="T26" fmla="*/ 12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9 h 115"/>
                <a:gd name="T34" fmla="*/ 12 w 115"/>
                <a:gd name="T35" fmla="*/ 24 h 115"/>
                <a:gd name="T36" fmla="*/ 24 w 115"/>
                <a:gd name="T37" fmla="*/ 10 h 115"/>
                <a:gd name="T38" fmla="*/ 40 w 115"/>
                <a:gd name="T39" fmla="*/ 2 h 115"/>
                <a:gd name="T40" fmla="*/ 59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9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5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9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0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5" name="Freeform 276"/>
            <p:cNvSpPr>
              <a:spLocks/>
            </p:cNvSpPr>
            <p:nvPr/>
          </p:nvSpPr>
          <p:spPr bwMode="auto">
            <a:xfrm>
              <a:off x="1936750" y="3803651"/>
              <a:ext cx="17462" cy="19050"/>
            </a:xfrm>
            <a:custGeom>
              <a:avLst/>
              <a:gdLst>
                <a:gd name="T0" fmla="*/ 58 w 115"/>
                <a:gd name="T1" fmla="*/ 0 h 116"/>
                <a:gd name="T2" fmla="*/ 76 w 115"/>
                <a:gd name="T3" fmla="*/ 3 h 116"/>
                <a:gd name="T4" fmla="*/ 92 w 115"/>
                <a:gd name="T5" fmla="*/ 11 h 116"/>
                <a:gd name="T6" fmla="*/ 104 w 115"/>
                <a:gd name="T7" fmla="*/ 24 h 116"/>
                <a:gd name="T8" fmla="*/ 112 w 115"/>
                <a:gd name="T9" fmla="*/ 40 h 116"/>
                <a:gd name="T10" fmla="*/ 115 w 115"/>
                <a:gd name="T11" fmla="*/ 59 h 116"/>
                <a:gd name="T12" fmla="*/ 112 w 115"/>
                <a:gd name="T13" fmla="*/ 76 h 116"/>
                <a:gd name="T14" fmla="*/ 104 w 115"/>
                <a:gd name="T15" fmla="*/ 93 h 116"/>
                <a:gd name="T16" fmla="*/ 92 w 115"/>
                <a:gd name="T17" fmla="*/ 105 h 116"/>
                <a:gd name="T18" fmla="*/ 76 w 115"/>
                <a:gd name="T19" fmla="*/ 113 h 116"/>
                <a:gd name="T20" fmla="*/ 58 w 115"/>
                <a:gd name="T21" fmla="*/ 116 h 116"/>
                <a:gd name="T22" fmla="*/ 39 w 115"/>
                <a:gd name="T23" fmla="*/ 113 h 116"/>
                <a:gd name="T24" fmla="*/ 24 w 115"/>
                <a:gd name="T25" fmla="*/ 105 h 116"/>
                <a:gd name="T26" fmla="*/ 12 w 115"/>
                <a:gd name="T27" fmla="*/ 93 h 116"/>
                <a:gd name="T28" fmla="*/ 3 w 115"/>
                <a:gd name="T29" fmla="*/ 76 h 116"/>
                <a:gd name="T30" fmla="*/ 0 w 115"/>
                <a:gd name="T31" fmla="*/ 59 h 116"/>
                <a:gd name="T32" fmla="*/ 3 w 115"/>
                <a:gd name="T33" fmla="*/ 40 h 116"/>
                <a:gd name="T34" fmla="*/ 12 w 115"/>
                <a:gd name="T35" fmla="*/ 24 h 116"/>
                <a:gd name="T36" fmla="*/ 24 w 115"/>
                <a:gd name="T37" fmla="*/ 11 h 116"/>
                <a:gd name="T38" fmla="*/ 39 w 115"/>
                <a:gd name="T39" fmla="*/ 3 h 116"/>
                <a:gd name="T40" fmla="*/ 58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9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2" y="105"/>
                  </a:lnTo>
                  <a:lnTo>
                    <a:pt x="76" y="113"/>
                  </a:lnTo>
                  <a:lnTo>
                    <a:pt x="58" y="116"/>
                  </a:lnTo>
                  <a:lnTo>
                    <a:pt x="39" y="113"/>
                  </a:lnTo>
                  <a:lnTo>
                    <a:pt x="24" y="105"/>
                  </a:lnTo>
                  <a:lnTo>
                    <a:pt x="12" y="93"/>
                  </a:lnTo>
                  <a:lnTo>
                    <a:pt x="3" y="76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6" name="Freeform 277"/>
            <p:cNvSpPr>
              <a:spLocks/>
            </p:cNvSpPr>
            <p:nvPr/>
          </p:nvSpPr>
          <p:spPr bwMode="auto">
            <a:xfrm>
              <a:off x="1963738" y="3832226"/>
              <a:ext cx="19050" cy="17463"/>
            </a:xfrm>
            <a:custGeom>
              <a:avLst/>
              <a:gdLst>
                <a:gd name="T0" fmla="*/ 57 w 115"/>
                <a:gd name="T1" fmla="*/ 0 h 116"/>
                <a:gd name="T2" fmla="*/ 75 w 115"/>
                <a:gd name="T3" fmla="*/ 3 h 116"/>
                <a:gd name="T4" fmla="*/ 92 w 115"/>
                <a:gd name="T5" fmla="*/ 12 h 116"/>
                <a:gd name="T6" fmla="*/ 104 w 115"/>
                <a:gd name="T7" fmla="*/ 24 h 116"/>
                <a:gd name="T8" fmla="*/ 112 w 115"/>
                <a:gd name="T9" fmla="*/ 39 h 116"/>
                <a:gd name="T10" fmla="*/ 115 w 115"/>
                <a:gd name="T11" fmla="*/ 58 h 116"/>
                <a:gd name="T12" fmla="*/ 112 w 115"/>
                <a:gd name="T13" fmla="*/ 76 h 116"/>
                <a:gd name="T14" fmla="*/ 104 w 115"/>
                <a:gd name="T15" fmla="*/ 92 h 116"/>
                <a:gd name="T16" fmla="*/ 92 w 115"/>
                <a:gd name="T17" fmla="*/ 104 h 116"/>
                <a:gd name="T18" fmla="*/ 75 w 115"/>
                <a:gd name="T19" fmla="*/ 113 h 116"/>
                <a:gd name="T20" fmla="*/ 57 w 115"/>
                <a:gd name="T21" fmla="*/ 116 h 116"/>
                <a:gd name="T22" fmla="*/ 40 w 115"/>
                <a:gd name="T23" fmla="*/ 113 h 116"/>
                <a:gd name="T24" fmla="*/ 23 w 115"/>
                <a:gd name="T25" fmla="*/ 104 h 116"/>
                <a:gd name="T26" fmla="*/ 11 w 115"/>
                <a:gd name="T27" fmla="*/ 92 h 116"/>
                <a:gd name="T28" fmla="*/ 3 w 115"/>
                <a:gd name="T29" fmla="*/ 76 h 116"/>
                <a:gd name="T30" fmla="*/ 0 w 115"/>
                <a:gd name="T31" fmla="*/ 58 h 116"/>
                <a:gd name="T32" fmla="*/ 3 w 115"/>
                <a:gd name="T33" fmla="*/ 39 h 116"/>
                <a:gd name="T34" fmla="*/ 11 w 115"/>
                <a:gd name="T35" fmla="*/ 24 h 116"/>
                <a:gd name="T36" fmla="*/ 23 w 115"/>
                <a:gd name="T37" fmla="*/ 12 h 116"/>
                <a:gd name="T38" fmla="*/ 40 w 115"/>
                <a:gd name="T39" fmla="*/ 3 h 116"/>
                <a:gd name="T40" fmla="*/ 57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7" y="0"/>
                  </a:moveTo>
                  <a:lnTo>
                    <a:pt x="75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5" y="113"/>
                  </a:lnTo>
                  <a:lnTo>
                    <a:pt x="57" y="116"/>
                  </a:lnTo>
                  <a:lnTo>
                    <a:pt x="40" y="113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7" name="Freeform 278"/>
            <p:cNvSpPr>
              <a:spLocks/>
            </p:cNvSpPr>
            <p:nvPr/>
          </p:nvSpPr>
          <p:spPr bwMode="auto">
            <a:xfrm>
              <a:off x="1990725" y="3803651"/>
              <a:ext cx="19050" cy="19050"/>
            </a:xfrm>
            <a:custGeom>
              <a:avLst/>
              <a:gdLst>
                <a:gd name="T0" fmla="*/ 57 w 115"/>
                <a:gd name="T1" fmla="*/ 0 h 116"/>
                <a:gd name="T2" fmla="*/ 76 w 115"/>
                <a:gd name="T3" fmla="*/ 3 h 116"/>
                <a:gd name="T4" fmla="*/ 91 w 115"/>
                <a:gd name="T5" fmla="*/ 11 h 116"/>
                <a:gd name="T6" fmla="*/ 103 w 115"/>
                <a:gd name="T7" fmla="*/ 24 h 116"/>
                <a:gd name="T8" fmla="*/ 112 w 115"/>
                <a:gd name="T9" fmla="*/ 40 h 116"/>
                <a:gd name="T10" fmla="*/ 115 w 115"/>
                <a:gd name="T11" fmla="*/ 59 h 116"/>
                <a:gd name="T12" fmla="*/ 112 w 115"/>
                <a:gd name="T13" fmla="*/ 76 h 116"/>
                <a:gd name="T14" fmla="*/ 103 w 115"/>
                <a:gd name="T15" fmla="*/ 93 h 116"/>
                <a:gd name="T16" fmla="*/ 91 w 115"/>
                <a:gd name="T17" fmla="*/ 105 h 116"/>
                <a:gd name="T18" fmla="*/ 76 w 115"/>
                <a:gd name="T19" fmla="*/ 113 h 116"/>
                <a:gd name="T20" fmla="*/ 57 w 115"/>
                <a:gd name="T21" fmla="*/ 116 h 116"/>
                <a:gd name="T22" fmla="*/ 39 w 115"/>
                <a:gd name="T23" fmla="*/ 113 h 116"/>
                <a:gd name="T24" fmla="*/ 23 w 115"/>
                <a:gd name="T25" fmla="*/ 105 h 116"/>
                <a:gd name="T26" fmla="*/ 11 w 115"/>
                <a:gd name="T27" fmla="*/ 93 h 116"/>
                <a:gd name="T28" fmla="*/ 3 w 115"/>
                <a:gd name="T29" fmla="*/ 76 h 116"/>
                <a:gd name="T30" fmla="*/ 0 w 115"/>
                <a:gd name="T31" fmla="*/ 59 h 116"/>
                <a:gd name="T32" fmla="*/ 3 w 115"/>
                <a:gd name="T33" fmla="*/ 40 h 116"/>
                <a:gd name="T34" fmla="*/ 11 w 115"/>
                <a:gd name="T35" fmla="*/ 24 h 116"/>
                <a:gd name="T36" fmla="*/ 23 w 115"/>
                <a:gd name="T37" fmla="*/ 11 h 116"/>
                <a:gd name="T38" fmla="*/ 39 w 115"/>
                <a:gd name="T39" fmla="*/ 3 h 116"/>
                <a:gd name="T40" fmla="*/ 57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7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3" y="24"/>
                  </a:lnTo>
                  <a:lnTo>
                    <a:pt x="112" y="40"/>
                  </a:lnTo>
                  <a:lnTo>
                    <a:pt x="115" y="59"/>
                  </a:lnTo>
                  <a:lnTo>
                    <a:pt x="112" y="76"/>
                  </a:lnTo>
                  <a:lnTo>
                    <a:pt x="103" y="93"/>
                  </a:lnTo>
                  <a:lnTo>
                    <a:pt x="91" y="105"/>
                  </a:lnTo>
                  <a:lnTo>
                    <a:pt x="76" y="113"/>
                  </a:lnTo>
                  <a:lnTo>
                    <a:pt x="57" y="116"/>
                  </a:lnTo>
                  <a:lnTo>
                    <a:pt x="39" y="113"/>
                  </a:lnTo>
                  <a:lnTo>
                    <a:pt x="23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8" name="Freeform 279"/>
            <p:cNvSpPr>
              <a:spLocks/>
            </p:cNvSpPr>
            <p:nvPr/>
          </p:nvSpPr>
          <p:spPr bwMode="auto">
            <a:xfrm>
              <a:off x="2046288" y="3803651"/>
              <a:ext cx="17462" cy="19050"/>
            </a:xfrm>
            <a:custGeom>
              <a:avLst/>
              <a:gdLst>
                <a:gd name="T0" fmla="*/ 58 w 115"/>
                <a:gd name="T1" fmla="*/ 0 h 116"/>
                <a:gd name="T2" fmla="*/ 76 w 115"/>
                <a:gd name="T3" fmla="*/ 3 h 116"/>
                <a:gd name="T4" fmla="*/ 91 w 115"/>
                <a:gd name="T5" fmla="*/ 11 h 116"/>
                <a:gd name="T6" fmla="*/ 104 w 115"/>
                <a:gd name="T7" fmla="*/ 24 h 116"/>
                <a:gd name="T8" fmla="*/ 112 w 115"/>
                <a:gd name="T9" fmla="*/ 40 h 116"/>
                <a:gd name="T10" fmla="*/ 115 w 115"/>
                <a:gd name="T11" fmla="*/ 59 h 116"/>
                <a:gd name="T12" fmla="*/ 112 w 115"/>
                <a:gd name="T13" fmla="*/ 76 h 116"/>
                <a:gd name="T14" fmla="*/ 104 w 115"/>
                <a:gd name="T15" fmla="*/ 93 h 116"/>
                <a:gd name="T16" fmla="*/ 91 w 115"/>
                <a:gd name="T17" fmla="*/ 105 h 116"/>
                <a:gd name="T18" fmla="*/ 76 w 115"/>
                <a:gd name="T19" fmla="*/ 113 h 116"/>
                <a:gd name="T20" fmla="*/ 58 w 115"/>
                <a:gd name="T21" fmla="*/ 116 h 116"/>
                <a:gd name="T22" fmla="*/ 39 w 115"/>
                <a:gd name="T23" fmla="*/ 113 h 116"/>
                <a:gd name="T24" fmla="*/ 24 w 115"/>
                <a:gd name="T25" fmla="*/ 105 h 116"/>
                <a:gd name="T26" fmla="*/ 11 w 115"/>
                <a:gd name="T27" fmla="*/ 93 h 116"/>
                <a:gd name="T28" fmla="*/ 3 w 115"/>
                <a:gd name="T29" fmla="*/ 76 h 116"/>
                <a:gd name="T30" fmla="*/ 0 w 115"/>
                <a:gd name="T31" fmla="*/ 59 h 116"/>
                <a:gd name="T32" fmla="*/ 3 w 115"/>
                <a:gd name="T33" fmla="*/ 40 h 116"/>
                <a:gd name="T34" fmla="*/ 11 w 115"/>
                <a:gd name="T35" fmla="*/ 24 h 116"/>
                <a:gd name="T36" fmla="*/ 24 w 115"/>
                <a:gd name="T37" fmla="*/ 11 h 116"/>
                <a:gd name="T38" fmla="*/ 39 w 115"/>
                <a:gd name="T39" fmla="*/ 3 h 116"/>
                <a:gd name="T40" fmla="*/ 58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8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9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1" y="105"/>
                  </a:lnTo>
                  <a:lnTo>
                    <a:pt x="76" y="113"/>
                  </a:lnTo>
                  <a:lnTo>
                    <a:pt x="58" y="116"/>
                  </a:lnTo>
                  <a:lnTo>
                    <a:pt x="39" y="113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9" name="Freeform 280"/>
            <p:cNvSpPr>
              <a:spLocks/>
            </p:cNvSpPr>
            <p:nvPr/>
          </p:nvSpPr>
          <p:spPr bwMode="auto">
            <a:xfrm>
              <a:off x="2019300" y="3832226"/>
              <a:ext cx="17462" cy="17463"/>
            </a:xfrm>
            <a:custGeom>
              <a:avLst/>
              <a:gdLst>
                <a:gd name="T0" fmla="*/ 58 w 116"/>
                <a:gd name="T1" fmla="*/ 0 h 116"/>
                <a:gd name="T2" fmla="*/ 76 w 116"/>
                <a:gd name="T3" fmla="*/ 3 h 116"/>
                <a:gd name="T4" fmla="*/ 92 w 116"/>
                <a:gd name="T5" fmla="*/ 12 h 116"/>
                <a:gd name="T6" fmla="*/ 105 w 116"/>
                <a:gd name="T7" fmla="*/ 24 h 116"/>
                <a:gd name="T8" fmla="*/ 113 w 116"/>
                <a:gd name="T9" fmla="*/ 39 h 116"/>
                <a:gd name="T10" fmla="*/ 116 w 116"/>
                <a:gd name="T11" fmla="*/ 58 h 116"/>
                <a:gd name="T12" fmla="*/ 113 w 116"/>
                <a:gd name="T13" fmla="*/ 76 h 116"/>
                <a:gd name="T14" fmla="*/ 105 w 116"/>
                <a:gd name="T15" fmla="*/ 92 h 116"/>
                <a:gd name="T16" fmla="*/ 92 w 116"/>
                <a:gd name="T17" fmla="*/ 104 h 116"/>
                <a:gd name="T18" fmla="*/ 76 w 116"/>
                <a:gd name="T19" fmla="*/ 113 h 116"/>
                <a:gd name="T20" fmla="*/ 58 w 116"/>
                <a:gd name="T21" fmla="*/ 116 h 116"/>
                <a:gd name="T22" fmla="*/ 40 w 116"/>
                <a:gd name="T23" fmla="*/ 113 h 116"/>
                <a:gd name="T24" fmla="*/ 24 w 116"/>
                <a:gd name="T25" fmla="*/ 104 h 116"/>
                <a:gd name="T26" fmla="*/ 11 w 116"/>
                <a:gd name="T27" fmla="*/ 92 h 116"/>
                <a:gd name="T28" fmla="*/ 3 w 116"/>
                <a:gd name="T29" fmla="*/ 76 h 116"/>
                <a:gd name="T30" fmla="*/ 0 w 116"/>
                <a:gd name="T31" fmla="*/ 58 h 116"/>
                <a:gd name="T32" fmla="*/ 3 w 116"/>
                <a:gd name="T33" fmla="*/ 39 h 116"/>
                <a:gd name="T34" fmla="*/ 11 w 116"/>
                <a:gd name="T35" fmla="*/ 24 h 116"/>
                <a:gd name="T36" fmla="*/ 24 w 116"/>
                <a:gd name="T37" fmla="*/ 12 h 116"/>
                <a:gd name="T38" fmla="*/ 40 w 116"/>
                <a:gd name="T39" fmla="*/ 3 h 116"/>
                <a:gd name="T40" fmla="*/ 58 w 116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6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2" y="104"/>
                  </a:lnTo>
                  <a:lnTo>
                    <a:pt x="76" y="113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0" name="Freeform 281"/>
            <p:cNvSpPr>
              <a:spLocks/>
            </p:cNvSpPr>
            <p:nvPr/>
          </p:nvSpPr>
          <p:spPr bwMode="auto">
            <a:xfrm>
              <a:off x="2073275" y="3832226"/>
              <a:ext cx="19050" cy="17463"/>
            </a:xfrm>
            <a:custGeom>
              <a:avLst/>
              <a:gdLst>
                <a:gd name="T0" fmla="*/ 59 w 115"/>
                <a:gd name="T1" fmla="*/ 0 h 116"/>
                <a:gd name="T2" fmla="*/ 76 w 115"/>
                <a:gd name="T3" fmla="*/ 3 h 116"/>
                <a:gd name="T4" fmla="*/ 93 w 115"/>
                <a:gd name="T5" fmla="*/ 12 h 116"/>
                <a:gd name="T6" fmla="*/ 105 w 115"/>
                <a:gd name="T7" fmla="*/ 24 h 116"/>
                <a:gd name="T8" fmla="*/ 113 w 115"/>
                <a:gd name="T9" fmla="*/ 39 h 116"/>
                <a:gd name="T10" fmla="*/ 115 w 115"/>
                <a:gd name="T11" fmla="*/ 58 h 116"/>
                <a:gd name="T12" fmla="*/ 113 w 115"/>
                <a:gd name="T13" fmla="*/ 76 h 116"/>
                <a:gd name="T14" fmla="*/ 105 w 115"/>
                <a:gd name="T15" fmla="*/ 92 h 116"/>
                <a:gd name="T16" fmla="*/ 93 w 115"/>
                <a:gd name="T17" fmla="*/ 104 h 116"/>
                <a:gd name="T18" fmla="*/ 76 w 115"/>
                <a:gd name="T19" fmla="*/ 113 h 116"/>
                <a:gd name="T20" fmla="*/ 59 w 115"/>
                <a:gd name="T21" fmla="*/ 116 h 116"/>
                <a:gd name="T22" fmla="*/ 40 w 115"/>
                <a:gd name="T23" fmla="*/ 113 h 116"/>
                <a:gd name="T24" fmla="*/ 24 w 115"/>
                <a:gd name="T25" fmla="*/ 104 h 116"/>
                <a:gd name="T26" fmla="*/ 12 w 115"/>
                <a:gd name="T27" fmla="*/ 92 h 116"/>
                <a:gd name="T28" fmla="*/ 3 w 115"/>
                <a:gd name="T29" fmla="*/ 76 h 116"/>
                <a:gd name="T30" fmla="*/ 0 w 115"/>
                <a:gd name="T31" fmla="*/ 58 h 116"/>
                <a:gd name="T32" fmla="*/ 3 w 115"/>
                <a:gd name="T33" fmla="*/ 39 h 116"/>
                <a:gd name="T34" fmla="*/ 12 w 115"/>
                <a:gd name="T35" fmla="*/ 24 h 116"/>
                <a:gd name="T36" fmla="*/ 24 w 115"/>
                <a:gd name="T37" fmla="*/ 12 h 116"/>
                <a:gd name="T38" fmla="*/ 40 w 115"/>
                <a:gd name="T39" fmla="*/ 3 h 116"/>
                <a:gd name="T40" fmla="*/ 59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9" y="0"/>
                  </a:moveTo>
                  <a:lnTo>
                    <a:pt x="76" y="3"/>
                  </a:lnTo>
                  <a:lnTo>
                    <a:pt x="93" y="12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5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6" y="113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1" name="Freeform 282"/>
            <p:cNvSpPr>
              <a:spLocks/>
            </p:cNvSpPr>
            <p:nvPr/>
          </p:nvSpPr>
          <p:spPr bwMode="auto">
            <a:xfrm>
              <a:off x="1881188" y="3748088"/>
              <a:ext cx="19050" cy="19050"/>
            </a:xfrm>
            <a:custGeom>
              <a:avLst/>
              <a:gdLst>
                <a:gd name="T0" fmla="*/ 57 w 115"/>
                <a:gd name="T1" fmla="*/ 0 h 116"/>
                <a:gd name="T2" fmla="*/ 76 w 115"/>
                <a:gd name="T3" fmla="*/ 3 h 116"/>
                <a:gd name="T4" fmla="*/ 91 w 115"/>
                <a:gd name="T5" fmla="*/ 11 h 116"/>
                <a:gd name="T6" fmla="*/ 104 w 115"/>
                <a:gd name="T7" fmla="*/ 24 h 116"/>
                <a:gd name="T8" fmla="*/ 112 w 115"/>
                <a:gd name="T9" fmla="*/ 40 h 116"/>
                <a:gd name="T10" fmla="*/ 115 w 115"/>
                <a:gd name="T11" fmla="*/ 58 h 116"/>
                <a:gd name="T12" fmla="*/ 112 w 115"/>
                <a:gd name="T13" fmla="*/ 76 h 116"/>
                <a:gd name="T14" fmla="*/ 104 w 115"/>
                <a:gd name="T15" fmla="*/ 93 h 116"/>
                <a:gd name="T16" fmla="*/ 91 w 115"/>
                <a:gd name="T17" fmla="*/ 105 h 116"/>
                <a:gd name="T18" fmla="*/ 76 w 115"/>
                <a:gd name="T19" fmla="*/ 113 h 116"/>
                <a:gd name="T20" fmla="*/ 57 w 115"/>
                <a:gd name="T21" fmla="*/ 116 h 116"/>
                <a:gd name="T22" fmla="*/ 39 w 115"/>
                <a:gd name="T23" fmla="*/ 113 h 116"/>
                <a:gd name="T24" fmla="*/ 24 w 115"/>
                <a:gd name="T25" fmla="*/ 105 h 116"/>
                <a:gd name="T26" fmla="*/ 11 w 115"/>
                <a:gd name="T27" fmla="*/ 93 h 116"/>
                <a:gd name="T28" fmla="*/ 3 w 115"/>
                <a:gd name="T29" fmla="*/ 76 h 116"/>
                <a:gd name="T30" fmla="*/ 0 w 115"/>
                <a:gd name="T31" fmla="*/ 58 h 116"/>
                <a:gd name="T32" fmla="*/ 3 w 115"/>
                <a:gd name="T33" fmla="*/ 40 h 116"/>
                <a:gd name="T34" fmla="*/ 11 w 115"/>
                <a:gd name="T35" fmla="*/ 24 h 116"/>
                <a:gd name="T36" fmla="*/ 24 w 115"/>
                <a:gd name="T37" fmla="*/ 11 h 116"/>
                <a:gd name="T38" fmla="*/ 39 w 115"/>
                <a:gd name="T39" fmla="*/ 3 h 116"/>
                <a:gd name="T40" fmla="*/ 57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7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1" y="105"/>
                  </a:lnTo>
                  <a:lnTo>
                    <a:pt x="76" y="113"/>
                  </a:lnTo>
                  <a:lnTo>
                    <a:pt x="57" y="116"/>
                  </a:lnTo>
                  <a:lnTo>
                    <a:pt x="39" y="113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" name="Freeform 283"/>
            <p:cNvSpPr>
              <a:spLocks/>
            </p:cNvSpPr>
            <p:nvPr/>
          </p:nvSpPr>
          <p:spPr bwMode="auto">
            <a:xfrm>
              <a:off x="1909763" y="3721101"/>
              <a:ext cx="17462" cy="19050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1 h 115"/>
                <a:gd name="T6" fmla="*/ 105 w 116"/>
                <a:gd name="T7" fmla="*/ 24 h 115"/>
                <a:gd name="T8" fmla="*/ 113 w 116"/>
                <a:gd name="T9" fmla="*/ 39 h 115"/>
                <a:gd name="T10" fmla="*/ 116 w 116"/>
                <a:gd name="T11" fmla="*/ 58 h 115"/>
                <a:gd name="T12" fmla="*/ 113 w 116"/>
                <a:gd name="T13" fmla="*/ 76 h 115"/>
                <a:gd name="T14" fmla="*/ 105 w 116"/>
                <a:gd name="T15" fmla="*/ 92 h 115"/>
                <a:gd name="T16" fmla="*/ 92 w 116"/>
                <a:gd name="T17" fmla="*/ 104 h 115"/>
                <a:gd name="T18" fmla="*/ 76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4 h 115"/>
                <a:gd name="T26" fmla="*/ 11 w 116"/>
                <a:gd name="T27" fmla="*/ 92 h 115"/>
                <a:gd name="T28" fmla="*/ 3 w 116"/>
                <a:gd name="T29" fmla="*/ 76 h 115"/>
                <a:gd name="T30" fmla="*/ 0 w 116"/>
                <a:gd name="T31" fmla="*/ 58 h 115"/>
                <a:gd name="T32" fmla="*/ 3 w 116"/>
                <a:gd name="T33" fmla="*/ 39 h 115"/>
                <a:gd name="T34" fmla="*/ 11 w 116"/>
                <a:gd name="T35" fmla="*/ 24 h 115"/>
                <a:gd name="T36" fmla="*/ 24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" name="Freeform 284"/>
            <p:cNvSpPr>
              <a:spLocks/>
            </p:cNvSpPr>
            <p:nvPr/>
          </p:nvSpPr>
          <p:spPr bwMode="auto">
            <a:xfrm>
              <a:off x="1909763" y="3776663"/>
              <a:ext cx="17462" cy="17463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2 h 115"/>
                <a:gd name="T4" fmla="*/ 92 w 116"/>
                <a:gd name="T5" fmla="*/ 10 h 115"/>
                <a:gd name="T6" fmla="*/ 105 w 116"/>
                <a:gd name="T7" fmla="*/ 24 h 115"/>
                <a:gd name="T8" fmla="*/ 113 w 116"/>
                <a:gd name="T9" fmla="*/ 39 h 115"/>
                <a:gd name="T10" fmla="*/ 116 w 116"/>
                <a:gd name="T11" fmla="*/ 58 h 115"/>
                <a:gd name="T12" fmla="*/ 113 w 116"/>
                <a:gd name="T13" fmla="*/ 76 h 115"/>
                <a:gd name="T14" fmla="*/ 105 w 116"/>
                <a:gd name="T15" fmla="*/ 92 h 115"/>
                <a:gd name="T16" fmla="*/ 92 w 116"/>
                <a:gd name="T17" fmla="*/ 104 h 115"/>
                <a:gd name="T18" fmla="*/ 76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4 h 115"/>
                <a:gd name="T26" fmla="*/ 11 w 116"/>
                <a:gd name="T27" fmla="*/ 92 h 115"/>
                <a:gd name="T28" fmla="*/ 3 w 116"/>
                <a:gd name="T29" fmla="*/ 76 h 115"/>
                <a:gd name="T30" fmla="*/ 0 w 116"/>
                <a:gd name="T31" fmla="*/ 58 h 115"/>
                <a:gd name="T32" fmla="*/ 3 w 116"/>
                <a:gd name="T33" fmla="*/ 39 h 115"/>
                <a:gd name="T34" fmla="*/ 11 w 116"/>
                <a:gd name="T35" fmla="*/ 24 h 115"/>
                <a:gd name="T36" fmla="*/ 24 w 116"/>
                <a:gd name="T37" fmla="*/ 10 h 115"/>
                <a:gd name="T38" fmla="*/ 40 w 116"/>
                <a:gd name="T39" fmla="*/ 2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0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4" name="Freeform 285"/>
            <p:cNvSpPr>
              <a:spLocks/>
            </p:cNvSpPr>
            <p:nvPr/>
          </p:nvSpPr>
          <p:spPr bwMode="auto">
            <a:xfrm>
              <a:off x="1881188" y="3803651"/>
              <a:ext cx="19050" cy="19050"/>
            </a:xfrm>
            <a:custGeom>
              <a:avLst/>
              <a:gdLst>
                <a:gd name="T0" fmla="*/ 57 w 115"/>
                <a:gd name="T1" fmla="*/ 0 h 116"/>
                <a:gd name="T2" fmla="*/ 76 w 115"/>
                <a:gd name="T3" fmla="*/ 3 h 116"/>
                <a:gd name="T4" fmla="*/ 91 w 115"/>
                <a:gd name="T5" fmla="*/ 11 h 116"/>
                <a:gd name="T6" fmla="*/ 104 w 115"/>
                <a:gd name="T7" fmla="*/ 24 h 116"/>
                <a:gd name="T8" fmla="*/ 112 w 115"/>
                <a:gd name="T9" fmla="*/ 40 h 116"/>
                <a:gd name="T10" fmla="*/ 115 w 115"/>
                <a:gd name="T11" fmla="*/ 59 h 116"/>
                <a:gd name="T12" fmla="*/ 112 w 115"/>
                <a:gd name="T13" fmla="*/ 76 h 116"/>
                <a:gd name="T14" fmla="*/ 104 w 115"/>
                <a:gd name="T15" fmla="*/ 93 h 116"/>
                <a:gd name="T16" fmla="*/ 91 w 115"/>
                <a:gd name="T17" fmla="*/ 105 h 116"/>
                <a:gd name="T18" fmla="*/ 76 w 115"/>
                <a:gd name="T19" fmla="*/ 113 h 116"/>
                <a:gd name="T20" fmla="*/ 57 w 115"/>
                <a:gd name="T21" fmla="*/ 116 h 116"/>
                <a:gd name="T22" fmla="*/ 39 w 115"/>
                <a:gd name="T23" fmla="*/ 113 h 116"/>
                <a:gd name="T24" fmla="*/ 24 w 115"/>
                <a:gd name="T25" fmla="*/ 105 h 116"/>
                <a:gd name="T26" fmla="*/ 11 w 115"/>
                <a:gd name="T27" fmla="*/ 93 h 116"/>
                <a:gd name="T28" fmla="*/ 3 w 115"/>
                <a:gd name="T29" fmla="*/ 76 h 116"/>
                <a:gd name="T30" fmla="*/ 0 w 115"/>
                <a:gd name="T31" fmla="*/ 59 h 116"/>
                <a:gd name="T32" fmla="*/ 3 w 115"/>
                <a:gd name="T33" fmla="*/ 40 h 116"/>
                <a:gd name="T34" fmla="*/ 11 w 115"/>
                <a:gd name="T35" fmla="*/ 24 h 116"/>
                <a:gd name="T36" fmla="*/ 24 w 115"/>
                <a:gd name="T37" fmla="*/ 11 h 116"/>
                <a:gd name="T38" fmla="*/ 39 w 115"/>
                <a:gd name="T39" fmla="*/ 3 h 116"/>
                <a:gd name="T40" fmla="*/ 57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7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9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1" y="105"/>
                  </a:lnTo>
                  <a:lnTo>
                    <a:pt x="76" y="113"/>
                  </a:lnTo>
                  <a:lnTo>
                    <a:pt x="57" y="116"/>
                  </a:lnTo>
                  <a:lnTo>
                    <a:pt x="39" y="113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5" name="Freeform 286"/>
            <p:cNvSpPr>
              <a:spLocks/>
            </p:cNvSpPr>
            <p:nvPr/>
          </p:nvSpPr>
          <p:spPr bwMode="auto">
            <a:xfrm>
              <a:off x="1909763" y="3832226"/>
              <a:ext cx="17462" cy="17463"/>
            </a:xfrm>
            <a:custGeom>
              <a:avLst/>
              <a:gdLst>
                <a:gd name="T0" fmla="*/ 58 w 116"/>
                <a:gd name="T1" fmla="*/ 0 h 116"/>
                <a:gd name="T2" fmla="*/ 76 w 116"/>
                <a:gd name="T3" fmla="*/ 3 h 116"/>
                <a:gd name="T4" fmla="*/ 92 w 116"/>
                <a:gd name="T5" fmla="*/ 12 h 116"/>
                <a:gd name="T6" fmla="*/ 105 w 116"/>
                <a:gd name="T7" fmla="*/ 24 h 116"/>
                <a:gd name="T8" fmla="*/ 113 w 116"/>
                <a:gd name="T9" fmla="*/ 39 h 116"/>
                <a:gd name="T10" fmla="*/ 116 w 116"/>
                <a:gd name="T11" fmla="*/ 58 h 116"/>
                <a:gd name="T12" fmla="*/ 113 w 116"/>
                <a:gd name="T13" fmla="*/ 76 h 116"/>
                <a:gd name="T14" fmla="*/ 105 w 116"/>
                <a:gd name="T15" fmla="*/ 92 h 116"/>
                <a:gd name="T16" fmla="*/ 92 w 116"/>
                <a:gd name="T17" fmla="*/ 104 h 116"/>
                <a:gd name="T18" fmla="*/ 76 w 116"/>
                <a:gd name="T19" fmla="*/ 113 h 116"/>
                <a:gd name="T20" fmla="*/ 58 w 116"/>
                <a:gd name="T21" fmla="*/ 116 h 116"/>
                <a:gd name="T22" fmla="*/ 40 w 116"/>
                <a:gd name="T23" fmla="*/ 113 h 116"/>
                <a:gd name="T24" fmla="*/ 24 w 116"/>
                <a:gd name="T25" fmla="*/ 104 h 116"/>
                <a:gd name="T26" fmla="*/ 11 w 116"/>
                <a:gd name="T27" fmla="*/ 92 h 116"/>
                <a:gd name="T28" fmla="*/ 3 w 116"/>
                <a:gd name="T29" fmla="*/ 76 h 116"/>
                <a:gd name="T30" fmla="*/ 0 w 116"/>
                <a:gd name="T31" fmla="*/ 58 h 116"/>
                <a:gd name="T32" fmla="*/ 3 w 116"/>
                <a:gd name="T33" fmla="*/ 39 h 116"/>
                <a:gd name="T34" fmla="*/ 11 w 116"/>
                <a:gd name="T35" fmla="*/ 24 h 116"/>
                <a:gd name="T36" fmla="*/ 24 w 116"/>
                <a:gd name="T37" fmla="*/ 12 h 116"/>
                <a:gd name="T38" fmla="*/ 40 w 116"/>
                <a:gd name="T39" fmla="*/ 3 h 116"/>
                <a:gd name="T40" fmla="*/ 58 w 116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6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2" y="104"/>
                  </a:lnTo>
                  <a:lnTo>
                    <a:pt x="76" y="113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6" name="Freeform 287"/>
            <p:cNvSpPr>
              <a:spLocks/>
            </p:cNvSpPr>
            <p:nvPr/>
          </p:nvSpPr>
          <p:spPr bwMode="auto">
            <a:xfrm>
              <a:off x="1771650" y="3748088"/>
              <a:ext cx="19050" cy="19050"/>
            </a:xfrm>
            <a:custGeom>
              <a:avLst/>
              <a:gdLst>
                <a:gd name="T0" fmla="*/ 58 w 115"/>
                <a:gd name="T1" fmla="*/ 0 h 116"/>
                <a:gd name="T2" fmla="*/ 76 w 115"/>
                <a:gd name="T3" fmla="*/ 3 h 116"/>
                <a:gd name="T4" fmla="*/ 91 w 115"/>
                <a:gd name="T5" fmla="*/ 11 h 116"/>
                <a:gd name="T6" fmla="*/ 104 w 115"/>
                <a:gd name="T7" fmla="*/ 24 h 116"/>
                <a:gd name="T8" fmla="*/ 112 w 115"/>
                <a:gd name="T9" fmla="*/ 40 h 116"/>
                <a:gd name="T10" fmla="*/ 115 w 115"/>
                <a:gd name="T11" fmla="*/ 58 h 116"/>
                <a:gd name="T12" fmla="*/ 112 w 115"/>
                <a:gd name="T13" fmla="*/ 76 h 116"/>
                <a:gd name="T14" fmla="*/ 104 w 115"/>
                <a:gd name="T15" fmla="*/ 93 h 116"/>
                <a:gd name="T16" fmla="*/ 91 w 115"/>
                <a:gd name="T17" fmla="*/ 105 h 116"/>
                <a:gd name="T18" fmla="*/ 76 w 115"/>
                <a:gd name="T19" fmla="*/ 113 h 116"/>
                <a:gd name="T20" fmla="*/ 58 w 115"/>
                <a:gd name="T21" fmla="*/ 116 h 116"/>
                <a:gd name="T22" fmla="*/ 39 w 115"/>
                <a:gd name="T23" fmla="*/ 113 h 116"/>
                <a:gd name="T24" fmla="*/ 24 w 115"/>
                <a:gd name="T25" fmla="*/ 105 h 116"/>
                <a:gd name="T26" fmla="*/ 10 w 115"/>
                <a:gd name="T27" fmla="*/ 93 h 116"/>
                <a:gd name="T28" fmla="*/ 2 w 115"/>
                <a:gd name="T29" fmla="*/ 76 h 116"/>
                <a:gd name="T30" fmla="*/ 0 w 115"/>
                <a:gd name="T31" fmla="*/ 58 h 116"/>
                <a:gd name="T32" fmla="*/ 2 w 115"/>
                <a:gd name="T33" fmla="*/ 40 h 116"/>
                <a:gd name="T34" fmla="*/ 10 w 115"/>
                <a:gd name="T35" fmla="*/ 24 h 116"/>
                <a:gd name="T36" fmla="*/ 24 w 115"/>
                <a:gd name="T37" fmla="*/ 11 h 116"/>
                <a:gd name="T38" fmla="*/ 39 w 115"/>
                <a:gd name="T39" fmla="*/ 3 h 116"/>
                <a:gd name="T40" fmla="*/ 58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8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1" y="105"/>
                  </a:lnTo>
                  <a:lnTo>
                    <a:pt x="76" y="113"/>
                  </a:lnTo>
                  <a:lnTo>
                    <a:pt x="58" y="116"/>
                  </a:lnTo>
                  <a:lnTo>
                    <a:pt x="39" y="113"/>
                  </a:lnTo>
                  <a:lnTo>
                    <a:pt x="24" y="105"/>
                  </a:lnTo>
                  <a:lnTo>
                    <a:pt x="10" y="93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0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7" name="Freeform 288"/>
            <p:cNvSpPr>
              <a:spLocks/>
            </p:cNvSpPr>
            <p:nvPr/>
          </p:nvSpPr>
          <p:spPr bwMode="auto">
            <a:xfrm>
              <a:off x="1827213" y="3748088"/>
              <a:ext cx="17462" cy="19050"/>
            </a:xfrm>
            <a:custGeom>
              <a:avLst/>
              <a:gdLst>
                <a:gd name="T0" fmla="*/ 57 w 114"/>
                <a:gd name="T1" fmla="*/ 0 h 116"/>
                <a:gd name="T2" fmla="*/ 75 w 114"/>
                <a:gd name="T3" fmla="*/ 3 h 116"/>
                <a:gd name="T4" fmla="*/ 91 w 114"/>
                <a:gd name="T5" fmla="*/ 11 h 116"/>
                <a:gd name="T6" fmla="*/ 103 w 114"/>
                <a:gd name="T7" fmla="*/ 24 h 116"/>
                <a:gd name="T8" fmla="*/ 111 w 114"/>
                <a:gd name="T9" fmla="*/ 40 h 116"/>
                <a:gd name="T10" fmla="*/ 114 w 114"/>
                <a:gd name="T11" fmla="*/ 58 h 116"/>
                <a:gd name="T12" fmla="*/ 111 w 114"/>
                <a:gd name="T13" fmla="*/ 76 h 116"/>
                <a:gd name="T14" fmla="*/ 103 w 114"/>
                <a:gd name="T15" fmla="*/ 93 h 116"/>
                <a:gd name="T16" fmla="*/ 91 w 114"/>
                <a:gd name="T17" fmla="*/ 105 h 116"/>
                <a:gd name="T18" fmla="*/ 75 w 114"/>
                <a:gd name="T19" fmla="*/ 113 h 116"/>
                <a:gd name="T20" fmla="*/ 57 w 114"/>
                <a:gd name="T21" fmla="*/ 116 h 116"/>
                <a:gd name="T22" fmla="*/ 39 w 114"/>
                <a:gd name="T23" fmla="*/ 113 h 116"/>
                <a:gd name="T24" fmla="*/ 23 w 114"/>
                <a:gd name="T25" fmla="*/ 105 h 116"/>
                <a:gd name="T26" fmla="*/ 11 w 114"/>
                <a:gd name="T27" fmla="*/ 93 h 116"/>
                <a:gd name="T28" fmla="*/ 3 w 114"/>
                <a:gd name="T29" fmla="*/ 76 h 116"/>
                <a:gd name="T30" fmla="*/ 0 w 114"/>
                <a:gd name="T31" fmla="*/ 58 h 116"/>
                <a:gd name="T32" fmla="*/ 3 w 114"/>
                <a:gd name="T33" fmla="*/ 40 h 116"/>
                <a:gd name="T34" fmla="*/ 11 w 114"/>
                <a:gd name="T35" fmla="*/ 24 h 116"/>
                <a:gd name="T36" fmla="*/ 23 w 114"/>
                <a:gd name="T37" fmla="*/ 11 h 116"/>
                <a:gd name="T38" fmla="*/ 39 w 114"/>
                <a:gd name="T39" fmla="*/ 3 h 116"/>
                <a:gd name="T40" fmla="*/ 57 w 114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6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4"/>
                  </a:lnTo>
                  <a:lnTo>
                    <a:pt x="111" y="40"/>
                  </a:lnTo>
                  <a:lnTo>
                    <a:pt x="114" y="58"/>
                  </a:lnTo>
                  <a:lnTo>
                    <a:pt x="111" y="76"/>
                  </a:lnTo>
                  <a:lnTo>
                    <a:pt x="103" y="93"/>
                  </a:lnTo>
                  <a:lnTo>
                    <a:pt x="91" y="105"/>
                  </a:lnTo>
                  <a:lnTo>
                    <a:pt x="75" y="113"/>
                  </a:lnTo>
                  <a:lnTo>
                    <a:pt x="57" y="116"/>
                  </a:lnTo>
                  <a:lnTo>
                    <a:pt x="39" y="113"/>
                  </a:lnTo>
                  <a:lnTo>
                    <a:pt x="23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8" name="Freeform 289"/>
            <p:cNvSpPr>
              <a:spLocks/>
            </p:cNvSpPr>
            <p:nvPr/>
          </p:nvSpPr>
          <p:spPr bwMode="auto">
            <a:xfrm>
              <a:off x="1798638" y="3721101"/>
              <a:ext cx="19050" cy="19050"/>
            </a:xfrm>
            <a:custGeom>
              <a:avLst/>
              <a:gdLst>
                <a:gd name="T0" fmla="*/ 59 w 115"/>
                <a:gd name="T1" fmla="*/ 0 h 115"/>
                <a:gd name="T2" fmla="*/ 76 w 115"/>
                <a:gd name="T3" fmla="*/ 3 h 115"/>
                <a:gd name="T4" fmla="*/ 93 w 115"/>
                <a:gd name="T5" fmla="*/ 11 h 115"/>
                <a:gd name="T6" fmla="*/ 105 w 115"/>
                <a:gd name="T7" fmla="*/ 24 h 115"/>
                <a:gd name="T8" fmla="*/ 113 w 115"/>
                <a:gd name="T9" fmla="*/ 39 h 115"/>
                <a:gd name="T10" fmla="*/ 115 w 115"/>
                <a:gd name="T11" fmla="*/ 58 h 115"/>
                <a:gd name="T12" fmla="*/ 113 w 115"/>
                <a:gd name="T13" fmla="*/ 76 h 115"/>
                <a:gd name="T14" fmla="*/ 105 w 115"/>
                <a:gd name="T15" fmla="*/ 92 h 115"/>
                <a:gd name="T16" fmla="*/ 93 w 115"/>
                <a:gd name="T17" fmla="*/ 104 h 115"/>
                <a:gd name="T18" fmla="*/ 76 w 115"/>
                <a:gd name="T19" fmla="*/ 112 h 115"/>
                <a:gd name="T20" fmla="*/ 59 w 115"/>
                <a:gd name="T21" fmla="*/ 115 h 115"/>
                <a:gd name="T22" fmla="*/ 40 w 115"/>
                <a:gd name="T23" fmla="*/ 112 h 115"/>
                <a:gd name="T24" fmla="*/ 24 w 115"/>
                <a:gd name="T25" fmla="*/ 104 h 115"/>
                <a:gd name="T26" fmla="*/ 12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9 h 115"/>
                <a:gd name="T34" fmla="*/ 12 w 115"/>
                <a:gd name="T35" fmla="*/ 24 h 115"/>
                <a:gd name="T36" fmla="*/ 24 w 115"/>
                <a:gd name="T37" fmla="*/ 11 h 115"/>
                <a:gd name="T38" fmla="*/ 40 w 115"/>
                <a:gd name="T39" fmla="*/ 3 h 115"/>
                <a:gd name="T40" fmla="*/ 59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9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5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9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9" name="Freeform 290"/>
            <p:cNvSpPr>
              <a:spLocks/>
            </p:cNvSpPr>
            <p:nvPr/>
          </p:nvSpPr>
          <p:spPr bwMode="auto">
            <a:xfrm>
              <a:off x="1854200" y="3721101"/>
              <a:ext cx="17462" cy="19050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3 h 115"/>
                <a:gd name="T4" fmla="*/ 92 w 115"/>
                <a:gd name="T5" fmla="*/ 11 h 115"/>
                <a:gd name="T6" fmla="*/ 104 w 115"/>
                <a:gd name="T7" fmla="*/ 24 h 115"/>
                <a:gd name="T8" fmla="*/ 113 w 115"/>
                <a:gd name="T9" fmla="*/ 39 h 115"/>
                <a:gd name="T10" fmla="*/ 115 w 115"/>
                <a:gd name="T11" fmla="*/ 58 h 115"/>
                <a:gd name="T12" fmla="*/ 113 w 115"/>
                <a:gd name="T13" fmla="*/ 76 h 115"/>
                <a:gd name="T14" fmla="*/ 104 w 115"/>
                <a:gd name="T15" fmla="*/ 92 h 115"/>
                <a:gd name="T16" fmla="*/ 92 w 115"/>
                <a:gd name="T17" fmla="*/ 104 h 115"/>
                <a:gd name="T18" fmla="*/ 76 w 115"/>
                <a:gd name="T19" fmla="*/ 112 h 115"/>
                <a:gd name="T20" fmla="*/ 57 w 115"/>
                <a:gd name="T21" fmla="*/ 115 h 115"/>
                <a:gd name="T22" fmla="*/ 40 w 115"/>
                <a:gd name="T23" fmla="*/ 112 h 115"/>
                <a:gd name="T24" fmla="*/ 23 w 115"/>
                <a:gd name="T25" fmla="*/ 104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9 h 115"/>
                <a:gd name="T34" fmla="*/ 11 w 115"/>
                <a:gd name="T35" fmla="*/ 24 h 115"/>
                <a:gd name="T36" fmla="*/ 23 w 115"/>
                <a:gd name="T37" fmla="*/ 11 h 115"/>
                <a:gd name="T38" fmla="*/ 40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4"/>
                  </a:lnTo>
                  <a:lnTo>
                    <a:pt x="113" y="39"/>
                  </a:lnTo>
                  <a:lnTo>
                    <a:pt x="115" y="58"/>
                  </a:lnTo>
                  <a:lnTo>
                    <a:pt x="113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40" y="112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0" name="Freeform 291"/>
            <p:cNvSpPr>
              <a:spLocks/>
            </p:cNvSpPr>
            <p:nvPr/>
          </p:nvSpPr>
          <p:spPr bwMode="auto">
            <a:xfrm>
              <a:off x="1798638" y="3776663"/>
              <a:ext cx="19050" cy="17463"/>
            </a:xfrm>
            <a:custGeom>
              <a:avLst/>
              <a:gdLst>
                <a:gd name="T0" fmla="*/ 59 w 115"/>
                <a:gd name="T1" fmla="*/ 0 h 115"/>
                <a:gd name="T2" fmla="*/ 76 w 115"/>
                <a:gd name="T3" fmla="*/ 2 h 115"/>
                <a:gd name="T4" fmla="*/ 93 w 115"/>
                <a:gd name="T5" fmla="*/ 10 h 115"/>
                <a:gd name="T6" fmla="*/ 105 w 115"/>
                <a:gd name="T7" fmla="*/ 24 h 115"/>
                <a:gd name="T8" fmla="*/ 113 w 115"/>
                <a:gd name="T9" fmla="*/ 39 h 115"/>
                <a:gd name="T10" fmla="*/ 115 w 115"/>
                <a:gd name="T11" fmla="*/ 58 h 115"/>
                <a:gd name="T12" fmla="*/ 113 w 115"/>
                <a:gd name="T13" fmla="*/ 76 h 115"/>
                <a:gd name="T14" fmla="*/ 105 w 115"/>
                <a:gd name="T15" fmla="*/ 92 h 115"/>
                <a:gd name="T16" fmla="*/ 93 w 115"/>
                <a:gd name="T17" fmla="*/ 104 h 115"/>
                <a:gd name="T18" fmla="*/ 76 w 115"/>
                <a:gd name="T19" fmla="*/ 112 h 115"/>
                <a:gd name="T20" fmla="*/ 59 w 115"/>
                <a:gd name="T21" fmla="*/ 115 h 115"/>
                <a:gd name="T22" fmla="*/ 40 w 115"/>
                <a:gd name="T23" fmla="*/ 112 h 115"/>
                <a:gd name="T24" fmla="*/ 24 w 115"/>
                <a:gd name="T25" fmla="*/ 104 h 115"/>
                <a:gd name="T26" fmla="*/ 12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9 h 115"/>
                <a:gd name="T34" fmla="*/ 12 w 115"/>
                <a:gd name="T35" fmla="*/ 24 h 115"/>
                <a:gd name="T36" fmla="*/ 24 w 115"/>
                <a:gd name="T37" fmla="*/ 10 h 115"/>
                <a:gd name="T38" fmla="*/ 40 w 115"/>
                <a:gd name="T39" fmla="*/ 2 h 115"/>
                <a:gd name="T40" fmla="*/ 59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9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5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9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0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1" name="Freeform 292"/>
            <p:cNvSpPr>
              <a:spLocks/>
            </p:cNvSpPr>
            <p:nvPr/>
          </p:nvSpPr>
          <p:spPr bwMode="auto">
            <a:xfrm>
              <a:off x="1854200" y="3776663"/>
              <a:ext cx="17462" cy="17463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2 h 115"/>
                <a:gd name="T4" fmla="*/ 92 w 115"/>
                <a:gd name="T5" fmla="*/ 10 h 115"/>
                <a:gd name="T6" fmla="*/ 104 w 115"/>
                <a:gd name="T7" fmla="*/ 24 h 115"/>
                <a:gd name="T8" fmla="*/ 113 w 115"/>
                <a:gd name="T9" fmla="*/ 39 h 115"/>
                <a:gd name="T10" fmla="*/ 115 w 115"/>
                <a:gd name="T11" fmla="*/ 58 h 115"/>
                <a:gd name="T12" fmla="*/ 113 w 115"/>
                <a:gd name="T13" fmla="*/ 76 h 115"/>
                <a:gd name="T14" fmla="*/ 104 w 115"/>
                <a:gd name="T15" fmla="*/ 92 h 115"/>
                <a:gd name="T16" fmla="*/ 92 w 115"/>
                <a:gd name="T17" fmla="*/ 104 h 115"/>
                <a:gd name="T18" fmla="*/ 76 w 115"/>
                <a:gd name="T19" fmla="*/ 112 h 115"/>
                <a:gd name="T20" fmla="*/ 57 w 115"/>
                <a:gd name="T21" fmla="*/ 115 h 115"/>
                <a:gd name="T22" fmla="*/ 40 w 115"/>
                <a:gd name="T23" fmla="*/ 112 h 115"/>
                <a:gd name="T24" fmla="*/ 23 w 115"/>
                <a:gd name="T25" fmla="*/ 104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9 h 115"/>
                <a:gd name="T34" fmla="*/ 11 w 115"/>
                <a:gd name="T35" fmla="*/ 24 h 115"/>
                <a:gd name="T36" fmla="*/ 23 w 115"/>
                <a:gd name="T37" fmla="*/ 10 h 115"/>
                <a:gd name="T38" fmla="*/ 40 w 115"/>
                <a:gd name="T39" fmla="*/ 2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4"/>
                  </a:lnTo>
                  <a:lnTo>
                    <a:pt x="113" y="39"/>
                  </a:lnTo>
                  <a:lnTo>
                    <a:pt x="115" y="58"/>
                  </a:lnTo>
                  <a:lnTo>
                    <a:pt x="113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40" y="112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0"/>
                  </a:lnTo>
                  <a:lnTo>
                    <a:pt x="40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2" name="Freeform 293"/>
            <p:cNvSpPr>
              <a:spLocks/>
            </p:cNvSpPr>
            <p:nvPr/>
          </p:nvSpPr>
          <p:spPr bwMode="auto">
            <a:xfrm>
              <a:off x="1771650" y="3803651"/>
              <a:ext cx="19050" cy="19050"/>
            </a:xfrm>
            <a:custGeom>
              <a:avLst/>
              <a:gdLst>
                <a:gd name="T0" fmla="*/ 58 w 115"/>
                <a:gd name="T1" fmla="*/ 0 h 116"/>
                <a:gd name="T2" fmla="*/ 76 w 115"/>
                <a:gd name="T3" fmla="*/ 3 h 116"/>
                <a:gd name="T4" fmla="*/ 91 w 115"/>
                <a:gd name="T5" fmla="*/ 11 h 116"/>
                <a:gd name="T6" fmla="*/ 104 w 115"/>
                <a:gd name="T7" fmla="*/ 24 h 116"/>
                <a:gd name="T8" fmla="*/ 112 w 115"/>
                <a:gd name="T9" fmla="*/ 40 h 116"/>
                <a:gd name="T10" fmla="*/ 115 w 115"/>
                <a:gd name="T11" fmla="*/ 59 h 116"/>
                <a:gd name="T12" fmla="*/ 112 w 115"/>
                <a:gd name="T13" fmla="*/ 76 h 116"/>
                <a:gd name="T14" fmla="*/ 104 w 115"/>
                <a:gd name="T15" fmla="*/ 93 h 116"/>
                <a:gd name="T16" fmla="*/ 91 w 115"/>
                <a:gd name="T17" fmla="*/ 105 h 116"/>
                <a:gd name="T18" fmla="*/ 76 w 115"/>
                <a:gd name="T19" fmla="*/ 113 h 116"/>
                <a:gd name="T20" fmla="*/ 58 w 115"/>
                <a:gd name="T21" fmla="*/ 116 h 116"/>
                <a:gd name="T22" fmla="*/ 39 w 115"/>
                <a:gd name="T23" fmla="*/ 113 h 116"/>
                <a:gd name="T24" fmla="*/ 24 w 115"/>
                <a:gd name="T25" fmla="*/ 105 h 116"/>
                <a:gd name="T26" fmla="*/ 10 w 115"/>
                <a:gd name="T27" fmla="*/ 93 h 116"/>
                <a:gd name="T28" fmla="*/ 2 w 115"/>
                <a:gd name="T29" fmla="*/ 76 h 116"/>
                <a:gd name="T30" fmla="*/ 0 w 115"/>
                <a:gd name="T31" fmla="*/ 59 h 116"/>
                <a:gd name="T32" fmla="*/ 2 w 115"/>
                <a:gd name="T33" fmla="*/ 40 h 116"/>
                <a:gd name="T34" fmla="*/ 10 w 115"/>
                <a:gd name="T35" fmla="*/ 24 h 116"/>
                <a:gd name="T36" fmla="*/ 24 w 115"/>
                <a:gd name="T37" fmla="*/ 11 h 116"/>
                <a:gd name="T38" fmla="*/ 39 w 115"/>
                <a:gd name="T39" fmla="*/ 3 h 116"/>
                <a:gd name="T40" fmla="*/ 58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8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9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1" y="105"/>
                  </a:lnTo>
                  <a:lnTo>
                    <a:pt x="76" y="113"/>
                  </a:lnTo>
                  <a:lnTo>
                    <a:pt x="58" y="116"/>
                  </a:lnTo>
                  <a:lnTo>
                    <a:pt x="39" y="113"/>
                  </a:lnTo>
                  <a:lnTo>
                    <a:pt x="24" y="105"/>
                  </a:lnTo>
                  <a:lnTo>
                    <a:pt x="10" y="93"/>
                  </a:lnTo>
                  <a:lnTo>
                    <a:pt x="2" y="76"/>
                  </a:lnTo>
                  <a:lnTo>
                    <a:pt x="0" y="59"/>
                  </a:lnTo>
                  <a:lnTo>
                    <a:pt x="2" y="40"/>
                  </a:lnTo>
                  <a:lnTo>
                    <a:pt x="10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3" name="Freeform 294"/>
            <p:cNvSpPr>
              <a:spLocks/>
            </p:cNvSpPr>
            <p:nvPr/>
          </p:nvSpPr>
          <p:spPr bwMode="auto">
            <a:xfrm>
              <a:off x="1827213" y="3803651"/>
              <a:ext cx="17462" cy="19050"/>
            </a:xfrm>
            <a:custGeom>
              <a:avLst/>
              <a:gdLst>
                <a:gd name="T0" fmla="*/ 57 w 114"/>
                <a:gd name="T1" fmla="*/ 0 h 116"/>
                <a:gd name="T2" fmla="*/ 75 w 114"/>
                <a:gd name="T3" fmla="*/ 3 h 116"/>
                <a:gd name="T4" fmla="*/ 91 w 114"/>
                <a:gd name="T5" fmla="*/ 11 h 116"/>
                <a:gd name="T6" fmla="*/ 103 w 114"/>
                <a:gd name="T7" fmla="*/ 24 h 116"/>
                <a:gd name="T8" fmla="*/ 111 w 114"/>
                <a:gd name="T9" fmla="*/ 40 h 116"/>
                <a:gd name="T10" fmla="*/ 114 w 114"/>
                <a:gd name="T11" fmla="*/ 59 h 116"/>
                <a:gd name="T12" fmla="*/ 111 w 114"/>
                <a:gd name="T13" fmla="*/ 76 h 116"/>
                <a:gd name="T14" fmla="*/ 103 w 114"/>
                <a:gd name="T15" fmla="*/ 93 h 116"/>
                <a:gd name="T16" fmla="*/ 91 w 114"/>
                <a:gd name="T17" fmla="*/ 105 h 116"/>
                <a:gd name="T18" fmla="*/ 75 w 114"/>
                <a:gd name="T19" fmla="*/ 113 h 116"/>
                <a:gd name="T20" fmla="*/ 57 w 114"/>
                <a:gd name="T21" fmla="*/ 116 h 116"/>
                <a:gd name="T22" fmla="*/ 39 w 114"/>
                <a:gd name="T23" fmla="*/ 113 h 116"/>
                <a:gd name="T24" fmla="*/ 23 w 114"/>
                <a:gd name="T25" fmla="*/ 105 h 116"/>
                <a:gd name="T26" fmla="*/ 11 w 114"/>
                <a:gd name="T27" fmla="*/ 93 h 116"/>
                <a:gd name="T28" fmla="*/ 3 w 114"/>
                <a:gd name="T29" fmla="*/ 76 h 116"/>
                <a:gd name="T30" fmla="*/ 0 w 114"/>
                <a:gd name="T31" fmla="*/ 59 h 116"/>
                <a:gd name="T32" fmla="*/ 3 w 114"/>
                <a:gd name="T33" fmla="*/ 40 h 116"/>
                <a:gd name="T34" fmla="*/ 11 w 114"/>
                <a:gd name="T35" fmla="*/ 24 h 116"/>
                <a:gd name="T36" fmla="*/ 23 w 114"/>
                <a:gd name="T37" fmla="*/ 11 h 116"/>
                <a:gd name="T38" fmla="*/ 39 w 114"/>
                <a:gd name="T39" fmla="*/ 3 h 116"/>
                <a:gd name="T40" fmla="*/ 57 w 114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6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4"/>
                  </a:lnTo>
                  <a:lnTo>
                    <a:pt x="111" y="40"/>
                  </a:lnTo>
                  <a:lnTo>
                    <a:pt x="114" y="59"/>
                  </a:lnTo>
                  <a:lnTo>
                    <a:pt x="111" y="76"/>
                  </a:lnTo>
                  <a:lnTo>
                    <a:pt x="103" y="93"/>
                  </a:lnTo>
                  <a:lnTo>
                    <a:pt x="91" y="105"/>
                  </a:lnTo>
                  <a:lnTo>
                    <a:pt x="75" y="113"/>
                  </a:lnTo>
                  <a:lnTo>
                    <a:pt x="57" y="116"/>
                  </a:lnTo>
                  <a:lnTo>
                    <a:pt x="39" y="113"/>
                  </a:lnTo>
                  <a:lnTo>
                    <a:pt x="23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4" name="Freeform 295"/>
            <p:cNvSpPr>
              <a:spLocks/>
            </p:cNvSpPr>
            <p:nvPr/>
          </p:nvSpPr>
          <p:spPr bwMode="auto">
            <a:xfrm>
              <a:off x="1798638" y="3832226"/>
              <a:ext cx="19050" cy="17463"/>
            </a:xfrm>
            <a:custGeom>
              <a:avLst/>
              <a:gdLst>
                <a:gd name="T0" fmla="*/ 59 w 115"/>
                <a:gd name="T1" fmla="*/ 0 h 116"/>
                <a:gd name="T2" fmla="*/ 76 w 115"/>
                <a:gd name="T3" fmla="*/ 3 h 116"/>
                <a:gd name="T4" fmla="*/ 93 w 115"/>
                <a:gd name="T5" fmla="*/ 12 h 116"/>
                <a:gd name="T6" fmla="*/ 105 w 115"/>
                <a:gd name="T7" fmla="*/ 24 h 116"/>
                <a:gd name="T8" fmla="*/ 113 w 115"/>
                <a:gd name="T9" fmla="*/ 39 h 116"/>
                <a:gd name="T10" fmla="*/ 115 w 115"/>
                <a:gd name="T11" fmla="*/ 58 h 116"/>
                <a:gd name="T12" fmla="*/ 113 w 115"/>
                <a:gd name="T13" fmla="*/ 76 h 116"/>
                <a:gd name="T14" fmla="*/ 105 w 115"/>
                <a:gd name="T15" fmla="*/ 92 h 116"/>
                <a:gd name="T16" fmla="*/ 93 w 115"/>
                <a:gd name="T17" fmla="*/ 104 h 116"/>
                <a:gd name="T18" fmla="*/ 76 w 115"/>
                <a:gd name="T19" fmla="*/ 113 h 116"/>
                <a:gd name="T20" fmla="*/ 59 w 115"/>
                <a:gd name="T21" fmla="*/ 116 h 116"/>
                <a:gd name="T22" fmla="*/ 40 w 115"/>
                <a:gd name="T23" fmla="*/ 113 h 116"/>
                <a:gd name="T24" fmla="*/ 24 w 115"/>
                <a:gd name="T25" fmla="*/ 104 h 116"/>
                <a:gd name="T26" fmla="*/ 12 w 115"/>
                <a:gd name="T27" fmla="*/ 92 h 116"/>
                <a:gd name="T28" fmla="*/ 3 w 115"/>
                <a:gd name="T29" fmla="*/ 76 h 116"/>
                <a:gd name="T30" fmla="*/ 0 w 115"/>
                <a:gd name="T31" fmla="*/ 58 h 116"/>
                <a:gd name="T32" fmla="*/ 3 w 115"/>
                <a:gd name="T33" fmla="*/ 39 h 116"/>
                <a:gd name="T34" fmla="*/ 12 w 115"/>
                <a:gd name="T35" fmla="*/ 24 h 116"/>
                <a:gd name="T36" fmla="*/ 24 w 115"/>
                <a:gd name="T37" fmla="*/ 12 h 116"/>
                <a:gd name="T38" fmla="*/ 40 w 115"/>
                <a:gd name="T39" fmla="*/ 3 h 116"/>
                <a:gd name="T40" fmla="*/ 59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9" y="0"/>
                  </a:moveTo>
                  <a:lnTo>
                    <a:pt x="76" y="3"/>
                  </a:lnTo>
                  <a:lnTo>
                    <a:pt x="93" y="12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5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6" y="113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5" name="Freeform 296"/>
            <p:cNvSpPr>
              <a:spLocks/>
            </p:cNvSpPr>
            <p:nvPr/>
          </p:nvSpPr>
          <p:spPr bwMode="auto">
            <a:xfrm>
              <a:off x="1854200" y="3832226"/>
              <a:ext cx="17462" cy="17463"/>
            </a:xfrm>
            <a:custGeom>
              <a:avLst/>
              <a:gdLst>
                <a:gd name="T0" fmla="*/ 57 w 115"/>
                <a:gd name="T1" fmla="*/ 0 h 116"/>
                <a:gd name="T2" fmla="*/ 76 w 115"/>
                <a:gd name="T3" fmla="*/ 3 h 116"/>
                <a:gd name="T4" fmla="*/ 92 w 115"/>
                <a:gd name="T5" fmla="*/ 12 h 116"/>
                <a:gd name="T6" fmla="*/ 104 w 115"/>
                <a:gd name="T7" fmla="*/ 24 h 116"/>
                <a:gd name="T8" fmla="*/ 113 w 115"/>
                <a:gd name="T9" fmla="*/ 39 h 116"/>
                <a:gd name="T10" fmla="*/ 115 w 115"/>
                <a:gd name="T11" fmla="*/ 58 h 116"/>
                <a:gd name="T12" fmla="*/ 113 w 115"/>
                <a:gd name="T13" fmla="*/ 76 h 116"/>
                <a:gd name="T14" fmla="*/ 104 w 115"/>
                <a:gd name="T15" fmla="*/ 92 h 116"/>
                <a:gd name="T16" fmla="*/ 92 w 115"/>
                <a:gd name="T17" fmla="*/ 104 h 116"/>
                <a:gd name="T18" fmla="*/ 76 w 115"/>
                <a:gd name="T19" fmla="*/ 113 h 116"/>
                <a:gd name="T20" fmla="*/ 57 w 115"/>
                <a:gd name="T21" fmla="*/ 116 h 116"/>
                <a:gd name="T22" fmla="*/ 40 w 115"/>
                <a:gd name="T23" fmla="*/ 113 h 116"/>
                <a:gd name="T24" fmla="*/ 23 w 115"/>
                <a:gd name="T25" fmla="*/ 104 h 116"/>
                <a:gd name="T26" fmla="*/ 11 w 115"/>
                <a:gd name="T27" fmla="*/ 92 h 116"/>
                <a:gd name="T28" fmla="*/ 3 w 115"/>
                <a:gd name="T29" fmla="*/ 76 h 116"/>
                <a:gd name="T30" fmla="*/ 0 w 115"/>
                <a:gd name="T31" fmla="*/ 58 h 116"/>
                <a:gd name="T32" fmla="*/ 3 w 115"/>
                <a:gd name="T33" fmla="*/ 39 h 116"/>
                <a:gd name="T34" fmla="*/ 11 w 115"/>
                <a:gd name="T35" fmla="*/ 24 h 116"/>
                <a:gd name="T36" fmla="*/ 23 w 115"/>
                <a:gd name="T37" fmla="*/ 12 h 116"/>
                <a:gd name="T38" fmla="*/ 40 w 115"/>
                <a:gd name="T39" fmla="*/ 3 h 116"/>
                <a:gd name="T40" fmla="*/ 57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3" y="39"/>
                  </a:lnTo>
                  <a:lnTo>
                    <a:pt x="115" y="58"/>
                  </a:lnTo>
                  <a:lnTo>
                    <a:pt x="113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3"/>
                  </a:lnTo>
                  <a:lnTo>
                    <a:pt x="57" y="116"/>
                  </a:lnTo>
                  <a:lnTo>
                    <a:pt x="40" y="113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73" name="Group 972"/>
          <p:cNvGrpSpPr/>
          <p:nvPr/>
        </p:nvGrpSpPr>
        <p:grpSpPr>
          <a:xfrm>
            <a:off x="745339" y="3476584"/>
            <a:ext cx="401637" cy="523875"/>
            <a:chOff x="763588" y="3473451"/>
            <a:chExt cx="401637" cy="523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0" name="Freeform 301"/>
            <p:cNvSpPr>
              <a:spLocks noEditPoints="1"/>
            </p:cNvSpPr>
            <p:nvPr/>
          </p:nvSpPr>
          <p:spPr bwMode="auto">
            <a:xfrm>
              <a:off x="763588" y="3473451"/>
              <a:ext cx="401637" cy="523875"/>
            </a:xfrm>
            <a:custGeom>
              <a:avLst/>
              <a:gdLst>
                <a:gd name="T0" fmla="*/ 2212 w 2534"/>
                <a:gd name="T1" fmla="*/ 3182 h 3299"/>
                <a:gd name="T2" fmla="*/ 2418 w 2534"/>
                <a:gd name="T3" fmla="*/ 2975 h 3299"/>
                <a:gd name="T4" fmla="*/ 1521 w 2534"/>
                <a:gd name="T5" fmla="*/ 3182 h 3299"/>
                <a:gd name="T6" fmla="*/ 2418 w 2534"/>
                <a:gd name="T7" fmla="*/ 2812 h 3299"/>
                <a:gd name="T8" fmla="*/ 2097 w 2534"/>
                <a:gd name="T9" fmla="*/ 2604 h 3299"/>
                <a:gd name="T10" fmla="*/ 830 w 2534"/>
                <a:gd name="T11" fmla="*/ 3182 h 3299"/>
                <a:gd name="T12" fmla="*/ 1934 w 2534"/>
                <a:gd name="T13" fmla="*/ 2604 h 3299"/>
                <a:gd name="T14" fmla="*/ 714 w 2534"/>
                <a:gd name="T15" fmla="*/ 2604 h 3299"/>
                <a:gd name="T16" fmla="*/ 143 w 2534"/>
                <a:gd name="T17" fmla="*/ 3175 h 3299"/>
                <a:gd name="T18" fmla="*/ 116 w 2534"/>
                <a:gd name="T19" fmla="*/ 3182 h 3299"/>
                <a:gd name="T20" fmla="*/ 1243 w 2534"/>
                <a:gd name="T21" fmla="*/ 2604 h 3299"/>
                <a:gd name="T22" fmla="*/ 116 w 2534"/>
                <a:gd name="T23" fmla="*/ 2604 h 3299"/>
                <a:gd name="T24" fmla="*/ 552 w 2534"/>
                <a:gd name="T25" fmla="*/ 2604 h 3299"/>
                <a:gd name="T26" fmla="*/ 116 w 2534"/>
                <a:gd name="T27" fmla="*/ 1446 h 3299"/>
                <a:gd name="T28" fmla="*/ 2418 w 2534"/>
                <a:gd name="T29" fmla="*/ 2488 h 3299"/>
                <a:gd name="T30" fmla="*/ 116 w 2534"/>
                <a:gd name="T31" fmla="*/ 1446 h 3299"/>
                <a:gd name="T32" fmla="*/ 1249 w 2534"/>
                <a:gd name="T33" fmla="*/ 3 h 3299"/>
                <a:gd name="T34" fmla="*/ 1382 w 2534"/>
                <a:gd name="T35" fmla="*/ 27 h 3299"/>
                <a:gd name="T36" fmla="*/ 1505 w 2534"/>
                <a:gd name="T37" fmla="*/ 72 h 3299"/>
                <a:gd name="T38" fmla="*/ 1615 w 2534"/>
                <a:gd name="T39" fmla="*/ 137 h 3299"/>
                <a:gd name="T40" fmla="*/ 1712 w 2534"/>
                <a:gd name="T41" fmla="*/ 218 h 3299"/>
                <a:gd name="T42" fmla="*/ 1791 w 2534"/>
                <a:gd name="T43" fmla="*/ 315 h 3299"/>
                <a:gd name="T44" fmla="*/ 1850 w 2534"/>
                <a:gd name="T45" fmla="*/ 424 h 3299"/>
                <a:gd name="T46" fmla="*/ 1887 w 2534"/>
                <a:gd name="T47" fmla="*/ 544 h 3299"/>
                <a:gd name="T48" fmla="*/ 1900 w 2534"/>
                <a:gd name="T49" fmla="*/ 672 h 3299"/>
                <a:gd name="T50" fmla="*/ 2534 w 2534"/>
                <a:gd name="T51" fmla="*/ 1331 h 3299"/>
                <a:gd name="T52" fmla="*/ 0 w 2534"/>
                <a:gd name="T53" fmla="*/ 3299 h 3299"/>
                <a:gd name="T54" fmla="*/ 1785 w 2534"/>
                <a:gd name="T55" fmla="*/ 1331 h 3299"/>
                <a:gd name="T56" fmla="*/ 1781 w 2534"/>
                <a:gd name="T57" fmla="*/ 615 h 3299"/>
                <a:gd name="T58" fmla="*/ 1758 w 2534"/>
                <a:gd name="T59" fmla="*/ 507 h 3299"/>
                <a:gd name="T60" fmla="*/ 1712 w 2534"/>
                <a:gd name="T61" fmla="*/ 407 h 3299"/>
                <a:gd name="T62" fmla="*/ 1647 w 2534"/>
                <a:gd name="T63" fmla="*/ 318 h 3299"/>
                <a:gd name="T64" fmla="*/ 1565 w 2534"/>
                <a:gd name="T65" fmla="*/ 243 h 3299"/>
                <a:gd name="T66" fmla="*/ 1469 w 2534"/>
                <a:gd name="T67" fmla="*/ 183 h 3299"/>
                <a:gd name="T68" fmla="*/ 1360 w 2534"/>
                <a:gd name="T69" fmla="*/ 141 h 3299"/>
                <a:gd name="T70" fmla="*/ 1242 w 2534"/>
                <a:gd name="T71" fmla="*/ 118 h 3299"/>
                <a:gd name="T72" fmla="*/ 1118 w 2534"/>
                <a:gd name="T73" fmla="*/ 118 h 3299"/>
                <a:gd name="T74" fmla="*/ 1000 w 2534"/>
                <a:gd name="T75" fmla="*/ 141 h 3299"/>
                <a:gd name="T76" fmla="*/ 893 w 2534"/>
                <a:gd name="T77" fmla="*/ 183 h 3299"/>
                <a:gd name="T78" fmla="*/ 796 w 2534"/>
                <a:gd name="T79" fmla="*/ 243 h 3299"/>
                <a:gd name="T80" fmla="*/ 714 w 2534"/>
                <a:gd name="T81" fmla="*/ 318 h 3299"/>
                <a:gd name="T82" fmla="*/ 649 w 2534"/>
                <a:gd name="T83" fmla="*/ 407 h 3299"/>
                <a:gd name="T84" fmla="*/ 603 w 2534"/>
                <a:gd name="T85" fmla="*/ 507 h 3299"/>
                <a:gd name="T86" fmla="*/ 579 w 2534"/>
                <a:gd name="T87" fmla="*/ 615 h 3299"/>
                <a:gd name="T88" fmla="*/ 576 w 2534"/>
                <a:gd name="T89" fmla="*/ 857 h 3299"/>
                <a:gd name="T90" fmla="*/ 565 w 2534"/>
                <a:gd name="T91" fmla="*/ 892 h 3299"/>
                <a:gd name="T92" fmla="*/ 536 w 2534"/>
                <a:gd name="T93" fmla="*/ 913 h 3299"/>
                <a:gd name="T94" fmla="*/ 500 w 2534"/>
                <a:gd name="T95" fmla="*/ 913 h 3299"/>
                <a:gd name="T96" fmla="*/ 471 w 2534"/>
                <a:gd name="T97" fmla="*/ 892 h 3299"/>
                <a:gd name="T98" fmla="*/ 460 w 2534"/>
                <a:gd name="T99" fmla="*/ 857 h 3299"/>
                <a:gd name="T100" fmla="*/ 464 w 2534"/>
                <a:gd name="T101" fmla="*/ 607 h 3299"/>
                <a:gd name="T102" fmla="*/ 490 w 2534"/>
                <a:gd name="T103" fmla="*/ 483 h 3299"/>
                <a:gd name="T104" fmla="*/ 538 w 2534"/>
                <a:gd name="T105" fmla="*/ 369 h 3299"/>
                <a:gd name="T106" fmla="*/ 608 w 2534"/>
                <a:gd name="T107" fmla="*/ 266 h 3299"/>
                <a:gd name="T108" fmla="*/ 695 w 2534"/>
                <a:gd name="T109" fmla="*/ 176 h 3299"/>
                <a:gd name="T110" fmla="*/ 798 w 2534"/>
                <a:gd name="T111" fmla="*/ 102 h 3299"/>
                <a:gd name="T112" fmla="*/ 915 w 2534"/>
                <a:gd name="T113" fmla="*/ 47 h 3299"/>
                <a:gd name="T114" fmla="*/ 1043 w 2534"/>
                <a:gd name="T115" fmla="*/ 12 h 3299"/>
                <a:gd name="T116" fmla="*/ 1181 w 2534"/>
                <a:gd name="T117" fmla="*/ 0 h 3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34" h="3299">
                  <a:moveTo>
                    <a:pt x="2418" y="2975"/>
                  </a:moveTo>
                  <a:lnTo>
                    <a:pt x="2212" y="3182"/>
                  </a:lnTo>
                  <a:lnTo>
                    <a:pt x="2418" y="3182"/>
                  </a:lnTo>
                  <a:lnTo>
                    <a:pt x="2418" y="2975"/>
                  </a:lnTo>
                  <a:close/>
                  <a:moveTo>
                    <a:pt x="2097" y="2604"/>
                  </a:moveTo>
                  <a:lnTo>
                    <a:pt x="1521" y="3182"/>
                  </a:lnTo>
                  <a:lnTo>
                    <a:pt x="2049" y="3182"/>
                  </a:lnTo>
                  <a:lnTo>
                    <a:pt x="2418" y="2812"/>
                  </a:lnTo>
                  <a:lnTo>
                    <a:pt x="2418" y="2604"/>
                  </a:lnTo>
                  <a:lnTo>
                    <a:pt x="2097" y="2604"/>
                  </a:lnTo>
                  <a:close/>
                  <a:moveTo>
                    <a:pt x="1405" y="2604"/>
                  </a:moveTo>
                  <a:lnTo>
                    <a:pt x="830" y="3182"/>
                  </a:lnTo>
                  <a:lnTo>
                    <a:pt x="1358" y="3182"/>
                  </a:lnTo>
                  <a:lnTo>
                    <a:pt x="1934" y="2604"/>
                  </a:lnTo>
                  <a:lnTo>
                    <a:pt x="1405" y="2604"/>
                  </a:lnTo>
                  <a:close/>
                  <a:moveTo>
                    <a:pt x="714" y="2604"/>
                  </a:moveTo>
                  <a:lnTo>
                    <a:pt x="156" y="3166"/>
                  </a:lnTo>
                  <a:lnTo>
                    <a:pt x="143" y="3175"/>
                  </a:lnTo>
                  <a:lnTo>
                    <a:pt x="130" y="3181"/>
                  </a:lnTo>
                  <a:lnTo>
                    <a:pt x="116" y="3182"/>
                  </a:lnTo>
                  <a:lnTo>
                    <a:pt x="667" y="3182"/>
                  </a:lnTo>
                  <a:lnTo>
                    <a:pt x="1243" y="2604"/>
                  </a:lnTo>
                  <a:lnTo>
                    <a:pt x="714" y="2604"/>
                  </a:lnTo>
                  <a:close/>
                  <a:moveTo>
                    <a:pt x="116" y="2604"/>
                  </a:moveTo>
                  <a:lnTo>
                    <a:pt x="116" y="3043"/>
                  </a:lnTo>
                  <a:lnTo>
                    <a:pt x="552" y="2604"/>
                  </a:lnTo>
                  <a:lnTo>
                    <a:pt x="116" y="2604"/>
                  </a:lnTo>
                  <a:close/>
                  <a:moveTo>
                    <a:pt x="116" y="1446"/>
                  </a:moveTo>
                  <a:lnTo>
                    <a:pt x="116" y="2488"/>
                  </a:lnTo>
                  <a:lnTo>
                    <a:pt x="2418" y="2488"/>
                  </a:lnTo>
                  <a:lnTo>
                    <a:pt x="2418" y="1446"/>
                  </a:lnTo>
                  <a:lnTo>
                    <a:pt x="116" y="1446"/>
                  </a:lnTo>
                  <a:close/>
                  <a:moveTo>
                    <a:pt x="1181" y="0"/>
                  </a:moveTo>
                  <a:lnTo>
                    <a:pt x="1249" y="3"/>
                  </a:lnTo>
                  <a:lnTo>
                    <a:pt x="1317" y="12"/>
                  </a:lnTo>
                  <a:lnTo>
                    <a:pt x="1382" y="27"/>
                  </a:lnTo>
                  <a:lnTo>
                    <a:pt x="1445" y="47"/>
                  </a:lnTo>
                  <a:lnTo>
                    <a:pt x="1505" y="72"/>
                  </a:lnTo>
                  <a:lnTo>
                    <a:pt x="1562" y="102"/>
                  </a:lnTo>
                  <a:lnTo>
                    <a:pt x="1615" y="137"/>
                  </a:lnTo>
                  <a:lnTo>
                    <a:pt x="1665" y="176"/>
                  </a:lnTo>
                  <a:lnTo>
                    <a:pt x="1712" y="218"/>
                  </a:lnTo>
                  <a:lnTo>
                    <a:pt x="1753" y="266"/>
                  </a:lnTo>
                  <a:lnTo>
                    <a:pt x="1791" y="315"/>
                  </a:lnTo>
                  <a:lnTo>
                    <a:pt x="1822" y="369"/>
                  </a:lnTo>
                  <a:lnTo>
                    <a:pt x="1850" y="424"/>
                  </a:lnTo>
                  <a:lnTo>
                    <a:pt x="1871" y="483"/>
                  </a:lnTo>
                  <a:lnTo>
                    <a:pt x="1887" y="544"/>
                  </a:lnTo>
                  <a:lnTo>
                    <a:pt x="1896" y="607"/>
                  </a:lnTo>
                  <a:lnTo>
                    <a:pt x="1900" y="672"/>
                  </a:lnTo>
                  <a:lnTo>
                    <a:pt x="1900" y="1331"/>
                  </a:lnTo>
                  <a:lnTo>
                    <a:pt x="2534" y="1331"/>
                  </a:lnTo>
                  <a:lnTo>
                    <a:pt x="2534" y="3299"/>
                  </a:lnTo>
                  <a:lnTo>
                    <a:pt x="0" y="3299"/>
                  </a:lnTo>
                  <a:lnTo>
                    <a:pt x="0" y="1331"/>
                  </a:lnTo>
                  <a:lnTo>
                    <a:pt x="1785" y="1331"/>
                  </a:lnTo>
                  <a:lnTo>
                    <a:pt x="1785" y="672"/>
                  </a:lnTo>
                  <a:lnTo>
                    <a:pt x="1781" y="615"/>
                  </a:lnTo>
                  <a:lnTo>
                    <a:pt x="1773" y="559"/>
                  </a:lnTo>
                  <a:lnTo>
                    <a:pt x="1758" y="507"/>
                  </a:lnTo>
                  <a:lnTo>
                    <a:pt x="1737" y="455"/>
                  </a:lnTo>
                  <a:lnTo>
                    <a:pt x="1712" y="407"/>
                  </a:lnTo>
                  <a:lnTo>
                    <a:pt x="1682" y="360"/>
                  </a:lnTo>
                  <a:lnTo>
                    <a:pt x="1647" y="318"/>
                  </a:lnTo>
                  <a:lnTo>
                    <a:pt x="1608" y="279"/>
                  </a:lnTo>
                  <a:lnTo>
                    <a:pt x="1565" y="243"/>
                  </a:lnTo>
                  <a:lnTo>
                    <a:pt x="1518" y="211"/>
                  </a:lnTo>
                  <a:lnTo>
                    <a:pt x="1469" y="183"/>
                  </a:lnTo>
                  <a:lnTo>
                    <a:pt x="1415" y="160"/>
                  </a:lnTo>
                  <a:lnTo>
                    <a:pt x="1360" y="141"/>
                  </a:lnTo>
                  <a:lnTo>
                    <a:pt x="1302" y="128"/>
                  </a:lnTo>
                  <a:lnTo>
                    <a:pt x="1242" y="118"/>
                  </a:lnTo>
                  <a:lnTo>
                    <a:pt x="1181" y="116"/>
                  </a:lnTo>
                  <a:lnTo>
                    <a:pt x="1118" y="118"/>
                  </a:lnTo>
                  <a:lnTo>
                    <a:pt x="1059" y="128"/>
                  </a:lnTo>
                  <a:lnTo>
                    <a:pt x="1000" y="141"/>
                  </a:lnTo>
                  <a:lnTo>
                    <a:pt x="945" y="160"/>
                  </a:lnTo>
                  <a:lnTo>
                    <a:pt x="893" y="183"/>
                  </a:lnTo>
                  <a:lnTo>
                    <a:pt x="842" y="211"/>
                  </a:lnTo>
                  <a:lnTo>
                    <a:pt x="796" y="243"/>
                  </a:lnTo>
                  <a:lnTo>
                    <a:pt x="753" y="279"/>
                  </a:lnTo>
                  <a:lnTo>
                    <a:pt x="714" y="318"/>
                  </a:lnTo>
                  <a:lnTo>
                    <a:pt x="680" y="360"/>
                  </a:lnTo>
                  <a:lnTo>
                    <a:pt x="649" y="407"/>
                  </a:lnTo>
                  <a:lnTo>
                    <a:pt x="623" y="455"/>
                  </a:lnTo>
                  <a:lnTo>
                    <a:pt x="603" y="507"/>
                  </a:lnTo>
                  <a:lnTo>
                    <a:pt x="588" y="559"/>
                  </a:lnTo>
                  <a:lnTo>
                    <a:pt x="579" y="615"/>
                  </a:lnTo>
                  <a:lnTo>
                    <a:pt x="576" y="672"/>
                  </a:lnTo>
                  <a:lnTo>
                    <a:pt x="576" y="857"/>
                  </a:lnTo>
                  <a:lnTo>
                    <a:pt x="573" y="876"/>
                  </a:lnTo>
                  <a:lnTo>
                    <a:pt x="565" y="892"/>
                  </a:lnTo>
                  <a:lnTo>
                    <a:pt x="552" y="904"/>
                  </a:lnTo>
                  <a:lnTo>
                    <a:pt x="536" y="913"/>
                  </a:lnTo>
                  <a:lnTo>
                    <a:pt x="519" y="916"/>
                  </a:lnTo>
                  <a:lnTo>
                    <a:pt x="500" y="913"/>
                  </a:lnTo>
                  <a:lnTo>
                    <a:pt x="484" y="904"/>
                  </a:lnTo>
                  <a:lnTo>
                    <a:pt x="471" y="892"/>
                  </a:lnTo>
                  <a:lnTo>
                    <a:pt x="463" y="876"/>
                  </a:lnTo>
                  <a:lnTo>
                    <a:pt x="460" y="857"/>
                  </a:lnTo>
                  <a:lnTo>
                    <a:pt x="460" y="672"/>
                  </a:lnTo>
                  <a:lnTo>
                    <a:pt x="464" y="607"/>
                  </a:lnTo>
                  <a:lnTo>
                    <a:pt x="473" y="544"/>
                  </a:lnTo>
                  <a:lnTo>
                    <a:pt x="490" y="483"/>
                  </a:lnTo>
                  <a:lnTo>
                    <a:pt x="511" y="424"/>
                  </a:lnTo>
                  <a:lnTo>
                    <a:pt x="538" y="369"/>
                  </a:lnTo>
                  <a:lnTo>
                    <a:pt x="570" y="315"/>
                  </a:lnTo>
                  <a:lnTo>
                    <a:pt x="608" y="266"/>
                  </a:lnTo>
                  <a:lnTo>
                    <a:pt x="649" y="218"/>
                  </a:lnTo>
                  <a:lnTo>
                    <a:pt x="695" y="176"/>
                  </a:lnTo>
                  <a:lnTo>
                    <a:pt x="745" y="137"/>
                  </a:lnTo>
                  <a:lnTo>
                    <a:pt x="798" y="102"/>
                  </a:lnTo>
                  <a:lnTo>
                    <a:pt x="856" y="72"/>
                  </a:lnTo>
                  <a:lnTo>
                    <a:pt x="915" y="47"/>
                  </a:lnTo>
                  <a:lnTo>
                    <a:pt x="979" y="27"/>
                  </a:lnTo>
                  <a:lnTo>
                    <a:pt x="1043" y="12"/>
                  </a:lnTo>
                  <a:lnTo>
                    <a:pt x="1111" y="3"/>
                  </a:lnTo>
                  <a:lnTo>
                    <a:pt x="1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" name="Freeform 302"/>
            <p:cNvSpPr>
              <a:spLocks/>
            </p:cNvSpPr>
            <p:nvPr/>
          </p:nvSpPr>
          <p:spPr bwMode="auto">
            <a:xfrm>
              <a:off x="1119188" y="3748088"/>
              <a:ext cx="19050" cy="19050"/>
            </a:xfrm>
            <a:custGeom>
              <a:avLst/>
              <a:gdLst>
                <a:gd name="T0" fmla="*/ 57 w 114"/>
                <a:gd name="T1" fmla="*/ 0 h 116"/>
                <a:gd name="T2" fmla="*/ 75 w 114"/>
                <a:gd name="T3" fmla="*/ 3 h 116"/>
                <a:gd name="T4" fmla="*/ 91 w 114"/>
                <a:gd name="T5" fmla="*/ 11 h 116"/>
                <a:gd name="T6" fmla="*/ 103 w 114"/>
                <a:gd name="T7" fmla="*/ 24 h 116"/>
                <a:gd name="T8" fmla="*/ 111 w 114"/>
                <a:gd name="T9" fmla="*/ 40 h 116"/>
                <a:gd name="T10" fmla="*/ 114 w 114"/>
                <a:gd name="T11" fmla="*/ 58 h 116"/>
                <a:gd name="T12" fmla="*/ 111 w 114"/>
                <a:gd name="T13" fmla="*/ 76 h 116"/>
                <a:gd name="T14" fmla="*/ 103 w 114"/>
                <a:gd name="T15" fmla="*/ 93 h 116"/>
                <a:gd name="T16" fmla="*/ 91 w 114"/>
                <a:gd name="T17" fmla="*/ 105 h 116"/>
                <a:gd name="T18" fmla="*/ 75 w 114"/>
                <a:gd name="T19" fmla="*/ 113 h 116"/>
                <a:gd name="T20" fmla="*/ 57 w 114"/>
                <a:gd name="T21" fmla="*/ 116 h 116"/>
                <a:gd name="T22" fmla="*/ 39 w 114"/>
                <a:gd name="T23" fmla="*/ 113 h 116"/>
                <a:gd name="T24" fmla="*/ 23 w 114"/>
                <a:gd name="T25" fmla="*/ 105 h 116"/>
                <a:gd name="T26" fmla="*/ 11 w 114"/>
                <a:gd name="T27" fmla="*/ 93 h 116"/>
                <a:gd name="T28" fmla="*/ 3 w 114"/>
                <a:gd name="T29" fmla="*/ 76 h 116"/>
                <a:gd name="T30" fmla="*/ 0 w 114"/>
                <a:gd name="T31" fmla="*/ 58 h 116"/>
                <a:gd name="T32" fmla="*/ 3 w 114"/>
                <a:gd name="T33" fmla="*/ 40 h 116"/>
                <a:gd name="T34" fmla="*/ 11 w 114"/>
                <a:gd name="T35" fmla="*/ 24 h 116"/>
                <a:gd name="T36" fmla="*/ 23 w 114"/>
                <a:gd name="T37" fmla="*/ 11 h 116"/>
                <a:gd name="T38" fmla="*/ 39 w 114"/>
                <a:gd name="T39" fmla="*/ 3 h 116"/>
                <a:gd name="T40" fmla="*/ 57 w 114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6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4"/>
                  </a:lnTo>
                  <a:lnTo>
                    <a:pt x="111" y="40"/>
                  </a:lnTo>
                  <a:lnTo>
                    <a:pt x="114" y="58"/>
                  </a:lnTo>
                  <a:lnTo>
                    <a:pt x="111" y="76"/>
                  </a:lnTo>
                  <a:lnTo>
                    <a:pt x="103" y="93"/>
                  </a:lnTo>
                  <a:lnTo>
                    <a:pt x="91" y="105"/>
                  </a:lnTo>
                  <a:lnTo>
                    <a:pt x="75" y="113"/>
                  </a:lnTo>
                  <a:lnTo>
                    <a:pt x="57" y="116"/>
                  </a:lnTo>
                  <a:lnTo>
                    <a:pt x="39" y="113"/>
                  </a:lnTo>
                  <a:lnTo>
                    <a:pt x="23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" name="Freeform 303"/>
            <p:cNvSpPr>
              <a:spLocks/>
            </p:cNvSpPr>
            <p:nvPr/>
          </p:nvSpPr>
          <p:spPr bwMode="auto">
            <a:xfrm>
              <a:off x="1119188" y="3803651"/>
              <a:ext cx="19050" cy="19050"/>
            </a:xfrm>
            <a:custGeom>
              <a:avLst/>
              <a:gdLst>
                <a:gd name="T0" fmla="*/ 57 w 114"/>
                <a:gd name="T1" fmla="*/ 0 h 116"/>
                <a:gd name="T2" fmla="*/ 75 w 114"/>
                <a:gd name="T3" fmla="*/ 3 h 116"/>
                <a:gd name="T4" fmla="*/ 91 w 114"/>
                <a:gd name="T5" fmla="*/ 11 h 116"/>
                <a:gd name="T6" fmla="*/ 103 w 114"/>
                <a:gd name="T7" fmla="*/ 24 h 116"/>
                <a:gd name="T8" fmla="*/ 111 w 114"/>
                <a:gd name="T9" fmla="*/ 40 h 116"/>
                <a:gd name="T10" fmla="*/ 114 w 114"/>
                <a:gd name="T11" fmla="*/ 59 h 116"/>
                <a:gd name="T12" fmla="*/ 111 w 114"/>
                <a:gd name="T13" fmla="*/ 76 h 116"/>
                <a:gd name="T14" fmla="*/ 103 w 114"/>
                <a:gd name="T15" fmla="*/ 93 h 116"/>
                <a:gd name="T16" fmla="*/ 91 w 114"/>
                <a:gd name="T17" fmla="*/ 105 h 116"/>
                <a:gd name="T18" fmla="*/ 75 w 114"/>
                <a:gd name="T19" fmla="*/ 113 h 116"/>
                <a:gd name="T20" fmla="*/ 57 w 114"/>
                <a:gd name="T21" fmla="*/ 116 h 116"/>
                <a:gd name="T22" fmla="*/ 39 w 114"/>
                <a:gd name="T23" fmla="*/ 113 h 116"/>
                <a:gd name="T24" fmla="*/ 23 w 114"/>
                <a:gd name="T25" fmla="*/ 105 h 116"/>
                <a:gd name="T26" fmla="*/ 11 w 114"/>
                <a:gd name="T27" fmla="*/ 93 h 116"/>
                <a:gd name="T28" fmla="*/ 3 w 114"/>
                <a:gd name="T29" fmla="*/ 76 h 116"/>
                <a:gd name="T30" fmla="*/ 0 w 114"/>
                <a:gd name="T31" fmla="*/ 59 h 116"/>
                <a:gd name="T32" fmla="*/ 3 w 114"/>
                <a:gd name="T33" fmla="*/ 40 h 116"/>
                <a:gd name="T34" fmla="*/ 11 w 114"/>
                <a:gd name="T35" fmla="*/ 24 h 116"/>
                <a:gd name="T36" fmla="*/ 23 w 114"/>
                <a:gd name="T37" fmla="*/ 11 h 116"/>
                <a:gd name="T38" fmla="*/ 39 w 114"/>
                <a:gd name="T39" fmla="*/ 3 h 116"/>
                <a:gd name="T40" fmla="*/ 57 w 114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6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4"/>
                  </a:lnTo>
                  <a:lnTo>
                    <a:pt x="111" y="40"/>
                  </a:lnTo>
                  <a:lnTo>
                    <a:pt x="114" y="59"/>
                  </a:lnTo>
                  <a:lnTo>
                    <a:pt x="111" y="76"/>
                  </a:lnTo>
                  <a:lnTo>
                    <a:pt x="103" y="93"/>
                  </a:lnTo>
                  <a:lnTo>
                    <a:pt x="91" y="105"/>
                  </a:lnTo>
                  <a:lnTo>
                    <a:pt x="75" y="113"/>
                  </a:lnTo>
                  <a:lnTo>
                    <a:pt x="57" y="116"/>
                  </a:lnTo>
                  <a:lnTo>
                    <a:pt x="39" y="113"/>
                  </a:lnTo>
                  <a:lnTo>
                    <a:pt x="23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3" name="Freeform 304"/>
            <p:cNvSpPr>
              <a:spLocks/>
            </p:cNvSpPr>
            <p:nvPr/>
          </p:nvSpPr>
          <p:spPr bwMode="auto">
            <a:xfrm>
              <a:off x="955675" y="3748088"/>
              <a:ext cx="17462" cy="19050"/>
            </a:xfrm>
            <a:custGeom>
              <a:avLst/>
              <a:gdLst>
                <a:gd name="T0" fmla="*/ 58 w 115"/>
                <a:gd name="T1" fmla="*/ 0 h 116"/>
                <a:gd name="T2" fmla="*/ 76 w 115"/>
                <a:gd name="T3" fmla="*/ 3 h 116"/>
                <a:gd name="T4" fmla="*/ 92 w 115"/>
                <a:gd name="T5" fmla="*/ 11 h 116"/>
                <a:gd name="T6" fmla="*/ 104 w 115"/>
                <a:gd name="T7" fmla="*/ 24 h 116"/>
                <a:gd name="T8" fmla="*/ 112 w 115"/>
                <a:gd name="T9" fmla="*/ 40 h 116"/>
                <a:gd name="T10" fmla="*/ 115 w 115"/>
                <a:gd name="T11" fmla="*/ 58 h 116"/>
                <a:gd name="T12" fmla="*/ 112 w 115"/>
                <a:gd name="T13" fmla="*/ 76 h 116"/>
                <a:gd name="T14" fmla="*/ 104 w 115"/>
                <a:gd name="T15" fmla="*/ 93 h 116"/>
                <a:gd name="T16" fmla="*/ 92 w 115"/>
                <a:gd name="T17" fmla="*/ 105 h 116"/>
                <a:gd name="T18" fmla="*/ 76 w 115"/>
                <a:gd name="T19" fmla="*/ 113 h 116"/>
                <a:gd name="T20" fmla="*/ 58 w 115"/>
                <a:gd name="T21" fmla="*/ 116 h 116"/>
                <a:gd name="T22" fmla="*/ 39 w 115"/>
                <a:gd name="T23" fmla="*/ 113 h 116"/>
                <a:gd name="T24" fmla="*/ 24 w 115"/>
                <a:gd name="T25" fmla="*/ 105 h 116"/>
                <a:gd name="T26" fmla="*/ 12 w 115"/>
                <a:gd name="T27" fmla="*/ 93 h 116"/>
                <a:gd name="T28" fmla="*/ 3 w 115"/>
                <a:gd name="T29" fmla="*/ 76 h 116"/>
                <a:gd name="T30" fmla="*/ 0 w 115"/>
                <a:gd name="T31" fmla="*/ 58 h 116"/>
                <a:gd name="T32" fmla="*/ 3 w 115"/>
                <a:gd name="T33" fmla="*/ 40 h 116"/>
                <a:gd name="T34" fmla="*/ 12 w 115"/>
                <a:gd name="T35" fmla="*/ 24 h 116"/>
                <a:gd name="T36" fmla="*/ 24 w 115"/>
                <a:gd name="T37" fmla="*/ 11 h 116"/>
                <a:gd name="T38" fmla="*/ 39 w 115"/>
                <a:gd name="T39" fmla="*/ 3 h 116"/>
                <a:gd name="T40" fmla="*/ 58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2" y="105"/>
                  </a:lnTo>
                  <a:lnTo>
                    <a:pt x="76" y="113"/>
                  </a:lnTo>
                  <a:lnTo>
                    <a:pt x="58" y="116"/>
                  </a:lnTo>
                  <a:lnTo>
                    <a:pt x="39" y="113"/>
                  </a:lnTo>
                  <a:lnTo>
                    <a:pt x="24" y="105"/>
                  </a:lnTo>
                  <a:lnTo>
                    <a:pt x="12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4" name="Freeform 305"/>
            <p:cNvSpPr>
              <a:spLocks/>
            </p:cNvSpPr>
            <p:nvPr/>
          </p:nvSpPr>
          <p:spPr bwMode="auto">
            <a:xfrm>
              <a:off x="982663" y="3721101"/>
              <a:ext cx="19050" cy="19050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2 w 115"/>
                <a:gd name="T5" fmla="*/ 11 h 115"/>
                <a:gd name="T6" fmla="*/ 104 w 115"/>
                <a:gd name="T7" fmla="*/ 24 h 115"/>
                <a:gd name="T8" fmla="*/ 112 w 115"/>
                <a:gd name="T9" fmla="*/ 39 h 115"/>
                <a:gd name="T10" fmla="*/ 115 w 115"/>
                <a:gd name="T11" fmla="*/ 58 h 115"/>
                <a:gd name="T12" fmla="*/ 112 w 115"/>
                <a:gd name="T13" fmla="*/ 76 h 115"/>
                <a:gd name="T14" fmla="*/ 104 w 115"/>
                <a:gd name="T15" fmla="*/ 92 h 115"/>
                <a:gd name="T16" fmla="*/ 92 w 115"/>
                <a:gd name="T17" fmla="*/ 104 h 115"/>
                <a:gd name="T18" fmla="*/ 75 w 115"/>
                <a:gd name="T19" fmla="*/ 112 h 115"/>
                <a:gd name="T20" fmla="*/ 57 w 115"/>
                <a:gd name="T21" fmla="*/ 115 h 115"/>
                <a:gd name="T22" fmla="*/ 40 w 115"/>
                <a:gd name="T23" fmla="*/ 112 h 115"/>
                <a:gd name="T24" fmla="*/ 23 w 115"/>
                <a:gd name="T25" fmla="*/ 104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9 h 115"/>
                <a:gd name="T34" fmla="*/ 11 w 115"/>
                <a:gd name="T35" fmla="*/ 24 h 115"/>
                <a:gd name="T36" fmla="*/ 23 w 115"/>
                <a:gd name="T37" fmla="*/ 11 h 115"/>
                <a:gd name="T38" fmla="*/ 40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2" y="11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40" y="112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5" name="Freeform 306"/>
            <p:cNvSpPr>
              <a:spLocks/>
            </p:cNvSpPr>
            <p:nvPr/>
          </p:nvSpPr>
          <p:spPr bwMode="auto">
            <a:xfrm>
              <a:off x="982663" y="3776663"/>
              <a:ext cx="19050" cy="17463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2 h 115"/>
                <a:gd name="T4" fmla="*/ 92 w 115"/>
                <a:gd name="T5" fmla="*/ 10 h 115"/>
                <a:gd name="T6" fmla="*/ 104 w 115"/>
                <a:gd name="T7" fmla="*/ 24 h 115"/>
                <a:gd name="T8" fmla="*/ 112 w 115"/>
                <a:gd name="T9" fmla="*/ 39 h 115"/>
                <a:gd name="T10" fmla="*/ 115 w 115"/>
                <a:gd name="T11" fmla="*/ 58 h 115"/>
                <a:gd name="T12" fmla="*/ 112 w 115"/>
                <a:gd name="T13" fmla="*/ 76 h 115"/>
                <a:gd name="T14" fmla="*/ 104 w 115"/>
                <a:gd name="T15" fmla="*/ 92 h 115"/>
                <a:gd name="T16" fmla="*/ 92 w 115"/>
                <a:gd name="T17" fmla="*/ 104 h 115"/>
                <a:gd name="T18" fmla="*/ 75 w 115"/>
                <a:gd name="T19" fmla="*/ 112 h 115"/>
                <a:gd name="T20" fmla="*/ 57 w 115"/>
                <a:gd name="T21" fmla="*/ 115 h 115"/>
                <a:gd name="T22" fmla="*/ 40 w 115"/>
                <a:gd name="T23" fmla="*/ 112 h 115"/>
                <a:gd name="T24" fmla="*/ 23 w 115"/>
                <a:gd name="T25" fmla="*/ 104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9 h 115"/>
                <a:gd name="T34" fmla="*/ 11 w 115"/>
                <a:gd name="T35" fmla="*/ 24 h 115"/>
                <a:gd name="T36" fmla="*/ 23 w 115"/>
                <a:gd name="T37" fmla="*/ 10 h 115"/>
                <a:gd name="T38" fmla="*/ 40 w 115"/>
                <a:gd name="T39" fmla="*/ 2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2"/>
                  </a:lnTo>
                  <a:lnTo>
                    <a:pt x="92" y="10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40" y="112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0"/>
                  </a:lnTo>
                  <a:lnTo>
                    <a:pt x="40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6" name="Freeform 307"/>
            <p:cNvSpPr>
              <a:spLocks/>
            </p:cNvSpPr>
            <p:nvPr/>
          </p:nvSpPr>
          <p:spPr bwMode="auto">
            <a:xfrm>
              <a:off x="1009650" y="3748088"/>
              <a:ext cx="19050" cy="19050"/>
            </a:xfrm>
            <a:custGeom>
              <a:avLst/>
              <a:gdLst>
                <a:gd name="T0" fmla="*/ 57 w 115"/>
                <a:gd name="T1" fmla="*/ 0 h 116"/>
                <a:gd name="T2" fmla="*/ 76 w 115"/>
                <a:gd name="T3" fmla="*/ 3 h 116"/>
                <a:gd name="T4" fmla="*/ 91 w 115"/>
                <a:gd name="T5" fmla="*/ 11 h 116"/>
                <a:gd name="T6" fmla="*/ 103 w 115"/>
                <a:gd name="T7" fmla="*/ 24 h 116"/>
                <a:gd name="T8" fmla="*/ 112 w 115"/>
                <a:gd name="T9" fmla="*/ 40 h 116"/>
                <a:gd name="T10" fmla="*/ 115 w 115"/>
                <a:gd name="T11" fmla="*/ 58 h 116"/>
                <a:gd name="T12" fmla="*/ 112 w 115"/>
                <a:gd name="T13" fmla="*/ 76 h 116"/>
                <a:gd name="T14" fmla="*/ 103 w 115"/>
                <a:gd name="T15" fmla="*/ 93 h 116"/>
                <a:gd name="T16" fmla="*/ 91 w 115"/>
                <a:gd name="T17" fmla="*/ 105 h 116"/>
                <a:gd name="T18" fmla="*/ 76 w 115"/>
                <a:gd name="T19" fmla="*/ 113 h 116"/>
                <a:gd name="T20" fmla="*/ 57 w 115"/>
                <a:gd name="T21" fmla="*/ 116 h 116"/>
                <a:gd name="T22" fmla="*/ 39 w 115"/>
                <a:gd name="T23" fmla="*/ 113 h 116"/>
                <a:gd name="T24" fmla="*/ 23 w 115"/>
                <a:gd name="T25" fmla="*/ 105 h 116"/>
                <a:gd name="T26" fmla="*/ 11 w 115"/>
                <a:gd name="T27" fmla="*/ 93 h 116"/>
                <a:gd name="T28" fmla="*/ 3 w 115"/>
                <a:gd name="T29" fmla="*/ 76 h 116"/>
                <a:gd name="T30" fmla="*/ 0 w 115"/>
                <a:gd name="T31" fmla="*/ 58 h 116"/>
                <a:gd name="T32" fmla="*/ 3 w 115"/>
                <a:gd name="T33" fmla="*/ 40 h 116"/>
                <a:gd name="T34" fmla="*/ 11 w 115"/>
                <a:gd name="T35" fmla="*/ 24 h 116"/>
                <a:gd name="T36" fmla="*/ 23 w 115"/>
                <a:gd name="T37" fmla="*/ 11 h 116"/>
                <a:gd name="T38" fmla="*/ 39 w 115"/>
                <a:gd name="T39" fmla="*/ 3 h 116"/>
                <a:gd name="T40" fmla="*/ 57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7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3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3" y="93"/>
                  </a:lnTo>
                  <a:lnTo>
                    <a:pt x="91" y="105"/>
                  </a:lnTo>
                  <a:lnTo>
                    <a:pt x="76" y="113"/>
                  </a:lnTo>
                  <a:lnTo>
                    <a:pt x="57" y="116"/>
                  </a:lnTo>
                  <a:lnTo>
                    <a:pt x="39" y="113"/>
                  </a:lnTo>
                  <a:lnTo>
                    <a:pt x="23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7" name="Freeform 308"/>
            <p:cNvSpPr>
              <a:spLocks/>
            </p:cNvSpPr>
            <p:nvPr/>
          </p:nvSpPr>
          <p:spPr bwMode="auto">
            <a:xfrm>
              <a:off x="1065213" y="3748088"/>
              <a:ext cx="17462" cy="19050"/>
            </a:xfrm>
            <a:custGeom>
              <a:avLst/>
              <a:gdLst>
                <a:gd name="T0" fmla="*/ 58 w 115"/>
                <a:gd name="T1" fmla="*/ 0 h 116"/>
                <a:gd name="T2" fmla="*/ 76 w 115"/>
                <a:gd name="T3" fmla="*/ 3 h 116"/>
                <a:gd name="T4" fmla="*/ 91 w 115"/>
                <a:gd name="T5" fmla="*/ 11 h 116"/>
                <a:gd name="T6" fmla="*/ 104 w 115"/>
                <a:gd name="T7" fmla="*/ 24 h 116"/>
                <a:gd name="T8" fmla="*/ 112 w 115"/>
                <a:gd name="T9" fmla="*/ 40 h 116"/>
                <a:gd name="T10" fmla="*/ 115 w 115"/>
                <a:gd name="T11" fmla="*/ 58 h 116"/>
                <a:gd name="T12" fmla="*/ 112 w 115"/>
                <a:gd name="T13" fmla="*/ 76 h 116"/>
                <a:gd name="T14" fmla="*/ 104 w 115"/>
                <a:gd name="T15" fmla="*/ 93 h 116"/>
                <a:gd name="T16" fmla="*/ 91 w 115"/>
                <a:gd name="T17" fmla="*/ 105 h 116"/>
                <a:gd name="T18" fmla="*/ 76 w 115"/>
                <a:gd name="T19" fmla="*/ 113 h 116"/>
                <a:gd name="T20" fmla="*/ 58 w 115"/>
                <a:gd name="T21" fmla="*/ 116 h 116"/>
                <a:gd name="T22" fmla="*/ 39 w 115"/>
                <a:gd name="T23" fmla="*/ 113 h 116"/>
                <a:gd name="T24" fmla="*/ 24 w 115"/>
                <a:gd name="T25" fmla="*/ 105 h 116"/>
                <a:gd name="T26" fmla="*/ 11 w 115"/>
                <a:gd name="T27" fmla="*/ 93 h 116"/>
                <a:gd name="T28" fmla="*/ 3 w 115"/>
                <a:gd name="T29" fmla="*/ 76 h 116"/>
                <a:gd name="T30" fmla="*/ 0 w 115"/>
                <a:gd name="T31" fmla="*/ 58 h 116"/>
                <a:gd name="T32" fmla="*/ 3 w 115"/>
                <a:gd name="T33" fmla="*/ 40 h 116"/>
                <a:gd name="T34" fmla="*/ 11 w 115"/>
                <a:gd name="T35" fmla="*/ 24 h 116"/>
                <a:gd name="T36" fmla="*/ 24 w 115"/>
                <a:gd name="T37" fmla="*/ 11 h 116"/>
                <a:gd name="T38" fmla="*/ 39 w 115"/>
                <a:gd name="T39" fmla="*/ 3 h 116"/>
                <a:gd name="T40" fmla="*/ 58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8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1" y="105"/>
                  </a:lnTo>
                  <a:lnTo>
                    <a:pt x="76" y="113"/>
                  </a:lnTo>
                  <a:lnTo>
                    <a:pt x="58" y="116"/>
                  </a:lnTo>
                  <a:lnTo>
                    <a:pt x="39" y="113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8" name="Freeform 309"/>
            <p:cNvSpPr>
              <a:spLocks/>
            </p:cNvSpPr>
            <p:nvPr/>
          </p:nvSpPr>
          <p:spPr bwMode="auto">
            <a:xfrm>
              <a:off x="1038225" y="3721101"/>
              <a:ext cx="17462" cy="19050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1 h 115"/>
                <a:gd name="T6" fmla="*/ 105 w 116"/>
                <a:gd name="T7" fmla="*/ 24 h 115"/>
                <a:gd name="T8" fmla="*/ 113 w 116"/>
                <a:gd name="T9" fmla="*/ 39 h 115"/>
                <a:gd name="T10" fmla="*/ 116 w 116"/>
                <a:gd name="T11" fmla="*/ 58 h 115"/>
                <a:gd name="T12" fmla="*/ 113 w 116"/>
                <a:gd name="T13" fmla="*/ 76 h 115"/>
                <a:gd name="T14" fmla="*/ 105 w 116"/>
                <a:gd name="T15" fmla="*/ 92 h 115"/>
                <a:gd name="T16" fmla="*/ 92 w 116"/>
                <a:gd name="T17" fmla="*/ 104 h 115"/>
                <a:gd name="T18" fmla="*/ 76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4 h 115"/>
                <a:gd name="T26" fmla="*/ 11 w 116"/>
                <a:gd name="T27" fmla="*/ 92 h 115"/>
                <a:gd name="T28" fmla="*/ 3 w 116"/>
                <a:gd name="T29" fmla="*/ 76 h 115"/>
                <a:gd name="T30" fmla="*/ 0 w 116"/>
                <a:gd name="T31" fmla="*/ 58 h 115"/>
                <a:gd name="T32" fmla="*/ 3 w 116"/>
                <a:gd name="T33" fmla="*/ 39 h 115"/>
                <a:gd name="T34" fmla="*/ 11 w 116"/>
                <a:gd name="T35" fmla="*/ 24 h 115"/>
                <a:gd name="T36" fmla="*/ 24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9" name="Freeform 310"/>
            <p:cNvSpPr>
              <a:spLocks/>
            </p:cNvSpPr>
            <p:nvPr/>
          </p:nvSpPr>
          <p:spPr bwMode="auto">
            <a:xfrm>
              <a:off x="1092200" y="3721101"/>
              <a:ext cx="19050" cy="19050"/>
            </a:xfrm>
            <a:custGeom>
              <a:avLst/>
              <a:gdLst>
                <a:gd name="T0" fmla="*/ 59 w 115"/>
                <a:gd name="T1" fmla="*/ 0 h 115"/>
                <a:gd name="T2" fmla="*/ 76 w 115"/>
                <a:gd name="T3" fmla="*/ 3 h 115"/>
                <a:gd name="T4" fmla="*/ 93 w 115"/>
                <a:gd name="T5" fmla="*/ 11 h 115"/>
                <a:gd name="T6" fmla="*/ 105 w 115"/>
                <a:gd name="T7" fmla="*/ 24 h 115"/>
                <a:gd name="T8" fmla="*/ 113 w 115"/>
                <a:gd name="T9" fmla="*/ 39 h 115"/>
                <a:gd name="T10" fmla="*/ 115 w 115"/>
                <a:gd name="T11" fmla="*/ 58 h 115"/>
                <a:gd name="T12" fmla="*/ 113 w 115"/>
                <a:gd name="T13" fmla="*/ 76 h 115"/>
                <a:gd name="T14" fmla="*/ 105 w 115"/>
                <a:gd name="T15" fmla="*/ 92 h 115"/>
                <a:gd name="T16" fmla="*/ 93 w 115"/>
                <a:gd name="T17" fmla="*/ 104 h 115"/>
                <a:gd name="T18" fmla="*/ 76 w 115"/>
                <a:gd name="T19" fmla="*/ 112 h 115"/>
                <a:gd name="T20" fmla="*/ 59 w 115"/>
                <a:gd name="T21" fmla="*/ 115 h 115"/>
                <a:gd name="T22" fmla="*/ 40 w 115"/>
                <a:gd name="T23" fmla="*/ 112 h 115"/>
                <a:gd name="T24" fmla="*/ 24 w 115"/>
                <a:gd name="T25" fmla="*/ 104 h 115"/>
                <a:gd name="T26" fmla="*/ 12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9 h 115"/>
                <a:gd name="T34" fmla="*/ 12 w 115"/>
                <a:gd name="T35" fmla="*/ 24 h 115"/>
                <a:gd name="T36" fmla="*/ 24 w 115"/>
                <a:gd name="T37" fmla="*/ 11 h 115"/>
                <a:gd name="T38" fmla="*/ 40 w 115"/>
                <a:gd name="T39" fmla="*/ 3 h 115"/>
                <a:gd name="T40" fmla="*/ 59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9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5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9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0" name="Freeform 311"/>
            <p:cNvSpPr>
              <a:spLocks/>
            </p:cNvSpPr>
            <p:nvPr/>
          </p:nvSpPr>
          <p:spPr bwMode="auto">
            <a:xfrm>
              <a:off x="1038225" y="3776663"/>
              <a:ext cx="17462" cy="17463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2 h 115"/>
                <a:gd name="T4" fmla="*/ 92 w 116"/>
                <a:gd name="T5" fmla="*/ 10 h 115"/>
                <a:gd name="T6" fmla="*/ 105 w 116"/>
                <a:gd name="T7" fmla="*/ 24 h 115"/>
                <a:gd name="T8" fmla="*/ 113 w 116"/>
                <a:gd name="T9" fmla="*/ 39 h 115"/>
                <a:gd name="T10" fmla="*/ 116 w 116"/>
                <a:gd name="T11" fmla="*/ 58 h 115"/>
                <a:gd name="T12" fmla="*/ 113 w 116"/>
                <a:gd name="T13" fmla="*/ 76 h 115"/>
                <a:gd name="T14" fmla="*/ 105 w 116"/>
                <a:gd name="T15" fmla="*/ 92 h 115"/>
                <a:gd name="T16" fmla="*/ 92 w 116"/>
                <a:gd name="T17" fmla="*/ 104 h 115"/>
                <a:gd name="T18" fmla="*/ 76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4 h 115"/>
                <a:gd name="T26" fmla="*/ 11 w 116"/>
                <a:gd name="T27" fmla="*/ 92 h 115"/>
                <a:gd name="T28" fmla="*/ 3 w 116"/>
                <a:gd name="T29" fmla="*/ 76 h 115"/>
                <a:gd name="T30" fmla="*/ 0 w 116"/>
                <a:gd name="T31" fmla="*/ 58 h 115"/>
                <a:gd name="T32" fmla="*/ 3 w 116"/>
                <a:gd name="T33" fmla="*/ 39 h 115"/>
                <a:gd name="T34" fmla="*/ 11 w 116"/>
                <a:gd name="T35" fmla="*/ 24 h 115"/>
                <a:gd name="T36" fmla="*/ 24 w 116"/>
                <a:gd name="T37" fmla="*/ 10 h 115"/>
                <a:gd name="T38" fmla="*/ 40 w 116"/>
                <a:gd name="T39" fmla="*/ 2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0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1" name="Freeform 312"/>
            <p:cNvSpPr>
              <a:spLocks/>
            </p:cNvSpPr>
            <p:nvPr/>
          </p:nvSpPr>
          <p:spPr bwMode="auto">
            <a:xfrm>
              <a:off x="1092200" y="3776663"/>
              <a:ext cx="19050" cy="17463"/>
            </a:xfrm>
            <a:custGeom>
              <a:avLst/>
              <a:gdLst>
                <a:gd name="T0" fmla="*/ 59 w 115"/>
                <a:gd name="T1" fmla="*/ 0 h 115"/>
                <a:gd name="T2" fmla="*/ 76 w 115"/>
                <a:gd name="T3" fmla="*/ 2 h 115"/>
                <a:gd name="T4" fmla="*/ 93 w 115"/>
                <a:gd name="T5" fmla="*/ 10 h 115"/>
                <a:gd name="T6" fmla="*/ 105 w 115"/>
                <a:gd name="T7" fmla="*/ 24 h 115"/>
                <a:gd name="T8" fmla="*/ 113 w 115"/>
                <a:gd name="T9" fmla="*/ 39 h 115"/>
                <a:gd name="T10" fmla="*/ 115 w 115"/>
                <a:gd name="T11" fmla="*/ 58 h 115"/>
                <a:gd name="T12" fmla="*/ 113 w 115"/>
                <a:gd name="T13" fmla="*/ 76 h 115"/>
                <a:gd name="T14" fmla="*/ 105 w 115"/>
                <a:gd name="T15" fmla="*/ 92 h 115"/>
                <a:gd name="T16" fmla="*/ 93 w 115"/>
                <a:gd name="T17" fmla="*/ 104 h 115"/>
                <a:gd name="T18" fmla="*/ 76 w 115"/>
                <a:gd name="T19" fmla="*/ 112 h 115"/>
                <a:gd name="T20" fmla="*/ 59 w 115"/>
                <a:gd name="T21" fmla="*/ 115 h 115"/>
                <a:gd name="T22" fmla="*/ 40 w 115"/>
                <a:gd name="T23" fmla="*/ 112 h 115"/>
                <a:gd name="T24" fmla="*/ 24 w 115"/>
                <a:gd name="T25" fmla="*/ 104 h 115"/>
                <a:gd name="T26" fmla="*/ 12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9 h 115"/>
                <a:gd name="T34" fmla="*/ 12 w 115"/>
                <a:gd name="T35" fmla="*/ 24 h 115"/>
                <a:gd name="T36" fmla="*/ 24 w 115"/>
                <a:gd name="T37" fmla="*/ 10 h 115"/>
                <a:gd name="T38" fmla="*/ 40 w 115"/>
                <a:gd name="T39" fmla="*/ 2 h 115"/>
                <a:gd name="T40" fmla="*/ 59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9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5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9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0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" name="Freeform 313"/>
            <p:cNvSpPr>
              <a:spLocks/>
            </p:cNvSpPr>
            <p:nvPr/>
          </p:nvSpPr>
          <p:spPr bwMode="auto">
            <a:xfrm>
              <a:off x="955675" y="3803651"/>
              <a:ext cx="17462" cy="19050"/>
            </a:xfrm>
            <a:custGeom>
              <a:avLst/>
              <a:gdLst>
                <a:gd name="T0" fmla="*/ 58 w 115"/>
                <a:gd name="T1" fmla="*/ 0 h 116"/>
                <a:gd name="T2" fmla="*/ 76 w 115"/>
                <a:gd name="T3" fmla="*/ 3 h 116"/>
                <a:gd name="T4" fmla="*/ 92 w 115"/>
                <a:gd name="T5" fmla="*/ 11 h 116"/>
                <a:gd name="T6" fmla="*/ 104 w 115"/>
                <a:gd name="T7" fmla="*/ 24 h 116"/>
                <a:gd name="T8" fmla="*/ 112 w 115"/>
                <a:gd name="T9" fmla="*/ 40 h 116"/>
                <a:gd name="T10" fmla="*/ 115 w 115"/>
                <a:gd name="T11" fmla="*/ 59 h 116"/>
                <a:gd name="T12" fmla="*/ 112 w 115"/>
                <a:gd name="T13" fmla="*/ 76 h 116"/>
                <a:gd name="T14" fmla="*/ 104 w 115"/>
                <a:gd name="T15" fmla="*/ 93 h 116"/>
                <a:gd name="T16" fmla="*/ 92 w 115"/>
                <a:gd name="T17" fmla="*/ 105 h 116"/>
                <a:gd name="T18" fmla="*/ 76 w 115"/>
                <a:gd name="T19" fmla="*/ 113 h 116"/>
                <a:gd name="T20" fmla="*/ 58 w 115"/>
                <a:gd name="T21" fmla="*/ 116 h 116"/>
                <a:gd name="T22" fmla="*/ 39 w 115"/>
                <a:gd name="T23" fmla="*/ 113 h 116"/>
                <a:gd name="T24" fmla="*/ 24 w 115"/>
                <a:gd name="T25" fmla="*/ 105 h 116"/>
                <a:gd name="T26" fmla="*/ 12 w 115"/>
                <a:gd name="T27" fmla="*/ 93 h 116"/>
                <a:gd name="T28" fmla="*/ 3 w 115"/>
                <a:gd name="T29" fmla="*/ 76 h 116"/>
                <a:gd name="T30" fmla="*/ 0 w 115"/>
                <a:gd name="T31" fmla="*/ 59 h 116"/>
                <a:gd name="T32" fmla="*/ 3 w 115"/>
                <a:gd name="T33" fmla="*/ 40 h 116"/>
                <a:gd name="T34" fmla="*/ 12 w 115"/>
                <a:gd name="T35" fmla="*/ 24 h 116"/>
                <a:gd name="T36" fmla="*/ 24 w 115"/>
                <a:gd name="T37" fmla="*/ 11 h 116"/>
                <a:gd name="T38" fmla="*/ 39 w 115"/>
                <a:gd name="T39" fmla="*/ 3 h 116"/>
                <a:gd name="T40" fmla="*/ 58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9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2" y="105"/>
                  </a:lnTo>
                  <a:lnTo>
                    <a:pt x="76" y="113"/>
                  </a:lnTo>
                  <a:lnTo>
                    <a:pt x="58" y="116"/>
                  </a:lnTo>
                  <a:lnTo>
                    <a:pt x="39" y="113"/>
                  </a:lnTo>
                  <a:lnTo>
                    <a:pt x="24" y="105"/>
                  </a:lnTo>
                  <a:lnTo>
                    <a:pt x="12" y="93"/>
                  </a:lnTo>
                  <a:lnTo>
                    <a:pt x="3" y="76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" name="Freeform 314"/>
            <p:cNvSpPr>
              <a:spLocks/>
            </p:cNvSpPr>
            <p:nvPr/>
          </p:nvSpPr>
          <p:spPr bwMode="auto">
            <a:xfrm>
              <a:off x="982663" y="3832226"/>
              <a:ext cx="19050" cy="17463"/>
            </a:xfrm>
            <a:custGeom>
              <a:avLst/>
              <a:gdLst>
                <a:gd name="T0" fmla="*/ 57 w 115"/>
                <a:gd name="T1" fmla="*/ 0 h 116"/>
                <a:gd name="T2" fmla="*/ 75 w 115"/>
                <a:gd name="T3" fmla="*/ 3 h 116"/>
                <a:gd name="T4" fmla="*/ 92 w 115"/>
                <a:gd name="T5" fmla="*/ 12 h 116"/>
                <a:gd name="T6" fmla="*/ 104 w 115"/>
                <a:gd name="T7" fmla="*/ 24 h 116"/>
                <a:gd name="T8" fmla="*/ 112 w 115"/>
                <a:gd name="T9" fmla="*/ 39 h 116"/>
                <a:gd name="T10" fmla="*/ 115 w 115"/>
                <a:gd name="T11" fmla="*/ 58 h 116"/>
                <a:gd name="T12" fmla="*/ 112 w 115"/>
                <a:gd name="T13" fmla="*/ 76 h 116"/>
                <a:gd name="T14" fmla="*/ 104 w 115"/>
                <a:gd name="T15" fmla="*/ 92 h 116"/>
                <a:gd name="T16" fmla="*/ 92 w 115"/>
                <a:gd name="T17" fmla="*/ 104 h 116"/>
                <a:gd name="T18" fmla="*/ 75 w 115"/>
                <a:gd name="T19" fmla="*/ 113 h 116"/>
                <a:gd name="T20" fmla="*/ 57 w 115"/>
                <a:gd name="T21" fmla="*/ 116 h 116"/>
                <a:gd name="T22" fmla="*/ 40 w 115"/>
                <a:gd name="T23" fmla="*/ 113 h 116"/>
                <a:gd name="T24" fmla="*/ 23 w 115"/>
                <a:gd name="T25" fmla="*/ 104 h 116"/>
                <a:gd name="T26" fmla="*/ 11 w 115"/>
                <a:gd name="T27" fmla="*/ 92 h 116"/>
                <a:gd name="T28" fmla="*/ 3 w 115"/>
                <a:gd name="T29" fmla="*/ 76 h 116"/>
                <a:gd name="T30" fmla="*/ 0 w 115"/>
                <a:gd name="T31" fmla="*/ 58 h 116"/>
                <a:gd name="T32" fmla="*/ 3 w 115"/>
                <a:gd name="T33" fmla="*/ 39 h 116"/>
                <a:gd name="T34" fmla="*/ 11 w 115"/>
                <a:gd name="T35" fmla="*/ 24 h 116"/>
                <a:gd name="T36" fmla="*/ 23 w 115"/>
                <a:gd name="T37" fmla="*/ 12 h 116"/>
                <a:gd name="T38" fmla="*/ 40 w 115"/>
                <a:gd name="T39" fmla="*/ 3 h 116"/>
                <a:gd name="T40" fmla="*/ 57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7" y="0"/>
                  </a:moveTo>
                  <a:lnTo>
                    <a:pt x="75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5" y="113"/>
                  </a:lnTo>
                  <a:lnTo>
                    <a:pt x="57" y="116"/>
                  </a:lnTo>
                  <a:lnTo>
                    <a:pt x="40" y="113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4" name="Freeform 315"/>
            <p:cNvSpPr>
              <a:spLocks/>
            </p:cNvSpPr>
            <p:nvPr/>
          </p:nvSpPr>
          <p:spPr bwMode="auto">
            <a:xfrm>
              <a:off x="1009650" y="3803651"/>
              <a:ext cx="19050" cy="19050"/>
            </a:xfrm>
            <a:custGeom>
              <a:avLst/>
              <a:gdLst>
                <a:gd name="T0" fmla="*/ 57 w 115"/>
                <a:gd name="T1" fmla="*/ 0 h 116"/>
                <a:gd name="T2" fmla="*/ 76 w 115"/>
                <a:gd name="T3" fmla="*/ 3 h 116"/>
                <a:gd name="T4" fmla="*/ 91 w 115"/>
                <a:gd name="T5" fmla="*/ 11 h 116"/>
                <a:gd name="T6" fmla="*/ 103 w 115"/>
                <a:gd name="T7" fmla="*/ 24 h 116"/>
                <a:gd name="T8" fmla="*/ 112 w 115"/>
                <a:gd name="T9" fmla="*/ 40 h 116"/>
                <a:gd name="T10" fmla="*/ 115 w 115"/>
                <a:gd name="T11" fmla="*/ 59 h 116"/>
                <a:gd name="T12" fmla="*/ 112 w 115"/>
                <a:gd name="T13" fmla="*/ 76 h 116"/>
                <a:gd name="T14" fmla="*/ 103 w 115"/>
                <a:gd name="T15" fmla="*/ 93 h 116"/>
                <a:gd name="T16" fmla="*/ 91 w 115"/>
                <a:gd name="T17" fmla="*/ 105 h 116"/>
                <a:gd name="T18" fmla="*/ 76 w 115"/>
                <a:gd name="T19" fmla="*/ 113 h 116"/>
                <a:gd name="T20" fmla="*/ 57 w 115"/>
                <a:gd name="T21" fmla="*/ 116 h 116"/>
                <a:gd name="T22" fmla="*/ 39 w 115"/>
                <a:gd name="T23" fmla="*/ 113 h 116"/>
                <a:gd name="T24" fmla="*/ 23 w 115"/>
                <a:gd name="T25" fmla="*/ 105 h 116"/>
                <a:gd name="T26" fmla="*/ 11 w 115"/>
                <a:gd name="T27" fmla="*/ 93 h 116"/>
                <a:gd name="T28" fmla="*/ 3 w 115"/>
                <a:gd name="T29" fmla="*/ 76 h 116"/>
                <a:gd name="T30" fmla="*/ 0 w 115"/>
                <a:gd name="T31" fmla="*/ 59 h 116"/>
                <a:gd name="T32" fmla="*/ 3 w 115"/>
                <a:gd name="T33" fmla="*/ 40 h 116"/>
                <a:gd name="T34" fmla="*/ 11 w 115"/>
                <a:gd name="T35" fmla="*/ 24 h 116"/>
                <a:gd name="T36" fmla="*/ 23 w 115"/>
                <a:gd name="T37" fmla="*/ 11 h 116"/>
                <a:gd name="T38" fmla="*/ 39 w 115"/>
                <a:gd name="T39" fmla="*/ 3 h 116"/>
                <a:gd name="T40" fmla="*/ 57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7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3" y="24"/>
                  </a:lnTo>
                  <a:lnTo>
                    <a:pt x="112" y="40"/>
                  </a:lnTo>
                  <a:lnTo>
                    <a:pt x="115" y="59"/>
                  </a:lnTo>
                  <a:lnTo>
                    <a:pt x="112" y="76"/>
                  </a:lnTo>
                  <a:lnTo>
                    <a:pt x="103" y="93"/>
                  </a:lnTo>
                  <a:lnTo>
                    <a:pt x="91" y="105"/>
                  </a:lnTo>
                  <a:lnTo>
                    <a:pt x="76" y="113"/>
                  </a:lnTo>
                  <a:lnTo>
                    <a:pt x="57" y="116"/>
                  </a:lnTo>
                  <a:lnTo>
                    <a:pt x="39" y="113"/>
                  </a:lnTo>
                  <a:lnTo>
                    <a:pt x="23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5" name="Freeform 316"/>
            <p:cNvSpPr>
              <a:spLocks/>
            </p:cNvSpPr>
            <p:nvPr/>
          </p:nvSpPr>
          <p:spPr bwMode="auto">
            <a:xfrm>
              <a:off x="1065213" y="3803651"/>
              <a:ext cx="17462" cy="19050"/>
            </a:xfrm>
            <a:custGeom>
              <a:avLst/>
              <a:gdLst>
                <a:gd name="T0" fmla="*/ 58 w 115"/>
                <a:gd name="T1" fmla="*/ 0 h 116"/>
                <a:gd name="T2" fmla="*/ 76 w 115"/>
                <a:gd name="T3" fmla="*/ 3 h 116"/>
                <a:gd name="T4" fmla="*/ 91 w 115"/>
                <a:gd name="T5" fmla="*/ 11 h 116"/>
                <a:gd name="T6" fmla="*/ 104 w 115"/>
                <a:gd name="T7" fmla="*/ 24 h 116"/>
                <a:gd name="T8" fmla="*/ 112 w 115"/>
                <a:gd name="T9" fmla="*/ 40 h 116"/>
                <a:gd name="T10" fmla="*/ 115 w 115"/>
                <a:gd name="T11" fmla="*/ 59 h 116"/>
                <a:gd name="T12" fmla="*/ 112 w 115"/>
                <a:gd name="T13" fmla="*/ 76 h 116"/>
                <a:gd name="T14" fmla="*/ 104 w 115"/>
                <a:gd name="T15" fmla="*/ 93 h 116"/>
                <a:gd name="T16" fmla="*/ 91 w 115"/>
                <a:gd name="T17" fmla="*/ 105 h 116"/>
                <a:gd name="T18" fmla="*/ 76 w 115"/>
                <a:gd name="T19" fmla="*/ 113 h 116"/>
                <a:gd name="T20" fmla="*/ 58 w 115"/>
                <a:gd name="T21" fmla="*/ 116 h 116"/>
                <a:gd name="T22" fmla="*/ 39 w 115"/>
                <a:gd name="T23" fmla="*/ 113 h 116"/>
                <a:gd name="T24" fmla="*/ 24 w 115"/>
                <a:gd name="T25" fmla="*/ 105 h 116"/>
                <a:gd name="T26" fmla="*/ 11 w 115"/>
                <a:gd name="T27" fmla="*/ 93 h 116"/>
                <a:gd name="T28" fmla="*/ 3 w 115"/>
                <a:gd name="T29" fmla="*/ 76 h 116"/>
                <a:gd name="T30" fmla="*/ 0 w 115"/>
                <a:gd name="T31" fmla="*/ 59 h 116"/>
                <a:gd name="T32" fmla="*/ 3 w 115"/>
                <a:gd name="T33" fmla="*/ 40 h 116"/>
                <a:gd name="T34" fmla="*/ 11 w 115"/>
                <a:gd name="T35" fmla="*/ 24 h 116"/>
                <a:gd name="T36" fmla="*/ 24 w 115"/>
                <a:gd name="T37" fmla="*/ 11 h 116"/>
                <a:gd name="T38" fmla="*/ 39 w 115"/>
                <a:gd name="T39" fmla="*/ 3 h 116"/>
                <a:gd name="T40" fmla="*/ 58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8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9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1" y="105"/>
                  </a:lnTo>
                  <a:lnTo>
                    <a:pt x="76" y="113"/>
                  </a:lnTo>
                  <a:lnTo>
                    <a:pt x="58" y="116"/>
                  </a:lnTo>
                  <a:lnTo>
                    <a:pt x="39" y="113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" name="Freeform 317"/>
            <p:cNvSpPr>
              <a:spLocks/>
            </p:cNvSpPr>
            <p:nvPr/>
          </p:nvSpPr>
          <p:spPr bwMode="auto">
            <a:xfrm>
              <a:off x="1038225" y="3832226"/>
              <a:ext cx="17462" cy="17463"/>
            </a:xfrm>
            <a:custGeom>
              <a:avLst/>
              <a:gdLst>
                <a:gd name="T0" fmla="*/ 58 w 116"/>
                <a:gd name="T1" fmla="*/ 0 h 116"/>
                <a:gd name="T2" fmla="*/ 76 w 116"/>
                <a:gd name="T3" fmla="*/ 3 h 116"/>
                <a:gd name="T4" fmla="*/ 92 w 116"/>
                <a:gd name="T5" fmla="*/ 12 h 116"/>
                <a:gd name="T6" fmla="*/ 105 w 116"/>
                <a:gd name="T7" fmla="*/ 24 h 116"/>
                <a:gd name="T8" fmla="*/ 113 w 116"/>
                <a:gd name="T9" fmla="*/ 39 h 116"/>
                <a:gd name="T10" fmla="*/ 116 w 116"/>
                <a:gd name="T11" fmla="*/ 58 h 116"/>
                <a:gd name="T12" fmla="*/ 113 w 116"/>
                <a:gd name="T13" fmla="*/ 76 h 116"/>
                <a:gd name="T14" fmla="*/ 105 w 116"/>
                <a:gd name="T15" fmla="*/ 92 h 116"/>
                <a:gd name="T16" fmla="*/ 92 w 116"/>
                <a:gd name="T17" fmla="*/ 104 h 116"/>
                <a:gd name="T18" fmla="*/ 76 w 116"/>
                <a:gd name="T19" fmla="*/ 113 h 116"/>
                <a:gd name="T20" fmla="*/ 58 w 116"/>
                <a:gd name="T21" fmla="*/ 116 h 116"/>
                <a:gd name="T22" fmla="*/ 40 w 116"/>
                <a:gd name="T23" fmla="*/ 113 h 116"/>
                <a:gd name="T24" fmla="*/ 24 w 116"/>
                <a:gd name="T25" fmla="*/ 104 h 116"/>
                <a:gd name="T26" fmla="*/ 11 w 116"/>
                <a:gd name="T27" fmla="*/ 92 h 116"/>
                <a:gd name="T28" fmla="*/ 3 w 116"/>
                <a:gd name="T29" fmla="*/ 76 h 116"/>
                <a:gd name="T30" fmla="*/ 0 w 116"/>
                <a:gd name="T31" fmla="*/ 58 h 116"/>
                <a:gd name="T32" fmla="*/ 3 w 116"/>
                <a:gd name="T33" fmla="*/ 39 h 116"/>
                <a:gd name="T34" fmla="*/ 11 w 116"/>
                <a:gd name="T35" fmla="*/ 24 h 116"/>
                <a:gd name="T36" fmla="*/ 24 w 116"/>
                <a:gd name="T37" fmla="*/ 12 h 116"/>
                <a:gd name="T38" fmla="*/ 40 w 116"/>
                <a:gd name="T39" fmla="*/ 3 h 116"/>
                <a:gd name="T40" fmla="*/ 58 w 116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6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2" y="104"/>
                  </a:lnTo>
                  <a:lnTo>
                    <a:pt x="76" y="113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7" name="Freeform 318"/>
            <p:cNvSpPr>
              <a:spLocks/>
            </p:cNvSpPr>
            <p:nvPr/>
          </p:nvSpPr>
          <p:spPr bwMode="auto">
            <a:xfrm>
              <a:off x="1092200" y="3832226"/>
              <a:ext cx="19050" cy="17463"/>
            </a:xfrm>
            <a:custGeom>
              <a:avLst/>
              <a:gdLst>
                <a:gd name="T0" fmla="*/ 59 w 115"/>
                <a:gd name="T1" fmla="*/ 0 h 116"/>
                <a:gd name="T2" fmla="*/ 76 w 115"/>
                <a:gd name="T3" fmla="*/ 3 h 116"/>
                <a:gd name="T4" fmla="*/ 93 w 115"/>
                <a:gd name="T5" fmla="*/ 12 h 116"/>
                <a:gd name="T6" fmla="*/ 105 w 115"/>
                <a:gd name="T7" fmla="*/ 24 h 116"/>
                <a:gd name="T8" fmla="*/ 113 w 115"/>
                <a:gd name="T9" fmla="*/ 39 h 116"/>
                <a:gd name="T10" fmla="*/ 115 w 115"/>
                <a:gd name="T11" fmla="*/ 58 h 116"/>
                <a:gd name="T12" fmla="*/ 113 w 115"/>
                <a:gd name="T13" fmla="*/ 76 h 116"/>
                <a:gd name="T14" fmla="*/ 105 w 115"/>
                <a:gd name="T15" fmla="*/ 92 h 116"/>
                <a:gd name="T16" fmla="*/ 93 w 115"/>
                <a:gd name="T17" fmla="*/ 104 h 116"/>
                <a:gd name="T18" fmla="*/ 76 w 115"/>
                <a:gd name="T19" fmla="*/ 113 h 116"/>
                <a:gd name="T20" fmla="*/ 59 w 115"/>
                <a:gd name="T21" fmla="*/ 116 h 116"/>
                <a:gd name="T22" fmla="*/ 40 w 115"/>
                <a:gd name="T23" fmla="*/ 113 h 116"/>
                <a:gd name="T24" fmla="*/ 24 w 115"/>
                <a:gd name="T25" fmla="*/ 104 h 116"/>
                <a:gd name="T26" fmla="*/ 12 w 115"/>
                <a:gd name="T27" fmla="*/ 92 h 116"/>
                <a:gd name="T28" fmla="*/ 3 w 115"/>
                <a:gd name="T29" fmla="*/ 76 h 116"/>
                <a:gd name="T30" fmla="*/ 0 w 115"/>
                <a:gd name="T31" fmla="*/ 58 h 116"/>
                <a:gd name="T32" fmla="*/ 3 w 115"/>
                <a:gd name="T33" fmla="*/ 39 h 116"/>
                <a:gd name="T34" fmla="*/ 12 w 115"/>
                <a:gd name="T35" fmla="*/ 24 h 116"/>
                <a:gd name="T36" fmla="*/ 24 w 115"/>
                <a:gd name="T37" fmla="*/ 12 h 116"/>
                <a:gd name="T38" fmla="*/ 40 w 115"/>
                <a:gd name="T39" fmla="*/ 3 h 116"/>
                <a:gd name="T40" fmla="*/ 59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9" y="0"/>
                  </a:moveTo>
                  <a:lnTo>
                    <a:pt x="76" y="3"/>
                  </a:lnTo>
                  <a:lnTo>
                    <a:pt x="93" y="12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5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6" y="113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8" name="Freeform 319"/>
            <p:cNvSpPr>
              <a:spLocks/>
            </p:cNvSpPr>
            <p:nvPr/>
          </p:nvSpPr>
          <p:spPr bwMode="auto">
            <a:xfrm>
              <a:off x="900113" y="3748088"/>
              <a:ext cx="19050" cy="19050"/>
            </a:xfrm>
            <a:custGeom>
              <a:avLst/>
              <a:gdLst>
                <a:gd name="T0" fmla="*/ 57 w 115"/>
                <a:gd name="T1" fmla="*/ 0 h 116"/>
                <a:gd name="T2" fmla="*/ 76 w 115"/>
                <a:gd name="T3" fmla="*/ 3 h 116"/>
                <a:gd name="T4" fmla="*/ 91 w 115"/>
                <a:gd name="T5" fmla="*/ 11 h 116"/>
                <a:gd name="T6" fmla="*/ 104 w 115"/>
                <a:gd name="T7" fmla="*/ 24 h 116"/>
                <a:gd name="T8" fmla="*/ 112 w 115"/>
                <a:gd name="T9" fmla="*/ 40 h 116"/>
                <a:gd name="T10" fmla="*/ 115 w 115"/>
                <a:gd name="T11" fmla="*/ 58 h 116"/>
                <a:gd name="T12" fmla="*/ 112 w 115"/>
                <a:gd name="T13" fmla="*/ 76 h 116"/>
                <a:gd name="T14" fmla="*/ 104 w 115"/>
                <a:gd name="T15" fmla="*/ 93 h 116"/>
                <a:gd name="T16" fmla="*/ 91 w 115"/>
                <a:gd name="T17" fmla="*/ 105 h 116"/>
                <a:gd name="T18" fmla="*/ 76 w 115"/>
                <a:gd name="T19" fmla="*/ 113 h 116"/>
                <a:gd name="T20" fmla="*/ 57 w 115"/>
                <a:gd name="T21" fmla="*/ 116 h 116"/>
                <a:gd name="T22" fmla="*/ 39 w 115"/>
                <a:gd name="T23" fmla="*/ 113 h 116"/>
                <a:gd name="T24" fmla="*/ 24 w 115"/>
                <a:gd name="T25" fmla="*/ 105 h 116"/>
                <a:gd name="T26" fmla="*/ 11 w 115"/>
                <a:gd name="T27" fmla="*/ 93 h 116"/>
                <a:gd name="T28" fmla="*/ 3 w 115"/>
                <a:gd name="T29" fmla="*/ 76 h 116"/>
                <a:gd name="T30" fmla="*/ 0 w 115"/>
                <a:gd name="T31" fmla="*/ 58 h 116"/>
                <a:gd name="T32" fmla="*/ 3 w 115"/>
                <a:gd name="T33" fmla="*/ 40 h 116"/>
                <a:gd name="T34" fmla="*/ 11 w 115"/>
                <a:gd name="T35" fmla="*/ 24 h 116"/>
                <a:gd name="T36" fmla="*/ 24 w 115"/>
                <a:gd name="T37" fmla="*/ 11 h 116"/>
                <a:gd name="T38" fmla="*/ 39 w 115"/>
                <a:gd name="T39" fmla="*/ 3 h 116"/>
                <a:gd name="T40" fmla="*/ 57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7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1" y="105"/>
                  </a:lnTo>
                  <a:lnTo>
                    <a:pt x="76" y="113"/>
                  </a:lnTo>
                  <a:lnTo>
                    <a:pt x="57" y="116"/>
                  </a:lnTo>
                  <a:lnTo>
                    <a:pt x="39" y="113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9" name="Freeform 320"/>
            <p:cNvSpPr>
              <a:spLocks/>
            </p:cNvSpPr>
            <p:nvPr/>
          </p:nvSpPr>
          <p:spPr bwMode="auto">
            <a:xfrm>
              <a:off x="928688" y="3721101"/>
              <a:ext cx="17462" cy="19050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1 h 115"/>
                <a:gd name="T6" fmla="*/ 105 w 116"/>
                <a:gd name="T7" fmla="*/ 24 h 115"/>
                <a:gd name="T8" fmla="*/ 113 w 116"/>
                <a:gd name="T9" fmla="*/ 39 h 115"/>
                <a:gd name="T10" fmla="*/ 116 w 116"/>
                <a:gd name="T11" fmla="*/ 58 h 115"/>
                <a:gd name="T12" fmla="*/ 113 w 116"/>
                <a:gd name="T13" fmla="*/ 76 h 115"/>
                <a:gd name="T14" fmla="*/ 105 w 116"/>
                <a:gd name="T15" fmla="*/ 92 h 115"/>
                <a:gd name="T16" fmla="*/ 92 w 116"/>
                <a:gd name="T17" fmla="*/ 104 h 115"/>
                <a:gd name="T18" fmla="*/ 76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4 h 115"/>
                <a:gd name="T26" fmla="*/ 11 w 116"/>
                <a:gd name="T27" fmla="*/ 92 h 115"/>
                <a:gd name="T28" fmla="*/ 3 w 116"/>
                <a:gd name="T29" fmla="*/ 76 h 115"/>
                <a:gd name="T30" fmla="*/ 0 w 116"/>
                <a:gd name="T31" fmla="*/ 58 h 115"/>
                <a:gd name="T32" fmla="*/ 3 w 116"/>
                <a:gd name="T33" fmla="*/ 39 h 115"/>
                <a:gd name="T34" fmla="*/ 11 w 116"/>
                <a:gd name="T35" fmla="*/ 24 h 115"/>
                <a:gd name="T36" fmla="*/ 24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0" name="Freeform 321"/>
            <p:cNvSpPr>
              <a:spLocks/>
            </p:cNvSpPr>
            <p:nvPr/>
          </p:nvSpPr>
          <p:spPr bwMode="auto">
            <a:xfrm>
              <a:off x="928688" y="3776663"/>
              <a:ext cx="17462" cy="17463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2 h 115"/>
                <a:gd name="T4" fmla="*/ 92 w 116"/>
                <a:gd name="T5" fmla="*/ 10 h 115"/>
                <a:gd name="T6" fmla="*/ 105 w 116"/>
                <a:gd name="T7" fmla="*/ 24 h 115"/>
                <a:gd name="T8" fmla="*/ 113 w 116"/>
                <a:gd name="T9" fmla="*/ 39 h 115"/>
                <a:gd name="T10" fmla="*/ 116 w 116"/>
                <a:gd name="T11" fmla="*/ 58 h 115"/>
                <a:gd name="T12" fmla="*/ 113 w 116"/>
                <a:gd name="T13" fmla="*/ 76 h 115"/>
                <a:gd name="T14" fmla="*/ 105 w 116"/>
                <a:gd name="T15" fmla="*/ 92 h 115"/>
                <a:gd name="T16" fmla="*/ 92 w 116"/>
                <a:gd name="T17" fmla="*/ 104 h 115"/>
                <a:gd name="T18" fmla="*/ 76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4 h 115"/>
                <a:gd name="T26" fmla="*/ 11 w 116"/>
                <a:gd name="T27" fmla="*/ 92 h 115"/>
                <a:gd name="T28" fmla="*/ 3 w 116"/>
                <a:gd name="T29" fmla="*/ 76 h 115"/>
                <a:gd name="T30" fmla="*/ 0 w 116"/>
                <a:gd name="T31" fmla="*/ 58 h 115"/>
                <a:gd name="T32" fmla="*/ 3 w 116"/>
                <a:gd name="T33" fmla="*/ 39 h 115"/>
                <a:gd name="T34" fmla="*/ 11 w 116"/>
                <a:gd name="T35" fmla="*/ 24 h 115"/>
                <a:gd name="T36" fmla="*/ 24 w 116"/>
                <a:gd name="T37" fmla="*/ 10 h 115"/>
                <a:gd name="T38" fmla="*/ 40 w 116"/>
                <a:gd name="T39" fmla="*/ 2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0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1" name="Freeform 322"/>
            <p:cNvSpPr>
              <a:spLocks/>
            </p:cNvSpPr>
            <p:nvPr/>
          </p:nvSpPr>
          <p:spPr bwMode="auto">
            <a:xfrm>
              <a:off x="900113" y="3803651"/>
              <a:ext cx="19050" cy="19050"/>
            </a:xfrm>
            <a:custGeom>
              <a:avLst/>
              <a:gdLst>
                <a:gd name="T0" fmla="*/ 57 w 115"/>
                <a:gd name="T1" fmla="*/ 0 h 116"/>
                <a:gd name="T2" fmla="*/ 76 w 115"/>
                <a:gd name="T3" fmla="*/ 3 h 116"/>
                <a:gd name="T4" fmla="*/ 91 w 115"/>
                <a:gd name="T5" fmla="*/ 11 h 116"/>
                <a:gd name="T6" fmla="*/ 104 w 115"/>
                <a:gd name="T7" fmla="*/ 24 h 116"/>
                <a:gd name="T8" fmla="*/ 112 w 115"/>
                <a:gd name="T9" fmla="*/ 40 h 116"/>
                <a:gd name="T10" fmla="*/ 115 w 115"/>
                <a:gd name="T11" fmla="*/ 59 h 116"/>
                <a:gd name="T12" fmla="*/ 112 w 115"/>
                <a:gd name="T13" fmla="*/ 76 h 116"/>
                <a:gd name="T14" fmla="*/ 104 w 115"/>
                <a:gd name="T15" fmla="*/ 93 h 116"/>
                <a:gd name="T16" fmla="*/ 91 w 115"/>
                <a:gd name="T17" fmla="*/ 105 h 116"/>
                <a:gd name="T18" fmla="*/ 76 w 115"/>
                <a:gd name="T19" fmla="*/ 113 h 116"/>
                <a:gd name="T20" fmla="*/ 57 w 115"/>
                <a:gd name="T21" fmla="*/ 116 h 116"/>
                <a:gd name="T22" fmla="*/ 39 w 115"/>
                <a:gd name="T23" fmla="*/ 113 h 116"/>
                <a:gd name="T24" fmla="*/ 24 w 115"/>
                <a:gd name="T25" fmla="*/ 105 h 116"/>
                <a:gd name="T26" fmla="*/ 11 w 115"/>
                <a:gd name="T27" fmla="*/ 93 h 116"/>
                <a:gd name="T28" fmla="*/ 3 w 115"/>
                <a:gd name="T29" fmla="*/ 76 h 116"/>
                <a:gd name="T30" fmla="*/ 0 w 115"/>
                <a:gd name="T31" fmla="*/ 59 h 116"/>
                <a:gd name="T32" fmla="*/ 3 w 115"/>
                <a:gd name="T33" fmla="*/ 40 h 116"/>
                <a:gd name="T34" fmla="*/ 11 w 115"/>
                <a:gd name="T35" fmla="*/ 24 h 116"/>
                <a:gd name="T36" fmla="*/ 24 w 115"/>
                <a:gd name="T37" fmla="*/ 11 h 116"/>
                <a:gd name="T38" fmla="*/ 39 w 115"/>
                <a:gd name="T39" fmla="*/ 3 h 116"/>
                <a:gd name="T40" fmla="*/ 57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7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9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1" y="105"/>
                  </a:lnTo>
                  <a:lnTo>
                    <a:pt x="76" y="113"/>
                  </a:lnTo>
                  <a:lnTo>
                    <a:pt x="57" y="116"/>
                  </a:lnTo>
                  <a:lnTo>
                    <a:pt x="39" y="113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2" name="Freeform 323"/>
            <p:cNvSpPr>
              <a:spLocks/>
            </p:cNvSpPr>
            <p:nvPr/>
          </p:nvSpPr>
          <p:spPr bwMode="auto">
            <a:xfrm>
              <a:off x="928688" y="3832226"/>
              <a:ext cx="17462" cy="17463"/>
            </a:xfrm>
            <a:custGeom>
              <a:avLst/>
              <a:gdLst>
                <a:gd name="T0" fmla="*/ 58 w 116"/>
                <a:gd name="T1" fmla="*/ 0 h 116"/>
                <a:gd name="T2" fmla="*/ 76 w 116"/>
                <a:gd name="T3" fmla="*/ 3 h 116"/>
                <a:gd name="T4" fmla="*/ 92 w 116"/>
                <a:gd name="T5" fmla="*/ 12 h 116"/>
                <a:gd name="T6" fmla="*/ 105 w 116"/>
                <a:gd name="T7" fmla="*/ 24 h 116"/>
                <a:gd name="T8" fmla="*/ 113 w 116"/>
                <a:gd name="T9" fmla="*/ 39 h 116"/>
                <a:gd name="T10" fmla="*/ 116 w 116"/>
                <a:gd name="T11" fmla="*/ 58 h 116"/>
                <a:gd name="T12" fmla="*/ 113 w 116"/>
                <a:gd name="T13" fmla="*/ 76 h 116"/>
                <a:gd name="T14" fmla="*/ 105 w 116"/>
                <a:gd name="T15" fmla="*/ 92 h 116"/>
                <a:gd name="T16" fmla="*/ 92 w 116"/>
                <a:gd name="T17" fmla="*/ 104 h 116"/>
                <a:gd name="T18" fmla="*/ 76 w 116"/>
                <a:gd name="T19" fmla="*/ 113 h 116"/>
                <a:gd name="T20" fmla="*/ 58 w 116"/>
                <a:gd name="T21" fmla="*/ 116 h 116"/>
                <a:gd name="T22" fmla="*/ 40 w 116"/>
                <a:gd name="T23" fmla="*/ 113 h 116"/>
                <a:gd name="T24" fmla="*/ 24 w 116"/>
                <a:gd name="T25" fmla="*/ 104 h 116"/>
                <a:gd name="T26" fmla="*/ 11 w 116"/>
                <a:gd name="T27" fmla="*/ 92 h 116"/>
                <a:gd name="T28" fmla="*/ 3 w 116"/>
                <a:gd name="T29" fmla="*/ 76 h 116"/>
                <a:gd name="T30" fmla="*/ 0 w 116"/>
                <a:gd name="T31" fmla="*/ 58 h 116"/>
                <a:gd name="T32" fmla="*/ 3 w 116"/>
                <a:gd name="T33" fmla="*/ 39 h 116"/>
                <a:gd name="T34" fmla="*/ 11 w 116"/>
                <a:gd name="T35" fmla="*/ 24 h 116"/>
                <a:gd name="T36" fmla="*/ 24 w 116"/>
                <a:gd name="T37" fmla="*/ 12 h 116"/>
                <a:gd name="T38" fmla="*/ 40 w 116"/>
                <a:gd name="T39" fmla="*/ 3 h 116"/>
                <a:gd name="T40" fmla="*/ 58 w 116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6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2" y="104"/>
                  </a:lnTo>
                  <a:lnTo>
                    <a:pt x="76" y="113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3" name="Freeform 324"/>
            <p:cNvSpPr>
              <a:spLocks/>
            </p:cNvSpPr>
            <p:nvPr/>
          </p:nvSpPr>
          <p:spPr bwMode="auto">
            <a:xfrm>
              <a:off x="790575" y="3748088"/>
              <a:ext cx="19050" cy="19050"/>
            </a:xfrm>
            <a:custGeom>
              <a:avLst/>
              <a:gdLst>
                <a:gd name="T0" fmla="*/ 58 w 115"/>
                <a:gd name="T1" fmla="*/ 0 h 116"/>
                <a:gd name="T2" fmla="*/ 76 w 115"/>
                <a:gd name="T3" fmla="*/ 3 h 116"/>
                <a:gd name="T4" fmla="*/ 91 w 115"/>
                <a:gd name="T5" fmla="*/ 11 h 116"/>
                <a:gd name="T6" fmla="*/ 104 w 115"/>
                <a:gd name="T7" fmla="*/ 24 h 116"/>
                <a:gd name="T8" fmla="*/ 112 w 115"/>
                <a:gd name="T9" fmla="*/ 40 h 116"/>
                <a:gd name="T10" fmla="*/ 115 w 115"/>
                <a:gd name="T11" fmla="*/ 58 h 116"/>
                <a:gd name="T12" fmla="*/ 112 w 115"/>
                <a:gd name="T13" fmla="*/ 76 h 116"/>
                <a:gd name="T14" fmla="*/ 104 w 115"/>
                <a:gd name="T15" fmla="*/ 93 h 116"/>
                <a:gd name="T16" fmla="*/ 91 w 115"/>
                <a:gd name="T17" fmla="*/ 105 h 116"/>
                <a:gd name="T18" fmla="*/ 76 w 115"/>
                <a:gd name="T19" fmla="*/ 113 h 116"/>
                <a:gd name="T20" fmla="*/ 58 w 115"/>
                <a:gd name="T21" fmla="*/ 116 h 116"/>
                <a:gd name="T22" fmla="*/ 39 w 115"/>
                <a:gd name="T23" fmla="*/ 113 h 116"/>
                <a:gd name="T24" fmla="*/ 24 w 115"/>
                <a:gd name="T25" fmla="*/ 105 h 116"/>
                <a:gd name="T26" fmla="*/ 10 w 115"/>
                <a:gd name="T27" fmla="*/ 93 h 116"/>
                <a:gd name="T28" fmla="*/ 2 w 115"/>
                <a:gd name="T29" fmla="*/ 76 h 116"/>
                <a:gd name="T30" fmla="*/ 0 w 115"/>
                <a:gd name="T31" fmla="*/ 58 h 116"/>
                <a:gd name="T32" fmla="*/ 2 w 115"/>
                <a:gd name="T33" fmla="*/ 40 h 116"/>
                <a:gd name="T34" fmla="*/ 10 w 115"/>
                <a:gd name="T35" fmla="*/ 24 h 116"/>
                <a:gd name="T36" fmla="*/ 24 w 115"/>
                <a:gd name="T37" fmla="*/ 11 h 116"/>
                <a:gd name="T38" fmla="*/ 39 w 115"/>
                <a:gd name="T39" fmla="*/ 3 h 116"/>
                <a:gd name="T40" fmla="*/ 58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8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1" y="105"/>
                  </a:lnTo>
                  <a:lnTo>
                    <a:pt x="76" y="113"/>
                  </a:lnTo>
                  <a:lnTo>
                    <a:pt x="58" y="116"/>
                  </a:lnTo>
                  <a:lnTo>
                    <a:pt x="39" y="113"/>
                  </a:lnTo>
                  <a:lnTo>
                    <a:pt x="24" y="105"/>
                  </a:lnTo>
                  <a:lnTo>
                    <a:pt x="10" y="93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0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4" name="Freeform 325"/>
            <p:cNvSpPr>
              <a:spLocks/>
            </p:cNvSpPr>
            <p:nvPr/>
          </p:nvSpPr>
          <p:spPr bwMode="auto">
            <a:xfrm>
              <a:off x="846138" y="3748088"/>
              <a:ext cx="17462" cy="19050"/>
            </a:xfrm>
            <a:custGeom>
              <a:avLst/>
              <a:gdLst>
                <a:gd name="T0" fmla="*/ 57 w 114"/>
                <a:gd name="T1" fmla="*/ 0 h 116"/>
                <a:gd name="T2" fmla="*/ 75 w 114"/>
                <a:gd name="T3" fmla="*/ 3 h 116"/>
                <a:gd name="T4" fmla="*/ 91 w 114"/>
                <a:gd name="T5" fmla="*/ 11 h 116"/>
                <a:gd name="T6" fmla="*/ 103 w 114"/>
                <a:gd name="T7" fmla="*/ 24 h 116"/>
                <a:gd name="T8" fmla="*/ 111 w 114"/>
                <a:gd name="T9" fmla="*/ 40 h 116"/>
                <a:gd name="T10" fmla="*/ 114 w 114"/>
                <a:gd name="T11" fmla="*/ 58 h 116"/>
                <a:gd name="T12" fmla="*/ 111 w 114"/>
                <a:gd name="T13" fmla="*/ 76 h 116"/>
                <a:gd name="T14" fmla="*/ 103 w 114"/>
                <a:gd name="T15" fmla="*/ 93 h 116"/>
                <a:gd name="T16" fmla="*/ 91 w 114"/>
                <a:gd name="T17" fmla="*/ 105 h 116"/>
                <a:gd name="T18" fmla="*/ 75 w 114"/>
                <a:gd name="T19" fmla="*/ 113 h 116"/>
                <a:gd name="T20" fmla="*/ 57 w 114"/>
                <a:gd name="T21" fmla="*/ 116 h 116"/>
                <a:gd name="T22" fmla="*/ 39 w 114"/>
                <a:gd name="T23" fmla="*/ 113 h 116"/>
                <a:gd name="T24" fmla="*/ 23 w 114"/>
                <a:gd name="T25" fmla="*/ 105 h 116"/>
                <a:gd name="T26" fmla="*/ 11 w 114"/>
                <a:gd name="T27" fmla="*/ 93 h 116"/>
                <a:gd name="T28" fmla="*/ 3 w 114"/>
                <a:gd name="T29" fmla="*/ 76 h 116"/>
                <a:gd name="T30" fmla="*/ 0 w 114"/>
                <a:gd name="T31" fmla="*/ 58 h 116"/>
                <a:gd name="T32" fmla="*/ 3 w 114"/>
                <a:gd name="T33" fmla="*/ 40 h 116"/>
                <a:gd name="T34" fmla="*/ 11 w 114"/>
                <a:gd name="T35" fmla="*/ 24 h 116"/>
                <a:gd name="T36" fmla="*/ 23 w 114"/>
                <a:gd name="T37" fmla="*/ 11 h 116"/>
                <a:gd name="T38" fmla="*/ 39 w 114"/>
                <a:gd name="T39" fmla="*/ 3 h 116"/>
                <a:gd name="T40" fmla="*/ 57 w 114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6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4"/>
                  </a:lnTo>
                  <a:lnTo>
                    <a:pt x="111" y="40"/>
                  </a:lnTo>
                  <a:lnTo>
                    <a:pt x="114" y="58"/>
                  </a:lnTo>
                  <a:lnTo>
                    <a:pt x="111" y="76"/>
                  </a:lnTo>
                  <a:lnTo>
                    <a:pt x="103" y="93"/>
                  </a:lnTo>
                  <a:lnTo>
                    <a:pt x="91" y="105"/>
                  </a:lnTo>
                  <a:lnTo>
                    <a:pt x="75" y="113"/>
                  </a:lnTo>
                  <a:lnTo>
                    <a:pt x="57" y="116"/>
                  </a:lnTo>
                  <a:lnTo>
                    <a:pt x="39" y="113"/>
                  </a:lnTo>
                  <a:lnTo>
                    <a:pt x="23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5" name="Freeform 326"/>
            <p:cNvSpPr>
              <a:spLocks/>
            </p:cNvSpPr>
            <p:nvPr/>
          </p:nvSpPr>
          <p:spPr bwMode="auto">
            <a:xfrm>
              <a:off x="817563" y="3721101"/>
              <a:ext cx="19050" cy="19050"/>
            </a:xfrm>
            <a:custGeom>
              <a:avLst/>
              <a:gdLst>
                <a:gd name="T0" fmla="*/ 59 w 115"/>
                <a:gd name="T1" fmla="*/ 0 h 115"/>
                <a:gd name="T2" fmla="*/ 76 w 115"/>
                <a:gd name="T3" fmla="*/ 3 h 115"/>
                <a:gd name="T4" fmla="*/ 93 w 115"/>
                <a:gd name="T5" fmla="*/ 11 h 115"/>
                <a:gd name="T6" fmla="*/ 105 w 115"/>
                <a:gd name="T7" fmla="*/ 24 h 115"/>
                <a:gd name="T8" fmla="*/ 113 w 115"/>
                <a:gd name="T9" fmla="*/ 39 h 115"/>
                <a:gd name="T10" fmla="*/ 115 w 115"/>
                <a:gd name="T11" fmla="*/ 58 h 115"/>
                <a:gd name="T12" fmla="*/ 113 w 115"/>
                <a:gd name="T13" fmla="*/ 76 h 115"/>
                <a:gd name="T14" fmla="*/ 105 w 115"/>
                <a:gd name="T15" fmla="*/ 92 h 115"/>
                <a:gd name="T16" fmla="*/ 93 w 115"/>
                <a:gd name="T17" fmla="*/ 104 h 115"/>
                <a:gd name="T18" fmla="*/ 76 w 115"/>
                <a:gd name="T19" fmla="*/ 112 h 115"/>
                <a:gd name="T20" fmla="*/ 59 w 115"/>
                <a:gd name="T21" fmla="*/ 115 h 115"/>
                <a:gd name="T22" fmla="*/ 40 w 115"/>
                <a:gd name="T23" fmla="*/ 112 h 115"/>
                <a:gd name="T24" fmla="*/ 24 w 115"/>
                <a:gd name="T25" fmla="*/ 104 h 115"/>
                <a:gd name="T26" fmla="*/ 12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9 h 115"/>
                <a:gd name="T34" fmla="*/ 12 w 115"/>
                <a:gd name="T35" fmla="*/ 24 h 115"/>
                <a:gd name="T36" fmla="*/ 24 w 115"/>
                <a:gd name="T37" fmla="*/ 11 h 115"/>
                <a:gd name="T38" fmla="*/ 40 w 115"/>
                <a:gd name="T39" fmla="*/ 3 h 115"/>
                <a:gd name="T40" fmla="*/ 59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9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5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9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6" name="Freeform 327"/>
            <p:cNvSpPr>
              <a:spLocks/>
            </p:cNvSpPr>
            <p:nvPr/>
          </p:nvSpPr>
          <p:spPr bwMode="auto">
            <a:xfrm>
              <a:off x="873125" y="3721101"/>
              <a:ext cx="17462" cy="19050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3 h 115"/>
                <a:gd name="T4" fmla="*/ 92 w 115"/>
                <a:gd name="T5" fmla="*/ 11 h 115"/>
                <a:gd name="T6" fmla="*/ 104 w 115"/>
                <a:gd name="T7" fmla="*/ 24 h 115"/>
                <a:gd name="T8" fmla="*/ 113 w 115"/>
                <a:gd name="T9" fmla="*/ 39 h 115"/>
                <a:gd name="T10" fmla="*/ 115 w 115"/>
                <a:gd name="T11" fmla="*/ 58 h 115"/>
                <a:gd name="T12" fmla="*/ 113 w 115"/>
                <a:gd name="T13" fmla="*/ 76 h 115"/>
                <a:gd name="T14" fmla="*/ 104 w 115"/>
                <a:gd name="T15" fmla="*/ 92 h 115"/>
                <a:gd name="T16" fmla="*/ 92 w 115"/>
                <a:gd name="T17" fmla="*/ 104 h 115"/>
                <a:gd name="T18" fmla="*/ 76 w 115"/>
                <a:gd name="T19" fmla="*/ 112 h 115"/>
                <a:gd name="T20" fmla="*/ 57 w 115"/>
                <a:gd name="T21" fmla="*/ 115 h 115"/>
                <a:gd name="T22" fmla="*/ 40 w 115"/>
                <a:gd name="T23" fmla="*/ 112 h 115"/>
                <a:gd name="T24" fmla="*/ 23 w 115"/>
                <a:gd name="T25" fmla="*/ 104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9 h 115"/>
                <a:gd name="T34" fmla="*/ 11 w 115"/>
                <a:gd name="T35" fmla="*/ 24 h 115"/>
                <a:gd name="T36" fmla="*/ 23 w 115"/>
                <a:gd name="T37" fmla="*/ 11 h 115"/>
                <a:gd name="T38" fmla="*/ 40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4"/>
                  </a:lnTo>
                  <a:lnTo>
                    <a:pt x="113" y="39"/>
                  </a:lnTo>
                  <a:lnTo>
                    <a:pt x="115" y="58"/>
                  </a:lnTo>
                  <a:lnTo>
                    <a:pt x="113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40" y="112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7" name="Freeform 328"/>
            <p:cNvSpPr>
              <a:spLocks/>
            </p:cNvSpPr>
            <p:nvPr/>
          </p:nvSpPr>
          <p:spPr bwMode="auto">
            <a:xfrm>
              <a:off x="817563" y="3776663"/>
              <a:ext cx="19050" cy="17463"/>
            </a:xfrm>
            <a:custGeom>
              <a:avLst/>
              <a:gdLst>
                <a:gd name="T0" fmla="*/ 59 w 115"/>
                <a:gd name="T1" fmla="*/ 0 h 115"/>
                <a:gd name="T2" fmla="*/ 76 w 115"/>
                <a:gd name="T3" fmla="*/ 2 h 115"/>
                <a:gd name="T4" fmla="*/ 93 w 115"/>
                <a:gd name="T5" fmla="*/ 10 h 115"/>
                <a:gd name="T6" fmla="*/ 105 w 115"/>
                <a:gd name="T7" fmla="*/ 24 h 115"/>
                <a:gd name="T8" fmla="*/ 113 w 115"/>
                <a:gd name="T9" fmla="*/ 39 h 115"/>
                <a:gd name="T10" fmla="*/ 115 w 115"/>
                <a:gd name="T11" fmla="*/ 58 h 115"/>
                <a:gd name="T12" fmla="*/ 113 w 115"/>
                <a:gd name="T13" fmla="*/ 76 h 115"/>
                <a:gd name="T14" fmla="*/ 105 w 115"/>
                <a:gd name="T15" fmla="*/ 92 h 115"/>
                <a:gd name="T16" fmla="*/ 93 w 115"/>
                <a:gd name="T17" fmla="*/ 104 h 115"/>
                <a:gd name="T18" fmla="*/ 76 w 115"/>
                <a:gd name="T19" fmla="*/ 112 h 115"/>
                <a:gd name="T20" fmla="*/ 59 w 115"/>
                <a:gd name="T21" fmla="*/ 115 h 115"/>
                <a:gd name="T22" fmla="*/ 40 w 115"/>
                <a:gd name="T23" fmla="*/ 112 h 115"/>
                <a:gd name="T24" fmla="*/ 24 w 115"/>
                <a:gd name="T25" fmla="*/ 104 h 115"/>
                <a:gd name="T26" fmla="*/ 12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9 h 115"/>
                <a:gd name="T34" fmla="*/ 12 w 115"/>
                <a:gd name="T35" fmla="*/ 24 h 115"/>
                <a:gd name="T36" fmla="*/ 24 w 115"/>
                <a:gd name="T37" fmla="*/ 10 h 115"/>
                <a:gd name="T38" fmla="*/ 40 w 115"/>
                <a:gd name="T39" fmla="*/ 2 h 115"/>
                <a:gd name="T40" fmla="*/ 59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9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5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9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0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8" name="Freeform 329"/>
            <p:cNvSpPr>
              <a:spLocks/>
            </p:cNvSpPr>
            <p:nvPr/>
          </p:nvSpPr>
          <p:spPr bwMode="auto">
            <a:xfrm>
              <a:off x="873125" y="3776663"/>
              <a:ext cx="17462" cy="17463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2 h 115"/>
                <a:gd name="T4" fmla="*/ 92 w 115"/>
                <a:gd name="T5" fmla="*/ 10 h 115"/>
                <a:gd name="T6" fmla="*/ 104 w 115"/>
                <a:gd name="T7" fmla="*/ 24 h 115"/>
                <a:gd name="T8" fmla="*/ 113 w 115"/>
                <a:gd name="T9" fmla="*/ 39 h 115"/>
                <a:gd name="T10" fmla="*/ 115 w 115"/>
                <a:gd name="T11" fmla="*/ 58 h 115"/>
                <a:gd name="T12" fmla="*/ 113 w 115"/>
                <a:gd name="T13" fmla="*/ 76 h 115"/>
                <a:gd name="T14" fmla="*/ 104 w 115"/>
                <a:gd name="T15" fmla="*/ 92 h 115"/>
                <a:gd name="T16" fmla="*/ 92 w 115"/>
                <a:gd name="T17" fmla="*/ 104 h 115"/>
                <a:gd name="T18" fmla="*/ 76 w 115"/>
                <a:gd name="T19" fmla="*/ 112 h 115"/>
                <a:gd name="T20" fmla="*/ 57 w 115"/>
                <a:gd name="T21" fmla="*/ 115 h 115"/>
                <a:gd name="T22" fmla="*/ 40 w 115"/>
                <a:gd name="T23" fmla="*/ 112 h 115"/>
                <a:gd name="T24" fmla="*/ 23 w 115"/>
                <a:gd name="T25" fmla="*/ 104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9 h 115"/>
                <a:gd name="T34" fmla="*/ 11 w 115"/>
                <a:gd name="T35" fmla="*/ 24 h 115"/>
                <a:gd name="T36" fmla="*/ 23 w 115"/>
                <a:gd name="T37" fmla="*/ 10 h 115"/>
                <a:gd name="T38" fmla="*/ 40 w 115"/>
                <a:gd name="T39" fmla="*/ 2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4"/>
                  </a:lnTo>
                  <a:lnTo>
                    <a:pt x="113" y="39"/>
                  </a:lnTo>
                  <a:lnTo>
                    <a:pt x="115" y="58"/>
                  </a:lnTo>
                  <a:lnTo>
                    <a:pt x="113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7" y="115"/>
                  </a:lnTo>
                  <a:lnTo>
                    <a:pt x="40" y="112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0"/>
                  </a:lnTo>
                  <a:lnTo>
                    <a:pt x="40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9" name="Freeform 330"/>
            <p:cNvSpPr>
              <a:spLocks/>
            </p:cNvSpPr>
            <p:nvPr/>
          </p:nvSpPr>
          <p:spPr bwMode="auto">
            <a:xfrm>
              <a:off x="790575" y="3803651"/>
              <a:ext cx="19050" cy="19050"/>
            </a:xfrm>
            <a:custGeom>
              <a:avLst/>
              <a:gdLst>
                <a:gd name="T0" fmla="*/ 58 w 115"/>
                <a:gd name="T1" fmla="*/ 0 h 116"/>
                <a:gd name="T2" fmla="*/ 76 w 115"/>
                <a:gd name="T3" fmla="*/ 3 h 116"/>
                <a:gd name="T4" fmla="*/ 91 w 115"/>
                <a:gd name="T5" fmla="*/ 11 h 116"/>
                <a:gd name="T6" fmla="*/ 104 w 115"/>
                <a:gd name="T7" fmla="*/ 24 h 116"/>
                <a:gd name="T8" fmla="*/ 112 w 115"/>
                <a:gd name="T9" fmla="*/ 40 h 116"/>
                <a:gd name="T10" fmla="*/ 115 w 115"/>
                <a:gd name="T11" fmla="*/ 59 h 116"/>
                <a:gd name="T12" fmla="*/ 112 w 115"/>
                <a:gd name="T13" fmla="*/ 76 h 116"/>
                <a:gd name="T14" fmla="*/ 104 w 115"/>
                <a:gd name="T15" fmla="*/ 93 h 116"/>
                <a:gd name="T16" fmla="*/ 91 w 115"/>
                <a:gd name="T17" fmla="*/ 105 h 116"/>
                <a:gd name="T18" fmla="*/ 76 w 115"/>
                <a:gd name="T19" fmla="*/ 113 h 116"/>
                <a:gd name="T20" fmla="*/ 58 w 115"/>
                <a:gd name="T21" fmla="*/ 116 h 116"/>
                <a:gd name="T22" fmla="*/ 39 w 115"/>
                <a:gd name="T23" fmla="*/ 113 h 116"/>
                <a:gd name="T24" fmla="*/ 24 w 115"/>
                <a:gd name="T25" fmla="*/ 105 h 116"/>
                <a:gd name="T26" fmla="*/ 10 w 115"/>
                <a:gd name="T27" fmla="*/ 93 h 116"/>
                <a:gd name="T28" fmla="*/ 2 w 115"/>
                <a:gd name="T29" fmla="*/ 76 h 116"/>
                <a:gd name="T30" fmla="*/ 0 w 115"/>
                <a:gd name="T31" fmla="*/ 59 h 116"/>
                <a:gd name="T32" fmla="*/ 2 w 115"/>
                <a:gd name="T33" fmla="*/ 40 h 116"/>
                <a:gd name="T34" fmla="*/ 10 w 115"/>
                <a:gd name="T35" fmla="*/ 24 h 116"/>
                <a:gd name="T36" fmla="*/ 24 w 115"/>
                <a:gd name="T37" fmla="*/ 11 h 116"/>
                <a:gd name="T38" fmla="*/ 39 w 115"/>
                <a:gd name="T39" fmla="*/ 3 h 116"/>
                <a:gd name="T40" fmla="*/ 58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8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9"/>
                  </a:lnTo>
                  <a:lnTo>
                    <a:pt x="112" y="76"/>
                  </a:lnTo>
                  <a:lnTo>
                    <a:pt x="104" y="93"/>
                  </a:lnTo>
                  <a:lnTo>
                    <a:pt x="91" y="105"/>
                  </a:lnTo>
                  <a:lnTo>
                    <a:pt x="76" y="113"/>
                  </a:lnTo>
                  <a:lnTo>
                    <a:pt x="58" y="116"/>
                  </a:lnTo>
                  <a:lnTo>
                    <a:pt x="39" y="113"/>
                  </a:lnTo>
                  <a:lnTo>
                    <a:pt x="24" y="105"/>
                  </a:lnTo>
                  <a:lnTo>
                    <a:pt x="10" y="93"/>
                  </a:lnTo>
                  <a:lnTo>
                    <a:pt x="2" y="76"/>
                  </a:lnTo>
                  <a:lnTo>
                    <a:pt x="0" y="59"/>
                  </a:lnTo>
                  <a:lnTo>
                    <a:pt x="2" y="40"/>
                  </a:lnTo>
                  <a:lnTo>
                    <a:pt x="10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0" name="Freeform 331"/>
            <p:cNvSpPr>
              <a:spLocks/>
            </p:cNvSpPr>
            <p:nvPr/>
          </p:nvSpPr>
          <p:spPr bwMode="auto">
            <a:xfrm>
              <a:off x="846138" y="3803651"/>
              <a:ext cx="17462" cy="19050"/>
            </a:xfrm>
            <a:custGeom>
              <a:avLst/>
              <a:gdLst>
                <a:gd name="T0" fmla="*/ 57 w 114"/>
                <a:gd name="T1" fmla="*/ 0 h 116"/>
                <a:gd name="T2" fmla="*/ 75 w 114"/>
                <a:gd name="T3" fmla="*/ 3 h 116"/>
                <a:gd name="T4" fmla="*/ 91 w 114"/>
                <a:gd name="T5" fmla="*/ 11 h 116"/>
                <a:gd name="T6" fmla="*/ 103 w 114"/>
                <a:gd name="T7" fmla="*/ 24 h 116"/>
                <a:gd name="T8" fmla="*/ 111 w 114"/>
                <a:gd name="T9" fmla="*/ 40 h 116"/>
                <a:gd name="T10" fmla="*/ 114 w 114"/>
                <a:gd name="T11" fmla="*/ 59 h 116"/>
                <a:gd name="T12" fmla="*/ 111 w 114"/>
                <a:gd name="T13" fmla="*/ 76 h 116"/>
                <a:gd name="T14" fmla="*/ 103 w 114"/>
                <a:gd name="T15" fmla="*/ 93 h 116"/>
                <a:gd name="T16" fmla="*/ 91 w 114"/>
                <a:gd name="T17" fmla="*/ 105 h 116"/>
                <a:gd name="T18" fmla="*/ 75 w 114"/>
                <a:gd name="T19" fmla="*/ 113 h 116"/>
                <a:gd name="T20" fmla="*/ 57 w 114"/>
                <a:gd name="T21" fmla="*/ 116 h 116"/>
                <a:gd name="T22" fmla="*/ 39 w 114"/>
                <a:gd name="T23" fmla="*/ 113 h 116"/>
                <a:gd name="T24" fmla="*/ 23 w 114"/>
                <a:gd name="T25" fmla="*/ 105 h 116"/>
                <a:gd name="T26" fmla="*/ 11 w 114"/>
                <a:gd name="T27" fmla="*/ 93 h 116"/>
                <a:gd name="T28" fmla="*/ 3 w 114"/>
                <a:gd name="T29" fmla="*/ 76 h 116"/>
                <a:gd name="T30" fmla="*/ 0 w 114"/>
                <a:gd name="T31" fmla="*/ 59 h 116"/>
                <a:gd name="T32" fmla="*/ 3 w 114"/>
                <a:gd name="T33" fmla="*/ 40 h 116"/>
                <a:gd name="T34" fmla="*/ 11 w 114"/>
                <a:gd name="T35" fmla="*/ 24 h 116"/>
                <a:gd name="T36" fmla="*/ 23 w 114"/>
                <a:gd name="T37" fmla="*/ 11 h 116"/>
                <a:gd name="T38" fmla="*/ 39 w 114"/>
                <a:gd name="T39" fmla="*/ 3 h 116"/>
                <a:gd name="T40" fmla="*/ 57 w 114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6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4"/>
                  </a:lnTo>
                  <a:lnTo>
                    <a:pt x="111" y="40"/>
                  </a:lnTo>
                  <a:lnTo>
                    <a:pt x="114" y="59"/>
                  </a:lnTo>
                  <a:lnTo>
                    <a:pt x="111" y="76"/>
                  </a:lnTo>
                  <a:lnTo>
                    <a:pt x="103" y="93"/>
                  </a:lnTo>
                  <a:lnTo>
                    <a:pt x="91" y="105"/>
                  </a:lnTo>
                  <a:lnTo>
                    <a:pt x="75" y="113"/>
                  </a:lnTo>
                  <a:lnTo>
                    <a:pt x="57" y="116"/>
                  </a:lnTo>
                  <a:lnTo>
                    <a:pt x="39" y="113"/>
                  </a:lnTo>
                  <a:lnTo>
                    <a:pt x="23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1" name="Freeform 332"/>
            <p:cNvSpPr>
              <a:spLocks/>
            </p:cNvSpPr>
            <p:nvPr/>
          </p:nvSpPr>
          <p:spPr bwMode="auto">
            <a:xfrm>
              <a:off x="817563" y="3832226"/>
              <a:ext cx="19050" cy="17463"/>
            </a:xfrm>
            <a:custGeom>
              <a:avLst/>
              <a:gdLst>
                <a:gd name="T0" fmla="*/ 59 w 115"/>
                <a:gd name="T1" fmla="*/ 0 h 116"/>
                <a:gd name="T2" fmla="*/ 76 w 115"/>
                <a:gd name="T3" fmla="*/ 3 h 116"/>
                <a:gd name="T4" fmla="*/ 93 w 115"/>
                <a:gd name="T5" fmla="*/ 12 h 116"/>
                <a:gd name="T6" fmla="*/ 105 w 115"/>
                <a:gd name="T7" fmla="*/ 24 h 116"/>
                <a:gd name="T8" fmla="*/ 113 w 115"/>
                <a:gd name="T9" fmla="*/ 39 h 116"/>
                <a:gd name="T10" fmla="*/ 115 w 115"/>
                <a:gd name="T11" fmla="*/ 58 h 116"/>
                <a:gd name="T12" fmla="*/ 113 w 115"/>
                <a:gd name="T13" fmla="*/ 76 h 116"/>
                <a:gd name="T14" fmla="*/ 105 w 115"/>
                <a:gd name="T15" fmla="*/ 92 h 116"/>
                <a:gd name="T16" fmla="*/ 93 w 115"/>
                <a:gd name="T17" fmla="*/ 104 h 116"/>
                <a:gd name="T18" fmla="*/ 76 w 115"/>
                <a:gd name="T19" fmla="*/ 113 h 116"/>
                <a:gd name="T20" fmla="*/ 59 w 115"/>
                <a:gd name="T21" fmla="*/ 116 h 116"/>
                <a:gd name="T22" fmla="*/ 40 w 115"/>
                <a:gd name="T23" fmla="*/ 113 h 116"/>
                <a:gd name="T24" fmla="*/ 24 w 115"/>
                <a:gd name="T25" fmla="*/ 104 h 116"/>
                <a:gd name="T26" fmla="*/ 12 w 115"/>
                <a:gd name="T27" fmla="*/ 92 h 116"/>
                <a:gd name="T28" fmla="*/ 3 w 115"/>
                <a:gd name="T29" fmla="*/ 76 h 116"/>
                <a:gd name="T30" fmla="*/ 0 w 115"/>
                <a:gd name="T31" fmla="*/ 58 h 116"/>
                <a:gd name="T32" fmla="*/ 3 w 115"/>
                <a:gd name="T33" fmla="*/ 39 h 116"/>
                <a:gd name="T34" fmla="*/ 12 w 115"/>
                <a:gd name="T35" fmla="*/ 24 h 116"/>
                <a:gd name="T36" fmla="*/ 24 w 115"/>
                <a:gd name="T37" fmla="*/ 12 h 116"/>
                <a:gd name="T38" fmla="*/ 40 w 115"/>
                <a:gd name="T39" fmla="*/ 3 h 116"/>
                <a:gd name="T40" fmla="*/ 59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9" y="0"/>
                  </a:moveTo>
                  <a:lnTo>
                    <a:pt x="76" y="3"/>
                  </a:lnTo>
                  <a:lnTo>
                    <a:pt x="93" y="12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5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6" y="113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2" name="Freeform 333"/>
            <p:cNvSpPr>
              <a:spLocks/>
            </p:cNvSpPr>
            <p:nvPr/>
          </p:nvSpPr>
          <p:spPr bwMode="auto">
            <a:xfrm>
              <a:off x="873125" y="3832226"/>
              <a:ext cx="17462" cy="17463"/>
            </a:xfrm>
            <a:custGeom>
              <a:avLst/>
              <a:gdLst>
                <a:gd name="T0" fmla="*/ 57 w 115"/>
                <a:gd name="T1" fmla="*/ 0 h 116"/>
                <a:gd name="T2" fmla="*/ 76 w 115"/>
                <a:gd name="T3" fmla="*/ 3 h 116"/>
                <a:gd name="T4" fmla="*/ 92 w 115"/>
                <a:gd name="T5" fmla="*/ 12 h 116"/>
                <a:gd name="T6" fmla="*/ 104 w 115"/>
                <a:gd name="T7" fmla="*/ 24 h 116"/>
                <a:gd name="T8" fmla="*/ 113 w 115"/>
                <a:gd name="T9" fmla="*/ 39 h 116"/>
                <a:gd name="T10" fmla="*/ 115 w 115"/>
                <a:gd name="T11" fmla="*/ 58 h 116"/>
                <a:gd name="T12" fmla="*/ 113 w 115"/>
                <a:gd name="T13" fmla="*/ 76 h 116"/>
                <a:gd name="T14" fmla="*/ 104 w 115"/>
                <a:gd name="T15" fmla="*/ 92 h 116"/>
                <a:gd name="T16" fmla="*/ 92 w 115"/>
                <a:gd name="T17" fmla="*/ 104 h 116"/>
                <a:gd name="T18" fmla="*/ 76 w 115"/>
                <a:gd name="T19" fmla="*/ 113 h 116"/>
                <a:gd name="T20" fmla="*/ 57 w 115"/>
                <a:gd name="T21" fmla="*/ 116 h 116"/>
                <a:gd name="T22" fmla="*/ 40 w 115"/>
                <a:gd name="T23" fmla="*/ 113 h 116"/>
                <a:gd name="T24" fmla="*/ 23 w 115"/>
                <a:gd name="T25" fmla="*/ 104 h 116"/>
                <a:gd name="T26" fmla="*/ 11 w 115"/>
                <a:gd name="T27" fmla="*/ 92 h 116"/>
                <a:gd name="T28" fmla="*/ 3 w 115"/>
                <a:gd name="T29" fmla="*/ 76 h 116"/>
                <a:gd name="T30" fmla="*/ 0 w 115"/>
                <a:gd name="T31" fmla="*/ 58 h 116"/>
                <a:gd name="T32" fmla="*/ 3 w 115"/>
                <a:gd name="T33" fmla="*/ 39 h 116"/>
                <a:gd name="T34" fmla="*/ 11 w 115"/>
                <a:gd name="T35" fmla="*/ 24 h 116"/>
                <a:gd name="T36" fmla="*/ 23 w 115"/>
                <a:gd name="T37" fmla="*/ 12 h 116"/>
                <a:gd name="T38" fmla="*/ 40 w 115"/>
                <a:gd name="T39" fmla="*/ 3 h 116"/>
                <a:gd name="T40" fmla="*/ 57 w 115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6">
                  <a:moveTo>
                    <a:pt x="57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3" y="39"/>
                  </a:lnTo>
                  <a:lnTo>
                    <a:pt x="115" y="58"/>
                  </a:lnTo>
                  <a:lnTo>
                    <a:pt x="113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3"/>
                  </a:lnTo>
                  <a:lnTo>
                    <a:pt x="57" y="116"/>
                  </a:lnTo>
                  <a:lnTo>
                    <a:pt x="40" y="113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2" name="Group 981"/>
          <p:cNvGrpSpPr/>
          <p:nvPr/>
        </p:nvGrpSpPr>
        <p:grpSpPr>
          <a:xfrm>
            <a:off x="10969896" y="4244034"/>
            <a:ext cx="533400" cy="533400"/>
            <a:chOff x="10936288" y="4240213"/>
            <a:chExt cx="533400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7" name="Freeform 338"/>
            <p:cNvSpPr>
              <a:spLocks noEditPoints="1"/>
            </p:cNvSpPr>
            <p:nvPr/>
          </p:nvSpPr>
          <p:spPr bwMode="auto">
            <a:xfrm>
              <a:off x="10936288" y="4240213"/>
              <a:ext cx="533400" cy="533400"/>
            </a:xfrm>
            <a:custGeom>
              <a:avLst/>
              <a:gdLst>
                <a:gd name="T0" fmla="*/ 1678 w 3357"/>
                <a:gd name="T1" fmla="*/ 157 h 3356"/>
                <a:gd name="T2" fmla="*/ 405 w 3357"/>
                <a:gd name="T3" fmla="*/ 1332 h 3356"/>
                <a:gd name="T4" fmla="*/ 405 w 3357"/>
                <a:gd name="T5" fmla="*/ 3241 h 3356"/>
                <a:gd name="T6" fmla="*/ 2952 w 3357"/>
                <a:gd name="T7" fmla="*/ 3241 h 3356"/>
                <a:gd name="T8" fmla="*/ 2952 w 3357"/>
                <a:gd name="T9" fmla="*/ 1332 h 3356"/>
                <a:gd name="T10" fmla="*/ 1678 w 3357"/>
                <a:gd name="T11" fmla="*/ 157 h 3356"/>
                <a:gd name="T12" fmla="*/ 1678 w 3357"/>
                <a:gd name="T13" fmla="*/ 0 h 3356"/>
                <a:gd name="T14" fmla="*/ 3339 w 3357"/>
                <a:gd name="T15" fmla="*/ 1532 h 3356"/>
                <a:gd name="T16" fmla="*/ 3348 w 3357"/>
                <a:gd name="T17" fmla="*/ 1543 h 3356"/>
                <a:gd name="T18" fmla="*/ 3355 w 3357"/>
                <a:gd name="T19" fmla="*/ 1557 h 3356"/>
                <a:gd name="T20" fmla="*/ 3357 w 3357"/>
                <a:gd name="T21" fmla="*/ 1571 h 3356"/>
                <a:gd name="T22" fmla="*/ 3356 w 3357"/>
                <a:gd name="T23" fmla="*/ 1586 h 3356"/>
                <a:gd name="T24" fmla="*/ 3350 w 3357"/>
                <a:gd name="T25" fmla="*/ 1601 h 3356"/>
                <a:gd name="T26" fmla="*/ 3342 w 3357"/>
                <a:gd name="T27" fmla="*/ 1613 h 3356"/>
                <a:gd name="T28" fmla="*/ 3329 w 3357"/>
                <a:gd name="T29" fmla="*/ 1623 h 3356"/>
                <a:gd name="T30" fmla="*/ 3315 w 3357"/>
                <a:gd name="T31" fmla="*/ 1629 h 3356"/>
                <a:gd name="T32" fmla="*/ 3299 w 3357"/>
                <a:gd name="T33" fmla="*/ 1631 h 3356"/>
                <a:gd name="T34" fmla="*/ 3285 w 3357"/>
                <a:gd name="T35" fmla="*/ 1630 h 3356"/>
                <a:gd name="T36" fmla="*/ 3272 w 3357"/>
                <a:gd name="T37" fmla="*/ 1625 h 3356"/>
                <a:gd name="T38" fmla="*/ 3260 w 3357"/>
                <a:gd name="T39" fmla="*/ 1615 h 3356"/>
                <a:gd name="T40" fmla="*/ 3067 w 3357"/>
                <a:gd name="T41" fmla="*/ 1439 h 3356"/>
                <a:gd name="T42" fmla="*/ 3067 w 3357"/>
                <a:gd name="T43" fmla="*/ 3356 h 3356"/>
                <a:gd name="T44" fmla="*/ 289 w 3357"/>
                <a:gd name="T45" fmla="*/ 3356 h 3356"/>
                <a:gd name="T46" fmla="*/ 289 w 3357"/>
                <a:gd name="T47" fmla="*/ 1439 h 3356"/>
                <a:gd name="T48" fmla="*/ 98 w 3357"/>
                <a:gd name="T49" fmla="*/ 1615 h 3356"/>
                <a:gd name="T50" fmla="*/ 85 w 3357"/>
                <a:gd name="T51" fmla="*/ 1625 h 3356"/>
                <a:gd name="T52" fmla="*/ 70 w 3357"/>
                <a:gd name="T53" fmla="*/ 1630 h 3356"/>
                <a:gd name="T54" fmla="*/ 56 w 3357"/>
                <a:gd name="T55" fmla="*/ 1631 h 3356"/>
                <a:gd name="T56" fmla="*/ 41 w 3357"/>
                <a:gd name="T57" fmla="*/ 1629 h 3356"/>
                <a:gd name="T58" fmla="*/ 27 w 3357"/>
                <a:gd name="T59" fmla="*/ 1623 h 3356"/>
                <a:gd name="T60" fmla="*/ 16 w 3357"/>
                <a:gd name="T61" fmla="*/ 1613 h 3356"/>
                <a:gd name="T62" fmla="*/ 7 w 3357"/>
                <a:gd name="T63" fmla="*/ 1601 h 3356"/>
                <a:gd name="T64" fmla="*/ 2 w 3357"/>
                <a:gd name="T65" fmla="*/ 1586 h 3356"/>
                <a:gd name="T66" fmla="*/ 0 w 3357"/>
                <a:gd name="T67" fmla="*/ 1571 h 3356"/>
                <a:gd name="T68" fmla="*/ 3 w 3357"/>
                <a:gd name="T69" fmla="*/ 1557 h 3356"/>
                <a:gd name="T70" fmla="*/ 9 w 3357"/>
                <a:gd name="T71" fmla="*/ 1543 h 3356"/>
                <a:gd name="T72" fmla="*/ 19 w 3357"/>
                <a:gd name="T73" fmla="*/ 1532 h 3356"/>
                <a:gd name="T74" fmla="*/ 1678 w 3357"/>
                <a:gd name="T75" fmla="*/ 0 h 3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57" h="3356">
                  <a:moveTo>
                    <a:pt x="1678" y="157"/>
                  </a:moveTo>
                  <a:lnTo>
                    <a:pt x="405" y="1332"/>
                  </a:lnTo>
                  <a:lnTo>
                    <a:pt x="405" y="3241"/>
                  </a:lnTo>
                  <a:lnTo>
                    <a:pt x="2952" y="3241"/>
                  </a:lnTo>
                  <a:lnTo>
                    <a:pt x="2952" y="1332"/>
                  </a:lnTo>
                  <a:lnTo>
                    <a:pt x="1678" y="157"/>
                  </a:lnTo>
                  <a:close/>
                  <a:moveTo>
                    <a:pt x="1678" y="0"/>
                  </a:moveTo>
                  <a:lnTo>
                    <a:pt x="3339" y="1532"/>
                  </a:lnTo>
                  <a:lnTo>
                    <a:pt x="3348" y="1543"/>
                  </a:lnTo>
                  <a:lnTo>
                    <a:pt x="3355" y="1557"/>
                  </a:lnTo>
                  <a:lnTo>
                    <a:pt x="3357" y="1571"/>
                  </a:lnTo>
                  <a:lnTo>
                    <a:pt x="3356" y="1586"/>
                  </a:lnTo>
                  <a:lnTo>
                    <a:pt x="3350" y="1601"/>
                  </a:lnTo>
                  <a:lnTo>
                    <a:pt x="3342" y="1613"/>
                  </a:lnTo>
                  <a:lnTo>
                    <a:pt x="3329" y="1623"/>
                  </a:lnTo>
                  <a:lnTo>
                    <a:pt x="3315" y="1629"/>
                  </a:lnTo>
                  <a:lnTo>
                    <a:pt x="3299" y="1631"/>
                  </a:lnTo>
                  <a:lnTo>
                    <a:pt x="3285" y="1630"/>
                  </a:lnTo>
                  <a:lnTo>
                    <a:pt x="3272" y="1625"/>
                  </a:lnTo>
                  <a:lnTo>
                    <a:pt x="3260" y="1615"/>
                  </a:lnTo>
                  <a:lnTo>
                    <a:pt x="3067" y="1439"/>
                  </a:lnTo>
                  <a:lnTo>
                    <a:pt x="3067" y="3356"/>
                  </a:lnTo>
                  <a:lnTo>
                    <a:pt x="289" y="3356"/>
                  </a:lnTo>
                  <a:lnTo>
                    <a:pt x="289" y="1439"/>
                  </a:lnTo>
                  <a:lnTo>
                    <a:pt x="98" y="1615"/>
                  </a:lnTo>
                  <a:lnTo>
                    <a:pt x="85" y="1625"/>
                  </a:lnTo>
                  <a:lnTo>
                    <a:pt x="70" y="1630"/>
                  </a:lnTo>
                  <a:lnTo>
                    <a:pt x="56" y="1631"/>
                  </a:lnTo>
                  <a:lnTo>
                    <a:pt x="41" y="1629"/>
                  </a:lnTo>
                  <a:lnTo>
                    <a:pt x="27" y="1623"/>
                  </a:lnTo>
                  <a:lnTo>
                    <a:pt x="16" y="1613"/>
                  </a:lnTo>
                  <a:lnTo>
                    <a:pt x="7" y="1601"/>
                  </a:lnTo>
                  <a:lnTo>
                    <a:pt x="2" y="1586"/>
                  </a:lnTo>
                  <a:lnTo>
                    <a:pt x="0" y="1571"/>
                  </a:lnTo>
                  <a:lnTo>
                    <a:pt x="3" y="1557"/>
                  </a:lnTo>
                  <a:lnTo>
                    <a:pt x="9" y="1543"/>
                  </a:lnTo>
                  <a:lnTo>
                    <a:pt x="19" y="1532"/>
                  </a:lnTo>
                  <a:lnTo>
                    <a:pt x="16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8" name="Freeform 339"/>
            <p:cNvSpPr>
              <a:spLocks noEditPoints="1"/>
            </p:cNvSpPr>
            <p:nvPr/>
          </p:nvSpPr>
          <p:spPr bwMode="auto">
            <a:xfrm>
              <a:off x="11055351" y="4435475"/>
              <a:ext cx="128588" cy="128587"/>
            </a:xfrm>
            <a:custGeom>
              <a:avLst/>
              <a:gdLst>
                <a:gd name="T0" fmla="*/ 116 w 811"/>
                <a:gd name="T1" fmla="*/ 115 h 805"/>
                <a:gd name="T2" fmla="*/ 116 w 811"/>
                <a:gd name="T3" fmla="*/ 690 h 805"/>
                <a:gd name="T4" fmla="*/ 695 w 811"/>
                <a:gd name="T5" fmla="*/ 690 h 805"/>
                <a:gd name="T6" fmla="*/ 695 w 811"/>
                <a:gd name="T7" fmla="*/ 115 h 805"/>
                <a:gd name="T8" fmla="*/ 116 w 811"/>
                <a:gd name="T9" fmla="*/ 115 h 805"/>
                <a:gd name="T10" fmla="*/ 0 w 811"/>
                <a:gd name="T11" fmla="*/ 0 h 805"/>
                <a:gd name="T12" fmla="*/ 811 w 811"/>
                <a:gd name="T13" fmla="*/ 0 h 805"/>
                <a:gd name="T14" fmla="*/ 811 w 811"/>
                <a:gd name="T15" fmla="*/ 805 h 805"/>
                <a:gd name="T16" fmla="*/ 0 w 811"/>
                <a:gd name="T17" fmla="*/ 805 h 805"/>
                <a:gd name="T18" fmla="*/ 0 w 811"/>
                <a:gd name="T19" fmla="*/ 0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1" h="805">
                  <a:moveTo>
                    <a:pt x="116" y="115"/>
                  </a:moveTo>
                  <a:lnTo>
                    <a:pt x="116" y="690"/>
                  </a:lnTo>
                  <a:lnTo>
                    <a:pt x="695" y="690"/>
                  </a:lnTo>
                  <a:lnTo>
                    <a:pt x="695" y="115"/>
                  </a:lnTo>
                  <a:lnTo>
                    <a:pt x="116" y="115"/>
                  </a:lnTo>
                  <a:close/>
                  <a:moveTo>
                    <a:pt x="0" y="0"/>
                  </a:moveTo>
                  <a:lnTo>
                    <a:pt x="811" y="0"/>
                  </a:lnTo>
                  <a:lnTo>
                    <a:pt x="811" y="805"/>
                  </a:lnTo>
                  <a:lnTo>
                    <a:pt x="0" y="80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9" name="Freeform 340"/>
            <p:cNvSpPr>
              <a:spLocks noEditPoints="1"/>
            </p:cNvSpPr>
            <p:nvPr/>
          </p:nvSpPr>
          <p:spPr bwMode="auto">
            <a:xfrm>
              <a:off x="11220451" y="4435475"/>
              <a:ext cx="128588" cy="128587"/>
            </a:xfrm>
            <a:custGeom>
              <a:avLst/>
              <a:gdLst>
                <a:gd name="T0" fmla="*/ 116 w 810"/>
                <a:gd name="T1" fmla="*/ 115 h 805"/>
                <a:gd name="T2" fmla="*/ 116 w 810"/>
                <a:gd name="T3" fmla="*/ 690 h 805"/>
                <a:gd name="T4" fmla="*/ 695 w 810"/>
                <a:gd name="T5" fmla="*/ 690 h 805"/>
                <a:gd name="T6" fmla="*/ 695 w 810"/>
                <a:gd name="T7" fmla="*/ 115 h 805"/>
                <a:gd name="T8" fmla="*/ 116 w 810"/>
                <a:gd name="T9" fmla="*/ 115 h 805"/>
                <a:gd name="T10" fmla="*/ 0 w 810"/>
                <a:gd name="T11" fmla="*/ 0 h 805"/>
                <a:gd name="T12" fmla="*/ 810 w 810"/>
                <a:gd name="T13" fmla="*/ 0 h 805"/>
                <a:gd name="T14" fmla="*/ 810 w 810"/>
                <a:gd name="T15" fmla="*/ 805 h 805"/>
                <a:gd name="T16" fmla="*/ 0 w 810"/>
                <a:gd name="T17" fmla="*/ 805 h 805"/>
                <a:gd name="T18" fmla="*/ 0 w 810"/>
                <a:gd name="T19" fmla="*/ 0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0" h="805">
                  <a:moveTo>
                    <a:pt x="116" y="115"/>
                  </a:moveTo>
                  <a:lnTo>
                    <a:pt x="116" y="690"/>
                  </a:lnTo>
                  <a:lnTo>
                    <a:pt x="695" y="690"/>
                  </a:lnTo>
                  <a:lnTo>
                    <a:pt x="695" y="115"/>
                  </a:lnTo>
                  <a:lnTo>
                    <a:pt x="116" y="115"/>
                  </a:lnTo>
                  <a:close/>
                  <a:moveTo>
                    <a:pt x="0" y="0"/>
                  </a:moveTo>
                  <a:lnTo>
                    <a:pt x="810" y="0"/>
                  </a:lnTo>
                  <a:lnTo>
                    <a:pt x="810" y="805"/>
                  </a:lnTo>
                  <a:lnTo>
                    <a:pt x="0" y="80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0" name="Freeform 341"/>
            <p:cNvSpPr>
              <a:spLocks noEditPoints="1"/>
            </p:cNvSpPr>
            <p:nvPr/>
          </p:nvSpPr>
          <p:spPr bwMode="auto">
            <a:xfrm>
              <a:off x="11055351" y="4600575"/>
              <a:ext cx="128588" cy="127000"/>
            </a:xfrm>
            <a:custGeom>
              <a:avLst/>
              <a:gdLst>
                <a:gd name="T0" fmla="*/ 116 w 811"/>
                <a:gd name="T1" fmla="*/ 115 h 805"/>
                <a:gd name="T2" fmla="*/ 116 w 811"/>
                <a:gd name="T3" fmla="*/ 690 h 805"/>
                <a:gd name="T4" fmla="*/ 695 w 811"/>
                <a:gd name="T5" fmla="*/ 690 h 805"/>
                <a:gd name="T6" fmla="*/ 695 w 811"/>
                <a:gd name="T7" fmla="*/ 115 h 805"/>
                <a:gd name="T8" fmla="*/ 116 w 811"/>
                <a:gd name="T9" fmla="*/ 115 h 805"/>
                <a:gd name="T10" fmla="*/ 0 w 811"/>
                <a:gd name="T11" fmla="*/ 0 h 805"/>
                <a:gd name="T12" fmla="*/ 811 w 811"/>
                <a:gd name="T13" fmla="*/ 0 h 805"/>
                <a:gd name="T14" fmla="*/ 811 w 811"/>
                <a:gd name="T15" fmla="*/ 805 h 805"/>
                <a:gd name="T16" fmla="*/ 0 w 811"/>
                <a:gd name="T17" fmla="*/ 805 h 805"/>
                <a:gd name="T18" fmla="*/ 0 w 811"/>
                <a:gd name="T19" fmla="*/ 0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1" h="805">
                  <a:moveTo>
                    <a:pt x="116" y="115"/>
                  </a:moveTo>
                  <a:lnTo>
                    <a:pt x="116" y="690"/>
                  </a:lnTo>
                  <a:lnTo>
                    <a:pt x="695" y="690"/>
                  </a:lnTo>
                  <a:lnTo>
                    <a:pt x="695" y="115"/>
                  </a:lnTo>
                  <a:lnTo>
                    <a:pt x="116" y="115"/>
                  </a:lnTo>
                  <a:close/>
                  <a:moveTo>
                    <a:pt x="0" y="0"/>
                  </a:moveTo>
                  <a:lnTo>
                    <a:pt x="811" y="0"/>
                  </a:lnTo>
                  <a:lnTo>
                    <a:pt x="811" y="805"/>
                  </a:lnTo>
                  <a:lnTo>
                    <a:pt x="0" y="80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1" name="Freeform 342"/>
            <p:cNvSpPr>
              <a:spLocks noEditPoints="1"/>
            </p:cNvSpPr>
            <p:nvPr/>
          </p:nvSpPr>
          <p:spPr bwMode="auto">
            <a:xfrm>
              <a:off x="11220451" y="4600575"/>
              <a:ext cx="128588" cy="127000"/>
            </a:xfrm>
            <a:custGeom>
              <a:avLst/>
              <a:gdLst>
                <a:gd name="T0" fmla="*/ 116 w 810"/>
                <a:gd name="T1" fmla="*/ 115 h 805"/>
                <a:gd name="T2" fmla="*/ 116 w 810"/>
                <a:gd name="T3" fmla="*/ 690 h 805"/>
                <a:gd name="T4" fmla="*/ 695 w 810"/>
                <a:gd name="T5" fmla="*/ 690 h 805"/>
                <a:gd name="T6" fmla="*/ 695 w 810"/>
                <a:gd name="T7" fmla="*/ 115 h 805"/>
                <a:gd name="T8" fmla="*/ 116 w 810"/>
                <a:gd name="T9" fmla="*/ 115 h 805"/>
                <a:gd name="T10" fmla="*/ 0 w 810"/>
                <a:gd name="T11" fmla="*/ 0 h 805"/>
                <a:gd name="T12" fmla="*/ 810 w 810"/>
                <a:gd name="T13" fmla="*/ 0 h 805"/>
                <a:gd name="T14" fmla="*/ 810 w 810"/>
                <a:gd name="T15" fmla="*/ 805 h 805"/>
                <a:gd name="T16" fmla="*/ 0 w 810"/>
                <a:gd name="T17" fmla="*/ 805 h 805"/>
                <a:gd name="T18" fmla="*/ 0 w 810"/>
                <a:gd name="T19" fmla="*/ 0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0" h="805">
                  <a:moveTo>
                    <a:pt x="116" y="115"/>
                  </a:moveTo>
                  <a:lnTo>
                    <a:pt x="116" y="690"/>
                  </a:lnTo>
                  <a:lnTo>
                    <a:pt x="695" y="690"/>
                  </a:lnTo>
                  <a:lnTo>
                    <a:pt x="695" y="115"/>
                  </a:lnTo>
                  <a:lnTo>
                    <a:pt x="116" y="115"/>
                  </a:lnTo>
                  <a:close/>
                  <a:moveTo>
                    <a:pt x="0" y="0"/>
                  </a:moveTo>
                  <a:lnTo>
                    <a:pt x="810" y="0"/>
                  </a:lnTo>
                  <a:lnTo>
                    <a:pt x="810" y="805"/>
                  </a:lnTo>
                  <a:lnTo>
                    <a:pt x="0" y="80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17" name="Group 1016"/>
          <p:cNvGrpSpPr/>
          <p:nvPr/>
        </p:nvGrpSpPr>
        <p:grpSpPr>
          <a:xfrm>
            <a:off x="9156847" y="4236891"/>
            <a:ext cx="417513" cy="547687"/>
            <a:chOff x="10126663" y="4237038"/>
            <a:chExt cx="417513" cy="5476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6" name="Freeform 347"/>
            <p:cNvSpPr>
              <a:spLocks noEditPoints="1"/>
            </p:cNvSpPr>
            <p:nvPr/>
          </p:nvSpPr>
          <p:spPr bwMode="auto">
            <a:xfrm>
              <a:off x="10126663" y="4237038"/>
              <a:ext cx="417513" cy="547687"/>
            </a:xfrm>
            <a:custGeom>
              <a:avLst/>
              <a:gdLst>
                <a:gd name="T0" fmla="*/ 114 w 2626"/>
                <a:gd name="T1" fmla="*/ 3278 h 3450"/>
                <a:gd name="T2" fmla="*/ 2455 w 2626"/>
                <a:gd name="T3" fmla="*/ 3335 h 3450"/>
                <a:gd name="T4" fmla="*/ 2509 w 2626"/>
                <a:gd name="T5" fmla="*/ 3260 h 3450"/>
                <a:gd name="T6" fmla="*/ 1210 w 2626"/>
                <a:gd name="T7" fmla="*/ 1783 h 3450"/>
                <a:gd name="T8" fmla="*/ 838 w 2626"/>
                <a:gd name="T9" fmla="*/ 2053 h 3450"/>
                <a:gd name="T10" fmla="*/ 617 w 2626"/>
                <a:gd name="T11" fmla="*/ 2451 h 3450"/>
                <a:gd name="T12" fmla="*/ 574 w 2626"/>
                <a:gd name="T13" fmla="*/ 3087 h 3450"/>
                <a:gd name="T14" fmla="*/ 662 w 2626"/>
                <a:gd name="T15" fmla="*/ 3059 h 3450"/>
                <a:gd name="T16" fmla="*/ 811 w 2626"/>
                <a:gd name="T17" fmla="*/ 3071 h 3450"/>
                <a:gd name="T18" fmla="*/ 903 w 2626"/>
                <a:gd name="T19" fmla="*/ 3071 h 3450"/>
                <a:gd name="T20" fmla="*/ 1052 w 2626"/>
                <a:gd name="T21" fmla="*/ 3059 h 3450"/>
                <a:gd name="T22" fmla="*/ 1139 w 2626"/>
                <a:gd name="T23" fmla="*/ 3087 h 3450"/>
                <a:gd name="T24" fmla="*/ 1296 w 2626"/>
                <a:gd name="T25" fmla="*/ 3051 h 3450"/>
                <a:gd name="T26" fmla="*/ 1370 w 2626"/>
                <a:gd name="T27" fmla="*/ 3105 h 3450"/>
                <a:gd name="T28" fmla="*/ 1542 w 2626"/>
                <a:gd name="T29" fmla="*/ 3048 h 3450"/>
                <a:gd name="T30" fmla="*/ 1713 w 2626"/>
                <a:gd name="T31" fmla="*/ 3105 h 3450"/>
                <a:gd name="T32" fmla="*/ 1789 w 2626"/>
                <a:gd name="T33" fmla="*/ 3051 h 3450"/>
                <a:gd name="T34" fmla="*/ 1944 w 2626"/>
                <a:gd name="T35" fmla="*/ 3087 h 3450"/>
                <a:gd name="T36" fmla="*/ 2033 w 2626"/>
                <a:gd name="T37" fmla="*/ 3059 h 3450"/>
                <a:gd name="T38" fmla="*/ 2044 w 2626"/>
                <a:gd name="T39" fmla="*/ 2602 h 3450"/>
                <a:gd name="T40" fmla="*/ 1882 w 2626"/>
                <a:gd name="T41" fmla="*/ 2175 h 3450"/>
                <a:gd name="T42" fmla="*/ 1555 w 2626"/>
                <a:gd name="T43" fmla="*/ 1856 h 3450"/>
                <a:gd name="T44" fmla="*/ 574 w 2626"/>
                <a:gd name="T45" fmla="*/ 769 h 3450"/>
                <a:gd name="T46" fmla="*/ 706 w 2626"/>
                <a:gd name="T47" fmla="*/ 1211 h 3450"/>
                <a:gd name="T48" fmla="*/ 1007 w 2626"/>
                <a:gd name="T49" fmla="*/ 1551 h 3450"/>
                <a:gd name="T50" fmla="*/ 1555 w 2626"/>
                <a:gd name="T51" fmla="*/ 1594 h 3450"/>
                <a:gd name="T52" fmla="*/ 1882 w 2626"/>
                <a:gd name="T53" fmla="*/ 1275 h 3450"/>
                <a:gd name="T54" fmla="*/ 2044 w 2626"/>
                <a:gd name="T55" fmla="*/ 848 h 3450"/>
                <a:gd name="T56" fmla="*/ 154 w 2626"/>
                <a:gd name="T57" fmla="*/ 118 h 3450"/>
                <a:gd name="T58" fmla="*/ 126 w 2626"/>
                <a:gd name="T59" fmla="*/ 206 h 3450"/>
                <a:gd name="T60" fmla="*/ 2488 w 2626"/>
                <a:gd name="T61" fmla="*/ 219 h 3450"/>
                <a:gd name="T62" fmla="*/ 2488 w 2626"/>
                <a:gd name="T63" fmla="*/ 127 h 3450"/>
                <a:gd name="T64" fmla="*/ 2486 w 2626"/>
                <a:gd name="T65" fmla="*/ 3 h 3450"/>
                <a:gd name="T66" fmla="*/ 2616 w 2626"/>
                <a:gd name="T67" fmla="*/ 112 h 3450"/>
                <a:gd name="T68" fmla="*/ 2586 w 2626"/>
                <a:gd name="T69" fmla="*/ 283 h 3450"/>
                <a:gd name="T70" fmla="*/ 2170 w 2626"/>
                <a:gd name="T71" fmla="*/ 345 h 3450"/>
                <a:gd name="T72" fmla="*/ 2103 w 2626"/>
                <a:gd name="T73" fmla="*/ 1082 h 3450"/>
                <a:gd name="T74" fmla="*/ 1867 w 2626"/>
                <a:gd name="T75" fmla="*/ 1482 h 3450"/>
                <a:gd name="T76" fmla="*/ 1627 w 2626"/>
                <a:gd name="T77" fmla="*/ 1766 h 3450"/>
                <a:gd name="T78" fmla="*/ 1962 w 2626"/>
                <a:gd name="T79" fmla="*/ 2090 h 3450"/>
                <a:gd name="T80" fmla="*/ 2146 w 2626"/>
                <a:gd name="T81" fmla="*/ 2520 h 3450"/>
                <a:gd name="T82" fmla="*/ 2486 w 2626"/>
                <a:gd name="T83" fmla="*/ 3108 h 3450"/>
                <a:gd name="T84" fmla="*/ 2616 w 2626"/>
                <a:gd name="T85" fmla="*/ 3218 h 3450"/>
                <a:gd name="T86" fmla="*/ 2586 w 2626"/>
                <a:gd name="T87" fmla="*/ 3388 h 3450"/>
                <a:gd name="T88" fmla="*/ 171 w 2626"/>
                <a:gd name="T89" fmla="*/ 3450 h 3450"/>
                <a:gd name="T90" fmla="*/ 24 w 2626"/>
                <a:gd name="T91" fmla="*/ 3364 h 3450"/>
                <a:gd name="T92" fmla="*/ 24 w 2626"/>
                <a:gd name="T93" fmla="*/ 3191 h 3450"/>
                <a:gd name="T94" fmla="*/ 171 w 2626"/>
                <a:gd name="T95" fmla="*/ 3105 h 3450"/>
                <a:gd name="T96" fmla="*/ 499 w 2626"/>
                <a:gd name="T97" fmla="*/ 2443 h 3450"/>
                <a:gd name="T98" fmla="*/ 710 w 2626"/>
                <a:gd name="T99" fmla="*/ 2027 h 3450"/>
                <a:gd name="T100" fmla="*/ 1069 w 2626"/>
                <a:gd name="T101" fmla="*/ 1725 h 3450"/>
                <a:gd name="T102" fmla="*/ 710 w 2626"/>
                <a:gd name="T103" fmla="*/ 1423 h 3450"/>
                <a:gd name="T104" fmla="*/ 499 w 2626"/>
                <a:gd name="T105" fmla="*/ 1007 h 3450"/>
                <a:gd name="T106" fmla="*/ 171 w 2626"/>
                <a:gd name="T107" fmla="*/ 345 h 3450"/>
                <a:gd name="T108" fmla="*/ 24 w 2626"/>
                <a:gd name="T109" fmla="*/ 259 h 3450"/>
                <a:gd name="T110" fmla="*/ 24 w 2626"/>
                <a:gd name="T111" fmla="*/ 86 h 3450"/>
                <a:gd name="T112" fmla="*/ 171 w 2626"/>
                <a:gd name="T113" fmla="*/ 0 h 3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26" h="3450">
                  <a:moveTo>
                    <a:pt x="171" y="3220"/>
                  </a:moveTo>
                  <a:lnTo>
                    <a:pt x="154" y="3223"/>
                  </a:lnTo>
                  <a:lnTo>
                    <a:pt x="138" y="3232"/>
                  </a:lnTo>
                  <a:lnTo>
                    <a:pt x="126" y="3244"/>
                  </a:lnTo>
                  <a:lnTo>
                    <a:pt x="117" y="3260"/>
                  </a:lnTo>
                  <a:lnTo>
                    <a:pt x="114" y="3278"/>
                  </a:lnTo>
                  <a:lnTo>
                    <a:pt x="117" y="3295"/>
                  </a:lnTo>
                  <a:lnTo>
                    <a:pt x="126" y="3311"/>
                  </a:lnTo>
                  <a:lnTo>
                    <a:pt x="138" y="3324"/>
                  </a:lnTo>
                  <a:lnTo>
                    <a:pt x="154" y="3332"/>
                  </a:lnTo>
                  <a:lnTo>
                    <a:pt x="171" y="3335"/>
                  </a:lnTo>
                  <a:lnTo>
                    <a:pt x="2455" y="3335"/>
                  </a:lnTo>
                  <a:lnTo>
                    <a:pt x="2473" y="3332"/>
                  </a:lnTo>
                  <a:lnTo>
                    <a:pt x="2488" y="3324"/>
                  </a:lnTo>
                  <a:lnTo>
                    <a:pt x="2501" y="3311"/>
                  </a:lnTo>
                  <a:lnTo>
                    <a:pt x="2509" y="3295"/>
                  </a:lnTo>
                  <a:lnTo>
                    <a:pt x="2512" y="3278"/>
                  </a:lnTo>
                  <a:lnTo>
                    <a:pt x="2509" y="3260"/>
                  </a:lnTo>
                  <a:lnTo>
                    <a:pt x="2501" y="3244"/>
                  </a:lnTo>
                  <a:lnTo>
                    <a:pt x="2488" y="3232"/>
                  </a:lnTo>
                  <a:lnTo>
                    <a:pt x="2473" y="3223"/>
                  </a:lnTo>
                  <a:lnTo>
                    <a:pt x="2455" y="3220"/>
                  </a:lnTo>
                  <a:lnTo>
                    <a:pt x="171" y="3220"/>
                  </a:lnTo>
                  <a:close/>
                  <a:moveTo>
                    <a:pt x="1210" y="1783"/>
                  </a:moveTo>
                  <a:lnTo>
                    <a:pt x="1140" y="1817"/>
                  </a:lnTo>
                  <a:lnTo>
                    <a:pt x="1071" y="1856"/>
                  </a:lnTo>
                  <a:lnTo>
                    <a:pt x="1007" y="1899"/>
                  </a:lnTo>
                  <a:lnTo>
                    <a:pt x="947" y="1946"/>
                  </a:lnTo>
                  <a:lnTo>
                    <a:pt x="890" y="1998"/>
                  </a:lnTo>
                  <a:lnTo>
                    <a:pt x="838" y="2053"/>
                  </a:lnTo>
                  <a:lnTo>
                    <a:pt x="789" y="2112"/>
                  </a:lnTo>
                  <a:lnTo>
                    <a:pt x="745" y="2175"/>
                  </a:lnTo>
                  <a:lnTo>
                    <a:pt x="706" y="2239"/>
                  </a:lnTo>
                  <a:lnTo>
                    <a:pt x="671" y="2307"/>
                  </a:lnTo>
                  <a:lnTo>
                    <a:pt x="642" y="2377"/>
                  </a:lnTo>
                  <a:lnTo>
                    <a:pt x="617" y="2451"/>
                  </a:lnTo>
                  <a:lnTo>
                    <a:pt x="597" y="2526"/>
                  </a:lnTo>
                  <a:lnTo>
                    <a:pt x="582" y="2602"/>
                  </a:lnTo>
                  <a:lnTo>
                    <a:pt x="574" y="2681"/>
                  </a:lnTo>
                  <a:lnTo>
                    <a:pt x="571" y="2760"/>
                  </a:lnTo>
                  <a:lnTo>
                    <a:pt x="571" y="3105"/>
                  </a:lnTo>
                  <a:lnTo>
                    <a:pt x="574" y="3087"/>
                  </a:lnTo>
                  <a:lnTo>
                    <a:pt x="582" y="3071"/>
                  </a:lnTo>
                  <a:lnTo>
                    <a:pt x="595" y="3059"/>
                  </a:lnTo>
                  <a:lnTo>
                    <a:pt x="610" y="3051"/>
                  </a:lnTo>
                  <a:lnTo>
                    <a:pt x="628" y="3048"/>
                  </a:lnTo>
                  <a:lnTo>
                    <a:pt x="647" y="3051"/>
                  </a:lnTo>
                  <a:lnTo>
                    <a:pt x="662" y="3059"/>
                  </a:lnTo>
                  <a:lnTo>
                    <a:pt x="675" y="3071"/>
                  </a:lnTo>
                  <a:lnTo>
                    <a:pt x="682" y="3087"/>
                  </a:lnTo>
                  <a:lnTo>
                    <a:pt x="685" y="3105"/>
                  </a:lnTo>
                  <a:lnTo>
                    <a:pt x="799" y="3105"/>
                  </a:lnTo>
                  <a:lnTo>
                    <a:pt x="802" y="3087"/>
                  </a:lnTo>
                  <a:lnTo>
                    <a:pt x="811" y="3071"/>
                  </a:lnTo>
                  <a:lnTo>
                    <a:pt x="823" y="3059"/>
                  </a:lnTo>
                  <a:lnTo>
                    <a:pt x="839" y="3051"/>
                  </a:lnTo>
                  <a:lnTo>
                    <a:pt x="856" y="3048"/>
                  </a:lnTo>
                  <a:lnTo>
                    <a:pt x="874" y="3051"/>
                  </a:lnTo>
                  <a:lnTo>
                    <a:pt x="891" y="3059"/>
                  </a:lnTo>
                  <a:lnTo>
                    <a:pt x="903" y="3071"/>
                  </a:lnTo>
                  <a:lnTo>
                    <a:pt x="910" y="3087"/>
                  </a:lnTo>
                  <a:lnTo>
                    <a:pt x="914" y="3105"/>
                  </a:lnTo>
                  <a:lnTo>
                    <a:pt x="1028" y="3105"/>
                  </a:lnTo>
                  <a:lnTo>
                    <a:pt x="1031" y="3087"/>
                  </a:lnTo>
                  <a:lnTo>
                    <a:pt x="1039" y="3071"/>
                  </a:lnTo>
                  <a:lnTo>
                    <a:pt x="1052" y="3059"/>
                  </a:lnTo>
                  <a:lnTo>
                    <a:pt x="1067" y="3051"/>
                  </a:lnTo>
                  <a:lnTo>
                    <a:pt x="1085" y="3048"/>
                  </a:lnTo>
                  <a:lnTo>
                    <a:pt x="1102" y="3051"/>
                  </a:lnTo>
                  <a:lnTo>
                    <a:pt x="1119" y="3059"/>
                  </a:lnTo>
                  <a:lnTo>
                    <a:pt x="1131" y="3071"/>
                  </a:lnTo>
                  <a:lnTo>
                    <a:pt x="1139" y="3087"/>
                  </a:lnTo>
                  <a:lnTo>
                    <a:pt x="1142" y="3105"/>
                  </a:lnTo>
                  <a:lnTo>
                    <a:pt x="1256" y="3105"/>
                  </a:lnTo>
                  <a:lnTo>
                    <a:pt x="1259" y="3087"/>
                  </a:lnTo>
                  <a:lnTo>
                    <a:pt x="1268" y="3071"/>
                  </a:lnTo>
                  <a:lnTo>
                    <a:pt x="1280" y="3059"/>
                  </a:lnTo>
                  <a:lnTo>
                    <a:pt x="1296" y="3051"/>
                  </a:lnTo>
                  <a:lnTo>
                    <a:pt x="1313" y="3048"/>
                  </a:lnTo>
                  <a:lnTo>
                    <a:pt x="1331" y="3051"/>
                  </a:lnTo>
                  <a:lnTo>
                    <a:pt x="1346" y="3059"/>
                  </a:lnTo>
                  <a:lnTo>
                    <a:pt x="1359" y="3071"/>
                  </a:lnTo>
                  <a:lnTo>
                    <a:pt x="1367" y="3087"/>
                  </a:lnTo>
                  <a:lnTo>
                    <a:pt x="1370" y="3105"/>
                  </a:lnTo>
                  <a:lnTo>
                    <a:pt x="1485" y="3105"/>
                  </a:lnTo>
                  <a:lnTo>
                    <a:pt x="1488" y="3087"/>
                  </a:lnTo>
                  <a:lnTo>
                    <a:pt x="1496" y="3071"/>
                  </a:lnTo>
                  <a:lnTo>
                    <a:pt x="1508" y="3059"/>
                  </a:lnTo>
                  <a:lnTo>
                    <a:pt x="1524" y="3051"/>
                  </a:lnTo>
                  <a:lnTo>
                    <a:pt x="1542" y="3048"/>
                  </a:lnTo>
                  <a:lnTo>
                    <a:pt x="1560" y="3051"/>
                  </a:lnTo>
                  <a:lnTo>
                    <a:pt x="1576" y="3059"/>
                  </a:lnTo>
                  <a:lnTo>
                    <a:pt x="1587" y="3071"/>
                  </a:lnTo>
                  <a:lnTo>
                    <a:pt x="1596" y="3087"/>
                  </a:lnTo>
                  <a:lnTo>
                    <a:pt x="1599" y="3105"/>
                  </a:lnTo>
                  <a:lnTo>
                    <a:pt x="1713" y="3105"/>
                  </a:lnTo>
                  <a:lnTo>
                    <a:pt x="1716" y="3087"/>
                  </a:lnTo>
                  <a:lnTo>
                    <a:pt x="1724" y="3071"/>
                  </a:lnTo>
                  <a:lnTo>
                    <a:pt x="1737" y="3059"/>
                  </a:lnTo>
                  <a:lnTo>
                    <a:pt x="1752" y="3051"/>
                  </a:lnTo>
                  <a:lnTo>
                    <a:pt x="1770" y="3048"/>
                  </a:lnTo>
                  <a:lnTo>
                    <a:pt x="1789" y="3051"/>
                  </a:lnTo>
                  <a:lnTo>
                    <a:pt x="1804" y="3059"/>
                  </a:lnTo>
                  <a:lnTo>
                    <a:pt x="1817" y="3071"/>
                  </a:lnTo>
                  <a:lnTo>
                    <a:pt x="1824" y="3087"/>
                  </a:lnTo>
                  <a:lnTo>
                    <a:pt x="1827" y="3105"/>
                  </a:lnTo>
                  <a:lnTo>
                    <a:pt x="1941" y="3105"/>
                  </a:lnTo>
                  <a:lnTo>
                    <a:pt x="1944" y="3087"/>
                  </a:lnTo>
                  <a:lnTo>
                    <a:pt x="1953" y="3071"/>
                  </a:lnTo>
                  <a:lnTo>
                    <a:pt x="1965" y="3059"/>
                  </a:lnTo>
                  <a:lnTo>
                    <a:pt x="1981" y="3051"/>
                  </a:lnTo>
                  <a:lnTo>
                    <a:pt x="1998" y="3048"/>
                  </a:lnTo>
                  <a:lnTo>
                    <a:pt x="2016" y="3051"/>
                  </a:lnTo>
                  <a:lnTo>
                    <a:pt x="2033" y="3059"/>
                  </a:lnTo>
                  <a:lnTo>
                    <a:pt x="2045" y="3071"/>
                  </a:lnTo>
                  <a:lnTo>
                    <a:pt x="2052" y="3087"/>
                  </a:lnTo>
                  <a:lnTo>
                    <a:pt x="2055" y="3105"/>
                  </a:lnTo>
                  <a:lnTo>
                    <a:pt x="2055" y="2760"/>
                  </a:lnTo>
                  <a:lnTo>
                    <a:pt x="2052" y="2681"/>
                  </a:lnTo>
                  <a:lnTo>
                    <a:pt x="2044" y="2602"/>
                  </a:lnTo>
                  <a:lnTo>
                    <a:pt x="2030" y="2526"/>
                  </a:lnTo>
                  <a:lnTo>
                    <a:pt x="2011" y="2451"/>
                  </a:lnTo>
                  <a:lnTo>
                    <a:pt x="1986" y="2377"/>
                  </a:lnTo>
                  <a:lnTo>
                    <a:pt x="1956" y="2307"/>
                  </a:lnTo>
                  <a:lnTo>
                    <a:pt x="1922" y="2239"/>
                  </a:lnTo>
                  <a:lnTo>
                    <a:pt x="1882" y="2175"/>
                  </a:lnTo>
                  <a:lnTo>
                    <a:pt x="1837" y="2112"/>
                  </a:lnTo>
                  <a:lnTo>
                    <a:pt x="1790" y="2053"/>
                  </a:lnTo>
                  <a:lnTo>
                    <a:pt x="1737" y="1998"/>
                  </a:lnTo>
                  <a:lnTo>
                    <a:pt x="1680" y="1946"/>
                  </a:lnTo>
                  <a:lnTo>
                    <a:pt x="1619" y="1899"/>
                  </a:lnTo>
                  <a:lnTo>
                    <a:pt x="1555" y="1856"/>
                  </a:lnTo>
                  <a:lnTo>
                    <a:pt x="1488" y="1817"/>
                  </a:lnTo>
                  <a:lnTo>
                    <a:pt x="1416" y="1783"/>
                  </a:lnTo>
                  <a:lnTo>
                    <a:pt x="1210" y="1783"/>
                  </a:lnTo>
                  <a:close/>
                  <a:moveTo>
                    <a:pt x="571" y="345"/>
                  </a:moveTo>
                  <a:lnTo>
                    <a:pt x="571" y="690"/>
                  </a:lnTo>
                  <a:lnTo>
                    <a:pt x="574" y="769"/>
                  </a:lnTo>
                  <a:lnTo>
                    <a:pt x="582" y="848"/>
                  </a:lnTo>
                  <a:lnTo>
                    <a:pt x="597" y="924"/>
                  </a:lnTo>
                  <a:lnTo>
                    <a:pt x="617" y="999"/>
                  </a:lnTo>
                  <a:lnTo>
                    <a:pt x="642" y="1073"/>
                  </a:lnTo>
                  <a:lnTo>
                    <a:pt x="671" y="1143"/>
                  </a:lnTo>
                  <a:lnTo>
                    <a:pt x="706" y="1211"/>
                  </a:lnTo>
                  <a:lnTo>
                    <a:pt x="745" y="1275"/>
                  </a:lnTo>
                  <a:lnTo>
                    <a:pt x="789" y="1338"/>
                  </a:lnTo>
                  <a:lnTo>
                    <a:pt x="838" y="1397"/>
                  </a:lnTo>
                  <a:lnTo>
                    <a:pt x="890" y="1452"/>
                  </a:lnTo>
                  <a:lnTo>
                    <a:pt x="947" y="1504"/>
                  </a:lnTo>
                  <a:lnTo>
                    <a:pt x="1007" y="1551"/>
                  </a:lnTo>
                  <a:lnTo>
                    <a:pt x="1071" y="1594"/>
                  </a:lnTo>
                  <a:lnTo>
                    <a:pt x="1140" y="1633"/>
                  </a:lnTo>
                  <a:lnTo>
                    <a:pt x="1210" y="1668"/>
                  </a:lnTo>
                  <a:lnTo>
                    <a:pt x="1416" y="1668"/>
                  </a:lnTo>
                  <a:lnTo>
                    <a:pt x="1488" y="1633"/>
                  </a:lnTo>
                  <a:lnTo>
                    <a:pt x="1555" y="1594"/>
                  </a:lnTo>
                  <a:lnTo>
                    <a:pt x="1619" y="1551"/>
                  </a:lnTo>
                  <a:lnTo>
                    <a:pt x="1680" y="1504"/>
                  </a:lnTo>
                  <a:lnTo>
                    <a:pt x="1737" y="1452"/>
                  </a:lnTo>
                  <a:lnTo>
                    <a:pt x="1790" y="1397"/>
                  </a:lnTo>
                  <a:lnTo>
                    <a:pt x="1837" y="1338"/>
                  </a:lnTo>
                  <a:lnTo>
                    <a:pt x="1882" y="1275"/>
                  </a:lnTo>
                  <a:lnTo>
                    <a:pt x="1922" y="1211"/>
                  </a:lnTo>
                  <a:lnTo>
                    <a:pt x="1956" y="1143"/>
                  </a:lnTo>
                  <a:lnTo>
                    <a:pt x="1986" y="1073"/>
                  </a:lnTo>
                  <a:lnTo>
                    <a:pt x="2011" y="999"/>
                  </a:lnTo>
                  <a:lnTo>
                    <a:pt x="2030" y="924"/>
                  </a:lnTo>
                  <a:lnTo>
                    <a:pt x="2044" y="848"/>
                  </a:lnTo>
                  <a:lnTo>
                    <a:pt x="2052" y="769"/>
                  </a:lnTo>
                  <a:lnTo>
                    <a:pt x="2055" y="690"/>
                  </a:lnTo>
                  <a:lnTo>
                    <a:pt x="2055" y="345"/>
                  </a:lnTo>
                  <a:lnTo>
                    <a:pt x="571" y="345"/>
                  </a:lnTo>
                  <a:close/>
                  <a:moveTo>
                    <a:pt x="171" y="115"/>
                  </a:moveTo>
                  <a:lnTo>
                    <a:pt x="154" y="118"/>
                  </a:lnTo>
                  <a:lnTo>
                    <a:pt x="138" y="127"/>
                  </a:lnTo>
                  <a:lnTo>
                    <a:pt x="126" y="139"/>
                  </a:lnTo>
                  <a:lnTo>
                    <a:pt x="117" y="155"/>
                  </a:lnTo>
                  <a:lnTo>
                    <a:pt x="114" y="173"/>
                  </a:lnTo>
                  <a:lnTo>
                    <a:pt x="117" y="190"/>
                  </a:lnTo>
                  <a:lnTo>
                    <a:pt x="126" y="206"/>
                  </a:lnTo>
                  <a:lnTo>
                    <a:pt x="138" y="219"/>
                  </a:lnTo>
                  <a:lnTo>
                    <a:pt x="154" y="227"/>
                  </a:lnTo>
                  <a:lnTo>
                    <a:pt x="171" y="230"/>
                  </a:lnTo>
                  <a:lnTo>
                    <a:pt x="2455" y="230"/>
                  </a:lnTo>
                  <a:lnTo>
                    <a:pt x="2473" y="227"/>
                  </a:lnTo>
                  <a:lnTo>
                    <a:pt x="2488" y="219"/>
                  </a:lnTo>
                  <a:lnTo>
                    <a:pt x="2501" y="206"/>
                  </a:lnTo>
                  <a:lnTo>
                    <a:pt x="2509" y="190"/>
                  </a:lnTo>
                  <a:lnTo>
                    <a:pt x="2512" y="173"/>
                  </a:lnTo>
                  <a:lnTo>
                    <a:pt x="2509" y="155"/>
                  </a:lnTo>
                  <a:lnTo>
                    <a:pt x="2501" y="139"/>
                  </a:lnTo>
                  <a:lnTo>
                    <a:pt x="2488" y="127"/>
                  </a:lnTo>
                  <a:lnTo>
                    <a:pt x="2473" y="118"/>
                  </a:lnTo>
                  <a:lnTo>
                    <a:pt x="2455" y="115"/>
                  </a:lnTo>
                  <a:lnTo>
                    <a:pt x="171" y="115"/>
                  </a:lnTo>
                  <a:close/>
                  <a:moveTo>
                    <a:pt x="171" y="0"/>
                  </a:moveTo>
                  <a:lnTo>
                    <a:pt x="2455" y="0"/>
                  </a:lnTo>
                  <a:lnTo>
                    <a:pt x="2486" y="3"/>
                  </a:lnTo>
                  <a:lnTo>
                    <a:pt x="2515" y="10"/>
                  </a:lnTo>
                  <a:lnTo>
                    <a:pt x="2541" y="24"/>
                  </a:lnTo>
                  <a:lnTo>
                    <a:pt x="2565" y="41"/>
                  </a:lnTo>
                  <a:lnTo>
                    <a:pt x="2586" y="62"/>
                  </a:lnTo>
                  <a:lnTo>
                    <a:pt x="2604" y="86"/>
                  </a:lnTo>
                  <a:lnTo>
                    <a:pt x="2616" y="112"/>
                  </a:lnTo>
                  <a:lnTo>
                    <a:pt x="2624" y="141"/>
                  </a:lnTo>
                  <a:lnTo>
                    <a:pt x="2626" y="173"/>
                  </a:lnTo>
                  <a:lnTo>
                    <a:pt x="2624" y="204"/>
                  </a:lnTo>
                  <a:lnTo>
                    <a:pt x="2616" y="232"/>
                  </a:lnTo>
                  <a:lnTo>
                    <a:pt x="2604" y="259"/>
                  </a:lnTo>
                  <a:lnTo>
                    <a:pt x="2586" y="283"/>
                  </a:lnTo>
                  <a:lnTo>
                    <a:pt x="2565" y="304"/>
                  </a:lnTo>
                  <a:lnTo>
                    <a:pt x="2541" y="321"/>
                  </a:lnTo>
                  <a:lnTo>
                    <a:pt x="2515" y="335"/>
                  </a:lnTo>
                  <a:lnTo>
                    <a:pt x="2486" y="342"/>
                  </a:lnTo>
                  <a:lnTo>
                    <a:pt x="2455" y="345"/>
                  </a:lnTo>
                  <a:lnTo>
                    <a:pt x="2170" y="345"/>
                  </a:lnTo>
                  <a:lnTo>
                    <a:pt x="2170" y="690"/>
                  </a:lnTo>
                  <a:lnTo>
                    <a:pt x="2167" y="772"/>
                  </a:lnTo>
                  <a:lnTo>
                    <a:pt x="2158" y="851"/>
                  </a:lnTo>
                  <a:lnTo>
                    <a:pt x="2146" y="930"/>
                  </a:lnTo>
                  <a:lnTo>
                    <a:pt x="2127" y="1007"/>
                  </a:lnTo>
                  <a:lnTo>
                    <a:pt x="2103" y="1082"/>
                  </a:lnTo>
                  <a:lnTo>
                    <a:pt x="2075" y="1155"/>
                  </a:lnTo>
                  <a:lnTo>
                    <a:pt x="2042" y="1226"/>
                  </a:lnTo>
                  <a:lnTo>
                    <a:pt x="2005" y="1294"/>
                  </a:lnTo>
                  <a:lnTo>
                    <a:pt x="1962" y="1360"/>
                  </a:lnTo>
                  <a:lnTo>
                    <a:pt x="1916" y="1423"/>
                  </a:lnTo>
                  <a:lnTo>
                    <a:pt x="1867" y="1482"/>
                  </a:lnTo>
                  <a:lnTo>
                    <a:pt x="1812" y="1538"/>
                  </a:lnTo>
                  <a:lnTo>
                    <a:pt x="1753" y="1591"/>
                  </a:lnTo>
                  <a:lnTo>
                    <a:pt x="1692" y="1639"/>
                  </a:lnTo>
                  <a:lnTo>
                    <a:pt x="1627" y="1684"/>
                  </a:lnTo>
                  <a:lnTo>
                    <a:pt x="1558" y="1725"/>
                  </a:lnTo>
                  <a:lnTo>
                    <a:pt x="1627" y="1766"/>
                  </a:lnTo>
                  <a:lnTo>
                    <a:pt x="1692" y="1811"/>
                  </a:lnTo>
                  <a:lnTo>
                    <a:pt x="1753" y="1859"/>
                  </a:lnTo>
                  <a:lnTo>
                    <a:pt x="1812" y="1912"/>
                  </a:lnTo>
                  <a:lnTo>
                    <a:pt x="1867" y="1968"/>
                  </a:lnTo>
                  <a:lnTo>
                    <a:pt x="1916" y="2027"/>
                  </a:lnTo>
                  <a:lnTo>
                    <a:pt x="1962" y="2090"/>
                  </a:lnTo>
                  <a:lnTo>
                    <a:pt x="2005" y="2156"/>
                  </a:lnTo>
                  <a:lnTo>
                    <a:pt x="2042" y="2224"/>
                  </a:lnTo>
                  <a:lnTo>
                    <a:pt x="2075" y="2295"/>
                  </a:lnTo>
                  <a:lnTo>
                    <a:pt x="2103" y="2368"/>
                  </a:lnTo>
                  <a:lnTo>
                    <a:pt x="2127" y="2443"/>
                  </a:lnTo>
                  <a:lnTo>
                    <a:pt x="2146" y="2520"/>
                  </a:lnTo>
                  <a:lnTo>
                    <a:pt x="2158" y="2599"/>
                  </a:lnTo>
                  <a:lnTo>
                    <a:pt x="2167" y="2678"/>
                  </a:lnTo>
                  <a:lnTo>
                    <a:pt x="2170" y="2760"/>
                  </a:lnTo>
                  <a:lnTo>
                    <a:pt x="2170" y="3105"/>
                  </a:lnTo>
                  <a:lnTo>
                    <a:pt x="2455" y="3105"/>
                  </a:lnTo>
                  <a:lnTo>
                    <a:pt x="2486" y="3108"/>
                  </a:lnTo>
                  <a:lnTo>
                    <a:pt x="2515" y="3115"/>
                  </a:lnTo>
                  <a:lnTo>
                    <a:pt x="2541" y="3129"/>
                  </a:lnTo>
                  <a:lnTo>
                    <a:pt x="2565" y="3146"/>
                  </a:lnTo>
                  <a:lnTo>
                    <a:pt x="2586" y="3167"/>
                  </a:lnTo>
                  <a:lnTo>
                    <a:pt x="2604" y="3191"/>
                  </a:lnTo>
                  <a:lnTo>
                    <a:pt x="2616" y="3218"/>
                  </a:lnTo>
                  <a:lnTo>
                    <a:pt x="2624" y="3246"/>
                  </a:lnTo>
                  <a:lnTo>
                    <a:pt x="2626" y="3278"/>
                  </a:lnTo>
                  <a:lnTo>
                    <a:pt x="2624" y="3309"/>
                  </a:lnTo>
                  <a:lnTo>
                    <a:pt x="2616" y="3338"/>
                  </a:lnTo>
                  <a:lnTo>
                    <a:pt x="2604" y="3364"/>
                  </a:lnTo>
                  <a:lnTo>
                    <a:pt x="2586" y="3388"/>
                  </a:lnTo>
                  <a:lnTo>
                    <a:pt x="2565" y="3409"/>
                  </a:lnTo>
                  <a:lnTo>
                    <a:pt x="2541" y="3426"/>
                  </a:lnTo>
                  <a:lnTo>
                    <a:pt x="2515" y="3440"/>
                  </a:lnTo>
                  <a:lnTo>
                    <a:pt x="2486" y="3447"/>
                  </a:lnTo>
                  <a:lnTo>
                    <a:pt x="2455" y="3450"/>
                  </a:lnTo>
                  <a:lnTo>
                    <a:pt x="171" y="3450"/>
                  </a:lnTo>
                  <a:lnTo>
                    <a:pt x="140" y="3447"/>
                  </a:lnTo>
                  <a:lnTo>
                    <a:pt x="112" y="3440"/>
                  </a:lnTo>
                  <a:lnTo>
                    <a:pt x="85" y="3426"/>
                  </a:lnTo>
                  <a:lnTo>
                    <a:pt x="61" y="3409"/>
                  </a:lnTo>
                  <a:lnTo>
                    <a:pt x="40" y="3388"/>
                  </a:lnTo>
                  <a:lnTo>
                    <a:pt x="24" y="3364"/>
                  </a:lnTo>
                  <a:lnTo>
                    <a:pt x="10" y="3338"/>
                  </a:lnTo>
                  <a:lnTo>
                    <a:pt x="3" y="3309"/>
                  </a:lnTo>
                  <a:lnTo>
                    <a:pt x="0" y="3278"/>
                  </a:lnTo>
                  <a:lnTo>
                    <a:pt x="3" y="3246"/>
                  </a:lnTo>
                  <a:lnTo>
                    <a:pt x="10" y="3218"/>
                  </a:lnTo>
                  <a:lnTo>
                    <a:pt x="24" y="3191"/>
                  </a:lnTo>
                  <a:lnTo>
                    <a:pt x="40" y="3167"/>
                  </a:lnTo>
                  <a:lnTo>
                    <a:pt x="61" y="3146"/>
                  </a:lnTo>
                  <a:lnTo>
                    <a:pt x="85" y="3129"/>
                  </a:lnTo>
                  <a:lnTo>
                    <a:pt x="112" y="3115"/>
                  </a:lnTo>
                  <a:lnTo>
                    <a:pt x="140" y="3108"/>
                  </a:lnTo>
                  <a:lnTo>
                    <a:pt x="171" y="3105"/>
                  </a:lnTo>
                  <a:lnTo>
                    <a:pt x="457" y="3105"/>
                  </a:lnTo>
                  <a:lnTo>
                    <a:pt x="457" y="2760"/>
                  </a:lnTo>
                  <a:lnTo>
                    <a:pt x="460" y="2678"/>
                  </a:lnTo>
                  <a:lnTo>
                    <a:pt x="468" y="2599"/>
                  </a:lnTo>
                  <a:lnTo>
                    <a:pt x="481" y="2520"/>
                  </a:lnTo>
                  <a:lnTo>
                    <a:pt x="499" y="2443"/>
                  </a:lnTo>
                  <a:lnTo>
                    <a:pt x="523" y="2368"/>
                  </a:lnTo>
                  <a:lnTo>
                    <a:pt x="551" y="2295"/>
                  </a:lnTo>
                  <a:lnTo>
                    <a:pt x="584" y="2224"/>
                  </a:lnTo>
                  <a:lnTo>
                    <a:pt x="622" y="2156"/>
                  </a:lnTo>
                  <a:lnTo>
                    <a:pt x="664" y="2090"/>
                  </a:lnTo>
                  <a:lnTo>
                    <a:pt x="710" y="2027"/>
                  </a:lnTo>
                  <a:lnTo>
                    <a:pt x="761" y="1968"/>
                  </a:lnTo>
                  <a:lnTo>
                    <a:pt x="815" y="1912"/>
                  </a:lnTo>
                  <a:lnTo>
                    <a:pt x="873" y="1859"/>
                  </a:lnTo>
                  <a:lnTo>
                    <a:pt x="934" y="1811"/>
                  </a:lnTo>
                  <a:lnTo>
                    <a:pt x="1000" y="1766"/>
                  </a:lnTo>
                  <a:lnTo>
                    <a:pt x="1069" y="1725"/>
                  </a:lnTo>
                  <a:lnTo>
                    <a:pt x="1000" y="1684"/>
                  </a:lnTo>
                  <a:lnTo>
                    <a:pt x="934" y="1639"/>
                  </a:lnTo>
                  <a:lnTo>
                    <a:pt x="873" y="1591"/>
                  </a:lnTo>
                  <a:lnTo>
                    <a:pt x="815" y="1538"/>
                  </a:lnTo>
                  <a:lnTo>
                    <a:pt x="761" y="1482"/>
                  </a:lnTo>
                  <a:lnTo>
                    <a:pt x="710" y="1423"/>
                  </a:lnTo>
                  <a:lnTo>
                    <a:pt x="664" y="1360"/>
                  </a:lnTo>
                  <a:lnTo>
                    <a:pt x="622" y="1294"/>
                  </a:lnTo>
                  <a:lnTo>
                    <a:pt x="584" y="1226"/>
                  </a:lnTo>
                  <a:lnTo>
                    <a:pt x="551" y="1155"/>
                  </a:lnTo>
                  <a:lnTo>
                    <a:pt x="523" y="1082"/>
                  </a:lnTo>
                  <a:lnTo>
                    <a:pt x="499" y="1007"/>
                  </a:lnTo>
                  <a:lnTo>
                    <a:pt x="481" y="930"/>
                  </a:lnTo>
                  <a:lnTo>
                    <a:pt x="468" y="851"/>
                  </a:lnTo>
                  <a:lnTo>
                    <a:pt x="460" y="772"/>
                  </a:lnTo>
                  <a:lnTo>
                    <a:pt x="457" y="690"/>
                  </a:lnTo>
                  <a:lnTo>
                    <a:pt x="457" y="345"/>
                  </a:lnTo>
                  <a:lnTo>
                    <a:pt x="171" y="345"/>
                  </a:lnTo>
                  <a:lnTo>
                    <a:pt x="140" y="342"/>
                  </a:lnTo>
                  <a:lnTo>
                    <a:pt x="112" y="335"/>
                  </a:lnTo>
                  <a:lnTo>
                    <a:pt x="85" y="321"/>
                  </a:lnTo>
                  <a:lnTo>
                    <a:pt x="61" y="304"/>
                  </a:lnTo>
                  <a:lnTo>
                    <a:pt x="40" y="283"/>
                  </a:lnTo>
                  <a:lnTo>
                    <a:pt x="24" y="259"/>
                  </a:lnTo>
                  <a:lnTo>
                    <a:pt x="10" y="232"/>
                  </a:lnTo>
                  <a:lnTo>
                    <a:pt x="3" y="204"/>
                  </a:lnTo>
                  <a:lnTo>
                    <a:pt x="0" y="173"/>
                  </a:lnTo>
                  <a:lnTo>
                    <a:pt x="3" y="141"/>
                  </a:lnTo>
                  <a:lnTo>
                    <a:pt x="10" y="112"/>
                  </a:lnTo>
                  <a:lnTo>
                    <a:pt x="24" y="86"/>
                  </a:lnTo>
                  <a:lnTo>
                    <a:pt x="40" y="62"/>
                  </a:lnTo>
                  <a:lnTo>
                    <a:pt x="61" y="41"/>
                  </a:lnTo>
                  <a:lnTo>
                    <a:pt x="85" y="24"/>
                  </a:lnTo>
                  <a:lnTo>
                    <a:pt x="112" y="10"/>
                  </a:lnTo>
                  <a:lnTo>
                    <a:pt x="140" y="3"/>
                  </a:lnTo>
                  <a:lnTo>
                    <a:pt x="1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7" name="Freeform 348"/>
            <p:cNvSpPr>
              <a:spLocks/>
            </p:cNvSpPr>
            <p:nvPr/>
          </p:nvSpPr>
          <p:spPr bwMode="auto">
            <a:xfrm>
              <a:off x="10234613" y="4702175"/>
              <a:ext cx="19050" cy="19050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3 h 115"/>
                <a:gd name="T4" fmla="*/ 91 w 114"/>
                <a:gd name="T5" fmla="*/ 11 h 115"/>
                <a:gd name="T6" fmla="*/ 104 w 114"/>
                <a:gd name="T7" fmla="*/ 24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5 h 115"/>
                <a:gd name="T14" fmla="*/ 104 w 114"/>
                <a:gd name="T15" fmla="*/ 90 h 115"/>
                <a:gd name="T16" fmla="*/ 91 w 114"/>
                <a:gd name="T17" fmla="*/ 103 h 115"/>
                <a:gd name="T18" fmla="*/ 75 w 114"/>
                <a:gd name="T19" fmla="*/ 111 h 115"/>
                <a:gd name="T20" fmla="*/ 57 w 114"/>
                <a:gd name="T21" fmla="*/ 115 h 115"/>
                <a:gd name="T22" fmla="*/ 40 w 114"/>
                <a:gd name="T23" fmla="*/ 111 h 115"/>
                <a:gd name="T24" fmla="*/ 24 w 114"/>
                <a:gd name="T25" fmla="*/ 103 h 115"/>
                <a:gd name="T26" fmla="*/ 12 w 114"/>
                <a:gd name="T27" fmla="*/ 90 h 115"/>
                <a:gd name="T28" fmla="*/ 3 w 114"/>
                <a:gd name="T29" fmla="*/ 75 h 115"/>
                <a:gd name="T30" fmla="*/ 0 w 114"/>
                <a:gd name="T31" fmla="*/ 57 h 115"/>
                <a:gd name="T32" fmla="*/ 3 w 114"/>
                <a:gd name="T33" fmla="*/ 39 h 115"/>
                <a:gd name="T34" fmla="*/ 12 w 114"/>
                <a:gd name="T35" fmla="*/ 24 h 115"/>
                <a:gd name="T36" fmla="*/ 24 w 114"/>
                <a:gd name="T37" fmla="*/ 11 h 115"/>
                <a:gd name="T38" fmla="*/ 40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8" name="Freeform 349"/>
            <p:cNvSpPr>
              <a:spLocks/>
            </p:cNvSpPr>
            <p:nvPr/>
          </p:nvSpPr>
          <p:spPr bwMode="auto">
            <a:xfrm>
              <a:off x="10271126" y="4702175"/>
              <a:ext cx="19050" cy="19050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3 h 115"/>
                <a:gd name="T4" fmla="*/ 91 w 114"/>
                <a:gd name="T5" fmla="*/ 11 h 115"/>
                <a:gd name="T6" fmla="*/ 102 w 114"/>
                <a:gd name="T7" fmla="*/ 24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5 h 115"/>
                <a:gd name="T14" fmla="*/ 102 w 114"/>
                <a:gd name="T15" fmla="*/ 90 h 115"/>
                <a:gd name="T16" fmla="*/ 91 w 114"/>
                <a:gd name="T17" fmla="*/ 103 h 115"/>
                <a:gd name="T18" fmla="*/ 75 w 114"/>
                <a:gd name="T19" fmla="*/ 111 h 115"/>
                <a:gd name="T20" fmla="*/ 57 w 114"/>
                <a:gd name="T21" fmla="*/ 115 h 115"/>
                <a:gd name="T22" fmla="*/ 39 w 114"/>
                <a:gd name="T23" fmla="*/ 111 h 115"/>
                <a:gd name="T24" fmla="*/ 23 w 114"/>
                <a:gd name="T25" fmla="*/ 103 h 115"/>
                <a:gd name="T26" fmla="*/ 11 w 114"/>
                <a:gd name="T27" fmla="*/ 90 h 115"/>
                <a:gd name="T28" fmla="*/ 3 w 114"/>
                <a:gd name="T29" fmla="*/ 75 h 115"/>
                <a:gd name="T30" fmla="*/ 0 w 114"/>
                <a:gd name="T31" fmla="*/ 57 h 115"/>
                <a:gd name="T32" fmla="*/ 3 w 114"/>
                <a:gd name="T33" fmla="*/ 39 h 115"/>
                <a:gd name="T34" fmla="*/ 11 w 114"/>
                <a:gd name="T35" fmla="*/ 24 h 115"/>
                <a:gd name="T36" fmla="*/ 23 w 114"/>
                <a:gd name="T37" fmla="*/ 11 h 115"/>
                <a:gd name="T38" fmla="*/ 39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2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2" y="90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9" name="Freeform 350"/>
            <p:cNvSpPr>
              <a:spLocks/>
            </p:cNvSpPr>
            <p:nvPr/>
          </p:nvSpPr>
          <p:spPr bwMode="auto">
            <a:xfrm>
              <a:off x="10307638" y="4702175"/>
              <a:ext cx="19050" cy="19050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1 w 114"/>
                <a:gd name="T5" fmla="*/ 11 h 115"/>
                <a:gd name="T6" fmla="*/ 104 w 114"/>
                <a:gd name="T7" fmla="*/ 24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5 h 115"/>
                <a:gd name="T14" fmla="*/ 104 w 114"/>
                <a:gd name="T15" fmla="*/ 90 h 115"/>
                <a:gd name="T16" fmla="*/ 91 w 114"/>
                <a:gd name="T17" fmla="*/ 103 h 115"/>
                <a:gd name="T18" fmla="*/ 76 w 114"/>
                <a:gd name="T19" fmla="*/ 111 h 115"/>
                <a:gd name="T20" fmla="*/ 57 w 114"/>
                <a:gd name="T21" fmla="*/ 115 h 115"/>
                <a:gd name="T22" fmla="*/ 39 w 114"/>
                <a:gd name="T23" fmla="*/ 111 h 115"/>
                <a:gd name="T24" fmla="*/ 24 w 114"/>
                <a:gd name="T25" fmla="*/ 103 h 115"/>
                <a:gd name="T26" fmla="*/ 11 w 114"/>
                <a:gd name="T27" fmla="*/ 90 h 115"/>
                <a:gd name="T28" fmla="*/ 3 w 114"/>
                <a:gd name="T29" fmla="*/ 75 h 115"/>
                <a:gd name="T30" fmla="*/ 0 w 114"/>
                <a:gd name="T31" fmla="*/ 57 h 115"/>
                <a:gd name="T32" fmla="*/ 3 w 114"/>
                <a:gd name="T33" fmla="*/ 39 h 115"/>
                <a:gd name="T34" fmla="*/ 11 w 114"/>
                <a:gd name="T35" fmla="*/ 24 h 115"/>
                <a:gd name="T36" fmla="*/ 24 w 114"/>
                <a:gd name="T37" fmla="*/ 11 h 115"/>
                <a:gd name="T38" fmla="*/ 39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1" y="103"/>
                  </a:lnTo>
                  <a:lnTo>
                    <a:pt x="76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0" name="Freeform 351"/>
            <p:cNvSpPr>
              <a:spLocks/>
            </p:cNvSpPr>
            <p:nvPr/>
          </p:nvSpPr>
          <p:spPr bwMode="auto">
            <a:xfrm>
              <a:off x="10344151" y="4702175"/>
              <a:ext cx="17463" cy="19050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2 w 115"/>
                <a:gd name="T5" fmla="*/ 11 h 115"/>
                <a:gd name="T6" fmla="*/ 104 w 115"/>
                <a:gd name="T7" fmla="*/ 24 h 115"/>
                <a:gd name="T8" fmla="*/ 111 w 115"/>
                <a:gd name="T9" fmla="*/ 39 h 115"/>
                <a:gd name="T10" fmla="*/ 115 w 115"/>
                <a:gd name="T11" fmla="*/ 57 h 115"/>
                <a:gd name="T12" fmla="*/ 111 w 115"/>
                <a:gd name="T13" fmla="*/ 75 h 115"/>
                <a:gd name="T14" fmla="*/ 104 w 115"/>
                <a:gd name="T15" fmla="*/ 90 h 115"/>
                <a:gd name="T16" fmla="*/ 92 w 115"/>
                <a:gd name="T17" fmla="*/ 103 h 115"/>
                <a:gd name="T18" fmla="*/ 75 w 115"/>
                <a:gd name="T19" fmla="*/ 111 h 115"/>
                <a:gd name="T20" fmla="*/ 57 w 115"/>
                <a:gd name="T21" fmla="*/ 115 h 115"/>
                <a:gd name="T22" fmla="*/ 40 w 115"/>
                <a:gd name="T23" fmla="*/ 111 h 115"/>
                <a:gd name="T24" fmla="*/ 24 w 115"/>
                <a:gd name="T25" fmla="*/ 103 h 115"/>
                <a:gd name="T26" fmla="*/ 12 w 115"/>
                <a:gd name="T27" fmla="*/ 90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39 h 115"/>
                <a:gd name="T34" fmla="*/ 12 w 115"/>
                <a:gd name="T35" fmla="*/ 24 h 115"/>
                <a:gd name="T36" fmla="*/ 24 w 115"/>
                <a:gd name="T37" fmla="*/ 11 h 115"/>
                <a:gd name="T38" fmla="*/ 40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2" y="11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5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2" y="103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1" name="Freeform 352"/>
            <p:cNvSpPr>
              <a:spLocks/>
            </p:cNvSpPr>
            <p:nvPr/>
          </p:nvSpPr>
          <p:spPr bwMode="auto">
            <a:xfrm>
              <a:off x="10380663" y="4702175"/>
              <a:ext cx="17463" cy="19050"/>
            </a:xfrm>
            <a:custGeom>
              <a:avLst/>
              <a:gdLst>
                <a:gd name="T0" fmla="*/ 57 w 114"/>
                <a:gd name="T1" fmla="*/ 0 h 115"/>
                <a:gd name="T2" fmla="*/ 74 w 114"/>
                <a:gd name="T3" fmla="*/ 3 h 115"/>
                <a:gd name="T4" fmla="*/ 91 w 114"/>
                <a:gd name="T5" fmla="*/ 11 h 115"/>
                <a:gd name="T6" fmla="*/ 102 w 114"/>
                <a:gd name="T7" fmla="*/ 24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5 h 115"/>
                <a:gd name="T14" fmla="*/ 102 w 114"/>
                <a:gd name="T15" fmla="*/ 90 h 115"/>
                <a:gd name="T16" fmla="*/ 91 w 114"/>
                <a:gd name="T17" fmla="*/ 103 h 115"/>
                <a:gd name="T18" fmla="*/ 74 w 114"/>
                <a:gd name="T19" fmla="*/ 111 h 115"/>
                <a:gd name="T20" fmla="*/ 57 w 114"/>
                <a:gd name="T21" fmla="*/ 115 h 115"/>
                <a:gd name="T22" fmla="*/ 39 w 114"/>
                <a:gd name="T23" fmla="*/ 111 h 115"/>
                <a:gd name="T24" fmla="*/ 24 w 114"/>
                <a:gd name="T25" fmla="*/ 103 h 115"/>
                <a:gd name="T26" fmla="*/ 11 w 114"/>
                <a:gd name="T27" fmla="*/ 90 h 115"/>
                <a:gd name="T28" fmla="*/ 3 w 114"/>
                <a:gd name="T29" fmla="*/ 75 h 115"/>
                <a:gd name="T30" fmla="*/ 0 w 114"/>
                <a:gd name="T31" fmla="*/ 57 h 115"/>
                <a:gd name="T32" fmla="*/ 3 w 114"/>
                <a:gd name="T33" fmla="*/ 39 h 115"/>
                <a:gd name="T34" fmla="*/ 11 w 114"/>
                <a:gd name="T35" fmla="*/ 24 h 115"/>
                <a:gd name="T36" fmla="*/ 24 w 114"/>
                <a:gd name="T37" fmla="*/ 11 h 115"/>
                <a:gd name="T38" fmla="*/ 39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4" y="3"/>
                  </a:lnTo>
                  <a:lnTo>
                    <a:pt x="91" y="11"/>
                  </a:lnTo>
                  <a:lnTo>
                    <a:pt x="102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2" y="90"/>
                  </a:lnTo>
                  <a:lnTo>
                    <a:pt x="91" y="103"/>
                  </a:lnTo>
                  <a:lnTo>
                    <a:pt x="74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2" name="Freeform 353"/>
            <p:cNvSpPr>
              <a:spLocks/>
            </p:cNvSpPr>
            <p:nvPr/>
          </p:nvSpPr>
          <p:spPr bwMode="auto">
            <a:xfrm>
              <a:off x="10417176" y="4702175"/>
              <a:ext cx="17463" cy="19050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3 h 115"/>
                <a:gd name="T4" fmla="*/ 91 w 114"/>
                <a:gd name="T5" fmla="*/ 11 h 115"/>
                <a:gd name="T6" fmla="*/ 104 w 114"/>
                <a:gd name="T7" fmla="*/ 24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5 h 115"/>
                <a:gd name="T14" fmla="*/ 104 w 114"/>
                <a:gd name="T15" fmla="*/ 90 h 115"/>
                <a:gd name="T16" fmla="*/ 91 w 114"/>
                <a:gd name="T17" fmla="*/ 103 h 115"/>
                <a:gd name="T18" fmla="*/ 75 w 114"/>
                <a:gd name="T19" fmla="*/ 111 h 115"/>
                <a:gd name="T20" fmla="*/ 57 w 114"/>
                <a:gd name="T21" fmla="*/ 115 h 115"/>
                <a:gd name="T22" fmla="*/ 40 w 114"/>
                <a:gd name="T23" fmla="*/ 111 h 115"/>
                <a:gd name="T24" fmla="*/ 24 w 114"/>
                <a:gd name="T25" fmla="*/ 103 h 115"/>
                <a:gd name="T26" fmla="*/ 12 w 114"/>
                <a:gd name="T27" fmla="*/ 90 h 115"/>
                <a:gd name="T28" fmla="*/ 3 w 114"/>
                <a:gd name="T29" fmla="*/ 75 h 115"/>
                <a:gd name="T30" fmla="*/ 0 w 114"/>
                <a:gd name="T31" fmla="*/ 57 h 115"/>
                <a:gd name="T32" fmla="*/ 3 w 114"/>
                <a:gd name="T33" fmla="*/ 39 h 115"/>
                <a:gd name="T34" fmla="*/ 12 w 114"/>
                <a:gd name="T35" fmla="*/ 24 h 115"/>
                <a:gd name="T36" fmla="*/ 24 w 114"/>
                <a:gd name="T37" fmla="*/ 11 h 115"/>
                <a:gd name="T38" fmla="*/ 40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3" name="Freeform 354"/>
            <p:cNvSpPr>
              <a:spLocks/>
            </p:cNvSpPr>
            <p:nvPr/>
          </p:nvSpPr>
          <p:spPr bwMode="auto">
            <a:xfrm>
              <a:off x="10253663" y="4684713"/>
              <a:ext cx="17463" cy="17462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2 w 115"/>
                <a:gd name="T5" fmla="*/ 11 h 115"/>
                <a:gd name="T6" fmla="*/ 104 w 115"/>
                <a:gd name="T7" fmla="*/ 24 h 115"/>
                <a:gd name="T8" fmla="*/ 111 w 115"/>
                <a:gd name="T9" fmla="*/ 39 h 115"/>
                <a:gd name="T10" fmla="*/ 115 w 115"/>
                <a:gd name="T11" fmla="*/ 57 h 115"/>
                <a:gd name="T12" fmla="*/ 111 w 115"/>
                <a:gd name="T13" fmla="*/ 75 h 115"/>
                <a:gd name="T14" fmla="*/ 104 w 115"/>
                <a:gd name="T15" fmla="*/ 90 h 115"/>
                <a:gd name="T16" fmla="*/ 92 w 115"/>
                <a:gd name="T17" fmla="*/ 103 h 115"/>
                <a:gd name="T18" fmla="*/ 75 w 115"/>
                <a:gd name="T19" fmla="*/ 111 h 115"/>
                <a:gd name="T20" fmla="*/ 57 w 115"/>
                <a:gd name="T21" fmla="*/ 115 h 115"/>
                <a:gd name="T22" fmla="*/ 40 w 115"/>
                <a:gd name="T23" fmla="*/ 111 h 115"/>
                <a:gd name="T24" fmla="*/ 24 w 115"/>
                <a:gd name="T25" fmla="*/ 103 h 115"/>
                <a:gd name="T26" fmla="*/ 12 w 115"/>
                <a:gd name="T27" fmla="*/ 90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39 h 115"/>
                <a:gd name="T34" fmla="*/ 12 w 115"/>
                <a:gd name="T35" fmla="*/ 24 h 115"/>
                <a:gd name="T36" fmla="*/ 24 w 115"/>
                <a:gd name="T37" fmla="*/ 11 h 115"/>
                <a:gd name="T38" fmla="*/ 40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2" y="11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5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2" y="103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" name="Freeform 355"/>
            <p:cNvSpPr>
              <a:spLocks/>
            </p:cNvSpPr>
            <p:nvPr/>
          </p:nvSpPr>
          <p:spPr bwMode="auto">
            <a:xfrm>
              <a:off x="10290176" y="4684713"/>
              <a:ext cx="17463" cy="17462"/>
            </a:xfrm>
            <a:custGeom>
              <a:avLst/>
              <a:gdLst>
                <a:gd name="T0" fmla="*/ 57 w 114"/>
                <a:gd name="T1" fmla="*/ 0 h 115"/>
                <a:gd name="T2" fmla="*/ 74 w 114"/>
                <a:gd name="T3" fmla="*/ 3 h 115"/>
                <a:gd name="T4" fmla="*/ 91 w 114"/>
                <a:gd name="T5" fmla="*/ 11 h 115"/>
                <a:gd name="T6" fmla="*/ 103 w 114"/>
                <a:gd name="T7" fmla="*/ 24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5 h 115"/>
                <a:gd name="T14" fmla="*/ 103 w 114"/>
                <a:gd name="T15" fmla="*/ 90 h 115"/>
                <a:gd name="T16" fmla="*/ 91 w 114"/>
                <a:gd name="T17" fmla="*/ 103 h 115"/>
                <a:gd name="T18" fmla="*/ 74 w 114"/>
                <a:gd name="T19" fmla="*/ 111 h 115"/>
                <a:gd name="T20" fmla="*/ 57 w 114"/>
                <a:gd name="T21" fmla="*/ 115 h 115"/>
                <a:gd name="T22" fmla="*/ 39 w 114"/>
                <a:gd name="T23" fmla="*/ 111 h 115"/>
                <a:gd name="T24" fmla="*/ 24 w 114"/>
                <a:gd name="T25" fmla="*/ 103 h 115"/>
                <a:gd name="T26" fmla="*/ 11 w 114"/>
                <a:gd name="T27" fmla="*/ 90 h 115"/>
                <a:gd name="T28" fmla="*/ 3 w 114"/>
                <a:gd name="T29" fmla="*/ 75 h 115"/>
                <a:gd name="T30" fmla="*/ 0 w 114"/>
                <a:gd name="T31" fmla="*/ 57 h 115"/>
                <a:gd name="T32" fmla="*/ 3 w 114"/>
                <a:gd name="T33" fmla="*/ 39 h 115"/>
                <a:gd name="T34" fmla="*/ 11 w 114"/>
                <a:gd name="T35" fmla="*/ 24 h 115"/>
                <a:gd name="T36" fmla="*/ 24 w 114"/>
                <a:gd name="T37" fmla="*/ 11 h 115"/>
                <a:gd name="T38" fmla="*/ 39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4" y="3"/>
                  </a:lnTo>
                  <a:lnTo>
                    <a:pt x="91" y="11"/>
                  </a:lnTo>
                  <a:lnTo>
                    <a:pt x="103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3" y="90"/>
                  </a:lnTo>
                  <a:lnTo>
                    <a:pt x="91" y="103"/>
                  </a:lnTo>
                  <a:lnTo>
                    <a:pt x="74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" name="Freeform 356"/>
            <p:cNvSpPr>
              <a:spLocks/>
            </p:cNvSpPr>
            <p:nvPr/>
          </p:nvSpPr>
          <p:spPr bwMode="auto">
            <a:xfrm>
              <a:off x="10326688" y="4529138"/>
              <a:ext cx="17463" cy="19050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3 h 115"/>
                <a:gd name="T4" fmla="*/ 91 w 114"/>
                <a:gd name="T5" fmla="*/ 12 h 115"/>
                <a:gd name="T6" fmla="*/ 104 w 114"/>
                <a:gd name="T7" fmla="*/ 24 h 115"/>
                <a:gd name="T8" fmla="*/ 111 w 114"/>
                <a:gd name="T9" fmla="*/ 40 h 115"/>
                <a:gd name="T10" fmla="*/ 114 w 114"/>
                <a:gd name="T11" fmla="*/ 58 h 115"/>
                <a:gd name="T12" fmla="*/ 111 w 114"/>
                <a:gd name="T13" fmla="*/ 75 h 115"/>
                <a:gd name="T14" fmla="*/ 104 w 114"/>
                <a:gd name="T15" fmla="*/ 91 h 115"/>
                <a:gd name="T16" fmla="*/ 91 w 114"/>
                <a:gd name="T17" fmla="*/ 104 h 115"/>
                <a:gd name="T18" fmla="*/ 75 w 114"/>
                <a:gd name="T19" fmla="*/ 112 h 115"/>
                <a:gd name="T20" fmla="*/ 57 w 114"/>
                <a:gd name="T21" fmla="*/ 115 h 115"/>
                <a:gd name="T22" fmla="*/ 40 w 114"/>
                <a:gd name="T23" fmla="*/ 112 h 115"/>
                <a:gd name="T24" fmla="*/ 24 w 114"/>
                <a:gd name="T25" fmla="*/ 104 h 115"/>
                <a:gd name="T26" fmla="*/ 12 w 114"/>
                <a:gd name="T27" fmla="*/ 91 h 115"/>
                <a:gd name="T28" fmla="*/ 3 w 114"/>
                <a:gd name="T29" fmla="*/ 75 h 115"/>
                <a:gd name="T30" fmla="*/ 0 w 114"/>
                <a:gd name="T31" fmla="*/ 58 h 115"/>
                <a:gd name="T32" fmla="*/ 3 w 114"/>
                <a:gd name="T33" fmla="*/ 40 h 115"/>
                <a:gd name="T34" fmla="*/ 12 w 114"/>
                <a:gd name="T35" fmla="*/ 24 h 115"/>
                <a:gd name="T36" fmla="*/ 24 w 114"/>
                <a:gd name="T37" fmla="*/ 12 h 115"/>
                <a:gd name="T38" fmla="*/ 40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1" y="40"/>
                  </a:lnTo>
                  <a:lnTo>
                    <a:pt x="114" y="58"/>
                  </a:lnTo>
                  <a:lnTo>
                    <a:pt x="111" y="75"/>
                  </a:lnTo>
                  <a:lnTo>
                    <a:pt x="104" y="91"/>
                  </a:lnTo>
                  <a:lnTo>
                    <a:pt x="91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6" name="Freeform 357"/>
            <p:cNvSpPr>
              <a:spLocks/>
            </p:cNvSpPr>
            <p:nvPr/>
          </p:nvSpPr>
          <p:spPr bwMode="auto">
            <a:xfrm>
              <a:off x="10271126" y="4429125"/>
              <a:ext cx="19050" cy="17462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3 h 115"/>
                <a:gd name="T4" fmla="*/ 91 w 114"/>
                <a:gd name="T5" fmla="*/ 11 h 115"/>
                <a:gd name="T6" fmla="*/ 102 w 114"/>
                <a:gd name="T7" fmla="*/ 24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5 h 115"/>
                <a:gd name="T14" fmla="*/ 102 w 114"/>
                <a:gd name="T15" fmla="*/ 90 h 115"/>
                <a:gd name="T16" fmla="*/ 91 w 114"/>
                <a:gd name="T17" fmla="*/ 103 h 115"/>
                <a:gd name="T18" fmla="*/ 75 w 114"/>
                <a:gd name="T19" fmla="*/ 111 h 115"/>
                <a:gd name="T20" fmla="*/ 57 w 114"/>
                <a:gd name="T21" fmla="*/ 115 h 115"/>
                <a:gd name="T22" fmla="*/ 39 w 114"/>
                <a:gd name="T23" fmla="*/ 111 h 115"/>
                <a:gd name="T24" fmla="*/ 23 w 114"/>
                <a:gd name="T25" fmla="*/ 103 h 115"/>
                <a:gd name="T26" fmla="*/ 11 w 114"/>
                <a:gd name="T27" fmla="*/ 90 h 115"/>
                <a:gd name="T28" fmla="*/ 3 w 114"/>
                <a:gd name="T29" fmla="*/ 75 h 115"/>
                <a:gd name="T30" fmla="*/ 0 w 114"/>
                <a:gd name="T31" fmla="*/ 57 h 115"/>
                <a:gd name="T32" fmla="*/ 3 w 114"/>
                <a:gd name="T33" fmla="*/ 39 h 115"/>
                <a:gd name="T34" fmla="*/ 11 w 114"/>
                <a:gd name="T35" fmla="*/ 24 h 115"/>
                <a:gd name="T36" fmla="*/ 23 w 114"/>
                <a:gd name="T37" fmla="*/ 11 h 115"/>
                <a:gd name="T38" fmla="*/ 39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2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2" y="90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7" name="Freeform 358"/>
            <p:cNvSpPr>
              <a:spLocks/>
            </p:cNvSpPr>
            <p:nvPr/>
          </p:nvSpPr>
          <p:spPr bwMode="auto">
            <a:xfrm>
              <a:off x="10307638" y="4429125"/>
              <a:ext cx="19050" cy="17462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1 w 114"/>
                <a:gd name="T5" fmla="*/ 11 h 115"/>
                <a:gd name="T6" fmla="*/ 104 w 114"/>
                <a:gd name="T7" fmla="*/ 24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5 h 115"/>
                <a:gd name="T14" fmla="*/ 104 w 114"/>
                <a:gd name="T15" fmla="*/ 90 h 115"/>
                <a:gd name="T16" fmla="*/ 91 w 114"/>
                <a:gd name="T17" fmla="*/ 103 h 115"/>
                <a:gd name="T18" fmla="*/ 76 w 114"/>
                <a:gd name="T19" fmla="*/ 111 h 115"/>
                <a:gd name="T20" fmla="*/ 57 w 114"/>
                <a:gd name="T21" fmla="*/ 115 h 115"/>
                <a:gd name="T22" fmla="*/ 39 w 114"/>
                <a:gd name="T23" fmla="*/ 111 h 115"/>
                <a:gd name="T24" fmla="*/ 24 w 114"/>
                <a:gd name="T25" fmla="*/ 103 h 115"/>
                <a:gd name="T26" fmla="*/ 11 w 114"/>
                <a:gd name="T27" fmla="*/ 90 h 115"/>
                <a:gd name="T28" fmla="*/ 3 w 114"/>
                <a:gd name="T29" fmla="*/ 75 h 115"/>
                <a:gd name="T30" fmla="*/ 0 w 114"/>
                <a:gd name="T31" fmla="*/ 57 h 115"/>
                <a:gd name="T32" fmla="*/ 3 w 114"/>
                <a:gd name="T33" fmla="*/ 39 h 115"/>
                <a:gd name="T34" fmla="*/ 11 w 114"/>
                <a:gd name="T35" fmla="*/ 24 h 115"/>
                <a:gd name="T36" fmla="*/ 24 w 114"/>
                <a:gd name="T37" fmla="*/ 11 h 115"/>
                <a:gd name="T38" fmla="*/ 39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1" y="103"/>
                  </a:lnTo>
                  <a:lnTo>
                    <a:pt x="76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8" name="Freeform 359"/>
            <p:cNvSpPr>
              <a:spLocks/>
            </p:cNvSpPr>
            <p:nvPr/>
          </p:nvSpPr>
          <p:spPr bwMode="auto">
            <a:xfrm>
              <a:off x="10344151" y="4429125"/>
              <a:ext cx="17463" cy="17462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2 w 115"/>
                <a:gd name="T5" fmla="*/ 11 h 115"/>
                <a:gd name="T6" fmla="*/ 104 w 115"/>
                <a:gd name="T7" fmla="*/ 24 h 115"/>
                <a:gd name="T8" fmla="*/ 111 w 115"/>
                <a:gd name="T9" fmla="*/ 39 h 115"/>
                <a:gd name="T10" fmla="*/ 115 w 115"/>
                <a:gd name="T11" fmla="*/ 57 h 115"/>
                <a:gd name="T12" fmla="*/ 111 w 115"/>
                <a:gd name="T13" fmla="*/ 75 h 115"/>
                <a:gd name="T14" fmla="*/ 104 w 115"/>
                <a:gd name="T15" fmla="*/ 90 h 115"/>
                <a:gd name="T16" fmla="*/ 92 w 115"/>
                <a:gd name="T17" fmla="*/ 103 h 115"/>
                <a:gd name="T18" fmla="*/ 75 w 115"/>
                <a:gd name="T19" fmla="*/ 111 h 115"/>
                <a:gd name="T20" fmla="*/ 57 w 115"/>
                <a:gd name="T21" fmla="*/ 115 h 115"/>
                <a:gd name="T22" fmla="*/ 40 w 115"/>
                <a:gd name="T23" fmla="*/ 111 h 115"/>
                <a:gd name="T24" fmla="*/ 24 w 115"/>
                <a:gd name="T25" fmla="*/ 103 h 115"/>
                <a:gd name="T26" fmla="*/ 12 w 115"/>
                <a:gd name="T27" fmla="*/ 90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39 h 115"/>
                <a:gd name="T34" fmla="*/ 12 w 115"/>
                <a:gd name="T35" fmla="*/ 24 h 115"/>
                <a:gd name="T36" fmla="*/ 24 w 115"/>
                <a:gd name="T37" fmla="*/ 11 h 115"/>
                <a:gd name="T38" fmla="*/ 40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2" y="11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5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2" y="103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9" name="Freeform 360"/>
            <p:cNvSpPr>
              <a:spLocks/>
            </p:cNvSpPr>
            <p:nvPr/>
          </p:nvSpPr>
          <p:spPr bwMode="auto">
            <a:xfrm>
              <a:off x="10380663" y="4429125"/>
              <a:ext cx="17463" cy="17462"/>
            </a:xfrm>
            <a:custGeom>
              <a:avLst/>
              <a:gdLst>
                <a:gd name="T0" fmla="*/ 57 w 114"/>
                <a:gd name="T1" fmla="*/ 0 h 115"/>
                <a:gd name="T2" fmla="*/ 74 w 114"/>
                <a:gd name="T3" fmla="*/ 3 h 115"/>
                <a:gd name="T4" fmla="*/ 91 w 114"/>
                <a:gd name="T5" fmla="*/ 11 h 115"/>
                <a:gd name="T6" fmla="*/ 102 w 114"/>
                <a:gd name="T7" fmla="*/ 24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5 h 115"/>
                <a:gd name="T14" fmla="*/ 102 w 114"/>
                <a:gd name="T15" fmla="*/ 90 h 115"/>
                <a:gd name="T16" fmla="*/ 91 w 114"/>
                <a:gd name="T17" fmla="*/ 103 h 115"/>
                <a:gd name="T18" fmla="*/ 74 w 114"/>
                <a:gd name="T19" fmla="*/ 111 h 115"/>
                <a:gd name="T20" fmla="*/ 57 w 114"/>
                <a:gd name="T21" fmla="*/ 115 h 115"/>
                <a:gd name="T22" fmla="*/ 39 w 114"/>
                <a:gd name="T23" fmla="*/ 111 h 115"/>
                <a:gd name="T24" fmla="*/ 24 w 114"/>
                <a:gd name="T25" fmla="*/ 103 h 115"/>
                <a:gd name="T26" fmla="*/ 11 w 114"/>
                <a:gd name="T27" fmla="*/ 90 h 115"/>
                <a:gd name="T28" fmla="*/ 3 w 114"/>
                <a:gd name="T29" fmla="*/ 75 h 115"/>
                <a:gd name="T30" fmla="*/ 0 w 114"/>
                <a:gd name="T31" fmla="*/ 57 h 115"/>
                <a:gd name="T32" fmla="*/ 3 w 114"/>
                <a:gd name="T33" fmla="*/ 39 h 115"/>
                <a:gd name="T34" fmla="*/ 11 w 114"/>
                <a:gd name="T35" fmla="*/ 24 h 115"/>
                <a:gd name="T36" fmla="*/ 24 w 114"/>
                <a:gd name="T37" fmla="*/ 11 h 115"/>
                <a:gd name="T38" fmla="*/ 39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4" y="3"/>
                  </a:lnTo>
                  <a:lnTo>
                    <a:pt x="91" y="11"/>
                  </a:lnTo>
                  <a:lnTo>
                    <a:pt x="102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2" y="90"/>
                  </a:lnTo>
                  <a:lnTo>
                    <a:pt x="91" y="103"/>
                  </a:lnTo>
                  <a:lnTo>
                    <a:pt x="74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0" name="Freeform 361"/>
            <p:cNvSpPr>
              <a:spLocks/>
            </p:cNvSpPr>
            <p:nvPr/>
          </p:nvSpPr>
          <p:spPr bwMode="auto">
            <a:xfrm>
              <a:off x="10361613" y="4410075"/>
              <a:ext cx="19050" cy="19050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3 h 115"/>
                <a:gd name="T4" fmla="*/ 91 w 114"/>
                <a:gd name="T5" fmla="*/ 11 h 115"/>
                <a:gd name="T6" fmla="*/ 102 w 114"/>
                <a:gd name="T7" fmla="*/ 24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5 h 115"/>
                <a:gd name="T14" fmla="*/ 102 w 114"/>
                <a:gd name="T15" fmla="*/ 90 h 115"/>
                <a:gd name="T16" fmla="*/ 91 w 114"/>
                <a:gd name="T17" fmla="*/ 103 h 115"/>
                <a:gd name="T18" fmla="*/ 75 w 114"/>
                <a:gd name="T19" fmla="*/ 111 h 115"/>
                <a:gd name="T20" fmla="*/ 57 w 114"/>
                <a:gd name="T21" fmla="*/ 115 h 115"/>
                <a:gd name="T22" fmla="*/ 39 w 114"/>
                <a:gd name="T23" fmla="*/ 111 h 115"/>
                <a:gd name="T24" fmla="*/ 23 w 114"/>
                <a:gd name="T25" fmla="*/ 103 h 115"/>
                <a:gd name="T26" fmla="*/ 11 w 114"/>
                <a:gd name="T27" fmla="*/ 90 h 115"/>
                <a:gd name="T28" fmla="*/ 3 w 114"/>
                <a:gd name="T29" fmla="*/ 75 h 115"/>
                <a:gd name="T30" fmla="*/ 0 w 114"/>
                <a:gd name="T31" fmla="*/ 57 h 115"/>
                <a:gd name="T32" fmla="*/ 3 w 114"/>
                <a:gd name="T33" fmla="*/ 39 h 115"/>
                <a:gd name="T34" fmla="*/ 11 w 114"/>
                <a:gd name="T35" fmla="*/ 24 h 115"/>
                <a:gd name="T36" fmla="*/ 23 w 114"/>
                <a:gd name="T37" fmla="*/ 11 h 115"/>
                <a:gd name="T38" fmla="*/ 39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2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2" y="90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1" name="Freeform 362"/>
            <p:cNvSpPr>
              <a:spLocks/>
            </p:cNvSpPr>
            <p:nvPr/>
          </p:nvSpPr>
          <p:spPr bwMode="auto">
            <a:xfrm>
              <a:off x="10380663" y="4392613"/>
              <a:ext cx="17463" cy="17462"/>
            </a:xfrm>
            <a:custGeom>
              <a:avLst/>
              <a:gdLst>
                <a:gd name="T0" fmla="*/ 57 w 114"/>
                <a:gd name="T1" fmla="*/ 0 h 115"/>
                <a:gd name="T2" fmla="*/ 74 w 114"/>
                <a:gd name="T3" fmla="*/ 3 h 115"/>
                <a:gd name="T4" fmla="*/ 91 w 114"/>
                <a:gd name="T5" fmla="*/ 11 h 115"/>
                <a:gd name="T6" fmla="*/ 102 w 114"/>
                <a:gd name="T7" fmla="*/ 24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5 h 115"/>
                <a:gd name="T14" fmla="*/ 102 w 114"/>
                <a:gd name="T15" fmla="*/ 90 h 115"/>
                <a:gd name="T16" fmla="*/ 91 w 114"/>
                <a:gd name="T17" fmla="*/ 103 h 115"/>
                <a:gd name="T18" fmla="*/ 74 w 114"/>
                <a:gd name="T19" fmla="*/ 111 h 115"/>
                <a:gd name="T20" fmla="*/ 57 w 114"/>
                <a:gd name="T21" fmla="*/ 115 h 115"/>
                <a:gd name="T22" fmla="*/ 39 w 114"/>
                <a:gd name="T23" fmla="*/ 111 h 115"/>
                <a:gd name="T24" fmla="*/ 24 w 114"/>
                <a:gd name="T25" fmla="*/ 103 h 115"/>
                <a:gd name="T26" fmla="*/ 11 w 114"/>
                <a:gd name="T27" fmla="*/ 90 h 115"/>
                <a:gd name="T28" fmla="*/ 3 w 114"/>
                <a:gd name="T29" fmla="*/ 75 h 115"/>
                <a:gd name="T30" fmla="*/ 0 w 114"/>
                <a:gd name="T31" fmla="*/ 57 h 115"/>
                <a:gd name="T32" fmla="*/ 3 w 114"/>
                <a:gd name="T33" fmla="*/ 39 h 115"/>
                <a:gd name="T34" fmla="*/ 11 w 114"/>
                <a:gd name="T35" fmla="*/ 24 h 115"/>
                <a:gd name="T36" fmla="*/ 24 w 114"/>
                <a:gd name="T37" fmla="*/ 11 h 115"/>
                <a:gd name="T38" fmla="*/ 39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4" y="3"/>
                  </a:lnTo>
                  <a:lnTo>
                    <a:pt x="91" y="11"/>
                  </a:lnTo>
                  <a:lnTo>
                    <a:pt x="102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2" y="90"/>
                  </a:lnTo>
                  <a:lnTo>
                    <a:pt x="91" y="103"/>
                  </a:lnTo>
                  <a:lnTo>
                    <a:pt x="74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2" name="Freeform 363"/>
            <p:cNvSpPr>
              <a:spLocks/>
            </p:cNvSpPr>
            <p:nvPr/>
          </p:nvSpPr>
          <p:spPr bwMode="auto">
            <a:xfrm>
              <a:off x="10290176" y="4410075"/>
              <a:ext cx="17463" cy="19050"/>
            </a:xfrm>
            <a:custGeom>
              <a:avLst/>
              <a:gdLst>
                <a:gd name="T0" fmla="*/ 57 w 114"/>
                <a:gd name="T1" fmla="*/ 0 h 115"/>
                <a:gd name="T2" fmla="*/ 74 w 114"/>
                <a:gd name="T3" fmla="*/ 3 h 115"/>
                <a:gd name="T4" fmla="*/ 91 w 114"/>
                <a:gd name="T5" fmla="*/ 11 h 115"/>
                <a:gd name="T6" fmla="*/ 103 w 114"/>
                <a:gd name="T7" fmla="*/ 24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5 h 115"/>
                <a:gd name="T14" fmla="*/ 103 w 114"/>
                <a:gd name="T15" fmla="*/ 90 h 115"/>
                <a:gd name="T16" fmla="*/ 91 w 114"/>
                <a:gd name="T17" fmla="*/ 103 h 115"/>
                <a:gd name="T18" fmla="*/ 74 w 114"/>
                <a:gd name="T19" fmla="*/ 111 h 115"/>
                <a:gd name="T20" fmla="*/ 57 w 114"/>
                <a:gd name="T21" fmla="*/ 115 h 115"/>
                <a:gd name="T22" fmla="*/ 39 w 114"/>
                <a:gd name="T23" fmla="*/ 111 h 115"/>
                <a:gd name="T24" fmla="*/ 24 w 114"/>
                <a:gd name="T25" fmla="*/ 103 h 115"/>
                <a:gd name="T26" fmla="*/ 11 w 114"/>
                <a:gd name="T27" fmla="*/ 90 h 115"/>
                <a:gd name="T28" fmla="*/ 3 w 114"/>
                <a:gd name="T29" fmla="*/ 75 h 115"/>
                <a:gd name="T30" fmla="*/ 0 w 114"/>
                <a:gd name="T31" fmla="*/ 57 h 115"/>
                <a:gd name="T32" fmla="*/ 3 w 114"/>
                <a:gd name="T33" fmla="*/ 39 h 115"/>
                <a:gd name="T34" fmla="*/ 11 w 114"/>
                <a:gd name="T35" fmla="*/ 24 h 115"/>
                <a:gd name="T36" fmla="*/ 24 w 114"/>
                <a:gd name="T37" fmla="*/ 11 h 115"/>
                <a:gd name="T38" fmla="*/ 39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4" y="3"/>
                  </a:lnTo>
                  <a:lnTo>
                    <a:pt x="91" y="11"/>
                  </a:lnTo>
                  <a:lnTo>
                    <a:pt x="103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3" y="90"/>
                  </a:lnTo>
                  <a:lnTo>
                    <a:pt x="91" y="103"/>
                  </a:lnTo>
                  <a:lnTo>
                    <a:pt x="74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3" name="Freeform 364"/>
            <p:cNvSpPr>
              <a:spLocks/>
            </p:cNvSpPr>
            <p:nvPr/>
          </p:nvSpPr>
          <p:spPr bwMode="auto">
            <a:xfrm>
              <a:off x="10326688" y="4410075"/>
              <a:ext cx="17463" cy="19050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3 h 115"/>
                <a:gd name="T4" fmla="*/ 91 w 114"/>
                <a:gd name="T5" fmla="*/ 11 h 115"/>
                <a:gd name="T6" fmla="*/ 104 w 114"/>
                <a:gd name="T7" fmla="*/ 24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5 h 115"/>
                <a:gd name="T14" fmla="*/ 104 w 114"/>
                <a:gd name="T15" fmla="*/ 90 h 115"/>
                <a:gd name="T16" fmla="*/ 91 w 114"/>
                <a:gd name="T17" fmla="*/ 103 h 115"/>
                <a:gd name="T18" fmla="*/ 75 w 114"/>
                <a:gd name="T19" fmla="*/ 111 h 115"/>
                <a:gd name="T20" fmla="*/ 57 w 114"/>
                <a:gd name="T21" fmla="*/ 115 h 115"/>
                <a:gd name="T22" fmla="*/ 40 w 114"/>
                <a:gd name="T23" fmla="*/ 111 h 115"/>
                <a:gd name="T24" fmla="*/ 24 w 114"/>
                <a:gd name="T25" fmla="*/ 103 h 115"/>
                <a:gd name="T26" fmla="*/ 12 w 114"/>
                <a:gd name="T27" fmla="*/ 90 h 115"/>
                <a:gd name="T28" fmla="*/ 3 w 114"/>
                <a:gd name="T29" fmla="*/ 75 h 115"/>
                <a:gd name="T30" fmla="*/ 0 w 114"/>
                <a:gd name="T31" fmla="*/ 57 h 115"/>
                <a:gd name="T32" fmla="*/ 3 w 114"/>
                <a:gd name="T33" fmla="*/ 39 h 115"/>
                <a:gd name="T34" fmla="*/ 12 w 114"/>
                <a:gd name="T35" fmla="*/ 24 h 115"/>
                <a:gd name="T36" fmla="*/ 24 w 114"/>
                <a:gd name="T37" fmla="*/ 11 h 115"/>
                <a:gd name="T38" fmla="*/ 40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" name="Freeform 365"/>
            <p:cNvSpPr>
              <a:spLocks/>
            </p:cNvSpPr>
            <p:nvPr/>
          </p:nvSpPr>
          <p:spPr bwMode="auto">
            <a:xfrm>
              <a:off x="10271126" y="4392613"/>
              <a:ext cx="19050" cy="17462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3 h 115"/>
                <a:gd name="T4" fmla="*/ 91 w 114"/>
                <a:gd name="T5" fmla="*/ 11 h 115"/>
                <a:gd name="T6" fmla="*/ 102 w 114"/>
                <a:gd name="T7" fmla="*/ 24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5 h 115"/>
                <a:gd name="T14" fmla="*/ 102 w 114"/>
                <a:gd name="T15" fmla="*/ 90 h 115"/>
                <a:gd name="T16" fmla="*/ 91 w 114"/>
                <a:gd name="T17" fmla="*/ 103 h 115"/>
                <a:gd name="T18" fmla="*/ 75 w 114"/>
                <a:gd name="T19" fmla="*/ 111 h 115"/>
                <a:gd name="T20" fmla="*/ 57 w 114"/>
                <a:gd name="T21" fmla="*/ 115 h 115"/>
                <a:gd name="T22" fmla="*/ 39 w 114"/>
                <a:gd name="T23" fmla="*/ 111 h 115"/>
                <a:gd name="T24" fmla="*/ 23 w 114"/>
                <a:gd name="T25" fmla="*/ 103 h 115"/>
                <a:gd name="T26" fmla="*/ 11 w 114"/>
                <a:gd name="T27" fmla="*/ 90 h 115"/>
                <a:gd name="T28" fmla="*/ 3 w 114"/>
                <a:gd name="T29" fmla="*/ 75 h 115"/>
                <a:gd name="T30" fmla="*/ 0 w 114"/>
                <a:gd name="T31" fmla="*/ 57 h 115"/>
                <a:gd name="T32" fmla="*/ 3 w 114"/>
                <a:gd name="T33" fmla="*/ 39 h 115"/>
                <a:gd name="T34" fmla="*/ 11 w 114"/>
                <a:gd name="T35" fmla="*/ 24 h 115"/>
                <a:gd name="T36" fmla="*/ 23 w 114"/>
                <a:gd name="T37" fmla="*/ 11 h 115"/>
                <a:gd name="T38" fmla="*/ 39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2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2" y="90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" name="Freeform 366"/>
            <p:cNvSpPr>
              <a:spLocks/>
            </p:cNvSpPr>
            <p:nvPr/>
          </p:nvSpPr>
          <p:spPr bwMode="auto">
            <a:xfrm>
              <a:off x="10290176" y="4446588"/>
              <a:ext cx="17463" cy="19050"/>
            </a:xfrm>
            <a:custGeom>
              <a:avLst/>
              <a:gdLst>
                <a:gd name="T0" fmla="*/ 57 w 114"/>
                <a:gd name="T1" fmla="*/ 0 h 115"/>
                <a:gd name="T2" fmla="*/ 74 w 114"/>
                <a:gd name="T3" fmla="*/ 3 h 115"/>
                <a:gd name="T4" fmla="*/ 91 w 114"/>
                <a:gd name="T5" fmla="*/ 11 h 115"/>
                <a:gd name="T6" fmla="*/ 103 w 114"/>
                <a:gd name="T7" fmla="*/ 23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5 h 115"/>
                <a:gd name="T14" fmla="*/ 103 w 114"/>
                <a:gd name="T15" fmla="*/ 90 h 115"/>
                <a:gd name="T16" fmla="*/ 91 w 114"/>
                <a:gd name="T17" fmla="*/ 103 h 115"/>
                <a:gd name="T18" fmla="*/ 74 w 114"/>
                <a:gd name="T19" fmla="*/ 111 h 115"/>
                <a:gd name="T20" fmla="*/ 57 w 114"/>
                <a:gd name="T21" fmla="*/ 115 h 115"/>
                <a:gd name="T22" fmla="*/ 39 w 114"/>
                <a:gd name="T23" fmla="*/ 111 h 115"/>
                <a:gd name="T24" fmla="*/ 24 w 114"/>
                <a:gd name="T25" fmla="*/ 103 h 115"/>
                <a:gd name="T26" fmla="*/ 11 w 114"/>
                <a:gd name="T27" fmla="*/ 90 h 115"/>
                <a:gd name="T28" fmla="*/ 3 w 114"/>
                <a:gd name="T29" fmla="*/ 75 h 115"/>
                <a:gd name="T30" fmla="*/ 0 w 114"/>
                <a:gd name="T31" fmla="*/ 57 h 115"/>
                <a:gd name="T32" fmla="*/ 3 w 114"/>
                <a:gd name="T33" fmla="*/ 39 h 115"/>
                <a:gd name="T34" fmla="*/ 11 w 114"/>
                <a:gd name="T35" fmla="*/ 23 h 115"/>
                <a:gd name="T36" fmla="*/ 24 w 114"/>
                <a:gd name="T37" fmla="*/ 11 h 115"/>
                <a:gd name="T38" fmla="*/ 39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4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3" y="90"/>
                  </a:lnTo>
                  <a:lnTo>
                    <a:pt x="91" y="103"/>
                  </a:lnTo>
                  <a:lnTo>
                    <a:pt x="74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6" name="Freeform 367"/>
            <p:cNvSpPr>
              <a:spLocks/>
            </p:cNvSpPr>
            <p:nvPr/>
          </p:nvSpPr>
          <p:spPr bwMode="auto">
            <a:xfrm>
              <a:off x="10307638" y="4465638"/>
              <a:ext cx="19050" cy="17462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1 w 114"/>
                <a:gd name="T5" fmla="*/ 11 h 115"/>
                <a:gd name="T6" fmla="*/ 104 w 114"/>
                <a:gd name="T7" fmla="*/ 24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5 h 115"/>
                <a:gd name="T14" fmla="*/ 104 w 114"/>
                <a:gd name="T15" fmla="*/ 92 h 115"/>
                <a:gd name="T16" fmla="*/ 91 w 114"/>
                <a:gd name="T17" fmla="*/ 103 h 115"/>
                <a:gd name="T18" fmla="*/ 76 w 114"/>
                <a:gd name="T19" fmla="*/ 111 h 115"/>
                <a:gd name="T20" fmla="*/ 57 w 114"/>
                <a:gd name="T21" fmla="*/ 115 h 115"/>
                <a:gd name="T22" fmla="*/ 39 w 114"/>
                <a:gd name="T23" fmla="*/ 111 h 115"/>
                <a:gd name="T24" fmla="*/ 24 w 114"/>
                <a:gd name="T25" fmla="*/ 103 h 115"/>
                <a:gd name="T26" fmla="*/ 11 w 114"/>
                <a:gd name="T27" fmla="*/ 92 h 115"/>
                <a:gd name="T28" fmla="*/ 3 w 114"/>
                <a:gd name="T29" fmla="*/ 75 h 115"/>
                <a:gd name="T30" fmla="*/ 0 w 114"/>
                <a:gd name="T31" fmla="*/ 57 h 115"/>
                <a:gd name="T32" fmla="*/ 3 w 114"/>
                <a:gd name="T33" fmla="*/ 39 h 115"/>
                <a:gd name="T34" fmla="*/ 11 w 114"/>
                <a:gd name="T35" fmla="*/ 24 h 115"/>
                <a:gd name="T36" fmla="*/ 24 w 114"/>
                <a:gd name="T37" fmla="*/ 11 h 115"/>
                <a:gd name="T38" fmla="*/ 39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2"/>
                  </a:lnTo>
                  <a:lnTo>
                    <a:pt x="91" y="103"/>
                  </a:lnTo>
                  <a:lnTo>
                    <a:pt x="76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1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7" name="Freeform 368"/>
            <p:cNvSpPr>
              <a:spLocks/>
            </p:cNvSpPr>
            <p:nvPr/>
          </p:nvSpPr>
          <p:spPr bwMode="auto">
            <a:xfrm>
              <a:off x="10344151" y="4465638"/>
              <a:ext cx="17463" cy="17462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2 w 115"/>
                <a:gd name="T5" fmla="*/ 11 h 115"/>
                <a:gd name="T6" fmla="*/ 104 w 115"/>
                <a:gd name="T7" fmla="*/ 24 h 115"/>
                <a:gd name="T8" fmla="*/ 111 w 115"/>
                <a:gd name="T9" fmla="*/ 39 h 115"/>
                <a:gd name="T10" fmla="*/ 115 w 115"/>
                <a:gd name="T11" fmla="*/ 57 h 115"/>
                <a:gd name="T12" fmla="*/ 111 w 115"/>
                <a:gd name="T13" fmla="*/ 75 h 115"/>
                <a:gd name="T14" fmla="*/ 104 w 115"/>
                <a:gd name="T15" fmla="*/ 92 h 115"/>
                <a:gd name="T16" fmla="*/ 92 w 115"/>
                <a:gd name="T17" fmla="*/ 103 h 115"/>
                <a:gd name="T18" fmla="*/ 75 w 115"/>
                <a:gd name="T19" fmla="*/ 111 h 115"/>
                <a:gd name="T20" fmla="*/ 57 w 115"/>
                <a:gd name="T21" fmla="*/ 115 h 115"/>
                <a:gd name="T22" fmla="*/ 40 w 115"/>
                <a:gd name="T23" fmla="*/ 111 h 115"/>
                <a:gd name="T24" fmla="*/ 24 w 115"/>
                <a:gd name="T25" fmla="*/ 103 h 115"/>
                <a:gd name="T26" fmla="*/ 12 w 115"/>
                <a:gd name="T27" fmla="*/ 92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39 h 115"/>
                <a:gd name="T34" fmla="*/ 12 w 115"/>
                <a:gd name="T35" fmla="*/ 24 h 115"/>
                <a:gd name="T36" fmla="*/ 24 w 115"/>
                <a:gd name="T37" fmla="*/ 11 h 115"/>
                <a:gd name="T38" fmla="*/ 40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2" y="11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5" y="57"/>
                  </a:lnTo>
                  <a:lnTo>
                    <a:pt x="111" y="75"/>
                  </a:lnTo>
                  <a:lnTo>
                    <a:pt x="104" y="92"/>
                  </a:lnTo>
                  <a:lnTo>
                    <a:pt x="92" y="103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2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8" name="Freeform 369"/>
            <p:cNvSpPr>
              <a:spLocks/>
            </p:cNvSpPr>
            <p:nvPr/>
          </p:nvSpPr>
          <p:spPr bwMode="auto">
            <a:xfrm>
              <a:off x="10326688" y="4446588"/>
              <a:ext cx="17463" cy="19050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3 h 115"/>
                <a:gd name="T4" fmla="*/ 91 w 114"/>
                <a:gd name="T5" fmla="*/ 11 h 115"/>
                <a:gd name="T6" fmla="*/ 104 w 114"/>
                <a:gd name="T7" fmla="*/ 23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5 h 115"/>
                <a:gd name="T14" fmla="*/ 104 w 114"/>
                <a:gd name="T15" fmla="*/ 90 h 115"/>
                <a:gd name="T16" fmla="*/ 91 w 114"/>
                <a:gd name="T17" fmla="*/ 103 h 115"/>
                <a:gd name="T18" fmla="*/ 75 w 114"/>
                <a:gd name="T19" fmla="*/ 111 h 115"/>
                <a:gd name="T20" fmla="*/ 57 w 114"/>
                <a:gd name="T21" fmla="*/ 115 h 115"/>
                <a:gd name="T22" fmla="*/ 40 w 114"/>
                <a:gd name="T23" fmla="*/ 111 h 115"/>
                <a:gd name="T24" fmla="*/ 24 w 114"/>
                <a:gd name="T25" fmla="*/ 103 h 115"/>
                <a:gd name="T26" fmla="*/ 12 w 114"/>
                <a:gd name="T27" fmla="*/ 90 h 115"/>
                <a:gd name="T28" fmla="*/ 3 w 114"/>
                <a:gd name="T29" fmla="*/ 75 h 115"/>
                <a:gd name="T30" fmla="*/ 0 w 114"/>
                <a:gd name="T31" fmla="*/ 57 h 115"/>
                <a:gd name="T32" fmla="*/ 3 w 114"/>
                <a:gd name="T33" fmla="*/ 39 h 115"/>
                <a:gd name="T34" fmla="*/ 12 w 114"/>
                <a:gd name="T35" fmla="*/ 23 h 115"/>
                <a:gd name="T36" fmla="*/ 24 w 114"/>
                <a:gd name="T37" fmla="*/ 11 h 115"/>
                <a:gd name="T38" fmla="*/ 40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9" name="Freeform 370"/>
            <p:cNvSpPr>
              <a:spLocks/>
            </p:cNvSpPr>
            <p:nvPr/>
          </p:nvSpPr>
          <p:spPr bwMode="auto">
            <a:xfrm>
              <a:off x="10361613" y="4446588"/>
              <a:ext cx="19050" cy="19050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3 h 115"/>
                <a:gd name="T4" fmla="*/ 91 w 114"/>
                <a:gd name="T5" fmla="*/ 11 h 115"/>
                <a:gd name="T6" fmla="*/ 102 w 114"/>
                <a:gd name="T7" fmla="*/ 23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5 h 115"/>
                <a:gd name="T14" fmla="*/ 102 w 114"/>
                <a:gd name="T15" fmla="*/ 90 h 115"/>
                <a:gd name="T16" fmla="*/ 91 w 114"/>
                <a:gd name="T17" fmla="*/ 103 h 115"/>
                <a:gd name="T18" fmla="*/ 75 w 114"/>
                <a:gd name="T19" fmla="*/ 111 h 115"/>
                <a:gd name="T20" fmla="*/ 57 w 114"/>
                <a:gd name="T21" fmla="*/ 115 h 115"/>
                <a:gd name="T22" fmla="*/ 39 w 114"/>
                <a:gd name="T23" fmla="*/ 111 h 115"/>
                <a:gd name="T24" fmla="*/ 23 w 114"/>
                <a:gd name="T25" fmla="*/ 103 h 115"/>
                <a:gd name="T26" fmla="*/ 11 w 114"/>
                <a:gd name="T27" fmla="*/ 90 h 115"/>
                <a:gd name="T28" fmla="*/ 3 w 114"/>
                <a:gd name="T29" fmla="*/ 75 h 115"/>
                <a:gd name="T30" fmla="*/ 0 w 114"/>
                <a:gd name="T31" fmla="*/ 57 h 115"/>
                <a:gd name="T32" fmla="*/ 3 w 114"/>
                <a:gd name="T33" fmla="*/ 39 h 115"/>
                <a:gd name="T34" fmla="*/ 11 w 114"/>
                <a:gd name="T35" fmla="*/ 23 h 115"/>
                <a:gd name="T36" fmla="*/ 23 w 114"/>
                <a:gd name="T37" fmla="*/ 11 h 115"/>
                <a:gd name="T38" fmla="*/ 39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2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2" y="90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0" name="Freeform 371"/>
            <p:cNvSpPr>
              <a:spLocks/>
            </p:cNvSpPr>
            <p:nvPr/>
          </p:nvSpPr>
          <p:spPr bwMode="auto">
            <a:xfrm>
              <a:off x="10326688" y="4556125"/>
              <a:ext cx="17463" cy="19050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3 h 115"/>
                <a:gd name="T4" fmla="*/ 91 w 114"/>
                <a:gd name="T5" fmla="*/ 11 h 115"/>
                <a:gd name="T6" fmla="*/ 104 w 114"/>
                <a:gd name="T7" fmla="*/ 24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5 h 115"/>
                <a:gd name="T14" fmla="*/ 104 w 114"/>
                <a:gd name="T15" fmla="*/ 92 h 115"/>
                <a:gd name="T16" fmla="*/ 91 w 114"/>
                <a:gd name="T17" fmla="*/ 103 h 115"/>
                <a:gd name="T18" fmla="*/ 75 w 114"/>
                <a:gd name="T19" fmla="*/ 111 h 115"/>
                <a:gd name="T20" fmla="*/ 57 w 114"/>
                <a:gd name="T21" fmla="*/ 115 h 115"/>
                <a:gd name="T22" fmla="*/ 40 w 114"/>
                <a:gd name="T23" fmla="*/ 111 h 115"/>
                <a:gd name="T24" fmla="*/ 24 w 114"/>
                <a:gd name="T25" fmla="*/ 103 h 115"/>
                <a:gd name="T26" fmla="*/ 12 w 114"/>
                <a:gd name="T27" fmla="*/ 92 h 115"/>
                <a:gd name="T28" fmla="*/ 3 w 114"/>
                <a:gd name="T29" fmla="*/ 75 h 115"/>
                <a:gd name="T30" fmla="*/ 0 w 114"/>
                <a:gd name="T31" fmla="*/ 57 h 115"/>
                <a:gd name="T32" fmla="*/ 3 w 114"/>
                <a:gd name="T33" fmla="*/ 39 h 115"/>
                <a:gd name="T34" fmla="*/ 12 w 114"/>
                <a:gd name="T35" fmla="*/ 24 h 115"/>
                <a:gd name="T36" fmla="*/ 24 w 114"/>
                <a:gd name="T37" fmla="*/ 11 h 115"/>
                <a:gd name="T38" fmla="*/ 40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2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2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1" name="Freeform 372"/>
            <p:cNvSpPr>
              <a:spLocks/>
            </p:cNvSpPr>
            <p:nvPr/>
          </p:nvSpPr>
          <p:spPr bwMode="auto">
            <a:xfrm>
              <a:off x="10326688" y="4584700"/>
              <a:ext cx="17463" cy="17462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3 h 115"/>
                <a:gd name="T4" fmla="*/ 91 w 114"/>
                <a:gd name="T5" fmla="*/ 12 h 115"/>
                <a:gd name="T6" fmla="*/ 104 w 114"/>
                <a:gd name="T7" fmla="*/ 23 h 115"/>
                <a:gd name="T8" fmla="*/ 111 w 114"/>
                <a:gd name="T9" fmla="*/ 40 h 115"/>
                <a:gd name="T10" fmla="*/ 114 w 114"/>
                <a:gd name="T11" fmla="*/ 58 h 115"/>
                <a:gd name="T12" fmla="*/ 111 w 114"/>
                <a:gd name="T13" fmla="*/ 75 h 115"/>
                <a:gd name="T14" fmla="*/ 104 w 114"/>
                <a:gd name="T15" fmla="*/ 91 h 115"/>
                <a:gd name="T16" fmla="*/ 91 w 114"/>
                <a:gd name="T17" fmla="*/ 104 h 115"/>
                <a:gd name="T18" fmla="*/ 75 w 114"/>
                <a:gd name="T19" fmla="*/ 112 h 115"/>
                <a:gd name="T20" fmla="*/ 57 w 114"/>
                <a:gd name="T21" fmla="*/ 115 h 115"/>
                <a:gd name="T22" fmla="*/ 40 w 114"/>
                <a:gd name="T23" fmla="*/ 112 h 115"/>
                <a:gd name="T24" fmla="*/ 24 w 114"/>
                <a:gd name="T25" fmla="*/ 104 h 115"/>
                <a:gd name="T26" fmla="*/ 12 w 114"/>
                <a:gd name="T27" fmla="*/ 91 h 115"/>
                <a:gd name="T28" fmla="*/ 3 w 114"/>
                <a:gd name="T29" fmla="*/ 75 h 115"/>
                <a:gd name="T30" fmla="*/ 0 w 114"/>
                <a:gd name="T31" fmla="*/ 58 h 115"/>
                <a:gd name="T32" fmla="*/ 3 w 114"/>
                <a:gd name="T33" fmla="*/ 40 h 115"/>
                <a:gd name="T34" fmla="*/ 12 w 114"/>
                <a:gd name="T35" fmla="*/ 23 h 115"/>
                <a:gd name="T36" fmla="*/ 24 w 114"/>
                <a:gd name="T37" fmla="*/ 12 h 115"/>
                <a:gd name="T38" fmla="*/ 40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4" y="23"/>
                  </a:lnTo>
                  <a:lnTo>
                    <a:pt x="111" y="40"/>
                  </a:lnTo>
                  <a:lnTo>
                    <a:pt x="114" y="58"/>
                  </a:lnTo>
                  <a:lnTo>
                    <a:pt x="111" y="75"/>
                  </a:lnTo>
                  <a:lnTo>
                    <a:pt x="104" y="91"/>
                  </a:lnTo>
                  <a:lnTo>
                    <a:pt x="91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2" name="Freeform 373"/>
            <p:cNvSpPr>
              <a:spLocks/>
            </p:cNvSpPr>
            <p:nvPr/>
          </p:nvSpPr>
          <p:spPr bwMode="auto">
            <a:xfrm>
              <a:off x="10326688" y="4611688"/>
              <a:ext cx="17463" cy="17462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3 h 115"/>
                <a:gd name="T4" fmla="*/ 91 w 114"/>
                <a:gd name="T5" fmla="*/ 11 h 115"/>
                <a:gd name="T6" fmla="*/ 104 w 114"/>
                <a:gd name="T7" fmla="*/ 24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5 h 115"/>
                <a:gd name="T14" fmla="*/ 104 w 114"/>
                <a:gd name="T15" fmla="*/ 90 h 115"/>
                <a:gd name="T16" fmla="*/ 91 w 114"/>
                <a:gd name="T17" fmla="*/ 103 h 115"/>
                <a:gd name="T18" fmla="*/ 75 w 114"/>
                <a:gd name="T19" fmla="*/ 111 h 115"/>
                <a:gd name="T20" fmla="*/ 57 w 114"/>
                <a:gd name="T21" fmla="*/ 115 h 115"/>
                <a:gd name="T22" fmla="*/ 40 w 114"/>
                <a:gd name="T23" fmla="*/ 111 h 115"/>
                <a:gd name="T24" fmla="*/ 24 w 114"/>
                <a:gd name="T25" fmla="*/ 103 h 115"/>
                <a:gd name="T26" fmla="*/ 12 w 114"/>
                <a:gd name="T27" fmla="*/ 90 h 115"/>
                <a:gd name="T28" fmla="*/ 3 w 114"/>
                <a:gd name="T29" fmla="*/ 75 h 115"/>
                <a:gd name="T30" fmla="*/ 0 w 114"/>
                <a:gd name="T31" fmla="*/ 57 h 115"/>
                <a:gd name="T32" fmla="*/ 3 w 114"/>
                <a:gd name="T33" fmla="*/ 39 h 115"/>
                <a:gd name="T34" fmla="*/ 12 w 114"/>
                <a:gd name="T35" fmla="*/ 24 h 115"/>
                <a:gd name="T36" fmla="*/ 24 w 114"/>
                <a:gd name="T37" fmla="*/ 11 h 115"/>
                <a:gd name="T38" fmla="*/ 40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3" name="Freeform 374"/>
            <p:cNvSpPr>
              <a:spLocks/>
            </p:cNvSpPr>
            <p:nvPr/>
          </p:nvSpPr>
          <p:spPr bwMode="auto">
            <a:xfrm>
              <a:off x="10326688" y="4638675"/>
              <a:ext cx="17463" cy="19050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3 h 115"/>
                <a:gd name="T4" fmla="*/ 91 w 114"/>
                <a:gd name="T5" fmla="*/ 12 h 115"/>
                <a:gd name="T6" fmla="*/ 104 w 114"/>
                <a:gd name="T7" fmla="*/ 24 h 115"/>
                <a:gd name="T8" fmla="*/ 111 w 114"/>
                <a:gd name="T9" fmla="*/ 40 h 115"/>
                <a:gd name="T10" fmla="*/ 114 w 114"/>
                <a:gd name="T11" fmla="*/ 58 h 115"/>
                <a:gd name="T12" fmla="*/ 111 w 114"/>
                <a:gd name="T13" fmla="*/ 75 h 115"/>
                <a:gd name="T14" fmla="*/ 104 w 114"/>
                <a:gd name="T15" fmla="*/ 91 h 115"/>
                <a:gd name="T16" fmla="*/ 91 w 114"/>
                <a:gd name="T17" fmla="*/ 104 h 115"/>
                <a:gd name="T18" fmla="*/ 75 w 114"/>
                <a:gd name="T19" fmla="*/ 112 h 115"/>
                <a:gd name="T20" fmla="*/ 57 w 114"/>
                <a:gd name="T21" fmla="*/ 115 h 115"/>
                <a:gd name="T22" fmla="*/ 40 w 114"/>
                <a:gd name="T23" fmla="*/ 112 h 115"/>
                <a:gd name="T24" fmla="*/ 24 w 114"/>
                <a:gd name="T25" fmla="*/ 104 h 115"/>
                <a:gd name="T26" fmla="*/ 12 w 114"/>
                <a:gd name="T27" fmla="*/ 91 h 115"/>
                <a:gd name="T28" fmla="*/ 3 w 114"/>
                <a:gd name="T29" fmla="*/ 75 h 115"/>
                <a:gd name="T30" fmla="*/ 0 w 114"/>
                <a:gd name="T31" fmla="*/ 58 h 115"/>
                <a:gd name="T32" fmla="*/ 3 w 114"/>
                <a:gd name="T33" fmla="*/ 40 h 115"/>
                <a:gd name="T34" fmla="*/ 12 w 114"/>
                <a:gd name="T35" fmla="*/ 24 h 115"/>
                <a:gd name="T36" fmla="*/ 24 w 114"/>
                <a:gd name="T37" fmla="*/ 12 h 115"/>
                <a:gd name="T38" fmla="*/ 40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3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1" y="40"/>
                  </a:lnTo>
                  <a:lnTo>
                    <a:pt x="114" y="58"/>
                  </a:lnTo>
                  <a:lnTo>
                    <a:pt x="111" y="75"/>
                  </a:lnTo>
                  <a:lnTo>
                    <a:pt x="104" y="91"/>
                  </a:lnTo>
                  <a:lnTo>
                    <a:pt x="91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" name="Freeform 375"/>
            <p:cNvSpPr>
              <a:spLocks/>
            </p:cNvSpPr>
            <p:nvPr/>
          </p:nvSpPr>
          <p:spPr bwMode="auto">
            <a:xfrm>
              <a:off x="10326688" y="4665663"/>
              <a:ext cx="17463" cy="19050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3 h 115"/>
                <a:gd name="T4" fmla="*/ 91 w 114"/>
                <a:gd name="T5" fmla="*/ 11 h 115"/>
                <a:gd name="T6" fmla="*/ 104 w 114"/>
                <a:gd name="T7" fmla="*/ 24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5 h 115"/>
                <a:gd name="T14" fmla="*/ 104 w 114"/>
                <a:gd name="T15" fmla="*/ 90 h 115"/>
                <a:gd name="T16" fmla="*/ 91 w 114"/>
                <a:gd name="T17" fmla="*/ 103 h 115"/>
                <a:gd name="T18" fmla="*/ 75 w 114"/>
                <a:gd name="T19" fmla="*/ 111 h 115"/>
                <a:gd name="T20" fmla="*/ 57 w 114"/>
                <a:gd name="T21" fmla="*/ 115 h 115"/>
                <a:gd name="T22" fmla="*/ 40 w 114"/>
                <a:gd name="T23" fmla="*/ 111 h 115"/>
                <a:gd name="T24" fmla="*/ 24 w 114"/>
                <a:gd name="T25" fmla="*/ 103 h 115"/>
                <a:gd name="T26" fmla="*/ 12 w 114"/>
                <a:gd name="T27" fmla="*/ 90 h 115"/>
                <a:gd name="T28" fmla="*/ 3 w 114"/>
                <a:gd name="T29" fmla="*/ 75 h 115"/>
                <a:gd name="T30" fmla="*/ 0 w 114"/>
                <a:gd name="T31" fmla="*/ 57 h 115"/>
                <a:gd name="T32" fmla="*/ 3 w 114"/>
                <a:gd name="T33" fmla="*/ 39 h 115"/>
                <a:gd name="T34" fmla="*/ 12 w 114"/>
                <a:gd name="T35" fmla="*/ 24 h 115"/>
                <a:gd name="T36" fmla="*/ 24 w 114"/>
                <a:gd name="T37" fmla="*/ 11 h 115"/>
                <a:gd name="T38" fmla="*/ 40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" name="Freeform 376"/>
            <p:cNvSpPr>
              <a:spLocks/>
            </p:cNvSpPr>
            <p:nvPr/>
          </p:nvSpPr>
          <p:spPr bwMode="auto">
            <a:xfrm>
              <a:off x="10361613" y="4684713"/>
              <a:ext cx="19050" cy="17462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3 h 115"/>
                <a:gd name="T4" fmla="*/ 91 w 114"/>
                <a:gd name="T5" fmla="*/ 11 h 115"/>
                <a:gd name="T6" fmla="*/ 102 w 114"/>
                <a:gd name="T7" fmla="*/ 24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5 h 115"/>
                <a:gd name="T14" fmla="*/ 102 w 114"/>
                <a:gd name="T15" fmla="*/ 90 h 115"/>
                <a:gd name="T16" fmla="*/ 91 w 114"/>
                <a:gd name="T17" fmla="*/ 103 h 115"/>
                <a:gd name="T18" fmla="*/ 75 w 114"/>
                <a:gd name="T19" fmla="*/ 111 h 115"/>
                <a:gd name="T20" fmla="*/ 57 w 114"/>
                <a:gd name="T21" fmla="*/ 115 h 115"/>
                <a:gd name="T22" fmla="*/ 39 w 114"/>
                <a:gd name="T23" fmla="*/ 111 h 115"/>
                <a:gd name="T24" fmla="*/ 23 w 114"/>
                <a:gd name="T25" fmla="*/ 103 h 115"/>
                <a:gd name="T26" fmla="*/ 11 w 114"/>
                <a:gd name="T27" fmla="*/ 90 h 115"/>
                <a:gd name="T28" fmla="*/ 3 w 114"/>
                <a:gd name="T29" fmla="*/ 75 h 115"/>
                <a:gd name="T30" fmla="*/ 0 w 114"/>
                <a:gd name="T31" fmla="*/ 57 h 115"/>
                <a:gd name="T32" fmla="*/ 3 w 114"/>
                <a:gd name="T33" fmla="*/ 39 h 115"/>
                <a:gd name="T34" fmla="*/ 11 w 114"/>
                <a:gd name="T35" fmla="*/ 24 h 115"/>
                <a:gd name="T36" fmla="*/ 23 w 114"/>
                <a:gd name="T37" fmla="*/ 11 h 115"/>
                <a:gd name="T38" fmla="*/ 39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2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2" y="90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" name="Freeform 377"/>
            <p:cNvSpPr>
              <a:spLocks/>
            </p:cNvSpPr>
            <p:nvPr/>
          </p:nvSpPr>
          <p:spPr bwMode="auto">
            <a:xfrm>
              <a:off x="10398126" y="4684713"/>
              <a:ext cx="19050" cy="17462"/>
            </a:xfrm>
            <a:custGeom>
              <a:avLst/>
              <a:gdLst>
                <a:gd name="T0" fmla="*/ 57 w 114"/>
                <a:gd name="T1" fmla="*/ 0 h 115"/>
                <a:gd name="T2" fmla="*/ 76 w 114"/>
                <a:gd name="T3" fmla="*/ 3 h 115"/>
                <a:gd name="T4" fmla="*/ 91 w 114"/>
                <a:gd name="T5" fmla="*/ 11 h 115"/>
                <a:gd name="T6" fmla="*/ 104 w 114"/>
                <a:gd name="T7" fmla="*/ 24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5 h 115"/>
                <a:gd name="T14" fmla="*/ 104 w 114"/>
                <a:gd name="T15" fmla="*/ 90 h 115"/>
                <a:gd name="T16" fmla="*/ 91 w 114"/>
                <a:gd name="T17" fmla="*/ 103 h 115"/>
                <a:gd name="T18" fmla="*/ 76 w 114"/>
                <a:gd name="T19" fmla="*/ 111 h 115"/>
                <a:gd name="T20" fmla="*/ 57 w 114"/>
                <a:gd name="T21" fmla="*/ 115 h 115"/>
                <a:gd name="T22" fmla="*/ 39 w 114"/>
                <a:gd name="T23" fmla="*/ 111 h 115"/>
                <a:gd name="T24" fmla="*/ 24 w 114"/>
                <a:gd name="T25" fmla="*/ 103 h 115"/>
                <a:gd name="T26" fmla="*/ 11 w 114"/>
                <a:gd name="T27" fmla="*/ 90 h 115"/>
                <a:gd name="T28" fmla="*/ 3 w 114"/>
                <a:gd name="T29" fmla="*/ 75 h 115"/>
                <a:gd name="T30" fmla="*/ 0 w 114"/>
                <a:gd name="T31" fmla="*/ 57 h 115"/>
                <a:gd name="T32" fmla="*/ 3 w 114"/>
                <a:gd name="T33" fmla="*/ 39 h 115"/>
                <a:gd name="T34" fmla="*/ 11 w 114"/>
                <a:gd name="T35" fmla="*/ 24 h 115"/>
                <a:gd name="T36" fmla="*/ 24 w 114"/>
                <a:gd name="T37" fmla="*/ 11 h 115"/>
                <a:gd name="T38" fmla="*/ 39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4" y="90"/>
                  </a:lnTo>
                  <a:lnTo>
                    <a:pt x="91" y="103"/>
                  </a:lnTo>
                  <a:lnTo>
                    <a:pt x="76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4" name="Group 1023"/>
          <p:cNvGrpSpPr/>
          <p:nvPr/>
        </p:nvGrpSpPr>
        <p:grpSpPr>
          <a:xfrm>
            <a:off x="8203890" y="4236891"/>
            <a:ext cx="452438" cy="547687"/>
            <a:chOff x="9150350" y="4237038"/>
            <a:chExt cx="452438" cy="5476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21" name="Freeform 382"/>
            <p:cNvSpPr>
              <a:spLocks noEditPoints="1"/>
            </p:cNvSpPr>
            <p:nvPr/>
          </p:nvSpPr>
          <p:spPr bwMode="auto">
            <a:xfrm>
              <a:off x="9150350" y="4237038"/>
              <a:ext cx="452438" cy="547687"/>
            </a:xfrm>
            <a:custGeom>
              <a:avLst/>
              <a:gdLst>
                <a:gd name="T0" fmla="*/ 2508 w 2850"/>
                <a:gd name="T1" fmla="*/ 3335 h 3450"/>
                <a:gd name="T2" fmla="*/ 1425 w 2850"/>
                <a:gd name="T3" fmla="*/ 1794 h 3450"/>
                <a:gd name="T4" fmla="*/ 716 w 2850"/>
                <a:gd name="T5" fmla="*/ 2283 h 3450"/>
                <a:gd name="T6" fmla="*/ 650 w 2850"/>
                <a:gd name="T7" fmla="*/ 2391 h 3450"/>
                <a:gd name="T8" fmla="*/ 627 w 2850"/>
                <a:gd name="T9" fmla="*/ 2517 h 3450"/>
                <a:gd name="T10" fmla="*/ 2223 w 2850"/>
                <a:gd name="T11" fmla="*/ 2517 h 3450"/>
                <a:gd name="T12" fmla="*/ 2200 w 2850"/>
                <a:gd name="T13" fmla="*/ 2391 h 3450"/>
                <a:gd name="T14" fmla="*/ 2134 w 2850"/>
                <a:gd name="T15" fmla="*/ 2283 h 3450"/>
                <a:gd name="T16" fmla="*/ 1425 w 2850"/>
                <a:gd name="T17" fmla="*/ 1794 h 3450"/>
                <a:gd name="T18" fmla="*/ 630 w 2850"/>
                <a:gd name="T19" fmla="*/ 976 h 3450"/>
                <a:gd name="T20" fmla="*/ 667 w 2850"/>
                <a:gd name="T21" fmla="*/ 1097 h 3450"/>
                <a:gd name="T22" fmla="*/ 746 w 2850"/>
                <a:gd name="T23" fmla="*/ 1196 h 3450"/>
                <a:gd name="T24" fmla="*/ 2070 w 2850"/>
                <a:gd name="T25" fmla="*/ 1223 h 3450"/>
                <a:gd name="T26" fmla="*/ 2160 w 2850"/>
                <a:gd name="T27" fmla="*/ 1133 h 3450"/>
                <a:gd name="T28" fmla="*/ 2213 w 2850"/>
                <a:gd name="T29" fmla="*/ 1018 h 3450"/>
                <a:gd name="T30" fmla="*/ 2223 w 2850"/>
                <a:gd name="T31" fmla="*/ 345 h 3450"/>
                <a:gd name="T32" fmla="*/ 342 w 2850"/>
                <a:gd name="T33" fmla="*/ 230 h 3450"/>
                <a:gd name="T34" fmla="*/ 342 w 2850"/>
                <a:gd name="T35" fmla="*/ 115 h 3450"/>
                <a:gd name="T36" fmla="*/ 2811 w 2850"/>
                <a:gd name="T37" fmla="*/ 3 h 3450"/>
                <a:gd name="T38" fmla="*/ 2847 w 2850"/>
                <a:gd name="T39" fmla="*/ 40 h 3450"/>
                <a:gd name="T40" fmla="*/ 2839 w 2850"/>
                <a:gd name="T41" fmla="*/ 92 h 3450"/>
                <a:gd name="T42" fmla="*/ 2793 w 2850"/>
                <a:gd name="T43" fmla="*/ 115 h 3450"/>
                <a:gd name="T44" fmla="*/ 2337 w 2850"/>
                <a:gd name="T45" fmla="*/ 345 h 3450"/>
                <a:gd name="T46" fmla="*/ 2326 w 2850"/>
                <a:gd name="T47" fmla="*/ 1034 h 3450"/>
                <a:gd name="T48" fmla="*/ 2271 w 2850"/>
                <a:gd name="T49" fmla="*/ 1173 h 3450"/>
                <a:gd name="T50" fmla="*/ 2173 w 2850"/>
                <a:gd name="T51" fmla="*/ 1288 h 3450"/>
                <a:gd name="T52" fmla="*/ 2133 w 2850"/>
                <a:gd name="T53" fmla="*/ 2132 h 3450"/>
                <a:gd name="T54" fmla="*/ 2243 w 2850"/>
                <a:gd name="T55" fmla="*/ 2235 h 3450"/>
                <a:gd name="T56" fmla="*/ 2312 w 2850"/>
                <a:gd name="T57" fmla="*/ 2367 h 3450"/>
                <a:gd name="T58" fmla="*/ 2337 w 2850"/>
                <a:gd name="T59" fmla="*/ 2517 h 3450"/>
                <a:gd name="T60" fmla="*/ 2622 w 2850"/>
                <a:gd name="T61" fmla="*/ 3335 h 3450"/>
                <a:gd name="T62" fmla="*/ 2826 w 2850"/>
                <a:gd name="T63" fmla="*/ 3347 h 3450"/>
                <a:gd name="T64" fmla="*/ 2850 w 2850"/>
                <a:gd name="T65" fmla="*/ 3393 h 3450"/>
                <a:gd name="T66" fmla="*/ 2826 w 2850"/>
                <a:gd name="T67" fmla="*/ 3439 h 3450"/>
                <a:gd name="T68" fmla="*/ 57 w 2850"/>
                <a:gd name="T69" fmla="*/ 3450 h 3450"/>
                <a:gd name="T70" fmla="*/ 11 w 2850"/>
                <a:gd name="T71" fmla="*/ 3426 h 3450"/>
                <a:gd name="T72" fmla="*/ 3 w 2850"/>
                <a:gd name="T73" fmla="*/ 3375 h 3450"/>
                <a:gd name="T74" fmla="*/ 39 w 2850"/>
                <a:gd name="T75" fmla="*/ 3338 h 3450"/>
                <a:gd name="T76" fmla="*/ 228 w 2850"/>
                <a:gd name="T77" fmla="*/ 3105 h 3450"/>
                <a:gd name="T78" fmla="*/ 516 w 2850"/>
                <a:gd name="T79" fmla="*/ 2466 h 3450"/>
                <a:gd name="T80" fmla="*/ 557 w 2850"/>
                <a:gd name="T81" fmla="*/ 2321 h 3450"/>
                <a:gd name="T82" fmla="*/ 640 w 2850"/>
                <a:gd name="T83" fmla="*/ 2198 h 3450"/>
                <a:gd name="T84" fmla="*/ 1322 w 2850"/>
                <a:gd name="T85" fmla="*/ 1725 h 3450"/>
                <a:gd name="T86" fmla="*/ 640 w 2850"/>
                <a:gd name="T87" fmla="*/ 1252 h 3450"/>
                <a:gd name="T88" fmla="*/ 557 w 2850"/>
                <a:gd name="T89" fmla="*/ 1129 h 3450"/>
                <a:gd name="T90" fmla="*/ 516 w 2850"/>
                <a:gd name="T91" fmla="*/ 984 h 3450"/>
                <a:gd name="T92" fmla="*/ 228 w 2850"/>
                <a:gd name="T93" fmla="*/ 345 h 3450"/>
                <a:gd name="T94" fmla="*/ 39 w 2850"/>
                <a:gd name="T95" fmla="*/ 112 h 3450"/>
                <a:gd name="T96" fmla="*/ 3 w 2850"/>
                <a:gd name="T97" fmla="*/ 75 h 3450"/>
                <a:gd name="T98" fmla="*/ 11 w 2850"/>
                <a:gd name="T99" fmla="*/ 24 h 3450"/>
                <a:gd name="T100" fmla="*/ 57 w 2850"/>
                <a:gd name="T101" fmla="*/ 0 h 3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50" h="3450">
                  <a:moveTo>
                    <a:pt x="342" y="3220"/>
                  </a:moveTo>
                  <a:lnTo>
                    <a:pt x="342" y="3335"/>
                  </a:lnTo>
                  <a:lnTo>
                    <a:pt x="2508" y="3335"/>
                  </a:lnTo>
                  <a:lnTo>
                    <a:pt x="2508" y="3220"/>
                  </a:lnTo>
                  <a:lnTo>
                    <a:pt x="342" y="3220"/>
                  </a:lnTo>
                  <a:close/>
                  <a:moveTo>
                    <a:pt x="1425" y="1794"/>
                  </a:moveTo>
                  <a:lnTo>
                    <a:pt x="780" y="2227"/>
                  </a:lnTo>
                  <a:lnTo>
                    <a:pt x="746" y="2254"/>
                  </a:lnTo>
                  <a:lnTo>
                    <a:pt x="716" y="2283"/>
                  </a:lnTo>
                  <a:lnTo>
                    <a:pt x="690" y="2317"/>
                  </a:lnTo>
                  <a:lnTo>
                    <a:pt x="667" y="2353"/>
                  </a:lnTo>
                  <a:lnTo>
                    <a:pt x="650" y="2391"/>
                  </a:lnTo>
                  <a:lnTo>
                    <a:pt x="637" y="2432"/>
                  </a:lnTo>
                  <a:lnTo>
                    <a:pt x="630" y="2474"/>
                  </a:lnTo>
                  <a:lnTo>
                    <a:pt x="627" y="2517"/>
                  </a:lnTo>
                  <a:lnTo>
                    <a:pt x="627" y="3105"/>
                  </a:lnTo>
                  <a:lnTo>
                    <a:pt x="2223" y="3105"/>
                  </a:lnTo>
                  <a:lnTo>
                    <a:pt x="2223" y="2517"/>
                  </a:lnTo>
                  <a:lnTo>
                    <a:pt x="2220" y="2474"/>
                  </a:lnTo>
                  <a:lnTo>
                    <a:pt x="2213" y="2432"/>
                  </a:lnTo>
                  <a:lnTo>
                    <a:pt x="2200" y="2391"/>
                  </a:lnTo>
                  <a:lnTo>
                    <a:pt x="2183" y="2353"/>
                  </a:lnTo>
                  <a:lnTo>
                    <a:pt x="2160" y="2317"/>
                  </a:lnTo>
                  <a:lnTo>
                    <a:pt x="2134" y="2283"/>
                  </a:lnTo>
                  <a:lnTo>
                    <a:pt x="2104" y="2254"/>
                  </a:lnTo>
                  <a:lnTo>
                    <a:pt x="2070" y="2227"/>
                  </a:lnTo>
                  <a:lnTo>
                    <a:pt x="1425" y="1794"/>
                  </a:lnTo>
                  <a:close/>
                  <a:moveTo>
                    <a:pt x="627" y="345"/>
                  </a:moveTo>
                  <a:lnTo>
                    <a:pt x="627" y="933"/>
                  </a:lnTo>
                  <a:lnTo>
                    <a:pt x="630" y="976"/>
                  </a:lnTo>
                  <a:lnTo>
                    <a:pt x="637" y="1018"/>
                  </a:lnTo>
                  <a:lnTo>
                    <a:pt x="650" y="1059"/>
                  </a:lnTo>
                  <a:lnTo>
                    <a:pt x="667" y="1097"/>
                  </a:lnTo>
                  <a:lnTo>
                    <a:pt x="690" y="1133"/>
                  </a:lnTo>
                  <a:lnTo>
                    <a:pt x="716" y="1167"/>
                  </a:lnTo>
                  <a:lnTo>
                    <a:pt x="746" y="1196"/>
                  </a:lnTo>
                  <a:lnTo>
                    <a:pt x="780" y="1223"/>
                  </a:lnTo>
                  <a:lnTo>
                    <a:pt x="1425" y="1656"/>
                  </a:lnTo>
                  <a:lnTo>
                    <a:pt x="2070" y="1223"/>
                  </a:lnTo>
                  <a:lnTo>
                    <a:pt x="2104" y="1196"/>
                  </a:lnTo>
                  <a:lnTo>
                    <a:pt x="2134" y="1167"/>
                  </a:lnTo>
                  <a:lnTo>
                    <a:pt x="2160" y="1133"/>
                  </a:lnTo>
                  <a:lnTo>
                    <a:pt x="2183" y="1097"/>
                  </a:lnTo>
                  <a:lnTo>
                    <a:pt x="2200" y="1059"/>
                  </a:lnTo>
                  <a:lnTo>
                    <a:pt x="2213" y="1018"/>
                  </a:lnTo>
                  <a:lnTo>
                    <a:pt x="2220" y="976"/>
                  </a:lnTo>
                  <a:lnTo>
                    <a:pt x="2223" y="933"/>
                  </a:lnTo>
                  <a:lnTo>
                    <a:pt x="2223" y="345"/>
                  </a:lnTo>
                  <a:lnTo>
                    <a:pt x="627" y="345"/>
                  </a:lnTo>
                  <a:close/>
                  <a:moveTo>
                    <a:pt x="342" y="115"/>
                  </a:moveTo>
                  <a:lnTo>
                    <a:pt x="342" y="230"/>
                  </a:lnTo>
                  <a:lnTo>
                    <a:pt x="2508" y="230"/>
                  </a:lnTo>
                  <a:lnTo>
                    <a:pt x="2508" y="115"/>
                  </a:lnTo>
                  <a:lnTo>
                    <a:pt x="342" y="115"/>
                  </a:lnTo>
                  <a:close/>
                  <a:moveTo>
                    <a:pt x="57" y="0"/>
                  </a:moveTo>
                  <a:lnTo>
                    <a:pt x="2793" y="0"/>
                  </a:lnTo>
                  <a:lnTo>
                    <a:pt x="2811" y="3"/>
                  </a:lnTo>
                  <a:lnTo>
                    <a:pt x="2826" y="12"/>
                  </a:lnTo>
                  <a:lnTo>
                    <a:pt x="2839" y="24"/>
                  </a:lnTo>
                  <a:lnTo>
                    <a:pt x="2847" y="40"/>
                  </a:lnTo>
                  <a:lnTo>
                    <a:pt x="2850" y="58"/>
                  </a:lnTo>
                  <a:lnTo>
                    <a:pt x="2847" y="75"/>
                  </a:lnTo>
                  <a:lnTo>
                    <a:pt x="2839" y="92"/>
                  </a:lnTo>
                  <a:lnTo>
                    <a:pt x="2826" y="104"/>
                  </a:lnTo>
                  <a:lnTo>
                    <a:pt x="2811" y="112"/>
                  </a:lnTo>
                  <a:lnTo>
                    <a:pt x="2793" y="115"/>
                  </a:lnTo>
                  <a:lnTo>
                    <a:pt x="2622" y="115"/>
                  </a:lnTo>
                  <a:lnTo>
                    <a:pt x="2622" y="345"/>
                  </a:lnTo>
                  <a:lnTo>
                    <a:pt x="2337" y="345"/>
                  </a:lnTo>
                  <a:lnTo>
                    <a:pt x="2337" y="933"/>
                  </a:lnTo>
                  <a:lnTo>
                    <a:pt x="2334" y="984"/>
                  </a:lnTo>
                  <a:lnTo>
                    <a:pt x="2326" y="1034"/>
                  </a:lnTo>
                  <a:lnTo>
                    <a:pt x="2312" y="1083"/>
                  </a:lnTo>
                  <a:lnTo>
                    <a:pt x="2293" y="1129"/>
                  </a:lnTo>
                  <a:lnTo>
                    <a:pt x="2271" y="1173"/>
                  </a:lnTo>
                  <a:lnTo>
                    <a:pt x="2243" y="1215"/>
                  </a:lnTo>
                  <a:lnTo>
                    <a:pt x="2210" y="1252"/>
                  </a:lnTo>
                  <a:lnTo>
                    <a:pt x="2173" y="1288"/>
                  </a:lnTo>
                  <a:lnTo>
                    <a:pt x="2133" y="1318"/>
                  </a:lnTo>
                  <a:lnTo>
                    <a:pt x="1528" y="1725"/>
                  </a:lnTo>
                  <a:lnTo>
                    <a:pt x="2133" y="2132"/>
                  </a:lnTo>
                  <a:lnTo>
                    <a:pt x="2173" y="2162"/>
                  </a:lnTo>
                  <a:lnTo>
                    <a:pt x="2210" y="2198"/>
                  </a:lnTo>
                  <a:lnTo>
                    <a:pt x="2243" y="2235"/>
                  </a:lnTo>
                  <a:lnTo>
                    <a:pt x="2271" y="2277"/>
                  </a:lnTo>
                  <a:lnTo>
                    <a:pt x="2293" y="2321"/>
                  </a:lnTo>
                  <a:lnTo>
                    <a:pt x="2312" y="2367"/>
                  </a:lnTo>
                  <a:lnTo>
                    <a:pt x="2326" y="2416"/>
                  </a:lnTo>
                  <a:lnTo>
                    <a:pt x="2334" y="2466"/>
                  </a:lnTo>
                  <a:lnTo>
                    <a:pt x="2337" y="2517"/>
                  </a:lnTo>
                  <a:lnTo>
                    <a:pt x="2337" y="3105"/>
                  </a:lnTo>
                  <a:lnTo>
                    <a:pt x="2622" y="3105"/>
                  </a:lnTo>
                  <a:lnTo>
                    <a:pt x="2622" y="3335"/>
                  </a:lnTo>
                  <a:lnTo>
                    <a:pt x="2793" y="3335"/>
                  </a:lnTo>
                  <a:lnTo>
                    <a:pt x="2811" y="3338"/>
                  </a:lnTo>
                  <a:lnTo>
                    <a:pt x="2826" y="3347"/>
                  </a:lnTo>
                  <a:lnTo>
                    <a:pt x="2839" y="3358"/>
                  </a:lnTo>
                  <a:lnTo>
                    <a:pt x="2847" y="3375"/>
                  </a:lnTo>
                  <a:lnTo>
                    <a:pt x="2850" y="3393"/>
                  </a:lnTo>
                  <a:lnTo>
                    <a:pt x="2847" y="3410"/>
                  </a:lnTo>
                  <a:lnTo>
                    <a:pt x="2839" y="3426"/>
                  </a:lnTo>
                  <a:lnTo>
                    <a:pt x="2826" y="3439"/>
                  </a:lnTo>
                  <a:lnTo>
                    <a:pt x="2811" y="3447"/>
                  </a:lnTo>
                  <a:lnTo>
                    <a:pt x="2793" y="3450"/>
                  </a:lnTo>
                  <a:lnTo>
                    <a:pt x="57" y="3450"/>
                  </a:lnTo>
                  <a:lnTo>
                    <a:pt x="39" y="3447"/>
                  </a:lnTo>
                  <a:lnTo>
                    <a:pt x="24" y="3439"/>
                  </a:lnTo>
                  <a:lnTo>
                    <a:pt x="11" y="3426"/>
                  </a:lnTo>
                  <a:lnTo>
                    <a:pt x="3" y="3410"/>
                  </a:lnTo>
                  <a:lnTo>
                    <a:pt x="0" y="3393"/>
                  </a:lnTo>
                  <a:lnTo>
                    <a:pt x="3" y="3375"/>
                  </a:lnTo>
                  <a:lnTo>
                    <a:pt x="11" y="3358"/>
                  </a:lnTo>
                  <a:lnTo>
                    <a:pt x="24" y="3347"/>
                  </a:lnTo>
                  <a:lnTo>
                    <a:pt x="39" y="3338"/>
                  </a:lnTo>
                  <a:lnTo>
                    <a:pt x="57" y="3335"/>
                  </a:lnTo>
                  <a:lnTo>
                    <a:pt x="228" y="3335"/>
                  </a:lnTo>
                  <a:lnTo>
                    <a:pt x="228" y="3105"/>
                  </a:lnTo>
                  <a:lnTo>
                    <a:pt x="513" y="3105"/>
                  </a:lnTo>
                  <a:lnTo>
                    <a:pt x="513" y="2517"/>
                  </a:lnTo>
                  <a:lnTo>
                    <a:pt x="516" y="2466"/>
                  </a:lnTo>
                  <a:lnTo>
                    <a:pt x="524" y="2416"/>
                  </a:lnTo>
                  <a:lnTo>
                    <a:pt x="538" y="2367"/>
                  </a:lnTo>
                  <a:lnTo>
                    <a:pt x="557" y="2321"/>
                  </a:lnTo>
                  <a:lnTo>
                    <a:pt x="579" y="2277"/>
                  </a:lnTo>
                  <a:lnTo>
                    <a:pt x="607" y="2235"/>
                  </a:lnTo>
                  <a:lnTo>
                    <a:pt x="640" y="2198"/>
                  </a:lnTo>
                  <a:lnTo>
                    <a:pt x="677" y="2162"/>
                  </a:lnTo>
                  <a:lnTo>
                    <a:pt x="717" y="2132"/>
                  </a:lnTo>
                  <a:lnTo>
                    <a:pt x="1322" y="1725"/>
                  </a:lnTo>
                  <a:lnTo>
                    <a:pt x="717" y="1318"/>
                  </a:lnTo>
                  <a:lnTo>
                    <a:pt x="677" y="1288"/>
                  </a:lnTo>
                  <a:lnTo>
                    <a:pt x="640" y="1252"/>
                  </a:lnTo>
                  <a:lnTo>
                    <a:pt x="607" y="1215"/>
                  </a:lnTo>
                  <a:lnTo>
                    <a:pt x="579" y="1173"/>
                  </a:lnTo>
                  <a:lnTo>
                    <a:pt x="557" y="1129"/>
                  </a:lnTo>
                  <a:lnTo>
                    <a:pt x="538" y="1083"/>
                  </a:lnTo>
                  <a:lnTo>
                    <a:pt x="524" y="1034"/>
                  </a:lnTo>
                  <a:lnTo>
                    <a:pt x="516" y="984"/>
                  </a:lnTo>
                  <a:lnTo>
                    <a:pt x="513" y="933"/>
                  </a:lnTo>
                  <a:lnTo>
                    <a:pt x="513" y="345"/>
                  </a:lnTo>
                  <a:lnTo>
                    <a:pt x="228" y="345"/>
                  </a:lnTo>
                  <a:lnTo>
                    <a:pt x="228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2" name="Freeform 383"/>
            <p:cNvSpPr>
              <a:spLocks/>
            </p:cNvSpPr>
            <p:nvPr/>
          </p:nvSpPr>
          <p:spPr bwMode="auto">
            <a:xfrm>
              <a:off x="9267825" y="4356100"/>
              <a:ext cx="73025" cy="88900"/>
            </a:xfrm>
            <a:custGeom>
              <a:avLst/>
              <a:gdLst>
                <a:gd name="T0" fmla="*/ 57 w 456"/>
                <a:gd name="T1" fmla="*/ 0 h 566"/>
                <a:gd name="T2" fmla="*/ 75 w 456"/>
                <a:gd name="T3" fmla="*/ 3 h 566"/>
                <a:gd name="T4" fmla="*/ 90 w 456"/>
                <a:gd name="T5" fmla="*/ 11 h 566"/>
                <a:gd name="T6" fmla="*/ 103 w 456"/>
                <a:gd name="T7" fmla="*/ 23 h 566"/>
                <a:gd name="T8" fmla="*/ 111 w 456"/>
                <a:gd name="T9" fmla="*/ 39 h 566"/>
                <a:gd name="T10" fmla="*/ 114 w 456"/>
                <a:gd name="T11" fmla="*/ 57 h 566"/>
                <a:gd name="T12" fmla="*/ 114 w 456"/>
                <a:gd name="T13" fmla="*/ 185 h 566"/>
                <a:gd name="T14" fmla="*/ 116 w 456"/>
                <a:gd name="T15" fmla="*/ 209 h 566"/>
                <a:gd name="T16" fmla="*/ 123 w 456"/>
                <a:gd name="T17" fmla="*/ 231 h 566"/>
                <a:gd name="T18" fmla="*/ 134 w 456"/>
                <a:gd name="T19" fmla="*/ 250 h 566"/>
                <a:gd name="T20" fmla="*/ 148 w 456"/>
                <a:gd name="T21" fmla="*/ 268 h 566"/>
                <a:gd name="T22" fmla="*/ 166 w 456"/>
                <a:gd name="T23" fmla="*/ 283 h 566"/>
                <a:gd name="T24" fmla="*/ 431 w 456"/>
                <a:gd name="T25" fmla="*/ 462 h 566"/>
                <a:gd name="T26" fmla="*/ 443 w 456"/>
                <a:gd name="T27" fmla="*/ 471 h 566"/>
                <a:gd name="T28" fmla="*/ 450 w 456"/>
                <a:gd name="T29" fmla="*/ 484 h 566"/>
                <a:gd name="T30" fmla="*/ 455 w 456"/>
                <a:gd name="T31" fmla="*/ 497 h 566"/>
                <a:gd name="T32" fmla="*/ 456 w 456"/>
                <a:gd name="T33" fmla="*/ 513 h 566"/>
                <a:gd name="T34" fmla="*/ 453 w 456"/>
                <a:gd name="T35" fmla="*/ 527 h 566"/>
                <a:gd name="T36" fmla="*/ 447 w 456"/>
                <a:gd name="T37" fmla="*/ 541 h 566"/>
                <a:gd name="T38" fmla="*/ 437 w 456"/>
                <a:gd name="T39" fmla="*/ 552 h 566"/>
                <a:gd name="T40" fmla="*/ 426 w 456"/>
                <a:gd name="T41" fmla="*/ 560 h 566"/>
                <a:gd name="T42" fmla="*/ 412 w 456"/>
                <a:gd name="T43" fmla="*/ 565 h 566"/>
                <a:gd name="T44" fmla="*/ 399 w 456"/>
                <a:gd name="T45" fmla="*/ 566 h 566"/>
                <a:gd name="T46" fmla="*/ 382 w 456"/>
                <a:gd name="T47" fmla="*/ 564 h 566"/>
                <a:gd name="T48" fmla="*/ 368 w 456"/>
                <a:gd name="T49" fmla="*/ 557 h 566"/>
                <a:gd name="T50" fmla="*/ 104 w 456"/>
                <a:gd name="T51" fmla="*/ 379 h 566"/>
                <a:gd name="T52" fmla="*/ 77 w 456"/>
                <a:gd name="T53" fmla="*/ 359 h 566"/>
                <a:gd name="T54" fmla="*/ 55 w 456"/>
                <a:gd name="T55" fmla="*/ 335 h 566"/>
                <a:gd name="T56" fmla="*/ 35 w 456"/>
                <a:gd name="T57" fmla="*/ 309 h 566"/>
                <a:gd name="T58" fmla="*/ 20 w 456"/>
                <a:gd name="T59" fmla="*/ 281 h 566"/>
                <a:gd name="T60" fmla="*/ 9 w 456"/>
                <a:gd name="T61" fmla="*/ 250 h 566"/>
                <a:gd name="T62" fmla="*/ 2 w 456"/>
                <a:gd name="T63" fmla="*/ 218 h 566"/>
                <a:gd name="T64" fmla="*/ 0 w 456"/>
                <a:gd name="T65" fmla="*/ 185 h 566"/>
                <a:gd name="T66" fmla="*/ 0 w 456"/>
                <a:gd name="T67" fmla="*/ 57 h 566"/>
                <a:gd name="T68" fmla="*/ 3 w 456"/>
                <a:gd name="T69" fmla="*/ 39 h 566"/>
                <a:gd name="T70" fmla="*/ 11 w 456"/>
                <a:gd name="T71" fmla="*/ 23 h 566"/>
                <a:gd name="T72" fmla="*/ 23 w 456"/>
                <a:gd name="T73" fmla="*/ 11 h 566"/>
                <a:gd name="T74" fmla="*/ 39 w 456"/>
                <a:gd name="T75" fmla="*/ 3 h 566"/>
                <a:gd name="T76" fmla="*/ 57 w 456"/>
                <a:gd name="T77" fmla="*/ 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56" h="566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4" y="185"/>
                  </a:lnTo>
                  <a:lnTo>
                    <a:pt x="116" y="209"/>
                  </a:lnTo>
                  <a:lnTo>
                    <a:pt x="123" y="231"/>
                  </a:lnTo>
                  <a:lnTo>
                    <a:pt x="134" y="250"/>
                  </a:lnTo>
                  <a:lnTo>
                    <a:pt x="148" y="268"/>
                  </a:lnTo>
                  <a:lnTo>
                    <a:pt x="166" y="283"/>
                  </a:lnTo>
                  <a:lnTo>
                    <a:pt x="431" y="462"/>
                  </a:lnTo>
                  <a:lnTo>
                    <a:pt x="443" y="471"/>
                  </a:lnTo>
                  <a:lnTo>
                    <a:pt x="450" y="484"/>
                  </a:lnTo>
                  <a:lnTo>
                    <a:pt x="455" y="497"/>
                  </a:lnTo>
                  <a:lnTo>
                    <a:pt x="456" y="513"/>
                  </a:lnTo>
                  <a:lnTo>
                    <a:pt x="453" y="527"/>
                  </a:lnTo>
                  <a:lnTo>
                    <a:pt x="447" y="541"/>
                  </a:lnTo>
                  <a:lnTo>
                    <a:pt x="437" y="552"/>
                  </a:lnTo>
                  <a:lnTo>
                    <a:pt x="426" y="560"/>
                  </a:lnTo>
                  <a:lnTo>
                    <a:pt x="412" y="565"/>
                  </a:lnTo>
                  <a:lnTo>
                    <a:pt x="399" y="566"/>
                  </a:lnTo>
                  <a:lnTo>
                    <a:pt x="382" y="564"/>
                  </a:lnTo>
                  <a:lnTo>
                    <a:pt x="368" y="557"/>
                  </a:lnTo>
                  <a:lnTo>
                    <a:pt x="104" y="379"/>
                  </a:lnTo>
                  <a:lnTo>
                    <a:pt x="77" y="359"/>
                  </a:lnTo>
                  <a:lnTo>
                    <a:pt x="55" y="335"/>
                  </a:lnTo>
                  <a:lnTo>
                    <a:pt x="35" y="309"/>
                  </a:lnTo>
                  <a:lnTo>
                    <a:pt x="20" y="281"/>
                  </a:lnTo>
                  <a:lnTo>
                    <a:pt x="9" y="250"/>
                  </a:lnTo>
                  <a:lnTo>
                    <a:pt x="2" y="218"/>
                  </a:lnTo>
                  <a:lnTo>
                    <a:pt x="0" y="18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3" name="Freeform 384"/>
            <p:cNvSpPr>
              <a:spLocks/>
            </p:cNvSpPr>
            <p:nvPr/>
          </p:nvSpPr>
          <p:spPr bwMode="auto">
            <a:xfrm>
              <a:off x="9412288" y="4584700"/>
              <a:ext cx="73025" cy="88900"/>
            </a:xfrm>
            <a:custGeom>
              <a:avLst/>
              <a:gdLst>
                <a:gd name="T0" fmla="*/ 60 w 456"/>
                <a:gd name="T1" fmla="*/ 0 h 567"/>
                <a:gd name="T2" fmla="*/ 75 w 456"/>
                <a:gd name="T3" fmla="*/ 3 h 567"/>
                <a:gd name="T4" fmla="*/ 88 w 456"/>
                <a:gd name="T5" fmla="*/ 9 h 567"/>
                <a:gd name="T6" fmla="*/ 352 w 456"/>
                <a:gd name="T7" fmla="*/ 187 h 567"/>
                <a:gd name="T8" fmla="*/ 379 w 456"/>
                <a:gd name="T9" fmla="*/ 208 h 567"/>
                <a:gd name="T10" fmla="*/ 401 w 456"/>
                <a:gd name="T11" fmla="*/ 231 h 567"/>
                <a:gd name="T12" fmla="*/ 421 w 456"/>
                <a:gd name="T13" fmla="*/ 257 h 567"/>
                <a:gd name="T14" fmla="*/ 436 w 456"/>
                <a:gd name="T15" fmla="*/ 286 h 567"/>
                <a:gd name="T16" fmla="*/ 447 w 456"/>
                <a:gd name="T17" fmla="*/ 317 h 567"/>
                <a:gd name="T18" fmla="*/ 454 w 456"/>
                <a:gd name="T19" fmla="*/ 348 h 567"/>
                <a:gd name="T20" fmla="*/ 456 w 456"/>
                <a:gd name="T21" fmla="*/ 382 h 567"/>
                <a:gd name="T22" fmla="*/ 456 w 456"/>
                <a:gd name="T23" fmla="*/ 509 h 567"/>
                <a:gd name="T24" fmla="*/ 453 w 456"/>
                <a:gd name="T25" fmla="*/ 528 h 567"/>
                <a:gd name="T26" fmla="*/ 445 w 456"/>
                <a:gd name="T27" fmla="*/ 544 h 567"/>
                <a:gd name="T28" fmla="*/ 433 w 456"/>
                <a:gd name="T29" fmla="*/ 556 h 567"/>
                <a:gd name="T30" fmla="*/ 417 w 456"/>
                <a:gd name="T31" fmla="*/ 565 h 567"/>
                <a:gd name="T32" fmla="*/ 399 w 456"/>
                <a:gd name="T33" fmla="*/ 567 h 567"/>
                <a:gd name="T34" fmla="*/ 381 w 456"/>
                <a:gd name="T35" fmla="*/ 565 h 567"/>
                <a:gd name="T36" fmla="*/ 366 w 456"/>
                <a:gd name="T37" fmla="*/ 556 h 567"/>
                <a:gd name="T38" fmla="*/ 353 w 456"/>
                <a:gd name="T39" fmla="*/ 544 h 567"/>
                <a:gd name="T40" fmla="*/ 345 w 456"/>
                <a:gd name="T41" fmla="*/ 528 h 567"/>
                <a:gd name="T42" fmla="*/ 342 w 456"/>
                <a:gd name="T43" fmla="*/ 509 h 567"/>
                <a:gd name="T44" fmla="*/ 342 w 456"/>
                <a:gd name="T45" fmla="*/ 382 h 567"/>
                <a:gd name="T46" fmla="*/ 340 w 456"/>
                <a:gd name="T47" fmla="*/ 359 h 567"/>
                <a:gd name="T48" fmla="*/ 333 w 456"/>
                <a:gd name="T49" fmla="*/ 337 h 567"/>
                <a:gd name="T50" fmla="*/ 322 w 456"/>
                <a:gd name="T51" fmla="*/ 316 h 567"/>
                <a:gd name="T52" fmla="*/ 308 w 456"/>
                <a:gd name="T53" fmla="*/ 298 h 567"/>
                <a:gd name="T54" fmla="*/ 290 w 456"/>
                <a:gd name="T55" fmla="*/ 283 h 567"/>
                <a:gd name="T56" fmla="*/ 25 w 456"/>
                <a:gd name="T57" fmla="*/ 106 h 567"/>
                <a:gd name="T58" fmla="*/ 13 w 456"/>
                <a:gd name="T59" fmla="*/ 95 h 567"/>
                <a:gd name="T60" fmla="*/ 6 w 456"/>
                <a:gd name="T61" fmla="*/ 83 h 567"/>
                <a:gd name="T62" fmla="*/ 1 w 456"/>
                <a:gd name="T63" fmla="*/ 69 h 567"/>
                <a:gd name="T64" fmla="*/ 0 w 456"/>
                <a:gd name="T65" fmla="*/ 54 h 567"/>
                <a:gd name="T66" fmla="*/ 3 w 456"/>
                <a:gd name="T67" fmla="*/ 40 h 567"/>
                <a:gd name="T68" fmla="*/ 9 w 456"/>
                <a:gd name="T69" fmla="*/ 26 h 567"/>
                <a:gd name="T70" fmla="*/ 20 w 456"/>
                <a:gd name="T71" fmla="*/ 14 h 567"/>
                <a:gd name="T72" fmla="*/ 32 w 456"/>
                <a:gd name="T73" fmla="*/ 6 h 567"/>
                <a:gd name="T74" fmla="*/ 46 w 456"/>
                <a:gd name="T75" fmla="*/ 1 h 567"/>
                <a:gd name="T76" fmla="*/ 60 w 456"/>
                <a:gd name="T77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56" h="567">
                  <a:moveTo>
                    <a:pt x="60" y="0"/>
                  </a:moveTo>
                  <a:lnTo>
                    <a:pt x="75" y="3"/>
                  </a:lnTo>
                  <a:lnTo>
                    <a:pt x="88" y="9"/>
                  </a:lnTo>
                  <a:lnTo>
                    <a:pt x="352" y="187"/>
                  </a:lnTo>
                  <a:lnTo>
                    <a:pt x="379" y="208"/>
                  </a:lnTo>
                  <a:lnTo>
                    <a:pt x="401" y="231"/>
                  </a:lnTo>
                  <a:lnTo>
                    <a:pt x="421" y="257"/>
                  </a:lnTo>
                  <a:lnTo>
                    <a:pt x="436" y="286"/>
                  </a:lnTo>
                  <a:lnTo>
                    <a:pt x="447" y="317"/>
                  </a:lnTo>
                  <a:lnTo>
                    <a:pt x="454" y="348"/>
                  </a:lnTo>
                  <a:lnTo>
                    <a:pt x="456" y="382"/>
                  </a:lnTo>
                  <a:lnTo>
                    <a:pt x="456" y="509"/>
                  </a:lnTo>
                  <a:lnTo>
                    <a:pt x="453" y="528"/>
                  </a:lnTo>
                  <a:lnTo>
                    <a:pt x="445" y="544"/>
                  </a:lnTo>
                  <a:lnTo>
                    <a:pt x="433" y="556"/>
                  </a:lnTo>
                  <a:lnTo>
                    <a:pt x="417" y="565"/>
                  </a:lnTo>
                  <a:lnTo>
                    <a:pt x="399" y="567"/>
                  </a:lnTo>
                  <a:lnTo>
                    <a:pt x="381" y="565"/>
                  </a:lnTo>
                  <a:lnTo>
                    <a:pt x="366" y="556"/>
                  </a:lnTo>
                  <a:lnTo>
                    <a:pt x="353" y="544"/>
                  </a:lnTo>
                  <a:lnTo>
                    <a:pt x="345" y="528"/>
                  </a:lnTo>
                  <a:lnTo>
                    <a:pt x="342" y="509"/>
                  </a:lnTo>
                  <a:lnTo>
                    <a:pt x="342" y="382"/>
                  </a:lnTo>
                  <a:lnTo>
                    <a:pt x="340" y="359"/>
                  </a:lnTo>
                  <a:lnTo>
                    <a:pt x="333" y="337"/>
                  </a:lnTo>
                  <a:lnTo>
                    <a:pt x="322" y="316"/>
                  </a:lnTo>
                  <a:lnTo>
                    <a:pt x="308" y="298"/>
                  </a:lnTo>
                  <a:lnTo>
                    <a:pt x="290" y="283"/>
                  </a:lnTo>
                  <a:lnTo>
                    <a:pt x="25" y="106"/>
                  </a:lnTo>
                  <a:lnTo>
                    <a:pt x="13" y="95"/>
                  </a:lnTo>
                  <a:lnTo>
                    <a:pt x="6" y="83"/>
                  </a:lnTo>
                  <a:lnTo>
                    <a:pt x="1" y="69"/>
                  </a:lnTo>
                  <a:lnTo>
                    <a:pt x="0" y="54"/>
                  </a:lnTo>
                  <a:lnTo>
                    <a:pt x="3" y="40"/>
                  </a:lnTo>
                  <a:lnTo>
                    <a:pt x="9" y="26"/>
                  </a:lnTo>
                  <a:lnTo>
                    <a:pt x="20" y="14"/>
                  </a:lnTo>
                  <a:lnTo>
                    <a:pt x="32" y="6"/>
                  </a:lnTo>
                  <a:lnTo>
                    <a:pt x="46" y="1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3" name="Group 1042"/>
          <p:cNvGrpSpPr/>
          <p:nvPr/>
        </p:nvGrpSpPr>
        <p:grpSpPr>
          <a:xfrm>
            <a:off x="7267603" y="4236891"/>
            <a:ext cx="454025" cy="547687"/>
            <a:chOff x="8275638" y="4237038"/>
            <a:chExt cx="454025" cy="5476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28" name="Freeform 389"/>
            <p:cNvSpPr>
              <a:spLocks/>
            </p:cNvSpPr>
            <p:nvPr/>
          </p:nvSpPr>
          <p:spPr bwMode="auto">
            <a:xfrm>
              <a:off x="8493126" y="4465638"/>
              <a:ext cx="19050" cy="17462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3 h 115"/>
                <a:gd name="T4" fmla="*/ 90 w 114"/>
                <a:gd name="T5" fmla="*/ 11 h 115"/>
                <a:gd name="T6" fmla="*/ 103 w 114"/>
                <a:gd name="T7" fmla="*/ 24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5 h 115"/>
                <a:gd name="T14" fmla="*/ 103 w 114"/>
                <a:gd name="T15" fmla="*/ 92 h 115"/>
                <a:gd name="T16" fmla="*/ 90 w 114"/>
                <a:gd name="T17" fmla="*/ 103 h 115"/>
                <a:gd name="T18" fmla="*/ 75 w 114"/>
                <a:gd name="T19" fmla="*/ 111 h 115"/>
                <a:gd name="T20" fmla="*/ 57 w 114"/>
                <a:gd name="T21" fmla="*/ 115 h 115"/>
                <a:gd name="T22" fmla="*/ 39 w 114"/>
                <a:gd name="T23" fmla="*/ 111 h 115"/>
                <a:gd name="T24" fmla="*/ 24 w 114"/>
                <a:gd name="T25" fmla="*/ 103 h 115"/>
                <a:gd name="T26" fmla="*/ 11 w 114"/>
                <a:gd name="T27" fmla="*/ 92 h 115"/>
                <a:gd name="T28" fmla="*/ 3 w 114"/>
                <a:gd name="T29" fmla="*/ 75 h 115"/>
                <a:gd name="T30" fmla="*/ 0 w 114"/>
                <a:gd name="T31" fmla="*/ 57 h 115"/>
                <a:gd name="T32" fmla="*/ 3 w 114"/>
                <a:gd name="T33" fmla="*/ 39 h 115"/>
                <a:gd name="T34" fmla="*/ 11 w 114"/>
                <a:gd name="T35" fmla="*/ 24 h 115"/>
                <a:gd name="T36" fmla="*/ 24 w 114"/>
                <a:gd name="T37" fmla="*/ 11 h 115"/>
                <a:gd name="T38" fmla="*/ 39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3" y="92"/>
                  </a:lnTo>
                  <a:lnTo>
                    <a:pt x="90" y="103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1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9" name="Freeform 390"/>
            <p:cNvSpPr>
              <a:spLocks/>
            </p:cNvSpPr>
            <p:nvPr/>
          </p:nvSpPr>
          <p:spPr bwMode="auto">
            <a:xfrm>
              <a:off x="8520113" y="4446588"/>
              <a:ext cx="19050" cy="19050"/>
            </a:xfrm>
            <a:custGeom>
              <a:avLst/>
              <a:gdLst>
                <a:gd name="T0" fmla="*/ 58 w 115"/>
                <a:gd name="T1" fmla="*/ 0 h 115"/>
                <a:gd name="T2" fmla="*/ 75 w 115"/>
                <a:gd name="T3" fmla="*/ 3 h 115"/>
                <a:gd name="T4" fmla="*/ 91 w 115"/>
                <a:gd name="T5" fmla="*/ 11 h 115"/>
                <a:gd name="T6" fmla="*/ 103 w 115"/>
                <a:gd name="T7" fmla="*/ 23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5 h 115"/>
                <a:gd name="T14" fmla="*/ 103 w 115"/>
                <a:gd name="T15" fmla="*/ 90 h 115"/>
                <a:gd name="T16" fmla="*/ 91 w 115"/>
                <a:gd name="T17" fmla="*/ 103 h 115"/>
                <a:gd name="T18" fmla="*/ 75 w 115"/>
                <a:gd name="T19" fmla="*/ 111 h 115"/>
                <a:gd name="T20" fmla="*/ 58 w 115"/>
                <a:gd name="T21" fmla="*/ 115 h 115"/>
                <a:gd name="T22" fmla="*/ 40 w 115"/>
                <a:gd name="T23" fmla="*/ 111 h 115"/>
                <a:gd name="T24" fmla="*/ 24 w 115"/>
                <a:gd name="T25" fmla="*/ 103 h 115"/>
                <a:gd name="T26" fmla="*/ 12 w 115"/>
                <a:gd name="T27" fmla="*/ 90 h 115"/>
                <a:gd name="T28" fmla="*/ 4 w 115"/>
                <a:gd name="T29" fmla="*/ 75 h 115"/>
                <a:gd name="T30" fmla="*/ 0 w 115"/>
                <a:gd name="T31" fmla="*/ 57 h 115"/>
                <a:gd name="T32" fmla="*/ 4 w 115"/>
                <a:gd name="T33" fmla="*/ 39 h 115"/>
                <a:gd name="T34" fmla="*/ 12 w 115"/>
                <a:gd name="T35" fmla="*/ 23 h 115"/>
                <a:gd name="T36" fmla="*/ 24 w 115"/>
                <a:gd name="T37" fmla="*/ 11 h 115"/>
                <a:gd name="T38" fmla="*/ 40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3" y="90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8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391"/>
            <p:cNvSpPr>
              <a:spLocks/>
            </p:cNvSpPr>
            <p:nvPr/>
          </p:nvSpPr>
          <p:spPr bwMode="auto">
            <a:xfrm>
              <a:off x="8466138" y="4446588"/>
              <a:ext cx="19050" cy="19050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1 w 115"/>
                <a:gd name="T5" fmla="*/ 11 h 115"/>
                <a:gd name="T6" fmla="*/ 103 w 115"/>
                <a:gd name="T7" fmla="*/ 23 h 115"/>
                <a:gd name="T8" fmla="*/ 111 w 115"/>
                <a:gd name="T9" fmla="*/ 39 h 115"/>
                <a:gd name="T10" fmla="*/ 115 w 115"/>
                <a:gd name="T11" fmla="*/ 57 h 115"/>
                <a:gd name="T12" fmla="*/ 111 w 115"/>
                <a:gd name="T13" fmla="*/ 75 h 115"/>
                <a:gd name="T14" fmla="*/ 103 w 115"/>
                <a:gd name="T15" fmla="*/ 90 h 115"/>
                <a:gd name="T16" fmla="*/ 91 w 115"/>
                <a:gd name="T17" fmla="*/ 103 h 115"/>
                <a:gd name="T18" fmla="*/ 75 w 115"/>
                <a:gd name="T19" fmla="*/ 111 h 115"/>
                <a:gd name="T20" fmla="*/ 57 w 115"/>
                <a:gd name="T21" fmla="*/ 115 h 115"/>
                <a:gd name="T22" fmla="*/ 40 w 115"/>
                <a:gd name="T23" fmla="*/ 111 h 115"/>
                <a:gd name="T24" fmla="*/ 24 w 115"/>
                <a:gd name="T25" fmla="*/ 103 h 115"/>
                <a:gd name="T26" fmla="*/ 12 w 115"/>
                <a:gd name="T27" fmla="*/ 90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39 h 115"/>
                <a:gd name="T34" fmla="*/ 12 w 115"/>
                <a:gd name="T35" fmla="*/ 23 h 115"/>
                <a:gd name="T36" fmla="*/ 24 w 115"/>
                <a:gd name="T37" fmla="*/ 11 h 115"/>
                <a:gd name="T38" fmla="*/ 40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5" y="57"/>
                  </a:lnTo>
                  <a:lnTo>
                    <a:pt x="111" y="75"/>
                  </a:lnTo>
                  <a:lnTo>
                    <a:pt x="103" y="90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392"/>
            <p:cNvSpPr>
              <a:spLocks/>
            </p:cNvSpPr>
            <p:nvPr/>
          </p:nvSpPr>
          <p:spPr bwMode="auto">
            <a:xfrm>
              <a:off x="8439151" y="4429125"/>
              <a:ext cx="17463" cy="17462"/>
            </a:xfrm>
            <a:custGeom>
              <a:avLst/>
              <a:gdLst>
                <a:gd name="T0" fmla="*/ 57 w 114"/>
                <a:gd name="T1" fmla="*/ 0 h 115"/>
                <a:gd name="T2" fmla="*/ 74 w 114"/>
                <a:gd name="T3" fmla="*/ 3 h 115"/>
                <a:gd name="T4" fmla="*/ 90 w 114"/>
                <a:gd name="T5" fmla="*/ 11 h 115"/>
                <a:gd name="T6" fmla="*/ 103 w 114"/>
                <a:gd name="T7" fmla="*/ 24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5 h 115"/>
                <a:gd name="T14" fmla="*/ 103 w 114"/>
                <a:gd name="T15" fmla="*/ 90 h 115"/>
                <a:gd name="T16" fmla="*/ 90 w 114"/>
                <a:gd name="T17" fmla="*/ 103 h 115"/>
                <a:gd name="T18" fmla="*/ 74 w 114"/>
                <a:gd name="T19" fmla="*/ 111 h 115"/>
                <a:gd name="T20" fmla="*/ 57 w 114"/>
                <a:gd name="T21" fmla="*/ 115 h 115"/>
                <a:gd name="T22" fmla="*/ 39 w 114"/>
                <a:gd name="T23" fmla="*/ 111 h 115"/>
                <a:gd name="T24" fmla="*/ 22 w 114"/>
                <a:gd name="T25" fmla="*/ 103 h 115"/>
                <a:gd name="T26" fmla="*/ 11 w 114"/>
                <a:gd name="T27" fmla="*/ 90 h 115"/>
                <a:gd name="T28" fmla="*/ 3 w 114"/>
                <a:gd name="T29" fmla="*/ 75 h 115"/>
                <a:gd name="T30" fmla="*/ 0 w 114"/>
                <a:gd name="T31" fmla="*/ 57 h 115"/>
                <a:gd name="T32" fmla="*/ 3 w 114"/>
                <a:gd name="T33" fmla="*/ 39 h 115"/>
                <a:gd name="T34" fmla="*/ 11 w 114"/>
                <a:gd name="T35" fmla="*/ 24 h 115"/>
                <a:gd name="T36" fmla="*/ 22 w 114"/>
                <a:gd name="T37" fmla="*/ 11 h 115"/>
                <a:gd name="T38" fmla="*/ 39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3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3" y="90"/>
                  </a:lnTo>
                  <a:lnTo>
                    <a:pt x="90" y="103"/>
                  </a:lnTo>
                  <a:lnTo>
                    <a:pt x="74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2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393"/>
            <p:cNvSpPr>
              <a:spLocks/>
            </p:cNvSpPr>
            <p:nvPr/>
          </p:nvSpPr>
          <p:spPr bwMode="auto">
            <a:xfrm>
              <a:off x="8548688" y="4429125"/>
              <a:ext cx="17463" cy="17462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3 h 115"/>
                <a:gd name="T4" fmla="*/ 92 w 114"/>
                <a:gd name="T5" fmla="*/ 11 h 115"/>
                <a:gd name="T6" fmla="*/ 103 w 114"/>
                <a:gd name="T7" fmla="*/ 24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5 h 115"/>
                <a:gd name="T14" fmla="*/ 103 w 114"/>
                <a:gd name="T15" fmla="*/ 90 h 115"/>
                <a:gd name="T16" fmla="*/ 92 w 114"/>
                <a:gd name="T17" fmla="*/ 103 h 115"/>
                <a:gd name="T18" fmla="*/ 75 w 114"/>
                <a:gd name="T19" fmla="*/ 111 h 115"/>
                <a:gd name="T20" fmla="*/ 57 w 114"/>
                <a:gd name="T21" fmla="*/ 115 h 115"/>
                <a:gd name="T22" fmla="*/ 40 w 114"/>
                <a:gd name="T23" fmla="*/ 111 h 115"/>
                <a:gd name="T24" fmla="*/ 24 w 114"/>
                <a:gd name="T25" fmla="*/ 103 h 115"/>
                <a:gd name="T26" fmla="*/ 11 w 114"/>
                <a:gd name="T27" fmla="*/ 90 h 115"/>
                <a:gd name="T28" fmla="*/ 3 w 114"/>
                <a:gd name="T29" fmla="*/ 75 h 115"/>
                <a:gd name="T30" fmla="*/ 0 w 114"/>
                <a:gd name="T31" fmla="*/ 57 h 115"/>
                <a:gd name="T32" fmla="*/ 3 w 114"/>
                <a:gd name="T33" fmla="*/ 39 h 115"/>
                <a:gd name="T34" fmla="*/ 11 w 114"/>
                <a:gd name="T35" fmla="*/ 24 h 115"/>
                <a:gd name="T36" fmla="*/ 24 w 114"/>
                <a:gd name="T37" fmla="*/ 11 h 115"/>
                <a:gd name="T38" fmla="*/ 40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3"/>
                  </a:lnTo>
                  <a:lnTo>
                    <a:pt x="92" y="11"/>
                  </a:lnTo>
                  <a:lnTo>
                    <a:pt x="103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3" y="90"/>
                  </a:lnTo>
                  <a:lnTo>
                    <a:pt x="92" y="103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394"/>
            <p:cNvSpPr>
              <a:spLocks/>
            </p:cNvSpPr>
            <p:nvPr/>
          </p:nvSpPr>
          <p:spPr bwMode="auto">
            <a:xfrm>
              <a:off x="8575676" y="4410075"/>
              <a:ext cx="17463" cy="19050"/>
            </a:xfrm>
            <a:custGeom>
              <a:avLst/>
              <a:gdLst>
                <a:gd name="T0" fmla="*/ 57 w 114"/>
                <a:gd name="T1" fmla="*/ 0 h 115"/>
                <a:gd name="T2" fmla="*/ 74 w 114"/>
                <a:gd name="T3" fmla="*/ 3 h 115"/>
                <a:gd name="T4" fmla="*/ 90 w 114"/>
                <a:gd name="T5" fmla="*/ 11 h 115"/>
                <a:gd name="T6" fmla="*/ 103 w 114"/>
                <a:gd name="T7" fmla="*/ 24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5 h 115"/>
                <a:gd name="T14" fmla="*/ 103 w 114"/>
                <a:gd name="T15" fmla="*/ 90 h 115"/>
                <a:gd name="T16" fmla="*/ 90 w 114"/>
                <a:gd name="T17" fmla="*/ 103 h 115"/>
                <a:gd name="T18" fmla="*/ 74 w 114"/>
                <a:gd name="T19" fmla="*/ 111 h 115"/>
                <a:gd name="T20" fmla="*/ 57 w 114"/>
                <a:gd name="T21" fmla="*/ 115 h 115"/>
                <a:gd name="T22" fmla="*/ 39 w 114"/>
                <a:gd name="T23" fmla="*/ 111 h 115"/>
                <a:gd name="T24" fmla="*/ 22 w 114"/>
                <a:gd name="T25" fmla="*/ 103 h 115"/>
                <a:gd name="T26" fmla="*/ 11 w 114"/>
                <a:gd name="T27" fmla="*/ 90 h 115"/>
                <a:gd name="T28" fmla="*/ 3 w 114"/>
                <a:gd name="T29" fmla="*/ 75 h 115"/>
                <a:gd name="T30" fmla="*/ 0 w 114"/>
                <a:gd name="T31" fmla="*/ 57 h 115"/>
                <a:gd name="T32" fmla="*/ 3 w 114"/>
                <a:gd name="T33" fmla="*/ 39 h 115"/>
                <a:gd name="T34" fmla="*/ 11 w 114"/>
                <a:gd name="T35" fmla="*/ 24 h 115"/>
                <a:gd name="T36" fmla="*/ 22 w 114"/>
                <a:gd name="T37" fmla="*/ 11 h 115"/>
                <a:gd name="T38" fmla="*/ 39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4" y="3"/>
                  </a:lnTo>
                  <a:lnTo>
                    <a:pt x="90" y="11"/>
                  </a:lnTo>
                  <a:lnTo>
                    <a:pt x="103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3" y="90"/>
                  </a:lnTo>
                  <a:lnTo>
                    <a:pt x="90" y="103"/>
                  </a:lnTo>
                  <a:lnTo>
                    <a:pt x="74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2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395"/>
            <p:cNvSpPr>
              <a:spLocks/>
            </p:cNvSpPr>
            <p:nvPr/>
          </p:nvSpPr>
          <p:spPr bwMode="auto">
            <a:xfrm>
              <a:off x="8412163" y="4410075"/>
              <a:ext cx="17463" cy="19050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3 h 115"/>
                <a:gd name="T4" fmla="*/ 92 w 114"/>
                <a:gd name="T5" fmla="*/ 11 h 115"/>
                <a:gd name="T6" fmla="*/ 103 w 114"/>
                <a:gd name="T7" fmla="*/ 24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5 h 115"/>
                <a:gd name="T14" fmla="*/ 103 w 114"/>
                <a:gd name="T15" fmla="*/ 90 h 115"/>
                <a:gd name="T16" fmla="*/ 92 w 114"/>
                <a:gd name="T17" fmla="*/ 103 h 115"/>
                <a:gd name="T18" fmla="*/ 75 w 114"/>
                <a:gd name="T19" fmla="*/ 111 h 115"/>
                <a:gd name="T20" fmla="*/ 57 w 114"/>
                <a:gd name="T21" fmla="*/ 115 h 115"/>
                <a:gd name="T22" fmla="*/ 40 w 114"/>
                <a:gd name="T23" fmla="*/ 111 h 115"/>
                <a:gd name="T24" fmla="*/ 24 w 114"/>
                <a:gd name="T25" fmla="*/ 103 h 115"/>
                <a:gd name="T26" fmla="*/ 11 w 114"/>
                <a:gd name="T27" fmla="*/ 90 h 115"/>
                <a:gd name="T28" fmla="*/ 3 w 114"/>
                <a:gd name="T29" fmla="*/ 75 h 115"/>
                <a:gd name="T30" fmla="*/ 0 w 114"/>
                <a:gd name="T31" fmla="*/ 57 h 115"/>
                <a:gd name="T32" fmla="*/ 3 w 114"/>
                <a:gd name="T33" fmla="*/ 39 h 115"/>
                <a:gd name="T34" fmla="*/ 11 w 114"/>
                <a:gd name="T35" fmla="*/ 24 h 115"/>
                <a:gd name="T36" fmla="*/ 24 w 114"/>
                <a:gd name="T37" fmla="*/ 11 h 115"/>
                <a:gd name="T38" fmla="*/ 40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3"/>
                  </a:lnTo>
                  <a:lnTo>
                    <a:pt x="92" y="11"/>
                  </a:lnTo>
                  <a:lnTo>
                    <a:pt x="103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3" y="90"/>
                  </a:lnTo>
                  <a:lnTo>
                    <a:pt x="92" y="103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Freeform 396"/>
            <p:cNvSpPr>
              <a:spLocks/>
            </p:cNvSpPr>
            <p:nvPr/>
          </p:nvSpPr>
          <p:spPr bwMode="auto">
            <a:xfrm>
              <a:off x="8493126" y="4429125"/>
              <a:ext cx="19050" cy="17462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3 h 115"/>
                <a:gd name="T4" fmla="*/ 90 w 114"/>
                <a:gd name="T5" fmla="*/ 11 h 115"/>
                <a:gd name="T6" fmla="*/ 103 w 114"/>
                <a:gd name="T7" fmla="*/ 24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5 h 115"/>
                <a:gd name="T14" fmla="*/ 103 w 114"/>
                <a:gd name="T15" fmla="*/ 90 h 115"/>
                <a:gd name="T16" fmla="*/ 90 w 114"/>
                <a:gd name="T17" fmla="*/ 103 h 115"/>
                <a:gd name="T18" fmla="*/ 75 w 114"/>
                <a:gd name="T19" fmla="*/ 111 h 115"/>
                <a:gd name="T20" fmla="*/ 57 w 114"/>
                <a:gd name="T21" fmla="*/ 115 h 115"/>
                <a:gd name="T22" fmla="*/ 39 w 114"/>
                <a:gd name="T23" fmla="*/ 111 h 115"/>
                <a:gd name="T24" fmla="*/ 24 w 114"/>
                <a:gd name="T25" fmla="*/ 103 h 115"/>
                <a:gd name="T26" fmla="*/ 11 w 114"/>
                <a:gd name="T27" fmla="*/ 90 h 115"/>
                <a:gd name="T28" fmla="*/ 3 w 114"/>
                <a:gd name="T29" fmla="*/ 75 h 115"/>
                <a:gd name="T30" fmla="*/ 0 w 114"/>
                <a:gd name="T31" fmla="*/ 57 h 115"/>
                <a:gd name="T32" fmla="*/ 3 w 114"/>
                <a:gd name="T33" fmla="*/ 39 h 115"/>
                <a:gd name="T34" fmla="*/ 11 w 114"/>
                <a:gd name="T35" fmla="*/ 24 h 115"/>
                <a:gd name="T36" fmla="*/ 24 w 114"/>
                <a:gd name="T37" fmla="*/ 11 h 115"/>
                <a:gd name="T38" fmla="*/ 39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3" y="90"/>
                  </a:lnTo>
                  <a:lnTo>
                    <a:pt x="90" y="103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397"/>
            <p:cNvSpPr>
              <a:spLocks/>
            </p:cNvSpPr>
            <p:nvPr/>
          </p:nvSpPr>
          <p:spPr bwMode="auto">
            <a:xfrm>
              <a:off x="8493126" y="4538663"/>
              <a:ext cx="19050" cy="17462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3 h 115"/>
                <a:gd name="T4" fmla="*/ 90 w 114"/>
                <a:gd name="T5" fmla="*/ 11 h 115"/>
                <a:gd name="T6" fmla="*/ 103 w 114"/>
                <a:gd name="T7" fmla="*/ 23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5 h 115"/>
                <a:gd name="T14" fmla="*/ 103 w 114"/>
                <a:gd name="T15" fmla="*/ 90 h 115"/>
                <a:gd name="T16" fmla="*/ 90 w 114"/>
                <a:gd name="T17" fmla="*/ 103 h 115"/>
                <a:gd name="T18" fmla="*/ 75 w 114"/>
                <a:gd name="T19" fmla="*/ 111 h 115"/>
                <a:gd name="T20" fmla="*/ 57 w 114"/>
                <a:gd name="T21" fmla="*/ 115 h 115"/>
                <a:gd name="T22" fmla="*/ 39 w 114"/>
                <a:gd name="T23" fmla="*/ 111 h 115"/>
                <a:gd name="T24" fmla="*/ 24 w 114"/>
                <a:gd name="T25" fmla="*/ 103 h 115"/>
                <a:gd name="T26" fmla="*/ 11 w 114"/>
                <a:gd name="T27" fmla="*/ 90 h 115"/>
                <a:gd name="T28" fmla="*/ 3 w 114"/>
                <a:gd name="T29" fmla="*/ 75 h 115"/>
                <a:gd name="T30" fmla="*/ 0 w 114"/>
                <a:gd name="T31" fmla="*/ 57 h 115"/>
                <a:gd name="T32" fmla="*/ 3 w 114"/>
                <a:gd name="T33" fmla="*/ 39 h 115"/>
                <a:gd name="T34" fmla="*/ 11 w 114"/>
                <a:gd name="T35" fmla="*/ 23 h 115"/>
                <a:gd name="T36" fmla="*/ 24 w 114"/>
                <a:gd name="T37" fmla="*/ 11 h 115"/>
                <a:gd name="T38" fmla="*/ 39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3" y="90"/>
                  </a:lnTo>
                  <a:lnTo>
                    <a:pt x="90" y="103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7" name="Freeform 398"/>
            <p:cNvSpPr>
              <a:spLocks/>
            </p:cNvSpPr>
            <p:nvPr/>
          </p:nvSpPr>
          <p:spPr bwMode="auto">
            <a:xfrm>
              <a:off x="8493126" y="4565650"/>
              <a:ext cx="19050" cy="19050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3 h 115"/>
                <a:gd name="T4" fmla="*/ 90 w 114"/>
                <a:gd name="T5" fmla="*/ 12 h 115"/>
                <a:gd name="T6" fmla="*/ 103 w 114"/>
                <a:gd name="T7" fmla="*/ 24 h 115"/>
                <a:gd name="T8" fmla="*/ 111 w 114"/>
                <a:gd name="T9" fmla="*/ 40 h 115"/>
                <a:gd name="T10" fmla="*/ 114 w 114"/>
                <a:gd name="T11" fmla="*/ 58 h 115"/>
                <a:gd name="T12" fmla="*/ 111 w 114"/>
                <a:gd name="T13" fmla="*/ 75 h 115"/>
                <a:gd name="T14" fmla="*/ 103 w 114"/>
                <a:gd name="T15" fmla="*/ 91 h 115"/>
                <a:gd name="T16" fmla="*/ 90 w 114"/>
                <a:gd name="T17" fmla="*/ 104 h 115"/>
                <a:gd name="T18" fmla="*/ 75 w 114"/>
                <a:gd name="T19" fmla="*/ 112 h 115"/>
                <a:gd name="T20" fmla="*/ 57 w 114"/>
                <a:gd name="T21" fmla="*/ 115 h 115"/>
                <a:gd name="T22" fmla="*/ 39 w 114"/>
                <a:gd name="T23" fmla="*/ 112 h 115"/>
                <a:gd name="T24" fmla="*/ 24 w 114"/>
                <a:gd name="T25" fmla="*/ 104 h 115"/>
                <a:gd name="T26" fmla="*/ 11 w 114"/>
                <a:gd name="T27" fmla="*/ 91 h 115"/>
                <a:gd name="T28" fmla="*/ 3 w 114"/>
                <a:gd name="T29" fmla="*/ 75 h 115"/>
                <a:gd name="T30" fmla="*/ 0 w 114"/>
                <a:gd name="T31" fmla="*/ 58 h 115"/>
                <a:gd name="T32" fmla="*/ 3 w 114"/>
                <a:gd name="T33" fmla="*/ 40 h 115"/>
                <a:gd name="T34" fmla="*/ 11 w 114"/>
                <a:gd name="T35" fmla="*/ 24 h 115"/>
                <a:gd name="T36" fmla="*/ 24 w 114"/>
                <a:gd name="T37" fmla="*/ 12 h 115"/>
                <a:gd name="T38" fmla="*/ 39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3"/>
                  </a:lnTo>
                  <a:lnTo>
                    <a:pt x="90" y="12"/>
                  </a:lnTo>
                  <a:lnTo>
                    <a:pt x="103" y="24"/>
                  </a:lnTo>
                  <a:lnTo>
                    <a:pt x="111" y="40"/>
                  </a:lnTo>
                  <a:lnTo>
                    <a:pt x="114" y="58"/>
                  </a:lnTo>
                  <a:lnTo>
                    <a:pt x="111" y="75"/>
                  </a:lnTo>
                  <a:lnTo>
                    <a:pt x="103" y="91"/>
                  </a:lnTo>
                  <a:lnTo>
                    <a:pt x="90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8" name="Freeform 399"/>
            <p:cNvSpPr>
              <a:spLocks/>
            </p:cNvSpPr>
            <p:nvPr/>
          </p:nvSpPr>
          <p:spPr bwMode="auto">
            <a:xfrm>
              <a:off x="8493126" y="4592638"/>
              <a:ext cx="19050" cy="19050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3 h 115"/>
                <a:gd name="T4" fmla="*/ 90 w 114"/>
                <a:gd name="T5" fmla="*/ 11 h 115"/>
                <a:gd name="T6" fmla="*/ 103 w 114"/>
                <a:gd name="T7" fmla="*/ 24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5 h 115"/>
                <a:gd name="T14" fmla="*/ 103 w 114"/>
                <a:gd name="T15" fmla="*/ 90 h 115"/>
                <a:gd name="T16" fmla="*/ 90 w 114"/>
                <a:gd name="T17" fmla="*/ 103 h 115"/>
                <a:gd name="T18" fmla="*/ 75 w 114"/>
                <a:gd name="T19" fmla="*/ 111 h 115"/>
                <a:gd name="T20" fmla="*/ 57 w 114"/>
                <a:gd name="T21" fmla="*/ 115 h 115"/>
                <a:gd name="T22" fmla="*/ 39 w 114"/>
                <a:gd name="T23" fmla="*/ 111 h 115"/>
                <a:gd name="T24" fmla="*/ 24 w 114"/>
                <a:gd name="T25" fmla="*/ 103 h 115"/>
                <a:gd name="T26" fmla="*/ 11 w 114"/>
                <a:gd name="T27" fmla="*/ 90 h 115"/>
                <a:gd name="T28" fmla="*/ 3 w 114"/>
                <a:gd name="T29" fmla="*/ 75 h 115"/>
                <a:gd name="T30" fmla="*/ 0 w 114"/>
                <a:gd name="T31" fmla="*/ 57 h 115"/>
                <a:gd name="T32" fmla="*/ 3 w 114"/>
                <a:gd name="T33" fmla="*/ 39 h 115"/>
                <a:gd name="T34" fmla="*/ 11 w 114"/>
                <a:gd name="T35" fmla="*/ 24 h 115"/>
                <a:gd name="T36" fmla="*/ 24 w 114"/>
                <a:gd name="T37" fmla="*/ 11 h 115"/>
                <a:gd name="T38" fmla="*/ 39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3" y="90"/>
                  </a:lnTo>
                  <a:lnTo>
                    <a:pt x="90" y="103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9" name="Freeform 400"/>
            <p:cNvSpPr>
              <a:spLocks/>
            </p:cNvSpPr>
            <p:nvPr/>
          </p:nvSpPr>
          <p:spPr bwMode="auto">
            <a:xfrm>
              <a:off x="8493126" y="4621213"/>
              <a:ext cx="19050" cy="17462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3 h 115"/>
                <a:gd name="T4" fmla="*/ 90 w 114"/>
                <a:gd name="T5" fmla="*/ 12 h 115"/>
                <a:gd name="T6" fmla="*/ 103 w 114"/>
                <a:gd name="T7" fmla="*/ 24 h 115"/>
                <a:gd name="T8" fmla="*/ 111 w 114"/>
                <a:gd name="T9" fmla="*/ 40 h 115"/>
                <a:gd name="T10" fmla="*/ 114 w 114"/>
                <a:gd name="T11" fmla="*/ 58 h 115"/>
                <a:gd name="T12" fmla="*/ 111 w 114"/>
                <a:gd name="T13" fmla="*/ 75 h 115"/>
                <a:gd name="T14" fmla="*/ 103 w 114"/>
                <a:gd name="T15" fmla="*/ 91 h 115"/>
                <a:gd name="T16" fmla="*/ 90 w 114"/>
                <a:gd name="T17" fmla="*/ 104 h 115"/>
                <a:gd name="T18" fmla="*/ 75 w 114"/>
                <a:gd name="T19" fmla="*/ 112 h 115"/>
                <a:gd name="T20" fmla="*/ 57 w 114"/>
                <a:gd name="T21" fmla="*/ 115 h 115"/>
                <a:gd name="T22" fmla="*/ 39 w 114"/>
                <a:gd name="T23" fmla="*/ 112 h 115"/>
                <a:gd name="T24" fmla="*/ 24 w 114"/>
                <a:gd name="T25" fmla="*/ 104 h 115"/>
                <a:gd name="T26" fmla="*/ 11 w 114"/>
                <a:gd name="T27" fmla="*/ 91 h 115"/>
                <a:gd name="T28" fmla="*/ 3 w 114"/>
                <a:gd name="T29" fmla="*/ 75 h 115"/>
                <a:gd name="T30" fmla="*/ 0 w 114"/>
                <a:gd name="T31" fmla="*/ 58 h 115"/>
                <a:gd name="T32" fmla="*/ 3 w 114"/>
                <a:gd name="T33" fmla="*/ 40 h 115"/>
                <a:gd name="T34" fmla="*/ 11 w 114"/>
                <a:gd name="T35" fmla="*/ 24 h 115"/>
                <a:gd name="T36" fmla="*/ 24 w 114"/>
                <a:gd name="T37" fmla="*/ 12 h 115"/>
                <a:gd name="T38" fmla="*/ 39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3"/>
                  </a:lnTo>
                  <a:lnTo>
                    <a:pt x="90" y="12"/>
                  </a:lnTo>
                  <a:lnTo>
                    <a:pt x="103" y="24"/>
                  </a:lnTo>
                  <a:lnTo>
                    <a:pt x="111" y="40"/>
                  </a:lnTo>
                  <a:lnTo>
                    <a:pt x="114" y="58"/>
                  </a:lnTo>
                  <a:lnTo>
                    <a:pt x="111" y="75"/>
                  </a:lnTo>
                  <a:lnTo>
                    <a:pt x="103" y="91"/>
                  </a:lnTo>
                  <a:lnTo>
                    <a:pt x="90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0" name="Freeform 401"/>
            <p:cNvSpPr>
              <a:spLocks/>
            </p:cNvSpPr>
            <p:nvPr/>
          </p:nvSpPr>
          <p:spPr bwMode="auto">
            <a:xfrm>
              <a:off x="8493126" y="4648200"/>
              <a:ext cx="19050" cy="17462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3 h 115"/>
                <a:gd name="T4" fmla="*/ 90 w 114"/>
                <a:gd name="T5" fmla="*/ 11 h 115"/>
                <a:gd name="T6" fmla="*/ 103 w 114"/>
                <a:gd name="T7" fmla="*/ 24 h 115"/>
                <a:gd name="T8" fmla="*/ 111 w 114"/>
                <a:gd name="T9" fmla="*/ 39 h 115"/>
                <a:gd name="T10" fmla="*/ 114 w 114"/>
                <a:gd name="T11" fmla="*/ 57 h 115"/>
                <a:gd name="T12" fmla="*/ 111 w 114"/>
                <a:gd name="T13" fmla="*/ 75 h 115"/>
                <a:gd name="T14" fmla="*/ 103 w 114"/>
                <a:gd name="T15" fmla="*/ 92 h 115"/>
                <a:gd name="T16" fmla="*/ 90 w 114"/>
                <a:gd name="T17" fmla="*/ 103 h 115"/>
                <a:gd name="T18" fmla="*/ 75 w 114"/>
                <a:gd name="T19" fmla="*/ 111 h 115"/>
                <a:gd name="T20" fmla="*/ 57 w 114"/>
                <a:gd name="T21" fmla="*/ 115 h 115"/>
                <a:gd name="T22" fmla="*/ 39 w 114"/>
                <a:gd name="T23" fmla="*/ 111 h 115"/>
                <a:gd name="T24" fmla="*/ 24 w 114"/>
                <a:gd name="T25" fmla="*/ 103 h 115"/>
                <a:gd name="T26" fmla="*/ 11 w 114"/>
                <a:gd name="T27" fmla="*/ 92 h 115"/>
                <a:gd name="T28" fmla="*/ 3 w 114"/>
                <a:gd name="T29" fmla="*/ 75 h 115"/>
                <a:gd name="T30" fmla="*/ 0 w 114"/>
                <a:gd name="T31" fmla="*/ 57 h 115"/>
                <a:gd name="T32" fmla="*/ 3 w 114"/>
                <a:gd name="T33" fmla="*/ 39 h 115"/>
                <a:gd name="T34" fmla="*/ 11 w 114"/>
                <a:gd name="T35" fmla="*/ 24 h 115"/>
                <a:gd name="T36" fmla="*/ 24 w 114"/>
                <a:gd name="T37" fmla="*/ 11 h 115"/>
                <a:gd name="T38" fmla="*/ 39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3" y="92"/>
                  </a:lnTo>
                  <a:lnTo>
                    <a:pt x="90" y="103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1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1" name="Freeform 402"/>
            <p:cNvSpPr>
              <a:spLocks/>
            </p:cNvSpPr>
            <p:nvPr/>
          </p:nvSpPr>
          <p:spPr bwMode="auto">
            <a:xfrm>
              <a:off x="8493126" y="4675188"/>
              <a:ext cx="19050" cy="19050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3 h 115"/>
                <a:gd name="T4" fmla="*/ 90 w 114"/>
                <a:gd name="T5" fmla="*/ 12 h 115"/>
                <a:gd name="T6" fmla="*/ 103 w 114"/>
                <a:gd name="T7" fmla="*/ 23 h 115"/>
                <a:gd name="T8" fmla="*/ 111 w 114"/>
                <a:gd name="T9" fmla="*/ 40 h 115"/>
                <a:gd name="T10" fmla="*/ 114 w 114"/>
                <a:gd name="T11" fmla="*/ 58 h 115"/>
                <a:gd name="T12" fmla="*/ 111 w 114"/>
                <a:gd name="T13" fmla="*/ 75 h 115"/>
                <a:gd name="T14" fmla="*/ 103 w 114"/>
                <a:gd name="T15" fmla="*/ 91 h 115"/>
                <a:gd name="T16" fmla="*/ 90 w 114"/>
                <a:gd name="T17" fmla="*/ 104 h 115"/>
                <a:gd name="T18" fmla="*/ 75 w 114"/>
                <a:gd name="T19" fmla="*/ 112 h 115"/>
                <a:gd name="T20" fmla="*/ 57 w 114"/>
                <a:gd name="T21" fmla="*/ 115 h 115"/>
                <a:gd name="T22" fmla="*/ 39 w 114"/>
                <a:gd name="T23" fmla="*/ 112 h 115"/>
                <a:gd name="T24" fmla="*/ 24 w 114"/>
                <a:gd name="T25" fmla="*/ 104 h 115"/>
                <a:gd name="T26" fmla="*/ 11 w 114"/>
                <a:gd name="T27" fmla="*/ 91 h 115"/>
                <a:gd name="T28" fmla="*/ 3 w 114"/>
                <a:gd name="T29" fmla="*/ 75 h 115"/>
                <a:gd name="T30" fmla="*/ 0 w 114"/>
                <a:gd name="T31" fmla="*/ 58 h 115"/>
                <a:gd name="T32" fmla="*/ 3 w 114"/>
                <a:gd name="T33" fmla="*/ 40 h 115"/>
                <a:gd name="T34" fmla="*/ 11 w 114"/>
                <a:gd name="T35" fmla="*/ 23 h 115"/>
                <a:gd name="T36" fmla="*/ 24 w 114"/>
                <a:gd name="T37" fmla="*/ 12 h 115"/>
                <a:gd name="T38" fmla="*/ 39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3"/>
                  </a:lnTo>
                  <a:lnTo>
                    <a:pt x="90" y="12"/>
                  </a:lnTo>
                  <a:lnTo>
                    <a:pt x="103" y="23"/>
                  </a:lnTo>
                  <a:lnTo>
                    <a:pt x="111" y="40"/>
                  </a:lnTo>
                  <a:lnTo>
                    <a:pt x="114" y="58"/>
                  </a:lnTo>
                  <a:lnTo>
                    <a:pt x="111" y="75"/>
                  </a:lnTo>
                  <a:lnTo>
                    <a:pt x="103" y="91"/>
                  </a:lnTo>
                  <a:lnTo>
                    <a:pt x="90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2" name="Freeform 403"/>
            <p:cNvSpPr>
              <a:spLocks noEditPoints="1"/>
            </p:cNvSpPr>
            <p:nvPr/>
          </p:nvSpPr>
          <p:spPr bwMode="auto">
            <a:xfrm>
              <a:off x="8275638" y="4237038"/>
              <a:ext cx="454025" cy="547687"/>
            </a:xfrm>
            <a:custGeom>
              <a:avLst/>
              <a:gdLst>
                <a:gd name="T0" fmla="*/ 2517 w 2860"/>
                <a:gd name="T1" fmla="*/ 3335 h 3450"/>
                <a:gd name="T2" fmla="*/ 1430 w 2860"/>
                <a:gd name="T3" fmla="*/ 1794 h 3450"/>
                <a:gd name="T4" fmla="*/ 719 w 2860"/>
                <a:gd name="T5" fmla="*/ 2283 h 3450"/>
                <a:gd name="T6" fmla="*/ 652 w 2860"/>
                <a:gd name="T7" fmla="*/ 2391 h 3450"/>
                <a:gd name="T8" fmla="*/ 629 w 2860"/>
                <a:gd name="T9" fmla="*/ 2517 h 3450"/>
                <a:gd name="T10" fmla="*/ 2231 w 2860"/>
                <a:gd name="T11" fmla="*/ 2517 h 3450"/>
                <a:gd name="T12" fmla="*/ 2208 w 2860"/>
                <a:gd name="T13" fmla="*/ 2391 h 3450"/>
                <a:gd name="T14" fmla="*/ 2141 w 2860"/>
                <a:gd name="T15" fmla="*/ 2283 h 3450"/>
                <a:gd name="T16" fmla="*/ 1430 w 2860"/>
                <a:gd name="T17" fmla="*/ 1794 h 3450"/>
                <a:gd name="T18" fmla="*/ 632 w 2860"/>
                <a:gd name="T19" fmla="*/ 976 h 3450"/>
                <a:gd name="T20" fmla="*/ 670 w 2860"/>
                <a:gd name="T21" fmla="*/ 1097 h 3450"/>
                <a:gd name="T22" fmla="*/ 749 w 2860"/>
                <a:gd name="T23" fmla="*/ 1196 h 3450"/>
                <a:gd name="T24" fmla="*/ 2077 w 2860"/>
                <a:gd name="T25" fmla="*/ 1223 h 3450"/>
                <a:gd name="T26" fmla="*/ 2167 w 2860"/>
                <a:gd name="T27" fmla="*/ 1133 h 3450"/>
                <a:gd name="T28" fmla="*/ 2220 w 2860"/>
                <a:gd name="T29" fmla="*/ 1018 h 3450"/>
                <a:gd name="T30" fmla="*/ 2231 w 2860"/>
                <a:gd name="T31" fmla="*/ 345 h 3450"/>
                <a:gd name="T32" fmla="*/ 343 w 2860"/>
                <a:gd name="T33" fmla="*/ 230 h 3450"/>
                <a:gd name="T34" fmla="*/ 343 w 2860"/>
                <a:gd name="T35" fmla="*/ 115 h 3450"/>
                <a:gd name="T36" fmla="*/ 2820 w 2860"/>
                <a:gd name="T37" fmla="*/ 3 h 3450"/>
                <a:gd name="T38" fmla="*/ 2857 w 2860"/>
                <a:gd name="T39" fmla="*/ 40 h 3450"/>
                <a:gd name="T40" fmla="*/ 2849 w 2860"/>
                <a:gd name="T41" fmla="*/ 92 h 3450"/>
                <a:gd name="T42" fmla="*/ 2803 w 2860"/>
                <a:gd name="T43" fmla="*/ 115 h 3450"/>
                <a:gd name="T44" fmla="*/ 2345 w 2860"/>
                <a:gd name="T45" fmla="*/ 345 h 3450"/>
                <a:gd name="T46" fmla="*/ 2334 w 2860"/>
                <a:gd name="T47" fmla="*/ 1034 h 3450"/>
                <a:gd name="T48" fmla="*/ 2279 w 2860"/>
                <a:gd name="T49" fmla="*/ 1173 h 3450"/>
                <a:gd name="T50" fmla="*/ 2181 w 2860"/>
                <a:gd name="T51" fmla="*/ 1288 h 3450"/>
                <a:gd name="T52" fmla="*/ 2140 w 2860"/>
                <a:gd name="T53" fmla="*/ 2132 h 3450"/>
                <a:gd name="T54" fmla="*/ 2251 w 2860"/>
                <a:gd name="T55" fmla="*/ 2235 h 3450"/>
                <a:gd name="T56" fmla="*/ 2320 w 2860"/>
                <a:gd name="T57" fmla="*/ 2367 h 3450"/>
                <a:gd name="T58" fmla="*/ 2345 w 2860"/>
                <a:gd name="T59" fmla="*/ 2517 h 3450"/>
                <a:gd name="T60" fmla="*/ 2631 w 2860"/>
                <a:gd name="T61" fmla="*/ 3335 h 3450"/>
                <a:gd name="T62" fmla="*/ 2836 w 2860"/>
                <a:gd name="T63" fmla="*/ 3347 h 3450"/>
                <a:gd name="T64" fmla="*/ 2860 w 2860"/>
                <a:gd name="T65" fmla="*/ 3393 h 3450"/>
                <a:gd name="T66" fmla="*/ 2836 w 2860"/>
                <a:gd name="T67" fmla="*/ 3439 h 3450"/>
                <a:gd name="T68" fmla="*/ 57 w 2860"/>
                <a:gd name="T69" fmla="*/ 3450 h 3450"/>
                <a:gd name="T70" fmla="*/ 11 w 2860"/>
                <a:gd name="T71" fmla="*/ 3426 h 3450"/>
                <a:gd name="T72" fmla="*/ 3 w 2860"/>
                <a:gd name="T73" fmla="*/ 3375 h 3450"/>
                <a:gd name="T74" fmla="*/ 40 w 2860"/>
                <a:gd name="T75" fmla="*/ 3338 h 3450"/>
                <a:gd name="T76" fmla="*/ 229 w 2860"/>
                <a:gd name="T77" fmla="*/ 3105 h 3450"/>
                <a:gd name="T78" fmla="*/ 518 w 2860"/>
                <a:gd name="T79" fmla="*/ 2466 h 3450"/>
                <a:gd name="T80" fmla="*/ 558 w 2860"/>
                <a:gd name="T81" fmla="*/ 2321 h 3450"/>
                <a:gd name="T82" fmla="*/ 643 w 2860"/>
                <a:gd name="T83" fmla="*/ 2198 h 3450"/>
                <a:gd name="T84" fmla="*/ 1327 w 2860"/>
                <a:gd name="T85" fmla="*/ 1725 h 3450"/>
                <a:gd name="T86" fmla="*/ 643 w 2860"/>
                <a:gd name="T87" fmla="*/ 1252 h 3450"/>
                <a:gd name="T88" fmla="*/ 558 w 2860"/>
                <a:gd name="T89" fmla="*/ 1129 h 3450"/>
                <a:gd name="T90" fmla="*/ 518 w 2860"/>
                <a:gd name="T91" fmla="*/ 984 h 3450"/>
                <a:gd name="T92" fmla="*/ 229 w 2860"/>
                <a:gd name="T93" fmla="*/ 345 h 3450"/>
                <a:gd name="T94" fmla="*/ 40 w 2860"/>
                <a:gd name="T95" fmla="*/ 112 h 3450"/>
                <a:gd name="T96" fmla="*/ 3 w 2860"/>
                <a:gd name="T97" fmla="*/ 75 h 3450"/>
                <a:gd name="T98" fmla="*/ 11 w 2860"/>
                <a:gd name="T99" fmla="*/ 24 h 3450"/>
                <a:gd name="T100" fmla="*/ 57 w 2860"/>
                <a:gd name="T101" fmla="*/ 0 h 3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60" h="3450">
                  <a:moveTo>
                    <a:pt x="343" y="3220"/>
                  </a:moveTo>
                  <a:lnTo>
                    <a:pt x="343" y="3335"/>
                  </a:lnTo>
                  <a:lnTo>
                    <a:pt x="2517" y="3335"/>
                  </a:lnTo>
                  <a:lnTo>
                    <a:pt x="2517" y="3220"/>
                  </a:lnTo>
                  <a:lnTo>
                    <a:pt x="343" y="3220"/>
                  </a:lnTo>
                  <a:close/>
                  <a:moveTo>
                    <a:pt x="1430" y="1794"/>
                  </a:moveTo>
                  <a:lnTo>
                    <a:pt x="783" y="2227"/>
                  </a:lnTo>
                  <a:lnTo>
                    <a:pt x="749" y="2254"/>
                  </a:lnTo>
                  <a:lnTo>
                    <a:pt x="719" y="2283"/>
                  </a:lnTo>
                  <a:lnTo>
                    <a:pt x="693" y="2317"/>
                  </a:lnTo>
                  <a:lnTo>
                    <a:pt x="670" y="2353"/>
                  </a:lnTo>
                  <a:lnTo>
                    <a:pt x="652" y="2391"/>
                  </a:lnTo>
                  <a:lnTo>
                    <a:pt x="640" y="2432"/>
                  </a:lnTo>
                  <a:lnTo>
                    <a:pt x="632" y="2474"/>
                  </a:lnTo>
                  <a:lnTo>
                    <a:pt x="629" y="2517"/>
                  </a:lnTo>
                  <a:lnTo>
                    <a:pt x="629" y="3105"/>
                  </a:lnTo>
                  <a:lnTo>
                    <a:pt x="2231" y="3105"/>
                  </a:lnTo>
                  <a:lnTo>
                    <a:pt x="2231" y="2517"/>
                  </a:lnTo>
                  <a:lnTo>
                    <a:pt x="2228" y="2474"/>
                  </a:lnTo>
                  <a:lnTo>
                    <a:pt x="2220" y="2432"/>
                  </a:lnTo>
                  <a:lnTo>
                    <a:pt x="2208" y="2391"/>
                  </a:lnTo>
                  <a:lnTo>
                    <a:pt x="2190" y="2353"/>
                  </a:lnTo>
                  <a:lnTo>
                    <a:pt x="2167" y="2317"/>
                  </a:lnTo>
                  <a:lnTo>
                    <a:pt x="2141" y="2283"/>
                  </a:lnTo>
                  <a:lnTo>
                    <a:pt x="2111" y="2254"/>
                  </a:lnTo>
                  <a:lnTo>
                    <a:pt x="2077" y="2227"/>
                  </a:lnTo>
                  <a:lnTo>
                    <a:pt x="1430" y="1794"/>
                  </a:lnTo>
                  <a:close/>
                  <a:moveTo>
                    <a:pt x="629" y="345"/>
                  </a:moveTo>
                  <a:lnTo>
                    <a:pt x="629" y="933"/>
                  </a:lnTo>
                  <a:lnTo>
                    <a:pt x="632" y="976"/>
                  </a:lnTo>
                  <a:lnTo>
                    <a:pt x="640" y="1018"/>
                  </a:lnTo>
                  <a:lnTo>
                    <a:pt x="652" y="1059"/>
                  </a:lnTo>
                  <a:lnTo>
                    <a:pt x="670" y="1097"/>
                  </a:lnTo>
                  <a:lnTo>
                    <a:pt x="693" y="1133"/>
                  </a:lnTo>
                  <a:lnTo>
                    <a:pt x="719" y="1167"/>
                  </a:lnTo>
                  <a:lnTo>
                    <a:pt x="749" y="1196"/>
                  </a:lnTo>
                  <a:lnTo>
                    <a:pt x="783" y="1223"/>
                  </a:lnTo>
                  <a:lnTo>
                    <a:pt x="1430" y="1656"/>
                  </a:lnTo>
                  <a:lnTo>
                    <a:pt x="2077" y="1223"/>
                  </a:lnTo>
                  <a:lnTo>
                    <a:pt x="2111" y="1196"/>
                  </a:lnTo>
                  <a:lnTo>
                    <a:pt x="2141" y="1167"/>
                  </a:lnTo>
                  <a:lnTo>
                    <a:pt x="2167" y="1133"/>
                  </a:lnTo>
                  <a:lnTo>
                    <a:pt x="2190" y="1097"/>
                  </a:lnTo>
                  <a:lnTo>
                    <a:pt x="2208" y="1059"/>
                  </a:lnTo>
                  <a:lnTo>
                    <a:pt x="2220" y="1018"/>
                  </a:lnTo>
                  <a:lnTo>
                    <a:pt x="2228" y="976"/>
                  </a:lnTo>
                  <a:lnTo>
                    <a:pt x="2231" y="933"/>
                  </a:lnTo>
                  <a:lnTo>
                    <a:pt x="2231" y="345"/>
                  </a:lnTo>
                  <a:lnTo>
                    <a:pt x="629" y="345"/>
                  </a:lnTo>
                  <a:close/>
                  <a:moveTo>
                    <a:pt x="343" y="115"/>
                  </a:moveTo>
                  <a:lnTo>
                    <a:pt x="343" y="230"/>
                  </a:lnTo>
                  <a:lnTo>
                    <a:pt x="2517" y="230"/>
                  </a:lnTo>
                  <a:lnTo>
                    <a:pt x="2517" y="115"/>
                  </a:lnTo>
                  <a:lnTo>
                    <a:pt x="343" y="115"/>
                  </a:lnTo>
                  <a:close/>
                  <a:moveTo>
                    <a:pt x="57" y="0"/>
                  </a:moveTo>
                  <a:lnTo>
                    <a:pt x="2803" y="0"/>
                  </a:lnTo>
                  <a:lnTo>
                    <a:pt x="2820" y="3"/>
                  </a:lnTo>
                  <a:lnTo>
                    <a:pt x="2836" y="12"/>
                  </a:lnTo>
                  <a:lnTo>
                    <a:pt x="2849" y="24"/>
                  </a:lnTo>
                  <a:lnTo>
                    <a:pt x="2857" y="40"/>
                  </a:lnTo>
                  <a:lnTo>
                    <a:pt x="2860" y="58"/>
                  </a:lnTo>
                  <a:lnTo>
                    <a:pt x="2857" y="75"/>
                  </a:lnTo>
                  <a:lnTo>
                    <a:pt x="2849" y="92"/>
                  </a:lnTo>
                  <a:lnTo>
                    <a:pt x="2836" y="104"/>
                  </a:lnTo>
                  <a:lnTo>
                    <a:pt x="2820" y="112"/>
                  </a:lnTo>
                  <a:lnTo>
                    <a:pt x="2803" y="115"/>
                  </a:lnTo>
                  <a:lnTo>
                    <a:pt x="2631" y="115"/>
                  </a:lnTo>
                  <a:lnTo>
                    <a:pt x="2631" y="345"/>
                  </a:lnTo>
                  <a:lnTo>
                    <a:pt x="2345" y="345"/>
                  </a:lnTo>
                  <a:lnTo>
                    <a:pt x="2345" y="933"/>
                  </a:lnTo>
                  <a:lnTo>
                    <a:pt x="2342" y="984"/>
                  </a:lnTo>
                  <a:lnTo>
                    <a:pt x="2334" y="1034"/>
                  </a:lnTo>
                  <a:lnTo>
                    <a:pt x="2320" y="1083"/>
                  </a:lnTo>
                  <a:lnTo>
                    <a:pt x="2302" y="1129"/>
                  </a:lnTo>
                  <a:lnTo>
                    <a:pt x="2279" y="1173"/>
                  </a:lnTo>
                  <a:lnTo>
                    <a:pt x="2251" y="1215"/>
                  </a:lnTo>
                  <a:lnTo>
                    <a:pt x="2217" y="1252"/>
                  </a:lnTo>
                  <a:lnTo>
                    <a:pt x="2181" y="1288"/>
                  </a:lnTo>
                  <a:lnTo>
                    <a:pt x="2140" y="1318"/>
                  </a:lnTo>
                  <a:lnTo>
                    <a:pt x="1533" y="1725"/>
                  </a:lnTo>
                  <a:lnTo>
                    <a:pt x="2140" y="2132"/>
                  </a:lnTo>
                  <a:lnTo>
                    <a:pt x="2181" y="2162"/>
                  </a:lnTo>
                  <a:lnTo>
                    <a:pt x="2217" y="2198"/>
                  </a:lnTo>
                  <a:lnTo>
                    <a:pt x="2251" y="2235"/>
                  </a:lnTo>
                  <a:lnTo>
                    <a:pt x="2279" y="2277"/>
                  </a:lnTo>
                  <a:lnTo>
                    <a:pt x="2302" y="2321"/>
                  </a:lnTo>
                  <a:lnTo>
                    <a:pt x="2320" y="2367"/>
                  </a:lnTo>
                  <a:lnTo>
                    <a:pt x="2334" y="2416"/>
                  </a:lnTo>
                  <a:lnTo>
                    <a:pt x="2342" y="2466"/>
                  </a:lnTo>
                  <a:lnTo>
                    <a:pt x="2345" y="2517"/>
                  </a:lnTo>
                  <a:lnTo>
                    <a:pt x="2345" y="3105"/>
                  </a:lnTo>
                  <a:lnTo>
                    <a:pt x="2631" y="3105"/>
                  </a:lnTo>
                  <a:lnTo>
                    <a:pt x="2631" y="3335"/>
                  </a:lnTo>
                  <a:lnTo>
                    <a:pt x="2803" y="3335"/>
                  </a:lnTo>
                  <a:lnTo>
                    <a:pt x="2820" y="3338"/>
                  </a:lnTo>
                  <a:lnTo>
                    <a:pt x="2836" y="3347"/>
                  </a:lnTo>
                  <a:lnTo>
                    <a:pt x="2849" y="3358"/>
                  </a:lnTo>
                  <a:lnTo>
                    <a:pt x="2857" y="3375"/>
                  </a:lnTo>
                  <a:lnTo>
                    <a:pt x="2860" y="3393"/>
                  </a:lnTo>
                  <a:lnTo>
                    <a:pt x="2857" y="3410"/>
                  </a:lnTo>
                  <a:lnTo>
                    <a:pt x="2849" y="3426"/>
                  </a:lnTo>
                  <a:lnTo>
                    <a:pt x="2836" y="3439"/>
                  </a:lnTo>
                  <a:lnTo>
                    <a:pt x="2820" y="3447"/>
                  </a:lnTo>
                  <a:lnTo>
                    <a:pt x="2803" y="3450"/>
                  </a:lnTo>
                  <a:lnTo>
                    <a:pt x="57" y="3450"/>
                  </a:lnTo>
                  <a:lnTo>
                    <a:pt x="40" y="3447"/>
                  </a:lnTo>
                  <a:lnTo>
                    <a:pt x="24" y="3439"/>
                  </a:lnTo>
                  <a:lnTo>
                    <a:pt x="11" y="3426"/>
                  </a:lnTo>
                  <a:lnTo>
                    <a:pt x="3" y="3410"/>
                  </a:lnTo>
                  <a:lnTo>
                    <a:pt x="0" y="3393"/>
                  </a:lnTo>
                  <a:lnTo>
                    <a:pt x="3" y="3375"/>
                  </a:lnTo>
                  <a:lnTo>
                    <a:pt x="11" y="3358"/>
                  </a:lnTo>
                  <a:lnTo>
                    <a:pt x="24" y="3347"/>
                  </a:lnTo>
                  <a:lnTo>
                    <a:pt x="40" y="3338"/>
                  </a:lnTo>
                  <a:lnTo>
                    <a:pt x="57" y="3335"/>
                  </a:lnTo>
                  <a:lnTo>
                    <a:pt x="229" y="3335"/>
                  </a:lnTo>
                  <a:lnTo>
                    <a:pt x="229" y="3105"/>
                  </a:lnTo>
                  <a:lnTo>
                    <a:pt x="515" y="3105"/>
                  </a:lnTo>
                  <a:lnTo>
                    <a:pt x="515" y="2517"/>
                  </a:lnTo>
                  <a:lnTo>
                    <a:pt x="518" y="2466"/>
                  </a:lnTo>
                  <a:lnTo>
                    <a:pt x="526" y="2416"/>
                  </a:lnTo>
                  <a:lnTo>
                    <a:pt x="540" y="2367"/>
                  </a:lnTo>
                  <a:lnTo>
                    <a:pt x="558" y="2321"/>
                  </a:lnTo>
                  <a:lnTo>
                    <a:pt x="581" y="2277"/>
                  </a:lnTo>
                  <a:lnTo>
                    <a:pt x="609" y="2235"/>
                  </a:lnTo>
                  <a:lnTo>
                    <a:pt x="643" y="2198"/>
                  </a:lnTo>
                  <a:lnTo>
                    <a:pt x="679" y="2162"/>
                  </a:lnTo>
                  <a:lnTo>
                    <a:pt x="720" y="2132"/>
                  </a:lnTo>
                  <a:lnTo>
                    <a:pt x="1327" y="1725"/>
                  </a:lnTo>
                  <a:lnTo>
                    <a:pt x="720" y="1318"/>
                  </a:lnTo>
                  <a:lnTo>
                    <a:pt x="679" y="1288"/>
                  </a:lnTo>
                  <a:lnTo>
                    <a:pt x="643" y="1252"/>
                  </a:lnTo>
                  <a:lnTo>
                    <a:pt x="609" y="1215"/>
                  </a:lnTo>
                  <a:lnTo>
                    <a:pt x="581" y="1173"/>
                  </a:lnTo>
                  <a:lnTo>
                    <a:pt x="558" y="1129"/>
                  </a:lnTo>
                  <a:lnTo>
                    <a:pt x="540" y="1083"/>
                  </a:lnTo>
                  <a:lnTo>
                    <a:pt x="526" y="1034"/>
                  </a:lnTo>
                  <a:lnTo>
                    <a:pt x="518" y="984"/>
                  </a:lnTo>
                  <a:lnTo>
                    <a:pt x="515" y="933"/>
                  </a:lnTo>
                  <a:lnTo>
                    <a:pt x="515" y="345"/>
                  </a:lnTo>
                  <a:lnTo>
                    <a:pt x="229" y="345"/>
                  </a:lnTo>
                  <a:lnTo>
                    <a:pt x="229" y="115"/>
                  </a:lnTo>
                  <a:lnTo>
                    <a:pt x="57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72" name="Group 1071"/>
          <p:cNvGrpSpPr/>
          <p:nvPr/>
        </p:nvGrpSpPr>
        <p:grpSpPr>
          <a:xfrm>
            <a:off x="6320996" y="4236891"/>
            <a:ext cx="476250" cy="547687"/>
            <a:chOff x="7273925" y="4237038"/>
            <a:chExt cx="476250" cy="5476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47" name="Freeform 408"/>
            <p:cNvSpPr>
              <a:spLocks/>
            </p:cNvSpPr>
            <p:nvPr/>
          </p:nvSpPr>
          <p:spPr bwMode="auto">
            <a:xfrm>
              <a:off x="7548563" y="4702175"/>
              <a:ext cx="19050" cy="19050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3 h 115"/>
                <a:gd name="T4" fmla="*/ 92 w 115"/>
                <a:gd name="T5" fmla="*/ 11 h 115"/>
                <a:gd name="T6" fmla="*/ 105 w 115"/>
                <a:gd name="T7" fmla="*/ 24 h 115"/>
                <a:gd name="T8" fmla="*/ 113 w 115"/>
                <a:gd name="T9" fmla="*/ 39 h 115"/>
                <a:gd name="T10" fmla="*/ 115 w 115"/>
                <a:gd name="T11" fmla="*/ 57 h 115"/>
                <a:gd name="T12" fmla="*/ 113 w 115"/>
                <a:gd name="T13" fmla="*/ 75 h 115"/>
                <a:gd name="T14" fmla="*/ 105 w 115"/>
                <a:gd name="T15" fmla="*/ 90 h 115"/>
                <a:gd name="T16" fmla="*/ 92 w 115"/>
                <a:gd name="T17" fmla="*/ 103 h 115"/>
                <a:gd name="T18" fmla="*/ 76 w 115"/>
                <a:gd name="T19" fmla="*/ 111 h 115"/>
                <a:gd name="T20" fmla="*/ 57 w 115"/>
                <a:gd name="T21" fmla="*/ 115 h 115"/>
                <a:gd name="T22" fmla="*/ 40 w 115"/>
                <a:gd name="T23" fmla="*/ 111 h 115"/>
                <a:gd name="T24" fmla="*/ 24 w 115"/>
                <a:gd name="T25" fmla="*/ 103 h 115"/>
                <a:gd name="T26" fmla="*/ 11 w 115"/>
                <a:gd name="T27" fmla="*/ 90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39 h 115"/>
                <a:gd name="T34" fmla="*/ 11 w 115"/>
                <a:gd name="T35" fmla="*/ 24 h 115"/>
                <a:gd name="T36" fmla="*/ 24 w 115"/>
                <a:gd name="T37" fmla="*/ 11 h 115"/>
                <a:gd name="T38" fmla="*/ 40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3" y="75"/>
                  </a:lnTo>
                  <a:lnTo>
                    <a:pt x="105" y="90"/>
                  </a:lnTo>
                  <a:lnTo>
                    <a:pt x="92" y="103"/>
                  </a:lnTo>
                  <a:lnTo>
                    <a:pt x="76" y="111"/>
                  </a:lnTo>
                  <a:lnTo>
                    <a:pt x="57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8" name="Freeform 409"/>
            <p:cNvSpPr>
              <a:spLocks/>
            </p:cNvSpPr>
            <p:nvPr/>
          </p:nvSpPr>
          <p:spPr bwMode="auto">
            <a:xfrm>
              <a:off x="7585075" y="4702175"/>
              <a:ext cx="19050" cy="19050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3 h 115"/>
                <a:gd name="T4" fmla="*/ 92 w 115"/>
                <a:gd name="T5" fmla="*/ 11 h 115"/>
                <a:gd name="T6" fmla="*/ 105 w 115"/>
                <a:gd name="T7" fmla="*/ 24 h 115"/>
                <a:gd name="T8" fmla="*/ 113 w 115"/>
                <a:gd name="T9" fmla="*/ 39 h 115"/>
                <a:gd name="T10" fmla="*/ 115 w 115"/>
                <a:gd name="T11" fmla="*/ 57 h 115"/>
                <a:gd name="T12" fmla="*/ 113 w 115"/>
                <a:gd name="T13" fmla="*/ 75 h 115"/>
                <a:gd name="T14" fmla="*/ 105 w 115"/>
                <a:gd name="T15" fmla="*/ 90 h 115"/>
                <a:gd name="T16" fmla="*/ 92 w 115"/>
                <a:gd name="T17" fmla="*/ 103 h 115"/>
                <a:gd name="T18" fmla="*/ 76 w 115"/>
                <a:gd name="T19" fmla="*/ 111 h 115"/>
                <a:gd name="T20" fmla="*/ 57 w 115"/>
                <a:gd name="T21" fmla="*/ 115 h 115"/>
                <a:gd name="T22" fmla="*/ 39 w 115"/>
                <a:gd name="T23" fmla="*/ 111 h 115"/>
                <a:gd name="T24" fmla="*/ 24 w 115"/>
                <a:gd name="T25" fmla="*/ 103 h 115"/>
                <a:gd name="T26" fmla="*/ 11 w 115"/>
                <a:gd name="T27" fmla="*/ 90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39 h 115"/>
                <a:gd name="T34" fmla="*/ 11 w 115"/>
                <a:gd name="T35" fmla="*/ 24 h 115"/>
                <a:gd name="T36" fmla="*/ 24 w 115"/>
                <a:gd name="T37" fmla="*/ 11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3" y="75"/>
                  </a:lnTo>
                  <a:lnTo>
                    <a:pt x="105" y="90"/>
                  </a:lnTo>
                  <a:lnTo>
                    <a:pt x="92" y="103"/>
                  </a:lnTo>
                  <a:lnTo>
                    <a:pt x="76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Freeform 410"/>
            <p:cNvSpPr>
              <a:spLocks/>
            </p:cNvSpPr>
            <p:nvPr/>
          </p:nvSpPr>
          <p:spPr bwMode="auto">
            <a:xfrm>
              <a:off x="7621588" y="4702175"/>
              <a:ext cx="19050" cy="19050"/>
            </a:xfrm>
            <a:custGeom>
              <a:avLst/>
              <a:gdLst>
                <a:gd name="T0" fmla="*/ 58 w 116"/>
                <a:gd name="T1" fmla="*/ 0 h 115"/>
                <a:gd name="T2" fmla="*/ 77 w 116"/>
                <a:gd name="T3" fmla="*/ 3 h 115"/>
                <a:gd name="T4" fmla="*/ 93 w 116"/>
                <a:gd name="T5" fmla="*/ 11 h 115"/>
                <a:gd name="T6" fmla="*/ 105 w 116"/>
                <a:gd name="T7" fmla="*/ 24 h 115"/>
                <a:gd name="T8" fmla="*/ 113 w 116"/>
                <a:gd name="T9" fmla="*/ 39 h 115"/>
                <a:gd name="T10" fmla="*/ 116 w 116"/>
                <a:gd name="T11" fmla="*/ 57 h 115"/>
                <a:gd name="T12" fmla="*/ 113 w 116"/>
                <a:gd name="T13" fmla="*/ 75 h 115"/>
                <a:gd name="T14" fmla="*/ 105 w 116"/>
                <a:gd name="T15" fmla="*/ 90 h 115"/>
                <a:gd name="T16" fmla="*/ 93 w 116"/>
                <a:gd name="T17" fmla="*/ 103 h 115"/>
                <a:gd name="T18" fmla="*/ 77 w 116"/>
                <a:gd name="T19" fmla="*/ 111 h 115"/>
                <a:gd name="T20" fmla="*/ 58 w 116"/>
                <a:gd name="T21" fmla="*/ 115 h 115"/>
                <a:gd name="T22" fmla="*/ 40 w 116"/>
                <a:gd name="T23" fmla="*/ 111 h 115"/>
                <a:gd name="T24" fmla="*/ 25 w 116"/>
                <a:gd name="T25" fmla="*/ 103 h 115"/>
                <a:gd name="T26" fmla="*/ 12 w 116"/>
                <a:gd name="T27" fmla="*/ 90 h 115"/>
                <a:gd name="T28" fmla="*/ 4 w 116"/>
                <a:gd name="T29" fmla="*/ 75 h 115"/>
                <a:gd name="T30" fmla="*/ 0 w 116"/>
                <a:gd name="T31" fmla="*/ 57 h 115"/>
                <a:gd name="T32" fmla="*/ 4 w 116"/>
                <a:gd name="T33" fmla="*/ 39 h 115"/>
                <a:gd name="T34" fmla="*/ 12 w 116"/>
                <a:gd name="T35" fmla="*/ 24 h 115"/>
                <a:gd name="T36" fmla="*/ 25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6" y="57"/>
                  </a:lnTo>
                  <a:lnTo>
                    <a:pt x="113" y="75"/>
                  </a:lnTo>
                  <a:lnTo>
                    <a:pt x="105" y="90"/>
                  </a:lnTo>
                  <a:lnTo>
                    <a:pt x="93" y="103"/>
                  </a:lnTo>
                  <a:lnTo>
                    <a:pt x="77" y="111"/>
                  </a:lnTo>
                  <a:lnTo>
                    <a:pt x="58" y="115"/>
                  </a:lnTo>
                  <a:lnTo>
                    <a:pt x="40" y="111"/>
                  </a:lnTo>
                  <a:lnTo>
                    <a:pt x="25" y="103"/>
                  </a:lnTo>
                  <a:lnTo>
                    <a:pt x="12" y="90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0" name="Freeform 411"/>
            <p:cNvSpPr>
              <a:spLocks/>
            </p:cNvSpPr>
            <p:nvPr/>
          </p:nvSpPr>
          <p:spPr bwMode="auto">
            <a:xfrm>
              <a:off x="7531100" y="4529138"/>
              <a:ext cx="17463" cy="19050"/>
            </a:xfrm>
            <a:custGeom>
              <a:avLst/>
              <a:gdLst>
                <a:gd name="T0" fmla="*/ 58 w 116"/>
                <a:gd name="T1" fmla="*/ 0 h 115"/>
                <a:gd name="T2" fmla="*/ 77 w 116"/>
                <a:gd name="T3" fmla="*/ 3 h 115"/>
                <a:gd name="T4" fmla="*/ 93 w 116"/>
                <a:gd name="T5" fmla="*/ 12 h 115"/>
                <a:gd name="T6" fmla="*/ 105 w 116"/>
                <a:gd name="T7" fmla="*/ 24 h 115"/>
                <a:gd name="T8" fmla="*/ 113 w 116"/>
                <a:gd name="T9" fmla="*/ 40 h 115"/>
                <a:gd name="T10" fmla="*/ 116 w 116"/>
                <a:gd name="T11" fmla="*/ 58 h 115"/>
                <a:gd name="T12" fmla="*/ 113 w 116"/>
                <a:gd name="T13" fmla="*/ 75 h 115"/>
                <a:gd name="T14" fmla="*/ 105 w 116"/>
                <a:gd name="T15" fmla="*/ 91 h 115"/>
                <a:gd name="T16" fmla="*/ 93 w 116"/>
                <a:gd name="T17" fmla="*/ 104 h 115"/>
                <a:gd name="T18" fmla="*/ 77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4 h 115"/>
                <a:gd name="T26" fmla="*/ 12 w 116"/>
                <a:gd name="T27" fmla="*/ 91 h 115"/>
                <a:gd name="T28" fmla="*/ 3 w 116"/>
                <a:gd name="T29" fmla="*/ 75 h 115"/>
                <a:gd name="T30" fmla="*/ 0 w 116"/>
                <a:gd name="T31" fmla="*/ 58 h 115"/>
                <a:gd name="T32" fmla="*/ 3 w 116"/>
                <a:gd name="T33" fmla="*/ 40 h 115"/>
                <a:gd name="T34" fmla="*/ 12 w 116"/>
                <a:gd name="T35" fmla="*/ 24 h 115"/>
                <a:gd name="T36" fmla="*/ 24 w 116"/>
                <a:gd name="T37" fmla="*/ 12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5" y="24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3" y="75"/>
                  </a:lnTo>
                  <a:lnTo>
                    <a:pt x="105" y="91"/>
                  </a:lnTo>
                  <a:lnTo>
                    <a:pt x="93" y="104"/>
                  </a:lnTo>
                  <a:lnTo>
                    <a:pt x="77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1" name="Freeform 412"/>
            <p:cNvSpPr>
              <a:spLocks/>
            </p:cNvSpPr>
            <p:nvPr/>
          </p:nvSpPr>
          <p:spPr bwMode="auto">
            <a:xfrm>
              <a:off x="7548563" y="4429125"/>
              <a:ext cx="19050" cy="17462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3 h 115"/>
                <a:gd name="T4" fmla="*/ 92 w 115"/>
                <a:gd name="T5" fmla="*/ 11 h 115"/>
                <a:gd name="T6" fmla="*/ 105 w 115"/>
                <a:gd name="T7" fmla="*/ 24 h 115"/>
                <a:gd name="T8" fmla="*/ 113 w 115"/>
                <a:gd name="T9" fmla="*/ 39 h 115"/>
                <a:gd name="T10" fmla="*/ 115 w 115"/>
                <a:gd name="T11" fmla="*/ 57 h 115"/>
                <a:gd name="T12" fmla="*/ 113 w 115"/>
                <a:gd name="T13" fmla="*/ 75 h 115"/>
                <a:gd name="T14" fmla="*/ 105 w 115"/>
                <a:gd name="T15" fmla="*/ 90 h 115"/>
                <a:gd name="T16" fmla="*/ 92 w 115"/>
                <a:gd name="T17" fmla="*/ 103 h 115"/>
                <a:gd name="T18" fmla="*/ 76 w 115"/>
                <a:gd name="T19" fmla="*/ 111 h 115"/>
                <a:gd name="T20" fmla="*/ 57 w 115"/>
                <a:gd name="T21" fmla="*/ 115 h 115"/>
                <a:gd name="T22" fmla="*/ 40 w 115"/>
                <a:gd name="T23" fmla="*/ 111 h 115"/>
                <a:gd name="T24" fmla="*/ 24 w 115"/>
                <a:gd name="T25" fmla="*/ 103 h 115"/>
                <a:gd name="T26" fmla="*/ 11 w 115"/>
                <a:gd name="T27" fmla="*/ 90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39 h 115"/>
                <a:gd name="T34" fmla="*/ 11 w 115"/>
                <a:gd name="T35" fmla="*/ 24 h 115"/>
                <a:gd name="T36" fmla="*/ 24 w 115"/>
                <a:gd name="T37" fmla="*/ 11 h 115"/>
                <a:gd name="T38" fmla="*/ 40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3" y="75"/>
                  </a:lnTo>
                  <a:lnTo>
                    <a:pt x="105" y="90"/>
                  </a:lnTo>
                  <a:lnTo>
                    <a:pt x="92" y="103"/>
                  </a:lnTo>
                  <a:lnTo>
                    <a:pt x="76" y="111"/>
                  </a:lnTo>
                  <a:lnTo>
                    <a:pt x="57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2" name="Freeform 413"/>
            <p:cNvSpPr>
              <a:spLocks/>
            </p:cNvSpPr>
            <p:nvPr/>
          </p:nvSpPr>
          <p:spPr bwMode="auto">
            <a:xfrm>
              <a:off x="7585075" y="4429125"/>
              <a:ext cx="19050" cy="17462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3 h 115"/>
                <a:gd name="T4" fmla="*/ 92 w 115"/>
                <a:gd name="T5" fmla="*/ 11 h 115"/>
                <a:gd name="T6" fmla="*/ 105 w 115"/>
                <a:gd name="T7" fmla="*/ 24 h 115"/>
                <a:gd name="T8" fmla="*/ 113 w 115"/>
                <a:gd name="T9" fmla="*/ 39 h 115"/>
                <a:gd name="T10" fmla="*/ 115 w 115"/>
                <a:gd name="T11" fmla="*/ 57 h 115"/>
                <a:gd name="T12" fmla="*/ 113 w 115"/>
                <a:gd name="T13" fmla="*/ 75 h 115"/>
                <a:gd name="T14" fmla="*/ 105 w 115"/>
                <a:gd name="T15" fmla="*/ 90 h 115"/>
                <a:gd name="T16" fmla="*/ 92 w 115"/>
                <a:gd name="T17" fmla="*/ 103 h 115"/>
                <a:gd name="T18" fmla="*/ 76 w 115"/>
                <a:gd name="T19" fmla="*/ 111 h 115"/>
                <a:gd name="T20" fmla="*/ 57 w 115"/>
                <a:gd name="T21" fmla="*/ 115 h 115"/>
                <a:gd name="T22" fmla="*/ 39 w 115"/>
                <a:gd name="T23" fmla="*/ 111 h 115"/>
                <a:gd name="T24" fmla="*/ 24 w 115"/>
                <a:gd name="T25" fmla="*/ 103 h 115"/>
                <a:gd name="T26" fmla="*/ 11 w 115"/>
                <a:gd name="T27" fmla="*/ 90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39 h 115"/>
                <a:gd name="T34" fmla="*/ 11 w 115"/>
                <a:gd name="T35" fmla="*/ 24 h 115"/>
                <a:gd name="T36" fmla="*/ 24 w 115"/>
                <a:gd name="T37" fmla="*/ 11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3" y="75"/>
                  </a:lnTo>
                  <a:lnTo>
                    <a:pt x="105" y="90"/>
                  </a:lnTo>
                  <a:lnTo>
                    <a:pt x="92" y="103"/>
                  </a:lnTo>
                  <a:lnTo>
                    <a:pt x="76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3" name="Freeform 414"/>
            <p:cNvSpPr>
              <a:spLocks/>
            </p:cNvSpPr>
            <p:nvPr/>
          </p:nvSpPr>
          <p:spPr bwMode="auto">
            <a:xfrm>
              <a:off x="7567613" y="4410075"/>
              <a:ext cx="17463" cy="19050"/>
            </a:xfrm>
            <a:custGeom>
              <a:avLst/>
              <a:gdLst>
                <a:gd name="T0" fmla="*/ 58 w 116"/>
                <a:gd name="T1" fmla="*/ 0 h 115"/>
                <a:gd name="T2" fmla="*/ 77 w 116"/>
                <a:gd name="T3" fmla="*/ 3 h 115"/>
                <a:gd name="T4" fmla="*/ 92 w 116"/>
                <a:gd name="T5" fmla="*/ 11 h 115"/>
                <a:gd name="T6" fmla="*/ 105 w 116"/>
                <a:gd name="T7" fmla="*/ 24 h 115"/>
                <a:gd name="T8" fmla="*/ 112 w 116"/>
                <a:gd name="T9" fmla="*/ 39 h 115"/>
                <a:gd name="T10" fmla="*/ 116 w 116"/>
                <a:gd name="T11" fmla="*/ 57 h 115"/>
                <a:gd name="T12" fmla="*/ 112 w 116"/>
                <a:gd name="T13" fmla="*/ 75 h 115"/>
                <a:gd name="T14" fmla="*/ 105 w 116"/>
                <a:gd name="T15" fmla="*/ 90 h 115"/>
                <a:gd name="T16" fmla="*/ 92 w 116"/>
                <a:gd name="T17" fmla="*/ 103 h 115"/>
                <a:gd name="T18" fmla="*/ 77 w 116"/>
                <a:gd name="T19" fmla="*/ 111 h 115"/>
                <a:gd name="T20" fmla="*/ 58 w 116"/>
                <a:gd name="T21" fmla="*/ 115 h 115"/>
                <a:gd name="T22" fmla="*/ 40 w 116"/>
                <a:gd name="T23" fmla="*/ 111 h 115"/>
                <a:gd name="T24" fmla="*/ 24 w 116"/>
                <a:gd name="T25" fmla="*/ 103 h 115"/>
                <a:gd name="T26" fmla="*/ 12 w 116"/>
                <a:gd name="T27" fmla="*/ 90 h 115"/>
                <a:gd name="T28" fmla="*/ 3 w 116"/>
                <a:gd name="T29" fmla="*/ 75 h 115"/>
                <a:gd name="T30" fmla="*/ 0 w 116"/>
                <a:gd name="T31" fmla="*/ 57 h 115"/>
                <a:gd name="T32" fmla="*/ 3 w 116"/>
                <a:gd name="T33" fmla="*/ 39 h 115"/>
                <a:gd name="T34" fmla="*/ 12 w 116"/>
                <a:gd name="T35" fmla="*/ 24 h 115"/>
                <a:gd name="T36" fmla="*/ 24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7" y="3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2" y="39"/>
                  </a:lnTo>
                  <a:lnTo>
                    <a:pt x="116" y="57"/>
                  </a:lnTo>
                  <a:lnTo>
                    <a:pt x="112" y="75"/>
                  </a:lnTo>
                  <a:lnTo>
                    <a:pt x="105" y="90"/>
                  </a:lnTo>
                  <a:lnTo>
                    <a:pt x="92" y="103"/>
                  </a:lnTo>
                  <a:lnTo>
                    <a:pt x="77" y="111"/>
                  </a:lnTo>
                  <a:lnTo>
                    <a:pt x="58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4" name="Freeform 415"/>
            <p:cNvSpPr>
              <a:spLocks/>
            </p:cNvSpPr>
            <p:nvPr/>
          </p:nvSpPr>
          <p:spPr bwMode="auto">
            <a:xfrm>
              <a:off x="7585075" y="4392613"/>
              <a:ext cx="19050" cy="17462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3 h 115"/>
                <a:gd name="T4" fmla="*/ 92 w 115"/>
                <a:gd name="T5" fmla="*/ 11 h 115"/>
                <a:gd name="T6" fmla="*/ 105 w 115"/>
                <a:gd name="T7" fmla="*/ 24 h 115"/>
                <a:gd name="T8" fmla="*/ 113 w 115"/>
                <a:gd name="T9" fmla="*/ 39 h 115"/>
                <a:gd name="T10" fmla="*/ 115 w 115"/>
                <a:gd name="T11" fmla="*/ 57 h 115"/>
                <a:gd name="T12" fmla="*/ 113 w 115"/>
                <a:gd name="T13" fmla="*/ 75 h 115"/>
                <a:gd name="T14" fmla="*/ 105 w 115"/>
                <a:gd name="T15" fmla="*/ 90 h 115"/>
                <a:gd name="T16" fmla="*/ 92 w 115"/>
                <a:gd name="T17" fmla="*/ 103 h 115"/>
                <a:gd name="T18" fmla="*/ 76 w 115"/>
                <a:gd name="T19" fmla="*/ 111 h 115"/>
                <a:gd name="T20" fmla="*/ 57 w 115"/>
                <a:gd name="T21" fmla="*/ 115 h 115"/>
                <a:gd name="T22" fmla="*/ 39 w 115"/>
                <a:gd name="T23" fmla="*/ 111 h 115"/>
                <a:gd name="T24" fmla="*/ 24 w 115"/>
                <a:gd name="T25" fmla="*/ 103 h 115"/>
                <a:gd name="T26" fmla="*/ 11 w 115"/>
                <a:gd name="T27" fmla="*/ 90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39 h 115"/>
                <a:gd name="T34" fmla="*/ 11 w 115"/>
                <a:gd name="T35" fmla="*/ 24 h 115"/>
                <a:gd name="T36" fmla="*/ 24 w 115"/>
                <a:gd name="T37" fmla="*/ 11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3" y="75"/>
                  </a:lnTo>
                  <a:lnTo>
                    <a:pt x="105" y="90"/>
                  </a:lnTo>
                  <a:lnTo>
                    <a:pt x="92" y="103"/>
                  </a:lnTo>
                  <a:lnTo>
                    <a:pt x="76" y="111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5" name="Freeform 416"/>
            <p:cNvSpPr>
              <a:spLocks/>
            </p:cNvSpPr>
            <p:nvPr/>
          </p:nvSpPr>
          <p:spPr bwMode="auto">
            <a:xfrm>
              <a:off x="7548563" y="4465638"/>
              <a:ext cx="19050" cy="17462"/>
            </a:xfrm>
            <a:custGeom>
              <a:avLst/>
              <a:gdLst>
                <a:gd name="T0" fmla="*/ 57 w 115"/>
                <a:gd name="T1" fmla="*/ 0 h 115"/>
                <a:gd name="T2" fmla="*/ 76 w 115"/>
                <a:gd name="T3" fmla="*/ 3 h 115"/>
                <a:gd name="T4" fmla="*/ 92 w 115"/>
                <a:gd name="T5" fmla="*/ 11 h 115"/>
                <a:gd name="T6" fmla="*/ 105 w 115"/>
                <a:gd name="T7" fmla="*/ 24 h 115"/>
                <a:gd name="T8" fmla="*/ 113 w 115"/>
                <a:gd name="T9" fmla="*/ 39 h 115"/>
                <a:gd name="T10" fmla="*/ 115 w 115"/>
                <a:gd name="T11" fmla="*/ 57 h 115"/>
                <a:gd name="T12" fmla="*/ 113 w 115"/>
                <a:gd name="T13" fmla="*/ 75 h 115"/>
                <a:gd name="T14" fmla="*/ 105 w 115"/>
                <a:gd name="T15" fmla="*/ 92 h 115"/>
                <a:gd name="T16" fmla="*/ 92 w 115"/>
                <a:gd name="T17" fmla="*/ 103 h 115"/>
                <a:gd name="T18" fmla="*/ 76 w 115"/>
                <a:gd name="T19" fmla="*/ 111 h 115"/>
                <a:gd name="T20" fmla="*/ 57 w 115"/>
                <a:gd name="T21" fmla="*/ 115 h 115"/>
                <a:gd name="T22" fmla="*/ 40 w 115"/>
                <a:gd name="T23" fmla="*/ 111 h 115"/>
                <a:gd name="T24" fmla="*/ 24 w 115"/>
                <a:gd name="T25" fmla="*/ 103 h 115"/>
                <a:gd name="T26" fmla="*/ 11 w 115"/>
                <a:gd name="T27" fmla="*/ 92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39 h 115"/>
                <a:gd name="T34" fmla="*/ 11 w 115"/>
                <a:gd name="T35" fmla="*/ 24 h 115"/>
                <a:gd name="T36" fmla="*/ 24 w 115"/>
                <a:gd name="T37" fmla="*/ 11 h 115"/>
                <a:gd name="T38" fmla="*/ 40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3" y="75"/>
                  </a:lnTo>
                  <a:lnTo>
                    <a:pt x="105" y="92"/>
                  </a:lnTo>
                  <a:lnTo>
                    <a:pt x="92" y="103"/>
                  </a:lnTo>
                  <a:lnTo>
                    <a:pt x="76" y="111"/>
                  </a:lnTo>
                  <a:lnTo>
                    <a:pt x="57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1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6" name="Freeform 417"/>
            <p:cNvSpPr>
              <a:spLocks/>
            </p:cNvSpPr>
            <p:nvPr/>
          </p:nvSpPr>
          <p:spPr bwMode="auto">
            <a:xfrm>
              <a:off x="7531100" y="4446588"/>
              <a:ext cx="17463" cy="19050"/>
            </a:xfrm>
            <a:custGeom>
              <a:avLst/>
              <a:gdLst>
                <a:gd name="T0" fmla="*/ 58 w 116"/>
                <a:gd name="T1" fmla="*/ 0 h 115"/>
                <a:gd name="T2" fmla="*/ 77 w 116"/>
                <a:gd name="T3" fmla="*/ 3 h 115"/>
                <a:gd name="T4" fmla="*/ 93 w 116"/>
                <a:gd name="T5" fmla="*/ 11 h 115"/>
                <a:gd name="T6" fmla="*/ 105 w 116"/>
                <a:gd name="T7" fmla="*/ 23 h 115"/>
                <a:gd name="T8" fmla="*/ 113 w 116"/>
                <a:gd name="T9" fmla="*/ 39 h 115"/>
                <a:gd name="T10" fmla="*/ 116 w 116"/>
                <a:gd name="T11" fmla="*/ 57 h 115"/>
                <a:gd name="T12" fmla="*/ 113 w 116"/>
                <a:gd name="T13" fmla="*/ 75 h 115"/>
                <a:gd name="T14" fmla="*/ 105 w 116"/>
                <a:gd name="T15" fmla="*/ 90 h 115"/>
                <a:gd name="T16" fmla="*/ 93 w 116"/>
                <a:gd name="T17" fmla="*/ 103 h 115"/>
                <a:gd name="T18" fmla="*/ 77 w 116"/>
                <a:gd name="T19" fmla="*/ 111 h 115"/>
                <a:gd name="T20" fmla="*/ 58 w 116"/>
                <a:gd name="T21" fmla="*/ 115 h 115"/>
                <a:gd name="T22" fmla="*/ 40 w 116"/>
                <a:gd name="T23" fmla="*/ 111 h 115"/>
                <a:gd name="T24" fmla="*/ 24 w 116"/>
                <a:gd name="T25" fmla="*/ 103 h 115"/>
                <a:gd name="T26" fmla="*/ 12 w 116"/>
                <a:gd name="T27" fmla="*/ 90 h 115"/>
                <a:gd name="T28" fmla="*/ 3 w 116"/>
                <a:gd name="T29" fmla="*/ 75 h 115"/>
                <a:gd name="T30" fmla="*/ 0 w 116"/>
                <a:gd name="T31" fmla="*/ 57 h 115"/>
                <a:gd name="T32" fmla="*/ 3 w 116"/>
                <a:gd name="T33" fmla="*/ 39 h 115"/>
                <a:gd name="T34" fmla="*/ 12 w 116"/>
                <a:gd name="T35" fmla="*/ 23 h 115"/>
                <a:gd name="T36" fmla="*/ 24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5" y="23"/>
                  </a:lnTo>
                  <a:lnTo>
                    <a:pt x="113" y="39"/>
                  </a:lnTo>
                  <a:lnTo>
                    <a:pt x="116" y="57"/>
                  </a:lnTo>
                  <a:lnTo>
                    <a:pt x="113" y="75"/>
                  </a:lnTo>
                  <a:lnTo>
                    <a:pt x="105" y="90"/>
                  </a:lnTo>
                  <a:lnTo>
                    <a:pt x="93" y="103"/>
                  </a:lnTo>
                  <a:lnTo>
                    <a:pt x="77" y="111"/>
                  </a:lnTo>
                  <a:lnTo>
                    <a:pt x="58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7" name="Freeform 418"/>
            <p:cNvSpPr>
              <a:spLocks/>
            </p:cNvSpPr>
            <p:nvPr/>
          </p:nvSpPr>
          <p:spPr bwMode="auto">
            <a:xfrm>
              <a:off x="7567613" y="4446588"/>
              <a:ext cx="17463" cy="19050"/>
            </a:xfrm>
            <a:custGeom>
              <a:avLst/>
              <a:gdLst>
                <a:gd name="T0" fmla="*/ 58 w 116"/>
                <a:gd name="T1" fmla="*/ 0 h 115"/>
                <a:gd name="T2" fmla="*/ 77 w 116"/>
                <a:gd name="T3" fmla="*/ 3 h 115"/>
                <a:gd name="T4" fmla="*/ 92 w 116"/>
                <a:gd name="T5" fmla="*/ 11 h 115"/>
                <a:gd name="T6" fmla="*/ 105 w 116"/>
                <a:gd name="T7" fmla="*/ 23 h 115"/>
                <a:gd name="T8" fmla="*/ 112 w 116"/>
                <a:gd name="T9" fmla="*/ 39 h 115"/>
                <a:gd name="T10" fmla="*/ 116 w 116"/>
                <a:gd name="T11" fmla="*/ 57 h 115"/>
                <a:gd name="T12" fmla="*/ 112 w 116"/>
                <a:gd name="T13" fmla="*/ 75 h 115"/>
                <a:gd name="T14" fmla="*/ 105 w 116"/>
                <a:gd name="T15" fmla="*/ 90 h 115"/>
                <a:gd name="T16" fmla="*/ 92 w 116"/>
                <a:gd name="T17" fmla="*/ 103 h 115"/>
                <a:gd name="T18" fmla="*/ 77 w 116"/>
                <a:gd name="T19" fmla="*/ 111 h 115"/>
                <a:gd name="T20" fmla="*/ 58 w 116"/>
                <a:gd name="T21" fmla="*/ 115 h 115"/>
                <a:gd name="T22" fmla="*/ 40 w 116"/>
                <a:gd name="T23" fmla="*/ 111 h 115"/>
                <a:gd name="T24" fmla="*/ 24 w 116"/>
                <a:gd name="T25" fmla="*/ 103 h 115"/>
                <a:gd name="T26" fmla="*/ 12 w 116"/>
                <a:gd name="T27" fmla="*/ 90 h 115"/>
                <a:gd name="T28" fmla="*/ 3 w 116"/>
                <a:gd name="T29" fmla="*/ 75 h 115"/>
                <a:gd name="T30" fmla="*/ 0 w 116"/>
                <a:gd name="T31" fmla="*/ 57 h 115"/>
                <a:gd name="T32" fmla="*/ 3 w 116"/>
                <a:gd name="T33" fmla="*/ 39 h 115"/>
                <a:gd name="T34" fmla="*/ 12 w 116"/>
                <a:gd name="T35" fmla="*/ 23 h 115"/>
                <a:gd name="T36" fmla="*/ 24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7" y="3"/>
                  </a:lnTo>
                  <a:lnTo>
                    <a:pt x="92" y="11"/>
                  </a:lnTo>
                  <a:lnTo>
                    <a:pt x="105" y="23"/>
                  </a:lnTo>
                  <a:lnTo>
                    <a:pt x="112" y="39"/>
                  </a:lnTo>
                  <a:lnTo>
                    <a:pt x="116" y="57"/>
                  </a:lnTo>
                  <a:lnTo>
                    <a:pt x="112" y="75"/>
                  </a:lnTo>
                  <a:lnTo>
                    <a:pt x="105" y="90"/>
                  </a:lnTo>
                  <a:lnTo>
                    <a:pt x="92" y="103"/>
                  </a:lnTo>
                  <a:lnTo>
                    <a:pt x="77" y="111"/>
                  </a:lnTo>
                  <a:lnTo>
                    <a:pt x="58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8" name="Freeform 419"/>
            <p:cNvSpPr>
              <a:spLocks/>
            </p:cNvSpPr>
            <p:nvPr/>
          </p:nvSpPr>
          <p:spPr bwMode="auto">
            <a:xfrm>
              <a:off x="7531100" y="4556125"/>
              <a:ext cx="17463" cy="19050"/>
            </a:xfrm>
            <a:custGeom>
              <a:avLst/>
              <a:gdLst>
                <a:gd name="T0" fmla="*/ 58 w 116"/>
                <a:gd name="T1" fmla="*/ 0 h 115"/>
                <a:gd name="T2" fmla="*/ 77 w 116"/>
                <a:gd name="T3" fmla="*/ 3 h 115"/>
                <a:gd name="T4" fmla="*/ 93 w 116"/>
                <a:gd name="T5" fmla="*/ 11 h 115"/>
                <a:gd name="T6" fmla="*/ 105 w 116"/>
                <a:gd name="T7" fmla="*/ 24 h 115"/>
                <a:gd name="T8" fmla="*/ 113 w 116"/>
                <a:gd name="T9" fmla="*/ 39 h 115"/>
                <a:gd name="T10" fmla="*/ 116 w 116"/>
                <a:gd name="T11" fmla="*/ 57 h 115"/>
                <a:gd name="T12" fmla="*/ 113 w 116"/>
                <a:gd name="T13" fmla="*/ 75 h 115"/>
                <a:gd name="T14" fmla="*/ 105 w 116"/>
                <a:gd name="T15" fmla="*/ 92 h 115"/>
                <a:gd name="T16" fmla="*/ 93 w 116"/>
                <a:gd name="T17" fmla="*/ 103 h 115"/>
                <a:gd name="T18" fmla="*/ 77 w 116"/>
                <a:gd name="T19" fmla="*/ 111 h 115"/>
                <a:gd name="T20" fmla="*/ 58 w 116"/>
                <a:gd name="T21" fmla="*/ 115 h 115"/>
                <a:gd name="T22" fmla="*/ 40 w 116"/>
                <a:gd name="T23" fmla="*/ 111 h 115"/>
                <a:gd name="T24" fmla="*/ 24 w 116"/>
                <a:gd name="T25" fmla="*/ 103 h 115"/>
                <a:gd name="T26" fmla="*/ 12 w 116"/>
                <a:gd name="T27" fmla="*/ 92 h 115"/>
                <a:gd name="T28" fmla="*/ 3 w 116"/>
                <a:gd name="T29" fmla="*/ 75 h 115"/>
                <a:gd name="T30" fmla="*/ 0 w 116"/>
                <a:gd name="T31" fmla="*/ 57 h 115"/>
                <a:gd name="T32" fmla="*/ 3 w 116"/>
                <a:gd name="T33" fmla="*/ 39 h 115"/>
                <a:gd name="T34" fmla="*/ 12 w 116"/>
                <a:gd name="T35" fmla="*/ 24 h 115"/>
                <a:gd name="T36" fmla="*/ 24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6" y="57"/>
                  </a:lnTo>
                  <a:lnTo>
                    <a:pt x="113" y="75"/>
                  </a:lnTo>
                  <a:lnTo>
                    <a:pt x="105" y="92"/>
                  </a:lnTo>
                  <a:lnTo>
                    <a:pt x="93" y="103"/>
                  </a:lnTo>
                  <a:lnTo>
                    <a:pt x="77" y="111"/>
                  </a:lnTo>
                  <a:lnTo>
                    <a:pt x="58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2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9" name="Freeform 420"/>
            <p:cNvSpPr>
              <a:spLocks/>
            </p:cNvSpPr>
            <p:nvPr/>
          </p:nvSpPr>
          <p:spPr bwMode="auto">
            <a:xfrm>
              <a:off x="7531100" y="4584700"/>
              <a:ext cx="17463" cy="17462"/>
            </a:xfrm>
            <a:custGeom>
              <a:avLst/>
              <a:gdLst>
                <a:gd name="T0" fmla="*/ 58 w 116"/>
                <a:gd name="T1" fmla="*/ 0 h 115"/>
                <a:gd name="T2" fmla="*/ 77 w 116"/>
                <a:gd name="T3" fmla="*/ 3 h 115"/>
                <a:gd name="T4" fmla="*/ 93 w 116"/>
                <a:gd name="T5" fmla="*/ 12 h 115"/>
                <a:gd name="T6" fmla="*/ 105 w 116"/>
                <a:gd name="T7" fmla="*/ 23 h 115"/>
                <a:gd name="T8" fmla="*/ 113 w 116"/>
                <a:gd name="T9" fmla="*/ 40 h 115"/>
                <a:gd name="T10" fmla="*/ 116 w 116"/>
                <a:gd name="T11" fmla="*/ 58 h 115"/>
                <a:gd name="T12" fmla="*/ 113 w 116"/>
                <a:gd name="T13" fmla="*/ 75 h 115"/>
                <a:gd name="T14" fmla="*/ 105 w 116"/>
                <a:gd name="T15" fmla="*/ 91 h 115"/>
                <a:gd name="T16" fmla="*/ 93 w 116"/>
                <a:gd name="T17" fmla="*/ 104 h 115"/>
                <a:gd name="T18" fmla="*/ 77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4 h 115"/>
                <a:gd name="T26" fmla="*/ 12 w 116"/>
                <a:gd name="T27" fmla="*/ 91 h 115"/>
                <a:gd name="T28" fmla="*/ 3 w 116"/>
                <a:gd name="T29" fmla="*/ 75 h 115"/>
                <a:gd name="T30" fmla="*/ 0 w 116"/>
                <a:gd name="T31" fmla="*/ 58 h 115"/>
                <a:gd name="T32" fmla="*/ 3 w 116"/>
                <a:gd name="T33" fmla="*/ 40 h 115"/>
                <a:gd name="T34" fmla="*/ 12 w 116"/>
                <a:gd name="T35" fmla="*/ 23 h 115"/>
                <a:gd name="T36" fmla="*/ 24 w 116"/>
                <a:gd name="T37" fmla="*/ 12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5" y="23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3" y="75"/>
                  </a:lnTo>
                  <a:lnTo>
                    <a:pt x="105" y="91"/>
                  </a:lnTo>
                  <a:lnTo>
                    <a:pt x="93" y="104"/>
                  </a:lnTo>
                  <a:lnTo>
                    <a:pt x="77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0" name="Freeform 421"/>
            <p:cNvSpPr>
              <a:spLocks/>
            </p:cNvSpPr>
            <p:nvPr/>
          </p:nvSpPr>
          <p:spPr bwMode="auto">
            <a:xfrm>
              <a:off x="7531100" y="4611688"/>
              <a:ext cx="17463" cy="17462"/>
            </a:xfrm>
            <a:custGeom>
              <a:avLst/>
              <a:gdLst>
                <a:gd name="T0" fmla="*/ 58 w 116"/>
                <a:gd name="T1" fmla="*/ 0 h 115"/>
                <a:gd name="T2" fmla="*/ 77 w 116"/>
                <a:gd name="T3" fmla="*/ 3 h 115"/>
                <a:gd name="T4" fmla="*/ 93 w 116"/>
                <a:gd name="T5" fmla="*/ 11 h 115"/>
                <a:gd name="T6" fmla="*/ 105 w 116"/>
                <a:gd name="T7" fmla="*/ 24 h 115"/>
                <a:gd name="T8" fmla="*/ 113 w 116"/>
                <a:gd name="T9" fmla="*/ 39 h 115"/>
                <a:gd name="T10" fmla="*/ 116 w 116"/>
                <a:gd name="T11" fmla="*/ 57 h 115"/>
                <a:gd name="T12" fmla="*/ 113 w 116"/>
                <a:gd name="T13" fmla="*/ 75 h 115"/>
                <a:gd name="T14" fmla="*/ 105 w 116"/>
                <a:gd name="T15" fmla="*/ 90 h 115"/>
                <a:gd name="T16" fmla="*/ 93 w 116"/>
                <a:gd name="T17" fmla="*/ 103 h 115"/>
                <a:gd name="T18" fmla="*/ 77 w 116"/>
                <a:gd name="T19" fmla="*/ 111 h 115"/>
                <a:gd name="T20" fmla="*/ 58 w 116"/>
                <a:gd name="T21" fmla="*/ 115 h 115"/>
                <a:gd name="T22" fmla="*/ 40 w 116"/>
                <a:gd name="T23" fmla="*/ 111 h 115"/>
                <a:gd name="T24" fmla="*/ 24 w 116"/>
                <a:gd name="T25" fmla="*/ 103 h 115"/>
                <a:gd name="T26" fmla="*/ 12 w 116"/>
                <a:gd name="T27" fmla="*/ 90 h 115"/>
                <a:gd name="T28" fmla="*/ 3 w 116"/>
                <a:gd name="T29" fmla="*/ 75 h 115"/>
                <a:gd name="T30" fmla="*/ 0 w 116"/>
                <a:gd name="T31" fmla="*/ 57 h 115"/>
                <a:gd name="T32" fmla="*/ 3 w 116"/>
                <a:gd name="T33" fmla="*/ 39 h 115"/>
                <a:gd name="T34" fmla="*/ 12 w 116"/>
                <a:gd name="T35" fmla="*/ 24 h 115"/>
                <a:gd name="T36" fmla="*/ 24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6" y="57"/>
                  </a:lnTo>
                  <a:lnTo>
                    <a:pt x="113" y="75"/>
                  </a:lnTo>
                  <a:lnTo>
                    <a:pt x="105" y="90"/>
                  </a:lnTo>
                  <a:lnTo>
                    <a:pt x="93" y="103"/>
                  </a:lnTo>
                  <a:lnTo>
                    <a:pt x="77" y="111"/>
                  </a:lnTo>
                  <a:lnTo>
                    <a:pt x="58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1" name="Freeform 422"/>
            <p:cNvSpPr>
              <a:spLocks/>
            </p:cNvSpPr>
            <p:nvPr/>
          </p:nvSpPr>
          <p:spPr bwMode="auto">
            <a:xfrm>
              <a:off x="7531100" y="4638675"/>
              <a:ext cx="17463" cy="19050"/>
            </a:xfrm>
            <a:custGeom>
              <a:avLst/>
              <a:gdLst>
                <a:gd name="T0" fmla="*/ 58 w 116"/>
                <a:gd name="T1" fmla="*/ 0 h 115"/>
                <a:gd name="T2" fmla="*/ 77 w 116"/>
                <a:gd name="T3" fmla="*/ 3 h 115"/>
                <a:gd name="T4" fmla="*/ 93 w 116"/>
                <a:gd name="T5" fmla="*/ 12 h 115"/>
                <a:gd name="T6" fmla="*/ 105 w 116"/>
                <a:gd name="T7" fmla="*/ 24 h 115"/>
                <a:gd name="T8" fmla="*/ 113 w 116"/>
                <a:gd name="T9" fmla="*/ 40 h 115"/>
                <a:gd name="T10" fmla="*/ 116 w 116"/>
                <a:gd name="T11" fmla="*/ 58 h 115"/>
                <a:gd name="T12" fmla="*/ 113 w 116"/>
                <a:gd name="T13" fmla="*/ 75 h 115"/>
                <a:gd name="T14" fmla="*/ 105 w 116"/>
                <a:gd name="T15" fmla="*/ 91 h 115"/>
                <a:gd name="T16" fmla="*/ 93 w 116"/>
                <a:gd name="T17" fmla="*/ 104 h 115"/>
                <a:gd name="T18" fmla="*/ 77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4 h 115"/>
                <a:gd name="T26" fmla="*/ 12 w 116"/>
                <a:gd name="T27" fmla="*/ 91 h 115"/>
                <a:gd name="T28" fmla="*/ 3 w 116"/>
                <a:gd name="T29" fmla="*/ 75 h 115"/>
                <a:gd name="T30" fmla="*/ 0 w 116"/>
                <a:gd name="T31" fmla="*/ 58 h 115"/>
                <a:gd name="T32" fmla="*/ 3 w 116"/>
                <a:gd name="T33" fmla="*/ 40 h 115"/>
                <a:gd name="T34" fmla="*/ 12 w 116"/>
                <a:gd name="T35" fmla="*/ 24 h 115"/>
                <a:gd name="T36" fmla="*/ 24 w 116"/>
                <a:gd name="T37" fmla="*/ 12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5" y="24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3" y="75"/>
                  </a:lnTo>
                  <a:lnTo>
                    <a:pt x="105" y="91"/>
                  </a:lnTo>
                  <a:lnTo>
                    <a:pt x="93" y="104"/>
                  </a:lnTo>
                  <a:lnTo>
                    <a:pt x="77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2" name="Freeform 423"/>
            <p:cNvSpPr>
              <a:spLocks/>
            </p:cNvSpPr>
            <p:nvPr/>
          </p:nvSpPr>
          <p:spPr bwMode="auto">
            <a:xfrm>
              <a:off x="7531100" y="4665663"/>
              <a:ext cx="17463" cy="19050"/>
            </a:xfrm>
            <a:custGeom>
              <a:avLst/>
              <a:gdLst>
                <a:gd name="T0" fmla="*/ 58 w 116"/>
                <a:gd name="T1" fmla="*/ 0 h 115"/>
                <a:gd name="T2" fmla="*/ 77 w 116"/>
                <a:gd name="T3" fmla="*/ 3 h 115"/>
                <a:gd name="T4" fmla="*/ 93 w 116"/>
                <a:gd name="T5" fmla="*/ 11 h 115"/>
                <a:gd name="T6" fmla="*/ 105 w 116"/>
                <a:gd name="T7" fmla="*/ 24 h 115"/>
                <a:gd name="T8" fmla="*/ 113 w 116"/>
                <a:gd name="T9" fmla="*/ 39 h 115"/>
                <a:gd name="T10" fmla="*/ 116 w 116"/>
                <a:gd name="T11" fmla="*/ 57 h 115"/>
                <a:gd name="T12" fmla="*/ 113 w 116"/>
                <a:gd name="T13" fmla="*/ 75 h 115"/>
                <a:gd name="T14" fmla="*/ 105 w 116"/>
                <a:gd name="T15" fmla="*/ 90 h 115"/>
                <a:gd name="T16" fmla="*/ 93 w 116"/>
                <a:gd name="T17" fmla="*/ 103 h 115"/>
                <a:gd name="T18" fmla="*/ 77 w 116"/>
                <a:gd name="T19" fmla="*/ 111 h 115"/>
                <a:gd name="T20" fmla="*/ 58 w 116"/>
                <a:gd name="T21" fmla="*/ 115 h 115"/>
                <a:gd name="T22" fmla="*/ 40 w 116"/>
                <a:gd name="T23" fmla="*/ 111 h 115"/>
                <a:gd name="T24" fmla="*/ 24 w 116"/>
                <a:gd name="T25" fmla="*/ 103 h 115"/>
                <a:gd name="T26" fmla="*/ 12 w 116"/>
                <a:gd name="T27" fmla="*/ 90 h 115"/>
                <a:gd name="T28" fmla="*/ 3 w 116"/>
                <a:gd name="T29" fmla="*/ 75 h 115"/>
                <a:gd name="T30" fmla="*/ 0 w 116"/>
                <a:gd name="T31" fmla="*/ 57 h 115"/>
                <a:gd name="T32" fmla="*/ 3 w 116"/>
                <a:gd name="T33" fmla="*/ 39 h 115"/>
                <a:gd name="T34" fmla="*/ 12 w 116"/>
                <a:gd name="T35" fmla="*/ 24 h 115"/>
                <a:gd name="T36" fmla="*/ 24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6" y="57"/>
                  </a:lnTo>
                  <a:lnTo>
                    <a:pt x="113" y="75"/>
                  </a:lnTo>
                  <a:lnTo>
                    <a:pt x="105" y="90"/>
                  </a:lnTo>
                  <a:lnTo>
                    <a:pt x="93" y="103"/>
                  </a:lnTo>
                  <a:lnTo>
                    <a:pt x="77" y="111"/>
                  </a:lnTo>
                  <a:lnTo>
                    <a:pt x="58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3" name="Freeform 424"/>
            <p:cNvSpPr>
              <a:spLocks/>
            </p:cNvSpPr>
            <p:nvPr/>
          </p:nvSpPr>
          <p:spPr bwMode="auto">
            <a:xfrm>
              <a:off x="7567613" y="4684713"/>
              <a:ext cx="17463" cy="17462"/>
            </a:xfrm>
            <a:custGeom>
              <a:avLst/>
              <a:gdLst>
                <a:gd name="T0" fmla="*/ 58 w 116"/>
                <a:gd name="T1" fmla="*/ 0 h 115"/>
                <a:gd name="T2" fmla="*/ 77 w 116"/>
                <a:gd name="T3" fmla="*/ 3 h 115"/>
                <a:gd name="T4" fmla="*/ 92 w 116"/>
                <a:gd name="T5" fmla="*/ 11 h 115"/>
                <a:gd name="T6" fmla="*/ 105 w 116"/>
                <a:gd name="T7" fmla="*/ 24 h 115"/>
                <a:gd name="T8" fmla="*/ 112 w 116"/>
                <a:gd name="T9" fmla="*/ 39 h 115"/>
                <a:gd name="T10" fmla="*/ 116 w 116"/>
                <a:gd name="T11" fmla="*/ 57 h 115"/>
                <a:gd name="T12" fmla="*/ 112 w 116"/>
                <a:gd name="T13" fmla="*/ 75 h 115"/>
                <a:gd name="T14" fmla="*/ 105 w 116"/>
                <a:gd name="T15" fmla="*/ 90 h 115"/>
                <a:gd name="T16" fmla="*/ 92 w 116"/>
                <a:gd name="T17" fmla="*/ 103 h 115"/>
                <a:gd name="T18" fmla="*/ 77 w 116"/>
                <a:gd name="T19" fmla="*/ 111 h 115"/>
                <a:gd name="T20" fmla="*/ 58 w 116"/>
                <a:gd name="T21" fmla="*/ 115 h 115"/>
                <a:gd name="T22" fmla="*/ 40 w 116"/>
                <a:gd name="T23" fmla="*/ 111 h 115"/>
                <a:gd name="T24" fmla="*/ 24 w 116"/>
                <a:gd name="T25" fmla="*/ 103 h 115"/>
                <a:gd name="T26" fmla="*/ 12 w 116"/>
                <a:gd name="T27" fmla="*/ 90 h 115"/>
                <a:gd name="T28" fmla="*/ 3 w 116"/>
                <a:gd name="T29" fmla="*/ 75 h 115"/>
                <a:gd name="T30" fmla="*/ 0 w 116"/>
                <a:gd name="T31" fmla="*/ 57 h 115"/>
                <a:gd name="T32" fmla="*/ 3 w 116"/>
                <a:gd name="T33" fmla="*/ 39 h 115"/>
                <a:gd name="T34" fmla="*/ 12 w 116"/>
                <a:gd name="T35" fmla="*/ 24 h 115"/>
                <a:gd name="T36" fmla="*/ 24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7" y="3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2" y="39"/>
                  </a:lnTo>
                  <a:lnTo>
                    <a:pt x="116" y="57"/>
                  </a:lnTo>
                  <a:lnTo>
                    <a:pt x="112" y="75"/>
                  </a:lnTo>
                  <a:lnTo>
                    <a:pt x="105" y="90"/>
                  </a:lnTo>
                  <a:lnTo>
                    <a:pt x="92" y="103"/>
                  </a:lnTo>
                  <a:lnTo>
                    <a:pt x="77" y="111"/>
                  </a:lnTo>
                  <a:lnTo>
                    <a:pt x="58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4" name="Freeform 425"/>
            <p:cNvSpPr>
              <a:spLocks/>
            </p:cNvSpPr>
            <p:nvPr/>
          </p:nvSpPr>
          <p:spPr bwMode="auto">
            <a:xfrm>
              <a:off x="7604125" y="4684713"/>
              <a:ext cx="17463" cy="17462"/>
            </a:xfrm>
            <a:custGeom>
              <a:avLst/>
              <a:gdLst>
                <a:gd name="T0" fmla="*/ 58 w 115"/>
                <a:gd name="T1" fmla="*/ 0 h 115"/>
                <a:gd name="T2" fmla="*/ 77 w 115"/>
                <a:gd name="T3" fmla="*/ 3 h 115"/>
                <a:gd name="T4" fmla="*/ 92 w 115"/>
                <a:gd name="T5" fmla="*/ 11 h 115"/>
                <a:gd name="T6" fmla="*/ 105 w 115"/>
                <a:gd name="T7" fmla="*/ 24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5 h 115"/>
                <a:gd name="T14" fmla="*/ 105 w 115"/>
                <a:gd name="T15" fmla="*/ 90 h 115"/>
                <a:gd name="T16" fmla="*/ 92 w 115"/>
                <a:gd name="T17" fmla="*/ 103 h 115"/>
                <a:gd name="T18" fmla="*/ 77 w 115"/>
                <a:gd name="T19" fmla="*/ 111 h 115"/>
                <a:gd name="T20" fmla="*/ 58 w 115"/>
                <a:gd name="T21" fmla="*/ 115 h 115"/>
                <a:gd name="T22" fmla="*/ 40 w 115"/>
                <a:gd name="T23" fmla="*/ 111 h 115"/>
                <a:gd name="T24" fmla="*/ 24 w 115"/>
                <a:gd name="T25" fmla="*/ 103 h 115"/>
                <a:gd name="T26" fmla="*/ 12 w 115"/>
                <a:gd name="T27" fmla="*/ 90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39 h 115"/>
                <a:gd name="T34" fmla="*/ 12 w 115"/>
                <a:gd name="T35" fmla="*/ 24 h 115"/>
                <a:gd name="T36" fmla="*/ 24 w 115"/>
                <a:gd name="T37" fmla="*/ 11 h 115"/>
                <a:gd name="T38" fmla="*/ 40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7" y="3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5" y="90"/>
                  </a:lnTo>
                  <a:lnTo>
                    <a:pt x="92" y="103"/>
                  </a:lnTo>
                  <a:lnTo>
                    <a:pt x="77" y="111"/>
                  </a:lnTo>
                  <a:lnTo>
                    <a:pt x="58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5" name="Freeform 426"/>
            <p:cNvSpPr>
              <a:spLocks/>
            </p:cNvSpPr>
            <p:nvPr/>
          </p:nvSpPr>
          <p:spPr bwMode="auto">
            <a:xfrm>
              <a:off x="7402513" y="4337050"/>
              <a:ext cx="63500" cy="19050"/>
            </a:xfrm>
            <a:custGeom>
              <a:avLst/>
              <a:gdLst>
                <a:gd name="T0" fmla="*/ 58 w 404"/>
                <a:gd name="T1" fmla="*/ 0 h 115"/>
                <a:gd name="T2" fmla="*/ 346 w 404"/>
                <a:gd name="T3" fmla="*/ 0 h 115"/>
                <a:gd name="T4" fmla="*/ 365 w 404"/>
                <a:gd name="T5" fmla="*/ 3 h 115"/>
                <a:gd name="T6" fmla="*/ 381 w 404"/>
                <a:gd name="T7" fmla="*/ 11 h 115"/>
                <a:gd name="T8" fmla="*/ 394 w 404"/>
                <a:gd name="T9" fmla="*/ 24 h 115"/>
                <a:gd name="T10" fmla="*/ 402 w 404"/>
                <a:gd name="T11" fmla="*/ 39 h 115"/>
                <a:gd name="T12" fmla="*/ 404 w 404"/>
                <a:gd name="T13" fmla="*/ 57 h 115"/>
                <a:gd name="T14" fmla="*/ 402 w 404"/>
                <a:gd name="T15" fmla="*/ 75 h 115"/>
                <a:gd name="T16" fmla="*/ 394 w 404"/>
                <a:gd name="T17" fmla="*/ 90 h 115"/>
                <a:gd name="T18" fmla="*/ 381 w 404"/>
                <a:gd name="T19" fmla="*/ 103 h 115"/>
                <a:gd name="T20" fmla="*/ 365 w 404"/>
                <a:gd name="T21" fmla="*/ 111 h 115"/>
                <a:gd name="T22" fmla="*/ 346 w 404"/>
                <a:gd name="T23" fmla="*/ 115 h 115"/>
                <a:gd name="T24" fmla="*/ 58 w 404"/>
                <a:gd name="T25" fmla="*/ 115 h 115"/>
                <a:gd name="T26" fmla="*/ 40 w 404"/>
                <a:gd name="T27" fmla="*/ 111 h 115"/>
                <a:gd name="T28" fmla="*/ 24 w 404"/>
                <a:gd name="T29" fmla="*/ 103 h 115"/>
                <a:gd name="T30" fmla="*/ 12 w 404"/>
                <a:gd name="T31" fmla="*/ 90 h 115"/>
                <a:gd name="T32" fmla="*/ 3 w 404"/>
                <a:gd name="T33" fmla="*/ 75 h 115"/>
                <a:gd name="T34" fmla="*/ 0 w 404"/>
                <a:gd name="T35" fmla="*/ 57 h 115"/>
                <a:gd name="T36" fmla="*/ 3 w 404"/>
                <a:gd name="T37" fmla="*/ 39 h 115"/>
                <a:gd name="T38" fmla="*/ 12 w 404"/>
                <a:gd name="T39" fmla="*/ 24 h 115"/>
                <a:gd name="T40" fmla="*/ 24 w 404"/>
                <a:gd name="T41" fmla="*/ 11 h 115"/>
                <a:gd name="T42" fmla="*/ 40 w 404"/>
                <a:gd name="T43" fmla="*/ 3 h 115"/>
                <a:gd name="T44" fmla="*/ 58 w 404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4" h="115">
                  <a:moveTo>
                    <a:pt x="58" y="0"/>
                  </a:moveTo>
                  <a:lnTo>
                    <a:pt x="346" y="0"/>
                  </a:lnTo>
                  <a:lnTo>
                    <a:pt x="365" y="3"/>
                  </a:lnTo>
                  <a:lnTo>
                    <a:pt x="381" y="11"/>
                  </a:lnTo>
                  <a:lnTo>
                    <a:pt x="394" y="24"/>
                  </a:lnTo>
                  <a:lnTo>
                    <a:pt x="402" y="39"/>
                  </a:lnTo>
                  <a:lnTo>
                    <a:pt x="404" y="57"/>
                  </a:lnTo>
                  <a:lnTo>
                    <a:pt x="402" y="75"/>
                  </a:lnTo>
                  <a:lnTo>
                    <a:pt x="394" y="90"/>
                  </a:lnTo>
                  <a:lnTo>
                    <a:pt x="381" y="103"/>
                  </a:lnTo>
                  <a:lnTo>
                    <a:pt x="365" y="111"/>
                  </a:lnTo>
                  <a:lnTo>
                    <a:pt x="346" y="115"/>
                  </a:lnTo>
                  <a:lnTo>
                    <a:pt x="58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6" name="Freeform 427"/>
            <p:cNvSpPr>
              <a:spLocks/>
            </p:cNvSpPr>
            <p:nvPr/>
          </p:nvSpPr>
          <p:spPr bwMode="auto">
            <a:xfrm>
              <a:off x="7356475" y="4402138"/>
              <a:ext cx="109538" cy="17462"/>
            </a:xfrm>
            <a:custGeom>
              <a:avLst/>
              <a:gdLst>
                <a:gd name="T0" fmla="*/ 58 w 693"/>
                <a:gd name="T1" fmla="*/ 0 h 115"/>
                <a:gd name="T2" fmla="*/ 635 w 693"/>
                <a:gd name="T3" fmla="*/ 0 h 115"/>
                <a:gd name="T4" fmla="*/ 654 w 693"/>
                <a:gd name="T5" fmla="*/ 3 h 115"/>
                <a:gd name="T6" fmla="*/ 670 w 693"/>
                <a:gd name="T7" fmla="*/ 12 h 115"/>
                <a:gd name="T8" fmla="*/ 683 w 693"/>
                <a:gd name="T9" fmla="*/ 23 h 115"/>
                <a:gd name="T10" fmla="*/ 691 w 693"/>
                <a:gd name="T11" fmla="*/ 40 h 115"/>
                <a:gd name="T12" fmla="*/ 693 w 693"/>
                <a:gd name="T13" fmla="*/ 58 h 115"/>
                <a:gd name="T14" fmla="*/ 691 w 693"/>
                <a:gd name="T15" fmla="*/ 75 h 115"/>
                <a:gd name="T16" fmla="*/ 683 w 693"/>
                <a:gd name="T17" fmla="*/ 91 h 115"/>
                <a:gd name="T18" fmla="*/ 670 w 693"/>
                <a:gd name="T19" fmla="*/ 104 h 115"/>
                <a:gd name="T20" fmla="*/ 654 w 693"/>
                <a:gd name="T21" fmla="*/ 112 h 115"/>
                <a:gd name="T22" fmla="*/ 635 w 693"/>
                <a:gd name="T23" fmla="*/ 115 h 115"/>
                <a:gd name="T24" fmla="*/ 58 w 693"/>
                <a:gd name="T25" fmla="*/ 115 h 115"/>
                <a:gd name="T26" fmla="*/ 40 w 693"/>
                <a:gd name="T27" fmla="*/ 112 h 115"/>
                <a:gd name="T28" fmla="*/ 25 w 693"/>
                <a:gd name="T29" fmla="*/ 104 h 115"/>
                <a:gd name="T30" fmla="*/ 12 w 693"/>
                <a:gd name="T31" fmla="*/ 91 h 115"/>
                <a:gd name="T32" fmla="*/ 4 w 693"/>
                <a:gd name="T33" fmla="*/ 75 h 115"/>
                <a:gd name="T34" fmla="*/ 0 w 693"/>
                <a:gd name="T35" fmla="*/ 58 h 115"/>
                <a:gd name="T36" fmla="*/ 4 w 693"/>
                <a:gd name="T37" fmla="*/ 40 h 115"/>
                <a:gd name="T38" fmla="*/ 12 w 693"/>
                <a:gd name="T39" fmla="*/ 23 h 115"/>
                <a:gd name="T40" fmla="*/ 25 w 693"/>
                <a:gd name="T41" fmla="*/ 12 h 115"/>
                <a:gd name="T42" fmla="*/ 40 w 693"/>
                <a:gd name="T43" fmla="*/ 3 h 115"/>
                <a:gd name="T44" fmla="*/ 58 w 69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3" h="115">
                  <a:moveTo>
                    <a:pt x="58" y="0"/>
                  </a:moveTo>
                  <a:lnTo>
                    <a:pt x="635" y="0"/>
                  </a:lnTo>
                  <a:lnTo>
                    <a:pt x="654" y="3"/>
                  </a:lnTo>
                  <a:lnTo>
                    <a:pt x="670" y="12"/>
                  </a:lnTo>
                  <a:lnTo>
                    <a:pt x="683" y="23"/>
                  </a:lnTo>
                  <a:lnTo>
                    <a:pt x="691" y="40"/>
                  </a:lnTo>
                  <a:lnTo>
                    <a:pt x="693" y="58"/>
                  </a:lnTo>
                  <a:lnTo>
                    <a:pt x="691" y="75"/>
                  </a:lnTo>
                  <a:lnTo>
                    <a:pt x="683" y="91"/>
                  </a:lnTo>
                  <a:lnTo>
                    <a:pt x="670" y="104"/>
                  </a:lnTo>
                  <a:lnTo>
                    <a:pt x="654" y="112"/>
                  </a:lnTo>
                  <a:lnTo>
                    <a:pt x="635" y="115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5" y="104"/>
                  </a:lnTo>
                  <a:lnTo>
                    <a:pt x="12" y="91"/>
                  </a:lnTo>
                  <a:lnTo>
                    <a:pt x="4" y="75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2" y="23"/>
                  </a:lnTo>
                  <a:lnTo>
                    <a:pt x="25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7" name="Freeform 428"/>
            <p:cNvSpPr>
              <a:spLocks/>
            </p:cNvSpPr>
            <p:nvPr/>
          </p:nvSpPr>
          <p:spPr bwMode="auto">
            <a:xfrm>
              <a:off x="7310438" y="4465638"/>
              <a:ext cx="155575" cy="17462"/>
            </a:xfrm>
            <a:custGeom>
              <a:avLst/>
              <a:gdLst>
                <a:gd name="T0" fmla="*/ 58 w 981"/>
                <a:gd name="T1" fmla="*/ 0 h 115"/>
                <a:gd name="T2" fmla="*/ 923 w 981"/>
                <a:gd name="T3" fmla="*/ 0 h 115"/>
                <a:gd name="T4" fmla="*/ 942 w 981"/>
                <a:gd name="T5" fmla="*/ 3 h 115"/>
                <a:gd name="T6" fmla="*/ 958 w 981"/>
                <a:gd name="T7" fmla="*/ 11 h 115"/>
                <a:gd name="T8" fmla="*/ 971 w 981"/>
                <a:gd name="T9" fmla="*/ 24 h 115"/>
                <a:gd name="T10" fmla="*/ 979 w 981"/>
                <a:gd name="T11" fmla="*/ 39 h 115"/>
                <a:gd name="T12" fmla="*/ 981 w 981"/>
                <a:gd name="T13" fmla="*/ 57 h 115"/>
                <a:gd name="T14" fmla="*/ 979 w 981"/>
                <a:gd name="T15" fmla="*/ 75 h 115"/>
                <a:gd name="T16" fmla="*/ 971 w 981"/>
                <a:gd name="T17" fmla="*/ 92 h 115"/>
                <a:gd name="T18" fmla="*/ 958 w 981"/>
                <a:gd name="T19" fmla="*/ 103 h 115"/>
                <a:gd name="T20" fmla="*/ 942 w 981"/>
                <a:gd name="T21" fmla="*/ 111 h 115"/>
                <a:gd name="T22" fmla="*/ 923 w 981"/>
                <a:gd name="T23" fmla="*/ 115 h 115"/>
                <a:gd name="T24" fmla="*/ 58 w 981"/>
                <a:gd name="T25" fmla="*/ 115 h 115"/>
                <a:gd name="T26" fmla="*/ 40 w 981"/>
                <a:gd name="T27" fmla="*/ 111 h 115"/>
                <a:gd name="T28" fmla="*/ 24 w 981"/>
                <a:gd name="T29" fmla="*/ 103 h 115"/>
                <a:gd name="T30" fmla="*/ 11 w 981"/>
                <a:gd name="T31" fmla="*/ 92 h 115"/>
                <a:gd name="T32" fmla="*/ 3 w 981"/>
                <a:gd name="T33" fmla="*/ 75 h 115"/>
                <a:gd name="T34" fmla="*/ 0 w 981"/>
                <a:gd name="T35" fmla="*/ 57 h 115"/>
                <a:gd name="T36" fmla="*/ 3 w 981"/>
                <a:gd name="T37" fmla="*/ 39 h 115"/>
                <a:gd name="T38" fmla="*/ 11 w 981"/>
                <a:gd name="T39" fmla="*/ 24 h 115"/>
                <a:gd name="T40" fmla="*/ 24 w 981"/>
                <a:gd name="T41" fmla="*/ 11 h 115"/>
                <a:gd name="T42" fmla="*/ 40 w 981"/>
                <a:gd name="T43" fmla="*/ 3 h 115"/>
                <a:gd name="T44" fmla="*/ 58 w 981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1" h="115">
                  <a:moveTo>
                    <a:pt x="58" y="0"/>
                  </a:moveTo>
                  <a:lnTo>
                    <a:pt x="923" y="0"/>
                  </a:lnTo>
                  <a:lnTo>
                    <a:pt x="942" y="3"/>
                  </a:lnTo>
                  <a:lnTo>
                    <a:pt x="958" y="11"/>
                  </a:lnTo>
                  <a:lnTo>
                    <a:pt x="971" y="24"/>
                  </a:lnTo>
                  <a:lnTo>
                    <a:pt x="979" y="39"/>
                  </a:lnTo>
                  <a:lnTo>
                    <a:pt x="981" y="57"/>
                  </a:lnTo>
                  <a:lnTo>
                    <a:pt x="979" y="75"/>
                  </a:lnTo>
                  <a:lnTo>
                    <a:pt x="971" y="92"/>
                  </a:lnTo>
                  <a:lnTo>
                    <a:pt x="958" y="103"/>
                  </a:lnTo>
                  <a:lnTo>
                    <a:pt x="942" y="111"/>
                  </a:lnTo>
                  <a:lnTo>
                    <a:pt x="923" y="115"/>
                  </a:lnTo>
                  <a:lnTo>
                    <a:pt x="58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1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Freeform 429"/>
            <p:cNvSpPr>
              <a:spLocks/>
            </p:cNvSpPr>
            <p:nvPr/>
          </p:nvSpPr>
          <p:spPr bwMode="auto">
            <a:xfrm>
              <a:off x="7273925" y="4529138"/>
              <a:ext cx="192088" cy="19050"/>
            </a:xfrm>
            <a:custGeom>
              <a:avLst/>
              <a:gdLst>
                <a:gd name="T0" fmla="*/ 58 w 1212"/>
                <a:gd name="T1" fmla="*/ 0 h 115"/>
                <a:gd name="T2" fmla="*/ 1154 w 1212"/>
                <a:gd name="T3" fmla="*/ 0 h 115"/>
                <a:gd name="T4" fmla="*/ 1173 w 1212"/>
                <a:gd name="T5" fmla="*/ 3 h 115"/>
                <a:gd name="T6" fmla="*/ 1189 w 1212"/>
                <a:gd name="T7" fmla="*/ 12 h 115"/>
                <a:gd name="T8" fmla="*/ 1202 w 1212"/>
                <a:gd name="T9" fmla="*/ 24 h 115"/>
                <a:gd name="T10" fmla="*/ 1210 w 1212"/>
                <a:gd name="T11" fmla="*/ 40 h 115"/>
                <a:gd name="T12" fmla="*/ 1212 w 1212"/>
                <a:gd name="T13" fmla="*/ 58 h 115"/>
                <a:gd name="T14" fmla="*/ 1210 w 1212"/>
                <a:gd name="T15" fmla="*/ 75 h 115"/>
                <a:gd name="T16" fmla="*/ 1202 w 1212"/>
                <a:gd name="T17" fmla="*/ 91 h 115"/>
                <a:gd name="T18" fmla="*/ 1189 w 1212"/>
                <a:gd name="T19" fmla="*/ 104 h 115"/>
                <a:gd name="T20" fmla="*/ 1173 w 1212"/>
                <a:gd name="T21" fmla="*/ 112 h 115"/>
                <a:gd name="T22" fmla="*/ 1154 w 1212"/>
                <a:gd name="T23" fmla="*/ 115 h 115"/>
                <a:gd name="T24" fmla="*/ 58 w 1212"/>
                <a:gd name="T25" fmla="*/ 115 h 115"/>
                <a:gd name="T26" fmla="*/ 40 w 1212"/>
                <a:gd name="T27" fmla="*/ 112 h 115"/>
                <a:gd name="T28" fmla="*/ 24 w 1212"/>
                <a:gd name="T29" fmla="*/ 104 h 115"/>
                <a:gd name="T30" fmla="*/ 11 w 1212"/>
                <a:gd name="T31" fmla="*/ 91 h 115"/>
                <a:gd name="T32" fmla="*/ 3 w 1212"/>
                <a:gd name="T33" fmla="*/ 75 h 115"/>
                <a:gd name="T34" fmla="*/ 0 w 1212"/>
                <a:gd name="T35" fmla="*/ 58 h 115"/>
                <a:gd name="T36" fmla="*/ 3 w 1212"/>
                <a:gd name="T37" fmla="*/ 40 h 115"/>
                <a:gd name="T38" fmla="*/ 11 w 1212"/>
                <a:gd name="T39" fmla="*/ 24 h 115"/>
                <a:gd name="T40" fmla="*/ 24 w 1212"/>
                <a:gd name="T41" fmla="*/ 12 h 115"/>
                <a:gd name="T42" fmla="*/ 40 w 1212"/>
                <a:gd name="T43" fmla="*/ 3 h 115"/>
                <a:gd name="T44" fmla="*/ 58 w 121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12" h="115">
                  <a:moveTo>
                    <a:pt x="58" y="0"/>
                  </a:moveTo>
                  <a:lnTo>
                    <a:pt x="1154" y="0"/>
                  </a:lnTo>
                  <a:lnTo>
                    <a:pt x="1173" y="3"/>
                  </a:lnTo>
                  <a:lnTo>
                    <a:pt x="1189" y="12"/>
                  </a:lnTo>
                  <a:lnTo>
                    <a:pt x="1202" y="24"/>
                  </a:lnTo>
                  <a:lnTo>
                    <a:pt x="1210" y="40"/>
                  </a:lnTo>
                  <a:lnTo>
                    <a:pt x="1212" y="58"/>
                  </a:lnTo>
                  <a:lnTo>
                    <a:pt x="1210" y="75"/>
                  </a:lnTo>
                  <a:lnTo>
                    <a:pt x="1202" y="91"/>
                  </a:lnTo>
                  <a:lnTo>
                    <a:pt x="1189" y="104"/>
                  </a:lnTo>
                  <a:lnTo>
                    <a:pt x="1173" y="112"/>
                  </a:lnTo>
                  <a:lnTo>
                    <a:pt x="1154" y="115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9" name="Freeform 430"/>
            <p:cNvSpPr>
              <a:spLocks/>
            </p:cNvSpPr>
            <p:nvPr/>
          </p:nvSpPr>
          <p:spPr bwMode="auto">
            <a:xfrm>
              <a:off x="7329488" y="4592638"/>
              <a:ext cx="136525" cy="19050"/>
            </a:xfrm>
            <a:custGeom>
              <a:avLst/>
              <a:gdLst>
                <a:gd name="T0" fmla="*/ 58 w 866"/>
                <a:gd name="T1" fmla="*/ 0 h 115"/>
                <a:gd name="T2" fmla="*/ 808 w 866"/>
                <a:gd name="T3" fmla="*/ 0 h 115"/>
                <a:gd name="T4" fmla="*/ 827 w 866"/>
                <a:gd name="T5" fmla="*/ 3 h 115"/>
                <a:gd name="T6" fmla="*/ 843 w 866"/>
                <a:gd name="T7" fmla="*/ 11 h 115"/>
                <a:gd name="T8" fmla="*/ 856 w 866"/>
                <a:gd name="T9" fmla="*/ 24 h 115"/>
                <a:gd name="T10" fmla="*/ 864 w 866"/>
                <a:gd name="T11" fmla="*/ 39 h 115"/>
                <a:gd name="T12" fmla="*/ 866 w 866"/>
                <a:gd name="T13" fmla="*/ 57 h 115"/>
                <a:gd name="T14" fmla="*/ 864 w 866"/>
                <a:gd name="T15" fmla="*/ 75 h 115"/>
                <a:gd name="T16" fmla="*/ 856 w 866"/>
                <a:gd name="T17" fmla="*/ 90 h 115"/>
                <a:gd name="T18" fmla="*/ 843 w 866"/>
                <a:gd name="T19" fmla="*/ 103 h 115"/>
                <a:gd name="T20" fmla="*/ 827 w 866"/>
                <a:gd name="T21" fmla="*/ 111 h 115"/>
                <a:gd name="T22" fmla="*/ 808 w 866"/>
                <a:gd name="T23" fmla="*/ 115 h 115"/>
                <a:gd name="T24" fmla="*/ 58 w 866"/>
                <a:gd name="T25" fmla="*/ 115 h 115"/>
                <a:gd name="T26" fmla="*/ 40 w 866"/>
                <a:gd name="T27" fmla="*/ 111 h 115"/>
                <a:gd name="T28" fmla="*/ 24 w 866"/>
                <a:gd name="T29" fmla="*/ 103 h 115"/>
                <a:gd name="T30" fmla="*/ 12 w 866"/>
                <a:gd name="T31" fmla="*/ 90 h 115"/>
                <a:gd name="T32" fmla="*/ 3 w 866"/>
                <a:gd name="T33" fmla="*/ 75 h 115"/>
                <a:gd name="T34" fmla="*/ 0 w 866"/>
                <a:gd name="T35" fmla="*/ 57 h 115"/>
                <a:gd name="T36" fmla="*/ 3 w 866"/>
                <a:gd name="T37" fmla="*/ 39 h 115"/>
                <a:gd name="T38" fmla="*/ 12 w 866"/>
                <a:gd name="T39" fmla="*/ 24 h 115"/>
                <a:gd name="T40" fmla="*/ 24 w 866"/>
                <a:gd name="T41" fmla="*/ 11 h 115"/>
                <a:gd name="T42" fmla="*/ 40 w 866"/>
                <a:gd name="T43" fmla="*/ 3 h 115"/>
                <a:gd name="T44" fmla="*/ 58 w 866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66" h="115">
                  <a:moveTo>
                    <a:pt x="58" y="0"/>
                  </a:moveTo>
                  <a:lnTo>
                    <a:pt x="808" y="0"/>
                  </a:lnTo>
                  <a:lnTo>
                    <a:pt x="827" y="3"/>
                  </a:lnTo>
                  <a:lnTo>
                    <a:pt x="843" y="11"/>
                  </a:lnTo>
                  <a:lnTo>
                    <a:pt x="856" y="24"/>
                  </a:lnTo>
                  <a:lnTo>
                    <a:pt x="864" y="39"/>
                  </a:lnTo>
                  <a:lnTo>
                    <a:pt x="866" y="57"/>
                  </a:lnTo>
                  <a:lnTo>
                    <a:pt x="864" y="75"/>
                  </a:lnTo>
                  <a:lnTo>
                    <a:pt x="856" y="90"/>
                  </a:lnTo>
                  <a:lnTo>
                    <a:pt x="843" y="103"/>
                  </a:lnTo>
                  <a:lnTo>
                    <a:pt x="827" y="111"/>
                  </a:lnTo>
                  <a:lnTo>
                    <a:pt x="808" y="115"/>
                  </a:lnTo>
                  <a:lnTo>
                    <a:pt x="58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Freeform 431"/>
            <p:cNvSpPr>
              <a:spLocks/>
            </p:cNvSpPr>
            <p:nvPr/>
          </p:nvSpPr>
          <p:spPr bwMode="auto">
            <a:xfrm>
              <a:off x="7383463" y="4657725"/>
              <a:ext cx="82550" cy="17462"/>
            </a:xfrm>
            <a:custGeom>
              <a:avLst/>
              <a:gdLst>
                <a:gd name="T0" fmla="*/ 57 w 519"/>
                <a:gd name="T1" fmla="*/ 0 h 115"/>
                <a:gd name="T2" fmla="*/ 461 w 519"/>
                <a:gd name="T3" fmla="*/ 0 h 115"/>
                <a:gd name="T4" fmla="*/ 480 w 519"/>
                <a:gd name="T5" fmla="*/ 3 h 115"/>
                <a:gd name="T6" fmla="*/ 496 w 519"/>
                <a:gd name="T7" fmla="*/ 12 h 115"/>
                <a:gd name="T8" fmla="*/ 509 w 519"/>
                <a:gd name="T9" fmla="*/ 24 h 115"/>
                <a:gd name="T10" fmla="*/ 517 w 519"/>
                <a:gd name="T11" fmla="*/ 40 h 115"/>
                <a:gd name="T12" fmla="*/ 519 w 519"/>
                <a:gd name="T13" fmla="*/ 58 h 115"/>
                <a:gd name="T14" fmla="*/ 517 w 519"/>
                <a:gd name="T15" fmla="*/ 75 h 115"/>
                <a:gd name="T16" fmla="*/ 509 w 519"/>
                <a:gd name="T17" fmla="*/ 91 h 115"/>
                <a:gd name="T18" fmla="*/ 496 w 519"/>
                <a:gd name="T19" fmla="*/ 104 h 115"/>
                <a:gd name="T20" fmla="*/ 480 w 519"/>
                <a:gd name="T21" fmla="*/ 112 h 115"/>
                <a:gd name="T22" fmla="*/ 461 w 519"/>
                <a:gd name="T23" fmla="*/ 115 h 115"/>
                <a:gd name="T24" fmla="*/ 57 w 519"/>
                <a:gd name="T25" fmla="*/ 115 h 115"/>
                <a:gd name="T26" fmla="*/ 40 w 519"/>
                <a:gd name="T27" fmla="*/ 112 h 115"/>
                <a:gd name="T28" fmla="*/ 24 w 519"/>
                <a:gd name="T29" fmla="*/ 104 h 115"/>
                <a:gd name="T30" fmla="*/ 11 w 519"/>
                <a:gd name="T31" fmla="*/ 91 h 115"/>
                <a:gd name="T32" fmla="*/ 3 w 519"/>
                <a:gd name="T33" fmla="*/ 75 h 115"/>
                <a:gd name="T34" fmla="*/ 0 w 519"/>
                <a:gd name="T35" fmla="*/ 58 h 115"/>
                <a:gd name="T36" fmla="*/ 3 w 519"/>
                <a:gd name="T37" fmla="*/ 40 h 115"/>
                <a:gd name="T38" fmla="*/ 11 w 519"/>
                <a:gd name="T39" fmla="*/ 24 h 115"/>
                <a:gd name="T40" fmla="*/ 24 w 519"/>
                <a:gd name="T41" fmla="*/ 12 h 115"/>
                <a:gd name="T42" fmla="*/ 40 w 519"/>
                <a:gd name="T43" fmla="*/ 3 h 115"/>
                <a:gd name="T44" fmla="*/ 57 w 519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9" h="115">
                  <a:moveTo>
                    <a:pt x="57" y="0"/>
                  </a:moveTo>
                  <a:lnTo>
                    <a:pt x="461" y="0"/>
                  </a:lnTo>
                  <a:lnTo>
                    <a:pt x="480" y="3"/>
                  </a:lnTo>
                  <a:lnTo>
                    <a:pt x="496" y="12"/>
                  </a:lnTo>
                  <a:lnTo>
                    <a:pt x="509" y="24"/>
                  </a:lnTo>
                  <a:lnTo>
                    <a:pt x="517" y="40"/>
                  </a:lnTo>
                  <a:lnTo>
                    <a:pt x="519" y="58"/>
                  </a:lnTo>
                  <a:lnTo>
                    <a:pt x="517" y="75"/>
                  </a:lnTo>
                  <a:lnTo>
                    <a:pt x="509" y="91"/>
                  </a:lnTo>
                  <a:lnTo>
                    <a:pt x="496" y="104"/>
                  </a:lnTo>
                  <a:lnTo>
                    <a:pt x="480" y="112"/>
                  </a:lnTo>
                  <a:lnTo>
                    <a:pt x="461" y="115"/>
                  </a:lnTo>
                  <a:lnTo>
                    <a:pt x="57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1" name="Freeform 432"/>
            <p:cNvSpPr>
              <a:spLocks/>
            </p:cNvSpPr>
            <p:nvPr/>
          </p:nvSpPr>
          <p:spPr bwMode="auto">
            <a:xfrm>
              <a:off x="7502525" y="4237038"/>
              <a:ext cx="247650" cy="547687"/>
            </a:xfrm>
            <a:custGeom>
              <a:avLst/>
              <a:gdLst>
                <a:gd name="T0" fmla="*/ 1446 w 1559"/>
                <a:gd name="T1" fmla="*/ 10 h 3450"/>
                <a:gd name="T2" fmla="*/ 1536 w 1559"/>
                <a:gd name="T3" fmla="*/ 86 h 3450"/>
                <a:gd name="T4" fmla="*/ 1557 w 1559"/>
                <a:gd name="T5" fmla="*/ 204 h 3450"/>
                <a:gd name="T6" fmla="*/ 1498 w 1559"/>
                <a:gd name="T7" fmla="*/ 304 h 3450"/>
                <a:gd name="T8" fmla="*/ 1385 w 1559"/>
                <a:gd name="T9" fmla="*/ 345 h 3450"/>
                <a:gd name="T10" fmla="*/ 1086 w 1559"/>
                <a:gd name="T11" fmla="*/ 851 h 3450"/>
                <a:gd name="T12" fmla="*/ 1001 w 1559"/>
                <a:gd name="T13" fmla="*/ 1155 h 3450"/>
                <a:gd name="T14" fmla="*/ 841 w 1559"/>
                <a:gd name="T15" fmla="*/ 1423 h 3450"/>
                <a:gd name="T16" fmla="*/ 614 w 1559"/>
                <a:gd name="T17" fmla="*/ 1639 h 3450"/>
                <a:gd name="T18" fmla="*/ 614 w 1559"/>
                <a:gd name="T19" fmla="*/ 1811 h 3450"/>
                <a:gd name="T20" fmla="*/ 841 w 1559"/>
                <a:gd name="T21" fmla="*/ 2027 h 3450"/>
                <a:gd name="T22" fmla="*/ 1001 w 1559"/>
                <a:gd name="T23" fmla="*/ 2295 h 3450"/>
                <a:gd name="T24" fmla="*/ 1086 w 1559"/>
                <a:gd name="T25" fmla="*/ 2599 h 3450"/>
                <a:gd name="T26" fmla="*/ 1385 w 1559"/>
                <a:gd name="T27" fmla="*/ 3105 h 3450"/>
                <a:gd name="T28" fmla="*/ 1498 w 1559"/>
                <a:gd name="T29" fmla="*/ 3146 h 3450"/>
                <a:gd name="T30" fmla="*/ 1557 w 1559"/>
                <a:gd name="T31" fmla="*/ 3246 h 3450"/>
                <a:gd name="T32" fmla="*/ 1536 w 1559"/>
                <a:gd name="T33" fmla="*/ 3364 h 3450"/>
                <a:gd name="T34" fmla="*/ 1446 w 1559"/>
                <a:gd name="T35" fmla="*/ 3440 h 3450"/>
                <a:gd name="T36" fmla="*/ 40 w 1559"/>
                <a:gd name="T37" fmla="*/ 3447 h 3450"/>
                <a:gd name="T38" fmla="*/ 0 w 1559"/>
                <a:gd name="T39" fmla="*/ 3393 h 3450"/>
                <a:gd name="T40" fmla="*/ 40 w 1559"/>
                <a:gd name="T41" fmla="*/ 3338 h 3450"/>
                <a:gd name="T42" fmla="*/ 1420 w 1559"/>
                <a:gd name="T43" fmla="*/ 3324 h 3450"/>
                <a:gd name="T44" fmla="*/ 1440 w 1559"/>
                <a:gd name="T45" fmla="*/ 3260 h 3450"/>
                <a:gd name="T46" fmla="*/ 1385 w 1559"/>
                <a:gd name="T47" fmla="*/ 3220 h 3450"/>
                <a:gd name="T48" fmla="*/ 12 w 1559"/>
                <a:gd name="T49" fmla="*/ 3196 h 3450"/>
                <a:gd name="T50" fmla="*/ 12 w 1559"/>
                <a:gd name="T51" fmla="*/ 3129 h 3450"/>
                <a:gd name="T52" fmla="*/ 173 w 1559"/>
                <a:gd name="T53" fmla="*/ 3105 h 3450"/>
                <a:gd name="T54" fmla="*/ 213 w 1559"/>
                <a:gd name="T55" fmla="*/ 3051 h 3450"/>
                <a:gd name="T56" fmla="*/ 278 w 1559"/>
                <a:gd name="T57" fmla="*/ 3071 h 3450"/>
                <a:gd name="T58" fmla="*/ 407 w 1559"/>
                <a:gd name="T59" fmla="*/ 3087 h 3450"/>
                <a:gd name="T60" fmla="*/ 462 w 1559"/>
                <a:gd name="T61" fmla="*/ 3048 h 3450"/>
                <a:gd name="T62" fmla="*/ 516 w 1559"/>
                <a:gd name="T63" fmla="*/ 3087 h 3450"/>
                <a:gd name="T64" fmla="*/ 647 w 1559"/>
                <a:gd name="T65" fmla="*/ 3071 h 3450"/>
                <a:gd name="T66" fmla="*/ 712 w 1559"/>
                <a:gd name="T67" fmla="*/ 3051 h 3450"/>
                <a:gd name="T68" fmla="*/ 750 w 1559"/>
                <a:gd name="T69" fmla="*/ 3105 h 3450"/>
                <a:gd name="T70" fmla="*/ 890 w 1559"/>
                <a:gd name="T71" fmla="*/ 3059 h 3450"/>
                <a:gd name="T72" fmla="*/ 958 w 1559"/>
                <a:gd name="T73" fmla="*/ 3059 h 3450"/>
                <a:gd name="T74" fmla="*/ 981 w 1559"/>
                <a:gd name="T75" fmla="*/ 2760 h 3450"/>
                <a:gd name="T76" fmla="*/ 940 w 1559"/>
                <a:gd name="T77" fmla="*/ 2465 h 3450"/>
                <a:gd name="T78" fmla="*/ 823 w 1559"/>
                <a:gd name="T79" fmla="*/ 2200 h 3450"/>
                <a:gd name="T80" fmla="*/ 637 w 1559"/>
                <a:gd name="T81" fmla="*/ 1977 h 3450"/>
                <a:gd name="T82" fmla="*/ 394 w 1559"/>
                <a:gd name="T83" fmla="*/ 1810 h 3450"/>
                <a:gd name="T84" fmla="*/ 315 w 1559"/>
                <a:gd name="T85" fmla="*/ 1772 h 3450"/>
                <a:gd name="T86" fmla="*/ 300 w 1559"/>
                <a:gd name="T87" fmla="*/ 1758 h 3450"/>
                <a:gd name="T88" fmla="*/ 290 w 1559"/>
                <a:gd name="T89" fmla="*/ 1737 h 3450"/>
                <a:gd name="T90" fmla="*/ 294 w 1559"/>
                <a:gd name="T91" fmla="*/ 1703 h 3450"/>
                <a:gd name="T92" fmla="*/ 299 w 1559"/>
                <a:gd name="T93" fmla="*/ 1694 h 3450"/>
                <a:gd name="T94" fmla="*/ 322 w 1559"/>
                <a:gd name="T95" fmla="*/ 1673 h 3450"/>
                <a:gd name="T96" fmla="*/ 460 w 1559"/>
                <a:gd name="T97" fmla="*/ 1605 h 3450"/>
                <a:gd name="T98" fmla="*/ 690 w 1559"/>
                <a:gd name="T99" fmla="*/ 1422 h 3450"/>
                <a:gd name="T100" fmla="*/ 859 w 1559"/>
                <a:gd name="T101" fmla="*/ 1187 h 3450"/>
                <a:gd name="T102" fmla="*/ 958 w 1559"/>
                <a:gd name="T103" fmla="*/ 913 h 3450"/>
                <a:gd name="T104" fmla="*/ 981 w 1559"/>
                <a:gd name="T105" fmla="*/ 345 h 3450"/>
                <a:gd name="T106" fmla="*/ 12 w 1559"/>
                <a:gd name="T107" fmla="*/ 321 h 3450"/>
                <a:gd name="T108" fmla="*/ 12 w 1559"/>
                <a:gd name="T109" fmla="*/ 254 h 3450"/>
                <a:gd name="T110" fmla="*/ 1385 w 1559"/>
                <a:gd name="T111" fmla="*/ 230 h 3450"/>
                <a:gd name="T112" fmla="*/ 1440 w 1559"/>
                <a:gd name="T113" fmla="*/ 190 h 3450"/>
                <a:gd name="T114" fmla="*/ 1420 w 1559"/>
                <a:gd name="T115" fmla="*/ 127 h 3450"/>
                <a:gd name="T116" fmla="*/ 40 w 1559"/>
                <a:gd name="T117" fmla="*/ 112 h 3450"/>
                <a:gd name="T118" fmla="*/ 0 w 1559"/>
                <a:gd name="T119" fmla="*/ 58 h 3450"/>
                <a:gd name="T120" fmla="*/ 40 w 1559"/>
                <a:gd name="T121" fmla="*/ 3 h 3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59" h="3450">
                  <a:moveTo>
                    <a:pt x="58" y="0"/>
                  </a:moveTo>
                  <a:lnTo>
                    <a:pt x="1385" y="0"/>
                  </a:lnTo>
                  <a:lnTo>
                    <a:pt x="1417" y="3"/>
                  </a:lnTo>
                  <a:lnTo>
                    <a:pt x="1446" y="10"/>
                  </a:lnTo>
                  <a:lnTo>
                    <a:pt x="1473" y="24"/>
                  </a:lnTo>
                  <a:lnTo>
                    <a:pt x="1498" y="41"/>
                  </a:lnTo>
                  <a:lnTo>
                    <a:pt x="1518" y="62"/>
                  </a:lnTo>
                  <a:lnTo>
                    <a:pt x="1536" y="86"/>
                  </a:lnTo>
                  <a:lnTo>
                    <a:pt x="1548" y="112"/>
                  </a:lnTo>
                  <a:lnTo>
                    <a:pt x="1557" y="141"/>
                  </a:lnTo>
                  <a:lnTo>
                    <a:pt x="1559" y="173"/>
                  </a:lnTo>
                  <a:lnTo>
                    <a:pt x="1557" y="204"/>
                  </a:lnTo>
                  <a:lnTo>
                    <a:pt x="1548" y="232"/>
                  </a:lnTo>
                  <a:lnTo>
                    <a:pt x="1536" y="259"/>
                  </a:lnTo>
                  <a:lnTo>
                    <a:pt x="1518" y="283"/>
                  </a:lnTo>
                  <a:lnTo>
                    <a:pt x="1498" y="304"/>
                  </a:lnTo>
                  <a:lnTo>
                    <a:pt x="1473" y="321"/>
                  </a:lnTo>
                  <a:lnTo>
                    <a:pt x="1446" y="335"/>
                  </a:lnTo>
                  <a:lnTo>
                    <a:pt x="1417" y="342"/>
                  </a:lnTo>
                  <a:lnTo>
                    <a:pt x="1385" y="345"/>
                  </a:lnTo>
                  <a:lnTo>
                    <a:pt x="1097" y="345"/>
                  </a:lnTo>
                  <a:lnTo>
                    <a:pt x="1097" y="690"/>
                  </a:lnTo>
                  <a:lnTo>
                    <a:pt x="1095" y="772"/>
                  </a:lnTo>
                  <a:lnTo>
                    <a:pt x="1086" y="851"/>
                  </a:lnTo>
                  <a:lnTo>
                    <a:pt x="1073" y="930"/>
                  </a:lnTo>
                  <a:lnTo>
                    <a:pt x="1054" y="1007"/>
                  </a:lnTo>
                  <a:lnTo>
                    <a:pt x="1030" y="1082"/>
                  </a:lnTo>
                  <a:lnTo>
                    <a:pt x="1001" y="1155"/>
                  </a:lnTo>
                  <a:lnTo>
                    <a:pt x="968" y="1226"/>
                  </a:lnTo>
                  <a:lnTo>
                    <a:pt x="930" y="1294"/>
                  </a:lnTo>
                  <a:lnTo>
                    <a:pt x="888" y="1360"/>
                  </a:lnTo>
                  <a:lnTo>
                    <a:pt x="841" y="1423"/>
                  </a:lnTo>
                  <a:lnTo>
                    <a:pt x="790" y="1482"/>
                  </a:lnTo>
                  <a:lnTo>
                    <a:pt x="735" y="1538"/>
                  </a:lnTo>
                  <a:lnTo>
                    <a:pt x="676" y="1591"/>
                  </a:lnTo>
                  <a:lnTo>
                    <a:pt x="614" y="1639"/>
                  </a:lnTo>
                  <a:lnTo>
                    <a:pt x="548" y="1684"/>
                  </a:lnTo>
                  <a:lnTo>
                    <a:pt x="479" y="1725"/>
                  </a:lnTo>
                  <a:lnTo>
                    <a:pt x="548" y="1766"/>
                  </a:lnTo>
                  <a:lnTo>
                    <a:pt x="614" y="1811"/>
                  </a:lnTo>
                  <a:lnTo>
                    <a:pt x="676" y="1859"/>
                  </a:lnTo>
                  <a:lnTo>
                    <a:pt x="735" y="1912"/>
                  </a:lnTo>
                  <a:lnTo>
                    <a:pt x="790" y="1968"/>
                  </a:lnTo>
                  <a:lnTo>
                    <a:pt x="841" y="2027"/>
                  </a:lnTo>
                  <a:lnTo>
                    <a:pt x="888" y="2090"/>
                  </a:lnTo>
                  <a:lnTo>
                    <a:pt x="930" y="2156"/>
                  </a:lnTo>
                  <a:lnTo>
                    <a:pt x="968" y="2224"/>
                  </a:lnTo>
                  <a:lnTo>
                    <a:pt x="1001" y="2295"/>
                  </a:lnTo>
                  <a:lnTo>
                    <a:pt x="1030" y="2368"/>
                  </a:lnTo>
                  <a:lnTo>
                    <a:pt x="1054" y="2443"/>
                  </a:lnTo>
                  <a:lnTo>
                    <a:pt x="1073" y="2520"/>
                  </a:lnTo>
                  <a:lnTo>
                    <a:pt x="1086" y="2599"/>
                  </a:lnTo>
                  <a:lnTo>
                    <a:pt x="1095" y="2678"/>
                  </a:lnTo>
                  <a:lnTo>
                    <a:pt x="1097" y="2760"/>
                  </a:lnTo>
                  <a:lnTo>
                    <a:pt x="1097" y="3105"/>
                  </a:lnTo>
                  <a:lnTo>
                    <a:pt x="1385" y="3105"/>
                  </a:lnTo>
                  <a:lnTo>
                    <a:pt x="1417" y="3108"/>
                  </a:lnTo>
                  <a:lnTo>
                    <a:pt x="1446" y="3115"/>
                  </a:lnTo>
                  <a:lnTo>
                    <a:pt x="1473" y="3129"/>
                  </a:lnTo>
                  <a:lnTo>
                    <a:pt x="1498" y="3146"/>
                  </a:lnTo>
                  <a:lnTo>
                    <a:pt x="1518" y="3167"/>
                  </a:lnTo>
                  <a:lnTo>
                    <a:pt x="1536" y="3191"/>
                  </a:lnTo>
                  <a:lnTo>
                    <a:pt x="1548" y="3218"/>
                  </a:lnTo>
                  <a:lnTo>
                    <a:pt x="1557" y="3246"/>
                  </a:lnTo>
                  <a:lnTo>
                    <a:pt x="1559" y="3278"/>
                  </a:lnTo>
                  <a:lnTo>
                    <a:pt x="1557" y="3309"/>
                  </a:lnTo>
                  <a:lnTo>
                    <a:pt x="1548" y="3338"/>
                  </a:lnTo>
                  <a:lnTo>
                    <a:pt x="1536" y="3364"/>
                  </a:lnTo>
                  <a:lnTo>
                    <a:pt x="1518" y="3388"/>
                  </a:lnTo>
                  <a:lnTo>
                    <a:pt x="1498" y="3409"/>
                  </a:lnTo>
                  <a:lnTo>
                    <a:pt x="1473" y="3426"/>
                  </a:lnTo>
                  <a:lnTo>
                    <a:pt x="1446" y="3440"/>
                  </a:lnTo>
                  <a:lnTo>
                    <a:pt x="1417" y="3447"/>
                  </a:lnTo>
                  <a:lnTo>
                    <a:pt x="1385" y="3450"/>
                  </a:lnTo>
                  <a:lnTo>
                    <a:pt x="58" y="3450"/>
                  </a:lnTo>
                  <a:lnTo>
                    <a:pt x="40" y="3447"/>
                  </a:lnTo>
                  <a:lnTo>
                    <a:pt x="24" y="3439"/>
                  </a:lnTo>
                  <a:lnTo>
                    <a:pt x="12" y="3426"/>
                  </a:lnTo>
                  <a:lnTo>
                    <a:pt x="3" y="3410"/>
                  </a:lnTo>
                  <a:lnTo>
                    <a:pt x="0" y="3393"/>
                  </a:lnTo>
                  <a:lnTo>
                    <a:pt x="3" y="3375"/>
                  </a:lnTo>
                  <a:lnTo>
                    <a:pt x="12" y="3358"/>
                  </a:lnTo>
                  <a:lnTo>
                    <a:pt x="24" y="3347"/>
                  </a:lnTo>
                  <a:lnTo>
                    <a:pt x="40" y="3338"/>
                  </a:lnTo>
                  <a:lnTo>
                    <a:pt x="58" y="3335"/>
                  </a:lnTo>
                  <a:lnTo>
                    <a:pt x="1385" y="3335"/>
                  </a:lnTo>
                  <a:lnTo>
                    <a:pt x="1404" y="3332"/>
                  </a:lnTo>
                  <a:lnTo>
                    <a:pt x="1420" y="3324"/>
                  </a:lnTo>
                  <a:lnTo>
                    <a:pt x="1433" y="3311"/>
                  </a:lnTo>
                  <a:lnTo>
                    <a:pt x="1440" y="3295"/>
                  </a:lnTo>
                  <a:lnTo>
                    <a:pt x="1443" y="3278"/>
                  </a:lnTo>
                  <a:lnTo>
                    <a:pt x="1440" y="3260"/>
                  </a:lnTo>
                  <a:lnTo>
                    <a:pt x="1433" y="3244"/>
                  </a:lnTo>
                  <a:lnTo>
                    <a:pt x="1420" y="3232"/>
                  </a:lnTo>
                  <a:lnTo>
                    <a:pt x="1404" y="3223"/>
                  </a:lnTo>
                  <a:lnTo>
                    <a:pt x="1385" y="3220"/>
                  </a:lnTo>
                  <a:lnTo>
                    <a:pt x="58" y="3220"/>
                  </a:lnTo>
                  <a:lnTo>
                    <a:pt x="40" y="3217"/>
                  </a:lnTo>
                  <a:lnTo>
                    <a:pt x="24" y="3209"/>
                  </a:lnTo>
                  <a:lnTo>
                    <a:pt x="12" y="3196"/>
                  </a:lnTo>
                  <a:lnTo>
                    <a:pt x="3" y="3180"/>
                  </a:lnTo>
                  <a:lnTo>
                    <a:pt x="0" y="3163"/>
                  </a:lnTo>
                  <a:lnTo>
                    <a:pt x="3" y="3145"/>
                  </a:lnTo>
                  <a:lnTo>
                    <a:pt x="12" y="3129"/>
                  </a:lnTo>
                  <a:lnTo>
                    <a:pt x="24" y="3117"/>
                  </a:lnTo>
                  <a:lnTo>
                    <a:pt x="40" y="3108"/>
                  </a:lnTo>
                  <a:lnTo>
                    <a:pt x="58" y="3105"/>
                  </a:lnTo>
                  <a:lnTo>
                    <a:pt x="173" y="3105"/>
                  </a:lnTo>
                  <a:lnTo>
                    <a:pt x="176" y="3087"/>
                  </a:lnTo>
                  <a:lnTo>
                    <a:pt x="185" y="3071"/>
                  </a:lnTo>
                  <a:lnTo>
                    <a:pt x="197" y="3059"/>
                  </a:lnTo>
                  <a:lnTo>
                    <a:pt x="213" y="3051"/>
                  </a:lnTo>
                  <a:lnTo>
                    <a:pt x="231" y="3048"/>
                  </a:lnTo>
                  <a:lnTo>
                    <a:pt x="250" y="3051"/>
                  </a:lnTo>
                  <a:lnTo>
                    <a:pt x="266" y="3059"/>
                  </a:lnTo>
                  <a:lnTo>
                    <a:pt x="278" y="3071"/>
                  </a:lnTo>
                  <a:lnTo>
                    <a:pt x="286" y="3087"/>
                  </a:lnTo>
                  <a:lnTo>
                    <a:pt x="289" y="3105"/>
                  </a:lnTo>
                  <a:lnTo>
                    <a:pt x="404" y="3105"/>
                  </a:lnTo>
                  <a:lnTo>
                    <a:pt x="407" y="3087"/>
                  </a:lnTo>
                  <a:lnTo>
                    <a:pt x="416" y="3071"/>
                  </a:lnTo>
                  <a:lnTo>
                    <a:pt x="428" y="3059"/>
                  </a:lnTo>
                  <a:lnTo>
                    <a:pt x="444" y="3051"/>
                  </a:lnTo>
                  <a:lnTo>
                    <a:pt x="462" y="3048"/>
                  </a:lnTo>
                  <a:lnTo>
                    <a:pt x="481" y="3051"/>
                  </a:lnTo>
                  <a:lnTo>
                    <a:pt x="496" y="3059"/>
                  </a:lnTo>
                  <a:lnTo>
                    <a:pt x="509" y="3071"/>
                  </a:lnTo>
                  <a:lnTo>
                    <a:pt x="516" y="3087"/>
                  </a:lnTo>
                  <a:lnTo>
                    <a:pt x="520" y="3105"/>
                  </a:lnTo>
                  <a:lnTo>
                    <a:pt x="635" y="3105"/>
                  </a:lnTo>
                  <a:lnTo>
                    <a:pt x="638" y="3087"/>
                  </a:lnTo>
                  <a:lnTo>
                    <a:pt x="647" y="3071"/>
                  </a:lnTo>
                  <a:lnTo>
                    <a:pt x="659" y="3059"/>
                  </a:lnTo>
                  <a:lnTo>
                    <a:pt x="675" y="3051"/>
                  </a:lnTo>
                  <a:lnTo>
                    <a:pt x="693" y="3048"/>
                  </a:lnTo>
                  <a:lnTo>
                    <a:pt x="712" y="3051"/>
                  </a:lnTo>
                  <a:lnTo>
                    <a:pt x="727" y="3059"/>
                  </a:lnTo>
                  <a:lnTo>
                    <a:pt x="740" y="3071"/>
                  </a:lnTo>
                  <a:lnTo>
                    <a:pt x="747" y="3087"/>
                  </a:lnTo>
                  <a:lnTo>
                    <a:pt x="750" y="3105"/>
                  </a:lnTo>
                  <a:lnTo>
                    <a:pt x="866" y="3105"/>
                  </a:lnTo>
                  <a:lnTo>
                    <a:pt x="869" y="3087"/>
                  </a:lnTo>
                  <a:lnTo>
                    <a:pt x="877" y="3071"/>
                  </a:lnTo>
                  <a:lnTo>
                    <a:pt x="890" y="3059"/>
                  </a:lnTo>
                  <a:lnTo>
                    <a:pt x="906" y="3051"/>
                  </a:lnTo>
                  <a:lnTo>
                    <a:pt x="924" y="3048"/>
                  </a:lnTo>
                  <a:lnTo>
                    <a:pt x="943" y="3051"/>
                  </a:lnTo>
                  <a:lnTo>
                    <a:pt x="958" y="3059"/>
                  </a:lnTo>
                  <a:lnTo>
                    <a:pt x="971" y="3071"/>
                  </a:lnTo>
                  <a:lnTo>
                    <a:pt x="979" y="3087"/>
                  </a:lnTo>
                  <a:lnTo>
                    <a:pt x="981" y="3105"/>
                  </a:lnTo>
                  <a:lnTo>
                    <a:pt x="981" y="2760"/>
                  </a:lnTo>
                  <a:lnTo>
                    <a:pt x="979" y="2685"/>
                  </a:lnTo>
                  <a:lnTo>
                    <a:pt x="971" y="2611"/>
                  </a:lnTo>
                  <a:lnTo>
                    <a:pt x="958" y="2537"/>
                  </a:lnTo>
                  <a:lnTo>
                    <a:pt x="940" y="2465"/>
                  </a:lnTo>
                  <a:lnTo>
                    <a:pt x="917" y="2396"/>
                  </a:lnTo>
                  <a:lnTo>
                    <a:pt x="890" y="2328"/>
                  </a:lnTo>
                  <a:lnTo>
                    <a:pt x="859" y="2263"/>
                  </a:lnTo>
                  <a:lnTo>
                    <a:pt x="823" y="2200"/>
                  </a:lnTo>
                  <a:lnTo>
                    <a:pt x="782" y="2140"/>
                  </a:lnTo>
                  <a:lnTo>
                    <a:pt x="738" y="2083"/>
                  </a:lnTo>
                  <a:lnTo>
                    <a:pt x="690" y="2028"/>
                  </a:lnTo>
                  <a:lnTo>
                    <a:pt x="637" y="1977"/>
                  </a:lnTo>
                  <a:lnTo>
                    <a:pt x="581" y="1929"/>
                  </a:lnTo>
                  <a:lnTo>
                    <a:pt x="522" y="1885"/>
                  </a:lnTo>
                  <a:lnTo>
                    <a:pt x="460" y="1845"/>
                  </a:lnTo>
                  <a:lnTo>
                    <a:pt x="394" y="1810"/>
                  </a:lnTo>
                  <a:lnTo>
                    <a:pt x="324" y="1778"/>
                  </a:lnTo>
                  <a:lnTo>
                    <a:pt x="323" y="1777"/>
                  </a:lnTo>
                  <a:lnTo>
                    <a:pt x="321" y="1776"/>
                  </a:lnTo>
                  <a:lnTo>
                    <a:pt x="315" y="1772"/>
                  </a:lnTo>
                  <a:lnTo>
                    <a:pt x="309" y="1768"/>
                  </a:lnTo>
                  <a:lnTo>
                    <a:pt x="307" y="1766"/>
                  </a:lnTo>
                  <a:lnTo>
                    <a:pt x="304" y="1764"/>
                  </a:lnTo>
                  <a:lnTo>
                    <a:pt x="300" y="1758"/>
                  </a:lnTo>
                  <a:lnTo>
                    <a:pt x="296" y="1753"/>
                  </a:lnTo>
                  <a:lnTo>
                    <a:pt x="294" y="1747"/>
                  </a:lnTo>
                  <a:lnTo>
                    <a:pt x="294" y="1747"/>
                  </a:lnTo>
                  <a:lnTo>
                    <a:pt x="290" y="1737"/>
                  </a:lnTo>
                  <a:lnTo>
                    <a:pt x="289" y="1725"/>
                  </a:lnTo>
                  <a:lnTo>
                    <a:pt x="290" y="1714"/>
                  </a:lnTo>
                  <a:lnTo>
                    <a:pt x="294" y="1703"/>
                  </a:lnTo>
                  <a:lnTo>
                    <a:pt x="294" y="1703"/>
                  </a:lnTo>
                  <a:lnTo>
                    <a:pt x="294" y="1701"/>
                  </a:lnTo>
                  <a:lnTo>
                    <a:pt x="295" y="1700"/>
                  </a:lnTo>
                  <a:lnTo>
                    <a:pt x="296" y="1698"/>
                  </a:lnTo>
                  <a:lnTo>
                    <a:pt x="299" y="1694"/>
                  </a:lnTo>
                  <a:lnTo>
                    <a:pt x="302" y="1688"/>
                  </a:lnTo>
                  <a:lnTo>
                    <a:pt x="305" y="1684"/>
                  </a:lnTo>
                  <a:lnTo>
                    <a:pt x="314" y="1678"/>
                  </a:lnTo>
                  <a:lnTo>
                    <a:pt x="322" y="1673"/>
                  </a:lnTo>
                  <a:lnTo>
                    <a:pt x="324" y="1672"/>
                  </a:lnTo>
                  <a:lnTo>
                    <a:pt x="324" y="1672"/>
                  </a:lnTo>
                  <a:lnTo>
                    <a:pt x="394" y="1640"/>
                  </a:lnTo>
                  <a:lnTo>
                    <a:pt x="460" y="1605"/>
                  </a:lnTo>
                  <a:lnTo>
                    <a:pt x="522" y="1565"/>
                  </a:lnTo>
                  <a:lnTo>
                    <a:pt x="581" y="1521"/>
                  </a:lnTo>
                  <a:lnTo>
                    <a:pt x="637" y="1473"/>
                  </a:lnTo>
                  <a:lnTo>
                    <a:pt x="690" y="1422"/>
                  </a:lnTo>
                  <a:lnTo>
                    <a:pt x="738" y="1367"/>
                  </a:lnTo>
                  <a:lnTo>
                    <a:pt x="782" y="1310"/>
                  </a:lnTo>
                  <a:lnTo>
                    <a:pt x="823" y="1249"/>
                  </a:lnTo>
                  <a:lnTo>
                    <a:pt x="859" y="1187"/>
                  </a:lnTo>
                  <a:lnTo>
                    <a:pt x="890" y="1122"/>
                  </a:lnTo>
                  <a:lnTo>
                    <a:pt x="917" y="1054"/>
                  </a:lnTo>
                  <a:lnTo>
                    <a:pt x="940" y="985"/>
                  </a:lnTo>
                  <a:lnTo>
                    <a:pt x="958" y="913"/>
                  </a:lnTo>
                  <a:lnTo>
                    <a:pt x="971" y="840"/>
                  </a:lnTo>
                  <a:lnTo>
                    <a:pt x="979" y="765"/>
                  </a:lnTo>
                  <a:lnTo>
                    <a:pt x="981" y="690"/>
                  </a:lnTo>
                  <a:lnTo>
                    <a:pt x="981" y="345"/>
                  </a:lnTo>
                  <a:lnTo>
                    <a:pt x="58" y="345"/>
                  </a:lnTo>
                  <a:lnTo>
                    <a:pt x="40" y="342"/>
                  </a:lnTo>
                  <a:lnTo>
                    <a:pt x="24" y="334"/>
                  </a:lnTo>
                  <a:lnTo>
                    <a:pt x="12" y="321"/>
                  </a:lnTo>
                  <a:lnTo>
                    <a:pt x="3" y="305"/>
                  </a:lnTo>
                  <a:lnTo>
                    <a:pt x="0" y="288"/>
                  </a:lnTo>
                  <a:lnTo>
                    <a:pt x="3" y="270"/>
                  </a:lnTo>
                  <a:lnTo>
                    <a:pt x="12" y="254"/>
                  </a:lnTo>
                  <a:lnTo>
                    <a:pt x="24" y="242"/>
                  </a:lnTo>
                  <a:lnTo>
                    <a:pt x="40" y="233"/>
                  </a:lnTo>
                  <a:lnTo>
                    <a:pt x="58" y="230"/>
                  </a:lnTo>
                  <a:lnTo>
                    <a:pt x="1385" y="230"/>
                  </a:lnTo>
                  <a:lnTo>
                    <a:pt x="1404" y="227"/>
                  </a:lnTo>
                  <a:lnTo>
                    <a:pt x="1420" y="219"/>
                  </a:lnTo>
                  <a:lnTo>
                    <a:pt x="1433" y="206"/>
                  </a:lnTo>
                  <a:lnTo>
                    <a:pt x="1440" y="190"/>
                  </a:lnTo>
                  <a:lnTo>
                    <a:pt x="1443" y="173"/>
                  </a:lnTo>
                  <a:lnTo>
                    <a:pt x="1440" y="155"/>
                  </a:lnTo>
                  <a:lnTo>
                    <a:pt x="1433" y="139"/>
                  </a:lnTo>
                  <a:lnTo>
                    <a:pt x="1420" y="127"/>
                  </a:lnTo>
                  <a:lnTo>
                    <a:pt x="1404" y="118"/>
                  </a:lnTo>
                  <a:lnTo>
                    <a:pt x="1385" y="115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80" name="Group 1079"/>
          <p:cNvGrpSpPr/>
          <p:nvPr/>
        </p:nvGrpSpPr>
        <p:grpSpPr>
          <a:xfrm>
            <a:off x="10027253" y="4244034"/>
            <a:ext cx="547688" cy="533400"/>
            <a:chOff x="6334125" y="4240213"/>
            <a:chExt cx="547688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76" name="Freeform 437"/>
            <p:cNvSpPr>
              <a:spLocks noEditPoints="1"/>
            </p:cNvSpPr>
            <p:nvPr/>
          </p:nvSpPr>
          <p:spPr bwMode="auto">
            <a:xfrm>
              <a:off x="6462713" y="4471988"/>
              <a:ext cx="127000" cy="92075"/>
            </a:xfrm>
            <a:custGeom>
              <a:avLst/>
              <a:gdLst>
                <a:gd name="T0" fmla="*/ 115 w 805"/>
                <a:gd name="T1" fmla="*/ 288 h 575"/>
                <a:gd name="T2" fmla="*/ 115 w 805"/>
                <a:gd name="T3" fmla="*/ 460 h 575"/>
                <a:gd name="T4" fmla="*/ 690 w 805"/>
                <a:gd name="T5" fmla="*/ 460 h 575"/>
                <a:gd name="T6" fmla="*/ 690 w 805"/>
                <a:gd name="T7" fmla="*/ 288 h 575"/>
                <a:gd name="T8" fmla="*/ 115 w 805"/>
                <a:gd name="T9" fmla="*/ 288 h 575"/>
                <a:gd name="T10" fmla="*/ 115 w 805"/>
                <a:gd name="T11" fmla="*/ 115 h 575"/>
                <a:gd name="T12" fmla="*/ 115 w 805"/>
                <a:gd name="T13" fmla="*/ 173 h 575"/>
                <a:gd name="T14" fmla="*/ 690 w 805"/>
                <a:gd name="T15" fmla="*/ 173 h 575"/>
                <a:gd name="T16" fmla="*/ 690 w 805"/>
                <a:gd name="T17" fmla="*/ 115 h 575"/>
                <a:gd name="T18" fmla="*/ 115 w 805"/>
                <a:gd name="T19" fmla="*/ 115 h 575"/>
                <a:gd name="T20" fmla="*/ 0 w 805"/>
                <a:gd name="T21" fmla="*/ 0 h 575"/>
                <a:gd name="T22" fmla="*/ 805 w 805"/>
                <a:gd name="T23" fmla="*/ 0 h 575"/>
                <a:gd name="T24" fmla="*/ 805 w 805"/>
                <a:gd name="T25" fmla="*/ 575 h 575"/>
                <a:gd name="T26" fmla="*/ 0 w 805"/>
                <a:gd name="T27" fmla="*/ 575 h 575"/>
                <a:gd name="T28" fmla="*/ 0 w 805"/>
                <a:gd name="T29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5" h="575">
                  <a:moveTo>
                    <a:pt x="115" y="288"/>
                  </a:moveTo>
                  <a:lnTo>
                    <a:pt x="115" y="460"/>
                  </a:lnTo>
                  <a:lnTo>
                    <a:pt x="690" y="460"/>
                  </a:lnTo>
                  <a:lnTo>
                    <a:pt x="690" y="288"/>
                  </a:lnTo>
                  <a:lnTo>
                    <a:pt x="115" y="288"/>
                  </a:lnTo>
                  <a:close/>
                  <a:moveTo>
                    <a:pt x="115" y="115"/>
                  </a:moveTo>
                  <a:lnTo>
                    <a:pt x="115" y="173"/>
                  </a:lnTo>
                  <a:lnTo>
                    <a:pt x="690" y="173"/>
                  </a:lnTo>
                  <a:lnTo>
                    <a:pt x="690" y="115"/>
                  </a:lnTo>
                  <a:lnTo>
                    <a:pt x="115" y="115"/>
                  </a:lnTo>
                  <a:close/>
                  <a:moveTo>
                    <a:pt x="0" y="0"/>
                  </a:moveTo>
                  <a:lnTo>
                    <a:pt x="805" y="0"/>
                  </a:lnTo>
                  <a:lnTo>
                    <a:pt x="805" y="575"/>
                  </a:lnTo>
                  <a:lnTo>
                    <a:pt x="0" y="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7" name="Freeform 438"/>
            <p:cNvSpPr>
              <a:spLocks noEditPoints="1"/>
            </p:cNvSpPr>
            <p:nvPr/>
          </p:nvSpPr>
          <p:spPr bwMode="auto">
            <a:xfrm>
              <a:off x="6462713" y="4600575"/>
              <a:ext cx="127000" cy="109537"/>
            </a:xfrm>
            <a:custGeom>
              <a:avLst/>
              <a:gdLst>
                <a:gd name="T0" fmla="*/ 460 w 805"/>
                <a:gd name="T1" fmla="*/ 403 h 690"/>
                <a:gd name="T2" fmla="*/ 460 w 805"/>
                <a:gd name="T3" fmla="*/ 575 h 690"/>
                <a:gd name="T4" fmla="*/ 690 w 805"/>
                <a:gd name="T5" fmla="*/ 575 h 690"/>
                <a:gd name="T6" fmla="*/ 690 w 805"/>
                <a:gd name="T7" fmla="*/ 403 h 690"/>
                <a:gd name="T8" fmla="*/ 460 w 805"/>
                <a:gd name="T9" fmla="*/ 403 h 690"/>
                <a:gd name="T10" fmla="*/ 115 w 805"/>
                <a:gd name="T11" fmla="*/ 403 h 690"/>
                <a:gd name="T12" fmla="*/ 115 w 805"/>
                <a:gd name="T13" fmla="*/ 575 h 690"/>
                <a:gd name="T14" fmla="*/ 345 w 805"/>
                <a:gd name="T15" fmla="*/ 575 h 690"/>
                <a:gd name="T16" fmla="*/ 345 w 805"/>
                <a:gd name="T17" fmla="*/ 403 h 690"/>
                <a:gd name="T18" fmla="*/ 115 w 805"/>
                <a:gd name="T19" fmla="*/ 403 h 690"/>
                <a:gd name="T20" fmla="*/ 460 w 805"/>
                <a:gd name="T21" fmla="*/ 115 h 690"/>
                <a:gd name="T22" fmla="*/ 460 w 805"/>
                <a:gd name="T23" fmla="*/ 288 h 690"/>
                <a:gd name="T24" fmla="*/ 690 w 805"/>
                <a:gd name="T25" fmla="*/ 288 h 690"/>
                <a:gd name="T26" fmla="*/ 690 w 805"/>
                <a:gd name="T27" fmla="*/ 115 h 690"/>
                <a:gd name="T28" fmla="*/ 460 w 805"/>
                <a:gd name="T29" fmla="*/ 115 h 690"/>
                <a:gd name="T30" fmla="*/ 115 w 805"/>
                <a:gd name="T31" fmla="*/ 115 h 690"/>
                <a:gd name="T32" fmla="*/ 115 w 805"/>
                <a:gd name="T33" fmla="*/ 288 h 690"/>
                <a:gd name="T34" fmla="*/ 345 w 805"/>
                <a:gd name="T35" fmla="*/ 288 h 690"/>
                <a:gd name="T36" fmla="*/ 345 w 805"/>
                <a:gd name="T37" fmla="*/ 115 h 690"/>
                <a:gd name="T38" fmla="*/ 115 w 805"/>
                <a:gd name="T39" fmla="*/ 115 h 690"/>
                <a:gd name="T40" fmla="*/ 0 w 805"/>
                <a:gd name="T41" fmla="*/ 0 h 690"/>
                <a:gd name="T42" fmla="*/ 805 w 805"/>
                <a:gd name="T43" fmla="*/ 0 h 690"/>
                <a:gd name="T44" fmla="*/ 805 w 805"/>
                <a:gd name="T45" fmla="*/ 690 h 690"/>
                <a:gd name="T46" fmla="*/ 0 w 805"/>
                <a:gd name="T47" fmla="*/ 690 h 690"/>
                <a:gd name="T48" fmla="*/ 0 w 805"/>
                <a:gd name="T49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5" h="690">
                  <a:moveTo>
                    <a:pt x="460" y="403"/>
                  </a:moveTo>
                  <a:lnTo>
                    <a:pt x="460" y="575"/>
                  </a:lnTo>
                  <a:lnTo>
                    <a:pt x="690" y="575"/>
                  </a:lnTo>
                  <a:lnTo>
                    <a:pt x="690" y="403"/>
                  </a:lnTo>
                  <a:lnTo>
                    <a:pt x="460" y="403"/>
                  </a:lnTo>
                  <a:close/>
                  <a:moveTo>
                    <a:pt x="115" y="403"/>
                  </a:moveTo>
                  <a:lnTo>
                    <a:pt x="115" y="575"/>
                  </a:lnTo>
                  <a:lnTo>
                    <a:pt x="345" y="575"/>
                  </a:lnTo>
                  <a:lnTo>
                    <a:pt x="345" y="403"/>
                  </a:lnTo>
                  <a:lnTo>
                    <a:pt x="115" y="403"/>
                  </a:lnTo>
                  <a:close/>
                  <a:moveTo>
                    <a:pt x="460" y="115"/>
                  </a:moveTo>
                  <a:lnTo>
                    <a:pt x="460" y="288"/>
                  </a:lnTo>
                  <a:lnTo>
                    <a:pt x="690" y="288"/>
                  </a:lnTo>
                  <a:lnTo>
                    <a:pt x="690" y="115"/>
                  </a:lnTo>
                  <a:lnTo>
                    <a:pt x="460" y="115"/>
                  </a:lnTo>
                  <a:close/>
                  <a:moveTo>
                    <a:pt x="115" y="115"/>
                  </a:moveTo>
                  <a:lnTo>
                    <a:pt x="115" y="288"/>
                  </a:lnTo>
                  <a:lnTo>
                    <a:pt x="345" y="288"/>
                  </a:lnTo>
                  <a:lnTo>
                    <a:pt x="345" y="115"/>
                  </a:lnTo>
                  <a:lnTo>
                    <a:pt x="115" y="115"/>
                  </a:lnTo>
                  <a:close/>
                  <a:moveTo>
                    <a:pt x="0" y="0"/>
                  </a:moveTo>
                  <a:lnTo>
                    <a:pt x="805" y="0"/>
                  </a:lnTo>
                  <a:lnTo>
                    <a:pt x="805" y="690"/>
                  </a:lnTo>
                  <a:lnTo>
                    <a:pt x="0" y="69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8" name="Freeform 439"/>
            <p:cNvSpPr>
              <a:spLocks noEditPoints="1"/>
            </p:cNvSpPr>
            <p:nvPr/>
          </p:nvSpPr>
          <p:spPr bwMode="auto">
            <a:xfrm>
              <a:off x="6626225" y="4471988"/>
              <a:ext cx="128588" cy="92075"/>
            </a:xfrm>
            <a:custGeom>
              <a:avLst/>
              <a:gdLst>
                <a:gd name="T0" fmla="*/ 115 w 805"/>
                <a:gd name="T1" fmla="*/ 403 h 575"/>
                <a:gd name="T2" fmla="*/ 115 w 805"/>
                <a:gd name="T3" fmla="*/ 460 h 575"/>
                <a:gd name="T4" fmla="*/ 690 w 805"/>
                <a:gd name="T5" fmla="*/ 460 h 575"/>
                <a:gd name="T6" fmla="*/ 690 w 805"/>
                <a:gd name="T7" fmla="*/ 403 h 575"/>
                <a:gd name="T8" fmla="*/ 115 w 805"/>
                <a:gd name="T9" fmla="*/ 403 h 575"/>
                <a:gd name="T10" fmla="*/ 115 w 805"/>
                <a:gd name="T11" fmla="*/ 115 h 575"/>
                <a:gd name="T12" fmla="*/ 115 w 805"/>
                <a:gd name="T13" fmla="*/ 288 h 575"/>
                <a:gd name="T14" fmla="*/ 690 w 805"/>
                <a:gd name="T15" fmla="*/ 288 h 575"/>
                <a:gd name="T16" fmla="*/ 690 w 805"/>
                <a:gd name="T17" fmla="*/ 115 h 575"/>
                <a:gd name="T18" fmla="*/ 115 w 805"/>
                <a:gd name="T19" fmla="*/ 115 h 575"/>
                <a:gd name="T20" fmla="*/ 0 w 805"/>
                <a:gd name="T21" fmla="*/ 0 h 575"/>
                <a:gd name="T22" fmla="*/ 805 w 805"/>
                <a:gd name="T23" fmla="*/ 0 h 575"/>
                <a:gd name="T24" fmla="*/ 805 w 805"/>
                <a:gd name="T25" fmla="*/ 575 h 575"/>
                <a:gd name="T26" fmla="*/ 0 w 805"/>
                <a:gd name="T27" fmla="*/ 575 h 575"/>
                <a:gd name="T28" fmla="*/ 0 w 805"/>
                <a:gd name="T29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5" h="575">
                  <a:moveTo>
                    <a:pt x="115" y="403"/>
                  </a:moveTo>
                  <a:lnTo>
                    <a:pt x="115" y="460"/>
                  </a:lnTo>
                  <a:lnTo>
                    <a:pt x="690" y="460"/>
                  </a:lnTo>
                  <a:lnTo>
                    <a:pt x="690" y="403"/>
                  </a:lnTo>
                  <a:lnTo>
                    <a:pt x="115" y="403"/>
                  </a:lnTo>
                  <a:close/>
                  <a:moveTo>
                    <a:pt x="115" y="115"/>
                  </a:moveTo>
                  <a:lnTo>
                    <a:pt x="115" y="288"/>
                  </a:lnTo>
                  <a:lnTo>
                    <a:pt x="690" y="288"/>
                  </a:lnTo>
                  <a:lnTo>
                    <a:pt x="690" y="115"/>
                  </a:lnTo>
                  <a:lnTo>
                    <a:pt x="115" y="115"/>
                  </a:lnTo>
                  <a:close/>
                  <a:moveTo>
                    <a:pt x="0" y="0"/>
                  </a:moveTo>
                  <a:lnTo>
                    <a:pt x="805" y="0"/>
                  </a:lnTo>
                  <a:lnTo>
                    <a:pt x="805" y="575"/>
                  </a:lnTo>
                  <a:lnTo>
                    <a:pt x="0" y="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9" name="Freeform 440"/>
            <p:cNvSpPr>
              <a:spLocks noEditPoints="1"/>
            </p:cNvSpPr>
            <p:nvPr/>
          </p:nvSpPr>
          <p:spPr bwMode="auto">
            <a:xfrm>
              <a:off x="6334125" y="4240213"/>
              <a:ext cx="547688" cy="533400"/>
            </a:xfrm>
            <a:custGeom>
              <a:avLst/>
              <a:gdLst>
                <a:gd name="T0" fmla="*/ 3335 w 3450"/>
                <a:gd name="T1" fmla="*/ 2953 h 3356"/>
                <a:gd name="T2" fmla="*/ 3163 w 3450"/>
                <a:gd name="T3" fmla="*/ 3126 h 3356"/>
                <a:gd name="T4" fmla="*/ 288 w 3450"/>
                <a:gd name="T5" fmla="*/ 3126 h 3356"/>
                <a:gd name="T6" fmla="*/ 115 w 3450"/>
                <a:gd name="T7" fmla="*/ 2953 h 3356"/>
                <a:gd name="T8" fmla="*/ 115 w 3450"/>
                <a:gd name="T9" fmla="*/ 2953 h 3356"/>
                <a:gd name="T10" fmla="*/ 2530 w 3450"/>
                <a:gd name="T11" fmla="*/ 2378 h 3356"/>
                <a:gd name="T12" fmla="*/ 460 w 3450"/>
                <a:gd name="T13" fmla="*/ 3241 h 3356"/>
                <a:gd name="T14" fmla="*/ 2645 w 3450"/>
                <a:gd name="T15" fmla="*/ 3241 h 3356"/>
                <a:gd name="T16" fmla="*/ 1725 w 3450"/>
                <a:gd name="T17" fmla="*/ 157 h 3356"/>
                <a:gd name="T18" fmla="*/ 151 w 3450"/>
                <a:gd name="T19" fmla="*/ 1413 h 3356"/>
                <a:gd name="T20" fmla="*/ 143 w 3450"/>
                <a:gd name="T21" fmla="*/ 1505 h 3356"/>
                <a:gd name="T22" fmla="*/ 207 w 3450"/>
                <a:gd name="T23" fmla="*/ 1573 h 3356"/>
                <a:gd name="T24" fmla="*/ 300 w 3450"/>
                <a:gd name="T25" fmla="*/ 1571 h 3356"/>
                <a:gd name="T26" fmla="*/ 1725 w 3450"/>
                <a:gd name="T27" fmla="*/ 477 h 3356"/>
                <a:gd name="T28" fmla="*/ 3173 w 3450"/>
                <a:gd name="T29" fmla="*/ 1580 h 3356"/>
                <a:gd name="T30" fmla="*/ 3264 w 3450"/>
                <a:gd name="T31" fmla="*/ 1562 h 3356"/>
                <a:gd name="T32" fmla="*/ 3312 w 3450"/>
                <a:gd name="T33" fmla="*/ 1482 h 3356"/>
                <a:gd name="T34" fmla="*/ 3287 w 3450"/>
                <a:gd name="T35" fmla="*/ 1394 h 3356"/>
                <a:gd name="T36" fmla="*/ 1725 w 3450"/>
                <a:gd name="T37" fmla="*/ 0 h 3356"/>
                <a:gd name="T38" fmla="*/ 3384 w 3450"/>
                <a:gd name="T39" fmla="*/ 1332 h 3356"/>
                <a:gd name="T40" fmla="*/ 3428 w 3450"/>
                <a:gd name="T41" fmla="*/ 1449 h 3356"/>
                <a:gd name="T42" fmla="*/ 3403 w 3450"/>
                <a:gd name="T43" fmla="*/ 1572 h 3356"/>
                <a:gd name="T44" fmla="*/ 3317 w 3450"/>
                <a:gd name="T45" fmla="*/ 1664 h 3356"/>
                <a:gd name="T46" fmla="*/ 3198 w 3450"/>
                <a:gd name="T47" fmla="*/ 1698 h 3356"/>
                <a:gd name="T48" fmla="*/ 3105 w 3450"/>
                <a:gd name="T49" fmla="*/ 2838 h 3356"/>
                <a:gd name="T50" fmla="*/ 3174 w 3450"/>
                <a:gd name="T51" fmla="*/ 2747 h 3356"/>
                <a:gd name="T52" fmla="*/ 3238 w 3450"/>
                <a:gd name="T53" fmla="*/ 2727 h 3356"/>
                <a:gd name="T54" fmla="*/ 3278 w 3450"/>
                <a:gd name="T55" fmla="*/ 2781 h 3356"/>
                <a:gd name="T56" fmla="*/ 3338 w 3450"/>
                <a:gd name="T57" fmla="*/ 2763 h 3356"/>
                <a:gd name="T58" fmla="*/ 3393 w 3450"/>
                <a:gd name="T59" fmla="*/ 2723 h 3356"/>
                <a:gd name="T60" fmla="*/ 3447 w 3450"/>
                <a:gd name="T61" fmla="*/ 2763 h 3356"/>
                <a:gd name="T62" fmla="*/ 3439 w 3450"/>
                <a:gd name="T63" fmla="*/ 3333 h 3356"/>
                <a:gd name="T64" fmla="*/ 3375 w 3450"/>
                <a:gd name="T65" fmla="*/ 3353 h 3356"/>
                <a:gd name="T66" fmla="*/ 3335 w 3450"/>
                <a:gd name="T67" fmla="*/ 3298 h 3356"/>
                <a:gd name="T68" fmla="*/ 3274 w 3450"/>
                <a:gd name="T69" fmla="*/ 3317 h 3356"/>
                <a:gd name="T70" fmla="*/ 3220 w 3450"/>
                <a:gd name="T71" fmla="*/ 3356 h 3356"/>
                <a:gd name="T72" fmla="*/ 3166 w 3450"/>
                <a:gd name="T73" fmla="*/ 3317 h 3356"/>
                <a:gd name="T74" fmla="*/ 3105 w 3450"/>
                <a:gd name="T75" fmla="*/ 3356 h 3356"/>
                <a:gd name="T76" fmla="*/ 288 w 3450"/>
                <a:gd name="T77" fmla="*/ 3298 h 3356"/>
                <a:gd name="T78" fmla="*/ 248 w 3450"/>
                <a:gd name="T79" fmla="*/ 3353 h 3356"/>
                <a:gd name="T80" fmla="*/ 184 w 3450"/>
                <a:gd name="T81" fmla="*/ 3333 h 3356"/>
                <a:gd name="T82" fmla="*/ 115 w 3450"/>
                <a:gd name="T83" fmla="*/ 3241 h 3356"/>
                <a:gd name="T84" fmla="*/ 92 w 3450"/>
                <a:gd name="T85" fmla="*/ 3345 h 3356"/>
                <a:gd name="T86" fmla="*/ 24 w 3450"/>
                <a:gd name="T87" fmla="*/ 3345 h 3356"/>
                <a:gd name="T88" fmla="*/ 0 w 3450"/>
                <a:gd name="T89" fmla="*/ 2781 h 3356"/>
                <a:gd name="T90" fmla="*/ 40 w 3450"/>
                <a:gd name="T91" fmla="*/ 2727 h 3356"/>
                <a:gd name="T92" fmla="*/ 104 w 3450"/>
                <a:gd name="T93" fmla="*/ 2747 h 3356"/>
                <a:gd name="T94" fmla="*/ 173 w 3450"/>
                <a:gd name="T95" fmla="*/ 2838 h 3356"/>
                <a:gd name="T96" fmla="*/ 196 w 3450"/>
                <a:gd name="T97" fmla="*/ 2735 h 3356"/>
                <a:gd name="T98" fmla="*/ 263 w 3450"/>
                <a:gd name="T99" fmla="*/ 2735 h 3356"/>
                <a:gd name="T100" fmla="*/ 288 w 3450"/>
                <a:gd name="T101" fmla="*/ 2838 h 3356"/>
                <a:gd name="T102" fmla="*/ 284 w 3450"/>
                <a:gd name="T103" fmla="*/ 1695 h 3356"/>
                <a:gd name="T104" fmla="*/ 162 w 3450"/>
                <a:gd name="T105" fmla="*/ 1679 h 3356"/>
                <a:gd name="T106" fmla="*/ 64 w 3450"/>
                <a:gd name="T107" fmla="*/ 1600 h 3356"/>
                <a:gd name="T108" fmla="*/ 22 w 3450"/>
                <a:gd name="T109" fmla="*/ 1481 h 3356"/>
                <a:gd name="T110" fmla="*/ 49 w 3450"/>
                <a:gd name="T111" fmla="*/ 1359 h 3356"/>
                <a:gd name="T112" fmla="*/ 1572 w 3450"/>
                <a:gd name="T113" fmla="*/ 142 h 3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50" h="3356">
                  <a:moveTo>
                    <a:pt x="3278" y="2953"/>
                  </a:moveTo>
                  <a:lnTo>
                    <a:pt x="3278" y="3126"/>
                  </a:lnTo>
                  <a:lnTo>
                    <a:pt x="3335" y="3126"/>
                  </a:lnTo>
                  <a:lnTo>
                    <a:pt x="3335" y="2953"/>
                  </a:lnTo>
                  <a:lnTo>
                    <a:pt x="3278" y="2953"/>
                  </a:lnTo>
                  <a:close/>
                  <a:moveTo>
                    <a:pt x="3105" y="2953"/>
                  </a:moveTo>
                  <a:lnTo>
                    <a:pt x="3105" y="3126"/>
                  </a:lnTo>
                  <a:lnTo>
                    <a:pt x="3163" y="3126"/>
                  </a:lnTo>
                  <a:lnTo>
                    <a:pt x="3163" y="2953"/>
                  </a:lnTo>
                  <a:lnTo>
                    <a:pt x="3105" y="2953"/>
                  </a:lnTo>
                  <a:close/>
                  <a:moveTo>
                    <a:pt x="288" y="2953"/>
                  </a:moveTo>
                  <a:lnTo>
                    <a:pt x="288" y="3126"/>
                  </a:lnTo>
                  <a:lnTo>
                    <a:pt x="345" y="3126"/>
                  </a:lnTo>
                  <a:lnTo>
                    <a:pt x="345" y="2953"/>
                  </a:lnTo>
                  <a:lnTo>
                    <a:pt x="288" y="2953"/>
                  </a:lnTo>
                  <a:close/>
                  <a:moveTo>
                    <a:pt x="115" y="2953"/>
                  </a:moveTo>
                  <a:lnTo>
                    <a:pt x="115" y="3126"/>
                  </a:lnTo>
                  <a:lnTo>
                    <a:pt x="173" y="3126"/>
                  </a:lnTo>
                  <a:lnTo>
                    <a:pt x="173" y="2953"/>
                  </a:lnTo>
                  <a:lnTo>
                    <a:pt x="115" y="2953"/>
                  </a:lnTo>
                  <a:close/>
                  <a:moveTo>
                    <a:pt x="1955" y="2378"/>
                  </a:moveTo>
                  <a:lnTo>
                    <a:pt x="1955" y="3241"/>
                  </a:lnTo>
                  <a:lnTo>
                    <a:pt x="2530" y="3241"/>
                  </a:lnTo>
                  <a:lnTo>
                    <a:pt x="2530" y="2378"/>
                  </a:lnTo>
                  <a:lnTo>
                    <a:pt x="1955" y="2378"/>
                  </a:lnTo>
                  <a:close/>
                  <a:moveTo>
                    <a:pt x="1725" y="622"/>
                  </a:moveTo>
                  <a:lnTo>
                    <a:pt x="460" y="1597"/>
                  </a:lnTo>
                  <a:lnTo>
                    <a:pt x="460" y="3241"/>
                  </a:lnTo>
                  <a:lnTo>
                    <a:pt x="1840" y="3241"/>
                  </a:lnTo>
                  <a:lnTo>
                    <a:pt x="1840" y="2263"/>
                  </a:lnTo>
                  <a:lnTo>
                    <a:pt x="2645" y="2263"/>
                  </a:lnTo>
                  <a:lnTo>
                    <a:pt x="2645" y="3241"/>
                  </a:lnTo>
                  <a:lnTo>
                    <a:pt x="2990" y="3241"/>
                  </a:lnTo>
                  <a:lnTo>
                    <a:pt x="2990" y="1597"/>
                  </a:lnTo>
                  <a:lnTo>
                    <a:pt x="1725" y="622"/>
                  </a:lnTo>
                  <a:close/>
                  <a:moveTo>
                    <a:pt x="1725" y="157"/>
                  </a:moveTo>
                  <a:lnTo>
                    <a:pt x="1647" y="230"/>
                  </a:lnTo>
                  <a:lnTo>
                    <a:pt x="181" y="1377"/>
                  </a:lnTo>
                  <a:lnTo>
                    <a:pt x="163" y="1394"/>
                  </a:lnTo>
                  <a:lnTo>
                    <a:pt x="151" y="1413"/>
                  </a:lnTo>
                  <a:lnTo>
                    <a:pt x="141" y="1434"/>
                  </a:lnTo>
                  <a:lnTo>
                    <a:pt x="137" y="1458"/>
                  </a:lnTo>
                  <a:lnTo>
                    <a:pt x="138" y="1482"/>
                  </a:lnTo>
                  <a:lnTo>
                    <a:pt x="143" y="1505"/>
                  </a:lnTo>
                  <a:lnTo>
                    <a:pt x="153" y="1526"/>
                  </a:lnTo>
                  <a:lnTo>
                    <a:pt x="167" y="1545"/>
                  </a:lnTo>
                  <a:lnTo>
                    <a:pt x="186" y="1562"/>
                  </a:lnTo>
                  <a:lnTo>
                    <a:pt x="207" y="1573"/>
                  </a:lnTo>
                  <a:lnTo>
                    <a:pt x="230" y="1581"/>
                  </a:lnTo>
                  <a:lnTo>
                    <a:pt x="254" y="1583"/>
                  </a:lnTo>
                  <a:lnTo>
                    <a:pt x="277" y="1580"/>
                  </a:lnTo>
                  <a:lnTo>
                    <a:pt x="300" y="1571"/>
                  </a:lnTo>
                  <a:lnTo>
                    <a:pt x="322" y="1559"/>
                  </a:lnTo>
                  <a:lnTo>
                    <a:pt x="367" y="1523"/>
                  </a:lnTo>
                  <a:lnTo>
                    <a:pt x="368" y="1523"/>
                  </a:lnTo>
                  <a:lnTo>
                    <a:pt x="1725" y="477"/>
                  </a:lnTo>
                  <a:lnTo>
                    <a:pt x="3105" y="1541"/>
                  </a:lnTo>
                  <a:lnTo>
                    <a:pt x="3128" y="1559"/>
                  </a:lnTo>
                  <a:lnTo>
                    <a:pt x="3150" y="1571"/>
                  </a:lnTo>
                  <a:lnTo>
                    <a:pt x="3173" y="1580"/>
                  </a:lnTo>
                  <a:lnTo>
                    <a:pt x="3196" y="1583"/>
                  </a:lnTo>
                  <a:lnTo>
                    <a:pt x="3220" y="1581"/>
                  </a:lnTo>
                  <a:lnTo>
                    <a:pt x="3243" y="1573"/>
                  </a:lnTo>
                  <a:lnTo>
                    <a:pt x="3264" y="1562"/>
                  </a:lnTo>
                  <a:lnTo>
                    <a:pt x="3283" y="1545"/>
                  </a:lnTo>
                  <a:lnTo>
                    <a:pt x="3297" y="1526"/>
                  </a:lnTo>
                  <a:lnTo>
                    <a:pt x="3307" y="1505"/>
                  </a:lnTo>
                  <a:lnTo>
                    <a:pt x="3312" y="1482"/>
                  </a:lnTo>
                  <a:lnTo>
                    <a:pt x="3313" y="1458"/>
                  </a:lnTo>
                  <a:lnTo>
                    <a:pt x="3309" y="1434"/>
                  </a:lnTo>
                  <a:lnTo>
                    <a:pt x="3299" y="1413"/>
                  </a:lnTo>
                  <a:lnTo>
                    <a:pt x="3287" y="1394"/>
                  </a:lnTo>
                  <a:lnTo>
                    <a:pt x="3269" y="1377"/>
                  </a:lnTo>
                  <a:lnTo>
                    <a:pt x="1807" y="233"/>
                  </a:lnTo>
                  <a:lnTo>
                    <a:pt x="1725" y="157"/>
                  </a:lnTo>
                  <a:close/>
                  <a:moveTo>
                    <a:pt x="1725" y="0"/>
                  </a:moveTo>
                  <a:lnTo>
                    <a:pt x="1882" y="145"/>
                  </a:lnTo>
                  <a:lnTo>
                    <a:pt x="3340" y="1286"/>
                  </a:lnTo>
                  <a:lnTo>
                    <a:pt x="3363" y="1308"/>
                  </a:lnTo>
                  <a:lnTo>
                    <a:pt x="3384" y="1332"/>
                  </a:lnTo>
                  <a:lnTo>
                    <a:pt x="3401" y="1359"/>
                  </a:lnTo>
                  <a:lnTo>
                    <a:pt x="3413" y="1387"/>
                  </a:lnTo>
                  <a:lnTo>
                    <a:pt x="3423" y="1418"/>
                  </a:lnTo>
                  <a:lnTo>
                    <a:pt x="3428" y="1449"/>
                  </a:lnTo>
                  <a:lnTo>
                    <a:pt x="3428" y="1481"/>
                  </a:lnTo>
                  <a:lnTo>
                    <a:pt x="3424" y="1513"/>
                  </a:lnTo>
                  <a:lnTo>
                    <a:pt x="3416" y="1543"/>
                  </a:lnTo>
                  <a:lnTo>
                    <a:pt x="3403" y="1572"/>
                  </a:lnTo>
                  <a:lnTo>
                    <a:pt x="3387" y="1600"/>
                  </a:lnTo>
                  <a:lnTo>
                    <a:pt x="3367" y="1624"/>
                  </a:lnTo>
                  <a:lnTo>
                    <a:pt x="3343" y="1647"/>
                  </a:lnTo>
                  <a:lnTo>
                    <a:pt x="3317" y="1664"/>
                  </a:lnTo>
                  <a:lnTo>
                    <a:pt x="3289" y="1679"/>
                  </a:lnTo>
                  <a:lnTo>
                    <a:pt x="3260" y="1689"/>
                  </a:lnTo>
                  <a:lnTo>
                    <a:pt x="3229" y="1696"/>
                  </a:lnTo>
                  <a:lnTo>
                    <a:pt x="3198" y="1698"/>
                  </a:lnTo>
                  <a:lnTo>
                    <a:pt x="3167" y="1696"/>
                  </a:lnTo>
                  <a:lnTo>
                    <a:pt x="3135" y="1688"/>
                  </a:lnTo>
                  <a:lnTo>
                    <a:pt x="3105" y="1677"/>
                  </a:lnTo>
                  <a:lnTo>
                    <a:pt x="3105" y="2838"/>
                  </a:lnTo>
                  <a:lnTo>
                    <a:pt x="3163" y="2838"/>
                  </a:lnTo>
                  <a:lnTo>
                    <a:pt x="3163" y="2781"/>
                  </a:lnTo>
                  <a:lnTo>
                    <a:pt x="3166" y="2763"/>
                  </a:lnTo>
                  <a:lnTo>
                    <a:pt x="3174" y="2747"/>
                  </a:lnTo>
                  <a:lnTo>
                    <a:pt x="3187" y="2735"/>
                  </a:lnTo>
                  <a:lnTo>
                    <a:pt x="3202" y="2727"/>
                  </a:lnTo>
                  <a:lnTo>
                    <a:pt x="3220" y="2723"/>
                  </a:lnTo>
                  <a:lnTo>
                    <a:pt x="3238" y="2727"/>
                  </a:lnTo>
                  <a:lnTo>
                    <a:pt x="3255" y="2735"/>
                  </a:lnTo>
                  <a:lnTo>
                    <a:pt x="3266" y="2747"/>
                  </a:lnTo>
                  <a:lnTo>
                    <a:pt x="3274" y="2763"/>
                  </a:lnTo>
                  <a:lnTo>
                    <a:pt x="3278" y="2781"/>
                  </a:lnTo>
                  <a:lnTo>
                    <a:pt x="3278" y="2838"/>
                  </a:lnTo>
                  <a:lnTo>
                    <a:pt x="3335" y="2838"/>
                  </a:lnTo>
                  <a:lnTo>
                    <a:pt x="3335" y="2781"/>
                  </a:lnTo>
                  <a:lnTo>
                    <a:pt x="3338" y="2763"/>
                  </a:lnTo>
                  <a:lnTo>
                    <a:pt x="3347" y="2747"/>
                  </a:lnTo>
                  <a:lnTo>
                    <a:pt x="3358" y="2735"/>
                  </a:lnTo>
                  <a:lnTo>
                    <a:pt x="3375" y="2727"/>
                  </a:lnTo>
                  <a:lnTo>
                    <a:pt x="3393" y="2723"/>
                  </a:lnTo>
                  <a:lnTo>
                    <a:pt x="3410" y="2727"/>
                  </a:lnTo>
                  <a:lnTo>
                    <a:pt x="3426" y="2735"/>
                  </a:lnTo>
                  <a:lnTo>
                    <a:pt x="3439" y="2747"/>
                  </a:lnTo>
                  <a:lnTo>
                    <a:pt x="3447" y="2763"/>
                  </a:lnTo>
                  <a:lnTo>
                    <a:pt x="3450" y="2781"/>
                  </a:lnTo>
                  <a:lnTo>
                    <a:pt x="3450" y="3298"/>
                  </a:lnTo>
                  <a:lnTo>
                    <a:pt x="3447" y="3317"/>
                  </a:lnTo>
                  <a:lnTo>
                    <a:pt x="3439" y="3333"/>
                  </a:lnTo>
                  <a:lnTo>
                    <a:pt x="3426" y="3345"/>
                  </a:lnTo>
                  <a:lnTo>
                    <a:pt x="3410" y="3353"/>
                  </a:lnTo>
                  <a:lnTo>
                    <a:pt x="3393" y="3356"/>
                  </a:lnTo>
                  <a:lnTo>
                    <a:pt x="3375" y="3353"/>
                  </a:lnTo>
                  <a:lnTo>
                    <a:pt x="3358" y="3345"/>
                  </a:lnTo>
                  <a:lnTo>
                    <a:pt x="3347" y="3333"/>
                  </a:lnTo>
                  <a:lnTo>
                    <a:pt x="3338" y="3317"/>
                  </a:lnTo>
                  <a:lnTo>
                    <a:pt x="3335" y="3298"/>
                  </a:lnTo>
                  <a:lnTo>
                    <a:pt x="3335" y="3241"/>
                  </a:lnTo>
                  <a:lnTo>
                    <a:pt x="3278" y="3241"/>
                  </a:lnTo>
                  <a:lnTo>
                    <a:pt x="3278" y="3298"/>
                  </a:lnTo>
                  <a:lnTo>
                    <a:pt x="3274" y="3317"/>
                  </a:lnTo>
                  <a:lnTo>
                    <a:pt x="3266" y="3333"/>
                  </a:lnTo>
                  <a:lnTo>
                    <a:pt x="3255" y="3345"/>
                  </a:lnTo>
                  <a:lnTo>
                    <a:pt x="3238" y="3353"/>
                  </a:lnTo>
                  <a:lnTo>
                    <a:pt x="3220" y="3356"/>
                  </a:lnTo>
                  <a:lnTo>
                    <a:pt x="3202" y="3353"/>
                  </a:lnTo>
                  <a:lnTo>
                    <a:pt x="3187" y="3345"/>
                  </a:lnTo>
                  <a:lnTo>
                    <a:pt x="3174" y="3333"/>
                  </a:lnTo>
                  <a:lnTo>
                    <a:pt x="3166" y="3317"/>
                  </a:lnTo>
                  <a:lnTo>
                    <a:pt x="3163" y="3298"/>
                  </a:lnTo>
                  <a:lnTo>
                    <a:pt x="3163" y="3241"/>
                  </a:lnTo>
                  <a:lnTo>
                    <a:pt x="3105" y="3241"/>
                  </a:lnTo>
                  <a:lnTo>
                    <a:pt x="3105" y="3356"/>
                  </a:lnTo>
                  <a:lnTo>
                    <a:pt x="345" y="3356"/>
                  </a:lnTo>
                  <a:lnTo>
                    <a:pt x="345" y="3241"/>
                  </a:lnTo>
                  <a:lnTo>
                    <a:pt x="288" y="3241"/>
                  </a:lnTo>
                  <a:lnTo>
                    <a:pt x="288" y="3298"/>
                  </a:lnTo>
                  <a:lnTo>
                    <a:pt x="284" y="3317"/>
                  </a:lnTo>
                  <a:lnTo>
                    <a:pt x="276" y="3333"/>
                  </a:lnTo>
                  <a:lnTo>
                    <a:pt x="263" y="3345"/>
                  </a:lnTo>
                  <a:lnTo>
                    <a:pt x="248" y="3353"/>
                  </a:lnTo>
                  <a:lnTo>
                    <a:pt x="230" y="3356"/>
                  </a:lnTo>
                  <a:lnTo>
                    <a:pt x="212" y="3353"/>
                  </a:lnTo>
                  <a:lnTo>
                    <a:pt x="196" y="3345"/>
                  </a:lnTo>
                  <a:lnTo>
                    <a:pt x="184" y="3333"/>
                  </a:lnTo>
                  <a:lnTo>
                    <a:pt x="176" y="3317"/>
                  </a:lnTo>
                  <a:lnTo>
                    <a:pt x="173" y="3298"/>
                  </a:lnTo>
                  <a:lnTo>
                    <a:pt x="173" y="3241"/>
                  </a:lnTo>
                  <a:lnTo>
                    <a:pt x="115" y="3241"/>
                  </a:lnTo>
                  <a:lnTo>
                    <a:pt x="115" y="3298"/>
                  </a:lnTo>
                  <a:lnTo>
                    <a:pt x="112" y="3317"/>
                  </a:lnTo>
                  <a:lnTo>
                    <a:pt x="104" y="3333"/>
                  </a:lnTo>
                  <a:lnTo>
                    <a:pt x="92" y="3345"/>
                  </a:lnTo>
                  <a:lnTo>
                    <a:pt x="75" y="3353"/>
                  </a:lnTo>
                  <a:lnTo>
                    <a:pt x="58" y="3356"/>
                  </a:lnTo>
                  <a:lnTo>
                    <a:pt x="40" y="3353"/>
                  </a:lnTo>
                  <a:lnTo>
                    <a:pt x="24" y="3345"/>
                  </a:lnTo>
                  <a:lnTo>
                    <a:pt x="12" y="3333"/>
                  </a:lnTo>
                  <a:lnTo>
                    <a:pt x="3" y="3317"/>
                  </a:lnTo>
                  <a:lnTo>
                    <a:pt x="0" y="3298"/>
                  </a:lnTo>
                  <a:lnTo>
                    <a:pt x="0" y="2781"/>
                  </a:lnTo>
                  <a:lnTo>
                    <a:pt x="3" y="2763"/>
                  </a:lnTo>
                  <a:lnTo>
                    <a:pt x="12" y="2747"/>
                  </a:lnTo>
                  <a:lnTo>
                    <a:pt x="24" y="2735"/>
                  </a:lnTo>
                  <a:lnTo>
                    <a:pt x="40" y="2727"/>
                  </a:lnTo>
                  <a:lnTo>
                    <a:pt x="58" y="2723"/>
                  </a:lnTo>
                  <a:lnTo>
                    <a:pt x="75" y="2727"/>
                  </a:lnTo>
                  <a:lnTo>
                    <a:pt x="92" y="2735"/>
                  </a:lnTo>
                  <a:lnTo>
                    <a:pt x="104" y="2747"/>
                  </a:lnTo>
                  <a:lnTo>
                    <a:pt x="112" y="2763"/>
                  </a:lnTo>
                  <a:lnTo>
                    <a:pt x="115" y="2781"/>
                  </a:lnTo>
                  <a:lnTo>
                    <a:pt x="115" y="2838"/>
                  </a:lnTo>
                  <a:lnTo>
                    <a:pt x="173" y="2838"/>
                  </a:lnTo>
                  <a:lnTo>
                    <a:pt x="173" y="2781"/>
                  </a:lnTo>
                  <a:lnTo>
                    <a:pt x="176" y="2763"/>
                  </a:lnTo>
                  <a:lnTo>
                    <a:pt x="184" y="2747"/>
                  </a:lnTo>
                  <a:lnTo>
                    <a:pt x="196" y="2735"/>
                  </a:lnTo>
                  <a:lnTo>
                    <a:pt x="212" y="2727"/>
                  </a:lnTo>
                  <a:lnTo>
                    <a:pt x="230" y="2723"/>
                  </a:lnTo>
                  <a:lnTo>
                    <a:pt x="248" y="2727"/>
                  </a:lnTo>
                  <a:lnTo>
                    <a:pt x="263" y="2735"/>
                  </a:lnTo>
                  <a:lnTo>
                    <a:pt x="276" y="2747"/>
                  </a:lnTo>
                  <a:lnTo>
                    <a:pt x="284" y="2763"/>
                  </a:lnTo>
                  <a:lnTo>
                    <a:pt x="288" y="2781"/>
                  </a:lnTo>
                  <a:lnTo>
                    <a:pt x="288" y="2838"/>
                  </a:lnTo>
                  <a:lnTo>
                    <a:pt x="345" y="2838"/>
                  </a:lnTo>
                  <a:lnTo>
                    <a:pt x="345" y="1677"/>
                  </a:lnTo>
                  <a:lnTo>
                    <a:pt x="315" y="1688"/>
                  </a:lnTo>
                  <a:lnTo>
                    <a:pt x="284" y="1695"/>
                  </a:lnTo>
                  <a:lnTo>
                    <a:pt x="253" y="1697"/>
                  </a:lnTo>
                  <a:lnTo>
                    <a:pt x="223" y="1696"/>
                  </a:lnTo>
                  <a:lnTo>
                    <a:pt x="191" y="1689"/>
                  </a:lnTo>
                  <a:lnTo>
                    <a:pt x="162" y="1679"/>
                  </a:lnTo>
                  <a:lnTo>
                    <a:pt x="134" y="1665"/>
                  </a:lnTo>
                  <a:lnTo>
                    <a:pt x="108" y="1647"/>
                  </a:lnTo>
                  <a:lnTo>
                    <a:pt x="84" y="1624"/>
                  </a:lnTo>
                  <a:lnTo>
                    <a:pt x="64" y="1600"/>
                  </a:lnTo>
                  <a:lnTo>
                    <a:pt x="47" y="1572"/>
                  </a:lnTo>
                  <a:lnTo>
                    <a:pt x="35" y="1543"/>
                  </a:lnTo>
                  <a:lnTo>
                    <a:pt x="26" y="1513"/>
                  </a:lnTo>
                  <a:lnTo>
                    <a:pt x="22" y="1481"/>
                  </a:lnTo>
                  <a:lnTo>
                    <a:pt x="22" y="1449"/>
                  </a:lnTo>
                  <a:lnTo>
                    <a:pt x="27" y="1418"/>
                  </a:lnTo>
                  <a:lnTo>
                    <a:pt x="37" y="1387"/>
                  </a:lnTo>
                  <a:lnTo>
                    <a:pt x="49" y="1359"/>
                  </a:lnTo>
                  <a:lnTo>
                    <a:pt x="66" y="1332"/>
                  </a:lnTo>
                  <a:lnTo>
                    <a:pt x="87" y="1308"/>
                  </a:lnTo>
                  <a:lnTo>
                    <a:pt x="110" y="1286"/>
                  </a:lnTo>
                  <a:lnTo>
                    <a:pt x="1572" y="142"/>
                  </a:lnTo>
                  <a:lnTo>
                    <a:pt x="17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04" name="Group 1103"/>
          <p:cNvGrpSpPr/>
          <p:nvPr/>
        </p:nvGrpSpPr>
        <p:grpSpPr>
          <a:xfrm>
            <a:off x="5439477" y="4237684"/>
            <a:ext cx="368300" cy="546100"/>
            <a:chOff x="5473700" y="4232275"/>
            <a:chExt cx="368300" cy="546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84" name="Freeform 445"/>
            <p:cNvSpPr>
              <a:spLocks noEditPoints="1"/>
            </p:cNvSpPr>
            <p:nvPr/>
          </p:nvSpPr>
          <p:spPr bwMode="auto">
            <a:xfrm>
              <a:off x="5473700" y="4232275"/>
              <a:ext cx="368300" cy="546100"/>
            </a:xfrm>
            <a:custGeom>
              <a:avLst/>
              <a:gdLst>
                <a:gd name="T0" fmla="*/ 1218 w 2321"/>
                <a:gd name="T1" fmla="*/ 619 h 3439"/>
                <a:gd name="T2" fmla="*/ 1209 w 2321"/>
                <a:gd name="T3" fmla="*/ 662 h 3439"/>
                <a:gd name="T4" fmla="*/ 1173 w 2321"/>
                <a:gd name="T5" fmla="*/ 686 h 3439"/>
                <a:gd name="T6" fmla="*/ 1130 w 2321"/>
                <a:gd name="T7" fmla="*/ 680 h 3439"/>
                <a:gd name="T8" fmla="*/ 1064 w 2321"/>
                <a:gd name="T9" fmla="*/ 567 h 3439"/>
                <a:gd name="T10" fmla="*/ 1044 w 2321"/>
                <a:gd name="T11" fmla="*/ 631 h 3439"/>
                <a:gd name="T12" fmla="*/ 1070 w 2321"/>
                <a:gd name="T13" fmla="*/ 702 h 3439"/>
                <a:gd name="T14" fmla="*/ 1134 w 2321"/>
                <a:gd name="T15" fmla="*/ 741 h 3439"/>
                <a:gd name="T16" fmla="*/ 1211 w 2321"/>
                <a:gd name="T17" fmla="*/ 733 h 3439"/>
                <a:gd name="T18" fmla="*/ 1265 w 2321"/>
                <a:gd name="T19" fmla="*/ 681 h 3439"/>
                <a:gd name="T20" fmla="*/ 1274 w 2321"/>
                <a:gd name="T21" fmla="*/ 605 h 3439"/>
                <a:gd name="T22" fmla="*/ 1236 w 2321"/>
                <a:gd name="T23" fmla="*/ 544 h 3439"/>
                <a:gd name="T24" fmla="*/ 1168 w 2321"/>
                <a:gd name="T25" fmla="*/ 517 h 3439"/>
                <a:gd name="T26" fmla="*/ 140 w 2321"/>
                <a:gd name="T27" fmla="*/ 355 h 3439"/>
                <a:gd name="T28" fmla="*/ 116 w 2321"/>
                <a:gd name="T29" fmla="*/ 401 h 3439"/>
                <a:gd name="T30" fmla="*/ 128 w 2321"/>
                <a:gd name="T31" fmla="*/ 3300 h 3439"/>
                <a:gd name="T32" fmla="*/ 174 w 2321"/>
                <a:gd name="T33" fmla="*/ 3324 h 3439"/>
                <a:gd name="T34" fmla="*/ 2181 w 2321"/>
                <a:gd name="T35" fmla="*/ 3312 h 3439"/>
                <a:gd name="T36" fmla="*/ 2205 w 2321"/>
                <a:gd name="T37" fmla="*/ 3266 h 3439"/>
                <a:gd name="T38" fmla="*/ 2193 w 2321"/>
                <a:gd name="T39" fmla="*/ 367 h 3439"/>
                <a:gd name="T40" fmla="*/ 2147 w 2321"/>
                <a:gd name="T41" fmla="*/ 344 h 3439"/>
                <a:gd name="T42" fmla="*/ 1136 w 2321"/>
                <a:gd name="T43" fmla="*/ 402 h 3439"/>
                <a:gd name="T44" fmla="*/ 1234 w 2321"/>
                <a:gd name="T45" fmla="*/ 413 h 3439"/>
                <a:gd name="T46" fmla="*/ 1324 w 2321"/>
                <a:gd name="T47" fmla="*/ 468 h 3439"/>
                <a:gd name="T48" fmla="*/ 1380 w 2321"/>
                <a:gd name="T49" fmla="*/ 558 h 3439"/>
                <a:gd name="T50" fmla="*/ 1390 w 2321"/>
                <a:gd name="T51" fmla="*/ 668 h 3439"/>
                <a:gd name="T52" fmla="*/ 1348 w 2321"/>
                <a:gd name="T53" fmla="*/ 766 h 3439"/>
                <a:gd name="T54" fmla="*/ 1267 w 2321"/>
                <a:gd name="T55" fmla="*/ 834 h 3439"/>
                <a:gd name="T56" fmla="*/ 1160 w 2321"/>
                <a:gd name="T57" fmla="*/ 859 h 3439"/>
                <a:gd name="T58" fmla="*/ 1054 w 2321"/>
                <a:gd name="T59" fmla="*/ 834 h 3439"/>
                <a:gd name="T60" fmla="*/ 973 w 2321"/>
                <a:gd name="T61" fmla="*/ 766 h 3439"/>
                <a:gd name="T62" fmla="*/ 931 w 2321"/>
                <a:gd name="T63" fmla="*/ 668 h 3439"/>
                <a:gd name="T64" fmla="*/ 939 w 2321"/>
                <a:gd name="T65" fmla="*/ 565 h 3439"/>
                <a:gd name="T66" fmla="*/ 986 w 2321"/>
                <a:gd name="T67" fmla="*/ 481 h 3439"/>
                <a:gd name="T68" fmla="*/ 174 w 2321"/>
                <a:gd name="T69" fmla="*/ 344 h 3439"/>
                <a:gd name="T70" fmla="*/ 902 w 2321"/>
                <a:gd name="T71" fmla="*/ 10 h 3439"/>
                <a:gd name="T72" fmla="*/ 1023 w 2321"/>
                <a:gd name="T73" fmla="*/ 230 h 3439"/>
                <a:gd name="T74" fmla="*/ 1473 w 2321"/>
                <a:gd name="T75" fmla="*/ 12 h 3439"/>
                <a:gd name="T76" fmla="*/ 1515 w 2321"/>
                <a:gd name="T77" fmla="*/ 0 h 3439"/>
                <a:gd name="T78" fmla="*/ 1554 w 2321"/>
                <a:gd name="T79" fmla="*/ 22 h 3439"/>
                <a:gd name="T80" fmla="*/ 1566 w 2321"/>
                <a:gd name="T81" fmla="*/ 64 h 3439"/>
                <a:gd name="T82" fmla="*/ 1450 w 2321"/>
                <a:gd name="T83" fmla="*/ 230 h 3439"/>
                <a:gd name="T84" fmla="*/ 2207 w 2321"/>
                <a:gd name="T85" fmla="*/ 240 h 3439"/>
                <a:gd name="T86" fmla="*/ 2279 w 2321"/>
                <a:gd name="T87" fmla="*/ 290 h 3439"/>
                <a:gd name="T88" fmla="*/ 2318 w 2321"/>
                <a:gd name="T89" fmla="*/ 370 h 3439"/>
                <a:gd name="T90" fmla="*/ 2318 w 2321"/>
                <a:gd name="T91" fmla="*/ 3297 h 3439"/>
                <a:gd name="T92" fmla="*/ 2279 w 2321"/>
                <a:gd name="T93" fmla="*/ 3377 h 3439"/>
                <a:gd name="T94" fmla="*/ 2207 w 2321"/>
                <a:gd name="T95" fmla="*/ 3428 h 3439"/>
                <a:gd name="T96" fmla="*/ 174 w 2321"/>
                <a:gd name="T97" fmla="*/ 3439 h 3439"/>
                <a:gd name="T98" fmla="*/ 87 w 2321"/>
                <a:gd name="T99" fmla="*/ 3415 h 3439"/>
                <a:gd name="T100" fmla="*/ 25 w 2321"/>
                <a:gd name="T101" fmla="*/ 3354 h 3439"/>
                <a:gd name="T102" fmla="*/ 0 w 2321"/>
                <a:gd name="T103" fmla="*/ 3266 h 3439"/>
                <a:gd name="T104" fmla="*/ 12 w 2321"/>
                <a:gd name="T105" fmla="*/ 341 h 3439"/>
                <a:gd name="T106" fmla="*/ 62 w 2321"/>
                <a:gd name="T107" fmla="*/ 270 h 3439"/>
                <a:gd name="T108" fmla="*/ 143 w 2321"/>
                <a:gd name="T109" fmla="*/ 232 h 3439"/>
                <a:gd name="T110" fmla="*/ 818 w 2321"/>
                <a:gd name="T111" fmla="*/ 83 h 3439"/>
                <a:gd name="T112" fmla="*/ 815 w 2321"/>
                <a:gd name="T113" fmla="*/ 39 h 3439"/>
                <a:gd name="T114" fmla="*/ 844 w 2321"/>
                <a:gd name="T115" fmla="*/ 6 h 3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21" h="3439">
                  <a:moveTo>
                    <a:pt x="1168" y="517"/>
                  </a:moveTo>
                  <a:lnTo>
                    <a:pt x="1212" y="605"/>
                  </a:lnTo>
                  <a:lnTo>
                    <a:pt x="1218" y="619"/>
                  </a:lnTo>
                  <a:lnTo>
                    <a:pt x="1219" y="634"/>
                  </a:lnTo>
                  <a:lnTo>
                    <a:pt x="1215" y="649"/>
                  </a:lnTo>
                  <a:lnTo>
                    <a:pt x="1209" y="662"/>
                  </a:lnTo>
                  <a:lnTo>
                    <a:pt x="1199" y="673"/>
                  </a:lnTo>
                  <a:lnTo>
                    <a:pt x="1186" y="682"/>
                  </a:lnTo>
                  <a:lnTo>
                    <a:pt x="1173" y="686"/>
                  </a:lnTo>
                  <a:lnTo>
                    <a:pt x="1160" y="687"/>
                  </a:lnTo>
                  <a:lnTo>
                    <a:pt x="1144" y="685"/>
                  </a:lnTo>
                  <a:lnTo>
                    <a:pt x="1130" y="680"/>
                  </a:lnTo>
                  <a:lnTo>
                    <a:pt x="1118" y="669"/>
                  </a:lnTo>
                  <a:lnTo>
                    <a:pt x="1109" y="656"/>
                  </a:lnTo>
                  <a:lnTo>
                    <a:pt x="1064" y="567"/>
                  </a:lnTo>
                  <a:lnTo>
                    <a:pt x="1053" y="586"/>
                  </a:lnTo>
                  <a:lnTo>
                    <a:pt x="1046" y="607"/>
                  </a:lnTo>
                  <a:lnTo>
                    <a:pt x="1044" y="631"/>
                  </a:lnTo>
                  <a:lnTo>
                    <a:pt x="1047" y="656"/>
                  </a:lnTo>
                  <a:lnTo>
                    <a:pt x="1056" y="681"/>
                  </a:lnTo>
                  <a:lnTo>
                    <a:pt x="1070" y="702"/>
                  </a:lnTo>
                  <a:lnTo>
                    <a:pt x="1088" y="720"/>
                  </a:lnTo>
                  <a:lnTo>
                    <a:pt x="1110" y="733"/>
                  </a:lnTo>
                  <a:lnTo>
                    <a:pt x="1134" y="741"/>
                  </a:lnTo>
                  <a:lnTo>
                    <a:pt x="1160" y="745"/>
                  </a:lnTo>
                  <a:lnTo>
                    <a:pt x="1187" y="741"/>
                  </a:lnTo>
                  <a:lnTo>
                    <a:pt x="1211" y="733"/>
                  </a:lnTo>
                  <a:lnTo>
                    <a:pt x="1233" y="720"/>
                  </a:lnTo>
                  <a:lnTo>
                    <a:pt x="1251" y="702"/>
                  </a:lnTo>
                  <a:lnTo>
                    <a:pt x="1265" y="681"/>
                  </a:lnTo>
                  <a:lnTo>
                    <a:pt x="1274" y="656"/>
                  </a:lnTo>
                  <a:lnTo>
                    <a:pt x="1277" y="631"/>
                  </a:lnTo>
                  <a:lnTo>
                    <a:pt x="1274" y="605"/>
                  </a:lnTo>
                  <a:lnTo>
                    <a:pt x="1266" y="582"/>
                  </a:lnTo>
                  <a:lnTo>
                    <a:pt x="1253" y="562"/>
                  </a:lnTo>
                  <a:lnTo>
                    <a:pt x="1236" y="544"/>
                  </a:lnTo>
                  <a:lnTo>
                    <a:pt x="1215" y="530"/>
                  </a:lnTo>
                  <a:lnTo>
                    <a:pt x="1193" y="521"/>
                  </a:lnTo>
                  <a:lnTo>
                    <a:pt x="1168" y="517"/>
                  </a:lnTo>
                  <a:close/>
                  <a:moveTo>
                    <a:pt x="174" y="344"/>
                  </a:moveTo>
                  <a:lnTo>
                    <a:pt x="156" y="347"/>
                  </a:lnTo>
                  <a:lnTo>
                    <a:pt x="140" y="355"/>
                  </a:lnTo>
                  <a:lnTo>
                    <a:pt x="128" y="367"/>
                  </a:lnTo>
                  <a:lnTo>
                    <a:pt x="119" y="383"/>
                  </a:lnTo>
                  <a:lnTo>
                    <a:pt x="116" y="401"/>
                  </a:lnTo>
                  <a:lnTo>
                    <a:pt x="116" y="3266"/>
                  </a:lnTo>
                  <a:lnTo>
                    <a:pt x="119" y="3285"/>
                  </a:lnTo>
                  <a:lnTo>
                    <a:pt x="128" y="3300"/>
                  </a:lnTo>
                  <a:lnTo>
                    <a:pt x="140" y="3312"/>
                  </a:lnTo>
                  <a:lnTo>
                    <a:pt x="156" y="3321"/>
                  </a:lnTo>
                  <a:lnTo>
                    <a:pt x="174" y="3324"/>
                  </a:lnTo>
                  <a:lnTo>
                    <a:pt x="2147" y="3324"/>
                  </a:lnTo>
                  <a:lnTo>
                    <a:pt x="2165" y="3321"/>
                  </a:lnTo>
                  <a:lnTo>
                    <a:pt x="2181" y="3312"/>
                  </a:lnTo>
                  <a:lnTo>
                    <a:pt x="2193" y="3300"/>
                  </a:lnTo>
                  <a:lnTo>
                    <a:pt x="2202" y="3285"/>
                  </a:lnTo>
                  <a:lnTo>
                    <a:pt x="2205" y="3266"/>
                  </a:lnTo>
                  <a:lnTo>
                    <a:pt x="2205" y="401"/>
                  </a:lnTo>
                  <a:lnTo>
                    <a:pt x="2202" y="383"/>
                  </a:lnTo>
                  <a:lnTo>
                    <a:pt x="2193" y="367"/>
                  </a:lnTo>
                  <a:lnTo>
                    <a:pt x="2181" y="355"/>
                  </a:lnTo>
                  <a:lnTo>
                    <a:pt x="2165" y="347"/>
                  </a:lnTo>
                  <a:lnTo>
                    <a:pt x="2147" y="344"/>
                  </a:lnTo>
                  <a:lnTo>
                    <a:pt x="1081" y="344"/>
                  </a:lnTo>
                  <a:lnTo>
                    <a:pt x="1112" y="406"/>
                  </a:lnTo>
                  <a:lnTo>
                    <a:pt x="1136" y="402"/>
                  </a:lnTo>
                  <a:lnTo>
                    <a:pt x="1160" y="401"/>
                  </a:lnTo>
                  <a:lnTo>
                    <a:pt x="1198" y="404"/>
                  </a:lnTo>
                  <a:lnTo>
                    <a:pt x="1234" y="413"/>
                  </a:lnTo>
                  <a:lnTo>
                    <a:pt x="1267" y="427"/>
                  </a:lnTo>
                  <a:lnTo>
                    <a:pt x="1297" y="446"/>
                  </a:lnTo>
                  <a:lnTo>
                    <a:pt x="1324" y="468"/>
                  </a:lnTo>
                  <a:lnTo>
                    <a:pt x="1348" y="495"/>
                  </a:lnTo>
                  <a:lnTo>
                    <a:pt x="1366" y="525"/>
                  </a:lnTo>
                  <a:lnTo>
                    <a:pt x="1380" y="558"/>
                  </a:lnTo>
                  <a:lnTo>
                    <a:pt x="1390" y="594"/>
                  </a:lnTo>
                  <a:lnTo>
                    <a:pt x="1392" y="631"/>
                  </a:lnTo>
                  <a:lnTo>
                    <a:pt x="1390" y="668"/>
                  </a:lnTo>
                  <a:lnTo>
                    <a:pt x="1380" y="703"/>
                  </a:lnTo>
                  <a:lnTo>
                    <a:pt x="1366" y="736"/>
                  </a:lnTo>
                  <a:lnTo>
                    <a:pt x="1348" y="766"/>
                  </a:lnTo>
                  <a:lnTo>
                    <a:pt x="1324" y="792"/>
                  </a:lnTo>
                  <a:lnTo>
                    <a:pt x="1297" y="816"/>
                  </a:lnTo>
                  <a:lnTo>
                    <a:pt x="1267" y="834"/>
                  </a:lnTo>
                  <a:lnTo>
                    <a:pt x="1234" y="848"/>
                  </a:lnTo>
                  <a:lnTo>
                    <a:pt x="1198" y="856"/>
                  </a:lnTo>
                  <a:lnTo>
                    <a:pt x="1160" y="859"/>
                  </a:lnTo>
                  <a:lnTo>
                    <a:pt x="1123" y="856"/>
                  </a:lnTo>
                  <a:lnTo>
                    <a:pt x="1087" y="848"/>
                  </a:lnTo>
                  <a:lnTo>
                    <a:pt x="1054" y="834"/>
                  </a:lnTo>
                  <a:lnTo>
                    <a:pt x="1024" y="816"/>
                  </a:lnTo>
                  <a:lnTo>
                    <a:pt x="997" y="792"/>
                  </a:lnTo>
                  <a:lnTo>
                    <a:pt x="973" y="766"/>
                  </a:lnTo>
                  <a:lnTo>
                    <a:pt x="955" y="736"/>
                  </a:lnTo>
                  <a:lnTo>
                    <a:pt x="941" y="703"/>
                  </a:lnTo>
                  <a:lnTo>
                    <a:pt x="931" y="668"/>
                  </a:lnTo>
                  <a:lnTo>
                    <a:pt x="929" y="631"/>
                  </a:lnTo>
                  <a:lnTo>
                    <a:pt x="931" y="597"/>
                  </a:lnTo>
                  <a:lnTo>
                    <a:pt x="939" y="565"/>
                  </a:lnTo>
                  <a:lnTo>
                    <a:pt x="951" y="535"/>
                  </a:lnTo>
                  <a:lnTo>
                    <a:pt x="967" y="506"/>
                  </a:lnTo>
                  <a:lnTo>
                    <a:pt x="986" y="481"/>
                  </a:lnTo>
                  <a:lnTo>
                    <a:pt x="1009" y="458"/>
                  </a:lnTo>
                  <a:lnTo>
                    <a:pt x="951" y="344"/>
                  </a:lnTo>
                  <a:lnTo>
                    <a:pt x="174" y="344"/>
                  </a:lnTo>
                  <a:close/>
                  <a:moveTo>
                    <a:pt x="874" y="0"/>
                  </a:moveTo>
                  <a:lnTo>
                    <a:pt x="889" y="3"/>
                  </a:lnTo>
                  <a:lnTo>
                    <a:pt x="902" y="10"/>
                  </a:lnTo>
                  <a:lnTo>
                    <a:pt x="914" y="19"/>
                  </a:lnTo>
                  <a:lnTo>
                    <a:pt x="923" y="32"/>
                  </a:lnTo>
                  <a:lnTo>
                    <a:pt x="1023" y="230"/>
                  </a:lnTo>
                  <a:lnTo>
                    <a:pt x="1306" y="230"/>
                  </a:lnTo>
                  <a:lnTo>
                    <a:pt x="1462" y="23"/>
                  </a:lnTo>
                  <a:lnTo>
                    <a:pt x="1473" y="12"/>
                  </a:lnTo>
                  <a:lnTo>
                    <a:pt x="1486" y="4"/>
                  </a:lnTo>
                  <a:lnTo>
                    <a:pt x="1501" y="1"/>
                  </a:lnTo>
                  <a:lnTo>
                    <a:pt x="1515" y="0"/>
                  </a:lnTo>
                  <a:lnTo>
                    <a:pt x="1530" y="4"/>
                  </a:lnTo>
                  <a:lnTo>
                    <a:pt x="1544" y="12"/>
                  </a:lnTo>
                  <a:lnTo>
                    <a:pt x="1554" y="22"/>
                  </a:lnTo>
                  <a:lnTo>
                    <a:pt x="1562" y="35"/>
                  </a:lnTo>
                  <a:lnTo>
                    <a:pt x="1566" y="49"/>
                  </a:lnTo>
                  <a:lnTo>
                    <a:pt x="1566" y="64"/>
                  </a:lnTo>
                  <a:lnTo>
                    <a:pt x="1563" y="79"/>
                  </a:lnTo>
                  <a:lnTo>
                    <a:pt x="1554" y="91"/>
                  </a:lnTo>
                  <a:lnTo>
                    <a:pt x="1450" y="230"/>
                  </a:lnTo>
                  <a:lnTo>
                    <a:pt x="2147" y="230"/>
                  </a:lnTo>
                  <a:lnTo>
                    <a:pt x="2178" y="232"/>
                  </a:lnTo>
                  <a:lnTo>
                    <a:pt x="2207" y="240"/>
                  </a:lnTo>
                  <a:lnTo>
                    <a:pt x="2234" y="253"/>
                  </a:lnTo>
                  <a:lnTo>
                    <a:pt x="2259" y="270"/>
                  </a:lnTo>
                  <a:lnTo>
                    <a:pt x="2279" y="290"/>
                  </a:lnTo>
                  <a:lnTo>
                    <a:pt x="2296" y="315"/>
                  </a:lnTo>
                  <a:lnTo>
                    <a:pt x="2309" y="341"/>
                  </a:lnTo>
                  <a:lnTo>
                    <a:pt x="2318" y="370"/>
                  </a:lnTo>
                  <a:lnTo>
                    <a:pt x="2321" y="401"/>
                  </a:lnTo>
                  <a:lnTo>
                    <a:pt x="2321" y="3266"/>
                  </a:lnTo>
                  <a:lnTo>
                    <a:pt x="2318" y="3297"/>
                  </a:lnTo>
                  <a:lnTo>
                    <a:pt x="2309" y="3326"/>
                  </a:lnTo>
                  <a:lnTo>
                    <a:pt x="2296" y="3354"/>
                  </a:lnTo>
                  <a:lnTo>
                    <a:pt x="2279" y="3377"/>
                  </a:lnTo>
                  <a:lnTo>
                    <a:pt x="2259" y="3398"/>
                  </a:lnTo>
                  <a:lnTo>
                    <a:pt x="2234" y="3415"/>
                  </a:lnTo>
                  <a:lnTo>
                    <a:pt x="2207" y="3428"/>
                  </a:lnTo>
                  <a:lnTo>
                    <a:pt x="2178" y="3436"/>
                  </a:lnTo>
                  <a:lnTo>
                    <a:pt x="2147" y="3439"/>
                  </a:lnTo>
                  <a:lnTo>
                    <a:pt x="174" y="3439"/>
                  </a:lnTo>
                  <a:lnTo>
                    <a:pt x="143" y="3436"/>
                  </a:lnTo>
                  <a:lnTo>
                    <a:pt x="114" y="3428"/>
                  </a:lnTo>
                  <a:lnTo>
                    <a:pt x="87" y="3415"/>
                  </a:lnTo>
                  <a:lnTo>
                    <a:pt x="62" y="3398"/>
                  </a:lnTo>
                  <a:lnTo>
                    <a:pt x="42" y="3377"/>
                  </a:lnTo>
                  <a:lnTo>
                    <a:pt x="25" y="3354"/>
                  </a:lnTo>
                  <a:lnTo>
                    <a:pt x="12" y="3326"/>
                  </a:lnTo>
                  <a:lnTo>
                    <a:pt x="3" y="3297"/>
                  </a:lnTo>
                  <a:lnTo>
                    <a:pt x="0" y="3266"/>
                  </a:lnTo>
                  <a:lnTo>
                    <a:pt x="0" y="401"/>
                  </a:lnTo>
                  <a:lnTo>
                    <a:pt x="3" y="370"/>
                  </a:lnTo>
                  <a:lnTo>
                    <a:pt x="12" y="341"/>
                  </a:lnTo>
                  <a:lnTo>
                    <a:pt x="25" y="315"/>
                  </a:lnTo>
                  <a:lnTo>
                    <a:pt x="42" y="290"/>
                  </a:lnTo>
                  <a:lnTo>
                    <a:pt x="62" y="270"/>
                  </a:lnTo>
                  <a:lnTo>
                    <a:pt x="87" y="253"/>
                  </a:lnTo>
                  <a:lnTo>
                    <a:pt x="114" y="240"/>
                  </a:lnTo>
                  <a:lnTo>
                    <a:pt x="143" y="232"/>
                  </a:lnTo>
                  <a:lnTo>
                    <a:pt x="174" y="230"/>
                  </a:lnTo>
                  <a:lnTo>
                    <a:pt x="892" y="230"/>
                  </a:lnTo>
                  <a:lnTo>
                    <a:pt x="818" y="83"/>
                  </a:lnTo>
                  <a:lnTo>
                    <a:pt x="814" y="68"/>
                  </a:lnTo>
                  <a:lnTo>
                    <a:pt x="813" y="53"/>
                  </a:lnTo>
                  <a:lnTo>
                    <a:pt x="815" y="39"/>
                  </a:lnTo>
                  <a:lnTo>
                    <a:pt x="821" y="26"/>
                  </a:lnTo>
                  <a:lnTo>
                    <a:pt x="831" y="15"/>
                  </a:lnTo>
                  <a:lnTo>
                    <a:pt x="844" y="6"/>
                  </a:lnTo>
                  <a:lnTo>
                    <a:pt x="859" y="1"/>
                  </a:lnTo>
                  <a:lnTo>
                    <a:pt x="8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5" name="Freeform 446"/>
            <p:cNvSpPr>
              <a:spLocks noEditPoints="1"/>
            </p:cNvSpPr>
            <p:nvPr/>
          </p:nvSpPr>
          <p:spPr bwMode="auto">
            <a:xfrm>
              <a:off x="5538788" y="4441825"/>
              <a:ext cx="238125" cy="236538"/>
            </a:xfrm>
            <a:custGeom>
              <a:avLst/>
              <a:gdLst>
                <a:gd name="T0" fmla="*/ 647 w 1507"/>
                <a:gd name="T1" fmla="*/ 426 h 1490"/>
                <a:gd name="T2" fmla="*/ 548 w 1507"/>
                <a:gd name="T3" fmla="*/ 525 h 1490"/>
                <a:gd name="T4" fmla="*/ 522 w 1507"/>
                <a:gd name="T5" fmla="*/ 861 h 1490"/>
                <a:gd name="T6" fmla="*/ 558 w 1507"/>
                <a:gd name="T7" fmla="*/ 983 h 1490"/>
                <a:gd name="T8" fmla="*/ 316 w 1507"/>
                <a:gd name="T9" fmla="*/ 1204 h 1490"/>
                <a:gd name="T10" fmla="*/ 373 w 1507"/>
                <a:gd name="T11" fmla="*/ 1251 h 1490"/>
                <a:gd name="T12" fmla="*/ 452 w 1507"/>
                <a:gd name="T13" fmla="*/ 1301 h 1490"/>
                <a:gd name="T14" fmla="*/ 689 w 1507"/>
                <a:gd name="T15" fmla="*/ 1372 h 1490"/>
                <a:gd name="T16" fmla="*/ 942 w 1507"/>
                <a:gd name="T17" fmla="*/ 1347 h 1490"/>
                <a:gd name="T18" fmla="*/ 1110 w 1507"/>
                <a:gd name="T19" fmla="*/ 1268 h 1490"/>
                <a:gd name="T20" fmla="*/ 1170 w 1507"/>
                <a:gd name="T21" fmla="*/ 1222 h 1490"/>
                <a:gd name="T22" fmla="*/ 949 w 1507"/>
                <a:gd name="T23" fmla="*/ 983 h 1490"/>
                <a:gd name="T24" fmla="*/ 985 w 1507"/>
                <a:gd name="T25" fmla="*/ 861 h 1490"/>
                <a:gd name="T26" fmla="*/ 959 w 1507"/>
                <a:gd name="T27" fmla="*/ 525 h 1490"/>
                <a:gd name="T28" fmla="*/ 860 w 1507"/>
                <a:gd name="T29" fmla="*/ 426 h 1490"/>
                <a:gd name="T30" fmla="*/ 753 w 1507"/>
                <a:gd name="T31" fmla="*/ 115 h 1490"/>
                <a:gd name="T32" fmla="*/ 506 w 1507"/>
                <a:gd name="T33" fmla="*/ 165 h 1490"/>
                <a:gd name="T34" fmla="*/ 302 w 1507"/>
                <a:gd name="T35" fmla="*/ 300 h 1490"/>
                <a:gd name="T36" fmla="*/ 166 w 1507"/>
                <a:gd name="T37" fmla="*/ 500 h 1490"/>
                <a:gd name="T38" fmla="*/ 115 w 1507"/>
                <a:gd name="T39" fmla="*/ 745 h 1490"/>
                <a:gd name="T40" fmla="*/ 164 w 1507"/>
                <a:gd name="T41" fmla="*/ 985 h 1490"/>
                <a:gd name="T42" fmla="*/ 427 w 1507"/>
                <a:gd name="T43" fmla="*/ 979 h 1490"/>
                <a:gd name="T44" fmla="*/ 406 w 1507"/>
                <a:gd name="T45" fmla="*/ 631 h 1490"/>
                <a:gd name="T46" fmla="*/ 453 w 1507"/>
                <a:gd name="T47" fmla="*/ 457 h 1490"/>
                <a:gd name="T48" fmla="*/ 578 w 1507"/>
                <a:gd name="T49" fmla="*/ 334 h 1490"/>
                <a:gd name="T50" fmla="*/ 753 w 1507"/>
                <a:gd name="T51" fmla="*/ 287 h 1490"/>
                <a:gd name="T52" fmla="*/ 929 w 1507"/>
                <a:gd name="T53" fmla="*/ 334 h 1490"/>
                <a:gd name="T54" fmla="*/ 1054 w 1507"/>
                <a:gd name="T55" fmla="*/ 457 h 1490"/>
                <a:gd name="T56" fmla="*/ 1101 w 1507"/>
                <a:gd name="T57" fmla="*/ 631 h 1490"/>
                <a:gd name="T58" fmla="*/ 1080 w 1507"/>
                <a:gd name="T59" fmla="*/ 978 h 1490"/>
                <a:gd name="T60" fmla="*/ 1343 w 1507"/>
                <a:gd name="T61" fmla="*/ 985 h 1490"/>
                <a:gd name="T62" fmla="*/ 1392 w 1507"/>
                <a:gd name="T63" fmla="*/ 745 h 1490"/>
                <a:gd name="T64" fmla="*/ 1341 w 1507"/>
                <a:gd name="T65" fmla="*/ 500 h 1490"/>
                <a:gd name="T66" fmla="*/ 1205 w 1507"/>
                <a:gd name="T67" fmla="*/ 300 h 1490"/>
                <a:gd name="T68" fmla="*/ 1001 w 1507"/>
                <a:gd name="T69" fmla="*/ 165 h 1490"/>
                <a:gd name="T70" fmla="*/ 753 w 1507"/>
                <a:gd name="T71" fmla="*/ 115 h 1490"/>
                <a:gd name="T72" fmla="*/ 954 w 1507"/>
                <a:gd name="T73" fmla="*/ 26 h 1490"/>
                <a:gd name="T74" fmla="*/ 1188 w 1507"/>
                <a:gd name="T75" fmla="*/ 136 h 1490"/>
                <a:gd name="T76" fmla="*/ 1369 w 1507"/>
                <a:gd name="T77" fmla="*/ 316 h 1490"/>
                <a:gd name="T78" fmla="*/ 1480 w 1507"/>
                <a:gd name="T79" fmla="*/ 548 h 1490"/>
                <a:gd name="T80" fmla="*/ 1504 w 1507"/>
                <a:gd name="T81" fmla="*/ 814 h 1490"/>
                <a:gd name="T82" fmla="*/ 1432 w 1507"/>
                <a:gd name="T83" fmla="*/ 1069 h 1490"/>
                <a:gd name="T84" fmla="*/ 1354 w 1507"/>
                <a:gd name="T85" fmla="*/ 1194 h 1490"/>
                <a:gd name="T86" fmla="*/ 1299 w 1507"/>
                <a:gd name="T87" fmla="*/ 1257 h 1490"/>
                <a:gd name="T88" fmla="*/ 1237 w 1507"/>
                <a:gd name="T89" fmla="*/ 1317 h 1490"/>
                <a:gd name="T90" fmla="*/ 1138 w 1507"/>
                <a:gd name="T91" fmla="*/ 1385 h 1490"/>
                <a:gd name="T92" fmla="*/ 991 w 1507"/>
                <a:gd name="T93" fmla="*/ 1452 h 1490"/>
                <a:gd name="T94" fmla="*/ 867 w 1507"/>
                <a:gd name="T95" fmla="*/ 1480 h 1490"/>
                <a:gd name="T96" fmla="*/ 711 w 1507"/>
                <a:gd name="T97" fmla="*/ 1489 h 1490"/>
                <a:gd name="T98" fmla="*/ 554 w 1507"/>
                <a:gd name="T99" fmla="*/ 1462 h 1490"/>
                <a:gd name="T100" fmla="*/ 403 w 1507"/>
                <a:gd name="T101" fmla="*/ 1404 h 1490"/>
                <a:gd name="T102" fmla="*/ 273 w 1507"/>
                <a:gd name="T103" fmla="*/ 1319 h 1490"/>
                <a:gd name="T104" fmla="*/ 212 w 1507"/>
                <a:gd name="T105" fmla="*/ 1262 h 1490"/>
                <a:gd name="T106" fmla="*/ 155 w 1507"/>
                <a:gd name="T107" fmla="*/ 1196 h 1490"/>
                <a:gd name="T108" fmla="*/ 108 w 1507"/>
                <a:gd name="T109" fmla="*/ 1127 h 1490"/>
                <a:gd name="T110" fmla="*/ 13 w 1507"/>
                <a:gd name="T111" fmla="*/ 882 h 1490"/>
                <a:gd name="T112" fmla="*/ 12 w 1507"/>
                <a:gd name="T113" fmla="*/ 611 h 1490"/>
                <a:gd name="T114" fmla="*/ 102 w 1507"/>
                <a:gd name="T115" fmla="*/ 369 h 1490"/>
                <a:gd name="T116" fmla="*/ 268 w 1507"/>
                <a:gd name="T117" fmla="*/ 175 h 1490"/>
                <a:gd name="T118" fmla="*/ 491 w 1507"/>
                <a:gd name="T119" fmla="*/ 47 h 1490"/>
                <a:gd name="T120" fmla="*/ 753 w 1507"/>
                <a:gd name="T121" fmla="*/ 0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7" h="1490">
                  <a:moveTo>
                    <a:pt x="753" y="401"/>
                  </a:moveTo>
                  <a:lnTo>
                    <a:pt x="716" y="404"/>
                  </a:lnTo>
                  <a:lnTo>
                    <a:pt x="680" y="413"/>
                  </a:lnTo>
                  <a:lnTo>
                    <a:pt x="647" y="426"/>
                  </a:lnTo>
                  <a:lnTo>
                    <a:pt x="617" y="446"/>
                  </a:lnTo>
                  <a:lnTo>
                    <a:pt x="590" y="469"/>
                  </a:lnTo>
                  <a:lnTo>
                    <a:pt x="566" y="496"/>
                  </a:lnTo>
                  <a:lnTo>
                    <a:pt x="548" y="525"/>
                  </a:lnTo>
                  <a:lnTo>
                    <a:pt x="534" y="558"/>
                  </a:lnTo>
                  <a:lnTo>
                    <a:pt x="524" y="593"/>
                  </a:lnTo>
                  <a:lnTo>
                    <a:pt x="522" y="631"/>
                  </a:lnTo>
                  <a:lnTo>
                    <a:pt x="522" y="861"/>
                  </a:lnTo>
                  <a:lnTo>
                    <a:pt x="524" y="893"/>
                  </a:lnTo>
                  <a:lnTo>
                    <a:pt x="531" y="924"/>
                  </a:lnTo>
                  <a:lnTo>
                    <a:pt x="542" y="954"/>
                  </a:lnTo>
                  <a:lnTo>
                    <a:pt x="558" y="983"/>
                  </a:lnTo>
                  <a:lnTo>
                    <a:pt x="578" y="1009"/>
                  </a:lnTo>
                  <a:lnTo>
                    <a:pt x="634" y="1074"/>
                  </a:lnTo>
                  <a:lnTo>
                    <a:pt x="297" y="1185"/>
                  </a:lnTo>
                  <a:lnTo>
                    <a:pt x="316" y="1204"/>
                  </a:lnTo>
                  <a:lnTo>
                    <a:pt x="337" y="1222"/>
                  </a:lnTo>
                  <a:lnTo>
                    <a:pt x="341" y="1225"/>
                  </a:lnTo>
                  <a:lnTo>
                    <a:pt x="345" y="1229"/>
                  </a:lnTo>
                  <a:lnTo>
                    <a:pt x="373" y="1251"/>
                  </a:lnTo>
                  <a:lnTo>
                    <a:pt x="397" y="1268"/>
                  </a:lnTo>
                  <a:lnTo>
                    <a:pt x="398" y="1269"/>
                  </a:lnTo>
                  <a:lnTo>
                    <a:pt x="399" y="1269"/>
                  </a:lnTo>
                  <a:lnTo>
                    <a:pt x="452" y="1301"/>
                  </a:lnTo>
                  <a:lnTo>
                    <a:pt x="507" y="1326"/>
                  </a:lnTo>
                  <a:lnTo>
                    <a:pt x="565" y="1347"/>
                  </a:lnTo>
                  <a:lnTo>
                    <a:pt x="626" y="1362"/>
                  </a:lnTo>
                  <a:lnTo>
                    <a:pt x="689" y="1372"/>
                  </a:lnTo>
                  <a:lnTo>
                    <a:pt x="753" y="1375"/>
                  </a:lnTo>
                  <a:lnTo>
                    <a:pt x="818" y="1372"/>
                  </a:lnTo>
                  <a:lnTo>
                    <a:pt x="880" y="1362"/>
                  </a:lnTo>
                  <a:lnTo>
                    <a:pt x="942" y="1347"/>
                  </a:lnTo>
                  <a:lnTo>
                    <a:pt x="1000" y="1326"/>
                  </a:lnTo>
                  <a:lnTo>
                    <a:pt x="1055" y="1301"/>
                  </a:lnTo>
                  <a:lnTo>
                    <a:pt x="1108" y="1269"/>
                  </a:lnTo>
                  <a:lnTo>
                    <a:pt x="1110" y="1268"/>
                  </a:lnTo>
                  <a:lnTo>
                    <a:pt x="1133" y="1251"/>
                  </a:lnTo>
                  <a:lnTo>
                    <a:pt x="1161" y="1229"/>
                  </a:lnTo>
                  <a:lnTo>
                    <a:pt x="1166" y="1225"/>
                  </a:lnTo>
                  <a:lnTo>
                    <a:pt x="1170" y="1222"/>
                  </a:lnTo>
                  <a:lnTo>
                    <a:pt x="1210" y="1185"/>
                  </a:lnTo>
                  <a:lnTo>
                    <a:pt x="873" y="1074"/>
                  </a:lnTo>
                  <a:lnTo>
                    <a:pt x="929" y="1009"/>
                  </a:lnTo>
                  <a:lnTo>
                    <a:pt x="949" y="983"/>
                  </a:lnTo>
                  <a:lnTo>
                    <a:pt x="964" y="954"/>
                  </a:lnTo>
                  <a:lnTo>
                    <a:pt x="976" y="924"/>
                  </a:lnTo>
                  <a:lnTo>
                    <a:pt x="983" y="893"/>
                  </a:lnTo>
                  <a:lnTo>
                    <a:pt x="985" y="861"/>
                  </a:lnTo>
                  <a:lnTo>
                    <a:pt x="985" y="631"/>
                  </a:lnTo>
                  <a:lnTo>
                    <a:pt x="983" y="593"/>
                  </a:lnTo>
                  <a:lnTo>
                    <a:pt x="973" y="558"/>
                  </a:lnTo>
                  <a:lnTo>
                    <a:pt x="959" y="525"/>
                  </a:lnTo>
                  <a:lnTo>
                    <a:pt x="941" y="496"/>
                  </a:lnTo>
                  <a:lnTo>
                    <a:pt x="917" y="469"/>
                  </a:lnTo>
                  <a:lnTo>
                    <a:pt x="890" y="446"/>
                  </a:lnTo>
                  <a:lnTo>
                    <a:pt x="860" y="426"/>
                  </a:lnTo>
                  <a:lnTo>
                    <a:pt x="827" y="413"/>
                  </a:lnTo>
                  <a:lnTo>
                    <a:pt x="791" y="404"/>
                  </a:lnTo>
                  <a:lnTo>
                    <a:pt x="753" y="401"/>
                  </a:lnTo>
                  <a:close/>
                  <a:moveTo>
                    <a:pt x="753" y="115"/>
                  </a:moveTo>
                  <a:lnTo>
                    <a:pt x="688" y="118"/>
                  </a:lnTo>
                  <a:lnTo>
                    <a:pt x="625" y="127"/>
                  </a:lnTo>
                  <a:lnTo>
                    <a:pt x="564" y="143"/>
                  </a:lnTo>
                  <a:lnTo>
                    <a:pt x="506" y="165"/>
                  </a:lnTo>
                  <a:lnTo>
                    <a:pt x="450" y="191"/>
                  </a:lnTo>
                  <a:lnTo>
                    <a:pt x="397" y="222"/>
                  </a:lnTo>
                  <a:lnTo>
                    <a:pt x="348" y="258"/>
                  </a:lnTo>
                  <a:lnTo>
                    <a:pt x="302" y="300"/>
                  </a:lnTo>
                  <a:lnTo>
                    <a:pt x="261" y="344"/>
                  </a:lnTo>
                  <a:lnTo>
                    <a:pt x="225" y="392"/>
                  </a:lnTo>
                  <a:lnTo>
                    <a:pt x="193" y="444"/>
                  </a:lnTo>
                  <a:lnTo>
                    <a:pt x="166" y="500"/>
                  </a:lnTo>
                  <a:lnTo>
                    <a:pt x="144" y="558"/>
                  </a:lnTo>
                  <a:lnTo>
                    <a:pt x="128" y="618"/>
                  </a:lnTo>
                  <a:lnTo>
                    <a:pt x="118" y="681"/>
                  </a:lnTo>
                  <a:lnTo>
                    <a:pt x="115" y="745"/>
                  </a:lnTo>
                  <a:lnTo>
                    <a:pt x="118" y="808"/>
                  </a:lnTo>
                  <a:lnTo>
                    <a:pt x="128" y="869"/>
                  </a:lnTo>
                  <a:lnTo>
                    <a:pt x="143" y="927"/>
                  </a:lnTo>
                  <a:lnTo>
                    <a:pt x="164" y="985"/>
                  </a:lnTo>
                  <a:lnTo>
                    <a:pt x="189" y="1038"/>
                  </a:lnTo>
                  <a:lnTo>
                    <a:pt x="219" y="1090"/>
                  </a:lnTo>
                  <a:lnTo>
                    <a:pt x="443" y="1016"/>
                  </a:lnTo>
                  <a:lnTo>
                    <a:pt x="427" y="979"/>
                  </a:lnTo>
                  <a:lnTo>
                    <a:pt x="415" y="941"/>
                  </a:lnTo>
                  <a:lnTo>
                    <a:pt x="408" y="902"/>
                  </a:lnTo>
                  <a:lnTo>
                    <a:pt x="406" y="861"/>
                  </a:lnTo>
                  <a:lnTo>
                    <a:pt x="406" y="631"/>
                  </a:lnTo>
                  <a:lnTo>
                    <a:pt x="409" y="584"/>
                  </a:lnTo>
                  <a:lnTo>
                    <a:pt x="418" y="539"/>
                  </a:lnTo>
                  <a:lnTo>
                    <a:pt x="433" y="497"/>
                  </a:lnTo>
                  <a:lnTo>
                    <a:pt x="453" y="457"/>
                  </a:lnTo>
                  <a:lnTo>
                    <a:pt x="478" y="420"/>
                  </a:lnTo>
                  <a:lnTo>
                    <a:pt x="507" y="387"/>
                  </a:lnTo>
                  <a:lnTo>
                    <a:pt x="541" y="358"/>
                  </a:lnTo>
                  <a:lnTo>
                    <a:pt x="578" y="334"/>
                  </a:lnTo>
                  <a:lnTo>
                    <a:pt x="618" y="314"/>
                  </a:lnTo>
                  <a:lnTo>
                    <a:pt x="661" y="299"/>
                  </a:lnTo>
                  <a:lnTo>
                    <a:pt x="706" y="289"/>
                  </a:lnTo>
                  <a:lnTo>
                    <a:pt x="753" y="287"/>
                  </a:lnTo>
                  <a:lnTo>
                    <a:pt x="801" y="289"/>
                  </a:lnTo>
                  <a:lnTo>
                    <a:pt x="846" y="299"/>
                  </a:lnTo>
                  <a:lnTo>
                    <a:pt x="889" y="314"/>
                  </a:lnTo>
                  <a:lnTo>
                    <a:pt x="929" y="334"/>
                  </a:lnTo>
                  <a:lnTo>
                    <a:pt x="966" y="358"/>
                  </a:lnTo>
                  <a:lnTo>
                    <a:pt x="1000" y="387"/>
                  </a:lnTo>
                  <a:lnTo>
                    <a:pt x="1029" y="420"/>
                  </a:lnTo>
                  <a:lnTo>
                    <a:pt x="1054" y="457"/>
                  </a:lnTo>
                  <a:lnTo>
                    <a:pt x="1074" y="497"/>
                  </a:lnTo>
                  <a:lnTo>
                    <a:pt x="1089" y="539"/>
                  </a:lnTo>
                  <a:lnTo>
                    <a:pt x="1098" y="584"/>
                  </a:lnTo>
                  <a:lnTo>
                    <a:pt x="1101" y="631"/>
                  </a:lnTo>
                  <a:lnTo>
                    <a:pt x="1101" y="861"/>
                  </a:lnTo>
                  <a:lnTo>
                    <a:pt x="1099" y="901"/>
                  </a:lnTo>
                  <a:lnTo>
                    <a:pt x="1092" y="940"/>
                  </a:lnTo>
                  <a:lnTo>
                    <a:pt x="1080" y="978"/>
                  </a:lnTo>
                  <a:lnTo>
                    <a:pt x="1064" y="1016"/>
                  </a:lnTo>
                  <a:lnTo>
                    <a:pt x="1287" y="1090"/>
                  </a:lnTo>
                  <a:lnTo>
                    <a:pt x="1318" y="1038"/>
                  </a:lnTo>
                  <a:lnTo>
                    <a:pt x="1343" y="985"/>
                  </a:lnTo>
                  <a:lnTo>
                    <a:pt x="1364" y="927"/>
                  </a:lnTo>
                  <a:lnTo>
                    <a:pt x="1379" y="869"/>
                  </a:lnTo>
                  <a:lnTo>
                    <a:pt x="1389" y="808"/>
                  </a:lnTo>
                  <a:lnTo>
                    <a:pt x="1392" y="745"/>
                  </a:lnTo>
                  <a:lnTo>
                    <a:pt x="1389" y="681"/>
                  </a:lnTo>
                  <a:lnTo>
                    <a:pt x="1379" y="618"/>
                  </a:lnTo>
                  <a:lnTo>
                    <a:pt x="1363" y="558"/>
                  </a:lnTo>
                  <a:lnTo>
                    <a:pt x="1341" y="500"/>
                  </a:lnTo>
                  <a:lnTo>
                    <a:pt x="1314" y="444"/>
                  </a:lnTo>
                  <a:lnTo>
                    <a:pt x="1282" y="392"/>
                  </a:lnTo>
                  <a:lnTo>
                    <a:pt x="1245" y="344"/>
                  </a:lnTo>
                  <a:lnTo>
                    <a:pt x="1205" y="300"/>
                  </a:lnTo>
                  <a:lnTo>
                    <a:pt x="1159" y="258"/>
                  </a:lnTo>
                  <a:lnTo>
                    <a:pt x="1110" y="222"/>
                  </a:lnTo>
                  <a:lnTo>
                    <a:pt x="1057" y="191"/>
                  </a:lnTo>
                  <a:lnTo>
                    <a:pt x="1001" y="165"/>
                  </a:lnTo>
                  <a:lnTo>
                    <a:pt x="943" y="143"/>
                  </a:lnTo>
                  <a:lnTo>
                    <a:pt x="882" y="127"/>
                  </a:lnTo>
                  <a:lnTo>
                    <a:pt x="819" y="118"/>
                  </a:lnTo>
                  <a:lnTo>
                    <a:pt x="753" y="115"/>
                  </a:lnTo>
                  <a:close/>
                  <a:moveTo>
                    <a:pt x="753" y="0"/>
                  </a:moveTo>
                  <a:lnTo>
                    <a:pt x="822" y="3"/>
                  </a:lnTo>
                  <a:lnTo>
                    <a:pt x="889" y="12"/>
                  </a:lnTo>
                  <a:lnTo>
                    <a:pt x="954" y="26"/>
                  </a:lnTo>
                  <a:lnTo>
                    <a:pt x="1016" y="47"/>
                  </a:lnTo>
                  <a:lnTo>
                    <a:pt x="1076" y="72"/>
                  </a:lnTo>
                  <a:lnTo>
                    <a:pt x="1133" y="102"/>
                  </a:lnTo>
                  <a:lnTo>
                    <a:pt x="1188" y="136"/>
                  </a:lnTo>
                  <a:lnTo>
                    <a:pt x="1239" y="175"/>
                  </a:lnTo>
                  <a:lnTo>
                    <a:pt x="1286" y="219"/>
                  </a:lnTo>
                  <a:lnTo>
                    <a:pt x="1329" y="266"/>
                  </a:lnTo>
                  <a:lnTo>
                    <a:pt x="1369" y="316"/>
                  </a:lnTo>
                  <a:lnTo>
                    <a:pt x="1405" y="369"/>
                  </a:lnTo>
                  <a:lnTo>
                    <a:pt x="1435" y="426"/>
                  </a:lnTo>
                  <a:lnTo>
                    <a:pt x="1460" y="486"/>
                  </a:lnTo>
                  <a:lnTo>
                    <a:pt x="1480" y="548"/>
                  </a:lnTo>
                  <a:lnTo>
                    <a:pt x="1495" y="611"/>
                  </a:lnTo>
                  <a:lnTo>
                    <a:pt x="1504" y="677"/>
                  </a:lnTo>
                  <a:lnTo>
                    <a:pt x="1507" y="745"/>
                  </a:lnTo>
                  <a:lnTo>
                    <a:pt x="1504" y="814"/>
                  </a:lnTo>
                  <a:lnTo>
                    <a:pt x="1494" y="882"/>
                  </a:lnTo>
                  <a:lnTo>
                    <a:pt x="1479" y="946"/>
                  </a:lnTo>
                  <a:lnTo>
                    <a:pt x="1458" y="1009"/>
                  </a:lnTo>
                  <a:lnTo>
                    <a:pt x="1432" y="1069"/>
                  </a:lnTo>
                  <a:lnTo>
                    <a:pt x="1399" y="1126"/>
                  </a:lnTo>
                  <a:lnTo>
                    <a:pt x="1405" y="1128"/>
                  </a:lnTo>
                  <a:lnTo>
                    <a:pt x="1356" y="1192"/>
                  </a:lnTo>
                  <a:lnTo>
                    <a:pt x="1354" y="1194"/>
                  </a:lnTo>
                  <a:lnTo>
                    <a:pt x="1352" y="1196"/>
                  </a:lnTo>
                  <a:lnTo>
                    <a:pt x="1328" y="1225"/>
                  </a:lnTo>
                  <a:lnTo>
                    <a:pt x="1305" y="1252"/>
                  </a:lnTo>
                  <a:lnTo>
                    <a:pt x="1299" y="1257"/>
                  </a:lnTo>
                  <a:lnTo>
                    <a:pt x="1295" y="1261"/>
                  </a:lnTo>
                  <a:lnTo>
                    <a:pt x="1268" y="1288"/>
                  </a:lnTo>
                  <a:lnTo>
                    <a:pt x="1239" y="1313"/>
                  </a:lnTo>
                  <a:lnTo>
                    <a:pt x="1237" y="1317"/>
                  </a:lnTo>
                  <a:lnTo>
                    <a:pt x="1234" y="1319"/>
                  </a:lnTo>
                  <a:lnTo>
                    <a:pt x="1203" y="1342"/>
                  </a:lnTo>
                  <a:lnTo>
                    <a:pt x="1171" y="1364"/>
                  </a:lnTo>
                  <a:lnTo>
                    <a:pt x="1138" y="1385"/>
                  </a:lnTo>
                  <a:lnTo>
                    <a:pt x="1104" y="1404"/>
                  </a:lnTo>
                  <a:lnTo>
                    <a:pt x="1065" y="1423"/>
                  </a:lnTo>
                  <a:lnTo>
                    <a:pt x="1031" y="1437"/>
                  </a:lnTo>
                  <a:lnTo>
                    <a:pt x="991" y="1452"/>
                  </a:lnTo>
                  <a:lnTo>
                    <a:pt x="953" y="1462"/>
                  </a:lnTo>
                  <a:lnTo>
                    <a:pt x="915" y="1472"/>
                  </a:lnTo>
                  <a:lnTo>
                    <a:pt x="891" y="1477"/>
                  </a:lnTo>
                  <a:lnTo>
                    <a:pt x="867" y="1480"/>
                  </a:lnTo>
                  <a:lnTo>
                    <a:pt x="836" y="1486"/>
                  </a:lnTo>
                  <a:lnTo>
                    <a:pt x="795" y="1489"/>
                  </a:lnTo>
                  <a:lnTo>
                    <a:pt x="753" y="1490"/>
                  </a:lnTo>
                  <a:lnTo>
                    <a:pt x="711" y="1489"/>
                  </a:lnTo>
                  <a:lnTo>
                    <a:pt x="671" y="1486"/>
                  </a:lnTo>
                  <a:lnTo>
                    <a:pt x="640" y="1480"/>
                  </a:lnTo>
                  <a:lnTo>
                    <a:pt x="592" y="1472"/>
                  </a:lnTo>
                  <a:lnTo>
                    <a:pt x="554" y="1462"/>
                  </a:lnTo>
                  <a:lnTo>
                    <a:pt x="516" y="1452"/>
                  </a:lnTo>
                  <a:lnTo>
                    <a:pt x="476" y="1437"/>
                  </a:lnTo>
                  <a:lnTo>
                    <a:pt x="442" y="1423"/>
                  </a:lnTo>
                  <a:lnTo>
                    <a:pt x="403" y="1404"/>
                  </a:lnTo>
                  <a:lnTo>
                    <a:pt x="369" y="1385"/>
                  </a:lnTo>
                  <a:lnTo>
                    <a:pt x="336" y="1364"/>
                  </a:lnTo>
                  <a:lnTo>
                    <a:pt x="303" y="1342"/>
                  </a:lnTo>
                  <a:lnTo>
                    <a:pt x="273" y="1319"/>
                  </a:lnTo>
                  <a:lnTo>
                    <a:pt x="270" y="1317"/>
                  </a:lnTo>
                  <a:lnTo>
                    <a:pt x="268" y="1313"/>
                  </a:lnTo>
                  <a:lnTo>
                    <a:pt x="239" y="1288"/>
                  </a:lnTo>
                  <a:lnTo>
                    <a:pt x="212" y="1262"/>
                  </a:lnTo>
                  <a:lnTo>
                    <a:pt x="208" y="1257"/>
                  </a:lnTo>
                  <a:lnTo>
                    <a:pt x="202" y="1252"/>
                  </a:lnTo>
                  <a:lnTo>
                    <a:pt x="179" y="1225"/>
                  </a:lnTo>
                  <a:lnTo>
                    <a:pt x="155" y="1196"/>
                  </a:lnTo>
                  <a:lnTo>
                    <a:pt x="153" y="1194"/>
                  </a:lnTo>
                  <a:lnTo>
                    <a:pt x="151" y="1192"/>
                  </a:lnTo>
                  <a:lnTo>
                    <a:pt x="102" y="1128"/>
                  </a:lnTo>
                  <a:lnTo>
                    <a:pt x="108" y="1127"/>
                  </a:lnTo>
                  <a:lnTo>
                    <a:pt x="75" y="1070"/>
                  </a:lnTo>
                  <a:lnTo>
                    <a:pt x="49" y="1009"/>
                  </a:lnTo>
                  <a:lnTo>
                    <a:pt x="28" y="946"/>
                  </a:lnTo>
                  <a:lnTo>
                    <a:pt x="13" y="882"/>
                  </a:lnTo>
                  <a:lnTo>
                    <a:pt x="3" y="814"/>
                  </a:lnTo>
                  <a:lnTo>
                    <a:pt x="0" y="745"/>
                  </a:lnTo>
                  <a:lnTo>
                    <a:pt x="3" y="677"/>
                  </a:lnTo>
                  <a:lnTo>
                    <a:pt x="12" y="611"/>
                  </a:lnTo>
                  <a:lnTo>
                    <a:pt x="27" y="548"/>
                  </a:lnTo>
                  <a:lnTo>
                    <a:pt x="47" y="486"/>
                  </a:lnTo>
                  <a:lnTo>
                    <a:pt x="72" y="426"/>
                  </a:lnTo>
                  <a:lnTo>
                    <a:pt x="102" y="369"/>
                  </a:lnTo>
                  <a:lnTo>
                    <a:pt x="138" y="316"/>
                  </a:lnTo>
                  <a:lnTo>
                    <a:pt x="177" y="266"/>
                  </a:lnTo>
                  <a:lnTo>
                    <a:pt x="221" y="219"/>
                  </a:lnTo>
                  <a:lnTo>
                    <a:pt x="268" y="175"/>
                  </a:lnTo>
                  <a:lnTo>
                    <a:pt x="319" y="136"/>
                  </a:lnTo>
                  <a:lnTo>
                    <a:pt x="373" y="102"/>
                  </a:lnTo>
                  <a:lnTo>
                    <a:pt x="430" y="72"/>
                  </a:lnTo>
                  <a:lnTo>
                    <a:pt x="491" y="47"/>
                  </a:lnTo>
                  <a:lnTo>
                    <a:pt x="553" y="26"/>
                  </a:lnTo>
                  <a:lnTo>
                    <a:pt x="618" y="12"/>
                  </a:lnTo>
                  <a:lnTo>
                    <a:pt x="685" y="3"/>
                  </a:lnTo>
                  <a:lnTo>
                    <a:pt x="7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6" name="Freeform 447"/>
            <p:cNvSpPr>
              <a:spLocks/>
            </p:cNvSpPr>
            <p:nvPr/>
          </p:nvSpPr>
          <p:spPr bwMode="auto">
            <a:xfrm>
              <a:off x="5788025" y="4395788"/>
              <a:ext cx="19050" cy="19050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2 h 115"/>
                <a:gd name="T4" fmla="*/ 93 w 116"/>
                <a:gd name="T5" fmla="*/ 10 h 115"/>
                <a:gd name="T6" fmla="*/ 104 w 116"/>
                <a:gd name="T7" fmla="*/ 23 h 115"/>
                <a:gd name="T8" fmla="*/ 113 w 116"/>
                <a:gd name="T9" fmla="*/ 39 h 115"/>
                <a:gd name="T10" fmla="*/ 116 w 116"/>
                <a:gd name="T11" fmla="*/ 57 h 115"/>
                <a:gd name="T12" fmla="*/ 113 w 116"/>
                <a:gd name="T13" fmla="*/ 75 h 115"/>
                <a:gd name="T14" fmla="*/ 104 w 116"/>
                <a:gd name="T15" fmla="*/ 90 h 115"/>
                <a:gd name="T16" fmla="*/ 93 w 116"/>
                <a:gd name="T17" fmla="*/ 103 h 115"/>
                <a:gd name="T18" fmla="*/ 76 w 116"/>
                <a:gd name="T19" fmla="*/ 111 h 115"/>
                <a:gd name="T20" fmla="*/ 58 w 116"/>
                <a:gd name="T21" fmla="*/ 115 h 115"/>
                <a:gd name="T22" fmla="*/ 40 w 116"/>
                <a:gd name="T23" fmla="*/ 111 h 115"/>
                <a:gd name="T24" fmla="*/ 24 w 116"/>
                <a:gd name="T25" fmla="*/ 103 h 115"/>
                <a:gd name="T26" fmla="*/ 11 w 116"/>
                <a:gd name="T27" fmla="*/ 90 h 115"/>
                <a:gd name="T28" fmla="*/ 3 w 116"/>
                <a:gd name="T29" fmla="*/ 75 h 115"/>
                <a:gd name="T30" fmla="*/ 0 w 116"/>
                <a:gd name="T31" fmla="*/ 57 h 115"/>
                <a:gd name="T32" fmla="*/ 3 w 116"/>
                <a:gd name="T33" fmla="*/ 39 h 115"/>
                <a:gd name="T34" fmla="*/ 11 w 116"/>
                <a:gd name="T35" fmla="*/ 23 h 115"/>
                <a:gd name="T36" fmla="*/ 24 w 116"/>
                <a:gd name="T37" fmla="*/ 10 h 115"/>
                <a:gd name="T38" fmla="*/ 40 w 116"/>
                <a:gd name="T39" fmla="*/ 2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3"/>
                  </a:lnTo>
                  <a:lnTo>
                    <a:pt x="113" y="39"/>
                  </a:lnTo>
                  <a:lnTo>
                    <a:pt x="116" y="57"/>
                  </a:lnTo>
                  <a:lnTo>
                    <a:pt x="113" y="75"/>
                  </a:lnTo>
                  <a:lnTo>
                    <a:pt x="104" y="90"/>
                  </a:lnTo>
                  <a:lnTo>
                    <a:pt x="93" y="103"/>
                  </a:lnTo>
                  <a:lnTo>
                    <a:pt x="76" y="111"/>
                  </a:lnTo>
                  <a:lnTo>
                    <a:pt x="58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7" name="Freeform 448"/>
            <p:cNvSpPr>
              <a:spLocks/>
            </p:cNvSpPr>
            <p:nvPr/>
          </p:nvSpPr>
          <p:spPr bwMode="auto">
            <a:xfrm>
              <a:off x="5613400" y="4395788"/>
              <a:ext cx="19050" cy="19050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2 h 115"/>
                <a:gd name="T4" fmla="*/ 92 w 116"/>
                <a:gd name="T5" fmla="*/ 10 h 115"/>
                <a:gd name="T6" fmla="*/ 105 w 116"/>
                <a:gd name="T7" fmla="*/ 23 h 115"/>
                <a:gd name="T8" fmla="*/ 114 w 116"/>
                <a:gd name="T9" fmla="*/ 39 h 115"/>
                <a:gd name="T10" fmla="*/ 116 w 116"/>
                <a:gd name="T11" fmla="*/ 57 h 115"/>
                <a:gd name="T12" fmla="*/ 114 w 116"/>
                <a:gd name="T13" fmla="*/ 75 h 115"/>
                <a:gd name="T14" fmla="*/ 105 w 116"/>
                <a:gd name="T15" fmla="*/ 90 h 115"/>
                <a:gd name="T16" fmla="*/ 92 w 116"/>
                <a:gd name="T17" fmla="*/ 103 h 115"/>
                <a:gd name="T18" fmla="*/ 76 w 116"/>
                <a:gd name="T19" fmla="*/ 111 h 115"/>
                <a:gd name="T20" fmla="*/ 58 w 116"/>
                <a:gd name="T21" fmla="*/ 115 h 115"/>
                <a:gd name="T22" fmla="*/ 39 w 116"/>
                <a:gd name="T23" fmla="*/ 111 h 115"/>
                <a:gd name="T24" fmla="*/ 24 w 116"/>
                <a:gd name="T25" fmla="*/ 103 h 115"/>
                <a:gd name="T26" fmla="*/ 11 w 116"/>
                <a:gd name="T27" fmla="*/ 90 h 115"/>
                <a:gd name="T28" fmla="*/ 3 w 116"/>
                <a:gd name="T29" fmla="*/ 75 h 115"/>
                <a:gd name="T30" fmla="*/ 0 w 116"/>
                <a:gd name="T31" fmla="*/ 57 h 115"/>
                <a:gd name="T32" fmla="*/ 3 w 116"/>
                <a:gd name="T33" fmla="*/ 39 h 115"/>
                <a:gd name="T34" fmla="*/ 11 w 116"/>
                <a:gd name="T35" fmla="*/ 23 h 115"/>
                <a:gd name="T36" fmla="*/ 24 w 116"/>
                <a:gd name="T37" fmla="*/ 10 h 115"/>
                <a:gd name="T38" fmla="*/ 39 w 116"/>
                <a:gd name="T39" fmla="*/ 2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5" y="23"/>
                  </a:lnTo>
                  <a:lnTo>
                    <a:pt x="114" y="39"/>
                  </a:lnTo>
                  <a:lnTo>
                    <a:pt x="116" y="57"/>
                  </a:lnTo>
                  <a:lnTo>
                    <a:pt x="114" y="75"/>
                  </a:lnTo>
                  <a:lnTo>
                    <a:pt x="105" y="90"/>
                  </a:lnTo>
                  <a:lnTo>
                    <a:pt x="92" y="103"/>
                  </a:lnTo>
                  <a:lnTo>
                    <a:pt x="76" y="111"/>
                  </a:lnTo>
                  <a:lnTo>
                    <a:pt x="58" y="115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8" name="Freeform 449"/>
            <p:cNvSpPr>
              <a:spLocks/>
            </p:cNvSpPr>
            <p:nvPr/>
          </p:nvSpPr>
          <p:spPr bwMode="auto">
            <a:xfrm>
              <a:off x="5543550" y="4395788"/>
              <a:ext cx="19050" cy="19050"/>
            </a:xfrm>
            <a:custGeom>
              <a:avLst/>
              <a:gdLst>
                <a:gd name="T0" fmla="*/ 58 w 117"/>
                <a:gd name="T1" fmla="*/ 0 h 115"/>
                <a:gd name="T2" fmla="*/ 77 w 117"/>
                <a:gd name="T3" fmla="*/ 2 h 115"/>
                <a:gd name="T4" fmla="*/ 93 w 117"/>
                <a:gd name="T5" fmla="*/ 10 h 115"/>
                <a:gd name="T6" fmla="*/ 105 w 117"/>
                <a:gd name="T7" fmla="*/ 23 h 115"/>
                <a:gd name="T8" fmla="*/ 113 w 117"/>
                <a:gd name="T9" fmla="*/ 39 h 115"/>
                <a:gd name="T10" fmla="*/ 117 w 117"/>
                <a:gd name="T11" fmla="*/ 57 h 115"/>
                <a:gd name="T12" fmla="*/ 113 w 117"/>
                <a:gd name="T13" fmla="*/ 75 h 115"/>
                <a:gd name="T14" fmla="*/ 105 w 117"/>
                <a:gd name="T15" fmla="*/ 90 h 115"/>
                <a:gd name="T16" fmla="*/ 93 w 117"/>
                <a:gd name="T17" fmla="*/ 103 h 115"/>
                <a:gd name="T18" fmla="*/ 77 w 117"/>
                <a:gd name="T19" fmla="*/ 111 h 115"/>
                <a:gd name="T20" fmla="*/ 58 w 117"/>
                <a:gd name="T21" fmla="*/ 115 h 115"/>
                <a:gd name="T22" fmla="*/ 40 w 117"/>
                <a:gd name="T23" fmla="*/ 111 h 115"/>
                <a:gd name="T24" fmla="*/ 24 w 117"/>
                <a:gd name="T25" fmla="*/ 103 h 115"/>
                <a:gd name="T26" fmla="*/ 11 w 117"/>
                <a:gd name="T27" fmla="*/ 90 h 115"/>
                <a:gd name="T28" fmla="*/ 4 w 117"/>
                <a:gd name="T29" fmla="*/ 75 h 115"/>
                <a:gd name="T30" fmla="*/ 0 w 117"/>
                <a:gd name="T31" fmla="*/ 57 h 115"/>
                <a:gd name="T32" fmla="*/ 4 w 117"/>
                <a:gd name="T33" fmla="*/ 39 h 115"/>
                <a:gd name="T34" fmla="*/ 11 w 117"/>
                <a:gd name="T35" fmla="*/ 23 h 115"/>
                <a:gd name="T36" fmla="*/ 24 w 117"/>
                <a:gd name="T37" fmla="*/ 10 h 115"/>
                <a:gd name="T38" fmla="*/ 40 w 117"/>
                <a:gd name="T39" fmla="*/ 2 h 115"/>
                <a:gd name="T40" fmla="*/ 58 w 117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58" y="0"/>
                  </a:moveTo>
                  <a:lnTo>
                    <a:pt x="77" y="2"/>
                  </a:lnTo>
                  <a:lnTo>
                    <a:pt x="93" y="10"/>
                  </a:lnTo>
                  <a:lnTo>
                    <a:pt x="105" y="23"/>
                  </a:lnTo>
                  <a:lnTo>
                    <a:pt x="113" y="39"/>
                  </a:lnTo>
                  <a:lnTo>
                    <a:pt x="117" y="57"/>
                  </a:lnTo>
                  <a:lnTo>
                    <a:pt x="113" y="75"/>
                  </a:lnTo>
                  <a:lnTo>
                    <a:pt x="105" y="90"/>
                  </a:lnTo>
                  <a:lnTo>
                    <a:pt x="93" y="103"/>
                  </a:lnTo>
                  <a:lnTo>
                    <a:pt x="77" y="111"/>
                  </a:lnTo>
                  <a:lnTo>
                    <a:pt x="58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9" name="Freeform 450"/>
            <p:cNvSpPr>
              <a:spLocks/>
            </p:cNvSpPr>
            <p:nvPr/>
          </p:nvSpPr>
          <p:spPr bwMode="auto">
            <a:xfrm>
              <a:off x="5508625" y="4395788"/>
              <a:ext cx="19050" cy="19050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2 h 115"/>
                <a:gd name="T4" fmla="*/ 92 w 116"/>
                <a:gd name="T5" fmla="*/ 10 h 115"/>
                <a:gd name="T6" fmla="*/ 105 w 116"/>
                <a:gd name="T7" fmla="*/ 23 h 115"/>
                <a:gd name="T8" fmla="*/ 113 w 116"/>
                <a:gd name="T9" fmla="*/ 39 h 115"/>
                <a:gd name="T10" fmla="*/ 116 w 116"/>
                <a:gd name="T11" fmla="*/ 57 h 115"/>
                <a:gd name="T12" fmla="*/ 113 w 116"/>
                <a:gd name="T13" fmla="*/ 75 h 115"/>
                <a:gd name="T14" fmla="*/ 105 w 116"/>
                <a:gd name="T15" fmla="*/ 90 h 115"/>
                <a:gd name="T16" fmla="*/ 92 w 116"/>
                <a:gd name="T17" fmla="*/ 103 h 115"/>
                <a:gd name="T18" fmla="*/ 76 w 116"/>
                <a:gd name="T19" fmla="*/ 111 h 115"/>
                <a:gd name="T20" fmla="*/ 58 w 116"/>
                <a:gd name="T21" fmla="*/ 115 h 115"/>
                <a:gd name="T22" fmla="*/ 39 w 116"/>
                <a:gd name="T23" fmla="*/ 111 h 115"/>
                <a:gd name="T24" fmla="*/ 23 w 116"/>
                <a:gd name="T25" fmla="*/ 103 h 115"/>
                <a:gd name="T26" fmla="*/ 11 w 116"/>
                <a:gd name="T27" fmla="*/ 90 h 115"/>
                <a:gd name="T28" fmla="*/ 3 w 116"/>
                <a:gd name="T29" fmla="*/ 75 h 115"/>
                <a:gd name="T30" fmla="*/ 0 w 116"/>
                <a:gd name="T31" fmla="*/ 57 h 115"/>
                <a:gd name="T32" fmla="*/ 3 w 116"/>
                <a:gd name="T33" fmla="*/ 39 h 115"/>
                <a:gd name="T34" fmla="*/ 11 w 116"/>
                <a:gd name="T35" fmla="*/ 23 h 115"/>
                <a:gd name="T36" fmla="*/ 23 w 116"/>
                <a:gd name="T37" fmla="*/ 10 h 115"/>
                <a:gd name="T38" fmla="*/ 39 w 116"/>
                <a:gd name="T39" fmla="*/ 2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5" y="23"/>
                  </a:lnTo>
                  <a:lnTo>
                    <a:pt x="113" y="39"/>
                  </a:lnTo>
                  <a:lnTo>
                    <a:pt x="116" y="57"/>
                  </a:lnTo>
                  <a:lnTo>
                    <a:pt x="113" y="75"/>
                  </a:lnTo>
                  <a:lnTo>
                    <a:pt x="105" y="90"/>
                  </a:lnTo>
                  <a:lnTo>
                    <a:pt x="92" y="103"/>
                  </a:lnTo>
                  <a:lnTo>
                    <a:pt x="76" y="111"/>
                  </a:lnTo>
                  <a:lnTo>
                    <a:pt x="58" y="115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0" name="Freeform 451"/>
            <p:cNvSpPr>
              <a:spLocks/>
            </p:cNvSpPr>
            <p:nvPr/>
          </p:nvSpPr>
          <p:spPr bwMode="auto">
            <a:xfrm>
              <a:off x="5578475" y="4395788"/>
              <a:ext cx="19050" cy="19050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2 h 115"/>
                <a:gd name="T4" fmla="*/ 92 w 115"/>
                <a:gd name="T5" fmla="*/ 10 h 115"/>
                <a:gd name="T6" fmla="*/ 104 w 115"/>
                <a:gd name="T7" fmla="*/ 23 h 115"/>
                <a:gd name="T8" fmla="*/ 113 w 115"/>
                <a:gd name="T9" fmla="*/ 39 h 115"/>
                <a:gd name="T10" fmla="*/ 115 w 115"/>
                <a:gd name="T11" fmla="*/ 57 h 115"/>
                <a:gd name="T12" fmla="*/ 113 w 115"/>
                <a:gd name="T13" fmla="*/ 75 h 115"/>
                <a:gd name="T14" fmla="*/ 104 w 115"/>
                <a:gd name="T15" fmla="*/ 90 h 115"/>
                <a:gd name="T16" fmla="*/ 92 w 115"/>
                <a:gd name="T17" fmla="*/ 103 h 115"/>
                <a:gd name="T18" fmla="*/ 76 w 115"/>
                <a:gd name="T19" fmla="*/ 111 h 115"/>
                <a:gd name="T20" fmla="*/ 58 w 115"/>
                <a:gd name="T21" fmla="*/ 115 h 115"/>
                <a:gd name="T22" fmla="*/ 40 w 115"/>
                <a:gd name="T23" fmla="*/ 111 h 115"/>
                <a:gd name="T24" fmla="*/ 24 w 115"/>
                <a:gd name="T25" fmla="*/ 103 h 115"/>
                <a:gd name="T26" fmla="*/ 11 w 115"/>
                <a:gd name="T27" fmla="*/ 90 h 115"/>
                <a:gd name="T28" fmla="*/ 2 w 115"/>
                <a:gd name="T29" fmla="*/ 75 h 115"/>
                <a:gd name="T30" fmla="*/ 0 w 115"/>
                <a:gd name="T31" fmla="*/ 57 h 115"/>
                <a:gd name="T32" fmla="*/ 2 w 115"/>
                <a:gd name="T33" fmla="*/ 39 h 115"/>
                <a:gd name="T34" fmla="*/ 11 w 115"/>
                <a:gd name="T35" fmla="*/ 23 h 115"/>
                <a:gd name="T36" fmla="*/ 24 w 115"/>
                <a:gd name="T37" fmla="*/ 10 h 115"/>
                <a:gd name="T38" fmla="*/ 40 w 115"/>
                <a:gd name="T39" fmla="*/ 2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3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3" y="75"/>
                  </a:lnTo>
                  <a:lnTo>
                    <a:pt x="104" y="90"/>
                  </a:lnTo>
                  <a:lnTo>
                    <a:pt x="92" y="103"/>
                  </a:lnTo>
                  <a:lnTo>
                    <a:pt x="76" y="111"/>
                  </a:lnTo>
                  <a:lnTo>
                    <a:pt x="58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1" name="Freeform 452"/>
            <p:cNvSpPr>
              <a:spLocks/>
            </p:cNvSpPr>
            <p:nvPr/>
          </p:nvSpPr>
          <p:spPr bwMode="auto">
            <a:xfrm>
              <a:off x="5648325" y="4395788"/>
              <a:ext cx="19050" cy="19050"/>
            </a:xfrm>
            <a:custGeom>
              <a:avLst/>
              <a:gdLst>
                <a:gd name="T0" fmla="*/ 58 w 117"/>
                <a:gd name="T1" fmla="*/ 0 h 115"/>
                <a:gd name="T2" fmla="*/ 77 w 117"/>
                <a:gd name="T3" fmla="*/ 2 h 115"/>
                <a:gd name="T4" fmla="*/ 93 w 117"/>
                <a:gd name="T5" fmla="*/ 10 h 115"/>
                <a:gd name="T6" fmla="*/ 106 w 117"/>
                <a:gd name="T7" fmla="*/ 23 h 115"/>
                <a:gd name="T8" fmla="*/ 113 w 117"/>
                <a:gd name="T9" fmla="*/ 39 h 115"/>
                <a:gd name="T10" fmla="*/ 117 w 117"/>
                <a:gd name="T11" fmla="*/ 57 h 115"/>
                <a:gd name="T12" fmla="*/ 113 w 117"/>
                <a:gd name="T13" fmla="*/ 75 h 115"/>
                <a:gd name="T14" fmla="*/ 106 w 117"/>
                <a:gd name="T15" fmla="*/ 90 h 115"/>
                <a:gd name="T16" fmla="*/ 93 w 117"/>
                <a:gd name="T17" fmla="*/ 103 h 115"/>
                <a:gd name="T18" fmla="*/ 77 w 117"/>
                <a:gd name="T19" fmla="*/ 111 h 115"/>
                <a:gd name="T20" fmla="*/ 58 w 117"/>
                <a:gd name="T21" fmla="*/ 115 h 115"/>
                <a:gd name="T22" fmla="*/ 40 w 117"/>
                <a:gd name="T23" fmla="*/ 111 h 115"/>
                <a:gd name="T24" fmla="*/ 24 w 117"/>
                <a:gd name="T25" fmla="*/ 103 h 115"/>
                <a:gd name="T26" fmla="*/ 11 w 117"/>
                <a:gd name="T27" fmla="*/ 90 h 115"/>
                <a:gd name="T28" fmla="*/ 4 w 117"/>
                <a:gd name="T29" fmla="*/ 75 h 115"/>
                <a:gd name="T30" fmla="*/ 0 w 117"/>
                <a:gd name="T31" fmla="*/ 57 h 115"/>
                <a:gd name="T32" fmla="*/ 4 w 117"/>
                <a:gd name="T33" fmla="*/ 39 h 115"/>
                <a:gd name="T34" fmla="*/ 11 w 117"/>
                <a:gd name="T35" fmla="*/ 23 h 115"/>
                <a:gd name="T36" fmla="*/ 24 w 117"/>
                <a:gd name="T37" fmla="*/ 10 h 115"/>
                <a:gd name="T38" fmla="*/ 40 w 117"/>
                <a:gd name="T39" fmla="*/ 2 h 115"/>
                <a:gd name="T40" fmla="*/ 58 w 117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58" y="0"/>
                  </a:moveTo>
                  <a:lnTo>
                    <a:pt x="77" y="2"/>
                  </a:lnTo>
                  <a:lnTo>
                    <a:pt x="93" y="10"/>
                  </a:lnTo>
                  <a:lnTo>
                    <a:pt x="106" y="23"/>
                  </a:lnTo>
                  <a:lnTo>
                    <a:pt x="113" y="39"/>
                  </a:lnTo>
                  <a:lnTo>
                    <a:pt x="117" y="57"/>
                  </a:lnTo>
                  <a:lnTo>
                    <a:pt x="113" y="75"/>
                  </a:lnTo>
                  <a:lnTo>
                    <a:pt x="106" y="90"/>
                  </a:lnTo>
                  <a:lnTo>
                    <a:pt x="93" y="103"/>
                  </a:lnTo>
                  <a:lnTo>
                    <a:pt x="77" y="111"/>
                  </a:lnTo>
                  <a:lnTo>
                    <a:pt x="58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2" name="Freeform 453"/>
            <p:cNvSpPr>
              <a:spLocks/>
            </p:cNvSpPr>
            <p:nvPr/>
          </p:nvSpPr>
          <p:spPr bwMode="auto">
            <a:xfrm>
              <a:off x="5753100" y="4395788"/>
              <a:ext cx="19050" cy="19050"/>
            </a:xfrm>
            <a:custGeom>
              <a:avLst/>
              <a:gdLst>
                <a:gd name="T0" fmla="*/ 58 w 117"/>
                <a:gd name="T1" fmla="*/ 0 h 115"/>
                <a:gd name="T2" fmla="*/ 77 w 117"/>
                <a:gd name="T3" fmla="*/ 2 h 115"/>
                <a:gd name="T4" fmla="*/ 93 w 117"/>
                <a:gd name="T5" fmla="*/ 10 h 115"/>
                <a:gd name="T6" fmla="*/ 106 w 117"/>
                <a:gd name="T7" fmla="*/ 23 h 115"/>
                <a:gd name="T8" fmla="*/ 113 w 117"/>
                <a:gd name="T9" fmla="*/ 39 h 115"/>
                <a:gd name="T10" fmla="*/ 117 w 117"/>
                <a:gd name="T11" fmla="*/ 57 h 115"/>
                <a:gd name="T12" fmla="*/ 113 w 117"/>
                <a:gd name="T13" fmla="*/ 75 h 115"/>
                <a:gd name="T14" fmla="*/ 106 w 117"/>
                <a:gd name="T15" fmla="*/ 90 h 115"/>
                <a:gd name="T16" fmla="*/ 93 w 117"/>
                <a:gd name="T17" fmla="*/ 103 h 115"/>
                <a:gd name="T18" fmla="*/ 77 w 117"/>
                <a:gd name="T19" fmla="*/ 111 h 115"/>
                <a:gd name="T20" fmla="*/ 58 w 117"/>
                <a:gd name="T21" fmla="*/ 115 h 115"/>
                <a:gd name="T22" fmla="*/ 40 w 117"/>
                <a:gd name="T23" fmla="*/ 111 h 115"/>
                <a:gd name="T24" fmla="*/ 24 w 117"/>
                <a:gd name="T25" fmla="*/ 103 h 115"/>
                <a:gd name="T26" fmla="*/ 12 w 117"/>
                <a:gd name="T27" fmla="*/ 90 h 115"/>
                <a:gd name="T28" fmla="*/ 4 w 117"/>
                <a:gd name="T29" fmla="*/ 75 h 115"/>
                <a:gd name="T30" fmla="*/ 0 w 117"/>
                <a:gd name="T31" fmla="*/ 57 h 115"/>
                <a:gd name="T32" fmla="*/ 4 w 117"/>
                <a:gd name="T33" fmla="*/ 39 h 115"/>
                <a:gd name="T34" fmla="*/ 12 w 117"/>
                <a:gd name="T35" fmla="*/ 23 h 115"/>
                <a:gd name="T36" fmla="*/ 24 w 117"/>
                <a:gd name="T37" fmla="*/ 10 h 115"/>
                <a:gd name="T38" fmla="*/ 40 w 117"/>
                <a:gd name="T39" fmla="*/ 2 h 115"/>
                <a:gd name="T40" fmla="*/ 58 w 117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58" y="0"/>
                  </a:moveTo>
                  <a:lnTo>
                    <a:pt x="77" y="2"/>
                  </a:lnTo>
                  <a:lnTo>
                    <a:pt x="93" y="10"/>
                  </a:lnTo>
                  <a:lnTo>
                    <a:pt x="106" y="23"/>
                  </a:lnTo>
                  <a:lnTo>
                    <a:pt x="113" y="39"/>
                  </a:lnTo>
                  <a:lnTo>
                    <a:pt x="117" y="57"/>
                  </a:lnTo>
                  <a:lnTo>
                    <a:pt x="113" y="75"/>
                  </a:lnTo>
                  <a:lnTo>
                    <a:pt x="106" y="90"/>
                  </a:lnTo>
                  <a:lnTo>
                    <a:pt x="93" y="103"/>
                  </a:lnTo>
                  <a:lnTo>
                    <a:pt x="77" y="111"/>
                  </a:lnTo>
                  <a:lnTo>
                    <a:pt x="58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3" name="Freeform 454"/>
            <p:cNvSpPr>
              <a:spLocks/>
            </p:cNvSpPr>
            <p:nvPr/>
          </p:nvSpPr>
          <p:spPr bwMode="auto">
            <a:xfrm>
              <a:off x="5718175" y="4395788"/>
              <a:ext cx="19050" cy="19050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2 h 115"/>
                <a:gd name="T4" fmla="*/ 91 w 115"/>
                <a:gd name="T5" fmla="*/ 10 h 115"/>
                <a:gd name="T6" fmla="*/ 104 w 115"/>
                <a:gd name="T7" fmla="*/ 23 h 115"/>
                <a:gd name="T8" fmla="*/ 113 w 115"/>
                <a:gd name="T9" fmla="*/ 39 h 115"/>
                <a:gd name="T10" fmla="*/ 115 w 115"/>
                <a:gd name="T11" fmla="*/ 57 h 115"/>
                <a:gd name="T12" fmla="*/ 113 w 115"/>
                <a:gd name="T13" fmla="*/ 75 h 115"/>
                <a:gd name="T14" fmla="*/ 104 w 115"/>
                <a:gd name="T15" fmla="*/ 90 h 115"/>
                <a:gd name="T16" fmla="*/ 91 w 115"/>
                <a:gd name="T17" fmla="*/ 103 h 115"/>
                <a:gd name="T18" fmla="*/ 75 w 115"/>
                <a:gd name="T19" fmla="*/ 111 h 115"/>
                <a:gd name="T20" fmla="*/ 57 w 115"/>
                <a:gd name="T21" fmla="*/ 115 h 115"/>
                <a:gd name="T22" fmla="*/ 38 w 115"/>
                <a:gd name="T23" fmla="*/ 111 h 115"/>
                <a:gd name="T24" fmla="*/ 23 w 115"/>
                <a:gd name="T25" fmla="*/ 103 h 115"/>
                <a:gd name="T26" fmla="*/ 10 w 115"/>
                <a:gd name="T27" fmla="*/ 90 h 115"/>
                <a:gd name="T28" fmla="*/ 2 w 115"/>
                <a:gd name="T29" fmla="*/ 75 h 115"/>
                <a:gd name="T30" fmla="*/ 0 w 115"/>
                <a:gd name="T31" fmla="*/ 57 h 115"/>
                <a:gd name="T32" fmla="*/ 2 w 115"/>
                <a:gd name="T33" fmla="*/ 39 h 115"/>
                <a:gd name="T34" fmla="*/ 10 w 115"/>
                <a:gd name="T35" fmla="*/ 23 h 115"/>
                <a:gd name="T36" fmla="*/ 23 w 115"/>
                <a:gd name="T37" fmla="*/ 10 h 115"/>
                <a:gd name="T38" fmla="*/ 38 w 115"/>
                <a:gd name="T39" fmla="*/ 2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2"/>
                  </a:lnTo>
                  <a:lnTo>
                    <a:pt x="91" y="10"/>
                  </a:lnTo>
                  <a:lnTo>
                    <a:pt x="104" y="23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3" y="75"/>
                  </a:lnTo>
                  <a:lnTo>
                    <a:pt x="104" y="90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7" y="115"/>
                  </a:lnTo>
                  <a:lnTo>
                    <a:pt x="38" y="111"/>
                  </a:lnTo>
                  <a:lnTo>
                    <a:pt x="23" y="103"/>
                  </a:lnTo>
                  <a:lnTo>
                    <a:pt x="10" y="90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4" name="Freeform 455"/>
            <p:cNvSpPr>
              <a:spLocks/>
            </p:cNvSpPr>
            <p:nvPr/>
          </p:nvSpPr>
          <p:spPr bwMode="auto">
            <a:xfrm>
              <a:off x="5683250" y="4395788"/>
              <a:ext cx="19050" cy="19050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2 h 115"/>
                <a:gd name="T4" fmla="*/ 92 w 116"/>
                <a:gd name="T5" fmla="*/ 10 h 115"/>
                <a:gd name="T6" fmla="*/ 104 w 116"/>
                <a:gd name="T7" fmla="*/ 23 h 115"/>
                <a:gd name="T8" fmla="*/ 113 w 116"/>
                <a:gd name="T9" fmla="*/ 39 h 115"/>
                <a:gd name="T10" fmla="*/ 116 w 116"/>
                <a:gd name="T11" fmla="*/ 57 h 115"/>
                <a:gd name="T12" fmla="*/ 113 w 116"/>
                <a:gd name="T13" fmla="*/ 75 h 115"/>
                <a:gd name="T14" fmla="*/ 104 w 116"/>
                <a:gd name="T15" fmla="*/ 90 h 115"/>
                <a:gd name="T16" fmla="*/ 92 w 116"/>
                <a:gd name="T17" fmla="*/ 103 h 115"/>
                <a:gd name="T18" fmla="*/ 76 w 116"/>
                <a:gd name="T19" fmla="*/ 111 h 115"/>
                <a:gd name="T20" fmla="*/ 58 w 116"/>
                <a:gd name="T21" fmla="*/ 115 h 115"/>
                <a:gd name="T22" fmla="*/ 40 w 116"/>
                <a:gd name="T23" fmla="*/ 111 h 115"/>
                <a:gd name="T24" fmla="*/ 24 w 116"/>
                <a:gd name="T25" fmla="*/ 103 h 115"/>
                <a:gd name="T26" fmla="*/ 11 w 116"/>
                <a:gd name="T27" fmla="*/ 90 h 115"/>
                <a:gd name="T28" fmla="*/ 2 w 116"/>
                <a:gd name="T29" fmla="*/ 75 h 115"/>
                <a:gd name="T30" fmla="*/ 0 w 116"/>
                <a:gd name="T31" fmla="*/ 57 h 115"/>
                <a:gd name="T32" fmla="*/ 2 w 116"/>
                <a:gd name="T33" fmla="*/ 39 h 115"/>
                <a:gd name="T34" fmla="*/ 11 w 116"/>
                <a:gd name="T35" fmla="*/ 23 h 115"/>
                <a:gd name="T36" fmla="*/ 24 w 116"/>
                <a:gd name="T37" fmla="*/ 10 h 115"/>
                <a:gd name="T38" fmla="*/ 40 w 116"/>
                <a:gd name="T39" fmla="*/ 2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3"/>
                  </a:lnTo>
                  <a:lnTo>
                    <a:pt x="113" y="39"/>
                  </a:lnTo>
                  <a:lnTo>
                    <a:pt x="116" y="57"/>
                  </a:lnTo>
                  <a:lnTo>
                    <a:pt x="113" y="75"/>
                  </a:lnTo>
                  <a:lnTo>
                    <a:pt x="104" y="90"/>
                  </a:lnTo>
                  <a:lnTo>
                    <a:pt x="92" y="103"/>
                  </a:lnTo>
                  <a:lnTo>
                    <a:pt x="76" y="111"/>
                  </a:lnTo>
                  <a:lnTo>
                    <a:pt x="58" y="115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" name="Freeform 456"/>
            <p:cNvSpPr>
              <a:spLocks/>
            </p:cNvSpPr>
            <p:nvPr/>
          </p:nvSpPr>
          <p:spPr bwMode="auto">
            <a:xfrm>
              <a:off x="5508625" y="4714875"/>
              <a:ext cx="19050" cy="17463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1 h 115"/>
                <a:gd name="T6" fmla="*/ 105 w 116"/>
                <a:gd name="T7" fmla="*/ 24 h 115"/>
                <a:gd name="T8" fmla="*/ 113 w 116"/>
                <a:gd name="T9" fmla="*/ 39 h 115"/>
                <a:gd name="T10" fmla="*/ 116 w 116"/>
                <a:gd name="T11" fmla="*/ 57 h 115"/>
                <a:gd name="T12" fmla="*/ 113 w 116"/>
                <a:gd name="T13" fmla="*/ 75 h 115"/>
                <a:gd name="T14" fmla="*/ 105 w 116"/>
                <a:gd name="T15" fmla="*/ 91 h 115"/>
                <a:gd name="T16" fmla="*/ 92 w 116"/>
                <a:gd name="T17" fmla="*/ 104 h 115"/>
                <a:gd name="T18" fmla="*/ 76 w 116"/>
                <a:gd name="T19" fmla="*/ 112 h 115"/>
                <a:gd name="T20" fmla="*/ 58 w 116"/>
                <a:gd name="T21" fmla="*/ 115 h 115"/>
                <a:gd name="T22" fmla="*/ 39 w 116"/>
                <a:gd name="T23" fmla="*/ 112 h 115"/>
                <a:gd name="T24" fmla="*/ 23 w 116"/>
                <a:gd name="T25" fmla="*/ 104 h 115"/>
                <a:gd name="T26" fmla="*/ 11 w 116"/>
                <a:gd name="T27" fmla="*/ 91 h 115"/>
                <a:gd name="T28" fmla="*/ 3 w 116"/>
                <a:gd name="T29" fmla="*/ 75 h 115"/>
                <a:gd name="T30" fmla="*/ 0 w 116"/>
                <a:gd name="T31" fmla="*/ 57 h 115"/>
                <a:gd name="T32" fmla="*/ 3 w 116"/>
                <a:gd name="T33" fmla="*/ 39 h 115"/>
                <a:gd name="T34" fmla="*/ 11 w 116"/>
                <a:gd name="T35" fmla="*/ 24 h 115"/>
                <a:gd name="T36" fmla="*/ 23 w 116"/>
                <a:gd name="T37" fmla="*/ 11 h 115"/>
                <a:gd name="T38" fmla="*/ 39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6" y="57"/>
                  </a:lnTo>
                  <a:lnTo>
                    <a:pt x="113" y="75"/>
                  </a:lnTo>
                  <a:lnTo>
                    <a:pt x="105" y="91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" name="Freeform 457"/>
            <p:cNvSpPr>
              <a:spLocks/>
            </p:cNvSpPr>
            <p:nvPr/>
          </p:nvSpPr>
          <p:spPr bwMode="auto">
            <a:xfrm>
              <a:off x="5578475" y="4714875"/>
              <a:ext cx="19050" cy="17463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2 w 115"/>
                <a:gd name="T5" fmla="*/ 11 h 115"/>
                <a:gd name="T6" fmla="*/ 104 w 115"/>
                <a:gd name="T7" fmla="*/ 24 h 115"/>
                <a:gd name="T8" fmla="*/ 113 w 115"/>
                <a:gd name="T9" fmla="*/ 39 h 115"/>
                <a:gd name="T10" fmla="*/ 115 w 115"/>
                <a:gd name="T11" fmla="*/ 57 h 115"/>
                <a:gd name="T12" fmla="*/ 113 w 115"/>
                <a:gd name="T13" fmla="*/ 75 h 115"/>
                <a:gd name="T14" fmla="*/ 104 w 115"/>
                <a:gd name="T15" fmla="*/ 91 h 115"/>
                <a:gd name="T16" fmla="*/ 92 w 115"/>
                <a:gd name="T17" fmla="*/ 104 h 115"/>
                <a:gd name="T18" fmla="*/ 76 w 115"/>
                <a:gd name="T19" fmla="*/ 112 h 115"/>
                <a:gd name="T20" fmla="*/ 58 w 115"/>
                <a:gd name="T21" fmla="*/ 115 h 115"/>
                <a:gd name="T22" fmla="*/ 40 w 115"/>
                <a:gd name="T23" fmla="*/ 112 h 115"/>
                <a:gd name="T24" fmla="*/ 24 w 115"/>
                <a:gd name="T25" fmla="*/ 104 h 115"/>
                <a:gd name="T26" fmla="*/ 11 w 115"/>
                <a:gd name="T27" fmla="*/ 91 h 115"/>
                <a:gd name="T28" fmla="*/ 2 w 115"/>
                <a:gd name="T29" fmla="*/ 75 h 115"/>
                <a:gd name="T30" fmla="*/ 0 w 115"/>
                <a:gd name="T31" fmla="*/ 57 h 115"/>
                <a:gd name="T32" fmla="*/ 2 w 115"/>
                <a:gd name="T33" fmla="*/ 39 h 115"/>
                <a:gd name="T34" fmla="*/ 11 w 115"/>
                <a:gd name="T35" fmla="*/ 24 h 115"/>
                <a:gd name="T36" fmla="*/ 24 w 115"/>
                <a:gd name="T37" fmla="*/ 11 h 115"/>
                <a:gd name="T38" fmla="*/ 40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4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3" y="75"/>
                  </a:lnTo>
                  <a:lnTo>
                    <a:pt x="104" y="91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7" name="Freeform 458"/>
            <p:cNvSpPr>
              <a:spLocks/>
            </p:cNvSpPr>
            <p:nvPr/>
          </p:nvSpPr>
          <p:spPr bwMode="auto">
            <a:xfrm>
              <a:off x="5753100" y="4714875"/>
              <a:ext cx="19050" cy="17463"/>
            </a:xfrm>
            <a:custGeom>
              <a:avLst/>
              <a:gdLst>
                <a:gd name="T0" fmla="*/ 58 w 117"/>
                <a:gd name="T1" fmla="*/ 0 h 115"/>
                <a:gd name="T2" fmla="*/ 77 w 117"/>
                <a:gd name="T3" fmla="*/ 3 h 115"/>
                <a:gd name="T4" fmla="*/ 93 w 117"/>
                <a:gd name="T5" fmla="*/ 11 h 115"/>
                <a:gd name="T6" fmla="*/ 106 w 117"/>
                <a:gd name="T7" fmla="*/ 24 h 115"/>
                <a:gd name="T8" fmla="*/ 113 w 117"/>
                <a:gd name="T9" fmla="*/ 39 h 115"/>
                <a:gd name="T10" fmla="*/ 117 w 117"/>
                <a:gd name="T11" fmla="*/ 57 h 115"/>
                <a:gd name="T12" fmla="*/ 113 w 117"/>
                <a:gd name="T13" fmla="*/ 75 h 115"/>
                <a:gd name="T14" fmla="*/ 106 w 117"/>
                <a:gd name="T15" fmla="*/ 91 h 115"/>
                <a:gd name="T16" fmla="*/ 93 w 117"/>
                <a:gd name="T17" fmla="*/ 104 h 115"/>
                <a:gd name="T18" fmla="*/ 77 w 117"/>
                <a:gd name="T19" fmla="*/ 112 h 115"/>
                <a:gd name="T20" fmla="*/ 58 w 117"/>
                <a:gd name="T21" fmla="*/ 115 h 115"/>
                <a:gd name="T22" fmla="*/ 40 w 117"/>
                <a:gd name="T23" fmla="*/ 112 h 115"/>
                <a:gd name="T24" fmla="*/ 24 w 117"/>
                <a:gd name="T25" fmla="*/ 104 h 115"/>
                <a:gd name="T26" fmla="*/ 12 w 117"/>
                <a:gd name="T27" fmla="*/ 91 h 115"/>
                <a:gd name="T28" fmla="*/ 4 w 117"/>
                <a:gd name="T29" fmla="*/ 75 h 115"/>
                <a:gd name="T30" fmla="*/ 0 w 117"/>
                <a:gd name="T31" fmla="*/ 57 h 115"/>
                <a:gd name="T32" fmla="*/ 4 w 117"/>
                <a:gd name="T33" fmla="*/ 39 h 115"/>
                <a:gd name="T34" fmla="*/ 12 w 117"/>
                <a:gd name="T35" fmla="*/ 24 h 115"/>
                <a:gd name="T36" fmla="*/ 24 w 117"/>
                <a:gd name="T37" fmla="*/ 11 h 115"/>
                <a:gd name="T38" fmla="*/ 40 w 117"/>
                <a:gd name="T39" fmla="*/ 3 h 115"/>
                <a:gd name="T40" fmla="*/ 58 w 117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58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3" y="39"/>
                  </a:lnTo>
                  <a:lnTo>
                    <a:pt x="117" y="57"/>
                  </a:lnTo>
                  <a:lnTo>
                    <a:pt x="113" y="75"/>
                  </a:lnTo>
                  <a:lnTo>
                    <a:pt x="106" y="91"/>
                  </a:lnTo>
                  <a:lnTo>
                    <a:pt x="93" y="104"/>
                  </a:lnTo>
                  <a:lnTo>
                    <a:pt x="77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8" name="Freeform 459"/>
            <p:cNvSpPr>
              <a:spLocks/>
            </p:cNvSpPr>
            <p:nvPr/>
          </p:nvSpPr>
          <p:spPr bwMode="auto">
            <a:xfrm>
              <a:off x="5718175" y="4714875"/>
              <a:ext cx="19050" cy="17463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1 w 115"/>
                <a:gd name="T5" fmla="*/ 11 h 115"/>
                <a:gd name="T6" fmla="*/ 104 w 115"/>
                <a:gd name="T7" fmla="*/ 24 h 115"/>
                <a:gd name="T8" fmla="*/ 113 w 115"/>
                <a:gd name="T9" fmla="*/ 39 h 115"/>
                <a:gd name="T10" fmla="*/ 115 w 115"/>
                <a:gd name="T11" fmla="*/ 57 h 115"/>
                <a:gd name="T12" fmla="*/ 113 w 115"/>
                <a:gd name="T13" fmla="*/ 75 h 115"/>
                <a:gd name="T14" fmla="*/ 104 w 115"/>
                <a:gd name="T15" fmla="*/ 91 h 115"/>
                <a:gd name="T16" fmla="*/ 91 w 115"/>
                <a:gd name="T17" fmla="*/ 104 h 115"/>
                <a:gd name="T18" fmla="*/ 75 w 115"/>
                <a:gd name="T19" fmla="*/ 112 h 115"/>
                <a:gd name="T20" fmla="*/ 57 w 115"/>
                <a:gd name="T21" fmla="*/ 115 h 115"/>
                <a:gd name="T22" fmla="*/ 38 w 115"/>
                <a:gd name="T23" fmla="*/ 112 h 115"/>
                <a:gd name="T24" fmla="*/ 23 w 115"/>
                <a:gd name="T25" fmla="*/ 104 h 115"/>
                <a:gd name="T26" fmla="*/ 10 w 115"/>
                <a:gd name="T27" fmla="*/ 91 h 115"/>
                <a:gd name="T28" fmla="*/ 2 w 115"/>
                <a:gd name="T29" fmla="*/ 75 h 115"/>
                <a:gd name="T30" fmla="*/ 0 w 115"/>
                <a:gd name="T31" fmla="*/ 57 h 115"/>
                <a:gd name="T32" fmla="*/ 2 w 115"/>
                <a:gd name="T33" fmla="*/ 39 h 115"/>
                <a:gd name="T34" fmla="*/ 10 w 115"/>
                <a:gd name="T35" fmla="*/ 24 h 115"/>
                <a:gd name="T36" fmla="*/ 23 w 115"/>
                <a:gd name="T37" fmla="*/ 11 h 115"/>
                <a:gd name="T38" fmla="*/ 38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3" y="39"/>
                  </a:lnTo>
                  <a:lnTo>
                    <a:pt x="115" y="57"/>
                  </a:lnTo>
                  <a:lnTo>
                    <a:pt x="113" y="75"/>
                  </a:lnTo>
                  <a:lnTo>
                    <a:pt x="104" y="91"/>
                  </a:lnTo>
                  <a:lnTo>
                    <a:pt x="91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3" y="104"/>
                  </a:lnTo>
                  <a:lnTo>
                    <a:pt x="10" y="91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9" name="Freeform 460"/>
            <p:cNvSpPr>
              <a:spLocks/>
            </p:cNvSpPr>
            <p:nvPr/>
          </p:nvSpPr>
          <p:spPr bwMode="auto">
            <a:xfrm>
              <a:off x="5788025" y="4714875"/>
              <a:ext cx="19050" cy="17463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3 w 116"/>
                <a:gd name="T5" fmla="*/ 11 h 115"/>
                <a:gd name="T6" fmla="*/ 104 w 116"/>
                <a:gd name="T7" fmla="*/ 24 h 115"/>
                <a:gd name="T8" fmla="*/ 113 w 116"/>
                <a:gd name="T9" fmla="*/ 39 h 115"/>
                <a:gd name="T10" fmla="*/ 116 w 116"/>
                <a:gd name="T11" fmla="*/ 57 h 115"/>
                <a:gd name="T12" fmla="*/ 113 w 116"/>
                <a:gd name="T13" fmla="*/ 75 h 115"/>
                <a:gd name="T14" fmla="*/ 104 w 116"/>
                <a:gd name="T15" fmla="*/ 91 h 115"/>
                <a:gd name="T16" fmla="*/ 93 w 116"/>
                <a:gd name="T17" fmla="*/ 104 h 115"/>
                <a:gd name="T18" fmla="*/ 76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4 h 115"/>
                <a:gd name="T26" fmla="*/ 11 w 116"/>
                <a:gd name="T27" fmla="*/ 91 h 115"/>
                <a:gd name="T28" fmla="*/ 3 w 116"/>
                <a:gd name="T29" fmla="*/ 75 h 115"/>
                <a:gd name="T30" fmla="*/ 0 w 116"/>
                <a:gd name="T31" fmla="*/ 57 h 115"/>
                <a:gd name="T32" fmla="*/ 3 w 116"/>
                <a:gd name="T33" fmla="*/ 39 h 115"/>
                <a:gd name="T34" fmla="*/ 11 w 116"/>
                <a:gd name="T35" fmla="*/ 24 h 115"/>
                <a:gd name="T36" fmla="*/ 24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4" y="24"/>
                  </a:lnTo>
                  <a:lnTo>
                    <a:pt x="113" y="39"/>
                  </a:lnTo>
                  <a:lnTo>
                    <a:pt x="116" y="57"/>
                  </a:lnTo>
                  <a:lnTo>
                    <a:pt x="113" y="75"/>
                  </a:lnTo>
                  <a:lnTo>
                    <a:pt x="104" y="91"/>
                  </a:lnTo>
                  <a:lnTo>
                    <a:pt x="93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0" name="Freeform 461"/>
            <p:cNvSpPr>
              <a:spLocks/>
            </p:cNvSpPr>
            <p:nvPr/>
          </p:nvSpPr>
          <p:spPr bwMode="auto">
            <a:xfrm>
              <a:off x="5648325" y="4714875"/>
              <a:ext cx="19050" cy="17463"/>
            </a:xfrm>
            <a:custGeom>
              <a:avLst/>
              <a:gdLst>
                <a:gd name="T0" fmla="*/ 58 w 117"/>
                <a:gd name="T1" fmla="*/ 0 h 115"/>
                <a:gd name="T2" fmla="*/ 77 w 117"/>
                <a:gd name="T3" fmla="*/ 3 h 115"/>
                <a:gd name="T4" fmla="*/ 93 w 117"/>
                <a:gd name="T5" fmla="*/ 11 h 115"/>
                <a:gd name="T6" fmla="*/ 106 w 117"/>
                <a:gd name="T7" fmla="*/ 24 h 115"/>
                <a:gd name="T8" fmla="*/ 113 w 117"/>
                <a:gd name="T9" fmla="*/ 39 h 115"/>
                <a:gd name="T10" fmla="*/ 117 w 117"/>
                <a:gd name="T11" fmla="*/ 57 h 115"/>
                <a:gd name="T12" fmla="*/ 113 w 117"/>
                <a:gd name="T13" fmla="*/ 75 h 115"/>
                <a:gd name="T14" fmla="*/ 106 w 117"/>
                <a:gd name="T15" fmla="*/ 91 h 115"/>
                <a:gd name="T16" fmla="*/ 93 w 117"/>
                <a:gd name="T17" fmla="*/ 104 h 115"/>
                <a:gd name="T18" fmla="*/ 77 w 117"/>
                <a:gd name="T19" fmla="*/ 112 h 115"/>
                <a:gd name="T20" fmla="*/ 58 w 117"/>
                <a:gd name="T21" fmla="*/ 115 h 115"/>
                <a:gd name="T22" fmla="*/ 40 w 117"/>
                <a:gd name="T23" fmla="*/ 112 h 115"/>
                <a:gd name="T24" fmla="*/ 24 w 117"/>
                <a:gd name="T25" fmla="*/ 104 h 115"/>
                <a:gd name="T26" fmla="*/ 11 w 117"/>
                <a:gd name="T27" fmla="*/ 91 h 115"/>
                <a:gd name="T28" fmla="*/ 4 w 117"/>
                <a:gd name="T29" fmla="*/ 75 h 115"/>
                <a:gd name="T30" fmla="*/ 0 w 117"/>
                <a:gd name="T31" fmla="*/ 57 h 115"/>
                <a:gd name="T32" fmla="*/ 4 w 117"/>
                <a:gd name="T33" fmla="*/ 39 h 115"/>
                <a:gd name="T34" fmla="*/ 11 w 117"/>
                <a:gd name="T35" fmla="*/ 24 h 115"/>
                <a:gd name="T36" fmla="*/ 24 w 117"/>
                <a:gd name="T37" fmla="*/ 11 h 115"/>
                <a:gd name="T38" fmla="*/ 40 w 117"/>
                <a:gd name="T39" fmla="*/ 3 h 115"/>
                <a:gd name="T40" fmla="*/ 58 w 117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58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3" y="39"/>
                  </a:lnTo>
                  <a:lnTo>
                    <a:pt x="117" y="57"/>
                  </a:lnTo>
                  <a:lnTo>
                    <a:pt x="113" y="75"/>
                  </a:lnTo>
                  <a:lnTo>
                    <a:pt x="106" y="91"/>
                  </a:lnTo>
                  <a:lnTo>
                    <a:pt x="93" y="104"/>
                  </a:lnTo>
                  <a:lnTo>
                    <a:pt x="77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1" name="Freeform 462"/>
            <p:cNvSpPr>
              <a:spLocks/>
            </p:cNvSpPr>
            <p:nvPr/>
          </p:nvSpPr>
          <p:spPr bwMode="auto">
            <a:xfrm>
              <a:off x="5613400" y="4714875"/>
              <a:ext cx="19050" cy="17463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1 h 115"/>
                <a:gd name="T6" fmla="*/ 105 w 116"/>
                <a:gd name="T7" fmla="*/ 24 h 115"/>
                <a:gd name="T8" fmla="*/ 114 w 116"/>
                <a:gd name="T9" fmla="*/ 39 h 115"/>
                <a:gd name="T10" fmla="*/ 116 w 116"/>
                <a:gd name="T11" fmla="*/ 57 h 115"/>
                <a:gd name="T12" fmla="*/ 114 w 116"/>
                <a:gd name="T13" fmla="*/ 75 h 115"/>
                <a:gd name="T14" fmla="*/ 105 w 116"/>
                <a:gd name="T15" fmla="*/ 91 h 115"/>
                <a:gd name="T16" fmla="*/ 92 w 116"/>
                <a:gd name="T17" fmla="*/ 104 h 115"/>
                <a:gd name="T18" fmla="*/ 76 w 116"/>
                <a:gd name="T19" fmla="*/ 112 h 115"/>
                <a:gd name="T20" fmla="*/ 58 w 116"/>
                <a:gd name="T21" fmla="*/ 115 h 115"/>
                <a:gd name="T22" fmla="*/ 39 w 116"/>
                <a:gd name="T23" fmla="*/ 112 h 115"/>
                <a:gd name="T24" fmla="*/ 24 w 116"/>
                <a:gd name="T25" fmla="*/ 104 h 115"/>
                <a:gd name="T26" fmla="*/ 11 w 116"/>
                <a:gd name="T27" fmla="*/ 91 h 115"/>
                <a:gd name="T28" fmla="*/ 3 w 116"/>
                <a:gd name="T29" fmla="*/ 75 h 115"/>
                <a:gd name="T30" fmla="*/ 0 w 116"/>
                <a:gd name="T31" fmla="*/ 57 h 115"/>
                <a:gd name="T32" fmla="*/ 3 w 116"/>
                <a:gd name="T33" fmla="*/ 39 h 115"/>
                <a:gd name="T34" fmla="*/ 11 w 116"/>
                <a:gd name="T35" fmla="*/ 24 h 115"/>
                <a:gd name="T36" fmla="*/ 24 w 116"/>
                <a:gd name="T37" fmla="*/ 11 h 115"/>
                <a:gd name="T38" fmla="*/ 39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4" y="39"/>
                  </a:lnTo>
                  <a:lnTo>
                    <a:pt x="116" y="57"/>
                  </a:lnTo>
                  <a:lnTo>
                    <a:pt x="114" y="75"/>
                  </a:lnTo>
                  <a:lnTo>
                    <a:pt x="105" y="91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2" name="Freeform 463"/>
            <p:cNvSpPr>
              <a:spLocks/>
            </p:cNvSpPr>
            <p:nvPr/>
          </p:nvSpPr>
          <p:spPr bwMode="auto">
            <a:xfrm>
              <a:off x="5683250" y="4714875"/>
              <a:ext cx="19050" cy="17463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1 h 115"/>
                <a:gd name="T6" fmla="*/ 104 w 116"/>
                <a:gd name="T7" fmla="*/ 24 h 115"/>
                <a:gd name="T8" fmla="*/ 113 w 116"/>
                <a:gd name="T9" fmla="*/ 39 h 115"/>
                <a:gd name="T10" fmla="*/ 116 w 116"/>
                <a:gd name="T11" fmla="*/ 57 h 115"/>
                <a:gd name="T12" fmla="*/ 113 w 116"/>
                <a:gd name="T13" fmla="*/ 75 h 115"/>
                <a:gd name="T14" fmla="*/ 104 w 116"/>
                <a:gd name="T15" fmla="*/ 91 h 115"/>
                <a:gd name="T16" fmla="*/ 92 w 116"/>
                <a:gd name="T17" fmla="*/ 104 h 115"/>
                <a:gd name="T18" fmla="*/ 76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4 h 115"/>
                <a:gd name="T26" fmla="*/ 11 w 116"/>
                <a:gd name="T27" fmla="*/ 91 h 115"/>
                <a:gd name="T28" fmla="*/ 2 w 116"/>
                <a:gd name="T29" fmla="*/ 75 h 115"/>
                <a:gd name="T30" fmla="*/ 0 w 116"/>
                <a:gd name="T31" fmla="*/ 57 h 115"/>
                <a:gd name="T32" fmla="*/ 2 w 116"/>
                <a:gd name="T33" fmla="*/ 39 h 115"/>
                <a:gd name="T34" fmla="*/ 11 w 116"/>
                <a:gd name="T35" fmla="*/ 24 h 115"/>
                <a:gd name="T36" fmla="*/ 24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4"/>
                  </a:lnTo>
                  <a:lnTo>
                    <a:pt x="113" y="39"/>
                  </a:lnTo>
                  <a:lnTo>
                    <a:pt x="116" y="57"/>
                  </a:lnTo>
                  <a:lnTo>
                    <a:pt x="113" y="75"/>
                  </a:lnTo>
                  <a:lnTo>
                    <a:pt x="104" y="91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3" name="Freeform 464"/>
            <p:cNvSpPr>
              <a:spLocks/>
            </p:cNvSpPr>
            <p:nvPr/>
          </p:nvSpPr>
          <p:spPr bwMode="auto">
            <a:xfrm>
              <a:off x="5543550" y="4714875"/>
              <a:ext cx="19050" cy="17463"/>
            </a:xfrm>
            <a:custGeom>
              <a:avLst/>
              <a:gdLst>
                <a:gd name="T0" fmla="*/ 58 w 117"/>
                <a:gd name="T1" fmla="*/ 0 h 115"/>
                <a:gd name="T2" fmla="*/ 77 w 117"/>
                <a:gd name="T3" fmla="*/ 3 h 115"/>
                <a:gd name="T4" fmla="*/ 93 w 117"/>
                <a:gd name="T5" fmla="*/ 11 h 115"/>
                <a:gd name="T6" fmla="*/ 105 w 117"/>
                <a:gd name="T7" fmla="*/ 24 h 115"/>
                <a:gd name="T8" fmla="*/ 113 w 117"/>
                <a:gd name="T9" fmla="*/ 39 h 115"/>
                <a:gd name="T10" fmla="*/ 117 w 117"/>
                <a:gd name="T11" fmla="*/ 57 h 115"/>
                <a:gd name="T12" fmla="*/ 113 w 117"/>
                <a:gd name="T13" fmla="*/ 75 h 115"/>
                <a:gd name="T14" fmla="*/ 105 w 117"/>
                <a:gd name="T15" fmla="*/ 91 h 115"/>
                <a:gd name="T16" fmla="*/ 93 w 117"/>
                <a:gd name="T17" fmla="*/ 104 h 115"/>
                <a:gd name="T18" fmla="*/ 77 w 117"/>
                <a:gd name="T19" fmla="*/ 112 h 115"/>
                <a:gd name="T20" fmla="*/ 58 w 117"/>
                <a:gd name="T21" fmla="*/ 115 h 115"/>
                <a:gd name="T22" fmla="*/ 40 w 117"/>
                <a:gd name="T23" fmla="*/ 112 h 115"/>
                <a:gd name="T24" fmla="*/ 24 w 117"/>
                <a:gd name="T25" fmla="*/ 104 h 115"/>
                <a:gd name="T26" fmla="*/ 11 w 117"/>
                <a:gd name="T27" fmla="*/ 91 h 115"/>
                <a:gd name="T28" fmla="*/ 4 w 117"/>
                <a:gd name="T29" fmla="*/ 75 h 115"/>
                <a:gd name="T30" fmla="*/ 0 w 117"/>
                <a:gd name="T31" fmla="*/ 57 h 115"/>
                <a:gd name="T32" fmla="*/ 4 w 117"/>
                <a:gd name="T33" fmla="*/ 39 h 115"/>
                <a:gd name="T34" fmla="*/ 11 w 117"/>
                <a:gd name="T35" fmla="*/ 24 h 115"/>
                <a:gd name="T36" fmla="*/ 24 w 117"/>
                <a:gd name="T37" fmla="*/ 11 h 115"/>
                <a:gd name="T38" fmla="*/ 40 w 117"/>
                <a:gd name="T39" fmla="*/ 3 h 115"/>
                <a:gd name="T40" fmla="*/ 58 w 117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58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7" y="57"/>
                  </a:lnTo>
                  <a:lnTo>
                    <a:pt x="113" y="75"/>
                  </a:lnTo>
                  <a:lnTo>
                    <a:pt x="105" y="91"/>
                  </a:lnTo>
                  <a:lnTo>
                    <a:pt x="93" y="104"/>
                  </a:lnTo>
                  <a:lnTo>
                    <a:pt x="77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13" name="Group 1112"/>
          <p:cNvGrpSpPr/>
          <p:nvPr/>
        </p:nvGrpSpPr>
        <p:grpSpPr>
          <a:xfrm>
            <a:off x="4503983" y="4237684"/>
            <a:ext cx="368300" cy="546100"/>
            <a:chOff x="4529138" y="4232275"/>
            <a:chExt cx="368300" cy="546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08" name="Freeform 469"/>
            <p:cNvSpPr>
              <a:spLocks noEditPoints="1"/>
            </p:cNvSpPr>
            <p:nvPr/>
          </p:nvSpPr>
          <p:spPr bwMode="auto">
            <a:xfrm>
              <a:off x="4529138" y="4232275"/>
              <a:ext cx="368300" cy="546100"/>
            </a:xfrm>
            <a:custGeom>
              <a:avLst/>
              <a:gdLst>
                <a:gd name="T0" fmla="*/ 1218 w 2321"/>
                <a:gd name="T1" fmla="*/ 619 h 3439"/>
                <a:gd name="T2" fmla="*/ 1209 w 2321"/>
                <a:gd name="T3" fmla="*/ 662 h 3439"/>
                <a:gd name="T4" fmla="*/ 1173 w 2321"/>
                <a:gd name="T5" fmla="*/ 686 h 3439"/>
                <a:gd name="T6" fmla="*/ 1130 w 2321"/>
                <a:gd name="T7" fmla="*/ 680 h 3439"/>
                <a:gd name="T8" fmla="*/ 1064 w 2321"/>
                <a:gd name="T9" fmla="*/ 568 h 3439"/>
                <a:gd name="T10" fmla="*/ 1044 w 2321"/>
                <a:gd name="T11" fmla="*/ 631 h 3439"/>
                <a:gd name="T12" fmla="*/ 1070 w 2321"/>
                <a:gd name="T13" fmla="*/ 702 h 3439"/>
                <a:gd name="T14" fmla="*/ 1134 w 2321"/>
                <a:gd name="T15" fmla="*/ 741 h 3439"/>
                <a:gd name="T16" fmla="*/ 1211 w 2321"/>
                <a:gd name="T17" fmla="*/ 733 h 3439"/>
                <a:gd name="T18" fmla="*/ 1265 w 2321"/>
                <a:gd name="T19" fmla="*/ 681 h 3439"/>
                <a:gd name="T20" fmla="*/ 1274 w 2321"/>
                <a:gd name="T21" fmla="*/ 605 h 3439"/>
                <a:gd name="T22" fmla="*/ 1236 w 2321"/>
                <a:gd name="T23" fmla="*/ 544 h 3439"/>
                <a:gd name="T24" fmla="*/ 1168 w 2321"/>
                <a:gd name="T25" fmla="*/ 517 h 3439"/>
                <a:gd name="T26" fmla="*/ 140 w 2321"/>
                <a:gd name="T27" fmla="*/ 355 h 3439"/>
                <a:gd name="T28" fmla="*/ 116 w 2321"/>
                <a:gd name="T29" fmla="*/ 401 h 3439"/>
                <a:gd name="T30" fmla="*/ 128 w 2321"/>
                <a:gd name="T31" fmla="*/ 3300 h 3439"/>
                <a:gd name="T32" fmla="*/ 174 w 2321"/>
                <a:gd name="T33" fmla="*/ 3324 h 3439"/>
                <a:gd name="T34" fmla="*/ 2181 w 2321"/>
                <a:gd name="T35" fmla="*/ 3312 h 3439"/>
                <a:gd name="T36" fmla="*/ 2205 w 2321"/>
                <a:gd name="T37" fmla="*/ 3266 h 3439"/>
                <a:gd name="T38" fmla="*/ 2193 w 2321"/>
                <a:gd name="T39" fmla="*/ 367 h 3439"/>
                <a:gd name="T40" fmla="*/ 2147 w 2321"/>
                <a:gd name="T41" fmla="*/ 344 h 3439"/>
                <a:gd name="T42" fmla="*/ 1136 w 2321"/>
                <a:gd name="T43" fmla="*/ 402 h 3439"/>
                <a:gd name="T44" fmla="*/ 1234 w 2321"/>
                <a:gd name="T45" fmla="*/ 413 h 3439"/>
                <a:gd name="T46" fmla="*/ 1324 w 2321"/>
                <a:gd name="T47" fmla="*/ 468 h 3439"/>
                <a:gd name="T48" fmla="*/ 1380 w 2321"/>
                <a:gd name="T49" fmla="*/ 558 h 3439"/>
                <a:gd name="T50" fmla="*/ 1390 w 2321"/>
                <a:gd name="T51" fmla="*/ 668 h 3439"/>
                <a:gd name="T52" fmla="*/ 1348 w 2321"/>
                <a:gd name="T53" fmla="*/ 766 h 3439"/>
                <a:gd name="T54" fmla="*/ 1267 w 2321"/>
                <a:gd name="T55" fmla="*/ 834 h 3439"/>
                <a:gd name="T56" fmla="*/ 1160 w 2321"/>
                <a:gd name="T57" fmla="*/ 859 h 3439"/>
                <a:gd name="T58" fmla="*/ 1054 w 2321"/>
                <a:gd name="T59" fmla="*/ 834 h 3439"/>
                <a:gd name="T60" fmla="*/ 973 w 2321"/>
                <a:gd name="T61" fmla="*/ 766 h 3439"/>
                <a:gd name="T62" fmla="*/ 931 w 2321"/>
                <a:gd name="T63" fmla="*/ 668 h 3439"/>
                <a:gd name="T64" fmla="*/ 939 w 2321"/>
                <a:gd name="T65" fmla="*/ 565 h 3439"/>
                <a:gd name="T66" fmla="*/ 986 w 2321"/>
                <a:gd name="T67" fmla="*/ 481 h 3439"/>
                <a:gd name="T68" fmla="*/ 174 w 2321"/>
                <a:gd name="T69" fmla="*/ 344 h 3439"/>
                <a:gd name="T70" fmla="*/ 902 w 2321"/>
                <a:gd name="T71" fmla="*/ 10 h 3439"/>
                <a:gd name="T72" fmla="*/ 1023 w 2321"/>
                <a:gd name="T73" fmla="*/ 230 h 3439"/>
                <a:gd name="T74" fmla="*/ 1473 w 2321"/>
                <a:gd name="T75" fmla="*/ 12 h 3439"/>
                <a:gd name="T76" fmla="*/ 1515 w 2321"/>
                <a:gd name="T77" fmla="*/ 0 h 3439"/>
                <a:gd name="T78" fmla="*/ 1554 w 2321"/>
                <a:gd name="T79" fmla="*/ 22 h 3439"/>
                <a:gd name="T80" fmla="*/ 1566 w 2321"/>
                <a:gd name="T81" fmla="*/ 64 h 3439"/>
                <a:gd name="T82" fmla="*/ 1450 w 2321"/>
                <a:gd name="T83" fmla="*/ 230 h 3439"/>
                <a:gd name="T84" fmla="*/ 2207 w 2321"/>
                <a:gd name="T85" fmla="*/ 240 h 3439"/>
                <a:gd name="T86" fmla="*/ 2279 w 2321"/>
                <a:gd name="T87" fmla="*/ 290 h 3439"/>
                <a:gd name="T88" fmla="*/ 2318 w 2321"/>
                <a:gd name="T89" fmla="*/ 370 h 3439"/>
                <a:gd name="T90" fmla="*/ 2318 w 2321"/>
                <a:gd name="T91" fmla="*/ 3297 h 3439"/>
                <a:gd name="T92" fmla="*/ 2279 w 2321"/>
                <a:gd name="T93" fmla="*/ 3377 h 3439"/>
                <a:gd name="T94" fmla="*/ 2207 w 2321"/>
                <a:gd name="T95" fmla="*/ 3428 h 3439"/>
                <a:gd name="T96" fmla="*/ 174 w 2321"/>
                <a:gd name="T97" fmla="*/ 3439 h 3439"/>
                <a:gd name="T98" fmla="*/ 87 w 2321"/>
                <a:gd name="T99" fmla="*/ 3415 h 3439"/>
                <a:gd name="T100" fmla="*/ 25 w 2321"/>
                <a:gd name="T101" fmla="*/ 3354 h 3439"/>
                <a:gd name="T102" fmla="*/ 0 w 2321"/>
                <a:gd name="T103" fmla="*/ 3266 h 3439"/>
                <a:gd name="T104" fmla="*/ 12 w 2321"/>
                <a:gd name="T105" fmla="*/ 341 h 3439"/>
                <a:gd name="T106" fmla="*/ 62 w 2321"/>
                <a:gd name="T107" fmla="*/ 270 h 3439"/>
                <a:gd name="T108" fmla="*/ 143 w 2321"/>
                <a:gd name="T109" fmla="*/ 232 h 3439"/>
                <a:gd name="T110" fmla="*/ 818 w 2321"/>
                <a:gd name="T111" fmla="*/ 83 h 3439"/>
                <a:gd name="T112" fmla="*/ 815 w 2321"/>
                <a:gd name="T113" fmla="*/ 39 h 3439"/>
                <a:gd name="T114" fmla="*/ 844 w 2321"/>
                <a:gd name="T115" fmla="*/ 6 h 3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21" h="3439">
                  <a:moveTo>
                    <a:pt x="1168" y="517"/>
                  </a:moveTo>
                  <a:lnTo>
                    <a:pt x="1212" y="605"/>
                  </a:lnTo>
                  <a:lnTo>
                    <a:pt x="1218" y="619"/>
                  </a:lnTo>
                  <a:lnTo>
                    <a:pt x="1219" y="634"/>
                  </a:lnTo>
                  <a:lnTo>
                    <a:pt x="1215" y="649"/>
                  </a:lnTo>
                  <a:lnTo>
                    <a:pt x="1209" y="662"/>
                  </a:lnTo>
                  <a:lnTo>
                    <a:pt x="1199" y="673"/>
                  </a:lnTo>
                  <a:lnTo>
                    <a:pt x="1186" y="682"/>
                  </a:lnTo>
                  <a:lnTo>
                    <a:pt x="1173" y="686"/>
                  </a:lnTo>
                  <a:lnTo>
                    <a:pt x="1160" y="687"/>
                  </a:lnTo>
                  <a:lnTo>
                    <a:pt x="1144" y="685"/>
                  </a:lnTo>
                  <a:lnTo>
                    <a:pt x="1130" y="680"/>
                  </a:lnTo>
                  <a:lnTo>
                    <a:pt x="1118" y="669"/>
                  </a:lnTo>
                  <a:lnTo>
                    <a:pt x="1109" y="656"/>
                  </a:lnTo>
                  <a:lnTo>
                    <a:pt x="1064" y="568"/>
                  </a:lnTo>
                  <a:lnTo>
                    <a:pt x="1053" y="586"/>
                  </a:lnTo>
                  <a:lnTo>
                    <a:pt x="1046" y="607"/>
                  </a:lnTo>
                  <a:lnTo>
                    <a:pt x="1044" y="631"/>
                  </a:lnTo>
                  <a:lnTo>
                    <a:pt x="1047" y="656"/>
                  </a:lnTo>
                  <a:lnTo>
                    <a:pt x="1056" y="681"/>
                  </a:lnTo>
                  <a:lnTo>
                    <a:pt x="1070" y="702"/>
                  </a:lnTo>
                  <a:lnTo>
                    <a:pt x="1088" y="720"/>
                  </a:lnTo>
                  <a:lnTo>
                    <a:pt x="1110" y="733"/>
                  </a:lnTo>
                  <a:lnTo>
                    <a:pt x="1134" y="741"/>
                  </a:lnTo>
                  <a:lnTo>
                    <a:pt x="1160" y="745"/>
                  </a:lnTo>
                  <a:lnTo>
                    <a:pt x="1187" y="741"/>
                  </a:lnTo>
                  <a:lnTo>
                    <a:pt x="1211" y="733"/>
                  </a:lnTo>
                  <a:lnTo>
                    <a:pt x="1233" y="720"/>
                  </a:lnTo>
                  <a:lnTo>
                    <a:pt x="1251" y="702"/>
                  </a:lnTo>
                  <a:lnTo>
                    <a:pt x="1265" y="681"/>
                  </a:lnTo>
                  <a:lnTo>
                    <a:pt x="1274" y="656"/>
                  </a:lnTo>
                  <a:lnTo>
                    <a:pt x="1277" y="631"/>
                  </a:lnTo>
                  <a:lnTo>
                    <a:pt x="1274" y="605"/>
                  </a:lnTo>
                  <a:lnTo>
                    <a:pt x="1266" y="582"/>
                  </a:lnTo>
                  <a:lnTo>
                    <a:pt x="1253" y="562"/>
                  </a:lnTo>
                  <a:lnTo>
                    <a:pt x="1236" y="544"/>
                  </a:lnTo>
                  <a:lnTo>
                    <a:pt x="1215" y="530"/>
                  </a:lnTo>
                  <a:lnTo>
                    <a:pt x="1193" y="521"/>
                  </a:lnTo>
                  <a:lnTo>
                    <a:pt x="1168" y="517"/>
                  </a:lnTo>
                  <a:close/>
                  <a:moveTo>
                    <a:pt x="174" y="344"/>
                  </a:moveTo>
                  <a:lnTo>
                    <a:pt x="156" y="347"/>
                  </a:lnTo>
                  <a:lnTo>
                    <a:pt x="140" y="355"/>
                  </a:lnTo>
                  <a:lnTo>
                    <a:pt x="128" y="367"/>
                  </a:lnTo>
                  <a:lnTo>
                    <a:pt x="119" y="383"/>
                  </a:lnTo>
                  <a:lnTo>
                    <a:pt x="116" y="401"/>
                  </a:lnTo>
                  <a:lnTo>
                    <a:pt x="116" y="3266"/>
                  </a:lnTo>
                  <a:lnTo>
                    <a:pt x="119" y="3285"/>
                  </a:lnTo>
                  <a:lnTo>
                    <a:pt x="128" y="3300"/>
                  </a:lnTo>
                  <a:lnTo>
                    <a:pt x="140" y="3312"/>
                  </a:lnTo>
                  <a:lnTo>
                    <a:pt x="156" y="3321"/>
                  </a:lnTo>
                  <a:lnTo>
                    <a:pt x="174" y="3324"/>
                  </a:lnTo>
                  <a:lnTo>
                    <a:pt x="2147" y="3324"/>
                  </a:lnTo>
                  <a:lnTo>
                    <a:pt x="2165" y="3321"/>
                  </a:lnTo>
                  <a:lnTo>
                    <a:pt x="2181" y="3312"/>
                  </a:lnTo>
                  <a:lnTo>
                    <a:pt x="2193" y="3300"/>
                  </a:lnTo>
                  <a:lnTo>
                    <a:pt x="2202" y="3285"/>
                  </a:lnTo>
                  <a:lnTo>
                    <a:pt x="2205" y="3266"/>
                  </a:lnTo>
                  <a:lnTo>
                    <a:pt x="2205" y="401"/>
                  </a:lnTo>
                  <a:lnTo>
                    <a:pt x="2202" y="383"/>
                  </a:lnTo>
                  <a:lnTo>
                    <a:pt x="2193" y="367"/>
                  </a:lnTo>
                  <a:lnTo>
                    <a:pt x="2181" y="355"/>
                  </a:lnTo>
                  <a:lnTo>
                    <a:pt x="2165" y="347"/>
                  </a:lnTo>
                  <a:lnTo>
                    <a:pt x="2147" y="344"/>
                  </a:lnTo>
                  <a:lnTo>
                    <a:pt x="1081" y="344"/>
                  </a:lnTo>
                  <a:lnTo>
                    <a:pt x="1112" y="406"/>
                  </a:lnTo>
                  <a:lnTo>
                    <a:pt x="1136" y="402"/>
                  </a:lnTo>
                  <a:lnTo>
                    <a:pt x="1160" y="401"/>
                  </a:lnTo>
                  <a:lnTo>
                    <a:pt x="1198" y="404"/>
                  </a:lnTo>
                  <a:lnTo>
                    <a:pt x="1234" y="413"/>
                  </a:lnTo>
                  <a:lnTo>
                    <a:pt x="1267" y="427"/>
                  </a:lnTo>
                  <a:lnTo>
                    <a:pt x="1297" y="446"/>
                  </a:lnTo>
                  <a:lnTo>
                    <a:pt x="1324" y="468"/>
                  </a:lnTo>
                  <a:lnTo>
                    <a:pt x="1348" y="495"/>
                  </a:lnTo>
                  <a:lnTo>
                    <a:pt x="1366" y="525"/>
                  </a:lnTo>
                  <a:lnTo>
                    <a:pt x="1380" y="558"/>
                  </a:lnTo>
                  <a:lnTo>
                    <a:pt x="1390" y="594"/>
                  </a:lnTo>
                  <a:lnTo>
                    <a:pt x="1392" y="631"/>
                  </a:lnTo>
                  <a:lnTo>
                    <a:pt x="1390" y="668"/>
                  </a:lnTo>
                  <a:lnTo>
                    <a:pt x="1380" y="703"/>
                  </a:lnTo>
                  <a:lnTo>
                    <a:pt x="1366" y="736"/>
                  </a:lnTo>
                  <a:lnTo>
                    <a:pt x="1348" y="766"/>
                  </a:lnTo>
                  <a:lnTo>
                    <a:pt x="1324" y="792"/>
                  </a:lnTo>
                  <a:lnTo>
                    <a:pt x="1297" y="816"/>
                  </a:lnTo>
                  <a:lnTo>
                    <a:pt x="1267" y="834"/>
                  </a:lnTo>
                  <a:lnTo>
                    <a:pt x="1234" y="848"/>
                  </a:lnTo>
                  <a:lnTo>
                    <a:pt x="1198" y="856"/>
                  </a:lnTo>
                  <a:lnTo>
                    <a:pt x="1160" y="859"/>
                  </a:lnTo>
                  <a:lnTo>
                    <a:pt x="1123" y="856"/>
                  </a:lnTo>
                  <a:lnTo>
                    <a:pt x="1087" y="848"/>
                  </a:lnTo>
                  <a:lnTo>
                    <a:pt x="1054" y="834"/>
                  </a:lnTo>
                  <a:lnTo>
                    <a:pt x="1024" y="816"/>
                  </a:lnTo>
                  <a:lnTo>
                    <a:pt x="997" y="792"/>
                  </a:lnTo>
                  <a:lnTo>
                    <a:pt x="973" y="766"/>
                  </a:lnTo>
                  <a:lnTo>
                    <a:pt x="955" y="736"/>
                  </a:lnTo>
                  <a:lnTo>
                    <a:pt x="941" y="703"/>
                  </a:lnTo>
                  <a:lnTo>
                    <a:pt x="931" y="668"/>
                  </a:lnTo>
                  <a:lnTo>
                    <a:pt x="929" y="631"/>
                  </a:lnTo>
                  <a:lnTo>
                    <a:pt x="931" y="597"/>
                  </a:lnTo>
                  <a:lnTo>
                    <a:pt x="939" y="565"/>
                  </a:lnTo>
                  <a:lnTo>
                    <a:pt x="951" y="535"/>
                  </a:lnTo>
                  <a:lnTo>
                    <a:pt x="967" y="506"/>
                  </a:lnTo>
                  <a:lnTo>
                    <a:pt x="986" y="481"/>
                  </a:lnTo>
                  <a:lnTo>
                    <a:pt x="1009" y="458"/>
                  </a:lnTo>
                  <a:lnTo>
                    <a:pt x="951" y="344"/>
                  </a:lnTo>
                  <a:lnTo>
                    <a:pt x="174" y="344"/>
                  </a:lnTo>
                  <a:close/>
                  <a:moveTo>
                    <a:pt x="874" y="0"/>
                  </a:moveTo>
                  <a:lnTo>
                    <a:pt x="889" y="3"/>
                  </a:lnTo>
                  <a:lnTo>
                    <a:pt x="902" y="10"/>
                  </a:lnTo>
                  <a:lnTo>
                    <a:pt x="914" y="19"/>
                  </a:lnTo>
                  <a:lnTo>
                    <a:pt x="923" y="32"/>
                  </a:lnTo>
                  <a:lnTo>
                    <a:pt x="1023" y="230"/>
                  </a:lnTo>
                  <a:lnTo>
                    <a:pt x="1306" y="230"/>
                  </a:lnTo>
                  <a:lnTo>
                    <a:pt x="1462" y="23"/>
                  </a:lnTo>
                  <a:lnTo>
                    <a:pt x="1473" y="12"/>
                  </a:lnTo>
                  <a:lnTo>
                    <a:pt x="1486" y="4"/>
                  </a:lnTo>
                  <a:lnTo>
                    <a:pt x="1501" y="1"/>
                  </a:lnTo>
                  <a:lnTo>
                    <a:pt x="1515" y="0"/>
                  </a:lnTo>
                  <a:lnTo>
                    <a:pt x="1530" y="4"/>
                  </a:lnTo>
                  <a:lnTo>
                    <a:pt x="1544" y="12"/>
                  </a:lnTo>
                  <a:lnTo>
                    <a:pt x="1554" y="22"/>
                  </a:lnTo>
                  <a:lnTo>
                    <a:pt x="1562" y="35"/>
                  </a:lnTo>
                  <a:lnTo>
                    <a:pt x="1566" y="49"/>
                  </a:lnTo>
                  <a:lnTo>
                    <a:pt x="1566" y="64"/>
                  </a:lnTo>
                  <a:lnTo>
                    <a:pt x="1563" y="79"/>
                  </a:lnTo>
                  <a:lnTo>
                    <a:pt x="1554" y="91"/>
                  </a:lnTo>
                  <a:lnTo>
                    <a:pt x="1450" y="230"/>
                  </a:lnTo>
                  <a:lnTo>
                    <a:pt x="2147" y="230"/>
                  </a:lnTo>
                  <a:lnTo>
                    <a:pt x="2178" y="232"/>
                  </a:lnTo>
                  <a:lnTo>
                    <a:pt x="2207" y="240"/>
                  </a:lnTo>
                  <a:lnTo>
                    <a:pt x="2234" y="253"/>
                  </a:lnTo>
                  <a:lnTo>
                    <a:pt x="2259" y="270"/>
                  </a:lnTo>
                  <a:lnTo>
                    <a:pt x="2279" y="290"/>
                  </a:lnTo>
                  <a:lnTo>
                    <a:pt x="2296" y="315"/>
                  </a:lnTo>
                  <a:lnTo>
                    <a:pt x="2309" y="341"/>
                  </a:lnTo>
                  <a:lnTo>
                    <a:pt x="2318" y="370"/>
                  </a:lnTo>
                  <a:lnTo>
                    <a:pt x="2321" y="401"/>
                  </a:lnTo>
                  <a:lnTo>
                    <a:pt x="2321" y="3266"/>
                  </a:lnTo>
                  <a:lnTo>
                    <a:pt x="2318" y="3297"/>
                  </a:lnTo>
                  <a:lnTo>
                    <a:pt x="2309" y="3326"/>
                  </a:lnTo>
                  <a:lnTo>
                    <a:pt x="2296" y="3354"/>
                  </a:lnTo>
                  <a:lnTo>
                    <a:pt x="2279" y="3377"/>
                  </a:lnTo>
                  <a:lnTo>
                    <a:pt x="2259" y="3398"/>
                  </a:lnTo>
                  <a:lnTo>
                    <a:pt x="2234" y="3415"/>
                  </a:lnTo>
                  <a:lnTo>
                    <a:pt x="2207" y="3428"/>
                  </a:lnTo>
                  <a:lnTo>
                    <a:pt x="2178" y="3436"/>
                  </a:lnTo>
                  <a:lnTo>
                    <a:pt x="2147" y="3439"/>
                  </a:lnTo>
                  <a:lnTo>
                    <a:pt x="174" y="3439"/>
                  </a:lnTo>
                  <a:lnTo>
                    <a:pt x="143" y="3436"/>
                  </a:lnTo>
                  <a:lnTo>
                    <a:pt x="114" y="3428"/>
                  </a:lnTo>
                  <a:lnTo>
                    <a:pt x="87" y="3415"/>
                  </a:lnTo>
                  <a:lnTo>
                    <a:pt x="62" y="3398"/>
                  </a:lnTo>
                  <a:lnTo>
                    <a:pt x="42" y="3377"/>
                  </a:lnTo>
                  <a:lnTo>
                    <a:pt x="25" y="3354"/>
                  </a:lnTo>
                  <a:lnTo>
                    <a:pt x="12" y="3326"/>
                  </a:lnTo>
                  <a:lnTo>
                    <a:pt x="3" y="3297"/>
                  </a:lnTo>
                  <a:lnTo>
                    <a:pt x="0" y="3266"/>
                  </a:lnTo>
                  <a:lnTo>
                    <a:pt x="0" y="401"/>
                  </a:lnTo>
                  <a:lnTo>
                    <a:pt x="3" y="370"/>
                  </a:lnTo>
                  <a:lnTo>
                    <a:pt x="12" y="341"/>
                  </a:lnTo>
                  <a:lnTo>
                    <a:pt x="25" y="315"/>
                  </a:lnTo>
                  <a:lnTo>
                    <a:pt x="42" y="290"/>
                  </a:lnTo>
                  <a:lnTo>
                    <a:pt x="62" y="270"/>
                  </a:lnTo>
                  <a:lnTo>
                    <a:pt x="87" y="253"/>
                  </a:lnTo>
                  <a:lnTo>
                    <a:pt x="114" y="240"/>
                  </a:lnTo>
                  <a:lnTo>
                    <a:pt x="143" y="232"/>
                  </a:lnTo>
                  <a:lnTo>
                    <a:pt x="174" y="230"/>
                  </a:lnTo>
                  <a:lnTo>
                    <a:pt x="892" y="230"/>
                  </a:lnTo>
                  <a:lnTo>
                    <a:pt x="818" y="83"/>
                  </a:lnTo>
                  <a:lnTo>
                    <a:pt x="814" y="68"/>
                  </a:lnTo>
                  <a:lnTo>
                    <a:pt x="813" y="53"/>
                  </a:lnTo>
                  <a:lnTo>
                    <a:pt x="815" y="39"/>
                  </a:lnTo>
                  <a:lnTo>
                    <a:pt x="821" y="26"/>
                  </a:lnTo>
                  <a:lnTo>
                    <a:pt x="831" y="15"/>
                  </a:lnTo>
                  <a:lnTo>
                    <a:pt x="844" y="6"/>
                  </a:lnTo>
                  <a:lnTo>
                    <a:pt x="859" y="1"/>
                  </a:lnTo>
                  <a:lnTo>
                    <a:pt x="8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9" name="Freeform 470"/>
            <p:cNvSpPr>
              <a:spLocks/>
            </p:cNvSpPr>
            <p:nvPr/>
          </p:nvSpPr>
          <p:spPr bwMode="auto">
            <a:xfrm>
              <a:off x="4611688" y="4605338"/>
              <a:ext cx="203200" cy="17463"/>
            </a:xfrm>
            <a:custGeom>
              <a:avLst/>
              <a:gdLst>
                <a:gd name="T0" fmla="*/ 58 w 1277"/>
                <a:gd name="T1" fmla="*/ 0 h 114"/>
                <a:gd name="T2" fmla="*/ 1219 w 1277"/>
                <a:gd name="T3" fmla="*/ 0 h 114"/>
                <a:gd name="T4" fmla="*/ 1237 w 1277"/>
                <a:gd name="T5" fmla="*/ 3 h 114"/>
                <a:gd name="T6" fmla="*/ 1253 w 1277"/>
                <a:gd name="T7" fmla="*/ 10 h 114"/>
                <a:gd name="T8" fmla="*/ 1265 w 1277"/>
                <a:gd name="T9" fmla="*/ 23 h 114"/>
                <a:gd name="T10" fmla="*/ 1274 w 1277"/>
                <a:gd name="T11" fmla="*/ 39 h 114"/>
                <a:gd name="T12" fmla="*/ 1277 w 1277"/>
                <a:gd name="T13" fmla="*/ 57 h 114"/>
                <a:gd name="T14" fmla="*/ 1274 w 1277"/>
                <a:gd name="T15" fmla="*/ 75 h 114"/>
                <a:gd name="T16" fmla="*/ 1265 w 1277"/>
                <a:gd name="T17" fmla="*/ 91 h 114"/>
                <a:gd name="T18" fmla="*/ 1253 w 1277"/>
                <a:gd name="T19" fmla="*/ 103 h 114"/>
                <a:gd name="T20" fmla="*/ 1237 w 1277"/>
                <a:gd name="T21" fmla="*/ 111 h 114"/>
                <a:gd name="T22" fmla="*/ 1219 w 1277"/>
                <a:gd name="T23" fmla="*/ 114 h 114"/>
                <a:gd name="T24" fmla="*/ 58 w 1277"/>
                <a:gd name="T25" fmla="*/ 114 h 114"/>
                <a:gd name="T26" fmla="*/ 40 w 1277"/>
                <a:gd name="T27" fmla="*/ 111 h 114"/>
                <a:gd name="T28" fmla="*/ 24 w 1277"/>
                <a:gd name="T29" fmla="*/ 103 h 114"/>
                <a:gd name="T30" fmla="*/ 12 w 1277"/>
                <a:gd name="T31" fmla="*/ 91 h 114"/>
                <a:gd name="T32" fmla="*/ 3 w 1277"/>
                <a:gd name="T33" fmla="*/ 75 h 114"/>
                <a:gd name="T34" fmla="*/ 0 w 1277"/>
                <a:gd name="T35" fmla="*/ 57 h 114"/>
                <a:gd name="T36" fmla="*/ 3 w 1277"/>
                <a:gd name="T37" fmla="*/ 39 h 114"/>
                <a:gd name="T38" fmla="*/ 12 w 1277"/>
                <a:gd name="T39" fmla="*/ 23 h 114"/>
                <a:gd name="T40" fmla="*/ 24 w 1277"/>
                <a:gd name="T41" fmla="*/ 10 h 114"/>
                <a:gd name="T42" fmla="*/ 40 w 1277"/>
                <a:gd name="T43" fmla="*/ 3 h 114"/>
                <a:gd name="T44" fmla="*/ 58 w 1277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7" h="114">
                  <a:moveTo>
                    <a:pt x="58" y="0"/>
                  </a:moveTo>
                  <a:lnTo>
                    <a:pt x="1219" y="0"/>
                  </a:lnTo>
                  <a:lnTo>
                    <a:pt x="1237" y="3"/>
                  </a:lnTo>
                  <a:lnTo>
                    <a:pt x="1253" y="10"/>
                  </a:lnTo>
                  <a:lnTo>
                    <a:pt x="1265" y="23"/>
                  </a:lnTo>
                  <a:lnTo>
                    <a:pt x="1274" y="39"/>
                  </a:lnTo>
                  <a:lnTo>
                    <a:pt x="1277" y="57"/>
                  </a:lnTo>
                  <a:lnTo>
                    <a:pt x="1274" y="75"/>
                  </a:lnTo>
                  <a:lnTo>
                    <a:pt x="1265" y="91"/>
                  </a:lnTo>
                  <a:lnTo>
                    <a:pt x="1253" y="103"/>
                  </a:lnTo>
                  <a:lnTo>
                    <a:pt x="1237" y="111"/>
                  </a:lnTo>
                  <a:lnTo>
                    <a:pt x="1219" y="114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0" name="Freeform 471"/>
            <p:cNvSpPr>
              <a:spLocks/>
            </p:cNvSpPr>
            <p:nvPr/>
          </p:nvSpPr>
          <p:spPr bwMode="auto">
            <a:xfrm>
              <a:off x="4611688" y="4651375"/>
              <a:ext cx="203200" cy="17463"/>
            </a:xfrm>
            <a:custGeom>
              <a:avLst/>
              <a:gdLst>
                <a:gd name="T0" fmla="*/ 58 w 1277"/>
                <a:gd name="T1" fmla="*/ 0 h 114"/>
                <a:gd name="T2" fmla="*/ 1219 w 1277"/>
                <a:gd name="T3" fmla="*/ 0 h 114"/>
                <a:gd name="T4" fmla="*/ 1237 w 1277"/>
                <a:gd name="T5" fmla="*/ 2 h 114"/>
                <a:gd name="T6" fmla="*/ 1253 w 1277"/>
                <a:gd name="T7" fmla="*/ 10 h 114"/>
                <a:gd name="T8" fmla="*/ 1265 w 1277"/>
                <a:gd name="T9" fmla="*/ 22 h 114"/>
                <a:gd name="T10" fmla="*/ 1274 w 1277"/>
                <a:gd name="T11" fmla="*/ 38 h 114"/>
                <a:gd name="T12" fmla="*/ 1277 w 1277"/>
                <a:gd name="T13" fmla="*/ 56 h 114"/>
                <a:gd name="T14" fmla="*/ 1274 w 1277"/>
                <a:gd name="T15" fmla="*/ 74 h 114"/>
                <a:gd name="T16" fmla="*/ 1265 w 1277"/>
                <a:gd name="T17" fmla="*/ 90 h 114"/>
                <a:gd name="T18" fmla="*/ 1253 w 1277"/>
                <a:gd name="T19" fmla="*/ 103 h 114"/>
                <a:gd name="T20" fmla="*/ 1237 w 1277"/>
                <a:gd name="T21" fmla="*/ 110 h 114"/>
                <a:gd name="T22" fmla="*/ 1219 w 1277"/>
                <a:gd name="T23" fmla="*/ 114 h 114"/>
                <a:gd name="T24" fmla="*/ 58 w 1277"/>
                <a:gd name="T25" fmla="*/ 114 h 114"/>
                <a:gd name="T26" fmla="*/ 40 w 1277"/>
                <a:gd name="T27" fmla="*/ 110 h 114"/>
                <a:gd name="T28" fmla="*/ 24 w 1277"/>
                <a:gd name="T29" fmla="*/ 103 h 114"/>
                <a:gd name="T30" fmla="*/ 12 w 1277"/>
                <a:gd name="T31" fmla="*/ 90 h 114"/>
                <a:gd name="T32" fmla="*/ 3 w 1277"/>
                <a:gd name="T33" fmla="*/ 74 h 114"/>
                <a:gd name="T34" fmla="*/ 0 w 1277"/>
                <a:gd name="T35" fmla="*/ 56 h 114"/>
                <a:gd name="T36" fmla="*/ 3 w 1277"/>
                <a:gd name="T37" fmla="*/ 38 h 114"/>
                <a:gd name="T38" fmla="*/ 12 w 1277"/>
                <a:gd name="T39" fmla="*/ 22 h 114"/>
                <a:gd name="T40" fmla="*/ 24 w 1277"/>
                <a:gd name="T41" fmla="*/ 10 h 114"/>
                <a:gd name="T42" fmla="*/ 40 w 1277"/>
                <a:gd name="T43" fmla="*/ 2 h 114"/>
                <a:gd name="T44" fmla="*/ 58 w 1277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7" h="114">
                  <a:moveTo>
                    <a:pt x="58" y="0"/>
                  </a:moveTo>
                  <a:lnTo>
                    <a:pt x="1219" y="0"/>
                  </a:lnTo>
                  <a:lnTo>
                    <a:pt x="1237" y="2"/>
                  </a:lnTo>
                  <a:lnTo>
                    <a:pt x="1253" y="10"/>
                  </a:lnTo>
                  <a:lnTo>
                    <a:pt x="1265" y="22"/>
                  </a:lnTo>
                  <a:lnTo>
                    <a:pt x="1274" y="38"/>
                  </a:lnTo>
                  <a:lnTo>
                    <a:pt x="1277" y="56"/>
                  </a:lnTo>
                  <a:lnTo>
                    <a:pt x="1274" y="74"/>
                  </a:lnTo>
                  <a:lnTo>
                    <a:pt x="1265" y="90"/>
                  </a:lnTo>
                  <a:lnTo>
                    <a:pt x="1253" y="103"/>
                  </a:lnTo>
                  <a:lnTo>
                    <a:pt x="1237" y="110"/>
                  </a:lnTo>
                  <a:lnTo>
                    <a:pt x="1219" y="114"/>
                  </a:lnTo>
                  <a:lnTo>
                    <a:pt x="58" y="114"/>
                  </a:lnTo>
                  <a:lnTo>
                    <a:pt x="40" y="110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2" y="22"/>
                  </a:lnTo>
                  <a:lnTo>
                    <a:pt x="24" y="10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1" name="Freeform 472"/>
            <p:cNvSpPr>
              <a:spLocks/>
            </p:cNvSpPr>
            <p:nvPr/>
          </p:nvSpPr>
          <p:spPr bwMode="auto">
            <a:xfrm>
              <a:off x="4611688" y="4695825"/>
              <a:ext cx="203200" cy="19050"/>
            </a:xfrm>
            <a:custGeom>
              <a:avLst/>
              <a:gdLst>
                <a:gd name="T0" fmla="*/ 58 w 1277"/>
                <a:gd name="T1" fmla="*/ 0 h 114"/>
                <a:gd name="T2" fmla="*/ 1219 w 1277"/>
                <a:gd name="T3" fmla="*/ 0 h 114"/>
                <a:gd name="T4" fmla="*/ 1237 w 1277"/>
                <a:gd name="T5" fmla="*/ 3 h 114"/>
                <a:gd name="T6" fmla="*/ 1253 w 1277"/>
                <a:gd name="T7" fmla="*/ 11 h 114"/>
                <a:gd name="T8" fmla="*/ 1265 w 1277"/>
                <a:gd name="T9" fmla="*/ 23 h 114"/>
                <a:gd name="T10" fmla="*/ 1274 w 1277"/>
                <a:gd name="T11" fmla="*/ 39 h 114"/>
                <a:gd name="T12" fmla="*/ 1277 w 1277"/>
                <a:gd name="T13" fmla="*/ 56 h 114"/>
                <a:gd name="T14" fmla="*/ 1274 w 1277"/>
                <a:gd name="T15" fmla="*/ 75 h 114"/>
                <a:gd name="T16" fmla="*/ 1265 w 1277"/>
                <a:gd name="T17" fmla="*/ 90 h 114"/>
                <a:gd name="T18" fmla="*/ 1253 w 1277"/>
                <a:gd name="T19" fmla="*/ 103 h 114"/>
                <a:gd name="T20" fmla="*/ 1237 w 1277"/>
                <a:gd name="T21" fmla="*/ 112 h 114"/>
                <a:gd name="T22" fmla="*/ 1219 w 1277"/>
                <a:gd name="T23" fmla="*/ 114 h 114"/>
                <a:gd name="T24" fmla="*/ 58 w 1277"/>
                <a:gd name="T25" fmla="*/ 114 h 114"/>
                <a:gd name="T26" fmla="*/ 40 w 1277"/>
                <a:gd name="T27" fmla="*/ 112 h 114"/>
                <a:gd name="T28" fmla="*/ 24 w 1277"/>
                <a:gd name="T29" fmla="*/ 103 h 114"/>
                <a:gd name="T30" fmla="*/ 12 w 1277"/>
                <a:gd name="T31" fmla="*/ 90 h 114"/>
                <a:gd name="T32" fmla="*/ 3 w 1277"/>
                <a:gd name="T33" fmla="*/ 75 h 114"/>
                <a:gd name="T34" fmla="*/ 0 w 1277"/>
                <a:gd name="T35" fmla="*/ 56 h 114"/>
                <a:gd name="T36" fmla="*/ 3 w 1277"/>
                <a:gd name="T37" fmla="*/ 39 h 114"/>
                <a:gd name="T38" fmla="*/ 12 w 1277"/>
                <a:gd name="T39" fmla="*/ 23 h 114"/>
                <a:gd name="T40" fmla="*/ 24 w 1277"/>
                <a:gd name="T41" fmla="*/ 11 h 114"/>
                <a:gd name="T42" fmla="*/ 40 w 1277"/>
                <a:gd name="T43" fmla="*/ 3 h 114"/>
                <a:gd name="T44" fmla="*/ 58 w 1277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7" h="114">
                  <a:moveTo>
                    <a:pt x="58" y="0"/>
                  </a:moveTo>
                  <a:lnTo>
                    <a:pt x="1219" y="0"/>
                  </a:lnTo>
                  <a:lnTo>
                    <a:pt x="1237" y="3"/>
                  </a:lnTo>
                  <a:lnTo>
                    <a:pt x="1253" y="11"/>
                  </a:lnTo>
                  <a:lnTo>
                    <a:pt x="1265" y="23"/>
                  </a:lnTo>
                  <a:lnTo>
                    <a:pt x="1274" y="39"/>
                  </a:lnTo>
                  <a:lnTo>
                    <a:pt x="1277" y="56"/>
                  </a:lnTo>
                  <a:lnTo>
                    <a:pt x="1274" y="75"/>
                  </a:lnTo>
                  <a:lnTo>
                    <a:pt x="1265" y="90"/>
                  </a:lnTo>
                  <a:lnTo>
                    <a:pt x="1253" y="103"/>
                  </a:lnTo>
                  <a:lnTo>
                    <a:pt x="1237" y="112"/>
                  </a:lnTo>
                  <a:lnTo>
                    <a:pt x="1219" y="114"/>
                  </a:lnTo>
                  <a:lnTo>
                    <a:pt x="58" y="114"/>
                  </a:lnTo>
                  <a:lnTo>
                    <a:pt x="40" y="112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2" name="Freeform 473"/>
            <p:cNvSpPr>
              <a:spLocks noEditPoints="1"/>
            </p:cNvSpPr>
            <p:nvPr/>
          </p:nvSpPr>
          <p:spPr bwMode="auto">
            <a:xfrm>
              <a:off x="4621213" y="4386263"/>
              <a:ext cx="184150" cy="182563"/>
            </a:xfrm>
            <a:custGeom>
              <a:avLst/>
              <a:gdLst>
                <a:gd name="T0" fmla="*/ 543 w 1161"/>
                <a:gd name="T1" fmla="*/ 805 h 1146"/>
                <a:gd name="T2" fmla="*/ 474 w 1161"/>
                <a:gd name="T3" fmla="*/ 828 h 1146"/>
                <a:gd name="T4" fmla="*/ 417 w 1161"/>
                <a:gd name="T5" fmla="*/ 869 h 1146"/>
                <a:gd name="T6" fmla="*/ 375 w 1161"/>
                <a:gd name="T7" fmla="*/ 927 h 1146"/>
                <a:gd name="T8" fmla="*/ 351 w 1161"/>
                <a:gd name="T9" fmla="*/ 995 h 1146"/>
                <a:gd name="T10" fmla="*/ 812 w 1161"/>
                <a:gd name="T11" fmla="*/ 1032 h 1146"/>
                <a:gd name="T12" fmla="*/ 800 w 1161"/>
                <a:gd name="T13" fmla="*/ 960 h 1146"/>
                <a:gd name="T14" fmla="*/ 768 w 1161"/>
                <a:gd name="T15" fmla="*/ 897 h 1146"/>
                <a:gd name="T16" fmla="*/ 717 w 1161"/>
                <a:gd name="T17" fmla="*/ 847 h 1146"/>
                <a:gd name="T18" fmla="*/ 654 w 1161"/>
                <a:gd name="T19" fmla="*/ 814 h 1146"/>
                <a:gd name="T20" fmla="*/ 580 w 1161"/>
                <a:gd name="T21" fmla="*/ 802 h 1146"/>
                <a:gd name="T22" fmla="*/ 549 w 1161"/>
                <a:gd name="T23" fmla="*/ 347 h 1146"/>
                <a:gd name="T24" fmla="*/ 493 w 1161"/>
                <a:gd name="T25" fmla="*/ 367 h 1146"/>
                <a:gd name="T26" fmla="*/ 447 w 1161"/>
                <a:gd name="T27" fmla="*/ 406 h 1146"/>
                <a:gd name="T28" fmla="*/ 418 w 1161"/>
                <a:gd name="T29" fmla="*/ 457 h 1146"/>
                <a:gd name="T30" fmla="*/ 407 w 1161"/>
                <a:gd name="T31" fmla="*/ 516 h 1146"/>
                <a:gd name="T32" fmla="*/ 418 w 1161"/>
                <a:gd name="T33" fmla="*/ 576 h 1146"/>
                <a:gd name="T34" fmla="*/ 447 w 1161"/>
                <a:gd name="T35" fmla="*/ 627 h 1146"/>
                <a:gd name="T36" fmla="*/ 493 w 1161"/>
                <a:gd name="T37" fmla="*/ 664 h 1146"/>
                <a:gd name="T38" fmla="*/ 549 w 1161"/>
                <a:gd name="T39" fmla="*/ 685 h 1146"/>
                <a:gd name="T40" fmla="*/ 612 w 1161"/>
                <a:gd name="T41" fmla="*/ 685 h 1146"/>
                <a:gd name="T42" fmla="*/ 668 w 1161"/>
                <a:gd name="T43" fmla="*/ 664 h 1146"/>
                <a:gd name="T44" fmla="*/ 714 w 1161"/>
                <a:gd name="T45" fmla="*/ 627 h 1146"/>
                <a:gd name="T46" fmla="*/ 743 w 1161"/>
                <a:gd name="T47" fmla="*/ 576 h 1146"/>
                <a:gd name="T48" fmla="*/ 754 w 1161"/>
                <a:gd name="T49" fmla="*/ 516 h 1146"/>
                <a:gd name="T50" fmla="*/ 743 w 1161"/>
                <a:gd name="T51" fmla="*/ 457 h 1146"/>
                <a:gd name="T52" fmla="*/ 714 w 1161"/>
                <a:gd name="T53" fmla="*/ 406 h 1146"/>
                <a:gd name="T54" fmla="*/ 668 w 1161"/>
                <a:gd name="T55" fmla="*/ 367 h 1146"/>
                <a:gd name="T56" fmla="*/ 612 w 1161"/>
                <a:gd name="T57" fmla="*/ 347 h 1146"/>
                <a:gd name="T58" fmla="*/ 116 w 1161"/>
                <a:gd name="T59" fmla="*/ 115 h 1146"/>
                <a:gd name="T60" fmla="*/ 233 w 1161"/>
                <a:gd name="T61" fmla="*/ 1032 h 1146"/>
                <a:gd name="T62" fmla="*/ 245 w 1161"/>
                <a:gd name="T63" fmla="*/ 942 h 1146"/>
                <a:gd name="T64" fmla="*/ 279 w 1161"/>
                <a:gd name="T65" fmla="*/ 861 h 1146"/>
                <a:gd name="T66" fmla="*/ 332 w 1161"/>
                <a:gd name="T67" fmla="*/ 792 h 1146"/>
                <a:gd name="T68" fmla="*/ 400 w 1161"/>
                <a:gd name="T69" fmla="*/ 738 h 1146"/>
                <a:gd name="T70" fmla="*/ 349 w 1161"/>
                <a:gd name="T71" fmla="*/ 687 h 1146"/>
                <a:gd name="T72" fmla="*/ 312 w 1161"/>
                <a:gd name="T73" fmla="*/ 625 h 1146"/>
                <a:gd name="T74" fmla="*/ 293 w 1161"/>
                <a:gd name="T75" fmla="*/ 554 h 1146"/>
                <a:gd name="T76" fmla="*/ 294 w 1161"/>
                <a:gd name="T77" fmla="*/ 474 h 1146"/>
                <a:gd name="T78" fmla="*/ 318 w 1161"/>
                <a:gd name="T79" fmla="*/ 395 h 1146"/>
                <a:gd name="T80" fmla="*/ 362 w 1161"/>
                <a:gd name="T81" fmla="*/ 328 h 1146"/>
                <a:gd name="T82" fmla="*/ 422 w 1161"/>
                <a:gd name="T83" fmla="*/ 276 h 1146"/>
                <a:gd name="T84" fmla="*/ 496 w 1161"/>
                <a:gd name="T85" fmla="*/ 242 h 1146"/>
                <a:gd name="T86" fmla="*/ 580 w 1161"/>
                <a:gd name="T87" fmla="*/ 230 h 1146"/>
                <a:gd name="T88" fmla="*/ 664 w 1161"/>
                <a:gd name="T89" fmla="*/ 242 h 1146"/>
                <a:gd name="T90" fmla="*/ 739 w 1161"/>
                <a:gd name="T91" fmla="*/ 276 h 1146"/>
                <a:gd name="T92" fmla="*/ 799 w 1161"/>
                <a:gd name="T93" fmla="*/ 328 h 1146"/>
                <a:gd name="T94" fmla="*/ 843 w 1161"/>
                <a:gd name="T95" fmla="*/ 395 h 1146"/>
                <a:gd name="T96" fmla="*/ 867 w 1161"/>
                <a:gd name="T97" fmla="*/ 474 h 1146"/>
                <a:gd name="T98" fmla="*/ 868 w 1161"/>
                <a:gd name="T99" fmla="*/ 554 h 1146"/>
                <a:gd name="T100" fmla="*/ 849 w 1161"/>
                <a:gd name="T101" fmla="*/ 625 h 1146"/>
                <a:gd name="T102" fmla="*/ 812 w 1161"/>
                <a:gd name="T103" fmla="*/ 687 h 1146"/>
                <a:gd name="T104" fmla="*/ 761 w 1161"/>
                <a:gd name="T105" fmla="*/ 738 h 1146"/>
                <a:gd name="T106" fmla="*/ 829 w 1161"/>
                <a:gd name="T107" fmla="*/ 792 h 1146"/>
                <a:gd name="T108" fmla="*/ 882 w 1161"/>
                <a:gd name="T109" fmla="*/ 861 h 1146"/>
                <a:gd name="T110" fmla="*/ 916 w 1161"/>
                <a:gd name="T111" fmla="*/ 942 h 1146"/>
                <a:gd name="T112" fmla="*/ 928 w 1161"/>
                <a:gd name="T113" fmla="*/ 1032 h 1146"/>
                <a:gd name="T114" fmla="*/ 1044 w 1161"/>
                <a:gd name="T115" fmla="*/ 115 h 1146"/>
                <a:gd name="T116" fmla="*/ 0 w 1161"/>
                <a:gd name="T117" fmla="*/ 0 h 1146"/>
                <a:gd name="T118" fmla="*/ 1161 w 1161"/>
                <a:gd name="T119" fmla="*/ 1146 h 1146"/>
                <a:gd name="T120" fmla="*/ 0 w 1161"/>
                <a:gd name="T121" fmla="*/ 0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61" h="1146">
                  <a:moveTo>
                    <a:pt x="580" y="802"/>
                  </a:moveTo>
                  <a:lnTo>
                    <a:pt x="543" y="805"/>
                  </a:lnTo>
                  <a:lnTo>
                    <a:pt x="507" y="814"/>
                  </a:lnTo>
                  <a:lnTo>
                    <a:pt x="474" y="828"/>
                  </a:lnTo>
                  <a:lnTo>
                    <a:pt x="444" y="847"/>
                  </a:lnTo>
                  <a:lnTo>
                    <a:pt x="417" y="869"/>
                  </a:lnTo>
                  <a:lnTo>
                    <a:pt x="393" y="897"/>
                  </a:lnTo>
                  <a:lnTo>
                    <a:pt x="375" y="927"/>
                  </a:lnTo>
                  <a:lnTo>
                    <a:pt x="361" y="960"/>
                  </a:lnTo>
                  <a:lnTo>
                    <a:pt x="351" y="995"/>
                  </a:lnTo>
                  <a:lnTo>
                    <a:pt x="349" y="1032"/>
                  </a:lnTo>
                  <a:lnTo>
                    <a:pt x="812" y="1032"/>
                  </a:lnTo>
                  <a:lnTo>
                    <a:pt x="810" y="995"/>
                  </a:lnTo>
                  <a:lnTo>
                    <a:pt x="800" y="960"/>
                  </a:lnTo>
                  <a:lnTo>
                    <a:pt x="786" y="927"/>
                  </a:lnTo>
                  <a:lnTo>
                    <a:pt x="768" y="897"/>
                  </a:lnTo>
                  <a:lnTo>
                    <a:pt x="744" y="869"/>
                  </a:lnTo>
                  <a:lnTo>
                    <a:pt x="717" y="847"/>
                  </a:lnTo>
                  <a:lnTo>
                    <a:pt x="687" y="828"/>
                  </a:lnTo>
                  <a:lnTo>
                    <a:pt x="654" y="814"/>
                  </a:lnTo>
                  <a:lnTo>
                    <a:pt x="618" y="805"/>
                  </a:lnTo>
                  <a:lnTo>
                    <a:pt x="580" y="802"/>
                  </a:lnTo>
                  <a:close/>
                  <a:moveTo>
                    <a:pt x="580" y="344"/>
                  </a:moveTo>
                  <a:lnTo>
                    <a:pt x="549" y="347"/>
                  </a:lnTo>
                  <a:lnTo>
                    <a:pt x="520" y="354"/>
                  </a:lnTo>
                  <a:lnTo>
                    <a:pt x="493" y="367"/>
                  </a:lnTo>
                  <a:lnTo>
                    <a:pt x="468" y="384"/>
                  </a:lnTo>
                  <a:lnTo>
                    <a:pt x="447" y="406"/>
                  </a:lnTo>
                  <a:lnTo>
                    <a:pt x="431" y="429"/>
                  </a:lnTo>
                  <a:lnTo>
                    <a:pt x="418" y="457"/>
                  </a:lnTo>
                  <a:lnTo>
                    <a:pt x="409" y="485"/>
                  </a:lnTo>
                  <a:lnTo>
                    <a:pt x="407" y="516"/>
                  </a:lnTo>
                  <a:lnTo>
                    <a:pt x="409" y="547"/>
                  </a:lnTo>
                  <a:lnTo>
                    <a:pt x="418" y="576"/>
                  </a:lnTo>
                  <a:lnTo>
                    <a:pt x="431" y="602"/>
                  </a:lnTo>
                  <a:lnTo>
                    <a:pt x="447" y="627"/>
                  </a:lnTo>
                  <a:lnTo>
                    <a:pt x="468" y="647"/>
                  </a:lnTo>
                  <a:lnTo>
                    <a:pt x="493" y="664"/>
                  </a:lnTo>
                  <a:lnTo>
                    <a:pt x="520" y="677"/>
                  </a:lnTo>
                  <a:lnTo>
                    <a:pt x="549" y="685"/>
                  </a:lnTo>
                  <a:lnTo>
                    <a:pt x="580" y="687"/>
                  </a:lnTo>
                  <a:lnTo>
                    <a:pt x="612" y="685"/>
                  </a:lnTo>
                  <a:lnTo>
                    <a:pt x="641" y="677"/>
                  </a:lnTo>
                  <a:lnTo>
                    <a:pt x="668" y="664"/>
                  </a:lnTo>
                  <a:lnTo>
                    <a:pt x="692" y="647"/>
                  </a:lnTo>
                  <a:lnTo>
                    <a:pt x="714" y="627"/>
                  </a:lnTo>
                  <a:lnTo>
                    <a:pt x="730" y="602"/>
                  </a:lnTo>
                  <a:lnTo>
                    <a:pt x="743" y="576"/>
                  </a:lnTo>
                  <a:lnTo>
                    <a:pt x="752" y="547"/>
                  </a:lnTo>
                  <a:lnTo>
                    <a:pt x="754" y="516"/>
                  </a:lnTo>
                  <a:lnTo>
                    <a:pt x="752" y="485"/>
                  </a:lnTo>
                  <a:lnTo>
                    <a:pt x="743" y="457"/>
                  </a:lnTo>
                  <a:lnTo>
                    <a:pt x="730" y="429"/>
                  </a:lnTo>
                  <a:lnTo>
                    <a:pt x="714" y="406"/>
                  </a:lnTo>
                  <a:lnTo>
                    <a:pt x="692" y="384"/>
                  </a:lnTo>
                  <a:lnTo>
                    <a:pt x="668" y="367"/>
                  </a:lnTo>
                  <a:lnTo>
                    <a:pt x="641" y="354"/>
                  </a:lnTo>
                  <a:lnTo>
                    <a:pt x="612" y="347"/>
                  </a:lnTo>
                  <a:lnTo>
                    <a:pt x="580" y="344"/>
                  </a:lnTo>
                  <a:close/>
                  <a:moveTo>
                    <a:pt x="116" y="115"/>
                  </a:moveTo>
                  <a:lnTo>
                    <a:pt x="116" y="1032"/>
                  </a:lnTo>
                  <a:lnTo>
                    <a:pt x="233" y="1032"/>
                  </a:lnTo>
                  <a:lnTo>
                    <a:pt x="236" y="986"/>
                  </a:lnTo>
                  <a:lnTo>
                    <a:pt x="245" y="942"/>
                  </a:lnTo>
                  <a:lnTo>
                    <a:pt x="259" y="900"/>
                  </a:lnTo>
                  <a:lnTo>
                    <a:pt x="279" y="861"/>
                  </a:lnTo>
                  <a:lnTo>
                    <a:pt x="303" y="825"/>
                  </a:lnTo>
                  <a:lnTo>
                    <a:pt x="332" y="792"/>
                  </a:lnTo>
                  <a:lnTo>
                    <a:pt x="364" y="763"/>
                  </a:lnTo>
                  <a:lnTo>
                    <a:pt x="400" y="738"/>
                  </a:lnTo>
                  <a:lnTo>
                    <a:pt x="373" y="714"/>
                  </a:lnTo>
                  <a:lnTo>
                    <a:pt x="349" y="687"/>
                  </a:lnTo>
                  <a:lnTo>
                    <a:pt x="329" y="658"/>
                  </a:lnTo>
                  <a:lnTo>
                    <a:pt x="312" y="625"/>
                  </a:lnTo>
                  <a:lnTo>
                    <a:pt x="301" y="591"/>
                  </a:lnTo>
                  <a:lnTo>
                    <a:pt x="293" y="554"/>
                  </a:lnTo>
                  <a:lnTo>
                    <a:pt x="291" y="516"/>
                  </a:lnTo>
                  <a:lnTo>
                    <a:pt x="294" y="474"/>
                  </a:lnTo>
                  <a:lnTo>
                    <a:pt x="303" y="433"/>
                  </a:lnTo>
                  <a:lnTo>
                    <a:pt x="318" y="395"/>
                  </a:lnTo>
                  <a:lnTo>
                    <a:pt x="337" y="360"/>
                  </a:lnTo>
                  <a:lnTo>
                    <a:pt x="362" y="328"/>
                  </a:lnTo>
                  <a:lnTo>
                    <a:pt x="390" y="300"/>
                  </a:lnTo>
                  <a:lnTo>
                    <a:pt x="422" y="276"/>
                  </a:lnTo>
                  <a:lnTo>
                    <a:pt x="458" y="257"/>
                  </a:lnTo>
                  <a:lnTo>
                    <a:pt x="496" y="242"/>
                  </a:lnTo>
                  <a:lnTo>
                    <a:pt x="537" y="232"/>
                  </a:lnTo>
                  <a:lnTo>
                    <a:pt x="580" y="230"/>
                  </a:lnTo>
                  <a:lnTo>
                    <a:pt x="624" y="232"/>
                  </a:lnTo>
                  <a:lnTo>
                    <a:pt x="664" y="242"/>
                  </a:lnTo>
                  <a:lnTo>
                    <a:pt x="703" y="257"/>
                  </a:lnTo>
                  <a:lnTo>
                    <a:pt x="739" y="276"/>
                  </a:lnTo>
                  <a:lnTo>
                    <a:pt x="771" y="300"/>
                  </a:lnTo>
                  <a:lnTo>
                    <a:pt x="799" y="328"/>
                  </a:lnTo>
                  <a:lnTo>
                    <a:pt x="824" y="360"/>
                  </a:lnTo>
                  <a:lnTo>
                    <a:pt x="843" y="395"/>
                  </a:lnTo>
                  <a:lnTo>
                    <a:pt x="858" y="433"/>
                  </a:lnTo>
                  <a:lnTo>
                    <a:pt x="867" y="474"/>
                  </a:lnTo>
                  <a:lnTo>
                    <a:pt x="870" y="516"/>
                  </a:lnTo>
                  <a:lnTo>
                    <a:pt x="868" y="554"/>
                  </a:lnTo>
                  <a:lnTo>
                    <a:pt x="860" y="591"/>
                  </a:lnTo>
                  <a:lnTo>
                    <a:pt x="849" y="625"/>
                  </a:lnTo>
                  <a:lnTo>
                    <a:pt x="832" y="657"/>
                  </a:lnTo>
                  <a:lnTo>
                    <a:pt x="812" y="687"/>
                  </a:lnTo>
                  <a:lnTo>
                    <a:pt x="788" y="714"/>
                  </a:lnTo>
                  <a:lnTo>
                    <a:pt x="761" y="738"/>
                  </a:lnTo>
                  <a:lnTo>
                    <a:pt x="797" y="763"/>
                  </a:lnTo>
                  <a:lnTo>
                    <a:pt x="829" y="792"/>
                  </a:lnTo>
                  <a:lnTo>
                    <a:pt x="858" y="825"/>
                  </a:lnTo>
                  <a:lnTo>
                    <a:pt x="882" y="861"/>
                  </a:lnTo>
                  <a:lnTo>
                    <a:pt x="902" y="900"/>
                  </a:lnTo>
                  <a:lnTo>
                    <a:pt x="916" y="942"/>
                  </a:lnTo>
                  <a:lnTo>
                    <a:pt x="925" y="986"/>
                  </a:lnTo>
                  <a:lnTo>
                    <a:pt x="928" y="1032"/>
                  </a:lnTo>
                  <a:lnTo>
                    <a:pt x="1044" y="1032"/>
                  </a:lnTo>
                  <a:lnTo>
                    <a:pt x="1044" y="115"/>
                  </a:lnTo>
                  <a:lnTo>
                    <a:pt x="116" y="115"/>
                  </a:lnTo>
                  <a:close/>
                  <a:moveTo>
                    <a:pt x="0" y="0"/>
                  </a:moveTo>
                  <a:lnTo>
                    <a:pt x="1161" y="0"/>
                  </a:lnTo>
                  <a:lnTo>
                    <a:pt x="1161" y="1146"/>
                  </a:lnTo>
                  <a:lnTo>
                    <a:pt x="0" y="114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24" name="Group 1123"/>
          <p:cNvGrpSpPr/>
          <p:nvPr/>
        </p:nvGrpSpPr>
        <p:grpSpPr>
          <a:xfrm>
            <a:off x="3568489" y="4237684"/>
            <a:ext cx="368300" cy="546100"/>
            <a:chOff x="3622675" y="4232275"/>
            <a:chExt cx="368300" cy="546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17" name="Freeform 478"/>
            <p:cNvSpPr>
              <a:spLocks noEditPoints="1"/>
            </p:cNvSpPr>
            <p:nvPr/>
          </p:nvSpPr>
          <p:spPr bwMode="auto">
            <a:xfrm>
              <a:off x="3622675" y="4232275"/>
              <a:ext cx="368300" cy="546100"/>
            </a:xfrm>
            <a:custGeom>
              <a:avLst/>
              <a:gdLst>
                <a:gd name="T0" fmla="*/ 156 w 2321"/>
                <a:gd name="T1" fmla="*/ 3321 h 3439"/>
                <a:gd name="T2" fmla="*/ 2202 w 2321"/>
                <a:gd name="T3" fmla="*/ 3285 h 3439"/>
                <a:gd name="T4" fmla="*/ 893 w 2321"/>
                <a:gd name="T5" fmla="*/ 1199 h 3439"/>
                <a:gd name="T6" fmla="*/ 836 w 2321"/>
                <a:gd name="T7" fmla="*/ 1351 h 3439"/>
                <a:gd name="T8" fmla="*/ 763 w 2321"/>
                <a:gd name="T9" fmla="*/ 1518 h 3439"/>
                <a:gd name="T10" fmla="*/ 779 w 2321"/>
                <a:gd name="T11" fmla="*/ 1651 h 3439"/>
                <a:gd name="T12" fmla="*/ 888 w 2321"/>
                <a:gd name="T13" fmla="*/ 1819 h 3439"/>
                <a:gd name="T14" fmla="*/ 1044 w 2321"/>
                <a:gd name="T15" fmla="*/ 2036 h 3439"/>
                <a:gd name="T16" fmla="*/ 763 w 2321"/>
                <a:gd name="T17" fmla="*/ 2236 h 3439"/>
                <a:gd name="T18" fmla="*/ 1575 w 2321"/>
                <a:gd name="T19" fmla="*/ 2252 h 3439"/>
                <a:gd name="T20" fmla="*/ 1279 w 2321"/>
                <a:gd name="T21" fmla="*/ 2058 h 3439"/>
                <a:gd name="T22" fmla="*/ 1408 w 2321"/>
                <a:gd name="T23" fmla="*/ 1850 h 3439"/>
                <a:gd name="T24" fmla="*/ 1525 w 2321"/>
                <a:gd name="T25" fmla="*/ 1659 h 3439"/>
                <a:gd name="T26" fmla="*/ 1564 w 2321"/>
                <a:gd name="T27" fmla="*/ 1532 h 3439"/>
                <a:gd name="T28" fmla="*/ 1497 w 2321"/>
                <a:gd name="T29" fmla="*/ 1411 h 3439"/>
                <a:gd name="T30" fmla="*/ 1376 w 2321"/>
                <a:gd name="T31" fmla="*/ 1242 h 3439"/>
                <a:gd name="T32" fmla="*/ 1132 w 2321"/>
                <a:gd name="T33" fmla="*/ 1202 h 3439"/>
                <a:gd name="T34" fmla="*/ 893 w 2321"/>
                <a:gd name="T35" fmla="*/ 1154 h 3439"/>
                <a:gd name="T36" fmla="*/ 1209 w 2321"/>
                <a:gd name="T37" fmla="*/ 662 h 3439"/>
                <a:gd name="T38" fmla="*/ 1130 w 2321"/>
                <a:gd name="T39" fmla="*/ 680 h 3439"/>
                <a:gd name="T40" fmla="*/ 1044 w 2321"/>
                <a:gd name="T41" fmla="*/ 631 h 3439"/>
                <a:gd name="T42" fmla="*/ 1134 w 2321"/>
                <a:gd name="T43" fmla="*/ 741 h 3439"/>
                <a:gd name="T44" fmla="*/ 1265 w 2321"/>
                <a:gd name="T45" fmla="*/ 681 h 3439"/>
                <a:gd name="T46" fmla="*/ 1236 w 2321"/>
                <a:gd name="T47" fmla="*/ 544 h 3439"/>
                <a:gd name="T48" fmla="*/ 140 w 2321"/>
                <a:gd name="T49" fmla="*/ 355 h 3439"/>
                <a:gd name="T50" fmla="*/ 597 w 2321"/>
                <a:gd name="T51" fmla="*/ 2259 h 3439"/>
                <a:gd name="T52" fmla="*/ 929 w 2321"/>
                <a:gd name="T53" fmla="*/ 2027 h 3439"/>
                <a:gd name="T54" fmla="*/ 770 w 2321"/>
                <a:gd name="T55" fmla="*/ 1846 h 3439"/>
                <a:gd name="T56" fmla="*/ 650 w 2321"/>
                <a:gd name="T57" fmla="*/ 1666 h 3439"/>
                <a:gd name="T58" fmla="*/ 663 w 2321"/>
                <a:gd name="T59" fmla="*/ 1459 h 3439"/>
                <a:gd name="T60" fmla="*/ 754 w 2321"/>
                <a:gd name="T61" fmla="*/ 1242 h 3439"/>
                <a:gd name="T62" fmla="*/ 779 w 2321"/>
                <a:gd name="T63" fmla="*/ 1172 h 3439"/>
                <a:gd name="T64" fmla="*/ 760 w 2321"/>
                <a:gd name="T65" fmla="*/ 1032 h 3439"/>
                <a:gd name="T66" fmla="*/ 837 w 2321"/>
                <a:gd name="T67" fmla="*/ 973 h 3439"/>
                <a:gd name="T68" fmla="*/ 937 w 2321"/>
                <a:gd name="T69" fmla="*/ 1046 h 3439"/>
                <a:gd name="T70" fmla="*/ 1124 w 2321"/>
                <a:gd name="T71" fmla="*/ 1088 h 3439"/>
                <a:gd name="T72" fmla="*/ 1417 w 2321"/>
                <a:gd name="T73" fmla="*/ 1135 h 3439"/>
                <a:gd name="T74" fmla="*/ 1591 w 2321"/>
                <a:gd name="T75" fmla="*/ 1320 h 3439"/>
                <a:gd name="T76" fmla="*/ 1679 w 2321"/>
                <a:gd name="T77" fmla="*/ 1516 h 3439"/>
                <a:gd name="T78" fmla="*/ 1640 w 2321"/>
                <a:gd name="T79" fmla="*/ 1718 h 3439"/>
                <a:gd name="T80" fmla="*/ 1499 w 2321"/>
                <a:gd name="T81" fmla="*/ 1922 h 3439"/>
                <a:gd name="T82" fmla="*/ 1634 w 2321"/>
                <a:gd name="T83" fmla="*/ 2153 h 3439"/>
                <a:gd name="T84" fmla="*/ 2205 w 2321"/>
                <a:gd name="T85" fmla="*/ 2292 h 3439"/>
                <a:gd name="T86" fmla="*/ 2147 w 2321"/>
                <a:gd name="T87" fmla="*/ 344 h 3439"/>
                <a:gd name="T88" fmla="*/ 1234 w 2321"/>
                <a:gd name="T89" fmla="*/ 413 h 3439"/>
                <a:gd name="T90" fmla="*/ 1380 w 2321"/>
                <a:gd name="T91" fmla="*/ 558 h 3439"/>
                <a:gd name="T92" fmla="*/ 1348 w 2321"/>
                <a:gd name="T93" fmla="*/ 766 h 3439"/>
                <a:gd name="T94" fmla="*/ 1160 w 2321"/>
                <a:gd name="T95" fmla="*/ 859 h 3439"/>
                <a:gd name="T96" fmla="*/ 973 w 2321"/>
                <a:gd name="T97" fmla="*/ 766 h 3439"/>
                <a:gd name="T98" fmla="*/ 939 w 2321"/>
                <a:gd name="T99" fmla="*/ 565 h 3439"/>
                <a:gd name="T100" fmla="*/ 174 w 2321"/>
                <a:gd name="T101" fmla="*/ 344 h 3439"/>
                <a:gd name="T102" fmla="*/ 1023 w 2321"/>
                <a:gd name="T103" fmla="*/ 230 h 3439"/>
                <a:gd name="T104" fmla="*/ 1515 w 2321"/>
                <a:gd name="T105" fmla="*/ 0 h 3439"/>
                <a:gd name="T106" fmla="*/ 1566 w 2321"/>
                <a:gd name="T107" fmla="*/ 64 h 3439"/>
                <a:gd name="T108" fmla="*/ 2207 w 2321"/>
                <a:gd name="T109" fmla="*/ 240 h 3439"/>
                <a:gd name="T110" fmla="*/ 2318 w 2321"/>
                <a:gd name="T111" fmla="*/ 370 h 3439"/>
                <a:gd name="T112" fmla="*/ 2279 w 2321"/>
                <a:gd name="T113" fmla="*/ 3377 h 3439"/>
                <a:gd name="T114" fmla="*/ 174 w 2321"/>
                <a:gd name="T115" fmla="*/ 3439 h 3439"/>
                <a:gd name="T116" fmla="*/ 25 w 2321"/>
                <a:gd name="T117" fmla="*/ 3354 h 3439"/>
                <a:gd name="T118" fmla="*/ 12 w 2321"/>
                <a:gd name="T119" fmla="*/ 341 h 3439"/>
                <a:gd name="T120" fmla="*/ 143 w 2321"/>
                <a:gd name="T121" fmla="*/ 232 h 3439"/>
                <a:gd name="T122" fmla="*/ 815 w 2321"/>
                <a:gd name="T123" fmla="*/ 39 h 3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21" h="3439">
                  <a:moveTo>
                    <a:pt x="116" y="2407"/>
                  </a:moveTo>
                  <a:lnTo>
                    <a:pt x="116" y="3266"/>
                  </a:lnTo>
                  <a:lnTo>
                    <a:pt x="119" y="3285"/>
                  </a:lnTo>
                  <a:lnTo>
                    <a:pt x="128" y="3300"/>
                  </a:lnTo>
                  <a:lnTo>
                    <a:pt x="140" y="3312"/>
                  </a:lnTo>
                  <a:lnTo>
                    <a:pt x="156" y="3321"/>
                  </a:lnTo>
                  <a:lnTo>
                    <a:pt x="174" y="3324"/>
                  </a:lnTo>
                  <a:lnTo>
                    <a:pt x="2147" y="3324"/>
                  </a:lnTo>
                  <a:lnTo>
                    <a:pt x="2165" y="3321"/>
                  </a:lnTo>
                  <a:lnTo>
                    <a:pt x="2181" y="3312"/>
                  </a:lnTo>
                  <a:lnTo>
                    <a:pt x="2193" y="3300"/>
                  </a:lnTo>
                  <a:lnTo>
                    <a:pt x="2202" y="3285"/>
                  </a:lnTo>
                  <a:lnTo>
                    <a:pt x="2205" y="3266"/>
                  </a:lnTo>
                  <a:lnTo>
                    <a:pt x="2205" y="2407"/>
                  </a:lnTo>
                  <a:lnTo>
                    <a:pt x="116" y="2407"/>
                  </a:lnTo>
                  <a:close/>
                  <a:moveTo>
                    <a:pt x="893" y="1154"/>
                  </a:moveTo>
                  <a:lnTo>
                    <a:pt x="896" y="1177"/>
                  </a:lnTo>
                  <a:lnTo>
                    <a:pt x="893" y="1199"/>
                  </a:lnTo>
                  <a:lnTo>
                    <a:pt x="889" y="1218"/>
                  </a:lnTo>
                  <a:lnTo>
                    <a:pt x="883" y="1238"/>
                  </a:lnTo>
                  <a:lnTo>
                    <a:pt x="872" y="1261"/>
                  </a:lnTo>
                  <a:lnTo>
                    <a:pt x="863" y="1281"/>
                  </a:lnTo>
                  <a:lnTo>
                    <a:pt x="853" y="1305"/>
                  </a:lnTo>
                  <a:lnTo>
                    <a:pt x="836" y="1351"/>
                  </a:lnTo>
                  <a:lnTo>
                    <a:pt x="825" y="1400"/>
                  </a:lnTo>
                  <a:lnTo>
                    <a:pt x="816" y="1452"/>
                  </a:lnTo>
                  <a:lnTo>
                    <a:pt x="813" y="1483"/>
                  </a:lnTo>
                  <a:lnTo>
                    <a:pt x="786" y="1497"/>
                  </a:lnTo>
                  <a:lnTo>
                    <a:pt x="773" y="1506"/>
                  </a:lnTo>
                  <a:lnTo>
                    <a:pt x="763" y="1518"/>
                  </a:lnTo>
                  <a:lnTo>
                    <a:pt x="757" y="1532"/>
                  </a:lnTo>
                  <a:lnTo>
                    <a:pt x="755" y="1548"/>
                  </a:lnTo>
                  <a:lnTo>
                    <a:pt x="755" y="1605"/>
                  </a:lnTo>
                  <a:lnTo>
                    <a:pt x="758" y="1622"/>
                  </a:lnTo>
                  <a:lnTo>
                    <a:pt x="765" y="1638"/>
                  </a:lnTo>
                  <a:lnTo>
                    <a:pt x="779" y="1651"/>
                  </a:lnTo>
                  <a:lnTo>
                    <a:pt x="796" y="1659"/>
                  </a:lnTo>
                  <a:lnTo>
                    <a:pt x="827" y="1669"/>
                  </a:lnTo>
                  <a:lnTo>
                    <a:pt x="834" y="1699"/>
                  </a:lnTo>
                  <a:lnTo>
                    <a:pt x="849" y="1743"/>
                  </a:lnTo>
                  <a:lnTo>
                    <a:pt x="867" y="1784"/>
                  </a:lnTo>
                  <a:lnTo>
                    <a:pt x="888" y="1819"/>
                  </a:lnTo>
                  <a:lnTo>
                    <a:pt x="913" y="1850"/>
                  </a:lnTo>
                  <a:lnTo>
                    <a:pt x="942" y="1877"/>
                  </a:lnTo>
                  <a:lnTo>
                    <a:pt x="973" y="1900"/>
                  </a:lnTo>
                  <a:lnTo>
                    <a:pt x="1010" y="1918"/>
                  </a:lnTo>
                  <a:lnTo>
                    <a:pt x="1044" y="1933"/>
                  </a:lnTo>
                  <a:lnTo>
                    <a:pt x="1044" y="2036"/>
                  </a:lnTo>
                  <a:lnTo>
                    <a:pt x="1042" y="2058"/>
                  </a:lnTo>
                  <a:lnTo>
                    <a:pt x="1035" y="2079"/>
                  </a:lnTo>
                  <a:lnTo>
                    <a:pt x="1023" y="2099"/>
                  </a:lnTo>
                  <a:lnTo>
                    <a:pt x="1007" y="2115"/>
                  </a:lnTo>
                  <a:lnTo>
                    <a:pt x="987" y="2126"/>
                  </a:lnTo>
                  <a:lnTo>
                    <a:pt x="763" y="2236"/>
                  </a:lnTo>
                  <a:lnTo>
                    <a:pt x="742" y="2251"/>
                  </a:lnTo>
                  <a:lnTo>
                    <a:pt x="723" y="2270"/>
                  </a:lnTo>
                  <a:lnTo>
                    <a:pt x="709" y="2292"/>
                  </a:lnTo>
                  <a:lnTo>
                    <a:pt x="1608" y="2292"/>
                  </a:lnTo>
                  <a:lnTo>
                    <a:pt x="1593" y="2270"/>
                  </a:lnTo>
                  <a:lnTo>
                    <a:pt x="1575" y="2252"/>
                  </a:lnTo>
                  <a:lnTo>
                    <a:pt x="1551" y="2237"/>
                  </a:lnTo>
                  <a:lnTo>
                    <a:pt x="1333" y="2126"/>
                  </a:lnTo>
                  <a:lnTo>
                    <a:pt x="1313" y="2113"/>
                  </a:lnTo>
                  <a:lnTo>
                    <a:pt x="1298" y="2099"/>
                  </a:lnTo>
                  <a:lnTo>
                    <a:pt x="1286" y="2079"/>
                  </a:lnTo>
                  <a:lnTo>
                    <a:pt x="1279" y="2058"/>
                  </a:lnTo>
                  <a:lnTo>
                    <a:pt x="1277" y="2036"/>
                  </a:lnTo>
                  <a:lnTo>
                    <a:pt x="1277" y="1933"/>
                  </a:lnTo>
                  <a:lnTo>
                    <a:pt x="1311" y="1918"/>
                  </a:lnTo>
                  <a:lnTo>
                    <a:pt x="1348" y="1900"/>
                  </a:lnTo>
                  <a:lnTo>
                    <a:pt x="1379" y="1877"/>
                  </a:lnTo>
                  <a:lnTo>
                    <a:pt x="1408" y="1850"/>
                  </a:lnTo>
                  <a:lnTo>
                    <a:pt x="1433" y="1819"/>
                  </a:lnTo>
                  <a:lnTo>
                    <a:pt x="1454" y="1784"/>
                  </a:lnTo>
                  <a:lnTo>
                    <a:pt x="1472" y="1743"/>
                  </a:lnTo>
                  <a:lnTo>
                    <a:pt x="1487" y="1699"/>
                  </a:lnTo>
                  <a:lnTo>
                    <a:pt x="1494" y="1669"/>
                  </a:lnTo>
                  <a:lnTo>
                    <a:pt x="1525" y="1659"/>
                  </a:lnTo>
                  <a:lnTo>
                    <a:pt x="1542" y="1651"/>
                  </a:lnTo>
                  <a:lnTo>
                    <a:pt x="1556" y="1638"/>
                  </a:lnTo>
                  <a:lnTo>
                    <a:pt x="1563" y="1622"/>
                  </a:lnTo>
                  <a:lnTo>
                    <a:pt x="1566" y="1605"/>
                  </a:lnTo>
                  <a:lnTo>
                    <a:pt x="1566" y="1548"/>
                  </a:lnTo>
                  <a:lnTo>
                    <a:pt x="1564" y="1532"/>
                  </a:lnTo>
                  <a:lnTo>
                    <a:pt x="1558" y="1518"/>
                  </a:lnTo>
                  <a:lnTo>
                    <a:pt x="1548" y="1506"/>
                  </a:lnTo>
                  <a:lnTo>
                    <a:pt x="1535" y="1497"/>
                  </a:lnTo>
                  <a:lnTo>
                    <a:pt x="1508" y="1483"/>
                  </a:lnTo>
                  <a:lnTo>
                    <a:pt x="1504" y="1453"/>
                  </a:lnTo>
                  <a:lnTo>
                    <a:pt x="1497" y="1411"/>
                  </a:lnTo>
                  <a:lnTo>
                    <a:pt x="1487" y="1373"/>
                  </a:lnTo>
                  <a:lnTo>
                    <a:pt x="1473" y="1340"/>
                  </a:lnTo>
                  <a:lnTo>
                    <a:pt x="1454" y="1310"/>
                  </a:lnTo>
                  <a:lnTo>
                    <a:pt x="1432" y="1284"/>
                  </a:lnTo>
                  <a:lnTo>
                    <a:pt x="1406" y="1261"/>
                  </a:lnTo>
                  <a:lnTo>
                    <a:pt x="1376" y="1242"/>
                  </a:lnTo>
                  <a:lnTo>
                    <a:pt x="1341" y="1227"/>
                  </a:lnTo>
                  <a:lnTo>
                    <a:pt x="1303" y="1216"/>
                  </a:lnTo>
                  <a:lnTo>
                    <a:pt x="1260" y="1207"/>
                  </a:lnTo>
                  <a:lnTo>
                    <a:pt x="1212" y="1202"/>
                  </a:lnTo>
                  <a:lnTo>
                    <a:pt x="1160" y="1201"/>
                  </a:lnTo>
                  <a:lnTo>
                    <a:pt x="1132" y="1202"/>
                  </a:lnTo>
                  <a:lnTo>
                    <a:pt x="1089" y="1203"/>
                  </a:lnTo>
                  <a:lnTo>
                    <a:pt x="1046" y="1201"/>
                  </a:lnTo>
                  <a:lnTo>
                    <a:pt x="1005" y="1194"/>
                  </a:lnTo>
                  <a:lnTo>
                    <a:pt x="967" y="1185"/>
                  </a:lnTo>
                  <a:lnTo>
                    <a:pt x="929" y="1171"/>
                  </a:lnTo>
                  <a:lnTo>
                    <a:pt x="893" y="1154"/>
                  </a:lnTo>
                  <a:close/>
                  <a:moveTo>
                    <a:pt x="1168" y="517"/>
                  </a:moveTo>
                  <a:lnTo>
                    <a:pt x="1212" y="605"/>
                  </a:lnTo>
                  <a:lnTo>
                    <a:pt x="1218" y="619"/>
                  </a:lnTo>
                  <a:lnTo>
                    <a:pt x="1219" y="634"/>
                  </a:lnTo>
                  <a:lnTo>
                    <a:pt x="1215" y="649"/>
                  </a:lnTo>
                  <a:lnTo>
                    <a:pt x="1209" y="662"/>
                  </a:lnTo>
                  <a:lnTo>
                    <a:pt x="1199" y="673"/>
                  </a:lnTo>
                  <a:lnTo>
                    <a:pt x="1186" y="682"/>
                  </a:lnTo>
                  <a:lnTo>
                    <a:pt x="1173" y="686"/>
                  </a:lnTo>
                  <a:lnTo>
                    <a:pt x="1160" y="687"/>
                  </a:lnTo>
                  <a:lnTo>
                    <a:pt x="1144" y="685"/>
                  </a:lnTo>
                  <a:lnTo>
                    <a:pt x="1130" y="680"/>
                  </a:lnTo>
                  <a:lnTo>
                    <a:pt x="1118" y="669"/>
                  </a:lnTo>
                  <a:lnTo>
                    <a:pt x="1109" y="656"/>
                  </a:lnTo>
                  <a:lnTo>
                    <a:pt x="1064" y="568"/>
                  </a:lnTo>
                  <a:lnTo>
                    <a:pt x="1053" y="586"/>
                  </a:lnTo>
                  <a:lnTo>
                    <a:pt x="1046" y="607"/>
                  </a:lnTo>
                  <a:lnTo>
                    <a:pt x="1044" y="631"/>
                  </a:lnTo>
                  <a:lnTo>
                    <a:pt x="1047" y="656"/>
                  </a:lnTo>
                  <a:lnTo>
                    <a:pt x="1056" y="681"/>
                  </a:lnTo>
                  <a:lnTo>
                    <a:pt x="1070" y="702"/>
                  </a:lnTo>
                  <a:lnTo>
                    <a:pt x="1088" y="720"/>
                  </a:lnTo>
                  <a:lnTo>
                    <a:pt x="1110" y="733"/>
                  </a:lnTo>
                  <a:lnTo>
                    <a:pt x="1134" y="741"/>
                  </a:lnTo>
                  <a:lnTo>
                    <a:pt x="1160" y="745"/>
                  </a:lnTo>
                  <a:lnTo>
                    <a:pt x="1187" y="741"/>
                  </a:lnTo>
                  <a:lnTo>
                    <a:pt x="1211" y="733"/>
                  </a:lnTo>
                  <a:lnTo>
                    <a:pt x="1233" y="720"/>
                  </a:lnTo>
                  <a:lnTo>
                    <a:pt x="1251" y="702"/>
                  </a:lnTo>
                  <a:lnTo>
                    <a:pt x="1265" y="681"/>
                  </a:lnTo>
                  <a:lnTo>
                    <a:pt x="1274" y="656"/>
                  </a:lnTo>
                  <a:lnTo>
                    <a:pt x="1277" y="631"/>
                  </a:lnTo>
                  <a:lnTo>
                    <a:pt x="1274" y="605"/>
                  </a:lnTo>
                  <a:lnTo>
                    <a:pt x="1266" y="582"/>
                  </a:lnTo>
                  <a:lnTo>
                    <a:pt x="1253" y="562"/>
                  </a:lnTo>
                  <a:lnTo>
                    <a:pt x="1236" y="544"/>
                  </a:lnTo>
                  <a:lnTo>
                    <a:pt x="1215" y="530"/>
                  </a:lnTo>
                  <a:lnTo>
                    <a:pt x="1193" y="521"/>
                  </a:lnTo>
                  <a:lnTo>
                    <a:pt x="1168" y="517"/>
                  </a:lnTo>
                  <a:close/>
                  <a:moveTo>
                    <a:pt x="174" y="344"/>
                  </a:moveTo>
                  <a:lnTo>
                    <a:pt x="156" y="347"/>
                  </a:lnTo>
                  <a:lnTo>
                    <a:pt x="140" y="355"/>
                  </a:lnTo>
                  <a:lnTo>
                    <a:pt x="128" y="367"/>
                  </a:lnTo>
                  <a:lnTo>
                    <a:pt x="119" y="383"/>
                  </a:lnTo>
                  <a:lnTo>
                    <a:pt x="116" y="401"/>
                  </a:lnTo>
                  <a:lnTo>
                    <a:pt x="116" y="2292"/>
                  </a:lnTo>
                  <a:lnTo>
                    <a:pt x="588" y="2292"/>
                  </a:lnTo>
                  <a:lnTo>
                    <a:pt x="597" y="2259"/>
                  </a:lnTo>
                  <a:lnTo>
                    <a:pt x="612" y="2229"/>
                  </a:lnTo>
                  <a:lnTo>
                    <a:pt x="632" y="2201"/>
                  </a:lnTo>
                  <a:lnTo>
                    <a:pt x="654" y="2175"/>
                  </a:lnTo>
                  <a:lnTo>
                    <a:pt x="680" y="2153"/>
                  </a:lnTo>
                  <a:lnTo>
                    <a:pt x="709" y="2134"/>
                  </a:lnTo>
                  <a:lnTo>
                    <a:pt x="929" y="2027"/>
                  </a:lnTo>
                  <a:lnTo>
                    <a:pt x="929" y="2006"/>
                  </a:lnTo>
                  <a:lnTo>
                    <a:pt x="890" y="1982"/>
                  </a:lnTo>
                  <a:lnTo>
                    <a:pt x="855" y="1954"/>
                  </a:lnTo>
                  <a:lnTo>
                    <a:pt x="822" y="1922"/>
                  </a:lnTo>
                  <a:lnTo>
                    <a:pt x="794" y="1887"/>
                  </a:lnTo>
                  <a:lnTo>
                    <a:pt x="770" y="1846"/>
                  </a:lnTo>
                  <a:lnTo>
                    <a:pt x="748" y="1803"/>
                  </a:lnTo>
                  <a:lnTo>
                    <a:pt x="731" y="1756"/>
                  </a:lnTo>
                  <a:lnTo>
                    <a:pt x="704" y="1739"/>
                  </a:lnTo>
                  <a:lnTo>
                    <a:pt x="681" y="1718"/>
                  </a:lnTo>
                  <a:lnTo>
                    <a:pt x="663" y="1693"/>
                  </a:lnTo>
                  <a:lnTo>
                    <a:pt x="650" y="1666"/>
                  </a:lnTo>
                  <a:lnTo>
                    <a:pt x="642" y="1636"/>
                  </a:lnTo>
                  <a:lnTo>
                    <a:pt x="638" y="1605"/>
                  </a:lnTo>
                  <a:lnTo>
                    <a:pt x="638" y="1548"/>
                  </a:lnTo>
                  <a:lnTo>
                    <a:pt x="642" y="1517"/>
                  </a:lnTo>
                  <a:lnTo>
                    <a:pt x="650" y="1487"/>
                  </a:lnTo>
                  <a:lnTo>
                    <a:pt x="663" y="1459"/>
                  </a:lnTo>
                  <a:lnTo>
                    <a:pt x="681" y="1435"/>
                  </a:lnTo>
                  <a:lnTo>
                    <a:pt x="704" y="1414"/>
                  </a:lnTo>
                  <a:lnTo>
                    <a:pt x="714" y="1360"/>
                  </a:lnTo>
                  <a:lnTo>
                    <a:pt x="728" y="1309"/>
                  </a:lnTo>
                  <a:lnTo>
                    <a:pt x="745" y="1261"/>
                  </a:lnTo>
                  <a:lnTo>
                    <a:pt x="754" y="1242"/>
                  </a:lnTo>
                  <a:lnTo>
                    <a:pt x="760" y="1226"/>
                  </a:lnTo>
                  <a:lnTo>
                    <a:pt x="766" y="1213"/>
                  </a:lnTo>
                  <a:lnTo>
                    <a:pt x="773" y="1201"/>
                  </a:lnTo>
                  <a:lnTo>
                    <a:pt x="776" y="1190"/>
                  </a:lnTo>
                  <a:lnTo>
                    <a:pt x="778" y="1182"/>
                  </a:lnTo>
                  <a:lnTo>
                    <a:pt x="779" y="1172"/>
                  </a:lnTo>
                  <a:lnTo>
                    <a:pt x="778" y="1159"/>
                  </a:lnTo>
                  <a:lnTo>
                    <a:pt x="775" y="1144"/>
                  </a:lnTo>
                  <a:lnTo>
                    <a:pt x="772" y="1123"/>
                  </a:lnTo>
                  <a:lnTo>
                    <a:pt x="764" y="1085"/>
                  </a:lnTo>
                  <a:lnTo>
                    <a:pt x="760" y="1050"/>
                  </a:lnTo>
                  <a:lnTo>
                    <a:pt x="760" y="1032"/>
                  </a:lnTo>
                  <a:lnTo>
                    <a:pt x="764" y="1015"/>
                  </a:lnTo>
                  <a:lnTo>
                    <a:pt x="774" y="1000"/>
                  </a:lnTo>
                  <a:lnTo>
                    <a:pt x="786" y="987"/>
                  </a:lnTo>
                  <a:lnTo>
                    <a:pt x="802" y="979"/>
                  </a:lnTo>
                  <a:lnTo>
                    <a:pt x="820" y="973"/>
                  </a:lnTo>
                  <a:lnTo>
                    <a:pt x="837" y="973"/>
                  </a:lnTo>
                  <a:lnTo>
                    <a:pt x="855" y="979"/>
                  </a:lnTo>
                  <a:lnTo>
                    <a:pt x="870" y="987"/>
                  </a:lnTo>
                  <a:lnTo>
                    <a:pt x="884" y="1000"/>
                  </a:lnTo>
                  <a:lnTo>
                    <a:pt x="897" y="1015"/>
                  </a:lnTo>
                  <a:lnTo>
                    <a:pt x="915" y="1030"/>
                  </a:lnTo>
                  <a:lnTo>
                    <a:pt x="937" y="1046"/>
                  </a:lnTo>
                  <a:lnTo>
                    <a:pt x="969" y="1064"/>
                  </a:lnTo>
                  <a:lnTo>
                    <a:pt x="1002" y="1075"/>
                  </a:lnTo>
                  <a:lnTo>
                    <a:pt x="1036" y="1084"/>
                  </a:lnTo>
                  <a:lnTo>
                    <a:pt x="1067" y="1088"/>
                  </a:lnTo>
                  <a:lnTo>
                    <a:pt x="1097" y="1089"/>
                  </a:lnTo>
                  <a:lnTo>
                    <a:pt x="1124" y="1088"/>
                  </a:lnTo>
                  <a:lnTo>
                    <a:pt x="1160" y="1086"/>
                  </a:lnTo>
                  <a:lnTo>
                    <a:pt x="1220" y="1088"/>
                  </a:lnTo>
                  <a:lnTo>
                    <a:pt x="1276" y="1094"/>
                  </a:lnTo>
                  <a:lnTo>
                    <a:pt x="1326" y="1104"/>
                  </a:lnTo>
                  <a:lnTo>
                    <a:pt x="1374" y="1118"/>
                  </a:lnTo>
                  <a:lnTo>
                    <a:pt x="1417" y="1135"/>
                  </a:lnTo>
                  <a:lnTo>
                    <a:pt x="1457" y="1156"/>
                  </a:lnTo>
                  <a:lnTo>
                    <a:pt x="1491" y="1182"/>
                  </a:lnTo>
                  <a:lnTo>
                    <a:pt x="1522" y="1210"/>
                  </a:lnTo>
                  <a:lnTo>
                    <a:pt x="1549" y="1243"/>
                  </a:lnTo>
                  <a:lnTo>
                    <a:pt x="1572" y="1280"/>
                  </a:lnTo>
                  <a:lnTo>
                    <a:pt x="1591" y="1320"/>
                  </a:lnTo>
                  <a:lnTo>
                    <a:pt x="1605" y="1365"/>
                  </a:lnTo>
                  <a:lnTo>
                    <a:pt x="1616" y="1413"/>
                  </a:lnTo>
                  <a:lnTo>
                    <a:pt x="1638" y="1434"/>
                  </a:lnTo>
                  <a:lnTo>
                    <a:pt x="1657" y="1458"/>
                  </a:lnTo>
                  <a:lnTo>
                    <a:pt x="1671" y="1486"/>
                  </a:lnTo>
                  <a:lnTo>
                    <a:pt x="1679" y="1516"/>
                  </a:lnTo>
                  <a:lnTo>
                    <a:pt x="1683" y="1548"/>
                  </a:lnTo>
                  <a:lnTo>
                    <a:pt x="1683" y="1605"/>
                  </a:lnTo>
                  <a:lnTo>
                    <a:pt x="1679" y="1636"/>
                  </a:lnTo>
                  <a:lnTo>
                    <a:pt x="1671" y="1666"/>
                  </a:lnTo>
                  <a:lnTo>
                    <a:pt x="1658" y="1693"/>
                  </a:lnTo>
                  <a:lnTo>
                    <a:pt x="1640" y="1718"/>
                  </a:lnTo>
                  <a:lnTo>
                    <a:pt x="1617" y="1739"/>
                  </a:lnTo>
                  <a:lnTo>
                    <a:pt x="1590" y="1756"/>
                  </a:lnTo>
                  <a:lnTo>
                    <a:pt x="1573" y="1803"/>
                  </a:lnTo>
                  <a:lnTo>
                    <a:pt x="1551" y="1846"/>
                  </a:lnTo>
                  <a:lnTo>
                    <a:pt x="1526" y="1887"/>
                  </a:lnTo>
                  <a:lnTo>
                    <a:pt x="1499" y="1922"/>
                  </a:lnTo>
                  <a:lnTo>
                    <a:pt x="1466" y="1954"/>
                  </a:lnTo>
                  <a:lnTo>
                    <a:pt x="1431" y="1982"/>
                  </a:lnTo>
                  <a:lnTo>
                    <a:pt x="1392" y="2006"/>
                  </a:lnTo>
                  <a:lnTo>
                    <a:pt x="1392" y="2028"/>
                  </a:lnTo>
                  <a:lnTo>
                    <a:pt x="1604" y="2135"/>
                  </a:lnTo>
                  <a:lnTo>
                    <a:pt x="1634" y="2153"/>
                  </a:lnTo>
                  <a:lnTo>
                    <a:pt x="1662" y="2174"/>
                  </a:lnTo>
                  <a:lnTo>
                    <a:pt x="1686" y="2200"/>
                  </a:lnTo>
                  <a:lnTo>
                    <a:pt x="1705" y="2228"/>
                  </a:lnTo>
                  <a:lnTo>
                    <a:pt x="1720" y="2259"/>
                  </a:lnTo>
                  <a:lnTo>
                    <a:pt x="1732" y="2292"/>
                  </a:lnTo>
                  <a:lnTo>
                    <a:pt x="2205" y="2292"/>
                  </a:lnTo>
                  <a:lnTo>
                    <a:pt x="2205" y="401"/>
                  </a:lnTo>
                  <a:lnTo>
                    <a:pt x="2202" y="383"/>
                  </a:lnTo>
                  <a:lnTo>
                    <a:pt x="2193" y="367"/>
                  </a:lnTo>
                  <a:lnTo>
                    <a:pt x="2181" y="355"/>
                  </a:lnTo>
                  <a:lnTo>
                    <a:pt x="2165" y="347"/>
                  </a:lnTo>
                  <a:lnTo>
                    <a:pt x="2147" y="344"/>
                  </a:lnTo>
                  <a:lnTo>
                    <a:pt x="1081" y="344"/>
                  </a:lnTo>
                  <a:lnTo>
                    <a:pt x="1112" y="406"/>
                  </a:lnTo>
                  <a:lnTo>
                    <a:pt x="1136" y="402"/>
                  </a:lnTo>
                  <a:lnTo>
                    <a:pt x="1160" y="401"/>
                  </a:lnTo>
                  <a:lnTo>
                    <a:pt x="1198" y="404"/>
                  </a:lnTo>
                  <a:lnTo>
                    <a:pt x="1234" y="413"/>
                  </a:lnTo>
                  <a:lnTo>
                    <a:pt x="1267" y="427"/>
                  </a:lnTo>
                  <a:lnTo>
                    <a:pt x="1297" y="446"/>
                  </a:lnTo>
                  <a:lnTo>
                    <a:pt x="1324" y="468"/>
                  </a:lnTo>
                  <a:lnTo>
                    <a:pt x="1348" y="495"/>
                  </a:lnTo>
                  <a:lnTo>
                    <a:pt x="1366" y="525"/>
                  </a:lnTo>
                  <a:lnTo>
                    <a:pt x="1380" y="558"/>
                  </a:lnTo>
                  <a:lnTo>
                    <a:pt x="1390" y="594"/>
                  </a:lnTo>
                  <a:lnTo>
                    <a:pt x="1392" y="631"/>
                  </a:lnTo>
                  <a:lnTo>
                    <a:pt x="1390" y="668"/>
                  </a:lnTo>
                  <a:lnTo>
                    <a:pt x="1380" y="703"/>
                  </a:lnTo>
                  <a:lnTo>
                    <a:pt x="1366" y="736"/>
                  </a:lnTo>
                  <a:lnTo>
                    <a:pt x="1348" y="766"/>
                  </a:lnTo>
                  <a:lnTo>
                    <a:pt x="1324" y="792"/>
                  </a:lnTo>
                  <a:lnTo>
                    <a:pt x="1297" y="816"/>
                  </a:lnTo>
                  <a:lnTo>
                    <a:pt x="1267" y="834"/>
                  </a:lnTo>
                  <a:lnTo>
                    <a:pt x="1234" y="848"/>
                  </a:lnTo>
                  <a:lnTo>
                    <a:pt x="1198" y="856"/>
                  </a:lnTo>
                  <a:lnTo>
                    <a:pt x="1160" y="859"/>
                  </a:lnTo>
                  <a:lnTo>
                    <a:pt x="1123" y="856"/>
                  </a:lnTo>
                  <a:lnTo>
                    <a:pt x="1087" y="848"/>
                  </a:lnTo>
                  <a:lnTo>
                    <a:pt x="1054" y="834"/>
                  </a:lnTo>
                  <a:lnTo>
                    <a:pt x="1024" y="816"/>
                  </a:lnTo>
                  <a:lnTo>
                    <a:pt x="997" y="792"/>
                  </a:lnTo>
                  <a:lnTo>
                    <a:pt x="973" y="766"/>
                  </a:lnTo>
                  <a:lnTo>
                    <a:pt x="955" y="736"/>
                  </a:lnTo>
                  <a:lnTo>
                    <a:pt x="941" y="703"/>
                  </a:lnTo>
                  <a:lnTo>
                    <a:pt x="931" y="668"/>
                  </a:lnTo>
                  <a:lnTo>
                    <a:pt x="929" y="631"/>
                  </a:lnTo>
                  <a:lnTo>
                    <a:pt x="931" y="597"/>
                  </a:lnTo>
                  <a:lnTo>
                    <a:pt x="939" y="565"/>
                  </a:lnTo>
                  <a:lnTo>
                    <a:pt x="951" y="535"/>
                  </a:lnTo>
                  <a:lnTo>
                    <a:pt x="967" y="506"/>
                  </a:lnTo>
                  <a:lnTo>
                    <a:pt x="986" y="481"/>
                  </a:lnTo>
                  <a:lnTo>
                    <a:pt x="1009" y="458"/>
                  </a:lnTo>
                  <a:lnTo>
                    <a:pt x="951" y="344"/>
                  </a:lnTo>
                  <a:lnTo>
                    <a:pt x="174" y="344"/>
                  </a:lnTo>
                  <a:close/>
                  <a:moveTo>
                    <a:pt x="874" y="0"/>
                  </a:moveTo>
                  <a:lnTo>
                    <a:pt x="889" y="3"/>
                  </a:lnTo>
                  <a:lnTo>
                    <a:pt x="902" y="10"/>
                  </a:lnTo>
                  <a:lnTo>
                    <a:pt x="914" y="19"/>
                  </a:lnTo>
                  <a:lnTo>
                    <a:pt x="923" y="32"/>
                  </a:lnTo>
                  <a:lnTo>
                    <a:pt x="1023" y="230"/>
                  </a:lnTo>
                  <a:lnTo>
                    <a:pt x="1306" y="230"/>
                  </a:lnTo>
                  <a:lnTo>
                    <a:pt x="1462" y="23"/>
                  </a:lnTo>
                  <a:lnTo>
                    <a:pt x="1473" y="12"/>
                  </a:lnTo>
                  <a:lnTo>
                    <a:pt x="1486" y="4"/>
                  </a:lnTo>
                  <a:lnTo>
                    <a:pt x="1501" y="1"/>
                  </a:lnTo>
                  <a:lnTo>
                    <a:pt x="1515" y="0"/>
                  </a:lnTo>
                  <a:lnTo>
                    <a:pt x="1530" y="4"/>
                  </a:lnTo>
                  <a:lnTo>
                    <a:pt x="1544" y="12"/>
                  </a:lnTo>
                  <a:lnTo>
                    <a:pt x="1554" y="22"/>
                  </a:lnTo>
                  <a:lnTo>
                    <a:pt x="1562" y="35"/>
                  </a:lnTo>
                  <a:lnTo>
                    <a:pt x="1566" y="49"/>
                  </a:lnTo>
                  <a:lnTo>
                    <a:pt x="1566" y="64"/>
                  </a:lnTo>
                  <a:lnTo>
                    <a:pt x="1563" y="79"/>
                  </a:lnTo>
                  <a:lnTo>
                    <a:pt x="1554" y="91"/>
                  </a:lnTo>
                  <a:lnTo>
                    <a:pt x="1450" y="230"/>
                  </a:lnTo>
                  <a:lnTo>
                    <a:pt x="2147" y="230"/>
                  </a:lnTo>
                  <a:lnTo>
                    <a:pt x="2178" y="232"/>
                  </a:lnTo>
                  <a:lnTo>
                    <a:pt x="2207" y="240"/>
                  </a:lnTo>
                  <a:lnTo>
                    <a:pt x="2234" y="253"/>
                  </a:lnTo>
                  <a:lnTo>
                    <a:pt x="2259" y="270"/>
                  </a:lnTo>
                  <a:lnTo>
                    <a:pt x="2279" y="290"/>
                  </a:lnTo>
                  <a:lnTo>
                    <a:pt x="2296" y="315"/>
                  </a:lnTo>
                  <a:lnTo>
                    <a:pt x="2309" y="341"/>
                  </a:lnTo>
                  <a:lnTo>
                    <a:pt x="2318" y="370"/>
                  </a:lnTo>
                  <a:lnTo>
                    <a:pt x="2321" y="401"/>
                  </a:lnTo>
                  <a:lnTo>
                    <a:pt x="2321" y="3266"/>
                  </a:lnTo>
                  <a:lnTo>
                    <a:pt x="2318" y="3297"/>
                  </a:lnTo>
                  <a:lnTo>
                    <a:pt x="2309" y="3326"/>
                  </a:lnTo>
                  <a:lnTo>
                    <a:pt x="2296" y="3354"/>
                  </a:lnTo>
                  <a:lnTo>
                    <a:pt x="2279" y="3377"/>
                  </a:lnTo>
                  <a:lnTo>
                    <a:pt x="2259" y="3398"/>
                  </a:lnTo>
                  <a:lnTo>
                    <a:pt x="2234" y="3415"/>
                  </a:lnTo>
                  <a:lnTo>
                    <a:pt x="2207" y="3428"/>
                  </a:lnTo>
                  <a:lnTo>
                    <a:pt x="2178" y="3436"/>
                  </a:lnTo>
                  <a:lnTo>
                    <a:pt x="2147" y="3439"/>
                  </a:lnTo>
                  <a:lnTo>
                    <a:pt x="174" y="3439"/>
                  </a:lnTo>
                  <a:lnTo>
                    <a:pt x="143" y="3436"/>
                  </a:lnTo>
                  <a:lnTo>
                    <a:pt x="114" y="3428"/>
                  </a:lnTo>
                  <a:lnTo>
                    <a:pt x="87" y="3415"/>
                  </a:lnTo>
                  <a:lnTo>
                    <a:pt x="62" y="3398"/>
                  </a:lnTo>
                  <a:lnTo>
                    <a:pt x="42" y="3377"/>
                  </a:lnTo>
                  <a:lnTo>
                    <a:pt x="25" y="3354"/>
                  </a:lnTo>
                  <a:lnTo>
                    <a:pt x="12" y="3326"/>
                  </a:lnTo>
                  <a:lnTo>
                    <a:pt x="3" y="3297"/>
                  </a:lnTo>
                  <a:lnTo>
                    <a:pt x="0" y="3266"/>
                  </a:lnTo>
                  <a:lnTo>
                    <a:pt x="0" y="401"/>
                  </a:lnTo>
                  <a:lnTo>
                    <a:pt x="3" y="370"/>
                  </a:lnTo>
                  <a:lnTo>
                    <a:pt x="12" y="341"/>
                  </a:lnTo>
                  <a:lnTo>
                    <a:pt x="25" y="315"/>
                  </a:lnTo>
                  <a:lnTo>
                    <a:pt x="42" y="290"/>
                  </a:lnTo>
                  <a:lnTo>
                    <a:pt x="62" y="270"/>
                  </a:lnTo>
                  <a:lnTo>
                    <a:pt x="87" y="253"/>
                  </a:lnTo>
                  <a:lnTo>
                    <a:pt x="114" y="240"/>
                  </a:lnTo>
                  <a:lnTo>
                    <a:pt x="143" y="232"/>
                  </a:lnTo>
                  <a:lnTo>
                    <a:pt x="174" y="230"/>
                  </a:lnTo>
                  <a:lnTo>
                    <a:pt x="892" y="230"/>
                  </a:lnTo>
                  <a:lnTo>
                    <a:pt x="818" y="83"/>
                  </a:lnTo>
                  <a:lnTo>
                    <a:pt x="814" y="68"/>
                  </a:lnTo>
                  <a:lnTo>
                    <a:pt x="813" y="53"/>
                  </a:lnTo>
                  <a:lnTo>
                    <a:pt x="815" y="39"/>
                  </a:lnTo>
                  <a:lnTo>
                    <a:pt x="821" y="26"/>
                  </a:lnTo>
                  <a:lnTo>
                    <a:pt x="831" y="15"/>
                  </a:lnTo>
                  <a:lnTo>
                    <a:pt x="844" y="6"/>
                  </a:lnTo>
                  <a:lnTo>
                    <a:pt x="859" y="1"/>
                  </a:lnTo>
                  <a:lnTo>
                    <a:pt x="8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8" name="Freeform 479"/>
            <p:cNvSpPr>
              <a:spLocks/>
            </p:cNvSpPr>
            <p:nvPr/>
          </p:nvSpPr>
          <p:spPr bwMode="auto">
            <a:xfrm>
              <a:off x="3714750" y="4678363"/>
              <a:ext cx="184150" cy="17463"/>
            </a:xfrm>
            <a:custGeom>
              <a:avLst/>
              <a:gdLst>
                <a:gd name="T0" fmla="*/ 58 w 1161"/>
                <a:gd name="T1" fmla="*/ 0 h 115"/>
                <a:gd name="T2" fmla="*/ 1103 w 1161"/>
                <a:gd name="T3" fmla="*/ 0 h 115"/>
                <a:gd name="T4" fmla="*/ 1121 w 1161"/>
                <a:gd name="T5" fmla="*/ 3 h 115"/>
                <a:gd name="T6" fmla="*/ 1137 w 1161"/>
                <a:gd name="T7" fmla="*/ 11 h 115"/>
                <a:gd name="T8" fmla="*/ 1149 w 1161"/>
                <a:gd name="T9" fmla="*/ 23 h 115"/>
                <a:gd name="T10" fmla="*/ 1158 w 1161"/>
                <a:gd name="T11" fmla="*/ 39 h 115"/>
                <a:gd name="T12" fmla="*/ 1161 w 1161"/>
                <a:gd name="T13" fmla="*/ 57 h 115"/>
                <a:gd name="T14" fmla="*/ 1158 w 1161"/>
                <a:gd name="T15" fmla="*/ 76 h 115"/>
                <a:gd name="T16" fmla="*/ 1149 w 1161"/>
                <a:gd name="T17" fmla="*/ 91 h 115"/>
                <a:gd name="T18" fmla="*/ 1137 w 1161"/>
                <a:gd name="T19" fmla="*/ 103 h 115"/>
                <a:gd name="T20" fmla="*/ 1121 w 1161"/>
                <a:gd name="T21" fmla="*/ 112 h 115"/>
                <a:gd name="T22" fmla="*/ 1103 w 1161"/>
                <a:gd name="T23" fmla="*/ 115 h 115"/>
                <a:gd name="T24" fmla="*/ 58 w 1161"/>
                <a:gd name="T25" fmla="*/ 115 h 115"/>
                <a:gd name="T26" fmla="*/ 40 w 1161"/>
                <a:gd name="T27" fmla="*/ 112 h 115"/>
                <a:gd name="T28" fmla="*/ 24 w 1161"/>
                <a:gd name="T29" fmla="*/ 103 h 115"/>
                <a:gd name="T30" fmla="*/ 12 w 1161"/>
                <a:gd name="T31" fmla="*/ 91 h 115"/>
                <a:gd name="T32" fmla="*/ 3 w 1161"/>
                <a:gd name="T33" fmla="*/ 76 h 115"/>
                <a:gd name="T34" fmla="*/ 0 w 1161"/>
                <a:gd name="T35" fmla="*/ 57 h 115"/>
                <a:gd name="T36" fmla="*/ 3 w 1161"/>
                <a:gd name="T37" fmla="*/ 39 h 115"/>
                <a:gd name="T38" fmla="*/ 12 w 1161"/>
                <a:gd name="T39" fmla="*/ 23 h 115"/>
                <a:gd name="T40" fmla="*/ 24 w 1161"/>
                <a:gd name="T41" fmla="*/ 11 h 115"/>
                <a:gd name="T42" fmla="*/ 40 w 1161"/>
                <a:gd name="T43" fmla="*/ 3 h 115"/>
                <a:gd name="T44" fmla="*/ 58 w 1161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1" h="115">
                  <a:moveTo>
                    <a:pt x="58" y="0"/>
                  </a:moveTo>
                  <a:lnTo>
                    <a:pt x="1103" y="0"/>
                  </a:lnTo>
                  <a:lnTo>
                    <a:pt x="1121" y="3"/>
                  </a:lnTo>
                  <a:lnTo>
                    <a:pt x="1137" y="11"/>
                  </a:lnTo>
                  <a:lnTo>
                    <a:pt x="1149" y="23"/>
                  </a:lnTo>
                  <a:lnTo>
                    <a:pt x="1158" y="39"/>
                  </a:lnTo>
                  <a:lnTo>
                    <a:pt x="1161" y="57"/>
                  </a:lnTo>
                  <a:lnTo>
                    <a:pt x="1158" y="76"/>
                  </a:lnTo>
                  <a:lnTo>
                    <a:pt x="1149" y="91"/>
                  </a:lnTo>
                  <a:lnTo>
                    <a:pt x="1137" y="103"/>
                  </a:lnTo>
                  <a:lnTo>
                    <a:pt x="1121" y="112"/>
                  </a:lnTo>
                  <a:lnTo>
                    <a:pt x="1103" y="115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3"/>
                  </a:lnTo>
                  <a:lnTo>
                    <a:pt x="12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9" name="Freeform 480"/>
            <p:cNvSpPr>
              <a:spLocks/>
            </p:cNvSpPr>
            <p:nvPr/>
          </p:nvSpPr>
          <p:spPr bwMode="auto">
            <a:xfrm>
              <a:off x="3751263" y="4641850"/>
              <a:ext cx="111125" cy="17463"/>
            </a:xfrm>
            <a:custGeom>
              <a:avLst/>
              <a:gdLst>
                <a:gd name="T0" fmla="*/ 58 w 695"/>
                <a:gd name="T1" fmla="*/ 0 h 114"/>
                <a:gd name="T2" fmla="*/ 637 w 695"/>
                <a:gd name="T3" fmla="*/ 0 h 114"/>
                <a:gd name="T4" fmla="*/ 655 w 695"/>
                <a:gd name="T5" fmla="*/ 2 h 114"/>
                <a:gd name="T6" fmla="*/ 672 w 695"/>
                <a:gd name="T7" fmla="*/ 11 h 114"/>
                <a:gd name="T8" fmla="*/ 684 w 695"/>
                <a:gd name="T9" fmla="*/ 24 h 114"/>
                <a:gd name="T10" fmla="*/ 693 w 695"/>
                <a:gd name="T11" fmla="*/ 39 h 114"/>
                <a:gd name="T12" fmla="*/ 695 w 695"/>
                <a:gd name="T13" fmla="*/ 58 h 114"/>
                <a:gd name="T14" fmla="*/ 693 w 695"/>
                <a:gd name="T15" fmla="*/ 75 h 114"/>
                <a:gd name="T16" fmla="*/ 684 w 695"/>
                <a:gd name="T17" fmla="*/ 91 h 114"/>
                <a:gd name="T18" fmla="*/ 672 w 695"/>
                <a:gd name="T19" fmla="*/ 103 h 114"/>
                <a:gd name="T20" fmla="*/ 655 w 695"/>
                <a:gd name="T21" fmla="*/ 111 h 114"/>
                <a:gd name="T22" fmla="*/ 637 w 695"/>
                <a:gd name="T23" fmla="*/ 114 h 114"/>
                <a:gd name="T24" fmla="*/ 58 w 695"/>
                <a:gd name="T25" fmla="*/ 114 h 114"/>
                <a:gd name="T26" fmla="*/ 40 w 695"/>
                <a:gd name="T27" fmla="*/ 111 h 114"/>
                <a:gd name="T28" fmla="*/ 23 w 695"/>
                <a:gd name="T29" fmla="*/ 103 h 114"/>
                <a:gd name="T30" fmla="*/ 10 w 695"/>
                <a:gd name="T31" fmla="*/ 91 h 114"/>
                <a:gd name="T32" fmla="*/ 2 w 695"/>
                <a:gd name="T33" fmla="*/ 75 h 114"/>
                <a:gd name="T34" fmla="*/ 0 w 695"/>
                <a:gd name="T35" fmla="*/ 58 h 114"/>
                <a:gd name="T36" fmla="*/ 2 w 695"/>
                <a:gd name="T37" fmla="*/ 39 h 114"/>
                <a:gd name="T38" fmla="*/ 10 w 695"/>
                <a:gd name="T39" fmla="*/ 24 h 114"/>
                <a:gd name="T40" fmla="*/ 23 w 695"/>
                <a:gd name="T41" fmla="*/ 11 h 114"/>
                <a:gd name="T42" fmla="*/ 40 w 695"/>
                <a:gd name="T43" fmla="*/ 2 h 114"/>
                <a:gd name="T44" fmla="*/ 58 w 695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5" h="114">
                  <a:moveTo>
                    <a:pt x="58" y="0"/>
                  </a:moveTo>
                  <a:lnTo>
                    <a:pt x="637" y="0"/>
                  </a:lnTo>
                  <a:lnTo>
                    <a:pt x="655" y="2"/>
                  </a:lnTo>
                  <a:lnTo>
                    <a:pt x="672" y="11"/>
                  </a:lnTo>
                  <a:lnTo>
                    <a:pt x="684" y="24"/>
                  </a:lnTo>
                  <a:lnTo>
                    <a:pt x="693" y="39"/>
                  </a:lnTo>
                  <a:lnTo>
                    <a:pt x="695" y="58"/>
                  </a:lnTo>
                  <a:lnTo>
                    <a:pt x="693" y="75"/>
                  </a:lnTo>
                  <a:lnTo>
                    <a:pt x="684" y="91"/>
                  </a:lnTo>
                  <a:lnTo>
                    <a:pt x="672" y="103"/>
                  </a:lnTo>
                  <a:lnTo>
                    <a:pt x="655" y="111"/>
                  </a:lnTo>
                  <a:lnTo>
                    <a:pt x="637" y="114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3" y="103"/>
                  </a:lnTo>
                  <a:lnTo>
                    <a:pt x="10" y="91"/>
                  </a:lnTo>
                  <a:lnTo>
                    <a:pt x="2" y="75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0" name="Freeform 481"/>
            <p:cNvSpPr>
              <a:spLocks/>
            </p:cNvSpPr>
            <p:nvPr/>
          </p:nvSpPr>
          <p:spPr bwMode="auto">
            <a:xfrm>
              <a:off x="3714750" y="4714875"/>
              <a:ext cx="26988" cy="17463"/>
            </a:xfrm>
            <a:custGeom>
              <a:avLst/>
              <a:gdLst>
                <a:gd name="T0" fmla="*/ 58 w 175"/>
                <a:gd name="T1" fmla="*/ 0 h 115"/>
                <a:gd name="T2" fmla="*/ 116 w 175"/>
                <a:gd name="T3" fmla="*/ 0 h 115"/>
                <a:gd name="T4" fmla="*/ 135 w 175"/>
                <a:gd name="T5" fmla="*/ 3 h 115"/>
                <a:gd name="T6" fmla="*/ 151 w 175"/>
                <a:gd name="T7" fmla="*/ 11 h 115"/>
                <a:gd name="T8" fmla="*/ 163 w 175"/>
                <a:gd name="T9" fmla="*/ 24 h 115"/>
                <a:gd name="T10" fmla="*/ 171 w 175"/>
                <a:gd name="T11" fmla="*/ 39 h 115"/>
                <a:gd name="T12" fmla="*/ 175 w 175"/>
                <a:gd name="T13" fmla="*/ 57 h 115"/>
                <a:gd name="T14" fmla="*/ 171 w 175"/>
                <a:gd name="T15" fmla="*/ 75 h 115"/>
                <a:gd name="T16" fmla="*/ 163 w 175"/>
                <a:gd name="T17" fmla="*/ 91 h 115"/>
                <a:gd name="T18" fmla="*/ 151 w 175"/>
                <a:gd name="T19" fmla="*/ 104 h 115"/>
                <a:gd name="T20" fmla="*/ 135 w 175"/>
                <a:gd name="T21" fmla="*/ 112 h 115"/>
                <a:gd name="T22" fmla="*/ 116 w 175"/>
                <a:gd name="T23" fmla="*/ 115 h 115"/>
                <a:gd name="T24" fmla="*/ 58 w 175"/>
                <a:gd name="T25" fmla="*/ 115 h 115"/>
                <a:gd name="T26" fmla="*/ 40 w 175"/>
                <a:gd name="T27" fmla="*/ 112 h 115"/>
                <a:gd name="T28" fmla="*/ 24 w 175"/>
                <a:gd name="T29" fmla="*/ 104 h 115"/>
                <a:gd name="T30" fmla="*/ 12 w 175"/>
                <a:gd name="T31" fmla="*/ 91 h 115"/>
                <a:gd name="T32" fmla="*/ 3 w 175"/>
                <a:gd name="T33" fmla="*/ 75 h 115"/>
                <a:gd name="T34" fmla="*/ 0 w 175"/>
                <a:gd name="T35" fmla="*/ 57 h 115"/>
                <a:gd name="T36" fmla="*/ 3 w 175"/>
                <a:gd name="T37" fmla="*/ 39 h 115"/>
                <a:gd name="T38" fmla="*/ 12 w 175"/>
                <a:gd name="T39" fmla="*/ 24 h 115"/>
                <a:gd name="T40" fmla="*/ 24 w 175"/>
                <a:gd name="T41" fmla="*/ 11 h 115"/>
                <a:gd name="T42" fmla="*/ 40 w 175"/>
                <a:gd name="T43" fmla="*/ 3 h 115"/>
                <a:gd name="T44" fmla="*/ 58 w 175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115">
                  <a:moveTo>
                    <a:pt x="58" y="0"/>
                  </a:moveTo>
                  <a:lnTo>
                    <a:pt x="116" y="0"/>
                  </a:lnTo>
                  <a:lnTo>
                    <a:pt x="135" y="3"/>
                  </a:lnTo>
                  <a:lnTo>
                    <a:pt x="151" y="11"/>
                  </a:lnTo>
                  <a:lnTo>
                    <a:pt x="163" y="24"/>
                  </a:lnTo>
                  <a:lnTo>
                    <a:pt x="171" y="39"/>
                  </a:lnTo>
                  <a:lnTo>
                    <a:pt x="175" y="57"/>
                  </a:lnTo>
                  <a:lnTo>
                    <a:pt x="171" y="75"/>
                  </a:lnTo>
                  <a:lnTo>
                    <a:pt x="163" y="91"/>
                  </a:lnTo>
                  <a:lnTo>
                    <a:pt x="151" y="104"/>
                  </a:lnTo>
                  <a:lnTo>
                    <a:pt x="135" y="112"/>
                  </a:lnTo>
                  <a:lnTo>
                    <a:pt x="116" y="115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1" name="Freeform 482"/>
            <p:cNvSpPr>
              <a:spLocks/>
            </p:cNvSpPr>
            <p:nvPr/>
          </p:nvSpPr>
          <p:spPr bwMode="auto">
            <a:xfrm>
              <a:off x="3760788" y="4714875"/>
              <a:ext cx="36513" cy="17463"/>
            </a:xfrm>
            <a:custGeom>
              <a:avLst/>
              <a:gdLst>
                <a:gd name="T0" fmla="*/ 58 w 231"/>
                <a:gd name="T1" fmla="*/ 0 h 115"/>
                <a:gd name="T2" fmla="*/ 173 w 231"/>
                <a:gd name="T3" fmla="*/ 0 h 115"/>
                <a:gd name="T4" fmla="*/ 191 w 231"/>
                <a:gd name="T5" fmla="*/ 3 h 115"/>
                <a:gd name="T6" fmla="*/ 208 w 231"/>
                <a:gd name="T7" fmla="*/ 11 h 115"/>
                <a:gd name="T8" fmla="*/ 221 w 231"/>
                <a:gd name="T9" fmla="*/ 24 h 115"/>
                <a:gd name="T10" fmla="*/ 228 w 231"/>
                <a:gd name="T11" fmla="*/ 39 h 115"/>
                <a:gd name="T12" fmla="*/ 231 w 231"/>
                <a:gd name="T13" fmla="*/ 57 h 115"/>
                <a:gd name="T14" fmla="*/ 228 w 231"/>
                <a:gd name="T15" fmla="*/ 75 h 115"/>
                <a:gd name="T16" fmla="*/ 221 w 231"/>
                <a:gd name="T17" fmla="*/ 91 h 115"/>
                <a:gd name="T18" fmla="*/ 208 w 231"/>
                <a:gd name="T19" fmla="*/ 104 h 115"/>
                <a:gd name="T20" fmla="*/ 191 w 231"/>
                <a:gd name="T21" fmla="*/ 112 h 115"/>
                <a:gd name="T22" fmla="*/ 173 w 231"/>
                <a:gd name="T23" fmla="*/ 115 h 115"/>
                <a:gd name="T24" fmla="*/ 58 w 231"/>
                <a:gd name="T25" fmla="*/ 115 h 115"/>
                <a:gd name="T26" fmla="*/ 40 w 231"/>
                <a:gd name="T27" fmla="*/ 112 h 115"/>
                <a:gd name="T28" fmla="*/ 24 w 231"/>
                <a:gd name="T29" fmla="*/ 104 h 115"/>
                <a:gd name="T30" fmla="*/ 11 w 231"/>
                <a:gd name="T31" fmla="*/ 91 h 115"/>
                <a:gd name="T32" fmla="*/ 2 w 231"/>
                <a:gd name="T33" fmla="*/ 75 h 115"/>
                <a:gd name="T34" fmla="*/ 0 w 231"/>
                <a:gd name="T35" fmla="*/ 57 h 115"/>
                <a:gd name="T36" fmla="*/ 2 w 231"/>
                <a:gd name="T37" fmla="*/ 39 h 115"/>
                <a:gd name="T38" fmla="*/ 11 w 231"/>
                <a:gd name="T39" fmla="*/ 24 h 115"/>
                <a:gd name="T40" fmla="*/ 24 w 231"/>
                <a:gd name="T41" fmla="*/ 11 h 115"/>
                <a:gd name="T42" fmla="*/ 40 w 231"/>
                <a:gd name="T43" fmla="*/ 3 h 115"/>
                <a:gd name="T44" fmla="*/ 58 w 231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1" h="115">
                  <a:moveTo>
                    <a:pt x="58" y="0"/>
                  </a:moveTo>
                  <a:lnTo>
                    <a:pt x="173" y="0"/>
                  </a:lnTo>
                  <a:lnTo>
                    <a:pt x="191" y="3"/>
                  </a:lnTo>
                  <a:lnTo>
                    <a:pt x="208" y="11"/>
                  </a:lnTo>
                  <a:lnTo>
                    <a:pt x="221" y="24"/>
                  </a:lnTo>
                  <a:lnTo>
                    <a:pt x="228" y="39"/>
                  </a:lnTo>
                  <a:lnTo>
                    <a:pt x="231" y="57"/>
                  </a:lnTo>
                  <a:lnTo>
                    <a:pt x="228" y="75"/>
                  </a:lnTo>
                  <a:lnTo>
                    <a:pt x="221" y="91"/>
                  </a:lnTo>
                  <a:lnTo>
                    <a:pt x="208" y="104"/>
                  </a:lnTo>
                  <a:lnTo>
                    <a:pt x="191" y="112"/>
                  </a:lnTo>
                  <a:lnTo>
                    <a:pt x="173" y="115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2" name="Freeform 483"/>
            <p:cNvSpPr>
              <a:spLocks/>
            </p:cNvSpPr>
            <p:nvPr/>
          </p:nvSpPr>
          <p:spPr bwMode="auto">
            <a:xfrm>
              <a:off x="3816350" y="4714875"/>
              <a:ext cx="26988" cy="17463"/>
            </a:xfrm>
            <a:custGeom>
              <a:avLst/>
              <a:gdLst>
                <a:gd name="T0" fmla="*/ 58 w 173"/>
                <a:gd name="T1" fmla="*/ 0 h 115"/>
                <a:gd name="T2" fmla="*/ 115 w 173"/>
                <a:gd name="T3" fmla="*/ 0 h 115"/>
                <a:gd name="T4" fmla="*/ 134 w 173"/>
                <a:gd name="T5" fmla="*/ 3 h 115"/>
                <a:gd name="T6" fmla="*/ 149 w 173"/>
                <a:gd name="T7" fmla="*/ 11 h 115"/>
                <a:gd name="T8" fmla="*/ 162 w 173"/>
                <a:gd name="T9" fmla="*/ 24 h 115"/>
                <a:gd name="T10" fmla="*/ 171 w 173"/>
                <a:gd name="T11" fmla="*/ 39 h 115"/>
                <a:gd name="T12" fmla="*/ 173 w 173"/>
                <a:gd name="T13" fmla="*/ 57 h 115"/>
                <a:gd name="T14" fmla="*/ 171 w 173"/>
                <a:gd name="T15" fmla="*/ 75 h 115"/>
                <a:gd name="T16" fmla="*/ 162 w 173"/>
                <a:gd name="T17" fmla="*/ 91 h 115"/>
                <a:gd name="T18" fmla="*/ 149 w 173"/>
                <a:gd name="T19" fmla="*/ 104 h 115"/>
                <a:gd name="T20" fmla="*/ 134 w 173"/>
                <a:gd name="T21" fmla="*/ 112 h 115"/>
                <a:gd name="T22" fmla="*/ 115 w 173"/>
                <a:gd name="T23" fmla="*/ 115 h 115"/>
                <a:gd name="T24" fmla="*/ 58 w 173"/>
                <a:gd name="T25" fmla="*/ 115 h 115"/>
                <a:gd name="T26" fmla="*/ 39 w 173"/>
                <a:gd name="T27" fmla="*/ 112 h 115"/>
                <a:gd name="T28" fmla="*/ 23 w 173"/>
                <a:gd name="T29" fmla="*/ 104 h 115"/>
                <a:gd name="T30" fmla="*/ 10 w 173"/>
                <a:gd name="T31" fmla="*/ 91 h 115"/>
                <a:gd name="T32" fmla="*/ 3 w 173"/>
                <a:gd name="T33" fmla="*/ 75 h 115"/>
                <a:gd name="T34" fmla="*/ 0 w 173"/>
                <a:gd name="T35" fmla="*/ 57 h 115"/>
                <a:gd name="T36" fmla="*/ 3 w 173"/>
                <a:gd name="T37" fmla="*/ 39 h 115"/>
                <a:gd name="T38" fmla="*/ 10 w 173"/>
                <a:gd name="T39" fmla="*/ 24 h 115"/>
                <a:gd name="T40" fmla="*/ 23 w 173"/>
                <a:gd name="T41" fmla="*/ 11 h 115"/>
                <a:gd name="T42" fmla="*/ 39 w 173"/>
                <a:gd name="T43" fmla="*/ 3 h 115"/>
                <a:gd name="T44" fmla="*/ 58 w 17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3" h="115">
                  <a:moveTo>
                    <a:pt x="58" y="0"/>
                  </a:moveTo>
                  <a:lnTo>
                    <a:pt x="115" y="0"/>
                  </a:lnTo>
                  <a:lnTo>
                    <a:pt x="134" y="3"/>
                  </a:lnTo>
                  <a:lnTo>
                    <a:pt x="149" y="11"/>
                  </a:lnTo>
                  <a:lnTo>
                    <a:pt x="162" y="24"/>
                  </a:lnTo>
                  <a:lnTo>
                    <a:pt x="171" y="39"/>
                  </a:lnTo>
                  <a:lnTo>
                    <a:pt x="173" y="57"/>
                  </a:lnTo>
                  <a:lnTo>
                    <a:pt x="171" y="75"/>
                  </a:lnTo>
                  <a:lnTo>
                    <a:pt x="162" y="91"/>
                  </a:lnTo>
                  <a:lnTo>
                    <a:pt x="149" y="104"/>
                  </a:lnTo>
                  <a:lnTo>
                    <a:pt x="134" y="112"/>
                  </a:lnTo>
                  <a:lnTo>
                    <a:pt x="115" y="115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0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3" name="Freeform 484"/>
            <p:cNvSpPr>
              <a:spLocks/>
            </p:cNvSpPr>
            <p:nvPr/>
          </p:nvSpPr>
          <p:spPr bwMode="auto">
            <a:xfrm>
              <a:off x="3862388" y="4714875"/>
              <a:ext cx="36513" cy="17463"/>
            </a:xfrm>
            <a:custGeom>
              <a:avLst/>
              <a:gdLst>
                <a:gd name="T0" fmla="*/ 58 w 233"/>
                <a:gd name="T1" fmla="*/ 0 h 115"/>
                <a:gd name="T2" fmla="*/ 175 w 233"/>
                <a:gd name="T3" fmla="*/ 0 h 115"/>
                <a:gd name="T4" fmla="*/ 193 w 233"/>
                <a:gd name="T5" fmla="*/ 3 h 115"/>
                <a:gd name="T6" fmla="*/ 209 w 233"/>
                <a:gd name="T7" fmla="*/ 11 h 115"/>
                <a:gd name="T8" fmla="*/ 221 w 233"/>
                <a:gd name="T9" fmla="*/ 24 h 115"/>
                <a:gd name="T10" fmla="*/ 230 w 233"/>
                <a:gd name="T11" fmla="*/ 39 h 115"/>
                <a:gd name="T12" fmla="*/ 233 w 233"/>
                <a:gd name="T13" fmla="*/ 57 h 115"/>
                <a:gd name="T14" fmla="*/ 230 w 233"/>
                <a:gd name="T15" fmla="*/ 75 h 115"/>
                <a:gd name="T16" fmla="*/ 221 w 233"/>
                <a:gd name="T17" fmla="*/ 91 h 115"/>
                <a:gd name="T18" fmla="*/ 209 w 233"/>
                <a:gd name="T19" fmla="*/ 104 h 115"/>
                <a:gd name="T20" fmla="*/ 193 w 233"/>
                <a:gd name="T21" fmla="*/ 112 h 115"/>
                <a:gd name="T22" fmla="*/ 175 w 233"/>
                <a:gd name="T23" fmla="*/ 115 h 115"/>
                <a:gd name="T24" fmla="*/ 58 w 233"/>
                <a:gd name="T25" fmla="*/ 115 h 115"/>
                <a:gd name="T26" fmla="*/ 40 w 233"/>
                <a:gd name="T27" fmla="*/ 112 h 115"/>
                <a:gd name="T28" fmla="*/ 24 w 233"/>
                <a:gd name="T29" fmla="*/ 104 h 115"/>
                <a:gd name="T30" fmla="*/ 12 w 233"/>
                <a:gd name="T31" fmla="*/ 91 h 115"/>
                <a:gd name="T32" fmla="*/ 3 w 233"/>
                <a:gd name="T33" fmla="*/ 75 h 115"/>
                <a:gd name="T34" fmla="*/ 0 w 233"/>
                <a:gd name="T35" fmla="*/ 57 h 115"/>
                <a:gd name="T36" fmla="*/ 3 w 233"/>
                <a:gd name="T37" fmla="*/ 39 h 115"/>
                <a:gd name="T38" fmla="*/ 12 w 233"/>
                <a:gd name="T39" fmla="*/ 24 h 115"/>
                <a:gd name="T40" fmla="*/ 24 w 233"/>
                <a:gd name="T41" fmla="*/ 11 h 115"/>
                <a:gd name="T42" fmla="*/ 40 w 233"/>
                <a:gd name="T43" fmla="*/ 3 h 115"/>
                <a:gd name="T44" fmla="*/ 58 w 23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3" h="115">
                  <a:moveTo>
                    <a:pt x="58" y="0"/>
                  </a:moveTo>
                  <a:lnTo>
                    <a:pt x="175" y="0"/>
                  </a:lnTo>
                  <a:lnTo>
                    <a:pt x="193" y="3"/>
                  </a:lnTo>
                  <a:lnTo>
                    <a:pt x="209" y="11"/>
                  </a:lnTo>
                  <a:lnTo>
                    <a:pt x="221" y="24"/>
                  </a:lnTo>
                  <a:lnTo>
                    <a:pt x="230" y="39"/>
                  </a:lnTo>
                  <a:lnTo>
                    <a:pt x="233" y="57"/>
                  </a:lnTo>
                  <a:lnTo>
                    <a:pt x="230" y="75"/>
                  </a:lnTo>
                  <a:lnTo>
                    <a:pt x="221" y="91"/>
                  </a:lnTo>
                  <a:lnTo>
                    <a:pt x="209" y="104"/>
                  </a:lnTo>
                  <a:lnTo>
                    <a:pt x="193" y="112"/>
                  </a:lnTo>
                  <a:lnTo>
                    <a:pt x="175" y="115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39" name="Group 1138"/>
          <p:cNvGrpSpPr/>
          <p:nvPr/>
        </p:nvGrpSpPr>
        <p:grpSpPr>
          <a:xfrm>
            <a:off x="2543301" y="4274990"/>
            <a:ext cx="547688" cy="471488"/>
            <a:chOff x="2593975" y="4271963"/>
            <a:chExt cx="547688" cy="4714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28" name="Freeform 489"/>
            <p:cNvSpPr>
              <a:spLocks/>
            </p:cNvSpPr>
            <p:nvPr/>
          </p:nvSpPr>
          <p:spPr bwMode="auto">
            <a:xfrm>
              <a:off x="3068638" y="4633913"/>
              <a:ext cx="19050" cy="19050"/>
            </a:xfrm>
            <a:custGeom>
              <a:avLst/>
              <a:gdLst>
                <a:gd name="T0" fmla="*/ 58 w 115"/>
                <a:gd name="T1" fmla="*/ 0 h 114"/>
                <a:gd name="T2" fmla="*/ 72 w 115"/>
                <a:gd name="T3" fmla="*/ 2 h 114"/>
                <a:gd name="T4" fmla="*/ 87 w 115"/>
                <a:gd name="T5" fmla="*/ 7 h 114"/>
                <a:gd name="T6" fmla="*/ 98 w 115"/>
                <a:gd name="T7" fmla="*/ 16 h 114"/>
                <a:gd name="T8" fmla="*/ 108 w 115"/>
                <a:gd name="T9" fmla="*/ 28 h 114"/>
                <a:gd name="T10" fmla="*/ 113 w 115"/>
                <a:gd name="T11" fmla="*/ 41 h 114"/>
                <a:gd name="T12" fmla="*/ 115 w 115"/>
                <a:gd name="T13" fmla="*/ 56 h 114"/>
                <a:gd name="T14" fmla="*/ 113 w 115"/>
                <a:gd name="T15" fmla="*/ 72 h 114"/>
                <a:gd name="T16" fmla="*/ 108 w 115"/>
                <a:gd name="T17" fmla="*/ 85 h 114"/>
                <a:gd name="T18" fmla="*/ 98 w 115"/>
                <a:gd name="T19" fmla="*/ 97 h 114"/>
                <a:gd name="T20" fmla="*/ 86 w 115"/>
                <a:gd name="T21" fmla="*/ 106 h 114"/>
                <a:gd name="T22" fmla="*/ 72 w 115"/>
                <a:gd name="T23" fmla="*/ 112 h 114"/>
                <a:gd name="T24" fmla="*/ 58 w 115"/>
                <a:gd name="T25" fmla="*/ 114 h 114"/>
                <a:gd name="T26" fmla="*/ 43 w 115"/>
                <a:gd name="T27" fmla="*/ 112 h 114"/>
                <a:gd name="T28" fmla="*/ 29 w 115"/>
                <a:gd name="T29" fmla="*/ 106 h 114"/>
                <a:gd name="T30" fmla="*/ 17 w 115"/>
                <a:gd name="T31" fmla="*/ 97 h 114"/>
                <a:gd name="T32" fmla="*/ 7 w 115"/>
                <a:gd name="T33" fmla="*/ 85 h 114"/>
                <a:gd name="T34" fmla="*/ 2 w 115"/>
                <a:gd name="T35" fmla="*/ 72 h 114"/>
                <a:gd name="T36" fmla="*/ 0 w 115"/>
                <a:gd name="T37" fmla="*/ 56 h 114"/>
                <a:gd name="T38" fmla="*/ 2 w 115"/>
                <a:gd name="T39" fmla="*/ 41 h 114"/>
                <a:gd name="T40" fmla="*/ 7 w 115"/>
                <a:gd name="T41" fmla="*/ 28 h 114"/>
                <a:gd name="T42" fmla="*/ 17 w 115"/>
                <a:gd name="T43" fmla="*/ 16 h 114"/>
                <a:gd name="T44" fmla="*/ 29 w 115"/>
                <a:gd name="T45" fmla="*/ 7 h 114"/>
                <a:gd name="T46" fmla="*/ 43 w 115"/>
                <a:gd name="T47" fmla="*/ 2 h 114"/>
                <a:gd name="T48" fmla="*/ 58 w 115"/>
                <a:gd name="T4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2" y="2"/>
                  </a:lnTo>
                  <a:lnTo>
                    <a:pt x="87" y="7"/>
                  </a:lnTo>
                  <a:lnTo>
                    <a:pt x="98" y="16"/>
                  </a:lnTo>
                  <a:lnTo>
                    <a:pt x="108" y="28"/>
                  </a:lnTo>
                  <a:lnTo>
                    <a:pt x="113" y="41"/>
                  </a:lnTo>
                  <a:lnTo>
                    <a:pt x="115" y="56"/>
                  </a:lnTo>
                  <a:lnTo>
                    <a:pt x="113" y="72"/>
                  </a:lnTo>
                  <a:lnTo>
                    <a:pt x="108" y="85"/>
                  </a:lnTo>
                  <a:lnTo>
                    <a:pt x="98" y="97"/>
                  </a:lnTo>
                  <a:lnTo>
                    <a:pt x="86" y="106"/>
                  </a:lnTo>
                  <a:lnTo>
                    <a:pt x="72" y="112"/>
                  </a:lnTo>
                  <a:lnTo>
                    <a:pt x="58" y="114"/>
                  </a:lnTo>
                  <a:lnTo>
                    <a:pt x="43" y="112"/>
                  </a:lnTo>
                  <a:lnTo>
                    <a:pt x="29" y="106"/>
                  </a:lnTo>
                  <a:lnTo>
                    <a:pt x="17" y="97"/>
                  </a:lnTo>
                  <a:lnTo>
                    <a:pt x="7" y="85"/>
                  </a:lnTo>
                  <a:lnTo>
                    <a:pt x="2" y="72"/>
                  </a:lnTo>
                  <a:lnTo>
                    <a:pt x="0" y="56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7" y="16"/>
                  </a:lnTo>
                  <a:lnTo>
                    <a:pt x="29" y="7"/>
                  </a:lnTo>
                  <a:lnTo>
                    <a:pt x="43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9" name="Freeform 490"/>
            <p:cNvSpPr>
              <a:spLocks noEditPoints="1"/>
            </p:cNvSpPr>
            <p:nvPr/>
          </p:nvSpPr>
          <p:spPr bwMode="auto">
            <a:xfrm>
              <a:off x="2649538" y="4435475"/>
              <a:ext cx="182563" cy="254000"/>
            </a:xfrm>
            <a:custGeom>
              <a:avLst/>
              <a:gdLst>
                <a:gd name="T0" fmla="*/ 299 w 1150"/>
                <a:gd name="T1" fmla="*/ 264 h 1600"/>
                <a:gd name="T2" fmla="*/ 253 w 1150"/>
                <a:gd name="T3" fmla="*/ 376 h 1600"/>
                <a:gd name="T4" fmla="*/ 190 w 1150"/>
                <a:gd name="T5" fmla="*/ 531 h 1600"/>
                <a:gd name="T6" fmla="*/ 176 w 1150"/>
                <a:gd name="T7" fmla="*/ 646 h 1600"/>
                <a:gd name="T8" fmla="*/ 252 w 1150"/>
                <a:gd name="T9" fmla="*/ 723 h 1600"/>
                <a:gd name="T10" fmla="*/ 358 w 1150"/>
                <a:gd name="T11" fmla="*/ 901 h 1600"/>
                <a:gd name="T12" fmla="*/ 457 w 1150"/>
                <a:gd name="T13" fmla="*/ 1081 h 1600"/>
                <a:gd name="T14" fmla="*/ 181 w 1150"/>
                <a:gd name="T15" fmla="*/ 1258 h 1600"/>
                <a:gd name="T16" fmla="*/ 117 w 1150"/>
                <a:gd name="T17" fmla="*/ 1347 h 1600"/>
                <a:gd name="T18" fmla="*/ 169 w 1150"/>
                <a:gd name="T19" fmla="*/ 1453 h 1600"/>
                <a:gd name="T20" fmla="*/ 376 w 1150"/>
                <a:gd name="T21" fmla="*/ 1480 h 1600"/>
                <a:gd name="T22" fmla="*/ 714 w 1150"/>
                <a:gd name="T23" fmla="*/ 1483 h 1600"/>
                <a:gd name="T24" fmla="*/ 951 w 1150"/>
                <a:gd name="T25" fmla="*/ 1459 h 1600"/>
                <a:gd name="T26" fmla="*/ 1035 w 1150"/>
                <a:gd name="T27" fmla="*/ 1375 h 1600"/>
                <a:gd name="T28" fmla="*/ 984 w 1150"/>
                <a:gd name="T29" fmla="*/ 1273 h 1600"/>
                <a:gd name="T30" fmla="*/ 711 w 1150"/>
                <a:gd name="T31" fmla="*/ 1121 h 1600"/>
                <a:gd name="T32" fmla="*/ 725 w 1150"/>
                <a:gd name="T33" fmla="*/ 940 h 1600"/>
                <a:gd name="T34" fmla="*/ 867 w 1150"/>
                <a:gd name="T35" fmla="*/ 807 h 1600"/>
                <a:gd name="T36" fmla="*/ 953 w 1150"/>
                <a:gd name="T37" fmla="*/ 675 h 1600"/>
                <a:gd name="T38" fmla="*/ 975 w 1150"/>
                <a:gd name="T39" fmla="*/ 557 h 1600"/>
                <a:gd name="T40" fmla="*/ 916 w 1150"/>
                <a:gd name="T41" fmla="*/ 477 h 1600"/>
                <a:gd name="T42" fmla="*/ 845 w 1150"/>
                <a:gd name="T43" fmla="*/ 310 h 1600"/>
                <a:gd name="T44" fmla="*/ 673 w 1150"/>
                <a:gd name="T45" fmla="*/ 233 h 1600"/>
                <a:gd name="T46" fmla="*/ 462 w 1150"/>
                <a:gd name="T47" fmla="*/ 227 h 1600"/>
                <a:gd name="T48" fmla="*/ 255 w 1150"/>
                <a:gd name="T49" fmla="*/ 0 h 1600"/>
                <a:gd name="T50" fmla="*/ 331 w 1150"/>
                <a:gd name="T51" fmla="*/ 55 h 1600"/>
                <a:gd name="T52" fmla="*/ 482 w 1150"/>
                <a:gd name="T53" fmla="*/ 113 h 1600"/>
                <a:gd name="T54" fmla="*/ 689 w 1150"/>
                <a:gd name="T55" fmla="*/ 120 h 1600"/>
                <a:gd name="T56" fmla="*/ 903 w 1150"/>
                <a:gd name="T57" fmla="*/ 207 h 1600"/>
                <a:gd name="T58" fmla="*/ 1016 w 1150"/>
                <a:gd name="T59" fmla="*/ 390 h 1600"/>
                <a:gd name="T60" fmla="*/ 1089 w 1150"/>
                <a:gd name="T61" fmla="*/ 540 h 1600"/>
                <a:gd name="T62" fmla="*/ 1067 w 1150"/>
                <a:gd name="T63" fmla="*/ 717 h 1600"/>
                <a:gd name="T64" fmla="*/ 963 w 1150"/>
                <a:gd name="T65" fmla="*/ 871 h 1600"/>
                <a:gd name="T66" fmla="*/ 805 w 1150"/>
                <a:gd name="T67" fmla="*/ 1028 h 1600"/>
                <a:gd name="T68" fmla="*/ 1094 w 1150"/>
                <a:gd name="T69" fmla="*/ 1220 h 1600"/>
                <a:gd name="T70" fmla="*/ 1150 w 1150"/>
                <a:gd name="T71" fmla="*/ 1375 h 1600"/>
                <a:gd name="T72" fmla="*/ 1147 w 1150"/>
                <a:gd name="T73" fmla="*/ 1475 h 1600"/>
                <a:gd name="T74" fmla="*/ 1116 w 1150"/>
                <a:gd name="T75" fmla="*/ 1519 h 1600"/>
                <a:gd name="T76" fmla="*/ 1020 w 1150"/>
                <a:gd name="T77" fmla="*/ 1561 h 1600"/>
                <a:gd name="T78" fmla="*/ 826 w 1150"/>
                <a:gd name="T79" fmla="*/ 1591 h 1600"/>
                <a:gd name="T80" fmla="*/ 503 w 1150"/>
                <a:gd name="T81" fmla="*/ 1600 h 1600"/>
                <a:gd name="T82" fmla="*/ 232 w 1150"/>
                <a:gd name="T83" fmla="*/ 1581 h 1600"/>
                <a:gd name="T84" fmla="*/ 82 w 1150"/>
                <a:gd name="T85" fmla="*/ 1545 h 1600"/>
                <a:gd name="T86" fmla="*/ 17 w 1150"/>
                <a:gd name="T87" fmla="*/ 1501 h 1600"/>
                <a:gd name="T88" fmla="*/ 0 w 1150"/>
                <a:gd name="T89" fmla="*/ 1460 h 1600"/>
                <a:gd name="T90" fmla="*/ 9 w 1150"/>
                <a:gd name="T91" fmla="*/ 1306 h 1600"/>
                <a:gd name="T92" fmla="*/ 100 w 1150"/>
                <a:gd name="T93" fmla="*/ 1174 h 1600"/>
                <a:gd name="T94" fmla="*/ 272 w 1150"/>
                <a:gd name="T95" fmla="*/ 978 h 1600"/>
                <a:gd name="T96" fmla="*/ 148 w 1150"/>
                <a:gd name="T97" fmla="*/ 779 h 1600"/>
                <a:gd name="T98" fmla="*/ 61 w 1150"/>
                <a:gd name="T99" fmla="*/ 661 h 1600"/>
                <a:gd name="T100" fmla="*/ 83 w 1150"/>
                <a:gd name="T101" fmla="*/ 484 h 1600"/>
                <a:gd name="T102" fmla="*/ 163 w 1150"/>
                <a:gd name="T103" fmla="*/ 287 h 1600"/>
                <a:gd name="T104" fmla="*/ 194 w 1150"/>
                <a:gd name="T105" fmla="*/ 216 h 1600"/>
                <a:gd name="T106" fmla="*/ 189 w 1150"/>
                <a:gd name="T107" fmla="*/ 150 h 1600"/>
                <a:gd name="T108" fmla="*/ 191 w 1150"/>
                <a:gd name="T109" fmla="*/ 26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50" h="1600">
                  <a:moveTo>
                    <a:pt x="311" y="180"/>
                  </a:moveTo>
                  <a:lnTo>
                    <a:pt x="313" y="204"/>
                  </a:lnTo>
                  <a:lnTo>
                    <a:pt x="311" y="225"/>
                  </a:lnTo>
                  <a:lnTo>
                    <a:pt x="306" y="243"/>
                  </a:lnTo>
                  <a:lnTo>
                    <a:pt x="299" y="264"/>
                  </a:lnTo>
                  <a:lnTo>
                    <a:pt x="289" y="287"/>
                  </a:lnTo>
                  <a:lnTo>
                    <a:pt x="283" y="299"/>
                  </a:lnTo>
                  <a:lnTo>
                    <a:pt x="277" y="313"/>
                  </a:lnTo>
                  <a:lnTo>
                    <a:pt x="270" y="331"/>
                  </a:lnTo>
                  <a:lnTo>
                    <a:pt x="253" y="376"/>
                  </a:lnTo>
                  <a:lnTo>
                    <a:pt x="242" y="425"/>
                  </a:lnTo>
                  <a:lnTo>
                    <a:pt x="234" y="477"/>
                  </a:lnTo>
                  <a:lnTo>
                    <a:pt x="231" y="507"/>
                  </a:lnTo>
                  <a:lnTo>
                    <a:pt x="204" y="522"/>
                  </a:lnTo>
                  <a:lnTo>
                    <a:pt x="190" y="531"/>
                  </a:lnTo>
                  <a:lnTo>
                    <a:pt x="181" y="542"/>
                  </a:lnTo>
                  <a:lnTo>
                    <a:pt x="175" y="557"/>
                  </a:lnTo>
                  <a:lnTo>
                    <a:pt x="173" y="571"/>
                  </a:lnTo>
                  <a:lnTo>
                    <a:pt x="173" y="629"/>
                  </a:lnTo>
                  <a:lnTo>
                    <a:pt x="176" y="646"/>
                  </a:lnTo>
                  <a:lnTo>
                    <a:pt x="184" y="662"/>
                  </a:lnTo>
                  <a:lnTo>
                    <a:pt x="197" y="675"/>
                  </a:lnTo>
                  <a:lnTo>
                    <a:pt x="213" y="684"/>
                  </a:lnTo>
                  <a:lnTo>
                    <a:pt x="244" y="692"/>
                  </a:lnTo>
                  <a:lnTo>
                    <a:pt x="252" y="723"/>
                  </a:lnTo>
                  <a:lnTo>
                    <a:pt x="267" y="768"/>
                  </a:lnTo>
                  <a:lnTo>
                    <a:pt x="284" y="807"/>
                  </a:lnTo>
                  <a:lnTo>
                    <a:pt x="305" y="843"/>
                  </a:lnTo>
                  <a:lnTo>
                    <a:pt x="329" y="874"/>
                  </a:lnTo>
                  <a:lnTo>
                    <a:pt x="358" y="901"/>
                  </a:lnTo>
                  <a:lnTo>
                    <a:pt x="390" y="923"/>
                  </a:lnTo>
                  <a:lnTo>
                    <a:pt x="426" y="940"/>
                  </a:lnTo>
                  <a:lnTo>
                    <a:pt x="460" y="956"/>
                  </a:lnTo>
                  <a:lnTo>
                    <a:pt x="460" y="1059"/>
                  </a:lnTo>
                  <a:lnTo>
                    <a:pt x="457" y="1081"/>
                  </a:lnTo>
                  <a:lnTo>
                    <a:pt x="450" y="1102"/>
                  </a:lnTo>
                  <a:lnTo>
                    <a:pt x="438" y="1121"/>
                  </a:lnTo>
                  <a:lnTo>
                    <a:pt x="422" y="1137"/>
                  </a:lnTo>
                  <a:lnTo>
                    <a:pt x="403" y="1149"/>
                  </a:lnTo>
                  <a:lnTo>
                    <a:pt x="181" y="1258"/>
                  </a:lnTo>
                  <a:lnTo>
                    <a:pt x="162" y="1270"/>
                  </a:lnTo>
                  <a:lnTo>
                    <a:pt x="146" y="1286"/>
                  </a:lnTo>
                  <a:lnTo>
                    <a:pt x="133" y="1305"/>
                  </a:lnTo>
                  <a:lnTo>
                    <a:pt x="123" y="1325"/>
                  </a:lnTo>
                  <a:lnTo>
                    <a:pt x="117" y="1347"/>
                  </a:lnTo>
                  <a:lnTo>
                    <a:pt x="115" y="1371"/>
                  </a:lnTo>
                  <a:lnTo>
                    <a:pt x="115" y="1433"/>
                  </a:lnTo>
                  <a:lnTo>
                    <a:pt x="128" y="1440"/>
                  </a:lnTo>
                  <a:lnTo>
                    <a:pt x="145" y="1446"/>
                  </a:lnTo>
                  <a:lnTo>
                    <a:pt x="169" y="1453"/>
                  </a:lnTo>
                  <a:lnTo>
                    <a:pt x="199" y="1459"/>
                  </a:lnTo>
                  <a:lnTo>
                    <a:pt x="234" y="1465"/>
                  </a:lnTo>
                  <a:lnTo>
                    <a:pt x="276" y="1471"/>
                  </a:lnTo>
                  <a:lnTo>
                    <a:pt x="323" y="1476"/>
                  </a:lnTo>
                  <a:lnTo>
                    <a:pt x="376" y="1480"/>
                  </a:lnTo>
                  <a:lnTo>
                    <a:pt x="436" y="1483"/>
                  </a:lnTo>
                  <a:lnTo>
                    <a:pt x="503" y="1485"/>
                  </a:lnTo>
                  <a:lnTo>
                    <a:pt x="575" y="1485"/>
                  </a:lnTo>
                  <a:lnTo>
                    <a:pt x="648" y="1485"/>
                  </a:lnTo>
                  <a:lnTo>
                    <a:pt x="714" y="1483"/>
                  </a:lnTo>
                  <a:lnTo>
                    <a:pt x="774" y="1480"/>
                  </a:lnTo>
                  <a:lnTo>
                    <a:pt x="827" y="1476"/>
                  </a:lnTo>
                  <a:lnTo>
                    <a:pt x="875" y="1471"/>
                  </a:lnTo>
                  <a:lnTo>
                    <a:pt x="916" y="1465"/>
                  </a:lnTo>
                  <a:lnTo>
                    <a:pt x="951" y="1459"/>
                  </a:lnTo>
                  <a:lnTo>
                    <a:pt x="981" y="1453"/>
                  </a:lnTo>
                  <a:lnTo>
                    <a:pt x="1005" y="1446"/>
                  </a:lnTo>
                  <a:lnTo>
                    <a:pt x="1022" y="1440"/>
                  </a:lnTo>
                  <a:lnTo>
                    <a:pt x="1035" y="1433"/>
                  </a:lnTo>
                  <a:lnTo>
                    <a:pt x="1035" y="1375"/>
                  </a:lnTo>
                  <a:lnTo>
                    <a:pt x="1033" y="1351"/>
                  </a:lnTo>
                  <a:lnTo>
                    <a:pt x="1026" y="1329"/>
                  </a:lnTo>
                  <a:lnTo>
                    <a:pt x="1015" y="1307"/>
                  </a:lnTo>
                  <a:lnTo>
                    <a:pt x="1002" y="1288"/>
                  </a:lnTo>
                  <a:lnTo>
                    <a:pt x="984" y="1273"/>
                  </a:lnTo>
                  <a:lnTo>
                    <a:pt x="963" y="1259"/>
                  </a:lnTo>
                  <a:lnTo>
                    <a:pt x="962" y="1259"/>
                  </a:lnTo>
                  <a:lnTo>
                    <a:pt x="745" y="1149"/>
                  </a:lnTo>
                  <a:lnTo>
                    <a:pt x="727" y="1136"/>
                  </a:lnTo>
                  <a:lnTo>
                    <a:pt x="711" y="1121"/>
                  </a:lnTo>
                  <a:lnTo>
                    <a:pt x="699" y="1102"/>
                  </a:lnTo>
                  <a:lnTo>
                    <a:pt x="692" y="1081"/>
                  </a:lnTo>
                  <a:lnTo>
                    <a:pt x="690" y="1059"/>
                  </a:lnTo>
                  <a:lnTo>
                    <a:pt x="690" y="956"/>
                  </a:lnTo>
                  <a:lnTo>
                    <a:pt x="725" y="940"/>
                  </a:lnTo>
                  <a:lnTo>
                    <a:pt x="760" y="923"/>
                  </a:lnTo>
                  <a:lnTo>
                    <a:pt x="792" y="901"/>
                  </a:lnTo>
                  <a:lnTo>
                    <a:pt x="821" y="874"/>
                  </a:lnTo>
                  <a:lnTo>
                    <a:pt x="845" y="843"/>
                  </a:lnTo>
                  <a:lnTo>
                    <a:pt x="867" y="807"/>
                  </a:lnTo>
                  <a:lnTo>
                    <a:pt x="883" y="768"/>
                  </a:lnTo>
                  <a:lnTo>
                    <a:pt x="898" y="723"/>
                  </a:lnTo>
                  <a:lnTo>
                    <a:pt x="906" y="692"/>
                  </a:lnTo>
                  <a:lnTo>
                    <a:pt x="937" y="684"/>
                  </a:lnTo>
                  <a:lnTo>
                    <a:pt x="953" y="675"/>
                  </a:lnTo>
                  <a:lnTo>
                    <a:pt x="966" y="662"/>
                  </a:lnTo>
                  <a:lnTo>
                    <a:pt x="974" y="646"/>
                  </a:lnTo>
                  <a:lnTo>
                    <a:pt x="978" y="629"/>
                  </a:lnTo>
                  <a:lnTo>
                    <a:pt x="978" y="571"/>
                  </a:lnTo>
                  <a:lnTo>
                    <a:pt x="975" y="557"/>
                  </a:lnTo>
                  <a:lnTo>
                    <a:pt x="969" y="542"/>
                  </a:lnTo>
                  <a:lnTo>
                    <a:pt x="960" y="531"/>
                  </a:lnTo>
                  <a:lnTo>
                    <a:pt x="946" y="522"/>
                  </a:lnTo>
                  <a:lnTo>
                    <a:pt x="920" y="508"/>
                  </a:lnTo>
                  <a:lnTo>
                    <a:pt x="916" y="477"/>
                  </a:lnTo>
                  <a:lnTo>
                    <a:pt x="909" y="436"/>
                  </a:lnTo>
                  <a:lnTo>
                    <a:pt x="898" y="399"/>
                  </a:lnTo>
                  <a:lnTo>
                    <a:pt x="884" y="365"/>
                  </a:lnTo>
                  <a:lnTo>
                    <a:pt x="867" y="336"/>
                  </a:lnTo>
                  <a:lnTo>
                    <a:pt x="845" y="310"/>
                  </a:lnTo>
                  <a:lnTo>
                    <a:pt x="819" y="287"/>
                  </a:lnTo>
                  <a:lnTo>
                    <a:pt x="788" y="268"/>
                  </a:lnTo>
                  <a:lnTo>
                    <a:pt x="755" y="253"/>
                  </a:lnTo>
                  <a:lnTo>
                    <a:pt x="716" y="241"/>
                  </a:lnTo>
                  <a:lnTo>
                    <a:pt x="673" y="233"/>
                  </a:lnTo>
                  <a:lnTo>
                    <a:pt x="626" y="228"/>
                  </a:lnTo>
                  <a:lnTo>
                    <a:pt x="575" y="227"/>
                  </a:lnTo>
                  <a:lnTo>
                    <a:pt x="548" y="228"/>
                  </a:lnTo>
                  <a:lnTo>
                    <a:pt x="504" y="229"/>
                  </a:lnTo>
                  <a:lnTo>
                    <a:pt x="462" y="227"/>
                  </a:lnTo>
                  <a:lnTo>
                    <a:pt x="421" y="220"/>
                  </a:lnTo>
                  <a:lnTo>
                    <a:pt x="383" y="211"/>
                  </a:lnTo>
                  <a:lnTo>
                    <a:pt x="345" y="197"/>
                  </a:lnTo>
                  <a:lnTo>
                    <a:pt x="311" y="180"/>
                  </a:lnTo>
                  <a:close/>
                  <a:moveTo>
                    <a:pt x="255" y="0"/>
                  </a:moveTo>
                  <a:lnTo>
                    <a:pt x="272" y="4"/>
                  </a:lnTo>
                  <a:lnTo>
                    <a:pt x="288" y="13"/>
                  </a:lnTo>
                  <a:lnTo>
                    <a:pt x="300" y="26"/>
                  </a:lnTo>
                  <a:lnTo>
                    <a:pt x="314" y="41"/>
                  </a:lnTo>
                  <a:lnTo>
                    <a:pt x="331" y="55"/>
                  </a:lnTo>
                  <a:lnTo>
                    <a:pt x="353" y="72"/>
                  </a:lnTo>
                  <a:lnTo>
                    <a:pt x="385" y="90"/>
                  </a:lnTo>
                  <a:lnTo>
                    <a:pt x="418" y="102"/>
                  </a:lnTo>
                  <a:lnTo>
                    <a:pt x="451" y="109"/>
                  </a:lnTo>
                  <a:lnTo>
                    <a:pt x="482" y="113"/>
                  </a:lnTo>
                  <a:lnTo>
                    <a:pt x="512" y="115"/>
                  </a:lnTo>
                  <a:lnTo>
                    <a:pt x="538" y="113"/>
                  </a:lnTo>
                  <a:lnTo>
                    <a:pt x="575" y="112"/>
                  </a:lnTo>
                  <a:lnTo>
                    <a:pt x="634" y="115"/>
                  </a:lnTo>
                  <a:lnTo>
                    <a:pt x="689" y="120"/>
                  </a:lnTo>
                  <a:lnTo>
                    <a:pt x="739" y="130"/>
                  </a:lnTo>
                  <a:lnTo>
                    <a:pt x="786" y="144"/>
                  </a:lnTo>
                  <a:lnTo>
                    <a:pt x="829" y="160"/>
                  </a:lnTo>
                  <a:lnTo>
                    <a:pt x="868" y="182"/>
                  </a:lnTo>
                  <a:lnTo>
                    <a:pt x="903" y="207"/>
                  </a:lnTo>
                  <a:lnTo>
                    <a:pt x="934" y="236"/>
                  </a:lnTo>
                  <a:lnTo>
                    <a:pt x="961" y="268"/>
                  </a:lnTo>
                  <a:lnTo>
                    <a:pt x="983" y="306"/>
                  </a:lnTo>
                  <a:lnTo>
                    <a:pt x="1002" y="346"/>
                  </a:lnTo>
                  <a:lnTo>
                    <a:pt x="1016" y="390"/>
                  </a:lnTo>
                  <a:lnTo>
                    <a:pt x="1027" y="437"/>
                  </a:lnTo>
                  <a:lnTo>
                    <a:pt x="1049" y="459"/>
                  </a:lnTo>
                  <a:lnTo>
                    <a:pt x="1067" y="483"/>
                  </a:lnTo>
                  <a:lnTo>
                    <a:pt x="1081" y="511"/>
                  </a:lnTo>
                  <a:lnTo>
                    <a:pt x="1089" y="540"/>
                  </a:lnTo>
                  <a:lnTo>
                    <a:pt x="1093" y="571"/>
                  </a:lnTo>
                  <a:lnTo>
                    <a:pt x="1093" y="629"/>
                  </a:lnTo>
                  <a:lnTo>
                    <a:pt x="1089" y="661"/>
                  </a:lnTo>
                  <a:lnTo>
                    <a:pt x="1081" y="690"/>
                  </a:lnTo>
                  <a:lnTo>
                    <a:pt x="1067" y="717"/>
                  </a:lnTo>
                  <a:lnTo>
                    <a:pt x="1050" y="742"/>
                  </a:lnTo>
                  <a:lnTo>
                    <a:pt x="1028" y="763"/>
                  </a:lnTo>
                  <a:lnTo>
                    <a:pt x="1002" y="779"/>
                  </a:lnTo>
                  <a:lnTo>
                    <a:pt x="984" y="827"/>
                  </a:lnTo>
                  <a:lnTo>
                    <a:pt x="963" y="871"/>
                  </a:lnTo>
                  <a:lnTo>
                    <a:pt x="938" y="910"/>
                  </a:lnTo>
                  <a:lnTo>
                    <a:pt x="910" y="945"/>
                  </a:lnTo>
                  <a:lnTo>
                    <a:pt x="878" y="978"/>
                  </a:lnTo>
                  <a:lnTo>
                    <a:pt x="844" y="1005"/>
                  </a:lnTo>
                  <a:lnTo>
                    <a:pt x="805" y="1028"/>
                  </a:lnTo>
                  <a:lnTo>
                    <a:pt x="805" y="1051"/>
                  </a:lnTo>
                  <a:lnTo>
                    <a:pt x="1014" y="1157"/>
                  </a:lnTo>
                  <a:lnTo>
                    <a:pt x="1044" y="1175"/>
                  </a:lnTo>
                  <a:lnTo>
                    <a:pt x="1071" y="1196"/>
                  </a:lnTo>
                  <a:lnTo>
                    <a:pt x="1094" y="1220"/>
                  </a:lnTo>
                  <a:lnTo>
                    <a:pt x="1113" y="1247"/>
                  </a:lnTo>
                  <a:lnTo>
                    <a:pt x="1129" y="1277"/>
                  </a:lnTo>
                  <a:lnTo>
                    <a:pt x="1141" y="1308"/>
                  </a:lnTo>
                  <a:lnTo>
                    <a:pt x="1148" y="1341"/>
                  </a:lnTo>
                  <a:lnTo>
                    <a:pt x="1150" y="1375"/>
                  </a:lnTo>
                  <a:lnTo>
                    <a:pt x="1150" y="1447"/>
                  </a:lnTo>
                  <a:lnTo>
                    <a:pt x="1150" y="1453"/>
                  </a:lnTo>
                  <a:lnTo>
                    <a:pt x="1150" y="1460"/>
                  </a:lnTo>
                  <a:lnTo>
                    <a:pt x="1149" y="1468"/>
                  </a:lnTo>
                  <a:lnTo>
                    <a:pt x="1147" y="1475"/>
                  </a:lnTo>
                  <a:lnTo>
                    <a:pt x="1144" y="1483"/>
                  </a:lnTo>
                  <a:lnTo>
                    <a:pt x="1140" y="1493"/>
                  </a:lnTo>
                  <a:lnTo>
                    <a:pt x="1134" y="1501"/>
                  </a:lnTo>
                  <a:lnTo>
                    <a:pt x="1126" y="1509"/>
                  </a:lnTo>
                  <a:lnTo>
                    <a:pt x="1116" y="1519"/>
                  </a:lnTo>
                  <a:lnTo>
                    <a:pt x="1103" y="1528"/>
                  </a:lnTo>
                  <a:lnTo>
                    <a:pt x="1087" y="1536"/>
                  </a:lnTo>
                  <a:lnTo>
                    <a:pt x="1068" y="1545"/>
                  </a:lnTo>
                  <a:lnTo>
                    <a:pt x="1047" y="1553"/>
                  </a:lnTo>
                  <a:lnTo>
                    <a:pt x="1020" y="1561"/>
                  </a:lnTo>
                  <a:lnTo>
                    <a:pt x="991" y="1568"/>
                  </a:lnTo>
                  <a:lnTo>
                    <a:pt x="957" y="1575"/>
                  </a:lnTo>
                  <a:lnTo>
                    <a:pt x="918" y="1581"/>
                  </a:lnTo>
                  <a:lnTo>
                    <a:pt x="874" y="1586"/>
                  </a:lnTo>
                  <a:lnTo>
                    <a:pt x="826" y="1591"/>
                  </a:lnTo>
                  <a:lnTo>
                    <a:pt x="772" y="1594"/>
                  </a:lnTo>
                  <a:lnTo>
                    <a:pt x="712" y="1598"/>
                  </a:lnTo>
                  <a:lnTo>
                    <a:pt x="647" y="1600"/>
                  </a:lnTo>
                  <a:lnTo>
                    <a:pt x="575" y="1600"/>
                  </a:lnTo>
                  <a:lnTo>
                    <a:pt x="503" y="1600"/>
                  </a:lnTo>
                  <a:lnTo>
                    <a:pt x="438" y="1598"/>
                  </a:lnTo>
                  <a:lnTo>
                    <a:pt x="378" y="1594"/>
                  </a:lnTo>
                  <a:lnTo>
                    <a:pt x="324" y="1591"/>
                  </a:lnTo>
                  <a:lnTo>
                    <a:pt x="276" y="1586"/>
                  </a:lnTo>
                  <a:lnTo>
                    <a:pt x="232" y="1581"/>
                  </a:lnTo>
                  <a:lnTo>
                    <a:pt x="193" y="1575"/>
                  </a:lnTo>
                  <a:lnTo>
                    <a:pt x="160" y="1568"/>
                  </a:lnTo>
                  <a:lnTo>
                    <a:pt x="130" y="1561"/>
                  </a:lnTo>
                  <a:lnTo>
                    <a:pt x="104" y="1553"/>
                  </a:lnTo>
                  <a:lnTo>
                    <a:pt x="82" y="1545"/>
                  </a:lnTo>
                  <a:lnTo>
                    <a:pt x="63" y="1536"/>
                  </a:lnTo>
                  <a:lnTo>
                    <a:pt x="47" y="1528"/>
                  </a:lnTo>
                  <a:lnTo>
                    <a:pt x="35" y="1519"/>
                  </a:lnTo>
                  <a:lnTo>
                    <a:pt x="24" y="1509"/>
                  </a:lnTo>
                  <a:lnTo>
                    <a:pt x="17" y="1501"/>
                  </a:lnTo>
                  <a:lnTo>
                    <a:pt x="10" y="1493"/>
                  </a:lnTo>
                  <a:lnTo>
                    <a:pt x="6" y="1483"/>
                  </a:lnTo>
                  <a:lnTo>
                    <a:pt x="3" y="1475"/>
                  </a:lnTo>
                  <a:lnTo>
                    <a:pt x="1" y="1468"/>
                  </a:lnTo>
                  <a:lnTo>
                    <a:pt x="0" y="1460"/>
                  </a:lnTo>
                  <a:lnTo>
                    <a:pt x="0" y="1453"/>
                  </a:lnTo>
                  <a:lnTo>
                    <a:pt x="0" y="1447"/>
                  </a:lnTo>
                  <a:lnTo>
                    <a:pt x="0" y="1371"/>
                  </a:lnTo>
                  <a:lnTo>
                    <a:pt x="2" y="1338"/>
                  </a:lnTo>
                  <a:lnTo>
                    <a:pt x="9" y="1306"/>
                  </a:lnTo>
                  <a:lnTo>
                    <a:pt x="20" y="1276"/>
                  </a:lnTo>
                  <a:lnTo>
                    <a:pt x="35" y="1247"/>
                  </a:lnTo>
                  <a:lnTo>
                    <a:pt x="53" y="1220"/>
                  </a:lnTo>
                  <a:lnTo>
                    <a:pt x="75" y="1196"/>
                  </a:lnTo>
                  <a:lnTo>
                    <a:pt x="100" y="1174"/>
                  </a:lnTo>
                  <a:lnTo>
                    <a:pt x="129" y="1156"/>
                  </a:lnTo>
                  <a:lnTo>
                    <a:pt x="345" y="1050"/>
                  </a:lnTo>
                  <a:lnTo>
                    <a:pt x="345" y="1028"/>
                  </a:lnTo>
                  <a:lnTo>
                    <a:pt x="306" y="1006"/>
                  </a:lnTo>
                  <a:lnTo>
                    <a:pt x="272" y="978"/>
                  </a:lnTo>
                  <a:lnTo>
                    <a:pt x="240" y="945"/>
                  </a:lnTo>
                  <a:lnTo>
                    <a:pt x="212" y="910"/>
                  </a:lnTo>
                  <a:lnTo>
                    <a:pt x="187" y="871"/>
                  </a:lnTo>
                  <a:lnTo>
                    <a:pt x="166" y="827"/>
                  </a:lnTo>
                  <a:lnTo>
                    <a:pt x="148" y="779"/>
                  </a:lnTo>
                  <a:lnTo>
                    <a:pt x="122" y="763"/>
                  </a:lnTo>
                  <a:lnTo>
                    <a:pt x="100" y="742"/>
                  </a:lnTo>
                  <a:lnTo>
                    <a:pt x="83" y="717"/>
                  </a:lnTo>
                  <a:lnTo>
                    <a:pt x="69" y="690"/>
                  </a:lnTo>
                  <a:lnTo>
                    <a:pt x="61" y="661"/>
                  </a:lnTo>
                  <a:lnTo>
                    <a:pt x="58" y="629"/>
                  </a:lnTo>
                  <a:lnTo>
                    <a:pt x="58" y="571"/>
                  </a:lnTo>
                  <a:lnTo>
                    <a:pt x="61" y="541"/>
                  </a:lnTo>
                  <a:lnTo>
                    <a:pt x="69" y="511"/>
                  </a:lnTo>
                  <a:lnTo>
                    <a:pt x="83" y="484"/>
                  </a:lnTo>
                  <a:lnTo>
                    <a:pt x="100" y="459"/>
                  </a:lnTo>
                  <a:lnTo>
                    <a:pt x="122" y="439"/>
                  </a:lnTo>
                  <a:lnTo>
                    <a:pt x="133" y="386"/>
                  </a:lnTo>
                  <a:lnTo>
                    <a:pt x="145" y="335"/>
                  </a:lnTo>
                  <a:lnTo>
                    <a:pt x="163" y="287"/>
                  </a:lnTo>
                  <a:lnTo>
                    <a:pt x="171" y="268"/>
                  </a:lnTo>
                  <a:lnTo>
                    <a:pt x="179" y="253"/>
                  </a:lnTo>
                  <a:lnTo>
                    <a:pt x="184" y="238"/>
                  </a:lnTo>
                  <a:lnTo>
                    <a:pt x="190" y="226"/>
                  </a:lnTo>
                  <a:lnTo>
                    <a:pt x="194" y="216"/>
                  </a:lnTo>
                  <a:lnTo>
                    <a:pt x="197" y="207"/>
                  </a:lnTo>
                  <a:lnTo>
                    <a:pt x="197" y="198"/>
                  </a:lnTo>
                  <a:lnTo>
                    <a:pt x="196" y="185"/>
                  </a:lnTo>
                  <a:lnTo>
                    <a:pt x="193" y="171"/>
                  </a:lnTo>
                  <a:lnTo>
                    <a:pt x="189" y="150"/>
                  </a:lnTo>
                  <a:lnTo>
                    <a:pt x="182" y="110"/>
                  </a:lnTo>
                  <a:lnTo>
                    <a:pt x="178" y="76"/>
                  </a:lnTo>
                  <a:lnTo>
                    <a:pt x="178" y="58"/>
                  </a:lnTo>
                  <a:lnTo>
                    <a:pt x="183" y="41"/>
                  </a:lnTo>
                  <a:lnTo>
                    <a:pt x="191" y="26"/>
                  </a:lnTo>
                  <a:lnTo>
                    <a:pt x="204" y="14"/>
                  </a:lnTo>
                  <a:lnTo>
                    <a:pt x="220" y="4"/>
                  </a:lnTo>
                  <a:lnTo>
                    <a:pt x="237" y="0"/>
                  </a:lnTo>
                  <a:lnTo>
                    <a:pt x="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0" name="Freeform 491"/>
            <p:cNvSpPr>
              <a:spLocks/>
            </p:cNvSpPr>
            <p:nvPr/>
          </p:nvSpPr>
          <p:spPr bwMode="auto">
            <a:xfrm>
              <a:off x="2868613" y="4479925"/>
              <a:ext cx="109538" cy="19050"/>
            </a:xfrm>
            <a:custGeom>
              <a:avLst/>
              <a:gdLst>
                <a:gd name="T0" fmla="*/ 58 w 690"/>
                <a:gd name="T1" fmla="*/ 0 h 114"/>
                <a:gd name="T2" fmla="*/ 633 w 690"/>
                <a:gd name="T3" fmla="*/ 0 h 114"/>
                <a:gd name="T4" fmla="*/ 650 w 690"/>
                <a:gd name="T5" fmla="*/ 3 h 114"/>
                <a:gd name="T6" fmla="*/ 667 w 690"/>
                <a:gd name="T7" fmla="*/ 11 h 114"/>
                <a:gd name="T8" fmla="*/ 679 w 690"/>
                <a:gd name="T9" fmla="*/ 24 h 114"/>
                <a:gd name="T10" fmla="*/ 687 w 690"/>
                <a:gd name="T11" fmla="*/ 39 h 114"/>
                <a:gd name="T12" fmla="*/ 690 w 690"/>
                <a:gd name="T13" fmla="*/ 57 h 114"/>
                <a:gd name="T14" fmla="*/ 687 w 690"/>
                <a:gd name="T15" fmla="*/ 76 h 114"/>
                <a:gd name="T16" fmla="*/ 679 w 690"/>
                <a:gd name="T17" fmla="*/ 91 h 114"/>
                <a:gd name="T18" fmla="*/ 667 w 690"/>
                <a:gd name="T19" fmla="*/ 104 h 114"/>
                <a:gd name="T20" fmla="*/ 650 w 690"/>
                <a:gd name="T21" fmla="*/ 112 h 114"/>
                <a:gd name="T22" fmla="*/ 633 w 690"/>
                <a:gd name="T23" fmla="*/ 114 h 114"/>
                <a:gd name="T24" fmla="*/ 58 w 690"/>
                <a:gd name="T25" fmla="*/ 114 h 114"/>
                <a:gd name="T26" fmla="*/ 40 w 690"/>
                <a:gd name="T27" fmla="*/ 112 h 114"/>
                <a:gd name="T28" fmla="*/ 24 w 690"/>
                <a:gd name="T29" fmla="*/ 104 h 114"/>
                <a:gd name="T30" fmla="*/ 12 w 690"/>
                <a:gd name="T31" fmla="*/ 91 h 114"/>
                <a:gd name="T32" fmla="*/ 3 w 690"/>
                <a:gd name="T33" fmla="*/ 76 h 114"/>
                <a:gd name="T34" fmla="*/ 0 w 690"/>
                <a:gd name="T35" fmla="*/ 57 h 114"/>
                <a:gd name="T36" fmla="*/ 3 w 690"/>
                <a:gd name="T37" fmla="*/ 39 h 114"/>
                <a:gd name="T38" fmla="*/ 12 w 690"/>
                <a:gd name="T39" fmla="*/ 24 h 114"/>
                <a:gd name="T40" fmla="*/ 24 w 690"/>
                <a:gd name="T41" fmla="*/ 11 h 114"/>
                <a:gd name="T42" fmla="*/ 40 w 690"/>
                <a:gd name="T43" fmla="*/ 3 h 114"/>
                <a:gd name="T44" fmla="*/ 58 w 690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0" h="114">
                  <a:moveTo>
                    <a:pt x="58" y="0"/>
                  </a:moveTo>
                  <a:lnTo>
                    <a:pt x="633" y="0"/>
                  </a:lnTo>
                  <a:lnTo>
                    <a:pt x="650" y="3"/>
                  </a:lnTo>
                  <a:lnTo>
                    <a:pt x="667" y="11"/>
                  </a:lnTo>
                  <a:lnTo>
                    <a:pt x="679" y="24"/>
                  </a:lnTo>
                  <a:lnTo>
                    <a:pt x="687" y="39"/>
                  </a:lnTo>
                  <a:lnTo>
                    <a:pt x="690" y="57"/>
                  </a:lnTo>
                  <a:lnTo>
                    <a:pt x="687" y="76"/>
                  </a:lnTo>
                  <a:lnTo>
                    <a:pt x="679" y="91"/>
                  </a:lnTo>
                  <a:lnTo>
                    <a:pt x="667" y="104"/>
                  </a:lnTo>
                  <a:lnTo>
                    <a:pt x="650" y="112"/>
                  </a:lnTo>
                  <a:lnTo>
                    <a:pt x="633" y="114"/>
                  </a:lnTo>
                  <a:lnTo>
                    <a:pt x="58" y="114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1" name="Freeform 492"/>
            <p:cNvSpPr>
              <a:spLocks/>
            </p:cNvSpPr>
            <p:nvPr/>
          </p:nvSpPr>
          <p:spPr bwMode="auto">
            <a:xfrm>
              <a:off x="2868613" y="4633913"/>
              <a:ext cx="26988" cy="19050"/>
            </a:xfrm>
            <a:custGeom>
              <a:avLst/>
              <a:gdLst>
                <a:gd name="T0" fmla="*/ 58 w 173"/>
                <a:gd name="T1" fmla="*/ 0 h 114"/>
                <a:gd name="T2" fmla="*/ 115 w 173"/>
                <a:gd name="T3" fmla="*/ 0 h 114"/>
                <a:gd name="T4" fmla="*/ 133 w 173"/>
                <a:gd name="T5" fmla="*/ 3 h 114"/>
                <a:gd name="T6" fmla="*/ 148 w 173"/>
                <a:gd name="T7" fmla="*/ 11 h 114"/>
                <a:gd name="T8" fmla="*/ 161 w 173"/>
                <a:gd name="T9" fmla="*/ 24 h 114"/>
                <a:gd name="T10" fmla="*/ 169 w 173"/>
                <a:gd name="T11" fmla="*/ 39 h 114"/>
                <a:gd name="T12" fmla="*/ 173 w 173"/>
                <a:gd name="T13" fmla="*/ 57 h 114"/>
                <a:gd name="T14" fmla="*/ 169 w 173"/>
                <a:gd name="T15" fmla="*/ 76 h 114"/>
                <a:gd name="T16" fmla="*/ 161 w 173"/>
                <a:gd name="T17" fmla="*/ 91 h 114"/>
                <a:gd name="T18" fmla="*/ 148 w 173"/>
                <a:gd name="T19" fmla="*/ 104 h 114"/>
                <a:gd name="T20" fmla="*/ 133 w 173"/>
                <a:gd name="T21" fmla="*/ 111 h 114"/>
                <a:gd name="T22" fmla="*/ 115 w 173"/>
                <a:gd name="T23" fmla="*/ 114 h 114"/>
                <a:gd name="T24" fmla="*/ 58 w 173"/>
                <a:gd name="T25" fmla="*/ 114 h 114"/>
                <a:gd name="T26" fmla="*/ 40 w 173"/>
                <a:gd name="T27" fmla="*/ 111 h 114"/>
                <a:gd name="T28" fmla="*/ 24 w 173"/>
                <a:gd name="T29" fmla="*/ 104 h 114"/>
                <a:gd name="T30" fmla="*/ 12 w 173"/>
                <a:gd name="T31" fmla="*/ 91 h 114"/>
                <a:gd name="T32" fmla="*/ 3 w 173"/>
                <a:gd name="T33" fmla="*/ 76 h 114"/>
                <a:gd name="T34" fmla="*/ 0 w 173"/>
                <a:gd name="T35" fmla="*/ 57 h 114"/>
                <a:gd name="T36" fmla="*/ 3 w 173"/>
                <a:gd name="T37" fmla="*/ 39 h 114"/>
                <a:gd name="T38" fmla="*/ 12 w 173"/>
                <a:gd name="T39" fmla="*/ 24 h 114"/>
                <a:gd name="T40" fmla="*/ 24 w 173"/>
                <a:gd name="T41" fmla="*/ 11 h 114"/>
                <a:gd name="T42" fmla="*/ 40 w 173"/>
                <a:gd name="T43" fmla="*/ 3 h 114"/>
                <a:gd name="T44" fmla="*/ 58 w 173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3" h="114">
                  <a:moveTo>
                    <a:pt x="58" y="0"/>
                  </a:moveTo>
                  <a:lnTo>
                    <a:pt x="115" y="0"/>
                  </a:lnTo>
                  <a:lnTo>
                    <a:pt x="133" y="3"/>
                  </a:lnTo>
                  <a:lnTo>
                    <a:pt x="148" y="11"/>
                  </a:lnTo>
                  <a:lnTo>
                    <a:pt x="161" y="24"/>
                  </a:lnTo>
                  <a:lnTo>
                    <a:pt x="169" y="39"/>
                  </a:lnTo>
                  <a:lnTo>
                    <a:pt x="173" y="57"/>
                  </a:lnTo>
                  <a:lnTo>
                    <a:pt x="169" y="76"/>
                  </a:lnTo>
                  <a:lnTo>
                    <a:pt x="161" y="91"/>
                  </a:lnTo>
                  <a:lnTo>
                    <a:pt x="148" y="104"/>
                  </a:lnTo>
                  <a:lnTo>
                    <a:pt x="133" y="111"/>
                  </a:lnTo>
                  <a:lnTo>
                    <a:pt x="115" y="114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2" name="Freeform 493"/>
            <p:cNvSpPr>
              <a:spLocks/>
            </p:cNvSpPr>
            <p:nvPr/>
          </p:nvSpPr>
          <p:spPr bwMode="auto">
            <a:xfrm>
              <a:off x="2913063" y="4633913"/>
              <a:ext cx="36513" cy="19050"/>
            </a:xfrm>
            <a:custGeom>
              <a:avLst/>
              <a:gdLst>
                <a:gd name="T0" fmla="*/ 57 w 230"/>
                <a:gd name="T1" fmla="*/ 0 h 114"/>
                <a:gd name="T2" fmla="*/ 172 w 230"/>
                <a:gd name="T3" fmla="*/ 0 h 114"/>
                <a:gd name="T4" fmla="*/ 190 w 230"/>
                <a:gd name="T5" fmla="*/ 3 h 114"/>
                <a:gd name="T6" fmla="*/ 205 w 230"/>
                <a:gd name="T7" fmla="*/ 11 h 114"/>
                <a:gd name="T8" fmla="*/ 218 w 230"/>
                <a:gd name="T9" fmla="*/ 24 h 114"/>
                <a:gd name="T10" fmla="*/ 226 w 230"/>
                <a:gd name="T11" fmla="*/ 39 h 114"/>
                <a:gd name="T12" fmla="*/ 230 w 230"/>
                <a:gd name="T13" fmla="*/ 57 h 114"/>
                <a:gd name="T14" fmla="*/ 226 w 230"/>
                <a:gd name="T15" fmla="*/ 76 h 114"/>
                <a:gd name="T16" fmla="*/ 218 w 230"/>
                <a:gd name="T17" fmla="*/ 91 h 114"/>
                <a:gd name="T18" fmla="*/ 205 w 230"/>
                <a:gd name="T19" fmla="*/ 104 h 114"/>
                <a:gd name="T20" fmla="*/ 190 w 230"/>
                <a:gd name="T21" fmla="*/ 111 h 114"/>
                <a:gd name="T22" fmla="*/ 172 w 230"/>
                <a:gd name="T23" fmla="*/ 114 h 114"/>
                <a:gd name="T24" fmla="*/ 57 w 230"/>
                <a:gd name="T25" fmla="*/ 114 h 114"/>
                <a:gd name="T26" fmla="*/ 39 w 230"/>
                <a:gd name="T27" fmla="*/ 111 h 114"/>
                <a:gd name="T28" fmla="*/ 24 w 230"/>
                <a:gd name="T29" fmla="*/ 104 h 114"/>
                <a:gd name="T30" fmla="*/ 11 w 230"/>
                <a:gd name="T31" fmla="*/ 91 h 114"/>
                <a:gd name="T32" fmla="*/ 3 w 230"/>
                <a:gd name="T33" fmla="*/ 76 h 114"/>
                <a:gd name="T34" fmla="*/ 0 w 230"/>
                <a:gd name="T35" fmla="*/ 57 h 114"/>
                <a:gd name="T36" fmla="*/ 3 w 230"/>
                <a:gd name="T37" fmla="*/ 39 h 114"/>
                <a:gd name="T38" fmla="*/ 11 w 230"/>
                <a:gd name="T39" fmla="*/ 24 h 114"/>
                <a:gd name="T40" fmla="*/ 24 w 230"/>
                <a:gd name="T41" fmla="*/ 11 h 114"/>
                <a:gd name="T42" fmla="*/ 39 w 230"/>
                <a:gd name="T43" fmla="*/ 3 h 114"/>
                <a:gd name="T44" fmla="*/ 57 w 230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0" h="114">
                  <a:moveTo>
                    <a:pt x="57" y="0"/>
                  </a:moveTo>
                  <a:lnTo>
                    <a:pt x="172" y="0"/>
                  </a:lnTo>
                  <a:lnTo>
                    <a:pt x="190" y="3"/>
                  </a:lnTo>
                  <a:lnTo>
                    <a:pt x="205" y="11"/>
                  </a:lnTo>
                  <a:lnTo>
                    <a:pt x="218" y="24"/>
                  </a:lnTo>
                  <a:lnTo>
                    <a:pt x="226" y="39"/>
                  </a:lnTo>
                  <a:lnTo>
                    <a:pt x="230" y="57"/>
                  </a:lnTo>
                  <a:lnTo>
                    <a:pt x="226" y="76"/>
                  </a:lnTo>
                  <a:lnTo>
                    <a:pt x="218" y="91"/>
                  </a:lnTo>
                  <a:lnTo>
                    <a:pt x="205" y="104"/>
                  </a:lnTo>
                  <a:lnTo>
                    <a:pt x="190" y="111"/>
                  </a:lnTo>
                  <a:lnTo>
                    <a:pt x="172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3" name="Freeform 494"/>
            <p:cNvSpPr>
              <a:spLocks/>
            </p:cNvSpPr>
            <p:nvPr/>
          </p:nvSpPr>
          <p:spPr bwMode="auto">
            <a:xfrm>
              <a:off x="2968625" y="4633913"/>
              <a:ext cx="26988" cy="19050"/>
            </a:xfrm>
            <a:custGeom>
              <a:avLst/>
              <a:gdLst>
                <a:gd name="T0" fmla="*/ 57 w 172"/>
                <a:gd name="T1" fmla="*/ 0 h 114"/>
                <a:gd name="T2" fmla="*/ 115 w 172"/>
                <a:gd name="T3" fmla="*/ 0 h 114"/>
                <a:gd name="T4" fmla="*/ 132 w 172"/>
                <a:gd name="T5" fmla="*/ 3 h 114"/>
                <a:gd name="T6" fmla="*/ 148 w 172"/>
                <a:gd name="T7" fmla="*/ 11 h 114"/>
                <a:gd name="T8" fmla="*/ 161 w 172"/>
                <a:gd name="T9" fmla="*/ 24 h 114"/>
                <a:gd name="T10" fmla="*/ 169 w 172"/>
                <a:gd name="T11" fmla="*/ 39 h 114"/>
                <a:gd name="T12" fmla="*/ 172 w 172"/>
                <a:gd name="T13" fmla="*/ 57 h 114"/>
                <a:gd name="T14" fmla="*/ 169 w 172"/>
                <a:gd name="T15" fmla="*/ 76 h 114"/>
                <a:gd name="T16" fmla="*/ 161 w 172"/>
                <a:gd name="T17" fmla="*/ 91 h 114"/>
                <a:gd name="T18" fmla="*/ 148 w 172"/>
                <a:gd name="T19" fmla="*/ 104 h 114"/>
                <a:gd name="T20" fmla="*/ 132 w 172"/>
                <a:gd name="T21" fmla="*/ 111 h 114"/>
                <a:gd name="T22" fmla="*/ 115 w 172"/>
                <a:gd name="T23" fmla="*/ 114 h 114"/>
                <a:gd name="T24" fmla="*/ 57 w 172"/>
                <a:gd name="T25" fmla="*/ 114 h 114"/>
                <a:gd name="T26" fmla="*/ 39 w 172"/>
                <a:gd name="T27" fmla="*/ 111 h 114"/>
                <a:gd name="T28" fmla="*/ 24 w 172"/>
                <a:gd name="T29" fmla="*/ 104 h 114"/>
                <a:gd name="T30" fmla="*/ 11 w 172"/>
                <a:gd name="T31" fmla="*/ 91 h 114"/>
                <a:gd name="T32" fmla="*/ 3 w 172"/>
                <a:gd name="T33" fmla="*/ 76 h 114"/>
                <a:gd name="T34" fmla="*/ 0 w 172"/>
                <a:gd name="T35" fmla="*/ 57 h 114"/>
                <a:gd name="T36" fmla="*/ 3 w 172"/>
                <a:gd name="T37" fmla="*/ 39 h 114"/>
                <a:gd name="T38" fmla="*/ 11 w 172"/>
                <a:gd name="T39" fmla="*/ 24 h 114"/>
                <a:gd name="T40" fmla="*/ 24 w 172"/>
                <a:gd name="T41" fmla="*/ 11 h 114"/>
                <a:gd name="T42" fmla="*/ 39 w 172"/>
                <a:gd name="T43" fmla="*/ 3 h 114"/>
                <a:gd name="T44" fmla="*/ 57 w 172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4">
                  <a:moveTo>
                    <a:pt x="57" y="0"/>
                  </a:moveTo>
                  <a:lnTo>
                    <a:pt x="115" y="0"/>
                  </a:lnTo>
                  <a:lnTo>
                    <a:pt x="132" y="3"/>
                  </a:lnTo>
                  <a:lnTo>
                    <a:pt x="148" y="11"/>
                  </a:lnTo>
                  <a:lnTo>
                    <a:pt x="161" y="24"/>
                  </a:lnTo>
                  <a:lnTo>
                    <a:pt x="169" y="39"/>
                  </a:lnTo>
                  <a:lnTo>
                    <a:pt x="172" y="57"/>
                  </a:lnTo>
                  <a:lnTo>
                    <a:pt x="169" y="76"/>
                  </a:lnTo>
                  <a:lnTo>
                    <a:pt x="161" y="91"/>
                  </a:lnTo>
                  <a:lnTo>
                    <a:pt x="148" y="104"/>
                  </a:lnTo>
                  <a:lnTo>
                    <a:pt x="132" y="111"/>
                  </a:lnTo>
                  <a:lnTo>
                    <a:pt x="115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4" name="Freeform 495"/>
            <p:cNvSpPr>
              <a:spLocks/>
            </p:cNvSpPr>
            <p:nvPr/>
          </p:nvSpPr>
          <p:spPr bwMode="auto">
            <a:xfrm>
              <a:off x="3014663" y="4633913"/>
              <a:ext cx="36513" cy="19050"/>
            </a:xfrm>
            <a:custGeom>
              <a:avLst/>
              <a:gdLst>
                <a:gd name="T0" fmla="*/ 58 w 230"/>
                <a:gd name="T1" fmla="*/ 0 h 114"/>
                <a:gd name="T2" fmla="*/ 173 w 230"/>
                <a:gd name="T3" fmla="*/ 0 h 114"/>
                <a:gd name="T4" fmla="*/ 190 w 230"/>
                <a:gd name="T5" fmla="*/ 3 h 114"/>
                <a:gd name="T6" fmla="*/ 206 w 230"/>
                <a:gd name="T7" fmla="*/ 11 h 114"/>
                <a:gd name="T8" fmla="*/ 219 w 230"/>
                <a:gd name="T9" fmla="*/ 24 h 114"/>
                <a:gd name="T10" fmla="*/ 227 w 230"/>
                <a:gd name="T11" fmla="*/ 39 h 114"/>
                <a:gd name="T12" fmla="*/ 230 w 230"/>
                <a:gd name="T13" fmla="*/ 57 h 114"/>
                <a:gd name="T14" fmla="*/ 227 w 230"/>
                <a:gd name="T15" fmla="*/ 76 h 114"/>
                <a:gd name="T16" fmla="*/ 219 w 230"/>
                <a:gd name="T17" fmla="*/ 91 h 114"/>
                <a:gd name="T18" fmla="*/ 206 w 230"/>
                <a:gd name="T19" fmla="*/ 104 h 114"/>
                <a:gd name="T20" fmla="*/ 190 w 230"/>
                <a:gd name="T21" fmla="*/ 111 h 114"/>
                <a:gd name="T22" fmla="*/ 173 w 230"/>
                <a:gd name="T23" fmla="*/ 114 h 114"/>
                <a:gd name="T24" fmla="*/ 58 w 230"/>
                <a:gd name="T25" fmla="*/ 114 h 114"/>
                <a:gd name="T26" fmla="*/ 40 w 230"/>
                <a:gd name="T27" fmla="*/ 111 h 114"/>
                <a:gd name="T28" fmla="*/ 24 w 230"/>
                <a:gd name="T29" fmla="*/ 104 h 114"/>
                <a:gd name="T30" fmla="*/ 12 w 230"/>
                <a:gd name="T31" fmla="*/ 91 h 114"/>
                <a:gd name="T32" fmla="*/ 3 w 230"/>
                <a:gd name="T33" fmla="*/ 76 h 114"/>
                <a:gd name="T34" fmla="*/ 0 w 230"/>
                <a:gd name="T35" fmla="*/ 57 h 114"/>
                <a:gd name="T36" fmla="*/ 3 w 230"/>
                <a:gd name="T37" fmla="*/ 39 h 114"/>
                <a:gd name="T38" fmla="*/ 12 w 230"/>
                <a:gd name="T39" fmla="*/ 24 h 114"/>
                <a:gd name="T40" fmla="*/ 24 w 230"/>
                <a:gd name="T41" fmla="*/ 11 h 114"/>
                <a:gd name="T42" fmla="*/ 40 w 230"/>
                <a:gd name="T43" fmla="*/ 3 h 114"/>
                <a:gd name="T44" fmla="*/ 58 w 230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0" h="114">
                  <a:moveTo>
                    <a:pt x="58" y="0"/>
                  </a:moveTo>
                  <a:lnTo>
                    <a:pt x="173" y="0"/>
                  </a:lnTo>
                  <a:lnTo>
                    <a:pt x="190" y="3"/>
                  </a:lnTo>
                  <a:lnTo>
                    <a:pt x="206" y="11"/>
                  </a:lnTo>
                  <a:lnTo>
                    <a:pt x="219" y="24"/>
                  </a:lnTo>
                  <a:lnTo>
                    <a:pt x="227" y="39"/>
                  </a:lnTo>
                  <a:lnTo>
                    <a:pt x="230" y="57"/>
                  </a:lnTo>
                  <a:lnTo>
                    <a:pt x="227" y="76"/>
                  </a:lnTo>
                  <a:lnTo>
                    <a:pt x="219" y="91"/>
                  </a:lnTo>
                  <a:lnTo>
                    <a:pt x="206" y="104"/>
                  </a:lnTo>
                  <a:lnTo>
                    <a:pt x="190" y="111"/>
                  </a:lnTo>
                  <a:lnTo>
                    <a:pt x="173" y="114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5" name="Freeform 496"/>
            <p:cNvSpPr>
              <a:spLocks/>
            </p:cNvSpPr>
            <p:nvPr/>
          </p:nvSpPr>
          <p:spPr bwMode="auto">
            <a:xfrm>
              <a:off x="2868613" y="4535488"/>
              <a:ext cx="219075" cy="17463"/>
            </a:xfrm>
            <a:custGeom>
              <a:avLst/>
              <a:gdLst>
                <a:gd name="T0" fmla="*/ 58 w 1380"/>
                <a:gd name="T1" fmla="*/ 0 h 114"/>
                <a:gd name="T2" fmla="*/ 1323 w 1380"/>
                <a:gd name="T3" fmla="*/ 0 h 114"/>
                <a:gd name="T4" fmla="*/ 1340 w 1380"/>
                <a:gd name="T5" fmla="*/ 3 h 114"/>
                <a:gd name="T6" fmla="*/ 1356 w 1380"/>
                <a:gd name="T7" fmla="*/ 11 h 114"/>
                <a:gd name="T8" fmla="*/ 1369 w 1380"/>
                <a:gd name="T9" fmla="*/ 23 h 114"/>
                <a:gd name="T10" fmla="*/ 1377 w 1380"/>
                <a:gd name="T11" fmla="*/ 39 h 114"/>
                <a:gd name="T12" fmla="*/ 1380 w 1380"/>
                <a:gd name="T13" fmla="*/ 57 h 114"/>
                <a:gd name="T14" fmla="*/ 1377 w 1380"/>
                <a:gd name="T15" fmla="*/ 75 h 114"/>
                <a:gd name="T16" fmla="*/ 1369 w 1380"/>
                <a:gd name="T17" fmla="*/ 91 h 114"/>
                <a:gd name="T18" fmla="*/ 1356 w 1380"/>
                <a:gd name="T19" fmla="*/ 103 h 114"/>
                <a:gd name="T20" fmla="*/ 1340 w 1380"/>
                <a:gd name="T21" fmla="*/ 111 h 114"/>
                <a:gd name="T22" fmla="*/ 1323 w 1380"/>
                <a:gd name="T23" fmla="*/ 114 h 114"/>
                <a:gd name="T24" fmla="*/ 58 w 1380"/>
                <a:gd name="T25" fmla="*/ 114 h 114"/>
                <a:gd name="T26" fmla="*/ 40 w 1380"/>
                <a:gd name="T27" fmla="*/ 111 h 114"/>
                <a:gd name="T28" fmla="*/ 24 w 1380"/>
                <a:gd name="T29" fmla="*/ 103 h 114"/>
                <a:gd name="T30" fmla="*/ 12 w 1380"/>
                <a:gd name="T31" fmla="*/ 91 h 114"/>
                <a:gd name="T32" fmla="*/ 3 w 1380"/>
                <a:gd name="T33" fmla="*/ 75 h 114"/>
                <a:gd name="T34" fmla="*/ 0 w 1380"/>
                <a:gd name="T35" fmla="*/ 57 h 114"/>
                <a:gd name="T36" fmla="*/ 3 w 1380"/>
                <a:gd name="T37" fmla="*/ 39 h 114"/>
                <a:gd name="T38" fmla="*/ 12 w 1380"/>
                <a:gd name="T39" fmla="*/ 23 h 114"/>
                <a:gd name="T40" fmla="*/ 24 w 1380"/>
                <a:gd name="T41" fmla="*/ 11 h 114"/>
                <a:gd name="T42" fmla="*/ 40 w 1380"/>
                <a:gd name="T43" fmla="*/ 3 h 114"/>
                <a:gd name="T44" fmla="*/ 58 w 1380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80" h="114">
                  <a:moveTo>
                    <a:pt x="58" y="0"/>
                  </a:moveTo>
                  <a:lnTo>
                    <a:pt x="1323" y="0"/>
                  </a:lnTo>
                  <a:lnTo>
                    <a:pt x="1340" y="3"/>
                  </a:lnTo>
                  <a:lnTo>
                    <a:pt x="1356" y="11"/>
                  </a:lnTo>
                  <a:lnTo>
                    <a:pt x="1369" y="23"/>
                  </a:lnTo>
                  <a:lnTo>
                    <a:pt x="1377" y="39"/>
                  </a:lnTo>
                  <a:lnTo>
                    <a:pt x="1380" y="57"/>
                  </a:lnTo>
                  <a:lnTo>
                    <a:pt x="1377" y="75"/>
                  </a:lnTo>
                  <a:lnTo>
                    <a:pt x="1369" y="91"/>
                  </a:lnTo>
                  <a:lnTo>
                    <a:pt x="1356" y="103"/>
                  </a:lnTo>
                  <a:lnTo>
                    <a:pt x="1340" y="111"/>
                  </a:lnTo>
                  <a:lnTo>
                    <a:pt x="1323" y="114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6" name="Freeform 497"/>
            <p:cNvSpPr>
              <a:spLocks/>
            </p:cNvSpPr>
            <p:nvPr/>
          </p:nvSpPr>
          <p:spPr bwMode="auto">
            <a:xfrm>
              <a:off x="2868613" y="4589463"/>
              <a:ext cx="219075" cy="17463"/>
            </a:xfrm>
            <a:custGeom>
              <a:avLst/>
              <a:gdLst>
                <a:gd name="T0" fmla="*/ 58 w 1380"/>
                <a:gd name="T1" fmla="*/ 0 h 115"/>
                <a:gd name="T2" fmla="*/ 1323 w 1380"/>
                <a:gd name="T3" fmla="*/ 0 h 115"/>
                <a:gd name="T4" fmla="*/ 1340 w 1380"/>
                <a:gd name="T5" fmla="*/ 3 h 115"/>
                <a:gd name="T6" fmla="*/ 1356 w 1380"/>
                <a:gd name="T7" fmla="*/ 12 h 115"/>
                <a:gd name="T8" fmla="*/ 1369 w 1380"/>
                <a:gd name="T9" fmla="*/ 24 h 115"/>
                <a:gd name="T10" fmla="*/ 1377 w 1380"/>
                <a:gd name="T11" fmla="*/ 40 h 115"/>
                <a:gd name="T12" fmla="*/ 1380 w 1380"/>
                <a:gd name="T13" fmla="*/ 57 h 115"/>
                <a:gd name="T14" fmla="*/ 1377 w 1380"/>
                <a:gd name="T15" fmla="*/ 76 h 115"/>
                <a:gd name="T16" fmla="*/ 1369 w 1380"/>
                <a:gd name="T17" fmla="*/ 92 h 115"/>
                <a:gd name="T18" fmla="*/ 1356 w 1380"/>
                <a:gd name="T19" fmla="*/ 104 h 115"/>
                <a:gd name="T20" fmla="*/ 1340 w 1380"/>
                <a:gd name="T21" fmla="*/ 111 h 115"/>
                <a:gd name="T22" fmla="*/ 1323 w 1380"/>
                <a:gd name="T23" fmla="*/ 115 h 115"/>
                <a:gd name="T24" fmla="*/ 58 w 1380"/>
                <a:gd name="T25" fmla="*/ 115 h 115"/>
                <a:gd name="T26" fmla="*/ 40 w 1380"/>
                <a:gd name="T27" fmla="*/ 111 h 115"/>
                <a:gd name="T28" fmla="*/ 24 w 1380"/>
                <a:gd name="T29" fmla="*/ 104 h 115"/>
                <a:gd name="T30" fmla="*/ 12 w 1380"/>
                <a:gd name="T31" fmla="*/ 92 h 115"/>
                <a:gd name="T32" fmla="*/ 3 w 1380"/>
                <a:gd name="T33" fmla="*/ 76 h 115"/>
                <a:gd name="T34" fmla="*/ 0 w 1380"/>
                <a:gd name="T35" fmla="*/ 57 h 115"/>
                <a:gd name="T36" fmla="*/ 3 w 1380"/>
                <a:gd name="T37" fmla="*/ 40 h 115"/>
                <a:gd name="T38" fmla="*/ 12 w 1380"/>
                <a:gd name="T39" fmla="*/ 24 h 115"/>
                <a:gd name="T40" fmla="*/ 24 w 1380"/>
                <a:gd name="T41" fmla="*/ 12 h 115"/>
                <a:gd name="T42" fmla="*/ 40 w 1380"/>
                <a:gd name="T43" fmla="*/ 3 h 115"/>
                <a:gd name="T44" fmla="*/ 58 w 1380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80" h="115">
                  <a:moveTo>
                    <a:pt x="58" y="0"/>
                  </a:moveTo>
                  <a:lnTo>
                    <a:pt x="1323" y="0"/>
                  </a:lnTo>
                  <a:lnTo>
                    <a:pt x="1340" y="3"/>
                  </a:lnTo>
                  <a:lnTo>
                    <a:pt x="1356" y="12"/>
                  </a:lnTo>
                  <a:lnTo>
                    <a:pt x="1369" y="24"/>
                  </a:lnTo>
                  <a:lnTo>
                    <a:pt x="1377" y="40"/>
                  </a:lnTo>
                  <a:lnTo>
                    <a:pt x="1380" y="57"/>
                  </a:lnTo>
                  <a:lnTo>
                    <a:pt x="1377" y="76"/>
                  </a:lnTo>
                  <a:lnTo>
                    <a:pt x="1369" y="92"/>
                  </a:lnTo>
                  <a:lnTo>
                    <a:pt x="1356" y="104"/>
                  </a:lnTo>
                  <a:lnTo>
                    <a:pt x="1340" y="111"/>
                  </a:lnTo>
                  <a:lnTo>
                    <a:pt x="1323" y="115"/>
                  </a:lnTo>
                  <a:lnTo>
                    <a:pt x="58" y="115"/>
                  </a:lnTo>
                  <a:lnTo>
                    <a:pt x="40" y="111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7" name="Freeform 498"/>
            <p:cNvSpPr>
              <a:spLocks noEditPoints="1"/>
            </p:cNvSpPr>
            <p:nvPr/>
          </p:nvSpPr>
          <p:spPr bwMode="auto">
            <a:xfrm>
              <a:off x="2593975" y="4271963"/>
              <a:ext cx="547688" cy="471488"/>
            </a:xfrm>
            <a:custGeom>
              <a:avLst/>
              <a:gdLst>
                <a:gd name="T0" fmla="*/ 209 w 3450"/>
                <a:gd name="T1" fmla="*/ 698 h 2971"/>
                <a:gd name="T2" fmla="*/ 141 w 3450"/>
                <a:gd name="T3" fmla="*/ 753 h 2971"/>
                <a:gd name="T4" fmla="*/ 115 w 3450"/>
                <a:gd name="T5" fmla="*/ 839 h 2971"/>
                <a:gd name="T6" fmla="*/ 128 w 3450"/>
                <a:gd name="T7" fmla="*/ 2763 h 2971"/>
                <a:gd name="T8" fmla="*/ 183 w 3450"/>
                <a:gd name="T9" fmla="*/ 2830 h 2971"/>
                <a:gd name="T10" fmla="*/ 269 w 3450"/>
                <a:gd name="T11" fmla="*/ 2856 h 2971"/>
                <a:gd name="T12" fmla="*/ 3241 w 3450"/>
                <a:gd name="T13" fmla="*/ 2845 h 2971"/>
                <a:gd name="T14" fmla="*/ 3309 w 3450"/>
                <a:gd name="T15" fmla="*/ 2789 h 2971"/>
                <a:gd name="T16" fmla="*/ 3335 w 3450"/>
                <a:gd name="T17" fmla="*/ 2703 h 2971"/>
                <a:gd name="T18" fmla="*/ 3322 w 3450"/>
                <a:gd name="T19" fmla="*/ 779 h 2971"/>
                <a:gd name="T20" fmla="*/ 3267 w 3450"/>
                <a:gd name="T21" fmla="*/ 712 h 2971"/>
                <a:gd name="T22" fmla="*/ 3181 w 3450"/>
                <a:gd name="T23" fmla="*/ 687 h 2971"/>
                <a:gd name="T24" fmla="*/ 2125 w 3450"/>
                <a:gd name="T25" fmla="*/ 923 h 2971"/>
                <a:gd name="T26" fmla="*/ 2089 w 3450"/>
                <a:gd name="T27" fmla="*/ 990 h 2971"/>
                <a:gd name="T28" fmla="*/ 2021 w 3450"/>
                <a:gd name="T29" fmla="*/ 1026 h 2971"/>
                <a:gd name="T30" fmla="*/ 1429 w 3450"/>
                <a:gd name="T31" fmla="*/ 1026 h 2971"/>
                <a:gd name="T32" fmla="*/ 1361 w 3450"/>
                <a:gd name="T33" fmla="*/ 990 h 2971"/>
                <a:gd name="T34" fmla="*/ 1325 w 3450"/>
                <a:gd name="T35" fmla="*/ 923 h 2971"/>
                <a:gd name="T36" fmla="*/ 269 w 3450"/>
                <a:gd name="T37" fmla="*/ 687 h 2971"/>
                <a:gd name="T38" fmla="*/ 1440 w 3450"/>
                <a:gd name="T39" fmla="*/ 124 h 2971"/>
                <a:gd name="T40" fmla="*/ 1440 w 3450"/>
                <a:gd name="T41" fmla="*/ 906 h 2971"/>
                <a:gd name="T42" fmla="*/ 1995 w 3450"/>
                <a:gd name="T43" fmla="*/ 914 h 2971"/>
                <a:gd name="T44" fmla="*/ 2013 w 3450"/>
                <a:gd name="T45" fmla="*/ 896 h 2971"/>
                <a:gd name="T46" fmla="*/ 2003 w 3450"/>
                <a:gd name="T47" fmla="*/ 117 h 2971"/>
                <a:gd name="T48" fmla="*/ 1455 w 3450"/>
                <a:gd name="T49" fmla="*/ 0 h 2971"/>
                <a:gd name="T50" fmla="*/ 2046 w 3450"/>
                <a:gd name="T51" fmla="*/ 10 h 2971"/>
                <a:gd name="T52" fmla="*/ 2105 w 3450"/>
                <a:gd name="T53" fmla="*/ 58 h 2971"/>
                <a:gd name="T54" fmla="*/ 2128 w 3450"/>
                <a:gd name="T55" fmla="*/ 133 h 2971"/>
                <a:gd name="T56" fmla="*/ 3221 w 3450"/>
                <a:gd name="T57" fmla="*/ 574 h 2971"/>
                <a:gd name="T58" fmla="*/ 3328 w 3450"/>
                <a:gd name="T59" fmla="*/ 615 h 2971"/>
                <a:gd name="T60" fmla="*/ 3406 w 3450"/>
                <a:gd name="T61" fmla="*/ 694 h 2971"/>
                <a:gd name="T62" fmla="*/ 3447 w 3450"/>
                <a:gd name="T63" fmla="*/ 800 h 2971"/>
                <a:gd name="T64" fmla="*/ 3447 w 3450"/>
                <a:gd name="T65" fmla="*/ 2743 h 2971"/>
                <a:gd name="T66" fmla="*/ 3406 w 3450"/>
                <a:gd name="T67" fmla="*/ 2849 h 2971"/>
                <a:gd name="T68" fmla="*/ 3328 w 3450"/>
                <a:gd name="T69" fmla="*/ 2928 h 2971"/>
                <a:gd name="T70" fmla="*/ 3221 w 3450"/>
                <a:gd name="T71" fmla="*/ 2968 h 2971"/>
                <a:gd name="T72" fmla="*/ 229 w 3450"/>
                <a:gd name="T73" fmla="*/ 2968 h 2971"/>
                <a:gd name="T74" fmla="*/ 122 w 3450"/>
                <a:gd name="T75" fmla="*/ 2928 h 2971"/>
                <a:gd name="T76" fmla="*/ 44 w 3450"/>
                <a:gd name="T77" fmla="*/ 2849 h 2971"/>
                <a:gd name="T78" fmla="*/ 3 w 3450"/>
                <a:gd name="T79" fmla="*/ 2743 h 2971"/>
                <a:gd name="T80" fmla="*/ 3 w 3450"/>
                <a:gd name="T81" fmla="*/ 800 h 2971"/>
                <a:gd name="T82" fmla="*/ 44 w 3450"/>
                <a:gd name="T83" fmla="*/ 694 h 2971"/>
                <a:gd name="T84" fmla="*/ 122 w 3450"/>
                <a:gd name="T85" fmla="*/ 615 h 2971"/>
                <a:gd name="T86" fmla="*/ 229 w 3450"/>
                <a:gd name="T87" fmla="*/ 574 h 2971"/>
                <a:gd name="T88" fmla="*/ 1323 w 3450"/>
                <a:gd name="T89" fmla="*/ 133 h 2971"/>
                <a:gd name="T90" fmla="*/ 1346 w 3450"/>
                <a:gd name="T91" fmla="*/ 58 h 2971"/>
                <a:gd name="T92" fmla="*/ 1404 w 3450"/>
                <a:gd name="T93" fmla="*/ 10 h 2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50" h="2971">
                  <a:moveTo>
                    <a:pt x="269" y="687"/>
                  </a:moveTo>
                  <a:lnTo>
                    <a:pt x="238" y="690"/>
                  </a:lnTo>
                  <a:lnTo>
                    <a:pt x="209" y="698"/>
                  </a:lnTo>
                  <a:lnTo>
                    <a:pt x="183" y="712"/>
                  </a:lnTo>
                  <a:lnTo>
                    <a:pt x="160" y="731"/>
                  </a:lnTo>
                  <a:lnTo>
                    <a:pt x="141" y="753"/>
                  </a:lnTo>
                  <a:lnTo>
                    <a:pt x="128" y="779"/>
                  </a:lnTo>
                  <a:lnTo>
                    <a:pt x="118" y="808"/>
                  </a:lnTo>
                  <a:lnTo>
                    <a:pt x="115" y="839"/>
                  </a:lnTo>
                  <a:lnTo>
                    <a:pt x="115" y="2703"/>
                  </a:lnTo>
                  <a:lnTo>
                    <a:pt x="118" y="2735"/>
                  </a:lnTo>
                  <a:lnTo>
                    <a:pt x="128" y="2763"/>
                  </a:lnTo>
                  <a:lnTo>
                    <a:pt x="141" y="2789"/>
                  </a:lnTo>
                  <a:lnTo>
                    <a:pt x="160" y="2811"/>
                  </a:lnTo>
                  <a:lnTo>
                    <a:pt x="183" y="2830"/>
                  </a:lnTo>
                  <a:lnTo>
                    <a:pt x="209" y="2845"/>
                  </a:lnTo>
                  <a:lnTo>
                    <a:pt x="238" y="2853"/>
                  </a:lnTo>
                  <a:lnTo>
                    <a:pt x="269" y="2856"/>
                  </a:lnTo>
                  <a:lnTo>
                    <a:pt x="3181" y="2856"/>
                  </a:lnTo>
                  <a:lnTo>
                    <a:pt x="3212" y="2853"/>
                  </a:lnTo>
                  <a:lnTo>
                    <a:pt x="3241" y="2845"/>
                  </a:lnTo>
                  <a:lnTo>
                    <a:pt x="3267" y="2830"/>
                  </a:lnTo>
                  <a:lnTo>
                    <a:pt x="3290" y="2811"/>
                  </a:lnTo>
                  <a:lnTo>
                    <a:pt x="3309" y="2789"/>
                  </a:lnTo>
                  <a:lnTo>
                    <a:pt x="3322" y="2763"/>
                  </a:lnTo>
                  <a:lnTo>
                    <a:pt x="3332" y="2735"/>
                  </a:lnTo>
                  <a:lnTo>
                    <a:pt x="3335" y="2703"/>
                  </a:lnTo>
                  <a:lnTo>
                    <a:pt x="3335" y="839"/>
                  </a:lnTo>
                  <a:lnTo>
                    <a:pt x="3332" y="808"/>
                  </a:lnTo>
                  <a:lnTo>
                    <a:pt x="3322" y="779"/>
                  </a:lnTo>
                  <a:lnTo>
                    <a:pt x="3309" y="753"/>
                  </a:lnTo>
                  <a:lnTo>
                    <a:pt x="3290" y="731"/>
                  </a:lnTo>
                  <a:lnTo>
                    <a:pt x="3267" y="712"/>
                  </a:lnTo>
                  <a:lnTo>
                    <a:pt x="3241" y="698"/>
                  </a:lnTo>
                  <a:lnTo>
                    <a:pt x="3212" y="690"/>
                  </a:lnTo>
                  <a:lnTo>
                    <a:pt x="3181" y="687"/>
                  </a:lnTo>
                  <a:lnTo>
                    <a:pt x="2128" y="687"/>
                  </a:lnTo>
                  <a:lnTo>
                    <a:pt x="2128" y="896"/>
                  </a:lnTo>
                  <a:lnTo>
                    <a:pt x="2125" y="923"/>
                  </a:lnTo>
                  <a:lnTo>
                    <a:pt x="2117" y="948"/>
                  </a:lnTo>
                  <a:lnTo>
                    <a:pt x="2105" y="970"/>
                  </a:lnTo>
                  <a:lnTo>
                    <a:pt x="2089" y="990"/>
                  </a:lnTo>
                  <a:lnTo>
                    <a:pt x="2069" y="1006"/>
                  </a:lnTo>
                  <a:lnTo>
                    <a:pt x="2046" y="1018"/>
                  </a:lnTo>
                  <a:lnTo>
                    <a:pt x="2021" y="1026"/>
                  </a:lnTo>
                  <a:lnTo>
                    <a:pt x="1995" y="1028"/>
                  </a:lnTo>
                  <a:lnTo>
                    <a:pt x="1455" y="1028"/>
                  </a:lnTo>
                  <a:lnTo>
                    <a:pt x="1429" y="1026"/>
                  </a:lnTo>
                  <a:lnTo>
                    <a:pt x="1404" y="1018"/>
                  </a:lnTo>
                  <a:lnTo>
                    <a:pt x="1381" y="1006"/>
                  </a:lnTo>
                  <a:lnTo>
                    <a:pt x="1361" y="990"/>
                  </a:lnTo>
                  <a:lnTo>
                    <a:pt x="1346" y="970"/>
                  </a:lnTo>
                  <a:lnTo>
                    <a:pt x="1333" y="948"/>
                  </a:lnTo>
                  <a:lnTo>
                    <a:pt x="1325" y="923"/>
                  </a:lnTo>
                  <a:lnTo>
                    <a:pt x="1323" y="896"/>
                  </a:lnTo>
                  <a:lnTo>
                    <a:pt x="1323" y="687"/>
                  </a:lnTo>
                  <a:lnTo>
                    <a:pt x="269" y="687"/>
                  </a:lnTo>
                  <a:close/>
                  <a:moveTo>
                    <a:pt x="1455" y="115"/>
                  </a:moveTo>
                  <a:lnTo>
                    <a:pt x="1447" y="117"/>
                  </a:lnTo>
                  <a:lnTo>
                    <a:pt x="1440" y="124"/>
                  </a:lnTo>
                  <a:lnTo>
                    <a:pt x="1438" y="133"/>
                  </a:lnTo>
                  <a:lnTo>
                    <a:pt x="1438" y="896"/>
                  </a:lnTo>
                  <a:lnTo>
                    <a:pt x="1440" y="906"/>
                  </a:lnTo>
                  <a:lnTo>
                    <a:pt x="1447" y="912"/>
                  </a:lnTo>
                  <a:lnTo>
                    <a:pt x="1455" y="914"/>
                  </a:lnTo>
                  <a:lnTo>
                    <a:pt x="1995" y="914"/>
                  </a:lnTo>
                  <a:lnTo>
                    <a:pt x="2003" y="912"/>
                  </a:lnTo>
                  <a:lnTo>
                    <a:pt x="2010" y="906"/>
                  </a:lnTo>
                  <a:lnTo>
                    <a:pt x="2013" y="896"/>
                  </a:lnTo>
                  <a:lnTo>
                    <a:pt x="2013" y="133"/>
                  </a:lnTo>
                  <a:lnTo>
                    <a:pt x="2010" y="124"/>
                  </a:lnTo>
                  <a:lnTo>
                    <a:pt x="2003" y="117"/>
                  </a:lnTo>
                  <a:lnTo>
                    <a:pt x="1995" y="115"/>
                  </a:lnTo>
                  <a:lnTo>
                    <a:pt x="1455" y="115"/>
                  </a:lnTo>
                  <a:close/>
                  <a:moveTo>
                    <a:pt x="1455" y="0"/>
                  </a:moveTo>
                  <a:lnTo>
                    <a:pt x="1995" y="0"/>
                  </a:lnTo>
                  <a:lnTo>
                    <a:pt x="2021" y="3"/>
                  </a:lnTo>
                  <a:lnTo>
                    <a:pt x="2046" y="10"/>
                  </a:lnTo>
                  <a:lnTo>
                    <a:pt x="2069" y="23"/>
                  </a:lnTo>
                  <a:lnTo>
                    <a:pt x="2089" y="40"/>
                  </a:lnTo>
                  <a:lnTo>
                    <a:pt x="2105" y="58"/>
                  </a:lnTo>
                  <a:lnTo>
                    <a:pt x="2117" y="81"/>
                  </a:lnTo>
                  <a:lnTo>
                    <a:pt x="2125" y="106"/>
                  </a:lnTo>
                  <a:lnTo>
                    <a:pt x="2128" y="133"/>
                  </a:lnTo>
                  <a:lnTo>
                    <a:pt x="2128" y="571"/>
                  </a:lnTo>
                  <a:lnTo>
                    <a:pt x="3181" y="571"/>
                  </a:lnTo>
                  <a:lnTo>
                    <a:pt x="3221" y="574"/>
                  </a:lnTo>
                  <a:lnTo>
                    <a:pt x="3259" y="583"/>
                  </a:lnTo>
                  <a:lnTo>
                    <a:pt x="3294" y="596"/>
                  </a:lnTo>
                  <a:lnTo>
                    <a:pt x="3328" y="615"/>
                  </a:lnTo>
                  <a:lnTo>
                    <a:pt x="3357" y="638"/>
                  </a:lnTo>
                  <a:lnTo>
                    <a:pt x="3384" y="664"/>
                  </a:lnTo>
                  <a:lnTo>
                    <a:pt x="3406" y="694"/>
                  </a:lnTo>
                  <a:lnTo>
                    <a:pt x="3425" y="726"/>
                  </a:lnTo>
                  <a:lnTo>
                    <a:pt x="3439" y="761"/>
                  </a:lnTo>
                  <a:lnTo>
                    <a:pt x="3447" y="800"/>
                  </a:lnTo>
                  <a:lnTo>
                    <a:pt x="3450" y="839"/>
                  </a:lnTo>
                  <a:lnTo>
                    <a:pt x="3450" y="2703"/>
                  </a:lnTo>
                  <a:lnTo>
                    <a:pt x="3447" y="2743"/>
                  </a:lnTo>
                  <a:lnTo>
                    <a:pt x="3439" y="2780"/>
                  </a:lnTo>
                  <a:lnTo>
                    <a:pt x="3425" y="2817"/>
                  </a:lnTo>
                  <a:lnTo>
                    <a:pt x="3406" y="2849"/>
                  </a:lnTo>
                  <a:lnTo>
                    <a:pt x="3384" y="2879"/>
                  </a:lnTo>
                  <a:lnTo>
                    <a:pt x="3357" y="2905"/>
                  </a:lnTo>
                  <a:lnTo>
                    <a:pt x="3328" y="2928"/>
                  </a:lnTo>
                  <a:lnTo>
                    <a:pt x="3294" y="2946"/>
                  </a:lnTo>
                  <a:lnTo>
                    <a:pt x="3259" y="2960"/>
                  </a:lnTo>
                  <a:lnTo>
                    <a:pt x="3221" y="2968"/>
                  </a:lnTo>
                  <a:lnTo>
                    <a:pt x="3181" y="2971"/>
                  </a:lnTo>
                  <a:lnTo>
                    <a:pt x="269" y="2971"/>
                  </a:lnTo>
                  <a:lnTo>
                    <a:pt x="229" y="2968"/>
                  </a:lnTo>
                  <a:lnTo>
                    <a:pt x="191" y="2960"/>
                  </a:lnTo>
                  <a:lnTo>
                    <a:pt x="156" y="2946"/>
                  </a:lnTo>
                  <a:lnTo>
                    <a:pt x="122" y="2928"/>
                  </a:lnTo>
                  <a:lnTo>
                    <a:pt x="93" y="2905"/>
                  </a:lnTo>
                  <a:lnTo>
                    <a:pt x="66" y="2879"/>
                  </a:lnTo>
                  <a:lnTo>
                    <a:pt x="44" y="2849"/>
                  </a:lnTo>
                  <a:lnTo>
                    <a:pt x="25" y="2817"/>
                  </a:lnTo>
                  <a:lnTo>
                    <a:pt x="12" y="2780"/>
                  </a:lnTo>
                  <a:lnTo>
                    <a:pt x="3" y="2743"/>
                  </a:lnTo>
                  <a:lnTo>
                    <a:pt x="0" y="2703"/>
                  </a:lnTo>
                  <a:lnTo>
                    <a:pt x="0" y="839"/>
                  </a:lnTo>
                  <a:lnTo>
                    <a:pt x="3" y="800"/>
                  </a:lnTo>
                  <a:lnTo>
                    <a:pt x="12" y="761"/>
                  </a:lnTo>
                  <a:lnTo>
                    <a:pt x="25" y="726"/>
                  </a:lnTo>
                  <a:lnTo>
                    <a:pt x="44" y="694"/>
                  </a:lnTo>
                  <a:lnTo>
                    <a:pt x="66" y="664"/>
                  </a:lnTo>
                  <a:lnTo>
                    <a:pt x="93" y="638"/>
                  </a:lnTo>
                  <a:lnTo>
                    <a:pt x="122" y="615"/>
                  </a:lnTo>
                  <a:lnTo>
                    <a:pt x="156" y="596"/>
                  </a:lnTo>
                  <a:lnTo>
                    <a:pt x="191" y="583"/>
                  </a:lnTo>
                  <a:lnTo>
                    <a:pt x="229" y="574"/>
                  </a:lnTo>
                  <a:lnTo>
                    <a:pt x="269" y="571"/>
                  </a:lnTo>
                  <a:lnTo>
                    <a:pt x="1323" y="571"/>
                  </a:lnTo>
                  <a:lnTo>
                    <a:pt x="1323" y="133"/>
                  </a:lnTo>
                  <a:lnTo>
                    <a:pt x="1325" y="106"/>
                  </a:lnTo>
                  <a:lnTo>
                    <a:pt x="1333" y="81"/>
                  </a:lnTo>
                  <a:lnTo>
                    <a:pt x="1346" y="58"/>
                  </a:lnTo>
                  <a:lnTo>
                    <a:pt x="1361" y="40"/>
                  </a:lnTo>
                  <a:lnTo>
                    <a:pt x="1381" y="23"/>
                  </a:lnTo>
                  <a:lnTo>
                    <a:pt x="1404" y="10"/>
                  </a:lnTo>
                  <a:lnTo>
                    <a:pt x="1429" y="3"/>
                  </a:lnTo>
                  <a:lnTo>
                    <a:pt x="14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8" name="Freeform 499"/>
            <p:cNvSpPr>
              <a:spLocks noEditPoints="1"/>
            </p:cNvSpPr>
            <p:nvPr/>
          </p:nvSpPr>
          <p:spPr bwMode="auto">
            <a:xfrm>
              <a:off x="2832100" y="4298950"/>
              <a:ext cx="73025" cy="73025"/>
            </a:xfrm>
            <a:custGeom>
              <a:avLst/>
              <a:gdLst>
                <a:gd name="T0" fmla="*/ 204 w 460"/>
                <a:gd name="T1" fmla="*/ 118 h 457"/>
                <a:gd name="T2" fmla="*/ 158 w 460"/>
                <a:gd name="T3" fmla="*/ 141 h 457"/>
                <a:gd name="T4" fmla="*/ 127 w 460"/>
                <a:gd name="T5" fmla="*/ 179 h 457"/>
                <a:gd name="T6" fmla="*/ 115 w 460"/>
                <a:gd name="T7" fmla="*/ 230 h 457"/>
                <a:gd name="T8" fmla="*/ 127 w 460"/>
                <a:gd name="T9" fmla="*/ 280 h 457"/>
                <a:gd name="T10" fmla="*/ 158 w 460"/>
                <a:gd name="T11" fmla="*/ 318 h 457"/>
                <a:gd name="T12" fmla="*/ 204 w 460"/>
                <a:gd name="T13" fmla="*/ 340 h 457"/>
                <a:gd name="T14" fmla="*/ 256 w 460"/>
                <a:gd name="T15" fmla="*/ 340 h 457"/>
                <a:gd name="T16" fmla="*/ 302 w 460"/>
                <a:gd name="T17" fmla="*/ 318 h 457"/>
                <a:gd name="T18" fmla="*/ 334 w 460"/>
                <a:gd name="T19" fmla="*/ 280 h 457"/>
                <a:gd name="T20" fmla="*/ 345 w 460"/>
                <a:gd name="T21" fmla="*/ 230 h 457"/>
                <a:gd name="T22" fmla="*/ 334 w 460"/>
                <a:gd name="T23" fmla="*/ 179 h 457"/>
                <a:gd name="T24" fmla="*/ 302 w 460"/>
                <a:gd name="T25" fmla="*/ 141 h 457"/>
                <a:gd name="T26" fmla="*/ 256 w 460"/>
                <a:gd name="T27" fmla="*/ 118 h 457"/>
                <a:gd name="T28" fmla="*/ 230 w 460"/>
                <a:gd name="T29" fmla="*/ 0 h 457"/>
                <a:gd name="T30" fmla="*/ 302 w 460"/>
                <a:gd name="T31" fmla="*/ 12 h 457"/>
                <a:gd name="T32" fmla="*/ 366 w 460"/>
                <a:gd name="T33" fmla="*/ 45 h 457"/>
                <a:gd name="T34" fmla="*/ 415 w 460"/>
                <a:gd name="T35" fmla="*/ 95 h 457"/>
                <a:gd name="T36" fmla="*/ 449 w 460"/>
                <a:gd name="T37" fmla="*/ 157 h 457"/>
                <a:gd name="T38" fmla="*/ 460 w 460"/>
                <a:gd name="T39" fmla="*/ 230 h 457"/>
                <a:gd name="T40" fmla="*/ 449 w 460"/>
                <a:gd name="T41" fmla="*/ 302 h 457"/>
                <a:gd name="T42" fmla="*/ 415 w 460"/>
                <a:gd name="T43" fmla="*/ 364 h 457"/>
                <a:gd name="T44" fmla="*/ 366 w 460"/>
                <a:gd name="T45" fmla="*/ 414 h 457"/>
                <a:gd name="T46" fmla="*/ 302 w 460"/>
                <a:gd name="T47" fmla="*/ 446 h 457"/>
                <a:gd name="T48" fmla="*/ 230 w 460"/>
                <a:gd name="T49" fmla="*/ 457 h 457"/>
                <a:gd name="T50" fmla="*/ 158 w 460"/>
                <a:gd name="T51" fmla="*/ 446 h 457"/>
                <a:gd name="T52" fmla="*/ 94 w 460"/>
                <a:gd name="T53" fmla="*/ 414 h 457"/>
                <a:gd name="T54" fmla="*/ 45 w 460"/>
                <a:gd name="T55" fmla="*/ 364 h 457"/>
                <a:gd name="T56" fmla="*/ 12 w 460"/>
                <a:gd name="T57" fmla="*/ 302 h 457"/>
                <a:gd name="T58" fmla="*/ 0 w 460"/>
                <a:gd name="T59" fmla="*/ 230 h 457"/>
                <a:gd name="T60" fmla="*/ 12 w 460"/>
                <a:gd name="T61" fmla="*/ 157 h 457"/>
                <a:gd name="T62" fmla="*/ 45 w 460"/>
                <a:gd name="T63" fmla="*/ 95 h 457"/>
                <a:gd name="T64" fmla="*/ 94 w 460"/>
                <a:gd name="T65" fmla="*/ 45 h 457"/>
                <a:gd name="T66" fmla="*/ 158 w 460"/>
                <a:gd name="T67" fmla="*/ 12 h 457"/>
                <a:gd name="T68" fmla="*/ 230 w 460"/>
                <a:gd name="T6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0" h="457">
                  <a:moveTo>
                    <a:pt x="230" y="115"/>
                  </a:moveTo>
                  <a:lnTo>
                    <a:pt x="204" y="118"/>
                  </a:lnTo>
                  <a:lnTo>
                    <a:pt x="180" y="127"/>
                  </a:lnTo>
                  <a:lnTo>
                    <a:pt x="158" y="141"/>
                  </a:lnTo>
                  <a:lnTo>
                    <a:pt x="140" y="158"/>
                  </a:lnTo>
                  <a:lnTo>
                    <a:pt x="127" y="179"/>
                  </a:lnTo>
                  <a:lnTo>
                    <a:pt x="118" y="203"/>
                  </a:lnTo>
                  <a:lnTo>
                    <a:pt x="115" y="230"/>
                  </a:lnTo>
                  <a:lnTo>
                    <a:pt x="118" y="256"/>
                  </a:lnTo>
                  <a:lnTo>
                    <a:pt x="127" y="280"/>
                  </a:lnTo>
                  <a:lnTo>
                    <a:pt x="140" y="301"/>
                  </a:lnTo>
                  <a:lnTo>
                    <a:pt x="158" y="318"/>
                  </a:lnTo>
                  <a:lnTo>
                    <a:pt x="180" y="332"/>
                  </a:lnTo>
                  <a:lnTo>
                    <a:pt x="204" y="340"/>
                  </a:lnTo>
                  <a:lnTo>
                    <a:pt x="230" y="343"/>
                  </a:lnTo>
                  <a:lnTo>
                    <a:pt x="256" y="340"/>
                  </a:lnTo>
                  <a:lnTo>
                    <a:pt x="280" y="332"/>
                  </a:lnTo>
                  <a:lnTo>
                    <a:pt x="302" y="318"/>
                  </a:lnTo>
                  <a:lnTo>
                    <a:pt x="320" y="301"/>
                  </a:lnTo>
                  <a:lnTo>
                    <a:pt x="334" y="280"/>
                  </a:lnTo>
                  <a:lnTo>
                    <a:pt x="342" y="256"/>
                  </a:lnTo>
                  <a:lnTo>
                    <a:pt x="345" y="230"/>
                  </a:lnTo>
                  <a:lnTo>
                    <a:pt x="342" y="203"/>
                  </a:lnTo>
                  <a:lnTo>
                    <a:pt x="334" y="179"/>
                  </a:lnTo>
                  <a:lnTo>
                    <a:pt x="320" y="158"/>
                  </a:lnTo>
                  <a:lnTo>
                    <a:pt x="302" y="141"/>
                  </a:lnTo>
                  <a:lnTo>
                    <a:pt x="280" y="127"/>
                  </a:lnTo>
                  <a:lnTo>
                    <a:pt x="256" y="118"/>
                  </a:lnTo>
                  <a:lnTo>
                    <a:pt x="230" y="115"/>
                  </a:lnTo>
                  <a:close/>
                  <a:moveTo>
                    <a:pt x="230" y="0"/>
                  </a:moveTo>
                  <a:lnTo>
                    <a:pt x="268" y="4"/>
                  </a:lnTo>
                  <a:lnTo>
                    <a:pt x="302" y="12"/>
                  </a:lnTo>
                  <a:lnTo>
                    <a:pt x="336" y="26"/>
                  </a:lnTo>
                  <a:lnTo>
                    <a:pt x="366" y="45"/>
                  </a:lnTo>
                  <a:lnTo>
                    <a:pt x="392" y="68"/>
                  </a:lnTo>
                  <a:lnTo>
                    <a:pt x="415" y="95"/>
                  </a:lnTo>
                  <a:lnTo>
                    <a:pt x="434" y="124"/>
                  </a:lnTo>
                  <a:lnTo>
                    <a:pt x="449" y="157"/>
                  </a:lnTo>
                  <a:lnTo>
                    <a:pt x="457" y="193"/>
                  </a:lnTo>
                  <a:lnTo>
                    <a:pt x="460" y="230"/>
                  </a:lnTo>
                  <a:lnTo>
                    <a:pt x="457" y="266"/>
                  </a:lnTo>
                  <a:lnTo>
                    <a:pt x="449" y="302"/>
                  </a:lnTo>
                  <a:lnTo>
                    <a:pt x="434" y="334"/>
                  </a:lnTo>
                  <a:lnTo>
                    <a:pt x="415" y="364"/>
                  </a:lnTo>
                  <a:lnTo>
                    <a:pt x="392" y="391"/>
                  </a:lnTo>
                  <a:lnTo>
                    <a:pt x="366" y="414"/>
                  </a:lnTo>
                  <a:lnTo>
                    <a:pt x="336" y="432"/>
                  </a:lnTo>
                  <a:lnTo>
                    <a:pt x="302" y="446"/>
                  </a:lnTo>
                  <a:lnTo>
                    <a:pt x="268" y="455"/>
                  </a:lnTo>
                  <a:lnTo>
                    <a:pt x="230" y="457"/>
                  </a:lnTo>
                  <a:lnTo>
                    <a:pt x="192" y="455"/>
                  </a:lnTo>
                  <a:lnTo>
                    <a:pt x="158" y="446"/>
                  </a:lnTo>
                  <a:lnTo>
                    <a:pt x="124" y="432"/>
                  </a:lnTo>
                  <a:lnTo>
                    <a:pt x="94" y="414"/>
                  </a:lnTo>
                  <a:lnTo>
                    <a:pt x="68" y="391"/>
                  </a:lnTo>
                  <a:lnTo>
                    <a:pt x="45" y="364"/>
                  </a:lnTo>
                  <a:lnTo>
                    <a:pt x="26" y="334"/>
                  </a:lnTo>
                  <a:lnTo>
                    <a:pt x="12" y="302"/>
                  </a:lnTo>
                  <a:lnTo>
                    <a:pt x="3" y="266"/>
                  </a:lnTo>
                  <a:lnTo>
                    <a:pt x="0" y="230"/>
                  </a:lnTo>
                  <a:lnTo>
                    <a:pt x="3" y="193"/>
                  </a:lnTo>
                  <a:lnTo>
                    <a:pt x="12" y="157"/>
                  </a:lnTo>
                  <a:lnTo>
                    <a:pt x="26" y="124"/>
                  </a:lnTo>
                  <a:lnTo>
                    <a:pt x="45" y="95"/>
                  </a:lnTo>
                  <a:lnTo>
                    <a:pt x="68" y="68"/>
                  </a:lnTo>
                  <a:lnTo>
                    <a:pt x="94" y="45"/>
                  </a:lnTo>
                  <a:lnTo>
                    <a:pt x="124" y="26"/>
                  </a:lnTo>
                  <a:lnTo>
                    <a:pt x="158" y="12"/>
                  </a:lnTo>
                  <a:lnTo>
                    <a:pt x="192" y="4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54" name="Group 1153"/>
          <p:cNvGrpSpPr/>
          <p:nvPr/>
        </p:nvGrpSpPr>
        <p:grpSpPr>
          <a:xfrm>
            <a:off x="1607014" y="4310709"/>
            <a:ext cx="549275" cy="400050"/>
            <a:chOff x="1698625" y="4310063"/>
            <a:chExt cx="549275" cy="4000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43" name="Freeform 504"/>
            <p:cNvSpPr>
              <a:spLocks noEditPoints="1"/>
            </p:cNvSpPr>
            <p:nvPr/>
          </p:nvSpPr>
          <p:spPr bwMode="auto">
            <a:xfrm>
              <a:off x="1698625" y="4310063"/>
              <a:ext cx="549275" cy="400050"/>
            </a:xfrm>
            <a:custGeom>
              <a:avLst/>
              <a:gdLst>
                <a:gd name="T0" fmla="*/ 217 w 3460"/>
                <a:gd name="T1" fmla="*/ 118 h 2522"/>
                <a:gd name="T2" fmla="*/ 172 w 3460"/>
                <a:gd name="T3" fmla="*/ 137 h 2522"/>
                <a:gd name="T4" fmla="*/ 137 w 3460"/>
                <a:gd name="T5" fmla="*/ 171 h 2522"/>
                <a:gd name="T6" fmla="*/ 118 w 3460"/>
                <a:gd name="T7" fmla="*/ 217 h 2522"/>
                <a:gd name="T8" fmla="*/ 115 w 3460"/>
                <a:gd name="T9" fmla="*/ 2280 h 2522"/>
                <a:gd name="T10" fmla="*/ 126 w 3460"/>
                <a:gd name="T11" fmla="*/ 2330 h 2522"/>
                <a:gd name="T12" fmla="*/ 153 w 3460"/>
                <a:gd name="T13" fmla="*/ 2370 h 2522"/>
                <a:gd name="T14" fmla="*/ 194 w 3460"/>
                <a:gd name="T15" fmla="*/ 2398 h 2522"/>
                <a:gd name="T16" fmla="*/ 243 w 3460"/>
                <a:gd name="T17" fmla="*/ 2407 h 2522"/>
                <a:gd name="T18" fmla="*/ 3243 w 3460"/>
                <a:gd name="T19" fmla="*/ 2405 h 2522"/>
                <a:gd name="T20" fmla="*/ 3288 w 3460"/>
                <a:gd name="T21" fmla="*/ 2386 h 2522"/>
                <a:gd name="T22" fmla="*/ 3323 w 3460"/>
                <a:gd name="T23" fmla="*/ 2351 h 2522"/>
                <a:gd name="T24" fmla="*/ 3342 w 3460"/>
                <a:gd name="T25" fmla="*/ 2306 h 2522"/>
                <a:gd name="T26" fmla="*/ 3345 w 3460"/>
                <a:gd name="T27" fmla="*/ 242 h 2522"/>
                <a:gd name="T28" fmla="*/ 3334 w 3460"/>
                <a:gd name="T29" fmla="*/ 193 h 2522"/>
                <a:gd name="T30" fmla="*/ 3307 w 3460"/>
                <a:gd name="T31" fmla="*/ 152 h 2522"/>
                <a:gd name="T32" fmla="*/ 3266 w 3460"/>
                <a:gd name="T33" fmla="*/ 125 h 2522"/>
                <a:gd name="T34" fmla="*/ 3217 w 3460"/>
                <a:gd name="T35" fmla="*/ 115 h 2522"/>
                <a:gd name="T36" fmla="*/ 243 w 3460"/>
                <a:gd name="T37" fmla="*/ 0 h 2522"/>
                <a:gd name="T38" fmla="*/ 3257 w 3460"/>
                <a:gd name="T39" fmla="*/ 3 h 2522"/>
                <a:gd name="T40" fmla="*/ 3329 w 3460"/>
                <a:gd name="T41" fmla="*/ 27 h 2522"/>
                <a:gd name="T42" fmla="*/ 3389 w 3460"/>
                <a:gd name="T43" fmla="*/ 71 h 2522"/>
                <a:gd name="T44" fmla="*/ 3433 w 3460"/>
                <a:gd name="T45" fmla="*/ 132 h 2522"/>
                <a:gd name="T46" fmla="*/ 3457 w 3460"/>
                <a:gd name="T47" fmla="*/ 203 h 2522"/>
                <a:gd name="T48" fmla="*/ 3460 w 3460"/>
                <a:gd name="T49" fmla="*/ 2280 h 2522"/>
                <a:gd name="T50" fmla="*/ 3447 w 3460"/>
                <a:gd name="T51" fmla="*/ 2356 h 2522"/>
                <a:gd name="T52" fmla="*/ 3413 w 3460"/>
                <a:gd name="T53" fmla="*/ 2423 h 2522"/>
                <a:gd name="T54" fmla="*/ 3360 w 3460"/>
                <a:gd name="T55" fmla="*/ 2475 h 2522"/>
                <a:gd name="T56" fmla="*/ 3293 w 3460"/>
                <a:gd name="T57" fmla="*/ 2510 h 2522"/>
                <a:gd name="T58" fmla="*/ 3217 w 3460"/>
                <a:gd name="T59" fmla="*/ 2522 h 2522"/>
                <a:gd name="T60" fmla="*/ 203 w 3460"/>
                <a:gd name="T61" fmla="*/ 2519 h 2522"/>
                <a:gd name="T62" fmla="*/ 131 w 3460"/>
                <a:gd name="T63" fmla="*/ 2495 h 2522"/>
                <a:gd name="T64" fmla="*/ 71 w 3460"/>
                <a:gd name="T65" fmla="*/ 2451 h 2522"/>
                <a:gd name="T66" fmla="*/ 27 w 3460"/>
                <a:gd name="T67" fmla="*/ 2392 h 2522"/>
                <a:gd name="T68" fmla="*/ 3 w 3460"/>
                <a:gd name="T69" fmla="*/ 2320 h 2522"/>
                <a:gd name="T70" fmla="*/ 0 w 3460"/>
                <a:gd name="T71" fmla="*/ 242 h 2522"/>
                <a:gd name="T72" fmla="*/ 13 w 3460"/>
                <a:gd name="T73" fmla="*/ 166 h 2522"/>
                <a:gd name="T74" fmla="*/ 47 w 3460"/>
                <a:gd name="T75" fmla="*/ 99 h 2522"/>
                <a:gd name="T76" fmla="*/ 100 w 3460"/>
                <a:gd name="T77" fmla="*/ 47 h 2522"/>
                <a:gd name="T78" fmla="*/ 167 w 3460"/>
                <a:gd name="T79" fmla="*/ 13 h 2522"/>
                <a:gd name="T80" fmla="*/ 243 w 3460"/>
                <a:gd name="T81" fmla="*/ 0 h 2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60" h="2522">
                  <a:moveTo>
                    <a:pt x="243" y="115"/>
                  </a:moveTo>
                  <a:lnTo>
                    <a:pt x="217" y="118"/>
                  </a:lnTo>
                  <a:lnTo>
                    <a:pt x="194" y="125"/>
                  </a:lnTo>
                  <a:lnTo>
                    <a:pt x="172" y="137"/>
                  </a:lnTo>
                  <a:lnTo>
                    <a:pt x="153" y="152"/>
                  </a:lnTo>
                  <a:lnTo>
                    <a:pt x="137" y="171"/>
                  </a:lnTo>
                  <a:lnTo>
                    <a:pt x="126" y="193"/>
                  </a:lnTo>
                  <a:lnTo>
                    <a:pt x="118" y="217"/>
                  </a:lnTo>
                  <a:lnTo>
                    <a:pt x="115" y="242"/>
                  </a:lnTo>
                  <a:lnTo>
                    <a:pt x="115" y="2280"/>
                  </a:lnTo>
                  <a:lnTo>
                    <a:pt x="118" y="2306"/>
                  </a:lnTo>
                  <a:lnTo>
                    <a:pt x="126" y="2330"/>
                  </a:lnTo>
                  <a:lnTo>
                    <a:pt x="137" y="2351"/>
                  </a:lnTo>
                  <a:lnTo>
                    <a:pt x="153" y="2370"/>
                  </a:lnTo>
                  <a:lnTo>
                    <a:pt x="172" y="2386"/>
                  </a:lnTo>
                  <a:lnTo>
                    <a:pt x="194" y="2398"/>
                  </a:lnTo>
                  <a:lnTo>
                    <a:pt x="217" y="2405"/>
                  </a:lnTo>
                  <a:lnTo>
                    <a:pt x="243" y="2407"/>
                  </a:lnTo>
                  <a:lnTo>
                    <a:pt x="3217" y="2407"/>
                  </a:lnTo>
                  <a:lnTo>
                    <a:pt x="3243" y="2405"/>
                  </a:lnTo>
                  <a:lnTo>
                    <a:pt x="3266" y="2398"/>
                  </a:lnTo>
                  <a:lnTo>
                    <a:pt x="3288" y="2386"/>
                  </a:lnTo>
                  <a:lnTo>
                    <a:pt x="3307" y="2370"/>
                  </a:lnTo>
                  <a:lnTo>
                    <a:pt x="3323" y="2351"/>
                  </a:lnTo>
                  <a:lnTo>
                    <a:pt x="3334" y="2330"/>
                  </a:lnTo>
                  <a:lnTo>
                    <a:pt x="3342" y="2306"/>
                  </a:lnTo>
                  <a:lnTo>
                    <a:pt x="3345" y="2280"/>
                  </a:lnTo>
                  <a:lnTo>
                    <a:pt x="3345" y="242"/>
                  </a:lnTo>
                  <a:lnTo>
                    <a:pt x="3342" y="217"/>
                  </a:lnTo>
                  <a:lnTo>
                    <a:pt x="3334" y="193"/>
                  </a:lnTo>
                  <a:lnTo>
                    <a:pt x="3323" y="171"/>
                  </a:lnTo>
                  <a:lnTo>
                    <a:pt x="3307" y="152"/>
                  </a:lnTo>
                  <a:lnTo>
                    <a:pt x="3288" y="137"/>
                  </a:lnTo>
                  <a:lnTo>
                    <a:pt x="3266" y="125"/>
                  </a:lnTo>
                  <a:lnTo>
                    <a:pt x="3243" y="118"/>
                  </a:lnTo>
                  <a:lnTo>
                    <a:pt x="3217" y="115"/>
                  </a:lnTo>
                  <a:lnTo>
                    <a:pt x="243" y="115"/>
                  </a:lnTo>
                  <a:close/>
                  <a:moveTo>
                    <a:pt x="243" y="0"/>
                  </a:moveTo>
                  <a:lnTo>
                    <a:pt x="3217" y="0"/>
                  </a:lnTo>
                  <a:lnTo>
                    <a:pt x="3257" y="3"/>
                  </a:lnTo>
                  <a:lnTo>
                    <a:pt x="3293" y="13"/>
                  </a:lnTo>
                  <a:lnTo>
                    <a:pt x="3329" y="27"/>
                  </a:lnTo>
                  <a:lnTo>
                    <a:pt x="3360" y="47"/>
                  </a:lnTo>
                  <a:lnTo>
                    <a:pt x="3389" y="71"/>
                  </a:lnTo>
                  <a:lnTo>
                    <a:pt x="3413" y="99"/>
                  </a:lnTo>
                  <a:lnTo>
                    <a:pt x="3433" y="132"/>
                  </a:lnTo>
                  <a:lnTo>
                    <a:pt x="3447" y="166"/>
                  </a:lnTo>
                  <a:lnTo>
                    <a:pt x="3457" y="203"/>
                  </a:lnTo>
                  <a:lnTo>
                    <a:pt x="3460" y="242"/>
                  </a:lnTo>
                  <a:lnTo>
                    <a:pt x="3460" y="2280"/>
                  </a:lnTo>
                  <a:lnTo>
                    <a:pt x="3457" y="2320"/>
                  </a:lnTo>
                  <a:lnTo>
                    <a:pt x="3447" y="2356"/>
                  </a:lnTo>
                  <a:lnTo>
                    <a:pt x="3433" y="2392"/>
                  </a:lnTo>
                  <a:lnTo>
                    <a:pt x="3413" y="2423"/>
                  </a:lnTo>
                  <a:lnTo>
                    <a:pt x="3389" y="2451"/>
                  </a:lnTo>
                  <a:lnTo>
                    <a:pt x="3360" y="2475"/>
                  </a:lnTo>
                  <a:lnTo>
                    <a:pt x="3329" y="2495"/>
                  </a:lnTo>
                  <a:lnTo>
                    <a:pt x="3293" y="2510"/>
                  </a:lnTo>
                  <a:lnTo>
                    <a:pt x="3257" y="2519"/>
                  </a:lnTo>
                  <a:lnTo>
                    <a:pt x="3217" y="2522"/>
                  </a:lnTo>
                  <a:lnTo>
                    <a:pt x="243" y="2522"/>
                  </a:lnTo>
                  <a:lnTo>
                    <a:pt x="203" y="2519"/>
                  </a:lnTo>
                  <a:lnTo>
                    <a:pt x="167" y="2510"/>
                  </a:lnTo>
                  <a:lnTo>
                    <a:pt x="131" y="2495"/>
                  </a:lnTo>
                  <a:lnTo>
                    <a:pt x="100" y="2475"/>
                  </a:lnTo>
                  <a:lnTo>
                    <a:pt x="71" y="2451"/>
                  </a:lnTo>
                  <a:lnTo>
                    <a:pt x="47" y="2423"/>
                  </a:lnTo>
                  <a:lnTo>
                    <a:pt x="27" y="2392"/>
                  </a:lnTo>
                  <a:lnTo>
                    <a:pt x="13" y="2356"/>
                  </a:lnTo>
                  <a:lnTo>
                    <a:pt x="3" y="2320"/>
                  </a:lnTo>
                  <a:lnTo>
                    <a:pt x="0" y="2280"/>
                  </a:lnTo>
                  <a:lnTo>
                    <a:pt x="0" y="242"/>
                  </a:lnTo>
                  <a:lnTo>
                    <a:pt x="3" y="203"/>
                  </a:lnTo>
                  <a:lnTo>
                    <a:pt x="13" y="166"/>
                  </a:lnTo>
                  <a:lnTo>
                    <a:pt x="27" y="132"/>
                  </a:lnTo>
                  <a:lnTo>
                    <a:pt x="47" y="99"/>
                  </a:lnTo>
                  <a:lnTo>
                    <a:pt x="71" y="71"/>
                  </a:lnTo>
                  <a:lnTo>
                    <a:pt x="100" y="47"/>
                  </a:lnTo>
                  <a:lnTo>
                    <a:pt x="131" y="27"/>
                  </a:lnTo>
                  <a:lnTo>
                    <a:pt x="167" y="13"/>
                  </a:lnTo>
                  <a:lnTo>
                    <a:pt x="203" y="3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4" name="Freeform 505"/>
            <p:cNvSpPr>
              <a:spLocks noEditPoints="1"/>
            </p:cNvSpPr>
            <p:nvPr/>
          </p:nvSpPr>
          <p:spPr bwMode="auto">
            <a:xfrm>
              <a:off x="1744663" y="4381500"/>
              <a:ext cx="182563" cy="255587"/>
            </a:xfrm>
            <a:custGeom>
              <a:avLst/>
              <a:gdLst>
                <a:gd name="T0" fmla="*/ 305 w 1154"/>
                <a:gd name="T1" fmla="*/ 250 h 1605"/>
                <a:gd name="T2" fmla="*/ 255 w 1154"/>
                <a:gd name="T3" fmla="*/ 377 h 1605"/>
                <a:gd name="T4" fmla="*/ 191 w 1154"/>
                <a:gd name="T5" fmla="*/ 532 h 1605"/>
                <a:gd name="T6" fmla="*/ 175 w 1154"/>
                <a:gd name="T7" fmla="*/ 645 h 1605"/>
                <a:gd name="T8" fmla="*/ 245 w 1154"/>
                <a:gd name="T9" fmla="*/ 694 h 1605"/>
                <a:gd name="T10" fmla="*/ 331 w 1154"/>
                <a:gd name="T11" fmla="*/ 876 h 1605"/>
                <a:gd name="T12" fmla="*/ 462 w 1154"/>
                <a:gd name="T13" fmla="*/ 1062 h 1605"/>
                <a:gd name="T14" fmla="*/ 404 w 1154"/>
                <a:gd name="T15" fmla="*/ 1152 h 1605"/>
                <a:gd name="T16" fmla="*/ 124 w 1154"/>
                <a:gd name="T17" fmla="*/ 1329 h 1605"/>
                <a:gd name="T18" fmla="*/ 146 w 1154"/>
                <a:gd name="T19" fmla="*/ 1450 h 1605"/>
                <a:gd name="T20" fmla="*/ 324 w 1154"/>
                <a:gd name="T21" fmla="*/ 1480 h 1605"/>
                <a:gd name="T22" fmla="*/ 649 w 1154"/>
                <a:gd name="T23" fmla="*/ 1489 h 1605"/>
                <a:gd name="T24" fmla="*/ 919 w 1154"/>
                <a:gd name="T25" fmla="*/ 1469 h 1605"/>
                <a:gd name="T26" fmla="*/ 1038 w 1154"/>
                <a:gd name="T27" fmla="*/ 1438 h 1605"/>
                <a:gd name="T28" fmla="*/ 1005 w 1154"/>
                <a:gd name="T29" fmla="*/ 1292 h 1605"/>
                <a:gd name="T30" fmla="*/ 713 w 1154"/>
                <a:gd name="T31" fmla="*/ 1124 h 1605"/>
                <a:gd name="T32" fmla="*/ 727 w 1154"/>
                <a:gd name="T33" fmla="*/ 943 h 1605"/>
                <a:gd name="T34" fmla="*/ 868 w 1154"/>
                <a:gd name="T35" fmla="*/ 808 h 1605"/>
                <a:gd name="T36" fmla="*/ 953 w 1154"/>
                <a:gd name="T37" fmla="*/ 678 h 1605"/>
                <a:gd name="T38" fmla="*/ 981 w 1154"/>
                <a:gd name="T39" fmla="*/ 573 h 1605"/>
                <a:gd name="T40" fmla="*/ 923 w 1154"/>
                <a:gd name="T41" fmla="*/ 508 h 1605"/>
                <a:gd name="T42" fmla="*/ 870 w 1154"/>
                <a:gd name="T43" fmla="*/ 335 h 1605"/>
                <a:gd name="T44" fmla="*/ 719 w 1154"/>
                <a:gd name="T45" fmla="*/ 242 h 1605"/>
                <a:gd name="T46" fmla="*/ 506 w 1154"/>
                <a:gd name="T47" fmla="*/ 229 h 1605"/>
                <a:gd name="T48" fmla="*/ 312 w 1154"/>
                <a:gd name="T49" fmla="*/ 179 h 1605"/>
                <a:gd name="T50" fmla="*/ 301 w 1154"/>
                <a:gd name="T51" fmla="*/ 26 h 1605"/>
                <a:gd name="T52" fmla="*/ 420 w 1154"/>
                <a:gd name="T53" fmla="*/ 102 h 1605"/>
                <a:gd name="T54" fmla="*/ 577 w 1154"/>
                <a:gd name="T55" fmla="*/ 112 h 1605"/>
                <a:gd name="T56" fmla="*/ 832 w 1154"/>
                <a:gd name="T57" fmla="*/ 160 h 1605"/>
                <a:gd name="T58" fmla="*/ 986 w 1154"/>
                <a:gd name="T59" fmla="*/ 305 h 1605"/>
                <a:gd name="T60" fmla="*/ 1071 w 1154"/>
                <a:gd name="T61" fmla="*/ 484 h 1605"/>
                <a:gd name="T62" fmla="*/ 1093 w 1154"/>
                <a:gd name="T63" fmla="*/ 662 h 1605"/>
                <a:gd name="T64" fmla="*/ 1005 w 1154"/>
                <a:gd name="T65" fmla="*/ 781 h 1605"/>
                <a:gd name="T66" fmla="*/ 881 w 1154"/>
                <a:gd name="T67" fmla="*/ 980 h 1605"/>
                <a:gd name="T68" fmla="*/ 1048 w 1154"/>
                <a:gd name="T69" fmla="*/ 1178 h 1605"/>
                <a:gd name="T70" fmla="*/ 1144 w 1154"/>
                <a:gd name="T71" fmla="*/ 1312 h 1605"/>
                <a:gd name="T72" fmla="*/ 1154 w 1154"/>
                <a:gd name="T73" fmla="*/ 1464 h 1605"/>
                <a:gd name="T74" fmla="*/ 1137 w 1154"/>
                <a:gd name="T75" fmla="*/ 1506 h 1605"/>
                <a:gd name="T76" fmla="*/ 1072 w 1154"/>
                <a:gd name="T77" fmla="*/ 1549 h 1605"/>
                <a:gd name="T78" fmla="*/ 921 w 1154"/>
                <a:gd name="T79" fmla="*/ 1586 h 1605"/>
                <a:gd name="T80" fmla="*/ 649 w 1154"/>
                <a:gd name="T81" fmla="*/ 1605 h 1605"/>
                <a:gd name="T82" fmla="*/ 325 w 1154"/>
                <a:gd name="T83" fmla="*/ 1596 h 1605"/>
                <a:gd name="T84" fmla="*/ 130 w 1154"/>
                <a:gd name="T85" fmla="*/ 1565 h 1605"/>
                <a:gd name="T86" fmla="*/ 35 w 1154"/>
                <a:gd name="T87" fmla="*/ 1523 h 1605"/>
                <a:gd name="T88" fmla="*/ 3 w 1154"/>
                <a:gd name="T89" fmla="*/ 1480 h 1605"/>
                <a:gd name="T90" fmla="*/ 0 w 1154"/>
                <a:gd name="T91" fmla="*/ 1375 h 1605"/>
                <a:gd name="T92" fmla="*/ 54 w 1154"/>
                <a:gd name="T93" fmla="*/ 1223 h 1605"/>
                <a:gd name="T94" fmla="*/ 346 w 1154"/>
                <a:gd name="T95" fmla="*/ 1031 h 1605"/>
                <a:gd name="T96" fmla="*/ 188 w 1154"/>
                <a:gd name="T97" fmla="*/ 873 h 1605"/>
                <a:gd name="T98" fmla="*/ 83 w 1154"/>
                <a:gd name="T99" fmla="*/ 719 h 1605"/>
                <a:gd name="T100" fmla="*/ 61 w 1154"/>
                <a:gd name="T101" fmla="*/ 542 h 1605"/>
                <a:gd name="T102" fmla="*/ 133 w 1154"/>
                <a:gd name="T103" fmla="*/ 386 h 1605"/>
                <a:gd name="T104" fmla="*/ 186 w 1154"/>
                <a:gd name="T105" fmla="*/ 238 h 1605"/>
                <a:gd name="T106" fmla="*/ 196 w 1154"/>
                <a:gd name="T107" fmla="*/ 185 h 1605"/>
                <a:gd name="T108" fmla="*/ 179 w 1154"/>
                <a:gd name="T109" fmla="*/ 57 h 1605"/>
                <a:gd name="T110" fmla="*/ 238 w 1154"/>
                <a:gd name="T111" fmla="*/ 0 h 1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54" h="1605">
                  <a:moveTo>
                    <a:pt x="312" y="179"/>
                  </a:moveTo>
                  <a:lnTo>
                    <a:pt x="313" y="200"/>
                  </a:lnTo>
                  <a:lnTo>
                    <a:pt x="313" y="218"/>
                  </a:lnTo>
                  <a:lnTo>
                    <a:pt x="311" y="234"/>
                  </a:lnTo>
                  <a:lnTo>
                    <a:pt x="305" y="250"/>
                  </a:lnTo>
                  <a:lnTo>
                    <a:pt x="299" y="268"/>
                  </a:lnTo>
                  <a:lnTo>
                    <a:pt x="290" y="287"/>
                  </a:lnTo>
                  <a:lnTo>
                    <a:pt x="281" y="306"/>
                  </a:lnTo>
                  <a:lnTo>
                    <a:pt x="271" y="331"/>
                  </a:lnTo>
                  <a:lnTo>
                    <a:pt x="255" y="377"/>
                  </a:lnTo>
                  <a:lnTo>
                    <a:pt x="243" y="426"/>
                  </a:lnTo>
                  <a:lnTo>
                    <a:pt x="235" y="478"/>
                  </a:lnTo>
                  <a:lnTo>
                    <a:pt x="231" y="508"/>
                  </a:lnTo>
                  <a:lnTo>
                    <a:pt x="205" y="523"/>
                  </a:lnTo>
                  <a:lnTo>
                    <a:pt x="191" y="532"/>
                  </a:lnTo>
                  <a:lnTo>
                    <a:pt x="182" y="544"/>
                  </a:lnTo>
                  <a:lnTo>
                    <a:pt x="175" y="557"/>
                  </a:lnTo>
                  <a:lnTo>
                    <a:pt x="173" y="573"/>
                  </a:lnTo>
                  <a:lnTo>
                    <a:pt x="173" y="630"/>
                  </a:lnTo>
                  <a:lnTo>
                    <a:pt x="175" y="645"/>
                  </a:lnTo>
                  <a:lnTo>
                    <a:pt x="181" y="658"/>
                  </a:lnTo>
                  <a:lnTo>
                    <a:pt x="189" y="670"/>
                  </a:lnTo>
                  <a:lnTo>
                    <a:pt x="201" y="678"/>
                  </a:lnTo>
                  <a:lnTo>
                    <a:pt x="214" y="684"/>
                  </a:lnTo>
                  <a:lnTo>
                    <a:pt x="245" y="694"/>
                  </a:lnTo>
                  <a:lnTo>
                    <a:pt x="253" y="725"/>
                  </a:lnTo>
                  <a:lnTo>
                    <a:pt x="268" y="769"/>
                  </a:lnTo>
                  <a:lnTo>
                    <a:pt x="286" y="808"/>
                  </a:lnTo>
                  <a:lnTo>
                    <a:pt x="306" y="845"/>
                  </a:lnTo>
                  <a:lnTo>
                    <a:pt x="331" y="876"/>
                  </a:lnTo>
                  <a:lnTo>
                    <a:pt x="359" y="902"/>
                  </a:lnTo>
                  <a:lnTo>
                    <a:pt x="391" y="925"/>
                  </a:lnTo>
                  <a:lnTo>
                    <a:pt x="427" y="943"/>
                  </a:lnTo>
                  <a:lnTo>
                    <a:pt x="462" y="958"/>
                  </a:lnTo>
                  <a:lnTo>
                    <a:pt x="462" y="1062"/>
                  </a:lnTo>
                  <a:lnTo>
                    <a:pt x="459" y="1085"/>
                  </a:lnTo>
                  <a:lnTo>
                    <a:pt x="451" y="1105"/>
                  </a:lnTo>
                  <a:lnTo>
                    <a:pt x="440" y="1124"/>
                  </a:lnTo>
                  <a:lnTo>
                    <a:pt x="424" y="1140"/>
                  </a:lnTo>
                  <a:lnTo>
                    <a:pt x="404" y="1152"/>
                  </a:lnTo>
                  <a:lnTo>
                    <a:pt x="182" y="1262"/>
                  </a:lnTo>
                  <a:lnTo>
                    <a:pt x="163" y="1274"/>
                  </a:lnTo>
                  <a:lnTo>
                    <a:pt x="147" y="1290"/>
                  </a:lnTo>
                  <a:lnTo>
                    <a:pt x="133" y="1309"/>
                  </a:lnTo>
                  <a:lnTo>
                    <a:pt x="124" y="1329"/>
                  </a:lnTo>
                  <a:lnTo>
                    <a:pt x="118" y="1351"/>
                  </a:lnTo>
                  <a:lnTo>
                    <a:pt x="116" y="1375"/>
                  </a:lnTo>
                  <a:lnTo>
                    <a:pt x="116" y="1438"/>
                  </a:lnTo>
                  <a:lnTo>
                    <a:pt x="128" y="1444"/>
                  </a:lnTo>
                  <a:lnTo>
                    <a:pt x="146" y="1450"/>
                  </a:lnTo>
                  <a:lnTo>
                    <a:pt x="170" y="1457"/>
                  </a:lnTo>
                  <a:lnTo>
                    <a:pt x="200" y="1463"/>
                  </a:lnTo>
                  <a:lnTo>
                    <a:pt x="235" y="1469"/>
                  </a:lnTo>
                  <a:lnTo>
                    <a:pt x="277" y="1475"/>
                  </a:lnTo>
                  <a:lnTo>
                    <a:pt x="324" y="1480"/>
                  </a:lnTo>
                  <a:lnTo>
                    <a:pt x="378" y="1484"/>
                  </a:lnTo>
                  <a:lnTo>
                    <a:pt x="438" y="1487"/>
                  </a:lnTo>
                  <a:lnTo>
                    <a:pt x="505" y="1489"/>
                  </a:lnTo>
                  <a:lnTo>
                    <a:pt x="577" y="1490"/>
                  </a:lnTo>
                  <a:lnTo>
                    <a:pt x="649" y="1489"/>
                  </a:lnTo>
                  <a:lnTo>
                    <a:pt x="716" y="1487"/>
                  </a:lnTo>
                  <a:lnTo>
                    <a:pt x="776" y="1484"/>
                  </a:lnTo>
                  <a:lnTo>
                    <a:pt x="830" y="1480"/>
                  </a:lnTo>
                  <a:lnTo>
                    <a:pt x="877" y="1475"/>
                  </a:lnTo>
                  <a:lnTo>
                    <a:pt x="919" y="1469"/>
                  </a:lnTo>
                  <a:lnTo>
                    <a:pt x="954" y="1463"/>
                  </a:lnTo>
                  <a:lnTo>
                    <a:pt x="984" y="1457"/>
                  </a:lnTo>
                  <a:lnTo>
                    <a:pt x="1008" y="1450"/>
                  </a:lnTo>
                  <a:lnTo>
                    <a:pt x="1026" y="1444"/>
                  </a:lnTo>
                  <a:lnTo>
                    <a:pt x="1038" y="1438"/>
                  </a:lnTo>
                  <a:lnTo>
                    <a:pt x="1038" y="1379"/>
                  </a:lnTo>
                  <a:lnTo>
                    <a:pt x="1036" y="1356"/>
                  </a:lnTo>
                  <a:lnTo>
                    <a:pt x="1029" y="1333"/>
                  </a:lnTo>
                  <a:lnTo>
                    <a:pt x="1018" y="1311"/>
                  </a:lnTo>
                  <a:lnTo>
                    <a:pt x="1005" y="1292"/>
                  </a:lnTo>
                  <a:lnTo>
                    <a:pt x="987" y="1275"/>
                  </a:lnTo>
                  <a:lnTo>
                    <a:pt x="966" y="1263"/>
                  </a:lnTo>
                  <a:lnTo>
                    <a:pt x="748" y="1152"/>
                  </a:lnTo>
                  <a:lnTo>
                    <a:pt x="729" y="1140"/>
                  </a:lnTo>
                  <a:lnTo>
                    <a:pt x="713" y="1124"/>
                  </a:lnTo>
                  <a:lnTo>
                    <a:pt x="702" y="1105"/>
                  </a:lnTo>
                  <a:lnTo>
                    <a:pt x="694" y="1085"/>
                  </a:lnTo>
                  <a:lnTo>
                    <a:pt x="692" y="1062"/>
                  </a:lnTo>
                  <a:lnTo>
                    <a:pt x="692" y="958"/>
                  </a:lnTo>
                  <a:lnTo>
                    <a:pt x="727" y="943"/>
                  </a:lnTo>
                  <a:lnTo>
                    <a:pt x="763" y="925"/>
                  </a:lnTo>
                  <a:lnTo>
                    <a:pt x="795" y="902"/>
                  </a:lnTo>
                  <a:lnTo>
                    <a:pt x="823" y="876"/>
                  </a:lnTo>
                  <a:lnTo>
                    <a:pt x="848" y="845"/>
                  </a:lnTo>
                  <a:lnTo>
                    <a:pt x="868" y="808"/>
                  </a:lnTo>
                  <a:lnTo>
                    <a:pt x="886" y="769"/>
                  </a:lnTo>
                  <a:lnTo>
                    <a:pt x="901" y="725"/>
                  </a:lnTo>
                  <a:lnTo>
                    <a:pt x="909" y="694"/>
                  </a:lnTo>
                  <a:lnTo>
                    <a:pt x="940" y="684"/>
                  </a:lnTo>
                  <a:lnTo>
                    <a:pt x="953" y="678"/>
                  </a:lnTo>
                  <a:lnTo>
                    <a:pt x="965" y="670"/>
                  </a:lnTo>
                  <a:lnTo>
                    <a:pt x="973" y="658"/>
                  </a:lnTo>
                  <a:lnTo>
                    <a:pt x="979" y="645"/>
                  </a:lnTo>
                  <a:lnTo>
                    <a:pt x="981" y="630"/>
                  </a:lnTo>
                  <a:lnTo>
                    <a:pt x="981" y="573"/>
                  </a:lnTo>
                  <a:lnTo>
                    <a:pt x="979" y="557"/>
                  </a:lnTo>
                  <a:lnTo>
                    <a:pt x="972" y="544"/>
                  </a:lnTo>
                  <a:lnTo>
                    <a:pt x="963" y="532"/>
                  </a:lnTo>
                  <a:lnTo>
                    <a:pt x="949" y="523"/>
                  </a:lnTo>
                  <a:lnTo>
                    <a:pt x="923" y="508"/>
                  </a:lnTo>
                  <a:lnTo>
                    <a:pt x="919" y="479"/>
                  </a:lnTo>
                  <a:lnTo>
                    <a:pt x="911" y="437"/>
                  </a:lnTo>
                  <a:lnTo>
                    <a:pt x="901" y="399"/>
                  </a:lnTo>
                  <a:lnTo>
                    <a:pt x="887" y="366"/>
                  </a:lnTo>
                  <a:lnTo>
                    <a:pt x="870" y="335"/>
                  </a:lnTo>
                  <a:lnTo>
                    <a:pt x="848" y="309"/>
                  </a:lnTo>
                  <a:lnTo>
                    <a:pt x="821" y="287"/>
                  </a:lnTo>
                  <a:lnTo>
                    <a:pt x="791" y="269"/>
                  </a:lnTo>
                  <a:lnTo>
                    <a:pt x="757" y="253"/>
                  </a:lnTo>
                  <a:lnTo>
                    <a:pt x="719" y="242"/>
                  </a:lnTo>
                  <a:lnTo>
                    <a:pt x="676" y="233"/>
                  </a:lnTo>
                  <a:lnTo>
                    <a:pt x="628" y="228"/>
                  </a:lnTo>
                  <a:lnTo>
                    <a:pt x="577" y="227"/>
                  </a:lnTo>
                  <a:lnTo>
                    <a:pt x="550" y="228"/>
                  </a:lnTo>
                  <a:lnTo>
                    <a:pt x="506" y="229"/>
                  </a:lnTo>
                  <a:lnTo>
                    <a:pt x="464" y="227"/>
                  </a:lnTo>
                  <a:lnTo>
                    <a:pt x="423" y="221"/>
                  </a:lnTo>
                  <a:lnTo>
                    <a:pt x="384" y="210"/>
                  </a:lnTo>
                  <a:lnTo>
                    <a:pt x="346" y="197"/>
                  </a:lnTo>
                  <a:lnTo>
                    <a:pt x="312" y="179"/>
                  </a:lnTo>
                  <a:close/>
                  <a:moveTo>
                    <a:pt x="238" y="0"/>
                  </a:moveTo>
                  <a:lnTo>
                    <a:pt x="256" y="0"/>
                  </a:lnTo>
                  <a:lnTo>
                    <a:pt x="273" y="4"/>
                  </a:lnTo>
                  <a:lnTo>
                    <a:pt x="289" y="12"/>
                  </a:lnTo>
                  <a:lnTo>
                    <a:pt x="301" y="26"/>
                  </a:lnTo>
                  <a:lnTo>
                    <a:pt x="315" y="40"/>
                  </a:lnTo>
                  <a:lnTo>
                    <a:pt x="333" y="55"/>
                  </a:lnTo>
                  <a:lnTo>
                    <a:pt x="355" y="71"/>
                  </a:lnTo>
                  <a:lnTo>
                    <a:pt x="386" y="89"/>
                  </a:lnTo>
                  <a:lnTo>
                    <a:pt x="420" y="102"/>
                  </a:lnTo>
                  <a:lnTo>
                    <a:pt x="452" y="109"/>
                  </a:lnTo>
                  <a:lnTo>
                    <a:pt x="484" y="113"/>
                  </a:lnTo>
                  <a:lnTo>
                    <a:pt x="514" y="114"/>
                  </a:lnTo>
                  <a:lnTo>
                    <a:pt x="540" y="113"/>
                  </a:lnTo>
                  <a:lnTo>
                    <a:pt x="577" y="112"/>
                  </a:lnTo>
                  <a:lnTo>
                    <a:pt x="636" y="114"/>
                  </a:lnTo>
                  <a:lnTo>
                    <a:pt x="691" y="120"/>
                  </a:lnTo>
                  <a:lnTo>
                    <a:pt x="742" y="130"/>
                  </a:lnTo>
                  <a:lnTo>
                    <a:pt x="789" y="144"/>
                  </a:lnTo>
                  <a:lnTo>
                    <a:pt x="832" y="160"/>
                  </a:lnTo>
                  <a:lnTo>
                    <a:pt x="871" y="182"/>
                  </a:lnTo>
                  <a:lnTo>
                    <a:pt x="906" y="207"/>
                  </a:lnTo>
                  <a:lnTo>
                    <a:pt x="937" y="236"/>
                  </a:lnTo>
                  <a:lnTo>
                    <a:pt x="964" y="269"/>
                  </a:lnTo>
                  <a:lnTo>
                    <a:pt x="986" y="305"/>
                  </a:lnTo>
                  <a:lnTo>
                    <a:pt x="1005" y="346"/>
                  </a:lnTo>
                  <a:lnTo>
                    <a:pt x="1019" y="391"/>
                  </a:lnTo>
                  <a:lnTo>
                    <a:pt x="1030" y="438"/>
                  </a:lnTo>
                  <a:lnTo>
                    <a:pt x="1052" y="459"/>
                  </a:lnTo>
                  <a:lnTo>
                    <a:pt x="1071" y="484"/>
                  </a:lnTo>
                  <a:lnTo>
                    <a:pt x="1084" y="512"/>
                  </a:lnTo>
                  <a:lnTo>
                    <a:pt x="1093" y="542"/>
                  </a:lnTo>
                  <a:lnTo>
                    <a:pt x="1096" y="573"/>
                  </a:lnTo>
                  <a:lnTo>
                    <a:pt x="1096" y="630"/>
                  </a:lnTo>
                  <a:lnTo>
                    <a:pt x="1093" y="662"/>
                  </a:lnTo>
                  <a:lnTo>
                    <a:pt x="1084" y="692"/>
                  </a:lnTo>
                  <a:lnTo>
                    <a:pt x="1071" y="719"/>
                  </a:lnTo>
                  <a:lnTo>
                    <a:pt x="1053" y="744"/>
                  </a:lnTo>
                  <a:lnTo>
                    <a:pt x="1031" y="765"/>
                  </a:lnTo>
                  <a:lnTo>
                    <a:pt x="1005" y="781"/>
                  </a:lnTo>
                  <a:lnTo>
                    <a:pt x="987" y="829"/>
                  </a:lnTo>
                  <a:lnTo>
                    <a:pt x="966" y="873"/>
                  </a:lnTo>
                  <a:lnTo>
                    <a:pt x="941" y="913"/>
                  </a:lnTo>
                  <a:lnTo>
                    <a:pt x="913" y="948"/>
                  </a:lnTo>
                  <a:lnTo>
                    <a:pt x="881" y="980"/>
                  </a:lnTo>
                  <a:lnTo>
                    <a:pt x="846" y="1007"/>
                  </a:lnTo>
                  <a:lnTo>
                    <a:pt x="808" y="1031"/>
                  </a:lnTo>
                  <a:lnTo>
                    <a:pt x="808" y="1053"/>
                  </a:lnTo>
                  <a:lnTo>
                    <a:pt x="1017" y="1161"/>
                  </a:lnTo>
                  <a:lnTo>
                    <a:pt x="1048" y="1178"/>
                  </a:lnTo>
                  <a:lnTo>
                    <a:pt x="1074" y="1199"/>
                  </a:lnTo>
                  <a:lnTo>
                    <a:pt x="1097" y="1223"/>
                  </a:lnTo>
                  <a:lnTo>
                    <a:pt x="1117" y="1250"/>
                  </a:lnTo>
                  <a:lnTo>
                    <a:pt x="1133" y="1280"/>
                  </a:lnTo>
                  <a:lnTo>
                    <a:pt x="1144" y="1312"/>
                  </a:lnTo>
                  <a:lnTo>
                    <a:pt x="1152" y="1345"/>
                  </a:lnTo>
                  <a:lnTo>
                    <a:pt x="1154" y="1379"/>
                  </a:lnTo>
                  <a:lnTo>
                    <a:pt x="1154" y="1451"/>
                  </a:lnTo>
                  <a:lnTo>
                    <a:pt x="1154" y="1458"/>
                  </a:lnTo>
                  <a:lnTo>
                    <a:pt x="1154" y="1464"/>
                  </a:lnTo>
                  <a:lnTo>
                    <a:pt x="1153" y="1472"/>
                  </a:lnTo>
                  <a:lnTo>
                    <a:pt x="1151" y="1480"/>
                  </a:lnTo>
                  <a:lnTo>
                    <a:pt x="1147" y="1488"/>
                  </a:lnTo>
                  <a:lnTo>
                    <a:pt x="1143" y="1496"/>
                  </a:lnTo>
                  <a:lnTo>
                    <a:pt x="1137" y="1506"/>
                  </a:lnTo>
                  <a:lnTo>
                    <a:pt x="1130" y="1514"/>
                  </a:lnTo>
                  <a:lnTo>
                    <a:pt x="1119" y="1523"/>
                  </a:lnTo>
                  <a:lnTo>
                    <a:pt x="1106" y="1532"/>
                  </a:lnTo>
                  <a:lnTo>
                    <a:pt x="1091" y="1541"/>
                  </a:lnTo>
                  <a:lnTo>
                    <a:pt x="1072" y="1549"/>
                  </a:lnTo>
                  <a:lnTo>
                    <a:pt x="1050" y="1558"/>
                  </a:lnTo>
                  <a:lnTo>
                    <a:pt x="1024" y="1565"/>
                  </a:lnTo>
                  <a:lnTo>
                    <a:pt x="993" y="1573"/>
                  </a:lnTo>
                  <a:lnTo>
                    <a:pt x="960" y="1580"/>
                  </a:lnTo>
                  <a:lnTo>
                    <a:pt x="921" y="1586"/>
                  </a:lnTo>
                  <a:lnTo>
                    <a:pt x="877" y="1591"/>
                  </a:lnTo>
                  <a:lnTo>
                    <a:pt x="829" y="1596"/>
                  </a:lnTo>
                  <a:lnTo>
                    <a:pt x="774" y="1599"/>
                  </a:lnTo>
                  <a:lnTo>
                    <a:pt x="714" y="1602"/>
                  </a:lnTo>
                  <a:lnTo>
                    <a:pt x="649" y="1605"/>
                  </a:lnTo>
                  <a:lnTo>
                    <a:pt x="577" y="1605"/>
                  </a:lnTo>
                  <a:lnTo>
                    <a:pt x="505" y="1605"/>
                  </a:lnTo>
                  <a:lnTo>
                    <a:pt x="440" y="1602"/>
                  </a:lnTo>
                  <a:lnTo>
                    <a:pt x="380" y="1599"/>
                  </a:lnTo>
                  <a:lnTo>
                    <a:pt x="325" y="1596"/>
                  </a:lnTo>
                  <a:lnTo>
                    <a:pt x="277" y="1591"/>
                  </a:lnTo>
                  <a:lnTo>
                    <a:pt x="233" y="1586"/>
                  </a:lnTo>
                  <a:lnTo>
                    <a:pt x="194" y="1580"/>
                  </a:lnTo>
                  <a:lnTo>
                    <a:pt x="161" y="1573"/>
                  </a:lnTo>
                  <a:lnTo>
                    <a:pt x="130" y="1565"/>
                  </a:lnTo>
                  <a:lnTo>
                    <a:pt x="104" y="1558"/>
                  </a:lnTo>
                  <a:lnTo>
                    <a:pt x="82" y="1549"/>
                  </a:lnTo>
                  <a:lnTo>
                    <a:pt x="63" y="1541"/>
                  </a:lnTo>
                  <a:lnTo>
                    <a:pt x="48" y="1532"/>
                  </a:lnTo>
                  <a:lnTo>
                    <a:pt x="35" y="1523"/>
                  </a:lnTo>
                  <a:lnTo>
                    <a:pt x="24" y="1514"/>
                  </a:lnTo>
                  <a:lnTo>
                    <a:pt x="17" y="1506"/>
                  </a:lnTo>
                  <a:lnTo>
                    <a:pt x="11" y="1496"/>
                  </a:lnTo>
                  <a:lnTo>
                    <a:pt x="7" y="1488"/>
                  </a:lnTo>
                  <a:lnTo>
                    <a:pt x="3" y="1480"/>
                  </a:lnTo>
                  <a:lnTo>
                    <a:pt x="1" y="1472"/>
                  </a:lnTo>
                  <a:lnTo>
                    <a:pt x="0" y="1464"/>
                  </a:lnTo>
                  <a:lnTo>
                    <a:pt x="0" y="1458"/>
                  </a:lnTo>
                  <a:lnTo>
                    <a:pt x="0" y="1451"/>
                  </a:lnTo>
                  <a:lnTo>
                    <a:pt x="0" y="1375"/>
                  </a:lnTo>
                  <a:lnTo>
                    <a:pt x="2" y="1342"/>
                  </a:lnTo>
                  <a:lnTo>
                    <a:pt x="10" y="1310"/>
                  </a:lnTo>
                  <a:lnTo>
                    <a:pt x="20" y="1278"/>
                  </a:lnTo>
                  <a:lnTo>
                    <a:pt x="35" y="1250"/>
                  </a:lnTo>
                  <a:lnTo>
                    <a:pt x="54" y="1223"/>
                  </a:lnTo>
                  <a:lnTo>
                    <a:pt x="76" y="1199"/>
                  </a:lnTo>
                  <a:lnTo>
                    <a:pt x="101" y="1177"/>
                  </a:lnTo>
                  <a:lnTo>
                    <a:pt x="129" y="1160"/>
                  </a:lnTo>
                  <a:lnTo>
                    <a:pt x="346" y="1053"/>
                  </a:lnTo>
                  <a:lnTo>
                    <a:pt x="346" y="1031"/>
                  </a:lnTo>
                  <a:lnTo>
                    <a:pt x="308" y="1007"/>
                  </a:lnTo>
                  <a:lnTo>
                    <a:pt x="273" y="980"/>
                  </a:lnTo>
                  <a:lnTo>
                    <a:pt x="241" y="948"/>
                  </a:lnTo>
                  <a:lnTo>
                    <a:pt x="213" y="913"/>
                  </a:lnTo>
                  <a:lnTo>
                    <a:pt x="188" y="873"/>
                  </a:lnTo>
                  <a:lnTo>
                    <a:pt x="167" y="829"/>
                  </a:lnTo>
                  <a:lnTo>
                    <a:pt x="149" y="781"/>
                  </a:lnTo>
                  <a:lnTo>
                    <a:pt x="123" y="765"/>
                  </a:lnTo>
                  <a:lnTo>
                    <a:pt x="101" y="744"/>
                  </a:lnTo>
                  <a:lnTo>
                    <a:pt x="83" y="719"/>
                  </a:lnTo>
                  <a:lnTo>
                    <a:pt x="70" y="692"/>
                  </a:lnTo>
                  <a:lnTo>
                    <a:pt x="61" y="662"/>
                  </a:lnTo>
                  <a:lnTo>
                    <a:pt x="58" y="630"/>
                  </a:lnTo>
                  <a:lnTo>
                    <a:pt x="58" y="573"/>
                  </a:lnTo>
                  <a:lnTo>
                    <a:pt x="61" y="542"/>
                  </a:lnTo>
                  <a:lnTo>
                    <a:pt x="70" y="512"/>
                  </a:lnTo>
                  <a:lnTo>
                    <a:pt x="83" y="485"/>
                  </a:lnTo>
                  <a:lnTo>
                    <a:pt x="101" y="460"/>
                  </a:lnTo>
                  <a:lnTo>
                    <a:pt x="123" y="440"/>
                  </a:lnTo>
                  <a:lnTo>
                    <a:pt x="133" y="386"/>
                  </a:lnTo>
                  <a:lnTo>
                    <a:pt x="147" y="335"/>
                  </a:lnTo>
                  <a:lnTo>
                    <a:pt x="164" y="287"/>
                  </a:lnTo>
                  <a:lnTo>
                    <a:pt x="172" y="269"/>
                  </a:lnTo>
                  <a:lnTo>
                    <a:pt x="180" y="252"/>
                  </a:lnTo>
                  <a:lnTo>
                    <a:pt x="186" y="238"/>
                  </a:lnTo>
                  <a:lnTo>
                    <a:pt x="191" y="226"/>
                  </a:lnTo>
                  <a:lnTo>
                    <a:pt x="195" y="217"/>
                  </a:lnTo>
                  <a:lnTo>
                    <a:pt x="197" y="207"/>
                  </a:lnTo>
                  <a:lnTo>
                    <a:pt x="197" y="198"/>
                  </a:lnTo>
                  <a:lnTo>
                    <a:pt x="196" y="185"/>
                  </a:lnTo>
                  <a:lnTo>
                    <a:pt x="194" y="170"/>
                  </a:lnTo>
                  <a:lnTo>
                    <a:pt x="190" y="149"/>
                  </a:lnTo>
                  <a:lnTo>
                    <a:pt x="183" y="110"/>
                  </a:lnTo>
                  <a:lnTo>
                    <a:pt x="179" y="76"/>
                  </a:lnTo>
                  <a:lnTo>
                    <a:pt x="179" y="57"/>
                  </a:lnTo>
                  <a:lnTo>
                    <a:pt x="184" y="40"/>
                  </a:lnTo>
                  <a:lnTo>
                    <a:pt x="192" y="26"/>
                  </a:lnTo>
                  <a:lnTo>
                    <a:pt x="205" y="13"/>
                  </a:lnTo>
                  <a:lnTo>
                    <a:pt x="221" y="4"/>
                  </a:lnTo>
                  <a:lnTo>
                    <a:pt x="2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5" name="Freeform 506"/>
            <p:cNvSpPr>
              <a:spLocks/>
            </p:cNvSpPr>
            <p:nvPr/>
          </p:nvSpPr>
          <p:spPr bwMode="auto">
            <a:xfrm>
              <a:off x="1963738" y="4427538"/>
              <a:ext cx="109538" cy="19050"/>
            </a:xfrm>
            <a:custGeom>
              <a:avLst/>
              <a:gdLst>
                <a:gd name="T0" fmla="*/ 58 w 692"/>
                <a:gd name="T1" fmla="*/ 0 h 115"/>
                <a:gd name="T2" fmla="*/ 635 w 692"/>
                <a:gd name="T3" fmla="*/ 0 h 115"/>
                <a:gd name="T4" fmla="*/ 652 w 692"/>
                <a:gd name="T5" fmla="*/ 3 h 115"/>
                <a:gd name="T6" fmla="*/ 668 w 692"/>
                <a:gd name="T7" fmla="*/ 12 h 115"/>
                <a:gd name="T8" fmla="*/ 681 w 692"/>
                <a:gd name="T9" fmla="*/ 24 h 115"/>
                <a:gd name="T10" fmla="*/ 689 w 692"/>
                <a:gd name="T11" fmla="*/ 40 h 115"/>
                <a:gd name="T12" fmla="*/ 692 w 692"/>
                <a:gd name="T13" fmla="*/ 58 h 115"/>
                <a:gd name="T14" fmla="*/ 689 w 692"/>
                <a:gd name="T15" fmla="*/ 75 h 115"/>
                <a:gd name="T16" fmla="*/ 681 w 692"/>
                <a:gd name="T17" fmla="*/ 92 h 115"/>
                <a:gd name="T18" fmla="*/ 668 w 692"/>
                <a:gd name="T19" fmla="*/ 104 h 115"/>
                <a:gd name="T20" fmla="*/ 652 w 692"/>
                <a:gd name="T21" fmla="*/ 112 h 115"/>
                <a:gd name="T22" fmla="*/ 635 w 692"/>
                <a:gd name="T23" fmla="*/ 115 h 115"/>
                <a:gd name="T24" fmla="*/ 58 w 692"/>
                <a:gd name="T25" fmla="*/ 115 h 115"/>
                <a:gd name="T26" fmla="*/ 40 w 692"/>
                <a:gd name="T27" fmla="*/ 112 h 115"/>
                <a:gd name="T28" fmla="*/ 24 w 692"/>
                <a:gd name="T29" fmla="*/ 104 h 115"/>
                <a:gd name="T30" fmla="*/ 12 w 692"/>
                <a:gd name="T31" fmla="*/ 92 h 115"/>
                <a:gd name="T32" fmla="*/ 3 w 692"/>
                <a:gd name="T33" fmla="*/ 75 h 115"/>
                <a:gd name="T34" fmla="*/ 0 w 692"/>
                <a:gd name="T35" fmla="*/ 58 h 115"/>
                <a:gd name="T36" fmla="*/ 3 w 692"/>
                <a:gd name="T37" fmla="*/ 40 h 115"/>
                <a:gd name="T38" fmla="*/ 12 w 692"/>
                <a:gd name="T39" fmla="*/ 24 h 115"/>
                <a:gd name="T40" fmla="*/ 24 w 692"/>
                <a:gd name="T41" fmla="*/ 12 h 115"/>
                <a:gd name="T42" fmla="*/ 40 w 692"/>
                <a:gd name="T43" fmla="*/ 3 h 115"/>
                <a:gd name="T44" fmla="*/ 58 w 69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2" h="115">
                  <a:moveTo>
                    <a:pt x="58" y="0"/>
                  </a:moveTo>
                  <a:lnTo>
                    <a:pt x="635" y="0"/>
                  </a:lnTo>
                  <a:lnTo>
                    <a:pt x="652" y="3"/>
                  </a:lnTo>
                  <a:lnTo>
                    <a:pt x="668" y="12"/>
                  </a:lnTo>
                  <a:lnTo>
                    <a:pt x="681" y="24"/>
                  </a:lnTo>
                  <a:lnTo>
                    <a:pt x="689" y="40"/>
                  </a:lnTo>
                  <a:lnTo>
                    <a:pt x="692" y="58"/>
                  </a:lnTo>
                  <a:lnTo>
                    <a:pt x="689" y="75"/>
                  </a:lnTo>
                  <a:lnTo>
                    <a:pt x="681" y="92"/>
                  </a:lnTo>
                  <a:lnTo>
                    <a:pt x="668" y="104"/>
                  </a:lnTo>
                  <a:lnTo>
                    <a:pt x="652" y="112"/>
                  </a:lnTo>
                  <a:lnTo>
                    <a:pt x="635" y="115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6" name="Freeform 507"/>
            <p:cNvSpPr>
              <a:spLocks/>
            </p:cNvSpPr>
            <p:nvPr/>
          </p:nvSpPr>
          <p:spPr bwMode="auto">
            <a:xfrm>
              <a:off x="2092325" y="4427538"/>
              <a:ext cx="26988" cy="19050"/>
            </a:xfrm>
            <a:custGeom>
              <a:avLst/>
              <a:gdLst>
                <a:gd name="T0" fmla="*/ 57 w 173"/>
                <a:gd name="T1" fmla="*/ 0 h 115"/>
                <a:gd name="T2" fmla="*/ 115 w 173"/>
                <a:gd name="T3" fmla="*/ 0 h 115"/>
                <a:gd name="T4" fmla="*/ 133 w 173"/>
                <a:gd name="T5" fmla="*/ 3 h 115"/>
                <a:gd name="T6" fmla="*/ 149 w 173"/>
                <a:gd name="T7" fmla="*/ 12 h 115"/>
                <a:gd name="T8" fmla="*/ 161 w 173"/>
                <a:gd name="T9" fmla="*/ 24 h 115"/>
                <a:gd name="T10" fmla="*/ 170 w 173"/>
                <a:gd name="T11" fmla="*/ 40 h 115"/>
                <a:gd name="T12" fmla="*/ 173 w 173"/>
                <a:gd name="T13" fmla="*/ 58 h 115"/>
                <a:gd name="T14" fmla="*/ 170 w 173"/>
                <a:gd name="T15" fmla="*/ 75 h 115"/>
                <a:gd name="T16" fmla="*/ 161 w 173"/>
                <a:gd name="T17" fmla="*/ 92 h 115"/>
                <a:gd name="T18" fmla="*/ 149 w 173"/>
                <a:gd name="T19" fmla="*/ 104 h 115"/>
                <a:gd name="T20" fmla="*/ 133 w 173"/>
                <a:gd name="T21" fmla="*/ 112 h 115"/>
                <a:gd name="T22" fmla="*/ 115 w 173"/>
                <a:gd name="T23" fmla="*/ 115 h 115"/>
                <a:gd name="T24" fmla="*/ 57 w 173"/>
                <a:gd name="T25" fmla="*/ 115 h 115"/>
                <a:gd name="T26" fmla="*/ 40 w 173"/>
                <a:gd name="T27" fmla="*/ 112 h 115"/>
                <a:gd name="T28" fmla="*/ 23 w 173"/>
                <a:gd name="T29" fmla="*/ 104 h 115"/>
                <a:gd name="T30" fmla="*/ 11 w 173"/>
                <a:gd name="T31" fmla="*/ 92 h 115"/>
                <a:gd name="T32" fmla="*/ 3 w 173"/>
                <a:gd name="T33" fmla="*/ 75 h 115"/>
                <a:gd name="T34" fmla="*/ 0 w 173"/>
                <a:gd name="T35" fmla="*/ 58 h 115"/>
                <a:gd name="T36" fmla="*/ 3 w 173"/>
                <a:gd name="T37" fmla="*/ 40 h 115"/>
                <a:gd name="T38" fmla="*/ 11 w 173"/>
                <a:gd name="T39" fmla="*/ 24 h 115"/>
                <a:gd name="T40" fmla="*/ 23 w 173"/>
                <a:gd name="T41" fmla="*/ 12 h 115"/>
                <a:gd name="T42" fmla="*/ 40 w 173"/>
                <a:gd name="T43" fmla="*/ 3 h 115"/>
                <a:gd name="T44" fmla="*/ 57 w 17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3" h="115">
                  <a:moveTo>
                    <a:pt x="57" y="0"/>
                  </a:moveTo>
                  <a:lnTo>
                    <a:pt x="115" y="0"/>
                  </a:lnTo>
                  <a:lnTo>
                    <a:pt x="133" y="3"/>
                  </a:lnTo>
                  <a:lnTo>
                    <a:pt x="149" y="12"/>
                  </a:lnTo>
                  <a:lnTo>
                    <a:pt x="161" y="24"/>
                  </a:lnTo>
                  <a:lnTo>
                    <a:pt x="170" y="40"/>
                  </a:lnTo>
                  <a:lnTo>
                    <a:pt x="173" y="58"/>
                  </a:lnTo>
                  <a:lnTo>
                    <a:pt x="170" y="75"/>
                  </a:lnTo>
                  <a:lnTo>
                    <a:pt x="161" y="92"/>
                  </a:lnTo>
                  <a:lnTo>
                    <a:pt x="149" y="104"/>
                  </a:lnTo>
                  <a:lnTo>
                    <a:pt x="133" y="112"/>
                  </a:lnTo>
                  <a:lnTo>
                    <a:pt x="115" y="115"/>
                  </a:lnTo>
                  <a:lnTo>
                    <a:pt x="57" y="115"/>
                  </a:lnTo>
                  <a:lnTo>
                    <a:pt x="40" y="112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7" name="Freeform 508"/>
            <p:cNvSpPr>
              <a:spLocks/>
            </p:cNvSpPr>
            <p:nvPr/>
          </p:nvSpPr>
          <p:spPr bwMode="auto">
            <a:xfrm>
              <a:off x="1963738" y="4583113"/>
              <a:ext cx="28575" cy="17462"/>
            </a:xfrm>
            <a:custGeom>
              <a:avLst/>
              <a:gdLst>
                <a:gd name="T0" fmla="*/ 58 w 173"/>
                <a:gd name="T1" fmla="*/ 0 h 114"/>
                <a:gd name="T2" fmla="*/ 116 w 173"/>
                <a:gd name="T3" fmla="*/ 0 h 114"/>
                <a:gd name="T4" fmla="*/ 133 w 173"/>
                <a:gd name="T5" fmla="*/ 3 h 114"/>
                <a:gd name="T6" fmla="*/ 150 w 173"/>
                <a:gd name="T7" fmla="*/ 11 h 114"/>
                <a:gd name="T8" fmla="*/ 162 w 173"/>
                <a:gd name="T9" fmla="*/ 24 h 114"/>
                <a:gd name="T10" fmla="*/ 170 w 173"/>
                <a:gd name="T11" fmla="*/ 39 h 114"/>
                <a:gd name="T12" fmla="*/ 173 w 173"/>
                <a:gd name="T13" fmla="*/ 57 h 114"/>
                <a:gd name="T14" fmla="*/ 170 w 173"/>
                <a:gd name="T15" fmla="*/ 76 h 114"/>
                <a:gd name="T16" fmla="*/ 162 w 173"/>
                <a:gd name="T17" fmla="*/ 91 h 114"/>
                <a:gd name="T18" fmla="*/ 150 w 173"/>
                <a:gd name="T19" fmla="*/ 104 h 114"/>
                <a:gd name="T20" fmla="*/ 133 w 173"/>
                <a:gd name="T21" fmla="*/ 111 h 114"/>
                <a:gd name="T22" fmla="*/ 116 w 173"/>
                <a:gd name="T23" fmla="*/ 114 h 114"/>
                <a:gd name="T24" fmla="*/ 58 w 173"/>
                <a:gd name="T25" fmla="*/ 114 h 114"/>
                <a:gd name="T26" fmla="*/ 40 w 173"/>
                <a:gd name="T27" fmla="*/ 111 h 114"/>
                <a:gd name="T28" fmla="*/ 24 w 173"/>
                <a:gd name="T29" fmla="*/ 104 h 114"/>
                <a:gd name="T30" fmla="*/ 12 w 173"/>
                <a:gd name="T31" fmla="*/ 91 h 114"/>
                <a:gd name="T32" fmla="*/ 3 w 173"/>
                <a:gd name="T33" fmla="*/ 76 h 114"/>
                <a:gd name="T34" fmla="*/ 0 w 173"/>
                <a:gd name="T35" fmla="*/ 57 h 114"/>
                <a:gd name="T36" fmla="*/ 3 w 173"/>
                <a:gd name="T37" fmla="*/ 39 h 114"/>
                <a:gd name="T38" fmla="*/ 12 w 173"/>
                <a:gd name="T39" fmla="*/ 24 h 114"/>
                <a:gd name="T40" fmla="*/ 24 w 173"/>
                <a:gd name="T41" fmla="*/ 11 h 114"/>
                <a:gd name="T42" fmla="*/ 40 w 173"/>
                <a:gd name="T43" fmla="*/ 3 h 114"/>
                <a:gd name="T44" fmla="*/ 58 w 173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3" h="114">
                  <a:moveTo>
                    <a:pt x="58" y="0"/>
                  </a:moveTo>
                  <a:lnTo>
                    <a:pt x="116" y="0"/>
                  </a:lnTo>
                  <a:lnTo>
                    <a:pt x="133" y="3"/>
                  </a:lnTo>
                  <a:lnTo>
                    <a:pt x="150" y="11"/>
                  </a:lnTo>
                  <a:lnTo>
                    <a:pt x="162" y="24"/>
                  </a:lnTo>
                  <a:lnTo>
                    <a:pt x="170" y="39"/>
                  </a:lnTo>
                  <a:lnTo>
                    <a:pt x="173" y="57"/>
                  </a:lnTo>
                  <a:lnTo>
                    <a:pt x="170" y="76"/>
                  </a:lnTo>
                  <a:lnTo>
                    <a:pt x="162" y="91"/>
                  </a:lnTo>
                  <a:lnTo>
                    <a:pt x="150" y="104"/>
                  </a:lnTo>
                  <a:lnTo>
                    <a:pt x="133" y="111"/>
                  </a:lnTo>
                  <a:lnTo>
                    <a:pt x="116" y="114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8" name="Freeform 509"/>
            <p:cNvSpPr>
              <a:spLocks/>
            </p:cNvSpPr>
            <p:nvPr/>
          </p:nvSpPr>
          <p:spPr bwMode="auto">
            <a:xfrm>
              <a:off x="2009775" y="4583113"/>
              <a:ext cx="36513" cy="17462"/>
            </a:xfrm>
            <a:custGeom>
              <a:avLst/>
              <a:gdLst>
                <a:gd name="T0" fmla="*/ 57 w 230"/>
                <a:gd name="T1" fmla="*/ 0 h 114"/>
                <a:gd name="T2" fmla="*/ 173 w 230"/>
                <a:gd name="T3" fmla="*/ 0 h 114"/>
                <a:gd name="T4" fmla="*/ 190 w 230"/>
                <a:gd name="T5" fmla="*/ 3 h 114"/>
                <a:gd name="T6" fmla="*/ 206 w 230"/>
                <a:gd name="T7" fmla="*/ 11 h 114"/>
                <a:gd name="T8" fmla="*/ 219 w 230"/>
                <a:gd name="T9" fmla="*/ 24 h 114"/>
                <a:gd name="T10" fmla="*/ 227 w 230"/>
                <a:gd name="T11" fmla="*/ 39 h 114"/>
                <a:gd name="T12" fmla="*/ 230 w 230"/>
                <a:gd name="T13" fmla="*/ 57 h 114"/>
                <a:gd name="T14" fmla="*/ 227 w 230"/>
                <a:gd name="T15" fmla="*/ 76 h 114"/>
                <a:gd name="T16" fmla="*/ 219 w 230"/>
                <a:gd name="T17" fmla="*/ 91 h 114"/>
                <a:gd name="T18" fmla="*/ 206 w 230"/>
                <a:gd name="T19" fmla="*/ 104 h 114"/>
                <a:gd name="T20" fmla="*/ 190 w 230"/>
                <a:gd name="T21" fmla="*/ 111 h 114"/>
                <a:gd name="T22" fmla="*/ 173 w 230"/>
                <a:gd name="T23" fmla="*/ 114 h 114"/>
                <a:gd name="T24" fmla="*/ 57 w 230"/>
                <a:gd name="T25" fmla="*/ 114 h 114"/>
                <a:gd name="T26" fmla="*/ 40 w 230"/>
                <a:gd name="T27" fmla="*/ 111 h 114"/>
                <a:gd name="T28" fmla="*/ 24 w 230"/>
                <a:gd name="T29" fmla="*/ 104 h 114"/>
                <a:gd name="T30" fmla="*/ 11 w 230"/>
                <a:gd name="T31" fmla="*/ 91 h 114"/>
                <a:gd name="T32" fmla="*/ 3 w 230"/>
                <a:gd name="T33" fmla="*/ 76 h 114"/>
                <a:gd name="T34" fmla="*/ 0 w 230"/>
                <a:gd name="T35" fmla="*/ 57 h 114"/>
                <a:gd name="T36" fmla="*/ 3 w 230"/>
                <a:gd name="T37" fmla="*/ 39 h 114"/>
                <a:gd name="T38" fmla="*/ 11 w 230"/>
                <a:gd name="T39" fmla="*/ 24 h 114"/>
                <a:gd name="T40" fmla="*/ 24 w 230"/>
                <a:gd name="T41" fmla="*/ 11 h 114"/>
                <a:gd name="T42" fmla="*/ 40 w 230"/>
                <a:gd name="T43" fmla="*/ 3 h 114"/>
                <a:gd name="T44" fmla="*/ 57 w 230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0" h="114">
                  <a:moveTo>
                    <a:pt x="57" y="0"/>
                  </a:moveTo>
                  <a:lnTo>
                    <a:pt x="173" y="0"/>
                  </a:lnTo>
                  <a:lnTo>
                    <a:pt x="190" y="3"/>
                  </a:lnTo>
                  <a:lnTo>
                    <a:pt x="206" y="11"/>
                  </a:lnTo>
                  <a:lnTo>
                    <a:pt x="219" y="24"/>
                  </a:lnTo>
                  <a:lnTo>
                    <a:pt x="227" y="39"/>
                  </a:lnTo>
                  <a:lnTo>
                    <a:pt x="230" y="57"/>
                  </a:lnTo>
                  <a:lnTo>
                    <a:pt x="227" y="76"/>
                  </a:lnTo>
                  <a:lnTo>
                    <a:pt x="219" y="91"/>
                  </a:lnTo>
                  <a:lnTo>
                    <a:pt x="206" y="104"/>
                  </a:lnTo>
                  <a:lnTo>
                    <a:pt x="190" y="111"/>
                  </a:lnTo>
                  <a:lnTo>
                    <a:pt x="173" y="114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9" name="Freeform 510"/>
            <p:cNvSpPr>
              <a:spLocks/>
            </p:cNvSpPr>
            <p:nvPr/>
          </p:nvSpPr>
          <p:spPr bwMode="auto">
            <a:xfrm>
              <a:off x="2065338" y="4583113"/>
              <a:ext cx="26988" cy="17462"/>
            </a:xfrm>
            <a:custGeom>
              <a:avLst/>
              <a:gdLst>
                <a:gd name="T0" fmla="*/ 57 w 173"/>
                <a:gd name="T1" fmla="*/ 0 h 114"/>
                <a:gd name="T2" fmla="*/ 115 w 173"/>
                <a:gd name="T3" fmla="*/ 0 h 114"/>
                <a:gd name="T4" fmla="*/ 133 w 173"/>
                <a:gd name="T5" fmla="*/ 3 h 114"/>
                <a:gd name="T6" fmla="*/ 149 w 173"/>
                <a:gd name="T7" fmla="*/ 11 h 114"/>
                <a:gd name="T8" fmla="*/ 161 w 173"/>
                <a:gd name="T9" fmla="*/ 24 h 114"/>
                <a:gd name="T10" fmla="*/ 170 w 173"/>
                <a:gd name="T11" fmla="*/ 39 h 114"/>
                <a:gd name="T12" fmla="*/ 173 w 173"/>
                <a:gd name="T13" fmla="*/ 57 h 114"/>
                <a:gd name="T14" fmla="*/ 170 w 173"/>
                <a:gd name="T15" fmla="*/ 76 h 114"/>
                <a:gd name="T16" fmla="*/ 161 w 173"/>
                <a:gd name="T17" fmla="*/ 91 h 114"/>
                <a:gd name="T18" fmla="*/ 149 w 173"/>
                <a:gd name="T19" fmla="*/ 104 h 114"/>
                <a:gd name="T20" fmla="*/ 133 w 173"/>
                <a:gd name="T21" fmla="*/ 111 h 114"/>
                <a:gd name="T22" fmla="*/ 115 w 173"/>
                <a:gd name="T23" fmla="*/ 114 h 114"/>
                <a:gd name="T24" fmla="*/ 57 w 173"/>
                <a:gd name="T25" fmla="*/ 114 h 114"/>
                <a:gd name="T26" fmla="*/ 40 w 173"/>
                <a:gd name="T27" fmla="*/ 111 h 114"/>
                <a:gd name="T28" fmla="*/ 24 w 173"/>
                <a:gd name="T29" fmla="*/ 104 h 114"/>
                <a:gd name="T30" fmla="*/ 11 w 173"/>
                <a:gd name="T31" fmla="*/ 91 h 114"/>
                <a:gd name="T32" fmla="*/ 3 w 173"/>
                <a:gd name="T33" fmla="*/ 76 h 114"/>
                <a:gd name="T34" fmla="*/ 0 w 173"/>
                <a:gd name="T35" fmla="*/ 57 h 114"/>
                <a:gd name="T36" fmla="*/ 3 w 173"/>
                <a:gd name="T37" fmla="*/ 39 h 114"/>
                <a:gd name="T38" fmla="*/ 11 w 173"/>
                <a:gd name="T39" fmla="*/ 24 h 114"/>
                <a:gd name="T40" fmla="*/ 24 w 173"/>
                <a:gd name="T41" fmla="*/ 11 h 114"/>
                <a:gd name="T42" fmla="*/ 40 w 173"/>
                <a:gd name="T43" fmla="*/ 3 h 114"/>
                <a:gd name="T44" fmla="*/ 57 w 173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3" h="114">
                  <a:moveTo>
                    <a:pt x="57" y="0"/>
                  </a:moveTo>
                  <a:lnTo>
                    <a:pt x="115" y="0"/>
                  </a:lnTo>
                  <a:lnTo>
                    <a:pt x="133" y="3"/>
                  </a:lnTo>
                  <a:lnTo>
                    <a:pt x="149" y="11"/>
                  </a:lnTo>
                  <a:lnTo>
                    <a:pt x="161" y="24"/>
                  </a:lnTo>
                  <a:lnTo>
                    <a:pt x="170" y="39"/>
                  </a:lnTo>
                  <a:lnTo>
                    <a:pt x="173" y="57"/>
                  </a:lnTo>
                  <a:lnTo>
                    <a:pt x="170" y="76"/>
                  </a:lnTo>
                  <a:lnTo>
                    <a:pt x="161" y="91"/>
                  </a:lnTo>
                  <a:lnTo>
                    <a:pt x="149" y="104"/>
                  </a:lnTo>
                  <a:lnTo>
                    <a:pt x="133" y="111"/>
                  </a:lnTo>
                  <a:lnTo>
                    <a:pt x="115" y="114"/>
                  </a:lnTo>
                  <a:lnTo>
                    <a:pt x="57" y="114"/>
                  </a:lnTo>
                  <a:lnTo>
                    <a:pt x="40" y="111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0" name="Freeform 511"/>
            <p:cNvSpPr>
              <a:spLocks/>
            </p:cNvSpPr>
            <p:nvPr/>
          </p:nvSpPr>
          <p:spPr bwMode="auto">
            <a:xfrm>
              <a:off x="2111375" y="4583113"/>
              <a:ext cx="36513" cy="17462"/>
            </a:xfrm>
            <a:custGeom>
              <a:avLst/>
              <a:gdLst>
                <a:gd name="T0" fmla="*/ 58 w 231"/>
                <a:gd name="T1" fmla="*/ 0 h 114"/>
                <a:gd name="T2" fmla="*/ 173 w 231"/>
                <a:gd name="T3" fmla="*/ 0 h 114"/>
                <a:gd name="T4" fmla="*/ 191 w 231"/>
                <a:gd name="T5" fmla="*/ 3 h 114"/>
                <a:gd name="T6" fmla="*/ 207 w 231"/>
                <a:gd name="T7" fmla="*/ 11 h 114"/>
                <a:gd name="T8" fmla="*/ 219 w 231"/>
                <a:gd name="T9" fmla="*/ 24 h 114"/>
                <a:gd name="T10" fmla="*/ 228 w 231"/>
                <a:gd name="T11" fmla="*/ 39 h 114"/>
                <a:gd name="T12" fmla="*/ 231 w 231"/>
                <a:gd name="T13" fmla="*/ 57 h 114"/>
                <a:gd name="T14" fmla="*/ 228 w 231"/>
                <a:gd name="T15" fmla="*/ 76 h 114"/>
                <a:gd name="T16" fmla="*/ 219 w 231"/>
                <a:gd name="T17" fmla="*/ 91 h 114"/>
                <a:gd name="T18" fmla="*/ 207 w 231"/>
                <a:gd name="T19" fmla="*/ 104 h 114"/>
                <a:gd name="T20" fmla="*/ 191 w 231"/>
                <a:gd name="T21" fmla="*/ 111 h 114"/>
                <a:gd name="T22" fmla="*/ 173 w 231"/>
                <a:gd name="T23" fmla="*/ 114 h 114"/>
                <a:gd name="T24" fmla="*/ 58 w 231"/>
                <a:gd name="T25" fmla="*/ 114 h 114"/>
                <a:gd name="T26" fmla="*/ 40 w 231"/>
                <a:gd name="T27" fmla="*/ 111 h 114"/>
                <a:gd name="T28" fmla="*/ 24 w 231"/>
                <a:gd name="T29" fmla="*/ 104 h 114"/>
                <a:gd name="T30" fmla="*/ 12 w 231"/>
                <a:gd name="T31" fmla="*/ 91 h 114"/>
                <a:gd name="T32" fmla="*/ 3 w 231"/>
                <a:gd name="T33" fmla="*/ 76 h 114"/>
                <a:gd name="T34" fmla="*/ 0 w 231"/>
                <a:gd name="T35" fmla="*/ 57 h 114"/>
                <a:gd name="T36" fmla="*/ 3 w 231"/>
                <a:gd name="T37" fmla="*/ 39 h 114"/>
                <a:gd name="T38" fmla="*/ 12 w 231"/>
                <a:gd name="T39" fmla="*/ 24 h 114"/>
                <a:gd name="T40" fmla="*/ 24 w 231"/>
                <a:gd name="T41" fmla="*/ 11 h 114"/>
                <a:gd name="T42" fmla="*/ 40 w 231"/>
                <a:gd name="T43" fmla="*/ 3 h 114"/>
                <a:gd name="T44" fmla="*/ 58 w 231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1" h="114">
                  <a:moveTo>
                    <a:pt x="58" y="0"/>
                  </a:moveTo>
                  <a:lnTo>
                    <a:pt x="173" y="0"/>
                  </a:lnTo>
                  <a:lnTo>
                    <a:pt x="191" y="3"/>
                  </a:lnTo>
                  <a:lnTo>
                    <a:pt x="207" y="11"/>
                  </a:lnTo>
                  <a:lnTo>
                    <a:pt x="219" y="24"/>
                  </a:lnTo>
                  <a:lnTo>
                    <a:pt x="228" y="39"/>
                  </a:lnTo>
                  <a:lnTo>
                    <a:pt x="231" y="57"/>
                  </a:lnTo>
                  <a:lnTo>
                    <a:pt x="228" y="76"/>
                  </a:lnTo>
                  <a:lnTo>
                    <a:pt x="219" y="91"/>
                  </a:lnTo>
                  <a:lnTo>
                    <a:pt x="207" y="104"/>
                  </a:lnTo>
                  <a:lnTo>
                    <a:pt x="191" y="111"/>
                  </a:lnTo>
                  <a:lnTo>
                    <a:pt x="173" y="114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1" name="Freeform 512"/>
            <p:cNvSpPr>
              <a:spLocks/>
            </p:cNvSpPr>
            <p:nvPr/>
          </p:nvSpPr>
          <p:spPr bwMode="auto">
            <a:xfrm>
              <a:off x="2165350" y="4583113"/>
              <a:ext cx="19050" cy="17462"/>
            </a:xfrm>
            <a:custGeom>
              <a:avLst/>
              <a:gdLst>
                <a:gd name="T0" fmla="*/ 58 w 115"/>
                <a:gd name="T1" fmla="*/ 0 h 113"/>
                <a:gd name="T2" fmla="*/ 72 w 115"/>
                <a:gd name="T3" fmla="*/ 2 h 113"/>
                <a:gd name="T4" fmla="*/ 86 w 115"/>
                <a:gd name="T5" fmla="*/ 7 h 113"/>
                <a:gd name="T6" fmla="*/ 99 w 115"/>
                <a:gd name="T7" fmla="*/ 15 h 113"/>
                <a:gd name="T8" fmla="*/ 108 w 115"/>
                <a:gd name="T9" fmla="*/ 28 h 113"/>
                <a:gd name="T10" fmla="*/ 113 w 115"/>
                <a:gd name="T11" fmla="*/ 41 h 113"/>
                <a:gd name="T12" fmla="*/ 115 w 115"/>
                <a:gd name="T13" fmla="*/ 56 h 113"/>
                <a:gd name="T14" fmla="*/ 113 w 115"/>
                <a:gd name="T15" fmla="*/ 71 h 113"/>
                <a:gd name="T16" fmla="*/ 108 w 115"/>
                <a:gd name="T17" fmla="*/ 85 h 113"/>
                <a:gd name="T18" fmla="*/ 99 w 115"/>
                <a:gd name="T19" fmla="*/ 97 h 113"/>
                <a:gd name="T20" fmla="*/ 86 w 115"/>
                <a:gd name="T21" fmla="*/ 106 h 113"/>
                <a:gd name="T22" fmla="*/ 72 w 115"/>
                <a:gd name="T23" fmla="*/ 111 h 113"/>
                <a:gd name="T24" fmla="*/ 58 w 115"/>
                <a:gd name="T25" fmla="*/ 113 h 113"/>
                <a:gd name="T26" fmla="*/ 43 w 115"/>
                <a:gd name="T27" fmla="*/ 111 h 113"/>
                <a:gd name="T28" fmla="*/ 29 w 115"/>
                <a:gd name="T29" fmla="*/ 106 h 113"/>
                <a:gd name="T30" fmla="*/ 17 w 115"/>
                <a:gd name="T31" fmla="*/ 97 h 113"/>
                <a:gd name="T32" fmla="*/ 7 w 115"/>
                <a:gd name="T33" fmla="*/ 85 h 113"/>
                <a:gd name="T34" fmla="*/ 2 w 115"/>
                <a:gd name="T35" fmla="*/ 71 h 113"/>
                <a:gd name="T36" fmla="*/ 0 w 115"/>
                <a:gd name="T37" fmla="*/ 56 h 113"/>
                <a:gd name="T38" fmla="*/ 2 w 115"/>
                <a:gd name="T39" fmla="*/ 41 h 113"/>
                <a:gd name="T40" fmla="*/ 7 w 115"/>
                <a:gd name="T41" fmla="*/ 28 h 113"/>
                <a:gd name="T42" fmla="*/ 17 w 115"/>
                <a:gd name="T43" fmla="*/ 15 h 113"/>
                <a:gd name="T44" fmla="*/ 28 w 115"/>
                <a:gd name="T45" fmla="*/ 7 h 113"/>
                <a:gd name="T46" fmla="*/ 43 w 115"/>
                <a:gd name="T47" fmla="*/ 2 h 113"/>
                <a:gd name="T48" fmla="*/ 58 w 115"/>
                <a:gd name="T4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5" h="113">
                  <a:moveTo>
                    <a:pt x="58" y="0"/>
                  </a:moveTo>
                  <a:lnTo>
                    <a:pt x="72" y="2"/>
                  </a:lnTo>
                  <a:lnTo>
                    <a:pt x="86" y="7"/>
                  </a:lnTo>
                  <a:lnTo>
                    <a:pt x="99" y="15"/>
                  </a:lnTo>
                  <a:lnTo>
                    <a:pt x="108" y="28"/>
                  </a:lnTo>
                  <a:lnTo>
                    <a:pt x="113" y="41"/>
                  </a:lnTo>
                  <a:lnTo>
                    <a:pt x="115" y="56"/>
                  </a:lnTo>
                  <a:lnTo>
                    <a:pt x="113" y="71"/>
                  </a:lnTo>
                  <a:lnTo>
                    <a:pt x="108" y="85"/>
                  </a:lnTo>
                  <a:lnTo>
                    <a:pt x="99" y="97"/>
                  </a:lnTo>
                  <a:lnTo>
                    <a:pt x="86" y="106"/>
                  </a:lnTo>
                  <a:lnTo>
                    <a:pt x="72" y="111"/>
                  </a:lnTo>
                  <a:lnTo>
                    <a:pt x="58" y="113"/>
                  </a:lnTo>
                  <a:lnTo>
                    <a:pt x="43" y="111"/>
                  </a:lnTo>
                  <a:lnTo>
                    <a:pt x="29" y="106"/>
                  </a:lnTo>
                  <a:lnTo>
                    <a:pt x="17" y="97"/>
                  </a:lnTo>
                  <a:lnTo>
                    <a:pt x="7" y="85"/>
                  </a:lnTo>
                  <a:lnTo>
                    <a:pt x="2" y="71"/>
                  </a:lnTo>
                  <a:lnTo>
                    <a:pt x="0" y="56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7" y="15"/>
                  </a:lnTo>
                  <a:lnTo>
                    <a:pt x="28" y="7"/>
                  </a:lnTo>
                  <a:lnTo>
                    <a:pt x="43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2" name="Freeform 513"/>
            <p:cNvSpPr>
              <a:spLocks/>
            </p:cNvSpPr>
            <p:nvPr/>
          </p:nvSpPr>
          <p:spPr bwMode="auto">
            <a:xfrm>
              <a:off x="1963738" y="4483100"/>
              <a:ext cx="220663" cy="17462"/>
            </a:xfrm>
            <a:custGeom>
              <a:avLst/>
              <a:gdLst>
                <a:gd name="T0" fmla="*/ 58 w 1384"/>
                <a:gd name="T1" fmla="*/ 0 h 115"/>
                <a:gd name="T2" fmla="*/ 1327 w 1384"/>
                <a:gd name="T3" fmla="*/ 0 h 115"/>
                <a:gd name="T4" fmla="*/ 1344 w 1384"/>
                <a:gd name="T5" fmla="*/ 3 h 115"/>
                <a:gd name="T6" fmla="*/ 1360 w 1384"/>
                <a:gd name="T7" fmla="*/ 12 h 115"/>
                <a:gd name="T8" fmla="*/ 1373 w 1384"/>
                <a:gd name="T9" fmla="*/ 24 h 115"/>
                <a:gd name="T10" fmla="*/ 1381 w 1384"/>
                <a:gd name="T11" fmla="*/ 40 h 115"/>
                <a:gd name="T12" fmla="*/ 1384 w 1384"/>
                <a:gd name="T13" fmla="*/ 58 h 115"/>
                <a:gd name="T14" fmla="*/ 1381 w 1384"/>
                <a:gd name="T15" fmla="*/ 75 h 115"/>
                <a:gd name="T16" fmla="*/ 1373 w 1384"/>
                <a:gd name="T17" fmla="*/ 92 h 115"/>
                <a:gd name="T18" fmla="*/ 1360 w 1384"/>
                <a:gd name="T19" fmla="*/ 104 h 115"/>
                <a:gd name="T20" fmla="*/ 1344 w 1384"/>
                <a:gd name="T21" fmla="*/ 112 h 115"/>
                <a:gd name="T22" fmla="*/ 1327 w 1384"/>
                <a:gd name="T23" fmla="*/ 115 h 115"/>
                <a:gd name="T24" fmla="*/ 58 w 1384"/>
                <a:gd name="T25" fmla="*/ 115 h 115"/>
                <a:gd name="T26" fmla="*/ 40 w 1384"/>
                <a:gd name="T27" fmla="*/ 112 h 115"/>
                <a:gd name="T28" fmla="*/ 24 w 1384"/>
                <a:gd name="T29" fmla="*/ 104 h 115"/>
                <a:gd name="T30" fmla="*/ 12 w 1384"/>
                <a:gd name="T31" fmla="*/ 92 h 115"/>
                <a:gd name="T32" fmla="*/ 3 w 1384"/>
                <a:gd name="T33" fmla="*/ 75 h 115"/>
                <a:gd name="T34" fmla="*/ 0 w 1384"/>
                <a:gd name="T35" fmla="*/ 58 h 115"/>
                <a:gd name="T36" fmla="*/ 3 w 1384"/>
                <a:gd name="T37" fmla="*/ 40 h 115"/>
                <a:gd name="T38" fmla="*/ 12 w 1384"/>
                <a:gd name="T39" fmla="*/ 24 h 115"/>
                <a:gd name="T40" fmla="*/ 24 w 1384"/>
                <a:gd name="T41" fmla="*/ 12 h 115"/>
                <a:gd name="T42" fmla="*/ 40 w 1384"/>
                <a:gd name="T43" fmla="*/ 3 h 115"/>
                <a:gd name="T44" fmla="*/ 58 w 1384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84" h="115">
                  <a:moveTo>
                    <a:pt x="58" y="0"/>
                  </a:moveTo>
                  <a:lnTo>
                    <a:pt x="1327" y="0"/>
                  </a:lnTo>
                  <a:lnTo>
                    <a:pt x="1344" y="3"/>
                  </a:lnTo>
                  <a:lnTo>
                    <a:pt x="1360" y="12"/>
                  </a:lnTo>
                  <a:lnTo>
                    <a:pt x="1373" y="24"/>
                  </a:lnTo>
                  <a:lnTo>
                    <a:pt x="1381" y="40"/>
                  </a:lnTo>
                  <a:lnTo>
                    <a:pt x="1384" y="58"/>
                  </a:lnTo>
                  <a:lnTo>
                    <a:pt x="1381" y="75"/>
                  </a:lnTo>
                  <a:lnTo>
                    <a:pt x="1373" y="92"/>
                  </a:lnTo>
                  <a:lnTo>
                    <a:pt x="1360" y="104"/>
                  </a:lnTo>
                  <a:lnTo>
                    <a:pt x="1344" y="112"/>
                  </a:lnTo>
                  <a:lnTo>
                    <a:pt x="1327" y="115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3" name="Freeform 514"/>
            <p:cNvSpPr>
              <a:spLocks/>
            </p:cNvSpPr>
            <p:nvPr/>
          </p:nvSpPr>
          <p:spPr bwMode="auto">
            <a:xfrm>
              <a:off x="1963738" y="4537075"/>
              <a:ext cx="220663" cy="17462"/>
            </a:xfrm>
            <a:custGeom>
              <a:avLst/>
              <a:gdLst>
                <a:gd name="T0" fmla="*/ 58 w 1384"/>
                <a:gd name="T1" fmla="*/ 0 h 115"/>
                <a:gd name="T2" fmla="*/ 1327 w 1384"/>
                <a:gd name="T3" fmla="*/ 0 h 115"/>
                <a:gd name="T4" fmla="*/ 1344 w 1384"/>
                <a:gd name="T5" fmla="*/ 3 h 115"/>
                <a:gd name="T6" fmla="*/ 1360 w 1384"/>
                <a:gd name="T7" fmla="*/ 12 h 115"/>
                <a:gd name="T8" fmla="*/ 1373 w 1384"/>
                <a:gd name="T9" fmla="*/ 24 h 115"/>
                <a:gd name="T10" fmla="*/ 1381 w 1384"/>
                <a:gd name="T11" fmla="*/ 40 h 115"/>
                <a:gd name="T12" fmla="*/ 1384 w 1384"/>
                <a:gd name="T13" fmla="*/ 57 h 115"/>
                <a:gd name="T14" fmla="*/ 1381 w 1384"/>
                <a:gd name="T15" fmla="*/ 76 h 115"/>
                <a:gd name="T16" fmla="*/ 1373 w 1384"/>
                <a:gd name="T17" fmla="*/ 92 h 115"/>
                <a:gd name="T18" fmla="*/ 1360 w 1384"/>
                <a:gd name="T19" fmla="*/ 104 h 115"/>
                <a:gd name="T20" fmla="*/ 1344 w 1384"/>
                <a:gd name="T21" fmla="*/ 112 h 115"/>
                <a:gd name="T22" fmla="*/ 1327 w 1384"/>
                <a:gd name="T23" fmla="*/ 115 h 115"/>
                <a:gd name="T24" fmla="*/ 58 w 1384"/>
                <a:gd name="T25" fmla="*/ 115 h 115"/>
                <a:gd name="T26" fmla="*/ 40 w 1384"/>
                <a:gd name="T27" fmla="*/ 112 h 115"/>
                <a:gd name="T28" fmla="*/ 24 w 1384"/>
                <a:gd name="T29" fmla="*/ 104 h 115"/>
                <a:gd name="T30" fmla="*/ 12 w 1384"/>
                <a:gd name="T31" fmla="*/ 92 h 115"/>
                <a:gd name="T32" fmla="*/ 3 w 1384"/>
                <a:gd name="T33" fmla="*/ 76 h 115"/>
                <a:gd name="T34" fmla="*/ 0 w 1384"/>
                <a:gd name="T35" fmla="*/ 57 h 115"/>
                <a:gd name="T36" fmla="*/ 3 w 1384"/>
                <a:gd name="T37" fmla="*/ 40 h 115"/>
                <a:gd name="T38" fmla="*/ 12 w 1384"/>
                <a:gd name="T39" fmla="*/ 24 h 115"/>
                <a:gd name="T40" fmla="*/ 24 w 1384"/>
                <a:gd name="T41" fmla="*/ 12 h 115"/>
                <a:gd name="T42" fmla="*/ 40 w 1384"/>
                <a:gd name="T43" fmla="*/ 3 h 115"/>
                <a:gd name="T44" fmla="*/ 58 w 1384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84" h="115">
                  <a:moveTo>
                    <a:pt x="58" y="0"/>
                  </a:moveTo>
                  <a:lnTo>
                    <a:pt x="1327" y="0"/>
                  </a:lnTo>
                  <a:lnTo>
                    <a:pt x="1344" y="3"/>
                  </a:lnTo>
                  <a:lnTo>
                    <a:pt x="1360" y="12"/>
                  </a:lnTo>
                  <a:lnTo>
                    <a:pt x="1373" y="24"/>
                  </a:lnTo>
                  <a:lnTo>
                    <a:pt x="1381" y="40"/>
                  </a:lnTo>
                  <a:lnTo>
                    <a:pt x="1384" y="57"/>
                  </a:lnTo>
                  <a:lnTo>
                    <a:pt x="1381" y="76"/>
                  </a:lnTo>
                  <a:lnTo>
                    <a:pt x="1373" y="92"/>
                  </a:lnTo>
                  <a:lnTo>
                    <a:pt x="1360" y="104"/>
                  </a:lnTo>
                  <a:lnTo>
                    <a:pt x="1344" y="112"/>
                  </a:lnTo>
                  <a:lnTo>
                    <a:pt x="1327" y="115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78" name="Group 1177"/>
          <p:cNvGrpSpPr/>
          <p:nvPr/>
        </p:nvGrpSpPr>
        <p:grpSpPr>
          <a:xfrm>
            <a:off x="672314" y="4310709"/>
            <a:ext cx="547687" cy="400050"/>
            <a:chOff x="687388" y="4310063"/>
            <a:chExt cx="547687" cy="4000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58" name="Freeform 519"/>
            <p:cNvSpPr>
              <a:spLocks noEditPoints="1"/>
            </p:cNvSpPr>
            <p:nvPr/>
          </p:nvSpPr>
          <p:spPr bwMode="auto">
            <a:xfrm>
              <a:off x="687388" y="4310063"/>
              <a:ext cx="547687" cy="400050"/>
            </a:xfrm>
            <a:custGeom>
              <a:avLst/>
              <a:gdLst>
                <a:gd name="T0" fmla="*/ 137 w 3450"/>
                <a:gd name="T1" fmla="*/ 2351 h 2522"/>
                <a:gd name="T2" fmla="*/ 243 w 3450"/>
                <a:gd name="T3" fmla="*/ 2407 h 2522"/>
                <a:gd name="T4" fmla="*/ 3297 w 3450"/>
                <a:gd name="T5" fmla="*/ 2370 h 2522"/>
                <a:gd name="T6" fmla="*/ 3335 w 3450"/>
                <a:gd name="T7" fmla="*/ 860 h 2522"/>
                <a:gd name="T8" fmla="*/ 127 w 3450"/>
                <a:gd name="T9" fmla="*/ 712 h 2522"/>
                <a:gd name="T10" fmla="*/ 206 w 3450"/>
                <a:gd name="T11" fmla="*/ 700 h 2522"/>
                <a:gd name="T12" fmla="*/ 463 w 3450"/>
                <a:gd name="T13" fmla="*/ 728 h 2522"/>
                <a:gd name="T14" fmla="*/ 535 w 3450"/>
                <a:gd name="T15" fmla="*/ 691 h 2522"/>
                <a:gd name="T16" fmla="*/ 805 w 3450"/>
                <a:gd name="T17" fmla="*/ 745 h 2522"/>
                <a:gd name="T18" fmla="*/ 863 w 3450"/>
                <a:gd name="T19" fmla="*/ 688 h 2522"/>
                <a:gd name="T20" fmla="*/ 920 w 3450"/>
                <a:gd name="T21" fmla="*/ 745 h 2522"/>
                <a:gd name="T22" fmla="*/ 1190 w 3450"/>
                <a:gd name="T23" fmla="*/ 691 h 2522"/>
                <a:gd name="T24" fmla="*/ 1262 w 3450"/>
                <a:gd name="T25" fmla="*/ 728 h 2522"/>
                <a:gd name="T26" fmla="*/ 1519 w 3450"/>
                <a:gd name="T27" fmla="*/ 700 h 2522"/>
                <a:gd name="T28" fmla="*/ 1599 w 3450"/>
                <a:gd name="T29" fmla="*/ 712 h 2522"/>
                <a:gd name="T30" fmla="*/ 1852 w 3450"/>
                <a:gd name="T31" fmla="*/ 712 h 2522"/>
                <a:gd name="T32" fmla="*/ 1931 w 3450"/>
                <a:gd name="T33" fmla="*/ 700 h 2522"/>
                <a:gd name="T34" fmla="*/ 2188 w 3450"/>
                <a:gd name="T35" fmla="*/ 728 h 2522"/>
                <a:gd name="T36" fmla="*/ 2260 w 3450"/>
                <a:gd name="T37" fmla="*/ 691 h 2522"/>
                <a:gd name="T38" fmla="*/ 2530 w 3450"/>
                <a:gd name="T39" fmla="*/ 745 h 2522"/>
                <a:gd name="T40" fmla="*/ 2588 w 3450"/>
                <a:gd name="T41" fmla="*/ 688 h 2522"/>
                <a:gd name="T42" fmla="*/ 2645 w 3450"/>
                <a:gd name="T43" fmla="*/ 745 h 2522"/>
                <a:gd name="T44" fmla="*/ 2915 w 3450"/>
                <a:gd name="T45" fmla="*/ 691 h 2522"/>
                <a:gd name="T46" fmla="*/ 2987 w 3450"/>
                <a:gd name="T47" fmla="*/ 728 h 2522"/>
                <a:gd name="T48" fmla="*/ 3244 w 3450"/>
                <a:gd name="T49" fmla="*/ 700 h 2522"/>
                <a:gd name="T50" fmla="*/ 3324 w 3450"/>
                <a:gd name="T51" fmla="*/ 712 h 2522"/>
                <a:gd name="T52" fmla="*/ 3324 w 3450"/>
                <a:gd name="T53" fmla="*/ 436 h 2522"/>
                <a:gd name="T54" fmla="*/ 3244 w 3450"/>
                <a:gd name="T55" fmla="*/ 447 h 2522"/>
                <a:gd name="T56" fmla="*/ 2987 w 3450"/>
                <a:gd name="T57" fmla="*/ 420 h 2522"/>
                <a:gd name="T58" fmla="*/ 2915 w 3450"/>
                <a:gd name="T59" fmla="*/ 456 h 2522"/>
                <a:gd name="T60" fmla="*/ 2645 w 3450"/>
                <a:gd name="T61" fmla="*/ 401 h 2522"/>
                <a:gd name="T62" fmla="*/ 2588 w 3450"/>
                <a:gd name="T63" fmla="*/ 459 h 2522"/>
                <a:gd name="T64" fmla="*/ 2530 w 3450"/>
                <a:gd name="T65" fmla="*/ 401 h 2522"/>
                <a:gd name="T66" fmla="*/ 2260 w 3450"/>
                <a:gd name="T67" fmla="*/ 456 h 2522"/>
                <a:gd name="T68" fmla="*/ 2188 w 3450"/>
                <a:gd name="T69" fmla="*/ 420 h 2522"/>
                <a:gd name="T70" fmla="*/ 1931 w 3450"/>
                <a:gd name="T71" fmla="*/ 447 h 2522"/>
                <a:gd name="T72" fmla="*/ 1852 w 3450"/>
                <a:gd name="T73" fmla="*/ 436 h 2522"/>
                <a:gd name="T74" fmla="*/ 1599 w 3450"/>
                <a:gd name="T75" fmla="*/ 436 h 2522"/>
                <a:gd name="T76" fmla="*/ 1519 w 3450"/>
                <a:gd name="T77" fmla="*/ 447 h 2522"/>
                <a:gd name="T78" fmla="*/ 1262 w 3450"/>
                <a:gd name="T79" fmla="*/ 420 h 2522"/>
                <a:gd name="T80" fmla="*/ 1190 w 3450"/>
                <a:gd name="T81" fmla="*/ 456 h 2522"/>
                <a:gd name="T82" fmla="*/ 920 w 3450"/>
                <a:gd name="T83" fmla="*/ 401 h 2522"/>
                <a:gd name="T84" fmla="*/ 863 w 3450"/>
                <a:gd name="T85" fmla="*/ 459 h 2522"/>
                <a:gd name="T86" fmla="*/ 805 w 3450"/>
                <a:gd name="T87" fmla="*/ 401 h 2522"/>
                <a:gd name="T88" fmla="*/ 535 w 3450"/>
                <a:gd name="T89" fmla="*/ 456 h 2522"/>
                <a:gd name="T90" fmla="*/ 463 w 3450"/>
                <a:gd name="T91" fmla="*/ 420 h 2522"/>
                <a:gd name="T92" fmla="*/ 206 w 3450"/>
                <a:gd name="T93" fmla="*/ 447 h 2522"/>
                <a:gd name="T94" fmla="*/ 127 w 3450"/>
                <a:gd name="T95" fmla="*/ 436 h 2522"/>
                <a:gd name="T96" fmla="*/ 193 w 3450"/>
                <a:gd name="T97" fmla="*/ 125 h 2522"/>
                <a:gd name="T98" fmla="*/ 118 w 3450"/>
                <a:gd name="T99" fmla="*/ 217 h 2522"/>
                <a:gd name="T100" fmla="*/ 3332 w 3450"/>
                <a:gd name="T101" fmla="*/ 217 h 2522"/>
                <a:gd name="T102" fmla="*/ 3257 w 3450"/>
                <a:gd name="T103" fmla="*/ 125 h 2522"/>
                <a:gd name="T104" fmla="*/ 3207 w 3450"/>
                <a:gd name="T105" fmla="*/ 0 h 2522"/>
                <a:gd name="T106" fmla="*/ 3379 w 3450"/>
                <a:gd name="T107" fmla="*/ 71 h 2522"/>
                <a:gd name="T108" fmla="*/ 3450 w 3450"/>
                <a:gd name="T109" fmla="*/ 242 h 2522"/>
                <a:gd name="T110" fmla="*/ 3403 w 3450"/>
                <a:gd name="T111" fmla="*/ 2423 h 2522"/>
                <a:gd name="T112" fmla="*/ 3247 w 3450"/>
                <a:gd name="T113" fmla="*/ 2519 h 2522"/>
                <a:gd name="T114" fmla="*/ 131 w 3450"/>
                <a:gd name="T115" fmla="*/ 2495 h 2522"/>
                <a:gd name="T116" fmla="*/ 13 w 3450"/>
                <a:gd name="T117" fmla="*/ 2356 h 2522"/>
                <a:gd name="T118" fmla="*/ 13 w 3450"/>
                <a:gd name="T119" fmla="*/ 166 h 2522"/>
                <a:gd name="T120" fmla="*/ 131 w 3450"/>
                <a:gd name="T121" fmla="*/ 27 h 2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50" h="2522">
                  <a:moveTo>
                    <a:pt x="115" y="860"/>
                  </a:moveTo>
                  <a:lnTo>
                    <a:pt x="115" y="2280"/>
                  </a:lnTo>
                  <a:lnTo>
                    <a:pt x="118" y="2306"/>
                  </a:lnTo>
                  <a:lnTo>
                    <a:pt x="125" y="2330"/>
                  </a:lnTo>
                  <a:lnTo>
                    <a:pt x="137" y="2351"/>
                  </a:lnTo>
                  <a:lnTo>
                    <a:pt x="153" y="2370"/>
                  </a:lnTo>
                  <a:lnTo>
                    <a:pt x="171" y="2386"/>
                  </a:lnTo>
                  <a:lnTo>
                    <a:pt x="193" y="2398"/>
                  </a:lnTo>
                  <a:lnTo>
                    <a:pt x="216" y="2405"/>
                  </a:lnTo>
                  <a:lnTo>
                    <a:pt x="243" y="2407"/>
                  </a:lnTo>
                  <a:lnTo>
                    <a:pt x="3207" y="2407"/>
                  </a:lnTo>
                  <a:lnTo>
                    <a:pt x="3234" y="2405"/>
                  </a:lnTo>
                  <a:lnTo>
                    <a:pt x="3257" y="2398"/>
                  </a:lnTo>
                  <a:lnTo>
                    <a:pt x="3279" y="2386"/>
                  </a:lnTo>
                  <a:lnTo>
                    <a:pt x="3297" y="2370"/>
                  </a:lnTo>
                  <a:lnTo>
                    <a:pt x="3313" y="2351"/>
                  </a:lnTo>
                  <a:lnTo>
                    <a:pt x="3325" y="2330"/>
                  </a:lnTo>
                  <a:lnTo>
                    <a:pt x="3332" y="2306"/>
                  </a:lnTo>
                  <a:lnTo>
                    <a:pt x="3335" y="2280"/>
                  </a:lnTo>
                  <a:lnTo>
                    <a:pt x="3335" y="860"/>
                  </a:lnTo>
                  <a:lnTo>
                    <a:pt x="115" y="860"/>
                  </a:lnTo>
                  <a:close/>
                  <a:moveTo>
                    <a:pt x="115" y="401"/>
                  </a:moveTo>
                  <a:lnTo>
                    <a:pt x="115" y="745"/>
                  </a:lnTo>
                  <a:lnTo>
                    <a:pt x="118" y="728"/>
                  </a:lnTo>
                  <a:lnTo>
                    <a:pt x="127" y="712"/>
                  </a:lnTo>
                  <a:lnTo>
                    <a:pt x="139" y="700"/>
                  </a:lnTo>
                  <a:lnTo>
                    <a:pt x="155" y="691"/>
                  </a:lnTo>
                  <a:lnTo>
                    <a:pt x="173" y="688"/>
                  </a:lnTo>
                  <a:lnTo>
                    <a:pt x="190" y="691"/>
                  </a:lnTo>
                  <a:lnTo>
                    <a:pt x="206" y="700"/>
                  </a:lnTo>
                  <a:lnTo>
                    <a:pt x="219" y="712"/>
                  </a:lnTo>
                  <a:lnTo>
                    <a:pt x="227" y="728"/>
                  </a:lnTo>
                  <a:lnTo>
                    <a:pt x="230" y="745"/>
                  </a:lnTo>
                  <a:lnTo>
                    <a:pt x="460" y="745"/>
                  </a:lnTo>
                  <a:lnTo>
                    <a:pt x="463" y="728"/>
                  </a:lnTo>
                  <a:lnTo>
                    <a:pt x="472" y="712"/>
                  </a:lnTo>
                  <a:lnTo>
                    <a:pt x="483" y="700"/>
                  </a:lnTo>
                  <a:lnTo>
                    <a:pt x="500" y="691"/>
                  </a:lnTo>
                  <a:lnTo>
                    <a:pt x="518" y="688"/>
                  </a:lnTo>
                  <a:lnTo>
                    <a:pt x="535" y="691"/>
                  </a:lnTo>
                  <a:lnTo>
                    <a:pt x="551" y="700"/>
                  </a:lnTo>
                  <a:lnTo>
                    <a:pt x="564" y="712"/>
                  </a:lnTo>
                  <a:lnTo>
                    <a:pt x="572" y="728"/>
                  </a:lnTo>
                  <a:lnTo>
                    <a:pt x="575" y="745"/>
                  </a:lnTo>
                  <a:lnTo>
                    <a:pt x="805" y="745"/>
                  </a:lnTo>
                  <a:lnTo>
                    <a:pt x="808" y="728"/>
                  </a:lnTo>
                  <a:lnTo>
                    <a:pt x="817" y="712"/>
                  </a:lnTo>
                  <a:lnTo>
                    <a:pt x="829" y="700"/>
                  </a:lnTo>
                  <a:lnTo>
                    <a:pt x="845" y="691"/>
                  </a:lnTo>
                  <a:lnTo>
                    <a:pt x="863" y="688"/>
                  </a:lnTo>
                  <a:lnTo>
                    <a:pt x="880" y="691"/>
                  </a:lnTo>
                  <a:lnTo>
                    <a:pt x="896" y="700"/>
                  </a:lnTo>
                  <a:lnTo>
                    <a:pt x="909" y="712"/>
                  </a:lnTo>
                  <a:lnTo>
                    <a:pt x="917" y="728"/>
                  </a:lnTo>
                  <a:lnTo>
                    <a:pt x="920" y="745"/>
                  </a:lnTo>
                  <a:lnTo>
                    <a:pt x="1150" y="745"/>
                  </a:lnTo>
                  <a:lnTo>
                    <a:pt x="1153" y="728"/>
                  </a:lnTo>
                  <a:lnTo>
                    <a:pt x="1162" y="712"/>
                  </a:lnTo>
                  <a:lnTo>
                    <a:pt x="1174" y="700"/>
                  </a:lnTo>
                  <a:lnTo>
                    <a:pt x="1190" y="691"/>
                  </a:lnTo>
                  <a:lnTo>
                    <a:pt x="1208" y="688"/>
                  </a:lnTo>
                  <a:lnTo>
                    <a:pt x="1225" y="691"/>
                  </a:lnTo>
                  <a:lnTo>
                    <a:pt x="1242" y="700"/>
                  </a:lnTo>
                  <a:lnTo>
                    <a:pt x="1254" y="712"/>
                  </a:lnTo>
                  <a:lnTo>
                    <a:pt x="1262" y="728"/>
                  </a:lnTo>
                  <a:lnTo>
                    <a:pt x="1265" y="745"/>
                  </a:lnTo>
                  <a:lnTo>
                    <a:pt x="1495" y="745"/>
                  </a:lnTo>
                  <a:lnTo>
                    <a:pt x="1498" y="728"/>
                  </a:lnTo>
                  <a:lnTo>
                    <a:pt x="1507" y="712"/>
                  </a:lnTo>
                  <a:lnTo>
                    <a:pt x="1519" y="700"/>
                  </a:lnTo>
                  <a:lnTo>
                    <a:pt x="1535" y="691"/>
                  </a:lnTo>
                  <a:lnTo>
                    <a:pt x="1553" y="688"/>
                  </a:lnTo>
                  <a:lnTo>
                    <a:pt x="1570" y="691"/>
                  </a:lnTo>
                  <a:lnTo>
                    <a:pt x="1586" y="700"/>
                  </a:lnTo>
                  <a:lnTo>
                    <a:pt x="1599" y="712"/>
                  </a:lnTo>
                  <a:lnTo>
                    <a:pt x="1607" y="728"/>
                  </a:lnTo>
                  <a:lnTo>
                    <a:pt x="1610" y="745"/>
                  </a:lnTo>
                  <a:lnTo>
                    <a:pt x="1840" y="745"/>
                  </a:lnTo>
                  <a:lnTo>
                    <a:pt x="1843" y="728"/>
                  </a:lnTo>
                  <a:lnTo>
                    <a:pt x="1852" y="712"/>
                  </a:lnTo>
                  <a:lnTo>
                    <a:pt x="1864" y="700"/>
                  </a:lnTo>
                  <a:lnTo>
                    <a:pt x="1880" y="691"/>
                  </a:lnTo>
                  <a:lnTo>
                    <a:pt x="1898" y="688"/>
                  </a:lnTo>
                  <a:lnTo>
                    <a:pt x="1915" y="691"/>
                  </a:lnTo>
                  <a:lnTo>
                    <a:pt x="1931" y="700"/>
                  </a:lnTo>
                  <a:lnTo>
                    <a:pt x="1944" y="712"/>
                  </a:lnTo>
                  <a:lnTo>
                    <a:pt x="1952" y="728"/>
                  </a:lnTo>
                  <a:lnTo>
                    <a:pt x="1955" y="745"/>
                  </a:lnTo>
                  <a:lnTo>
                    <a:pt x="2185" y="745"/>
                  </a:lnTo>
                  <a:lnTo>
                    <a:pt x="2188" y="728"/>
                  </a:lnTo>
                  <a:lnTo>
                    <a:pt x="2197" y="712"/>
                  </a:lnTo>
                  <a:lnTo>
                    <a:pt x="2208" y="700"/>
                  </a:lnTo>
                  <a:lnTo>
                    <a:pt x="2225" y="691"/>
                  </a:lnTo>
                  <a:lnTo>
                    <a:pt x="2243" y="688"/>
                  </a:lnTo>
                  <a:lnTo>
                    <a:pt x="2260" y="691"/>
                  </a:lnTo>
                  <a:lnTo>
                    <a:pt x="2276" y="700"/>
                  </a:lnTo>
                  <a:lnTo>
                    <a:pt x="2289" y="712"/>
                  </a:lnTo>
                  <a:lnTo>
                    <a:pt x="2297" y="728"/>
                  </a:lnTo>
                  <a:lnTo>
                    <a:pt x="2300" y="745"/>
                  </a:lnTo>
                  <a:lnTo>
                    <a:pt x="2530" y="745"/>
                  </a:lnTo>
                  <a:lnTo>
                    <a:pt x="2533" y="728"/>
                  </a:lnTo>
                  <a:lnTo>
                    <a:pt x="2542" y="712"/>
                  </a:lnTo>
                  <a:lnTo>
                    <a:pt x="2554" y="700"/>
                  </a:lnTo>
                  <a:lnTo>
                    <a:pt x="2570" y="691"/>
                  </a:lnTo>
                  <a:lnTo>
                    <a:pt x="2588" y="688"/>
                  </a:lnTo>
                  <a:lnTo>
                    <a:pt x="2605" y="691"/>
                  </a:lnTo>
                  <a:lnTo>
                    <a:pt x="2621" y="700"/>
                  </a:lnTo>
                  <a:lnTo>
                    <a:pt x="2634" y="712"/>
                  </a:lnTo>
                  <a:lnTo>
                    <a:pt x="2642" y="728"/>
                  </a:lnTo>
                  <a:lnTo>
                    <a:pt x="2645" y="745"/>
                  </a:lnTo>
                  <a:lnTo>
                    <a:pt x="2875" y="745"/>
                  </a:lnTo>
                  <a:lnTo>
                    <a:pt x="2878" y="728"/>
                  </a:lnTo>
                  <a:lnTo>
                    <a:pt x="2887" y="712"/>
                  </a:lnTo>
                  <a:lnTo>
                    <a:pt x="2899" y="700"/>
                  </a:lnTo>
                  <a:lnTo>
                    <a:pt x="2915" y="691"/>
                  </a:lnTo>
                  <a:lnTo>
                    <a:pt x="2933" y="688"/>
                  </a:lnTo>
                  <a:lnTo>
                    <a:pt x="2950" y="691"/>
                  </a:lnTo>
                  <a:lnTo>
                    <a:pt x="2967" y="700"/>
                  </a:lnTo>
                  <a:lnTo>
                    <a:pt x="2979" y="712"/>
                  </a:lnTo>
                  <a:lnTo>
                    <a:pt x="2987" y="728"/>
                  </a:lnTo>
                  <a:lnTo>
                    <a:pt x="2990" y="745"/>
                  </a:lnTo>
                  <a:lnTo>
                    <a:pt x="3220" y="745"/>
                  </a:lnTo>
                  <a:lnTo>
                    <a:pt x="3223" y="728"/>
                  </a:lnTo>
                  <a:lnTo>
                    <a:pt x="3232" y="712"/>
                  </a:lnTo>
                  <a:lnTo>
                    <a:pt x="3244" y="700"/>
                  </a:lnTo>
                  <a:lnTo>
                    <a:pt x="3260" y="691"/>
                  </a:lnTo>
                  <a:lnTo>
                    <a:pt x="3278" y="688"/>
                  </a:lnTo>
                  <a:lnTo>
                    <a:pt x="3295" y="691"/>
                  </a:lnTo>
                  <a:lnTo>
                    <a:pt x="3311" y="700"/>
                  </a:lnTo>
                  <a:lnTo>
                    <a:pt x="3324" y="712"/>
                  </a:lnTo>
                  <a:lnTo>
                    <a:pt x="3332" y="728"/>
                  </a:lnTo>
                  <a:lnTo>
                    <a:pt x="3335" y="745"/>
                  </a:lnTo>
                  <a:lnTo>
                    <a:pt x="3335" y="401"/>
                  </a:lnTo>
                  <a:lnTo>
                    <a:pt x="3332" y="420"/>
                  </a:lnTo>
                  <a:lnTo>
                    <a:pt x="3324" y="436"/>
                  </a:lnTo>
                  <a:lnTo>
                    <a:pt x="3311" y="447"/>
                  </a:lnTo>
                  <a:lnTo>
                    <a:pt x="3295" y="456"/>
                  </a:lnTo>
                  <a:lnTo>
                    <a:pt x="3278" y="459"/>
                  </a:lnTo>
                  <a:lnTo>
                    <a:pt x="3260" y="456"/>
                  </a:lnTo>
                  <a:lnTo>
                    <a:pt x="3244" y="447"/>
                  </a:lnTo>
                  <a:lnTo>
                    <a:pt x="3232" y="436"/>
                  </a:lnTo>
                  <a:lnTo>
                    <a:pt x="3223" y="420"/>
                  </a:lnTo>
                  <a:lnTo>
                    <a:pt x="3220" y="401"/>
                  </a:lnTo>
                  <a:lnTo>
                    <a:pt x="2990" y="401"/>
                  </a:lnTo>
                  <a:lnTo>
                    <a:pt x="2987" y="420"/>
                  </a:lnTo>
                  <a:lnTo>
                    <a:pt x="2979" y="436"/>
                  </a:lnTo>
                  <a:lnTo>
                    <a:pt x="2967" y="447"/>
                  </a:lnTo>
                  <a:lnTo>
                    <a:pt x="2950" y="456"/>
                  </a:lnTo>
                  <a:lnTo>
                    <a:pt x="2933" y="459"/>
                  </a:lnTo>
                  <a:lnTo>
                    <a:pt x="2915" y="456"/>
                  </a:lnTo>
                  <a:lnTo>
                    <a:pt x="2899" y="447"/>
                  </a:lnTo>
                  <a:lnTo>
                    <a:pt x="2887" y="436"/>
                  </a:lnTo>
                  <a:lnTo>
                    <a:pt x="2878" y="420"/>
                  </a:lnTo>
                  <a:lnTo>
                    <a:pt x="2875" y="401"/>
                  </a:lnTo>
                  <a:lnTo>
                    <a:pt x="2645" y="401"/>
                  </a:lnTo>
                  <a:lnTo>
                    <a:pt x="2642" y="420"/>
                  </a:lnTo>
                  <a:lnTo>
                    <a:pt x="2634" y="436"/>
                  </a:lnTo>
                  <a:lnTo>
                    <a:pt x="2621" y="447"/>
                  </a:lnTo>
                  <a:lnTo>
                    <a:pt x="2605" y="456"/>
                  </a:lnTo>
                  <a:lnTo>
                    <a:pt x="2588" y="459"/>
                  </a:lnTo>
                  <a:lnTo>
                    <a:pt x="2570" y="456"/>
                  </a:lnTo>
                  <a:lnTo>
                    <a:pt x="2554" y="447"/>
                  </a:lnTo>
                  <a:lnTo>
                    <a:pt x="2542" y="436"/>
                  </a:lnTo>
                  <a:lnTo>
                    <a:pt x="2533" y="420"/>
                  </a:lnTo>
                  <a:lnTo>
                    <a:pt x="2530" y="401"/>
                  </a:lnTo>
                  <a:lnTo>
                    <a:pt x="2300" y="401"/>
                  </a:lnTo>
                  <a:lnTo>
                    <a:pt x="2297" y="420"/>
                  </a:lnTo>
                  <a:lnTo>
                    <a:pt x="2289" y="436"/>
                  </a:lnTo>
                  <a:lnTo>
                    <a:pt x="2276" y="447"/>
                  </a:lnTo>
                  <a:lnTo>
                    <a:pt x="2260" y="456"/>
                  </a:lnTo>
                  <a:lnTo>
                    <a:pt x="2243" y="459"/>
                  </a:lnTo>
                  <a:lnTo>
                    <a:pt x="2225" y="456"/>
                  </a:lnTo>
                  <a:lnTo>
                    <a:pt x="2208" y="447"/>
                  </a:lnTo>
                  <a:lnTo>
                    <a:pt x="2197" y="436"/>
                  </a:lnTo>
                  <a:lnTo>
                    <a:pt x="2188" y="420"/>
                  </a:lnTo>
                  <a:lnTo>
                    <a:pt x="2185" y="401"/>
                  </a:lnTo>
                  <a:lnTo>
                    <a:pt x="1955" y="401"/>
                  </a:lnTo>
                  <a:lnTo>
                    <a:pt x="1952" y="420"/>
                  </a:lnTo>
                  <a:lnTo>
                    <a:pt x="1944" y="436"/>
                  </a:lnTo>
                  <a:lnTo>
                    <a:pt x="1931" y="447"/>
                  </a:lnTo>
                  <a:lnTo>
                    <a:pt x="1915" y="456"/>
                  </a:lnTo>
                  <a:lnTo>
                    <a:pt x="1898" y="459"/>
                  </a:lnTo>
                  <a:lnTo>
                    <a:pt x="1880" y="456"/>
                  </a:lnTo>
                  <a:lnTo>
                    <a:pt x="1864" y="447"/>
                  </a:lnTo>
                  <a:lnTo>
                    <a:pt x="1852" y="436"/>
                  </a:lnTo>
                  <a:lnTo>
                    <a:pt x="1843" y="420"/>
                  </a:lnTo>
                  <a:lnTo>
                    <a:pt x="1840" y="401"/>
                  </a:lnTo>
                  <a:lnTo>
                    <a:pt x="1610" y="401"/>
                  </a:lnTo>
                  <a:lnTo>
                    <a:pt x="1607" y="420"/>
                  </a:lnTo>
                  <a:lnTo>
                    <a:pt x="1599" y="436"/>
                  </a:lnTo>
                  <a:lnTo>
                    <a:pt x="1586" y="447"/>
                  </a:lnTo>
                  <a:lnTo>
                    <a:pt x="1570" y="456"/>
                  </a:lnTo>
                  <a:lnTo>
                    <a:pt x="1553" y="459"/>
                  </a:lnTo>
                  <a:lnTo>
                    <a:pt x="1535" y="456"/>
                  </a:lnTo>
                  <a:lnTo>
                    <a:pt x="1519" y="447"/>
                  </a:lnTo>
                  <a:lnTo>
                    <a:pt x="1507" y="436"/>
                  </a:lnTo>
                  <a:lnTo>
                    <a:pt x="1498" y="420"/>
                  </a:lnTo>
                  <a:lnTo>
                    <a:pt x="1495" y="401"/>
                  </a:lnTo>
                  <a:lnTo>
                    <a:pt x="1265" y="401"/>
                  </a:lnTo>
                  <a:lnTo>
                    <a:pt x="1262" y="420"/>
                  </a:lnTo>
                  <a:lnTo>
                    <a:pt x="1254" y="436"/>
                  </a:lnTo>
                  <a:lnTo>
                    <a:pt x="1242" y="447"/>
                  </a:lnTo>
                  <a:lnTo>
                    <a:pt x="1225" y="456"/>
                  </a:lnTo>
                  <a:lnTo>
                    <a:pt x="1208" y="459"/>
                  </a:lnTo>
                  <a:lnTo>
                    <a:pt x="1190" y="456"/>
                  </a:lnTo>
                  <a:lnTo>
                    <a:pt x="1174" y="447"/>
                  </a:lnTo>
                  <a:lnTo>
                    <a:pt x="1162" y="436"/>
                  </a:lnTo>
                  <a:lnTo>
                    <a:pt x="1153" y="420"/>
                  </a:lnTo>
                  <a:lnTo>
                    <a:pt x="1150" y="401"/>
                  </a:lnTo>
                  <a:lnTo>
                    <a:pt x="920" y="401"/>
                  </a:lnTo>
                  <a:lnTo>
                    <a:pt x="917" y="420"/>
                  </a:lnTo>
                  <a:lnTo>
                    <a:pt x="909" y="436"/>
                  </a:lnTo>
                  <a:lnTo>
                    <a:pt x="896" y="447"/>
                  </a:lnTo>
                  <a:lnTo>
                    <a:pt x="880" y="456"/>
                  </a:lnTo>
                  <a:lnTo>
                    <a:pt x="863" y="459"/>
                  </a:lnTo>
                  <a:lnTo>
                    <a:pt x="845" y="456"/>
                  </a:lnTo>
                  <a:lnTo>
                    <a:pt x="829" y="447"/>
                  </a:lnTo>
                  <a:lnTo>
                    <a:pt x="817" y="436"/>
                  </a:lnTo>
                  <a:lnTo>
                    <a:pt x="808" y="420"/>
                  </a:lnTo>
                  <a:lnTo>
                    <a:pt x="805" y="401"/>
                  </a:lnTo>
                  <a:lnTo>
                    <a:pt x="575" y="401"/>
                  </a:lnTo>
                  <a:lnTo>
                    <a:pt x="572" y="420"/>
                  </a:lnTo>
                  <a:lnTo>
                    <a:pt x="564" y="436"/>
                  </a:lnTo>
                  <a:lnTo>
                    <a:pt x="551" y="447"/>
                  </a:lnTo>
                  <a:lnTo>
                    <a:pt x="535" y="456"/>
                  </a:lnTo>
                  <a:lnTo>
                    <a:pt x="518" y="459"/>
                  </a:lnTo>
                  <a:lnTo>
                    <a:pt x="500" y="456"/>
                  </a:lnTo>
                  <a:lnTo>
                    <a:pt x="483" y="447"/>
                  </a:lnTo>
                  <a:lnTo>
                    <a:pt x="472" y="436"/>
                  </a:lnTo>
                  <a:lnTo>
                    <a:pt x="463" y="420"/>
                  </a:lnTo>
                  <a:lnTo>
                    <a:pt x="460" y="401"/>
                  </a:lnTo>
                  <a:lnTo>
                    <a:pt x="230" y="401"/>
                  </a:lnTo>
                  <a:lnTo>
                    <a:pt x="227" y="420"/>
                  </a:lnTo>
                  <a:lnTo>
                    <a:pt x="219" y="436"/>
                  </a:lnTo>
                  <a:lnTo>
                    <a:pt x="206" y="447"/>
                  </a:lnTo>
                  <a:lnTo>
                    <a:pt x="190" y="456"/>
                  </a:lnTo>
                  <a:lnTo>
                    <a:pt x="173" y="459"/>
                  </a:lnTo>
                  <a:lnTo>
                    <a:pt x="155" y="456"/>
                  </a:lnTo>
                  <a:lnTo>
                    <a:pt x="139" y="447"/>
                  </a:lnTo>
                  <a:lnTo>
                    <a:pt x="127" y="436"/>
                  </a:lnTo>
                  <a:lnTo>
                    <a:pt x="118" y="420"/>
                  </a:lnTo>
                  <a:lnTo>
                    <a:pt x="115" y="401"/>
                  </a:lnTo>
                  <a:close/>
                  <a:moveTo>
                    <a:pt x="243" y="115"/>
                  </a:moveTo>
                  <a:lnTo>
                    <a:pt x="216" y="118"/>
                  </a:lnTo>
                  <a:lnTo>
                    <a:pt x="193" y="125"/>
                  </a:lnTo>
                  <a:lnTo>
                    <a:pt x="171" y="137"/>
                  </a:lnTo>
                  <a:lnTo>
                    <a:pt x="153" y="152"/>
                  </a:lnTo>
                  <a:lnTo>
                    <a:pt x="137" y="171"/>
                  </a:lnTo>
                  <a:lnTo>
                    <a:pt x="125" y="193"/>
                  </a:lnTo>
                  <a:lnTo>
                    <a:pt x="118" y="217"/>
                  </a:lnTo>
                  <a:lnTo>
                    <a:pt x="115" y="242"/>
                  </a:lnTo>
                  <a:lnTo>
                    <a:pt x="115" y="287"/>
                  </a:lnTo>
                  <a:lnTo>
                    <a:pt x="3335" y="287"/>
                  </a:lnTo>
                  <a:lnTo>
                    <a:pt x="3335" y="242"/>
                  </a:lnTo>
                  <a:lnTo>
                    <a:pt x="3332" y="217"/>
                  </a:lnTo>
                  <a:lnTo>
                    <a:pt x="3325" y="193"/>
                  </a:lnTo>
                  <a:lnTo>
                    <a:pt x="3313" y="171"/>
                  </a:lnTo>
                  <a:lnTo>
                    <a:pt x="3297" y="152"/>
                  </a:lnTo>
                  <a:lnTo>
                    <a:pt x="3279" y="137"/>
                  </a:lnTo>
                  <a:lnTo>
                    <a:pt x="3257" y="125"/>
                  </a:lnTo>
                  <a:lnTo>
                    <a:pt x="3234" y="118"/>
                  </a:lnTo>
                  <a:lnTo>
                    <a:pt x="3207" y="115"/>
                  </a:lnTo>
                  <a:lnTo>
                    <a:pt x="243" y="115"/>
                  </a:lnTo>
                  <a:close/>
                  <a:moveTo>
                    <a:pt x="243" y="0"/>
                  </a:moveTo>
                  <a:lnTo>
                    <a:pt x="3207" y="0"/>
                  </a:lnTo>
                  <a:lnTo>
                    <a:pt x="3247" y="3"/>
                  </a:lnTo>
                  <a:lnTo>
                    <a:pt x="3284" y="13"/>
                  </a:lnTo>
                  <a:lnTo>
                    <a:pt x="3319" y="27"/>
                  </a:lnTo>
                  <a:lnTo>
                    <a:pt x="3351" y="47"/>
                  </a:lnTo>
                  <a:lnTo>
                    <a:pt x="3379" y="71"/>
                  </a:lnTo>
                  <a:lnTo>
                    <a:pt x="3403" y="99"/>
                  </a:lnTo>
                  <a:lnTo>
                    <a:pt x="3423" y="132"/>
                  </a:lnTo>
                  <a:lnTo>
                    <a:pt x="3437" y="166"/>
                  </a:lnTo>
                  <a:lnTo>
                    <a:pt x="3447" y="203"/>
                  </a:lnTo>
                  <a:lnTo>
                    <a:pt x="3450" y="242"/>
                  </a:lnTo>
                  <a:lnTo>
                    <a:pt x="3450" y="2280"/>
                  </a:lnTo>
                  <a:lnTo>
                    <a:pt x="3447" y="2320"/>
                  </a:lnTo>
                  <a:lnTo>
                    <a:pt x="3437" y="2356"/>
                  </a:lnTo>
                  <a:lnTo>
                    <a:pt x="3423" y="2392"/>
                  </a:lnTo>
                  <a:lnTo>
                    <a:pt x="3403" y="2423"/>
                  </a:lnTo>
                  <a:lnTo>
                    <a:pt x="3379" y="2451"/>
                  </a:lnTo>
                  <a:lnTo>
                    <a:pt x="3351" y="2475"/>
                  </a:lnTo>
                  <a:lnTo>
                    <a:pt x="3319" y="2495"/>
                  </a:lnTo>
                  <a:lnTo>
                    <a:pt x="3284" y="2510"/>
                  </a:lnTo>
                  <a:lnTo>
                    <a:pt x="3247" y="2519"/>
                  </a:lnTo>
                  <a:lnTo>
                    <a:pt x="3207" y="2522"/>
                  </a:lnTo>
                  <a:lnTo>
                    <a:pt x="243" y="2522"/>
                  </a:lnTo>
                  <a:lnTo>
                    <a:pt x="203" y="2519"/>
                  </a:lnTo>
                  <a:lnTo>
                    <a:pt x="166" y="2510"/>
                  </a:lnTo>
                  <a:lnTo>
                    <a:pt x="131" y="2495"/>
                  </a:lnTo>
                  <a:lnTo>
                    <a:pt x="99" y="2475"/>
                  </a:lnTo>
                  <a:lnTo>
                    <a:pt x="71" y="2451"/>
                  </a:lnTo>
                  <a:lnTo>
                    <a:pt x="47" y="2423"/>
                  </a:lnTo>
                  <a:lnTo>
                    <a:pt x="27" y="2392"/>
                  </a:lnTo>
                  <a:lnTo>
                    <a:pt x="13" y="2356"/>
                  </a:lnTo>
                  <a:lnTo>
                    <a:pt x="3" y="2320"/>
                  </a:lnTo>
                  <a:lnTo>
                    <a:pt x="0" y="2280"/>
                  </a:lnTo>
                  <a:lnTo>
                    <a:pt x="0" y="242"/>
                  </a:lnTo>
                  <a:lnTo>
                    <a:pt x="3" y="203"/>
                  </a:lnTo>
                  <a:lnTo>
                    <a:pt x="13" y="166"/>
                  </a:lnTo>
                  <a:lnTo>
                    <a:pt x="27" y="132"/>
                  </a:lnTo>
                  <a:lnTo>
                    <a:pt x="47" y="99"/>
                  </a:lnTo>
                  <a:lnTo>
                    <a:pt x="71" y="71"/>
                  </a:lnTo>
                  <a:lnTo>
                    <a:pt x="99" y="47"/>
                  </a:lnTo>
                  <a:lnTo>
                    <a:pt x="131" y="27"/>
                  </a:lnTo>
                  <a:lnTo>
                    <a:pt x="166" y="13"/>
                  </a:lnTo>
                  <a:lnTo>
                    <a:pt x="203" y="3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9" name="Freeform 520"/>
            <p:cNvSpPr>
              <a:spLocks noEditPoints="1"/>
            </p:cNvSpPr>
            <p:nvPr/>
          </p:nvSpPr>
          <p:spPr bwMode="auto">
            <a:xfrm>
              <a:off x="989013" y="4464050"/>
              <a:ext cx="200025" cy="200025"/>
            </a:xfrm>
            <a:custGeom>
              <a:avLst/>
              <a:gdLst>
                <a:gd name="T0" fmla="*/ 458 w 1265"/>
                <a:gd name="T1" fmla="*/ 429 h 1261"/>
                <a:gd name="T2" fmla="*/ 428 w 1265"/>
                <a:gd name="T3" fmla="*/ 516 h 1261"/>
                <a:gd name="T4" fmla="*/ 391 w 1265"/>
                <a:gd name="T5" fmla="*/ 597 h 1261"/>
                <a:gd name="T6" fmla="*/ 383 w 1265"/>
                <a:gd name="T7" fmla="*/ 611 h 1261"/>
                <a:gd name="T8" fmla="*/ 397 w 1265"/>
                <a:gd name="T9" fmla="*/ 668 h 1261"/>
                <a:gd name="T10" fmla="*/ 458 w 1265"/>
                <a:gd name="T11" fmla="*/ 767 h 1261"/>
                <a:gd name="T12" fmla="*/ 540 w 1265"/>
                <a:gd name="T13" fmla="*/ 841 h 1261"/>
                <a:gd name="T14" fmla="*/ 566 w 1265"/>
                <a:gd name="T15" fmla="*/ 974 h 1261"/>
                <a:gd name="T16" fmla="*/ 378 w 1265"/>
                <a:gd name="T17" fmla="*/ 1088 h 1261"/>
                <a:gd name="T18" fmla="*/ 345 w 1265"/>
                <a:gd name="T19" fmla="*/ 1146 h 1261"/>
                <a:gd name="T20" fmla="*/ 909 w 1265"/>
                <a:gd name="T21" fmla="*/ 1112 h 1261"/>
                <a:gd name="T22" fmla="*/ 721 w 1265"/>
                <a:gd name="T23" fmla="*/ 1004 h 1261"/>
                <a:gd name="T24" fmla="*/ 690 w 1265"/>
                <a:gd name="T25" fmla="*/ 937 h 1261"/>
                <a:gd name="T26" fmla="*/ 771 w 1265"/>
                <a:gd name="T27" fmla="*/ 810 h 1261"/>
                <a:gd name="T28" fmla="*/ 829 w 1265"/>
                <a:gd name="T29" fmla="*/ 707 h 1261"/>
                <a:gd name="T30" fmla="*/ 879 w 1265"/>
                <a:gd name="T31" fmla="*/ 658 h 1261"/>
                <a:gd name="T32" fmla="*/ 879 w 1265"/>
                <a:gd name="T33" fmla="*/ 603 h 1261"/>
                <a:gd name="T34" fmla="*/ 844 w 1265"/>
                <a:gd name="T35" fmla="*/ 580 h 1261"/>
                <a:gd name="T36" fmla="*/ 830 w 1265"/>
                <a:gd name="T37" fmla="*/ 500 h 1261"/>
                <a:gd name="T38" fmla="*/ 789 w 1265"/>
                <a:gd name="T39" fmla="*/ 440 h 1261"/>
                <a:gd name="T40" fmla="*/ 700 w 1265"/>
                <a:gd name="T41" fmla="*/ 404 h 1261"/>
                <a:gd name="T42" fmla="*/ 578 w 1265"/>
                <a:gd name="T43" fmla="*/ 401 h 1261"/>
                <a:gd name="T44" fmla="*/ 115 w 1265"/>
                <a:gd name="T45" fmla="*/ 114 h 1261"/>
                <a:gd name="T46" fmla="*/ 232 w 1265"/>
                <a:gd name="T47" fmla="*/ 1118 h 1261"/>
                <a:gd name="T48" fmla="*/ 281 w 1265"/>
                <a:gd name="T49" fmla="*/ 1020 h 1261"/>
                <a:gd name="T50" fmla="*/ 421 w 1265"/>
                <a:gd name="T51" fmla="*/ 900 h 1261"/>
                <a:gd name="T52" fmla="*/ 332 w 1265"/>
                <a:gd name="T53" fmla="*/ 763 h 1261"/>
                <a:gd name="T54" fmla="*/ 271 w 1265"/>
                <a:gd name="T55" fmla="*/ 677 h 1261"/>
                <a:gd name="T56" fmla="*/ 280 w 1265"/>
                <a:gd name="T57" fmla="*/ 557 h 1261"/>
                <a:gd name="T58" fmla="*/ 329 w 1265"/>
                <a:gd name="T59" fmla="*/ 445 h 1261"/>
                <a:gd name="T60" fmla="*/ 356 w 1265"/>
                <a:gd name="T61" fmla="*/ 377 h 1261"/>
                <a:gd name="T62" fmla="*/ 361 w 1265"/>
                <a:gd name="T63" fmla="*/ 365 h 1261"/>
                <a:gd name="T64" fmla="*/ 356 w 1265"/>
                <a:gd name="T65" fmla="*/ 332 h 1261"/>
                <a:gd name="T66" fmla="*/ 353 w 1265"/>
                <a:gd name="T67" fmla="*/ 249 h 1261"/>
                <a:gd name="T68" fmla="*/ 404 w 1265"/>
                <a:gd name="T69" fmla="*/ 210 h 1261"/>
                <a:gd name="T70" fmla="*/ 464 w 1265"/>
                <a:gd name="T71" fmla="*/ 234 h 1261"/>
                <a:gd name="T72" fmla="*/ 518 w 1265"/>
                <a:gd name="T73" fmla="*/ 273 h 1261"/>
                <a:gd name="T74" fmla="*/ 606 w 1265"/>
                <a:gd name="T75" fmla="*/ 285 h 1261"/>
                <a:gd name="T76" fmla="*/ 756 w 1265"/>
                <a:gd name="T77" fmla="*/ 300 h 1261"/>
                <a:gd name="T78" fmla="*/ 867 w 1265"/>
                <a:gd name="T79" fmla="*/ 357 h 1261"/>
                <a:gd name="T80" fmla="*/ 929 w 1265"/>
                <a:gd name="T81" fmla="*/ 441 h 1261"/>
                <a:gd name="T82" fmla="*/ 967 w 1265"/>
                <a:gd name="T83" fmla="*/ 527 h 1261"/>
                <a:gd name="T84" fmla="*/ 996 w 1265"/>
                <a:gd name="T85" fmla="*/ 611 h 1261"/>
                <a:gd name="T86" fmla="*/ 972 w 1265"/>
                <a:gd name="T87" fmla="*/ 726 h 1261"/>
                <a:gd name="T88" fmla="*/ 895 w 1265"/>
                <a:gd name="T89" fmla="*/ 840 h 1261"/>
                <a:gd name="T90" fmla="*/ 933 w 1265"/>
                <a:gd name="T91" fmla="*/ 985 h 1261"/>
                <a:gd name="T92" fmla="*/ 1014 w 1265"/>
                <a:gd name="T93" fmla="*/ 1064 h 1261"/>
                <a:gd name="T94" fmla="*/ 1150 w 1265"/>
                <a:gd name="T95" fmla="*/ 1146 h 1261"/>
                <a:gd name="T96" fmla="*/ 1265 w 1265"/>
                <a:gd name="T97" fmla="*/ 0 h 1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65" h="1261">
                  <a:moveTo>
                    <a:pt x="475" y="380"/>
                  </a:moveTo>
                  <a:lnTo>
                    <a:pt x="472" y="395"/>
                  </a:lnTo>
                  <a:lnTo>
                    <a:pt x="467" y="411"/>
                  </a:lnTo>
                  <a:lnTo>
                    <a:pt x="458" y="429"/>
                  </a:lnTo>
                  <a:lnTo>
                    <a:pt x="453" y="440"/>
                  </a:lnTo>
                  <a:lnTo>
                    <a:pt x="446" y="457"/>
                  </a:lnTo>
                  <a:lnTo>
                    <a:pt x="437" y="485"/>
                  </a:lnTo>
                  <a:lnTo>
                    <a:pt x="428" y="516"/>
                  </a:lnTo>
                  <a:lnTo>
                    <a:pt x="424" y="550"/>
                  </a:lnTo>
                  <a:lnTo>
                    <a:pt x="421" y="580"/>
                  </a:lnTo>
                  <a:lnTo>
                    <a:pt x="394" y="595"/>
                  </a:lnTo>
                  <a:lnTo>
                    <a:pt x="391" y="597"/>
                  </a:lnTo>
                  <a:lnTo>
                    <a:pt x="387" y="599"/>
                  </a:lnTo>
                  <a:lnTo>
                    <a:pt x="385" y="603"/>
                  </a:lnTo>
                  <a:lnTo>
                    <a:pt x="383" y="606"/>
                  </a:lnTo>
                  <a:lnTo>
                    <a:pt x="383" y="611"/>
                  </a:lnTo>
                  <a:lnTo>
                    <a:pt x="383" y="650"/>
                  </a:lnTo>
                  <a:lnTo>
                    <a:pt x="385" y="658"/>
                  </a:lnTo>
                  <a:lnTo>
                    <a:pt x="391" y="663"/>
                  </a:lnTo>
                  <a:lnTo>
                    <a:pt x="397" y="668"/>
                  </a:lnTo>
                  <a:lnTo>
                    <a:pt x="427" y="677"/>
                  </a:lnTo>
                  <a:lnTo>
                    <a:pt x="435" y="707"/>
                  </a:lnTo>
                  <a:lnTo>
                    <a:pt x="446" y="738"/>
                  </a:lnTo>
                  <a:lnTo>
                    <a:pt x="458" y="767"/>
                  </a:lnTo>
                  <a:lnTo>
                    <a:pt x="474" y="791"/>
                  </a:lnTo>
                  <a:lnTo>
                    <a:pt x="493" y="810"/>
                  </a:lnTo>
                  <a:lnTo>
                    <a:pt x="515" y="827"/>
                  </a:lnTo>
                  <a:lnTo>
                    <a:pt x="540" y="841"/>
                  </a:lnTo>
                  <a:lnTo>
                    <a:pt x="575" y="855"/>
                  </a:lnTo>
                  <a:lnTo>
                    <a:pt x="575" y="936"/>
                  </a:lnTo>
                  <a:lnTo>
                    <a:pt x="572" y="956"/>
                  </a:lnTo>
                  <a:lnTo>
                    <a:pt x="566" y="974"/>
                  </a:lnTo>
                  <a:lnTo>
                    <a:pt x="556" y="991"/>
                  </a:lnTo>
                  <a:lnTo>
                    <a:pt x="542" y="1004"/>
                  </a:lnTo>
                  <a:lnTo>
                    <a:pt x="526" y="1015"/>
                  </a:lnTo>
                  <a:lnTo>
                    <a:pt x="378" y="1088"/>
                  </a:lnTo>
                  <a:lnTo>
                    <a:pt x="364" y="1097"/>
                  </a:lnTo>
                  <a:lnTo>
                    <a:pt x="354" y="1112"/>
                  </a:lnTo>
                  <a:lnTo>
                    <a:pt x="347" y="1127"/>
                  </a:lnTo>
                  <a:lnTo>
                    <a:pt x="345" y="1146"/>
                  </a:lnTo>
                  <a:lnTo>
                    <a:pt x="345" y="1146"/>
                  </a:lnTo>
                  <a:lnTo>
                    <a:pt x="920" y="1146"/>
                  </a:lnTo>
                  <a:lnTo>
                    <a:pt x="916" y="1128"/>
                  </a:lnTo>
                  <a:lnTo>
                    <a:pt x="909" y="1112"/>
                  </a:lnTo>
                  <a:lnTo>
                    <a:pt x="898" y="1098"/>
                  </a:lnTo>
                  <a:lnTo>
                    <a:pt x="882" y="1088"/>
                  </a:lnTo>
                  <a:lnTo>
                    <a:pt x="737" y="1015"/>
                  </a:lnTo>
                  <a:lnTo>
                    <a:pt x="721" y="1004"/>
                  </a:lnTo>
                  <a:lnTo>
                    <a:pt x="707" y="991"/>
                  </a:lnTo>
                  <a:lnTo>
                    <a:pt x="698" y="974"/>
                  </a:lnTo>
                  <a:lnTo>
                    <a:pt x="692" y="956"/>
                  </a:lnTo>
                  <a:lnTo>
                    <a:pt x="690" y="937"/>
                  </a:lnTo>
                  <a:lnTo>
                    <a:pt x="690" y="855"/>
                  </a:lnTo>
                  <a:lnTo>
                    <a:pt x="725" y="841"/>
                  </a:lnTo>
                  <a:lnTo>
                    <a:pt x="749" y="827"/>
                  </a:lnTo>
                  <a:lnTo>
                    <a:pt x="771" y="810"/>
                  </a:lnTo>
                  <a:lnTo>
                    <a:pt x="790" y="791"/>
                  </a:lnTo>
                  <a:lnTo>
                    <a:pt x="806" y="767"/>
                  </a:lnTo>
                  <a:lnTo>
                    <a:pt x="819" y="738"/>
                  </a:lnTo>
                  <a:lnTo>
                    <a:pt x="829" y="707"/>
                  </a:lnTo>
                  <a:lnTo>
                    <a:pt x="837" y="677"/>
                  </a:lnTo>
                  <a:lnTo>
                    <a:pt x="867" y="668"/>
                  </a:lnTo>
                  <a:lnTo>
                    <a:pt x="875" y="663"/>
                  </a:lnTo>
                  <a:lnTo>
                    <a:pt x="879" y="658"/>
                  </a:lnTo>
                  <a:lnTo>
                    <a:pt x="881" y="650"/>
                  </a:lnTo>
                  <a:lnTo>
                    <a:pt x="881" y="611"/>
                  </a:lnTo>
                  <a:lnTo>
                    <a:pt x="881" y="606"/>
                  </a:lnTo>
                  <a:lnTo>
                    <a:pt x="879" y="603"/>
                  </a:lnTo>
                  <a:lnTo>
                    <a:pt x="877" y="599"/>
                  </a:lnTo>
                  <a:lnTo>
                    <a:pt x="874" y="597"/>
                  </a:lnTo>
                  <a:lnTo>
                    <a:pt x="870" y="595"/>
                  </a:lnTo>
                  <a:lnTo>
                    <a:pt x="844" y="580"/>
                  </a:lnTo>
                  <a:lnTo>
                    <a:pt x="840" y="551"/>
                  </a:lnTo>
                  <a:lnTo>
                    <a:pt x="838" y="533"/>
                  </a:lnTo>
                  <a:lnTo>
                    <a:pt x="834" y="516"/>
                  </a:lnTo>
                  <a:lnTo>
                    <a:pt x="830" y="500"/>
                  </a:lnTo>
                  <a:lnTo>
                    <a:pt x="822" y="483"/>
                  </a:lnTo>
                  <a:lnTo>
                    <a:pt x="814" y="468"/>
                  </a:lnTo>
                  <a:lnTo>
                    <a:pt x="802" y="454"/>
                  </a:lnTo>
                  <a:lnTo>
                    <a:pt x="789" y="440"/>
                  </a:lnTo>
                  <a:lnTo>
                    <a:pt x="772" y="429"/>
                  </a:lnTo>
                  <a:lnTo>
                    <a:pt x="751" y="419"/>
                  </a:lnTo>
                  <a:lnTo>
                    <a:pt x="728" y="410"/>
                  </a:lnTo>
                  <a:lnTo>
                    <a:pt x="700" y="404"/>
                  </a:lnTo>
                  <a:lnTo>
                    <a:pt x="669" y="401"/>
                  </a:lnTo>
                  <a:lnTo>
                    <a:pt x="632" y="399"/>
                  </a:lnTo>
                  <a:lnTo>
                    <a:pt x="615" y="400"/>
                  </a:lnTo>
                  <a:lnTo>
                    <a:pt x="578" y="401"/>
                  </a:lnTo>
                  <a:lnTo>
                    <a:pt x="542" y="398"/>
                  </a:lnTo>
                  <a:lnTo>
                    <a:pt x="508" y="390"/>
                  </a:lnTo>
                  <a:lnTo>
                    <a:pt x="475" y="380"/>
                  </a:lnTo>
                  <a:close/>
                  <a:moveTo>
                    <a:pt x="115" y="114"/>
                  </a:moveTo>
                  <a:lnTo>
                    <a:pt x="115" y="1146"/>
                  </a:lnTo>
                  <a:lnTo>
                    <a:pt x="230" y="1146"/>
                  </a:lnTo>
                  <a:lnTo>
                    <a:pt x="230" y="1146"/>
                  </a:lnTo>
                  <a:lnTo>
                    <a:pt x="232" y="1118"/>
                  </a:lnTo>
                  <a:lnTo>
                    <a:pt x="238" y="1091"/>
                  </a:lnTo>
                  <a:lnTo>
                    <a:pt x="248" y="1065"/>
                  </a:lnTo>
                  <a:lnTo>
                    <a:pt x="263" y="1041"/>
                  </a:lnTo>
                  <a:lnTo>
                    <a:pt x="281" y="1020"/>
                  </a:lnTo>
                  <a:lnTo>
                    <a:pt x="302" y="1001"/>
                  </a:lnTo>
                  <a:lnTo>
                    <a:pt x="325" y="985"/>
                  </a:lnTo>
                  <a:lnTo>
                    <a:pt x="452" y="923"/>
                  </a:lnTo>
                  <a:lnTo>
                    <a:pt x="421" y="900"/>
                  </a:lnTo>
                  <a:lnTo>
                    <a:pt x="393" y="872"/>
                  </a:lnTo>
                  <a:lnTo>
                    <a:pt x="369" y="840"/>
                  </a:lnTo>
                  <a:lnTo>
                    <a:pt x="349" y="803"/>
                  </a:lnTo>
                  <a:lnTo>
                    <a:pt x="332" y="763"/>
                  </a:lnTo>
                  <a:lnTo>
                    <a:pt x="310" y="747"/>
                  </a:lnTo>
                  <a:lnTo>
                    <a:pt x="292" y="726"/>
                  </a:lnTo>
                  <a:lnTo>
                    <a:pt x="280" y="703"/>
                  </a:lnTo>
                  <a:lnTo>
                    <a:pt x="271" y="677"/>
                  </a:lnTo>
                  <a:lnTo>
                    <a:pt x="268" y="650"/>
                  </a:lnTo>
                  <a:lnTo>
                    <a:pt x="268" y="611"/>
                  </a:lnTo>
                  <a:lnTo>
                    <a:pt x="271" y="583"/>
                  </a:lnTo>
                  <a:lnTo>
                    <a:pt x="280" y="557"/>
                  </a:lnTo>
                  <a:lnTo>
                    <a:pt x="294" y="533"/>
                  </a:lnTo>
                  <a:lnTo>
                    <a:pt x="313" y="512"/>
                  </a:lnTo>
                  <a:lnTo>
                    <a:pt x="319" y="478"/>
                  </a:lnTo>
                  <a:lnTo>
                    <a:pt x="329" y="445"/>
                  </a:lnTo>
                  <a:lnTo>
                    <a:pt x="339" y="413"/>
                  </a:lnTo>
                  <a:lnTo>
                    <a:pt x="348" y="395"/>
                  </a:lnTo>
                  <a:lnTo>
                    <a:pt x="355" y="380"/>
                  </a:lnTo>
                  <a:lnTo>
                    <a:pt x="356" y="377"/>
                  </a:lnTo>
                  <a:lnTo>
                    <a:pt x="358" y="373"/>
                  </a:lnTo>
                  <a:lnTo>
                    <a:pt x="359" y="370"/>
                  </a:lnTo>
                  <a:lnTo>
                    <a:pt x="360" y="367"/>
                  </a:lnTo>
                  <a:lnTo>
                    <a:pt x="361" y="365"/>
                  </a:lnTo>
                  <a:lnTo>
                    <a:pt x="361" y="362"/>
                  </a:lnTo>
                  <a:lnTo>
                    <a:pt x="360" y="357"/>
                  </a:lnTo>
                  <a:lnTo>
                    <a:pt x="359" y="348"/>
                  </a:lnTo>
                  <a:lnTo>
                    <a:pt x="356" y="332"/>
                  </a:lnTo>
                  <a:lnTo>
                    <a:pt x="351" y="305"/>
                  </a:lnTo>
                  <a:lnTo>
                    <a:pt x="348" y="282"/>
                  </a:lnTo>
                  <a:lnTo>
                    <a:pt x="349" y="264"/>
                  </a:lnTo>
                  <a:lnTo>
                    <a:pt x="353" y="249"/>
                  </a:lnTo>
                  <a:lnTo>
                    <a:pt x="361" y="234"/>
                  </a:lnTo>
                  <a:lnTo>
                    <a:pt x="373" y="223"/>
                  </a:lnTo>
                  <a:lnTo>
                    <a:pt x="388" y="214"/>
                  </a:lnTo>
                  <a:lnTo>
                    <a:pt x="404" y="210"/>
                  </a:lnTo>
                  <a:lnTo>
                    <a:pt x="421" y="210"/>
                  </a:lnTo>
                  <a:lnTo>
                    <a:pt x="437" y="214"/>
                  </a:lnTo>
                  <a:lnTo>
                    <a:pt x="451" y="222"/>
                  </a:lnTo>
                  <a:lnTo>
                    <a:pt x="464" y="234"/>
                  </a:lnTo>
                  <a:lnTo>
                    <a:pt x="470" y="241"/>
                  </a:lnTo>
                  <a:lnTo>
                    <a:pt x="480" y="250"/>
                  </a:lnTo>
                  <a:lnTo>
                    <a:pt x="495" y="260"/>
                  </a:lnTo>
                  <a:lnTo>
                    <a:pt x="518" y="273"/>
                  </a:lnTo>
                  <a:lnTo>
                    <a:pt x="541" y="281"/>
                  </a:lnTo>
                  <a:lnTo>
                    <a:pt x="565" y="285"/>
                  </a:lnTo>
                  <a:lnTo>
                    <a:pt x="587" y="286"/>
                  </a:lnTo>
                  <a:lnTo>
                    <a:pt x="606" y="285"/>
                  </a:lnTo>
                  <a:lnTo>
                    <a:pt x="632" y="284"/>
                  </a:lnTo>
                  <a:lnTo>
                    <a:pt x="678" y="286"/>
                  </a:lnTo>
                  <a:lnTo>
                    <a:pt x="719" y="291"/>
                  </a:lnTo>
                  <a:lnTo>
                    <a:pt x="756" y="300"/>
                  </a:lnTo>
                  <a:lnTo>
                    <a:pt x="790" y="310"/>
                  </a:lnTo>
                  <a:lnTo>
                    <a:pt x="819" y="324"/>
                  </a:lnTo>
                  <a:lnTo>
                    <a:pt x="845" y="339"/>
                  </a:lnTo>
                  <a:lnTo>
                    <a:pt x="867" y="357"/>
                  </a:lnTo>
                  <a:lnTo>
                    <a:pt x="887" y="376"/>
                  </a:lnTo>
                  <a:lnTo>
                    <a:pt x="904" y="397"/>
                  </a:lnTo>
                  <a:lnTo>
                    <a:pt x="917" y="419"/>
                  </a:lnTo>
                  <a:lnTo>
                    <a:pt x="929" y="441"/>
                  </a:lnTo>
                  <a:lnTo>
                    <a:pt x="938" y="464"/>
                  </a:lnTo>
                  <a:lnTo>
                    <a:pt x="946" y="487"/>
                  </a:lnTo>
                  <a:lnTo>
                    <a:pt x="951" y="511"/>
                  </a:lnTo>
                  <a:lnTo>
                    <a:pt x="967" y="527"/>
                  </a:lnTo>
                  <a:lnTo>
                    <a:pt x="979" y="546"/>
                  </a:lnTo>
                  <a:lnTo>
                    <a:pt x="989" y="567"/>
                  </a:lnTo>
                  <a:lnTo>
                    <a:pt x="994" y="588"/>
                  </a:lnTo>
                  <a:lnTo>
                    <a:pt x="996" y="611"/>
                  </a:lnTo>
                  <a:lnTo>
                    <a:pt x="996" y="650"/>
                  </a:lnTo>
                  <a:lnTo>
                    <a:pt x="994" y="677"/>
                  </a:lnTo>
                  <a:lnTo>
                    <a:pt x="985" y="703"/>
                  </a:lnTo>
                  <a:lnTo>
                    <a:pt x="972" y="726"/>
                  </a:lnTo>
                  <a:lnTo>
                    <a:pt x="954" y="747"/>
                  </a:lnTo>
                  <a:lnTo>
                    <a:pt x="932" y="763"/>
                  </a:lnTo>
                  <a:lnTo>
                    <a:pt x="915" y="804"/>
                  </a:lnTo>
                  <a:lnTo>
                    <a:pt x="895" y="840"/>
                  </a:lnTo>
                  <a:lnTo>
                    <a:pt x="871" y="872"/>
                  </a:lnTo>
                  <a:lnTo>
                    <a:pt x="843" y="900"/>
                  </a:lnTo>
                  <a:lnTo>
                    <a:pt x="812" y="924"/>
                  </a:lnTo>
                  <a:lnTo>
                    <a:pt x="933" y="985"/>
                  </a:lnTo>
                  <a:lnTo>
                    <a:pt x="958" y="1000"/>
                  </a:lnTo>
                  <a:lnTo>
                    <a:pt x="980" y="1019"/>
                  </a:lnTo>
                  <a:lnTo>
                    <a:pt x="999" y="1040"/>
                  </a:lnTo>
                  <a:lnTo>
                    <a:pt x="1014" y="1064"/>
                  </a:lnTo>
                  <a:lnTo>
                    <a:pt x="1024" y="1090"/>
                  </a:lnTo>
                  <a:lnTo>
                    <a:pt x="1031" y="1118"/>
                  </a:lnTo>
                  <a:lnTo>
                    <a:pt x="1035" y="1146"/>
                  </a:lnTo>
                  <a:lnTo>
                    <a:pt x="1150" y="1146"/>
                  </a:lnTo>
                  <a:lnTo>
                    <a:pt x="1150" y="114"/>
                  </a:lnTo>
                  <a:lnTo>
                    <a:pt x="115" y="114"/>
                  </a:lnTo>
                  <a:close/>
                  <a:moveTo>
                    <a:pt x="0" y="0"/>
                  </a:moveTo>
                  <a:lnTo>
                    <a:pt x="1265" y="0"/>
                  </a:lnTo>
                  <a:lnTo>
                    <a:pt x="1265" y="1261"/>
                  </a:lnTo>
                  <a:lnTo>
                    <a:pt x="0" y="126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0" name="Freeform 521"/>
            <p:cNvSpPr>
              <a:spLocks/>
            </p:cNvSpPr>
            <p:nvPr/>
          </p:nvSpPr>
          <p:spPr bwMode="auto">
            <a:xfrm>
              <a:off x="733425" y="4483100"/>
              <a:ext cx="100012" cy="17462"/>
            </a:xfrm>
            <a:custGeom>
              <a:avLst/>
              <a:gdLst>
                <a:gd name="T0" fmla="*/ 57 w 632"/>
                <a:gd name="T1" fmla="*/ 0 h 115"/>
                <a:gd name="T2" fmla="*/ 575 w 632"/>
                <a:gd name="T3" fmla="*/ 0 h 115"/>
                <a:gd name="T4" fmla="*/ 592 w 632"/>
                <a:gd name="T5" fmla="*/ 3 h 115"/>
                <a:gd name="T6" fmla="*/ 608 w 632"/>
                <a:gd name="T7" fmla="*/ 12 h 115"/>
                <a:gd name="T8" fmla="*/ 621 w 632"/>
                <a:gd name="T9" fmla="*/ 24 h 115"/>
                <a:gd name="T10" fmla="*/ 629 w 632"/>
                <a:gd name="T11" fmla="*/ 40 h 115"/>
                <a:gd name="T12" fmla="*/ 632 w 632"/>
                <a:gd name="T13" fmla="*/ 58 h 115"/>
                <a:gd name="T14" fmla="*/ 629 w 632"/>
                <a:gd name="T15" fmla="*/ 75 h 115"/>
                <a:gd name="T16" fmla="*/ 621 w 632"/>
                <a:gd name="T17" fmla="*/ 92 h 115"/>
                <a:gd name="T18" fmla="*/ 608 w 632"/>
                <a:gd name="T19" fmla="*/ 104 h 115"/>
                <a:gd name="T20" fmla="*/ 592 w 632"/>
                <a:gd name="T21" fmla="*/ 112 h 115"/>
                <a:gd name="T22" fmla="*/ 575 w 632"/>
                <a:gd name="T23" fmla="*/ 115 h 115"/>
                <a:gd name="T24" fmla="*/ 57 w 632"/>
                <a:gd name="T25" fmla="*/ 115 h 115"/>
                <a:gd name="T26" fmla="*/ 39 w 632"/>
                <a:gd name="T27" fmla="*/ 112 h 115"/>
                <a:gd name="T28" fmla="*/ 24 w 632"/>
                <a:gd name="T29" fmla="*/ 104 h 115"/>
                <a:gd name="T30" fmla="*/ 11 w 632"/>
                <a:gd name="T31" fmla="*/ 92 h 115"/>
                <a:gd name="T32" fmla="*/ 3 w 632"/>
                <a:gd name="T33" fmla="*/ 75 h 115"/>
                <a:gd name="T34" fmla="*/ 0 w 632"/>
                <a:gd name="T35" fmla="*/ 58 h 115"/>
                <a:gd name="T36" fmla="*/ 3 w 632"/>
                <a:gd name="T37" fmla="*/ 40 h 115"/>
                <a:gd name="T38" fmla="*/ 11 w 632"/>
                <a:gd name="T39" fmla="*/ 24 h 115"/>
                <a:gd name="T40" fmla="*/ 24 w 632"/>
                <a:gd name="T41" fmla="*/ 12 h 115"/>
                <a:gd name="T42" fmla="*/ 39 w 632"/>
                <a:gd name="T43" fmla="*/ 3 h 115"/>
                <a:gd name="T44" fmla="*/ 57 w 63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2" h="115">
                  <a:moveTo>
                    <a:pt x="57" y="0"/>
                  </a:moveTo>
                  <a:lnTo>
                    <a:pt x="575" y="0"/>
                  </a:lnTo>
                  <a:lnTo>
                    <a:pt x="592" y="3"/>
                  </a:lnTo>
                  <a:lnTo>
                    <a:pt x="608" y="12"/>
                  </a:lnTo>
                  <a:lnTo>
                    <a:pt x="621" y="24"/>
                  </a:lnTo>
                  <a:lnTo>
                    <a:pt x="629" y="40"/>
                  </a:lnTo>
                  <a:lnTo>
                    <a:pt x="632" y="58"/>
                  </a:lnTo>
                  <a:lnTo>
                    <a:pt x="629" y="75"/>
                  </a:lnTo>
                  <a:lnTo>
                    <a:pt x="621" y="92"/>
                  </a:lnTo>
                  <a:lnTo>
                    <a:pt x="608" y="104"/>
                  </a:lnTo>
                  <a:lnTo>
                    <a:pt x="592" y="112"/>
                  </a:lnTo>
                  <a:lnTo>
                    <a:pt x="575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1" name="Freeform 522"/>
            <p:cNvSpPr>
              <a:spLocks/>
            </p:cNvSpPr>
            <p:nvPr/>
          </p:nvSpPr>
          <p:spPr bwMode="auto">
            <a:xfrm>
              <a:off x="852488" y="4483100"/>
              <a:ext cx="100012" cy="17462"/>
            </a:xfrm>
            <a:custGeom>
              <a:avLst/>
              <a:gdLst>
                <a:gd name="T0" fmla="*/ 58 w 633"/>
                <a:gd name="T1" fmla="*/ 0 h 115"/>
                <a:gd name="T2" fmla="*/ 575 w 633"/>
                <a:gd name="T3" fmla="*/ 0 h 115"/>
                <a:gd name="T4" fmla="*/ 593 w 633"/>
                <a:gd name="T5" fmla="*/ 3 h 115"/>
                <a:gd name="T6" fmla="*/ 608 w 633"/>
                <a:gd name="T7" fmla="*/ 12 h 115"/>
                <a:gd name="T8" fmla="*/ 621 w 633"/>
                <a:gd name="T9" fmla="*/ 24 h 115"/>
                <a:gd name="T10" fmla="*/ 629 w 633"/>
                <a:gd name="T11" fmla="*/ 40 h 115"/>
                <a:gd name="T12" fmla="*/ 633 w 633"/>
                <a:gd name="T13" fmla="*/ 58 h 115"/>
                <a:gd name="T14" fmla="*/ 629 w 633"/>
                <a:gd name="T15" fmla="*/ 75 h 115"/>
                <a:gd name="T16" fmla="*/ 621 w 633"/>
                <a:gd name="T17" fmla="*/ 92 h 115"/>
                <a:gd name="T18" fmla="*/ 608 w 633"/>
                <a:gd name="T19" fmla="*/ 104 h 115"/>
                <a:gd name="T20" fmla="*/ 593 w 633"/>
                <a:gd name="T21" fmla="*/ 112 h 115"/>
                <a:gd name="T22" fmla="*/ 575 w 633"/>
                <a:gd name="T23" fmla="*/ 115 h 115"/>
                <a:gd name="T24" fmla="*/ 58 w 633"/>
                <a:gd name="T25" fmla="*/ 115 h 115"/>
                <a:gd name="T26" fmla="*/ 40 w 633"/>
                <a:gd name="T27" fmla="*/ 112 h 115"/>
                <a:gd name="T28" fmla="*/ 23 w 633"/>
                <a:gd name="T29" fmla="*/ 104 h 115"/>
                <a:gd name="T30" fmla="*/ 12 w 633"/>
                <a:gd name="T31" fmla="*/ 92 h 115"/>
                <a:gd name="T32" fmla="*/ 3 w 633"/>
                <a:gd name="T33" fmla="*/ 75 h 115"/>
                <a:gd name="T34" fmla="*/ 0 w 633"/>
                <a:gd name="T35" fmla="*/ 58 h 115"/>
                <a:gd name="T36" fmla="*/ 3 w 633"/>
                <a:gd name="T37" fmla="*/ 40 h 115"/>
                <a:gd name="T38" fmla="*/ 12 w 633"/>
                <a:gd name="T39" fmla="*/ 24 h 115"/>
                <a:gd name="T40" fmla="*/ 23 w 633"/>
                <a:gd name="T41" fmla="*/ 12 h 115"/>
                <a:gd name="T42" fmla="*/ 40 w 633"/>
                <a:gd name="T43" fmla="*/ 3 h 115"/>
                <a:gd name="T44" fmla="*/ 58 w 63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3" h="115">
                  <a:moveTo>
                    <a:pt x="58" y="0"/>
                  </a:moveTo>
                  <a:lnTo>
                    <a:pt x="575" y="0"/>
                  </a:lnTo>
                  <a:lnTo>
                    <a:pt x="593" y="3"/>
                  </a:lnTo>
                  <a:lnTo>
                    <a:pt x="608" y="12"/>
                  </a:lnTo>
                  <a:lnTo>
                    <a:pt x="621" y="24"/>
                  </a:lnTo>
                  <a:lnTo>
                    <a:pt x="629" y="40"/>
                  </a:lnTo>
                  <a:lnTo>
                    <a:pt x="633" y="58"/>
                  </a:lnTo>
                  <a:lnTo>
                    <a:pt x="629" y="75"/>
                  </a:lnTo>
                  <a:lnTo>
                    <a:pt x="621" y="92"/>
                  </a:lnTo>
                  <a:lnTo>
                    <a:pt x="608" y="104"/>
                  </a:lnTo>
                  <a:lnTo>
                    <a:pt x="593" y="112"/>
                  </a:lnTo>
                  <a:lnTo>
                    <a:pt x="575" y="115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3" y="104"/>
                  </a:lnTo>
                  <a:lnTo>
                    <a:pt x="12" y="92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3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2" name="Freeform 523"/>
            <p:cNvSpPr>
              <a:spLocks/>
            </p:cNvSpPr>
            <p:nvPr/>
          </p:nvSpPr>
          <p:spPr bwMode="auto">
            <a:xfrm>
              <a:off x="733425" y="4527550"/>
              <a:ext cx="26987" cy="19050"/>
            </a:xfrm>
            <a:custGeom>
              <a:avLst/>
              <a:gdLst>
                <a:gd name="T0" fmla="*/ 57 w 172"/>
                <a:gd name="T1" fmla="*/ 0 h 114"/>
                <a:gd name="T2" fmla="*/ 115 w 172"/>
                <a:gd name="T3" fmla="*/ 0 h 114"/>
                <a:gd name="T4" fmla="*/ 132 w 172"/>
                <a:gd name="T5" fmla="*/ 3 h 114"/>
                <a:gd name="T6" fmla="*/ 148 w 172"/>
                <a:gd name="T7" fmla="*/ 11 h 114"/>
                <a:gd name="T8" fmla="*/ 161 w 172"/>
                <a:gd name="T9" fmla="*/ 24 h 114"/>
                <a:gd name="T10" fmla="*/ 169 w 172"/>
                <a:gd name="T11" fmla="*/ 39 h 114"/>
                <a:gd name="T12" fmla="*/ 172 w 172"/>
                <a:gd name="T13" fmla="*/ 57 h 114"/>
                <a:gd name="T14" fmla="*/ 169 w 172"/>
                <a:gd name="T15" fmla="*/ 75 h 114"/>
                <a:gd name="T16" fmla="*/ 161 w 172"/>
                <a:gd name="T17" fmla="*/ 92 h 114"/>
                <a:gd name="T18" fmla="*/ 148 w 172"/>
                <a:gd name="T19" fmla="*/ 104 h 114"/>
                <a:gd name="T20" fmla="*/ 132 w 172"/>
                <a:gd name="T21" fmla="*/ 111 h 114"/>
                <a:gd name="T22" fmla="*/ 115 w 172"/>
                <a:gd name="T23" fmla="*/ 114 h 114"/>
                <a:gd name="T24" fmla="*/ 57 w 172"/>
                <a:gd name="T25" fmla="*/ 114 h 114"/>
                <a:gd name="T26" fmla="*/ 39 w 172"/>
                <a:gd name="T27" fmla="*/ 111 h 114"/>
                <a:gd name="T28" fmla="*/ 24 w 172"/>
                <a:gd name="T29" fmla="*/ 104 h 114"/>
                <a:gd name="T30" fmla="*/ 11 w 172"/>
                <a:gd name="T31" fmla="*/ 92 h 114"/>
                <a:gd name="T32" fmla="*/ 3 w 172"/>
                <a:gd name="T33" fmla="*/ 75 h 114"/>
                <a:gd name="T34" fmla="*/ 0 w 172"/>
                <a:gd name="T35" fmla="*/ 57 h 114"/>
                <a:gd name="T36" fmla="*/ 3 w 172"/>
                <a:gd name="T37" fmla="*/ 39 h 114"/>
                <a:gd name="T38" fmla="*/ 11 w 172"/>
                <a:gd name="T39" fmla="*/ 24 h 114"/>
                <a:gd name="T40" fmla="*/ 24 w 172"/>
                <a:gd name="T41" fmla="*/ 11 h 114"/>
                <a:gd name="T42" fmla="*/ 39 w 172"/>
                <a:gd name="T43" fmla="*/ 3 h 114"/>
                <a:gd name="T44" fmla="*/ 57 w 172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114">
                  <a:moveTo>
                    <a:pt x="57" y="0"/>
                  </a:moveTo>
                  <a:lnTo>
                    <a:pt x="115" y="0"/>
                  </a:lnTo>
                  <a:lnTo>
                    <a:pt x="132" y="3"/>
                  </a:lnTo>
                  <a:lnTo>
                    <a:pt x="148" y="11"/>
                  </a:lnTo>
                  <a:lnTo>
                    <a:pt x="161" y="24"/>
                  </a:lnTo>
                  <a:lnTo>
                    <a:pt x="169" y="39"/>
                  </a:lnTo>
                  <a:lnTo>
                    <a:pt x="172" y="57"/>
                  </a:lnTo>
                  <a:lnTo>
                    <a:pt x="169" y="75"/>
                  </a:lnTo>
                  <a:lnTo>
                    <a:pt x="161" y="92"/>
                  </a:lnTo>
                  <a:lnTo>
                    <a:pt x="148" y="104"/>
                  </a:lnTo>
                  <a:lnTo>
                    <a:pt x="132" y="111"/>
                  </a:lnTo>
                  <a:lnTo>
                    <a:pt x="115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3" name="Freeform 524"/>
            <p:cNvSpPr>
              <a:spLocks/>
            </p:cNvSpPr>
            <p:nvPr/>
          </p:nvSpPr>
          <p:spPr bwMode="auto">
            <a:xfrm>
              <a:off x="779463" y="4527550"/>
              <a:ext cx="36512" cy="19050"/>
            </a:xfrm>
            <a:custGeom>
              <a:avLst/>
              <a:gdLst>
                <a:gd name="T0" fmla="*/ 58 w 230"/>
                <a:gd name="T1" fmla="*/ 0 h 114"/>
                <a:gd name="T2" fmla="*/ 173 w 230"/>
                <a:gd name="T3" fmla="*/ 0 h 114"/>
                <a:gd name="T4" fmla="*/ 190 w 230"/>
                <a:gd name="T5" fmla="*/ 3 h 114"/>
                <a:gd name="T6" fmla="*/ 206 w 230"/>
                <a:gd name="T7" fmla="*/ 11 h 114"/>
                <a:gd name="T8" fmla="*/ 219 w 230"/>
                <a:gd name="T9" fmla="*/ 24 h 114"/>
                <a:gd name="T10" fmla="*/ 227 w 230"/>
                <a:gd name="T11" fmla="*/ 39 h 114"/>
                <a:gd name="T12" fmla="*/ 230 w 230"/>
                <a:gd name="T13" fmla="*/ 57 h 114"/>
                <a:gd name="T14" fmla="*/ 227 w 230"/>
                <a:gd name="T15" fmla="*/ 75 h 114"/>
                <a:gd name="T16" fmla="*/ 219 w 230"/>
                <a:gd name="T17" fmla="*/ 92 h 114"/>
                <a:gd name="T18" fmla="*/ 206 w 230"/>
                <a:gd name="T19" fmla="*/ 104 h 114"/>
                <a:gd name="T20" fmla="*/ 190 w 230"/>
                <a:gd name="T21" fmla="*/ 111 h 114"/>
                <a:gd name="T22" fmla="*/ 173 w 230"/>
                <a:gd name="T23" fmla="*/ 114 h 114"/>
                <a:gd name="T24" fmla="*/ 58 w 230"/>
                <a:gd name="T25" fmla="*/ 114 h 114"/>
                <a:gd name="T26" fmla="*/ 40 w 230"/>
                <a:gd name="T27" fmla="*/ 111 h 114"/>
                <a:gd name="T28" fmla="*/ 24 w 230"/>
                <a:gd name="T29" fmla="*/ 104 h 114"/>
                <a:gd name="T30" fmla="*/ 12 w 230"/>
                <a:gd name="T31" fmla="*/ 92 h 114"/>
                <a:gd name="T32" fmla="*/ 3 w 230"/>
                <a:gd name="T33" fmla="*/ 75 h 114"/>
                <a:gd name="T34" fmla="*/ 0 w 230"/>
                <a:gd name="T35" fmla="*/ 57 h 114"/>
                <a:gd name="T36" fmla="*/ 3 w 230"/>
                <a:gd name="T37" fmla="*/ 39 h 114"/>
                <a:gd name="T38" fmla="*/ 12 w 230"/>
                <a:gd name="T39" fmla="*/ 24 h 114"/>
                <a:gd name="T40" fmla="*/ 24 w 230"/>
                <a:gd name="T41" fmla="*/ 11 h 114"/>
                <a:gd name="T42" fmla="*/ 40 w 230"/>
                <a:gd name="T43" fmla="*/ 3 h 114"/>
                <a:gd name="T44" fmla="*/ 58 w 230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0" h="114">
                  <a:moveTo>
                    <a:pt x="58" y="0"/>
                  </a:moveTo>
                  <a:lnTo>
                    <a:pt x="173" y="0"/>
                  </a:lnTo>
                  <a:lnTo>
                    <a:pt x="190" y="3"/>
                  </a:lnTo>
                  <a:lnTo>
                    <a:pt x="206" y="11"/>
                  </a:lnTo>
                  <a:lnTo>
                    <a:pt x="219" y="24"/>
                  </a:lnTo>
                  <a:lnTo>
                    <a:pt x="227" y="39"/>
                  </a:lnTo>
                  <a:lnTo>
                    <a:pt x="230" y="57"/>
                  </a:lnTo>
                  <a:lnTo>
                    <a:pt x="227" y="75"/>
                  </a:lnTo>
                  <a:lnTo>
                    <a:pt x="219" y="92"/>
                  </a:lnTo>
                  <a:lnTo>
                    <a:pt x="206" y="104"/>
                  </a:lnTo>
                  <a:lnTo>
                    <a:pt x="190" y="111"/>
                  </a:lnTo>
                  <a:lnTo>
                    <a:pt x="173" y="114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4" name="Freeform 525"/>
            <p:cNvSpPr>
              <a:spLocks/>
            </p:cNvSpPr>
            <p:nvPr/>
          </p:nvSpPr>
          <p:spPr bwMode="auto">
            <a:xfrm>
              <a:off x="833438" y="4527550"/>
              <a:ext cx="26987" cy="19050"/>
            </a:xfrm>
            <a:custGeom>
              <a:avLst/>
              <a:gdLst>
                <a:gd name="T0" fmla="*/ 58 w 173"/>
                <a:gd name="T1" fmla="*/ 0 h 114"/>
                <a:gd name="T2" fmla="*/ 115 w 173"/>
                <a:gd name="T3" fmla="*/ 0 h 114"/>
                <a:gd name="T4" fmla="*/ 133 w 173"/>
                <a:gd name="T5" fmla="*/ 3 h 114"/>
                <a:gd name="T6" fmla="*/ 148 w 173"/>
                <a:gd name="T7" fmla="*/ 11 h 114"/>
                <a:gd name="T8" fmla="*/ 161 w 173"/>
                <a:gd name="T9" fmla="*/ 24 h 114"/>
                <a:gd name="T10" fmla="*/ 169 w 173"/>
                <a:gd name="T11" fmla="*/ 39 h 114"/>
                <a:gd name="T12" fmla="*/ 173 w 173"/>
                <a:gd name="T13" fmla="*/ 57 h 114"/>
                <a:gd name="T14" fmla="*/ 169 w 173"/>
                <a:gd name="T15" fmla="*/ 75 h 114"/>
                <a:gd name="T16" fmla="*/ 161 w 173"/>
                <a:gd name="T17" fmla="*/ 92 h 114"/>
                <a:gd name="T18" fmla="*/ 148 w 173"/>
                <a:gd name="T19" fmla="*/ 104 h 114"/>
                <a:gd name="T20" fmla="*/ 133 w 173"/>
                <a:gd name="T21" fmla="*/ 111 h 114"/>
                <a:gd name="T22" fmla="*/ 115 w 173"/>
                <a:gd name="T23" fmla="*/ 114 h 114"/>
                <a:gd name="T24" fmla="*/ 58 w 173"/>
                <a:gd name="T25" fmla="*/ 114 h 114"/>
                <a:gd name="T26" fmla="*/ 40 w 173"/>
                <a:gd name="T27" fmla="*/ 111 h 114"/>
                <a:gd name="T28" fmla="*/ 24 w 173"/>
                <a:gd name="T29" fmla="*/ 104 h 114"/>
                <a:gd name="T30" fmla="*/ 12 w 173"/>
                <a:gd name="T31" fmla="*/ 92 h 114"/>
                <a:gd name="T32" fmla="*/ 3 w 173"/>
                <a:gd name="T33" fmla="*/ 75 h 114"/>
                <a:gd name="T34" fmla="*/ 0 w 173"/>
                <a:gd name="T35" fmla="*/ 57 h 114"/>
                <a:gd name="T36" fmla="*/ 3 w 173"/>
                <a:gd name="T37" fmla="*/ 39 h 114"/>
                <a:gd name="T38" fmla="*/ 12 w 173"/>
                <a:gd name="T39" fmla="*/ 24 h 114"/>
                <a:gd name="T40" fmla="*/ 24 w 173"/>
                <a:gd name="T41" fmla="*/ 11 h 114"/>
                <a:gd name="T42" fmla="*/ 40 w 173"/>
                <a:gd name="T43" fmla="*/ 3 h 114"/>
                <a:gd name="T44" fmla="*/ 58 w 173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3" h="114">
                  <a:moveTo>
                    <a:pt x="58" y="0"/>
                  </a:moveTo>
                  <a:lnTo>
                    <a:pt x="115" y="0"/>
                  </a:lnTo>
                  <a:lnTo>
                    <a:pt x="133" y="3"/>
                  </a:lnTo>
                  <a:lnTo>
                    <a:pt x="148" y="11"/>
                  </a:lnTo>
                  <a:lnTo>
                    <a:pt x="161" y="24"/>
                  </a:lnTo>
                  <a:lnTo>
                    <a:pt x="169" y="39"/>
                  </a:lnTo>
                  <a:lnTo>
                    <a:pt x="173" y="57"/>
                  </a:lnTo>
                  <a:lnTo>
                    <a:pt x="169" y="75"/>
                  </a:lnTo>
                  <a:lnTo>
                    <a:pt x="161" y="92"/>
                  </a:lnTo>
                  <a:lnTo>
                    <a:pt x="148" y="104"/>
                  </a:lnTo>
                  <a:lnTo>
                    <a:pt x="133" y="111"/>
                  </a:lnTo>
                  <a:lnTo>
                    <a:pt x="115" y="114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5" name="Freeform 526"/>
            <p:cNvSpPr>
              <a:spLocks/>
            </p:cNvSpPr>
            <p:nvPr/>
          </p:nvSpPr>
          <p:spPr bwMode="auto">
            <a:xfrm>
              <a:off x="879475" y="4527550"/>
              <a:ext cx="36512" cy="19050"/>
            </a:xfrm>
            <a:custGeom>
              <a:avLst/>
              <a:gdLst>
                <a:gd name="T0" fmla="*/ 57 w 230"/>
                <a:gd name="T1" fmla="*/ 0 h 114"/>
                <a:gd name="T2" fmla="*/ 172 w 230"/>
                <a:gd name="T3" fmla="*/ 0 h 114"/>
                <a:gd name="T4" fmla="*/ 190 w 230"/>
                <a:gd name="T5" fmla="*/ 3 h 114"/>
                <a:gd name="T6" fmla="*/ 205 w 230"/>
                <a:gd name="T7" fmla="*/ 11 h 114"/>
                <a:gd name="T8" fmla="*/ 218 w 230"/>
                <a:gd name="T9" fmla="*/ 24 h 114"/>
                <a:gd name="T10" fmla="*/ 226 w 230"/>
                <a:gd name="T11" fmla="*/ 39 h 114"/>
                <a:gd name="T12" fmla="*/ 230 w 230"/>
                <a:gd name="T13" fmla="*/ 57 h 114"/>
                <a:gd name="T14" fmla="*/ 226 w 230"/>
                <a:gd name="T15" fmla="*/ 75 h 114"/>
                <a:gd name="T16" fmla="*/ 218 w 230"/>
                <a:gd name="T17" fmla="*/ 92 h 114"/>
                <a:gd name="T18" fmla="*/ 205 w 230"/>
                <a:gd name="T19" fmla="*/ 104 h 114"/>
                <a:gd name="T20" fmla="*/ 190 w 230"/>
                <a:gd name="T21" fmla="*/ 111 h 114"/>
                <a:gd name="T22" fmla="*/ 172 w 230"/>
                <a:gd name="T23" fmla="*/ 114 h 114"/>
                <a:gd name="T24" fmla="*/ 57 w 230"/>
                <a:gd name="T25" fmla="*/ 114 h 114"/>
                <a:gd name="T26" fmla="*/ 39 w 230"/>
                <a:gd name="T27" fmla="*/ 111 h 114"/>
                <a:gd name="T28" fmla="*/ 24 w 230"/>
                <a:gd name="T29" fmla="*/ 104 h 114"/>
                <a:gd name="T30" fmla="*/ 11 w 230"/>
                <a:gd name="T31" fmla="*/ 92 h 114"/>
                <a:gd name="T32" fmla="*/ 3 w 230"/>
                <a:gd name="T33" fmla="*/ 75 h 114"/>
                <a:gd name="T34" fmla="*/ 0 w 230"/>
                <a:gd name="T35" fmla="*/ 57 h 114"/>
                <a:gd name="T36" fmla="*/ 3 w 230"/>
                <a:gd name="T37" fmla="*/ 39 h 114"/>
                <a:gd name="T38" fmla="*/ 11 w 230"/>
                <a:gd name="T39" fmla="*/ 24 h 114"/>
                <a:gd name="T40" fmla="*/ 24 w 230"/>
                <a:gd name="T41" fmla="*/ 11 h 114"/>
                <a:gd name="T42" fmla="*/ 39 w 230"/>
                <a:gd name="T43" fmla="*/ 3 h 114"/>
                <a:gd name="T44" fmla="*/ 57 w 230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0" h="114">
                  <a:moveTo>
                    <a:pt x="57" y="0"/>
                  </a:moveTo>
                  <a:lnTo>
                    <a:pt x="172" y="0"/>
                  </a:lnTo>
                  <a:lnTo>
                    <a:pt x="190" y="3"/>
                  </a:lnTo>
                  <a:lnTo>
                    <a:pt x="205" y="11"/>
                  </a:lnTo>
                  <a:lnTo>
                    <a:pt x="218" y="24"/>
                  </a:lnTo>
                  <a:lnTo>
                    <a:pt x="226" y="39"/>
                  </a:lnTo>
                  <a:lnTo>
                    <a:pt x="230" y="57"/>
                  </a:lnTo>
                  <a:lnTo>
                    <a:pt x="226" y="75"/>
                  </a:lnTo>
                  <a:lnTo>
                    <a:pt x="218" y="92"/>
                  </a:lnTo>
                  <a:lnTo>
                    <a:pt x="205" y="104"/>
                  </a:lnTo>
                  <a:lnTo>
                    <a:pt x="190" y="111"/>
                  </a:lnTo>
                  <a:lnTo>
                    <a:pt x="172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6" name="Freeform 527"/>
            <p:cNvSpPr>
              <a:spLocks/>
            </p:cNvSpPr>
            <p:nvPr/>
          </p:nvSpPr>
          <p:spPr bwMode="auto">
            <a:xfrm>
              <a:off x="933450" y="4527550"/>
              <a:ext cx="19050" cy="19050"/>
            </a:xfrm>
            <a:custGeom>
              <a:avLst/>
              <a:gdLst>
                <a:gd name="T0" fmla="*/ 57 w 115"/>
                <a:gd name="T1" fmla="*/ 0 h 113"/>
                <a:gd name="T2" fmla="*/ 72 w 115"/>
                <a:gd name="T3" fmla="*/ 2 h 113"/>
                <a:gd name="T4" fmla="*/ 86 w 115"/>
                <a:gd name="T5" fmla="*/ 7 h 113"/>
                <a:gd name="T6" fmla="*/ 98 w 115"/>
                <a:gd name="T7" fmla="*/ 15 h 113"/>
                <a:gd name="T8" fmla="*/ 107 w 115"/>
                <a:gd name="T9" fmla="*/ 28 h 113"/>
                <a:gd name="T10" fmla="*/ 112 w 115"/>
                <a:gd name="T11" fmla="*/ 42 h 113"/>
                <a:gd name="T12" fmla="*/ 115 w 115"/>
                <a:gd name="T13" fmla="*/ 56 h 113"/>
                <a:gd name="T14" fmla="*/ 112 w 115"/>
                <a:gd name="T15" fmla="*/ 71 h 113"/>
                <a:gd name="T16" fmla="*/ 107 w 115"/>
                <a:gd name="T17" fmla="*/ 84 h 113"/>
                <a:gd name="T18" fmla="*/ 98 w 115"/>
                <a:gd name="T19" fmla="*/ 97 h 113"/>
                <a:gd name="T20" fmla="*/ 85 w 115"/>
                <a:gd name="T21" fmla="*/ 106 h 113"/>
                <a:gd name="T22" fmla="*/ 72 w 115"/>
                <a:gd name="T23" fmla="*/ 111 h 113"/>
                <a:gd name="T24" fmla="*/ 57 w 115"/>
                <a:gd name="T25" fmla="*/ 113 h 113"/>
                <a:gd name="T26" fmla="*/ 42 w 115"/>
                <a:gd name="T27" fmla="*/ 111 h 113"/>
                <a:gd name="T28" fmla="*/ 29 w 115"/>
                <a:gd name="T29" fmla="*/ 106 h 113"/>
                <a:gd name="T30" fmla="*/ 16 w 115"/>
                <a:gd name="T31" fmla="*/ 97 h 113"/>
                <a:gd name="T32" fmla="*/ 7 w 115"/>
                <a:gd name="T33" fmla="*/ 85 h 113"/>
                <a:gd name="T34" fmla="*/ 2 w 115"/>
                <a:gd name="T35" fmla="*/ 71 h 113"/>
                <a:gd name="T36" fmla="*/ 0 w 115"/>
                <a:gd name="T37" fmla="*/ 56 h 113"/>
                <a:gd name="T38" fmla="*/ 2 w 115"/>
                <a:gd name="T39" fmla="*/ 42 h 113"/>
                <a:gd name="T40" fmla="*/ 7 w 115"/>
                <a:gd name="T41" fmla="*/ 27 h 113"/>
                <a:gd name="T42" fmla="*/ 16 w 115"/>
                <a:gd name="T43" fmla="*/ 15 h 113"/>
                <a:gd name="T44" fmla="*/ 28 w 115"/>
                <a:gd name="T45" fmla="*/ 7 h 113"/>
                <a:gd name="T46" fmla="*/ 42 w 115"/>
                <a:gd name="T47" fmla="*/ 2 h 113"/>
                <a:gd name="T48" fmla="*/ 57 w 115"/>
                <a:gd name="T4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5" h="113">
                  <a:moveTo>
                    <a:pt x="57" y="0"/>
                  </a:moveTo>
                  <a:lnTo>
                    <a:pt x="72" y="2"/>
                  </a:lnTo>
                  <a:lnTo>
                    <a:pt x="86" y="7"/>
                  </a:lnTo>
                  <a:lnTo>
                    <a:pt x="98" y="15"/>
                  </a:lnTo>
                  <a:lnTo>
                    <a:pt x="107" y="28"/>
                  </a:lnTo>
                  <a:lnTo>
                    <a:pt x="112" y="42"/>
                  </a:lnTo>
                  <a:lnTo>
                    <a:pt x="115" y="56"/>
                  </a:lnTo>
                  <a:lnTo>
                    <a:pt x="112" y="71"/>
                  </a:lnTo>
                  <a:lnTo>
                    <a:pt x="107" y="84"/>
                  </a:lnTo>
                  <a:lnTo>
                    <a:pt x="98" y="97"/>
                  </a:lnTo>
                  <a:lnTo>
                    <a:pt x="85" y="106"/>
                  </a:lnTo>
                  <a:lnTo>
                    <a:pt x="72" y="111"/>
                  </a:lnTo>
                  <a:lnTo>
                    <a:pt x="57" y="113"/>
                  </a:lnTo>
                  <a:lnTo>
                    <a:pt x="42" y="111"/>
                  </a:lnTo>
                  <a:lnTo>
                    <a:pt x="29" y="106"/>
                  </a:lnTo>
                  <a:lnTo>
                    <a:pt x="16" y="97"/>
                  </a:lnTo>
                  <a:lnTo>
                    <a:pt x="7" y="85"/>
                  </a:lnTo>
                  <a:lnTo>
                    <a:pt x="2" y="71"/>
                  </a:lnTo>
                  <a:lnTo>
                    <a:pt x="0" y="56"/>
                  </a:lnTo>
                  <a:lnTo>
                    <a:pt x="2" y="42"/>
                  </a:lnTo>
                  <a:lnTo>
                    <a:pt x="7" y="27"/>
                  </a:lnTo>
                  <a:lnTo>
                    <a:pt x="16" y="15"/>
                  </a:lnTo>
                  <a:lnTo>
                    <a:pt x="28" y="7"/>
                  </a:lnTo>
                  <a:lnTo>
                    <a:pt x="42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" name="Freeform 528"/>
            <p:cNvSpPr>
              <a:spLocks/>
            </p:cNvSpPr>
            <p:nvPr/>
          </p:nvSpPr>
          <p:spPr bwMode="auto">
            <a:xfrm>
              <a:off x="736600" y="4576763"/>
              <a:ext cx="71437" cy="77787"/>
            </a:xfrm>
            <a:custGeom>
              <a:avLst/>
              <a:gdLst>
                <a:gd name="T0" fmla="*/ 387 w 442"/>
                <a:gd name="T1" fmla="*/ 0 h 497"/>
                <a:gd name="T2" fmla="*/ 401 w 442"/>
                <a:gd name="T3" fmla="*/ 3 h 497"/>
                <a:gd name="T4" fmla="*/ 414 w 442"/>
                <a:gd name="T5" fmla="*/ 9 h 497"/>
                <a:gd name="T6" fmla="*/ 424 w 442"/>
                <a:gd name="T7" fmla="*/ 19 h 497"/>
                <a:gd name="T8" fmla="*/ 434 w 442"/>
                <a:gd name="T9" fmla="*/ 30 h 497"/>
                <a:gd name="T10" fmla="*/ 439 w 442"/>
                <a:gd name="T11" fmla="*/ 44 h 497"/>
                <a:gd name="T12" fmla="*/ 442 w 442"/>
                <a:gd name="T13" fmla="*/ 57 h 497"/>
                <a:gd name="T14" fmla="*/ 441 w 442"/>
                <a:gd name="T15" fmla="*/ 71 h 497"/>
                <a:gd name="T16" fmla="*/ 436 w 442"/>
                <a:gd name="T17" fmla="*/ 83 h 497"/>
                <a:gd name="T18" fmla="*/ 427 w 442"/>
                <a:gd name="T19" fmla="*/ 96 h 497"/>
                <a:gd name="T20" fmla="*/ 413 w 442"/>
                <a:gd name="T21" fmla="*/ 105 h 497"/>
                <a:gd name="T22" fmla="*/ 387 w 442"/>
                <a:gd name="T23" fmla="*/ 122 h 497"/>
                <a:gd name="T24" fmla="*/ 364 w 442"/>
                <a:gd name="T25" fmla="*/ 141 h 497"/>
                <a:gd name="T26" fmla="*/ 344 w 442"/>
                <a:gd name="T27" fmla="*/ 163 h 497"/>
                <a:gd name="T28" fmla="*/ 328 w 442"/>
                <a:gd name="T29" fmla="*/ 186 h 497"/>
                <a:gd name="T30" fmla="*/ 315 w 442"/>
                <a:gd name="T31" fmla="*/ 211 h 497"/>
                <a:gd name="T32" fmla="*/ 305 w 442"/>
                <a:gd name="T33" fmla="*/ 238 h 497"/>
                <a:gd name="T34" fmla="*/ 297 w 442"/>
                <a:gd name="T35" fmla="*/ 266 h 497"/>
                <a:gd name="T36" fmla="*/ 290 w 442"/>
                <a:gd name="T37" fmla="*/ 294 h 497"/>
                <a:gd name="T38" fmla="*/ 286 w 442"/>
                <a:gd name="T39" fmla="*/ 324 h 497"/>
                <a:gd name="T40" fmla="*/ 283 w 442"/>
                <a:gd name="T41" fmla="*/ 353 h 497"/>
                <a:gd name="T42" fmla="*/ 281 w 442"/>
                <a:gd name="T43" fmla="*/ 384 h 497"/>
                <a:gd name="T44" fmla="*/ 279 w 442"/>
                <a:gd name="T45" fmla="*/ 413 h 497"/>
                <a:gd name="T46" fmla="*/ 278 w 442"/>
                <a:gd name="T47" fmla="*/ 442 h 497"/>
                <a:gd name="T48" fmla="*/ 276 w 442"/>
                <a:gd name="T49" fmla="*/ 459 h 497"/>
                <a:gd name="T50" fmla="*/ 269 w 442"/>
                <a:gd name="T51" fmla="*/ 472 h 497"/>
                <a:gd name="T52" fmla="*/ 260 w 442"/>
                <a:gd name="T53" fmla="*/ 483 h 497"/>
                <a:gd name="T54" fmla="*/ 249 w 442"/>
                <a:gd name="T55" fmla="*/ 491 h 497"/>
                <a:gd name="T56" fmla="*/ 236 w 442"/>
                <a:gd name="T57" fmla="*/ 496 h 497"/>
                <a:gd name="T58" fmla="*/ 221 w 442"/>
                <a:gd name="T59" fmla="*/ 497 h 497"/>
                <a:gd name="T60" fmla="*/ 208 w 442"/>
                <a:gd name="T61" fmla="*/ 496 h 497"/>
                <a:gd name="T62" fmla="*/ 193 w 442"/>
                <a:gd name="T63" fmla="*/ 491 h 497"/>
                <a:gd name="T64" fmla="*/ 180 w 442"/>
                <a:gd name="T65" fmla="*/ 483 h 497"/>
                <a:gd name="T66" fmla="*/ 19 w 442"/>
                <a:gd name="T67" fmla="*/ 348 h 497"/>
                <a:gd name="T68" fmla="*/ 7 w 442"/>
                <a:gd name="T69" fmla="*/ 336 h 497"/>
                <a:gd name="T70" fmla="*/ 1 w 442"/>
                <a:gd name="T71" fmla="*/ 322 h 497"/>
                <a:gd name="T72" fmla="*/ 0 w 442"/>
                <a:gd name="T73" fmla="*/ 309 h 497"/>
                <a:gd name="T74" fmla="*/ 2 w 442"/>
                <a:gd name="T75" fmla="*/ 295 h 497"/>
                <a:gd name="T76" fmla="*/ 8 w 442"/>
                <a:gd name="T77" fmla="*/ 282 h 497"/>
                <a:gd name="T78" fmla="*/ 16 w 442"/>
                <a:gd name="T79" fmla="*/ 272 h 497"/>
                <a:gd name="T80" fmla="*/ 28 w 442"/>
                <a:gd name="T81" fmla="*/ 263 h 497"/>
                <a:gd name="T82" fmla="*/ 42 w 442"/>
                <a:gd name="T83" fmla="*/ 256 h 497"/>
                <a:gd name="T84" fmla="*/ 55 w 442"/>
                <a:gd name="T85" fmla="*/ 253 h 497"/>
                <a:gd name="T86" fmla="*/ 70 w 442"/>
                <a:gd name="T87" fmla="*/ 253 h 497"/>
                <a:gd name="T88" fmla="*/ 85 w 442"/>
                <a:gd name="T89" fmla="*/ 257 h 497"/>
                <a:gd name="T90" fmla="*/ 100 w 442"/>
                <a:gd name="T91" fmla="*/ 267 h 497"/>
                <a:gd name="T92" fmla="*/ 171 w 442"/>
                <a:gd name="T93" fmla="*/ 326 h 497"/>
                <a:gd name="T94" fmla="*/ 176 w 442"/>
                <a:gd name="T95" fmla="*/ 291 h 497"/>
                <a:gd name="T96" fmla="*/ 183 w 442"/>
                <a:gd name="T97" fmla="*/ 256 h 497"/>
                <a:gd name="T98" fmla="*/ 191 w 442"/>
                <a:gd name="T99" fmla="*/ 222 h 497"/>
                <a:gd name="T100" fmla="*/ 201 w 442"/>
                <a:gd name="T101" fmla="*/ 190 h 497"/>
                <a:gd name="T102" fmla="*/ 214 w 442"/>
                <a:gd name="T103" fmla="*/ 157 h 497"/>
                <a:gd name="T104" fmla="*/ 230 w 442"/>
                <a:gd name="T105" fmla="*/ 127 h 497"/>
                <a:gd name="T106" fmla="*/ 247 w 442"/>
                <a:gd name="T107" fmla="*/ 99 h 497"/>
                <a:gd name="T108" fmla="*/ 269 w 442"/>
                <a:gd name="T109" fmla="*/ 72 h 497"/>
                <a:gd name="T110" fmla="*/ 295 w 442"/>
                <a:gd name="T111" fmla="*/ 48 h 497"/>
                <a:gd name="T112" fmla="*/ 323 w 442"/>
                <a:gd name="T113" fmla="*/ 26 h 497"/>
                <a:gd name="T114" fmla="*/ 355 w 442"/>
                <a:gd name="T115" fmla="*/ 6 h 497"/>
                <a:gd name="T116" fmla="*/ 371 w 442"/>
                <a:gd name="T117" fmla="*/ 0 h 497"/>
                <a:gd name="T118" fmla="*/ 387 w 442"/>
                <a:gd name="T119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2" h="497">
                  <a:moveTo>
                    <a:pt x="387" y="0"/>
                  </a:moveTo>
                  <a:lnTo>
                    <a:pt x="401" y="3"/>
                  </a:lnTo>
                  <a:lnTo>
                    <a:pt x="414" y="9"/>
                  </a:lnTo>
                  <a:lnTo>
                    <a:pt x="424" y="19"/>
                  </a:lnTo>
                  <a:lnTo>
                    <a:pt x="434" y="30"/>
                  </a:lnTo>
                  <a:lnTo>
                    <a:pt x="439" y="44"/>
                  </a:lnTo>
                  <a:lnTo>
                    <a:pt x="442" y="57"/>
                  </a:lnTo>
                  <a:lnTo>
                    <a:pt x="441" y="71"/>
                  </a:lnTo>
                  <a:lnTo>
                    <a:pt x="436" y="83"/>
                  </a:lnTo>
                  <a:lnTo>
                    <a:pt x="427" y="96"/>
                  </a:lnTo>
                  <a:lnTo>
                    <a:pt x="413" y="105"/>
                  </a:lnTo>
                  <a:lnTo>
                    <a:pt x="387" y="122"/>
                  </a:lnTo>
                  <a:lnTo>
                    <a:pt x="364" y="141"/>
                  </a:lnTo>
                  <a:lnTo>
                    <a:pt x="344" y="163"/>
                  </a:lnTo>
                  <a:lnTo>
                    <a:pt x="328" y="186"/>
                  </a:lnTo>
                  <a:lnTo>
                    <a:pt x="315" y="211"/>
                  </a:lnTo>
                  <a:lnTo>
                    <a:pt x="305" y="238"/>
                  </a:lnTo>
                  <a:lnTo>
                    <a:pt x="297" y="266"/>
                  </a:lnTo>
                  <a:lnTo>
                    <a:pt x="290" y="294"/>
                  </a:lnTo>
                  <a:lnTo>
                    <a:pt x="286" y="324"/>
                  </a:lnTo>
                  <a:lnTo>
                    <a:pt x="283" y="353"/>
                  </a:lnTo>
                  <a:lnTo>
                    <a:pt x="281" y="384"/>
                  </a:lnTo>
                  <a:lnTo>
                    <a:pt x="279" y="413"/>
                  </a:lnTo>
                  <a:lnTo>
                    <a:pt x="278" y="442"/>
                  </a:lnTo>
                  <a:lnTo>
                    <a:pt x="276" y="459"/>
                  </a:lnTo>
                  <a:lnTo>
                    <a:pt x="269" y="472"/>
                  </a:lnTo>
                  <a:lnTo>
                    <a:pt x="260" y="483"/>
                  </a:lnTo>
                  <a:lnTo>
                    <a:pt x="249" y="491"/>
                  </a:lnTo>
                  <a:lnTo>
                    <a:pt x="236" y="496"/>
                  </a:lnTo>
                  <a:lnTo>
                    <a:pt x="221" y="497"/>
                  </a:lnTo>
                  <a:lnTo>
                    <a:pt x="208" y="496"/>
                  </a:lnTo>
                  <a:lnTo>
                    <a:pt x="193" y="491"/>
                  </a:lnTo>
                  <a:lnTo>
                    <a:pt x="180" y="483"/>
                  </a:lnTo>
                  <a:lnTo>
                    <a:pt x="19" y="348"/>
                  </a:lnTo>
                  <a:lnTo>
                    <a:pt x="7" y="336"/>
                  </a:lnTo>
                  <a:lnTo>
                    <a:pt x="1" y="322"/>
                  </a:lnTo>
                  <a:lnTo>
                    <a:pt x="0" y="309"/>
                  </a:lnTo>
                  <a:lnTo>
                    <a:pt x="2" y="295"/>
                  </a:lnTo>
                  <a:lnTo>
                    <a:pt x="8" y="282"/>
                  </a:lnTo>
                  <a:lnTo>
                    <a:pt x="16" y="272"/>
                  </a:lnTo>
                  <a:lnTo>
                    <a:pt x="28" y="263"/>
                  </a:lnTo>
                  <a:lnTo>
                    <a:pt x="42" y="256"/>
                  </a:lnTo>
                  <a:lnTo>
                    <a:pt x="55" y="253"/>
                  </a:lnTo>
                  <a:lnTo>
                    <a:pt x="70" y="253"/>
                  </a:lnTo>
                  <a:lnTo>
                    <a:pt x="85" y="257"/>
                  </a:lnTo>
                  <a:lnTo>
                    <a:pt x="100" y="267"/>
                  </a:lnTo>
                  <a:lnTo>
                    <a:pt x="171" y="326"/>
                  </a:lnTo>
                  <a:lnTo>
                    <a:pt x="176" y="291"/>
                  </a:lnTo>
                  <a:lnTo>
                    <a:pt x="183" y="256"/>
                  </a:lnTo>
                  <a:lnTo>
                    <a:pt x="191" y="222"/>
                  </a:lnTo>
                  <a:lnTo>
                    <a:pt x="201" y="190"/>
                  </a:lnTo>
                  <a:lnTo>
                    <a:pt x="214" y="157"/>
                  </a:lnTo>
                  <a:lnTo>
                    <a:pt x="230" y="127"/>
                  </a:lnTo>
                  <a:lnTo>
                    <a:pt x="247" y="99"/>
                  </a:lnTo>
                  <a:lnTo>
                    <a:pt x="269" y="72"/>
                  </a:lnTo>
                  <a:lnTo>
                    <a:pt x="295" y="48"/>
                  </a:lnTo>
                  <a:lnTo>
                    <a:pt x="323" y="26"/>
                  </a:lnTo>
                  <a:lnTo>
                    <a:pt x="355" y="6"/>
                  </a:lnTo>
                  <a:lnTo>
                    <a:pt x="371" y="0"/>
                  </a:lnTo>
                  <a:lnTo>
                    <a:pt x="3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8" name="Freeform 529"/>
            <p:cNvSpPr>
              <a:spLocks/>
            </p:cNvSpPr>
            <p:nvPr/>
          </p:nvSpPr>
          <p:spPr bwMode="auto">
            <a:xfrm>
              <a:off x="800100" y="4600575"/>
              <a:ext cx="133350" cy="31750"/>
            </a:xfrm>
            <a:custGeom>
              <a:avLst/>
              <a:gdLst>
                <a:gd name="T0" fmla="*/ 414 w 841"/>
                <a:gd name="T1" fmla="*/ 2 h 195"/>
                <a:gd name="T2" fmla="*/ 440 w 841"/>
                <a:gd name="T3" fmla="*/ 17 h 195"/>
                <a:gd name="T4" fmla="*/ 463 w 841"/>
                <a:gd name="T5" fmla="*/ 48 h 195"/>
                <a:gd name="T6" fmla="*/ 493 w 841"/>
                <a:gd name="T7" fmla="*/ 71 h 195"/>
                <a:gd name="T8" fmla="*/ 529 w 841"/>
                <a:gd name="T9" fmla="*/ 76 h 195"/>
                <a:gd name="T10" fmla="*/ 568 w 841"/>
                <a:gd name="T11" fmla="*/ 68 h 195"/>
                <a:gd name="T12" fmla="*/ 607 w 841"/>
                <a:gd name="T13" fmla="*/ 54 h 195"/>
                <a:gd name="T14" fmla="*/ 647 w 841"/>
                <a:gd name="T15" fmla="*/ 37 h 195"/>
                <a:gd name="T16" fmla="*/ 685 w 841"/>
                <a:gd name="T17" fmla="*/ 24 h 195"/>
                <a:gd name="T18" fmla="*/ 720 w 841"/>
                <a:gd name="T19" fmla="*/ 20 h 195"/>
                <a:gd name="T20" fmla="*/ 765 w 841"/>
                <a:gd name="T21" fmla="*/ 30 h 195"/>
                <a:gd name="T22" fmla="*/ 800 w 841"/>
                <a:gd name="T23" fmla="*/ 50 h 195"/>
                <a:gd name="T24" fmla="*/ 830 w 841"/>
                <a:gd name="T25" fmla="*/ 85 h 195"/>
                <a:gd name="T26" fmla="*/ 841 w 841"/>
                <a:gd name="T27" fmla="*/ 114 h 195"/>
                <a:gd name="T28" fmla="*/ 833 w 841"/>
                <a:gd name="T29" fmla="*/ 140 h 195"/>
                <a:gd name="T30" fmla="*/ 813 w 841"/>
                <a:gd name="T31" fmla="*/ 159 h 195"/>
                <a:gd name="T32" fmla="*/ 785 w 841"/>
                <a:gd name="T33" fmla="*/ 167 h 195"/>
                <a:gd name="T34" fmla="*/ 756 w 841"/>
                <a:gd name="T35" fmla="*/ 163 h 195"/>
                <a:gd name="T36" fmla="*/ 731 w 841"/>
                <a:gd name="T37" fmla="*/ 143 h 195"/>
                <a:gd name="T38" fmla="*/ 716 w 841"/>
                <a:gd name="T39" fmla="*/ 142 h 195"/>
                <a:gd name="T40" fmla="*/ 686 w 841"/>
                <a:gd name="T41" fmla="*/ 148 h 195"/>
                <a:gd name="T42" fmla="*/ 646 w 841"/>
                <a:gd name="T43" fmla="*/ 161 h 195"/>
                <a:gd name="T44" fmla="*/ 600 w 841"/>
                <a:gd name="T45" fmla="*/ 174 h 195"/>
                <a:gd name="T46" fmla="*/ 555 w 841"/>
                <a:gd name="T47" fmla="*/ 186 h 195"/>
                <a:gd name="T48" fmla="*/ 516 w 841"/>
                <a:gd name="T49" fmla="*/ 194 h 195"/>
                <a:gd name="T50" fmla="*/ 489 w 841"/>
                <a:gd name="T51" fmla="*/ 195 h 195"/>
                <a:gd name="T52" fmla="*/ 441 w 841"/>
                <a:gd name="T53" fmla="*/ 178 h 195"/>
                <a:gd name="T54" fmla="*/ 400 w 841"/>
                <a:gd name="T55" fmla="*/ 150 h 195"/>
                <a:gd name="T56" fmla="*/ 352 w 841"/>
                <a:gd name="T57" fmla="*/ 148 h 195"/>
                <a:gd name="T58" fmla="*/ 290 w 841"/>
                <a:gd name="T59" fmla="*/ 174 h 195"/>
                <a:gd name="T60" fmla="*/ 226 w 841"/>
                <a:gd name="T61" fmla="*/ 190 h 195"/>
                <a:gd name="T62" fmla="*/ 163 w 841"/>
                <a:gd name="T63" fmla="*/ 193 h 195"/>
                <a:gd name="T64" fmla="*/ 101 w 841"/>
                <a:gd name="T65" fmla="*/ 179 h 195"/>
                <a:gd name="T66" fmla="*/ 43 w 841"/>
                <a:gd name="T67" fmla="*/ 144 h 195"/>
                <a:gd name="T68" fmla="*/ 5 w 841"/>
                <a:gd name="T69" fmla="*/ 103 h 195"/>
                <a:gd name="T70" fmla="*/ 1 w 841"/>
                <a:gd name="T71" fmla="*/ 70 h 195"/>
                <a:gd name="T72" fmla="*/ 14 w 841"/>
                <a:gd name="T73" fmla="*/ 42 h 195"/>
                <a:gd name="T74" fmla="*/ 38 w 841"/>
                <a:gd name="T75" fmla="*/ 23 h 195"/>
                <a:gd name="T76" fmla="*/ 67 w 841"/>
                <a:gd name="T77" fmla="*/ 19 h 195"/>
                <a:gd name="T78" fmla="*/ 97 w 841"/>
                <a:gd name="T79" fmla="*/ 37 h 195"/>
                <a:gd name="T80" fmla="*/ 141 w 841"/>
                <a:gd name="T81" fmla="*/ 70 h 195"/>
                <a:gd name="T82" fmla="*/ 188 w 841"/>
                <a:gd name="T83" fmla="*/ 82 h 195"/>
                <a:gd name="T84" fmla="*/ 235 w 841"/>
                <a:gd name="T85" fmla="*/ 75 h 195"/>
                <a:gd name="T86" fmla="*/ 282 w 841"/>
                <a:gd name="T87" fmla="*/ 59 h 195"/>
                <a:gd name="T88" fmla="*/ 328 w 841"/>
                <a:gd name="T89" fmla="*/ 34 h 195"/>
                <a:gd name="T90" fmla="*/ 370 w 841"/>
                <a:gd name="T91" fmla="*/ 8 h 195"/>
                <a:gd name="T92" fmla="*/ 399 w 841"/>
                <a:gd name="T9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1" h="195">
                  <a:moveTo>
                    <a:pt x="399" y="0"/>
                  </a:moveTo>
                  <a:lnTo>
                    <a:pt x="414" y="2"/>
                  </a:lnTo>
                  <a:lnTo>
                    <a:pt x="428" y="8"/>
                  </a:lnTo>
                  <a:lnTo>
                    <a:pt x="440" y="17"/>
                  </a:lnTo>
                  <a:lnTo>
                    <a:pt x="448" y="29"/>
                  </a:lnTo>
                  <a:lnTo>
                    <a:pt x="463" y="48"/>
                  </a:lnTo>
                  <a:lnTo>
                    <a:pt x="478" y="62"/>
                  </a:lnTo>
                  <a:lnTo>
                    <a:pt x="493" y="71"/>
                  </a:lnTo>
                  <a:lnTo>
                    <a:pt x="511" y="75"/>
                  </a:lnTo>
                  <a:lnTo>
                    <a:pt x="529" y="76"/>
                  </a:lnTo>
                  <a:lnTo>
                    <a:pt x="548" y="73"/>
                  </a:lnTo>
                  <a:lnTo>
                    <a:pt x="568" y="68"/>
                  </a:lnTo>
                  <a:lnTo>
                    <a:pt x="588" y="62"/>
                  </a:lnTo>
                  <a:lnTo>
                    <a:pt x="607" y="54"/>
                  </a:lnTo>
                  <a:lnTo>
                    <a:pt x="627" y="45"/>
                  </a:lnTo>
                  <a:lnTo>
                    <a:pt x="647" y="37"/>
                  </a:lnTo>
                  <a:lnTo>
                    <a:pt x="666" y="30"/>
                  </a:lnTo>
                  <a:lnTo>
                    <a:pt x="685" y="24"/>
                  </a:lnTo>
                  <a:lnTo>
                    <a:pt x="703" y="20"/>
                  </a:lnTo>
                  <a:lnTo>
                    <a:pt x="720" y="20"/>
                  </a:lnTo>
                  <a:lnTo>
                    <a:pt x="744" y="23"/>
                  </a:lnTo>
                  <a:lnTo>
                    <a:pt x="765" y="30"/>
                  </a:lnTo>
                  <a:lnTo>
                    <a:pt x="784" y="39"/>
                  </a:lnTo>
                  <a:lnTo>
                    <a:pt x="800" y="50"/>
                  </a:lnTo>
                  <a:lnTo>
                    <a:pt x="815" y="66"/>
                  </a:lnTo>
                  <a:lnTo>
                    <a:pt x="830" y="85"/>
                  </a:lnTo>
                  <a:lnTo>
                    <a:pt x="838" y="99"/>
                  </a:lnTo>
                  <a:lnTo>
                    <a:pt x="841" y="114"/>
                  </a:lnTo>
                  <a:lnTo>
                    <a:pt x="839" y="128"/>
                  </a:lnTo>
                  <a:lnTo>
                    <a:pt x="833" y="140"/>
                  </a:lnTo>
                  <a:lnTo>
                    <a:pt x="825" y="150"/>
                  </a:lnTo>
                  <a:lnTo>
                    <a:pt x="813" y="159"/>
                  </a:lnTo>
                  <a:lnTo>
                    <a:pt x="800" y="164"/>
                  </a:lnTo>
                  <a:lnTo>
                    <a:pt x="785" y="167"/>
                  </a:lnTo>
                  <a:lnTo>
                    <a:pt x="770" y="167"/>
                  </a:lnTo>
                  <a:lnTo>
                    <a:pt x="756" y="163"/>
                  </a:lnTo>
                  <a:lnTo>
                    <a:pt x="742" y="156"/>
                  </a:lnTo>
                  <a:lnTo>
                    <a:pt x="731" y="143"/>
                  </a:lnTo>
                  <a:lnTo>
                    <a:pt x="726" y="141"/>
                  </a:lnTo>
                  <a:lnTo>
                    <a:pt x="716" y="142"/>
                  </a:lnTo>
                  <a:lnTo>
                    <a:pt x="703" y="144"/>
                  </a:lnTo>
                  <a:lnTo>
                    <a:pt x="686" y="148"/>
                  </a:lnTo>
                  <a:lnTo>
                    <a:pt x="667" y="155"/>
                  </a:lnTo>
                  <a:lnTo>
                    <a:pt x="646" y="161"/>
                  </a:lnTo>
                  <a:lnTo>
                    <a:pt x="623" y="167"/>
                  </a:lnTo>
                  <a:lnTo>
                    <a:pt x="600" y="174"/>
                  </a:lnTo>
                  <a:lnTo>
                    <a:pt x="577" y="181"/>
                  </a:lnTo>
                  <a:lnTo>
                    <a:pt x="555" y="186"/>
                  </a:lnTo>
                  <a:lnTo>
                    <a:pt x="534" y="191"/>
                  </a:lnTo>
                  <a:lnTo>
                    <a:pt x="516" y="194"/>
                  </a:lnTo>
                  <a:lnTo>
                    <a:pt x="501" y="195"/>
                  </a:lnTo>
                  <a:lnTo>
                    <a:pt x="489" y="195"/>
                  </a:lnTo>
                  <a:lnTo>
                    <a:pt x="464" y="188"/>
                  </a:lnTo>
                  <a:lnTo>
                    <a:pt x="441" y="178"/>
                  </a:lnTo>
                  <a:lnTo>
                    <a:pt x="420" y="165"/>
                  </a:lnTo>
                  <a:lnTo>
                    <a:pt x="400" y="150"/>
                  </a:lnTo>
                  <a:lnTo>
                    <a:pt x="384" y="133"/>
                  </a:lnTo>
                  <a:lnTo>
                    <a:pt x="352" y="148"/>
                  </a:lnTo>
                  <a:lnTo>
                    <a:pt x="321" y="163"/>
                  </a:lnTo>
                  <a:lnTo>
                    <a:pt x="290" y="174"/>
                  </a:lnTo>
                  <a:lnTo>
                    <a:pt x="258" y="184"/>
                  </a:lnTo>
                  <a:lnTo>
                    <a:pt x="226" y="190"/>
                  </a:lnTo>
                  <a:lnTo>
                    <a:pt x="194" y="193"/>
                  </a:lnTo>
                  <a:lnTo>
                    <a:pt x="163" y="193"/>
                  </a:lnTo>
                  <a:lnTo>
                    <a:pt x="132" y="188"/>
                  </a:lnTo>
                  <a:lnTo>
                    <a:pt x="101" y="179"/>
                  </a:lnTo>
                  <a:lnTo>
                    <a:pt x="71" y="164"/>
                  </a:lnTo>
                  <a:lnTo>
                    <a:pt x="43" y="144"/>
                  </a:lnTo>
                  <a:lnTo>
                    <a:pt x="16" y="118"/>
                  </a:lnTo>
                  <a:lnTo>
                    <a:pt x="5" y="103"/>
                  </a:lnTo>
                  <a:lnTo>
                    <a:pt x="0" y="87"/>
                  </a:lnTo>
                  <a:lnTo>
                    <a:pt x="1" y="70"/>
                  </a:lnTo>
                  <a:lnTo>
                    <a:pt x="5" y="56"/>
                  </a:lnTo>
                  <a:lnTo>
                    <a:pt x="14" y="42"/>
                  </a:lnTo>
                  <a:lnTo>
                    <a:pt x="24" y="32"/>
                  </a:lnTo>
                  <a:lnTo>
                    <a:pt x="38" y="23"/>
                  </a:lnTo>
                  <a:lnTo>
                    <a:pt x="52" y="19"/>
                  </a:lnTo>
                  <a:lnTo>
                    <a:pt x="67" y="19"/>
                  </a:lnTo>
                  <a:lnTo>
                    <a:pt x="83" y="25"/>
                  </a:lnTo>
                  <a:lnTo>
                    <a:pt x="97" y="37"/>
                  </a:lnTo>
                  <a:lnTo>
                    <a:pt x="119" y="57"/>
                  </a:lnTo>
                  <a:lnTo>
                    <a:pt x="141" y="70"/>
                  </a:lnTo>
                  <a:lnTo>
                    <a:pt x="164" y="79"/>
                  </a:lnTo>
                  <a:lnTo>
                    <a:pt x="188" y="82"/>
                  </a:lnTo>
                  <a:lnTo>
                    <a:pt x="211" y="81"/>
                  </a:lnTo>
                  <a:lnTo>
                    <a:pt x="235" y="75"/>
                  </a:lnTo>
                  <a:lnTo>
                    <a:pt x="259" y="68"/>
                  </a:lnTo>
                  <a:lnTo>
                    <a:pt x="282" y="59"/>
                  </a:lnTo>
                  <a:lnTo>
                    <a:pt x="305" y="46"/>
                  </a:lnTo>
                  <a:lnTo>
                    <a:pt x="328" y="34"/>
                  </a:lnTo>
                  <a:lnTo>
                    <a:pt x="349" y="21"/>
                  </a:lnTo>
                  <a:lnTo>
                    <a:pt x="370" y="8"/>
                  </a:lnTo>
                  <a:lnTo>
                    <a:pt x="385" y="2"/>
                  </a:lnTo>
                  <a:lnTo>
                    <a:pt x="3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9" name="Freeform 530"/>
            <p:cNvSpPr>
              <a:spLocks/>
            </p:cNvSpPr>
            <p:nvPr/>
          </p:nvSpPr>
          <p:spPr bwMode="auto">
            <a:xfrm>
              <a:off x="1062038" y="4391025"/>
              <a:ext cx="17462" cy="19050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0 w 115"/>
                <a:gd name="T5" fmla="*/ 12 h 115"/>
                <a:gd name="T6" fmla="*/ 103 w 115"/>
                <a:gd name="T7" fmla="*/ 24 h 115"/>
                <a:gd name="T8" fmla="*/ 111 w 115"/>
                <a:gd name="T9" fmla="*/ 40 h 115"/>
                <a:gd name="T10" fmla="*/ 115 w 115"/>
                <a:gd name="T11" fmla="*/ 57 h 115"/>
                <a:gd name="T12" fmla="*/ 111 w 115"/>
                <a:gd name="T13" fmla="*/ 75 h 115"/>
                <a:gd name="T14" fmla="*/ 103 w 115"/>
                <a:gd name="T15" fmla="*/ 92 h 115"/>
                <a:gd name="T16" fmla="*/ 90 w 115"/>
                <a:gd name="T17" fmla="*/ 104 h 115"/>
                <a:gd name="T18" fmla="*/ 75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4 w 115"/>
                <a:gd name="T25" fmla="*/ 104 h 115"/>
                <a:gd name="T26" fmla="*/ 11 w 115"/>
                <a:gd name="T27" fmla="*/ 92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40 h 115"/>
                <a:gd name="T34" fmla="*/ 11 w 115"/>
                <a:gd name="T35" fmla="*/ 24 h 115"/>
                <a:gd name="T36" fmla="*/ 24 w 115"/>
                <a:gd name="T37" fmla="*/ 12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0" y="12"/>
                  </a:lnTo>
                  <a:lnTo>
                    <a:pt x="103" y="24"/>
                  </a:lnTo>
                  <a:lnTo>
                    <a:pt x="111" y="40"/>
                  </a:lnTo>
                  <a:lnTo>
                    <a:pt x="115" y="57"/>
                  </a:lnTo>
                  <a:lnTo>
                    <a:pt x="111" y="75"/>
                  </a:lnTo>
                  <a:lnTo>
                    <a:pt x="103" y="92"/>
                  </a:lnTo>
                  <a:lnTo>
                    <a:pt x="90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0" name="Freeform 531"/>
            <p:cNvSpPr>
              <a:spLocks/>
            </p:cNvSpPr>
            <p:nvPr/>
          </p:nvSpPr>
          <p:spPr bwMode="auto">
            <a:xfrm>
              <a:off x="1116013" y="4391025"/>
              <a:ext cx="19050" cy="19050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0 w 115"/>
                <a:gd name="T5" fmla="*/ 12 h 115"/>
                <a:gd name="T6" fmla="*/ 103 w 115"/>
                <a:gd name="T7" fmla="*/ 24 h 115"/>
                <a:gd name="T8" fmla="*/ 111 w 115"/>
                <a:gd name="T9" fmla="*/ 40 h 115"/>
                <a:gd name="T10" fmla="*/ 115 w 115"/>
                <a:gd name="T11" fmla="*/ 57 h 115"/>
                <a:gd name="T12" fmla="*/ 111 w 115"/>
                <a:gd name="T13" fmla="*/ 75 h 115"/>
                <a:gd name="T14" fmla="*/ 103 w 115"/>
                <a:gd name="T15" fmla="*/ 92 h 115"/>
                <a:gd name="T16" fmla="*/ 90 w 115"/>
                <a:gd name="T17" fmla="*/ 104 h 115"/>
                <a:gd name="T18" fmla="*/ 75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4 w 115"/>
                <a:gd name="T25" fmla="*/ 104 h 115"/>
                <a:gd name="T26" fmla="*/ 11 w 115"/>
                <a:gd name="T27" fmla="*/ 92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40 h 115"/>
                <a:gd name="T34" fmla="*/ 11 w 115"/>
                <a:gd name="T35" fmla="*/ 24 h 115"/>
                <a:gd name="T36" fmla="*/ 24 w 115"/>
                <a:gd name="T37" fmla="*/ 12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0" y="12"/>
                  </a:lnTo>
                  <a:lnTo>
                    <a:pt x="103" y="24"/>
                  </a:lnTo>
                  <a:lnTo>
                    <a:pt x="111" y="40"/>
                  </a:lnTo>
                  <a:lnTo>
                    <a:pt x="115" y="57"/>
                  </a:lnTo>
                  <a:lnTo>
                    <a:pt x="111" y="75"/>
                  </a:lnTo>
                  <a:lnTo>
                    <a:pt x="103" y="92"/>
                  </a:lnTo>
                  <a:lnTo>
                    <a:pt x="90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1" name="Freeform 532"/>
            <p:cNvSpPr>
              <a:spLocks/>
            </p:cNvSpPr>
            <p:nvPr/>
          </p:nvSpPr>
          <p:spPr bwMode="auto">
            <a:xfrm>
              <a:off x="896938" y="4391025"/>
              <a:ext cx="19050" cy="19050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0 w 115"/>
                <a:gd name="T5" fmla="*/ 12 h 115"/>
                <a:gd name="T6" fmla="*/ 103 w 115"/>
                <a:gd name="T7" fmla="*/ 24 h 115"/>
                <a:gd name="T8" fmla="*/ 111 w 115"/>
                <a:gd name="T9" fmla="*/ 40 h 115"/>
                <a:gd name="T10" fmla="*/ 115 w 115"/>
                <a:gd name="T11" fmla="*/ 57 h 115"/>
                <a:gd name="T12" fmla="*/ 111 w 115"/>
                <a:gd name="T13" fmla="*/ 75 h 115"/>
                <a:gd name="T14" fmla="*/ 103 w 115"/>
                <a:gd name="T15" fmla="*/ 92 h 115"/>
                <a:gd name="T16" fmla="*/ 90 w 115"/>
                <a:gd name="T17" fmla="*/ 104 h 115"/>
                <a:gd name="T18" fmla="*/ 75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3 w 115"/>
                <a:gd name="T25" fmla="*/ 104 h 115"/>
                <a:gd name="T26" fmla="*/ 11 w 115"/>
                <a:gd name="T27" fmla="*/ 92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40 h 115"/>
                <a:gd name="T34" fmla="*/ 11 w 115"/>
                <a:gd name="T35" fmla="*/ 24 h 115"/>
                <a:gd name="T36" fmla="*/ 23 w 115"/>
                <a:gd name="T37" fmla="*/ 12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0" y="12"/>
                  </a:lnTo>
                  <a:lnTo>
                    <a:pt x="103" y="24"/>
                  </a:lnTo>
                  <a:lnTo>
                    <a:pt x="111" y="40"/>
                  </a:lnTo>
                  <a:lnTo>
                    <a:pt x="115" y="57"/>
                  </a:lnTo>
                  <a:lnTo>
                    <a:pt x="111" y="75"/>
                  </a:lnTo>
                  <a:lnTo>
                    <a:pt x="103" y="92"/>
                  </a:lnTo>
                  <a:lnTo>
                    <a:pt x="90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2" name="Freeform 533"/>
            <p:cNvSpPr>
              <a:spLocks/>
            </p:cNvSpPr>
            <p:nvPr/>
          </p:nvSpPr>
          <p:spPr bwMode="auto">
            <a:xfrm>
              <a:off x="952500" y="4391025"/>
              <a:ext cx="17462" cy="19050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0 w 115"/>
                <a:gd name="T5" fmla="*/ 12 h 115"/>
                <a:gd name="T6" fmla="*/ 103 w 115"/>
                <a:gd name="T7" fmla="*/ 24 h 115"/>
                <a:gd name="T8" fmla="*/ 111 w 115"/>
                <a:gd name="T9" fmla="*/ 40 h 115"/>
                <a:gd name="T10" fmla="*/ 115 w 115"/>
                <a:gd name="T11" fmla="*/ 57 h 115"/>
                <a:gd name="T12" fmla="*/ 111 w 115"/>
                <a:gd name="T13" fmla="*/ 75 h 115"/>
                <a:gd name="T14" fmla="*/ 103 w 115"/>
                <a:gd name="T15" fmla="*/ 92 h 115"/>
                <a:gd name="T16" fmla="*/ 90 w 115"/>
                <a:gd name="T17" fmla="*/ 104 h 115"/>
                <a:gd name="T18" fmla="*/ 75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4 w 115"/>
                <a:gd name="T25" fmla="*/ 104 h 115"/>
                <a:gd name="T26" fmla="*/ 11 w 115"/>
                <a:gd name="T27" fmla="*/ 92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40 h 115"/>
                <a:gd name="T34" fmla="*/ 11 w 115"/>
                <a:gd name="T35" fmla="*/ 24 h 115"/>
                <a:gd name="T36" fmla="*/ 24 w 115"/>
                <a:gd name="T37" fmla="*/ 12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0" y="12"/>
                  </a:lnTo>
                  <a:lnTo>
                    <a:pt x="103" y="24"/>
                  </a:lnTo>
                  <a:lnTo>
                    <a:pt x="111" y="40"/>
                  </a:lnTo>
                  <a:lnTo>
                    <a:pt x="115" y="57"/>
                  </a:lnTo>
                  <a:lnTo>
                    <a:pt x="111" y="75"/>
                  </a:lnTo>
                  <a:lnTo>
                    <a:pt x="103" y="92"/>
                  </a:lnTo>
                  <a:lnTo>
                    <a:pt x="90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3" name="Freeform 534"/>
            <p:cNvSpPr>
              <a:spLocks/>
            </p:cNvSpPr>
            <p:nvPr/>
          </p:nvSpPr>
          <p:spPr bwMode="auto">
            <a:xfrm>
              <a:off x="1006475" y="4391025"/>
              <a:ext cx="19050" cy="19050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2 w 115"/>
                <a:gd name="T5" fmla="*/ 12 h 115"/>
                <a:gd name="T6" fmla="*/ 103 w 115"/>
                <a:gd name="T7" fmla="*/ 24 h 115"/>
                <a:gd name="T8" fmla="*/ 111 w 115"/>
                <a:gd name="T9" fmla="*/ 40 h 115"/>
                <a:gd name="T10" fmla="*/ 115 w 115"/>
                <a:gd name="T11" fmla="*/ 57 h 115"/>
                <a:gd name="T12" fmla="*/ 111 w 115"/>
                <a:gd name="T13" fmla="*/ 75 h 115"/>
                <a:gd name="T14" fmla="*/ 103 w 115"/>
                <a:gd name="T15" fmla="*/ 92 h 115"/>
                <a:gd name="T16" fmla="*/ 92 w 115"/>
                <a:gd name="T17" fmla="*/ 104 h 115"/>
                <a:gd name="T18" fmla="*/ 75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4 w 115"/>
                <a:gd name="T25" fmla="*/ 104 h 115"/>
                <a:gd name="T26" fmla="*/ 11 w 115"/>
                <a:gd name="T27" fmla="*/ 92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40 h 115"/>
                <a:gd name="T34" fmla="*/ 11 w 115"/>
                <a:gd name="T35" fmla="*/ 24 h 115"/>
                <a:gd name="T36" fmla="*/ 24 w 115"/>
                <a:gd name="T37" fmla="*/ 12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2" y="12"/>
                  </a:lnTo>
                  <a:lnTo>
                    <a:pt x="103" y="24"/>
                  </a:lnTo>
                  <a:lnTo>
                    <a:pt x="111" y="40"/>
                  </a:lnTo>
                  <a:lnTo>
                    <a:pt x="115" y="57"/>
                  </a:lnTo>
                  <a:lnTo>
                    <a:pt x="111" y="75"/>
                  </a:lnTo>
                  <a:lnTo>
                    <a:pt x="103" y="92"/>
                  </a:lnTo>
                  <a:lnTo>
                    <a:pt x="92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4" name="Freeform 535"/>
            <p:cNvSpPr>
              <a:spLocks/>
            </p:cNvSpPr>
            <p:nvPr/>
          </p:nvSpPr>
          <p:spPr bwMode="auto">
            <a:xfrm>
              <a:off x="1171575" y="4391025"/>
              <a:ext cx="17462" cy="19050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0 w 115"/>
                <a:gd name="T5" fmla="*/ 12 h 115"/>
                <a:gd name="T6" fmla="*/ 103 w 115"/>
                <a:gd name="T7" fmla="*/ 24 h 115"/>
                <a:gd name="T8" fmla="*/ 111 w 115"/>
                <a:gd name="T9" fmla="*/ 40 h 115"/>
                <a:gd name="T10" fmla="*/ 115 w 115"/>
                <a:gd name="T11" fmla="*/ 57 h 115"/>
                <a:gd name="T12" fmla="*/ 111 w 115"/>
                <a:gd name="T13" fmla="*/ 75 h 115"/>
                <a:gd name="T14" fmla="*/ 103 w 115"/>
                <a:gd name="T15" fmla="*/ 92 h 115"/>
                <a:gd name="T16" fmla="*/ 90 w 115"/>
                <a:gd name="T17" fmla="*/ 104 h 115"/>
                <a:gd name="T18" fmla="*/ 75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3 w 115"/>
                <a:gd name="T25" fmla="*/ 104 h 115"/>
                <a:gd name="T26" fmla="*/ 11 w 115"/>
                <a:gd name="T27" fmla="*/ 92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40 h 115"/>
                <a:gd name="T34" fmla="*/ 11 w 115"/>
                <a:gd name="T35" fmla="*/ 24 h 115"/>
                <a:gd name="T36" fmla="*/ 23 w 115"/>
                <a:gd name="T37" fmla="*/ 12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0" y="12"/>
                  </a:lnTo>
                  <a:lnTo>
                    <a:pt x="103" y="24"/>
                  </a:lnTo>
                  <a:lnTo>
                    <a:pt x="111" y="40"/>
                  </a:lnTo>
                  <a:lnTo>
                    <a:pt x="115" y="57"/>
                  </a:lnTo>
                  <a:lnTo>
                    <a:pt x="111" y="75"/>
                  </a:lnTo>
                  <a:lnTo>
                    <a:pt x="103" y="92"/>
                  </a:lnTo>
                  <a:lnTo>
                    <a:pt x="90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5" name="Freeform 536"/>
            <p:cNvSpPr>
              <a:spLocks/>
            </p:cNvSpPr>
            <p:nvPr/>
          </p:nvSpPr>
          <p:spPr bwMode="auto">
            <a:xfrm>
              <a:off x="842963" y="4391025"/>
              <a:ext cx="17462" cy="19050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0 w 115"/>
                <a:gd name="T5" fmla="*/ 12 h 115"/>
                <a:gd name="T6" fmla="*/ 103 w 115"/>
                <a:gd name="T7" fmla="*/ 24 h 115"/>
                <a:gd name="T8" fmla="*/ 111 w 115"/>
                <a:gd name="T9" fmla="*/ 40 h 115"/>
                <a:gd name="T10" fmla="*/ 115 w 115"/>
                <a:gd name="T11" fmla="*/ 57 h 115"/>
                <a:gd name="T12" fmla="*/ 111 w 115"/>
                <a:gd name="T13" fmla="*/ 75 h 115"/>
                <a:gd name="T14" fmla="*/ 103 w 115"/>
                <a:gd name="T15" fmla="*/ 92 h 115"/>
                <a:gd name="T16" fmla="*/ 90 w 115"/>
                <a:gd name="T17" fmla="*/ 104 h 115"/>
                <a:gd name="T18" fmla="*/ 75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4 w 115"/>
                <a:gd name="T25" fmla="*/ 104 h 115"/>
                <a:gd name="T26" fmla="*/ 11 w 115"/>
                <a:gd name="T27" fmla="*/ 92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40 h 115"/>
                <a:gd name="T34" fmla="*/ 11 w 115"/>
                <a:gd name="T35" fmla="*/ 24 h 115"/>
                <a:gd name="T36" fmla="*/ 24 w 115"/>
                <a:gd name="T37" fmla="*/ 12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0" y="12"/>
                  </a:lnTo>
                  <a:lnTo>
                    <a:pt x="103" y="24"/>
                  </a:lnTo>
                  <a:lnTo>
                    <a:pt x="111" y="40"/>
                  </a:lnTo>
                  <a:lnTo>
                    <a:pt x="115" y="57"/>
                  </a:lnTo>
                  <a:lnTo>
                    <a:pt x="111" y="75"/>
                  </a:lnTo>
                  <a:lnTo>
                    <a:pt x="103" y="92"/>
                  </a:lnTo>
                  <a:lnTo>
                    <a:pt x="90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6" name="Freeform 537"/>
            <p:cNvSpPr>
              <a:spLocks/>
            </p:cNvSpPr>
            <p:nvPr/>
          </p:nvSpPr>
          <p:spPr bwMode="auto">
            <a:xfrm>
              <a:off x="733425" y="4391025"/>
              <a:ext cx="17462" cy="19050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2 w 115"/>
                <a:gd name="T5" fmla="*/ 12 h 115"/>
                <a:gd name="T6" fmla="*/ 103 w 115"/>
                <a:gd name="T7" fmla="*/ 24 h 115"/>
                <a:gd name="T8" fmla="*/ 111 w 115"/>
                <a:gd name="T9" fmla="*/ 40 h 115"/>
                <a:gd name="T10" fmla="*/ 115 w 115"/>
                <a:gd name="T11" fmla="*/ 57 h 115"/>
                <a:gd name="T12" fmla="*/ 111 w 115"/>
                <a:gd name="T13" fmla="*/ 75 h 115"/>
                <a:gd name="T14" fmla="*/ 103 w 115"/>
                <a:gd name="T15" fmla="*/ 92 h 115"/>
                <a:gd name="T16" fmla="*/ 92 w 115"/>
                <a:gd name="T17" fmla="*/ 104 h 115"/>
                <a:gd name="T18" fmla="*/ 75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4 w 115"/>
                <a:gd name="T25" fmla="*/ 104 h 115"/>
                <a:gd name="T26" fmla="*/ 11 w 115"/>
                <a:gd name="T27" fmla="*/ 92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40 h 115"/>
                <a:gd name="T34" fmla="*/ 11 w 115"/>
                <a:gd name="T35" fmla="*/ 24 h 115"/>
                <a:gd name="T36" fmla="*/ 24 w 115"/>
                <a:gd name="T37" fmla="*/ 12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2" y="12"/>
                  </a:lnTo>
                  <a:lnTo>
                    <a:pt x="103" y="24"/>
                  </a:lnTo>
                  <a:lnTo>
                    <a:pt x="111" y="40"/>
                  </a:lnTo>
                  <a:lnTo>
                    <a:pt x="115" y="57"/>
                  </a:lnTo>
                  <a:lnTo>
                    <a:pt x="111" y="75"/>
                  </a:lnTo>
                  <a:lnTo>
                    <a:pt x="103" y="92"/>
                  </a:lnTo>
                  <a:lnTo>
                    <a:pt x="92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7" name="Freeform 538"/>
            <p:cNvSpPr>
              <a:spLocks/>
            </p:cNvSpPr>
            <p:nvPr/>
          </p:nvSpPr>
          <p:spPr bwMode="auto">
            <a:xfrm>
              <a:off x="787400" y="4391025"/>
              <a:ext cx="19050" cy="19050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0 w 115"/>
                <a:gd name="T5" fmla="*/ 12 h 115"/>
                <a:gd name="T6" fmla="*/ 103 w 115"/>
                <a:gd name="T7" fmla="*/ 24 h 115"/>
                <a:gd name="T8" fmla="*/ 111 w 115"/>
                <a:gd name="T9" fmla="*/ 40 h 115"/>
                <a:gd name="T10" fmla="*/ 115 w 115"/>
                <a:gd name="T11" fmla="*/ 57 h 115"/>
                <a:gd name="T12" fmla="*/ 111 w 115"/>
                <a:gd name="T13" fmla="*/ 75 h 115"/>
                <a:gd name="T14" fmla="*/ 103 w 115"/>
                <a:gd name="T15" fmla="*/ 92 h 115"/>
                <a:gd name="T16" fmla="*/ 90 w 115"/>
                <a:gd name="T17" fmla="*/ 104 h 115"/>
                <a:gd name="T18" fmla="*/ 75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4 w 115"/>
                <a:gd name="T25" fmla="*/ 104 h 115"/>
                <a:gd name="T26" fmla="*/ 11 w 115"/>
                <a:gd name="T27" fmla="*/ 92 h 115"/>
                <a:gd name="T28" fmla="*/ 3 w 115"/>
                <a:gd name="T29" fmla="*/ 75 h 115"/>
                <a:gd name="T30" fmla="*/ 0 w 115"/>
                <a:gd name="T31" fmla="*/ 57 h 115"/>
                <a:gd name="T32" fmla="*/ 3 w 115"/>
                <a:gd name="T33" fmla="*/ 40 h 115"/>
                <a:gd name="T34" fmla="*/ 11 w 115"/>
                <a:gd name="T35" fmla="*/ 24 h 115"/>
                <a:gd name="T36" fmla="*/ 24 w 115"/>
                <a:gd name="T37" fmla="*/ 12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0" y="12"/>
                  </a:lnTo>
                  <a:lnTo>
                    <a:pt x="103" y="24"/>
                  </a:lnTo>
                  <a:lnTo>
                    <a:pt x="111" y="40"/>
                  </a:lnTo>
                  <a:lnTo>
                    <a:pt x="115" y="57"/>
                  </a:lnTo>
                  <a:lnTo>
                    <a:pt x="111" y="75"/>
                  </a:lnTo>
                  <a:lnTo>
                    <a:pt x="103" y="92"/>
                  </a:lnTo>
                  <a:lnTo>
                    <a:pt x="90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87" name="Group 1186"/>
          <p:cNvGrpSpPr/>
          <p:nvPr/>
        </p:nvGrpSpPr>
        <p:grpSpPr>
          <a:xfrm>
            <a:off x="10962752" y="5028154"/>
            <a:ext cx="547688" cy="509587"/>
            <a:chOff x="10974388" y="5022850"/>
            <a:chExt cx="547688" cy="5095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82" name="Freeform 543"/>
            <p:cNvSpPr>
              <a:spLocks noEditPoints="1"/>
            </p:cNvSpPr>
            <p:nvPr/>
          </p:nvSpPr>
          <p:spPr bwMode="auto">
            <a:xfrm>
              <a:off x="10974388" y="5022850"/>
              <a:ext cx="547688" cy="509587"/>
            </a:xfrm>
            <a:custGeom>
              <a:avLst/>
              <a:gdLst>
                <a:gd name="T0" fmla="*/ 393 w 3455"/>
                <a:gd name="T1" fmla="*/ 3089 h 3204"/>
                <a:gd name="T2" fmla="*/ 3333 w 3455"/>
                <a:gd name="T3" fmla="*/ 1316 h 3204"/>
                <a:gd name="T4" fmla="*/ 519 w 3455"/>
                <a:gd name="T5" fmla="*/ 1086 h 3204"/>
                <a:gd name="T6" fmla="*/ 2941 w 3455"/>
                <a:gd name="T7" fmla="*/ 1201 h 3204"/>
                <a:gd name="T8" fmla="*/ 519 w 3455"/>
                <a:gd name="T9" fmla="*/ 1086 h 3204"/>
                <a:gd name="T10" fmla="*/ 577 w 3455"/>
                <a:gd name="T11" fmla="*/ 972 h 3204"/>
                <a:gd name="T12" fmla="*/ 2883 w 3455"/>
                <a:gd name="T13" fmla="*/ 915 h 3204"/>
                <a:gd name="T14" fmla="*/ 634 w 3455"/>
                <a:gd name="T15" fmla="*/ 744 h 3204"/>
                <a:gd name="T16" fmla="*/ 2826 w 3455"/>
                <a:gd name="T17" fmla="*/ 800 h 3204"/>
                <a:gd name="T18" fmla="*/ 634 w 3455"/>
                <a:gd name="T19" fmla="*/ 744 h 3204"/>
                <a:gd name="T20" fmla="*/ 346 w 3455"/>
                <a:gd name="T21" fmla="*/ 1201 h 3204"/>
                <a:gd name="T22" fmla="*/ 404 w 3455"/>
                <a:gd name="T23" fmla="*/ 972 h 3204"/>
                <a:gd name="T24" fmla="*/ 461 w 3455"/>
                <a:gd name="T25" fmla="*/ 800 h 3204"/>
                <a:gd name="T26" fmla="*/ 519 w 3455"/>
                <a:gd name="T27" fmla="*/ 629 h 3204"/>
                <a:gd name="T28" fmla="*/ 2941 w 3455"/>
                <a:gd name="T29" fmla="*/ 800 h 3204"/>
                <a:gd name="T30" fmla="*/ 2999 w 3455"/>
                <a:gd name="T31" fmla="*/ 972 h 3204"/>
                <a:gd name="T32" fmla="*/ 3056 w 3455"/>
                <a:gd name="T33" fmla="*/ 1201 h 3204"/>
                <a:gd name="T34" fmla="*/ 3114 w 3455"/>
                <a:gd name="T35" fmla="*/ 400 h 3204"/>
                <a:gd name="T36" fmla="*/ 1331 w 3455"/>
                <a:gd name="T37" fmla="*/ 398 h 3204"/>
                <a:gd name="T38" fmla="*/ 1293 w 3455"/>
                <a:gd name="T39" fmla="*/ 381 h 3204"/>
                <a:gd name="T40" fmla="*/ 1264 w 3455"/>
                <a:gd name="T41" fmla="*/ 350 h 3204"/>
                <a:gd name="T42" fmla="*/ 346 w 3455"/>
                <a:gd name="T43" fmla="*/ 114 h 3204"/>
                <a:gd name="T44" fmla="*/ 1128 w 3455"/>
                <a:gd name="T45" fmla="*/ 0 h 3204"/>
                <a:gd name="T46" fmla="*/ 1169 w 3455"/>
                <a:gd name="T47" fmla="*/ 8 h 3204"/>
                <a:gd name="T48" fmla="*/ 1203 w 3455"/>
                <a:gd name="T49" fmla="*/ 32 h 3204"/>
                <a:gd name="T50" fmla="*/ 1359 w 3455"/>
                <a:gd name="T51" fmla="*/ 285 h 3204"/>
                <a:gd name="T52" fmla="*/ 3151 w 3455"/>
                <a:gd name="T53" fmla="*/ 288 h 3204"/>
                <a:gd name="T54" fmla="*/ 3192 w 3455"/>
                <a:gd name="T55" fmla="*/ 308 h 3204"/>
                <a:gd name="T56" fmla="*/ 3219 w 3455"/>
                <a:gd name="T57" fmla="*/ 342 h 3204"/>
                <a:gd name="T58" fmla="*/ 3229 w 3455"/>
                <a:gd name="T59" fmla="*/ 387 h 3204"/>
                <a:gd name="T60" fmla="*/ 3381 w 3455"/>
                <a:gd name="T61" fmla="*/ 1201 h 3204"/>
                <a:gd name="T62" fmla="*/ 3413 w 3455"/>
                <a:gd name="T63" fmla="*/ 1208 h 3204"/>
                <a:gd name="T64" fmla="*/ 3437 w 3455"/>
                <a:gd name="T65" fmla="*/ 1226 h 3204"/>
                <a:gd name="T66" fmla="*/ 3452 w 3455"/>
                <a:gd name="T67" fmla="*/ 1253 h 3204"/>
                <a:gd name="T68" fmla="*/ 3454 w 3455"/>
                <a:gd name="T69" fmla="*/ 1285 h 3204"/>
                <a:gd name="T70" fmla="*/ 3165 w 3455"/>
                <a:gd name="T71" fmla="*/ 3158 h 3204"/>
                <a:gd name="T72" fmla="*/ 3145 w 3455"/>
                <a:gd name="T73" fmla="*/ 3187 h 3204"/>
                <a:gd name="T74" fmla="*/ 3116 w 3455"/>
                <a:gd name="T75" fmla="*/ 3202 h 3204"/>
                <a:gd name="T76" fmla="*/ 356 w 3455"/>
                <a:gd name="T77" fmla="*/ 3204 h 3204"/>
                <a:gd name="T78" fmla="*/ 318 w 3455"/>
                <a:gd name="T79" fmla="*/ 3193 h 3204"/>
                <a:gd name="T80" fmla="*/ 290 w 3455"/>
                <a:gd name="T81" fmla="*/ 3163 h 3204"/>
                <a:gd name="T82" fmla="*/ 1 w 3455"/>
                <a:gd name="T83" fmla="*/ 1285 h 3204"/>
                <a:gd name="T84" fmla="*/ 3 w 3455"/>
                <a:gd name="T85" fmla="*/ 1253 h 3204"/>
                <a:gd name="T86" fmla="*/ 18 w 3455"/>
                <a:gd name="T87" fmla="*/ 1226 h 3204"/>
                <a:gd name="T88" fmla="*/ 43 w 3455"/>
                <a:gd name="T89" fmla="*/ 1208 h 3204"/>
                <a:gd name="T90" fmla="*/ 73 w 3455"/>
                <a:gd name="T91" fmla="*/ 1201 h 3204"/>
                <a:gd name="T92" fmla="*/ 231 w 3455"/>
                <a:gd name="T93" fmla="*/ 100 h 3204"/>
                <a:gd name="T94" fmla="*/ 241 w 3455"/>
                <a:gd name="T95" fmla="*/ 56 h 3204"/>
                <a:gd name="T96" fmla="*/ 268 w 3455"/>
                <a:gd name="T97" fmla="*/ 21 h 3204"/>
                <a:gd name="T98" fmla="*/ 309 w 3455"/>
                <a:gd name="T99" fmla="*/ 2 h 3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55" h="3204">
                  <a:moveTo>
                    <a:pt x="123" y="1316"/>
                  </a:moveTo>
                  <a:lnTo>
                    <a:pt x="393" y="3089"/>
                  </a:lnTo>
                  <a:lnTo>
                    <a:pt x="3062" y="3089"/>
                  </a:lnTo>
                  <a:lnTo>
                    <a:pt x="3333" y="1316"/>
                  </a:lnTo>
                  <a:lnTo>
                    <a:pt x="123" y="1316"/>
                  </a:lnTo>
                  <a:close/>
                  <a:moveTo>
                    <a:pt x="519" y="1086"/>
                  </a:moveTo>
                  <a:lnTo>
                    <a:pt x="519" y="1201"/>
                  </a:lnTo>
                  <a:lnTo>
                    <a:pt x="2941" y="1201"/>
                  </a:lnTo>
                  <a:lnTo>
                    <a:pt x="2941" y="1086"/>
                  </a:lnTo>
                  <a:lnTo>
                    <a:pt x="519" y="1086"/>
                  </a:lnTo>
                  <a:close/>
                  <a:moveTo>
                    <a:pt x="577" y="915"/>
                  </a:moveTo>
                  <a:lnTo>
                    <a:pt x="577" y="972"/>
                  </a:lnTo>
                  <a:lnTo>
                    <a:pt x="2883" y="972"/>
                  </a:lnTo>
                  <a:lnTo>
                    <a:pt x="2883" y="915"/>
                  </a:lnTo>
                  <a:lnTo>
                    <a:pt x="577" y="915"/>
                  </a:lnTo>
                  <a:close/>
                  <a:moveTo>
                    <a:pt x="634" y="744"/>
                  </a:moveTo>
                  <a:lnTo>
                    <a:pt x="634" y="800"/>
                  </a:lnTo>
                  <a:lnTo>
                    <a:pt x="2826" y="800"/>
                  </a:lnTo>
                  <a:lnTo>
                    <a:pt x="2826" y="744"/>
                  </a:lnTo>
                  <a:lnTo>
                    <a:pt x="634" y="744"/>
                  </a:lnTo>
                  <a:close/>
                  <a:moveTo>
                    <a:pt x="346" y="114"/>
                  </a:moveTo>
                  <a:lnTo>
                    <a:pt x="346" y="1201"/>
                  </a:lnTo>
                  <a:lnTo>
                    <a:pt x="404" y="1201"/>
                  </a:lnTo>
                  <a:lnTo>
                    <a:pt x="404" y="972"/>
                  </a:lnTo>
                  <a:lnTo>
                    <a:pt x="461" y="972"/>
                  </a:lnTo>
                  <a:lnTo>
                    <a:pt x="461" y="800"/>
                  </a:lnTo>
                  <a:lnTo>
                    <a:pt x="519" y="800"/>
                  </a:lnTo>
                  <a:lnTo>
                    <a:pt x="519" y="629"/>
                  </a:lnTo>
                  <a:lnTo>
                    <a:pt x="2941" y="629"/>
                  </a:lnTo>
                  <a:lnTo>
                    <a:pt x="2941" y="800"/>
                  </a:lnTo>
                  <a:lnTo>
                    <a:pt x="2999" y="800"/>
                  </a:lnTo>
                  <a:lnTo>
                    <a:pt x="2999" y="972"/>
                  </a:lnTo>
                  <a:lnTo>
                    <a:pt x="3056" y="972"/>
                  </a:lnTo>
                  <a:lnTo>
                    <a:pt x="3056" y="1201"/>
                  </a:lnTo>
                  <a:lnTo>
                    <a:pt x="3114" y="1201"/>
                  </a:lnTo>
                  <a:lnTo>
                    <a:pt x="3114" y="400"/>
                  </a:lnTo>
                  <a:lnTo>
                    <a:pt x="1351" y="400"/>
                  </a:lnTo>
                  <a:lnTo>
                    <a:pt x="1331" y="398"/>
                  </a:lnTo>
                  <a:lnTo>
                    <a:pt x="1311" y="391"/>
                  </a:lnTo>
                  <a:lnTo>
                    <a:pt x="1293" y="381"/>
                  </a:lnTo>
                  <a:lnTo>
                    <a:pt x="1277" y="367"/>
                  </a:lnTo>
                  <a:lnTo>
                    <a:pt x="1264" y="350"/>
                  </a:lnTo>
                  <a:lnTo>
                    <a:pt x="1121" y="114"/>
                  </a:lnTo>
                  <a:lnTo>
                    <a:pt x="346" y="114"/>
                  </a:lnTo>
                  <a:close/>
                  <a:moveTo>
                    <a:pt x="332" y="0"/>
                  </a:moveTo>
                  <a:lnTo>
                    <a:pt x="1128" y="0"/>
                  </a:lnTo>
                  <a:lnTo>
                    <a:pt x="1149" y="2"/>
                  </a:lnTo>
                  <a:lnTo>
                    <a:pt x="1169" y="8"/>
                  </a:lnTo>
                  <a:lnTo>
                    <a:pt x="1187" y="17"/>
                  </a:lnTo>
                  <a:lnTo>
                    <a:pt x="1203" y="32"/>
                  </a:lnTo>
                  <a:lnTo>
                    <a:pt x="1215" y="48"/>
                  </a:lnTo>
                  <a:lnTo>
                    <a:pt x="1359" y="285"/>
                  </a:lnTo>
                  <a:lnTo>
                    <a:pt x="3128" y="285"/>
                  </a:lnTo>
                  <a:lnTo>
                    <a:pt x="3151" y="288"/>
                  </a:lnTo>
                  <a:lnTo>
                    <a:pt x="3172" y="295"/>
                  </a:lnTo>
                  <a:lnTo>
                    <a:pt x="3192" y="308"/>
                  </a:lnTo>
                  <a:lnTo>
                    <a:pt x="3207" y="323"/>
                  </a:lnTo>
                  <a:lnTo>
                    <a:pt x="3219" y="342"/>
                  </a:lnTo>
                  <a:lnTo>
                    <a:pt x="3226" y="363"/>
                  </a:lnTo>
                  <a:lnTo>
                    <a:pt x="3229" y="387"/>
                  </a:lnTo>
                  <a:lnTo>
                    <a:pt x="3229" y="1201"/>
                  </a:lnTo>
                  <a:lnTo>
                    <a:pt x="3381" y="1201"/>
                  </a:lnTo>
                  <a:lnTo>
                    <a:pt x="3397" y="1202"/>
                  </a:lnTo>
                  <a:lnTo>
                    <a:pt x="3413" y="1208"/>
                  </a:lnTo>
                  <a:lnTo>
                    <a:pt x="3425" y="1216"/>
                  </a:lnTo>
                  <a:lnTo>
                    <a:pt x="3437" y="1226"/>
                  </a:lnTo>
                  <a:lnTo>
                    <a:pt x="3446" y="1239"/>
                  </a:lnTo>
                  <a:lnTo>
                    <a:pt x="3452" y="1253"/>
                  </a:lnTo>
                  <a:lnTo>
                    <a:pt x="3455" y="1269"/>
                  </a:lnTo>
                  <a:lnTo>
                    <a:pt x="3454" y="1285"/>
                  </a:lnTo>
                  <a:lnTo>
                    <a:pt x="3171" y="3142"/>
                  </a:lnTo>
                  <a:lnTo>
                    <a:pt x="3165" y="3158"/>
                  </a:lnTo>
                  <a:lnTo>
                    <a:pt x="3157" y="3174"/>
                  </a:lnTo>
                  <a:lnTo>
                    <a:pt x="3145" y="3187"/>
                  </a:lnTo>
                  <a:lnTo>
                    <a:pt x="3132" y="3196"/>
                  </a:lnTo>
                  <a:lnTo>
                    <a:pt x="3116" y="3202"/>
                  </a:lnTo>
                  <a:lnTo>
                    <a:pt x="3098" y="3204"/>
                  </a:lnTo>
                  <a:lnTo>
                    <a:pt x="356" y="3204"/>
                  </a:lnTo>
                  <a:lnTo>
                    <a:pt x="336" y="3201"/>
                  </a:lnTo>
                  <a:lnTo>
                    <a:pt x="318" y="3193"/>
                  </a:lnTo>
                  <a:lnTo>
                    <a:pt x="302" y="3179"/>
                  </a:lnTo>
                  <a:lnTo>
                    <a:pt x="290" y="3163"/>
                  </a:lnTo>
                  <a:lnTo>
                    <a:pt x="284" y="3142"/>
                  </a:lnTo>
                  <a:lnTo>
                    <a:pt x="1" y="1285"/>
                  </a:lnTo>
                  <a:lnTo>
                    <a:pt x="0" y="1269"/>
                  </a:lnTo>
                  <a:lnTo>
                    <a:pt x="3" y="1253"/>
                  </a:lnTo>
                  <a:lnTo>
                    <a:pt x="8" y="1239"/>
                  </a:lnTo>
                  <a:lnTo>
                    <a:pt x="18" y="1226"/>
                  </a:lnTo>
                  <a:lnTo>
                    <a:pt x="29" y="1215"/>
                  </a:lnTo>
                  <a:lnTo>
                    <a:pt x="43" y="1208"/>
                  </a:lnTo>
                  <a:lnTo>
                    <a:pt x="58" y="1202"/>
                  </a:lnTo>
                  <a:lnTo>
                    <a:pt x="73" y="1201"/>
                  </a:lnTo>
                  <a:lnTo>
                    <a:pt x="231" y="1201"/>
                  </a:lnTo>
                  <a:lnTo>
                    <a:pt x="231" y="100"/>
                  </a:lnTo>
                  <a:lnTo>
                    <a:pt x="234" y="78"/>
                  </a:lnTo>
                  <a:lnTo>
                    <a:pt x="241" y="56"/>
                  </a:lnTo>
                  <a:lnTo>
                    <a:pt x="253" y="37"/>
                  </a:lnTo>
                  <a:lnTo>
                    <a:pt x="268" y="21"/>
                  </a:lnTo>
                  <a:lnTo>
                    <a:pt x="288" y="9"/>
                  </a:lnTo>
                  <a:lnTo>
                    <a:pt x="309" y="2"/>
                  </a:lnTo>
                  <a:lnTo>
                    <a:pt x="3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3" name="Freeform 544"/>
            <p:cNvSpPr>
              <a:spLocks noEditPoints="1"/>
            </p:cNvSpPr>
            <p:nvPr/>
          </p:nvSpPr>
          <p:spPr bwMode="auto">
            <a:xfrm>
              <a:off x="11220451" y="5341938"/>
              <a:ext cx="192088" cy="127000"/>
            </a:xfrm>
            <a:custGeom>
              <a:avLst/>
              <a:gdLst>
                <a:gd name="T0" fmla="*/ 115 w 1210"/>
                <a:gd name="T1" fmla="*/ 116 h 802"/>
                <a:gd name="T2" fmla="*/ 115 w 1210"/>
                <a:gd name="T3" fmla="*/ 688 h 802"/>
                <a:gd name="T4" fmla="*/ 1096 w 1210"/>
                <a:gd name="T5" fmla="*/ 688 h 802"/>
                <a:gd name="T6" fmla="*/ 1096 w 1210"/>
                <a:gd name="T7" fmla="*/ 116 h 802"/>
                <a:gd name="T8" fmla="*/ 115 w 1210"/>
                <a:gd name="T9" fmla="*/ 116 h 802"/>
                <a:gd name="T10" fmla="*/ 0 w 1210"/>
                <a:gd name="T11" fmla="*/ 0 h 802"/>
                <a:gd name="T12" fmla="*/ 1210 w 1210"/>
                <a:gd name="T13" fmla="*/ 0 h 802"/>
                <a:gd name="T14" fmla="*/ 1210 w 1210"/>
                <a:gd name="T15" fmla="*/ 802 h 802"/>
                <a:gd name="T16" fmla="*/ 0 w 1210"/>
                <a:gd name="T17" fmla="*/ 802 h 802"/>
                <a:gd name="T18" fmla="*/ 0 w 1210"/>
                <a:gd name="T19" fmla="*/ 0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0" h="802">
                  <a:moveTo>
                    <a:pt x="115" y="116"/>
                  </a:moveTo>
                  <a:lnTo>
                    <a:pt x="115" y="688"/>
                  </a:lnTo>
                  <a:lnTo>
                    <a:pt x="1096" y="688"/>
                  </a:lnTo>
                  <a:lnTo>
                    <a:pt x="1096" y="116"/>
                  </a:lnTo>
                  <a:lnTo>
                    <a:pt x="115" y="116"/>
                  </a:lnTo>
                  <a:close/>
                  <a:moveTo>
                    <a:pt x="0" y="0"/>
                  </a:moveTo>
                  <a:lnTo>
                    <a:pt x="1210" y="0"/>
                  </a:lnTo>
                  <a:lnTo>
                    <a:pt x="1210" y="802"/>
                  </a:lnTo>
                  <a:lnTo>
                    <a:pt x="0" y="80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4" name="Freeform 545"/>
            <p:cNvSpPr>
              <a:spLocks/>
            </p:cNvSpPr>
            <p:nvPr/>
          </p:nvSpPr>
          <p:spPr bwMode="auto">
            <a:xfrm>
              <a:off x="11258551" y="5378450"/>
              <a:ext cx="53975" cy="17462"/>
            </a:xfrm>
            <a:custGeom>
              <a:avLst/>
              <a:gdLst>
                <a:gd name="T0" fmla="*/ 57 w 346"/>
                <a:gd name="T1" fmla="*/ 0 h 116"/>
                <a:gd name="T2" fmla="*/ 288 w 346"/>
                <a:gd name="T3" fmla="*/ 0 h 116"/>
                <a:gd name="T4" fmla="*/ 306 w 346"/>
                <a:gd name="T5" fmla="*/ 3 h 116"/>
                <a:gd name="T6" fmla="*/ 321 w 346"/>
                <a:gd name="T7" fmla="*/ 12 h 116"/>
                <a:gd name="T8" fmla="*/ 334 w 346"/>
                <a:gd name="T9" fmla="*/ 24 h 116"/>
                <a:gd name="T10" fmla="*/ 342 w 346"/>
                <a:gd name="T11" fmla="*/ 40 h 116"/>
                <a:gd name="T12" fmla="*/ 346 w 346"/>
                <a:gd name="T13" fmla="*/ 59 h 116"/>
                <a:gd name="T14" fmla="*/ 342 w 346"/>
                <a:gd name="T15" fmla="*/ 76 h 116"/>
                <a:gd name="T16" fmla="*/ 334 w 346"/>
                <a:gd name="T17" fmla="*/ 92 h 116"/>
                <a:gd name="T18" fmla="*/ 321 w 346"/>
                <a:gd name="T19" fmla="*/ 104 h 116"/>
                <a:gd name="T20" fmla="*/ 306 w 346"/>
                <a:gd name="T21" fmla="*/ 113 h 116"/>
                <a:gd name="T22" fmla="*/ 288 w 346"/>
                <a:gd name="T23" fmla="*/ 116 h 116"/>
                <a:gd name="T24" fmla="*/ 57 w 346"/>
                <a:gd name="T25" fmla="*/ 116 h 116"/>
                <a:gd name="T26" fmla="*/ 38 w 346"/>
                <a:gd name="T27" fmla="*/ 113 h 116"/>
                <a:gd name="T28" fmla="*/ 23 w 346"/>
                <a:gd name="T29" fmla="*/ 104 h 116"/>
                <a:gd name="T30" fmla="*/ 10 w 346"/>
                <a:gd name="T31" fmla="*/ 92 h 116"/>
                <a:gd name="T32" fmla="*/ 2 w 346"/>
                <a:gd name="T33" fmla="*/ 76 h 116"/>
                <a:gd name="T34" fmla="*/ 0 w 346"/>
                <a:gd name="T35" fmla="*/ 59 h 116"/>
                <a:gd name="T36" fmla="*/ 2 w 346"/>
                <a:gd name="T37" fmla="*/ 40 h 116"/>
                <a:gd name="T38" fmla="*/ 10 w 346"/>
                <a:gd name="T39" fmla="*/ 24 h 116"/>
                <a:gd name="T40" fmla="*/ 23 w 346"/>
                <a:gd name="T41" fmla="*/ 12 h 116"/>
                <a:gd name="T42" fmla="*/ 38 w 346"/>
                <a:gd name="T43" fmla="*/ 3 h 116"/>
                <a:gd name="T44" fmla="*/ 57 w 346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6" h="116">
                  <a:moveTo>
                    <a:pt x="57" y="0"/>
                  </a:moveTo>
                  <a:lnTo>
                    <a:pt x="288" y="0"/>
                  </a:lnTo>
                  <a:lnTo>
                    <a:pt x="306" y="3"/>
                  </a:lnTo>
                  <a:lnTo>
                    <a:pt x="321" y="12"/>
                  </a:lnTo>
                  <a:lnTo>
                    <a:pt x="334" y="24"/>
                  </a:lnTo>
                  <a:lnTo>
                    <a:pt x="342" y="40"/>
                  </a:lnTo>
                  <a:lnTo>
                    <a:pt x="346" y="59"/>
                  </a:lnTo>
                  <a:lnTo>
                    <a:pt x="342" y="76"/>
                  </a:lnTo>
                  <a:lnTo>
                    <a:pt x="334" y="92"/>
                  </a:lnTo>
                  <a:lnTo>
                    <a:pt x="321" y="104"/>
                  </a:lnTo>
                  <a:lnTo>
                    <a:pt x="306" y="113"/>
                  </a:lnTo>
                  <a:lnTo>
                    <a:pt x="288" y="116"/>
                  </a:lnTo>
                  <a:lnTo>
                    <a:pt x="57" y="116"/>
                  </a:lnTo>
                  <a:lnTo>
                    <a:pt x="38" y="113"/>
                  </a:lnTo>
                  <a:lnTo>
                    <a:pt x="23" y="104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9"/>
                  </a:lnTo>
                  <a:lnTo>
                    <a:pt x="2" y="40"/>
                  </a:lnTo>
                  <a:lnTo>
                    <a:pt x="10" y="24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5" name="Freeform 546"/>
            <p:cNvSpPr>
              <a:spLocks/>
            </p:cNvSpPr>
            <p:nvPr/>
          </p:nvSpPr>
          <p:spPr bwMode="auto">
            <a:xfrm>
              <a:off x="11331576" y="5378450"/>
              <a:ext cx="26988" cy="17462"/>
            </a:xfrm>
            <a:custGeom>
              <a:avLst/>
              <a:gdLst>
                <a:gd name="T0" fmla="*/ 58 w 173"/>
                <a:gd name="T1" fmla="*/ 0 h 116"/>
                <a:gd name="T2" fmla="*/ 115 w 173"/>
                <a:gd name="T3" fmla="*/ 0 h 116"/>
                <a:gd name="T4" fmla="*/ 133 w 173"/>
                <a:gd name="T5" fmla="*/ 3 h 116"/>
                <a:gd name="T6" fmla="*/ 149 w 173"/>
                <a:gd name="T7" fmla="*/ 12 h 116"/>
                <a:gd name="T8" fmla="*/ 161 w 173"/>
                <a:gd name="T9" fmla="*/ 24 h 116"/>
                <a:gd name="T10" fmla="*/ 170 w 173"/>
                <a:gd name="T11" fmla="*/ 40 h 116"/>
                <a:gd name="T12" fmla="*/ 173 w 173"/>
                <a:gd name="T13" fmla="*/ 59 h 116"/>
                <a:gd name="T14" fmla="*/ 170 w 173"/>
                <a:gd name="T15" fmla="*/ 76 h 116"/>
                <a:gd name="T16" fmla="*/ 161 w 173"/>
                <a:gd name="T17" fmla="*/ 92 h 116"/>
                <a:gd name="T18" fmla="*/ 149 w 173"/>
                <a:gd name="T19" fmla="*/ 104 h 116"/>
                <a:gd name="T20" fmla="*/ 133 w 173"/>
                <a:gd name="T21" fmla="*/ 113 h 116"/>
                <a:gd name="T22" fmla="*/ 115 w 173"/>
                <a:gd name="T23" fmla="*/ 116 h 116"/>
                <a:gd name="T24" fmla="*/ 58 w 173"/>
                <a:gd name="T25" fmla="*/ 116 h 116"/>
                <a:gd name="T26" fmla="*/ 39 w 173"/>
                <a:gd name="T27" fmla="*/ 113 h 116"/>
                <a:gd name="T28" fmla="*/ 23 w 173"/>
                <a:gd name="T29" fmla="*/ 104 h 116"/>
                <a:gd name="T30" fmla="*/ 10 w 173"/>
                <a:gd name="T31" fmla="*/ 92 h 116"/>
                <a:gd name="T32" fmla="*/ 2 w 173"/>
                <a:gd name="T33" fmla="*/ 76 h 116"/>
                <a:gd name="T34" fmla="*/ 0 w 173"/>
                <a:gd name="T35" fmla="*/ 59 h 116"/>
                <a:gd name="T36" fmla="*/ 2 w 173"/>
                <a:gd name="T37" fmla="*/ 40 h 116"/>
                <a:gd name="T38" fmla="*/ 10 w 173"/>
                <a:gd name="T39" fmla="*/ 24 h 116"/>
                <a:gd name="T40" fmla="*/ 23 w 173"/>
                <a:gd name="T41" fmla="*/ 12 h 116"/>
                <a:gd name="T42" fmla="*/ 39 w 173"/>
                <a:gd name="T43" fmla="*/ 3 h 116"/>
                <a:gd name="T44" fmla="*/ 58 w 173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3" h="116">
                  <a:moveTo>
                    <a:pt x="58" y="0"/>
                  </a:moveTo>
                  <a:lnTo>
                    <a:pt x="115" y="0"/>
                  </a:lnTo>
                  <a:lnTo>
                    <a:pt x="133" y="3"/>
                  </a:lnTo>
                  <a:lnTo>
                    <a:pt x="149" y="12"/>
                  </a:lnTo>
                  <a:lnTo>
                    <a:pt x="161" y="24"/>
                  </a:lnTo>
                  <a:lnTo>
                    <a:pt x="170" y="40"/>
                  </a:lnTo>
                  <a:lnTo>
                    <a:pt x="173" y="59"/>
                  </a:lnTo>
                  <a:lnTo>
                    <a:pt x="170" y="76"/>
                  </a:lnTo>
                  <a:lnTo>
                    <a:pt x="161" y="92"/>
                  </a:lnTo>
                  <a:lnTo>
                    <a:pt x="149" y="104"/>
                  </a:lnTo>
                  <a:lnTo>
                    <a:pt x="133" y="113"/>
                  </a:lnTo>
                  <a:lnTo>
                    <a:pt x="115" y="116"/>
                  </a:lnTo>
                  <a:lnTo>
                    <a:pt x="58" y="116"/>
                  </a:lnTo>
                  <a:lnTo>
                    <a:pt x="39" y="113"/>
                  </a:lnTo>
                  <a:lnTo>
                    <a:pt x="23" y="104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9"/>
                  </a:lnTo>
                  <a:lnTo>
                    <a:pt x="2" y="40"/>
                  </a:lnTo>
                  <a:lnTo>
                    <a:pt x="10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6" name="Freeform 547"/>
            <p:cNvSpPr>
              <a:spLocks/>
            </p:cNvSpPr>
            <p:nvPr/>
          </p:nvSpPr>
          <p:spPr bwMode="auto">
            <a:xfrm>
              <a:off x="11258551" y="5414963"/>
              <a:ext cx="119063" cy="17462"/>
            </a:xfrm>
            <a:custGeom>
              <a:avLst/>
              <a:gdLst>
                <a:gd name="T0" fmla="*/ 57 w 749"/>
                <a:gd name="T1" fmla="*/ 0 h 115"/>
                <a:gd name="T2" fmla="*/ 691 w 749"/>
                <a:gd name="T3" fmla="*/ 0 h 115"/>
                <a:gd name="T4" fmla="*/ 709 w 749"/>
                <a:gd name="T5" fmla="*/ 2 h 115"/>
                <a:gd name="T6" fmla="*/ 725 w 749"/>
                <a:gd name="T7" fmla="*/ 11 h 115"/>
                <a:gd name="T8" fmla="*/ 738 w 749"/>
                <a:gd name="T9" fmla="*/ 23 h 115"/>
                <a:gd name="T10" fmla="*/ 746 w 749"/>
                <a:gd name="T11" fmla="*/ 39 h 115"/>
                <a:gd name="T12" fmla="*/ 749 w 749"/>
                <a:gd name="T13" fmla="*/ 56 h 115"/>
                <a:gd name="T14" fmla="*/ 746 w 749"/>
                <a:gd name="T15" fmla="*/ 75 h 115"/>
                <a:gd name="T16" fmla="*/ 738 w 749"/>
                <a:gd name="T17" fmla="*/ 91 h 115"/>
                <a:gd name="T18" fmla="*/ 725 w 749"/>
                <a:gd name="T19" fmla="*/ 103 h 115"/>
                <a:gd name="T20" fmla="*/ 709 w 749"/>
                <a:gd name="T21" fmla="*/ 112 h 115"/>
                <a:gd name="T22" fmla="*/ 691 w 749"/>
                <a:gd name="T23" fmla="*/ 115 h 115"/>
                <a:gd name="T24" fmla="*/ 57 w 749"/>
                <a:gd name="T25" fmla="*/ 115 h 115"/>
                <a:gd name="T26" fmla="*/ 38 w 749"/>
                <a:gd name="T27" fmla="*/ 112 h 115"/>
                <a:gd name="T28" fmla="*/ 23 w 749"/>
                <a:gd name="T29" fmla="*/ 103 h 115"/>
                <a:gd name="T30" fmla="*/ 10 w 749"/>
                <a:gd name="T31" fmla="*/ 91 h 115"/>
                <a:gd name="T32" fmla="*/ 2 w 749"/>
                <a:gd name="T33" fmla="*/ 75 h 115"/>
                <a:gd name="T34" fmla="*/ 0 w 749"/>
                <a:gd name="T35" fmla="*/ 56 h 115"/>
                <a:gd name="T36" fmla="*/ 2 w 749"/>
                <a:gd name="T37" fmla="*/ 39 h 115"/>
                <a:gd name="T38" fmla="*/ 10 w 749"/>
                <a:gd name="T39" fmla="*/ 23 h 115"/>
                <a:gd name="T40" fmla="*/ 23 w 749"/>
                <a:gd name="T41" fmla="*/ 11 h 115"/>
                <a:gd name="T42" fmla="*/ 38 w 749"/>
                <a:gd name="T43" fmla="*/ 2 h 115"/>
                <a:gd name="T44" fmla="*/ 57 w 749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9" h="115">
                  <a:moveTo>
                    <a:pt x="57" y="0"/>
                  </a:moveTo>
                  <a:lnTo>
                    <a:pt x="691" y="0"/>
                  </a:lnTo>
                  <a:lnTo>
                    <a:pt x="709" y="2"/>
                  </a:lnTo>
                  <a:lnTo>
                    <a:pt x="725" y="11"/>
                  </a:lnTo>
                  <a:lnTo>
                    <a:pt x="738" y="23"/>
                  </a:lnTo>
                  <a:lnTo>
                    <a:pt x="746" y="39"/>
                  </a:lnTo>
                  <a:lnTo>
                    <a:pt x="749" y="56"/>
                  </a:lnTo>
                  <a:lnTo>
                    <a:pt x="746" y="75"/>
                  </a:lnTo>
                  <a:lnTo>
                    <a:pt x="738" y="91"/>
                  </a:lnTo>
                  <a:lnTo>
                    <a:pt x="725" y="103"/>
                  </a:lnTo>
                  <a:lnTo>
                    <a:pt x="709" y="112"/>
                  </a:lnTo>
                  <a:lnTo>
                    <a:pt x="691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3" y="103"/>
                  </a:lnTo>
                  <a:lnTo>
                    <a:pt x="10" y="91"/>
                  </a:lnTo>
                  <a:lnTo>
                    <a:pt x="2" y="75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91" name="Freeform 552"/>
          <p:cNvSpPr>
            <a:spLocks noEditPoints="1"/>
          </p:cNvSpPr>
          <p:nvPr/>
        </p:nvSpPr>
        <p:spPr bwMode="auto">
          <a:xfrm>
            <a:off x="10027253" y="5057522"/>
            <a:ext cx="547688" cy="450850"/>
          </a:xfrm>
          <a:custGeom>
            <a:avLst/>
            <a:gdLst>
              <a:gd name="T0" fmla="*/ 712 w 3450"/>
              <a:gd name="T1" fmla="*/ 1050 h 2840"/>
              <a:gd name="T2" fmla="*/ 699 w 3450"/>
              <a:gd name="T3" fmla="*/ 1072 h 2840"/>
              <a:gd name="T4" fmla="*/ 115 w 3450"/>
              <a:gd name="T5" fmla="*/ 2697 h 2840"/>
              <a:gd name="T6" fmla="*/ 125 w 3450"/>
              <a:gd name="T7" fmla="*/ 2715 h 2840"/>
              <a:gd name="T8" fmla="*/ 147 w 3450"/>
              <a:gd name="T9" fmla="*/ 2724 h 2840"/>
              <a:gd name="T10" fmla="*/ 2741 w 3450"/>
              <a:gd name="T11" fmla="*/ 2717 h 2840"/>
              <a:gd name="T12" fmla="*/ 3335 w 3450"/>
              <a:gd name="T13" fmla="*/ 1091 h 2840"/>
              <a:gd name="T14" fmla="*/ 3328 w 3450"/>
              <a:gd name="T15" fmla="*/ 1060 h 2840"/>
              <a:gd name="T16" fmla="*/ 3306 w 3450"/>
              <a:gd name="T17" fmla="*/ 1042 h 2840"/>
              <a:gd name="T18" fmla="*/ 369 w 3450"/>
              <a:gd name="T19" fmla="*/ 752 h 2840"/>
              <a:gd name="T20" fmla="*/ 633 w 3450"/>
              <a:gd name="T21" fmla="*/ 522 h 2840"/>
              <a:gd name="T22" fmla="*/ 288 w 3450"/>
              <a:gd name="T23" fmla="*/ 1872 h 2840"/>
              <a:gd name="T24" fmla="*/ 601 w 3450"/>
              <a:gd name="T25" fmla="*/ 1006 h 2840"/>
              <a:gd name="T26" fmla="*/ 656 w 3450"/>
              <a:gd name="T27" fmla="*/ 949 h 2840"/>
              <a:gd name="T28" fmla="*/ 732 w 3450"/>
              <a:gd name="T29" fmla="*/ 927 h 2840"/>
              <a:gd name="T30" fmla="*/ 866 w 3450"/>
              <a:gd name="T31" fmla="*/ 735 h 2840"/>
              <a:gd name="T32" fmla="*/ 902 w 3450"/>
              <a:gd name="T33" fmla="*/ 699 h 2840"/>
              <a:gd name="T34" fmla="*/ 955 w 3450"/>
              <a:gd name="T35" fmla="*/ 706 h 2840"/>
              <a:gd name="T36" fmla="*/ 978 w 3450"/>
              <a:gd name="T37" fmla="*/ 752 h 2840"/>
              <a:gd name="T38" fmla="*/ 1265 w 3450"/>
              <a:gd name="T39" fmla="*/ 752 h 2840"/>
              <a:gd name="T40" fmla="*/ 1289 w 3450"/>
              <a:gd name="T41" fmla="*/ 706 h 2840"/>
              <a:gd name="T42" fmla="*/ 1340 w 3450"/>
              <a:gd name="T43" fmla="*/ 699 h 2840"/>
              <a:gd name="T44" fmla="*/ 1377 w 3450"/>
              <a:gd name="T45" fmla="*/ 735 h 2840"/>
              <a:gd name="T46" fmla="*/ 1668 w 3450"/>
              <a:gd name="T47" fmla="*/ 927 h 2840"/>
              <a:gd name="T48" fmla="*/ 1679 w 3450"/>
              <a:gd name="T49" fmla="*/ 719 h 2840"/>
              <a:gd name="T50" fmla="*/ 1725 w 3450"/>
              <a:gd name="T51" fmla="*/ 696 h 2840"/>
              <a:gd name="T52" fmla="*/ 1771 w 3450"/>
              <a:gd name="T53" fmla="*/ 719 h 2840"/>
              <a:gd name="T54" fmla="*/ 1783 w 3450"/>
              <a:gd name="T55" fmla="*/ 927 h 2840"/>
              <a:gd name="T56" fmla="*/ 2073 w 3450"/>
              <a:gd name="T57" fmla="*/ 735 h 2840"/>
              <a:gd name="T58" fmla="*/ 2110 w 3450"/>
              <a:gd name="T59" fmla="*/ 699 h 2840"/>
              <a:gd name="T60" fmla="*/ 2161 w 3450"/>
              <a:gd name="T61" fmla="*/ 706 h 2840"/>
              <a:gd name="T62" fmla="*/ 2185 w 3450"/>
              <a:gd name="T63" fmla="*/ 752 h 2840"/>
              <a:gd name="T64" fmla="*/ 2473 w 3450"/>
              <a:gd name="T65" fmla="*/ 752 h 2840"/>
              <a:gd name="T66" fmla="*/ 2496 w 3450"/>
              <a:gd name="T67" fmla="*/ 706 h 2840"/>
              <a:gd name="T68" fmla="*/ 2548 w 3450"/>
              <a:gd name="T69" fmla="*/ 699 h 2840"/>
              <a:gd name="T70" fmla="*/ 2584 w 3450"/>
              <a:gd name="T71" fmla="*/ 735 h 2840"/>
              <a:gd name="T72" fmla="*/ 3048 w 3450"/>
              <a:gd name="T73" fmla="*/ 927 h 2840"/>
              <a:gd name="T74" fmla="*/ 157 w 3450"/>
              <a:gd name="T75" fmla="*/ 116 h 2840"/>
              <a:gd name="T76" fmla="*/ 123 w 3450"/>
              <a:gd name="T77" fmla="*/ 133 h 2840"/>
              <a:gd name="T78" fmla="*/ 115 w 3450"/>
              <a:gd name="T79" fmla="*/ 2342 h 2840"/>
              <a:gd name="T80" fmla="*/ 551 w 3450"/>
              <a:gd name="T81" fmla="*/ 406 h 2840"/>
              <a:gd name="T82" fmla="*/ 157 w 3450"/>
              <a:gd name="T83" fmla="*/ 116 h 2840"/>
              <a:gd name="T84" fmla="*/ 1524 w 3450"/>
              <a:gd name="T85" fmla="*/ 406 h 2840"/>
              <a:gd name="T86" fmla="*/ 3306 w 3450"/>
              <a:gd name="T87" fmla="*/ 927 h 2840"/>
              <a:gd name="T88" fmla="*/ 3380 w 3450"/>
              <a:gd name="T89" fmla="*/ 950 h 2840"/>
              <a:gd name="T90" fmla="*/ 3431 w 3450"/>
              <a:gd name="T91" fmla="*/ 1011 h 2840"/>
              <a:gd name="T92" fmla="*/ 3450 w 3450"/>
              <a:gd name="T93" fmla="*/ 1099 h 2840"/>
              <a:gd name="T94" fmla="*/ 2853 w 3450"/>
              <a:gd name="T95" fmla="*/ 2759 h 2840"/>
              <a:gd name="T96" fmla="*/ 2800 w 3450"/>
              <a:gd name="T97" fmla="*/ 2817 h 2840"/>
              <a:gd name="T98" fmla="*/ 2721 w 3450"/>
              <a:gd name="T99" fmla="*/ 2840 h 2840"/>
              <a:gd name="T100" fmla="*/ 94 w 3450"/>
              <a:gd name="T101" fmla="*/ 2830 h 2840"/>
              <a:gd name="T102" fmla="*/ 30 w 3450"/>
              <a:gd name="T103" fmla="*/ 2781 h 2840"/>
              <a:gd name="T104" fmla="*/ 2 w 3450"/>
              <a:gd name="T105" fmla="*/ 2715 h 2840"/>
              <a:gd name="T106" fmla="*/ 0 w 3450"/>
              <a:gd name="T107" fmla="*/ 158 h 2840"/>
              <a:gd name="T108" fmla="*/ 27 w 3450"/>
              <a:gd name="T109" fmla="*/ 70 h 2840"/>
              <a:gd name="T110" fmla="*/ 96 w 3450"/>
              <a:gd name="T111" fmla="*/ 12 h 2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50" h="2840">
                <a:moveTo>
                  <a:pt x="732" y="1042"/>
                </a:moveTo>
                <a:lnTo>
                  <a:pt x="721" y="1044"/>
                </a:lnTo>
                <a:lnTo>
                  <a:pt x="712" y="1050"/>
                </a:lnTo>
                <a:lnTo>
                  <a:pt x="705" y="1057"/>
                </a:lnTo>
                <a:lnTo>
                  <a:pt x="700" y="1068"/>
                </a:lnTo>
                <a:lnTo>
                  <a:pt x="699" y="1072"/>
                </a:lnTo>
                <a:lnTo>
                  <a:pt x="173" y="2527"/>
                </a:lnTo>
                <a:lnTo>
                  <a:pt x="115" y="2688"/>
                </a:lnTo>
                <a:lnTo>
                  <a:pt x="115" y="2697"/>
                </a:lnTo>
                <a:lnTo>
                  <a:pt x="118" y="2704"/>
                </a:lnTo>
                <a:lnTo>
                  <a:pt x="122" y="2711"/>
                </a:lnTo>
                <a:lnTo>
                  <a:pt x="125" y="2715"/>
                </a:lnTo>
                <a:lnTo>
                  <a:pt x="131" y="2719"/>
                </a:lnTo>
                <a:lnTo>
                  <a:pt x="138" y="2722"/>
                </a:lnTo>
                <a:lnTo>
                  <a:pt x="147" y="2724"/>
                </a:lnTo>
                <a:lnTo>
                  <a:pt x="2721" y="2724"/>
                </a:lnTo>
                <a:lnTo>
                  <a:pt x="2732" y="2722"/>
                </a:lnTo>
                <a:lnTo>
                  <a:pt x="2741" y="2717"/>
                </a:lnTo>
                <a:lnTo>
                  <a:pt x="2749" y="2710"/>
                </a:lnTo>
                <a:lnTo>
                  <a:pt x="2753" y="2700"/>
                </a:lnTo>
                <a:lnTo>
                  <a:pt x="3335" y="1091"/>
                </a:lnTo>
                <a:lnTo>
                  <a:pt x="3334" y="1081"/>
                </a:lnTo>
                <a:lnTo>
                  <a:pt x="3332" y="1071"/>
                </a:lnTo>
                <a:lnTo>
                  <a:pt x="3328" y="1060"/>
                </a:lnTo>
                <a:lnTo>
                  <a:pt x="3322" y="1052"/>
                </a:lnTo>
                <a:lnTo>
                  <a:pt x="3315" y="1045"/>
                </a:lnTo>
                <a:lnTo>
                  <a:pt x="3306" y="1042"/>
                </a:lnTo>
                <a:lnTo>
                  <a:pt x="732" y="1042"/>
                </a:lnTo>
                <a:close/>
                <a:moveTo>
                  <a:pt x="518" y="603"/>
                </a:moveTo>
                <a:lnTo>
                  <a:pt x="369" y="752"/>
                </a:lnTo>
                <a:lnTo>
                  <a:pt x="518" y="752"/>
                </a:lnTo>
                <a:lnTo>
                  <a:pt x="518" y="603"/>
                </a:lnTo>
                <a:close/>
                <a:moveTo>
                  <a:pt x="633" y="522"/>
                </a:moveTo>
                <a:lnTo>
                  <a:pt x="633" y="869"/>
                </a:lnTo>
                <a:lnTo>
                  <a:pt x="288" y="869"/>
                </a:lnTo>
                <a:lnTo>
                  <a:pt x="288" y="1872"/>
                </a:lnTo>
                <a:lnTo>
                  <a:pt x="573" y="1082"/>
                </a:lnTo>
                <a:lnTo>
                  <a:pt x="592" y="1032"/>
                </a:lnTo>
                <a:lnTo>
                  <a:pt x="601" y="1006"/>
                </a:lnTo>
                <a:lnTo>
                  <a:pt x="615" y="984"/>
                </a:lnTo>
                <a:lnTo>
                  <a:pt x="634" y="964"/>
                </a:lnTo>
                <a:lnTo>
                  <a:pt x="656" y="949"/>
                </a:lnTo>
                <a:lnTo>
                  <a:pt x="681" y="936"/>
                </a:lnTo>
                <a:lnTo>
                  <a:pt x="708" y="930"/>
                </a:lnTo>
                <a:lnTo>
                  <a:pt x="732" y="927"/>
                </a:lnTo>
                <a:lnTo>
                  <a:pt x="863" y="927"/>
                </a:lnTo>
                <a:lnTo>
                  <a:pt x="863" y="752"/>
                </a:lnTo>
                <a:lnTo>
                  <a:pt x="866" y="735"/>
                </a:lnTo>
                <a:lnTo>
                  <a:pt x="874" y="719"/>
                </a:lnTo>
                <a:lnTo>
                  <a:pt x="887" y="706"/>
                </a:lnTo>
                <a:lnTo>
                  <a:pt x="902" y="699"/>
                </a:lnTo>
                <a:lnTo>
                  <a:pt x="920" y="696"/>
                </a:lnTo>
                <a:lnTo>
                  <a:pt x="938" y="699"/>
                </a:lnTo>
                <a:lnTo>
                  <a:pt x="955" y="706"/>
                </a:lnTo>
                <a:lnTo>
                  <a:pt x="966" y="719"/>
                </a:lnTo>
                <a:lnTo>
                  <a:pt x="974" y="735"/>
                </a:lnTo>
                <a:lnTo>
                  <a:pt x="978" y="752"/>
                </a:lnTo>
                <a:lnTo>
                  <a:pt x="978" y="927"/>
                </a:lnTo>
                <a:lnTo>
                  <a:pt x="1265" y="927"/>
                </a:lnTo>
                <a:lnTo>
                  <a:pt x="1265" y="752"/>
                </a:lnTo>
                <a:lnTo>
                  <a:pt x="1268" y="735"/>
                </a:lnTo>
                <a:lnTo>
                  <a:pt x="1277" y="719"/>
                </a:lnTo>
                <a:lnTo>
                  <a:pt x="1289" y="706"/>
                </a:lnTo>
                <a:lnTo>
                  <a:pt x="1305" y="699"/>
                </a:lnTo>
                <a:lnTo>
                  <a:pt x="1323" y="696"/>
                </a:lnTo>
                <a:lnTo>
                  <a:pt x="1340" y="699"/>
                </a:lnTo>
                <a:lnTo>
                  <a:pt x="1356" y="706"/>
                </a:lnTo>
                <a:lnTo>
                  <a:pt x="1369" y="719"/>
                </a:lnTo>
                <a:lnTo>
                  <a:pt x="1377" y="735"/>
                </a:lnTo>
                <a:lnTo>
                  <a:pt x="1380" y="752"/>
                </a:lnTo>
                <a:lnTo>
                  <a:pt x="1380" y="927"/>
                </a:lnTo>
                <a:lnTo>
                  <a:pt x="1668" y="927"/>
                </a:lnTo>
                <a:lnTo>
                  <a:pt x="1668" y="752"/>
                </a:lnTo>
                <a:lnTo>
                  <a:pt x="1671" y="735"/>
                </a:lnTo>
                <a:lnTo>
                  <a:pt x="1679" y="719"/>
                </a:lnTo>
                <a:lnTo>
                  <a:pt x="1692" y="706"/>
                </a:lnTo>
                <a:lnTo>
                  <a:pt x="1707" y="699"/>
                </a:lnTo>
                <a:lnTo>
                  <a:pt x="1725" y="696"/>
                </a:lnTo>
                <a:lnTo>
                  <a:pt x="1743" y="699"/>
                </a:lnTo>
                <a:lnTo>
                  <a:pt x="1758" y="706"/>
                </a:lnTo>
                <a:lnTo>
                  <a:pt x="1771" y="719"/>
                </a:lnTo>
                <a:lnTo>
                  <a:pt x="1779" y="735"/>
                </a:lnTo>
                <a:lnTo>
                  <a:pt x="1783" y="752"/>
                </a:lnTo>
                <a:lnTo>
                  <a:pt x="1783" y="927"/>
                </a:lnTo>
                <a:lnTo>
                  <a:pt x="2070" y="927"/>
                </a:lnTo>
                <a:lnTo>
                  <a:pt x="2070" y="752"/>
                </a:lnTo>
                <a:lnTo>
                  <a:pt x="2073" y="735"/>
                </a:lnTo>
                <a:lnTo>
                  <a:pt x="2082" y="719"/>
                </a:lnTo>
                <a:lnTo>
                  <a:pt x="2094" y="706"/>
                </a:lnTo>
                <a:lnTo>
                  <a:pt x="2110" y="699"/>
                </a:lnTo>
                <a:lnTo>
                  <a:pt x="2128" y="696"/>
                </a:lnTo>
                <a:lnTo>
                  <a:pt x="2145" y="699"/>
                </a:lnTo>
                <a:lnTo>
                  <a:pt x="2161" y="706"/>
                </a:lnTo>
                <a:lnTo>
                  <a:pt x="2174" y="719"/>
                </a:lnTo>
                <a:lnTo>
                  <a:pt x="2182" y="735"/>
                </a:lnTo>
                <a:lnTo>
                  <a:pt x="2185" y="752"/>
                </a:lnTo>
                <a:lnTo>
                  <a:pt x="2185" y="927"/>
                </a:lnTo>
                <a:lnTo>
                  <a:pt x="2473" y="927"/>
                </a:lnTo>
                <a:lnTo>
                  <a:pt x="2473" y="752"/>
                </a:lnTo>
                <a:lnTo>
                  <a:pt x="2476" y="735"/>
                </a:lnTo>
                <a:lnTo>
                  <a:pt x="2484" y="719"/>
                </a:lnTo>
                <a:lnTo>
                  <a:pt x="2496" y="706"/>
                </a:lnTo>
                <a:lnTo>
                  <a:pt x="2512" y="699"/>
                </a:lnTo>
                <a:lnTo>
                  <a:pt x="2530" y="696"/>
                </a:lnTo>
                <a:lnTo>
                  <a:pt x="2548" y="699"/>
                </a:lnTo>
                <a:lnTo>
                  <a:pt x="2563" y="706"/>
                </a:lnTo>
                <a:lnTo>
                  <a:pt x="2576" y="719"/>
                </a:lnTo>
                <a:lnTo>
                  <a:pt x="2584" y="735"/>
                </a:lnTo>
                <a:lnTo>
                  <a:pt x="2588" y="752"/>
                </a:lnTo>
                <a:lnTo>
                  <a:pt x="2588" y="927"/>
                </a:lnTo>
                <a:lnTo>
                  <a:pt x="3048" y="927"/>
                </a:lnTo>
                <a:lnTo>
                  <a:pt x="3048" y="522"/>
                </a:lnTo>
                <a:lnTo>
                  <a:pt x="633" y="522"/>
                </a:lnTo>
                <a:close/>
                <a:moveTo>
                  <a:pt x="157" y="116"/>
                </a:moveTo>
                <a:lnTo>
                  <a:pt x="144" y="118"/>
                </a:lnTo>
                <a:lnTo>
                  <a:pt x="133" y="124"/>
                </a:lnTo>
                <a:lnTo>
                  <a:pt x="123" y="133"/>
                </a:lnTo>
                <a:lnTo>
                  <a:pt x="117" y="144"/>
                </a:lnTo>
                <a:lnTo>
                  <a:pt x="115" y="158"/>
                </a:lnTo>
                <a:lnTo>
                  <a:pt x="115" y="2342"/>
                </a:lnTo>
                <a:lnTo>
                  <a:pt x="173" y="2184"/>
                </a:lnTo>
                <a:lnTo>
                  <a:pt x="173" y="787"/>
                </a:lnTo>
                <a:lnTo>
                  <a:pt x="551" y="406"/>
                </a:lnTo>
                <a:lnTo>
                  <a:pt x="1383" y="406"/>
                </a:lnTo>
                <a:lnTo>
                  <a:pt x="1178" y="116"/>
                </a:lnTo>
                <a:lnTo>
                  <a:pt x="157" y="116"/>
                </a:lnTo>
                <a:close/>
                <a:moveTo>
                  <a:pt x="157" y="0"/>
                </a:moveTo>
                <a:lnTo>
                  <a:pt x="1237" y="0"/>
                </a:lnTo>
                <a:lnTo>
                  <a:pt x="1524" y="406"/>
                </a:lnTo>
                <a:lnTo>
                  <a:pt x="3163" y="406"/>
                </a:lnTo>
                <a:lnTo>
                  <a:pt x="3163" y="927"/>
                </a:lnTo>
                <a:lnTo>
                  <a:pt x="3306" y="927"/>
                </a:lnTo>
                <a:lnTo>
                  <a:pt x="3333" y="930"/>
                </a:lnTo>
                <a:lnTo>
                  <a:pt x="3358" y="937"/>
                </a:lnTo>
                <a:lnTo>
                  <a:pt x="3380" y="950"/>
                </a:lnTo>
                <a:lnTo>
                  <a:pt x="3400" y="966"/>
                </a:lnTo>
                <a:lnTo>
                  <a:pt x="3418" y="986"/>
                </a:lnTo>
                <a:lnTo>
                  <a:pt x="3431" y="1011"/>
                </a:lnTo>
                <a:lnTo>
                  <a:pt x="3442" y="1037"/>
                </a:lnTo>
                <a:lnTo>
                  <a:pt x="3448" y="1067"/>
                </a:lnTo>
                <a:lnTo>
                  <a:pt x="3450" y="1099"/>
                </a:lnTo>
                <a:lnTo>
                  <a:pt x="3450" y="1110"/>
                </a:lnTo>
                <a:lnTo>
                  <a:pt x="2862" y="2735"/>
                </a:lnTo>
                <a:lnTo>
                  <a:pt x="2853" y="2759"/>
                </a:lnTo>
                <a:lnTo>
                  <a:pt x="2838" y="2782"/>
                </a:lnTo>
                <a:lnTo>
                  <a:pt x="2821" y="2801"/>
                </a:lnTo>
                <a:lnTo>
                  <a:pt x="2800" y="2817"/>
                </a:lnTo>
                <a:lnTo>
                  <a:pt x="2776" y="2830"/>
                </a:lnTo>
                <a:lnTo>
                  <a:pt x="2750" y="2837"/>
                </a:lnTo>
                <a:lnTo>
                  <a:pt x="2721" y="2840"/>
                </a:lnTo>
                <a:lnTo>
                  <a:pt x="147" y="2840"/>
                </a:lnTo>
                <a:lnTo>
                  <a:pt x="120" y="2837"/>
                </a:lnTo>
                <a:lnTo>
                  <a:pt x="94" y="2830"/>
                </a:lnTo>
                <a:lnTo>
                  <a:pt x="70" y="2818"/>
                </a:lnTo>
                <a:lnTo>
                  <a:pt x="49" y="2802"/>
                </a:lnTo>
                <a:lnTo>
                  <a:pt x="30" y="2781"/>
                </a:lnTo>
                <a:lnTo>
                  <a:pt x="17" y="2760"/>
                </a:lnTo>
                <a:lnTo>
                  <a:pt x="7" y="2738"/>
                </a:lnTo>
                <a:lnTo>
                  <a:pt x="2" y="2715"/>
                </a:lnTo>
                <a:lnTo>
                  <a:pt x="0" y="2691"/>
                </a:lnTo>
                <a:lnTo>
                  <a:pt x="0" y="2691"/>
                </a:lnTo>
                <a:lnTo>
                  <a:pt x="0" y="158"/>
                </a:lnTo>
                <a:lnTo>
                  <a:pt x="3" y="126"/>
                </a:lnTo>
                <a:lnTo>
                  <a:pt x="13" y="96"/>
                </a:lnTo>
                <a:lnTo>
                  <a:pt x="27" y="70"/>
                </a:lnTo>
                <a:lnTo>
                  <a:pt x="46" y="46"/>
                </a:lnTo>
                <a:lnTo>
                  <a:pt x="69" y="26"/>
                </a:lnTo>
                <a:lnTo>
                  <a:pt x="96" y="12"/>
                </a:lnTo>
                <a:lnTo>
                  <a:pt x="125" y="3"/>
                </a:lnTo>
                <a:lnTo>
                  <a:pt x="15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99" name="Group 1198"/>
          <p:cNvGrpSpPr/>
          <p:nvPr/>
        </p:nvGrpSpPr>
        <p:grpSpPr>
          <a:xfrm>
            <a:off x="9091760" y="5009104"/>
            <a:ext cx="547687" cy="547687"/>
            <a:chOff x="9145588" y="5008563"/>
            <a:chExt cx="547687" cy="5476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95" name="Freeform 557"/>
            <p:cNvSpPr>
              <a:spLocks noEditPoints="1"/>
            </p:cNvSpPr>
            <p:nvPr/>
          </p:nvSpPr>
          <p:spPr bwMode="auto">
            <a:xfrm>
              <a:off x="9145588" y="5008563"/>
              <a:ext cx="547687" cy="547687"/>
            </a:xfrm>
            <a:custGeom>
              <a:avLst/>
              <a:gdLst>
                <a:gd name="T0" fmla="*/ 721 w 3450"/>
                <a:gd name="T1" fmla="*/ 1670 h 3450"/>
                <a:gd name="T2" fmla="*/ 705 w 3450"/>
                <a:gd name="T3" fmla="*/ 1682 h 3450"/>
                <a:gd name="T4" fmla="*/ 699 w 3450"/>
                <a:gd name="T5" fmla="*/ 1696 h 3450"/>
                <a:gd name="T6" fmla="*/ 460 w 3450"/>
                <a:gd name="T7" fmla="*/ 2351 h 3450"/>
                <a:gd name="T8" fmla="*/ 115 w 3450"/>
                <a:gd name="T9" fmla="*/ 3308 h 3450"/>
                <a:gd name="T10" fmla="*/ 122 w 3450"/>
                <a:gd name="T11" fmla="*/ 3322 h 3450"/>
                <a:gd name="T12" fmla="*/ 131 w 3450"/>
                <a:gd name="T13" fmla="*/ 3331 h 3450"/>
                <a:gd name="T14" fmla="*/ 147 w 3450"/>
                <a:gd name="T15" fmla="*/ 3335 h 3450"/>
                <a:gd name="T16" fmla="*/ 2732 w 3450"/>
                <a:gd name="T17" fmla="*/ 3333 h 3450"/>
                <a:gd name="T18" fmla="*/ 2749 w 3450"/>
                <a:gd name="T19" fmla="*/ 3320 h 3450"/>
                <a:gd name="T20" fmla="*/ 3335 w 3450"/>
                <a:gd name="T21" fmla="*/ 1715 h 3450"/>
                <a:gd name="T22" fmla="*/ 3332 w 3450"/>
                <a:gd name="T23" fmla="*/ 1696 h 3450"/>
                <a:gd name="T24" fmla="*/ 3322 w 3450"/>
                <a:gd name="T25" fmla="*/ 1676 h 3450"/>
                <a:gd name="T26" fmla="*/ 3306 w 3450"/>
                <a:gd name="T27" fmla="*/ 1668 h 3450"/>
                <a:gd name="T28" fmla="*/ 2760 w 3450"/>
                <a:gd name="T29" fmla="*/ 1150 h 3450"/>
                <a:gd name="T30" fmla="*/ 2990 w 3450"/>
                <a:gd name="T31" fmla="*/ 1553 h 3450"/>
                <a:gd name="T32" fmla="*/ 2988 w 3450"/>
                <a:gd name="T33" fmla="*/ 1179 h 3450"/>
                <a:gd name="T34" fmla="*/ 2973 w 3450"/>
                <a:gd name="T35" fmla="*/ 1158 h 3450"/>
                <a:gd name="T36" fmla="*/ 2948 w 3450"/>
                <a:gd name="T37" fmla="*/ 1150 h 3450"/>
                <a:gd name="T38" fmla="*/ 157 w 3450"/>
                <a:gd name="T39" fmla="*/ 748 h 3450"/>
                <a:gd name="T40" fmla="*/ 133 w 3450"/>
                <a:gd name="T41" fmla="*/ 756 h 3450"/>
                <a:gd name="T42" fmla="*/ 117 w 3450"/>
                <a:gd name="T43" fmla="*/ 777 h 3450"/>
                <a:gd name="T44" fmla="*/ 115 w 3450"/>
                <a:gd name="T45" fmla="*/ 2956 h 3450"/>
                <a:gd name="T46" fmla="*/ 460 w 3450"/>
                <a:gd name="T47" fmla="*/ 748 h 3450"/>
                <a:gd name="T48" fmla="*/ 1898 w 3450"/>
                <a:gd name="T49" fmla="*/ 197 h 3450"/>
                <a:gd name="T50" fmla="*/ 2563 w 3450"/>
                <a:gd name="T51" fmla="*/ 863 h 3450"/>
                <a:gd name="T52" fmla="*/ 575 w 3450"/>
                <a:gd name="T53" fmla="*/ 115 h 3450"/>
                <a:gd name="T54" fmla="*/ 592 w 3450"/>
                <a:gd name="T55" fmla="*/ 1657 h 3450"/>
                <a:gd name="T56" fmla="*/ 615 w 3450"/>
                <a:gd name="T57" fmla="*/ 1609 h 3450"/>
                <a:gd name="T58" fmla="*/ 656 w 3450"/>
                <a:gd name="T59" fmla="*/ 1573 h 3450"/>
                <a:gd name="T60" fmla="*/ 708 w 3450"/>
                <a:gd name="T61" fmla="*/ 1555 h 3450"/>
                <a:gd name="T62" fmla="*/ 2645 w 3450"/>
                <a:gd name="T63" fmla="*/ 1553 h 3450"/>
                <a:gd name="T64" fmla="*/ 1783 w 3450"/>
                <a:gd name="T65" fmla="*/ 978 h 3450"/>
                <a:gd name="T66" fmla="*/ 575 w 3450"/>
                <a:gd name="T67" fmla="*/ 115 h 3450"/>
                <a:gd name="T68" fmla="*/ 1864 w 3450"/>
                <a:gd name="T69" fmla="*/ 0 h 3450"/>
                <a:gd name="T70" fmla="*/ 2732 w 3450"/>
                <a:gd name="T71" fmla="*/ 868 h 3450"/>
                <a:gd name="T72" fmla="*/ 2760 w 3450"/>
                <a:gd name="T73" fmla="*/ 896 h 3450"/>
                <a:gd name="T74" fmla="*/ 2948 w 3450"/>
                <a:gd name="T75" fmla="*/ 1035 h 3450"/>
                <a:gd name="T76" fmla="*/ 3009 w 3450"/>
                <a:gd name="T77" fmla="*/ 1048 h 3450"/>
                <a:gd name="T78" fmla="*/ 3059 w 3450"/>
                <a:gd name="T79" fmla="*/ 1081 h 3450"/>
                <a:gd name="T80" fmla="*/ 3092 w 3450"/>
                <a:gd name="T81" fmla="*/ 1131 h 3450"/>
                <a:gd name="T82" fmla="*/ 3105 w 3450"/>
                <a:gd name="T83" fmla="*/ 1192 h 3450"/>
                <a:gd name="T84" fmla="*/ 3306 w 3450"/>
                <a:gd name="T85" fmla="*/ 1553 h 3450"/>
                <a:gd name="T86" fmla="*/ 3358 w 3450"/>
                <a:gd name="T87" fmla="*/ 1563 h 3450"/>
                <a:gd name="T88" fmla="*/ 3400 w 3450"/>
                <a:gd name="T89" fmla="*/ 1591 h 3450"/>
                <a:gd name="T90" fmla="*/ 3431 w 3450"/>
                <a:gd name="T91" fmla="*/ 1635 h 3450"/>
                <a:gd name="T92" fmla="*/ 3448 w 3450"/>
                <a:gd name="T93" fmla="*/ 1692 h 3450"/>
                <a:gd name="T94" fmla="*/ 3450 w 3450"/>
                <a:gd name="T95" fmla="*/ 1733 h 3450"/>
                <a:gd name="T96" fmla="*/ 2853 w 3450"/>
                <a:gd name="T97" fmla="*/ 3371 h 3450"/>
                <a:gd name="T98" fmla="*/ 2821 w 3450"/>
                <a:gd name="T99" fmla="*/ 3411 h 3450"/>
                <a:gd name="T100" fmla="*/ 2776 w 3450"/>
                <a:gd name="T101" fmla="*/ 3440 h 3450"/>
                <a:gd name="T102" fmla="*/ 2721 w 3450"/>
                <a:gd name="T103" fmla="*/ 3450 h 3450"/>
                <a:gd name="T104" fmla="*/ 120 w 3450"/>
                <a:gd name="T105" fmla="*/ 3448 h 3450"/>
                <a:gd name="T106" fmla="*/ 70 w 3450"/>
                <a:gd name="T107" fmla="*/ 3428 h 3450"/>
                <a:gd name="T108" fmla="*/ 30 w 3450"/>
                <a:gd name="T109" fmla="*/ 3393 h 3450"/>
                <a:gd name="T110" fmla="*/ 7 w 3450"/>
                <a:gd name="T111" fmla="*/ 3350 h 3450"/>
                <a:gd name="T112" fmla="*/ 0 w 3450"/>
                <a:gd name="T113" fmla="*/ 3302 h 3450"/>
                <a:gd name="T114" fmla="*/ 0 w 3450"/>
                <a:gd name="T115" fmla="*/ 789 h 3450"/>
                <a:gd name="T116" fmla="*/ 13 w 3450"/>
                <a:gd name="T117" fmla="*/ 729 h 3450"/>
                <a:gd name="T118" fmla="*/ 46 w 3450"/>
                <a:gd name="T119" fmla="*/ 679 h 3450"/>
                <a:gd name="T120" fmla="*/ 96 w 3450"/>
                <a:gd name="T121" fmla="*/ 645 h 3450"/>
                <a:gd name="T122" fmla="*/ 157 w 3450"/>
                <a:gd name="T123" fmla="*/ 633 h 3450"/>
                <a:gd name="T124" fmla="*/ 460 w 3450"/>
                <a:gd name="T125" fmla="*/ 0 h 3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50" h="3450">
                  <a:moveTo>
                    <a:pt x="732" y="1668"/>
                  </a:moveTo>
                  <a:lnTo>
                    <a:pt x="721" y="1670"/>
                  </a:lnTo>
                  <a:lnTo>
                    <a:pt x="712" y="1674"/>
                  </a:lnTo>
                  <a:lnTo>
                    <a:pt x="705" y="1682"/>
                  </a:lnTo>
                  <a:lnTo>
                    <a:pt x="700" y="1692"/>
                  </a:lnTo>
                  <a:lnTo>
                    <a:pt x="699" y="1696"/>
                  </a:lnTo>
                  <a:lnTo>
                    <a:pt x="460" y="2352"/>
                  </a:lnTo>
                  <a:lnTo>
                    <a:pt x="460" y="2351"/>
                  </a:lnTo>
                  <a:lnTo>
                    <a:pt x="115" y="3298"/>
                  </a:lnTo>
                  <a:lnTo>
                    <a:pt x="115" y="3308"/>
                  </a:lnTo>
                  <a:lnTo>
                    <a:pt x="118" y="3316"/>
                  </a:lnTo>
                  <a:lnTo>
                    <a:pt x="122" y="3322"/>
                  </a:lnTo>
                  <a:lnTo>
                    <a:pt x="125" y="3327"/>
                  </a:lnTo>
                  <a:lnTo>
                    <a:pt x="131" y="3331"/>
                  </a:lnTo>
                  <a:lnTo>
                    <a:pt x="138" y="3334"/>
                  </a:lnTo>
                  <a:lnTo>
                    <a:pt x="147" y="3335"/>
                  </a:lnTo>
                  <a:lnTo>
                    <a:pt x="2721" y="3335"/>
                  </a:lnTo>
                  <a:lnTo>
                    <a:pt x="2732" y="3333"/>
                  </a:lnTo>
                  <a:lnTo>
                    <a:pt x="2741" y="3329"/>
                  </a:lnTo>
                  <a:lnTo>
                    <a:pt x="2749" y="3320"/>
                  </a:lnTo>
                  <a:lnTo>
                    <a:pt x="2753" y="3311"/>
                  </a:lnTo>
                  <a:lnTo>
                    <a:pt x="3335" y="1715"/>
                  </a:lnTo>
                  <a:lnTo>
                    <a:pt x="3334" y="1705"/>
                  </a:lnTo>
                  <a:lnTo>
                    <a:pt x="3332" y="1696"/>
                  </a:lnTo>
                  <a:lnTo>
                    <a:pt x="3328" y="1685"/>
                  </a:lnTo>
                  <a:lnTo>
                    <a:pt x="3322" y="1676"/>
                  </a:lnTo>
                  <a:lnTo>
                    <a:pt x="3315" y="1670"/>
                  </a:lnTo>
                  <a:lnTo>
                    <a:pt x="3306" y="1668"/>
                  </a:lnTo>
                  <a:lnTo>
                    <a:pt x="732" y="1668"/>
                  </a:lnTo>
                  <a:close/>
                  <a:moveTo>
                    <a:pt x="2760" y="1150"/>
                  </a:moveTo>
                  <a:lnTo>
                    <a:pt x="2760" y="1553"/>
                  </a:lnTo>
                  <a:lnTo>
                    <a:pt x="2990" y="1553"/>
                  </a:lnTo>
                  <a:lnTo>
                    <a:pt x="2990" y="1192"/>
                  </a:lnTo>
                  <a:lnTo>
                    <a:pt x="2988" y="1179"/>
                  </a:lnTo>
                  <a:lnTo>
                    <a:pt x="2982" y="1167"/>
                  </a:lnTo>
                  <a:lnTo>
                    <a:pt x="2973" y="1158"/>
                  </a:lnTo>
                  <a:lnTo>
                    <a:pt x="2961" y="1152"/>
                  </a:lnTo>
                  <a:lnTo>
                    <a:pt x="2948" y="1150"/>
                  </a:lnTo>
                  <a:lnTo>
                    <a:pt x="2760" y="1150"/>
                  </a:lnTo>
                  <a:close/>
                  <a:moveTo>
                    <a:pt x="157" y="748"/>
                  </a:moveTo>
                  <a:lnTo>
                    <a:pt x="144" y="750"/>
                  </a:lnTo>
                  <a:lnTo>
                    <a:pt x="133" y="756"/>
                  </a:lnTo>
                  <a:lnTo>
                    <a:pt x="123" y="764"/>
                  </a:lnTo>
                  <a:lnTo>
                    <a:pt x="117" y="777"/>
                  </a:lnTo>
                  <a:lnTo>
                    <a:pt x="115" y="789"/>
                  </a:lnTo>
                  <a:lnTo>
                    <a:pt x="115" y="2956"/>
                  </a:lnTo>
                  <a:lnTo>
                    <a:pt x="460" y="2015"/>
                  </a:lnTo>
                  <a:lnTo>
                    <a:pt x="460" y="748"/>
                  </a:lnTo>
                  <a:lnTo>
                    <a:pt x="157" y="748"/>
                  </a:lnTo>
                  <a:close/>
                  <a:moveTo>
                    <a:pt x="1898" y="197"/>
                  </a:moveTo>
                  <a:lnTo>
                    <a:pt x="1898" y="863"/>
                  </a:lnTo>
                  <a:lnTo>
                    <a:pt x="2563" y="863"/>
                  </a:lnTo>
                  <a:lnTo>
                    <a:pt x="1898" y="197"/>
                  </a:lnTo>
                  <a:close/>
                  <a:moveTo>
                    <a:pt x="575" y="115"/>
                  </a:moveTo>
                  <a:lnTo>
                    <a:pt x="575" y="1701"/>
                  </a:lnTo>
                  <a:lnTo>
                    <a:pt x="592" y="1657"/>
                  </a:lnTo>
                  <a:lnTo>
                    <a:pt x="601" y="1632"/>
                  </a:lnTo>
                  <a:lnTo>
                    <a:pt x="615" y="1609"/>
                  </a:lnTo>
                  <a:lnTo>
                    <a:pt x="634" y="1589"/>
                  </a:lnTo>
                  <a:lnTo>
                    <a:pt x="656" y="1573"/>
                  </a:lnTo>
                  <a:lnTo>
                    <a:pt x="681" y="1562"/>
                  </a:lnTo>
                  <a:lnTo>
                    <a:pt x="708" y="1555"/>
                  </a:lnTo>
                  <a:lnTo>
                    <a:pt x="732" y="1553"/>
                  </a:lnTo>
                  <a:lnTo>
                    <a:pt x="2645" y="1553"/>
                  </a:lnTo>
                  <a:lnTo>
                    <a:pt x="2645" y="978"/>
                  </a:lnTo>
                  <a:lnTo>
                    <a:pt x="1783" y="978"/>
                  </a:lnTo>
                  <a:lnTo>
                    <a:pt x="1783" y="115"/>
                  </a:lnTo>
                  <a:lnTo>
                    <a:pt x="575" y="115"/>
                  </a:lnTo>
                  <a:close/>
                  <a:moveTo>
                    <a:pt x="460" y="0"/>
                  </a:moveTo>
                  <a:lnTo>
                    <a:pt x="1864" y="0"/>
                  </a:lnTo>
                  <a:lnTo>
                    <a:pt x="2313" y="449"/>
                  </a:lnTo>
                  <a:lnTo>
                    <a:pt x="2732" y="868"/>
                  </a:lnTo>
                  <a:lnTo>
                    <a:pt x="2732" y="868"/>
                  </a:lnTo>
                  <a:lnTo>
                    <a:pt x="2760" y="896"/>
                  </a:lnTo>
                  <a:lnTo>
                    <a:pt x="2760" y="1035"/>
                  </a:lnTo>
                  <a:lnTo>
                    <a:pt x="2948" y="1035"/>
                  </a:lnTo>
                  <a:lnTo>
                    <a:pt x="2980" y="1038"/>
                  </a:lnTo>
                  <a:lnTo>
                    <a:pt x="3009" y="1048"/>
                  </a:lnTo>
                  <a:lnTo>
                    <a:pt x="3036" y="1062"/>
                  </a:lnTo>
                  <a:lnTo>
                    <a:pt x="3059" y="1081"/>
                  </a:lnTo>
                  <a:lnTo>
                    <a:pt x="3078" y="1104"/>
                  </a:lnTo>
                  <a:lnTo>
                    <a:pt x="3092" y="1131"/>
                  </a:lnTo>
                  <a:lnTo>
                    <a:pt x="3102" y="1160"/>
                  </a:lnTo>
                  <a:lnTo>
                    <a:pt x="3105" y="1192"/>
                  </a:lnTo>
                  <a:lnTo>
                    <a:pt x="3105" y="1553"/>
                  </a:lnTo>
                  <a:lnTo>
                    <a:pt x="3306" y="1553"/>
                  </a:lnTo>
                  <a:lnTo>
                    <a:pt x="3333" y="1556"/>
                  </a:lnTo>
                  <a:lnTo>
                    <a:pt x="3358" y="1563"/>
                  </a:lnTo>
                  <a:lnTo>
                    <a:pt x="3380" y="1574"/>
                  </a:lnTo>
                  <a:lnTo>
                    <a:pt x="3400" y="1591"/>
                  </a:lnTo>
                  <a:lnTo>
                    <a:pt x="3418" y="1611"/>
                  </a:lnTo>
                  <a:lnTo>
                    <a:pt x="3431" y="1635"/>
                  </a:lnTo>
                  <a:lnTo>
                    <a:pt x="3442" y="1662"/>
                  </a:lnTo>
                  <a:lnTo>
                    <a:pt x="3448" y="1692"/>
                  </a:lnTo>
                  <a:lnTo>
                    <a:pt x="3450" y="1723"/>
                  </a:lnTo>
                  <a:lnTo>
                    <a:pt x="3450" y="1733"/>
                  </a:lnTo>
                  <a:lnTo>
                    <a:pt x="2862" y="3345"/>
                  </a:lnTo>
                  <a:lnTo>
                    <a:pt x="2853" y="3371"/>
                  </a:lnTo>
                  <a:lnTo>
                    <a:pt x="2838" y="3393"/>
                  </a:lnTo>
                  <a:lnTo>
                    <a:pt x="2821" y="3411"/>
                  </a:lnTo>
                  <a:lnTo>
                    <a:pt x="2800" y="3428"/>
                  </a:lnTo>
                  <a:lnTo>
                    <a:pt x="2776" y="3440"/>
                  </a:lnTo>
                  <a:lnTo>
                    <a:pt x="2750" y="3447"/>
                  </a:lnTo>
                  <a:lnTo>
                    <a:pt x="2721" y="3450"/>
                  </a:lnTo>
                  <a:lnTo>
                    <a:pt x="147" y="3450"/>
                  </a:lnTo>
                  <a:lnTo>
                    <a:pt x="120" y="3448"/>
                  </a:lnTo>
                  <a:lnTo>
                    <a:pt x="94" y="3441"/>
                  </a:lnTo>
                  <a:lnTo>
                    <a:pt x="70" y="3428"/>
                  </a:lnTo>
                  <a:lnTo>
                    <a:pt x="49" y="3412"/>
                  </a:lnTo>
                  <a:lnTo>
                    <a:pt x="30" y="3393"/>
                  </a:lnTo>
                  <a:lnTo>
                    <a:pt x="17" y="3372"/>
                  </a:lnTo>
                  <a:lnTo>
                    <a:pt x="7" y="3350"/>
                  </a:lnTo>
                  <a:lnTo>
                    <a:pt x="2" y="3326"/>
                  </a:lnTo>
                  <a:lnTo>
                    <a:pt x="0" y="3302"/>
                  </a:lnTo>
                  <a:lnTo>
                    <a:pt x="0" y="3302"/>
                  </a:lnTo>
                  <a:lnTo>
                    <a:pt x="0" y="789"/>
                  </a:lnTo>
                  <a:lnTo>
                    <a:pt x="3" y="758"/>
                  </a:lnTo>
                  <a:lnTo>
                    <a:pt x="13" y="729"/>
                  </a:lnTo>
                  <a:lnTo>
                    <a:pt x="27" y="702"/>
                  </a:lnTo>
                  <a:lnTo>
                    <a:pt x="46" y="679"/>
                  </a:lnTo>
                  <a:lnTo>
                    <a:pt x="69" y="660"/>
                  </a:lnTo>
                  <a:lnTo>
                    <a:pt x="96" y="645"/>
                  </a:lnTo>
                  <a:lnTo>
                    <a:pt x="125" y="636"/>
                  </a:lnTo>
                  <a:lnTo>
                    <a:pt x="157" y="633"/>
                  </a:lnTo>
                  <a:lnTo>
                    <a:pt x="460" y="633"/>
                  </a:lnTo>
                  <a:lnTo>
                    <a:pt x="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6" name="Freeform 558"/>
            <p:cNvSpPr>
              <a:spLocks/>
            </p:cNvSpPr>
            <p:nvPr/>
          </p:nvSpPr>
          <p:spPr bwMode="auto">
            <a:xfrm>
              <a:off x="9282113" y="5145088"/>
              <a:ext cx="109537" cy="19050"/>
            </a:xfrm>
            <a:custGeom>
              <a:avLst/>
              <a:gdLst>
                <a:gd name="T0" fmla="*/ 57 w 690"/>
                <a:gd name="T1" fmla="*/ 0 h 115"/>
                <a:gd name="T2" fmla="*/ 632 w 690"/>
                <a:gd name="T3" fmla="*/ 0 h 115"/>
                <a:gd name="T4" fmla="*/ 650 w 690"/>
                <a:gd name="T5" fmla="*/ 3 h 115"/>
                <a:gd name="T6" fmla="*/ 667 w 690"/>
                <a:gd name="T7" fmla="*/ 11 h 115"/>
                <a:gd name="T8" fmla="*/ 678 w 690"/>
                <a:gd name="T9" fmla="*/ 24 h 115"/>
                <a:gd name="T10" fmla="*/ 686 w 690"/>
                <a:gd name="T11" fmla="*/ 39 h 115"/>
                <a:gd name="T12" fmla="*/ 690 w 690"/>
                <a:gd name="T13" fmla="*/ 57 h 115"/>
                <a:gd name="T14" fmla="*/ 686 w 690"/>
                <a:gd name="T15" fmla="*/ 75 h 115"/>
                <a:gd name="T16" fmla="*/ 678 w 690"/>
                <a:gd name="T17" fmla="*/ 92 h 115"/>
                <a:gd name="T18" fmla="*/ 667 w 690"/>
                <a:gd name="T19" fmla="*/ 103 h 115"/>
                <a:gd name="T20" fmla="*/ 650 w 690"/>
                <a:gd name="T21" fmla="*/ 111 h 115"/>
                <a:gd name="T22" fmla="*/ 632 w 690"/>
                <a:gd name="T23" fmla="*/ 115 h 115"/>
                <a:gd name="T24" fmla="*/ 57 w 690"/>
                <a:gd name="T25" fmla="*/ 115 h 115"/>
                <a:gd name="T26" fmla="*/ 39 w 690"/>
                <a:gd name="T27" fmla="*/ 111 h 115"/>
                <a:gd name="T28" fmla="*/ 24 w 690"/>
                <a:gd name="T29" fmla="*/ 103 h 115"/>
                <a:gd name="T30" fmla="*/ 11 w 690"/>
                <a:gd name="T31" fmla="*/ 92 h 115"/>
                <a:gd name="T32" fmla="*/ 3 w 690"/>
                <a:gd name="T33" fmla="*/ 75 h 115"/>
                <a:gd name="T34" fmla="*/ 0 w 690"/>
                <a:gd name="T35" fmla="*/ 57 h 115"/>
                <a:gd name="T36" fmla="*/ 3 w 690"/>
                <a:gd name="T37" fmla="*/ 39 h 115"/>
                <a:gd name="T38" fmla="*/ 11 w 690"/>
                <a:gd name="T39" fmla="*/ 24 h 115"/>
                <a:gd name="T40" fmla="*/ 24 w 690"/>
                <a:gd name="T41" fmla="*/ 11 h 115"/>
                <a:gd name="T42" fmla="*/ 39 w 690"/>
                <a:gd name="T43" fmla="*/ 3 h 115"/>
                <a:gd name="T44" fmla="*/ 57 w 690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0" h="115">
                  <a:moveTo>
                    <a:pt x="57" y="0"/>
                  </a:moveTo>
                  <a:lnTo>
                    <a:pt x="632" y="0"/>
                  </a:lnTo>
                  <a:lnTo>
                    <a:pt x="650" y="3"/>
                  </a:lnTo>
                  <a:lnTo>
                    <a:pt x="667" y="11"/>
                  </a:lnTo>
                  <a:lnTo>
                    <a:pt x="678" y="24"/>
                  </a:lnTo>
                  <a:lnTo>
                    <a:pt x="686" y="39"/>
                  </a:lnTo>
                  <a:lnTo>
                    <a:pt x="690" y="57"/>
                  </a:lnTo>
                  <a:lnTo>
                    <a:pt x="686" y="75"/>
                  </a:lnTo>
                  <a:lnTo>
                    <a:pt x="678" y="92"/>
                  </a:lnTo>
                  <a:lnTo>
                    <a:pt x="667" y="103"/>
                  </a:lnTo>
                  <a:lnTo>
                    <a:pt x="650" y="111"/>
                  </a:lnTo>
                  <a:lnTo>
                    <a:pt x="632" y="115"/>
                  </a:lnTo>
                  <a:lnTo>
                    <a:pt x="57" y="115"/>
                  </a:lnTo>
                  <a:lnTo>
                    <a:pt x="39" y="111"/>
                  </a:lnTo>
                  <a:lnTo>
                    <a:pt x="24" y="103"/>
                  </a:lnTo>
                  <a:lnTo>
                    <a:pt x="11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7" name="Freeform 559"/>
            <p:cNvSpPr>
              <a:spLocks/>
            </p:cNvSpPr>
            <p:nvPr/>
          </p:nvSpPr>
          <p:spPr bwMode="auto">
            <a:xfrm>
              <a:off x="9282113" y="5081588"/>
              <a:ext cx="109537" cy="19050"/>
            </a:xfrm>
            <a:custGeom>
              <a:avLst/>
              <a:gdLst>
                <a:gd name="T0" fmla="*/ 57 w 690"/>
                <a:gd name="T1" fmla="*/ 0 h 115"/>
                <a:gd name="T2" fmla="*/ 632 w 690"/>
                <a:gd name="T3" fmla="*/ 0 h 115"/>
                <a:gd name="T4" fmla="*/ 650 w 690"/>
                <a:gd name="T5" fmla="*/ 3 h 115"/>
                <a:gd name="T6" fmla="*/ 667 w 690"/>
                <a:gd name="T7" fmla="*/ 12 h 115"/>
                <a:gd name="T8" fmla="*/ 678 w 690"/>
                <a:gd name="T9" fmla="*/ 23 h 115"/>
                <a:gd name="T10" fmla="*/ 686 w 690"/>
                <a:gd name="T11" fmla="*/ 40 h 115"/>
                <a:gd name="T12" fmla="*/ 690 w 690"/>
                <a:gd name="T13" fmla="*/ 58 h 115"/>
                <a:gd name="T14" fmla="*/ 686 w 690"/>
                <a:gd name="T15" fmla="*/ 75 h 115"/>
                <a:gd name="T16" fmla="*/ 678 w 690"/>
                <a:gd name="T17" fmla="*/ 91 h 115"/>
                <a:gd name="T18" fmla="*/ 667 w 690"/>
                <a:gd name="T19" fmla="*/ 104 h 115"/>
                <a:gd name="T20" fmla="*/ 650 w 690"/>
                <a:gd name="T21" fmla="*/ 112 h 115"/>
                <a:gd name="T22" fmla="*/ 632 w 690"/>
                <a:gd name="T23" fmla="*/ 115 h 115"/>
                <a:gd name="T24" fmla="*/ 57 w 690"/>
                <a:gd name="T25" fmla="*/ 115 h 115"/>
                <a:gd name="T26" fmla="*/ 39 w 690"/>
                <a:gd name="T27" fmla="*/ 112 h 115"/>
                <a:gd name="T28" fmla="*/ 24 w 690"/>
                <a:gd name="T29" fmla="*/ 104 h 115"/>
                <a:gd name="T30" fmla="*/ 11 w 690"/>
                <a:gd name="T31" fmla="*/ 91 h 115"/>
                <a:gd name="T32" fmla="*/ 3 w 690"/>
                <a:gd name="T33" fmla="*/ 75 h 115"/>
                <a:gd name="T34" fmla="*/ 0 w 690"/>
                <a:gd name="T35" fmla="*/ 58 h 115"/>
                <a:gd name="T36" fmla="*/ 3 w 690"/>
                <a:gd name="T37" fmla="*/ 40 h 115"/>
                <a:gd name="T38" fmla="*/ 11 w 690"/>
                <a:gd name="T39" fmla="*/ 23 h 115"/>
                <a:gd name="T40" fmla="*/ 24 w 690"/>
                <a:gd name="T41" fmla="*/ 12 h 115"/>
                <a:gd name="T42" fmla="*/ 39 w 690"/>
                <a:gd name="T43" fmla="*/ 3 h 115"/>
                <a:gd name="T44" fmla="*/ 57 w 690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0" h="115">
                  <a:moveTo>
                    <a:pt x="57" y="0"/>
                  </a:moveTo>
                  <a:lnTo>
                    <a:pt x="632" y="0"/>
                  </a:lnTo>
                  <a:lnTo>
                    <a:pt x="650" y="3"/>
                  </a:lnTo>
                  <a:lnTo>
                    <a:pt x="667" y="12"/>
                  </a:lnTo>
                  <a:lnTo>
                    <a:pt x="678" y="23"/>
                  </a:lnTo>
                  <a:lnTo>
                    <a:pt x="686" y="40"/>
                  </a:lnTo>
                  <a:lnTo>
                    <a:pt x="690" y="58"/>
                  </a:lnTo>
                  <a:lnTo>
                    <a:pt x="686" y="75"/>
                  </a:lnTo>
                  <a:lnTo>
                    <a:pt x="678" y="91"/>
                  </a:lnTo>
                  <a:lnTo>
                    <a:pt x="667" y="104"/>
                  </a:lnTo>
                  <a:lnTo>
                    <a:pt x="650" y="112"/>
                  </a:lnTo>
                  <a:lnTo>
                    <a:pt x="632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8" name="Freeform 560"/>
            <p:cNvSpPr>
              <a:spLocks/>
            </p:cNvSpPr>
            <p:nvPr/>
          </p:nvSpPr>
          <p:spPr bwMode="auto">
            <a:xfrm>
              <a:off x="9282113" y="5210175"/>
              <a:ext cx="238125" cy="17462"/>
            </a:xfrm>
            <a:custGeom>
              <a:avLst/>
              <a:gdLst>
                <a:gd name="T0" fmla="*/ 57 w 1495"/>
                <a:gd name="T1" fmla="*/ 0 h 115"/>
                <a:gd name="T2" fmla="*/ 1437 w 1495"/>
                <a:gd name="T3" fmla="*/ 0 h 115"/>
                <a:gd name="T4" fmla="*/ 1455 w 1495"/>
                <a:gd name="T5" fmla="*/ 3 h 115"/>
                <a:gd name="T6" fmla="*/ 1470 w 1495"/>
                <a:gd name="T7" fmla="*/ 12 h 115"/>
                <a:gd name="T8" fmla="*/ 1483 w 1495"/>
                <a:gd name="T9" fmla="*/ 24 h 115"/>
                <a:gd name="T10" fmla="*/ 1491 w 1495"/>
                <a:gd name="T11" fmla="*/ 40 h 115"/>
                <a:gd name="T12" fmla="*/ 1495 w 1495"/>
                <a:gd name="T13" fmla="*/ 58 h 115"/>
                <a:gd name="T14" fmla="*/ 1491 w 1495"/>
                <a:gd name="T15" fmla="*/ 75 h 115"/>
                <a:gd name="T16" fmla="*/ 1483 w 1495"/>
                <a:gd name="T17" fmla="*/ 91 h 115"/>
                <a:gd name="T18" fmla="*/ 1470 w 1495"/>
                <a:gd name="T19" fmla="*/ 104 h 115"/>
                <a:gd name="T20" fmla="*/ 1455 w 1495"/>
                <a:gd name="T21" fmla="*/ 112 h 115"/>
                <a:gd name="T22" fmla="*/ 1437 w 1495"/>
                <a:gd name="T23" fmla="*/ 115 h 115"/>
                <a:gd name="T24" fmla="*/ 57 w 1495"/>
                <a:gd name="T25" fmla="*/ 115 h 115"/>
                <a:gd name="T26" fmla="*/ 39 w 1495"/>
                <a:gd name="T27" fmla="*/ 112 h 115"/>
                <a:gd name="T28" fmla="*/ 24 w 1495"/>
                <a:gd name="T29" fmla="*/ 104 h 115"/>
                <a:gd name="T30" fmla="*/ 11 w 1495"/>
                <a:gd name="T31" fmla="*/ 91 h 115"/>
                <a:gd name="T32" fmla="*/ 3 w 1495"/>
                <a:gd name="T33" fmla="*/ 75 h 115"/>
                <a:gd name="T34" fmla="*/ 0 w 1495"/>
                <a:gd name="T35" fmla="*/ 58 h 115"/>
                <a:gd name="T36" fmla="*/ 3 w 1495"/>
                <a:gd name="T37" fmla="*/ 40 h 115"/>
                <a:gd name="T38" fmla="*/ 11 w 1495"/>
                <a:gd name="T39" fmla="*/ 24 h 115"/>
                <a:gd name="T40" fmla="*/ 24 w 1495"/>
                <a:gd name="T41" fmla="*/ 12 h 115"/>
                <a:gd name="T42" fmla="*/ 39 w 1495"/>
                <a:gd name="T43" fmla="*/ 3 h 115"/>
                <a:gd name="T44" fmla="*/ 57 w 1495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5" h="115">
                  <a:moveTo>
                    <a:pt x="57" y="0"/>
                  </a:moveTo>
                  <a:lnTo>
                    <a:pt x="1437" y="0"/>
                  </a:lnTo>
                  <a:lnTo>
                    <a:pt x="1455" y="3"/>
                  </a:lnTo>
                  <a:lnTo>
                    <a:pt x="1470" y="12"/>
                  </a:lnTo>
                  <a:lnTo>
                    <a:pt x="1483" y="24"/>
                  </a:lnTo>
                  <a:lnTo>
                    <a:pt x="1491" y="40"/>
                  </a:lnTo>
                  <a:lnTo>
                    <a:pt x="1495" y="58"/>
                  </a:lnTo>
                  <a:lnTo>
                    <a:pt x="1491" y="75"/>
                  </a:lnTo>
                  <a:lnTo>
                    <a:pt x="1483" y="91"/>
                  </a:lnTo>
                  <a:lnTo>
                    <a:pt x="1470" y="104"/>
                  </a:lnTo>
                  <a:lnTo>
                    <a:pt x="1455" y="112"/>
                  </a:lnTo>
                  <a:lnTo>
                    <a:pt x="1437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06" name="Group 1205"/>
          <p:cNvGrpSpPr/>
          <p:nvPr/>
        </p:nvGrpSpPr>
        <p:grpSpPr>
          <a:xfrm>
            <a:off x="8156266" y="5039266"/>
            <a:ext cx="547687" cy="487363"/>
            <a:chOff x="8174038" y="5037138"/>
            <a:chExt cx="547687" cy="4873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03" name="Freeform 565"/>
            <p:cNvSpPr>
              <a:spLocks noEditPoints="1"/>
            </p:cNvSpPr>
            <p:nvPr/>
          </p:nvSpPr>
          <p:spPr bwMode="auto">
            <a:xfrm>
              <a:off x="8174038" y="5037138"/>
              <a:ext cx="547687" cy="487363"/>
            </a:xfrm>
            <a:custGeom>
              <a:avLst/>
              <a:gdLst>
                <a:gd name="T0" fmla="*/ 1608 w 3450"/>
                <a:gd name="T1" fmla="*/ 520 h 3064"/>
                <a:gd name="T2" fmla="*/ 1814 w 3450"/>
                <a:gd name="T3" fmla="*/ 810 h 3064"/>
                <a:gd name="T4" fmla="*/ 3335 w 3450"/>
                <a:gd name="T5" fmla="*/ 810 h 3064"/>
                <a:gd name="T6" fmla="*/ 3335 w 3450"/>
                <a:gd name="T7" fmla="*/ 520 h 3064"/>
                <a:gd name="T8" fmla="*/ 1608 w 3450"/>
                <a:gd name="T9" fmla="*/ 520 h 3064"/>
                <a:gd name="T10" fmla="*/ 115 w 3450"/>
                <a:gd name="T11" fmla="*/ 116 h 3064"/>
                <a:gd name="T12" fmla="*/ 115 w 3450"/>
                <a:gd name="T13" fmla="*/ 2949 h 3064"/>
                <a:gd name="T14" fmla="*/ 3335 w 3450"/>
                <a:gd name="T15" fmla="*/ 2949 h 3064"/>
                <a:gd name="T16" fmla="*/ 3335 w 3450"/>
                <a:gd name="T17" fmla="*/ 925 h 3064"/>
                <a:gd name="T18" fmla="*/ 1783 w 3450"/>
                <a:gd name="T19" fmla="*/ 925 h 3064"/>
                <a:gd name="T20" fmla="*/ 1783 w 3450"/>
                <a:gd name="T21" fmla="*/ 923 h 3064"/>
                <a:gd name="T22" fmla="*/ 1769 w 3450"/>
                <a:gd name="T23" fmla="*/ 921 h 3064"/>
                <a:gd name="T24" fmla="*/ 1756 w 3450"/>
                <a:gd name="T25" fmla="*/ 917 h 3064"/>
                <a:gd name="T26" fmla="*/ 1745 w 3450"/>
                <a:gd name="T27" fmla="*/ 909 h 3064"/>
                <a:gd name="T28" fmla="*/ 1735 w 3450"/>
                <a:gd name="T29" fmla="*/ 899 h 3064"/>
                <a:gd name="T30" fmla="*/ 1466 w 3450"/>
                <a:gd name="T31" fmla="*/ 520 h 3064"/>
                <a:gd name="T32" fmla="*/ 1466 w 3450"/>
                <a:gd name="T33" fmla="*/ 520 h 3064"/>
                <a:gd name="T34" fmla="*/ 1178 w 3450"/>
                <a:gd name="T35" fmla="*/ 116 h 3064"/>
                <a:gd name="T36" fmla="*/ 115 w 3450"/>
                <a:gd name="T37" fmla="*/ 116 h 3064"/>
                <a:gd name="T38" fmla="*/ 0 w 3450"/>
                <a:gd name="T39" fmla="*/ 0 h 3064"/>
                <a:gd name="T40" fmla="*/ 1237 w 3450"/>
                <a:gd name="T41" fmla="*/ 0 h 3064"/>
                <a:gd name="T42" fmla="*/ 1255 w 3450"/>
                <a:gd name="T43" fmla="*/ 24 h 3064"/>
                <a:gd name="T44" fmla="*/ 1255 w 3450"/>
                <a:gd name="T45" fmla="*/ 24 h 3064"/>
                <a:gd name="T46" fmla="*/ 1525 w 3450"/>
                <a:gd name="T47" fmla="*/ 405 h 3064"/>
                <a:gd name="T48" fmla="*/ 3450 w 3450"/>
                <a:gd name="T49" fmla="*/ 405 h 3064"/>
                <a:gd name="T50" fmla="*/ 3450 w 3450"/>
                <a:gd name="T51" fmla="*/ 3064 h 3064"/>
                <a:gd name="T52" fmla="*/ 0 w 3450"/>
                <a:gd name="T53" fmla="*/ 3064 h 3064"/>
                <a:gd name="T54" fmla="*/ 0 w 3450"/>
                <a:gd name="T55" fmla="*/ 0 h 3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450" h="3064">
                  <a:moveTo>
                    <a:pt x="1608" y="520"/>
                  </a:moveTo>
                  <a:lnTo>
                    <a:pt x="1814" y="810"/>
                  </a:lnTo>
                  <a:lnTo>
                    <a:pt x="3335" y="810"/>
                  </a:lnTo>
                  <a:lnTo>
                    <a:pt x="3335" y="520"/>
                  </a:lnTo>
                  <a:lnTo>
                    <a:pt x="1608" y="520"/>
                  </a:lnTo>
                  <a:close/>
                  <a:moveTo>
                    <a:pt x="115" y="116"/>
                  </a:moveTo>
                  <a:lnTo>
                    <a:pt x="115" y="2949"/>
                  </a:lnTo>
                  <a:lnTo>
                    <a:pt x="3335" y="2949"/>
                  </a:lnTo>
                  <a:lnTo>
                    <a:pt x="3335" y="925"/>
                  </a:lnTo>
                  <a:lnTo>
                    <a:pt x="1783" y="925"/>
                  </a:lnTo>
                  <a:lnTo>
                    <a:pt x="1783" y="923"/>
                  </a:lnTo>
                  <a:lnTo>
                    <a:pt x="1769" y="921"/>
                  </a:lnTo>
                  <a:lnTo>
                    <a:pt x="1756" y="917"/>
                  </a:lnTo>
                  <a:lnTo>
                    <a:pt x="1745" y="909"/>
                  </a:lnTo>
                  <a:lnTo>
                    <a:pt x="1735" y="899"/>
                  </a:lnTo>
                  <a:lnTo>
                    <a:pt x="1466" y="520"/>
                  </a:lnTo>
                  <a:lnTo>
                    <a:pt x="1466" y="520"/>
                  </a:lnTo>
                  <a:lnTo>
                    <a:pt x="1178" y="116"/>
                  </a:lnTo>
                  <a:lnTo>
                    <a:pt x="115" y="116"/>
                  </a:lnTo>
                  <a:close/>
                  <a:moveTo>
                    <a:pt x="0" y="0"/>
                  </a:moveTo>
                  <a:lnTo>
                    <a:pt x="1237" y="0"/>
                  </a:lnTo>
                  <a:lnTo>
                    <a:pt x="1255" y="24"/>
                  </a:lnTo>
                  <a:lnTo>
                    <a:pt x="1255" y="24"/>
                  </a:lnTo>
                  <a:lnTo>
                    <a:pt x="1525" y="405"/>
                  </a:lnTo>
                  <a:lnTo>
                    <a:pt x="3450" y="405"/>
                  </a:lnTo>
                  <a:lnTo>
                    <a:pt x="3450" y="3064"/>
                  </a:lnTo>
                  <a:lnTo>
                    <a:pt x="0" y="306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4" name="Freeform 566"/>
            <p:cNvSpPr>
              <a:spLocks noEditPoints="1"/>
            </p:cNvSpPr>
            <p:nvPr/>
          </p:nvSpPr>
          <p:spPr bwMode="auto">
            <a:xfrm>
              <a:off x="8356600" y="5221288"/>
              <a:ext cx="182562" cy="238125"/>
            </a:xfrm>
            <a:custGeom>
              <a:avLst/>
              <a:gdLst>
                <a:gd name="T0" fmla="*/ 115 w 1150"/>
                <a:gd name="T1" fmla="*/ 1388 h 1504"/>
                <a:gd name="T2" fmla="*/ 1035 w 1150"/>
                <a:gd name="T3" fmla="*/ 694 h 1504"/>
                <a:gd name="T4" fmla="*/ 575 w 1150"/>
                <a:gd name="T5" fmla="*/ 0 h 1504"/>
                <a:gd name="T6" fmla="*/ 667 w 1150"/>
                <a:gd name="T7" fmla="*/ 13 h 1504"/>
                <a:gd name="T8" fmla="*/ 749 w 1150"/>
                <a:gd name="T9" fmla="*/ 48 h 1504"/>
                <a:gd name="T10" fmla="*/ 819 w 1150"/>
                <a:gd name="T11" fmla="*/ 101 h 1504"/>
                <a:gd name="T12" fmla="*/ 873 w 1150"/>
                <a:gd name="T13" fmla="*/ 172 h 1504"/>
                <a:gd name="T14" fmla="*/ 907 w 1150"/>
                <a:gd name="T15" fmla="*/ 255 h 1504"/>
                <a:gd name="T16" fmla="*/ 920 w 1150"/>
                <a:gd name="T17" fmla="*/ 347 h 1504"/>
                <a:gd name="T18" fmla="*/ 1150 w 1150"/>
                <a:gd name="T19" fmla="*/ 579 h 1504"/>
                <a:gd name="T20" fmla="*/ 0 w 1150"/>
                <a:gd name="T21" fmla="*/ 1504 h 1504"/>
                <a:gd name="T22" fmla="*/ 805 w 1150"/>
                <a:gd name="T23" fmla="*/ 579 h 1504"/>
                <a:gd name="T24" fmla="*/ 802 w 1150"/>
                <a:gd name="T25" fmla="*/ 310 h 1504"/>
                <a:gd name="T26" fmla="*/ 779 w 1150"/>
                <a:gd name="T27" fmla="*/ 241 h 1504"/>
                <a:gd name="T28" fmla="*/ 737 w 1150"/>
                <a:gd name="T29" fmla="*/ 183 h 1504"/>
                <a:gd name="T30" fmla="*/ 681 w 1150"/>
                <a:gd name="T31" fmla="*/ 141 h 1504"/>
                <a:gd name="T32" fmla="*/ 613 w 1150"/>
                <a:gd name="T33" fmla="*/ 119 h 1504"/>
                <a:gd name="T34" fmla="*/ 537 w 1150"/>
                <a:gd name="T35" fmla="*/ 119 h 1504"/>
                <a:gd name="T36" fmla="*/ 469 w 1150"/>
                <a:gd name="T37" fmla="*/ 141 h 1504"/>
                <a:gd name="T38" fmla="*/ 413 w 1150"/>
                <a:gd name="T39" fmla="*/ 183 h 1504"/>
                <a:gd name="T40" fmla="*/ 371 w 1150"/>
                <a:gd name="T41" fmla="*/ 241 h 1504"/>
                <a:gd name="T42" fmla="*/ 348 w 1150"/>
                <a:gd name="T43" fmla="*/ 310 h 1504"/>
                <a:gd name="T44" fmla="*/ 342 w 1150"/>
                <a:gd name="T45" fmla="*/ 365 h 1504"/>
                <a:gd name="T46" fmla="*/ 321 w 1150"/>
                <a:gd name="T47" fmla="*/ 394 h 1504"/>
                <a:gd name="T48" fmla="*/ 288 w 1150"/>
                <a:gd name="T49" fmla="*/ 405 h 1504"/>
                <a:gd name="T50" fmla="*/ 254 w 1150"/>
                <a:gd name="T51" fmla="*/ 394 h 1504"/>
                <a:gd name="T52" fmla="*/ 233 w 1150"/>
                <a:gd name="T53" fmla="*/ 365 h 1504"/>
                <a:gd name="T54" fmla="*/ 233 w 1150"/>
                <a:gd name="T55" fmla="*/ 300 h 1504"/>
                <a:gd name="T56" fmla="*/ 257 w 1150"/>
                <a:gd name="T57" fmla="*/ 212 h 1504"/>
                <a:gd name="T58" fmla="*/ 302 w 1150"/>
                <a:gd name="T59" fmla="*/ 135 h 1504"/>
                <a:gd name="T60" fmla="*/ 364 w 1150"/>
                <a:gd name="T61" fmla="*/ 73 h 1504"/>
                <a:gd name="T62" fmla="*/ 441 w 1150"/>
                <a:gd name="T63" fmla="*/ 28 h 1504"/>
                <a:gd name="T64" fmla="*/ 528 w 1150"/>
                <a:gd name="T65" fmla="*/ 4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50" h="1504">
                  <a:moveTo>
                    <a:pt x="115" y="694"/>
                  </a:moveTo>
                  <a:lnTo>
                    <a:pt x="115" y="1388"/>
                  </a:lnTo>
                  <a:lnTo>
                    <a:pt x="1035" y="1388"/>
                  </a:lnTo>
                  <a:lnTo>
                    <a:pt x="1035" y="694"/>
                  </a:lnTo>
                  <a:lnTo>
                    <a:pt x="115" y="694"/>
                  </a:lnTo>
                  <a:close/>
                  <a:moveTo>
                    <a:pt x="575" y="0"/>
                  </a:moveTo>
                  <a:lnTo>
                    <a:pt x="622" y="4"/>
                  </a:lnTo>
                  <a:lnTo>
                    <a:pt x="667" y="13"/>
                  </a:lnTo>
                  <a:lnTo>
                    <a:pt x="709" y="28"/>
                  </a:lnTo>
                  <a:lnTo>
                    <a:pt x="749" y="48"/>
                  </a:lnTo>
                  <a:lnTo>
                    <a:pt x="786" y="73"/>
                  </a:lnTo>
                  <a:lnTo>
                    <a:pt x="819" y="101"/>
                  </a:lnTo>
                  <a:lnTo>
                    <a:pt x="848" y="135"/>
                  </a:lnTo>
                  <a:lnTo>
                    <a:pt x="873" y="172"/>
                  </a:lnTo>
                  <a:lnTo>
                    <a:pt x="893" y="212"/>
                  </a:lnTo>
                  <a:lnTo>
                    <a:pt x="907" y="255"/>
                  </a:lnTo>
                  <a:lnTo>
                    <a:pt x="917" y="300"/>
                  </a:lnTo>
                  <a:lnTo>
                    <a:pt x="920" y="347"/>
                  </a:lnTo>
                  <a:lnTo>
                    <a:pt x="920" y="579"/>
                  </a:lnTo>
                  <a:lnTo>
                    <a:pt x="1150" y="579"/>
                  </a:lnTo>
                  <a:lnTo>
                    <a:pt x="1150" y="1504"/>
                  </a:lnTo>
                  <a:lnTo>
                    <a:pt x="0" y="1504"/>
                  </a:lnTo>
                  <a:lnTo>
                    <a:pt x="0" y="579"/>
                  </a:lnTo>
                  <a:lnTo>
                    <a:pt x="805" y="579"/>
                  </a:lnTo>
                  <a:lnTo>
                    <a:pt x="805" y="347"/>
                  </a:lnTo>
                  <a:lnTo>
                    <a:pt x="802" y="310"/>
                  </a:lnTo>
                  <a:lnTo>
                    <a:pt x="794" y="274"/>
                  </a:lnTo>
                  <a:lnTo>
                    <a:pt x="779" y="241"/>
                  </a:lnTo>
                  <a:lnTo>
                    <a:pt x="760" y="211"/>
                  </a:lnTo>
                  <a:lnTo>
                    <a:pt x="737" y="183"/>
                  </a:lnTo>
                  <a:lnTo>
                    <a:pt x="711" y="160"/>
                  </a:lnTo>
                  <a:lnTo>
                    <a:pt x="681" y="141"/>
                  </a:lnTo>
                  <a:lnTo>
                    <a:pt x="647" y="128"/>
                  </a:lnTo>
                  <a:lnTo>
                    <a:pt x="613" y="119"/>
                  </a:lnTo>
                  <a:lnTo>
                    <a:pt x="575" y="116"/>
                  </a:lnTo>
                  <a:lnTo>
                    <a:pt x="537" y="119"/>
                  </a:lnTo>
                  <a:lnTo>
                    <a:pt x="503" y="128"/>
                  </a:lnTo>
                  <a:lnTo>
                    <a:pt x="469" y="141"/>
                  </a:lnTo>
                  <a:lnTo>
                    <a:pt x="439" y="160"/>
                  </a:lnTo>
                  <a:lnTo>
                    <a:pt x="413" y="183"/>
                  </a:lnTo>
                  <a:lnTo>
                    <a:pt x="390" y="211"/>
                  </a:lnTo>
                  <a:lnTo>
                    <a:pt x="371" y="241"/>
                  </a:lnTo>
                  <a:lnTo>
                    <a:pt x="357" y="274"/>
                  </a:lnTo>
                  <a:lnTo>
                    <a:pt x="348" y="310"/>
                  </a:lnTo>
                  <a:lnTo>
                    <a:pt x="345" y="347"/>
                  </a:lnTo>
                  <a:lnTo>
                    <a:pt x="342" y="365"/>
                  </a:lnTo>
                  <a:lnTo>
                    <a:pt x="334" y="381"/>
                  </a:lnTo>
                  <a:lnTo>
                    <a:pt x="321" y="394"/>
                  </a:lnTo>
                  <a:lnTo>
                    <a:pt x="305" y="402"/>
                  </a:lnTo>
                  <a:lnTo>
                    <a:pt x="288" y="405"/>
                  </a:lnTo>
                  <a:lnTo>
                    <a:pt x="270" y="402"/>
                  </a:lnTo>
                  <a:lnTo>
                    <a:pt x="254" y="394"/>
                  </a:lnTo>
                  <a:lnTo>
                    <a:pt x="242" y="381"/>
                  </a:lnTo>
                  <a:lnTo>
                    <a:pt x="233" y="365"/>
                  </a:lnTo>
                  <a:lnTo>
                    <a:pt x="230" y="347"/>
                  </a:lnTo>
                  <a:lnTo>
                    <a:pt x="233" y="300"/>
                  </a:lnTo>
                  <a:lnTo>
                    <a:pt x="243" y="255"/>
                  </a:lnTo>
                  <a:lnTo>
                    <a:pt x="257" y="212"/>
                  </a:lnTo>
                  <a:lnTo>
                    <a:pt x="277" y="172"/>
                  </a:lnTo>
                  <a:lnTo>
                    <a:pt x="302" y="135"/>
                  </a:lnTo>
                  <a:lnTo>
                    <a:pt x="331" y="101"/>
                  </a:lnTo>
                  <a:lnTo>
                    <a:pt x="364" y="73"/>
                  </a:lnTo>
                  <a:lnTo>
                    <a:pt x="401" y="48"/>
                  </a:lnTo>
                  <a:lnTo>
                    <a:pt x="441" y="28"/>
                  </a:lnTo>
                  <a:lnTo>
                    <a:pt x="483" y="13"/>
                  </a:lnTo>
                  <a:lnTo>
                    <a:pt x="528" y="4"/>
                  </a:lnTo>
                  <a:lnTo>
                    <a:pt x="5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5" name="Freeform 567"/>
            <p:cNvSpPr>
              <a:spLocks noEditPoints="1"/>
            </p:cNvSpPr>
            <p:nvPr/>
          </p:nvSpPr>
          <p:spPr bwMode="auto">
            <a:xfrm>
              <a:off x="8412163" y="5340351"/>
              <a:ext cx="73025" cy="92075"/>
            </a:xfrm>
            <a:custGeom>
              <a:avLst/>
              <a:gdLst>
                <a:gd name="T0" fmla="*/ 204 w 460"/>
                <a:gd name="T1" fmla="*/ 119 h 578"/>
                <a:gd name="T2" fmla="*/ 158 w 460"/>
                <a:gd name="T3" fmla="*/ 141 h 578"/>
                <a:gd name="T4" fmla="*/ 127 w 460"/>
                <a:gd name="T5" fmla="*/ 181 h 578"/>
                <a:gd name="T6" fmla="*/ 115 w 460"/>
                <a:gd name="T7" fmla="*/ 231 h 578"/>
                <a:gd name="T8" fmla="*/ 127 w 460"/>
                <a:gd name="T9" fmla="*/ 282 h 578"/>
                <a:gd name="T10" fmla="*/ 158 w 460"/>
                <a:gd name="T11" fmla="*/ 321 h 578"/>
                <a:gd name="T12" fmla="*/ 204 w 460"/>
                <a:gd name="T13" fmla="*/ 344 h 578"/>
                <a:gd name="T14" fmla="*/ 256 w 460"/>
                <a:gd name="T15" fmla="*/ 344 h 578"/>
                <a:gd name="T16" fmla="*/ 302 w 460"/>
                <a:gd name="T17" fmla="*/ 321 h 578"/>
                <a:gd name="T18" fmla="*/ 334 w 460"/>
                <a:gd name="T19" fmla="*/ 282 h 578"/>
                <a:gd name="T20" fmla="*/ 345 w 460"/>
                <a:gd name="T21" fmla="*/ 231 h 578"/>
                <a:gd name="T22" fmla="*/ 334 w 460"/>
                <a:gd name="T23" fmla="*/ 181 h 578"/>
                <a:gd name="T24" fmla="*/ 302 w 460"/>
                <a:gd name="T25" fmla="*/ 141 h 578"/>
                <a:gd name="T26" fmla="*/ 256 w 460"/>
                <a:gd name="T27" fmla="*/ 119 h 578"/>
                <a:gd name="T28" fmla="*/ 230 w 460"/>
                <a:gd name="T29" fmla="*/ 0 h 578"/>
                <a:gd name="T30" fmla="*/ 302 w 460"/>
                <a:gd name="T31" fmla="*/ 12 h 578"/>
                <a:gd name="T32" fmla="*/ 366 w 460"/>
                <a:gd name="T33" fmla="*/ 44 h 578"/>
                <a:gd name="T34" fmla="*/ 415 w 460"/>
                <a:gd name="T35" fmla="*/ 95 h 578"/>
                <a:gd name="T36" fmla="*/ 449 w 460"/>
                <a:gd name="T37" fmla="*/ 158 h 578"/>
                <a:gd name="T38" fmla="*/ 460 w 460"/>
                <a:gd name="T39" fmla="*/ 231 h 578"/>
                <a:gd name="T40" fmla="*/ 450 w 460"/>
                <a:gd name="T41" fmla="*/ 300 h 578"/>
                <a:gd name="T42" fmla="*/ 420 w 460"/>
                <a:gd name="T43" fmla="*/ 360 h 578"/>
                <a:gd name="T44" fmla="*/ 376 w 460"/>
                <a:gd name="T45" fmla="*/ 409 h 578"/>
                <a:gd name="T46" fmla="*/ 320 w 460"/>
                <a:gd name="T47" fmla="*/ 444 h 578"/>
                <a:gd name="T48" fmla="*/ 288 w 460"/>
                <a:gd name="T49" fmla="*/ 520 h 578"/>
                <a:gd name="T50" fmla="*/ 276 w 460"/>
                <a:gd name="T51" fmla="*/ 554 h 578"/>
                <a:gd name="T52" fmla="*/ 248 w 460"/>
                <a:gd name="T53" fmla="*/ 575 h 578"/>
                <a:gd name="T54" fmla="*/ 212 w 460"/>
                <a:gd name="T55" fmla="*/ 575 h 578"/>
                <a:gd name="T56" fmla="*/ 184 w 460"/>
                <a:gd name="T57" fmla="*/ 554 h 578"/>
                <a:gd name="T58" fmla="*/ 173 w 460"/>
                <a:gd name="T59" fmla="*/ 520 h 578"/>
                <a:gd name="T60" fmla="*/ 140 w 460"/>
                <a:gd name="T61" fmla="*/ 444 h 578"/>
                <a:gd name="T62" fmla="*/ 84 w 460"/>
                <a:gd name="T63" fmla="*/ 409 h 578"/>
                <a:gd name="T64" fmla="*/ 40 w 460"/>
                <a:gd name="T65" fmla="*/ 360 h 578"/>
                <a:gd name="T66" fmla="*/ 10 w 460"/>
                <a:gd name="T67" fmla="*/ 300 h 578"/>
                <a:gd name="T68" fmla="*/ 0 w 460"/>
                <a:gd name="T69" fmla="*/ 231 h 578"/>
                <a:gd name="T70" fmla="*/ 12 w 460"/>
                <a:gd name="T71" fmla="*/ 158 h 578"/>
                <a:gd name="T72" fmla="*/ 45 w 460"/>
                <a:gd name="T73" fmla="*/ 95 h 578"/>
                <a:gd name="T74" fmla="*/ 94 w 460"/>
                <a:gd name="T75" fmla="*/ 44 h 578"/>
                <a:gd name="T76" fmla="*/ 158 w 460"/>
                <a:gd name="T77" fmla="*/ 12 h 578"/>
                <a:gd name="T78" fmla="*/ 230 w 460"/>
                <a:gd name="T79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60" h="578">
                  <a:moveTo>
                    <a:pt x="230" y="116"/>
                  </a:moveTo>
                  <a:lnTo>
                    <a:pt x="204" y="119"/>
                  </a:lnTo>
                  <a:lnTo>
                    <a:pt x="180" y="127"/>
                  </a:lnTo>
                  <a:lnTo>
                    <a:pt x="158" y="141"/>
                  </a:lnTo>
                  <a:lnTo>
                    <a:pt x="140" y="159"/>
                  </a:lnTo>
                  <a:lnTo>
                    <a:pt x="127" y="181"/>
                  </a:lnTo>
                  <a:lnTo>
                    <a:pt x="118" y="205"/>
                  </a:lnTo>
                  <a:lnTo>
                    <a:pt x="115" y="231"/>
                  </a:lnTo>
                  <a:lnTo>
                    <a:pt x="118" y="258"/>
                  </a:lnTo>
                  <a:lnTo>
                    <a:pt x="127" y="282"/>
                  </a:lnTo>
                  <a:lnTo>
                    <a:pt x="140" y="303"/>
                  </a:lnTo>
                  <a:lnTo>
                    <a:pt x="158" y="321"/>
                  </a:lnTo>
                  <a:lnTo>
                    <a:pt x="180" y="334"/>
                  </a:lnTo>
                  <a:lnTo>
                    <a:pt x="204" y="344"/>
                  </a:lnTo>
                  <a:lnTo>
                    <a:pt x="230" y="347"/>
                  </a:lnTo>
                  <a:lnTo>
                    <a:pt x="256" y="344"/>
                  </a:lnTo>
                  <a:lnTo>
                    <a:pt x="280" y="334"/>
                  </a:lnTo>
                  <a:lnTo>
                    <a:pt x="302" y="321"/>
                  </a:lnTo>
                  <a:lnTo>
                    <a:pt x="320" y="303"/>
                  </a:lnTo>
                  <a:lnTo>
                    <a:pt x="334" y="282"/>
                  </a:lnTo>
                  <a:lnTo>
                    <a:pt x="342" y="258"/>
                  </a:lnTo>
                  <a:lnTo>
                    <a:pt x="345" y="231"/>
                  </a:lnTo>
                  <a:lnTo>
                    <a:pt x="342" y="205"/>
                  </a:lnTo>
                  <a:lnTo>
                    <a:pt x="334" y="181"/>
                  </a:lnTo>
                  <a:lnTo>
                    <a:pt x="320" y="159"/>
                  </a:lnTo>
                  <a:lnTo>
                    <a:pt x="302" y="141"/>
                  </a:lnTo>
                  <a:lnTo>
                    <a:pt x="280" y="127"/>
                  </a:lnTo>
                  <a:lnTo>
                    <a:pt x="256" y="119"/>
                  </a:lnTo>
                  <a:lnTo>
                    <a:pt x="230" y="116"/>
                  </a:lnTo>
                  <a:close/>
                  <a:moveTo>
                    <a:pt x="230" y="0"/>
                  </a:moveTo>
                  <a:lnTo>
                    <a:pt x="268" y="3"/>
                  </a:lnTo>
                  <a:lnTo>
                    <a:pt x="302" y="12"/>
                  </a:lnTo>
                  <a:lnTo>
                    <a:pt x="336" y="25"/>
                  </a:lnTo>
                  <a:lnTo>
                    <a:pt x="366" y="44"/>
                  </a:lnTo>
                  <a:lnTo>
                    <a:pt x="392" y="67"/>
                  </a:lnTo>
                  <a:lnTo>
                    <a:pt x="415" y="95"/>
                  </a:lnTo>
                  <a:lnTo>
                    <a:pt x="434" y="125"/>
                  </a:lnTo>
                  <a:lnTo>
                    <a:pt x="449" y="158"/>
                  </a:lnTo>
                  <a:lnTo>
                    <a:pt x="457" y="194"/>
                  </a:lnTo>
                  <a:lnTo>
                    <a:pt x="460" y="231"/>
                  </a:lnTo>
                  <a:lnTo>
                    <a:pt x="457" y="266"/>
                  </a:lnTo>
                  <a:lnTo>
                    <a:pt x="450" y="300"/>
                  </a:lnTo>
                  <a:lnTo>
                    <a:pt x="437" y="331"/>
                  </a:lnTo>
                  <a:lnTo>
                    <a:pt x="420" y="360"/>
                  </a:lnTo>
                  <a:lnTo>
                    <a:pt x="400" y="386"/>
                  </a:lnTo>
                  <a:lnTo>
                    <a:pt x="376" y="409"/>
                  </a:lnTo>
                  <a:lnTo>
                    <a:pt x="349" y="428"/>
                  </a:lnTo>
                  <a:lnTo>
                    <a:pt x="320" y="444"/>
                  </a:lnTo>
                  <a:lnTo>
                    <a:pt x="288" y="454"/>
                  </a:lnTo>
                  <a:lnTo>
                    <a:pt x="288" y="520"/>
                  </a:lnTo>
                  <a:lnTo>
                    <a:pt x="284" y="538"/>
                  </a:lnTo>
                  <a:lnTo>
                    <a:pt x="276" y="554"/>
                  </a:lnTo>
                  <a:lnTo>
                    <a:pt x="263" y="567"/>
                  </a:lnTo>
                  <a:lnTo>
                    <a:pt x="248" y="575"/>
                  </a:lnTo>
                  <a:lnTo>
                    <a:pt x="230" y="578"/>
                  </a:lnTo>
                  <a:lnTo>
                    <a:pt x="212" y="575"/>
                  </a:lnTo>
                  <a:lnTo>
                    <a:pt x="197" y="567"/>
                  </a:lnTo>
                  <a:lnTo>
                    <a:pt x="184" y="554"/>
                  </a:lnTo>
                  <a:lnTo>
                    <a:pt x="176" y="538"/>
                  </a:lnTo>
                  <a:lnTo>
                    <a:pt x="173" y="520"/>
                  </a:lnTo>
                  <a:lnTo>
                    <a:pt x="173" y="454"/>
                  </a:lnTo>
                  <a:lnTo>
                    <a:pt x="140" y="444"/>
                  </a:lnTo>
                  <a:lnTo>
                    <a:pt x="111" y="428"/>
                  </a:lnTo>
                  <a:lnTo>
                    <a:pt x="84" y="409"/>
                  </a:lnTo>
                  <a:lnTo>
                    <a:pt x="60" y="386"/>
                  </a:lnTo>
                  <a:lnTo>
                    <a:pt x="40" y="360"/>
                  </a:lnTo>
                  <a:lnTo>
                    <a:pt x="23" y="331"/>
                  </a:lnTo>
                  <a:lnTo>
                    <a:pt x="10" y="300"/>
                  </a:lnTo>
                  <a:lnTo>
                    <a:pt x="3" y="266"/>
                  </a:lnTo>
                  <a:lnTo>
                    <a:pt x="0" y="231"/>
                  </a:lnTo>
                  <a:lnTo>
                    <a:pt x="3" y="194"/>
                  </a:lnTo>
                  <a:lnTo>
                    <a:pt x="12" y="158"/>
                  </a:lnTo>
                  <a:lnTo>
                    <a:pt x="26" y="125"/>
                  </a:lnTo>
                  <a:lnTo>
                    <a:pt x="45" y="95"/>
                  </a:lnTo>
                  <a:lnTo>
                    <a:pt x="68" y="67"/>
                  </a:lnTo>
                  <a:lnTo>
                    <a:pt x="94" y="44"/>
                  </a:lnTo>
                  <a:lnTo>
                    <a:pt x="124" y="25"/>
                  </a:lnTo>
                  <a:lnTo>
                    <a:pt x="158" y="12"/>
                  </a:lnTo>
                  <a:lnTo>
                    <a:pt x="192" y="3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10" name="Freeform 572"/>
          <p:cNvSpPr>
            <a:spLocks noEditPoints="1"/>
          </p:cNvSpPr>
          <p:nvPr/>
        </p:nvSpPr>
        <p:spPr bwMode="auto">
          <a:xfrm>
            <a:off x="7257284" y="5046410"/>
            <a:ext cx="474663" cy="473075"/>
          </a:xfrm>
          <a:custGeom>
            <a:avLst/>
            <a:gdLst>
              <a:gd name="T0" fmla="*/ 761 w 3290"/>
              <a:gd name="T1" fmla="*/ 2866 h 3276"/>
              <a:gd name="T2" fmla="*/ 1075 w 3290"/>
              <a:gd name="T3" fmla="*/ 3039 h 3276"/>
              <a:gd name="T4" fmla="*/ 1414 w 3290"/>
              <a:gd name="T5" fmla="*/ 3131 h 3276"/>
              <a:gd name="T6" fmla="*/ 1762 w 3290"/>
              <a:gd name="T7" fmla="*/ 3145 h 3276"/>
              <a:gd name="T8" fmla="*/ 2107 w 3290"/>
              <a:gd name="T9" fmla="*/ 3079 h 3276"/>
              <a:gd name="T10" fmla="*/ 2430 w 3290"/>
              <a:gd name="T11" fmla="*/ 2933 h 3276"/>
              <a:gd name="T12" fmla="*/ 2719 w 3290"/>
              <a:gd name="T13" fmla="*/ 2708 h 3276"/>
              <a:gd name="T14" fmla="*/ 2945 w 3290"/>
              <a:gd name="T15" fmla="*/ 2420 h 3276"/>
              <a:gd name="T16" fmla="*/ 3091 w 3290"/>
              <a:gd name="T17" fmla="*/ 2097 h 3276"/>
              <a:gd name="T18" fmla="*/ 3158 w 3290"/>
              <a:gd name="T19" fmla="*/ 1755 h 3276"/>
              <a:gd name="T20" fmla="*/ 3145 w 3290"/>
              <a:gd name="T21" fmla="*/ 1407 h 3276"/>
              <a:gd name="T22" fmla="*/ 3051 w 3290"/>
              <a:gd name="T23" fmla="*/ 1071 h 3276"/>
              <a:gd name="T24" fmla="*/ 2878 w 3290"/>
              <a:gd name="T25" fmla="*/ 758 h 3276"/>
              <a:gd name="T26" fmla="*/ 1562 w 3290"/>
              <a:gd name="T27" fmla="*/ 128 h 3276"/>
              <a:gd name="T28" fmla="*/ 1233 w 3290"/>
              <a:gd name="T29" fmla="*/ 183 h 3276"/>
              <a:gd name="T30" fmla="*/ 919 w 3290"/>
              <a:gd name="T31" fmla="*/ 309 h 3276"/>
              <a:gd name="T32" fmla="*/ 636 w 3290"/>
              <a:gd name="T33" fmla="*/ 507 h 3276"/>
              <a:gd name="T34" fmla="*/ 394 w 3290"/>
              <a:gd name="T35" fmla="*/ 780 h 3276"/>
              <a:gd name="T36" fmla="*/ 228 w 3290"/>
              <a:gd name="T37" fmla="*/ 1095 h 3276"/>
              <a:gd name="T38" fmla="*/ 141 w 3290"/>
              <a:gd name="T39" fmla="*/ 1434 h 3276"/>
              <a:gd name="T40" fmla="*/ 135 w 3290"/>
              <a:gd name="T41" fmla="*/ 1782 h 3276"/>
              <a:gd name="T42" fmla="*/ 208 w 3290"/>
              <a:gd name="T43" fmla="*/ 2123 h 3276"/>
              <a:gd name="T44" fmla="*/ 362 w 3290"/>
              <a:gd name="T45" fmla="*/ 2443 h 3276"/>
              <a:gd name="T46" fmla="*/ 2672 w 3290"/>
              <a:gd name="T47" fmla="*/ 526 h 3276"/>
              <a:gd name="T48" fmla="*/ 2384 w 3290"/>
              <a:gd name="T49" fmla="*/ 318 h 3276"/>
              <a:gd name="T50" fmla="*/ 2066 w 3290"/>
              <a:gd name="T51" fmla="*/ 186 h 3276"/>
              <a:gd name="T52" fmla="*/ 1730 w 3290"/>
              <a:gd name="T53" fmla="*/ 128 h 3276"/>
              <a:gd name="T54" fmla="*/ 1825 w 3290"/>
              <a:gd name="T55" fmla="*/ 10 h 3276"/>
              <a:gd name="T56" fmla="*/ 2179 w 3290"/>
              <a:gd name="T57" fmla="*/ 88 h 3276"/>
              <a:gd name="T58" fmla="*/ 2511 w 3290"/>
              <a:gd name="T59" fmla="*/ 244 h 3276"/>
              <a:gd name="T60" fmla="*/ 2809 w 3290"/>
              <a:gd name="T61" fmla="*/ 479 h 3276"/>
              <a:gd name="T62" fmla="*/ 3044 w 3290"/>
              <a:gd name="T63" fmla="*/ 775 h 3276"/>
              <a:gd name="T64" fmla="*/ 3201 w 3290"/>
              <a:gd name="T65" fmla="*/ 1107 h 3276"/>
              <a:gd name="T66" fmla="*/ 3280 w 3290"/>
              <a:gd name="T67" fmla="*/ 1459 h 3276"/>
              <a:gd name="T68" fmla="*/ 3280 w 3290"/>
              <a:gd name="T69" fmla="*/ 1818 h 3276"/>
              <a:gd name="T70" fmla="*/ 3201 w 3290"/>
              <a:gd name="T71" fmla="*/ 2170 h 3276"/>
              <a:gd name="T72" fmla="*/ 3044 w 3290"/>
              <a:gd name="T73" fmla="*/ 2501 h 3276"/>
              <a:gd name="T74" fmla="*/ 2809 w 3290"/>
              <a:gd name="T75" fmla="*/ 2798 h 3276"/>
              <a:gd name="T76" fmla="*/ 2511 w 3290"/>
              <a:gd name="T77" fmla="*/ 3032 h 3276"/>
              <a:gd name="T78" fmla="*/ 2179 w 3290"/>
              <a:gd name="T79" fmla="*/ 3189 h 3276"/>
              <a:gd name="T80" fmla="*/ 1825 w 3290"/>
              <a:gd name="T81" fmla="*/ 3267 h 3276"/>
              <a:gd name="T82" fmla="*/ 1465 w 3290"/>
              <a:gd name="T83" fmla="*/ 3267 h 3276"/>
              <a:gd name="T84" fmla="*/ 1111 w 3290"/>
              <a:gd name="T85" fmla="*/ 3188 h 3276"/>
              <a:gd name="T86" fmla="*/ 779 w 3290"/>
              <a:gd name="T87" fmla="*/ 3032 h 3276"/>
              <a:gd name="T88" fmla="*/ 481 w 3290"/>
              <a:gd name="T89" fmla="*/ 2798 h 3276"/>
              <a:gd name="T90" fmla="*/ 246 w 3290"/>
              <a:gd name="T91" fmla="*/ 2501 h 3276"/>
              <a:gd name="T92" fmla="*/ 89 w 3290"/>
              <a:gd name="T93" fmla="*/ 2170 h 3276"/>
              <a:gd name="T94" fmla="*/ 10 w 3290"/>
              <a:gd name="T95" fmla="*/ 1818 h 3276"/>
              <a:gd name="T96" fmla="*/ 10 w 3290"/>
              <a:gd name="T97" fmla="*/ 1459 h 3276"/>
              <a:gd name="T98" fmla="*/ 89 w 3290"/>
              <a:gd name="T99" fmla="*/ 1107 h 3276"/>
              <a:gd name="T100" fmla="*/ 246 w 3290"/>
              <a:gd name="T101" fmla="*/ 775 h 3276"/>
              <a:gd name="T102" fmla="*/ 481 w 3290"/>
              <a:gd name="T103" fmla="*/ 479 h 3276"/>
              <a:gd name="T104" fmla="*/ 778 w 3290"/>
              <a:gd name="T105" fmla="*/ 244 h 3276"/>
              <a:gd name="T106" fmla="*/ 1111 w 3290"/>
              <a:gd name="T107" fmla="*/ 88 h 3276"/>
              <a:gd name="T108" fmla="*/ 1465 w 3290"/>
              <a:gd name="T109" fmla="*/ 10 h 3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90" h="3276">
                <a:moveTo>
                  <a:pt x="2761" y="615"/>
                </a:moveTo>
                <a:lnTo>
                  <a:pt x="618" y="2750"/>
                </a:lnTo>
                <a:lnTo>
                  <a:pt x="688" y="2811"/>
                </a:lnTo>
                <a:lnTo>
                  <a:pt x="761" y="2866"/>
                </a:lnTo>
                <a:lnTo>
                  <a:pt x="836" y="2917"/>
                </a:lnTo>
                <a:lnTo>
                  <a:pt x="914" y="2962"/>
                </a:lnTo>
                <a:lnTo>
                  <a:pt x="994" y="3003"/>
                </a:lnTo>
                <a:lnTo>
                  <a:pt x="1075" y="3039"/>
                </a:lnTo>
                <a:lnTo>
                  <a:pt x="1157" y="3070"/>
                </a:lnTo>
                <a:lnTo>
                  <a:pt x="1242" y="3095"/>
                </a:lnTo>
                <a:lnTo>
                  <a:pt x="1328" y="3116"/>
                </a:lnTo>
                <a:lnTo>
                  <a:pt x="1414" y="3131"/>
                </a:lnTo>
                <a:lnTo>
                  <a:pt x="1501" y="3142"/>
                </a:lnTo>
                <a:lnTo>
                  <a:pt x="1588" y="3148"/>
                </a:lnTo>
                <a:lnTo>
                  <a:pt x="1675" y="3149"/>
                </a:lnTo>
                <a:lnTo>
                  <a:pt x="1762" y="3145"/>
                </a:lnTo>
                <a:lnTo>
                  <a:pt x="1849" y="3136"/>
                </a:lnTo>
                <a:lnTo>
                  <a:pt x="1936" y="3122"/>
                </a:lnTo>
                <a:lnTo>
                  <a:pt x="2021" y="3102"/>
                </a:lnTo>
                <a:lnTo>
                  <a:pt x="2107" y="3079"/>
                </a:lnTo>
                <a:lnTo>
                  <a:pt x="2190" y="3050"/>
                </a:lnTo>
                <a:lnTo>
                  <a:pt x="2272" y="3016"/>
                </a:lnTo>
                <a:lnTo>
                  <a:pt x="2352" y="2977"/>
                </a:lnTo>
                <a:lnTo>
                  <a:pt x="2430" y="2933"/>
                </a:lnTo>
                <a:lnTo>
                  <a:pt x="2506" y="2885"/>
                </a:lnTo>
                <a:lnTo>
                  <a:pt x="2580" y="2830"/>
                </a:lnTo>
                <a:lnTo>
                  <a:pt x="2651" y="2772"/>
                </a:lnTo>
                <a:lnTo>
                  <a:pt x="2719" y="2708"/>
                </a:lnTo>
                <a:lnTo>
                  <a:pt x="2783" y="2640"/>
                </a:lnTo>
                <a:lnTo>
                  <a:pt x="2842" y="2570"/>
                </a:lnTo>
                <a:lnTo>
                  <a:pt x="2896" y="2496"/>
                </a:lnTo>
                <a:lnTo>
                  <a:pt x="2945" y="2420"/>
                </a:lnTo>
                <a:lnTo>
                  <a:pt x="2989" y="2342"/>
                </a:lnTo>
                <a:lnTo>
                  <a:pt x="3028" y="2263"/>
                </a:lnTo>
                <a:lnTo>
                  <a:pt x="3062" y="2180"/>
                </a:lnTo>
                <a:lnTo>
                  <a:pt x="3091" y="2097"/>
                </a:lnTo>
                <a:lnTo>
                  <a:pt x="3116" y="2013"/>
                </a:lnTo>
                <a:lnTo>
                  <a:pt x="3134" y="1928"/>
                </a:lnTo>
                <a:lnTo>
                  <a:pt x="3149" y="1842"/>
                </a:lnTo>
                <a:lnTo>
                  <a:pt x="3158" y="1755"/>
                </a:lnTo>
                <a:lnTo>
                  <a:pt x="3162" y="1668"/>
                </a:lnTo>
                <a:lnTo>
                  <a:pt x="3161" y="1581"/>
                </a:lnTo>
                <a:lnTo>
                  <a:pt x="3155" y="1495"/>
                </a:lnTo>
                <a:lnTo>
                  <a:pt x="3145" y="1407"/>
                </a:lnTo>
                <a:lnTo>
                  <a:pt x="3128" y="1322"/>
                </a:lnTo>
                <a:lnTo>
                  <a:pt x="3108" y="1237"/>
                </a:lnTo>
                <a:lnTo>
                  <a:pt x="3082" y="1153"/>
                </a:lnTo>
                <a:lnTo>
                  <a:pt x="3051" y="1071"/>
                </a:lnTo>
                <a:lnTo>
                  <a:pt x="3015" y="990"/>
                </a:lnTo>
                <a:lnTo>
                  <a:pt x="2975" y="909"/>
                </a:lnTo>
                <a:lnTo>
                  <a:pt x="2928" y="832"/>
                </a:lnTo>
                <a:lnTo>
                  <a:pt x="2878" y="758"/>
                </a:lnTo>
                <a:lnTo>
                  <a:pt x="2822" y="685"/>
                </a:lnTo>
                <a:lnTo>
                  <a:pt x="2761" y="615"/>
                </a:lnTo>
                <a:close/>
                <a:moveTo>
                  <a:pt x="1645" y="126"/>
                </a:moveTo>
                <a:lnTo>
                  <a:pt x="1562" y="128"/>
                </a:lnTo>
                <a:lnTo>
                  <a:pt x="1478" y="135"/>
                </a:lnTo>
                <a:lnTo>
                  <a:pt x="1396" y="146"/>
                </a:lnTo>
                <a:lnTo>
                  <a:pt x="1314" y="162"/>
                </a:lnTo>
                <a:lnTo>
                  <a:pt x="1233" y="183"/>
                </a:lnTo>
                <a:lnTo>
                  <a:pt x="1152" y="207"/>
                </a:lnTo>
                <a:lnTo>
                  <a:pt x="1073" y="236"/>
                </a:lnTo>
                <a:lnTo>
                  <a:pt x="996" y="270"/>
                </a:lnTo>
                <a:lnTo>
                  <a:pt x="919" y="309"/>
                </a:lnTo>
                <a:lnTo>
                  <a:pt x="845" y="352"/>
                </a:lnTo>
                <a:lnTo>
                  <a:pt x="773" y="399"/>
                </a:lnTo>
                <a:lnTo>
                  <a:pt x="703" y="451"/>
                </a:lnTo>
                <a:lnTo>
                  <a:pt x="636" y="507"/>
                </a:lnTo>
                <a:lnTo>
                  <a:pt x="571" y="569"/>
                </a:lnTo>
                <a:lnTo>
                  <a:pt x="507" y="636"/>
                </a:lnTo>
                <a:lnTo>
                  <a:pt x="448" y="707"/>
                </a:lnTo>
                <a:lnTo>
                  <a:pt x="394" y="780"/>
                </a:lnTo>
                <a:lnTo>
                  <a:pt x="344" y="856"/>
                </a:lnTo>
                <a:lnTo>
                  <a:pt x="301" y="934"/>
                </a:lnTo>
                <a:lnTo>
                  <a:pt x="262" y="1014"/>
                </a:lnTo>
                <a:lnTo>
                  <a:pt x="228" y="1095"/>
                </a:lnTo>
                <a:lnTo>
                  <a:pt x="199" y="1178"/>
                </a:lnTo>
                <a:lnTo>
                  <a:pt x="174" y="1263"/>
                </a:lnTo>
                <a:lnTo>
                  <a:pt x="156" y="1348"/>
                </a:lnTo>
                <a:lnTo>
                  <a:pt x="141" y="1434"/>
                </a:lnTo>
                <a:lnTo>
                  <a:pt x="132" y="1521"/>
                </a:lnTo>
                <a:lnTo>
                  <a:pt x="128" y="1608"/>
                </a:lnTo>
                <a:lnTo>
                  <a:pt x="129" y="1695"/>
                </a:lnTo>
                <a:lnTo>
                  <a:pt x="135" y="1782"/>
                </a:lnTo>
                <a:lnTo>
                  <a:pt x="145" y="1868"/>
                </a:lnTo>
                <a:lnTo>
                  <a:pt x="162" y="1955"/>
                </a:lnTo>
                <a:lnTo>
                  <a:pt x="182" y="2040"/>
                </a:lnTo>
                <a:lnTo>
                  <a:pt x="208" y="2123"/>
                </a:lnTo>
                <a:lnTo>
                  <a:pt x="239" y="2206"/>
                </a:lnTo>
                <a:lnTo>
                  <a:pt x="275" y="2287"/>
                </a:lnTo>
                <a:lnTo>
                  <a:pt x="315" y="2366"/>
                </a:lnTo>
                <a:lnTo>
                  <a:pt x="362" y="2443"/>
                </a:lnTo>
                <a:lnTo>
                  <a:pt x="412" y="2518"/>
                </a:lnTo>
                <a:lnTo>
                  <a:pt x="468" y="2591"/>
                </a:lnTo>
                <a:lnTo>
                  <a:pt x="529" y="2661"/>
                </a:lnTo>
                <a:lnTo>
                  <a:pt x="2672" y="526"/>
                </a:lnTo>
                <a:lnTo>
                  <a:pt x="2604" y="467"/>
                </a:lnTo>
                <a:lnTo>
                  <a:pt x="2532" y="413"/>
                </a:lnTo>
                <a:lnTo>
                  <a:pt x="2459" y="363"/>
                </a:lnTo>
                <a:lnTo>
                  <a:pt x="2384" y="318"/>
                </a:lnTo>
                <a:lnTo>
                  <a:pt x="2307" y="278"/>
                </a:lnTo>
                <a:lnTo>
                  <a:pt x="2228" y="242"/>
                </a:lnTo>
                <a:lnTo>
                  <a:pt x="2148" y="211"/>
                </a:lnTo>
                <a:lnTo>
                  <a:pt x="2066" y="186"/>
                </a:lnTo>
                <a:lnTo>
                  <a:pt x="1983" y="164"/>
                </a:lnTo>
                <a:lnTo>
                  <a:pt x="1900" y="148"/>
                </a:lnTo>
                <a:lnTo>
                  <a:pt x="1815" y="135"/>
                </a:lnTo>
                <a:lnTo>
                  <a:pt x="1730" y="128"/>
                </a:lnTo>
                <a:lnTo>
                  <a:pt x="1645" y="126"/>
                </a:lnTo>
                <a:close/>
                <a:moveTo>
                  <a:pt x="1645" y="0"/>
                </a:moveTo>
                <a:lnTo>
                  <a:pt x="1736" y="2"/>
                </a:lnTo>
                <a:lnTo>
                  <a:pt x="1825" y="10"/>
                </a:lnTo>
                <a:lnTo>
                  <a:pt x="1915" y="22"/>
                </a:lnTo>
                <a:lnTo>
                  <a:pt x="2004" y="39"/>
                </a:lnTo>
                <a:lnTo>
                  <a:pt x="2092" y="61"/>
                </a:lnTo>
                <a:lnTo>
                  <a:pt x="2179" y="88"/>
                </a:lnTo>
                <a:lnTo>
                  <a:pt x="2264" y="120"/>
                </a:lnTo>
                <a:lnTo>
                  <a:pt x="2349" y="157"/>
                </a:lnTo>
                <a:lnTo>
                  <a:pt x="2430" y="198"/>
                </a:lnTo>
                <a:lnTo>
                  <a:pt x="2511" y="244"/>
                </a:lnTo>
                <a:lnTo>
                  <a:pt x="2589" y="296"/>
                </a:lnTo>
                <a:lnTo>
                  <a:pt x="2665" y="352"/>
                </a:lnTo>
                <a:lnTo>
                  <a:pt x="2739" y="414"/>
                </a:lnTo>
                <a:lnTo>
                  <a:pt x="2809" y="479"/>
                </a:lnTo>
                <a:lnTo>
                  <a:pt x="2875" y="549"/>
                </a:lnTo>
                <a:lnTo>
                  <a:pt x="2936" y="622"/>
                </a:lnTo>
                <a:lnTo>
                  <a:pt x="2992" y="697"/>
                </a:lnTo>
                <a:lnTo>
                  <a:pt x="3044" y="775"/>
                </a:lnTo>
                <a:lnTo>
                  <a:pt x="3091" y="855"/>
                </a:lnTo>
                <a:lnTo>
                  <a:pt x="3132" y="937"/>
                </a:lnTo>
                <a:lnTo>
                  <a:pt x="3169" y="1021"/>
                </a:lnTo>
                <a:lnTo>
                  <a:pt x="3201" y="1107"/>
                </a:lnTo>
                <a:lnTo>
                  <a:pt x="3228" y="1193"/>
                </a:lnTo>
                <a:lnTo>
                  <a:pt x="3250" y="1280"/>
                </a:lnTo>
                <a:lnTo>
                  <a:pt x="3267" y="1369"/>
                </a:lnTo>
                <a:lnTo>
                  <a:pt x="3280" y="1459"/>
                </a:lnTo>
                <a:lnTo>
                  <a:pt x="3287" y="1548"/>
                </a:lnTo>
                <a:lnTo>
                  <a:pt x="3290" y="1638"/>
                </a:lnTo>
                <a:lnTo>
                  <a:pt x="3287" y="1728"/>
                </a:lnTo>
                <a:lnTo>
                  <a:pt x="3280" y="1818"/>
                </a:lnTo>
                <a:lnTo>
                  <a:pt x="3267" y="1906"/>
                </a:lnTo>
                <a:lnTo>
                  <a:pt x="3250" y="1996"/>
                </a:lnTo>
                <a:lnTo>
                  <a:pt x="3228" y="2083"/>
                </a:lnTo>
                <a:lnTo>
                  <a:pt x="3201" y="2170"/>
                </a:lnTo>
                <a:lnTo>
                  <a:pt x="3169" y="2255"/>
                </a:lnTo>
                <a:lnTo>
                  <a:pt x="3132" y="2339"/>
                </a:lnTo>
                <a:lnTo>
                  <a:pt x="3091" y="2421"/>
                </a:lnTo>
                <a:lnTo>
                  <a:pt x="3044" y="2501"/>
                </a:lnTo>
                <a:lnTo>
                  <a:pt x="2992" y="2579"/>
                </a:lnTo>
                <a:lnTo>
                  <a:pt x="2936" y="2654"/>
                </a:lnTo>
                <a:lnTo>
                  <a:pt x="2875" y="2727"/>
                </a:lnTo>
                <a:lnTo>
                  <a:pt x="2809" y="2798"/>
                </a:lnTo>
                <a:lnTo>
                  <a:pt x="2739" y="2863"/>
                </a:lnTo>
                <a:lnTo>
                  <a:pt x="2665" y="2924"/>
                </a:lnTo>
                <a:lnTo>
                  <a:pt x="2589" y="2980"/>
                </a:lnTo>
                <a:lnTo>
                  <a:pt x="2511" y="3032"/>
                </a:lnTo>
                <a:lnTo>
                  <a:pt x="2430" y="3078"/>
                </a:lnTo>
                <a:lnTo>
                  <a:pt x="2349" y="3120"/>
                </a:lnTo>
                <a:lnTo>
                  <a:pt x="2264" y="3157"/>
                </a:lnTo>
                <a:lnTo>
                  <a:pt x="2179" y="3189"/>
                </a:lnTo>
                <a:lnTo>
                  <a:pt x="2091" y="3215"/>
                </a:lnTo>
                <a:lnTo>
                  <a:pt x="2004" y="3237"/>
                </a:lnTo>
                <a:lnTo>
                  <a:pt x="1915" y="3254"/>
                </a:lnTo>
                <a:lnTo>
                  <a:pt x="1825" y="3267"/>
                </a:lnTo>
                <a:lnTo>
                  <a:pt x="1735" y="3274"/>
                </a:lnTo>
                <a:lnTo>
                  <a:pt x="1645" y="3276"/>
                </a:lnTo>
                <a:lnTo>
                  <a:pt x="1554" y="3274"/>
                </a:lnTo>
                <a:lnTo>
                  <a:pt x="1465" y="3267"/>
                </a:lnTo>
                <a:lnTo>
                  <a:pt x="1375" y="3254"/>
                </a:lnTo>
                <a:lnTo>
                  <a:pt x="1286" y="3237"/>
                </a:lnTo>
                <a:lnTo>
                  <a:pt x="1198" y="3215"/>
                </a:lnTo>
                <a:lnTo>
                  <a:pt x="1111" y="3188"/>
                </a:lnTo>
                <a:lnTo>
                  <a:pt x="1026" y="3157"/>
                </a:lnTo>
                <a:lnTo>
                  <a:pt x="941" y="3120"/>
                </a:lnTo>
                <a:lnTo>
                  <a:pt x="859" y="3078"/>
                </a:lnTo>
                <a:lnTo>
                  <a:pt x="779" y="3032"/>
                </a:lnTo>
                <a:lnTo>
                  <a:pt x="701" y="2980"/>
                </a:lnTo>
                <a:lnTo>
                  <a:pt x="625" y="2924"/>
                </a:lnTo>
                <a:lnTo>
                  <a:pt x="551" y="2863"/>
                </a:lnTo>
                <a:lnTo>
                  <a:pt x="481" y="2798"/>
                </a:lnTo>
                <a:lnTo>
                  <a:pt x="415" y="2727"/>
                </a:lnTo>
                <a:lnTo>
                  <a:pt x="354" y="2654"/>
                </a:lnTo>
                <a:lnTo>
                  <a:pt x="298" y="2579"/>
                </a:lnTo>
                <a:lnTo>
                  <a:pt x="246" y="2501"/>
                </a:lnTo>
                <a:lnTo>
                  <a:pt x="199" y="2421"/>
                </a:lnTo>
                <a:lnTo>
                  <a:pt x="158" y="2339"/>
                </a:lnTo>
                <a:lnTo>
                  <a:pt x="121" y="2255"/>
                </a:lnTo>
                <a:lnTo>
                  <a:pt x="89" y="2170"/>
                </a:lnTo>
                <a:lnTo>
                  <a:pt x="62" y="2083"/>
                </a:lnTo>
                <a:lnTo>
                  <a:pt x="39" y="1996"/>
                </a:lnTo>
                <a:lnTo>
                  <a:pt x="23" y="1906"/>
                </a:lnTo>
                <a:lnTo>
                  <a:pt x="10" y="1818"/>
                </a:lnTo>
                <a:lnTo>
                  <a:pt x="3" y="1728"/>
                </a:lnTo>
                <a:lnTo>
                  <a:pt x="0" y="1638"/>
                </a:lnTo>
                <a:lnTo>
                  <a:pt x="3" y="1548"/>
                </a:lnTo>
                <a:lnTo>
                  <a:pt x="10" y="1459"/>
                </a:lnTo>
                <a:lnTo>
                  <a:pt x="23" y="1369"/>
                </a:lnTo>
                <a:lnTo>
                  <a:pt x="39" y="1280"/>
                </a:lnTo>
                <a:lnTo>
                  <a:pt x="62" y="1193"/>
                </a:lnTo>
                <a:lnTo>
                  <a:pt x="89" y="1107"/>
                </a:lnTo>
                <a:lnTo>
                  <a:pt x="121" y="1021"/>
                </a:lnTo>
                <a:lnTo>
                  <a:pt x="158" y="937"/>
                </a:lnTo>
                <a:lnTo>
                  <a:pt x="199" y="855"/>
                </a:lnTo>
                <a:lnTo>
                  <a:pt x="246" y="775"/>
                </a:lnTo>
                <a:lnTo>
                  <a:pt x="298" y="697"/>
                </a:lnTo>
                <a:lnTo>
                  <a:pt x="354" y="622"/>
                </a:lnTo>
                <a:lnTo>
                  <a:pt x="415" y="549"/>
                </a:lnTo>
                <a:lnTo>
                  <a:pt x="481" y="479"/>
                </a:lnTo>
                <a:lnTo>
                  <a:pt x="551" y="414"/>
                </a:lnTo>
                <a:lnTo>
                  <a:pt x="625" y="352"/>
                </a:lnTo>
                <a:lnTo>
                  <a:pt x="701" y="296"/>
                </a:lnTo>
                <a:lnTo>
                  <a:pt x="778" y="244"/>
                </a:lnTo>
                <a:lnTo>
                  <a:pt x="859" y="198"/>
                </a:lnTo>
                <a:lnTo>
                  <a:pt x="941" y="157"/>
                </a:lnTo>
                <a:lnTo>
                  <a:pt x="1026" y="120"/>
                </a:lnTo>
                <a:lnTo>
                  <a:pt x="1111" y="88"/>
                </a:lnTo>
                <a:lnTo>
                  <a:pt x="1198" y="61"/>
                </a:lnTo>
                <a:lnTo>
                  <a:pt x="1286" y="39"/>
                </a:lnTo>
                <a:lnTo>
                  <a:pt x="1375" y="22"/>
                </a:lnTo>
                <a:lnTo>
                  <a:pt x="1465" y="10"/>
                </a:lnTo>
                <a:lnTo>
                  <a:pt x="1554" y="2"/>
                </a:lnTo>
                <a:lnTo>
                  <a:pt x="164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14" name="Freeform 577"/>
          <p:cNvSpPr>
            <a:spLocks noEditPoints="1"/>
          </p:cNvSpPr>
          <p:nvPr/>
        </p:nvSpPr>
        <p:spPr bwMode="auto">
          <a:xfrm>
            <a:off x="6332109" y="5045616"/>
            <a:ext cx="454025" cy="474663"/>
          </a:xfrm>
          <a:custGeom>
            <a:avLst/>
            <a:gdLst>
              <a:gd name="T0" fmla="*/ 1826 w 3147"/>
              <a:gd name="T1" fmla="*/ 2142 h 3282"/>
              <a:gd name="T2" fmla="*/ 1856 w 3147"/>
              <a:gd name="T3" fmla="*/ 2017 h 3282"/>
              <a:gd name="T4" fmla="*/ 2563 w 3147"/>
              <a:gd name="T5" fmla="*/ 791 h 3282"/>
              <a:gd name="T6" fmla="*/ 2194 w 3147"/>
              <a:gd name="T7" fmla="*/ 849 h 3282"/>
              <a:gd name="T8" fmla="*/ 1785 w 3147"/>
              <a:gd name="T9" fmla="*/ 879 h 3282"/>
              <a:gd name="T10" fmla="*/ 1362 w 3147"/>
              <a:gd name="T11" fmla="*/ 879 h 3282"/>
              <a:gd name="T12" fmla="*/ 953 w 3147"/>
              <a:gd name="T13" fmla="*/ 849 h 3282"/>
              <a:gd name="T14" fmla="*/ 584 w 3147"/>
              <a:gd name="T15" fmla="*/ 791 h 3282"/>
              <a:gd name="T16" fmla="*/ 1573 w 3147"/>
              <a:gd name="T17" fmla="*/ 126 h 3282"/>
              <a:gd name="T18" fmla="*/ 1124 w 3147"/>
              <a:gd name="T19" fmla="*/ 143 h 3282"/>
              <a:gd name="T20" fmla="*/ 748 w 3147"/>
              <a:gd name="T21" fmla="*/ 189 h 3282"/>
              <a:gd name="T22" fmla="*/ 453 w 3147"/>
              <a:gd name="T23" fmla="*/ 252 h 3282"/>
              <a:gd name="T24" fmla="*/ 247 w 3147"/>
              <a:gd name="T25" fmla="*/ 328 h 3282"/>
              <a:gd name="T26" fmla="*/ 140 w 3147"/>
              <a:gd name="T27" fmla="*/ 405 h 3282"/>
              <a:gd name="T28" fmla="*/ 138 w 3147"/>
              <a:gd name="T29" fmla="*/ 475 h 3282"/>
              <a:gd name="T30" fmla="*/ 199 w 3147"/>
              <a:gd name="T31" fmla="*/ 527 h 3282"/>
              <a:gd name="T32" fmla="*/ 391 w 3147"/>
              <a:gd name="T33" fmla="*/ 611 h 3282"/>
              <a:gd name="T34" fmla="*/ 691 w 3147"/>
              <a:gd name="T35" fmla="*/ 683 h 3282"/>
              <a:gd name="T36" fmla="*/ 1089 w 3147"/>
              <a:gd name="T37" fmla="*/ 736 h 3282"/>
              <a:gd name="T38" fmla="*/ 1573 w 3147"/>
              <a:gd name="T39" fmla="*/ 756 h 3282"/>
              <a:gd name="T40" fmla="*/ 2057 w 3147"/>
              <a:gd name="T41" fmla="*/ 736 h 3282"/>
              <a:gd name="T42" fmla="*/ 2455 w 3147"/>
              <a:gd name="T43" fmla="*/ 683 h 3282"/>
              <a:gd name="T44" fmla="*/ 2755 w 3147"/>
              <a:gd name="T45" fmla="*/ 611 h 3282"/>
              <a:gd name="T46" fmla="*/ 2947 w 3147"/>
              <a:gd name="T47" fmla="*/ 527 h 3282"/>
              <a:gd name="T48" fmla="*/ 2994 w 3147"/>
              <a:gd name="T49" fmla="*/ 491 h 3282"/>
              <a:gd name="T50" fmla="*/ 3018 w 3147"/>
              <a:gd name="T51" fmla="*/ 424 h 3282"/>
              <a:gd name="T52" fmla="*/ 2936 w 3147"/>
              <a:gd name="T53" fmla="*/ 348 h 3282"/>
              <a:gd name="T54" fmla="*/ 2754 w 3147"/>
              <a:gd name="T55" fmla="*/ 271 h 3282"/>
              <a:gd name="T56" fmla="*/ 2481 w 3147"/>
              <a:gd name="T57" fmla="*/ 203 h 3282"/>
              <a:gd name="T58" fmla="*/ 2124 w 3147"/>
              <a:gd name="T59" fmla="*/ 152 h 3282"/>
              <a:gd name="T60" fmla="*/ 1692 w 3147"/>
              <a:gd name="T61" fmla="*/ 127 h 3282"/>
              <a:gd name="T62" fmla="*/ 1747 w 3147"/>
              <a:gd name="T63" fmla="*/ 2 h 3282"/>
              <a:gd name="T64" fmla="*/ 2087 w 3147"/>
              <a:gd name="T65" fmla="*/ 22 h 3282"/>
              <a:gd name="T66" fmla="*/ 2406 w 3147"/>
              <a:gd name="T67" fmla="*/ 61 h 3282"/>
              <a:gd name="T68" fmla="*/ 2686 w 3147"/>
              <a:gd name="T69" fmla="*/ 120 h 3282"/>
              <a:gd name="T70" fmla="*/ 2912 w 3147"/>
              <a:gd name="T71" fmla="*/ 198 h 3282"/>
              <a:gd name="T72" fmla="*/ 3070 w 3147"/>
              <a:gd name="T73" fmla="*/ 294 h 3282"/>
              <a:gd name="T74" fmla="*/ 3144 w 3147"/>
              <a:gd name="T75" fmla="*/ 409 h 3282"/>
              <a:gd name="T76" fmla="*/ 3117 w 3147"/>
              <a:gd name="T77" fmla="*/ 535 h 3282"/>
              <a:gd name="T78" fmla="*/ 3032 w 3147"/>
              <a:gd name="T79" fmla="*/ 618 h 3282"/>
              <a:gd name="T80" fmla="*/ 1237 w 3147"/>
              <a:gd name="T81" fmla="*/ 3267 h 3282"/>
              <a:gd name="T82" fmla="*/ 1197 w 3147"/>
              <a:gd name="T83" fmla="*/ 3220 h 3282"/>
              <a:gd name="T84" fmla="*/ 80 w 3147"/>
              <a:gd name="T85" fmla="*/ 590 h 3282"/>
              <a:gd name="T86" fmla="*/ 3 w 3147"/>
              <a:gd name="T87" fmla="*/ 473 h 3282"/>
              <a:gd name="T88" fmla="*/ 13 w 3147"/>
              <a:gd name="T89" fmla="*/ 379 h 3282"/>
              <a:gd name="T90" fmla="*/ 109 w 3147"/>
              <a:gd name="T91" fmla="*/ 269 h 3282"/>
              <a:gd name="T92" fmla="*/ 285 w 3147"/>
              <a:gd name="T93" fmla="*/ 176 h 3282"/>
              <a:gd name="T94" fmla="*/ 527 w 3147"/>
              <a:gd name="T95" fmla="*/ 103 h 3282"/>
              <a:gd name="T96" fmla="*/ 818 w 3147"/>
              <a:gd name="T97" fmla="*/ 50 h 3282"/>
              <a:gd name="T98" fmla="*/ 1143 w 3147"/>
              <a:gd name="T99" fmla="*/ 15 h 3282"/>
              <a:gd name="T100" fmla="*/ 1486 w 3147"/>
              <a:gd name="T101" fmla="*/ 1 h 3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147" h="3282">
                <a:moveTo>
                  <a:pt x="1321" y="2142"/>
                </a:moveTo>
                <a:lnTo>
                  <a:pt x="1321" y="3062"/>
                </a:lnTo>
                <a:lnTo>
                  <a:pt x="1826" y="2558"/>
                </a:lnTo>
                <a:lnTo>
                  <a:pt x="1826" y="2142"/>
                </a:lnTo>
                <a:lnTo>
                  <a:pt x="1321" y="2142"/>
                </a:lnTo>
                <a:close/>
                <a:moveTo>
                  <a:pt x="351" y="729"/>
                </a:moveTo>
                <a:lnTo>
                  <a:pt x="1291" y="2017"/>
                </a:lnTo>
                <a:lnTo>
                  <a:pt x="1856" y="2017"/>
                </a:lnTo>
                <a:lnTo>
                  <a:pt x="2796" y="729"/>
                </a:lnTo>
                <a:lnTo>
                  <a:pt x="2724" y="751"/>
                </a:lnTo>
                <a:lnTo>
                  <a:pt x="2646" y="772"/>
                </a:lnTo>
                <a:lnTo>
                  <a:pt x="2563" y="791"/>
                </a:lnTo>
                <a:lnTo>
                  <a:pt x="2476" y="809"/>
                </a:lnTo>
                <a:lnTo>
                  <a:pt x="2385" y="824"/>
                </a:lnTo>
                <a:lnTo>
                  <a:pt x="2291" y="837"/>
                </a:lnTo>
                <a:lnTo>
                  <a:pt x="2194" y="849"/>
                </a:lnTo>
                <a:lnTo>
                  <a:pt x="2094" y="859"/>
                </a:lnTo>
                <a:lnTo>
                  <a:pt x="1993" y="867"/>
                </a:lnTo>
                <a:lnTo>
                  <a:pt x="1889" y="873"/>
                </a:lnTo>
                <a:lnTo>
                  <a:pt x="1785" y="879"/>
                </a:lnTo>
                <a:lnTo>
                  <a:pt x="1679" y="882"/>
                </a:lnTo>
                <a:lnTo>
                  <a:pt x="1573" y="882"/>
                </a:lnTo>
                <a:lnTo>
                  <a:pt x="1468" y="882"/>
                </a:lnTo>
                <a:lnTo>
                  <a:pt x="1362" y="879"/>
                </a:lnTo>
                <a:lnTo>
                  <a:pt x="1258" y="873"/>
                </a:lnTo>
                <a:lnTo>
                  <a:pt x="1154" y="867"/>
                </a:lnTo>
                <a:lnTo>
                  <a:pt x="1053" y="859"/>
                </a:lnTo>
                <a:lnTo>
                  <a:pt x="953" y="849"/>
                </a:lnTo>
                <a:lnTo>
                  <a:pt x="856" y="837"/>
                </a:lnTo>
                <a:lnTo>
                  <a:pt x="762" y="824"/>
                </a:lnTo>
                <a:lnTo>
                  <a:pt x="671" y="809"/>
                </a:lnTo>
                <a:lnTo>
                  <a:pt x="584" y="791"/>
                </a:lnTo>
                <a:lnTo>
                  <a:pt x="501" y="772"/>
                </a:lnTo>
                <a:lnTo>
                  <a:pt x="423" y="751"/>
                </a:lnTo>
                <a:lnTo>
                  <a:pt x="351" y="729"/>
                </a:lnTo>
                <a:close/>
                <a:moveTo>
                  <a:pt x="1573" y="126"/>
                </a:moveTo>
                <a:lnTo>
                  <a:pt x="1455" y="127"/>
                </a:lnTo>
                <a:lnTo>
                  <a:pt x="1341" y="130"/>
                </a:lnTo>
                <a:lnTo>
                  <a:pt x="1230" y="135"/>
                </a:lnTo>
                <a:lnTo>
                  <a:pt x="1124" y="143"/>
                </a:lnTo>
                <a:lnTo>
                  <a:pt x="1023" y="152"/>
                </a:lnTo>
                <a:lnTo>
                  <a:pt x="927" y="163"/>
                </a:lnTo>
                <a:lnTo>
                  <a:pt x="835" y="174"/>
                </a:lnTo>
                <a:lnTo>
                  <a:pt x="748" y="189"/>
                </a:lnTo>
                <a:lnTo>
                  <a:pt x="666" y="203"/>
                </a:lnTo>
                <a:lnTo>
                  <a:pt x="589" y="218"/>
                </a:lnTo>
                <a:lnTo>
                  <a:pt x="519" y="235"/>
                </a:lnTo>
                <a:lnTo>
                  <a:pt x="453" y="252"/>
                </a:lnTo>
                <a:lnTo>
                  <a:pt x="393" y="271"/>
                </a:lnTo>
                <a:lnTo>
                  <a:pt x="338" y="289"/>
                </a:lnTo>
                <a:lnTo>
                  <a:pt x="289" y="309"/>
                </a:lnTo>
                <a:lnTo>
                  <a:pt x="247" y="328"/>
                </a:lnTo>
                <a:lnTo>
                  <a:pt x="211" y="348"/>
                </a:lnTo>
                <a:lnTo>
                  <a:pt x="180" y="366"/>
                </a:lnTo>
                <a:lnTo>
                  <a:pt x="157" y="386"/>
                </a:lnTo>
                <a:lnTo>
                  <a:pt x="140" y="405"/>
                </a:lnTo>
                <a:lnTo>
                  <a:pt x="129" y="424"/>
                </a:lnTo>
                <a:lnTo>
                  <a:pt x="126" y="441"/>
                </a:lnTo>
                <a:lnTo>
                  <a:pt x="129" y="458"/>
                </a:lnTo>
                <a:lnTo>
                  <a:pt x="138" y="475"/>
                </a:lnTo>
                <a:lnTo>
                  <a:pt x="154" y="492"/>
                </a:lnTo>
                <a:lnTo>
                  <a:pt x="174" y="510"/>
                </a:lnTo>
                <a:lnTo>
                  <a:pt x="200" y="525"/>
                </a:lnTo>
                <a:lnTo>
                  <a:pt x="199" y="527"/>
                </a:lnTo>
                <a:lnTo>
                  <a:pt x="236" y="548"/>
                </a:lnTo>
                <a:lnTo>
                  <a:pt x="281" y="569"/>
                </a:lnTo>
                <a:lnTo>
                  <a:pt x="332" y="590"/>
                </a:lnTo>
                <a:lnTo>
                  <a:pt x="391" y="611"/>
                </a:lnTo>
                <a:lnTo>
                  <a:pt x="456" y="630"/>
                </a:lnTo>
                <a:lnTo>
                  <a:pt x="528" y="649"/>
                </a:lnTo>
                <a:lnTo>
                  <a:pt x="606" y="667"/>
                </a:lnTo>
                <a:lnTo>
                  <a:pt x="691" y="683"/>
                </a:lnTo>
                <a:lnTo>
                  <a:pt x="782" y="699"/>
                </a:lnTo>
                <a:lnTo>
                  <a:pt x="878" y="713"/>
                </a:lnTo>
                <a:lnTo>
                  <a:pt x="981" y="726"/>
                </a:lnTo>
                <a:lnTo>
                  <a:pt x="1089" y="736"/>
                </a:lnTo>
                <a:lnTo>
                  <a:pt x="1202" y="745"/>
                </a:lnTo>
                <a:lnTo>
                  <a:pt x="1321" y="751"/>
                </a:lnTo>
                <a:lnTo>
                  <a:pt x="1445" y="755"/>
                </a:lnTo>
                <a:lnTo>
                  <a:pt x="1573" y="756"/>
                </a:lnTo>
                <a:lnTo>
                  <a:pt x="1702" y="755"/>
                </a:lnTo>
                <a:lnTo>
                  <a:pt x="1826" y="751"/>
                </a:lnTo>
                <a:lnTo>
                  <a:pt x="1945" y="745"/>
                </a:lnTo>
                <a:lnTo>
                  <a:pt x="2057" y="736"/>
                </a:lnTo>
                <a:lnTo>
                  <a:pt x="2166" y="726"/>
                </a:lnTo>
                <a:lnTo>
                  <a:pt x="2267" y="713"/>
                </a:lnTo>
                <a:lnTo>
                  <a:pt x="2365" y="700"/>
                </a:lnTo>
                <a:lnTo>
                  <a:pt x="2455" y="683"/>
                </a:lnTo>
                <a:lnTo>
                  <a:pt x="2540" y="667"/>
                </a:lnTo>
                <a:lnTo>
                  <a:pt x="2618" y="650"/>
                </a:lnTo>
                <a:lnTo>
                  <a:pt x="2690" y="630"/>
                </a:lnTo>
                <a:lnTo>
                  <a:pt x="2755" y="611"/>
                </a:lnTo>
                <a:lnTo>
                  <a:pt x="2814" y="590"/>
                </a:lnTo>
                <a:lnTo>
                  <a:pt x="2866" y="569"/>
                </a:lnTo>
                <a:lnTo>
                  <a:pt x="2910" y="548"/>
                </a:lnTo>
                <a:lnTo>
                  <a:pt x="2947" y="527"/>
                </a:lnTo>
                <a:lnTo>
                  <a:pt x="2946" y="525"/>
                </a:lnTo>
                <a:lnTo>
                  <a:pt x="2949" y="526"/>
                </a:lnTo>
                <a:lnTo>
                  <a:pt x="2975" y="508"/>
                </a:lnTo>
                <a:lnTo>
                  <a:pt x="2994" y="491"/>
                </a:lnTo>
                <a:lnTo>
                  <a:pt x="3009" y="474"/>
                </a:lnTo>
                <a:lnTo>
                  <a:pt x="3018" y="458"/>
                </a:lnTo>
                <a:lnTo>
                  <a:pt x="3021" y="441"/>
                </a:lnTo>
                <a:lnTo>
                  <a:pt x="3018" y="424"/>
                </a:lnTo>
                <a:lnTo>
                  <a:pt x="3007" y="405"/>
                </a:lnTo>
                <a:lnTo>
                  <a:pt x="2990" y="386"/>
                </a:lnTo>
                <a:lnTo>
                  <a:pt x="2967" y="366"/>
                </a:lnTo>
                <a:lnTo>
                  <a:pt x="2936" y="348"/>
                </a:lnTo>
                <a:lnTo>
                  <a:pt x="2900" y="328"/>
                </a:lnTo>
                <a:lnTo>
                  <a:pt x="2858" y="309"/>
                </a:lnTo>
                <a:lnTo>
                  <a:pt x="2809" y="289"/>
                </a:lnTo>
                <a:lnTo>
                  <a:pt x="2754" y="271"/>
                </a:lnTo>
                <a:lnTo>
                  <a:pt x="2694" y="252"/>
                </a:lnTo>
                <a:lnTo>
                  <a:pt x="2628" y="235"/>
                </a:lnTo>
                <a:lnTo>
                  <a:pt x="2558" y="218"/>
                </a:lnTo>
                <a:lnTo>
                  <a:pt x="2481" y="203"/>
                </a:lnTo>
                <a:lnTo>
                  <a:pt x="2399" y="189"/>
                </a:lnTo>
                <a:lnTo>
                  <a:pt x="2312" y="174"/>
                </a:lnTo>
                <a:lnTo>
                  <a:pt x="2220" y="163"/>
                </a:lnTo>
                <a:lnTo>
                  <a:pt x="2124" y="152"/>
                </a:lnTo>
                <a:lnTo>
                  <a:pt x="2022" y="143"/>
                </a:lnTo>
                <a:lnTo>
                  <a:pt x="1917" y="135"/>
                </a:lnTo>
                <a:lnTo>
                  <a:pt x="1806" y="130"/>
                </a:lnTo>
                <a:lnTo>
                  <a:pt x="1692" y="127"/>
                </a:lnTo>
                <a:lnTo>
                  <a:pt x="1573" y="126"/>
                </a:lnTo>
                <a:close/>
                <a:moveTo>
                  <a:pt x="1573" y="0"/>
                </a:moveTo>
                <a:lnTo>
                  <a:pt x="1661" y="1"/>
                </a:lnTo>
                <a:lnTo>
                  <a:pt x="1747" y="2"/>
                </a:lnTo>
                <a:lnTo>
                  <a:pt x="1834" y="5"/>
                </a:lnTo>
                <a:lnTo>
                  <a:pt x="1919" y="10"/>
                </a:lnTo>
                <a:lnTo>
                  <a:pt x="2004" y="15"/>
                </a:lnTo>
                <a:lnTo>
                  <a:pt x="2087" y="22"/>
                </a:lnTo>
                <a:lnTo>
                  <a:pt x="2169" y="30"/>
                </a:lnTo>
                <a:lnTo>
                  <a:pt x="2250" y="40"/>
                </a:lnTo>
                <a:lnTo>
                  <a:pt x="2329" y="50"/>
                </a:lnTo>
                <a:lnTo>
                  <a:pt x="2406" y="61"/>
                </a:lnTo>
                <a:lnTo>
                  <a:pt x="2480" y="75"/>
                </a:lnTo>
                <a:lnTo>
                  <a:pt x="2551" y="88"/>
                </a:lnTo>
                <a:lnTo>
                  <a:pt x="2620" y="103"/>
                </a:lnTo>
                <a:lnTo>
                  <a:pt x="2686" y="120"/>
                </a:lnTo>
                <a:lnTo>
                  <a:pt x="2748" y="137"/>
                </a:lnTo>
                <a:lnTo>
                  <a:pt x="2807" y="157"/>
                </a:lnTo>
                <a:lnTo>
                  <a:pt x="2862" y="176"/>
                </a:lnTo>
                <a:lnTo>
                  <a:pt x="2912" y="198"/>
                </a:lnTo>
                <a:lnTo>
                  <a:pt x="2959" y="220"/>
                </a:lnTo>
                <a:lnTo>
                  <a:pt x="3001" y="244"/>
                </a:lnTo>
                <a:lnTo>
                  <a:pt x="3038" y="269"/>
                </a:lnTo>
                <a:lnTo>
                  <a:pt x="3070" y="294"/>
                </a:lnTo>
                <a:lnTo>
                  <a:pt x="3098" y="321"/>
                </a:lnTo>
                <a:lnTo>
                  <a:pt x="3118" y="350"/>
                </a:lnTo>
                <a:lnTo>
                  <a:pt x="3134" y="379"/>
                </a:lnTo>
                <a:lnTo>
                  <a:pt x="3144" y="409"/>
                </a:lnTo>
                <a:lnTo>
                  <a:pt x="3147" y="441"/>
                </a:lnTo>
                <a:lnTo>
                  <a:pt x="3144" y="473"/>
                </a:lnTo>
                <a:lnTo>
                  <a:pt x="3134" y="505"/>
                </a:lnTo>
                <a:lnTo>
                  <a:pt x="3117" y="535"/>
                </a:lnTo>
                <a:lnTo>
                  <a:pt x="3095" y="563"/>
                </a:lnTo>
                <a:lnTo>
                  <a:pt x="3066" y="591"/>
                </a:lnTo>
                <a:lnTo>
                  <a:pt x="3032" y="617"/>
                </a:lnTo>
                <a:lnTo>
                  <a:pt x="3032" y="618"/>
                </a:lnTo>
                <a:lnTo>
                  <a:pt x="1951" y="2100"/>
                </a:lnTo>
                <a:lnTo>
                  <a:pt x="1951" y="2609"/>
                </a:lnTo>
                <a:lnTo>
                  <a:pt x="1280" y="3282"/>
                </a:lnTo>
                <a:lnTo>
                  <a:pt x="1237" y="3267"/>
                </a:lnTo>
                <a:lnTo>
                  <a:pt x="1223" y="3259"/>
                </a:lnTo>
                <a:lnTo>
                  <a:pt x="1212" y="3248"/>
                </a:lnTo>
                <a:lnTo>
                  <a:pt x="1203" y="3236"/>
                </a:lnTo>
                <a:lnTo>
                  <a:pt x="1197" y="3220"/>
                </a:lnTo>
                <a:lnTo>
                  <a:pt x="1196" y="3205"/>
                </a:lnTo>
                <a:lnTo>
                  <a:pt x="1196" y="2100"/>
                </a:lnTo>
                <a:lnTo>
                  <a:pt x="113" y="617"/>
                </a:lnTo>
                <a:lnTo>
                  <a:pt x="80" y="590"/>
                </a:lnTo>
                <a:lnTo>
                  <a:pt x="52" y="562"/>
                </a:lnTo>
                <a:lnTo>
                  <a:pt x="30" y="535"/>
                </a:lnTo>
                <a:lnTo>
                  <a:pt x="13" y="504"/>
                </a:lnTo>
                <a:lnTo>
                  <a:pt x="3" y="473"/>
                </a:lnTo>
                <a:lnTo>
                  <a:pt x="0" y="441"/>
                </a:lnTo>
                <a:lnTo>
                  <a:pt x="0" y="441"/>
                </a:lnTo>
                <a:lnTo>
                  <a:pt x="3" y="409"/>
                </a:lnTo>
                <a:lnTo>
                  <a:pt x="13" y="379"/>
                </a:lnTo>
                <a:lnTo>
                  <a:pt x="29" y="350"/>
                </a:lnTo>
                <a:lnTo>
                  <a:pt x="49" y="321"/>
                </a:lnTo>
                <a:lnTo>
                  <a:pt x="77" y="294"/>
                </a:lnTo>
                <a:lnTo>
                  <a:pt x="109" y="269"/>
                </a:lnTo>
                <a:lnTo>
                  <a:pt x="146" y="244"/>
                </a:lnTo>
                <a:lnTo>
                  <a:pt x="188" y="220"/>
                </a:lnTo>
                <a:lnTo>
                  <a:pt x="235" y="198"/>
                </a:lnTo>
                <a:lnTo>
                  <a:pt x="285" y="176"/>
                </a:lnTo>
                <a:lnTo>
                  <a:pt x="340" y="157"/>
                </a:lnTo>
                <a:lnTo>
                  <a:pt x="399" y="137"/>
                </a:lnTo>
                <a:lnTo>
                  <a:pt x="461" y="120"/>
                </a:lnTo>
                <a:lnTo>
                  <a:pt x="527" y="103"/>
                </a:lnTo>
                <a:lnTo>
                  <a:pt x="596" y="88"/>
                </a:lnTo>
                <a:lnTo>
                  <a:pt x="667" y="75"/>
                </a:lnTo>
                <a:lnTo>
                  <a:pt x="741" y="61"/>
                </a:lnTo>
                <a:lnTo>
                  <a:pt x="818" y="50"/>
                </a:lnTo>
                <a:lnTo>
                  <a:pt x="897" y="40"/>
                </a:lnTo>
                <a:lnTo>
                  <a:pt x="978" y="30"/>
                </a:lnTo>
                <a:lnTo>
                  <a:pt x="1060" y="22"/>
                </a:lnTo>
                <a:lnTo>
                  <a:pt x="1143" y="15"/>
                </a:lnTo>
                <a:lnTo>
                  <a:pt x="1228" y="10"/>
                </a:lnTo>
                <a:lnTo>
                  <a:pt x="1313" y="5"/>
                </a:lnTo>
                <a:lnTo>
                  <a:pt x="1400" y="2"/>
                </a:lnTo>
                <a:lnTo>
                  <a:pt x="1486" y="1"/>
                </a:lnTo>
                <a:lnTo>
                  <a:pt x="157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68" name="Group 1267"/>
          <p:cNvGrpSpPr/>
          <p:nvPr/>
        </p:nvGrpSpPr>
        <p:grpSpPr>
          <a:xfrm>
            <a:off x="5440271" y="5010691"/>
            <a:ext cx="366713" cy="544513"/>
            <a:chOff x="5473700" y="5016501"/>
            <a:chExt cx="366713" cy="5445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18" name="Freeform 582"/>
            <p:cNvSpPr>
              <a:spLocks noEditPoints="1"/>
            </p:cNvSpPr>
            <p:nvPr/>
          </p:nvSpPr>
          <p:spPr bwMode="auto">
            <a:xfrm>
              <a:off x="5473700" y="5016501"/>
              <a:ext cx="366713" cy="544513"/>
            </a:xfrm>
            <a:custGeom>
              <a:avLst/>
              <a:gdLst>
                <a:gd name="T0" fmla="*/ 190 w 2313"/>
                <a:gd name="T1" fmla="*/ 3238 h 3429"/>
                <a:gd name="T2" fmla="*/ 225 w 2313"/>
                <a:gd name="T3" fmla="*/ 3293 h 3429"/>
                <a:gd name="T4" fmla="*/ 287 w 2313"/>
                <a:gd name="T5" fmla="*/ 3314 h 3429"/>
                <a:gd name="T6" fmla="*/ 1970 w 2313"/>
                <a:gd name="T7" fmla="*/ 3305 h 3429"/>
                <a:gd name="T8" fmla="*/ 2016 w 2313"/>
                <a:gd name="T9" fmla="*/ 3259 h 3429"/>
                <a:gd name="T10" fmla="*/ 2027 w 2313"/>
                <a:gd name="T11" fmla="*/ 1201 h 3429"/>
                <a:gd name="T12" fmla="*/ 1567 w 2313"/>
                <a:gd name="T13" fmla="*/ 1086 h 3429"/>
                <a:gd name="T14" fmla="*/ 1567 w 2313"/>
                <a:gd name="T15" fmla="*/ 1029 h 3429"/>
                <a:gd name="T16" fmla="*/ 1279 w 2313"/>
                <a:gd name="T17" fmla="*/ 1086 h 3429"/>
                <a:gd name="T18" fmla="*/ 495 w 2313"/>
                <a:gd name="T19" fmla="*/ 881 h 3429"/>
                <a:gd name="T20" fmla="*/ 495 w 2313"/>
                <a:gd name="T21" fmla="*/ 881 h 3429"/>
                <a:gd name="T22" fmla="*/ 819 w 2313"/>
                <a:gd name="T23" fmla="*/ 914 h 3429"/>
                <a:gd name="T24" fmla="*/ 1452 w 2313"/>
                <a:gd name="T25" fmla="*/ 1086 h 3429"/>
                <a:gd name="T26" fmla="*/ 514 w 2313"/>
                <a:gd name="T27" fmla="*/ 739 h 3429"/>
                <a:gd name="T28" fmla="*/ 192 w 2313"/>
                <a:gd name="T29" fmla="*/ 367 h 3429"/>
                <a:gd name="T30" fmla="*/ 155 w 2313"/>
                <a:gd name="T31" fmla="*/ 412 h 3429"/>
                <a:gd name="T32" fmla="*/ 2178 w 2313"/>
                <a:gd name="T33" fmla="*/ 856 h 3429"/>
                <a:gd name="T34" fmla="*/ 2196 w 2313"/>
                <a:gd name="T35" fmla="*/ 683 h 3429"/>
                <a:gd name="T36" fmla="*/ 2168 w 2313"/>
                <a:gd name="T37" fmla="*/ 639 h 3429"/>
                <a:gd name="T38" fmla="*/ 2121 w 2313"/>
                <a:gd name="T39" fmla="*/ 617 h 3429"/>
                <a:gd name="T40" fmla="*/ 250 w 2313"/>
                <a:gd name="T41" fmla="*/ 355 h 3429"/>
                <a:gd name="T42" fmla="*/ 977 w 2313"/>
                <a:gd name="T43" fmla="*/ 119 h 3429"/>
                <a:gd name="T44" fmla="*/ 945 w 2313"/>
                <a:gd name="T45" fmla="*/ 150 h 3429"/>
                <a:gd name="T46" fmla="*/ 1487 w 2313"/>
                <a:gd name="T47" fmla="*/ 413 h 3429"/>
                <a:gd name="T48" fmla="*/ 1507 w 2313"/>
                <a:gd name="T49" fmla="*/ 214 h 3429"/>
                <a:gd name="T50" fmla="*/ 1476 w 2313"/>
                <a:gd name="T51" fmla="*/ 182 h 3429"/>
                <a:gd name="T52" fmla="*/ 991 w 2313"/>
                <a:gd name="T53" fmla="*/ 116 h 3429"/>
                <a:gd name="T54" fmla="*/ 1477 w 2313"/>
                <a:gd name="T55" fmla="*/ 66 h 3429"/>
                <a:gd name="T56" fmla="*/ 1552 w 2313"/>
                <a:gd name="T57" fmla="*/ 94 h 3429"/>
                <a:gd name="T58" fmla="*/ 1605 w 2313"/>
                <a:gd name="T59" fmla="*/ 155 h 3429"/>
                <a:gd name="T60" fmla="*/ 1626 w 2313"/>
                <a:gd name="T61" fmla="*/ 232 h 3429"/>
                <a:gd name="T62" fmla="*/ 2137 w 2313"/>
                <a:gd name="T63" fmla="*/ 504 h 3429"/>
                <a:gd name="T64" fmla="*/ 2226 w 2313"/>
                <a:gd name="T65" fmla="*/ 539 h 3429"/>
                <a:gd name="T66" fmla="*/ 2290 w 2313"/>
                <a:gd name="T67" fmla="*/ 610 h 3429"/>
                <a:gd name="T68" fmla="*/ 2313 w 2313"/>
                <a:gd name="T69" fmla="*/ 701 h 3429"/>
                <a:gd name="T70" fmla="*/ 1854 w 2313"/>
                <a:gd name="T71" fmla="*/ 926 h 3429"/>
                <a:gd name="T72" fmla="*/ 2141 w 2313"/>
                <a:gd name="T73" fmla="*/ 3216 h 3429"/>
                <a:gd name="T74" fmla="*/ 2117 w 2313"/>
                <a:gd name="T75" fmla="*/ 3313 h 3429"/>
                <a:gd name="T76" fmla="*/ 2053 w 2313"/>
                <a:gd name="T77" fmla="*/ 3388 h 3429"/>
                <a:gd name="T78" fmla="*/ 1961 w 2313"/>
                <a:gd name="T79" fmla="*/ 3426 h 3429"/>
                <a:gd name="T80" fmla="*/ 252 w 2313"/>
                <a:gd name="T81" fmla="*/ 3426 h 3429"/>
                <a:gd name="T82" fmla="*/ 160 w 2313"/>
                <a:gd name="T83" fmla="*/ 3388 h 3429"/>
                <a:gd name="T84" fmla="*/ 96 w 2313"/>
                <a:gd name="T85" fmla="*/ 3313 h 3429"/>
                <a:gd name="T86" fmla="*/ 73 w 2313"/>
                <a:gd name="T87" fmla="*/ 3216 h 3429"/>
                <a:gd name="T88" fmla="*/ 137 w 2313"/>
                <a:gd name="T89" fmla="*/ 1077 h 3429"/>
                <a:gd name="T90" fmla="*/ 0 w 2313"/>
                <a:gd name="T91" fmla="*/ 667 h 3429"/>
                <a:gd name="T92" fmla="*/ 54 w 2313"/>
                <a:gd name="T93" fmla="*/ 353 h 3429"/>
                <a:gd name="T94" fmla="*/ 115 w 2313"/>
                <a:gd name="T95" fmla="*/ 282 h 3429"/>
                <a:gd name="T96" fmla="*/ 201 w 2313"/>
                <a:gd name="T97" fmla="*/ 244 h 3429"/>
                <a:gd name="T98" fmla="*/ 803 w 2313"/>
                <a:gd name="T99" fmla="*/ 317 h 3429"/>
                <a:gd name="T100" fmla="*/ 844 w 2313"/>
                <a:gd name="T101" fmla="*/ 97 h 3429"/>
                <a:gd name="T102" fmla="*/ 895 w 2313"/>
                <a:gd name="T103" fmla="*/ 35 h 3429"/>
                <a:gd name="T104" fmla="*/ 968 w 2313"/>
                <a:gd name="T105" fmla="*/ 3 h 3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13" h="3429">
                  <a:moveTo>
                    <a:pt x="188" y="1201"/>
                  </a:moveTo>
                  <a:lnTo>
                    <a:pt x="188" y="3216"/>
                  </a:lnTo>
                  <a:lnTo>
                    <a:pt x="190" y="3238"/>
                  </a:lnTo>
                  <a:lnTo>
                    <a:pt x="197" y="3259"/>
                  </a:lnTo>
                  <a:lnTo>
                    <a:pt x="209" y="3277"/>
                  </a:lnTo>
                  <a:lnTo>
                    <a:pt x="225" y="3293"/>
                  </a:lnTo>
                  <a:lnTo>
                    <a:pt x="243" y="3305"/>
                  </a:lnTo>
                  <a:lnTo>
                    <a:pt x="263" y="3312"/>
                  </a:lnTo>
                  <a:lnTo>
                    <a:pt x="287" y="3314"/>
                  </a:lnTo>
                  <a:lnTo>
                    <a:pt x="1927" y="3314"/>
                  </a:lnTo>
                  <a:lnTo>
                    <a:pt x="1950" y="3312"/>
                  </a:lnTo>
                  <a:lnTo>
                    <a:pt x="1970" y="3305"/>
                  </a:lnTo>
                  <a:lnTo>
                    <a:pt x="1989" y="3293"/>
                  </a:lnTo>
                  <a:lnTo>
                    <a:pt x="2004" y="3277"/>
                  </a:lnTo>
                  <a:lnTo>
                    <a:pt x="2016" y="3259"/>
                  </a:lnTo>
                  <a:lnTo>
                    <a:pt x="2023" y="3238"/>
                  </a:lnTo>
                  <a:lnTo>
                    <a:pt x="2027" y="3216"/>
                  </a:lnTo>
                  <a:lnTo>
                    <a:pt x="2027" y="1201"/>
                  </a:lnTo>
                  <a:lnTo>
                    <a:pt x="188" y="1201"/>
                  </a:lnTo>
                  <a:close/>
                  <a:moveTo>
                    <a:pt x="1567" y="1029"/>
                  </a:moveTo>
                  <a:lnTo>
                    <a:pt x="1567" y="1086"/>
                  </a:lnTo>
                  <a:lnTo>
                    <a:pt x="1739" y="1086"/>
                  </a:lnTo>
                  <a:lnTo>
                    <a:pt x="1739" y="1029"/>
                  </a:lnTo>
                  <a:lnTo>
                    <a:pt x="1567" y="1029"/>
                  </a:lnTo>
                  <a:close/>
                  <a:moveTo>
                    <a:pt x="934" y="1029"/>
                  </a:moveTo>
                  <a:lnTo>
                    <a:pt x="934" y="1086"/>
                  </a:lnTo>
                  <a:lnTo>
                    <a:pt x="1279" y="1086"/>
                  </a:lnTo>
                  <a:lnTo>
                    <a:pt x="1279" y="1029"/>
                  </a:lnTo>
                  <a:lnTo>
                    <a:pt x="934" y="1029"/>
                  </a:lnTo>
                  <a:close/>
                  <a:moveTo>
                    <a:pt x="495" y="881"/>
                  </a:moveTo>
                  <a:lnTo>
                    <a:pt x="289" y="1086"/>
                  </a:lnTo>
                  <a:lnTo>
                    <a:pt x="701" y="1086"/>
                  </a:lnTo>
                  <a:lnTo>
                    <a:pt x="495" y="881"/>
                  </a:lnTo>
                  <a:close/>
                  <a:moveTo>
                    <a:pt x="514" y="739"/>
                  </a:moveTo>
                  <a:lnTo>
                    <a:pt x="819" y="1043"/>
                  </a:lnTo>
                  <a:lnTo>
                    <a:pt x="819" y="914"/>
                  </a:lnTo>
                  <a:lnTo>
                    <a:pt x="1394" y="914"/>
                  </a:lnTo>
                  <a:lnTo>
                    <a:pt x="1394" y="1086"/>
                  </a:lnTo>
                  <a:lnTo>
                    <a:pt x="1452" y="1086"/>
                  </a:lnTo>
                  <a:lnTo>
                    <a:pt x="1452" y="914"/>
                  </a:lnTo>
                  <a:lnTo>
                    <a:pt x="1772" y="914"/>
                  </a:lnTo>
                  <a:lnTo>
                    <a:pt x="514" y="739"/>
                  </a:lnTo>
                  <a:close/>
                  <a:moveTo>
                    <a:pt x="229" y="355"/>
                  </a:moveTo>
                  <a:lnTo>
                    <a:pt x="210" y="360"/>
                  </a:lnTo>
                  <a:lnTo>
                    <a:pt x="192" y="367"/>
                  </a:lnTo>
                  <a:lnTo>
                    <a:pt x="176" y="379"/>
                  </a:lnTo>
                  <a:lnTo>
                    <a:pt x="163" y="395"/>
                  </a:lnTo>
                  <a:lnTo>
                    <a:pt x="155" y="412"/>
                  </a:lnTo>
                  <a:lnTo>
                    <a:pt x="149" y="432"/>
                  </a:lnTo>
                  <a:lnTo>
                    <a:pt x="130" y="570"/>
                  </a:lnTo>
                  <a:lnTo>
                    <a:pt x="2178" y="856"/>
                  </a:lnTo>
                  <a:lnTo>
                    <a:pt x="2197" y="718"/>
                  </a:lnTo>
                  <a:lnTo>
                    <a:pt x="2198" y="700"/>
                  </a:lnTo>
                  <a:lnTo>
                    <a:pt x="2196" y="683"/>
                  </a:lnTo>
                  <a:lnTo>
                    <a:pt x="2190" y="667"/>
                  </a:lnTo>
                  <a:lnTo>
                    <a:pt x="2180" y="652"/>
                  </a:lnTo>
                  <a:lnTo>
                    <a:pt x="2168" y="639"/>
                  </a:lnTo>
                  <a:lnTo>
                    <a:pt x="2155" y="629"/>
                  </a:lnTo>
                  <a:lnTo>
                    <a:pt x="2139" y="622"/>
                  </a:lnTo>
                  <a:lnTo>
                    <a:pt x="2121" y="617"/>
                  </a:lnTo>
                  <a:lnTo>
                    <a:pt x="1282" y="500"/>
                  </a:lnTo>
                  <a:lnTo>
                    <a:pt x="787" y="431"/>
                  </a:lnTo>
                  <a:lnTo>
                    <a:pt x="250" y="355"/>
                  </a:lnTo>
                  <a:lnTo>
                    <a:pt x="229" y="355"/>
                  </a:lnTo>
                  <a:close/>
                  <a:moveTo>
                    <a:pt x="991" y="116"/>
                  </a:moveTo>
                  <a:lnTo>
                    <a:pt x="977" y="119"/>
                  </a:lnTo>
                  <a:lnTo>
                    <a:pt x="964" y="126"/>
                  </a:lnTo>
                  <a:lnTo>
                    <a:pt x="952" y="137"/>
                  </a:lnTo>
                  <a:lnTo>
                    <a:pt x="945" y="150"/>
                  </a:lnTo>
                  <a:lnTo>
                    <a:pt x="942" y="164"/>
                  </a:lnTo>
                  <a:lnTo>
                    <a:pt x="917" y="333"/>
                  </a:lnTo>
                  <a:lnTo>
                    <a:pt x="1487" y="413"/>
                  </a:lnTo>
                  <a:lnTo>
                    <a:pt x="1510" y="243"/>
                  </a:lnTo>
                  <a:lnTo>
                    <a:pt x="1510" y="228"/>
                  </a:lnTo>
                  <a:lnTo>
                    <a:pt x="1507" y="214"/>
                  </a:lnTo>
                  <a:lnTo>
                    <a:pt x="1500" y="202"/>
                  </a:lnTo>
                  <a:lnTo>
                    <a:pt x="1489" y="191"/>
                  </a:lnTo>
                  <a:lnTo>
                    <a:pt x="1476" y="182"/>
                  </a:lnTo>
                  <a:lnTo>
                    <a:pt x="1461" y="179"/>
                  </a:lnTo>
                  <a:lnTo>
                    <a:pt x="1006" y="116"/>
                  </a:lnTo>
                  <a:lnTo>
                    <a:pt x="991" y="116"/>
                  </a:lnTo>
                  <a:close/>
                  <a:moveTo>
                    <a:pt x="995" y="0"/>
                  </a:moveTo>
                  <a:lnTo>
                    <a:pt x="1022" y="2"/>
                  </a:lnTo>
                  <a:lnTo>
                    <a:pt x="1477" y="66"/>
                  </a:lnTo>
                  <a:lnTo>
                    <a:pt x="1504" y="71"/>
                  </a:lnTo>
                  <a:lnTo>
                    <a:pt x="1530" y="82"/>
                  </a:lnTo>
                  <a:lnTo>
                    <a:pt x="1552" y="94"/>
                  </a:lnTo>
                  <a:lnTo>
                    <a:pt x="1573" y="111"/>
                  </a:lnTo>
                  <a:lnTo>
                    <a:pt x="1591" y="133"/>
                  </a:lnTo>
                  <a:lnTo>
                    <a:pt x="1605" y="155"/>
                  </a:lnTo>
                  <a:lnTo>
                    <a:pt x="1617" y="180"/>
                  </a:lnTo>
                  <a:lnTo>
                    <a:pt x="1623" y="206"/>
                  </a:lnTo>
                  <a:lnTo>
                    <a:pt x="1626" y="232"/>
                  </a:lnTo>
                  <a:lnTo>
                    <a:pt x="1624" y="259"/>
                  </a:lnTo>
                  <a:lnTo>
                    <a:pt x="1600" y="430"/>
                  </a:lnTo>
                  <a:lnTo>
                    <a:pt x="2137" y="504"/>
                  </a:lnTo>
                  <a:lnTo>
                    <a:pt x="2169" y="511"/>
                  </a:lnTo>
                  <a:lnTo>
                    <a:pt x="2199" y="523"/>
                  </a:lnTo>
                  <a:lnTo>
                    <a:pt x="2226" y="539"/>
                  </a:lnTo>
                  <a:lnTo>
                    <a:pt x="2251" y="559"/>
                  </a:lnTo>
                  <a:lnTo>
                    <a:pt x="2272" y="583"/>
                  </a:lnTo>
                  <a:lnTo>
                    <a:pt x="2290" y="610"/>
                  </a:lnTo>
                  <a:lnTo>
                    <a:pt x="2303" y="640"/>
                  </a:lnTo>
                  <a:lnTo>
                    <a:pt x="2310" y="670"/>
                  </a:lnTo>
                  <a:lnTo>
                    <a:pt x="2313" y="701"/>
                  </a:lnTo>
                  <a:lnTo>
                    <a:pt x="2311" y="734"/>
                  </a:lnTo>
                  <a:lnTo>
                    <a:pt x="2276" y="985"/>
                  </a:lnTo>
                  <a:lnTo>
                    <a:pt x="1854" y="926"/>
                  </a:lnTo>
                  <a:lnTo>
                    <a:pt x="1854" y="1086"/>
                  </a:lnTo>
                  <a:lnTo>
                    <a:pt x="2141" y="1086"/>
                  </a:lnTo>
                  <a:lnTo>
                    <a:pt x="2141" y="3216"/>
                  </a:lnTo>
                  <a:lnTo>
                    <a:pt x="2139" y="3251"/>
                  </a:lnTo>
                  <a:lnTo>
                    <a:pt x="2130" y="3283"/>
                  </a:lnTo>
                  <a:lnTo>
                    <a:pt x="2117" y="3313"/>
                  </a:lnTo>
                  <a:lnTo>
                    <a:pt x="2100" y="3342"/>
                  </a:lnTo>
                  <a:lnTo>
                    <a:pt x="2078" y="3366"/>
                  </a:lnTo>
                  <a:lnTo>
                    <a:pt x="2053" y="3388"/>
                  </a:lnTo>
                  <a:lnTo>
                    <a:pt x="2025" y="3406"/>
                  </a:lnTo>
                  <a:lnTo>
                    <a:pt x="1995" y="3418"/>
                  </a:lnTo>
                  <a:lnTo>
                    <a:pt x="1961" y="3426"/>
                  </a:lnTo>
                  <a:lnTo>
                    <a:pt x="1927" y="3429"/>
                  </a:lnTo>
                  <a:lnTo>
                    <a:pt x="287" y="3429"/>
                  </a:lnTo>
                  <a:lnTo>
                    <a:pt x="252" y="3426"/>
                  </a:lnTo>
                  <a:lnTo>
                    <a:pt x="219" y="3418"/>
                  </a:lnTo>
                  <a:lnTo>
                    <a:pt x="189" y="3406"/>
                  </a:lnTo>
                  <a:lnTo>
                    <a:pt x="160" y="3388"/>
                  </a:lnTo>
                  <a:lnTo>
                    <a:pt x="135" y="3366"/>
                  </a:lnTo>
                  <a:lnTo>
                    <a:pt x="114" y="3342"/>
                  </a:lnTo>
                  <a:lnTo>
                    <a:pt x="96" y="3313"/>
                  </a:lnTo>
                  <a:lnTo>
                    <a:pt x="83" y="3284"/>
                  </a:lnTo>
                  <a:lnTo>
                    <a:pt x="76" y="3251"/>
                  </a:lnTo>
                  <a:lnTo>
                    <a:pt x="73" y="3216"/>
                  </a:lnTo>
                  <a:lnTo>
                    <a:pt x="73" y="1086"/>
                  </a:lnTo>
                  <a:lnTo>
                    <a:pt x="131" y="1086"/>
                  </a:lnTo>
                  <a:lnTo>
                    <a:pt x="137" y="1077"/>
                  </a:lnTo>
                  <a:lnTo>
                    <a:pt x="143" y="1069"/>
                  </a:lnTo>
                  <a:lnTo>
                    <a:pt x="480" y="734"/>
                  </a:lnTo>
                  <a:lnTo>
                    <a:pt x="0" y="667"/>
                  </a:lnTo>
                  <a:lnTo>
                    <a:pt x="35" y="416"/>
                  </a:lnTo>
                  <a:lnTo>
                    <a:pt x="43" y="383"/>
                  </a:lnTo>
                  <a:lnTo>
                    <a:pt x="54" y="353"/>
                  </a:lnTo>
                  <a:lnTo>
                    <a:pt x="71" y="327"/>
                  </a:lnTo>
                  <a:lnTo>
                    <a:pt x="91" y="302"/>
                  </a:lnTo>
                  <a:lnTo>
                    <a:pt x="115" y="282"/>
                  </a:lnTo>
                  <a:lnTo>
                    <a:pt x="141" y="265"/>
                  </a:lnTo>
                  <a:lnTo>
                    <a:pt x="170" y="252"/>
                  </a:lnTo>
                  <a:lnTo>
                    <a:pt x="201" y="244"/>
                  </a:lnTo>
                  <a:lnTo>
                    <a:pt x="233" y="241"/>
                  </a:lnTo>
                  <a:lnTo>
                    <a:pt x="266" y="243"/>
                  </a:lnTo>
                  <a:lnTo>
                    <a:pt x="803" y="317"/>
                  </a:lnTo>
                  <a:lnTo>
                    <a:pt x="828" y="147"/>
                  </a:lnTo>
                  <a:lnTo>
                    <a:pt x="833" y="122"/>
                  </a:lnTo>
                  <a:lnTo>
                    <a:pt x="844" y="97"/>
                  </a:lnTo>
                  <a:lnTo>
                    <a:pt x="856" y="73"/>
                  </a:lnTo>
                  <a:lnTo>
                    <a:pt x="875" y="53"/>
                  </a:lnTo>
                  <a:lnTo>
                    <a:pt x="895" y="35"/>
                  </a:lnTo>
                  <a:lnTo>
                    <a:pt x="917" y="20"/>
                  </a:lnTo>
                  <a:lnTo>
                    <a:pt x="942" y="10"/>
                  </a:lnTo>
                  <a:lnTo>
                    <a:pt x="968" y="3"/>
                  </a:lnTo>
                  <a:lnTo>
                    <a:pt x="9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9" name="Freeform 583"/>
            <p:cNvSpPr>
              <a:spLocks/>
            </p:cNvSpPr>
            <p:nvPr/>
          </p:nvSpPr>
          <p:spPr bwMode="auto">
            <a:xfrm>
              <a:off x="5530850" y="5260976"/>
              <a:ext cx="17463" cy="19050"/>
            </a:xfrm>
            <a:custGeom>
              <a:avLst/>
              <a:gdLst>
                <a:gd name="T0" fmla="*/ 58 w 116"/>
                <a:gd name="T1" fmla="*/ 0 h 115"/>
                <a:gd name="T2" fmla="*/ 76 w 116"/>
                <a:gd name="T3" fmla="*/ 3 h 115"/>
                <a:gd name="T4" fmla="*/ 92 w 116"/>
                <a:gd name="T5" fmla="*/ 11 h 115"/>
                <a:gd name="T6" fmla="*/ 105 w 116"/>
                <a:gd name="T7" fmla="*/ 24 h 115"/>
                <a:gd name="T8" fmla="*/ 112 w 116"/>
                <a:gd name="T9" fmla="*/ 39 h 115"/>
                <a:gd name="T10" fmla="*/ 116 w 116"/>
                <a:gd name="T11" fmla="*/ 58 h 115"/>
                <a:gd name="T12" fmla="*/ 112 w 116"/>
                <a:gd name="T13" fmla="*/ 76 h 115"/>
                <a:gd name="T14" fmla="*/ 105 w 116"/>
                <a:gd name="T15" fmla="*/ 91 h 115"/>
                <a:gd name="T16" fmla="*/ 92 w 116"/>
                <a:gd name="T17" fmla="*/ 103 h 115"/>
                <a:gd name="T18" fmla="*/ 76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3 h 115"/>
                <a:gd name="T26" fmla="*/ 12 w 116"/>
                <a:gd name="T27" fmla="*/ 91 h 115"/>
                <a:gd name="T28" fmla="*/ 4 w 116"/>
                <a:gd name="T29" fmla="*/ 76 h 115"/>
                <a:gd name="T30" fmla="*/ 0 w 116"/>
                <a:gd name="T31" fmla="*/ 58 h 115"/>
                <a:gd name="T32" fmla="*/ 4 w 116"/>
                <a:gd name="T33" fmla="*/ 39 h 115"/>
                <a:gd name="T34" fmla="*/ 12 w 116"/>
                <a:gd name="T35" fmla="*/ 24 h 115"/>
                <a:gd name="T36" fmla="*/ 24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2" y="39"/>
                  </a:lnTo>
                  <a:lnTo>
                    <a:pt x="116" y="58"/>
                  </a:lnTo>
                  <a:lnTo>
                    <a:pt x="112" y="76"/>
                  </a:lnTo>
                  <a:lnTo>
                    <a:pt x="105" y="91"/>
                  </a:lnTo>
                  <a:lnTo>
                    <a:pt x="92" y="103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3"/>
                  </a:lnTo>
                  <a:lnTo>
                    <a:pt x="12" y="91"/>
                  </a:lnTo>
                  <a:lnTo>
                    <a:pt x="4" y="76"/>
                  </a:lnTo>
                  <a:lnTo>
                    <a:pt x="0" y="58"/>
                  </a:lnTo>
                  <a:lnTo>
                    <a:pt x="4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0" name="Freeform 584"/>
            <p:cNvSpPr>
              <a:spLocks/>
            </p:cNvSpPr>
            <p:nvPr/>
          </p:nvSpPr>
          <p:spPr bwMode="auto">
            <a:xfrm>
              <a:off x="5530850" y="5316538"/>
              <a:ext cx="17463" cy="17463"/>
            </a:xfrm>
            <a:custGeom>
              <a:avLst/>
              <a:gdLst>
                <a:gd name="T0" fmla="*/ 58 w 116"/>
                <a:gd name="T1" fmla="*/ 0 h 114"/>
                <a:gd name="T2" fmla="*/ 76 w 116"/>
                <a:gd name="T3" fmla="*/ 3 h 114"/>
                <a:gd name="T4" fmla="*/ 92 w 116"/>
                <a:gd name="T5" fmla="*/ 11 h 114"/>
                <a:gd name="T6" fmla="*/ 105 w 116"/>
                <a:gd name="T7" fmla="*/ 23 h 114"/>
                <a:gd name="T8" fmla="*/ 112 w 116"/>
                <a:gd name="T9" fmla="*/ 39 h 114"/>
                <a:gd name="T10" fmla="*/ 116 w 116"/>
                <a:gd name="T11" fmla="*/ 57 h 114"/>
                <a:gd name="T12" fmla="*/ 112 w 116"/>
                <a:gd name="T13" fmla="*/ 75 h 114"/>
                <a:gd name="T14" fmla="*/ 105 w 116"/>
                <a:gd name="T15" fmla="*/ 91 h 114"/>
                <a:gd name="T16" fmla="*/ 92 w 116"/>
                <a:gd name="T17" fmla="*/ 104 h 114"/>
                <a:gd name="T18" fmla="*/ 76 w 116"/>
                <a:gd name="T19" fmla="*/ 111 h 114"/>
                <a:gd name="T20" fmla="*/ 58 w 116"/>
                <a:gd name="T21" fmla="*/ 114 h 114"/>
                <a:gd name="T22" fmla="*/ 40 w 116"/>
                <a:gd name="T23" fmla="*/ 111 h 114"/>
                <a:gd name="T24" fmla="*/ 24 w 116"/>
                <a:gd name="T25" fmla="*/ 104 h 114"/>
                <a:gd name="T26" fmla="*/ 12 w 116"/>
                <a:gd name="T27" fmla="*/ 91 h 114"/>
                <a:gd name="T28" fmla="*/ 4 w 116"/>
                <a:gd name="T29" fmla="*/ 75 h 114"/>
                <a:gd name="T30" fmla="*/ 0 w 116"/>
                <a:gd name="T31" fmla="*/ 57 h 114"/>
                <a:gd name="T32" fmla="*/ 4 w 116"/>
                <a:gd name="T33" fmla="*/ 39 h 114"/>
                <a:gd name="T34" fmla="*/ 12 w 116"/>
                <a:gd name="T35" fmla="*/ 23 h 114"/>
                <a:gd name="T36" fmla="*/ 24 w 116"/>
                <a:gd name="T37" fmla="*/ 11 h 114"/>
                <a:gd name="T38" fmla="*/ 40 w 116"/>
                <a:gd name="T39" fmla="*/ 3 h 114"/>
                <a:gd name="T40" fmla="*/ 58 w 116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4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3"/>
                  </a:lnTo>
                  <a:lnTo>
                    <a:pt x="112" y="39"/>
                  </a:lnTo>
                  <a:lnTo>
                    <a:pt x="116" y="57"/>
                  </a:lnTo>
                  <a:lnTo>
                    <a:pt x="112" y="75"/>
                  </a:lnTo>
                  <a:lnTo>
                    <a:pt x="105" y="91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1" name="Freeform 585"/>
            <p:cNvSpPr>
              <a:spLocks/>
            </p:cNvSpPr>
            <p:nvPr/>
          </p:nvSpPr>
          <p:spPr bwMode="auto">
            <a:xfrm>
              <a:off x="5557838" y="5233988"/>
              <a:ext cx="19050" cy="19050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4 h 115"/>
                <a:gd name="T4" fmla="*/ 92 w 115"/>
                <a:gd name="T5" fmla="*/ 12 h 115"/>
                <a:gd name="T6" fmla="*/ 104 w 115"/>
                <a:gd name="T7" fmla="*/ 24 h 115"/>
                <a:gd name="T8" fmla="*/ 112 w 115"/>
                <a:gd name="T9" fmla="*/ 40 h 115"/>
                <a:gd name="T10" fmla="*/ 115 w 115"/>
                <a:gd name="T11" fmla="*/ 58 h 115"/>
                <a:gd name="T12" fmla="*/ 112 w 115"/>
                <a:gd name="T13" fmla="*/ 76 h 115"/>
                <a:gd name="T14" fmla="*/ 104 w 115"/>
                <a:gd name="T15" fmla="*/ 92 h 115"/>
                <a:gd name="T16" fmla="*/ 92 w 115"/>
                <a:gd name="T17" fmla="*/ 104 h 115"/>
                <a:gd name="T18" fmla="*/ 76 w 115"/>
                <a:gd name="T19" fmla="*/ 112 h 115"/>
                <a:gd name="T20" fmla="*/ 58 w 115"/>
                <a:gd name="T21" fmla="*/ 115 h 115"/>
                <a:gd name="T22" fmla="*/ 40 w 115"/>
                <a:gd name="T23" fmla="*/ 112 h 115"/>
                <a:gd name="T24" fmla="*/ 24 w 115"/>
                <a:gd name="T25" fmla="*/ 104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40 h 115"/>
                <a:gd name="T34" fmla="*/ 11 w 115"/>
                <a:gd name="T35" fmla="*/ 24 h 115"/>
                <a:gd name="T36" fmla="*/ 24 w 115"/>
                <a:gd name="T37" fmla="*/ 12 h 115"/>
                <a:gd name="T38" fmla="*/ 40 w 115"/>
                <a:gd name="T39" fmla="*/ 4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4"/>
                  </a:lnTo>
                  <a:lnTo>
                    <a:pt x="92" y="12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2" name="Freeform 586"/>
            <p:cNvSpPr>
              <a:spLocks/>
            </p:cNvSpPr>
            <p:nvPr/>
          </p:nvSpPr>
          <p:spPr bwMode="auto">
            <a:xfrm>
              <a:off x="5613400" y="5233988"/>
              <a:ext cx="17463" cy="19050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4 h 115"/>
                <a:gd name="T4" fmla="*/ 91 w 115"/>
                <a:gd name="T5" fmla="*/ 12 h 115"/>
                <a:gd name="T6" fmla="*/ 104 w 115"/>
                <a:gd name="T7" fmla="*/ 24 h 115"/>
                <a:gd name="T8" fmla="*/ 112 w 115"/>
                <a:gd name="T9" fmla="*/ 40 h 115"/>
                <a:gd name="T10" fmla="*/ 115 w 115"/>
                <a:gd name="T11" fmla="*/ 58 h 115"/>
                <a:gd name="T12" fmla="*/ 112 w 115"/>
                <a:gd name="T13" fmla="*/ 76 h 115"/>
                <a:gd name="T14" fmla="*/ 104 w 115"/>
                <a:gd name="T15" fmla="*/ 92 h 115"/>
                <a:gd name="T16" fmla="*/ 91 w 115"/>
                <a:gd name="T17" fmla="*/ 104 h 115"/>
                <a:gd name="T18" fmla="*/ 75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3 w 115"/>
                <a:gd name="T25" fmla="*/ 104 h 115"/>
                <a:gd name="T26" fmla="*/ 11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40 h 115"/>
                <a:gd name="T34" fmla="*/ 11 w 115"/>
                <a:gd name="T35" fmla="*/ 24 h 115"/>
                <a:gd name="T36" fmla="*/ 23 w 115"/>
                <a:gd name="T37" fmla="*/ 12 h 115"/>
                <a:gd name="T38" fmla="*/ 39 w 115"/>
                <a:gd name="T39" fmla="*/ 4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4"/>
                  </a:lnTo>
                  <a:lnTo>
                    <a:pt x="91" y="12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2"/>
                  </a:lnTo>
                  <a:lnTo>
                    <a:pt x="91" y="104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3" name="Freeform 587"/>
            <p:cNvSpPr>
              <a:spLocks/>
            </p:cNvSpPr>
            <p:nvPr/>
          </p:nvSpPr>
          <p:spPr bwMode="auto">
            <a:xfrm>
              <a:off x="5557838" y="5289551"/>
              <a:ext cx="19050" cy="17463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2 h 114"/>
                <a:gd name="T4" fmla="*/ 92 w 115"/>
                <a:gd name="T5" fmla="*/ 11 h 114"/>
                <a:gd name="T6" fmla="*/ 104 w 115"/>
                <a:gd name="T7" fmla="*/ 23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0 h 114"/>
                <a:gd name="T16" fmla="*/ 92 w 115"/>
                <a:gd name="T17" fmla="*/ 103 h 114"/>
                <a:gd name="T18" fmla="*/ 76 w 115"/>
                <a:gd name="T19" fmla="*/ 111 h 114"/>
                <a:gd name="T20" fmla="*/ 58 w 115"/>
                <a:gd name="T21" fmla="*/ 114 h 114"/>
                <a:gd name="T22" fmla="*/ 40 w 115"/>
                <a:gd name="T23" fmla="*/ 111 h 114"/>
                <a:gd name="T24" fmla="*/ 24 w 115"/>
                <a:gd name="T25" fmla="*/ 103 h 114"/>
                <a:gd name="T26" fmla="*/ 11 w 115"/>
                <a:gd name="T27" fmla="*/ 90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1 w 115"/>
                <a:gd name="T35" fmla="*/ 23 h 114"/>
                <a:gd name="T36" fmla="*/ 24 w 115"/>
                <a:gd name="T37" fmla="*/ 11 h 114"/>
                <a:gd name="T38" fmla="*/ 40 w 115"/>
                <a:gd name="T39" fmla="*/ 2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2"/>
                  </a:lnTo>
                  <a:lnTo>
                    <a:pt x="92" y="11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2" y="103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4" name="Freeform 588"/>
            <p:cNvSpPr>
              <a:spLocks/>
            </p:cNvSpPr>
            <p:nvPr/>
          </p:nvSpPr>
          <p:spPr bwMode="auto">
            <a:xfrm>
              <a:off x="5613400" y="5289551"/>
              <a:ext cx="17463" cy="17463"/>
            </a:xfrm>
            <a:custGeom>
              <a:avLst/>
              <a:gdLst>
                <a:gd name="T0" fmla="*/ 57 w 115"/>
                <a:gd name="T1" fmla="*/ 0 h 114"/>
                <a:gd name="T2" fmla="*/ 75 w 115"/>
                <a:gd name="T3" fmla="*/ 2 h 114"/>
                <a:gd name="T4" fmla="*/ 91 w 115"/>
                <a:gd name="T5" fmla="*/ 11 h 114"/>
                <a:gd name="T6" fmla="*/ 104 w 115"/>
                <a:gd name="T7" fmla="*/ 23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0 h 114"/>
                <a:gd name="T16" fmla="*/ 91 w 115"/>
                <a:gd name="T17" fmla="*/ 103 h 114"/>
                <a:gd name="T18" fmla="*/ 75 w 115"/>
                <a:gd name="T19" fmla="*/ 111 h 114"/>
                <a:gd name="T20" fmla="*/ 57 w 115"/>
                <a:gd name="T21" fmla="*/ 114 h 114"/>
                <a:gd name="T22" fmla="*/ 39 w 115"/>
                <a:gd name="T23" fmla="*/ 111 h 114"/>
                <a:gd name="T24" fmla="*/ 23 w 115"/>
                <a:gd name="T25" fmla="*/ 103 h 114"/>
                <a:gd name="T26" fmla="*/ 11 w 115"/>
                <a:gd name="T27" fmla="*/ 90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1 w 115"/>
                <a:gd name="T35" fmla="*/ 23 h 114"/>
                <a:gd name="T36" fmla="*/ 23 w 115"/>
                <a:gd name="T37" fmla="*/ 11 h 114"/>
                <a:gd name="T38" fmla="*/ 39 w 115"/>
                <a:gd name="T39" fmla="*/ 2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5" y="2"/>
                  </a:lnTo>
                  <a:lnTo>
                    <a:pt x="91" y="11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5" name="Freeform 589"/>
            <p:cNvSpPr>
              <a:spLocks/>
            </p:cNvSpPr>
            <p:nvPr/>
          </p:nvSpPr>
          <p:spPr bwMode="auto">
            <a:xfrm>
              <a:off x="5586413" y="5260976"/>
              <a:ext cx="17463" cy="19050"/>
            </a:xfrm>
            <a:custGeom>
              <a:avLst/>
              <a:gdLst>
                <a:gd name="T0" fmla="*/ 57 w 114"/>
                <a:gd name="T1" fmla="*/ 0 h 115"/>
                <a:gd name="T2" fmla="*/ 75 w 114"/>
                <a:gd name="T3" fmla="*/ 3 h 115"/>
                <a:gd name="T4" fmla="*/ 91 w 114"/>
                <a:gd name="T5" fmla="*/ 11 h 115"/>
                <a:gd name="T6" fmla="*/ 103 w 114"/>
                <a:gd name="T7" fmla="*/ 24 h 115"/>
                <a:gd name="T8" fmla="*/ 111 w 114"/>
                <a:gd name="T9" fmla="*/ 39 h 115"/>
                <a:gd name="T10" fmla="*/ 114 w 114"/>
                <a:gd name="T11" fmla="*/ 58 h 115"/>
                <a:gd name="T12" fmla="*/ 111 w 114"/>
                <a:gd name="T13" fmla="*/ 76 h 115"/>
                <a:gd name="T14" fmla="*/ 103 w 114"/>
                <a:gd name="T15" fmla="*/ 91 h 115"/>
                <a:gd name="T16" fmla="*/ 91 w 114"/>
                <a:gd name="T17" fmla="*/ 103 h 115"/>
                <a:gd name="T18" fmla="*/ 75 w 114"/>
                <a:gd name="T19" fmla="*/ 112 h 115"/>
                <a:gd name="T20" fmla="*/ 57 w 114"/>
                <a:gd name="T21" fmla="*/ 115 h 115"/>
                <a:gd name="T22" fmla="*/ 38 w 114"/>
                <a:gd name="T23" fmla="*/ 112 h 115"/>
                <a:gd name="T24" fmla="*/ 23 w 114"/>
                <a:gd name="T25" fmla="*/ 103 h 115"/>
                <a:gd name="T26" fmla="*/ 11 w 114"/>
                <a:gd name="T27" fmla="*/ 91 h 115"/>
                <a:gd name="T28" fmla="*/ 2 w 114"/>
                <a:gd name="T29" fmla="*/ 76 h 115"/>
                <a:gd name="T30" fmla="*/ 0 w 114"/>
                <a:gd name="T31" fmla="*/ 58 h 115"/>
                <a:gd name="T32" fmla="*/ 2 w 114"/>
                <a:gd name="T33" fmla="*/ 39 h 115"/>
                <a:gd name="T34" fmla="*/ 11 w 114"/>
                <a:gd name="T35" fmla="*/ 24 h 115"/>
                <a:gd name="T36" fmla="*/ 23 w 114"/>
                <a:gd name="T37" fmla="*/ 11 h 115"/>
                <a:gd name="T38" fmla="*/ 38 w 114"/>
                <a:gd name="T39" fmla="*/ 3 h 115"/>
                <a:gd name="T40" fmla="*/ 57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4"/>
                  </a:lnTo>
                  <a:lnTo>
                    <a:pt x="111" y="39"/>
                  </a:lnTo>
                  <a:lnTo>
                    <a:pt x="114" y="58"/>
                  </a:lnTo>
                  <a:lnTo>
                    <a:pt x="111" y="76"/>
                  </a:lnTo>
                  <a:lnTo>
                    <a:pt x="103" y="91"/>
                  </a:lnTo>
                  <a:lnTo>
                    <a:pt x="91" y="103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6" name="Freeform 590"/>
            <p:cNvSpPr>
              <a:spLocks/>
            </p:cNvSpPr>
            <p:nvPr/>
          </p:nvSpPr>
          <p:spPr bwMode="auto">
            <a:xfrm>
              <a:off x="5640388" y="5260976"/>
              <a:ext cx="17463" cy="19050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0 w 115"/>
                <a:gd name="T5" fmla="*/ 11 h 115"/>
                <a:gd name="T6" fmla="*/ 103 w 115"/>
                <a:gd name="T7" fmla="*/ 24 h 115"/>
                <a:gd name="T8" fmla="*/ 112 w 115"/>
                <a:gd name="T9" fmla="*/ 39 h 115"/>
                <a:gd name="T10" fmla="*/ 115 w 115"/>
                <a:gd name="T11" fmla="*/ 58 h 115"/>
                <a:gd name="T12" fmla="*/ 112 w 115"/>
                <a:gd name="T13" fmla="*/ 76 h 115"/>
                <a:gd name="T14" fmla="*/ 103 w 115"/>
                <a:gd name="T15" fmla="*/ 91 h 115"/>
                <a:gd name="T16" fmla="*/ 90 w 115"/>
                <a:gd name="T17" fmla="*/ 103 h 115"/>
                <a:gd name="T18" fmla="*/ 75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3 w 115"/>
                <a:gd name="T25" fmla="*/ 103 h 115"/>
                <a:gd name="T26" fmla="*/ 10 w 115"/>
                <a:gd name="T27" fmla="*/ 91 h 115"/>
                <a:gd name="T28" fmla="*/ 2 w 115"/>
                <a:gd name="T29" fmla="*/ 76 h 115"/>
                <a:gd name="T30" fmla="*/ 0 w 115"/>
                <a:gd name="T31" fmla="*/ 58 h 115"/>
                <a:gd name="T32" fmla="*/ 2 w 115"/>
                <a:gd name="T33" fmla="*/ 39 h 115"/>
                <a:gd name="T34" fmla="*/ 10 w 115"/>
                <a:gd name="T35" fmla="*/ 24 h 115"/>
                <a:gd name="T36" fmla="*/ 23 w 115"/>
                <a:gd name="T37" fmla="*/ 11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4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3" y="91"/>
                  </a:lnTo>
                  <a:lnTo>
                    <a:pt x="90" y="103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3"/>
                  </a:lnTo>
                  <a:lnTo>
                    <a:pt x="10" y="91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7" name="Freeform 591"/>
            <p:cNvSpPr>
              <a:spLocks/>
            </p:cNvSpPr>
            <p:nvPr/>
          </p:nvSpPr>
          <p:spPr bwMode="auto">
            <a:xfrm>
              <a:off x="5586413" y="5316538"/>
              <a:ext cx="17463" cy="17463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3 h 114"/>
                <a:gd name="T4" fmla="*/ 91 w 114"/>
                <a:gd name="T5" fmla="*/ 11 h 114"/>
                <a:gd name="T6" fmla="*/ 103 w 114"/>
                <a:gd name="T7" fmla="*/ 23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3 w 114"/>
                <a:gd name="T15" fmla="*/ 91 h 114"/>
                <a:gd name="T16" fmla="*/ 91 w 114"/>
                <a:gd name="T17" fmla="*/ 104 h 114"/>
                <a:gd name="T18" fmla="*/ 75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3 w 114"/>
                <a:gd name="T25" fmla="*/ 104 h 114"/>
                <a:gd name="T26" fmla="*/ 11 w 114"/>
                <a:gd name="T27" fmla="*/ 91 h 114"/>
                <a:gd name="T28" fmla="*/ 2 w 114"/>
                <a:gd name="T29" fmla="*/ 75 h 114"/>
                <a:gd name="T30" fmla="*/ 0 w 114"/>
                <a:gd name="T31" fmla="*/ 57 h 114"/>
                <a:gd name="T32" fmla="*/ 2 w 114"/>
                <a:gd name="T33" fmla="*/ 39 h 114"/>
                <a:gd name="T34" fmla="*/ 11 w 114"/>
                <a:gd name="T35" fmla="*/ 23 h 114"/>
                <a:gd name="T36" fmla="*/ 23 w 114"/>
                <a:gd name="T37" fmla="*/ 11 h 114"/>
                <a:gd name="T38" fmla="*/ 38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3" y="91"/>
                  </a:lnTo>
                  <a:lnTo>
                    <a:pt x="91" y="104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8" name="Freeform 592"/>
            <p:cNvSpPr>
              <a:spLocks/>
            </p:cNvSpPr>
            <p:nvPr/>
          </p:nvSpPr>
          <p:spPr bwMode="auto">
            <a:xfrm>
              <a:off x="5640388" y="5316538"/>
              <a:ext cx="17463" cy="17463"/>
            </a:xfrm>
            <a:custGeom>
              <a:avLst/>
              <a:gdLst>
                <a:gd name="T0" fmla="*/ 57 w 115"/>
                <a:gd name="T1" fmla="*/ 0 h 114"/>
                <a:gd name="T2" fmla="*/ 75 w 115"/>
                <a:gd name="T3" fmla="*/ 3 h 114"/>
                <a:gd name="T4" fmla="*/ 90 w 115"/>
                <a:gd name="T5" fmla="*/ 11 h 114"/>
                <a:gd name="T6" fmla="*/ 103 w 115"/>
                <a:gd name="T7" fmla="*/ 23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3 w 115"/>
                <a:gd name="T15" fmla="*/ 91 h 114"/>
                <a:gd name="T16" fmla="*/ 90 w 115"/>
                <a:gd name="T17" fmla="*/ 104 h 114"/>
                <a:gd name="T18" fmla="*/ 75 w 115"/>
                <a:gd name="T19" fmla="*/ 111 h 114"/>
                <a:gd name="T20" fmla="*/ 57 w 115"/>
                <a:gd name="T21" fmla="*/ 114 h 114"/>
                <a:gd name="T22" fmla="*/ 39 w 115"/>
                <a:gd name="T23" fmla="*/ 111 h 114"/>
                <a:gd name="T24" fmla="*/ 23 w 115"/>
                <a:gd name="T25" fmla="*/ 104 h 114"/>
                <a:gd name="T26" fmla="*/ 10 w 115"/>
                <a:gd name="T27" fmla="*/ 91 h 114"/>
                <a:gd name="T28" fmla="*/ 2 w 115"/>
                <a:gd name="T29" fmla="*/ 75 h 114"/>
                <a:gd name="T30" fmla="*/ 0 w 115"/>
                <a:gd name="T31" fmla="*/ 57 h 114"/>
                <a:gd name="T32" fmla="*/ 2 w 115"/>
                <a:gd name="T33" fmla="*/ 39 h 114"/>
                <a:gd name="T34" fmla="*/ 10 w 115"/>
                <a:gd name="T35" fmla="*/ 23 h 114"/>
                <a:gd name="T36" fmla="*/ 23 w 115"/>
                <a:gd name="T37" fmla="*/ 11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3" y="91"/>
                  </a:lnTo>
                  <a:lnTo>
                    <a:pt x="90" y="104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3" y="104"/>
                  </a:lnTo>
                  <a:lnTo>
                    <a:pt x="10" y="91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9" name="Freeform 593"/>
            <p:cNvSpPr>
              <a:spLocks/>
            </p:cNvSpPr>
            <p:nvPr/>
          </p:nvSpPr>
          <p:spPr bwMode="auto">
            <a:xfrm>
              <a:off x="5667375" y="5233988"/>
              <a:ext cx="19050" cy="19050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4 h 115"/>
                <a:gd name="T4" fmla="*/ 92 w 115"/>
                <a:gd name="T5" fmla="*/ 12 h 115"/>
                <a:gd name="T6" fmla="*/ 105 w 115"/>
                <a:gd name="T7" fmla="*/ 24 h 115"/>
                <a:gd name="T8" fmla="*/ 112 w 115"/>
                <a:gd name="T9" fmla="*/ 40 h 115"/>
                <a:gd name="T10" fmla="*/ 115 w 115"/>
                <a:gd name="T11" fmla="*/ 58 h 115"/>
                <a:gd name="T12" fmla="*/ 112 w 115"/>
                <a:gd name="T13" fmla="*/ 76 h 115"/>
                <a:gd name="T14" fmla="*/ 105 w 115"/>
                <a:gd name="T15" fmla="*/ 92 h 115"/>
                <a:gd name="T16" fmla="*/ 92 w 115"/>
                <a:gd name="T17" fmla="*/ 104 h 115"/>
                <a:gd name="T18" fmla="*/ 76 w 115"/>
                <a:gd name="T19" fmla="*/ 112 h 115"/>
                <a:gd name="T20" fmla="*/ 58 w 115"/>
                <a:gd name="T21" fmla="*/ 115 h 115"/>
                <a:gd name="T22" fmla="*/ 40 w 115"/>
                <a:gd name="T23" fmla="*/ 112 h 115"/>
                <a:gd name="T24" fmla="*/ 25 w 115"/>
                <a:gd name="T25" fmla="*/ 104 h 115"/>
                <a:gd name="T26" fmla="*/ 12 w 115"/>
                <a:gd name="T27" fmla="*/ 92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40 h 115"/>
                <a:gd name="T34" fmla="*/ 12 w 115"/>
                <a:gd name="T35" fmla="*/ 24 h 115"/>
                <a:gd name="T36" fmla="*/ 25 w 115"/>
                <a:gd name="T37" fmla="*/ 12 h 115"/>
                <a:gd name="T38" fmla="*/ 40 w 115"/>
                <a:gd name="T39" fmla="*/ 4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4"/>
                  </a:lnTo>
                  <a:lnTo>
                    <a:pt x="92" y="12"/>
                  </a:lnTo>
                  <a:lnTo>
                    <a:pt x="105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5" y="92"/>
                  </a:lnTo>
                  <a:lnTo>
                    <a:pt x="92" y="104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5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0" name="Freeform 594"/>
            <p:cNvSpPr>
              <a:spLocks/>
            </p:cNvSpPr>
            <p:nvPr/>
          </p:nvSpPr>
          <p:spPr bwMode="auto">
            <a:xfrm>
              <a:off x="5722938" y="5233988"/>
              <a:ext cx="17463" cy="19050"/>
            </a:xfrm>
            <a:custGeom>
              <a:avLst/>
              <a:gdLst>
                <a:gd name="T0" fmla="*/ 56 w 114"/>
                <a:gd name="T1" fmla="*/ 0 h 115"/>
                <a:gd name="T2" fmla="*/ 76 w 114"/>
                <a:gd name="T3" fmla="*/ 4 h 115"/>
                <a:gd name="T4" fmla="*/ 91 w 114"/>
                <a:gd name="T5" fmla="*/ 12 h 115"/>
                <a:gd name="T6" fmla="*/ 103 w 114"/>
                <a:gd name="T7" fmla="*/ 24 h 115"/>
                <a:gd name="T8" fmla="*/ 112 w 114"/>
                <a:gd name="T9" fmla="*/ 40 h 115"/>
                <a:gd name="T10" fmla="*/ 114 w 114"/>
                <a:gd name="T11" fmla="*/ 58 h 115"/>
                <a:gd name="T12" fmla="*/ 112 w 114"/>
                <a:gd name="T13" fmla="*/ 76 h 115"/>
                <a:gd name="T14" fmla="*/ 103 w 114"/>
                <a:gd name="T15" fmla="*/ 92 h 115"/>
                <a:gd name="T16" fmla="*/ 91 w 114"/>
                <a:gd name="T17" fmla="*/ 104 h 115"/>
                <a:gd name="T18" fmla="*/ 76 w 114"/>
                <a:gd name="T19" fmla="*/ 112 h 115"/>
                <a:gd name="T20" fmla="*/ 56 w 114"/>
                <a:gd name="T21" fmla="*/ 115 h 115"/>
                <a:gd name="T22" fmla="*/ 38 w 114"/>
                <a:gd name="T23" fmla="*/ 112 h 115"/>
                <a:gd name="T24" fmla="*/ 23 w 114"/>
                <a:gd name="T25" fmla="*/ 104 h 115"/>
                <a:gd name="T26" fmla="*/ 11 w 114"/>
                <a:gd name="T27" fmla="*/ 92 h 115"/>
                <a:gd name="T28" fmla="*/ 2 w 114"/>
                <a:gd name="T29" fmla="*/ 76 h 115"/>
                <a:gd name="T30" fmla="*/ 0 w 114"/>
                <a:gd name="T31" fmla="*/ 58 h 115"/>
                <a:gd name="T32" fmla="*/ 2 w 114"/>
                <a:gd name="T33" fmla="*/ 40 h 115"/>
                <a:gd name="T34" fmla="*/ 11 w 114"/>
                <a:gd name="T35" fmla="*/ 24 h 115"/>
                <a:gd name="T36" fmla="*/ 23 w 114"/>
                <a:gd name="T37" fmla="*/ 12 h 115"/>
                <a:gd name="T38" fmla="*/ 38 w 114"/>
                <a:gd name="T39" fmla="*/ 4 h 115"/>
                <a:gd name="T40" fmla="*/ 56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6" y="0"/>
                  </a:moveTo>
                  <a:lnTo>
                    <a:pt x="76" y="4"/>
                  </a:lnTo>
                  <a:lnTo>
                    <a:pt x="91" y="12"/>
                  </a:lnTo>
                  <a:lnTo>
                    <a:pt x="103" y="24"/>
                  </a:lnTo>
                  <a:lnTo>
                    <a:pt x="112" y="40"/>
                  </a:lnTo>
                  <a:lnTo>
                    <a:pt x="114" y="58"/>
                  </a:lnTo>
                  <a:lnTo>
                    <a:pt x="112" y="76"/>
                  </a:lnTo>
                  <a:lnTo>
                    <a:pt x="103" y="92"/>
                  </a:lnTo>
                  <a:lnTo>
                    <a:pt x="91" y="104"/>
                  </a:lnTo>
                  <a:lnTo>
                    <a:pt x="76" y="112"/>
                  </a:lnTo>
                  <a:lnTo>
                    <a:pt x="56" y="115"/>
                  </a:lnTo>
                  <a:lnTo>
                    <a:pt x="38" y="112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8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1" name="Freeform 595"/>
            <p:cNvSpPr>
              <a:spLocks/>
            </p:cNvSpPr>
            <p:nvPr/>
          </p:nvSpPr>
          <p:spPr bwMode="auto">
            <a:xfrm>
              <a:off x="5667375" y="5289551"/>
              <a:ext cx="19050" cy="17463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2 h 114"/>
                <a:gd name="T4" fmla="*/ 92 w 115"/>
                <a:gd name="T5" fmla="*/ 11 h 114"/>
                <a:gd name="T6" fmla="*/ 105 w 115"/>
                <a:gd name="T7" fmla="*/ 23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5 w 115"/>
                <a:gd name="T15" fmla="*/ 90 h 114"/>
                <a:gd name="T16" fmla="*/ 92 w 115"/>
                <a:gd name="T17" fmla="*/ 103 h 114"/>
                <a:gd name="T18" fmla="*/ 76 w 115"/>
                <a:gd name="T19" fmla="*/ 111 h 114"/>
                <a:gd name="T20" fmla="*/ 58 w 115"/>
                <a:gd name="T21" fmla="*/ 114 h 114"/>
                <a:gd name="T22" fmla="*/ 40 w 115"/>
                <a:gd name="T23" fmla="*/ 111 h 114"/>
                <a:gd name="T24" fmla="*/ 25 w 115"/>
                <a:gd name="T25" fmla="*/ 103 h 114"/>
                <a:gd name="T26" fmla="*/ 12 w 115"/>
                <a:gd name="T27" fmla="*/ 90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2 w 115"/>
                <a:gd name="T35" fmla="*/ 23 h 114"/>
                <a:gd name="T36" fmla="*/ 25 w 115"/>
                <a:gd name="T37" fmla="*/ 11 h 114"/>
                <a:gd name="T38" fmla="*/ 40 w 115"/>
                <a:gd name="T39" fmla="*/ 2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2"/>
                  </a:lnTo>
                  <a:lnTo>
                    <a:pt x="92" y="11"/>
                  </a:lnTo>
                  <a:lnTo>
                    <a:pt x="105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5" y="90"/>
                  </a:lnTo>
                  <a:lnTo>
                    <a:pt x="92" y="103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5" y="103"/>
                  </a:lnTo>
                  <a:lnTo>
                    <a:pt x="12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5" y="11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2" name="Freeform 596"/>
            <p:cNvSpPr>
              <a:spLocks/>
            </p:cNvSpPr>
            <p:nvPr/>
          </p:nvSpPr>
          <p:spPr bwMode="auto">
            <a:xfrm>
              <a:off x="5722938" y="5289551"/>
              <a:ext cx="17463" cy="17463"/>
            </a:xfrm>
            <a:custGeom>
              <a:avLst/>
              <a:gdLst>
                <a:gd name="T0" fmla="*/ 56 w 114"/>
                <a:gd name="T1" fmla="*/ 0 h 114"/>
                <a:gd name="T2" fmla="*/ 76 w 114"/>
                <a:gd name="T3" fmla="*/ 2 h 114"/>
                <a:gd name="T4" fmla="*/ 91 w 114"/>
                <a:gd name="T5" fmla="*/ 11 h 114"/>
                <a:gd name="T6" fmla="*/ 103 w 114"/>
                <a:gd name="T7" fmla="*/ 23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3 w 114"/>
                <a:gd name="T15" fmla="*/ 90 h 114"/>
                <a:gd name="T16" fmla="*/ 91 w 114"/>
                <a:gd name="T17" fmla="*/ 103 h 114"/>
                <a:gd name="T18" fmla="*/ 76 w 114"/>
                <a:gd name="T19" fmla="*/ 111 h 114"/>
                <a:gd name="T20" fmla="*/ 56 w 114"/>
                <a:gd name="T21" fmla="*/ 114 h 114"/>
                <a:gd name="T22" fmla="*/ 38 w 114"/>
                <a:gd name="T23" fmla="*/ 111 h 114"/>
                <a:gd name="T24" fmla="*/ 23 w 114"/>
                <a:gd name="T25" fmla="*/ 103 h 114"/>
                <a:gd name="T26" fmla="*/ 11 w 114"/>
                <a:gd name="T27" fmla="*/ 90 h 114"/>
                <a:gd name="T28" fmla="*/ 2 w 114"/>
                <a:gd name="T29" fmla="*/ 75 h 114"/>
                <a:gd name="T30" fmla="*/ 0 w 114"/>
                <a:gd name="T31" fmla="*/ 57 h 114"/>
                <a:gd name="T32" fmla="*/ 2 w 114"/>
                <a:gd name="T33" fmla="*/ 39 h 114"/>
                <a:gd name="T34" fmla="*/ 11 w 114"/>
                <a:gd name="T35" fmla="*/ 23 h 114"/>
                <a:gd name="T36" fmla="*/ 23 w 114"/>
                <a:gd name="T37" fmla="*/ 11 h 114"/>
                <a:gd name="T38" fmla="*/ 38 w 114"/>
                <a:gd name="T39" fmla="*/ 2 h 114"/>
                <a:gd name="T40" fmla="*/ 56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6" y="0"/>
                  </a:moveTo>
                  <a:lnTo>
                    <a:pt x="76" y="2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3" y="90"/>
                  </a:lnTo>
                  <a:lnTo>
                    <a:pt x="91" y="103"/>
                  </a:lnTo>
                  <a:lnTo>
                    <a:pt x="76" y="111"/>
                  </a:lnTo>
                  <a:lnTo>
                    <a:pt x="56" y="114"/>
                  </a:lnTo>
                  <a:lnTo>
                    <a:pt x="38" y="111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3" name="Freeform 597"/>
            <p:cNvSpPr>
              <a:spLocks/>
            </p:cNvSpPr>
            <p:nvPr/>
          </p:nvSpPr>
          <p:spPr bwMode="auto">
            <a:xfrm>
              <a:off x="5694363" y="5260976"/>
              <a:ext cx="19050" cy="19050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2 w 115"/>
                <a:gd name="T5" fmla="*/ 11 h 115"/>
                <a:gd name="T6" fmla="*/ 104 w 115"/>
                <a:gd name="T7" fmla="*/ 24 h 115"/>
                <a:gd name="T8" fmla="*/ 112 w 115"/>
                <a:gd name="T9" fmla="*/ 39 h 115"/>
                <a:gd name="T10" fmla="*/ 115 w 115"/>
                <a:gd name="T11" fmla="*/ 58 h 115"/>
                <a:gd name="T12" fmla="*/ 112 w 115"/>
                <a:gd name="T13" fmla="*/ 76 h 115"/>
                <a:gd name="T14" fmla="*/ 104 w 115"/>
                <a:gd name="T15" fmla="*/ 91 h 115"/>
                <a:gd name="T16" fmla="*/ 92 w 115"/>
                <a:gd name="T17" fmla="*/ 103 h 115"/>
                <a:gd name="T18" fmla="*/ 76 w 115"/>
                <a:gd name="T19" fmla="*/ 112 h 115"/>
                <a:gd name="T20" fmla="*/ 58 w 115"/>
                <a:gd name="T21" fmla="*/ 115 h 115"/>
                <a:gd name="T22" fmla="*/ 40 w 115"/>
                <a:gd name="T23" fmla="*/ 112 h 115"/>
                <a:gd name="T24" fmla="*/ 24 w 115"/>
                <a:gd name="T25" fmla="*/ 103 h 115"/>
                <a:gd name="T26" fmla="*/ 11 w 115"/>
                <a:gd name="T27" fmla="*/ 91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9 h 115"/>
                <a:gd name="T34" fmla="*/ 11 w 115"/>
                <a:gd name="T35" fmla="*/ 24 h 115"/>
                <a:gd name="T36" fmla="*/ 24 w 115"/>
                <a:gd name="T37" fmla="*/ 11 h 115"/>
                <a:gd name="T38" fmla="*/ 40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1"/>
                  </a:lnTo>
                  <a:lnTo>
                    <a:pt x="92" y="103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3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4" name="Freeform 598"/>
            <p:cNvSpPr>
              <a:spLocks/>
            </p:cNvSpPr>
            <p:nvPr/>
          </p:nvSpPr>
          <p:spPr bwMode="auto">
            <a:xfrm>
              <a:off x="5749925" y="5260976"/>
              <a:ext cx="17463" cy="19050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1 w 115"/>
                <a:gd name="T5" fmla="*/ 11 h 115"/>
                <a:gd name="T6" fmla="*/ 104 w 115"/>
                <a:gd name="T7" fmla="*/ 24 h 115"/>
                <a:gd name="T8" fmla="*/ 112 w 115"/>
                <a:gd name="T9" fmla="*/ 39 h 115"/>
                <a:gd name="T10" fmla="*/ 115 w 115"/>
                <a:gd name="T11" fmla="*/ 58 h 115"/>
                <a:gd name="T12" fmla="*/ 112 w 115"/>
                <a:gd name="T13" fmla="*/ 76 h 115"/>
                <a:gd name="T14" fmla="*/ 104 w 115"/>
                <a:gd name="T15" fmla="*/ 91 h 115"/>
                <a:gd name="T16" fmla="*/ 91 w 115"/>
                <a:gd name="T17" fmla="*/ 103 h 115"/>
                <a:gd name="T18" fmla="*/ 75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3 w 115"/>
                <a:gd name="T25" fmla="*/ 103 h 115"/>
                <a:gd name="T26" fmla="*/ 11 w 115"/>
                <a:gd name="T27" fmla="*/ 91 h 115"/>
                <a:gd name="T28" fmla="*/ 3 w 115"/>
                <a:gd name="T29" fmla="*/ 76 h 115"/>
                <a:gd name="T30" fmla="*/ 0 w 115"/>
                <a:gd name="T31" fmla="*/ 58 h 115"/>
                <a:gd name="T32" fmla="*/ 3 w 115"/>
                <a:gd name="T33" fmla="*/ 39 h 115"/>
                <a:gd name="T34" fmla="*/ 11 w 115"/>
                <a:gd name="T35" fmla="*/ 24 h 115"/>
                <a:gd name="T36" fmla="*/ 23 w 115"/>
                <a:gd name="T37" fmla="*/ 11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1"/>
                  </a:lnTo>
                  <a:lnTo>
                    <a:pt x="91" y="103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5" name="Freeform 599"/>
            <p:cNvSpPr>
              <a:spLocks/>
            </p:cNvSpPr>
            <p:nvPr/>
          </p:nvSpPr>
          <p:spPr bwMode="auto">
            <a:xfrm>
              <a:off x="5694363" y="5316538"/>
              <a:ext cx="19050" cy="17463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1 h 114"/>
                <a:gd name="T6" fmla="*/ 104 w 115"/>
                <a:gd name="T7" fmla="*/ 23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1 h 114"/>
                <a:gd name="T16" fmla="*/ 92 w 115"/>
                <a:gd name="T17" fmla="*/ 104 h 114"/>
                <a:gd name="T18" fmla="*/ 76 w 115"/>
                <a:gd name="T19" fmla="*/ 111 h 114"/>
                <a:gd name="T20" fmla="*/ 58 w 115"/>
                <a:gd name="T21" fmla="*/ 114 h 114"/>
                <a:gd name="T22" fmla="*/ 40 w 115"/>
                <a:gd name="T23" fmla="*/ 111 h 114"/>
                <a:gd name="T24" fmla="*/ 24 w 115"/>
                <a:gd name="T25" fmla="*/ 104 h 114"/>
                <a:gd name="T26" fmla="*/ 11 w 115"/>
                <a:gd name="T27" fmla="*/ 91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1 w 115"/>
                <a:gd name="T35" fmla="*/ 23 h 114"/>
                <a:gd name="T36" fmla="*/ 24 w 115"/>
                <a:gd name="T37" fmla="*/ 11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6" name="Freeform 600"/>
            <p:cNvSpPr>
              <a:spLocks/>
            </p:cNvSpPr>
            <p:nvPr/>
          </p:nvSpPr>
          <p:spPr bwMode="auto">
            <a:xfrm>
              <a:off x="5749925" y="5316538"/>
              <a:ext cx="17463" cy="17463"/>
            </a:xfrm>
            <a:custGeom>
              <a:avLst/>
              <a:gdLst>
                <a:gd name="T0" fmla="*/ 57 w 115"/>
                <a:gd name="T1" fmla="*/ 0 h 114"/>
                <a:gd name="T2" fmla="*/ 75 w 115"/>
                <a:gd name="T3" fmla="*/ 3 h 114"/>
                <a:gd name="T4" fmla="*/ 91 w 115"/>
                <a:gd name="T5" fmla="*/ 11 h 114"/>
                <a:gd name="T6" fmla="*/ 104 w 115"/>
                <a:gd name="T7" fmla="*/ 23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1 h 114"/>
                <a:gd name="T16" fmla="*/ 91 w 115"/>
                <a:gd name="T17" fmla="*/ 104 h 114"/>
                <a:gd name="T18" fmla="*/ 75 w 115"/>
                <a:gd name="T19" fmla="*/ 111 h 114"/>
                <a:gd name="T20" fmla="*/ 57 w 115"/>
                <a:gd name="T21" fmla="*/ 114 h 114"/>
                <a:gd name="T22" fmla="*/ 39 w 115"/>
                <a:gd name="T23" fmla="*/ 111 h 114"/>
                <a:gd name="T24" fmla="*/ 23 w 115"/>
                <a:gd name="T25" fmla="*/ 104 h 114"/>
                <a:gd name="T26" fmla="*/ 11 w 115"/>
                <a:gd name="T27" fmla="*/ 91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1 w 115"/>
                <a:gd name="T35" fmla="*/ 23 h 114"/>
                <a:gd name="T36" fmla="*/ 23 w 115"/>
                <a:gd name="T37" fmla="*/ 11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1" y="104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7" name="Freeform 601"/>
            <p:cNvSpPr>
              <a:spLocks/>
            </p:cNvSpPr>
            <p:nvPr/>
          </p:nvSpPr>
          <p:spPr bwMode="auto">
            <a:xfrm>
              <a:off x="5530850" y="5370513"/>
              <a:ext cx="17463" cy="17463"/>
            </a:xfrm>
            <a:custGeom>
              <a:avLst/>
              <a:gdLst>
                <a:gd name="T0" fmla="*/ 58 w 116"/>
                <a:gd name="T1" fmla="*/ 0 h 114"/>
                <a:gd name="T2" fmla="*/ 76 w 116"/>
                <a:gd name="T3" fmla="*/ 3 h 114"/>
                <a:gd name="T4" fmla="*/ 92 w 116"/>
                <a:gd name="T5" fmla="*/ 11 h 114"/>
                <a:gd name="T6" fmla="*/ 105 w 116"/>
                <a:gd name="T7" fmla="*/ 24 h 114"/>
                <a:gd name="T8" fmla="*/ 112 w 116"/>
                <a:gd name="T9" fmla="*/ 39 h 114"/>
                <a:gd name="T10" fmla="*/ 116 w 116"/>
                <a:gd name="T11" fmla="*/ 57 h 114"/>
                <a:gd name="T12" fmla="*/ 112 w 116"/>
                <a:gd name="T13" fmla="*/ 75 h 114"/>
                <a:gd name="T14" fmla="*/ 105 w 116"/>
                <a:gd name="T15" fmla="*/ 91 h 114"/>
                <a:gd name="T16" fmla="*/ 92 w 116"/>
                <a:gd name="T17" fmla="*/ 103 h 114"/>
                <a:gd name="T18" fmla="*/ 76 w 116"/>
                <a:gd name="T19" fmla="*/ 112 h 114"/>
                <a:gd name="T20" fmla="*/ 58 w 116"/>
                <a:gd name="T21" fmla="*/ 114 h 114"/>
                <a:gd name="T22" fmla="*/ 40 w 116"/>
                <a:gd name="T23" fmla="*/ 112 h 114"/>
                <a:gd name="T24" fmla="*/ 24 w 116"/>
                <a:gd name="T25" fmla="*/ 103 h 114"/>
                <a:gd name="T26" fmla="*/ 12 w 116"/>
                <a:gd name="T27" fmla="*/ 91 h 114"/>
                <a:gd name="T28" fmla="*/ 4 w 116"/>
                <a:gd name="T29" fmla="*/ 75 h 114"/>
                <a:gd name="T30" fmla="*/ 0 w 116"/>
                <a:gd name="T31" fmla="*/ 57 h 114"/>
                <a:gd name="T32" fmla="*/ 4 w 116"/>
                <a:gd name="T33" fmla="*/ 39 h 114"/>
                <a:gd name="T34" fmla="*/ 12 w 116"/>
                <a:gd name="T35" fmla="*/ 24 h 114"/>
                <a:gd name="T36" fmla="*/ 24 w 116"/>
                <a:gd name="T37" fmla="*/ 11 h 114"/>
                <a:gd name="T38" fmla="*/ 40 w 116"/>
                <a:gd name="T39" fmla="*/ 3 h 114"/>
                <a:gd name="T40" fmla="*/ 58 w 116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4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2" y="39"/>
                  </a:lnTo>
                  <a:lnTo>
                    <a:pt x="116" y="57"/>
                  </a:lnTo>
                  <a:lnTo>
                    <a:pt x="112" y="75"/>
                  </a:lnTo>
                  <a:lnTo>
                    <a:pt x="105" y="91"/>
                  </a:lnTo>
                  <a:lnTo>
                    <a:pt x="92" y="103"/>
                  </a:lnTo>
                  <a:lnTo>
                    <a:pt x="76" y="112"/>
                  </a:lnTo>
                  <a:lnTo>
                    <a:pt x="58" y="114"/>
                  </a:lnTo>
                  <a:lnTo>
                    <a:pt x="40" y="112"/>
                  </a:lnTo>
                  <a:lnTo>
                    <a:pt x="24" y="103"/>
                  </a:lnTo>
                  <a:lnTo>
                    <a:pt x="12" y="91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8" name="Freeform 602"/>
            <p:cNvSpPr>
              <a:spLocks/>
            </p:cNvSpPr>
            <p:nvPr/>
          </p:nvSpPr>
          <p:spPr bwMode="auto">
            <a:xfrm>
              <a:off x="5530850" y="5424488"/>
              <a:ext cx="17463" cy="19050"/>
            </a:xfrm>
            <a:custGeom>
              <a:avLst/>
              <a:gdLst>
                <a:gd name="T0" fmla="*/ 58 w 116"/>
                <a:gd name="T1" fmla="*/ 0 h 114"/>
                <a:gd name="T2" fmla="*/ 76 w 116"/>
                <a:gd name="T3" fmla="*/ 3 h 114"/>
                <a:gd name="T4" fmla="*/ 92 w 116"/>
                <a:gd name="T5" fmla="*/ 11 h 114"/>
                <a:gd name="T6" fmla="*/ 105 w 116"/>
                <a:gd name="T7" fmla="*/ 23 h 114"/>
                <a:gd name="T8" fmla="*/ 112 w 116"/>
                <a:gd name="T9" fmla="*/ 39 h 114"/>
                <a:gd name="T10" fmla="*/ 116 w 116"/>
                <a:gd name="T11" fmla="*/ 57 h 114"/>
                <a:gd name="T12" fmla="*/ 112 w 116"/>
                <a:gd name="T13" fmla="*/ 75 h 114"/>
                <a:gd name="T14" fmla="*/ 105 w 116"/>
                <a:gd name="T15" fmla="*/ 90 h 114"/>
                <a:gd name="T16" fmla="*/ 92 w 116"/>
                <a:gd name="T17" fmla="*/ 103 h 114"/>
                <a:gd name="T18" fmla="*/ 76 w 116"/>
                <a:gd name="T19" fmla="*/ 111 h 114"/>
                <a:gd name="T20" fmla="*/ 58 w 116"/>
                <a:gd name="T21" fmla="*/ 114 h 114"/>
                <a:gd name="T22" fmla="*/ 40 w 116"/>
                <a:gd name="T23" fmla="*/ 111 h 114"/>
                <a:gd name="T24" fmla="*/ 24 w 116"/>
                <a:gd name="T25" fmla="*/ 103 h 114"/>
                <a:gd name="T26" fmla="*/ 12 w 116"/>
                <a:gd name="T27" fmla="*/ 90 h 114"/>
                <a:gd name="T28" fmla="*/ 4 w 116"/>
                <a:gd name="T29" fmla="*/ 75 h 114"/>
                <a:gd name="T30" fmla="*/ 0 w 116"/>
                <a:gd name="T31" fmla="*/ 57 h 114"/>
                <a:gd name="T32" fmla="*/ 4 w 116"/>
                <a:gd name="T33" fmla="*/ 39 h 114"/>
                <a:gd name="T34" fmla="*/ 12 w 116"/>
                <a:gd name="T35" fmla="*/ 23 h 114"/>
                <a:gd name="T36" fmla="*/ 24 w 116"/>
                <a:gd name="T37" fmla="*/ 11 h 114"/>
                <a:gd name="T38" fmla="*/ 40 w 116"/>
                <a:gd name="T39" fmla="*/ 3 h 114"/>
                <a:gd name="T40" fmla="*/ 58 w 116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4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3"/>
                  </a:lnTo>
                  <a:lnTo>
                    <a:pt x="112" y="39"/>
                  </a:lnTo>
                  <a:lnTo>
                    <a:pt x="116" y="57"/>
                  </a:lnTo>
                  <a:lnTo>
                    <a:pt x="112" y="75"/>
                  </a:lnTo>
                  <a:lnTo>
                    <a:pt x="105" y="90"/>
                  </a:lnTo>
                  <a:lnTo>
                    <a:pt x="92" y="103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2" y="90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9" name="Freeform 603"/>
            <p:cNvSpPr>
              <a:spLocks/>
            </p:cNvSpPr>
            <p:nvPr/>
          </p:nvSpPr>
          <p:spPr bwMode="auto">
            <a:xfrm>
              <a:off x="5557838" y="5343526"/>
              <a:ext cx="19050" cy="17463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0 h 114"/>
                <a:gd name="T6" fmla="*/ 104 w 115"/>
                <a:gd name="T7" fmla="*/ 23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1 h 114"/>
                <a:gd name="T16" fmla="*/ 92 w 115"/>
                <a:gd name="T17" fmla="*/ 103 h 114"/>
                <a:gd name="T18" fmla="*/ 76 w 115"/>
                <a:gd name="T19" fmla="*/ 111 h 114"/>
                <a:gd name="T20" fmla="*/ 58 w 115"/>
                <a:gd name="T21" fmla="*/ 114 h 114"/>
                <a:gd name="T22" fmla="*/ 40 w 115"/>
                <a:gd name="T23" fmla="*/ 111 h 114"/>
                <a:gd name="T24" fmla="*/ 24 w 115"/>
                <a:gd name="T25" fmla="*/ 103 h 114"/>
                <a:gd name="T26" fmla="*/ 11 w 115"/>
                <a:gd name="T27" fmla="*/ 91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1 w 115"/>
                <a:gd name="T35" fmla="*/ 23 h 114"/>
                <a:gd name="T36" fmla="*/ 24 w 115"/>
                <a:gd name="T37" fmla="*/ 10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2" y="103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0" name="Freeform 604"/>
            <p:cNvSpPr>
              <a:spLocks/>
            </p:cNvSpPr>
            <p:nvPr/>
          </p:nvSpPr>
          <p:spPr bwMode="auto">
            <a:xfrm>
              <a:off x="5613400" y="5343526"/>
              <a:ext cx="17463" cy="17463"/>
            </a:xfrm>
            <a:custGeom>
              <a:avLst/>
              <a:gdLst>
                <a:gd name="T0" fmla="*/ 57 w 115"/>
                <a:gd name="T1" fmla="*/ 0 h 114"/>
                <a:gd name="T2" fmla="*/ 75 w 115"/>
                <a:gd name="T3" fmla="*/ 3 h 114"/>
                <a:gd name="T4" fmla="*/ 91 w 115"/>
                <a:gd name="T5" fmla="*/ 10 h 114"/>
                <a:gd name="T6" fmla="*/ 104 w 115"/>
                <a:gd name="T7" fmla="*/ 23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1 h 114"/>
                <a:gd name="T16" fmla="*/ 91 w 115"/>
                <a:gd name="T17" fmla="*/ 103 h 114"/>
                <a:gd name="T18" fmla="*/ 75 w 115"/>
                <a:gd name="T19" fmla="*/ 111 h 114"/>
                <a:gd name="T20" fmla="*/ 57 w 115"/>
                <a:gd name="T21" fmla="*/ 114 h 114"/>
                <a:gd name="T22" fmla="*/ 39 w 115"/>
                <a:gd name="T23" fmla="*/ 111 h 114"/>
                <a:gd name="T24" fmla="*/ 23 w 115"/>
                <a:gd name="T25" fmla="*/ 103 h 114"/>
                <a:gd name="T26" fmla="*/ 11 w 115"/>
                <a:gd name="T27" fmla="*/ 91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1 w 115"/>
                <a:gd name="T35" fmla="*/ 23 h 114"/>
                <a:gd name="T36" fmla="*/ 23 w 115"/>
                <a:gd name="T37" fmla="*/ 10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5" y="3"/>
                  </a:lnTo>
                  <a:lnTo>
                    <a:pt x="91" y="10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1" name="Freeform 605"/>
            <p:cNvSpPr>
              <a:spLocks/>
            </p:cNvSpPr>
            <p:nvPr/>
          </p:nvSpPr>
          <p:spPr bwMode="auto">
            <a:xfrm>
              <a:off x="5557838" y="5397501"/>
              <a:ext cx="19050" cy="19050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2 w 115"/>
                <a:gd name="T5" fmla="*/ 11 h 115"/>
                <a:gd name="T6" fmla="*/ 104 w 115"/>
                <a:gd name="T7" fmla="*/ 24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6 h 115"/>
                <a:gd name="T14" fmla="*/ 104 w 115"/>
                <a:gd name="T15" fmla="*/ 91 h 115"/>
                <a:gd name="T16" fmla="*/ 92 w 115"/>
                <a:gd name="T17" fmla="*/ 103 h 115"/>
                <a:gd name="T18" fmla="*/ 76 w 115"/>
                <a:gd name="T19" fmla="*/ 112 h 115"/>
                <a:gd name="T20" fmla="*/ 58 w 115"/>
                <a:gd name="T21" fmla="*/ 115 h 115"/>
                <a:gd name="T22" fmla="*/ 40 w 115"/>
                <a:gd name="T23" fmla="*/ 112 h 115"/>
                <a:gd name="T24" fmla="*/ 24 w 115"/>
                <a:gd name="T25" fmla="*/ 103 h 115"/>
                <a:gd name="T26" fmla="*/ 11 w 115"/>
                <a:gd name="T27" fmla="*/ 91 h 115"/>
                <a:gd name="T28" fmla="*/ 3 w 115"/>
                <a:gd name="T29" fmla="*/ 76 h 115"/>
                <a:gd name="T30" fmla="*/ 0 w 115"/>
                <a:gd name="T31" fmla="*/ 57 h 115"/>
                <a:gd name="T32" fmla="*/ 3 w 115"/>
                <a:gd name="T33" fmla="*/ 39 h 115"/>
                <a:gd name="T34" fmla="*/ 11 w 115"/>
                <a:gd name="T35" fmla="*/ 24 h 115"/>
                <a:gd name="T36" fmla="*/ 24 w 115"/>
                <a:gd name="T37" fmla="*/ 11 h 115"/>
                <a:gd name="T38" fmla="*/ 40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1"/>
                  </a:lnTo>
                  <a:lnTo>
                    <a:pt x="92" y="103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3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2" name="Freeform 606"/>
            <p:cNvSpPr>
              <a:spLocks/>
            </p:cNvSpPr>
            <p:nvPr/>
          </p:nvSpPr>
          <p:spPr bwMode="auto">
            <a:xfrm>
              <a:off x="5613400" y="5397501"/>
              <a:ext cx="17463" cy="19050"/>
            </a:xfrm>
            <a:custGeom>
              <a:avLst/>
              <a:gdLst>
                <a:gd name="T0" fmla="*/ 57 w 115"/>
                <a:gd name="T1" fmla="*/ 0 h 115"/>
                <a:gd name="T2" fmla="*/ 75 w 115"/>
                <a:gd name="T3" fmla="*/ 3 h 115"/>
                <a:gd name="T4" fmla="*/ 91 w 115"/>
                <a:gd name="T5" fmla="*/ 11 h 115"/>
                <a:gd name="T6" fmla="*/ 104 w 115"/>
                <a:gd name="T7" fmla="*/ 24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6 h 115"/>
                <a:gd name="T14" fmla="*/ 104 w 115"/>
                <a:gd name="T15" fmla="*/ 91 h 115"/>
                <a:gd name="T16" fmla="*/ 91 w 115"/>
                <a:gd name="T17" fmla="*/ 103 h 115"/>
                <a:gd name="T18" fmla="*/ 75 w 115"/>
                <a:gd name="T19" fmla="*/ 112 h 115"/>
                <a:gd name="T20" fmla="*/ 57 w 115"/>
                <a:gd name="T21" fmla="*/ 115 h 115"/>
                <a:gd name="T22" fmla="*/ 39 w 115"/>
                <a:gd name="T23" fmla="*/ 112 h 115"/>
                <a:gd name="T24" fmla="*/ 23 w 115"/>
                <a:gd name="T25" fmla="*/ 103 h 115"/>
                <a:gd name="T26" fmla="*/ 11 w 115"/>
                <a:gd name="T27" fmla="*/ 91 h 115"/>
                <a:gd name="T28" fmla="*/ 3 w 115"/>
                <a:gd name="T29" fmla="*/ 76 h 115"/>
                <a:gd name="T30" fmla="*/ 0 w 115"/>
                <a:gd name="T31" fmla="*/ 57 h 115"/>
                <a:gd name="T32" fmla="*/ 3 w 115"/>
                <a:gd name="T33" fmla="*/ 39 h 115"/>
                <a:gd name="T34" fmla="*/ 11 w 115"/>
                <a:gd name="T35" fmla="*/ 24 h 115"/>
                <a:gd name="T36" fmla="*/ 23 w 115"/>
                <a:gd name="T37" fmla="*/ 11 h 115"/>
                <a:gd name="T38" fmla="*/ 39 w 115"/>
                <a:gd name="T39" fmla="*/ 3 h 115"/>
                <a:gd name="T40" fmla="*/ 57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4" y="91"/>
                  </a:lnTo>
                  <a:lnTo>
                    <a:pt x="91" y="103"/>
                  </a:lnTo>
                  <a:lnTo>
                    <a:pt x="75" y="112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3" name="Freeform 607"/>
            <p:cNvSpPr>
              <a:spLocks/>
            </p:cNvSpPr>
            <p:nvPr/>
          </p:nvSpPr>
          <p:spPr bwMode="auto">
            <a:xfrm>
              <a:off x="5586413" y="5370513"/>
              <a:ext cx="17463" cy="17463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3 h 114"/>
                <a:gd name="T4" fmla="*/ 91 w 114"/>
                <a:gd name="T5" fmla="*/ 11 h 114"/>
                <a:gd name="T6" fmla="*/ 103 w 114"/>
                <a:gd name="T7" fmla="*/ 24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3 w 114"/>
                <a:gd name="T15" fmla="*/ 91 h 114"/>
                <a:gd name="T16" fmla="*/ 91 w 114"/>
                <a:gd name="T17" fmla="*/ 103 h 114"/>
                <a:gd name="T18" fmla="*/ 75 w 114"/>
                <a:gd name="T19" fmla="*/ 112 h 114"/>
                <a:gd name="T20" fmla="*/ 57 w 114"/>
                <a:gd name="T21" fmla="*/ 114 h 114"/>
                <a:gd name="T22" fmla="*/ 38 w 114"/>
                <a:gd name="T23" fmla="*/ 112 h 114"/>
                <a:gd name="T24" fmla="*/ 23 w 114"/>
                <a:gd name="T25" fmla="*/ 103 h 114"/>
                <a:gd name="T26" fmla="*/ 11 w 114"/>
                <a:gd name="T27" fmla="*/ 91 h 114"/>
                <a:gd name="T28" fmla="*/ 2 w 114"/>
                <a:gd name="T29" fmla="*/ 75 h 114"/>
                <a:gd name="T30" fmla="*/ 0 w 114"/>
                <a:gd name="T31" fmla="*/ 57 h 114"/>
                <a:gd name="T32" fmla="*/ 2 w 114"/>
                <a:gd name="T33" fmla="*/ 39 h 114"/>
                <a:gd name="T34" fmla="*/ 11 w 114"/>
                <a:gd name="T35" fmla="*/ 24 h 114"/>
                <a:gd name="T36" fmla="*/ 23 w 114"/>
                <a:gd name="T37" fmla="*/ 11 h 114"/>
                <a:gd name="T38" fmla="*/ 38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3" y="91"/>
                  </a:lnTo>
                  <a:lnTo>
                    <a:pt x="91" y="103"/>
                  </a:lnTo>
                  <a:lnTo>
                    <a:pt x="75" y="112"/>
                  </a:lnTo>
                  <a:lnTo>
                    <a:pt x="57" y="114"/>
                  </a:lnTo>
                  <a:lnTo>
                    <a:pt x="38" y="112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4" name="Freeform 608"/>
            <p:cNvSpPr>
              <a:spLocks/>
            </p:cNvSpPr>
            <p:nvPr/>
          </p:nvSpPr>
          <p:spPr bwMode="auto">
            <a:xfrm>
              <a:off x="5640388" y="5370513"/>
              <a:ext cx="17463" cy="17463"/>
            </a:xfrm>
            <a:custGeom>
              <a:avLst/>
              <a:gdLst>
                <a:gd name="T0" fmla="*/ 57 w 115"/>
                <a:gd name="T1" fmla="*/ 0 h 114"/>
                <a:gd name="T2" fmla="*/ 75 w 115"/>
                <a:gd name="T3" fmla="*/ 3 h 114"/>
                <a:gd name="T4" fmla="*/ 90 w 115"/>
                <a:gd name="T5" fmla="*/ 11 h 114"/>
                <a:gd name="T6" fmla="*/ 103 w 115"/>
                <a:gd name="T7" fmla="*/ 24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3 w 115"/>
                <a:gd name="T15" fmla="*/ 91 h 114"/>
                <a:gd name="T16" fmla="*/ 90 w 115"/>
                <a:gd name="T17" fmla="*/ 103 h 114"/>
                <a:gd name="T18" fmla="*/ 75 w 115"/>
                <a:gd name="T19" fmla="*/ 112 h 114"/>
                <a:gd name="T20" fmla="*/ 57 w 115"/>
                <a:gd name="T21" fmla="*/ 114 h 114"/>
                <a:gd name="T22" fmla="*/ 39 w 115"/>
                <a:gd name="T23" fmla="*/ 112 h 114"/>
                <a:gd name="T24" fmla="*/ 23 w 115"/>
                <a:gd name="T25" fmla="*/ 103 h 114"/>
                <a:gd name="T26" fmla="*/ 10 w 115"/>
                <a:gd name="T27" fmla="*/ 91 h 114"/>
                <a:gd name="T28" fmla="*/ 2 w 115"/>
                <a:gd name="T29" fmla="*/ 75 h 114"/>
                <a:gd name="T30" fmla="*/ 0 w 115"/>
                <a:gd name="T31" fmla="*/ 57 h 114"/>
                <a:gd name="T32" fmla="*/ 2 w 115"/>
                <a:gd name="T33" fmla="*/ 39 h 114"/>
                <a:gd name="T34" fmla="*/ 10 w 115"/>
                <a:gd name="T35" fmla="*/ 24 h 114"/>
                <a:gd name="T36" fmla="*/ 23 w 115"/>
                <a:gd name="T37" fmla="*/ 11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4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3" y="91"/>
                  </a:lnTo>
                  <a:lnTo>
                    <a:pt x="90" y="103"/>
                  </a:lnTo>
                  <a:lnTo>
                    <a:pt x="75" y="112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3" y="103"/>
                  </a:lnTo>
                  <a:lnTo>
                    <a:pt x="10" y="91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5" name="Freeform 609"/>
            <p:cNvSpPr>
              <a:spLocks/>
            </p:cNvSpPr>
            <p:nvPr/>
          </p:nvSpPr>
          <p:spPr bwMode="auto">
            <a:xfrm>
              <a:off x="5586413" y="5424488"/>
              <a:ext cx="17463" cy="19050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3 h 114"/>
                <a:gd name="T4" fmla="*/ 91 w 114"/>
                <a:gd name="T5" fmla="*/ 11 h 114"/>
                <a:gd name="T6" fmla="*/ 103 w 114"/>
                <a:gd name="T7" fmla="*/ 23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3 w 114"/>
                <a:gd name="T15" fmla="*/ 90 h 114"/>
                <a:gd name="T16" fmla="*/ 91 w 114"/>
                <a:gd name="T17" fmla="*/ 103 h 114"/>
                <a:gd name="T18" fmla="*/ 75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3 w 114"/>
                <a:gd name="T25" fmla="*/ 103 h 114"/>
                <a:gd name="T26" fmla="*/ 11 w 114"/>
                <a:gd name="T27" fmla="*/ 90 h 114"/>
                <a:gd name="T28" fmla="*/ 2 w 114"/>
                <a:gd name="T29" fmla="*/ 75 h 114"/>
                <a:gd name="T30" fmla="*/ 0 w 114"/>
                <a:gd name="T31" fmla="*/ 57 h 114"/>
                <a:gd name="T32" fmla="*/ 2 w 114"/>
                <a:gd name="T33" fmla="*/ 39 h 114"/>
                <a:gd name="T34" fmla="*/ 11 w 114"/>
                <a:gd name="T35" fmla="*/ 23 h 114"/>
                <a:gd name="T36" fmla="*/ 23 w 114"/>
                <a:gd name="T37" fmla="*/ 11 h 114"/>
                <a:gd name="T38" fmla="*/ 38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3" y="90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6" name="Freeform 610"/>
            <p:cNvSpPr>
              <a:spLocks/>
            </p:cNvSpPr>
            <p:nvPr/>
          </p:nvSpPr>
          <p:spPr bwMode="auto">
            <a:xfrm>
              <a:off x="5640388" y="5424488"/>
              <a:ext cx="17463" cy="19050"/>
            </a:xfrm>
            <a:custGeom>
              <a:avLst/>
              <a:gdLst>
                <a:gd name="T0" fmla="*/ 57 w 115"/>
                <a:gd name="T1" fmla="*/ 0 h 114"/>
                <a:gd name="T2" fmla="*/ 75 w 115"/>
                <a:gd name="T3" fmla="*/ 3 h 114"/>
                <a:gd name="T4" fmla="*/ 90 w 115"/>
                <a:gd name="T5" fmla="*/ 11 h 114"/>
                <a:gd name="T6" fmla="*/ 103 w 115"/>
                <a:gd name="T7" fmla="*/ 23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3 w 115"/>
                <a:gd name="T15" fmla="*/ 90 h 114"/>
                <a:gd name="T16" fmla="*/ 90 w 115"/>
                <a:gd name="T17" fmla="*/ 103 h 114"/>
                <a:gd name="T18" fmla="*/ 75 w 115"/>
                <a:gd name="T19" fmla="*/ 111 h 114"/>
                <a:gd name="T20" fmla="*/ 57 w 115"/>
                <a:gd name="T21" fmla="*/ 114 h 114"/>
                <a:gd name="T22" fmla="*/ 39 w 115"/>
                <a:gd name="T23" fmla="*/ 111 h 114"/>
                <a:gd name="T24" fmla="*/ 23 w 115"/>
                <a:gd name="T25" fmla="*/ 103 h 114"/>
                <a:gd name="T26" fmla="*/ 10 w 115"/>
                <a:gd name="T27" fmla="*/ 90 h 114"/>
                <a:gd name="T28" fmla="*/ 2 w 115"/>
                <a:gd name="T29" fmla="*/ 75 h 114"/>
                <a:gd name="T30" fmla="*/ 0 w 115"/>
                <a:gd name="T31" fmla="*/ 57 h 114"/>
                <a:gd name="T32" fmla="*/ 2 w 115"/>
                <a:gd name="T33" fmla="*/ 39 h 114"/>
                <a:gd name="T34" fmla="*/ 10 w 115"/>
                <a:gd name="T35" fmla="*/ 23 h 114"/>
                <a:gd name="T36" fmla="*/ 23 w 115"/>
                <a:gd name="T37" fmla="*/ 11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5" y="3"/>
                  </a:lnTo>
                  <a:lnTo>
                    <a:pt x="90" y="11"/>
                  </a:lnTo>
                  <a:lnTo>
                    <a:pt x="103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3" y="90"/>
                  </a:lnTo>
                  <a:lnTo>
                    <a:pt x="90" y="103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0" y="90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7" name="Freeform 611"/>
            <p:cNvSpPr>
              <a:spLocks/>
            </p:cNvSpPr>
            <p:nvPr/>
          </p:nvSpPr>
          <p:spPr bwMode="auto">
            <a:xfrm>
              <a:off x="5667375" y="5343526"/>
              <a:ext cx="19050" cy="17463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0 h 114"/>
                <a:gd name="T6" fmla="*/ 105 w 115"/>
                <a:gd name="T7" fmla="*/ 23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5 w 115"/>
                <a:gd name="T15" fmla="*/ 91 h 114"/>
                <a:gd name="T16" fmla="*/ 92 w 115"/>
                <a:gd name="T17" fmla="*/ 103 h 114"/>
                <a:gd name="T18" fmla="*/ 76 w 115"/>
                <a:gd name="T19" fmla="*/ 111 h 114"/>
                <a:gd name="T20" fmla="*/ 58 w 115"/>
                <a:gd name="T21" fmla="*/ 114 h 114"/>
                <a:gd name="T22" fmla="*/ 40 w 115"/>
                <a:gd name="T23" fmla="*/ 111 h 114"/>
                <a:gd name="T24" fmla="*/ 25 w 115"/>
                <a:gd name="T25" fmla="*/ 103 h 114"/>
                <a:gd name="T26" fmla="*/ 12 w 115"/>
                <a:gd name="T27" fmla="*/ 91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2 w 115"/>
                <a:gd name="T35" fmla="*/ 23 h 114"/>
                <a:gd name="T36" fmla="*/ 25 w 115"/>
                <a:gd name="T37" fmla="*/ 10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5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5" y="91"/>
                  </a:lnTo>
                  <a:lnTo>
                    <a:pt x="92" y="103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5" y="103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5" y="10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8" name="Freeform 612"/>
            <p:cNvSpPr>
              <a:spLocks/>
            </p:cNvSpPr>
            <p:nvPr/>
          </p:nvSpPr>
          <p:spPr bwMode="auto">
            <a:xfrm>
              <a:off x="5722938" y="5343526"/>
              <a:ext cx="17463" cy="17463"/>
            </a:xfrm>
            <a:custGeom>
              <a:avLst/>
              <a:gdLst>
                <a:gd name="T0" fmla="*/ 56 w 114"/>
                <a:gd name="T1" fmla="*/ 0 h 114"/>
                <a:gd name="T2" fmla="*/ 76 w 114"/>
                <a:gd name="T3" fmla="*/ 3 h 114"/>
                <a:gd name="T4" fmla="*/ 91 w 114"/>
                <a:gd name="T5" fmla="*/ 10 h 114"/>
                <a:gd name="T6" fmla="*/ 103 w 114"/>
                <a:gd name="T7" fmla="*/ 23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3 w 114"/>
                <a:gd name="T15" fmla="*/ 91 h 114"/>
                <a:gd name="T16" fmla="*/ 91 w 114"/>
                <a:gd name="T17" fmla="*/ 103 h 114"/>
                <a:gd name="T18" fmla="*/ 76 w 114"/>
                <a:gd name="T19" fmla="*/ 111 h 114"/>
                <a:gd name="T20" fmla="*/ 56 w 114"/>
                <a:gd name="T21" fmla="*/ 114 h 114"/>
                <a:gd name="T22" fmla="*/ 38 w 114"/>
                <a:gd name="T23" fmla="*/ 111 h 114"/>
                <a:gd name="T24" fmla="*/ 23 w 114"/>
                <a:gd name="T25" fmla="*/ 103 h 114"/>
                <a:gd name="T26" fmla="*/ 11 w 114"/>
                <a:gd name="T27" fmla="*/ 91 h 114"/>
                <a:gd name="T28" fmla="*/ 2 w 114"/>
                <a:gd name="T29" fmla="*/ 75 h 114"/>
                <a:gd name="T30" fmla="*/ 0 w 114"/>
                <a:gd name="T31" fmla="*/ 57 h 114"/>
                <a:gd name="T32" fmla="*/ 2 w 114"/>
                <a:gd name="T33" fmla="*/ 39 h 114"/>
                <a:gd name="T34" fmla="*/ 11 w 114"/>
                <a:gd name="T35" fmla="*/ 23 h 114"/>
                <a:gd name="T36" fmla="*/ 23 w 114"/>
                <a:gd name="T37" fmla="*/ 10 h 114"/>
                <a:gd name="T38" fmla="*/ 38 w 114"/>
                <a:gd name="T39" fmla="*/ 3 h 114"/>
                <a:gd name="T40" fmla="*/ 56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6" y="0"/>
                  </a:moveTo>
                  <a:lnTo>
                    <a:pt x="76" y="3"/>
                  </a:lnTo>
                  <a:lnTo>
                    <a:pt x="91" y="10"/>
                  </a:lnTo>
                  <a:lnTo>
                    <a:pt x="103" y="23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3" y="91"/>
                  </a:lnTo>
                  <a:lnTo>
                    <a:pt x="91" y="103"/>
                  </a:lnTo>
                  <a:lnTo>
                    <a:pt x="76" y="111"/>
                  </a:lnTo>
                  <a:lnTo>
                    <a:pt x="56" y="114"/>
                  </a:lnTo>
                  <a:lnTo>
                    <a:pt x="38" y="111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9" name="Freeform 613"/>
            <p:cNvSpPr>
              <a:spLocks/>
            </p:cNvSpPr>
            <p:nvPr/>
          </p:nvSpPr>
          <p:spPr bwMode="auto">
            <a:xfrm>
              <a:off x="5667375" y="5397501"/>
              <a:ext cx="19050" cy="19050"/>
            </a:xfrm>
            <a:custGeom>
              <a:avLst/>
              <a:gdLst>
                <a:gd name="T0" fmla="*/ 58 w 115"/>
                <a:gd name="T1" fmla="*/ 0 h 115"/>
                <a:gd name="T2" fmla="*/ 76 w 115"/>
                <a:gd name="T3" fmla="*/ 3 h 115"/>
                <a:gd name="T4" fmla="*/ 92 w 115"/>
                <a:gd name="T5" fmla="*/ 11 h 115"/>
                <a:gd name="T6" fmla="*/ 105 w 115"/>
                <a:gd name="T7" fmla="*/ 24 h 115"/>
                <a:gd name="T8" fmla="*/ 112 w 115"/>
                <a:gd name="T9" fmla="*/ 39 h 115"/>
                <a:gd name="T10" fmla="*/ 115 w 115"/>
                <a:gd name="T11" fmla="*/ 57 h 115"/>
                <a:gd name="T12" fmla="*/ 112 w 115"/>
                <a:gd name="T13" fmla="*/ 76 h 115"/>
                <a:gd name="T14" fmla="*/ 105 w 115"/>
                <a:gd name="T15" fmla="*/ 91 h 115"/>
                <a:gd name="T16" fmla="*/ 92 w 115"/>
                <a:gd name="T17" fmla="*/ 103 h 115"/>
                <a:gd name="T18" fmla="*/ 76 w 115"/>
                <a:gd name="T19" fmla="*/ 112 h 115"/>
                <a:gd name="T20" fmla="*/ 58 w 115"/>
                <a:gd name="T21" fmla="*/ 115 h 115"/>
                <a:gd name="T22" fmla="*/ 40 w 115"/>
                <a:gd name="T23" fmla="*/ 112 h 115"/>
                <a:gd name="T24" fmla="*/ 25 w 115"/>
                <a:gd name="T25" fmla="*/ 103 h 115"/>
                <a:gd name="T26" fmla="*/ 12 w 115"/>
                <a:gd name="T27" fmla="*/ 91 h 115"/>
                <a:gd name="T28" fmla="*/ 3 w 115"/>
                <a:gd name="T29" fmla="*/ 76 h 115"/>
                <a:gd name="T30" fmla="*/ 0 w 115"/>
                <a:gd name="T31" fmla="*/ 57 h 115"/>
                <a:gd name="T32" fmla="*/ 3 w 115"/>
                <a:gd name="T33" fmla="*/ 39 h 115"/>
                <a:gd name="T34" fmla="*/ 12 w 115"/>
                <a:gd name="T35" fmla="*/ 24 h 115"/>
                <a:gd name="T36" fmla="*/ 25 w 115"/>
                <a:gd name="T37" fmla="*/ 11 h 115"/>
                <a:gd name="T38" fmla="*/ 40 w 115"/>
                <a:gd name="T39" fmla="*/ 3 h 115"/>
                <a:gd name="T40" fmla="*/ 58 w 11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6"/>
                  </a:lnTo>
                  <a:lnTo>
                    <a:pt x="105" y="91"/>
                  </a:lnTo>
                  <a:lnTo>
                    <a:pt x="92" y="103"/>
                  </a:lnTo>
                  <a:lnTo>
                    <a:pt x="76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5" y="103"/>
                  </a:lnTo>
                  <a:lnTo>
                    <a:pt x="12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0" name="Freeform 614"/>
            <p:cNvSpPr>
              <a:spLocks/>
            </p:cNvSpPr>
            <p:nvPr/>
          </p:nvSpPr>
          <p:spPr bwMode="auto">
            <a:xfrm>
              <a:off x="5722938" y="5397501"/>
              <a:ext cx="17463" cy="19050"/>
            </a:xfrm>
            <a:custGeom>
              <a:avLst/>
              <a:gdLst>
                <a:gd name="T0" fmla="*/ 56 w 114"/>
                <a:gd name="T1" fmla="*/ 0 h 115"/>
                <a:gd name="T2" fmla="*/ 76 w 114"/>
                <a:gd name="T3" fmla="*/ 3 h 115"/>
                <a:gd name="T4" fmla="*/ 91 w 114"/>
                <a:gd name="T5" fmla="*/ 11 h 115"/>
                <a:gd name="T6" fmla="*/ 103 w 114"/>
                <a:gd name="T7" fmla="*/ 24 h 115"/>
                <a:gd name="T8" fmla="*/ 112 w 114"/>
                <a:gd name="T9" fmla="*/ 39 h 115"/>
                <a:gd name="T10" fmla="*/ 114 w 114"/>
                <a:gd name="T11" fmla="*/ 57 h 115"/>
                <a:gd name="T12" fmla="*/ 112 w 114"/>
                <a:gd name="T13" fmla="*/ 76 h 115"/>
                <a:gd name="T14" fmla="*/ 103 w 114"/>
                <a:gd name="T15" fmla="*/ 91 h 115"/>
                <a:gd name="T16" fmla="*/ 91 w 114"/>
                <a:gd name="T17" fmla="*/ 103 h 115"/>
                <a:gd name="T18" fmla="*/ 76 w 114"/>
                <a:gd name="T19" fmla="*/ 112 h 115"/>
                <a:gd name="T20" fmla="*/ 56 w 114"/>
                <a:gd name="T21" fmla="*/ 115 h 115"/>
                <a:gd name="T22" fmla="*/ 38 w 114"/>
                <a:gd name="T23" fmla="*/ 112 h 115"/>
                <a:gd name="T24" fmla="*/ 23 w 114"/>
                <a:gd name="T25" fmla="*/ 103 h 115"/>
                <a:gd name="T26" fmla="*/ 11 w 114"/>
                <a:gd name="T27" fmla="*/ 91 h 115"/>
                <a:gd name="T28" fmla="*/ 2 w 114"/>
                <a:gd name="T29" fmla="*/ 76 h 115"/>
                <a:gd name="T30" fmla="*/ 0 w 114"/>
                <a:gd name="T31" fmla="*/ 57 h 115"/>
                <a:gd name="T32" fmla="*/ 2 w 114"/>
                <a:gd name="T33" fmla="*/ 39 h 115"/>
                <a:gd name="T34" fmla="*/ 11 w 114"/>
                <a:gd name="T35" fmla="*/ 24 h 115"/>
                <a:gd name="T36" fmla="*/ 23 w 114"/>
                <a:gd name="T37" fmla="*/ 11 h 115"/>
                <a:gd name="T38" fmla="*/ 38 w 114"/>
                <a:gd name="T39" fmla="*/ 3 h 115"/>
                <a:gd name="T40" fmla="*/ 56 w 114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5">
                  <a:moveTo>
                    <a:pt x="56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3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6"/>
                  </a:lnTo>
                  <a:lnTo>
                    <a:pt x="103" y="91"/>
                  </a:lnTo>
                  <a:lnTo>
                    <a:pt x="91" y="103"/>
                  </a:lnTo>
                  <a:lnTo>
                    <a:pt x="76" y="112"/>
                  </a:lnTo>
                  <a:lnTo>
                    <a:pt x="56" y="115"/>
                  </a:lnTo>
                  <a:lnTo>
                    <a:pt x="38" y="112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1" name="Freeform 615"/>
            <p:cNvSpPr>
              <a:spLocks/>
            </p:cNvSpPr>
            <p:nvPr/>
          </p:nvSpPr>
          <p:spPr bwMode="auto">
            <a:xfrm>
              <a:off x="5694363" y="5370513"/>
              <a:ext cx="19050" cy="17463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1 h 114"/>
                <a:gd name="T6" fmla="*/ 104 w 115"/>
                <a:gd name="T7" fmla="*/ 24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1 h 114"/>
                <a:gd name="T16" fmla="*/ 92 w 115"/>
                <a:gd name="T17" fmla="*/ 103 h 114"/>
                <a:gd name="T18" fmla="*/ 76 w 115"/>
                <a:gd name="T19" fmla="*/ 112 h 114"/>
                <a:gd name="T20" fmla="*/ 58 w 115"/>
                <a:gd name="T21" fmla="*/ 114 h 114"/>
                <a:gd name="T22" fmla="*/ 40 w 115"/>
                <a:gd name="T23" fmla="*/ 112 h 114"/>
                <a:gd name="T24" fmla="*/ 24 w 115"/>
                <a:gd name="T25" fmla="*/ 103 h 114"/>
                <a:gd name="T26" fmla="*/ 11 w 115"/>
                <a:gd name="T27" fmla="*/ 91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1 w 115"/>
                <a:gd name="T35" fmla="*/ 24 h 114"/>
                <a:gd name="T36" fmla="*/ 24 w 115"/>
                <a:gd name="T37" fmla="*/ 11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2" y="103"/>
                  </a:lnTo>
                  <a:lnTo>
                    <a:pt x="76" y="112"/>
                  </a:lnTo>
                  <a:lnTo>
                    <a:pt x="58" y="114"/>
                  </a:lnTo>
                  <a:lnTo>
                    <a:pt x="40" y="112"/>
                  </a:lnTo>
                  <a:lnTo>
                    <a:pt x="24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2" name="Freeform 616"/>
            <p:cNvSpPr>
              <a:spLocks/>
            </p:cNvSpPr>
            <p:nvPr/>
          </p:nvSpPr>
          <p:spPr bwMode="auto">
            <a:xfrm>
              <a:off x="5749925" y="5370513"/>
              <a:ext cx="17463" cy="17463"/>
            </a:xfrm>
            <a:custGeom>
              <a:avLst/>
              <a:gdLst>
                <a:gd name="T0" fmla="*/ 57 w 115"/>
                <a:gd name="T1" fmla="*/ 0 h 114"/>
                <a:gd name="T2" fmla="*/ 75 w 115"/>
                <a:gd name="T3" fmla="*/ 3 h 114"/>
                <a:gd name="T4" fmla="*/ 91 w 115"/>
                <a:gd name="T5" fmla="*/ 11 h 114"/>
                <a:gd name="T6" fmla="*/ 104 w 115"/>
                <a:gd name="T7" fmla="*/ 24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1 h 114"/>
                <a:gd name="T16" fmla="*/ 91 w 115"/>
                <a:gd name="T17" fmla="*/ 103 h 114"/>
                <a:gd name="T18" fmla="*/ 75 w 115"/>
                <a:gd name="T19" fmla="*/ 112 h 114"/>
                <a:gd name="T20" fmla="*/ 57 w 115"/>
                <a:gd name="T21" fmla="*/ 114 h 114"/>
                <a:gd name="T22" fmla="*/ 39 w 115"/>
                <a:gd name="T23" fmla="*/ 112 h 114"/>
                <a:gd name="T24" fmla="*/ 23 w 115"/>
                <a:gd name="T25" fmla="*/ 103 h 114"/>
                <a:gd name="T26" fmla="*/ 11 w 115"/>
                <a:gd name="T27" fmla="*/ 91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1 w 115"/>
                <a:gd name="T35" fmla="*/ 24 h 114"/>
                <a:gd name="T36" fmla="*/ 23 w 115"/>
                <a:gd name="T37" fmla="*/ 11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1" y="103"/>
                  </a:lnTo>
                  <a:lnTo>
                    <a:pt x="75" y="112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3" name="Freeform 617"/>
            <p:cNvSpPr>
              <a:spLocks/>
            </p:cNvSpPr>
            <p:nvPr/>
          </p:nvSpPr>
          <p:spPr bwMode="auto">
            <a:xfrm>
              <a:off x="5694363" y="5424488"/>
              <a:ext cx="19050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1 h 114"/>
                <a:gd name="T6" fmla="*/ 104 w 115"/>
                <a:gd name="T7" fmla="*/ 23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0 h 114"/>
                <a:gd name="T16" fmla="*/ 92 w 115"/>
                <a:gd name="T17" fmla="*/ 103 h 114"/>
                <a:gd name="T18" fmla="*/ 76 w 115"/>
                <a:gd name="T19" fmla="*/ 111 h 114"/>
                <a:gd name="T20" fmla="*/ 58 w 115"/>
                <a:gd name="T21" fmla="*/ 114 h 114"/>
                <a:gd name="T22" fmla="*/ 40 w 115"/>
                <a:gd name="T23" fmla="*/ 111 h 114"/>
                <a:gd name="T24" fmla="*/ 24 w 115"/>
                <a:gd name="T25" fmla="*/ 103 h 114"/>
                <a:gd name="T26" fmla="*/ 11 w 115"/>
                <a:gd name="T27" fmla="*/ 90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1 w 115"/>
                <a:gd name="T35" fmla="*/ 23 h 114"/>
                <a:gd name="T36" fmla="*/ 24 w 115"/>
                <a:gd name="T37" fmla="*/ 11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2" y="103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4" name="Freeform 618"/>
            <p:cNvSpPr>
              <a:spLocks/>
            </p:cNvSpPr>
            <p:nvPr/>
          </p:nvSpPr>
          <p:spPr bwMode="auto">
            <a:xfrm>
              <a:off x="5749925" y="5424488"/>
              <a:ext cx="17463" cy="19050"/>
            </a:xfrm>
            <a:custGeom>
              <a:avLst/>
              <a:gdLst>
                <a:gd name="T0" fmla="*/ 57 w 115"/>
                <a:gd name="T1" fmla="*/ 0 h 114"/>
                <a:gd name="T2" fmla="*/ 75 w 115"/>
                <a:gd name="T3" fmla="*/ 3 h 114"/>
                <a:gd name="T4" fmla="*/ 91 w 115"/>
                <a:gd name="T5" fmla="*/ 11 h 114"/>
                <a:gd name="T6" fmla="*/ 104 w 115"/>
                <a:gd name="T7" fmla="*/ 23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0 h 114"/>
                <a:gd name="T16" fmla="*/ 91 w 115"/>
                <a:gd name="T17" fmla="*/ 103 h 114"/>
                <a:gd name="T18" fmla="*/ 75 w 115"/>
                <a:gd name="T19" fmla="*/ 111 h 114"/>
                <a:gd name="T20" fmla="*/ 57 w 115"/>
                <a:gd name="T21" fmla="*/ 114 h 114"/>
                <a:gd name="T22" fmla="*/ 39 w 115"/>
                <a:gd name="T23" fmla="*/ 111 h 114"/>
                <a:gd name="T24" fmla="*/ 23 w 115"/>
                <a:gd name="T25" fmla="*/ 103 h 114"/>
                <a:gd name="T26" fmla="*/ 11 w 115"/>
                <a:gd name="T27" fmla="*/ 90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1 w 115"/>
                <a:gd name="T35" fmla="*/ 23 h 114"/>
                <a:gd name="T36" fmla="*/ 23 w 115"/>
                <a:gd name="T37" fmla="*/ 11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0"/>
                  </a:lnTo>
                  <a:lnTo>
                    <a:pt x="91" y="103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5" name="Freeform 619"/>
            <p:cNvSpPr>
              <a:spLocks/>
            </p:cNvSpPr>
            <p:nvPr/>
          </p:nvSpPr>
          <p:spPr bwMode="auto">
            <a:xfrm>
              <a:off x="5530850" y="5480051"/>
              <a:ext cx="17463" cy="17463"/>
            </a:xfrm>
            <a:custGeom>
              <a:avLst/>
              <a:gdLst>
                <a:gd name="T0" fmla="*/ 58 w 116"/>
                <a:gd name="T1" fmla="*/ 0 h 114"/>
                <a:gd name="T2" fmla="*/ 76 w 116"/>
                <a:gd name="T3" fmla="*/ 3 h 114"/>
                <a:gd name="T4" fmla="*/ 92 w 116"/>
                <a:gd name="T5" fmla="*/ 10 h 114"/>
                <a:gd name="T6" fmla="*/ 105 w 116"/>
                <a:gd name="T7" fmla="*/ 23 h 114"/>
                <a:gd name="T8" fmla="*/ 112 w 116"/>
                <a:gd name="T9" fmla="*/ 39 h 114"/>
                <a:gd name="T10" fmla="*/ 116 w 116"/>
                <a:gd name="T11" fmla="*/ 57 h 114"/>
                <a:gd name="T12" fmla="*/ 112 w 116"/>
                <a:gd name="T13" fmla="*/ 75 h 114"/>
                <a:gd name="T14" fmla="*/ 105 w 116"/>
                <a:gd name="T15" fmla="*/ 91 h 114"/>
                <a:gd name="T16" fmla="*/ 92 w 116"/>
                <a:gd name="T17" fmla="*/ 102 h 114"/>
                <a:gd name="T18" fmla="*/ 76 w 116"/>
                <a:gd name="T19" fmla="*/ 111 h 114"/>
                <a:gd name="T20" fmla="*/ 58 w 116"/>
                <a:gd name="T21" fmla="*/ 114 h 114"/>
                <a:gd name="T22" fmla="*/ 40 w 116"/>
                <a:gd name="T23" fmla="*/ 111 h 114"/>
                <a:gd name="T24" fmla="*/ 24 w 116"/>
                <a:gd name="T25" fmla="*/ 102 h 114"/>
                <a:gd name="T26" fmla="*/ 12 w 116"/>
                <a:gd name="T27" fmla="*/ 91 h 114"/>
                <a:gd name="T28" fmla="*/ 4 w 116"/>
                <a:gd name="T29" fmla="*/ 75 h 114"/>
                <a:gd name="T30" fmla="*/ 0 w 116"/>
                <a:gd name="T31" fmla="*/ 57 h 114"/>
                <a:gd name="T32" fmla="*/ 4 w 116"/>
                <a:gd name="T33" fmla="*/ 39 h 114"/>
                <a:gd name="T34" fmla="*/ 12 w 116"/>
                <a:gd name="T35" fmla="*/ 23 h 114"/>
                <a:gd name="T36" fmla="*/ 24 w 116"/>
                <a:gd name="T37" fmla="*/ 10 h 114"/>
                <a:gd name="T38" fmla="*/ 40 w 116"/>
                <a:gd name="T39" fmla="*/ 3 h 114"/>
                <a:gd name="T40" fmla="*/ 58 w 116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4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5" y="23"/>
                  </a:lnTo>
                  <a:lnTo>
                    <a:pt x="112" y="39"/>
                  </a:lnTo>
                  <a:lnTo>
                    <a:pt x="116" y="57"/>
                  </a:lnTo>
                  <a:lnTo>
                    <a:pt x="112" y="75"/>
                  </a:lnTo>
                  <a:lnTo>
                    <a:pt x="105" y="91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2" y="91"/>
                  </a:lnTo>
                  <a:lnTo>
                    <a:pt x="4" y="7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6" name="Freeform 620"/>
            <p:cNvSpPr>
              <a:spLocks/>
            </p:cNvSpPr>
            <p:nvPr/>
          </p:nvSpPr>
          <p:spPr bwMode="auto">
            <a:xfrm>
              <a:off x="5557838" y="5451476"/>
              <a:ext cx="19050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1 h 114"/>
                <a:gd name="T6" fmla="*/ 104 w 115"/>
                <a:gd name="T7" fmla="*/ 23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1 h 114"/>
                <a:gd name="T16" fmla="*/ 92 w 115"/>
                <a:gd name="T17" fmla="*/ 104 h 114"/>
                <a:gd name="T18" fmla="*/ 76 w 115"/>
                <a:gd name="T19" fmla="*/ 111 h 114"/>
                <a:gd name="T20" fmla="*/ 58 w 115"/>
                <a:gd name="T21" fmla="*/ 114 h 114"/>
                <a:gd name="T22" fmla="*/ 40 w 115"/>
                <a:gd name="T23" fmla="*/ 111 h 114"/>
                <a:gd name="T24" fmla="*/ 24 w 115"/>
                <a:gd name="T25" fmla="*/ 104 h 114"/>
                <a:gd name="T26" fmla="*/ 11 w 115"/>
                <a:gd name="T27" fmla="*/ 91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1 w 115"/>
                <a:gd name="T35" fmla="*/ 23 h 114"/>
                <a:gd name="T36" fmla="*/ 24 w 115"/>
                <a:gd name="T37" fmla="*/ 11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7" name="Freeform 621"/>
            <p:cNvSpPr>
              <a:spLocks/>
            </p:cNvSpPr>
            <p:nvPr/>
          </p:nvSpPr>
          <p:spPr bwMode="auto">
            <a:xfrm>
              <a:off x="5613400" y="5451476"/>
              <a:ext cx="17463" cy="19050"/>
            </a:xfrm>
            <a:custGeom>
              <a:avLst/>
              <a:gdLst>
                <a:gd name="T0" fmla="*/ 57 w 115"/>
                <a:gd name="T1" fmla="*/ 0 h 114"/>
                <a:gd name="T2" fmla="*/ 75 w 115"/>
                <a:gd name="T3" fmla="*/ 3 h 114"/>
                <a:gd name="T4" fmla="*/ 91 w 115"/>
                <a:gd name="T5" fmla="*/ 11 h 114"/>
                <a:gd name="T6" fmla="*/ 104 w 115"/>
                <a:gd name="T7" fmla="*/ 23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1 h 114"/>
                <a:gd name="T16" fmla="*/ 91 w 115"/>
                <a:gd name="T17" fmla="*/ 104 h 114"/>
                <a:gd name="T18" fmla="*/ 75 w 115"/>
                <a:gd name="T19" fmla="*/ 111 h 114"/>
                <a:gd name="T20" fmla="*/ 57 w 115"/>
                <a:gd name="T21" fmla="*/ 114 h 114"/>
                <a:gd name="T22" fmla="*/ 39 w 115"/>
                <a:gd name="T23" fmla="*/ 111 h 114"/>
                <a:gd name="T24" fmla="*/ 23 w 115"/>
                <a:gd name="T25" fmla="*/ 104 h 114"/>
                <a:gd name="T26" fmla="*/ 11 w 115"/>
                <a:gd name="T27" fmla="*/ 91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1 w 115"/>
                <a:gd name="T35" fmla="*/ 23 h 114"/>
                <a:gd name="T36" fmla="*/ 23 w 115"/>
                <a:gd name="T37" fmla="*/ 11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1" y="104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8" name="Freeform 622"/>
            <p:cNvSpPr>
              <a:spLocks/>
            </p:cNvSpPr>
            <p:nvPr/>
          </p:nvSpPr>
          <p:spPr bwMode="auto">
            <a:xfrm>
              <a:off x="5557838" y="5507038"/>
              <a:ext cx="19050" cy="17463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1 h 114"/>
                <a:gd name="T6" fmla="*/ 104 w 115"/>
                <a:gd name="T7" fmla="*/ 24 h 114"/>
                <a:gd name="T8" fmla="*/ 112 w 115"/>
                <a:gd name="T9" fmla="*/ 40 h 114"/>
                <a:gd name="T10" fmla="*/ 115 w 115"/>
                <a:gd name="T11" fmla="*/ 58 h 114"/>
                <a:gd name="T12" fmla="*/ 112 w 115"/>
                <a:gd name="T13" fmla="*/ 76 h 114"/>
                <a:gd name="T14" fmla="*/ 104 w 115"/>
                <a:gd name="T15" fmla="*/ 91 h 114"/>
                <a:gd name="T16" fmla="*/ 92 w 115"/>
                <a:gd name="T17" fmla="*/ 103 h 114"/>
                <a:gd name="T18" fmla="*/ 76 w 115"/>
                <a:gd name="T19" fmla="*/ 112 h 114"/>
                <a:gd name="T20" fmla="*/ 58 w 115"/>
                <a:gd name="T21" fmla="*/ 114 h 114"/>
                <a:gd name="T22" fmla="*/ 40 w 115"/>
                <a:gd name="T23" fmla="*/ 112 h 114"/>
                <a:gd name="T24" fmla="*/ 24 w 115"/>
                <a:gd name="T25" fmla="*/ 103 h 114"/>
                <a:gd name="T26" fmla="*/ 11 w 115"/>
                <a:gd name="T27" fmla="*/ 91 h 114"/>
                <a:gd name="T28" fmla="*/ 3 w 115"/>
                <a:gd name="T29" fmla="*/ 76 h 114"/>
                <a:gd name="T30" fmla="*/ 0 w 115"/>
                <a:gd name="T31" fmla="*/ 58 h 114"/>
                <a:gd name="T32" fmla="*/ 3 w 115"/>
                <a:gd name="T33" fmla="*/ 40 h 114"/>
                <a:gd name="T34" fmla="*/ 11 w 115"/>
                <a:gd name="T35" fmla="*/ 24 h 114"/>
                <a:gd name="T36" fmla="*/ 24 w 115"/>
                <a:gd name="T37" fmla="*/ 11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1"/>
                  </a:lnTo>
                  <a:lnTo>
                    <a:pt x="92" y="103"/>
                  </a:lnTo>
                  <a:lnTo>
                    <a:pt x="76" y="112"/>
                  </a:lnTo>
                  <a:lnTo>
                    <a:pt x="58" y="114"/>
                  </a:lnTo>
                  <a:lnTo>
                    <a:pt x="40" y="112"/>
                  </a:lnTo>
                  <a:lnTo>
                    <a:pt x="24" y="103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9" name="Freeform 623"/>
            <p:cNvSpPr>
              <a:spLocks/>
            </p:cNvSpPr>
            <p:nvPr/>
          </p:nvSpPr>
          <p:spPr bwMode="auto">
            <a:xfrm>
              <a:off x="5613400" y="5507038"/>
              <a:ext cx="17463" cy="17463"/>
            </a:xfrm>
            <a:custGeom>
              <a:avLst/>
              <a:gdLst>
                <a:gd name="T0" fmla="*/ 57 w 115"/>
                <a:gd name="T1" fmla="*/ 0 h 114"/>
                <a:gd name="T2" fmla="*/ 75 w 115"/>
                <a:gd name="T3" fmla="*/ 3 h 114"/>
                <a:gd name="T4" fmla="*/ 91 w 115"/>
                <a:gd name="T5" fmla="*/ 11 h 114"/>
                <a:gd name="T6" fmla="*/ 104 w 115"/>
                <a:gd name="T7" fmla="*/ 24 h 114"/>
                <a:gd name="T8" fmla="*/ 112 w 115"/>
                <a:gd name="T9" fmla="*/ 40 h 114"/>
                <a:gd name="T10" fmla="*/ 115 w 115"/>
                <a:gd name="T11" fmla="*/ 58 h 114"/>
                <a:gd name="T12" fmla="*/ 112 w 115"/>
                <a:gd name="T13" fmla="*/ 76 h 114"/>
                <a:gd name="T14" fmla="*/ 104 w 115"/>
                <a:gd name="T15" fmla="*/ 91 h 114"/>
                <a:gd name="T16" fmla="*/ 91 w 115"/>
                <a:gd name="T17" fmla="*/ 103 h 114"/>
                <a:gd name="T18" fmla="*/ 75 w 115"/>
                <a:gd name="T19" fmla="*/ 112 h 114"/>
                <a:gd name="T20" fmla="*/ 57 w 115"/>
                <a:gd name="T21" fmla="*/ 114 h 114"/>
                <a:gd name="T22" fmla="*/ 39 w 115"/>
                <a:gd name="T23" fmla="*/ 112 h 114"/>
                <a:gd name="T24" fmla="*/ 23 w 115"/>
                <a:gd name="T25" fmla="*/ 103 h 114"/>
                <a:gd name="T26" fmla="*/ 11 w 115"/>
                <a:gd name="T27" fmla="*/ 91 h 114"/>
                <a:gd name="T28" fmla="*/ 3 w 115"/>
                <a:gd name="T29" fmla="*/ 76 h 114"/>
                <a:gd name="T30" fmla="*/ 0 w 115"/>
                <a:gd name="T31" fmla="*/ 58 h 114"/>
                <a:gd name="T32" fmla="*/ 3 w 115"/>
                <a:gd name="T33" fmla="*/ 40 h 114"/>
                <a:gd name="T34" fmla="*/ 11 w 115"/>
                <a:gd name="T35" fmla="*/ 24 h 114"/>
                <a:gd name="T36" fmla="*/ 23 w 115"/>
                <a:gd name="T37" fmla="*/ 11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4" y="91"/>
                  </a:lnTo>
                  <a:lnTo>
                    <a:pt x="91" y="103"/>
                  </a:lnTo>
                  <a:lnTo>
                    <a:pt x="75" y="112"/>
                  </a:lnTo>
                  <a:lnTo>
                    <a:pt x="57" y="114"/>
                  </a:lnTo>
                  <a:lnTo>
                    <a:pt x="39" y="112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0" name="Freeform 624"/>
            <p:cNvSpPr>
              <a:spLocks/>
            </p:cNvSpPr>
            <p:nvPr/>
          </p:nvSpPr>
          <p:spPr bwMode="auto">
            <a:xfrm>
              <a:off x="5586413" y="5480051"/>
              <a:ext cx="17463" cy="17463"/>
            </a:xfrm>
            <a:custGeom>
              <a:avLst/>
              <a:gdLst>
                <a:gd name="T0" fmla="*/ 57 w 114"/>
                <a:gd name="T1" fmla="*/ 0 h 114"/>
                <a:gd name="T2" fmla="*/ 75 w 114"/>
                <a:gd name="T3" fmla="*/ 3 h 114"/>
                <a:gd name="T4" fmla="*/ 91 w 114"/>
                <a:gd name="T5" fmla="*/ 10 h 114"/>
                <a:gd name="T6" fmla="*/ 103 w 114"/>
                <a:gd name="T7" fmla="*/ 23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5 h 114"/>
                <a:gd name="T14" fmla="*/ 103 w 114"/>
                <a:gd name="T15" fmla="*/ 91 h 114"/>
                <a:gd name="T16" fmla="*/ 91 w 114"/>
                <a:gd name="T17" fmla="*/ 102 h 114"/>
                <a:gd name="T18" fmla="*/ 75 w 114"/>
                <a:gd name="T19" fmla="*/ 111 h 114"/>
                <a:gd name="T20" fmla="*/ 57 w 114"/>
                <a:gd name="T21" fmla="*/ 114 h 114"/>
                <a:gd name="T22" fmla="*/ 38 w 114"/>
                <a:gd name="T23" fmla="*/ 111 h 114"/>
                <a:gd name="T24" fmla="*/ 23 w 114"/>
                <a:gd name="T25" fmla="*/ 102 h 114"/>
                <a:gd name="T26" fmla="*/ 11 w 114"/>
                <a:gd name="T27" fmla="*/ 91 h 114"/>
                <a:gd name="T28" fmla="*/ 2 w 114"/>
                <a:gd name="T29" fmla="*/ 75 h 114"/>
                <a:gd name="T30" fmla="*/ 0 w 114"/>
                <a:gd name="T31" fmla="*/ 57 h 114"/>
                <a:gd name="T32" fmla="*/ 2 w 114"/>
                <a:gd name="T33" fmla="*/ 39 h 114"/>
                <a:gd name="T34" fmla="*/ 11 w 114"/>
                <a:gd name="T35" fmla="*/ 23 h 114"/>
                <a:gd name="T36" fmla="*/ 23 w 114"/>
                <a:gd name="T37" fmla="*/ 10 h 114"/>
                <a:gd name="T38" fmla="*/ 38 w 114"/>
                <a:gd name="T39" fmla="*/ 3 h 114"/>
                <a:gd name="T40" fmla="*/ 57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lnTo>
                    <a:pt x="75" y="3"/>
                  </a:lnTo>
                  <a:lnTo>
                    <a:pt x="91" y="10"/>
                  </a:lnTo>
                  <a:lnTo>
                    <a:pt x="103" y="23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5"/>
                  </a:lnTo>
                  <a:lnTo>
                    <a:pt x="103" y="91"/>
                  </a:lnTo>
                  <a:lnTo>
                    <a:pt x="91" y="102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8" y="111"/>
                  </a:lnTo>
                  <a:lnTo>
                    <a:pt x="23" y="102"/>
                  </a:lnTo>
                  <a:lnTo>
                    <a:pt x="11" y="91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1" name="Freeform 625"/>
            <p:cNvSpPr>
              <a:spLocks/>
            </p:cNvSpPr>
            <p:nvPr/>
          </p:nvSpPr>
          <p:spPr bwMode="auto">
            <a:xfrm>
              <a:off x="5640388" y="5480051"/>
              <a:ext cx="17463" cy="17463"/>
            </a:xfrm>
            <a:custGeom>
              <a:avLst/>
              <a:gdLst>
                <a:gd name="T0" fmla="*/ 57 w 115"/>
                <a:gd name="T1" fmla="*/ 0 h 114"/>
                <a:gd name="T2" fmla="*/ 75 w 115"/>
                <a:gd name="T3" fmla="*/ 3 h 114"/>
                <a:gd name="T4" fmla="*/ 90 w 115"/>
                <a:gd name="T5" fmla="*/ 10 h 114"/>
                <a:gd name="T6" fmla="*/ 103 w 115"/>
                <a:gd name="T7" fmla="*/ 23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3 w 115"/>
                <a:gd name="T15" fmla="*/ 91 h 114"/>
                <a:gd name="T16" fmla="*/ 90 w 115"/>
                <a:gd name="T17" fmla="*/ 102 h 114"/>
                <a:gd name="T18" fmla="*/ 75 w 115"/>
                <a:gd name="T19" fmla="*/ 111 h 114"/>
                <a:gd name="T20" fmla="*/ 57 w 115"/>
                <a:gd name="T21" fmla="*/ 114 h 114"/>
                <a:gd name="T22" fmla="*/ 39 w 115"/>
                <a:gd name="T23" fmla="*/ 111 h 114"/>
                <a:gd name="T24" fmla="*/ 23 w 115"/>
                <a:gd name="T25" fmla="*/ 102 h 114"/>
                <a:gd name="T26" fmla="*/ 10 w 115"/>
                <a:gd name="T27" fmla="*/ 91 h 114"/>
                <a:gd name="T28" fmla="*/ 2 w 115"/>
                <a:gd name="T29" fmla="*/ 75 h 114"/>
                <a:gd name="T30" fmla="*/ 0 w 115"/>
                <a:gd name="T31" fmla="*/ 57 h 114"/>
                <a:gd name="T32" fmla="*/ 2 w 115"/>
                <a:gd name="T33" fmla="*/ 39 h 114"/>
                <a:gd name="T34" fmla="*/ 10 w 115"/>
                <a:gd name="T35" fmla="*/ 23 h 114"/>
                <a:gd name="T36" fmla="*/ 23 w 115"/>
                <a:gd name="T37" fmla="*/ 10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5" y="3"/>
                  </a:lnTo>
                  <a:lnTo>
                    <a:pt x="90" y="10"/>
                  </a:lnTo>
                  <a:lnTo>
                    <a:pt x="103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3" y="91"/>
                  </a:lnTo>
                  <a:lnTo>
                    <a:pt x="90" y="102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3" y="102"/>
                  </a:lnTo>
                  <a:lnTo>
                    <a:pt x="10" y="91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2" name="Freeform 626"/>
            <p:cNvSpPr>
              <a:spLocks/>
            </p:cNvSpPr>
            <p:nvPr/>
          </p:nvSpPr>
          <p:spPr bwMode="auto">
            <a:xfrm>
              <a:off x="5667375" y="5451476"/>
              <a:ext cx="19050" cy="19050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1 h 114"/>
                <a:gd name="T6" fmla="*/ 105 w 115"/>
                <a:gd name="T7" fmla="*/ 23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5 w 115"/>
                <a:gd name="T15" fmla="*/ 91 h 114"/>
                <a:gd name="T16" fmla="*/ 92 w 115"/>
                <a:gd name="T17" fmla="*/ 104 h 114"/>
                <a:gd name="T18" fmla="*/ 76 w 115"/>
                <a:gd name="T19" fmla="*/ 111 h 114"/>
                <a:gd name="T20" fmla="*/ 58 w 115"/>
                <a:gd name="T21" fmla="*/ 114 h 114"/>
                <a:gd name="T22" fmla="*/ 40 w 115"/>
                <a:gd name="T23" fmla="*/ 111 h 114"/>
                <a:gd name="T24" fmla="*/ 25 w 115"/>
                <a:gd name="T25" fmla="*/ 104 h 114"/>
                <a:gd name="T26" fmla="*/ 12 w 115"/>
                <a:gd name="T27" fmla="*/ 91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2 w 115"/>
                <a:gd name="T35" fmla="*/ 23 h 114"/>
                <a:gd name="T36" fmla="*/ 25 w 115"/>
                <a:gd name="T37" fmla="*/ 11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5" y="91"/>
                  </a:lnTo>
                  <a:lnTo>
                    <a:pt x="92" y="104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5" y="104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5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3" name="Freeform 627"/>
            <p:cNvSpPr>
              <a:spLocks/>
            </p:cNvSpPr>
            <p:nvPr/>
          </p:nvSpPr>
          <p:spPr bwMode="auto">
            <a:xfrm>
              <a:off x="5722938" y="5451476"/>
              <a:ext cx="17463" cy="19050"/>
            </a:xfrm>
            <a:custGeom>
              <a:avLst/>
              <a:gdLst>
                <a:gd name="T0" fmla="*/ 56 w 114"/>
                <a:gd name="T1" fmla="*/ 0 h 114"/>
                <a:gd name="T2" fmla="*/ 76 w 114"/>
                <a:gd name="T3" fmla="*/ 3 h 114"/>
                <a:gd name="T4" fmla="*/ 91 w 114"/>
                <a:gd name="T5" fmla="*/ 11 h 114"/>
                <a:gd name="T6" fmla="*/ 103 w 114"/>
                <a:gd name="T7" fmla="*/ 23 h 114"/>
                <a:gd name="T8" fmla="*/ 112 w 114"/>
                <a:gd name="T9" fmla="*/ 39 h 114"/>
                <a:gd name="T10" fmla="*/ 114 w 114"/>
                <a:gd name="T11" fmla="*/ 57 h 114"/>
                <a:gd name="T12" fmla="*/ 112 w 114"/>
                <a:gd name="T13" fmla="*/ 75 h 114"/>
                <a:gd name="T14" fmla="*/ 103 w 114"/>
                <a:gd name="T15" fmla="*/ 91 h 114"/>
                <a:gd name="T16" fmla="*/ 91 w 114"/>
                <a:gd name="T17" fmla="*/ 104 h 114"/>
                <a:gd name="T18" fmla="*/ 76 w 114"/>
                <a:gd name="T19" fmla="*/ 111 h 114"/>
                <a:gd name="T20" fmla="*/ 56 w 114"/>
                <a:gd name="T21" fmla="*/ 114 h 114"/>
                <a:gd name="T22" fmla="*/ 38 w 114"/>
                <a:gd name="T23" fmla="*/ 111 h 114"/>
                <a:gd name="T24" fmla="*/ 23 w 114"/>
                <a:gd name="T25" fmla="*/ 104 h 114"/>
                <a:gd name="T26" fmla="*/ 11 w 114"/>
                <a:gd name="T27" fmla="*/ 91 h 114"/>
                <a:gd name="T28" fmla="*/ 2 w 114"/>
                <a:gd name="T29" fmla="*/ 75 h 114"/>
                <a:gd name="T30" fmla="*/ 0 w 114"/>
                <a:gd name="T31" fmla="*/ 57 h 114"/>
                <a:gd name="T32" fmla="*/ 2 w 114"/>
                <a:gd name="T33" fmla="*/ 39 h 114"/>
                <a:gd name="T34" fmla="*/ 11 w 114"/>
                <a:gd name="T35" fmla="*/ 23 h 114"/>
                <a:gd name="T36" fmla="*/ 23 w 114"/>
                <a:gd name="T37" fmla="*/ 11 h 114"/>
                <a:gd name="T38" fmla="*/ 38 w 114"/>
                <a:gd name="T39" fmla="*/ 3 h 114"/>
                <a:gd name="T40" fmla="*/ 56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6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3" y="23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2" y="75"/>
                  </a:lnTo>
                  <a:lnTo>
                    <a:pt x="103" y="91"/>
                  </a:lnTo>
                  <a:lnTo>
                    <a:pt x="91" y="104"/>
                  </a:lnTo>
                  <a:lnTo>
                    <a:pt x="76" y="111"/>
                  </a:lnTo>
                  <a:lnTo>
                    <a:pt x="56" y="114"/>
                  </a:lnTo>
                  <a:lnTo>
                    <a:pt x="38" y="111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4" name="Freeform 628"/>
            <p:cNvSpPr>
              <a:spLocks/>
            </p:cNvSpPr>
            <p:nvPr/>
          </p:nvSpPr>
          <p:spPr bwMode="auto">
            <a:xfrm>
              <a:off x="5667375" y="5507038"/>
              <a:ext cx="19050" cy="17463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1 h 114"/>
                <a:gd name="T6" fmla="*/ 105 w 115"/>
                <a:gd name="T7" fmla="*/ 24 h 114"/>
                <a:gd name="T8" fmla="*/ 112 w 115"/>
                <a:gd name="T9" fmla="*/ 40 h 114"/>
                <a:gd name="T10" fmla="*/ 115 w 115"/>
                <a:gd name="T11" fmla="*/ 58 h 114"/>
                <a:gd name="T12" fmla="*/ 112 w 115"/>
                <a:gd name="T13" fmla="*/ 76 h 114"/>
                <a:gd name="T14" fmla="*/ 105 w 115"/>
                <a:gd name="T15" fmla="*/ 91 h 114"/>
                <a:gd name="T16" fmla="*/ 92 w 115"/>
                <a:gd name="T17" fmla="*/ 103 h 114"/>
                <a:gd name="T18" fmla="*/ 76 w 115"/>
                <a:gd name="T19" fmla="*/ 112 h 114"/>
                <a:gd name="T20" fmla="*/ 58 w 115"/>
                <a:gd name="T21" fmla="*/ 114 h 114"/>
                <a:gd name="T22" fmla="*/ 40 w 115"/>
                <a:gd name="T23" fmla="*/ 112 h 114"/>
                <a:gd name="T24" fmla="*/ 25 w 115"/>
                <a:gd name="T25" fmla="*/ 103 h 114"/>
                <a:gd name="T26" fmla="*/ 12 w 115"/>
                <a:gd name="T27" fmla="*/ 91 h 114"/>
                <a:gd name="T28" fmla="*/ 3 w 115"/>
                <a:gd name="T29" fmla="*/ 76 h 114"/>
                <a:gd name="T30" fmla="*/ 0 w 115"/>
                <a:gd name="T31" fmla="*/ 58 h 114"/>
                <a:gd name="T32" fmla="*/ 3 w 115"/>
                <a:gd name="T33" fmla="*/ 40 h 114"/>
                <a:gd name="T34" fmla="*/ 12 w 115"/>
                <a:gd name="T35" fmla="*/ 24 h 114"/>
                <a:gd name="T36" fmla="*/ 25 w 115"/>
                <a:gd name="T37" fmla="*/ 11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2" y="40"/>
                  </a:lnTo>
                  <a:lnTo>
                    <a:pt x="115" y="58"/>
                  </a:lnTo>
                  <a:lnTo>
                    <a:pt x="112" y="76"/>
                  </a:lnTo>
                  <a:lnTo>
                    <a:pt x="105" y="91"/>
                  </a:lnTo>
                  <a:lnTo>
                    <a:pt x="92" y="103"/>
                  </a:lnTo>
                  <a:lnTo>
                    <a:pt x="76" y="112"/>
                  </a:lnTo>
                  <a:lnTo>
                    <a:pt x="58" y="114"/>
                  </a:lnTo>
                  <a:lnTo>
                    <a:pt x="40" y="112"/>
                  </a:lnTo>
                  <a:lnTo>
                    <a:pt x="25" y="103"/>
                  </a:lnTo>
                  <a:lnTo>
                    <a:pt x="12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5" name="Freeform 629"/>
            <p:cNvSpPr>
              <a:spLocks/>
            </p:cNvSpPr>
            <p:nvPr/>
          </p:nvSpPr>
          <p:spPr bwMode="auto">
            <a:xfrm>
              <a:off x="5722938" y="5507038"/>
              <a:ext cx="17463" cy="17463"/>
            </a:xfrm>
            <a:custGeom>
              <a:avLst/>
              <a:gdLst>
                <a:gd name="T0" fmla="*/ 56 w 114"/>
                <a:gd name="T1" fmla="*/ 0 h 114"/>
                <a:gd name="T2" fmla="*/ 76 w 114"/>
                <a:gd name="T3" fmla="*/ 3 h 114"/>
                <a:gd name="T4" fmla="*/ 91 w 114"/>
                <a:gd name="T5" fmla="*/ 11 h 114"/>
                <a:gd name="T6" fmla="*/ 103 w 114"/>
                <a:gd name="T7" fmla="*/ 24 h 114"/>
                <a:gd name="T8" fmla="*/ 112 w 114"/>
                <a:gd name="T9" fmla="*/ 40 h 114"/>
                <a:gd name="T10" fmla="*/ 114 w 114"/>
                <a:gd name="T11" fmla="*/ 58 h 114"/>
                <a:gd name="T12" fmla="*/ 112 w 114"/>
                <a:gd name="T13" fmla="*/ 76 h 114"/>
                <a:gd name="T14" fmla="*/ 103 w 114"/>
                <a:gd name="T15" fmla="*/ 91 h 114"/>
                <a:gd name="T16" fmla="*/ 91 w 114"/>
                <a:gd name="T17" fmla="*/ 103 h 114"/>
                <a:gd name="T18" fmla="*/ 76 w 114"/>
                <a:gd name="T19" fmla="*/ 112 h 114"/>
                <a:gd name="T20" fmla="*/ 56 w 114"/>
                <a:gd name="T21" fmla="*/ 114 h 114"/>
                <a:gd name="T22" fmla="*/ 38 w 114"/>
                <a:gd name="T23" fmla="*/ 112 h 114"/>
                <a:gd name="T24" fmla="*/ 23 w 114"/>
                <a:gd name="T25" fmla="*/ 103 h 114"/>
                <a:gd name="T26" fmla="*/ 11 w 114"/>
                <a:gd name="T27" fmla="*/ 91 h 114"/>
                <a:gd name="T28" fmla="*/ 2 w 114"/>
                <a:gd name="T29" fmla="*/ 76 h 114"/>
                <a:gd name="T30" fmla="*/ 0 w 114"/>
                <a:gd name="T31" fmla="*/ 58 h 114"/>
                <a:gd name="T32" fmla="*/ 2 w 114"/>
                <a:gd name="T33" fmla="*/ 40 h 114"/>
                <a:gd name="T34" fmla="*/ 11 w 114"/>
                <a:gd name="T35" fmla="*/ 24 h 114"/>
                <a:gd name="T36" fmla="*/ 23 w 114"/>
                <a:gd name="T37" fmla="*/ 11 h 114"/>
                <a:gd name="T38" fmla="*/ 38 w 114"/>
                <a:gd name="T39" fmla="*/ 3 h 114"/>
                <a:gd name="T40" fmla="*/ 56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6" y="0"/>
                  </a:moveTo>
                  <a:lnTo>
                    <a:pt x="76" y="3"/>
                  </a:lnTo>
                  <a:lnTo>
                    <a:pt x="91" y="11"/>
                  </a:lnTo>
                  <a:lnTo>
                    <a:pt x="103" y="24"/>
                  </a:lnTo>
                  <a:lnTo>
                    <a:pt x="112" y="40"/>
                  </a:lnTo>
                  <a:lnTo>
                    <a:pt x="114" y="58"/>
                  </a:lnTo>
                  <a:lnTo>
                    <a:pt x="112" y="76"/>
                  </a:lnTo>
                  <a:lnTo>
                    <a:pt x="103" y="91"/>
                  </a:lnTo>
                  <a:lnTo>
                    <a:pt x="91" y="103"/>
                  </a:lnTo>
                  <a:lnTo>
                    <a:pt x="76" y="112"/>
                  </a:lnTo>
                  <a:lnTo>
                    <a:pt x="56" y="114"/>
                  </a:lnTo>
                  <a:lnTo>
                    <a:pt x="38" y="112"/>
                  </a:lnTo>
                  <a:lnTo>
                    <a:pt x="23" y="103"/>
                  </a:lnTo>
                  <a:lnTo>
                    <a:pt x="11" y="91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6" name="Freeform 630"/>
            <p:cNvSpPr>
              <a:spLocks/>
            </p:cNvSpPr>
            <p:nvPr/>
          </p:nvSpPr>
          <p:spPr bwMode="auto">
            <a:xfrm>
              <a:off x="5694363" y="5480051"/>
              <a:ext cx="19050" cy="17463"/>
            </a:xfrm>
            <a:custGeom>
              <a:avLst/>
              <a:gdLst>
                <a:gd name="T0" fmla="*/ 58 w 115"/>
                <a:gd name="T1" fmla="*/ 0 h 114"/>
                <a:gd name="T2" fmla="*/ 76 w 115"/>
                <a:gd name="T3" fmla="*/ 3 h 114"/>
                <a:gd name="T4" fmla="*/ 92 w 115"/>
                <a:gd name="T5" fmla="*/ 10 h 114"/>
                <a:gd name="T6" fmla="*/ 104 w 115"/>
                <a:gd name="T7" fmla="*/ 23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1 h 114"/>
                <a:gd name="T16" fmla="*/ 92 w 115"/>
                <a:gd name="T17" fmla="*/ 102 h 114"/>
                <a:gd name="T18" fmla="*/ 76 w 115"/>
                <a:gd name="T19" fmla="*/ 111 h 114"/>
                <a:gd name="T20" fmla="*/ 58 w 115"/>
                <a:gd name="T21" fmla="*/ 114 h 114"/>
                <a:gd name="T22" fmla="*/ 40 w 115"/>
                <a:gd name="T23" fmla="*/ 111 h 114"/>
                <a:gd name="T24" fmla="*/ 24 w 115"/>
                <a:gd name="T25" fmla="*/ 102 h 114"/>
                <a:gd name="T26" fmla="*/ 11 w 115"/>
                <a:gd name="T27" fmla="*/ 91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1 w 115"/>
                <a:gd name="T35" fmla="*/ 23 h 114"/>
                <a:gd name="T36" fmla="*/ 24 w 115"/>
                <a:gd name="T37" fmla="*/ 10 h 114"/>
                <a:gd name="T38" fmla="*/ 40 w 115"/>
                <a:gd name="T39" fmla="*/ 3 h 114"/>
                <a:gd name="T40" fmla="*/ 58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2" y="102"/>
                  </a:lnTo>
                  <a:lnTo>
                    <a:pt x="76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2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7" name="Freeform 631"/>
            <p:cNvSpPr>
              <a:spLocks/>
            </p:cNvSpPr>
            <p:nvPr/>
          </p:nvSpPr>
          <p:spPr bwMode="auto">
            <a:xfrm>
              <a:off x="5749925" y="5480051"/>
              <a:ext cx="17463" cy="17463"/>
            </a:xfrm>
            <a:custGeom>
              <a:avLst/>
              <a:gdLst>
                <a:gd name="T0" fmla="*/ 57 w 115"/>
                <a:gd name="T1" fmla="*/ 0 h 114"/>
                <a:gd name="T2" fmla="*/ 75 w 115"/>
                <a:gd name="T3" fmla="*/ 3 h 114"/>
                <a:gd name="T4" fmla="*/ 91 w 115"/>
                <a:gd name="T5" fmla="*/ 10 h 114"/>
                <a:gd name="T6" fmla="*/ 104 w 115"/>
                <a:gd name="T7" fmla="*/ 23 h 114"/>
                <a:gd name="T8" fmla="*/ 112 w 115"/>
                <a:gd name="T9" fmla="*/ 39 h 114"/>
                <a:gd name="T10" fmla="*/ 115 w 115"/>
                <a:gd name="T11" fmla="*/ 57 h 114"/>
                <a:gd name="T12" fmla="*/ 112 w 115"/>
                <a:gd name="T13" fmla="*/ 75 h 114"/>
                <a:gd name="T14" fmla="*/ 104 w 115"/>
                <a:gd name="T15" fmla="*/ 91 h 114"/>
                <a:gd name="T16" fmla="*/ 91 w 115"/>
                <a:gd name="T17" fmla="*/ 102 h 114"/>
                <a:gd name="T18" fmla="*/ 75 w 115"/>
                <a:gd name="T19" fmla="*/ 111 h 114"/>
                <a:gd name="T20" fmla="*/ 57 w 115"/>
                <a:gd name="T21" fmla="*/ 114 h 114"/>
                <a:gd name="T22" fmla="*/ 39 w 115"/>
                <a:gd name="T23" fmla="*/ 111 h 114"/>
                <a:gd name="T24" fmla="*/ 23 w 115"/>
                <a:gd name="T25" fmla="*/ 102 h 114"/>
                <a:gd name="T26" fmla="*/ 11 w 115"/>
                <a:gd name="T27" fmla="*/ 91 h 114"/>
                <a:gd name="T28" fmla="*/ 3 w 115"/>
                <a:gd name="T29" fmla="*/ 75 h 114"/>
                <a:gd name="T30" fmla="*/ 0 w 115"/>
                <a:gd name="T31" fmla="*/ 57 h 114"/>
                <a:gd name="T32" fmla="*/ 3 w 115"/>
                <a:gd name="T33" fmla="*/ 39 h 114"/>
                <a:gd name="T34" fmla="*/ 11 w 115"/>
                <a:gd name="T35" fmla="*/ 23 h 114"/>
                <a:gd name="T36" fmla="*/ 23 w 115"/>
                <a:gd name="T37" fmla="*/ 10 h 114"/>
                <a:gd name="T38" fmla="*/ 39 w 115"/>
                <a:gd name="T39" fmla="*/ 3 h 114"/>
                <a:gd name="T40" fmla="*/ 57 w 115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14">
                  <a:moveTo>
                    <a:pt x="57" y="0"/>
                  </a:moveTo>
                  <a:lnTo>
                    <a:pt x="75" y="3"/>
                  </a:lnTo>
                  <a:lnTo>
                    <a:pt x="91" y="10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7"/>
                  </a:lnTo>
                  <a:lnTo>
                    <a:pt x="112" y="75"/>
                  </a:lnTo>
                  <a:lnTo>
                    <a:pt x="104" y="91"/>
                  </a:lnTo>
                  <a:lnTo>
                    <a:pt x="91" y="102"/>
                  </a:lnTo>
                  <a:lnTo>
                    <a:pt x="75" y="111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3" y="102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72" name="Freeform 636"/>
          <p:cNvSpPr>
            <a:spLocks noEditPoints="1"/>
          </p:cNvSpPr>
          <p:nvPr/>
        </p:nvSpPr>
        <p:spPr bwMode="auto">
          <a:xfrm>
            <a:off x="4429371" y="5032916"/>
            <a:ext cx="517525" cy="500062"/>
          </a:xfrm>
          <a:custGeom>
            <a:avLst/>
            <a:gdLst>
              <a:gd name="T0" fmla="*/ 3210 w 3587"/>
              <a:gd name="T1" fmla="*/ 3336 h 3462"/>
              <a:gd name="T2" fmla="*/ 441 w 3587"/>
              <a:gd name="T3" fmla="*/ 2455 h 3462"/>
              <a:gd name="T4" fmla="*/ 1762 w 3587"/>
              <a:gd name="T5" fmla="*/ 2455 h 3462"/>
              <a:gd name="T6" fmla="*/ 1888 w 3587"/>
              <a:gd name="T7" fmla="*/ 2329 h 3462"/>
              <a:gd name="T8" fmla="*/ 1888 w 3587"/>
              <a:gd name="T9" fmla="*/ 1575 h 3462"/>
              <a:gd name="T10" fmla="*/ 1762 w 3587"/>
              <a:gd name="T11" fmla="*/ 2329 h 3462"/>
              <a:gd name="T12" fmla="*/ 1888 w 3587"/>
              <a:gd name="T13" fmla="*/ 819 h 3462"/>
              <a:gd name="T14" fmla="*/ 3462 w 3587"/>
              <a:gd name="T15" fmla="*/ 819 h 3462"/>
              <a:gd name="T16" fmla="*/ 126 w 3587"/>
              <a:gd name="T17" fmla="*/ 1448 h 3462"/>
              <a:gd name="T18" fmla="*/ 126 w 3587"/>
              <a:gd name="T19" fmla="*/ 819 h 3462"/>
              <a:gd name="T20" fmla="*/ 2187 w 3587"/>
              <a:gd name="T21" fmla="*/ 137 h 3462"/>
              <a:gd name="T22" fmla="*/ 2076 w 3587"/>
              <a:gd name="T23" fmla="*/ 191 h 3462"/>
              <a:gd name="T24" fmla="*/ 2459 w 3587"/>
              <a:gd name="T25" fmla="*/ 693 h 3462"/>
              <a:gd name="T26" fmla="*/ 2539 w 3587"/>
              <a:gd name="T27" fmla="*/ 599 h 3462"/>
              <a:gd name="T28" fmla="*/ 2578 w 3587"/>
              <a:gd name="T29" fmla="*/ 482 h 3462"/>
              <a:gd name="T30" fmla="*/ 2569 w 3587"/>
              <a:gd name="T31" fmla="*/ 358 h 3462"/>
              <a:gd name="T32" fmla="*/ 2516 w 3587"/>
              <a:gd name="T33" fmla="*/ 250 h 3462"/>
              <a:gd name="T34" fmla="*/ 2421 w 3587"/>
              <a:gd name="T35" fmla="*/ 168 h 3462"/>
              <a:gd name="T36" fmla="*/ 2306 w 3587"/>
              <a:gd name="T37" fmla="*/ 129 h 3462"/>
              <a:gd name="T38" fmla="*/ 1247 w 3587"/>
              <a:gd name="T39" fmla="*/ 129 h 3462"/>
              <a:gd name="T40" fmla="*/ 1132 w 3587"/>
              <a:gd name="T41" fmla="*/ 168 h 3462"/>
              <a:gd name="T42" fmla="*/ 1037 w 3587"/>
              <a:gd name="T43" fmla="*/ 250 h 3462"/>
              <a:gd name="T44" fmla="*/ 984 w 3587"/>
              <a:gd name="T45" fmla="*/ 358 h 3462"/>
              <a:gd name="T46" fmla="*/ 976 w 3587"/>
              <a:gd name="T47" fmla="*/ 482 h 3462"/>
              <a:gd name="T48" fmla="*/ 1014 w 3587"/>
              <a:gd name="T49" fmla="*/ 599 h 3462"/>
              <a:gd name="T50" fmla="*/ 1094 w 3587"/>
              <a:gd name="T51" fmla="*/ 693 h 3462"/>
              <a:gd name="T52" fmla="*/ 1419 w 3587"/>
              <a:gd name="T53" fmla="*/ 676 h 3462"/>
              <a:gd name="T54" fmla="*/ 1465 w 3587"/>
              <a:gd name="T55" fmla="*/ 618 h 3462"/>
              <a:gd name="T56" fmla="*/ 1477 w 3587"/>
              <a:gd name="T57" fmla="*/ 191 h 3462"/>
              <a:gd name="T58" fmla="*/ 1368 w 3587"/>
              <a:gd name="T59" fmla="*/ 137 h 3462"/>
              <a:gd name="T60" fmla="*/ 1287 w 3587"/>
              <a:gd name="T61" fmla="*/ 0 h 3462"/>
              <a:gd name="T62" fmla="*/ 1430 w 3587"/>
              <a:gd name="T63" fmla="*/ 24 h 3462"/>
              <a:gd name="T64" fmla="*/ 1561 w 3587"/>
              <a:gd name="T65" fmla="*/ 95 h 3462"/>
              <a:gd name="T66" fmla="*/ 1955 w 3587"/>
              <a:gd name="T67" fmla="*/ 129 h 3462"/>
              <a:gd name="T68" fmla="*/ 2078 w 3587"/>
              <a:gd name="T69" fmla="*/ 43 h 3462"/>
              <a:gd name="T70" fmla="*/ 2219 w 3587"/>
              <a:gd name="T71" fmla="*/ 3 h 3462"/>
              <a:gd name="T72" fmla="*/ 2362 w 3587"/>
              <a:gd name="T73" fmla="*/ 11 h 3462"/>
              <a:gd name="T74" fmla="*/ 2498 w 3587"/>
              <a:gd name="T75" fmla="*/ 66 h 3462"/>
              <a:gd name="T76" fmla="*/ 2611 w 3587"/>
              <a:gd name="T77" fmla="*/ 166 h 3462"/>
              <a:gd name="T78" fmla="*/ 2681 w 3587"/>
              <a:gd name="T79" fmla="*/ 295 h 3462"/>
              <a:gd name="T80" fmla="*/ 2707 w 3587"/>
              <a:gd name="T81" fmla="*/ 441 h 3462"/>
              <a:gd name="T82" fmla="*/ 2677 w 3587"/>
              <a:gd name="T83" fmla="*/ 599 h 3462"/>
              <a:gd name="T84" fmla="*/ 3587 w 3587"/>
              <a:gd name="T85" fmla="*/ 693 h 3462"/>
              <a:gd name="T86" fmla="*/ 3336 w 3587"/>
              <a:gd name="T87" fmla="*/ 3462 h 3462"/>
              <a:gd name="T88" fmla="*/ 0 w 3587"/>
              <a:gd name="T89" fmla="*/ 1575 h 3462"/>
              <a:gd name="T90" fmla="*/ 903 w 3587"/>
              <a:gd name="T91" fmla="*/ 656 h 3462"/>
              <a:gd name="T92" fmla="*/ 856 w 3587"/>
              <a:gd name="T93" fmla="*/ 531 h 3462"/>
              <a:gd name="T94" fmla="*/ 850 w 3587"/>
              <a:gd name="T95" fmla="*/ 390 h 3462"/>
              <a:gd name="T96" fmla="*/ 890 w 3587"/>
              <a:gd name="T97" fmla="*/ 250 h 3462"/>
              <a:gd name="T98" fmla="*/ 976 w 3587"/>
              <a:gd name="T99" fmla="*/ 129 h 3462"/>
              <a:gd name="T100" fmla="*/ 1099 w 3587"/>
              <a:gd name="T101" fmla="*/ 43 h 3462"/>
              <a:gd name="T102" fmla="*/ 1239 w 3587"/>
              <a:gd name="T103" fmla="*/ 3 h 3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587" h="3462">
                <a:moveTo>
                  <a:pt x="1888" y="2455"/>
                </a:moveTo>
                <a:lnTo>
                  <a:pt x="1888" y="3336"/>
                </a:lnTo>
                <a:lnTo>
                  <a:pt x="3210" y="3336"/>
                </a:lnTo>
                <a:lnTo>
                  <a:pt x="3210" y="2455"/>
                </a:lnTo>
                <a:lnTo>
                  <a:pt x="1888" y="2455"/>
                </a:lnTo>
                <a:close/>
                <a:moveTo>
                  <a:pt x="441" y="2455"/>
                </a:moveTo>
                <a:lnTo>
                  <a:pt x="441" y="3336"/>
                </a:lnTo>
                <a:lnTo>
                  <a:pt x="1762" y="3336"/>
                </a:lnTo>
                <a:lnTo>
                  <a:pt x="1762" y="2455"/>
                </a:lnTo>
                <a:lnTo>
                  <a:pt x="441" y="2455"/>
                </a:lnTo>
                <a:close/>
                <a:moveTo>
                  <a:pt x="1888" y="1575"/>
                </a:moveTo>
                <a:lnTo>
                  <a:pt x="1888" y="2329"/>
                </a:lnTo>
                <a:lnTo>
                  <a:pt x="3210" y="2329"/>
                </a:lnTo>
                <a:lnTo>
                  <a:pt x="3210" y="1575"/>
                </a:lnTo>
                <a:lnTo>
                  <a:pt x="1888" y="1575"/>
                </a:lnTo>
                <a:close/>
                <a:moveTo>
                  <a:pt x="441" y="1575"/>
                </a:moveTo>
                <a:lnTo>
                  <a:pt x="441" y="2329"/>
                </a:lnTo>
                <a:lnTo>
                  <a:pt x="1762" y="2329"/>
                </a:lnTo>
                <a:lnTo>
                  <a:pt x="1762" y="1575"/>
                </a:lnTo>
                <a:lnTo>
                  <a:pt x="441" y="1575"/>
                </a:lnTo>
                <a:close/>
                <a:moveTo>
                  <a:pt x="1888" y="819"/>
                </a:moveTo>
                <a:lnTo>
                  <a:pt x="1888" y="1448"/>
                </a:lnTo>
                <a:lnTo>
                  <a:pt x="3462" y="1448"/>
                </a:lnTo>
                <a:lnTo>
                  <a:pt x="3462" y="819"/>
                </a:lnTo>
                <a:lnTo>
                  <a:pt x="1888" y="819"/>
                </a:lnTo>
                <a:close/>
                <a:moveTo>
                  <a:pt x="126" y="819"/>
                </a:moveTo>
                <a:lnTo>
                  <a:pt x="126" y="1448"/>
                </a:lnTo>
                <a:lnTo>
                  <a:pt x="1762" y="1448"/>
                </a:lnTo>
                <a:lnTo>
                  <a:pt x="1762" y="819"/>
                </a:lnTo>
                <a:lnTo>
                  <a:pt x="126" y="819"/>
                </a:lnTo>
                <a:close/>
                <a:moveTo>
                  <a:pt x="2267" y="126"/>
                </a:moveTo>
                <a:lnTo>
                  <a:pt x="2226" y="129"/>
                </a:lnTo>
                <a:lnTo>
                  <a:pt x="2187" y="137"/>
                </a:lnTo>
                <a:lnTo>
                  <a:pt x="2148" y="149"/>
                </a:lnTo>
                <a:lnTo>
                  <a:pt x="2111" y="168"/>
                </a:lnTo>
                <a:lnTo>
                  <a:pt x="2076" y="191"/>
                </a:lnTo>
                <a:lnTo>
                  <a:pt x="2044" y="218"/>
                </a:lnTo>
                <a:lnTo>
                  <a:pt x="1569" y="693"/>
                </a:lnTo>
                <a:lnTo>
                  <a:pt x="2459" y="693"/>
                </a:lnTo>
                <a:lnTo>
                  <a:pt x="2488" y="663"/>
                </a:lnTo>
                <a:lnTo>
                  <a:pt x="2516" y="633"/>
                </a:lnTo>
                <a:lnTo>
                  <a:pt x="2539" y="599"/>
                </a:lnTo>
                <a:lnTo>
                  <a:pt x="2557" y="561"/>
                </a:lnTo>
                <a:lnTo>
                  <a:pt x="2569" y="523"/>
                </a:lnTo>
                <a:lnTo>
                  <a:pt x="2578" y="482"/>
                </a:lnTo>
                <a:lnTo>
                  <a:pt x="2580" y="441"/>
                </a:lnTo>
                <a:lnTo>
                  <a:pt x="2578" y="399"/>
                </a:lnTo>
                <a:lnTo>
                  <a:pt x="2569" y="358"/>
                </a:lnTo>
                <a:lnTo>
                  <a:pt x="2557" y="320"/>
                </a:lnTo>
                <a:lnTo>
                  <a:pt x="2539" y="284"/>
                </a:lnTo>
                <a:lnTo>
                  <a:pt x="2516" y="250"/>
                </a:lnTo>
                <a:lnTo>
                  <a:pt x="2488" y="218"/>
                </a:lnTo>
                <a:lnTo>
                  <a:pt x="2457" y="191"/>
                </a:lnTo>
                <a:lnTo>
                  <a:pt x="2421" y="168"/>
                </a:lnTo>
                <a:lnTo>
                  <a:pt x="2384" y="149"/>
                </a:lnTo>
                <a:lnTo>
                  <a:pt x="2346" y="137"/>
                </a:lnTo>
                <a:lnTo>
                  <a:pt x="2306" y="129"/>
                </a:lnTo>
                <a:lnTo>
                  <a:pt x="2267" y="126"/>
                </a:lnTo>
                <a:close/>
                <a:moveTo>
                  <a:pt x="1287" y="126"/>
                </a:moveTo>
                <a:lnTo>
                  <a:pt x="1247" y="129"/>
                </a:lnTo>
                <a:lnTo>
                  <a:pt x="1207" y="137"/>
                </a:lnTo>
                <a:lnTo>
                  <a:pt x="1169" y="149"/>
                </a:lnTo>
                <a:lnTo>
                  <a:pt x="1132" y="168"/>
                </a:lnTo>
                <a:lnTo>
                  <a:pt x="1097" y="191"/>
                </a:lnTo>
                <a:lnTo>
                  <a:pt x="1065" y="218"/>
                </a:lnTo>
                <a:lnTo>
                  <a:pt x="1037" y="250"/>
                </a:lnTo>
                <a:lnTo>
                  <a:pt x="1014" y="284"/>
                </a:lnTo>
                <a:lnTo>
                  <a:pt x="997" y="320"/>
                </a:lnTo>
                <a:lnTo>
                  <a:pt x="984" y="358"/>
                </a:lnTo>
                <a:lnTo>
                  <a:pt x="976" y="399"/>
                </a:lnTo>
                <a:lnTo>
                  <a:pt x="973" y="441"/>
                </a:lnTo>
                <a:lnTo>
                  <a:pt x="976" y="482"/>
                </a:lnTo>
                <a:lnTo>
                  <a:pt x="984" y="523"/>
                </a:lnTo>
                <a:lnTo>
                  <a:pt x="997" y="561"/>
                </a:lnTo>
                <a:lnTo>
                  <a:pt x="1014" y="599"/>
                </a:lnTo>
                <a:lnTo>
                  <a:pt x="1037" y="633"/>
                </a:lnTo>
                <a:lnTo>
                  <a:pt x="1065" y="663"/>
                </a:lnTo>
                <a:lnTo>
                  <a:pt x="1094" y="693"/>
                </a:lnTo>
                <a:lnTo>
                  <a:pt x="1407" y="693"/>
                </a:lnTo>
                <a:lnTo>
                  <a:pt x="1413" y="684"/>
                </a:lnTo>
                <a:lnTo>
                  <a:pt x="1419" y="676"/>
                </a:lnTo>
                <a:lnTo>
                  <a:pt x="1429" y="662"/>
                </a:lnTo>
                <a:lnTo>
                  <a:pt x="1447" y="639"/>
                </a:lnTo>
                <a:lnTo>
                  <a:pt x="1465" y="618"/>
                </a:lnTo>
                <a:lnTo>
                  <a:pt x="1688" y="396"/>
                </a:lnTo>
                <a:lnTo>
                  <a:pt x="1510" y="218"/>
                </a:lnTo>
                <a:lnTo>
                  <a:pt x="1477" y="191"/>
                </a:lnTo>
                <a:lnTo>
                  <a:pt x="1443" y="168"/>
                </a:lnTo>
                <a:lnTo>
                  <a:pt x="1406" y="149"/>
                </a:lnTo>
                <a:lnTo>
                  <a:pt x="1368" y="137"/>
                </a:lnTo>
                <a:lnTo>
                  <a:pt x="1327" y="129"/>
                </a:lnTo>
                <a:lnTo>
                  <a:pt x="1287" y="126"/>
                </a:lnTo>
                <a:close/>
                <a:moveTo>
                  <a:pt x="1287" y="0"/>
                </a:moveTo>
                <a:lnTo>
                  <a:pt x="1336" y="3"/>
                </a:lnTo>
                <a:lnTo>
                  <a:pt x="1383" y="11"/>
                </a:lnTo>
                <a:lnTo>
                  <a:pt x="1430" y="24"/>
                </a:lnTo>
                <a:lnTo>
                  <a:pt x="1475" y="43"/>
                </a:lnTo>
                <a:lnTo>
                  <a:pt x="1519" y="66"/>
                </a:lnTo>
                <a:lnTo>
                  <a:pt x="1561" y="95"/>
                </a:lnTo>
                <a:lnTo>
                  <a:pt x="1599" y="129"/>
                </a:lnTo>
                <a:lnTo>
                  <a:pt x="1777" y="307"/>
                </a:lnTo>
                <a:lnTo>
                  <a:pt x="1955" y="129"/>
                </a:lnTo>
                <a:lnTo>
                  <a:pt x="1994" y="95"/>
                </a:lnTo>
                <a:lnTo>
                  <a:pt x="2034" y="66"/>
                </a:lnTo>
                <a:lnTo>
                  <a:pt x="2078" y="43"/>
                </a:lnTo>
                <a:lnTo>
                  <a:pt x="2123" y="24"/>
                </a:lnTo>
                <a:lnTo>
                  <a:pt x="2170" y="11"/>
                </a:lnTo>
                <a:lnTo>
                  <a:pt x="2219" y="3"/>
                </a:lnTo>
                <a:lnTo>
                  <a:pt x="2267" y="0"/>
                </a:lnTo>
                <a:lnTo>
                  <a:pt x="2315" y="3"/>
                </a:lnTo>
                <a:lnTo>
                  <a:pt x="2362" y="11"/>
                </a:lnTo>
                <a:lnTo>
                  <a:pt x="2409" y="24"/>
                </a:lnTo>
                <a:lnTo>
                  <a:pt x="2454" y="43"/>
                </a:lnTo>
                <a:lnTo>
                  <a:pt x="2498" y="66"/>
                </a:lnTo>
                <a:lnTo>
                  <a:pt x="2540" y="95"/>
                </a:lnTo>
                <a:lnTo>
                  <a:pt x="2578" y="129"/>
                </a:lnTo>
                <a:lnTo>
                  <a:pt x="2611" y="166"/>
                </a:lnTo>
                <a:lnTo>
                  <a:pt x="2640" y="207"/>
                </a:lnTo>
                <a:lnTo>
                  <a:pt x="2663" y="250"/>
                </a:lnTo>
                <a:lnTo>
                  <a:pt x="2681" y="295"/>
                </a:lnTo>
                <a:lnTo>
                  <a:pt x="2696" y="342"/>
                </a:lnTo>
                <a:lnTo>
                  <a:pt x="2703" y="390"/>
                </a:lnTo>
                <a:lnTo>
                  <a:pt x="2707" y="441"/>
                </a:lnTo>
                <a:lnTo>
                  <a:pt x="2703" y="495"/>
                </a:lnTo>
                <a:lnTo>
                  <a:pt x="2693" y="548"/>
                </a:lnTo>
                <a:lnTo>
                  <a:pt x="2677" y="599"/>
                </a:lnTo>
                <a:lnTo>
                  <a:pt x="2655" y="648"/>
                </a:lnTo>
                <a:lnTo>
                  <a:pt x="2628" y="693"/>
                </a:lnTo>
                <a:lnTo>
                  <a:pt x="3587" y="693"/>
                </a:lnTo>
                <a:lnTo>
                  <a:pt x="3587" y="1575"/>
                </a:lnTo>
                <a:lnTo>
                  <a:pt x="3336" y="1575"/>
                </a:lnTo>
                <a:lnTo>
                  <a:pt x="3336" y="3462"/>
                </a:lnTo>
                <a:lnTo>
                  <a:pt x="315" y="3462"/>
                </a:lnTo>
                <a:lnTo>
                  <a:pt x="315" y="1575"/>
                </a:lnTo>
                <a:lnTo>
                  <a:pt x="0" y="1575"/>
                </a:lnTo>
                <a:lnTo>
                  <a:pt x="0" y="693"/>
                </a:lnTo>
                <a:lnTo>
                  <a:pt x="927" y="693"/>
                </a:lnTo>
                <a:lnTo>
                  <a:pt x="903" y="656"/>
                </a:lnTo>
                <a:lnTo>
                  <a:pt x="883" y="615"/>
                </a:lnTo>
                <a:lnTo>
                  <a:pt x="867" y="573"/>
                </a:lnTo>
                <a:lnTo>
                  <a:pt x="856" y="531"/>
                </a:lnTo>
                <a:lnTo>
                  <a:pt x="849" y="487"/>
                </a:lnTo>
                <a:lnTo>
                  <a:pt x="847" y="441"/>
                </a:lnTo>
                <a:lnTo>
                  <a:pt x="850" y="390"/>
                </a:lnTo>
                <a:lnTo>
                  <a:pt x="858" y="342"/>
                </a:lnTo>
                <a:lnTo>
                  <a:pt x="872" y="295"/>
                </a:lnTo>
                <a:lnTo>
                  <a:pt x="890" y="250"/>
                </a:lnTo>
                <a:lnTo>
                  <a:pt x="914" y="207"/>
                </a:lnTo>
                <a:lnTo>
                  <a:pt x="942" y="166"/>
                </a:lnTo>
                <a:lnTo>
                  <a:pt x="976" y="129"/>
                </a:lnTo>
                <a:lnTo>
                  <a:pt x="1014" y="95"/>
                </a:lnTo>
                <a:lnTo>
                  <a:pt x="1055" y="66"/>
                </a:lnTo>
                <a:lnTo>
                  <a:pt x="1099" y="43"/>
                </a:lnTo>
                <a:lnTo>
                  <a:pt x="1144" y="24"/>
                </a:lnTo>
                <a:lnTo>
                  <a:pt x="1191" y="11"/>
                </a:lnTo>
                <a:lnTo>
                  <a:pt x="1239" y="3"/>
                </a:lnTo>
                <a:lnTo>
                  <a:pt x="128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81" name="Freeform 1280"/>
          <p:cNvSpPr>
            <a:spLocks/>
          </p:cNvSpPr>
          <p:nvPr/>
        </p:nvSpPr>
        <p:spPr bwMode="auto">
          <a:xfrm>
            <a:off x="3482764" y="5062285"/>
            <a:ext cx="539751" cy="441325"/>
          </a:xfrm>
          <a:custGeom>
            <a:avLst/>
            <a:gdLst>
              <a:gd name="connsiteX0" fmla="*/ 372817 w 539751"/>
              <a:gd name="connsiteY0" fmla="*/ 155575 h 441325"/>
              <a:gd name="connsiteX1" fmla="*/ 375192 w 539751"/>
              <a:gd name="connsiteY1" fmla="*/ 155735 h 441325"/>
              <a:gd name="connsiteX2" fmla="*/ 377251 w 539751"/>
              <a:gd name="connsiteY2" fmla="*/ 156372 h 441325"/>
              <a:gd name="connsiteX3" fmla="*/ 379310 w 539751"/>
              <a:gd name="connsiteY3" fmla="*/ 157805 h 441325"/>
              <a:gd name="connsiteX4" fmla="*/ 380893 w 539751"/>
              <a:gd name="connsiteY4" fmla="*/ 159557 h 441325"/>
              <a:gd name="connsiteX5" fmla="*/ 386436 w 539751"/>
              <a:gd name="connsiteY5" fmla="*/ 168476 h 441325"/>
              <a:gd name="connsiteX6" fmla="*/ 391028 w 539751"/>
              <a:gd name="connsiteY6" fmla="*/ 177714 h 441325"/>
              <a:gd name="connsiteX7" fmla="*/ 394829 w 539751"/>
              <a:gd name="connsiteY7" fmla="*/ 187270 h 441325"/>
              <a:gd name="connsiteX8" fmla="*/ 397838 w 539751"/>
              <a:gd name="connsiteY8" fmla="*/ 197144 h 441325"/>
              <a:gd name="connsiteX9" fmla="*/ 400055 w 539751"/>
              <a:gd name="connsiteY9" fmla="*/ 207337 h 441325"/>
              <a:gd name="connsiteX10" fmla="*/ 401163 w 539751"/>
              <a:gd name="connsiteY10" fmla="*/ 217531 h 441325"/>
              <a:gd name="connsiteX11" fmla="*/ 401638 w 539751"/>
              <a:gd name="connsiteY11" fmla="*/ 228042 h 441325"/>
              <a:gd name="connsiteX12" fmla="*/ 401163 w 539751"/>
              <a:gd name="connsiteY12" fmla="*/ 239032 h 441325"/>
              <a:gd name="connsiteX13" fmla="*/ 399738 w 539751"/>
              <a:gd name="connsiteY13" fmla="*/ 250021 h 441325"/>
              <a:gd name="connsiteX14" fmla="*/ 397362 w 539751"/>
              <a:gd name="connsiteY14" fmla="*/ 260533 h 441325"/>
              <a:gd name="connsiteX15" fmla="*/ 394037 w 539751"/>
              <a:gd name="connsiteY15" fmla="*/ 270886 h 441325"/>
              <a:gd name="connsiteX16" fmla="*/ 389761 w 539751"/>
              <a:gd name="connsiteY16" fmla="*/ 280601 h 441325"/>
              <a:gd name="connsiteX17" fmla="*/ 385011 w 539751"/>
              <a:gd name="connsiteY17" fmla="*/ 289998 h 441325"/>
              <a:gd name="connsiteX18" fmla="*/ 379151 w 539751"/>
              <a:gd name="connsiteY18" fmla="*/ 298917 h 441325"/>
              <a:gd name="connsiteX19" fmla="*/ 372659 w 539751"/>
              <a:gd name="connsiteY19" fmla="*/ 307199 h 441325"/>
              <a:gd name="connsiteX20" fmla="*/ 365533 w 539751"/>
              <a:gd name="connsiteY20" fmla="*/ 315003 h 441325"/>
              <a:gd name="connsiteX21" fmla="*/ 357931 w 539751"/>
              <a:gd name="connsiteY21" fmla="*/ 321851 h 441325"/>
              <a:gd name="connsiteX22" fmla="*/ 349697 w 539751"/>
              <a:gd name="connsiteY22" fmla="*/ 328381 h 441325"/>
              <a:gd name="connsiteX23" fmla="*/ 340670 w 539751"/>
              <a:gd name="connsiteY23" fmla="*/ 334115 h 441325"/>
              <a:gd name="connsiteX24" fmla="*/ 331486 w 539751"/>
              <a:gd name="connsiteY24" fmla="*/ 339052 h 441325"/>
              <a:gd name="connsiteX25" fmla="*/ 321509 w 539751"/>
              <a:gd name="connsiteY25" fmla="*/ 343193 h 441325"/>
              <a:gd name="connsiteX26" fmla="*/ 311374 w 539751"/>
              <a:gd name="connsiteY26" fmla="*/ 346538 h 441325"/>
              <a:gd name="connsiteX27" fmla="*/ 300764 w 539751"/>
              <a:gd name="connsiteY27" fmla="*/ 348927 h 441325"/>
              <a:gd name="connsiteX28" fmla="*/ 289838 w 539751"/>
              <a:gd name="connsiteY28" fmla="*/ 350360 h 441325"/>
              <a:gd name="connsiteX29" fmla="*/ 278752 w 539751"/>
              <a:gd name="connsiteY29" fmla="*/ 350838 h 441325"/>
              <a:gd name="connsiteX30" fmla="*/ 268934 w 539751"/>
              <a:gd name="connsiteY30" fmla="*/ 350520 h 441325"/>
              <a:gd name="connsiteX31" fmla="*/ 259274 w 539751"/>
              <a:gd name="connsiteY31" fmla="*/ 349405 h 441325"/>
              <a:gd name="connsiteX32" fmla="*/ 249615 w 539751"/>
              <a:gd name="connsiteY32" fmla="*/ 347334 h 441325"/>
              <a:gd name="connsiteX33" fmla="*/ 240272 w 539751"/>
              <a:gd name="connsiteY33" fmla="*/ 344786 h 441325"/>
              <a:gd name="connsiteX34" fmla="*/ 231087 w 539751"/>
              <a:gd name="connsiteY34" fmla="*/ 341441 h 441325"/>
              <a:gd name="connsiteX35" fmla="*/ 222377 w 539751"/>
              <a:gd name="connsiteY35" fmla="*/ 337300 h 441325"/>
              <a:gd name="connsiteX36" fmla="*/ 213984 w 539751"/>
              <a:gd name="connsiteY36" fmla="*/ 332522 h 441325"/>
              <a:gd name="connsiteX37" fmla="*/ 211925 w 539751"/>
              <a:gd name="connsiteY37" fmla="*/ 330770 h 441325"/>
              <a:gd name="connsiteX38" fmla="*/ 210659 w 539751"/>
              <a:gd name="connsiteY38" fmla="*/ 329018 h 441325"/>
              <a:gd name="connsiteX39" fmla="*/ 209708 w 539751"/>
              <a:gd name="connsiteY39" fmla="*/ 326629 h 441325"/>
              <a:gd name="connsiteX40" fmla="*/ 209550 w 539751"/>
              <a:gd name="connsiteY40" fmla="*/ 324400 h 441325"/>
              <a:gd name="connsiteX41" fmla="*/ 209867 w 539751"/>
              <a:gd name="connsiteY41" fmla="*/ 322011 h 441325"/>
              <a:gd name="connsiteX42" fmla="*/ 210975 w 539751"/>
              <a:gd name="connsiteY42" fmla="*/ 319940 h 441325"/>
              <a:gd name="connsiteX43" fmla="*/ 212401 w 539751"/>
              <a:gd name="connsiteY43" fmla="*/ 317870 h 441325"/>
              <a:gd name="connsiteX44" fmla="*/ 214459 w 539751"/>
              <a:gd name="connsiteY44" fmla="*/ 316596 h 441325"/>
              <a:gd name="connsiteX45" fmla="*/ 216518 w 539751"/>
              <a:gd name="connsiteY45" fmla="*/ 315799 h 441325"/>
              <a:gd name="connsiteX46" fmla="*/ 218893 w 539751"/>
              <a:gd name="connsiteY46" fmla="*/ 315640 h 441325"/>
              <a:gd name="connsiteX47" fmla="*/ 221269 w 539751"/>
              <a:gd name="connsiteY47" fmla="*/ 315958 h 441325"/>
              <a:gd name="connsiteX48" fmla="*/ 223486 w 539751"/>
              <a:gd name="connsiteY48" fmla="*/ 316914 h 441325"/>
              <a:gd name="connsiteX49" fmla="*/ 232037 w 539751"/>
              <a:gd name="connsiteY49" fmla="*/ 321692 h 441325"/>
              <a:gd name="connsiteX50" fmla="*/ 240747 w 539751"/>
              <a:gd name="connsiteY50" fmla="*/ 325515 h 441325"/>
              <a:gd name="connsiteX51" fmla="*/ 249931 w 539751"/>
              <a:gd name="connsiteY51" fmla="*/ 328700 h 441325"/>
              <a:gd name="connsiteX52" fmla="*/ 259433 w 539751"/>
              <a:gd name="connsiteY52" fmla="*/ 330770 h 441325"/>
              <a:gd name="connsiteX53" fmla="*/ 269093 w 539751"/>
              <a:gd name="connsiteY53" fmla="*/ 332204 h 441325"/>
              <a:gd name="connsiteX54" fmla="*/ 278752 w 539751"/>
              <a:gd name="connsiteY54" fmla="*/ 332682 h 441325"/>
              <a:gd name="connsiteX55" fmla="*/ 288729 w 539751"/>
              <a:gd name="connsiteY55" fmla="*/ 332204 h 441325"/>
              <a:gd name="connsiteX56" fmla="*/ 298706 w 539751"/>
              <a:gd name="connsiteY56" fmla="*/ 330770 h 441325"/>
              <a:gd name="connsiteX57" fmla="*/ 308049 w 539751"/>
              <a:gd name="connsiteY57" fmla="*/ 328541 h 441325"/>
              <a:gd name="connsiteX58" fmla="*/ 317233 w 539751"/>
              <a:gd name="connsiteY58" fmla="*/ 325355 h 441325"/>
              <a:gd name="connsiteX59" fmla="*/ 325943 w 539751"/>
              <a:gd name="connsiteY59" fmla="*/ 321374 h 441325"/>
              <a:gd name="connsiteX60" fmla="*/ 334336 w 539751"/>
              <a:gd name="connsiteY60" fmla="*/ 316755 h 441325"/>
              <a:gd name="connsiteX61" fmla="*/ 342096 w 539751"/>
              <a:gd name="connsiteY61" fmla="*/ 311340 h 441325"/>
              <a:gd name="connsiteX62" fmla="*/ 349380 w 539751"/>
              <a:gd name="connsiteY62" fmla="*/ 305287 h 441325"/>
              <a:gd name="connsiteX63" fmla="*/ 356031 w 539751"/>
              <a:gd name="connsiteY63" fmla="*/ 298598 h 441325"/>
              <a:gd name="connsiteX64" fmla="*/ 362049 w 539751"/>
              <a:gd name="connsiteY64" fmla="*/ 291272 h 441325"/>
              <a:gd name="connsiteX65" fmla="*/ 367591 w 539751"/>
              <a:gd name="connsiteY65" fmla="*/ 283468 h 441325"/>
              <a:gd name="connsiteX66" fmla="*/ 372184 w 539751"/>
              <a:gd name="connsiteY66" fmla="*/ 275186 h 441325"/>
              <a:gd name="connsiteX67" fmla="*/ 376143 w 539751"/>
              <a:gd name="connsiteY67" fmla="*/ 266426 h 441325"/>
              <a:gd name="connsiteX68" fmla="*/ 379310 w 539751"/>
              <a:gd name="connsiteY68" fmla="*/ 257348 h 441325"/>
              <a:gd name="connsiteX69" fmla="*/ 381685 w 539751"/>
              <a:gd name="connsiteY69" fmla="*/ 247792 h 441325"/>
              <a:gd name="connsiteX70" fmla="*/ 382952 w 539751"/>
              <a:gd name="connsiteY70" fmla="*/ 238076 h 441325"/>
              <a:gd name="connsiteX71" fmla="*/ 383427 w 539751"/>
              <a:gd name="connsiteY71" fmla="*/ 228042 h 441325"/>
              <a:gd name="connsiteX72" fmla="*/ 383110 w 539751"/>
              <a:gd name="connsiteY72" fmla="*/ 218964 h 441325"/>
              <a:gd name="connsiteX73" fmla="*/ 382002 w 539751"/>
              <a:gd name="connsiteY73" fmla="*/ 210204 h 441325"/>
              <a:gd name="connsiteX74" fmla="*/ 380101 w 539751"/>
              <a:gd name="connsiteY74" fmla="*/ 201604 h 441325"/>
              <a:gd name="connsiteX75" fmla="*/ 377726 w 539751"/>
              <a:gd name="connsiteY75" fmla="*/ 193322 h 441325"/>
              <a:gd name="connsiteX76" fmla="*/ 374401 w 539751"/>
              <a:gd name="connsiteY76" fmla="*/ 185040 h 441325"/>
              <a:gd name="connsiteX77" fmla="*/ 370442 w 539751"/>
              <a:gd name="connsiteY77" fmla="*/ 177236 h 441325"/>
              <a:gd name="connsiteX78" fmla="*/ 365849 w 539751"/>
              <a:gd name="connsiteY78" fmla="*/ 169591 h 441325"/>
              <a:gd name="connsiteX79" fmla="*/ 364741 w 539751"/>
              <a:gd name="connsiteY79" fmla="*/ 167520 h 441325"/>
              <a:gd name="connsiteX80" fmla="*/ 364266 w 539751"/>
              <a:gd name="connsiteY80" fmla="*/ 165131 h 441325"/>
              <a:gd name="connsiteX81" fmla="*/ 364424 w 539751"/>
              <a:gd name="connsiteY81" fmla="*/ 162902 h 441325"/>
              <a:gd name="connsiteX82" fmla="*/ 365216 w 539751"/>
              <a:gd name="connsiteY82" fmla="*/ 160672 h 441325"/>
              <a:gd name="connsiteX83" fmla="*/ 366483 w 539751"/>
              <a:gd name="connsiteY83" fmla="*/ 158761 h 441325"/>
              <a:gd name="connsiteX84" fmla="*/ 368383 w 539751"/>
              <a:gd name="connsiteY84" fmla="*/ 157009 h 441325"/>
              <a:gd name="connsiteX85" fmla="*/ 370600 w 539751"/>
              <a:gd name="connsiteY85" fmla="*/ 155894 h 441325"/>
              <a:gd name="connsiteX86" fmla="*/ 412220 w 539751"/>
              <a:gd name="connsiteY86" fmla="*/ 112712 h 441325"/>
              <a:gd name="connsiteX87" fmla="*/ 414443 w 539751"/>
              <a:gd name="connsiteY87" fmla="*/ 112712 h 441325"/>
              <a:gd name="connsiteX88" fmla="*/ 416825 w 539751"/>
              <a:gd name="connsiteY88" fmla="*/ 113029 h 441325"/>
              <a:gd name="connsiteX89" fmla="*/ 419049 w 539751"/>
              <a:gd name="connsiteY89" fmla="*/ 114138 h 441325"/>
              <a:gd name="connsiteX90" fmla="*/ 429690 w 539751"/>
              <a:gd name="connsiteY90" fmla="*/ 121582 h 441325"/>
              <a:gd name="connsiteX91" fmla="*/ 439854 w 539751"/>
              <a:gd name="connsiteY91" fmla="*/ 129501 h 441325"/>
              <a:gd name="connsiteX92" fmla="*/ 449701 w 539751"/>
              <a:gd name="connsiteY92" fmla="*/ 137895 h 441325"/>
              <a:gd name="connsiteX93" fmla="*/ 459230 w 539751"/>
              <a:gd name="connsiteY93" fmla="*/ 146923 h 441325"/>
              <a:gd name="connsiteX94" fmla="*/ 539751 w 539751"/>
              <a:gd name="connsiteY94" fmla="*/ 226589 h 441325"/>
              <a:gd name="connsiteX95" fmla="*/ 457006 w 539751"/>
              <a:gd name="connsiteY95" fmla="*/ 308630 h 441325"/>
              <a:gd name="connsiteX96" fmla="*/ 445889 w 539751"/>
              <a:gd name="connsiteY96" fmla="*/ 319084 h 441325"/>
              <a:gd name="connsiteX97" fmla="*/ 434295 w 539751"/>
              <a:gd name="connsiteY97" fmla="*/ 328586 h 441325"/>
              <a:gd name="connsiteX98" fmla="*/ 422066 w 539751"/>
              <a:gd name="connsiteY98" fmla="*/ 337614 h 441325"/>
              <a:gd name="connsiteX99" fmla="*/ 409678 w 539751"/>
              <a:gd name="connsiteY99" fmla="*/ 345850 h 441325"/>
              <a:gd name="connsiteX100" fmla="*/ 396814 w 539751"/>
              <a:gd name="connsiteY100" fmla="*/ 353294 h 441325"/>
              <a:gd name="connsiteX101" fmla="*/ 383473 w 539751"/>
              <a:gd name="connsiteY101" fmla="*/ 360104 h 441325"/>
              <a:gd name="connsiteX102" fmla="*/ 369815 w 539751"/>
              <a:gd name="connsiteY102" fmla="*/ 365965 h 441325"/>
              <a:gd name="connsiteX103" fmla="*/ 355839 w 539751"/>
              <a:gd name="connsiteY103" fmla="*/ 371191 h 441325"/>
              <a:gd name="connsiteX104" fmla="*/ 341704 w 539751"/>
              <a:gd name="connsiteY104" fmla="*/ 375467 h 441325"/>
              <a:gd name="connsiteX105" fmla="*/ 327410 w 539751"/>
              <a:gd name="connsiteY105" fmla="*/ 379110 h 441325"/>
              <a:gd name="connsiteX106" fmla="*/ 312799 w 539751"/>
              <a:gd name="connsiteY106" fmla="*/ 382119 h 441325"/>
              <a:gd name="connsiteX107" fmla="*/ 298187 w 539751"/>
              <a:gd name="connsiteY107" fmla="*/ 384020 h 441325"/>
              <a:gd name="connsiteX108" fmla="*/ 283100 w 539751"/>
              <a:gd name="connsiteY108" fmla="*/ 385287 h 441325"/>
              <a:gd name="connsiteX109" fmla="*/ 268330 w 539751"/>
              <a:gd name="connsiteY109" fmla="*/ 385762 h 441325"/>
              <a:gd name="connsiteX110" fmla="*/ 253242 w 539751"/>
              <a:gd name="connsiteY110" fmla="*/ 385287 h 441325"/>
              <a:gd name="connsiteX111" fmla="*/ 238313 w 539751"/>
              <a:gd name="connsiteY111" fmla="*/ 384020 h 441325"/>
              <a:gd name="connsiteX112" fmla="*/ 223384 w 539751"/>
              <a:gd name="connsiteY112" fmla="*/ 381961 h 441325"/>
              <a:gd name="connsiteX113" fmla="*/ 208455 w 539751"/>
              <a:gd name="connsiteY113" fmla="*/ 378952 h 441325"/>
              <a:gd name="connsiteX114" fmla="*/ 193685 w 539751"/>
              <a:gd name="connsiteY114" fmla="*/ 375151 h 441325"/>
              <a:gd name="connsiteX115" fmla="*/ 179073 w 539751"/>
              <a:gd name="connsiteY115" fmla="*/ 370399 h 441325"/>
              <a:gd name="connsiteX116" fmla="*/ 176850 w 539751"/>
              <a:gd name="connsiteY116" fmla="*/ 369291 h 441325"/>
              <a:gd name="connsiteX117" fmla="*/ 175103 w 539751"/>
              <a:gd name="connsiteY117" fmla="*/ 367548 h 441325"/>
              <a:gd name="connsiteX118" fmla="*/ 173991 w 539751"/>
              <a:gd name="connsiteY118" fmla="*/ 365806 h 441325"/>
              <a:gd name="connsiteX119" fmla="*/ 173197 w 539751"/>
              <a:gd name="connsiteY119" fmla="*/ 363430 h 441325"/>
              <a:gd name="connsiteX120" fmla="*/ 173038 w 539751"/>
              <a:gd name="connsiteY120" fmla="*/ 361213 h 441325"/>
              <a:gd name="connsiteX121" fmla="*/ 173515 w 539751"/>
              <a:gd name="connsiteY121" fmla="*/ 358837 h 441325"/>
              <a:gd name="connsiteX122" fmla="*/ 174785 w 539751"/>
              <a:gd name="connsiteY122" fmla="*/ 356620 h 441325"/>
              <a:gd name="connsiteX123" fmla="*/ 176215 w 539751"/>
              <a:gd name="connsiteY123" fmla="*/ 354878 h 441325"/>
              <a:gd name="connsiteX124" fmla="*/ 178279 w 539751"/>
              <a:gd name="connsiteY124" fmla="*/ 353611 h 441325"/>
              <a:gd name="connsiteX125" fmla="*/ 180344 w 539751"/>
              <a:gd name="connsiteY125" fmla="*/ 352977 h 441325"/>
              <a:gd name="connsiteX126" fmla="*/ 182885 w 539751"/>
              <a:gd name="connsiteY126" fmla="*/ 352819 h 441325"/>
              <a:gd name="connsiteX127" fmla="*/ 185267 w 539751"/>
              <a:gd name="connsiteY127" fmla="*/ 353294 h 441325"/>
              <a:gd name="connsiteX128" fmla="*/ 199561 w 539751"/>
              <a:gd name="connsiteY128" fmla="*/ 357887 h 441325"/>
              <a:gd name="connsiteX129" fmla="*/ 213855 w 539751"/>
              <a:gd name="connsiteY129" fmla="*/ 361688 h 441325"/>
              <a:gd name="connsiteX130" fmla="*/ 228466 w 539751"/>
              <a:gd name="connsiteY130" fmla="*/ 364539 h 441325"/>
              <a:gd name="connsiteX131" fmla="*/ 243077 w 539751"/>
              <a:gd name="connsiteY131" fmla="*/ 366281 h 441325"/>
              <a:gd name="connsiteX132" fmla="*/ 257689 w 539751"/>
              <a:gd name="connsiteY132" fmla="*/ 367390 h 441325"/>
              <a:gd name="connsiteX133" fmla="*/ 272300 w 539751"/>
              <a:gd name="connsiteY133" fmla="*/ 367548 h 441325"/>
              <a:gd name="connsiteX134" fmla="*/ 286911 w 539751"/>
              <a:gd name="connsiteY134" fmla="*/ 366915 h 441325"/>
              <a:gd name="connsiteX135" fmla="*/ 301523 w 539751"/>
              <a:gd name="connsiteY135" fmla="*/ 365489 h 441325"/>
              <a:gd name="connsiteX136" fmla="*/ 315816 w 539751"/>
              <a:gd name="connsiteY136" fmla="*/ 363114 h 441325"/>
              <a:gd name="connsiteX137" fmla="*/ 330110 w 539751"/>
              <a:gd name="connsiteY137" fmla="*/ 359946 h 441325"/>
              <a:gd name="connsiteX138" fmla="*/ 344245 w 539751"/>
              <a:gd name="connsiteY138" fmla="*/ 355986 h 441325"/>
              <a:gd name="connsiteX139" fmla="*/ 358062 w 539751"/>
              <a:gd name="connsiteY139" fmla="*/ 351077 h 441325"/>
              <a:gd name="connsiteX140" fmla="*/ 371562 w 539751"/>
              <a:gd name="connsiteY140" fmla="*/ 345533 h 441325"/>
              <a:gd name="connsiteX141" fmla="*/ 384585 w 539751"/>
              <a:gd name="connsiteY141" fmla="*/ 339198 h 441325"/>
              <a:gd name="connsiteX142" fmla="*/ 397449 w 539751"/>
              <a:gd name="connsiteY142" fmla="*/ 332071 h 441325"/>
              <a:gd name="connsiteX143" fmla="*/ 409837 w 539751"/>
              <a:gd name="connsiteY143" fmla="*/ 324152 h 441325"/>
              <a:gd name="connsiteX144" fmla="*/ 421749 w 539751"/>
              <a:gd name="connsiteY144" fmla="*/ 315441 h 441325"/>
              <a:gd name="connsiteX145" fmla="*/ 433342 w 539751"/>
              <a:gd name="connsiteY145" fmla="*/ 306096 h 441325"/>
              <a:gd name="connsiteX146" fmla="*/ 443983 w 539751"/>
              <a:gd name="connsiteY146" fmla="*/ 295801 h 441325"/>
              <a:gd name="connsiteX147" fmla="*/ 513864 w 539751"/>
              <a:gd name="connsiteY147" fmla="*/ 226589 h 441325"/>
              <a:gd name="connsiteX148" fmla="*/ 446207 w 539751"/>
              <a:gd name="connsiteY148" fmla="*/ 159593 h 441325"/>
              <a:gd name="connsiteX149" fmla="*/ 437472 w 539751"/>
              <a:gd name="connsiteY149" fmla="*/ 151357 h 441325"/>
              <a:gd name="connsiteX150" fmla="*/ 428260 w 539751"/>
              <a:gd name="connsiteY150" fmla="*/ 143438 h 441325"/>
              <a:gd name="connsiteX151" fmla="*/ 418731 w 539751"/>
              <a:gd name="connsiteY151" fmla="*/ 135994 h 441325"/>
              <a:gd name="connsiteX152" fmla="*/ 408884 w 539751"/>
              <a:gd name="connsiteY152" fmla="*/ 129184 h 441325"/>
              <a:gd name="connsiteX153" fmla="*/ 406978 w 539751"/>
              <a:gd name="connsiteY153" fmla="*/ 127442 h 441325"/>
              <a:gd name="connsiteX154" fmla="*/ 405708 w 539751"/>
              <a:gd name="connsiteY154" fmla="*/ 125541 h 441325"/>
              <a:gd name="connsiteX155" fmla="*/ 405073 w 539751"/>
              <a:gd name="connsiteY155" fmla="*/ 123324 h 441325"/>
              <a:gd name="connsiteX156" fmla="*/ 404914 w 539751"/>
              <a:gd name="connsiteY156" fmla="*/ 121106 h 441325"/>
              <a:gd name="connsiteX157" fmla="*/ 405231 w 539751"/>
              <a:gd name="connsiteY157" fmla="*/ 118731 h 441325"/>
              <a:gd name="connsiteX158" fmla="*/ 406343 w 539751"/>
              <a:gd name="connsiteY158" fmla="*/ 116672 h 441325"/>
              <a:gd name="connsiteX159" fmla="*/ 408090 w 539751"/>
              <a:gd name="connsiteY159" fmla="*/ 114771 h 441325"/>
              <a:gd name="connsiteX160" fmla="*/ 409996 w 539751"/>
              <a:gd name="connsiteY160" fmla="*/ 113504 h 441325"/>
              <a:gd name="connsiteX161" fmla="*/ 278765 w 539751"/>
              <a:gd name="connsiteY161" fmla="*/ 104775 h 441325"/>
              <a:gd name="connsiteX162" fmla="*/ 288290 w 539751"/>
              <a:gd name="connsiteY162" fmla="*/ 105094 h 441325"/>
              <a:gd name="connsiteX163" fmla="*/ 297656 w 539751"/>
              <a:gd name="connsiteY163" fmla="*/ 106211 h 441325"/>
              <a:gd name="connsiteX164" fmla="*/ 306705 w 539751"/>
              <a:gd name="connsiteY164" fmla="*/ 108126 h 441325"/>
              <a:gd name="connsiteX165" fmla="*/ 315913 w 539751"/>
              <a:gd name="connsiteY165" fmla="*/ 110361 h 441325"/>
              <a:gd name="connsiteX166" fmla="*/ 324644 w 539751"/>
              <a:gd name="connsiteY166" fmla="*/ 113552 h 441325"/>
              <a:gd name="connsiteX167" fmla="*/ 333216 w 539751"/>
              <a:gd name="connsiteY167" fmla="*/ 117542 h 441325"/>
              <a:gd name="connsiteX168" fmla="*/ 341630 w 539751"/>
              <a:gd name="connsiteY168" fmla="*/ 122010 h 441325"/>
              <a:gd name="connsiteX169" fmla="*/ 343376 w 539751"/>
              <a:gd name="connsiteY169" fmla="*/ 123446 h 441325"/>
              <a:gd name="connsiteX170" fmla="*/ 344805 w 539751"/>
              <a:gd name="connsiteY170" fmla="*/ 125361 h 441325"/>
              <a:gd name="connsiteX171" fmla="*/ 345758 w 539751"/>
              <a:gd name="connsiteY171" fmla="*/ 127436 h 441325"/>
              <a:gd name="connsiteX172" fmla="*/ 346075 w 539751"/>
              <a:gd name="connsiteY172" fmla="*/ 129830 h 441325"/>
              <a:gd name="connsiteX173" fmla="*/ 345758 w 539751"/>
              <a:gd name="connsiteY173" fmla="*/ 132064 h 441325"/>
              <a:gd name="connsiteX174" fmla="*/ 344646 w 539751"/>
              <a:gd name="connsiteY174" fmla="*/ 134458 h 441325"/>
              <a:gd name="connsiteX175" fmla="*/ 343218 w 539751"/>
              <a:gd name="connsiteY175" fmla="*/ 136373 h 441325"/>
              <a:gd name="connsiteX176" fmla="*/ 341154 w 539751"/>
              <a:gd name="connsiteY176" fmla="*/ 137809 h 441325"/>
              <a:gd name="connsiteX177" fmla="*/ 339090 w 539751"/>
              <a:gd name="connsiteY177" fmla="*/ 138607 h 441325"/>
              <a:gd name="connsiteX178" fmla="*/ 336709 w 539751"/>
              <a:gd name="connsiteY178" fmla="*/ 138926 h 441325"/>
              <a:gd name="connsiteX179" fmla="*/ 334486 w 539751"/>
              <a:gd name="connsiteY179" fmla="*/ 138607 h 441325"/>
              <a:gd name="connsiteX180" fmla="*/ 332264 w 539751"/>
              <a:gd name="connsiteY180" fmla="*/ 137649 h 441325"/>
              <a:gd name="connsiteX181" fmla="*/ 324009 w 539751"/>
              <a:gd name="connsiteY181" fmla="*/ 133341 h 441325"/>
              <a:gd name="connsiteX182" fmla="*/ 315278 w 539751"/>
              <a:gd name="connsiteY182" fmla="*/ 129670 h 441325"/>
              <a:gd name="connsiteX183" fmla="*/ 306546 w 539751"/>
              <a:gd name="connsiteY183" fmla="*/ 126798 h 441325"/>
              <a:gd name="connsiteX184" fmla="*/ 297339 w 539751"/>
              <a:gd name="connsiteY184" fmla="*/ 124723 h 441325"/>
              <a:gd name="connsiteX185" fmla="*/ 288131 w 539751"/>
              <a:gd name="connsiteY185" fmla="*/ 123446 h 441325"/>
              <a:gd name="connsiteX186" fmla="*/ 278765 w 539751"/>
              <a:gd name="connsiteY186" fmla="*/ 122968 h 441325"/>
              <a:gd name="connsiteX187" fmla="*/ 268764 w 539751"/>
              <a:gd name="connsiteY187" fmla="*/ 123446 h 441325"/>
              <a:gd name="connsiteX188" fmla="*/ 258921 w 539751"/>
              <a:gd name="connsiteY188" fmla="*/ 125042 h 441325"/>
              <a:gd name="connsiteX189" fmla="*/ 249238 w 539751"/>
              <a:gd name="connsiteY189" fmla="*/ 127276 h 441325"/>
              <a:gd name="connsiteX190" fmla="*/ 240189 w 539751"/>
              <a:gd name="connsiteY190" fmla="*/ 130468 h 441325"/>
              <a:gd name="connsiteX191" fmla="*/ 231299 w 539751"/>
              <a:gd name="connsiteY191" fmla="*/ 134298 h 441325"/>
              <a:gd name="connsiteX192" fmla="*/ 223044 w 539751"/>
              <a:gd name="connsiteY192" fmla="*/ 139086 h 441325"/>
              <a:gd name="connsiteX193" fmla="*/ 215265 w 539751"/>
              <a:gd name="connsiteY193" fmla="*/ 144352 h 441325"/>
              <a:gd name="connsiteX194" fmla="*/ 207963 w 539751"/>
              <a:gd name="connsiteY194" fmla="*/ 150576 h 441325"/>
              <a:gd name="connsiteX195" fmla="*/ 201295 w 539751"/>
              <a:gd name="connsiteY195" fmla="*/ 157118 h 441325"/>
              <a:gd name="connsiteX196" fmla="*/ 195104 w 539751"/>
              <a:gd name="connsiteY196" fmla="*/ 164459 h 441325"/>
              <a:gd name="connsiteX197" fmla="*/ 189865 w 539751"/>
              <a:gd name="connsiteY197" fmla="*/ 172279 h 441325"/>
              <a:gd name="connsiteX198" fmla="*/ 185103 w 539751"/>
              <a:gd name="connsiteY198" fmla="*/ 180577 h 441325"/>
              <a:gd name="connsiteX199" fmla="*/ 181134 w 539751"/>
              <a:gd name="connsiteY199" fmla="*/ 189354 h 441325"/>
              <a:gd name="connsiteX200" fmla="*/ 177959 w 539751"/>
              <a:gd name="connsiteY200" fmla="*/ 198450 h 441325"/>
              <a:gd name="connsiteX201" fmla="*/ 175578 w 539751"/>
              <a:gd name="connsiteY201" fmla="*/ 208185 h 441325"/>
              <a:gd name="connsiteX202" fmla="*/ 174308 w 539751"/>
              <a:gd name="connsiteY202" fmla="*/ 217920 h 441325"/>
              <a:gd name="connsiteX203" fmla="*/ 173831 w 539751"/>
              <a:gd name="connsiteY203" fmla="*/ 228133 h 441325"/>
              <a:gd name="connsiteX204" fmla="*/ 174308 w 539751"/>
              <a:gd name="connsiteY204" fmla="*/ 237708 h 441325"/>
              <a:gd name="connsiteX205" fmla="*/ 175419 w 539751"/>
              <a:gd name="connsiteY205" fmla="*/ 247123 h 441325"/>
              <a:gd name="connsiteX206" fmla="*/ 177641 w 539751"/>
              <a:gd name="connsiteY206" fmla="*/ 256379 h 441325"/>
              <a:gd name="connsiteX207" fmla="*/ 180499 w 539751"/>
              <a:gd name="connsiteY207" fmla="*/ 265475 h 441325"/>
              <a:gd name="connsiteX208" fmla="*/ 184626 w 539751"/>
              <a:gd name="connsiteY208" fmla="*/ 274252 h 441325"/>
              <a:gd name="connsiteX209" fmla="*/ 185261 w 539751"/>
              <a:gd name="connsiteY209" fmla="*/ 276487 h 441325"/>
              <a:gd name="connsiteX210" fmla="*/ 185420 w 539751"/>
              <a:gd name="connsiteY210" fmla="*/ 278880 h 441325"/>
              <a:gd name="connsiteX211" fmla="*/ 184944 w 539751"/>
              <a:gd name="connsiteY211" fmla="*/ 281115 h 441325"/>
              <a:gd name="connsiteX212" fmla="*/ 183833 w 539751"/>
              <a:gd name="connsiteY212" fmla="*/ 283349 h 441325"/>
              <a:gd name="connsiteX213" fmla="*/ 182404 w 539751"/>
              <a:gd name="connsiteY213" fmla="*/ 285104 h 441325"/>
              <a:gd name="connsiteX214" fmla="*/ 180181 w 539751"/>
              <a:gd name="connsiteY214" fmla="*/ 286540 h 441325"/>
              <a:gd name="connsiteX215" fmla="*/ 178276 w 539751"/>
              <a:gd name="connsiteY215" fmla="*/ 287179 h 441325"/>
              <a:gd name="connsiteX216" fmla="*/ 176213 w 539751"/>
              <a:gd name="connsiteY216" fmla="*/ 287338 h 441325"/>
              <a:gd name="connsiteX217" fmla="*/ 173831 w 539751"/>
              <a:gd name="connsiteY217" fmla="*/ 287019 h 441325"/>
              <a:gd name="connsiteX218" fmla="*/ 171450 w 539751"/>
              <a:gd name="connsiteY218" fmla="*/ 286062 h 441325"/>
              <a:gd name="connsiteX219" fmla="*/ 169545 w 539751"/>
              <a:gd name="connsiteY219" fmla="*/ 284466 h 441325"/>
              <a:gd name="connsiteX220" fmla="*/ 168116 w 539751"/>
              <a:gd name="connsiteY220" fmla="*/ 282391 h 441325"/>
              <a:gd name="connsiteX221" fmla="*/ 163671 w 539751"/>
              <a:gd name="connsiteY221" fmla="*/ 271859 h 441325"/>
              <a:gd name="connsiteX222" fmla="*/ 160020 w 539751"/>
              <a:gd name="connsiteY222" fmla="*/ 261326 h 441325"/>
              <a:gd name="connsiteX223" fmla="*/ 157480 w 539751"/>
              <a:gd name="connsiteY223" fmla="*/ 250475 h 441325"/>
              <a:gd name="connsiteX224" fmla="*/ 156051 w 539751"/>
              <a:gd name="connsiteY224" fmla="*/ 239304 h 441325"/>
              <a:gd name="connsiteX225" fmla="*/ 155575 w 539751"/>
              <a:gd name="connsiteY225" fmla="*/ 228133 h 441325"/>
              <a:gd name="connsiteX226" fmla="*/ 156051 w 539751"/>
              <a:gd name="connsiteY226" fmla="*/ 216803 h 441325"/>
              <a:gd name="connsiteX227" fmla="*/ 157480 w 539751"/>
              <a:gd name="connsiteY227" fmla="*/ 205791 h 441325"/>
              <a:gd name="connsiteX228" fmla="*/ 160020 w 539751"/>
              <a:gd name="connsiteY228" fmla="*/ 195418 h 441325"/>
              <a:gd name="connsiteX229" fmla="*/ 163354 w 539751"/>
              <a:gd name="connsiteY229" fmla="*/ 185046 h 441325"/>
              <a:gd name="connsiteX230" fmla="*/ 167481 w 539751"/>
              <a:gd name="connsiteY230" fmla="*/ 175311 h 441325"/>
              <a:gd name="connsiteX231" fmla="*/ 172403 w 539751"/>
              <a:gd name="connsiteY231" fmla="*/ 165896 h 441325"/>
              <a:gd name="connsiteX232" fmla="*/ 178118 w 539751"/>
              <a:gd name="connsiteY232" fmla="*/ 156959 h 441325"/>
              <a:gd name="connsiteX233" fmla="*/ 184626 w 539751"/>
              <a:gd name="connsiteY233" fmla="*/ 148661 h 441325"/>
              <a:gd name="connsiteX234" fmla="*/ 191770 w 539751"/>
              <a:gd name="connsiteY234" fmla="*/ 141001 h 441325"/>
              <a:gd name="connsiteX235" fmla="*/ 199390 w 539751"/>
              <a:gd name="connsiteY235" fmla="*/ 133819 h 441325"/>
              <a:gd name="connsiteX236" fmla="*/ 207804 w 539751"/>
              <a:gd name="connsiteY236" fmla="*/ 127276 h 441325"/>
              <a:gd name="connsiteX237" fmla="*/ 216535 w 539751"/>
              <a:gd name="connsiteY237" fmla="*/ 121691 h 441325"/>
              <a:gd name="connsiteX238" fmla="*/ 226060 w 539751"/>
              <a:gd name="connsiteY238" fmla="*/ 116744 h 441325"/>
              <a:gd name="connsiteX239" fmla="*/ 235903 w 539751"/>
              <a:gd name="connsiteY239" fmla="*/ 112595 h 441325"/>
              <a:gd name="connsiteX240" fmla="*/ 245904 w 539751"/>
              <a:gd name="connsiteY240" fmla="*/ 109244 h 441325"/>
              <a:gd name="connsiteX241" fmla="*/ 256540 w 539751"/>
              <a:gd name="connsiteY241" fmla="*/ 106690 h 441325"/>
              <a:gd name="connsiteX242" fmla="*/ 267494 w 539751"/>
              <a:gd name="connsiteY242" fmla="*/ 105254 h 441325"/>
              <a:gd name="connsiteX243" fmla="*/ 267729 w 539751"/>
              <a:gd name="connsiteY243" fmla="*/ 68262 h 441325"/>
              <a:gd name="connsiteX244" fmla="*/ 282347 w 539751"/>
              <a:gd name="connsiteY244" fmla="*/ 68580 h 441325"/>
              <a:gd name="connsiteX245" fmla="*/ 297123 w 539751"/>
              <a:gd name="connsiteY245" fmla="*/ 69533 h 441325"/>
              <a:gd name="connsiteX246" fmla="*/ 311900 w 539751"/>
              <a:gd name="connsiteY246" fmla="*/ 71598 h 441325"/>
              <a:gd name="connsiteX247" fmla="*/ 326518 w 539751"/>
              <a:gd name="connsiteY247" fmla="*/ 74140 h 441325"/>
              <a:gd name="connsiteX248" fmla="*/ 341136 w 539751"/>
              <a:gd name="connsiteY248" fmla="*/ 77793 h 441325"/>
              <a:gd name="connsiteX249" fmla="*/ 355595 w 539751"/>
              <a:gd name="connsiteY249" fmla="*/ 82241 h 441325"/>
              <a:gd name="connsiteX250" fmla="*/ 357978 w 539751"/>
              <a:gd name="connsiteY250" fmla="*/ 83353 h 441325"/>
              <a:gd name="connsiteX251" fmla="*/ 359567 w 539751"/>
              <a:gd name="connsiteY251" fmla="*/ 84941 h 441325"/>
              <a:gd name="connsiteX252" fmla="*/ 360997 w 539751"/>
              <a:gd name="connsiteY252" fmla="*/ 86847 h 441325"/>
              <a:gd name="connsiteX253" fmla="*/ 361791 w 539751"/>
              <a:gd name="connsiteY253" fmla="*/ 89071 h 441325"/>
              <a:gd name="connsiteX254" fmla="*/ 361950 w 539751"/>
              <a:gd name="connsiteY254" fmla="*/ 91454 h 441325"/>
              <a:gd name="connsiteX255" fmla="*/ 361473 w 539751"/>
              <a:gd name="connsiteY255" fmla="*/ 93678 h 441325"/>
              <a:gd name="connsiteX256" fmla="*/ 360361 w 539751"/>
              <a:gd name="connsiteY256" fmla="*/ 96060 h 441325"/>
              <a:gd name="connsiteX257" fmla="*/ 358772 w 539751"/>
              <a:gd name="connsiteY257" fmla="*/ 97649 h 441325"/>
              <a:gd name="connsiteX258" fmla="*/ 356866 w 539751"/>
              <a:gd name="connsiteY258" fmla="*/ 98920 h 441325"/>
              <a:gd name="connsiteX259" fmla="*/ 354641 w 539751"/>
              <a:gd name="connsiteY259" fmla="*/ 99873 h 441325"/>
              <a:gd name="connsiteX260" fmla="*/ 352258 w 539751"/>
              <a:gd name="connsiteY260" fmla="*/ 100032 h 441325"/>
              <a:gd name="connsiteX261" fmla="*/ 349875 w 539751"/>
              <a:gd name="connsiteY261" fmla="*/ 99555 h 441325"/>
              <a:gd name="connsiteX262" fmla="*/ 335733 w 539751"/>
              <a:gd name="connsiteY262" fmla="*/ 95266 h 441325"/>
              <a:gd name="connsiteX263" fmla="*/ 321274 w 539751"/>
              <a:gd name="connsiteY263" fmla="*/ 91772 h 441325"/>
              <a:gd name="connsiteX264" fmla="*/ 306974 w 539751"/>
              <a:gd name="connsiteY264" fmla="*/ 89230 h 441325"/>
              <a:gd name="connsiteX265" fmla="*/ 292515 w 539751"/>
              <a:gd name="connsiteY265" fmla="*/ 87483 h 441325"/>
              <a:gd name="connsiteX266" fmla="*/ 278057 w 539751"/>
              <a:gd name="connsiteY266" fmla="*/ 86530 h 441325"/>
              <a:gd name="connsiteX267" fmla="*/ 263598 w 539751"/>
              <a:gd name="connsiteY267" fmla="*/ 86530 h 441325"/>
              <a:gd name="connsiteX268" fmla="*/ 249298 w 539751"/>
              <a:gd name="connsiteY268" fmla="*/ 87324 h 441325"/>
              <a:gd name="connsiteX269" fmla="*/ 235156 w 539751"/>
              <a:gd name="connsiteY269" fmla="*/ 88912 h 441325"/>
              <a:gd name="connsiteX270" fmla="*/ 221174 w 539751"/>
              <a:gd name="connsiteY270" fmla="*/ 91454 h 441325"/>
              <a:gd name="connsiteX271" fmla="*/ 207351 w 539751"/>
              <a:gd name="connsiteY271" fmla="*/ 94631 h 441325"/>
              <a:gd name="connsiteX272" fmla="*/ 193527 w 539751"/>
              <a:gd name="connsiteY272" fmla="*/ 98602 h 441325"/>
              <a:gd name="connsiteX273" fmla="*/ 180022 w 539751"/>
              <a:gd name="connsiteY273" fmla="*/ 103526 h 441325"/>
              <a:gd name="connsiteX274" fmla="*/ 166993 w 539751"/>
              <a:gd name="connsiteY274" fmla="*/ 109086 h 441325"/>
              <a:gd name="connsiteX275" fmla="*/ 154123 w 539751"/>
              <a:gd name="connsiteY275" fmla="*/ 115440 h 441325"/>
              <a:gd name="connsiteX276" fmla="*/ 141571 w 539751"/>
              <a:gd name="connsiteY276" fmla="*/ 122588 h 441325"/>
              <a:gd name="connsiteX277" fmla="*/ 129336 w 539751"/>
              <a:gd name="connsiteY277" fmla="*/ 130530 h 441325"/>
              <a:gd name="connsiteX278" fmla="*/ 117578 w 539751"/>
              <a:gd name="connsiteY278" fmla="*/ 139267 h 441325"/>
              <a:gd name="connsiteX279" fmla="*/ 106297 w 539751"/>
              <a:gd name="connsiteY279" fmla="*/ 148797 h 441325"/>
              <a:gd name="connsiteX280" fmla="*/ 95493 w 539751"/>
              <a:gd name="connsiteY280" fmla="*/ 158805 h 441325"/>
              <a:gd name="connsiteX281" fmla="*/ 25899 w 539751"/>
              <a:gd name="connsiteY281" fmla="*/ 228221 h 441325"/>
              <a:gd name="connsiteX282" fmla="*/ 93427 w 539751"/>
              <a:gd name="connsiteY282" fmla="*/ 295413 h 441325"/>
              <a:gd name="connsiteX283" fmla="*/ 103596 w 539751"/>
              <a:gd name="connsiteY283" fmla="*/ 304944 h 441325"/>
              <a:gd name="connsiteX284" fmla="*/ 114400 w 539751"/>
              <a:gd name="connsiteY284" fmla="*/ 314157 h 441325"/>
              <a:gd name="connsiteX285" fmla="*/ 116307 w 539751"/>
              <a:gd name="connsiteY285" fmla="*/ 315904 h 441325"/>
              <a:gd name="connsiteX286" fmla="*/ 117260 w 539751"/>
              <a:gd name="connsiteY286" fmla="*/ 317810 h 441325"/>
              <a:gd name="connsiteX287" fmla="*/ 117896 w 539751"/>
              <a:gd name="connsiteY287" fmla="*/ 320193 h 441325"/>
              <a:gd name="connsiteX288" fmla="*/ 117737 w 539751"/>
              <a:gd name="connsiteY288" fmla="*/ 322576 h 441325"/>
              <a:gd name="connsiteX289" fmla="*/ 117260 w 539751"/>
              <a:gd name="connsiteY289" fmla="*/ 324799 h 441325"/>
              <a:gd name="connsiteX290" fmla="*/ 115989 w 539751"/>
              <a:gd name="connsiteY290" fmla="*/ 326864 h 441325"/>
              <a:gd name="connsiteX291" fmla="*/ 114400 w 539751"/>
              <a:gd name="connsiteY291" fmla="*/ 328294 h 441325"/>
              <a:gd name="connsiteX292" fmla="*/ 112812 w 539751"/>
              <a:gd name="connsiteY292" fmla="*/ 329406 h 441325"/>
              <a:gd name="connsiteX293" fmla="*/ 110746 w 539751"/>
              <a:gd name="connsiteY293" fmla="*/ 330041 h 441325"/>
              <a:gd name="connsiteX294" fmla="*/ 108839 w 539751"/>
              <a:gd name="connsiteY294" fmla="*/ 330200 h 441325"/>
              <a:gd name="connsiteX295" fmla="*/ 106774 w 539751"/>
              <a:gd name="connsiteY295" fmla="*/ 330041 h 441325"/>
              <a:gd name="connsiteX296" fmla="*/ 104867 w 539751"/>
              <a:gd name="connsiteY296" fmla="*/ 329406 h 441325"/>
              <a:gd name="connsiteX297" fmla="*/ 103119 w 539751"/>
              <a:gd name="connsiteY297" fmla="*/ 328294 h 441325"/>
              <a:gd name="connsiteX298" fmla="*/ 91520 w 539751"/>
              <a:gd name="connsiteY298" fmla="*/ 318604 h 441325"/>
              <a:gd name="connsiteX299" fmla="*/ 80557 w 539751"/>
              <a:gd name="connsiteY299" fmla="*/ 308279 h 441325"/>
              <a:gd name="connsiteX300" fmla="*/ 0 w 539751"/>
              <a:gd name="connsiteY300" fmla="*/ 228221 h 441325"/>
              <a:gd name="connsiteX301" fmla="*/ 82623 w 539751"/>
              <a:gd name="connsiteY301" fmla="*/ 146097 h 441325"/>
              <a:gd name="connsiteX302" fmla="*/ 93745 w 539751"/>
              <a:gd name="connsiteY302" fmla="*/ 135613 h 441325"/>
              <a:gd name="connsiteX303" fmla="*/ 105185 w 539751"/>
              <a:gd name="connsiteY303" fmla="*/ 125924 h 441325"/>
              <a:gd name="connsiteX304" fmla="*/ 117102 w 539751"/>
              <a:gd name="connsiteY304" fmla="*/ 117028 h 441325"/>
              <a:gd name="connsiteX305" fmla="*/ 129336 w 539751"/>
              <a:gd name="connsiteY305" fmla="*/ 108768 h 441325"/>
              <a:gd name="connsiteX306" fmla="*/ 142047 w 539751"/>
              <a:gd name="connsiteY306" fmla="*/ 101302 h 441325"/>
              <a:gd name="connsiteX307" fmla="*/ 155076 w 539751"/>
              <a:gd name="connsiteY307" fmla="*/ 94472 h 441325"/>
              <a:gd name="connsiteX308" fmla="*/ 168423 w 539751"/>
              <a:gd name="connsiteY308" fmla="*/ 88595 h 441325"/>
              <a:gd name="connsiteX309" fmla="*/ 182087 w 539751"/>
              <a:gd name="connsiteY309" fmla="*/ 83353 h 441325"/>
              <a:gd name="connsiteX310" fmla="*/ 195911 w 539751"/>
              <a:gd name="connsiteY310" fmla="*/ 78905 h 441325"/>
              <a:gd name="connsiteX311" fmla="*/ 209893 w 539751"/>
              <a:gd name="connsiteY311" fmla="*/ 75251 h 441325"/>
              <a:gd name="connsiteX312" fmla="*/ 224193 w 539751"/>
              <a:gd name="connsiteY312" fmla="*/ 72233 h 441325"/>
              <a:gd name="connsiteX313" fmla="*/ 238652 w 539751"/>
              <a:gd name="connsiteY313" fmla="*/ 70010 h 441325"/>
              <a:gd name="connsiteX314" fmla="*/ 253111 w 539751"/>
              <a:gd name="connsiteY314" fmla="*/ 68739 h 441325"/>
              <a:gd name="connsiteX315" fmla="*/ 492596 w 539751"/>
              <a:gd name="connsiteY315" fmla="*/ 0 h 441325"/>
              <a:gd name="connsiteX316" fmla="*/ 494820 w 539751"/>
              <a:gd name="connsiteY316" fmla="*/ 319 h 441325"/>
              <a:gd name="connsiteX317" fmla="*/ 497044 w 539751"/>
              <a:gd name="connsiteY317" fmla="*/ 1114 h 441325"/>
              <a:gd name="connsiteX318" fmla="*/ 499109 w 539751"/>
              <a:gd name="connsiteY318" fmla="*/ 2547 h 441325"/>
              <a:gd name="connsiteX319" fmla="*/ 500539 w 539751"/>
              <a:gd name="connsiteY319" fmla="*/ 4616 h 441325"/>
              <a:gd name="connsiteX320" fmla="*/ 501333 w 539751"/>
              <a:gd name="connsiteY320" fmla="*/ 6685 h 441325"/>
              <a:gd name="connsiteX321" fmla="*/ 501651 w 539751"/>
              <a:gd name="connsiteY321" fmla="*/ 9072 h 441325"/>
              <a:gd name="connsiteX322" fmla="*/ 501333 w 539751"/>
              <a:gd name="connsiteY322" fmla="*/ 11300 h 441325"/>
              <a:gd name="connsiteX323" fmla="*/ 500539 w 539751"/>
              <a:gd name="connsiteY323" fmla="*/ 13528 h 441325"/>
              <a:gd name="connsiteX324" fmla="*/ 499109 w 539751"/>
              <a:gd name="connsiteY324" fmla="*/ 15438 h 441325"/>
              <a:gd name="connsiteX325" fmla="*/ 74307 w 539751"/>
              <a:gd name="connsiteY325" fmla="*/ 438779 h 441325"/>
              <a:gd name="connsiteX326" fmla="*/ 72400 w 539751"/>
              <a:gd name="connsiteY326" fmla="*/ 440211 h 441325"/>
              <a:gd name="connsiteX327" fmla="*/ 70176 w 539751"/>
              <a:gd name="connsiteY327" fmla="*/ 441166 h 441325"/>
              <a:gd name="connsiteX328" fmla="*/ 67952 w 539751"/>
              <a:gd name="connsiteY328" fmla="*/ 441325 h 441325"/>
              <a:gd name="connsiteX329" fmla="*/ 65569 w 539751"/>
              <a:gd name="connsiteY329" fmla="*/ 441166 h 441325"/>
              <a:gd name="connsiteX330" fmla="*/ 63345 w 539751"/>
              <a:gd name="connsiteY330" fmla="*/ 440211 h 441325"/>
              <a:gd name="connsiteX331" fmla="*/ 61439 w 539751"/>
              <a:gd name="connsiteY331" fmla="*/ 438779 h 441325"/>
              <a:gd name="connsiteX332" fmla="*/ 59850 w 539751"/>
              <a:gd name="connsiteY332" fmla="*/ 436710 h 441325"/>
              <a:gd name="connsiteX333" fmla="*/ 59056 w 539751"/>
              <a:gd name="connsiteY333" fmla="*/ 434641 h 441325"/>
              <a:gd name="connsiteX334" fmla="*/ 58738 w 539751"/>
              <a:gd name="connsiteY334" fmla="*/ 432254 h 441325"/>
              <a:gd name="connsiteX335" fmla="*/ 59056 w 539751"/>
              <a:gd name="connsiteY335" fmla="*/ 429866 h 441325"/>
              <a:gd name="connsiteX336" fmla="*/ 59850 w 539751"/>
              <a:gd name="connsiteY336" fmla="*/ 427797 h 441325"/>
              <a:gd name="connsiteX337" fmla="*/ 61439 w 539751"/>
              <a:gd name="connsiteY337" fmla="*/ 425728 h 441325"/>
              <a:gd name="connsiteX338" fmla="*/ 486082 w 539751"/>
              <a:gd name="connsiteY338" fmla="*/ 2547 h 441325"/>
              <a:gd name="connsiteX339" fmla="*/ 488148 w 539751"/>
              <a:gd name="connsiteY339" fmla="*/ 1114 h 441325"/>
              <a:gd name="connsiteX340" fmla="*/ 490213 w 539751"/>
              <a:gd name="connsiteY340" fmla="*/ 319 h 441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</a:cxnLst>
            <a:rect l="l" t="t" r="r" b="b"/>
            <a:pathLst>
              <a:path w="539751" h="441325">
                <a:moveTo>
                  <a:pt x="372817" y="155575"/>
                </a:moveTo>
                <a:lnTo>
                  <a:pt x="375192" y="155735"/>
                </a:lnTo>
                <a:lnTo>
                  <a:pt x="377251" y="156372"/>
                </a:lnTo>
                <a:lnTo>
                  <a:pt x="379310" y="157805"/>
                </a:lnTo>
                <a:lnTo>
                  <a:pt x="380893" y="159557"/>
                </a:lnTo>
                <a:lnTo>
                  <a:pt x="386436" y="168476"/>
                </a:lnTo>
                <a:lnTo>
                  <a:pt x="391028" y="177714"/>
                </a:lnTo>
                <a:lnTo>
                  <a:pt x="394829" y="187270"/>
                </a:lnTo>
                <a:lnTo>
                  <a:pt x="397838" y="197144"/>
                </a:lnTo>
                <a:lnTo>
                  <a:pt x="400055" y="207337"/>
                </a:lnTo>
                <a:lnTo>
                  <a:pt x="401163" y="217531"/>
                </a:lnTo>
                <a:lnTo>
                  <a:pt x="401638" y="228042"/>
                </a:lnTo>
                <a:lnTo>
                  <a:pt x="401163" y="239032"/>
                </a:lnTo>
                <a:lnTo>
                  <a:pt x="399738" y="250021"/>
                </a:lnTo>
                <a:lnTo>
                  <a:pt x="397362" y="260533"/>
                </a:lnTo>
                <a:lnTo>
                  <a:pt x="394037" y="270886"/>
                </a:lnTo>
                <a:lnTo>
                  <a:pt x="389761" y="280601"/>
                </a:lnTo>
                <a:lnTo>
                  <a:pt x="385011" y="289998"/>
                </a:lnTo>
                <a:lnTo>
                  <a:pt x="379151" y="298917"/>
                </a:lnTo>
                <a:lnTo>
                  <a:pt x="372659" y="307199"/>
                </a:lnTo>
                <a:lnTo>
                  <a:pt x="365533" y="315003"/>
                </a:lnTo>
                <a:lnTo>
                  <a:pt x="357931" y="321851"/>
                </a:lnTo>
                <a:lnTo>
                  <a:pt x="349697" y="328381"/>
                </a:lnTo>
                <a:lnTo>
                  <a:pt x="340670" y="334115"/>
                </a:lnTo>
                <a:lnTo>
                  <a:pt x="331486" y="339052"/>
                </a:lnTo>
                <a:lnTo>
                  <a:pt x="321509" y="343193"/>
                </a:lnTo>
                <a:lnTo>
                  <a:pt x="311374" y="346538"/>
                </a:lnTo>
                <a:lnTo>
                  <a:pt x="300764" y="348927"/>
                </a:lnTo>
                <a:lnTo>
                  <a:pt x="289838" y="350360"/>
                </a:lnTo>
                <a:lnTo>
                  <a:pt x="278752" y="350838"/>
                </a:lnTo>
                <a:lnTo>
                  <a:pt x="268934" y="350520"/>
                </a:lnTo>
                <a:lnTo>
                  <a:pt x="259274" y="349405"/>
                </a:lnTo>
                <a:lnTo>
                  <a:pt x="249615" y="347334"/>
                </a:lnTo>
                <a:lnTo>
                  <a:pt x="240272" y="344786"/>
                </a:lnTo>
                <a:lnTo>
                  <a:pt x="231087" y="341441"/>
                </a:lnTo>
                <a:lnTo>
                  <a:pt x="222377" y="337300"/>
                </a:lnTo>
                <a:lnTo>
                  <a:pt x="213984" y="332522"/>
                </a:lnTo>
                <a:lnTo>
                  <a:pt x="211925" y="330770"/>
                </a:lnTo>
                <a:lnTo>
                  <a:pt x="210659" y="329018"/>
                </a:lnTo>
                <a:lnTo>
                  <a:pt x="209708" y="326629"/>
                </a:lnTo>
                <a:lnTo>
                  <a:pt x="209550" y="324400"/>
                </a:lnTo>
                <a:lnTo>
                  <a:pt x="209867" y="322011"/>
                </a:lnTo>
                <a:lnTo>
                  <a:pt x="210975" y="319940"/>
                </a:lnTo>
                <a:lnTo>
                  <a:pt x="212401" y="317870"/>
                </a:lnTo>
                <a:lnTo>
                  <a:pt x="214459" y="316596"/>
                </a:lnTo>
                <a:lnTo>
                  <a:pt x="216518" y="315799"/>
                </a:lnTo>
                <a:lnTo>
                  <a:pt x="218893" y="315640"/>
                </a:lnTo>
                <a:lnTo>
                  <a:pt x="221269" y="315958"/>
                </a:lnTo>
                <a:lnTo>
                  <a:pt x="223486" y="316914"/>
                </a:lnTo>
                <a:lnTo>
                  <a:pt x="232037" y="321692"/>
                </a:lnTo>
                <a:lnTo>
                  <a:pt x="240747" y="325515"/>
                </a:lnTo>
                <a:lnTo>
                  <a:pt x="249931" y="328700"/>
                </a:lnTo>
                <a:lnTo>
                  <a:pt x="259433" y="330770"/>
                </a:lnTo>
                <a:lnTo>
                  <a:pt x="269093" y="332204"/>
                </a:lnTo>
                <a:lnTo>
                  <a:pt x="278752" y="332682"/>
                </a:lnTo>
                <a:lnTo>
                  <a:pt x="288729" y="332204"/>
                </a:lnTo>
                <a:lnTo>
                  <a:pt x="298706" y="330770"/>
                </a:lnTo>
                <a:lnTo>
                  <a:pt x="308049" y="328541"/>
                </a:lnTo>
                <a:lnTo>
                  <a:pt x="317233" y="325355"/>
                </a:lnTo>
                <a:lnTo>
                  <a:pt x="325943" y="321374"/>
                </a:lnTo>
                <a:lnTo>
                  <a:pt x="334336" y="316755"/>
                </a:lnTo>
                <a:lnTo>
                  <a:pt x="342096" y="311340"/>
                </a:lnTo>
                <a:lnTo>
                  <a:pt x="349380" y="305287"/>
                </a:lnTo>
                <a:lnTo>
                  <a:pt x="356031" y="298598"/>
                </a:lnTo>
                <a:lnTo>
                  <a:pt x="362049" y="291272"/>
                </a:lnTo>
                <a:lnTo>
                  <a:pt x="367591" y="283468"/>
                </a:lnTo>
                <a:lnTo>
                  <a:pt x="372184" y="275186"/>
                </a:lnTo>
                <a:lnTo>
                  <a:pt x="376143" y="266426"/>
                </a:lnTo>
                <a:lnTo>
                  <a:pt x="379310" y="257348"/>
                </a:lnTo>
                <a:lnTo>
                  <a:pt x="381685" y="247792"/>
                </a:lnTo>
                <a:lnTo>
                  <a:pt x="382952" y="238076"/>
                </a:lnTo>
                <a:lnTo>
                  <a:pt x="383427" y="228042"/>
                </a:lnTo>
                <a:lnTo>
                  <a:pt x="383110" y="218964"/>
                </a:lnTo>
                <a:lnTo>
                  <a:pt x="382002" y="210204"/>
                </a:lnTo>
                <a:lnTo>
                  <a:pt x="380101" y="201604"/>
                </a:lnTo>
                <a:lnTo>
                  <a:pt x="377726" y="193322"/>
                </a:lnTo>
                <a:lnTo>
                  <a:pt x="374401" y="185040"/>
                </a:lnTo>
                <a:lnTo>
                  <a:pt x="370442" y="177236"/>
                </a:lnTo>
                <a:lnTo>
                  <a:pt x="365849" y="169591"/>
                </a:lnTo>
                <a:lnTo>
                  <a:pt x="364741" y="167520"/>
                </a:lnTo>
                <a:lnTo>
                  <a:pt x="364266" y="165131"/>
                </a:lnTo>
                <a:lnTo>
                  <a:pt x="364424" y="162902"/>
                </a:lnTo>
                <a:lnTo>
                  <a:pt x="365216" y="160672"/>
                </a:lnTo>
                <a:lnTo>
                  <a:pt x="366483" y="158761"/>
                </a:lnTo>
                <a:lnTo>
                  <a:pt x="368383" y="157009"/>
                </a:lnTo>
                <a:lnTo>
                  <a:pt x="370600" y="155894"/>
                </a:lnTo>
                <a:close/>
                <a:moveTo>
                  <a:pt x="412220" y="112712"/>
                </a:moveTo>
                <a:lnTo>
                  <a:pt x="414443" y="112712"/>
                </a:lnTo>
                <a:lnTo>
                  <a:pt x="416825" y="113029"/>
                </a:lnTo>
                <a:lnTo>
                  <a:pt x="419049" y="114138"/>
                </a:lnTo>
                <a:lnTo>
                  <a:pt x="429690" y="121582"/>
                </a:lnTo>
                <a:lnTo>
                  <a:pt x="439854" y="129501"/>
                </a:lnTo>
                <a:lnTo>
                  <a:pt x="449701" y="137895"/>
                </a:lnTo>
                <a:lnTo>
                  <a:pt x="459230" y="146923"/>
                </a:lnTo>
                <a:lnTo>
                  <a:pt x="539751" y="226589"/>
                </a:lnTo>
                <a:lnTo>
                  <a:pt x="457006" y="308630"/>
                </a:lnTo>
                <a:lnTo>
                  <a:pt x="445889" y="319084"/>
                </a:lnTo>
                <a:lnTo>
                  <a:pt x="434295" y="328586"/>
                </a:lnTo>
                <a:lnTo>
                  <a:pt x="422066" y="337614"/>
                </a:lnTo>
                <a:lnTo>
                  <a:pt x="409678" y="345850"/>
                </a:lnTo>
                <a:lnTo>
                  <a:pt x="396814" y="353294"/>
                </a:lnTo>
                <a:lnTo>
                  <a:pt x="383473" y="360104"/>
                </a:lnTo>
                <a:lnTo>
                  <a:pt x="369815" y="365965"/>
                </a:lnTo>
                <a:lnTo>
                  <a:pt x="355839" y="371191"/>
                </a:lnTo>
                <a:lnTo>
                  <a:pt x="341704" y="375467"/>
                </a:lnTo>
                <a:lnTo>
                  <a:pt x="327410" y="379110"/>
                </a:lnTo>
                <a:lnTo>
                  <a:pt x="312799" y="382119"/>
                </a:lnTo>
                <a:lnTo>
                  <a:pt x="298187" y="384020"/>
                </a:lnTo>
                <a:lnTo>
                  <a:pt x="283100" y="385287"/>
                </a:lnTo>
                <a:lnTo>
                  <a:pt x="268330" y="385762"/>
                </a:lnTo>
                <a:lnTo>
                  <a:pt x="253242" y="385287"/>
                </a:lnTo>
                <a:lnTo>
                  <a:pt x="238313" y="384020"/>
                </a:lnTo>
                <a:lnTo>
                  <a:pt x="223384" y="381961"/>
                </a:lnTo>
                <a:lnTo>
                  <a:pt x="208455" y="378952"/>
                </a:lnTo>
                <a:lnTo>
                  <a:pt x="193685" y="375151"/>
                </a:lnTo>
                <a:lnTo>
                  <a:pt x="179073" y="370399"/>
                </a:lnTo>
                <a:lnTo>
                  <a:pt x="176850" y="369291"/>
                </a:lnTo>
                <a:lnTo>
                  <a:pt x="175103" y="367548"/>
                </a:lnTo>
                <a:lnTo>
                  <a:pt x="173991" y="365806"/>
                </a:lnTo>
                <a:lnTo>
                  <a:pt x="173197" y="363430"/>
                </a:lnTo>
                <a:lnTo>
                  <a:pt x="173038" y="361213"/>
                </a:lnTo>
                <a:lnTo>
                  <a:pt x="173515" y="358837"/>
                </a:lnTo>
                <a:lnTo>
                  <a:pt x="174785" y="356620"/>
                </a:lnTo>
                <a:lnTo>
                  <a:pt x="176215" y="354878"/>
                </a:lnTo>
                <a:lnTo>
                  <a:pt x="178279" y="353611"/>
                </a:lnTo>
                <a:lnTo>
                  <a:pt x="180344" y="352977"/>
                </a:lnTo>
                <a:lnTo>
                  <a:pt x="182885" y="352819"/>
                </a:lnTo>
                <a:lnTo>
                  <a:pt x="185267" y="353294"/>
                </a:lnTo>
                <a:lnTo>
                  <a:pt x="199561" y="357887"/>
                </a:lnTo>
                <a:lnTo>
                  <a:pt x="213855" y="361688"/>
                </a:lnTo>
                <a:lnTo>
                  <a:pt x="228466" y="364539"/>
                </a:lnTo>
                <a:lnTo>
                  <a:pt x="243077" y="366281"/>
                </a:lnTo>
                <a:lnTo>
                  <a:pt x="257689" y="367390"/>
                </a:lnTo>
                <a:lnTo>
                  <a:pt x="272300" y="367548"/>
                </a:lnTo>
                <a:lnTo>
                  <a:pt x="286911" y="366915"/>
                </a:lnTo>
                <a:lnTo>
                  <a:pt x="301523" y="365489"/>
                </a:lnTo>
                <a:lnTo>
                  <a:pt x="315816" y="363114"/>
                </a:lnTo>
                <a:lnTo>
                  <a:pt x="330110" y="359946"/>
                </a:lnTo>
                <a:lnTo>
                  <a:pt x="344245" y="355986"/>
                </a:lnTo>
                <a:lnTo>
                  <a:pt x="358062" y="351077"/>
                </a:lnTo>
                <a:lnTo>
                  <a:pt x="371562" y="345533"/>
                </a:lnTo>
                <a:lnTo>
                  <a:pt x="384585" y="339198"/>
                </a:lnTo>
                <a:lnTo>
                  <a:pt x="397449" y="332071"/>
                </a:lnTo>
                <a:lnTo>
                  <a:pt x="409837" y="324152"/>
                </a:lnTo>
                <a:lnTo>
                  <a:pt x="421749" y="315441"/>
                </a:lnTo>
                <a:lnTo>
                  <a:pt x="433342" y="306096"/>
                </a:lnTo>
                <a:lnTo>
                  <a:pt x="443983" y="295801"/>
                </a:lnTo>
                <a:lnTo>
                  <a:pt x="513864" y="226589"/>
                </a:lnTo>
                <a:lnTo>
                  <a:pt x="446207" y="159593"/>
                </a:lnTo>
                <a:lnTo>
                  <a:pt x="437472" y="151357"/>
                </a:lnTo>
                <a:lnTo>
                  <a:pt x="428260" y="143438"/>
                </a:lnTo>
                <a:lnTo>
                  <a:pt x="418731" y="135994"/>
                </a:lnTo>
                <a:lnTo>
                  <a:pt x="408884" y="129184"/>
                </a:lnTo>
                <a:lnTo>
                  <a:pt x="406978" y="127442"/>
                </a:lnTo>
                <a:lnTo>
                  <a:pt x="405708" y="125541"/>
                </a:lnTo>
                <a:lnTo>
                  <a:pt x="405073" y="123324"/>
                </a:lnTo>
                <a:lnTo>
                  <a:pt x="404914" y="121106"/>
                </a:lnTo>
                <a:lnTo>
                  <a:pt x="405231" y="118731"/>
                </a:lnTo>
                <a:lnTo>
                  <a:pt x="406343" y="116672"/>
                </a:lnTo>
                <a:lnTo>
                  <a:pt x="408090" y="114771"/>
                </a:lnTo>
                <a:lnTo>
                  <a:pt x="409996" y="113504"/>
                </a:lnTo>
                <a:close/>
                <a:moveTo>
                  <a:pt x="278765" y="104775"/>
                </a:moveTo>
                <a:lnTo>
                  <a:pt x="288290" y="105094"/>
                </a:lnTo>
                <a:lnTo>
                  <a:pt x="297656" y="106211"/>
                </a:lnTo>
                <a:lnTo>
                  <a:pt x="306705" y="108126"/>
                </a:lnTo>
                <a:lnTo>
                  <a:pt x="315913" y="110361"/>
                </a:lnTo>
                <a:lnTo>
                  <a:pt x="324644" y="113552"/>
                </a:lnTo>
                <a:lnTo>
                  <a:pt x="333216" y="117542"/>
                </a:lnTo>
                <a:lnTo>
                  <a:pt x="341630" y="122010"/>
                </a:lnTo>
                <a:lnTo>
                  <a:pt x="343376" y="123446"/>
                </a:lnTo>
                <a:lnTo>
                  <a:pt x="344805" y="125361"/>
                </a:lnTo>
                <a:lnTo>
                  <a:pt x="345758" y="127436"/>
                </a:lnTo>
                <a:lnTo>
                  <a:pt x="346075" y="129830"/>
                </a:lnTo>
                <a:lnTo>
                  <a:pt x="345758" y="132064"/>
                </a:lnTo>
                <a:lnTo>
                  <a:pt x="344646" y="134458"/>
                </a:lnTo>
                <a:lnTo>
                  <a:pt x="343218" y="136373"/>
                </a:lnTo>
                <a:lnTo>
                  <a:pt x="341154" y="137809"/>
                </a:lnTo>
                <a:lnTo>
                  <a:pt x="339090" y="138607"/>
                </a:lnTo>
                <a:lnTo>
                  <a:pt x="336709" y="138926"/>
                </a:lnTo>
                <a:lnTo>
                  <a:pt x="334486" y="138607"/>
                </a:lnTo>
                <a:lnTo>
                  <a:pt x="332264" y="137649"/>
                </a:lnTo>
                <a:lnTo>
                  <a:pt x="324009" y="133341"/>
                </a:lnTo>
                <a:lnTo>
                  <a:pt x="315278" y="129670"/>
                </a:lnTo>
                <a:lnTo>
                  <a:pt x="306546" y="126798"/>
                </a:lnTo>
                <a:lnTo>
                  <a:pt x="297339" y="124723"/>
                </a:lnTo>
                <a:lnTo>
                  <a:pt x="288131" y="123446"/>
                </a:lnTo>
                <a:lnTo>
                  <a:pt x="278765" y="122968"/>
                </a:lnTo>
                <a:lnTo>
                  <a:pt x="268764" y="123446"/>
                </a:lnTo>
                <a:lnTo>
                  <a:pt x="258921" y="125042"/>
                </a:lnTo>
                <a:lnTo>
                  <a:pt x="249238" y="127276"/>
                </a:lnTo>
                <a:lnTo>
                  <a:pt x="240189" y="130468"/>
                </a:lnTo>
                <a:lnTo>
                  <a:pt x="231299" y="134298"/>
                </a:lnTo>
                <a:lnTo>
                  <a:pt x="223044" y="139086"/>
                </a:lnTo>
                <a:lnTo>
                  <a:pt x="215265" y="144352"/>
                </a:lnTo>
                <a:lnTo>
                  <a:pt x="207963" y="150576"/>
                </a:lnTo>
                <a:lnTo>
                  <a:pt x="201295" y="157118"/>
                </a:lnTo>
                <a:lnTo>
                  <a:pt x="195104" y="164459"/>
                </a:lnTo>
                <a:lnTo>
                  <a:pt x="189865" y="172279"/>
                </a:lnTo>
                <a:lnTo>
                  <a:pt x="185103" y="180577"/>
                </a:lnTo>
                <a:lnTo>
                  <a:pt x="181134" y="189354"/>
                </a:lnTo>
                <a:lnTo>
                  <a:pt x="177959" y="198450"/>
                </a:lnTo>
                <a:lnTo>
                  <a:pt x="175578" y="208185"/>
                </a:lnTo>
                <a:lnTo>
                  <a:pt x="174308" y="217920"/>
                </a:lnTo>
                <a:lnTo>
                  <a:pt x="173831" y="228133"/>
                </a:lnTo>
                <a:lnTo>
                  <a:pt x="174308" y="237708"/>
                </a:lnTo>
                <a:lnTo>
                  <a:pt x="175419" y="247123"/>
                </a:lnTo>
                <a:lnTo>
                  <a:pt x="177641" y="256379"/>
                </a:lnTo>
                <a:lnTo>
                  <a:pt x="180499" y="265475"/>
                </a:lnTo>
                <a:lnTo>
                  <a:pt x="184626" y="274252"/>
                </a:lnTo>
                <a:lnTo>
                  <a:pt x="185261" y="276487"/>
                </a:lnTo>
                <a:lnTo>
                  <a:pt x="185420" y="278880"/>
                </a:lnTo>
                <a:lnTo>
                  <a:pt x="184944" y="281115"/>
                </a:lnTo>
                <a:lnTo>
                  <a:pt x="183833" y="283349"/>
                </a:lnTo>
                <a:lnTo>
                  <a:pt x="182404" y="285104"/>
                </a:lnTo>
                <a:lnTo>
                  <a:pt x="180181" y="286540"/>
                </a:lnTo>
                <a:lnTo>
                  <a:pt x="178276" y="287179"/>
                </a:lnTo>
                <a:lnTo>
                  <a:pt x="176213" y="287338"/>
                </a:lnTo>
                <a:lnTo>
                  <a:pt x="173831" y="287019"/>
                </a:lnTo>
                <a:lnTo>
                  <a:pt x="171450" y="286062"/>
                </a:lnTo>
                <a:lnTo>
                  <a:pt x="169545" y="284466"/>
                </a:lnTo>
                <a:lnTo>
                  <a:pt x="168116" y="282391"/>
                </a:lnTo>
                <a:lnTo>
                  <a:pt x="163671" y="271859"/>
                </a:lnTo>
                <a:lnTo>
                  <a:pt x="160020" y="261326"/>
                </a:lnTo>
                <a:lnTo>
                  <a:pt x="157480" y="250475"/>
                </a:lnTo>
                <a:lnTo>
                  <a:pt x="156051" y="239304"/>
                </a:lnTo>
                <a:lnTo>
                  <a:pt x="155575" y="228133"/>
                </a:lnTo>
                <a:lnTo>
                  <a:pt x="156051" y="216803"/>
                </a:lnTo>
                <a:lnTo>
                  <a:pt x="157480" y="205791"/>
                </a:lnTo>
                <a:lnTo>
                  <a:pt x="160020" y="195418"/>
                </a:lnTo>
                <a:lnTo>
                  <a:pt x="163354" y="185046"/>
                </a:lnTo>
                <a:lnTo>
                  <a:pt x="167481" y="175311"/>
                </a:lnTo>
                <a:lnTo>
                  <a:pt x="172403" y="165896"/>
                </a:lnTo>
                <a:lnTo>
                  <a:pt x="178118" y="156959"/>
                </a:lnTo>
                <a:lnTo>
                  <a:pt x="184626" y="148661"/>
                </a:lnTo>
                <a:lnTo>
                  <a:pt x="191770" y="141001"/>
                </a:lnTo>
                <a:lnTo>
                  <a:pt x="199390" y="133819"/>
                </a:lnTo>
                <a:lnTo>
                  <a:pt x="207804" y="127276"/>
                </a:lnTo>
                <a:lnTo>
                  <a:pt x="216535" y="121691"/>
                </a:lnTo>
                <a:lnTo>
                  <a:pt x="226060" y="116744"/>
                </a:lnTo>
                <a:lnTo>
                  <a:pt x="235903" y="112595"/>
                </a:lnTo>
                <a:lnTo>
                  <a:pt x="245904" y="109244"/>
                </a:lnTo>
                <a:lnTo>
                  <a:pt x="256540" y="106690"/>
                </a:lnTo>
                <a:lnTo>
                  <a:pt x="267494" y="105254"/>
                </a:lnTo>
                <a:close/>
                <a:moveTo>
                  <a:pt x="267729" y="68262"/>
                </a:moveTo>
                <a:lnTo>
                  <a:pt x="282347" y="68580"/>
                </a:lnTo>
                <a:lnTo>
                  <a:pt x="297123" y="69533"/>
                </a:lnTo>
                <a:lnTo>
                  <a:pt x="311900" y="71598"/>
                </a:lnTo>
                <a:lnTo>
                  <a:pt x="326518" y="74140"/>
                </a:lnTo>
                <a:lnTo>
                  <a:pt x="341136" y="77793"/>
                </a:lnTo>
                <a:lnTo>
                  <a:pt x="355595" y="82241"/>
                </a:lnTo>
                <a:lnTo>
                  <a:pt x="357978" y="83353"/>
                </a:lnTo>
                <a:lnTo>
                  <a:pt x="359567" y="84941"/>
                </a:lnTo>
                <a:lnTo>
                  <a:pt x="360997" y="86847"/>
                </a:lnTo>
                <a:lnTo>
                  <a:pt x="361791" y="89071"/>
                </a:lnTo>
                <a:lnTo>
                  <a:pt x="361950" y="91454"/>
                </a:lnTo>
                <a:lnTo>
                  <a:pt x="361473" y="93678"/>
                </a:lnTo>
                <a:lnTo>
                  <a:pt x="360361" y="96060"/>
                </a:lnTo>
                <a:lnTo>
                  <a:pt x="358772" y="97649"/>
                </a:lnTo>
                <a:lnTo>
                  <a:pt x="356866" y="98920"/>
                </a:lnTo>
                <a:lnTo>
                  <a:pt x="354641" y="99873"/>
                </a:lnTo>
                <a:lnTo>
                  <a:pt x="352258" y="100032"/>
                </a:lnTo>
                <a:lnTo>
                  <a:pt x="349875" y="99555"/>
                </a:lnTo>
                <a:lnTo>
                  <a:pt x="335733" y="95266"/>
                </a:lnTo>
                <a:lnTo>
                  <a:pt x="321274" y="91772"/>
                </a:lnTo>
                <a:lnTo>
                  <a:pt x="306974" y="89230"/>
                </a:lnTo>
                <a:lnTo>
                  <a:pt x="292515" y="87483"/>
                </a:lnTo>
                <a:lnTo>
                  <a:pt x="278057" y="86530"/>
                </a:lnTo>
                <a:lnTo>
                  <a:pt x="263598" y="86530"/>
                </a:lnTo>
                <a:lnTo>
                  <a:pt x="249298" y="87324"/>
                </a:lnTo>
                <a:lnTo>
                  <a:pt x="235156" y="88912"/>
                </a:lnTo>
                <a:lnTo>
                  <a:pt x="221174" y="91454"/>
                </a:lnTo>
                <a:lnTo>
                  <a:pt x="207351" y="94631"/>
                </a:lnTo>
                <a:lnTo>
                  <a:pt x="193527" y="98602"/>
                </a:lnTo>
                <a:lnTo>
                  <a:pt x="180022" y="103526"/>
                </a:lnTo>
                <a:lnTo>
                  <a:pt x="166993" y="109086"/>
                </a:lnTo>
                <a:lnTo>
                  <a:pt x="154123" y="115440"/>
                </a:lnTo>
                <a:lnTo>
                  <a:pt x="141571" y="122588"/>
                </a:lnTo>
                <a:lnTo>
                  <a:pt x="129336" y="130530"/>
                </a:lnTo>
                <a:lnTo>
                  <a:pt x="117578" y="139267"/>
                </a:lnTo>
                <a:lnTo>
                  <a:pt x="106297" y="148797"/>
                </a:lnTo>
                <a:lnTo>
                  <a:pt x="95493" y="158805"/>
                </a:lnTo>
                <a:lnTo>
                  <a:pt x="25899" y="228221"/>
                </a:lnTo>
                <a:lnTo>
                  <a:pt x="93427" y="295413"/>
                </a:lnTo>
                <a:lnTo>
                  <a:pt x="103596" y="304944"/>
                </a:lnTo>
                <a:lnTo>
                  <a:pt x="114400" y="314157"/>
                </a:lnTo>
                <a:lnTo>
                  <a:pt x="116307" y="315904"/>
                </a:lnTo>
                <a:lnTo>
                  <a:pt x="117260" y="317810"/>
                </a:lnTo>
                <a:lnTo>
                  <a:pt x="117896" y="320193"/>
                </a:lnTo>
                <a:lnTo>
                  <a:pt x="117737" y="322576"/>
                </a:lnTo>
                <a:lnTo>
                  <a:pt x="117260" y="324799"/>
                </a:lnTo>
                <a:lnTo>
                  <a:pt x="115989" y="326864"/>
                </a:lnTo>
                <a:lnTo>
                  <a:pt x="114400" y="328294"/>
                </a:lnTo>
                <a:lnTo>
                  <a:pt x="112812" y="329406"/>
                </a:lnTo>
                <a:lnTo>
                  <a:pt x="110746" y="330041"/>
                </a:lnTo>
                <a:lnTo>
                  <a:pt x="108839" y="330200"/>
                </a:lnTo>
                <a:lnTo>
                  <a:pt x="106774" y="330041"/>
                </a:lnTo>
                <a:lnTo>
                  <a:pt x="104867" y="329406"/>
                </a:lnTo>
                <a:lnTo>
                  <a:pt x="103119" y="328294"/>
                </a:lnTo>
                <a:lnTo>
                  <a:pt x="91520" y="318604"/>
                </a:lnTo>
                <a:lnTo>
                  <a:pt x="80557" y="308279"/>
                </a:lnTo>
                <a:lnTo>
                  <a:pt x="0" y="228221"/>
                </a:lnTo>
                <a:lnTo>
                  <a:pt x="82623" y="146097"/>
                </a:lnTo>
                <a:lnTo>
                  <a:pt x="93745" y="135613"/>
                </a:lnTo>
                <a:lnTo>
                  <a:pt x="105185" y="125924"/>
                </a:lnTo>
                <a:lnTo>
                  <a:pt x="117102" y="117028"/>
                </a:lnTo>
                <a:lnTo>
                  <a:pt x="129336" y="108768"/>
                </a:lnTo>
                <a:lnTo>
                  <a:pt x="142047" y="101302"/>
                </a:lnTo>
                <a:lnTo>
                  <a:pt x="155076" y="94472"/>
                </a:lnTo>
                <a:lnTo>
                  <a:pt x="168423" y="88595"/>
                </a:lnTo>
                <a:lnTo>
                  <a:pt x="182087" y="83353"/>
                </a:lnTo>
                <a:lnTo>
                  <a:pt x="195911" y="78905"/>
                </a:lnTo>
                <a:lnTo>
                  <a:pt x="209893" y="75251"/>
                </a:lnTo>
                <a:lnTo>
                  <a:pt x="224193" y="72233"/>
                </a:lnTo>
                <a:lnTo>
                  <a:pt x="238652" y="70010"/>
                </a:lnTo>
                <a:lnTo>
                  <a:pt x="253111" y="68739"/>
                </a:lnTo>
                <a:close/>
                <a:moveTo>
                  <a:pt x="492596" y="0"/>
                </a:moveTo>
                <a:lnTo>
                  <a:pt x="494820" y="319"/>
                </a:lnTo>
                <a:lnTo>
                  <a:pt x="497044" y="1114"/>
                </a:lnTo>
                <a:lnTo>
                  <a:pt x="499109" y="2547"/>
                </a:lnTo>
                <a:lnTo>
                  <a:pt x="500539" y="4616"/>
                </a:lnTo>
                <a:lnTo>
                  <a:pt x="501333" y="6685"/>
                </a:lnTo>
                <a:lnTo>
                  <a:pt x="501651" y="9072"/>
                </a:lnTo>
                <a:lnTo>
                  <a:pt x="501333" y="11300"/>
                </a:lnTo>
                <a:lnTo>
                  <a:pt x="500539" y="13528"/>
                </a:lnTo>
                <a:lnTo>
                  <a:pt x="499109" y="15438"/>
                </a:lnTo>
                <a:lnTo>
                  <a:pt x="74307" y="438779"/>
                </a:lnTo>
                <a:lnTo>
                  <a:pt x="72400" y="440211"/>
                </a:lnTo>
                <a:lnTo>
                  <a:pt x="70176" y="441166"/>
                </a:lnTo>
                <a:lnTo>
                  <a:pt x="67952" y="441325"/>
                </a:lnTo>
                <a:lnTo>
                  <a:pt x="65569" y="441166"/>
                </a:lnTo>
                <a:lnTo>
                  <a:pt x="63345" y="440211"/>
                </a:lnTo>
                <a:lnTo>
                  <a:pt x="61439" y="438779"/>
                </a:lnTo>
                <a:lnTo>
                  <a:pt x="59850" y="436710"/>
                </a:lnTo>
                <a:lnTo>
                  <a:pt x="59056" y="434641"/>
                </a:lnTo>
                <a:lnTo>
                  <a:pt x="58738" y="432254"/>
                </a:lnTo>
                <a:lnTo>
                  <a:pt x="59056" y="429866"/>
                </a:lnTo>
                <a:lnTo>
                  <a:pt x="59850" y="427797"/>
                </a:lnTo>
                <a:lnTo>
                  <a:pt x="61439" y="425728"/>
                </a:lnTo>
                <a:lnTo>
                  <a:pt x="486082" y="2547"/>
                </a:lnTo>
                <a:lnTo>
                  <a:pt x="488148" y="1114"/>
                </a:lnTo>
                <a:lnTo>
                  <a:pt x="490213" y="31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285" name="Freeform 650"/>
          <p:cNvSpPr>
            <a:spLocks noEditPoints="1"/>
          </p:cNvSpPr>
          <p:nvPr/>
        </p:nvSpPr>
        <p:spPr bwMode="auto">
          <a:xfrm>
            <a:off x="2598864" y="5014660"/>
            <a:ext cx="436562" cy="536575"/>
          </a:xfrm>
          <a:custGeom>
            <a:avLst/>
            <a:gdLst>
              <a:gd name="T0" fmla="*/ 1043 w 2750"/>
              <a:gd name="T1" fmla="*/ 229 h 3376"/>
              <a:gd name="T2" fmla="*/ 927 w 2750"/>
              <a:gd name="T3" fmla="*/ 1655 h 3376"/>
              <a:gd name="T4" fmla="*/ 756 w 2750"/>
              <a:gd name="T5" fmla="*/ 1543 h 3376"/>
              <a:gd name="T6" fmla="*/ 666 w 2750"/>
              <a:gd name="T7" fmla="*/ 401 h 3376"/>
              <a:gd name="T8" fmla="*/ 577 w 2750"/>
              <a:gd name="T9" fmla="*/ 1658 h 3376"/>
              <a:gd name="T10" fmla="*/ 406 w 2750"/>
              <a:gd name="T11" fmla="*/ 1769 h 3376"/>
              <a:gd name="T12" fmla="*/ 290 w 2750"/>
              <a:gd name="T13" fmla="*/ 914 h 3376"/>
              <a:gd name="T14" fmla="*/ 159 w 2750"/>
              <a:gd name="T15" fmla="*/ 841 h 3376"/>
              <a:gd name="T16" fmla="*/ 147 w 2750"/>
              <a:gd name="T17" fmla="*/ 2687 h 3376"/>
              <a:gd name="T18" fmla="*/ 381 w 2750"/>
              <a:gd name="T19" fmla="*/ 3093 h 3376"/>
              <a:gd name="T20" fmla="*/ 866 w 2750"/>
              <a:gd name="T21" fmla="*/ 3255 h 3376"/>
              <a:gd name="T22" fmla="*/ 1457 w 2750"/>
              <a:gd name="T23" fmla="*/ 3172 h 3376"/>
              <a:gd name="T24" fmla="*/ 1860 w 2750"/>
              <a:gd name="T25" fmla="*/ 2814 h 3376"/>
              <a:gd name="T26" fmla="*/ 1994 w 2750"/>
              <a:gd name="T27" fmla="*/ 2604 h 3376"/>
              <a:gd name="T28" fmla="*/ 2187 w 2750"/>
              <a:gd name="T29" fmla="*/ 2305 h 3376"/>
              <a:gd name="T30" fmla="*/ 2344 w 2750"/>
              <a:gd name="T31" fmla="*/ 2058 h 3376"/>
              <a:gd name="T32" fmla="*/ 2559 w 2750"/>
              <a:gd name="T33" fmla="*/ 1770 h 3376"/>
              <a:gd name="T34" fmla="*/ 2630 w 2750"/>
              <a:gd name="T35" fmla="*/ 1617 h 3376"/>
              <a:gd name="T36" fmla="*/ 2607 w 2750"/>
              <a:gd name="T37" fmla="*/ 1600 h 3376"/>
              <a:gd name="T38" fmla="*/ 2338 w 2750"/>
              <a:gd name="T39" fmla="*/ 1699 h 3376"/>
              <a:gd name="T40" fmla="*/ 2077 w 2750"/>
              <a:gd name="T41" fmla="*/ 2006 h 3376"/>
              <a:gd name="T42" fmla="*/ 1872 w 2750"/>
              <a:gd name="T43" fmla="*/ 2094 h 3376"/>
              <a:gd name="T44" fmla="*/ 1797 w 2750"/>
              <a:gd name="T45" fmla="*/ 1980 h 3376"/>
              <a:gd name="T46" fmla="*/ 1753 w 2750"/>
              <a:gd name="T47" fmla="*/ 540 h 3376"/>
              <a:gd name="T48" fmla="*/ 1576 w 2750"/>
              <a:gd name="T49" fmla="*/ 579 h 3376"/>
              <a:gd name="T50" fmla="*/ 1500 w 2750"/>
              <a:gd name="T51" fmla="*/ 1633 h 3376"/>
              <a:gd name="T52" fmla="*/ 1299 w 2750"/>
              <a:gd name="T53" fmla="*/ 1594 h 3376"/>
              <a:gd name="T54" fmla="*/ 1231 w 2750"/>
              <a:gd name="T55" fmla="*/ 140 h 3376"/>
              <a:gd name="T56" fmla="*/ 1296 w 2750"/>
              <a:gd name="T57" fmla="*/ 45 h 3376"/>
              <a:gd name="T58" fmla="*/ 1393 w 2750"/>
              <a:gd name="T59" fmla="*/ 1526 h 3376"/>
              <a:gd name="T60" fmla="*/ 1449 w 2750"/>
              <a:gd name="T61" fmla="*/ 629 h 3376"/>
              <a:gd name="T62" fmla="*/ 1607 w 2750"/>
              <a:gd name="T63" fmla="*/ 413 h 3376"/>
              <a:gd name="T64" fmla="*/ 1867 w 2750"/>
              <a:gd name="T65" fmla="*/ 494 h 3376"/>
              <a:gd name="T66" fmla="*/ 1913 w 2750"/>
              <a:gd name="T67" fmla="*/ 1980 h 3376"/>
              <a:gd name="T68" fmla="*/ 2138 w 2750"/>
              <a:gd name="T69" fmla="*/ 1726 h 3376"/>
              <a:gd name="T70" fmla="*/ 2430 w 2750"/>
              <a:gd name="T71" fmla="*/ 1521 h 3376"/>
              <a:gd name="T72" fmla="*/ 2688 w 2750"/>
              <a:gd name="T73" fmla="*/ 1509 h 3376"/>
              <a:gd name="T74" fmla="*/ 2747 w 2750"/>
              <a:gd name="T75" fmla="*/ 1693 h 3376"/>
              <a:gd name="T76" fmla="*/ 2598 w 2750"/>
              <a:gd name="T77" fmla="*/ 1889 h 3376"/>
              <a:gd name="T78" fmla="*/ 2431 w 2750"/>
              <a:gd name="T79" fmla="*/ 2135 h 3376"/>
              <a:gd name="T80" fmla="*/ 2245 w 2750"/>
              <a:gd name="T81" fmla="*/ 2429 h 3376"/>
              <a:gd name="T82" fmla="*/ 2028 w 2750"/>
              <a:gd name="T83" fmla="*/ 2764 h 3376"/>
              <a:gd name="T84" fmla="*/ 1833 w 2750"/>
              <a:gd name="T85" fmla="*/ 3043 h 3376"/>
              <a:gd name="T86" fmla="*/ 1338 w 2750"/>
              <a:gd name="T87" fmla="*/ 3336 h 3376"/>
              <a:gd name="T88" fmla="*/ 834 w 2750"/>
              <a:gd name="T89" fmla="*/ 3367 h 3376"/>
              <a:gd name="T90" fmla="*/ 461 w 2750"/>
              <a:gd name="T91" fmla="*/ 3278 h 3376"/>
              <a:gd name="T92" fmla="*/ 166 w 2750"/>
              <a:gd name="T93" fmla="*/ 3030 h 3376"/>
              <a:gd name="T94" fmla="*/ 7 w 2750"/>
              <a:gd name="T95" fmla="*/ 2549 h 3376"/>
              <a:gd name="T96" fmla="*/ 101 w 2750"/>
              <a:gd name="T97" fmla="*/ 742 h 3376"/>
              <a:gd name="T98" fmla="*/ 359 w 2750"/>
              <a:gd name="T99" fmla="*/ 786 h 3376"/>
              <a:gd name="T100" fmla="*/ 424 w 2750"/>
              <a:gd name="T101" fmla="*/ 1656 h 3376"/>
              <a:gd name="T102" fmla="*/ 477 w 2750"/>
              <a:gd name="T103" fmla="*/ 417 h 3376"/>
              <a:gd name="T104" fmla="*/ 703 w 2750"/>
              <a:gd name="T105" fmla="*/ 290 h 3376"/>
              <a:gd name="T106" fmla="*/ 869 w 2750"/>
              <a:gd name="T107" fmla="*/ 486 h 3376"/>
              <a:gd name="T108" fmla="*/ 925 w 2750"/>
              <a:gd name="T109" fmla="*/ 1526 h 3376"/>
              <a:gd name="T110" fmla="*/ 1022 w 2750"/>
              <a:gd name="T111" fmla="*/ 45 h 3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50" h="3376">
                <a:moveTo>
                  <a:pt x="1158" y="115"/>
                </a:moveTo>
                <a:lnTo>
                  <a:pt x="1133" y="118"/>
                </a:lnTo>
                <a:lnTo>
                  <a:pt x="1108" y="126"/>
                </a:lnTo>
                <a:lnTo>
                  <a:pt x="1086" y="140"/>
                </a:lnTo>
                <a:lnTo>
                  <a:pt x="1068" y="157"/>
                </a:lnTo>
                <a:lnTo>
                  <a:pt x="1055" y="178"/>
                </a:lnTo>
                <a:lnTo>
                  <a:pt x="1046" y="203"/>
                </a:lnTo>
                <a:lnTo>
                  <a:pt x="1043" y="229"/>
                </a:lnTo>
                <a:lnTo>
                  <a:pt x="1043" y="1515"/>
                </a:lnTo>
                <a:lnTo>
                  <a:pt x="1040" y="1543"/>
                </a:lnTo>
                <a:lnTo>
                  <a:pt x="1032" y="1570"/>
                </a:lnTo>
                <a:lnTo>
                  <a:pt x="1019" y="1594"/>
                </a:lnTo>
                <a:lnTo>
                  <a:pt x="1000" y="1615"/>
                </a:lnTo>
                <a:lnTo>
                  <a:pt x="979" y="1633"/>
                </a:lnTo>
                <a:lnTo>
                  <a:pt x="954" y="1646"/>
                </a:lnTo>
                <a:lnTo>
                  <a:pt x="927" y="1655"/>
                </a:lnTo>
                <a:lnTo>
                  <a:pt x="898" y="1658"/>
                </a:lnTo>
                <a:lnTo>
                  <a:pt x="869" y="1655"/>
                </a:lnTo>
                <a:lnTo>
                  <a:pt x="842" y="1646"/>
                </a:lnTo>
                <a:lnTo>
                  <a:pt x="818" y="1633"/>
                </a:lnTo>
                <a:lnTo>
                  <a:pt x="796" y="1615"/>
                </a:lnTo>
                <a:lnTo>
                  <a:pt x="778" y="1594"/>
                </a:lnTo>
                <a:lnTo>
                  <a:pt x="765" y="1570"/>
                </a:lnTo>
                <a:lnTo>
                  <a:pt x="756" y="1543"/>
                </a:lnTo>
                <a:lnTo>
                  <a:pt x="753" y="1515"/>
                </a:lnTo>
                <a:lnTo>
                  <a:pt x="753" y="486"/>
                </a:lnTo>
                <a:lnTo>
                  <a:pt x="750" y="464"/>
                </a:lnTo>
                <a:lnTo>
                  <a:pt x="741" y="443"/>
                </a:lnTo>
                <a:lnTo>
                  <a:pt x="729" y="425"/>
                </a:lnTo>
                <a:lnTo>
                  <a:pt x="710" y="413"/>
                </a:lnTo>
                <a:lnTo>
                  <a:pt x="690" y="403"/>
                </a:lnTo>
                <a:lnTo>
                  <a:pt x="666" y="401"/>
                </a:lnTo>
                <a:lnTo>
                  <a:pt x="644" y="403"/>
                </a:lnTo>
                <a:lnTo>
                  <a:pt x="623" y="413"/>
                </a:lnTo>
                <a:lnTo>
                  <a:pt x="605" y="425"/>
                </a:lnTo>
                <a:lnTo>
                  <a:pt x="592" y="443"/>
                </a:lnTo>
                <a:lnTo>
                  <a:pt x="583" y="464"/>
                </a:lnTo>
                <a:lnTo>
                  <a:pt x="580" y="486"/>
                </a:lnTo>
                <a:lnTo>
                  <a:pt x="580" y="1629"/>
                </a:lnTo>
                <a:lnTo>
                  <a:pt x="577" y="1658"/>
                </a:lnTo>
                <a:lnTo>
                  <a:pt x="568" y="1684"/>
                </a:lnTo>
                <a:lnTo>
                  <a:pt x="556" y="1709"/>
                </a:lnTo>
                <a:lnTo>
                  <a:pt x="537" y="1730"/>
                </a:lnTo>
                <a:lnTo>
                  <a:pt x="516" y="1748"/>
                </a:lnTo>
                <a:lnTo>
                  <a:pt x="491" y="1761"/>
                </a:lnTo>
                <a:lnTo>
                  <a:pt x="464" y="1769"/>
                </a:lnTo>
                <a:lnTo>
                  <a:pt x="435" y="1772"/>
                </a:lnTo>
                <a:lnTo>
                  <a:pt x="406" y="1769"/>
                </a:lnTo>
                <a:lnTo>
                  <a:pt x="379" y="1761"/>
                </a:lnTo>
                <a:lnTo>
                  <a:pt x="355" y="1748"/>
                </a:lnTo>
                <a:lnTo>
                  <a:pt x="333" y="1730"/>
                </a:lnTo>
                <a:lnTo>
                  <a:pt x="315" y="1709"/>
                </a:lnTo>
                <a:lnTo>
                  <a:pt x="302" y="1684"/>
                </a:lnTo>
                <a:lnTo>
                  <a:pt x="293" y="1658"/>
                </a:lnTo>
                <a:lnTo>
                  <a:pt x="290" y="1629"/>
                </a:lnTo>
                <a:lnTo>
                  <a:pt x="290" y="914"/>
                </a:lnTo>
                <a:lnTo>
                  <a:pt x="287" y="892"/>
                </a:lnTo>
                <a:lnTo>
                  <a:pt x="278" y="872"/>
                </a:lnTo>
                <a:lnTo>
                  <a:pt x="265" y="854"/>
                </a:lnTo>
                <a:lnTo>
                  <a:pt x="247" y="841"/>
                </a:lnTo>
                <a:lnTo>
                  <a:pt x="227" y="833"/>
                </a:lnTo>
                <a:lnTo>
                  <a:pt x="204" y="829"/>
                </a:lnTo>
                <a:lnTo>
                  <a:pt x="180" y="833"/>
                </a:lnTo>
                <a:lnTo>
                  <a:pt x="159" y="841"/>
                </a:lnTo>
                <a:lnTo>
                  <a:pt x="142" y="854"/>
                </a:lnTo>
                <a:lnTo>
                  <a:pt x="128" y="872"/>
                </a:lnTo>
                <a:lnTo>
                  <a:pt x="119" y="892"/>
                </a:lnTo>
                <a:lnTo>
                  <a:pt x="116" y="914"/>
                </a:lnTo>
                <a:lnTo>
                  <a:pt x="116" y="2465"/>
                </a:lnTo>
                <a:lnTo>
                  <a:pt x="124" y="2543"/>
                </a:lnTo>
                <a:lnTo>
                  <a:pt x="134" y="2618"/>
                </a:lnTo>
                <a:lnTo>
                  <a:pt x="147" y="2687"/>
                </a:lnTo>
                <a:lnTo>
                  <a:pt x="164" y="2752"/>
                </a:lnTo>
                <a:lnTo>
                  <a:pt x="185" y="2813"/>
                </a:lnTo>
                <a:lnTo>
                  <a:pt x="208" y="2870"/>
                </a:lnTo>
                <a:lnTo>
                  <a:pt x="235" y="2922"/>
                </a:lnTo>
                <a:lnTo>
                  <a:pt x="266" y="2971"/>
                </a:lnTo>
                <a:lnTo>
                  <a:pt x="301" y="3015"/>
                </a:lnTo>
                <a:lnTo>
                  <a:pt x="340" y="3056"/>
                </a:lnTo>
                <a:lnTo>
                  <a:pt x="381" y="3093"/>
                </a:lnTo>
                <a:lnTo>
                  <a:pt x="428" y="3126"/>
                </a:lnTo>
                <a:lnTo>
                  <a:pt x="477" y="3154"/>
                </a:lnTo>
                <a:lnTo>
                  <a:pt x="532" y="3180"/>
                </a:lnTo>
                <a:lnTo>
                  <a:pt x="590" y="3202"/>
                </a:lnTo>
                <a:lnTo>
                  <a:pt x="652" y="3220"/>
                </a:lnTo>
                <a:lnTo>
                  <a:pt x="719" y="3235"/>
                </a:lnTo>
                <a:lnTo>
                  <a:pt x="791" y="3247"/>
                </a:lnTo>
                <a:lnTo>
                  <a:pt x="866" y="3255"/>
                </a:lnTo>
                <a:lnTo>
                  <a:pt x="947" y="3259"/>
                </a:lnTo>
                <a:lnTo>
                  <a:pt x="1032" y="3261"/>
                </a:lnTo>
                <a:lnTo>
                  <a:pt x="1107" y="3258"/>
                </a:lnTo>
                <a:lnTo>
                  <a:pt x="1181" y="3251"/>
                </a:lnTo>
                <a:lnTo>
                  <a:pt x="1253" y="3238"/>
                </a:lnTo>
                <a:lnTo>
                  <a:pt x="1323" y="3221"/>
                </a:lnTo>
                <a:lnTo>
                  <a:pt x="1392" y="3199"/>
                </a:lnTo>
                <a:lnTo>
                  <a:pt x="1457" y="3172"/>
                </a:lnTo>
                <a:lnTo>
                  <a:pt x="1519" y="3140"/>
                </a:lnTo>
                <a:lnTo>
                  <a:pt x="1580" y="3105"/>
                </a:lnTo>
                <a:lnTo>
                  <a:pt x="1637" y="3066"/>
                </a:lnTo>
                <a:lnTo>
                  <a:pt x="1689" y="3023"/>
                </a:lnTo>
                <a:lnTo>
                  <a:pt x="1739" y="2976"/>
                </a:lnTo>
                <a:lnTo>
                  <a:pt x="1783" y="2925"/>
                </a:lnTo>
                <a:lnTo>
                  <a:pt x="1824" y="2871"/>
                </a:lnTo>
                <a:lnTo>
                  <a:pt x="1860" y="2814"/>
                </a:lnTo>
                <a:lnTo>
                  <a:pt x="1869" y="2799"/>
                </a:lnTo>
                <a:lnTo>
                  <a:pt x="1881" y="2780"/>
                </a:lnTo>
                <a:lnTo>
                  <a:pt x="1896" y="2758"/>
                </a:lnTo>
                <a:lnTo>
                  <a:pt x="1912" y="2732"/>
                </a:lnTo>
                <a:lnTo>
                  <a:pt x="1930" y="2704"/>
                </a:lnTo>
                <a:lnTo>
                  <a:pt x="1950" y="2673"/>
                </a:lnTo>
                <a:lnTo>
                  <a:pt x="1972" y="2639"/>
                </a:lnTo>
                <a:lnTo>
                  <a:pt x="1994" y="2604"/>
                </a:lnTo>
                <a:lnTo>
                  <a:pt x="2018" y="2567"/>
                </a:lnTo>
                <a:lnTo>
                  <a:pt x="2041" y="2533"/>
                </a:lnTo>
                <a:lnTo>
                  <a:pt x="2063" y="2496"/>
                </a:lnTo>
                <a:lnTo>
                  <a:pt x="2088" y="2459"/>
                </a:lnTo>
                <a:lnTo>
                  <a:pt x="2113" y="2420"/>
                </a:lnTo>
                <a:lnTo>
                  <a:pt x="2137" y="2382"/>
                </a:lnTo>
                <a:lnTo>
                  <a:pt x="2162" y="2343"/>
                </a:lnTo>
                <a:lnTo>
                  <a:pt x="2187" y="2305"/>
                </a:lnTo>
                <a:lnTo>
                  <a:pt x="2210" y="2268"/>
                </a:lnTo>
                <a:lnTo>
                  <a:pt x="2234" y="2232"/>
                </a:lnTo>
                <a:lnTo>
                  <a:pt x="2257" y="2197"/>
                </a:lnTo>
                <a:lnTo>
                  <a:pt x="2277" y="2163"/>
                </a:lnTo>
                <a:lnTo>
                  <a:pt x="2296" y="2132"/>
                </a:lnTo>
                <a:lnTo>
                  <a:pt x="2315" y="2104"/>
                </a:lnTo>
                <a:lnTo>
                  <a:pt x="2331" y="2079"/>
                </a:lnTo>
                <a:lnTo>
                  <a:pt x="2344" y="2058"/>
                </a:lnTo>
                <a:lnTo>
                  <a:pt x="2354" y="2040"/>
                </a:lnTo>
                <a:lnTo>
                  <a:pt x="2363" y="2026"/>
                </a:lnTo>
                <a:lnTo>
                  <a:pt x="2368" y="2016"/>
                </a:lnTo>
                <a:lnTo>
                  <a:pt x="2404" y="1955"/>
                </a:lnTo>
                <a:lnTo>
                  <a:pt x="2440" y="1899"/>
                </a:lnTo>
                <a:lnTo>
                  <a:pt x="2479" y="1850"/>
                </a:lnTo>
                <a:lnTo>
                  <a:pt x="2518" y="1806"/>
                </a:lnTo>
                <a:lnTo>
                  <a:pt x="2559" y="1770"/>
                </a:lnTo>
                <a:lnTo>
                  <a:pt x="2579" y="1751"/>
                </a:lnTo>
                <a:lnTo>
                  <a:pt x="2598" y="1728"/>
                </a:lnTo>
                <a:lnTo>
                  <a:pt x="2616" y="1702"/>
                </a:lnTo>
                <a:lnTo>
                  <a:pt x="2633" y="1673"/>
                </a:lnTo>
                <a:lnTo>
                  <a:pt x="2634" y="1661"/>
                </a:lnTo>
                <a:lnTo>
                  <a:pt x="2634" y="1646"/>
                </a:lnTo>
                <a:lnTo>
                  <a:pt x="2633" y="1631"/>
                </a:lnTo>
                <a:lnTo>
                  <a:pt x="2630" y="1617"/>
                </a:lnTo>
                <a:lnTo>
                  <a:pt x="2623" y="1606"/>
                </a:lnTo>
                <a:lnTo>
                  <a:pt x="2623" y="1605"/>
                </a:lnTo>
                <a:lnTo>
                  <a:pt x="2622" y="1604"/>
                </a:lnTo>
                <a:lnTo>
                  <a:pt x="2620" y="1603"/>
                </a:lnTo>
                <a:lnTo>
                  <a:pt x="2619" y="1602"/>
                </a:lnTo>
                <a:lnTo>
                  <a:pt x="2616" y="1602"/>
                </a:lnTo>
                <a:lnTo>
                  <a:pt x="2611" y="1600"/>
                </a:lnTo>
                <a:lnTo>
                  <a:pt x="2607" y="1600"/>
                </a:lnTo>
                <a:lnTo>
                  <a:pt x="2607" y="1600"/>
                </a:lnTo>
                <a:lnTo>
                  <a:pt x="2568" y="1603"/>
                </a:lnTo>
                <a:lnTo>
                  <a:pt x="2527" y="1610"/>
                </a:lnTo>
                <a:lnTo>
                  <a:pt x="2487" y="1622"/>
                </a:lnTo>
                <a:lnTo>
                  <a:pt x="2445" y="1638"/>
                </a:lnTo>
                <a:lnTo>
                  <a:pt x="2405" y="1657"/>
                </a:lnTo>
                <a:lnTo>
                  <a:pt x="2367" y="1679"/>
                </a:lnTo>
                <a:lnTo>
                  <a:pt x="2338" y="1699"/>
                </a:lnTo>
                <a:lnTo>
                  <a:pt x="2307" y="1725"/>
                </a:lnTo>
                <a:lnTo>
                  <a:pt x="2274" y="1753"/>
                </a:lnTo>
                <a:lnTo>
                  <a:pt x="2239" y="1787"/>
                </a:lnTo>
                <a:lnTo>
                  <a:pt x="2203" y="1826"/>
                </a:lnTo>
                <a:lnTo>
                  <a:pt x="2167" y="1871"/>
                </a:lnTo>
                <a:lnTo>
                  <a:pt x="2132" y="1921"/>
                </a:lnTo>
                <a:lnTo>
                  <a:pt x="2098" y="1976"/>
                </a:lnTo>
                <a:lnTo>
                  <a:pt x="2077" y="2006"/>
                </a:lnTo>
                <a:lnTo>
                  <a:pt x="2054" y="2031"/>
                </a:lnTo>
                <a:lnTo>
                  <a:pt x="2028" y="2053"/>
                </a:lnTo>
                <a:lnTo>
                  <a:pt x="1999" y="2070"/>
                </a:lnTo>
                <a:lnTo>
                  <a:pt x="1968" y="2084"/>
                </a:lnTo>
                <a:lnTo>
                  <a:pt x="1935" y="2093"/>
                </a:lnTo>
                <a:lnTo>
                  <a:pt x="1902" y="2096"/>
                </a:lnTo>
                <a:lnTo>
                  <a:pt x="1888" y="2096"/>
                </a:lnTo>
                <a:lnTo>
                  <a:pt x="1872" y="2094"/>
                </a:lnTo>
                <a:lnTo>
                  <a:pt x="1856" y="2089"/>
                </a:lnTo>
                <a:lnTo>
                  <a:pt x="1840" y="2083"/>
                </a:lnTo>
                <a:lnTo>
                  <a:pt x="1825" y="2071"/>
                </a:lnTo>
                <a:lnTo>
                  <a:pt x="1813" y="2057"/>
                </a:lnTo>
                <a:lnTo>
                  <a:pt x="1805" y="2041"/>
                </a:lnTo>
                <a:lnTo>
                  <a:pt x="1800" y="2023"/>
                </a:lnTo>
                <a:lnTo>
                  <a:pt x="1798" y="2002"/>
                </a:lnTo>
                <a:lnTo>
                  <a:pt x="1797" y="1980"/>
                </a:lnTo>
                <a:lnTo>
                  <a:pt x="1797" y="1956"/>
                </a:lnTo>
                <a:lnTo>
                  <a:pt x="1797" y="1928"/>
                </a:lnTo>
                <a:lnTo>
                  <a:pt x="1796" y="1895"/>
                </a:lnTo>
                <a:lnTo>
                  <a:pt x="1796" y="629"/>
                </a:lnTo>
                <a:lnTo>
                  <a:pt x="1792" y="602"/>
                </a:lnTo>
                <a:lnTo>
                  <a:pt x="1784" y="579"/>
                </a:lnTo>
                <a:lnTo>
                  <a:pt x="1770" y="558"/>
                </a:lnTo>
                <a:lnTo>
                  <a:pt x="1753" y="540"/>
                </a:lnTo>
                <a:lnTo>
                  <a:pt x="1731" y="526"/>
                </a:lnTo>
                <a:lnTo>
                  <a:pt x="1706" y="518"/>
                </a:lnTo>
                <a:lnTo>
                  <a:pt x="1680" y="514"/>
                </a:lnTo>
                <a:lnTo>
                  <a:pt x="1654" y="518"/>
                </a:lnTo>
                <a:lnTo>
                  <a:pt x="1629" y="526"/>
                </a:lnTo>
                <a:lnTo>
                  <a:pt x="1608" y="540"/>
                </a:lnTo>
                <a:lnTo>
                  <a:pt x="1589" y="558"/>
                </a:lnTo>
                <a:lnTo>
                  <a:pt x="1576" y="579"/>
                </a:lnTo>
                <a:lnTo>
                  <a:pt x="1568" y="602"/>
                </a:lnTo>
                <a:lnTo>
                  <a:pt x="1565" y="629"/>
                </a:lnTo>
                <a:lnTo>
                  <a:pt x="1565" y="1515"/>
                </a:lnTo>
                <a:lnTo>
                  <a:pt x="1561" y="1543"/>
                </a:lnTo>
                <a:lnTo>
                  <a:pt x="1553" y="1570"/>
                </a:lnTo>
                <a:lnTo>
                  <a:pt x="1540" y="1594"/>
                </a:lnTo>
                <a:lnTo>
                  <a:pt x="1522" y="1615"/>
                </a:lnTo>
                <a:lnTo>
                  <a:pt x="1500" y="1633"/>
                </a:lnTo>
                <a:lnTo>
                  <a:pt x="1475" y="1646"/>
                </a:lnTo>
                <a:lnTo>
                  <a:pt x="1449" y="1655"/>
                </a:lnTo>
                <a:lnTo>
                  <a:pt x="1420" y="1658"/>
                </a:lnTo>
                <a:lnTo>
                  <a:pt x="1391" y="1655"/>
                </a:lnTo>
                <a:lnTo>
                  <a:pt x="1364" y="1646"/>
                </a:lnTo>
                <a:lnTo>
                  <a:pt x="1339" y="1633"/>
                </a:lnTo>
                <a:lnTo>
                  <a:pt x="1317" y="1615"/>
                </a:lnTo>
                <a:lnTo>
                  <a:pt x="1299" y="1594"/>
                </a:lnTo>
                <a:lnTo>
                  <a:pt x="1286" y="1570"/>
                </a:lnTo>
                <a:lnTo>
                  <a:pt x="1278" y="1543"/>
                </a:lnTo>
                <a:lnTo>
                  <a:pt x="1274" y="1515"/>
                </a:lnTo>
                <a:lnTo>
                  <a:pt x="1274" y="229"/>
                </a:lnTo>
                <a:lnTo>
                  <a:pt x="1271" y="203"/>
                </a:lnTo>
                <a:lnTo>
                  <a:pt x="1263" y="178"/>
                </a:lnTo>
                <a:lnTo>
                  <a:pt x="1250" y="157"/>
                </a:lnTo>
                <a:lnTo>
                  <a:pt x="1231" y="140"/>
                </a:lnTo>
                <a:lnTo>
                  <a:pt x="1210" y="126"/>
                </a:lnTo>
                <a:lnTo>
                  <a:pt x="1185" y="118"/>
                </a:lnTo>
                <a:lnTo>
                  <a:pt x="1158" y="115"/>
                </a:lnTo>
                <a:close/>
                <a:moveTo>
                  <a:pt x="1158" y="0"/>
                </a:moveTo>
                <a:lnTo>
                  <a:pt x="1196" y="3"/>
                </a:lnTo>
                <a:lnTo>
                  <a:pt x="1233" y="12"/>
                </a:lnTo>
                <a:lnTo>
                  <a:pt x="1265" y="25"/>
                </a:lnTo>
                <a:lnTo>
                  <a:pt x="1296" y="45"/>
                </a:lnTo>
                <a:lnTo>
                  <a:pt x="1323" y="67"/>
                </a:lnTo>
                <a:lnTo>
                  <a:pt x="1345" y="94"/>
                </a:lnTo>
                <a:lnTo>
                  <a:pt x="1365" y="124"/>
                </a:lnTo>
                <a:lnTo>
                  <a:pt x="1379" y="157"/>
                </a:lnTo>
                <a:lnTo>
                  <a:pt x="1387" y="192"/>
                </a:lnTo>
                <a:lnTo>
                  <a:pt x="1391" y="229"/>
                </a:lnTo>
                <a:lnTo>
                  <a:pt x="1391" y="1515"/>
                </a:lnTo>
                <a:lnTo>
                  <a:pt x="1393" y="1526"/>
                </a:lnTo>
                <a:lnTo>
                  <a:pt x="1399" y="1535"/>
                </a:lnTo>
                <a:lnTo>
                  <a:pt x="1408" y="1541"/>
                </a:lnTo>
                <a:lnTo>
                  <a:pt x="1420" y="1543"/>
                </a:lnTo>
                <a:lnTo>
                  <a:pt x="1430" y="1541"/>
                </a:lnTo>
                <a:lnTo>
                  <a:pt x="1440" y="1535"/>
                </a:lnTo>
                <a:lnTo>
                  <a:pt x="1446" y="1526"/>
                </a:lnTo>
                <a:lnTo>
                  <a:pt x="1449" y="1515"/>
                </a:lnTo>
                <a:lnTo>
                  <a:pt x="1449" y="629"/>
                </a:lnTo>
                <a:lnTo>
                  <a:pt x="1452" y="592"/>
                </a:lnTo>
                <a:lnTo>
                  <a:pt x="1460" y="557"/>
                </a:lnTo>
                <a:lnTo>
                  <a:pt x="1474" y="524"/>
                </a:lnTo>
                <a:lnTo>
                  <a:pt x="1493" y="494"/>
                </a:lnTo>
                <a:lnTo>
                  <a:pt x="1516" y="468"/>
                </a:lnTo>
                <a:lnTo>
                  <a:pt x="1543" y="444"/>
                </a:lnTo>
                <a:lnTo>
                  <a:pt x="1573" y="426"/>
                </a:lnTo>
                <a:lnTo>
                  <a:pt x="1607" y="413"/>
                </a:lnTo>
                <a:lnTo>
                  <a:pt x="1642" y="403"/>
                </a:lnTo>
                <a:lnTo>
                  <a:pt x="1680" y="401"/>
                </a:lnTo>
                <a:lnTo>
                  <a:pt x="1717" y="403"/>
                </a:lnTo>
                <a:lnTo>
                  <a:pt x="1753" y="413"/>
                </a:lnTo>
                <a:lnTo>
                  <a:pt x="1786" y="426"/>
                </a:lnTo>
                <a:lnTo>
                  <a:pt x="1817" y="444"/>
                </a:lnTo>
                <a:lnTo>
                  <a:pt x="1844" y="468"/>
                </a:lnTo>
                <a:lnTo>
                  <a:pt x="1867" y="494"/>
                </a:lnTo>
                <a:lnTo>
                  <a:pt x="1886" y="524"/>
                </a:lnTo>
                <a:lnTo>
                  <a:pt x="1900" y="557"/>
                </a:lnTo>
                <a:lnTo>
                  <a:pt x="1908" y="592"/>
                </a:lnTo>
                <a:lnTo>
                  <a:pt x="1912" y="629"/>
                </a:lnTo>
                <a:lnTo>
                  <a:pt x="1912" y="1894"/>
                </a:lnTo>
                <a:lnTo>
                  <a:pt x="1912" y="1927"/>
                </a:lnTo>
                <a:lnTo>
                  <a:pt x="1913" y="1956"/>
                </a:lnTo>
                <a:lnTo>
                  <a:pt x="1913" y="1980"/>
                </a:lnTo>
                <a:lnTo>
                  <a:pt x="1937" y="1973"/>
                </a:lnTo>
                <a:lnTo>
                  <a:pt x="1960" y="1960"/>
                </a:lnTo>
                <a:lnTo>
                  <a:pt x="1980" y="1942"/>
                </a:lnTo>
                <a:lnTo>
                  <a:pt x="1997" y="1920"/>
                </a:lnTo>
                <a:lnTo>
                  <a:pt x="2031" y="1864"/>
                </a:lnTo>
                <a:lnTo>
                  <a:pt x="2066" y="1813"/>
                </a:lnTo>
                <a:lnTo>
                  <a:pt x="2103" y="1767"/>
                </a:lnTo>
                <a:lnTo>
                  <a:pt x="2138" y="1726"/>
                </a:lnTo>
                <a:lnTo>
                  <a:pt x="2175" y="1690"/>
                </a:lnTo>
                <a:lnTo>
                  <a:pt x="2209" y="1657"/>
                </a:lnTo>
                <a:lnTo>
                  <a:pt x="2243" y="1629"/>
                </a:lnTo>
                <a:lnTo>
                  <a:pt x="2274" y="1605"/>
                </a:lnTo>
                <a:lnTo>
                  <a:pt x="2303" y="1585"/>
                </a:lnTo>
                <a:lnTo>
                  <a:pt x="2344" y="1560"/>
                </a:lnTo>
                <a:lnTo>
                  <a:pt x="2386" y="1539"/>
                </a:lnTo>
                <a:lnTo>
                  <a:pt x="2430" y="1521"/>
                </a:lnTo>
                <a:lnTo>
                  <a:pt x="2475" y="1506"/>
                </a:lnTo>
                <a:lnTo>
                  <a:pt x="2520" y="1495"/>
                </a:lnTo>
                <a:lnTo>
                  <a:pt x="2564" y="1488"/>
                </a:lnTo>
                <a:lnTo>
                  <a:pt x="2606" y="1486"/>
                </a:lnTo>
                <a:lnTo>
                  <a:pt x="2607" y="1486"/>
                </a:lnTo>
                <a:lnTo>
                  <a:pt x="2636" y="1489"/>
                </a:lnTo>
                <a:lnTo>
                  <a:pt x="2663" y="1497"/>
                </a:lnTo>
                <a:lnTo>
                  <a:pt x="2688" y="1509"/>
                </a:lnTo>
                <a:lnTo>
                  <a:pt x="2708" y="1527"/>
                </a:lnTo>
                <a:lnTo>
                  <a:pt x="2725" y="1550"/>
                </a:lnTo>
                <a:lnTo>
                  <a:pt x="2737" y="1574"/>
                </a:lnTo>
                <a:lnTo>
                  <a:pt x="2745" y="1599"/>
                </a:lnTo>
                <a:lnTo>
                  <a:pt x="2749" y="1625"/>
                </a:lnTo>
                <a:lnTo>
                  <a:pt x="2750" y="1649"/>
                </a:lnTo>
                <a:lnTo>
                  <a:pt x="2749" y="1673"/>
                </a:lnTo>
                <a:lnTo>
                  <a:pt x="2747" y="1693"/>
                </a:lnTo>
                <a:lnTo>
                  <a:pt x="2742" y="1710"/>
                </a:lnTo>
                <a:lnTo>
                  <a:pt x="2738" y="1721"/>
                </a:lnTo>
                <a:lnTo>
                  <a:pt x="2722" y="1749"/>
                </a:lnTo>
                <a:lnTo>
                  <a:pt x="2705" y="1778"/>
                </a:lnTo>
                <a:lnTo>
                  <a:pt x="2683" y="1806"/>
                </a:lnTo>
                <a:lnTo>
                  <a:pt x="2660" y="1833"/>
                </a:lnTo>
                <a:lnTo>
                  <a:pt x="2632" y="1858"/>
                </a:lnTo>
                <a:lnTo>
                  <a:pt x="2598" y="1889"/>
                </a:lnTo>
                <a:lnTo>
                  <a:pt x="2566" y="1925"/>
                </a:lnTo>
                <a:lnTo>
                  <a:pt x="2533" y="1967"/>
                </a:lnTo>
                <a:lnTo>
                  <a:pt x="2502" y="2016"/>
                </a:lnTo>
                <a:lnTo>
                  <a:pt x="2471" y="2069"/>
                </a:lnTo>
                <a:lnTo>
                  <a:pt x="2465" y="2080"/>
                </a:lnTo>
                <a:lnTo>
                  <a:pt x="2457" y="2094"/>
                </a:lnTo>
                <a:lnTo>
                  <a:pt x="2445" y="2113"/>
                </a:lnTo>
                <a:lnTo>
                  <a:pt x="2431" y="2135"/>
                </a:lnTo>
                <a:lnTo>
                  <a:pt x="2415" y="2162"/>
                </a:lnTo>
                <a:lnTo>
                  <a:pt x="2396" y="2191"/>
                </a:lnTo>
                <a:lnTo>
                  <a:pt x="2376" y="2224"/>
                </a:lnTo>
                <a:lnTo>
                  <a:pt x="2352" y="2259"/>
                </a:lnTo>
                <a:lnTo>
                  <a:pt x="2328" y="2298"/>
                </a:lnTo>
                <a:lnTo>
                  <a:pt x="2302" y="2339"/>
                </a:lnTo>
                <a:lnTo>
                  <a:pt x="2274" y="2383"/>
                </a:lnTo>
                <a:lnTo>
                  <a:pt x="2245" y="2429"/>
                </a:lnTo>
                <a:lnTo>
                  <a:pt x="2214" y="2475"/>
                </a:lnTo>
                <a:lnTo>
                  <a:pt x="2181" y="2525"/>
                </a:lnTo>
                <a:lnTo>
                  <a:pt x="2149" y="2576"/>
                </a:lnTo>
                <a:lnTo>
                  <a:pt x="2116" y="2628"/>
                </a:lnTo>
                <a:lnTo>
                  <a:pt x="2092" y="2665"/>
                </a:lnTo>
                <a:lnTo>
                  <a:pt x="2070" y="2700"/>
                </a:lnTo>
                <a:lnTo>
                  <a:pt x="2048" y="2733"/>
                </a:lnTo>
                <a:lnTo>
                  <a:pt x="2028" y="2764"/>
                </a:lnTo>
                <a:lnTo>
                  <a:pt x="2011" y="2793"/>
                </a:lnTo>
                <a:lnTo>
                  <a:pt x="1994" y="2817"/>
                </a:lnTo>
                <a:lnTo>
                  <a:pt x="1980" y="2839"/>
                </a:lnTo>
                <a:lnTo>
                  <a:pt x="1969" y="2857"/>
                </a:lnTo>
                <a:lnTo>
                  <a:pt x="1959" y="2871"/>
                </a:lnTo>
                <a:lnTo>
                  <a:pt x="1922" y="2932"/>
                </a:lnTo>
                <a:lnTo>
                  <a:pt x="1881" y="2989"/>
                </a:lnTo>
                <a:lnTo>
                  <a:pt x="1833" y="3043"/>
                </a:lnTo>
                <a:lnTo>
                  <a:pt x="1783" y="3093"/>
                </a:lnTo>
                <a:lnTo>
                  <a:pt x="1729" y="3139"/>
                </a:lnTo>
                <a:lnTo>
                  <a:pt x="1671" y="3183"/>
                </a:lnTo>
                <a:lnTo>
                  <a:pt x="1610" y="3222"/>
                </a:lnTo>
                <a:lnTo>
                  <a:pt x="1546" y="3257"/>
                </a:lnTo>
                <a:lnTo>
                  <a:pt x="1479" y="3288"/>
                </a:lnTo>
                <a:lnTo>
                  <a:pt x="1410" y="3313"/>
                </a:lnTo>
                <a:lnTo>
                  <a:pt x="1338" y="3336"/>
                </a:lnTo>
                <a:lnTo>
                  <a:pt x="1264" y="3353"/>
                </a:lnTo>
                <a:lnTo>
                  <a:pt x="1187" y="3365"/>
                </a:lnTo>
                <a:lnTo>
                  <a:pt x="1110" y="3373"/>
                </a:lnTo>
                <a:lnTo>
                  <a:pt x="1032" y="3376"/>
                </a:lnTo>
                <a:lnTo>
                  <a:pt x="982" y="3375"/>
                </a:lnTo>
                <a:lnTo>
                  <a:pt x="933" y="3374"/>
                </a:lnTo>
                <a:lnTo>
                  <a:pt x="883" y="3372"/>
                </a:lnTo>
                <a:lnTo>
                  <a:pt x="834" y="3367"/>
                </a:lnTo>
                <a:lnTo>
                  <a:pt x="784" y="3363"/>
                </a:lnTo>
                <a:lnTo>
                  <a:pt x="736" y="3357"/>
                </a:lnTo>
                <a:lnTo>
                  <a:pt x="689" y="3348"/>
                </a:lnTo>
                <a:lnTo>
                  <a:pt x="641" y="3339"/>
                </a:lnTo>
                <a:lnTo>
                  <a:pt x="594" y="3327"/>
                </a:lnTo>
                <a:lnTo>
                  <a:pt x="549" y="3313"/>
                </a:lnTo>
                <a:lnTo>
                  <a:pt x="504" y="3297"/>
                </a:lnTo>
                <a:lnTo>
                  <a:pt x="461" y="3278"/>
                </a:lnTo>
                <a:lnTo>
                  <a:pt x="418" y="3258"/>
                </a:lnTo>
                <a:lnTo>
                  <a:pt x="377" y="3235"/>
                </a:lnTo>
                <a:lnTo>
                  <a:pt x="338" y="3208"/>
                </a:lnTo>
                <a:lnTo>
                  <a:pt x="300" y="3179"/>
                </a:lnTo>
                <a:lnTo>
                  <a:pt x="264" y="3147"/>
                </a:lnTo>
                <a:lnTo>
                  <a:pt x="230" y="3112"/>
                </a:lnTo>
                <a:lnTo>
                  <a:pt x="197" y="3073"/>
                </a:lnTo>
                <a:lnTo>
                  <a:pt x="166" y="3030"/>
                </a:lnTo>
                <a:lnTo>
                  <a:pt x="137" y="2985"/>
                </a:lnTo>
                <a:lnTo>
                  <a:pt x="112" y="2935"/>
                </a:lnTo>
                <a:lnTo>
                  <a:pt x="88" y="2881"/>
                </a:lnTo>
                <a:lnTo>
                  <a:pt x="67" y="2823"/>
                </a:lnTo>
                <a:lnTo>
                  <a:pt x="47" y="2762"/>
                </a:lnTo>
                <a:lnTo>
                  <a:pt x="31" y="2695"/>
                </a:lnTo>
                <a:lnTo>
                  <a:pt x="18" y="2624"/>
                </a:lnTo>
                <a:lnTo>
                  <a:pt x="7" y="2549"/>
                </a:lnTo>
                <a:lnTo>
                  <a:pt x="0" y="2469"/>
                </a:lnTo>
                <a:lnTo>
                  <a:pt x="0" y="914"/>
                </a:lnTo>
                <a:lnTo>
                  <a:pt x="3" y="879"/>
                </a:lnTo>
                <a:lnTo>
                  <a:pt x="13" y="845"/>
                </a:lnTo>
                <a:lnTo>
                  <a:pt x="28" y="814"/>
                </a:lnTo>
                <a:lnTo>
                  <a:pt x="48" y="786"/>
                </a:lnTo>
                <a:lnTo>
                  <a:pt x="73" y="762"/>
                </a:lnTo>
                <a:lnTo>
                  <a:pt x="101" y="742"/>
                </a:lnTo>
                <a:lnTo>
                  <a:pt x="132" y="728"/>
                </a:lnTo>
                <a:lnTo>
                  <a:pt x="166" y="718"/>
                </a:lnTo>
                <a:lnTo>
                  <a:pt x="203" y="715"/>
                </a:lnTo>
                <a:lnTo>
                  <a:pt x="240" y="718"/>
                </a:lnTo>
                <a:lnTo>
                  <a:pt x="274" y="728"/>
                </a:lnTo>
                <a:lnTo>
                  <a:pt x="306" y="742"/>
                </a:lnTo>
                <a:lnTo>
                  <a:pt x="334" y="762"/>
                </a:lnTo>
                <a:lnTo>
                  <a:pt x="359" y="786"/>
                </a:lnTo>
                <a:lnTo>
                  <a:pt x="378" y="814"/>
                </a:lnTo>
                <a:lnTo>
                  <a:pt x="393" y="845"/>
                </a:lnTo>
                <a:lnTo>
                  <a:pt x="403" y="879"/>
                </a:lnTo>
                <a:lnTo>
                  <a:pt x="406" y="914"/>
                </a:lnTo>
                <a:lnTo>
                  <a:pt x="406" y="1629"/>
                </a:lnTo>
                <a:lnTo>
                  <a:pt x="408" y="1640"/>
                </a:lnTo>
                <a:lnTo>
                  <a:pt x="415" y="1649"/>
                </a:lnTo>
                <a:lnTo>
                  <a:pt x="424" y="1656"/>
                </a:lnTo>
                <a:lnTo>
                  <a:pt x="435" y="1658"/>
                </a:lnTo>
                <a:lnTo>
                  <a:pt x="446" y="1656"/>
                </a:lnTo>
                <a:lnTo>
                  <a:pt x="456" y="1649"/>
                </a:lnTo>
                <a:lnTo>
                  <a:pt x="462" y="1640"/>
                </a:lnTo>
                <a:lnTo>
                  <a:pt x="464" y="1629"/>
                </a:lnTo>
                <a:lnTo>
                  <a:pt x="464" y="486"/>
                </a:lnTo>
                <a:lnTo>
                  <a:pt x="467" y="450"/>
                </a:lnTo>
                <a:lnTo>
                  <a:pt x="477" y="417"/>
                </a:lnTo>
                <a:lnTo>
                  <a:pt x="492" y="385"/>
                </a:lnTo>
                <a:lnTo>
                  <a:pt x="511" y="357"/>
                </a:lnTo>
                <a:lnTo>
                  <a:pt x="536" y="333"/>
                </a:lnTo>
                <a:lnTo>
                  <a:pt x="564" y="314"/>
                </a:lnTo>
                <a:lnTo>
                  <a:pt x="596" y="299"/>
                </a:lnTo>
                <a:lnTo>
                  <a:pt x="631" y="290"/>
                </a:lnTo>
                <a:lnTo>
                  <a:pt x="666" y="286"/>
                </a:lnTo>
                <a:lnTo>
                  <a:pt x="703" y="290"/>
                </a:lnTo>
                <a:lnTo>
                  <a:pt x="737" y="299"/>
                </a:lnTo>
                <a:lnTo>
                  <a:pt x="769" y="314"/>
                </a:lnTo>
                <a:lnTo>
                  <a:pt x="797" y="333"/>
                </a:lnTo>
                <a:lnTo>
                  <a:pt x="822" y="357"/>
                </a:lnTo>
                <a:lnTo>
                  <a:pt x="841" y="385"/>
                </a:lnTo>
                <a:lnTo>
                  <a:pt x="856" y="417"/>
                </a:lnTo>
                <a:lnTo>
                  <a:pt x="866" y="450"/>
                </a:lnTo>
                <a:lnTo>
                  <a:pt x="869" y="486"/>
                </a:lnTo>
                <a:lnTo>
                  <a:pt x="869" y="1515"/>
                </a:lnTo>
                <a:lnTo>
                  <a:pt x="871" y="1526"/>
                </a:lnTo>
                <a:lnTo>
                  <a:pt x="878" y="1535"/>
                </a:lnTo>
                <a:lnTo>
                  <a:pt x="888" y="1541"/>
                </a:lnTo>
                <a:lnTo>
                  <a:pt x="898" y="1543"/>
                </a:lnTo>
                <a:lnTo>
                  <a:pt x="909" y="1541"/>
                </a:lnTo>
                <a:lnTo>
                  <a:pt x="919" y="1535"/>
                </a:lnTo>
                <a:lnTo>
                  <a:pt x="925" y="1526"/>
                </a:lnTo>
                <a:lnTo>
                  <a:pt x="927" y="1515"/>
                </a:lnTo>
                <a:lnTo>
                  <a:pt x="927" y="229"/>
                </a:lnTo>
                <a:lnTo>
                  <a:pt x="931" y="192"/>
                </a:lnTo>
                <a:lnTo>
                  <a:pt x="939" y="157"/>
                </a:lnTo>
                <a:lnTo>
                  <a:pt x="953" y="124"/>
                </a:lnTo>
                <a:lnTo>
                  <a:pt x="972" y="94"/>
                </a:lnTo>
                <a:lnTo>
                  <a:pt x="995" y="67"/>
                </a:lnTo>
                <a:lnTo>
                  <a:pt x="1022" y="45"/>
                </a:lnTo>
                <a:lnTo>
                  <a:pt x="1053" y="25"/>
                </a:lnTo>
                <a:lnTo>
                  <a:pt x="1085" y="12"/>
                </a:lnTo>
                <a:lnTo>
                  <a:pt x="1122" y="3"/>
                </a:lnTo>
                <a:lnTo>
                  <a:pt x="115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89" name="Freeform 655"/>
          <p:cNvSpPr>
            <a:spLocks noEditPoints="1"/>
          </p:cNvSpPr>
          <p:nvPr/>
        </p:nvSpPr>
        <p:spPr bwMode="auto">
          <a:xfrm>
            <a:off x="1614951" y="5016247"/>
            <a:ext cx="533400" cy="533400"/>
          </a:xfrm>
          <a:custGeom>
            <a:avLst/>
            <a:gdLst>
              <a:gd name="T0" fmla="*/ 1369 w 3357"/>
              <a:gd name="T1" fmla="*/ 1979 h 3356"/>
              <a:gd name="T2" fmla="*/ 1342 w 3357"/>
              <a:gd name="T3" fmla="*/ 1998 h 3356"/>
              <a:gd name="T4" fmla="*/ 1331 w 3357"/>
              <a:gd name="T5" fmla="*/ 2030 h 3356"/>
              <a:gd name="T6" fmla="*/ 2026 w 3357"/>
              <a:gd name="T7" fmla="*/ 3241 h 3356"/>
              <a:gd name="T8" fmla="*/ 2024 w 3357"/>
              <a:gd name="T9" fmla="*/ 2014 h 3356"/>
              <a:gd name="T10" fmla="*/ 2004 w 3357"/>
              <a:gd name="T11" fmla="*/ 1986 h 3356"/>
              <a:gd name="T12" fmla="*/ 1972 w 3357"/>
              <a:gd name="T13" fmla="*/ 1976 h 3356"/>
              <a:gd name="T14" fmla="*/ 2373 w 3357"/>
              <a:gd name="T15" fmla="*/ 423 h 3356"/>
              <a:gd name="T16" fmla="*/ 2720 w 3357"/>
              <a:gd name="T17" fmla="*/ 961 h 3356"/>
              <a:gd name="T18" fmla="*/ 2373 w 3357"/>
              <a:gd name="T19" fmla="*/ 423 h 3356"/>
              <a:gd name="T20" fmla="*/ 405 w 3357"/>
              <a:gd name="T21" fmla="*/ 1332 h 3356"/>
              <a:gd name="T22" fmla="*/ 1215 w 3357"/>
              <a:gd name="T23" fmla="*/ 3241 h 3356"/>
              <a:gd name="T24" fmla="*/ 1219 w 3357"/>
              <a:gd name="T25" fmla="*/ 2000 h 3356"/>
              <a:gd name="T26" fmla="*/ 1239 w 3357"/>
              <a:gd name="T27" fmla="*/ 1945 h 3356"/>
              <a:gd name="T28" fmla="*/ 1276 w 3357"/>
              <a:gd name="T29" fmla="*/ 1901 h 3356"/>
              <a:gd name="T30" fmla="*/ 1327 w 3357"/>
              <a:gd name="T31" fmla="*/ 1871 h 3356"/>
              <a:gd name="T32" fmla="*/ 1386 w 3357"/>
              <a:gd name="T33" fmla="*/ 1861 h 3356"/>
              <a:gd name="T34" fmla="*/ 2002 w 3357"/>
              <a:gd name="T35" fmla="*/ 1864 h 3356"/>
              <a:gd name="T36" fmla="*/ 2057 w 3357"/>
              <a:gd name="T37" fmla="*/ 1884 h 3356"/>
              <a:gd name="T38" fmla="*/ 2101 w 3357"/>
              <a:gd name="T39" fmla="*/ 1922 h 3356"/>
              <a:gd name="T40" fmla="*/ 2131 w 3357"/>
              <a:gd name="T41" fmla="*/ 1971 h 3356"/>
              <a:gd name="T42" fmla="*/ 2141 w 3357"/>
              <a:gd name="T43" fmla="*/ 2030 h 3356"/>
              <a:gd name="T44" fmla="*/ 2952 w 3357"/>
              <a:gd name="T45" fmla="*/ 3241 h 3356"/>
              <a:gd name="T46" fmla="*/ 2836 w 3357"/>
              <a:gd name="T47" fmla="*/ 1225 h 3356"/>
              <a:gd name="T48" fmla="*/ 1678 w 3357"/>
              <a:gd name="T49" fmla="*/ 157 h 3356"/>
              <a:gd name="T50" fmla="*/ 2257 w 3357"/>
              <a:gd name="T51" fmla="*/ 534 h 3356"/>
              <a:gd name="T52" fmla="*/ 2836 w 3357"/>
              <a:gd name="T53" fmla="*/ 308 h 3356"/>
              <a:gd name="T54" fmla="*/ 3339 w 3357"/>
              <a:gd name="T55" fmla="*/ 1532 h 3356"/>
              <a:gd name="T56" fmla="*/ 3355 w 3357"/>
              <a:gd name="T57" fmla="*/ 1557 h 3356"/>
              <a:gd name="T58" fmla="*/ 3356 w 3357"/>
              <a:gd name="T59" fmla="*/ 1586 h 3356"/>
              <a:gd name="T60" fmla="*/ 3342 w 3357"/>
              <a:gd name="T61" fmla="*/ 1613 h 3356"/>
              <a:gd name="T62" fmla="*/ 3315 w 3357"/>
              <a:gd name="T63" fmla="*/ 1629 h 3356"/>
              <a:gd name="T64" fmla="*/ 3285 w 3357"/>
              <a:gd name="T65" fmla="*/ 1630 h 3356"/>
              <a:gd name="T66" fmla="*/ 3260 w 3357"/>
              <a:gd name="T67" fmla="*/ 1615 h 3356"/>
              <a:gd name="T68" fmla="*/ 3067 w 3357"/>
              <a:gd name="T69" fmla="*/ 3356 h 3356"/>
              <a:gd name="T70" fmla="*/ 289 w 3357"/>
              <a:gd name="T71" fmla="*/ 1439 h 3356"/>
              <a:gd name="T72" fmla="*/ 85 w 3357"/>
              <a:gd name="T73" fmla="*/ 1625 h 3356"/>
              <a:gd name="T74" fmla="*/ 56 w 3357"/>
              <a:gd name="T75" fmla="*/ 1631 h 3356"/>
              <a:gd name="T76" fmla="*/ 28 w 3357"/>
              <a:gd name="T77" fmla="*/ 1623 h 3356"/>
              <a:gd name="T78" fmla="*/ 7 w 3357"/>
              <a:gd name="T79" fmla="*/ 1601 h 3356"/>
              <a:gd name="T80" fmla="*/ 0 w 3357"/>
              <a:gd name="T81" fmla="*/ 1571 h 3356"/>
              <a:gd name="T82" fmla="*/ 9 w 3357"/>
              <a:gd name="T83" fmla="*/ 1543 h 3356"/>
              <a:gd name="T84" fmla="*/ 1678 w 3357"/>
              <a:gd name="T85" fmla="*/ 0 h 3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57" h="3356">
                <a:moveTo>
                  <a:pt x="1386" y="1976"/>
                </a:moveTo>
                <a:lnTo>
                  <a:pt x="1369" y="1979"/>
                </a:lnTo>
                <a:lnTo>
                  <a:pt x="1353" y="1986"/>
                </a:lnTo>
                <a:lnTo>
                  <a:pt x="1342" y="1998"/>
                </a:lnTo>
                <a:lnTo>
                  <a:pt x="1334" y="2014"/>
                </a:lnTo>
                <a:lnTo>
                  <a:pt x="1331" y="2030"/>
                </a:lnTo>
                <a:lnTo>
                  <a:pt x="1331" y="3241"/>
                </a:lnTo>
                <a:lnTo>
                  <a:pt x="2026" y="3241"/>
                </a:lnTo>
                <a:lnTo>
                  <a:pt x="2026" y="2030"/>
                </a:lnTo>
                <a:lnTo>
                  <a:pt x="2024" y="2014"/>
                </a:lnTo>
                <a:lnTo>
                  <a:pt x="2015" y="1998"/>
                </a:lnTo>
                <a:lnTo>
                  <a:pt x="2004" y="1986"/>
                </a:lnTo>
                <a:lnTo>
                  <a:pt x="1989" y="1979"/>
                </a:lnTo>
                <a:lnTo>
                  <a:pt x="1972" y="1976"/>
                </a:lnTo>
                <a:lnTo>
                  <a:pt x="1386" y="1976"/>
                </a:lnTo>
                <a:close/>
                <a:moveTo>
                  <a:pt x="2373" y="423"/>
                </a:moveTo>
                <a:lnTo>
                  <a:pt x="2373" y="641"/>
                </a:lnTo>
                <a:lnTo>
                  <a:pt x="2720" y="961"/>
                </a:lnTo>
                <a:lnTo>
                  <a:pt x="2720" y="423"/>
                </a:lnTo>
                <a:lnTo>
                  <a:pt x="2373" y="423"/>
                </a:lnTo>
                <a:close/>
                <a:moveTo>
                  <a:pt x="1678" y="157"/>
                </a:moveTo>
                <a:lnTo>
                  <a:pt x="405" y="1332"/>
                </a:lnTo>
                <a:lnTo>
                  <a:pt x="405" y="3241"/>
                </a:lnTo>
                <a:lnTo>
                  <a:pt x="1215" y="3241"/>
                </a:lnTo>
                <a:lnTo>
                  <a:pt x="1215" y="2030"/>
                </a:lnTo>
                <a:lnTo>
                  <a:pt x="1219" y="2000"/>
                </a:lnTo>
                <a:lnTo>
                  <a:pt x="1227" y="1971"/>
                </a:lnTo>
                <a:lnTo>
                  <a:pt x="1239" y="1945"/>
                </a:lnTo>
                <a:lnTo>
                  <a:pt x="1255" y="1922"/>
                </a:lnTo>
                <a:lnTo>
                  <a:pt x="1276" y="1901"/>
                </a:lnTo>
                <a:lnTo>
                  <a:pt x="1300" y="1884"/>
                </a:lnTo>
                <a:lnTo>
                  <a:pt x="1327" y="1871"/>
                </a:lnTo>
                <a:lnTo>
                  <a:pt x="1355" y="1864"/>
                </a:lnTo>
                <a:lnTo>
                  <a:pt x="1386" y="1861"/>
                </a:lnTo>
                <a:lnTo>
                  <a:pt x="1972" y="1861"/>
                </a:lnTo>
                <a:lnTo>
                  <a:pt x="2002" y="1864"/>
                </a:lnTo>
                <a:lnTo>
                  <a:pt x="2031" y="1871"/>
                </a:lnTo>
                <a:lnTo>
                  <a:pt x="2057" y="1884"/>
                </a:lnTo>
                <a:lnTo>
                  <a:pt x="2081" y="1901"/>
                </a:lnTo>
                <a:lnTo>
                  <a:pt x="2101" y="1922"/>
                </a:lnTo>
                <a:lnTo>
                  <a:pt x="2118" y="1945"/>
                </a:lnTo>
                <a:lnTo>
                  <a:pt x="2131" y="1971"/>
                </a:lnTo>
                <a:lnTo>
                  <a:pt x="2139" y="2000"/>
                </a:lnTo>
                <a:lnTo>
                  <a:pt x="2141" y="2030"/>
                </a:lnTo>
                <a:lnTo>
                  <a:pt x="2141" y="3241"/>
                </a:lnTo>
                <a:lnTo>
                  <a:pt x="2952" y="3241"/>
                </a:lnTo>
                <a:lnTo>
                  <a:pt x="2952" y="1332"/>
                </a:lnTo>
                <a:lnTo>
                  <a:pt x="2836" y="1225"/>
                </a:lnTo>
                <a:lnTo>
                  <a:pt x="2505" y="920"/>
                </a:lnTo>
                <a:lnTo>
                  <a:pt x="1678" y="157"/>
                </a:lnTo>
                <a:close/>
                <a:moveTo>
                  <a:pt x="1678" y="0"/>
                </a:moveTo>
                <a:lnTo>
                  <a:pt x="2257" y="534"/>
                </a:lnTo>
                <a:lnTo>
                  <a:pt x="2257" y="308"/>
                </a:lnTo>
                <a:lnTo>
                  <a:pt x="2836" y="308"/>
                </a:lnTo>
                <a:lnTo>
                  <a:pt x="2836" y="1067"/>
                </a:lnTo>
                <a:lnTo>
                  <a:pt x="3339" y="1532"/>
                </a:lnTo>
                <a:lnTo>
                  <a:pt x="3348" y="1543"/>
                </a:lnTo>
                <a:lnTo>
                  <a:pt x="3355" y="1557"/>
                </a:lnTo>
                <a:lnTo>
                  <a:pt x="3357" y="1571"/>
                </a:lnTo>
                <a:lnTo>
                  <a:pt x="3356" y="1586"/>
                </a:lnTo>
                <a:lnTo>
                  <a:pt x="3350" y="1601"/>
                </a:lnTo>
                <a:lnTo>
                  <a:pt x="3342" y="1613"/>
                </a:lnTo>
                <a:lnTo>
                  <a:pt x="3329" y="1623"/>
                </a:lnTo>
                <a:lnTo>
                  <a:pt x="3315" y="1629"/>
                </a:lnTo>
                <a:lnTo>
                  <a:pt x="3300" y="1631"/>
                </a:lnTo>
                <a:lnTo>
                  <a:pt x="3285" y="1630"/>
                </a:lnTo>
                <a:lnTo>
                  <a:pt x="3272" y="1625"/>
                </a:lnTo>
                <a:lnTo>
                  <a:pt x="3260" y="1615"/>
                </a:lnTo>
                <a:lnTo>
                  <a:pt x="3067" y="1439"/>
                </a:lnTo>
                <a:lnTo>
                  <a:pt x="3067" y="3356"/>
                </a:lnTo>
                <a:lnTo>
                  <a:pt x="289" y="3356"/>
                </a:lnTo>
                <a:lnTo>
                  <a:pt x="289" y="1439"/>
                </a:lnTo>
                <a:lnTo>
                  <a:pt x="98" y="1615"/>
                </a:lnTo>
                <a:lnTo>
                  <a:pt x="85" y="1625"/>
                </a:lnTo>
                <a:lnTo>
                  <a:pt x="70" y="1630"/>
                </a:lnTo>
                <a:lnTo>
                  <a:pt x="56" y="1631"/>
                </a:lnTo>
                <a:lnTo>
                  <a:pt x="42" y="1629"/>
                </a:lnTo>
                <a:lnTo>
                  <a:pt x="28" y="1623"/>
                </a:lnTo>
                <a:lnTo>
                  <a:pt x="16" y="1613"/>
                </a:lnTo>
                <a:lnTo>
                  <a:pt x="7" y="1601"/>
                </a:lnTo>
                <a:lnTo>
                  <a:pt x="2" y="1586"/>
                </a:lnTo>
                <a:lnTo>
                  <a:pt x="0" y="1571"/>
                </a:lnTo>
                <a:lnTo>
                  <a:pt x="3" y="1557"/>
                </a:lnTo>
                <a:lnTo>
                  <a:pt x="9" y="1543"/>
                </a:lnTo>
                <a:lnTo>
                  <a:pt x="19" y="1532"/>
                </a:lnTo>
                <a:lnTo>
                  <a:pt x="167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93" name="Freeform 660"/>
          <p:cNvSpPr>
            <a:spLocks noEditPoints="1"/>
          </p:cNvSpPr>
          <p:nvPr/>
        </p:nvSpPr>
        <p:spPr bwMode="auto">
          <a:xfrm>
            <a:off x="679457" y="5016247"/>
            <a:ext cx="533400" cy="533400"/>
          </a:xfrm>
          <a:custGeom>
            <a:avLst/>
            <a:gdLst>
              <a:gd name="T0" fmla="*/ 1632 w 3357"/>
              <a:gd name="T1" fmla="*/ 1979 h 3356"/>
              <a:gd name="T2" fmla="*/ 1544 w 3357"/>
              <a:gd name="T3" fmla="*/ 2003 h 3356"/>
              <a:gd name="T4" fmla="*/ 1467 w 3357"/>
              <a:gd name="T5" fmla="*/ 2048 h 3356"/>
              <a:gd name="T6" fmla="*/ 1404 w 3357"/>
              <a:gd name="T7" fmla="*/ 2111 h 3356"/>
              <a:gd name="T8" fmla="*/ 1358 w 3357"/>
              <a:gd name="T9" fmla="*/ 2187 h 3356"/>
              <a:gd name="T10" fmla="*/ 1334 w 3357"/>
              <a:gd name="T11" fmla="*/ 2275 h 3356"/>
              <a:gd name="T12" fmla="*/ 1331 w 3357"/>
              <a:gd name="T13" fmla="*/ 3241 h 3356"/>
              <a:gd name="T14" fmla="*/ 2026 w 3357"/>
              <a:gd name="T15" fmla="*/ 2321 h 3356"/>
              <a:gd name="T16" fmla="*/ 2014 w 3357"/>
              <a:gd name="T17" fmla="*/ 2230 h 3356"/>
              <a:gd name="T18" fmla="*/ 1978 w 3357"/>
              <a:gd name="T19" fmla="*/ 2147 h 3356"/>
              <a:gd name="T20" fmla="*/ 1925 w 3357"/>
              <a:gd name="T21" fmla="*/ 2077 h 3356"/>
              <a:gd name="T22" fmla="*/ 1854 w 3357"/>
              <a:gd name="T23" fmla="*/ 2023 h 3356"/>
              <a:gd name="T24" fmla="*/ 1771 w 3357"/>
              <a:gd name="T25" fmla="*/ 1988 h 3356"/>
              <a:gd name="T26" fmla="*/ 1678 w 3357"/>
              <a:gd name="T27" fmla="*/ 1976 h 3356"/>
              <a:gd name="T28" fmla="*/ 405 w 3357"/>
              <a:gd name="T29" fmla="*/ 1332 h 3356"/>
              <a:gd name="T30" fmla="*/ 1215 w 3357"/>
              <a:gd name="T31" fmla="*/ 3241 h 3356"/>
              <a:gd name="T32" fmla="*/ 1219 w 3357"/>
              <a:gd name="T33" fmla="*/ 2268 h 3356"/>
              <a:gd name="T34" fmla="*/ 1243 w 3357"/>
              <a:gd name="T35" fmla="*/ 2166 h 3356"/>
              <a:gd name="T36" fmla="*/ 1288 w 3357"/>
              <a:gd name="T37" fmla="*/ 2075 h 3356"/>
              <a:gd name="T38" fmla="*/ 1351 w 3357"/>
              <a:gd name="T39" fmla="*/ 1996 h 3356"/>
              <a:gd name="T40" fmla="*/ 1431 w 3357"/>
              <a:gd name="T41" fmla="*/ 1933 h 3356"/>
              <a:gd name="T42" fmla="*/ 1523 w 3357"/>
              <a:gd name="T43" fmla="*/ 1888 h 3356"/>
              <a:gd name="T44" fmla="*/ 1625 w 3357"/>
              <a:gd name="T45" fmla="*/ 1864 h 3356"/>
              <a:gd name="T46" fmla="*/ 1733 w 3357"/>
              <a:gd name="T47" fmla="*/ 1864 h 3356"/>
              <a:gd name="T48" fmla="*/ 1835 w 3357"/>
              <a:gd name="T49" fmla="*/ 1888 h 3356"/>
              <a:gd name="T50" fmla="*/ 1927 w 3357"/>
              <a:gd name="T51" fmla="*/ 1933 h 3356"/>
              <a:gd name="T52" fmla="*/ 2006 w 3357"/>
              <a:gd name="T53" fmla="*/ 1996 h 3356"/>
              <a:gd name="T54" fmla="*/ 2070 w 3357"/>
              <a:gd name="T55" fmla="*/ 2075 h 3356"/>
              <a:gd name="T56" fmla="*/ 2115 w 3357"/>
              <a:gd name="T57" fmla="*/ 2166 h 3356"/>
              <a:gd name="T58" fmla="*/ 2138 w 3357"/>
              <a:gd name="T59" fmla="*/ 2268 h 3356"/>
              <a:gd name="T60" fmla="*/ 2141 w 3357"/>
              <a:gd name="T61" fmla="*/ 3241 h 3356"/>
              <a:gd name="T62" fmla="*/ 2952 w 3357"/>
              <a:gd name="T63" fmla="*/ 1332 h 3356"/>
              <a:gd name="T64" fmla="*/ 1678 w 3357"/>
              <a:gd name="T65" fmla="*/ 0 h 3356"/>
              <a:gd name="T66" fmla="*/ 3348 w 3357"/>
              <a:gd name="T67" fmla="*/ 1543 h 3356"/>
              <a:gd name="T68" fmla="*/ 3357 w 3357"/>
              <a:gd name="T69" fmla="*/ 1571 h 3356"/>
              <a:gd name="T70" fmla="*/ 3350 w 3357"/>
              <a:gd name="T71" fmla="*/ 1601 h 3356"/>
              <a:gd name="T72" fmla="*/ 3329 w 3357"/>
              <a:gd name="T73" fmla="*/ 1623 h 3356"/>
              <a:gd name="T74" fmla="*/ 3299 w 3357"/>
              <a:gd name="T75" fmla="*/ 1631 h 3356"/>
              <a:gd name="T76" fmla="*/ 3272 w 3357"/>
              <a:gd name="T77" fmla="*/ 1625 h 3356"/>
              <a:gd name="T78" fmla="*/ 3067 w 3357"/>
              <a:gd name="T79" fmla="*/ 1439 h 3356"/>
              <a:gd name="T80" fmla="*/ 289 w 3357"/>
              <a:gd name="T81" fmla="*/ 3356 h 3356"/>
              <a:gd name="T82" fmla="*/ 98 w 3357"/>
              <a:gd name="T83" fmla="*/ 1615 h 3356"/>
              <a:gd name="T84" fmla="*/ 70 w 3357"/>
              <a:gd name="T85" fmla="*/ 1630 h 3356"/>
              <a:gd name="T86" fmla="*/ 41 w 3357"/>
              <a:gd name="T87" fmla="*/ 1629 h 3356"/>
              <a:gd name="T88" fmla="*/ 16 w 3357"/>
              <a:gd name="T89" fmla="*/ 1613 h 3356"/>
              <a:gd name="T90" fmla="*/ 2 w 3357"/>
              <a:gd name="T91" fmla="*/ 1586 h 3356"/>
              <a:gd name="T92" fmla="*/ 3 w 3357"/>
              <a:gd name="T93" fmla="*/ 1557 h 3356"/>
              <a:gd name="T94" fmla="*/ 19 w 3357"/>
              <a:gd name="T95" fmla="*/ 1532 h 3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357" h="3356">
                <a:moveTo>
                  <a:pt x="1678" y="1976"/>
                </a:moveTo>
                <a:lnTo>
                  <a:pt x="1632" y="1979"/>
                </a:lnTo>
                <a:lnTo>
                  <a:pt x="1587" y="1988"/>
                </a:lnTo>
                <a:lnTo>
                  <a:pt x="1544" y="2003"/>
                </a:lnTo>
                <a:lnTo>
                  <a:pt x="1504" y="2023"/>
                </a:lnTo>
                <a:lnTo>
                  <a:pt x="1467" y="2048"/>
                </a:lnTo>
                <a:lnTo>
                  <a:pt x="1433" y="2077"/>
                </a:lnTo>
                <a:lnTo>
                  <a:pt x="1404" y="2111"/>
                </a:lnTo>
                <a:lnTo>
                  <a:pt x="1378" y="2147"/>
                </a:lnTo>
                <a:lnTo>
                  <a:pt x="1358" y="2187"/>
                </a:lnTo>
                <a:lnTo>
                  <a:pt x="1344" y="2230"/>
                </a:lnTo>
                <a:lnTo>
                  <a:pt x="1334" y="2275"/>
                </a:lnTo>
                <a:lnTo>
                  <a:pt x="1331" y="2321"/>
                </a:lnTo>
                <a:lnTo>
                  <a:pt x="1331" y="3241"/>
                </a:lnTo>
                <a:lnTo>
                  <a:pt x="2026" y="3241"/>
                </a:lnTo>
                <a:lnTo>
                  <a:pt x="2026" y="2321"/>
                </a:lnTo>
                <a:lnTo>
                  <a:pt x="2022" y="2275"/>
                </a:lnTo>
                <a:lnTo>
                  <a:pt x="2014" y="2230"/>
                </a:lnTo>
                <a:lnTo>
                  <a:pt x="1998" y="2187"/>
                </a:lnTo>
                <a:lnTo>
                  <a:pt x="1978" y="2147"/>
                </a:lnTo>
                <a:lnTo>
                  <a:pt x="1954" y="2111"/>
                </a:lnTo>
                <a:lnTo>
                  <a:pt x="1925" y="2077"/>
                </a:lnTo>
                <a:lnTo>
                  <a:pt x="1891" y="2048"/>
                </a:lnTo>
                <a:lnTo>
                  <a:pt x="1854" y="2023"/>
                </a:lnTo>
                <a:lnTo>
                  <a:pt x="1814" y="2003"/>
                </a:lnTo>
                <a:lnTo>
                  <a:pt x="1771" y="1988"/>
                </a:lnTo>
                <a:lnTo>
                  <a:pt x="1726" y="1979"/>
                </a:lnTo>
                <a:lnTo>
                  <a:pt x="1678" y="1976"/>
                </a:lnTo>
                <a:close/>
                <a:moveTo>
                  <a:pt x="1678" y="157"/>
                </a:moveTo>
                <a:lnTo>
                  <a:pt x="405" y="1332"/>
                </a:lnTo>
                <a:lnTo>
                  <a:pt x="405" y="3241"/>
                </a:lnTo>
                <a:lnTo>
                  <a:pt x="1215" y="3241"/>
                </a:lnTo>
                <a:lnTo>
                  <a:pt x="1215" y="2321"/>
                </a:lnTo>
                <a:lnTo>
                  <a:pt x="1219" y="2268"/>
                </a:lnTo>
                <a:lnTo>
                  <a:pt x="1228" y="2216"/>
                </a:lnTo>
                <a:lnTo>
                  <a:pt x="1243" y="2166"/>
                </a:lnTo>
                <a:lnTo>
                  <a:pt x="1263" y="2119"/>
                </a:lnTo>
                <a:lnTo>
                  <a:pt x="1288" y="2075"/>
                </a:lnTo>
                <a:lnTo>
                  <a:pt x="1317" y="2033"/>
                </a:lnTo>
                <a:lnTo>
                  <a:pt x="1351" y="1996"/>
                </a:lnTo>
                <a:lnTo>
                  <a:pt x="1389" y="1962"/>
                </a:lnTo>
                <a:lnTo>
                  <a:pt x="1431" y="1933"/>
                </a:lnTo>
                <a:lnTo>
                  <a:pt x="1475" y="1908"/>
                </a:lnTo>
                <a:lnTo>
                  <a:pt x="1523" y="1888"/>
                </a:lnTo>
                <a:lnTo>
                  <a:pt x="1573" y="1873"/>
                </a:lnTo>
                <a:lnTo>
                  <a:pt x="1625" y="1864"/>
                </a:lnTo>
                <a:lnTo>
                  <a:pt x="1678" y="1861"/>
                </a:lnTo>
                <a:lnTo>
                  <a:pt x="1733" y="1864"/>
                </a:lnTo>
                <a:lnTo>
                  <a:pt x="1785" y="1873"/>
                </a:lnTo>
                <a:lnTo>
                  <a:pt x="1835" y="1888"/>
                </a:lnTo>
                <a:lnTo>
                  <a:pt x="1883" y="1908"/>
                </a:lnTo>
                <a:lnTo>
                  <a:pt x="1927" y="1933"/>
                </a:lnTo>
                <a:lnTo>
                  <a:pt x="1968" y="1962"/>
                </a:lnTo>
                <a:lnTo>
                  <a:pt x="2006" y="1996"/>
                </a:lnTo>
                <a:lnTo>
                  <a:pt x="2039" y="2033"/>
                </a:lnTo>
                <a:lnTo>
                  <a:pt x="2070" y="2075"/>
                </a:lnTo>
                <a:lnTo>
                  <a:pt x="2094" y="2119"/>
                </a:lnTo>
                <a:lnTo>
                  <a:pt x="2115" y="2166"/>
                </a:lnTo>
                <a:lnTo>
                  <a:pt x="2130" y="2216"/>
                </a:lnTo>
                <a:lnTo>
                  <a:pt x="2138" y="2268"/>
                </a:lnTo>
                <a:lnTo>
                  <a:pt x="2141" y="2321"/>
                </a:lnTo>
                <a:lnTo>
                  <a:pt x="2141" y="3241"/>
                </a:lnTo>
                <a:lnTo>
                  <a:pt x="2952" y="3241"/>
                </a:lnTo>
                <a:lnTo>
                  <a:pt x="2952" y="1332"/>
                </a:lnTo>
                <a:lnTo>
                  <a:pt x="1678" y="157"/>
                </a:lnTo>
                <a:close/>
                <a:moveTo>
                  <a:pt x="1678" y="0"/>
                </a:moveTo>
                <a:lnTo>
                  <a:pt x="3339" y="1532"/>
                </a:lnTo>
                <a:lnTo>
                  <a:pt x="3348" y="1543"/>
                </a:lnTo>
                <a:lnTo>
                  <a:pt x="3355" y="1557"/>
                </a:lnTo>
                <a:lnTo>
                  <a:pt x="3357" y="1571"/>
                </a:lnTo>
                <a:lnTo>
                  <a:pt x="3356" y="1586"/>
                </a:lnTo>
                <a:lnTo>
                  <a:pt x="3350" y="1601"/>
                </a:lnTo>
                <a:lnTo>
                  <a:pt x="3342" y="1613"/>
                </a:lnTo>
                <a:lnTo>
                  <a:pt x="3329" y="1623"/>
                </a:lnTo>
                <a:lnTo>
                  <a:pt x="3315" y="1629"/>
                </a:lnTo>
                <a:lnTo>
                  <a:pt x="3299" y="1631"/>
                </a:lnTo>
                <a:lnTo>
                  <a:pt x="3285" y="1630"/>
                </a:lnTo>
                <a:lnTo>
                  <a:pt x="3272" y="1625"/>
                </a:lnTo>
                <a:lnTo>
                  <a:pt x="3260" y="1615"/>
                </a:lnTo>
                <a:lnTo>
                  <a:pt x="3067" y="1439"/>
                </a:lnTo>
                <a:lnTo>
                  <a:pt x="3067" y="3356"/>
                </a:lnTo>
                <a:lnTo>
                  <a:pt x="289" y="3356"/>
                </a:lnTo>
                <a:lnTo>
                  <a:pt x="289" y="1439"/>
                </a:lnTo>
                <a:lnTo>
                  <a:pt x="98" y="1615"/>
                </a:lnTo>
                <a:lnTo>
                  <a:pt x="85" y="1625"/>
                </a:lnTo>
                <a:lnTo>
                  <a:pt x="70" y="1630"/>
                </a:lnTo>
                <a:lnTo>
                  <a:pt x="56" y="1631"/>
                </a:lnTo>
                <a:lnTo>
                  <a:pt x="41" y="1629"/>
                </a:lnTo>
                <a:lnTo>
                  <a:pt x="27" y="1623"/>
                </a:lnTo>
                <a:lnTo>
                  <a:pt x="16" y="1613"/>
                </a:lnTo>
                <a:lnTo>
                  <a:pt x="7" y="1601"/>
                </a:lnTo>
                <a:lnTo>
                  <a:pt x="2" y="1586"/>
                </a:lnTo>
                <a:lnTo>
                  <a:pt x="0" y="1571"/>
                </a:lnTo>
                <a:lnTo>
                  <a:pt x="3" y="1557"/>
                </a:lnTo>
                <a:lnTo>
                  <a:pt x="9" y="1543"/>
                </a:lnTo>
                <a:lnTo>
                  <a:pt x="19" y="1532"/>
                </a:lnTo>
                <a:lnTo>
                  <a:pt x="167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00" name="Group 1299"/>
          <p:cNvGrpSpPr/>
          <p:nvPr/>
        </p:nvGrpSpPr>
        <p:grpSpPr>
          <a:xfrm>
            <a:off x="11016728" y="5781317"/>
            <a:ext cx="439737" cy="547688"/>
            <a:chOff x="11066463" y="5781675"/>
            <a:chExt cx="439737" cy="5476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97" name="Freeform 665"/>
            <p:cNvSpPr>
              <a:spLocks noEditPoints="1"/>
            </p:cNvSpPr>
            <p:nvPr/>
          </p:nvSpPr>
          <p:spPr bwMode="auto">
            <a:xfrm>
              <a:off x="11066463" y="5781675"/>
              <a:ext cx="439737" cy="547688"/>
            </a:xfrm>
            <a:custGeom>
              <a:avLst/>
              <a:gdLst>
                <a:gd name="T0" fmla="*/ 1404 w 2767"/>
                <a:gd name="T1" fmla="*/ 1659 h 3450"/>
                <a:gd name="T2" fmla="*/ 1240 w 2767"/>
                <a:gd name="T3" fmla="*/ 1723 h 3450"/>
                <a:gd name="T4" fmla="*/ 1105 w 2767"/>
                <a:gd name="T5" fmla="*/ 1833 h 3450"/>
                <a:gd name="T6" fmla="*/ 1009 w 2767"/>
                <a:gd name="T7" fmla="*/ 1978 h 3450"/>
                <a:gd name="T8" fmla="*/ 962 w 2767"/>
                <a:gd name="T9" fmla="*/ 2149 h 3450"/>
                <a:gd name="T10" fmla="*/ 972 w 2767"/>
                <a:gd name="T11" fmla="*/ 2332 h 3450"/>
                <a:gd name="T12" fmla="*/ 1037 w 2767"/>
                <a:gd name="T13" fmla="*/ 2497 h 3450"/>
                <a:gd name="T14" fmla="*/ 1146 w 2767"/>
                <a:gd name="T15" fmla="*/ 2630 h 3450"/>
                <a:gd name="T16" fmla="*/ 1291 w 2767"/>
                <a:gd name="T17" fmla="*/ 2726 h 3450"/>
                <a:gd name="T18" fmla="*/ 1464 w 2767"/>
                <a:gd name="T19" fmla="*/ 2773 h 3450"/>
                <a:gd name="T20" fmla="*/ 1647 w 2767"/>
                <a:gd name="T21" fmla="*/ 2763 h 3450"/>
                <a:gd name="T22" fmla="*/ 1811 w 2767"/>
                <a:gd name="T23" fmla="*/ 2699 h 3450"/>
                <a:gd name="T24" fmla="*/ 1945 w 2767"/>
                <a:gd name="T25" fmla="*/ 2590 h 3450"/>
                <a:gd name="T26" fmla="*/ 2042 w 2767"/>
                <a:gd name="T27" fmla="*/ 2444 h 3450"/>
                <a:gd name="T28" fmla="*/ 2089 w 2767"/>
                <a:gd name="T29" fmla="*/ 2273 h 3450"/>
                <a:gd name="T30" fmla="*/ 2078 w 2767"/>
                <a:gd name="T31" fmla="*/ 2090 h 3450"/>
                <a:gd name="T32" fmla="*/ 2014 w 2767"/>
                <a:gd name="T33" fmla="*/ 1926 h 3450"/>
                <a:gd name="T34" fmla="*/ 1904 w 2767"/>
                <a:gd name="T35" fmla="*/ 1792 h 3450"/>
                <a:gd name="T36" fmla="*/ 1759 w 2767"/>
                <a:gd name="T37" fmla="*/ 1696 h 3450"/>
                <a:gd name="T38" fmla="*/ 1587 w 2767"/>
                <a:gd name="T39" fmla="*/ 1649 h 3450"/>
                <a:gd name="T40" fmla="*/ 1729 w 2767"/>
                <a:gd name="T41" fmla="*/ 1150 h 3450"/>
                <a:gd name="T42" fmla="*/ 405 w 2767"/>
                <a:gd name="T43" fmla="*/ 403 h 3450"/>
                <a:gd name="T44" fmla="*/ 1964 w 2767"/>
                <a:gd name="T45" fmla="*/ 2731 h 3450"/>
                <a:gd name="T46" fmla="*/ 1817 w 2767"/>
                <a:gd name="T47" fmla="*/ 2825 h 3450"/>
                <a:gd name="T48" fmla="*/ 1648 w 2767"/>
                <a:gd name="T49" fmla="*/ 2880 h 3450"/>
                <a:gd name="T50" fmla="*/ 1460 w 2767"/>
                <a:gd name="T51" fmla="*/ 2889 h 3450"/>
                <a:gd name="T52" fmla="*/ 1274 w 2767"/>
                <a:gd name="T53" fmla="*/ 2844 h 3450"/>
                <a:gd name="T54" fmla="*/ 1113 w 2767"/>
                <a:gd name="T55" fmla="*/ 2753 h 3450"/>
                <a:gd name="T56" fmla="*/ 982 w 2767"/>
                <a:gd name="T57" fmla="*/ 2622 h 3450"/>
                <a:gd name="T58" fmla="*/ 891 w 2767"/>
                <a:gd name="T59" fmla="*/ 2461 h 3450"/>
                <a:gd name="T60" fmla="*/ 847 w 2767"/>
                <a:gd name="T61" fmla="*/ 2276 h 3450"/>
                <a:gd name="T62" fmla="*/ 855 w 2767"/>
                <a:gd name="T63" fmla="*/ 2082 h 3450"/>
                <a:gd name="T64" fmla="*/ 917 w 2767"/>
                <a:gd name="T65" fmla="*/ 1904 h 3450"/>
                <a:gd name="T66" fmla="*/ 1022 w 2767"/>
                <a:gd name="T67" fmla="*/ 1752 h 3450"/>
                <a:gd name="T68" fmla="*/ 1163 w 2767"/>
                <a:gd name="T69" fmla="*/ 1635 h 3450"/>
                <a:gd name="T70" fmla="*/ 1334 w 2767"/>
                <a:gd name="T71" fmla="*/ 1558 h 3450"/>
                <a:gd name="T72" fmla="*/ 1525 w 2767"/>
                <a:gd name="T73" fmla="*/ 1531 h 3450"/>
                <a:gd name="T74" fmla="*/ 1717 w 2767"/>
                <a:gd name="T75" fmla="*/ 1558 h 3450"/>
                <a:gd name="T76" fmla="*/ 1887 w 2767"/>
                <a:gd name="T77" fmla="*/ 1635 h 3450"/>
                <a:gd name="T78" fmla="*/ 2028 w 2767"/>
                <a:gd name="T79" fmla="*/ 1752 h 3450"/>
                <a:gd name="T80" fmla="*/ 2134 w 2767"/>
                <a:gd name="T81" fmla="*/ 1904 h 3450"/>
                <a:gd name="T82" fmla="*/ 2195 w 2767"/>
                <a:gd name="T83" fmla="*/ 2082 h 3450"/>
                <a:gd name="T84" fmla="*/ 2204 w 2767"/>
                <a:gd name="T85" fmla="*/ 2273 h 3450"/>
                <a:gd name="T86" fmla="*/ 2164 w 2767"/>
                <a:gd name="T87" fmla="*/ 2448 h 3450"/>
                <a:gd name="T88" fmla="*/ 2082 w 2767"/>
                <a:gd name="T89" fmla="*/ 2603 h 3450"/>
                <a:gd name="T90" fmla="*/ 2479 w 2767"/>
                <a:gd name="T91" fmla="*/ 1265 h 3450"/>
                <a:gd name="T92" fmla="*/ 405 w 2767"/>
                <a:gd name="T93" fmla="*/ 403 h 3450"/>
                <a:gd name="T94" fmla="*/ 288 w 2767"/>
                <a:gd name="T95" fmla="*/ 2875 h 3450"/>
                <a:gd name="T96" fmla="*/ 2191 w 2767"/>
                <a:gd name="T97" fmla="*/ 781 h 3450"/>
                <a:gd name="T98" fmla="*/ 0 w 2767"/>
                <a:gd name="T99" fmla="*/ 0 h 3450"/>
                <a:gd name="T100" fmla="*/ 2594 w 2767"/>
                <a:gd name="T101" fmla="*/ 1183 h 3450"/>
                <a:gd name="T102" fmla="*/ 2760 w 2767"/>
                <a:gd name="T103" fmla="*/ 3364 h 3450"/>
                <a:gd name="T104" fmla="*/ 2765 w 2767"/>
                <a:gd name="T105" fmla="*/ 3407 h 3450"/>
                <a:gd name="T106" fmla="*/ 2738 w 2767"/>
                <a:gd name="T107" fmla="*/ 3443 h 3450"/>
                <a:gd name="T108" fmla="*/ 2695 w 2767"/>
                <a:gd name="T109" fmla="*/ 3448 h 3450"/>
                <a:gd name="T110" fmla="*/ 2512 w 2767"/>
                <a:gd name="T111" fmla="*/ 3278 h 3450"/>
                <a:gd name="T112" fmla="*/ 0 w 2767"/>
                <a:gd name="T113" fmla="*/ 2990 h 3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67" h="3450">
                  <a:moveTo>
                    <a:pt x="1525" y="1646"/>
                  </a:moveTo>
                  <a:lnTo>
                    <a:pt x="1464" y="1649"/>
                  </a:lnTo>
                  <a:lnTo>
                    <a:pt x="1404" y="1659"/>
                  </a:lnTo>
                  <a:lnTo>
                    <a:pt x="1347" y="1675"/>
                  </a:lnTo>
                  <a:lnTo>
                    <a:pt x="1291" y="1696"/>
                  </a:lnTo>
                  <a:lnTo>
                    <a:pt x="1240" y="1723"/>
                  </a:lnTo>
                  <a:lnTo>
                    <a:pt x="1191" y="1755"/>
                  </a:lnTo>
                  <a:lnTo>
                    <a:pt x="1146" y="1792"/>
                  </a:lnTo>
                  <a:lnTo>
                    <a:pt x="1105" y="1833"/>
                  </a:lnTo>
                  <a:lnTo>
                    <a:pt x="1068" y="1878"/>
                  </a:lnTo>
                  <a:lnTo>
                    <a:pt x="1037" y="1926"/>
                  </a:lnTo>
                  <a:lnTo>
                    <a:pt x="1009" y="1978"/>
                  </a:lnTo>
                  <a:lnTo>
                    <a:pt x="987" y="2032"/>
                  </a:lnTo>
                  <a:lnTo>
                    <a:pt x="972" y="2090"/>
                  </a:lnTo>
                  <a:lnTo>
                    <a:pt x="962" y="2149"/>
                  </a:lnTo>
                  <a:lnTo>
                    <a:pt x="959" y="2211"/>
                  </a:lnTo>
                  <a:lnTo>
                    <a:pt x="962" y="2273"/>
                  </a:lnTo>
                  <a:lnTo>
                    <a:pt x="972" y="2332"/>
                  </a:lnTo>
                  <a:lnTo>
                    <a:pt x="987" y="2390"/>
                  </a:lnTo>
                  <a:lnTo>
                    <a:pt x="1009" y="2444"/>
                  </a:lnTo>
                  <a:lnTo>
                    <a:pt x="1037" y="2497"/>
                  </a:lnTo>
                  <a:lnTo>
                    <a:pt x="1068" y="2545"/>
                  </a:lnTo>
                  <a:lnTo>
                    <a:pt x="1105" y="2590"/>
                  </a:lnTo>
                  <a:lnTo>
                    <a:pt x="1146" y="2630"/>
                  </a:lnTo>
                  <a:lnTo>
                    <a:pt x="1191" y="2667"/>
                  </a:lnTo>
                  <a:lnTo>
                    <a:pt x="1240" y="2699"/>
                  </a:lnTo>
                  <a:lnTo>
                    <a:pt x="1291" y="2726"/>
                  </a:lnTo>
                  <a:lnTo>
                    <a:pt x="1347" y="2747"/>
                  </a:lnTo>
                  <a:lnTo>
                    <a:pt x="1404" y="2763"/>
                  </a:lnTo>
                  <a:lnTo>
                    <a:pt x="1464" y="2773"/>
                  </a:lnTo>
                  <a:lnTo>
                    <a:pt x="1525" y="2776"/>
                  </a:lnTo>
                  <a:lnTo>
                    <a:pt x="1587" y="2773"/>
                  </a:lnTo>
                  <a:lnTo>
                    <a:pt x="1647" y="2763"/>
                  </a:lnTo>
                  <a:lnTo>
                    <a:pt x="1704" y="2747"/>
                  </a:lnTo>
                  <a:lnTo>
                    <a:pt x="1759" y="2726"/>
                  </a:lnTo>
                  <a:lnTo>
                    <a:pt x="1811" y="2699"/>
                  </a:lnTo>
                  <a:lnTo>
                    <a:pt x="1859" y="2667"/>
                  </a:lnTo>
                  <a:lnTo>
                    <a:pt x="1904" y="2630"/>
                  </a:lnTo>
                  <a:lnTo>
                    <a:pt x="1945" y="2590"/>
                  </a:lnTo>
                  <a:lnTo>
                    <a:pt x="1982" y="2545"/>
                  </a:lnTo>
                  <a:lnTo>
                    <a:pt x="2014" y="2497"/>
                  </a:lnTo>
                  <a:lnTo>
                    <a:pt x="2042" y="2444"/>
                  </a:lnTo>
                  <a:lnTo>
                    <a:pt x="2063" y="2390"/>
                  </a:lnTo>
                  <a:lnTo>
                    <a:pt x="2078" y="2332"/>
                  </a:lnTo>
                  <a:lnTo>
                    <a:pt x="2089" y="2273"/>
                  </a:lnTo>
                  <a:lnTo>
                    <a:pt x="2092" y="2211"/>
                  </a:lnTo>
                  <a:lnTo>
                    <a:pt x="2089" y="2149"/>
                  </a:lnTo>
                  <a:lnTo>
                    <a:pt x="2078" y="2090"/>
                  </a:lnTo>
                  <a:lnTo>
                    <a:pt x="2063" y="2032"/>
                  </a:lnTo>
                  <a:lnTo>
                    <a:pt x="2042" y="1978"/>
                  </a:lnTo>
                  <a:lnTo>
                    <a:pt x="2014" y="1926"/>
                  </a:lnTo>
                  <a:lnTo>
                    <a:pt x="1982" y="1878"/>
                  </a:lnTo>
                  <a:lnTo>
                    <a:pt x="1945" y="1833"/>
                  </a:lnTo>
                  <a:lnTo>
                    <a:pt x="1904" y="1792"/>
                  </a:lnTo>
                  <a:lnTo>
                    <a:pt x="1859" y="1755"/>
                  </a:lnTo>
                  <a:lnTo>
                    <a:pt x="1811" y="1723"/>
                  </a:lnTo>
                  <a:lnTo>
                    <a:pt x="1759" y="1696"/>
                  </a:lnTo>
                  <a:lnTo>
                    <a:pt x="1704" y="1675"/>
                  </a:lnTo>
                  <a:lnTo>
                    <a:pt x="1647" y="1659"/>
                  </a:lnTo>
                  <a:lnTo>
                    <a:pt x="1587" y="1649"/>
                  </a:lnTo>
                  <a:lnTo>
                    <a:pt x="1525" y="1646"/>
                  </a:lnTo>
                  <a:close/>
                  <a:moveTo>
                    <a:pt x="1729" y="484"/>
                  </a:moveTo>
                  <a:lnTo>
                    <a:pt x="1729" y="1150"/>
                  </a:lnTo>
                  <a:lnTo>
                    <a:pt x="2398" y="1150"/>
                  </a:lnTo>
                  <a:lnTo>
                    <a:pt x="1729" y="484"/>
                  </a:lnTo>
                  <a:close/>
                  <a:moveTo>
                    <a:pt x="405" y="403"/>
                  </a:moveTo>
                  <a:lnTo>
                    <a:pt x="405" y="3163"/>
                  </a:lnTo>
                  <a:lnTo>
                    <a:pt x="2398" y="3163"/>
                  </a:lnTo>
                  <a:lnTo>
                    <a:pt x="1964" y="2731"/>
                  </a:lnTo>
                  <a:lnTo>
                    <a:pt x="1918" y="2766"/>
                  </a:lnTo>
                  <a:lnTo>
                    <a:pt x="1870" y="2798"/>
                  </a:lnTo>
                  <a:lnTo>
                    <a:pt x="1817" y="2825"/>
                  </a:lnTo>
                  <a:lnTo>
                    <a:pt x="1763" y="2849"/>
                  </a:lnTo>
                  <a:lnTo>
                    <a:pt x="1706" y="2867"/>
                  </a:lnTo>
                  <a:lnTo>
                    <a:pt x="1648" y="2880"/>
                  </a:lnTo>
                  <a:lnTo>
                    <a:pt x="1588" y="2889"/>
                  </a:lnTo>
                  <a:lnTo>
                    <a:pt x="1525" y="2892"/>
                  </a:lnTo>
                  <a:lnTo>
                    <a:pt x="1460" y="2889"/>
                  </a:lnTo>
                  <a:lnTo>
                    <a:pt x="1396" y="2879"/>
                  </a:lnTo>
                  <a:lnTo>
                    <a:pt x="1334" y="2865"/>
                  </a:lnTo>
                  <a:lnTo>
                    <a:pt x="1274" y="2844"/>
                  </a:lnTo>
                  <a:lnTo>
                    <a:pt x="1218" y="2819"/>
                  </a:lnTo>
                  <a:lnTo>
                    <a:pt x="1163" y="2787"/>
                  </a:lnTo>
                  <a:lnTo>
                    <a:pt x="1113" y="2753"/>
                  </a:lnTo>
                  <a:lnTo>
                    <a:pt x="1066" y="2713"/>
                  </a:lnTo>
                  <a:lnTo>
                    <a:pt x="1022" y="2670"/>
                  </a:lnTo>
                  <a:lnTo>
                    <a:pt x="982" y="2622"/>
                  </a:lnTo>
                  <a:lnTo>
                    <a:pt x="947" y="2572"/>
                  </a:lnTo>
                  <a:lnTo>
                    <a:pt x="917" y="2517"/>
                  </a:lnTo>
                  <a:lnTo>
                    <a:pt x="891" y="2461"/>
                  </a:lnTo>
                  <a:lnTo>
                    <a:pt x="871" y="2401"/>
                  </a:lnTo>
                  <a:lnTo>
                    <a:pt x="855" y="2340"/>
                  </a:lnTo>
                  <a:lnTo>
                    <a:pt x="847" y="2276"/>
                  </a:lnTo>
                  <a:lnTo>
                    <a:pt x="844" y="2211"/>
                  </a:lnTo>
                  <a:lnTo>
                    <a:pt x="847" y="2145"/>
                  </a:lnTo>
                  <a:lnTo>
                    <a:pt x="855" y="2082"/>
                  </a:lnTo>
                  <a:lnTo>
                    <a:pt x="871" y="2020"/>
                  </a:lnTo>
                  <a:lnTo>
                    <a:pt x="891" y="1961"/>
                  </a:lnTo>
                  <a:lnTo>
                    <a:pt x="917" y="1904"/>
                  </a:lnTo>
                  <a:lnTo>
                    <a:pt x="947" y="1850"/>
                  </a:lnTo>
                  <a:lnTo>
                    <a:pt x="982" y="1799"/>
                  </a:lnTo>
                  <a:lnTo>
                    <a:pt x="1022" y="1752"/>
                  </a:lnTo>
                  <a:lnTo>
                    <a:pt x="1066" y="1709"/>
                  </a:lnTo>
                  <a:lnTo>
                    <a:pt x="1113" y="1670"/>
                  </a:lnTo>
                  <a:lnTo>
                    <a:pt x="1163" y="1635"/>
                  </a:lnTo>
                  <a:lnTo>
                    <a:pt x="1218" y="1604"/>
                  </a:lnTo>
                  <a:lnTo>
                    <a:pt x="1274" y="1579"/>
                  </a:lnTo>
                  <a:lnTo>
                    <a:pt x="1334" y="1558"/>
                  </a:lnTo>
                  <a:lnTo>
                    <a:pt x="1396" y="1543"/>
                  </a:lnTo>
                  <a:lnTo>
                    <a:pt x="1460" y="1534"/>
                  </a:lnTo>
                  <a:lnTo>
                    <a:pt x="1525" y="1531"/>
                  </a:lnTo>
                  <a:lnTo>
                    <a:pt x="1591" y="1534"/>
                  </a:lnTo>
                  <a:lnTo>
                    <a:pt x="1655" y="1543"/>
                  </a:lnTo>
                  <a:lnTo>
                    <a:pt x="1717" y="1558"/>
                  </a:lnTo>
                  <a:lnTo>
                    <a:pt x="1775" y="1579"/>
                  </a:lnTo>
                  <a:lnTo>
                    <a:pt x="1833" y="1604"/>
                  </a:lnTo>
                  <a:lnTo>
                    <a:pt x="1887" y="1635"/>
                  </a:lnTo>
                  <a:lnTo>
                    <a:pt x="1938" y="1670"/>
                  </a:lnTo>
                  <a:lnTo>
                    <a:pt x="1985" y="1709"/>
                  </a:lnTo>
                  <a:lnTo>
                    <a:pt x="2028" y="1752"/>
                  </a:lnTo>
                  <a:lnTo>
                    <a:pt x="2068" y="1799"/>
                  </a:lnTo>
                  <a:lnTo>
                    <a:pt x="2104" y="1850"/>
                  </a:lnTo>
                  <a:lnTo>
                    <a:pt x="2134" y="1904"/>
                  </a:lnTo>
                  <a:lnTo>
                    <a:pt x="2159" y="1961"/>
                  </a:lnTo>
                  <a:lnTo>
                    <a:pt x="2180" y="2020"/>
                  </a:lnTo>
                  <a:lnTo>
                    <a:pt x="2195" y="2082"/>
                  </a:lnTo>
                  <a:lnTo>
                    <a:pt x="2204" y="2145"/>
                  </a:lnTo>
                  <a:lnTo>
                    <a:pt x="2207" y="2211"/>
                  </a:lnTo>
                  <a:lnTo>
                    <a:pt x="2204" y="2273"/>
                  </a:lnTo>
                  <a:lnTo>
                    <a:pt x="2196" y="2333"/>
                  </a:lnTo>
                  <a:lnTo>
                    <a:pt x="2182" y="2392"/>
                  </a:lnTo>
                  <a:lnTo>
                    <a:pt x="2164" y="2448"/>
                  </a:lnTo>
                  <a:lnTo>
                    <a:pt x="2141" y="2503"/>
                  </a:lnTo>
                  <a:lnTo>
                    <a:pt x="2114" y="2554"/>
                  </a:lnTo>
                  <a:lnTo>
                    <a:pt x="2082" y="2603"/>
                  </a:lnTo>
                  <a:lnTo>
                    <a:pt x="2046" y="2649"/>
                  </a:lnTo>
                  <a:lnTo>
                    <a:pt x="2479" y="3081"/>
                  </a:lnTo>
                  <a:lnTo>
                    <a:pt x="2479" y="1265"/>
                  </a:lnTo>
                  <a:lnTo>
                    <a:pt x="1614" y="1265"/>
                  </a:lnTo>
                  <a:lnTo>
                    <a:pt x="1614" y="403"/>
                  </a:lnTo>
                  <a:lnTo>
                    <a:pt x="405" y="403"/>
                  </a:lnTo>
                  <a:close/>
                  <a:moveTo>
                    <a:pt x="116" y="115"/>
                  </a:moveTo>
                  <a:lnTo>
                    <a:pt x="116" y="2875"/>
                  </a:lnTo>
                  <a:lnTo>
                    <a:pt x="288" y="2875"/>
                  </a:lnTo>
                  <a:lnTo>
                    <a:pt x="288" y="288"/>
                  </a:lnTo>
                  <a:lnTo>
                    <a:pt x="1696" y="288"/>
                  </a:lnTo>
                  <a:lnTo>
                    <a:pt x="2191" y="781"/>
                  </a:lnTo>
                  <a:lnTo>
                    <a:pt x="2191" y="115"/>
                  </a:lnTo>
                  <a:lnTo>
                    <a:pt x="116" y="115"/>
                  </a:lnTo>
                  <a:close/>
                  <a:moveTo>
                    <a:pt x="0" y="0"/>
                  </a:moveTo>
                  <a:lnTo>
                    <a:pt x="2306" y="0"/>
                  </a:lnTo>
                  <a:lnTo>
                    <a:pt x="2306" y="896"/>
                  </a:lnTo>
                  <a:lnTo>
                    <a:pt x="2594" y="1183"/>
                  </a:lnTo>
                  <a:lnTo>
                    <a:pt x="2594" y="3196"/>
                  </a:lnTo>
                  <a:lnTo>
                    <a:pt x="2750" y="3352"/>
                  </a:lnTo>
                  <a:lnTo>
                    <a:pt x="2760" y="3364"/>
                  </a:lnTo>
                  <a:lnTo>
                    <a:pt x="2765" y="3378"/>
                  </a:lnTo>
                  <a:lnTo>
                    <a:pt x="2767" y="3393"/>
                  </a:lnTo>
                  <a:lnTo>
                    <a:pt x="2765" y="3407"/>
                  </a:lnTo>
                  <a:lnTo>
                    <a:pt x="2760" y="3421"/>
                  </a:lnTo>
                  <a:lnTo>
                    <a:pt x="2750" y="3433"/>
                  </a:lnTo>
                  <a:lnTo>
                    <a:pt x="2738" y="3443"/>
                  </a:lnTo>
                  <a:lnTo>
                    <a:pt x="2724" y="3448"/>
                  </a:lnTo>
                  <a:lnTo>
                    <a:pt x="2710" y="3450"/>
                  </a:lnTo>
                  <a:lnTo>
                    <a:pt x="2695" y="3448"/>
                  </a:lnTo>
                  <a:lnTo>
                    <a:pt x="2681" y="3443"/>
                  </a:lnTo>
                  <a:lnTo>
                    <a:pt x="2670" y="3433"/>
                  </a:lnTo>
                  <a:lnTo>
                    <a:pt x="2512" y="3278"/>
                  </a:lnTo>
                  <a:lnTo>
                    <a:pt x="288" y="3278"/>
                  </a:lnTo>
                  <a:lnTo>
                    <a:pt x="288" y="2990"/>
                  </a:lnTo>
                  <a:lnTo>
                    <a:pt x="0" y="299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8" name="Freeform 666"/>
            <p:cNvSpPr>
              <a:spLocks/>
            </p:cNvSpPr>
            <p:nvPr/>
          </p:nvSpPr>
          <p:spPr bwMode="auto">
            <a:xfrm>
              <a:off x="11245850" y="6092825"/>
              <a:ext cx="73025" cy="17463"/>
            </a:xfrm>
            <a:custGeom>
              <a:avLst/>
              <a:gdLst>
                <a:gd name="T0" fmla="*/ 58 w 461"/>
                <a:gd name="T1" fmla="*/ 0 h 115"/>
                <a:gd name="T2" fmla="*/ 403 w 461"/>
                <a:gd name="T3" fmla="*/ 0 h 115"/>
                <a:gd name="T4" fmla="*/ 421 w 461"/>
                <a:gd name="T5" fmla="*/ 3 h 115"/>
                <a:gd name="T6" fmla="*/ 437 w 461"/>
                <a:gd name="T7" fmla="*/ 12 h 115"/>
                <a:gd name="T8" fmla="*/ 450 w 461"/>
                <a:gd name="T9" fmla="*/ 24 h 115"/>
                <a:gd name="T10" fmla="*/ 458 w 461"/>
                <a:gd name="T11" fmla="*/ 40 h 115"/>
                <a:gd name="T12" fmla="*/ 461 w 461"/>
                <a:gd name="T13" fmla="*/ 58 h 115"/>
                <a:gd name="T14" fmla="*/ 458 w 461"/>
                <a:gd name="T15" fmla="*/ 75 h 115"/>
                <a:gd name="T16" fmla="*/ 450 w 461"/>
                <a:gd name="T17" fmla="*/ 91 h 115"/>
                <a:gd name="T18" fmla="*/ 437 w 461"/>
                <a:gd name="T19" fmla="*/ 104 h 115"/>
                <a:gd name="T20" fmla="*/ 421 w 461"/>
                <a:gd name="T21" fmla="*/ 112 h 115"/>
                <a:gd name="T22" fmla="*/ 403 w 461"/>
                <a:gd name="T23" fmla="*/ 115 h 115"/>
                <a:gd name="T24" fmla="*/ 58 w 461"/>
                <a:gd name="T25" fmla="*/ 115 h 115"/>
                <a:gd name="T26" fmla="*/ 39 w 461"/>
                <a:gd name="T27" fmla="*/ 112 h 115"/>
                <a:gd name="T28" fmla="*/ 23 w 461"/>
                <a:gd name="T29" fmla="*/ 104 h 115"/>
                <a:gd name="T30" fmla="*/ 10 w 461"/>
                <a:gd name="T31" fmla="*/ 91 h 115"/>
                <a:gd name="T32" fmla="*/ 2 w 461"/>
                <a:gd name="T33" fmla="*/ 75 h 115"/>
                <a:gd name="T34" fmla="*/ 0 w 461"/>
                <a:gd name="T35" fmla="*/ 58 h 115"/>
                <a:gd name="T36" fmla="*/ 2 w 461"/>
                <a:gd name="T37" fmla="*/ 40 h 115"/>
                <a:gd name="T38" fmla="*/ 10 w 461"/>
                <a:gd name="T39" fmla="*/ 24 h 115"/>
                <a:gd name="T40" fmla="*/ 23 w 461"/>
                <a:gd name="T41" fmla="*/ 12 h 115"/>
                <a:gd name="T42" fmla="*/ 39 w 461"/>
                <a:gd name="T43" fmla="*/ 3 h 115"/>
                <a:gd name="T44" fmla="*/ 58 w 461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1" h="115">
                  <a:moveTo>
                    <a:pt x="58" y="0"/>
                  </a:moveTo>
                  <a:lnTo>
                    <a:pt x="403" y="0"/>
                  </a:lnTo>
                  <a:lnTo>
                    <a:pt x="421" y="3"/>
                  </a:lnTo>
                  <a:lnTo>
                    <a:pt x="437" y="12"/>
                  </a:lnTo>
                  <a:lnTo>
                    <a:pt x="450" y="24"/>
                  </a:lnTo>
                  <a:lnTo>
                    <a:pt x="458" y="40"/>
                  </a:lnTo>
                  <a:lnTo>
                    <a:pt x="461" y="58"/>
                  </a:lnTo>
                  <a:lnTo>
                    <a:pt x="458" y="75"/>
                  </a:lnTo>
                  <a:lnTo>
                    <a:pt x="450" y="91"/>
                  </a:lnTo>
                  <a:lnTo>
                    <a:pt x="437" y="104"/>
                  </a:lnTo>
                  <a:lnTo>
                    <a:pt x="421" y="112"/>
                  </a:lnTo>
                  <a:lnTo>
                    <a:pt x="403" y="115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0" y="91"/>
                  </a:lnTo>
                  <a:lnTo>
                    <a:pt x="2" y="75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0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9" name="Freeform 667"/>
            <p:cNvSpPr>
              <a:spLocks/>
            </p:cNvSpPr>
            <p:nvPr/>
          </p:nvSpPr>
          <p:spPr bwMode="auto">
            <a:xfrm>
              <a:off x="11245850" y="6146800"/>
              <a:ext cx="128587" cy="19050"/>
            </a:xfrm>
            <a:custGeom>
              <a:avLst/>
              <a:gdLst>
                <a:gd name="T0" fmla="*/ 58 w 807"/>
                <a:gd name="T1" fmla="*/ 0 h 115"/>
                <a:gd name="T2" fmla="*/ 749 w 807"/>
                <a:gd name="T3" fmla="*/ 0 h 115"/>
                <a:gd name="T4" fmla="*/ 767 w 807"/>
                <a:gd name="T5" fmla="*/ 3 h 115"/>
                <a:gd name="T6" fmla="*/ 783 w 807"/>
                <a:gd name="T7" fmla="*/ 12 h 115"/>
                <a:gd name="T8" fmla="*/ 795 w 807"/>
                <a:gd name="T9" fmla="*/ 24 h 115"/>
                <a:gd name="T10" fmla="*/ 804 w 807"/>
                <a:gd name="T11" fmla="*/ 40 h 115"/>
                <a:gd name="T12" fmla="*/ 807 w 807"/>
                <a:gd name="T13" fmla="*/ 58 h 115"/>
                <a:gd name="T14" fmla="*/ 804 w 807"/>
                <a:gd name="T15" fmla="*/ 75 h 115"/>
                <a:gd name="T16" fmla="*/ 795 w 807"/>
                <a:gd name="T17" fmla="*/ 92 h 115"/>
                <a:gd name="T18" fmla="*/ 783 w 807"/>
                <a:gd name="T19" fmla="*/ 104 h 115"/>
                <a:gd name="T20" fmla="*/ 767 w 807"/>
                <a:gd name="T21" fmla="*/ 112 h 115"/>
                <a:gd name="T22" fmla="*/ 749 w 807"/>
                <a:gd name="T23" fmla="*/ 115 h 115"/>
                <a:gd name="T24" fmla="*/ 58 w 807"/>
                <a:gd name="T25" fmla="*/ 115 h 115"/>
                <a:gd name="T26" fmla="*/ 39 w 807"/>
                <a:gd name="T27" fmla="*/ 112 h 115"/>
                <a:gd name="T28" fmla="*/ 23 w 807"/>
                <a:gd name="T29" fmla="*/ 104 h 115"/>
                <a:gd name="T30" fmla="*/ 10 w 807"/>
                <a:gd name="T31" fmla="*/ 92 h 115"/>
                <a:gd name="T32" fmla="*/ 2 w 807"/>
                <a:gd name="T33" fmla="*/ 75 h 115"/>
                <a:gd name="T34" fmla="*/ 0 w 807"/>
                <a:gd name="T35" fmla="*/ 58 h 115"/>
                <a:gd name="T36" fmla="*/ 2 w 807"/>
                <a:gd name="T37" fmla="*/ 40 h 115"/>
                <a:gd name="T38" fmla="*/ 10 w 807"/>
                <a:gd name="T39" fmla="*/ 24 h 115"/>
                <a:gd name="T40" fmla="*/ 23 w 807"/>
                <a:gd name="T41" fmla="*/ 12 h 115"/>
                <a:gd name="T42" fmla="*/ 39 w 807"/>
                <a:gd name="T43" fmla="*/ 3 h 115"/>
                <a:gd name="T44" fmla="*/ 58 w 807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7" h="115">
                  <a:moveTo>
                    <a:pt x="58" y="0"/>
                  </a:moveTo>
                  <a:lnTo>
                    <a:pt x="749" y="0"/>
                  </a:lnTo>
                  <a:lnTo>
                    <a:pt x="767" y="3"/>
                  </a:lnTo>
                  <a:lnTo>
                    <a:pt x="783" y="12"/>
                  </a:lnTo>
                  <a:lnTo>
                    <a:pt x="795" y="24"/>
                  </a:lnTo>
                  <a:lnTo>
                    <a:pt x="804" y="40"/>
                  </a:lnTo>
                  <a:lnTo>
                    <a:pt x="807" y="58"/>
                  </a:lnTo>
                  <a:lnTo>
                    <a:pt x="804" y="75"/>
                  </a:lnTo>
                  <a:lnTo>
                    <a:pt x="795" y="92"/>
                  </a:lnTo>
                  <a:lnTo>
                    <a:pt x="783" y="104"/>
                  </a:lnTo>
                  <a:lnTo>
                    <a:pt x="767" y="112"/>
                  </a:lnTo>
                  <a:lnTo>
                    <a:pt x="749" y="115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0" y="92"/>
                  </a:lnTo>
                  <a:lnTo>
                    <a:pt x="2" y="75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0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11" name="Group 1310"/>
          <p:cNvGrpSpPr/>
          <p:nvPr/>
        </p:nvGrpSpPr>
        <p:grpSpPr>
          <a:xfrm>
            <a:off x="10031222" y="5786874"/>
            <a:ext cx="539750" cy="536575"/>
            <a:chOff x="10052050" y="5786438"/>
            <a:chExt cx="539750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04" name="Freeform 672"/>
            <p:cNvSpPr>
              <a:spLocks noEditPoints="1"/>
            </p:cNvSpPr>
            <p:nvPr/>
          </p:nvSpPr>
          <p:spPr bwMode="auto">
            <a:xfrm>
              <a:off x="10052050" y="5786438"/>
              <a:ext cx="539750" cy="536575"/>
            </a:xfrm>
            <a:custGeom>
              <a:avLst/>
              <a:gdLst>
                <a:gd name="T0" fmla="*/ 1371 w 3402"/>
                <a:gd name="T1" fmla="*/ 144 h 3382"/>
                <a:gd name="T2" fmla="*/ 1001 w 3402"/>
                <a:gd name="T3" fmla="*/ 266 h 3382"/>
                <a:gd name="T4" fmla="*/ 678 w 3402"/>
                <a:gd name="T5" fmla="*/ 473 h 3382"/>
                <a:gd name="T6" fmla="*/ 416 w 3402"/>
                <a:gd name="T7" fmla="*/ 749 h 3382"/>
                <a:gd name="T8" fmla="*/ 228 w 3402"/>
                <a:gd name="T9" fmla="*/ 1083 h 3382"/>
                <a:gd name="T10" fmla="*/ 128 w 3402"/>
                <a:gd name="T11" fmla="*/ 1461 h 3382"/>
                <a:gd name="T12" fmla="*/ 128 w 3402"/>
                <a:gd name="T13" fmla="*/ 1864 h 3382"/>
                <a:gd name="T14" fmla="*/ 228 w 3402"/>
                <a:gd name="T15" fmla="*/ 2242 h 3382"/>
                <a:gd name="T16" fmla="*/ 416 w 3402"/>
                <a:gd name="T17" fmla="*/ 2576 h 3382"/>
                <a:gd name="T18" fmla="*/ 678 w 3402"/>
                <a:gd name="T19" fmla="*/ 2852 h 3382"/>
                <a:gd name="T20" fmla="*/ 1001 w 3402"/>
                <a:gd name="T21" fmla="*/ 3058 h 3382"/>
                <a:gd name="T22" fmla="*/ 1371 w 3402"/>
                <a:gd name="T23" fmla="*/ 3181 h 3382"/>
                <a:gd name="T24" fmla="*/ 1775 w 3402"/>
                <a:gd name="T25" fmla="*/ 3206 h 3382"/>
                <a:gd name="T26" fmla="*/ 2164 w 3402"/>
                <a:gd name="T27" fmla="*/ 3131 h 3382"/>
                <a:gd name="T28" fmla="*/ 2513 w 3402"/>
                <a:gd name="T29" fmla="*/ 2965 h 3382"/>
                <a:gd name="T30" fmla="*/ 2806 w 3402"/>
                <a:gd name="T31" fmla="*/ 2721 h 3382"/>
                <a:gd name="T32" fmla="*/ 3033 w 3402"/>
                <a:gd name="T33" fmla="*/ 2415 h 3382"/>
                <a:gd name="T34" fmla="*/ 3178 w 3402"/>
                <a:gd name="T35" fmla="*/ 2058 h 3382"/>
                <a:gd name="T36" fmla="*/ 3230 w 3402"/>
                <a:gd name="T37" fmla="*/ 1662 h 3382"/>
                <a:gd name="T38" fmla="*/ 3178 w 3402"/>
                <a:gd name="T39" fmla="*/ 1267 h 3382"/>
                <a:gd name="T40" fmla="*/ 3033 w 3402"/>
                <a:gd name="T41" fmla="*/ 910 h 3382"/>
                <a:gd name="T42" fmla="*/ 2806 w 3402"/>
                <a:gd name="T43" fmla="*/ 602 h 3382"/>
                <a:gd name="T44" fmla="*/ 2513 w 3402"/>
                <a:gd name="T45" fmla="*/ 360 h 3382"/>
                <a:gd name="T46" fmla="*/ 2164 w 3402"/>
                <a:gd name="T47" fmla="*/ 194 h 3382"/>
                <a:gd name="T48" fmla="*/ 1775 w 3402"/>
                <a:gd name="T49" fmla="*/ 119 h 3382"/>
                <a:gd name="T50" fmla="*/ 1882 w 3402"/>
                <a:gd name="T51" fmla="*/ 13 h 3382"/>
                <a:gd name="T52" fmla="*/ 2276 w 3402"/>
                <a:gd name="T53" fmla="*/ 112 h 3382"/>
                <a:gd name="T54" fmla="*/ 2627 w 3402"/>
                <a:gd name="T55" fmla="*/ 298 h 3382"/>
                <a:gd name="T56" fmla="*/ 2923 w 3402"/>
                <a:gd name="T57" fmla="*/ 559 h 3382"/>
                <a:gd name="T58" fmla="*/ 3148 w 3402"/>
                <a:gd name="T59" fmla="*/ 881 h 3382"/>
                <a:gd name="T60" fmla="*/ 3294 w 3402"/>
                <a:gd name="T61" fmla="*/ 1253 h 3382"/>
                <a:gd name="T62" fmla="*/ 3344 w 3402"/>
                <a:gd name="T63" fmla="*/ 1662 h 3382"/>
                <a:gd name="T64" fmla="*/ 3297 w 3402"/>
                <a:gd name="T65" fmla="*/ 2059 h 3382"/>
                <a:gd name="T66" fmla="*/ 3160 w 3402"/>
                <a:gd name="T67" fmla="*/ 2420 h 3382"/>
                <a:gd name="T68" fmla="*/ 2947 w 3402"/>
                <a:gd name="T69" fmla="*/ 2736 h 3382"/>
                <a:gd name="T70" fmla="*/ 2886 w 3402"/>
                <a:gd name="T71" fmla="*/ 2862 h 3382"/>
                <a:gd name="T72" fmla="*/ 2956 w 3402"/>
                <a:gd name="T73" fmla="*/ 3054 h 3382"/>
                <a:gd name="T74" fmla="*/ 3098 w 3402"/>
                <a:gd name="T75" fmla="*/ 3196 h 3382"/>
                <a:gd name="T76" fmla="*/ 3291 w 3402"/>
                <a:gd name="T77" fmla="*/ 3264 h 3382"/>
                <a:gd name="T78" fmla="*/ 3391 w 3402"/>
                <a:gd name="T79" fmla="*/ 3290 h 3382"/>
                <a:gd name="T80" fmla="*/ 3391 w 3402"/>
                <a:gd name="T81" fmla="*/ 3358 h 3382"/>
                <a:gd name="T82" fmla="*/ 3284 w 3402"/>
                <a:gd name="T83" fmla="*/ 3379 h 3382"/>
                <a:gd name="T84" fmla="*/ 3066 w 3402"/>
                <a:gd name="T85" fmla="*/ 3309 h 3382"/>
                <a:gd name="T86" fmla="*/ 2895 w 3402"/>
                <a:gd name="T87" fmla="*/ 3165 h 3382"/>
                <a:gd name="T88" fmla="*/ 2791 w 3402"/>
                <a:gd name="T89" fmla="*/ 2965 h 3382"/>
                <a:gd name="T90" fmla="*/ 2540 w 3402"/>
                <a:gd name="T91" fmla="*/ 3082 h 3382"/>
                <a:gd name="T92" fmla="*/ 2179 w 3402"/>
                <a:gd name="T93" fmla="*/ 3246 h 3382"/>
                <a:gd name="T94" fmla="*/ 1777 w 3402"/>
                <a:gd name="T95" fmla="*/ 3321 h 3382"/>
                <a:gd name="T96" fmla="*/ 1361 w 3402"/>
                <a:gd name="T97" fmla="*/ 3295 h 3382"/>
                <a:gd name="T98" fmla="*/ 976 w 3402"/>
                <a:gd name="T99" fmla="*/ 3173 h 3382"/>
                <a:gd name="T100" fmla="*/ 638 w 3402"/>
                <a:gd name="T101" fmla="*/ 2967 h 3382"/>
                <a:gd name="T102" fmla="*/ 359 w 3402"/>
                <a:gd name="T103" fmla="*/ 2690 h 3382"/>
                <a:gd name="T104" fmla="*/ 152 w 3402"/>
                <a:gd name="T105" fmla="*/ 2354 h 3382"/>
                <a:gd name="T106" fmla="*/ 29 w 3402"/>
                <a:gd name="T107" fmla="*/ 1971 h 3382"/>
                <a:gd name="T108" fmla="*/ 3 w 3402"/>
                <a:gd name="T109" fmla="*/ 1558 h 3382"/>
                <a:gd name="T110" fmla="*/ 79 w 3402"/>
                <a:gd name="T111" fmla="*/ 1157 h 3382"/>
                <a:gd name="T112" fmla="*/ 245 w 3402"/>
                <a:gd name="T113" fmla="*/ 796 h 3382"/>
                <a:gd name="T114" fmla="*/ 490 w 3402"/>
                <a:gd name="T115" fmla="*/ 488 h 3382"/>
                <a:gd name="T116" fmla="*/ 801 w 3402"/>
                <a:gd name="T117" fmla="*/ 244 h 3382"/>
                <a:gd name="T118" fmla="*/ 1164 w 3402"/>
                <a:gd name="T119" fmla="*/ 79 h 3382"/>
                <a:gd name="T120" fmla="*/ 1566 w 3402"/>
                <a:gd name="T121" fmla="*/ 4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02" h="3382">
                  <a:moveTo>
                    <a:pt x="1672" y="115"/>
                  </a:moveTo>
                  <a:lnTo>
                    <a:pt x="1570" y="119"/>
                  </a:lnTo>
                  <a:lnTo>
                    <a:pt x="1470" y="128"/>
                  </a:lnTo>
                  <a:lnTo>
                    <a:pt x="1371" y="144"/>
                  </a:lnTo>
                  <a:lnTo>
                    <a:pt x="1275" y="166"/>
                  </a:lnTo>
                  <a:lnTo>
                    <a:pt x="1181" y="194"/>
                  </a:lnTo>
                  <a:lnTo>
                    <a:pt x="1089" y="228"/>
                  </a:lnTo>
                  <a:lnTo>
                    <a:pt x="1001" y="266"/>
                  </a:lnTo>
                  <a:lnTo>
                    <a:pt x="915" y="311"/>
                  </a:lnTo>
                  <a:lnTo>
                    <a:pt x="832" y="360"/>
                  </a:lnTo>
                  <a:lnTo>
                    <a:pt x="754" y="414"/>
                  </a:lnTo>
                  <a:lnTo>
                    <a:pt x="678" y="473"/>
                  </a:lnTo>
                  <a:lnTo>
                    <a:pt x="606" y="535"/>
                  </a:lnTo>
                  <a:lnTo>
                    <a:pt x="538" y="602"/>
                  </a:lnTo>
                  <a:lnTo>
                    <a:pt x="475" y="674"/>
                  </a:lnTo>
                  <a:lnTo>
                    <a:pt x="416" y="749"/>
                  </a:lnTo>
                  <a:lnTo>
                    <a:pt x="362" y="828"/>
                  </a:lnTo>
                  <a:lnTo>
                    <a:pt x="313" y="910"/>
                  </a:lnTo>
                  <a:lnTo>
                    <a:pt x="268" y="995"/>
                  </a:lnTo>
                  <a:lnTo>
                    <a:pt x="228" y="1083"/>
                  </a:lnTo>
                  <a:lnTo>
                    <a:pt x="195" y="1174"/>
                  </a:lnTo>
                  <a:lnTo>
                    <a:pt x="167" y="1267"/>
                  </a:lnTo>
                  <a:lnTo>
                    <a:pt x="145" y="1363"/>
                  </a:lnTo>
                  <a:lnTo>
                    <a:pt x="128" y="1461"/>
                  </a:lnTo>
                  <a:lnTo>
                    <a:pt x="119" y="1561"/>
                  </a:lnTo>
                  <a:lnTo>
                    <a:pt x="116" y="1662"/>
                  </a:lnTo>
                  <a:lnTo>
                    <a:pt x="119" y="1764"/>
                  </a:lnTo>
                  <a:lnTo>
                    <a:pt x="128" y="1864"/>
                  </a:lnTo>
                  <a:lnTo>
                    <a:pt x="145" y="1962"/>
                  </a:lnTo>
                  <a:lnTo>
                    <a:pt x="167" y="2058"/>
                  </a:lnTo>
                  <a:lnTo>
                    <a:pt x="195" y="2151"/>
                  </a:lnTo>
                  <a:lnTo>
                    <a:pt x="228" y="2242"/>
                  </a:lnTo>
                  <a:lnTo>
                    <a:pt x="268" y="2330"/>
                  </a:lnTo>
                  <a:lnTo>
                    <a:pt x="313" y="2415"/>
                  </a:lnTo>
                  <a:lnTo>
                    <a:pt x="362" y="2497"/>
                  </a:lnTo>
                  <a:lnTo>
                    <a:pt x="416" y="2576"/>
                  </a:lnTo>
                  <a:lnTo>
                    <a:pt x="475" y="2650"/>
                  </a:lnTo>
                  <a:lnTo>
                    <a:pt x="538" y="2721"/>
                  </a:lnTo>
                  <a:lnTo>
                    <a:pt x="606" y="2789"/>
                  </a:lnTo>
                  <a:lnTo>
                    <a:pt x="678" y="2852"/>
                  </a:lnTo>
                  <a:lnTo>
                    <a:pt x="754" y="2911"/>
                  </a:lnTo>
                  <a:lnTo>
                    <a:pt x="832" y="2965"/>
                  </a:lnTo>
                  <a:lnTo>
                    <a:pt x="915" y="3014"/>
                  </a:lnTo>
                  <a:lnTo>
                    <a:pt x="1001" y="3058"/>
                  </a:lnTo>
                  <a:lnTo>
                    <a:pt x="1089" y="3097"/>
                  </a:lnTo>
                  <a:lnTo>
                    <a:pt x="1181" y="3131"/>
                  </a:lnTo>
                  <a:lnTo>
                    <a:pt x="1275" y="3158"/>
                  </a:lnTo>
                  <a:lnTo>
                    <a:pt x="1371" y="3181"/>
                  </a:lnTo>
                  <a:lnTo>
                    <a:pt x="1470" y="3197"/>
                  </a:lnTo>
                  <a:lnTo>
                    <a:pt x="1570" y="3206"/>
                  </a:lnTo>
                  <a:lnTo>
                    <a:pt x="1672" y="3209"/>
                  </a:lnTo>
                  <a:lnTo>
                    <a:pt x="1775" y="3206"/>
                  </a:lnTo>
                  <a:lnTo>
                    <a:pt x="1875" y="3197"/>
                  </a:lnTo>
                  <a:lnTo>
                    <a:pt x="1973" y="3181"/>
                  </a:lnTo>
                  <a:lnTo>
                    <a:pt x="2070" y="3158"/>
                  </a:lnTo>
                  <a:lnTo>
                    <a:pt x="2164" y="3131"/>
                  </a:lnTo>
                  <a:lnTo>
                    <a:pt x="2256" y="3097"/>
                  </a:lnTo>
                  <a:lnTo>
                    <a:pt x="2344" y="3058"/>
                  </a:lnTo>
                  <a:lnTo>
                    <a:pt x="2430" y="3014"/>
                  </a:lnTo>
                  <a:lnTo>
                    <a:pt x="2513" y="2965"/>
                  </a:lnTo>
                  <a:lnTo>
                    <a:pt x="2592" y="2911"/>
                  </a:lnTo>
                  <a:lnTo>
                    <a:pt x="2667" y="2852"/>
                  </a:lnTo>
                  <a:lnTo>
                    <a:pt x="2738" y="2789"/>
                  </a:lnTo>
                  <a:lnTo>
                    <a:pt x="2806" y="2721"/>
                  </a:lnTo>
                  <a:lnTo>
                    <a:pt x="2870" y="2650"/>
                  </a:lnTo>
                  <a:lnTo>
                    <a:pt x="2929" y="2576"/>
                  </a:lnTo>
                  <a:lnTo>
                    <a:pt x="2984" y="2497"/>
                  </a:lnTo>
                  <a:lnTo>
                    <a:pt x="3033" y="2415"/>
                  </a:lnTo>
                  <a:lnTo>
                    <a:pt x="3077" y="2330"/>
                  </a:lnTo>
                  <a:lnTo>
                    <a:pt x="3116" y="2242"/>
                  </a:lnTo>
                  <a:lnTo>
                    <a:pt x="3151" y="2151"/>
                  </a:lnTo>
                  <a:lnTo>
                    <a:pt x="3178" y="2058"/>
                  </a:lnTo>
                  <a:lnTo>
                    <a:pt x="3201" y="1962"/>
                  </a:lnTo>
                  <a:lnTo>
                    <a:pt x="3217" y="1864"/>
                  </a:lnTo>
                  <a:lnTo>
                    <a:pt x="3227" y="1764"/>
                  </a:lnTo>
                  <a:lnTo>
                    <a:pt x="3230" y="1662"/>
                  </a:lnTo>
                  <a:lnTo>
                    <a:pt x="3227" y="1561"/>
                  </a:lnTo>
                  <a:lnTo>
                    <a:pt x="3217" y="1461"/>
                  </a:lnTo>
                  <a:lnTo>
                    <a:pt x="3201" y="1363"/>
                  </a:lnTo>
                  <a:lnTo>
                    <a:pt x="3178" y="1267"/>
                  </a:lnTo>
                  <a:lnTo>
                    <a:pt x="3151" y="1174"/>
                  </a:lnTo>
                  <a:lnTo>
                    <a:pt x="3116" y="1083"/>
                  </a:lnTo>
                  <a:lnTo>
                    <a:pt x="3077" y="995"/>
                  </a:lnTo>
                  <a:lnTo>
                    <a:pt x="3033" y="910"/>
                  </a:lnTo>
                  <a:lnTo>
                    <a:pt x="2984" y="828"/>
                  </a:lnTo>
                  <a:lnTo>
                    <a:pt x="2929" y="749"/>
                  </a:lnTo>
                  <a:lnTo>
                    <a:pt x="2870" y="674"/>
                  </a:lnTo>
                  <a:lnTo>
                    <a:pt x="2806" y="602"/>
                  </a:lnTo>
                  <a:lnTo>
                    <a:pt x="2738" y="535"/>
                  </a:lnTo>
                  <a:lnTo>
                    <a:pt x="2667" y="473"/>
                  </a:lnTo>
                  <a:lnTo>
                    <a:pt x="2592" y="414"/>
                  </a:lnTo>
                  <a:lnTo>
                    <a:pt x="2513" y="360"/>
                  </a:lnTo>
                  <a:lnTo>
                    <a:pt x="2430" y="311"/>
                  </a:lnTo>
                  <a:lnTo>
                    <a:pt x="2344" y="266"/>
                  </a:lnTo>
                  <a:lnTo>
                    <a:pt x="2256" y="228"/>
                  </a:lnTo>
                  <a:lnTo>
                    <a:pt x="2164" y="194"/>
                  </a:lnTo>
                  <a:lnTo>
                    <a:pt x="2070" y="166"/>
                  </a:lnTo>
                  <a:lnTo>
                    <a:pt x="1973" y="144"/>
                  </a:lnTo>
                  <a:lnTo>
                    <a:pt x="1875" y="128"/>
                  </a:lnTo>
                  <a:lnTo>
                    <a:pt x="1775" y="119"/>
                  </a:lnTo>
                  <a:lnTo>
                    <a:pt x="1672" y="115"/>
                  </a:lnTo>
                  <a:close/>
                  <a:moveTo>
                    <a:pt x="1672" y="0"/>
                  </a:moveTo>
                  <a:lnTo>
                    <a:pt x="1778" y="4"/>
                  </a:lnTo>
                  <a:lnTo>
                    <a:pt x="1882" y="13"/>
                  </a:lnTo>
                  <a:lnTo>
                    <a:pt x="1984" y="29"/>
                  </a:lnTo>
                  <a:lnTo>
                    <a:pt x="2083" y="51"/>
                  </a:lnTo>
                  <a:lnTo>
                    <a:pt x="2181" y="79"/>
                  </a:lnTo>
                  <a:lnTo>
                    <a:pt x="2276" y="112"/>
                  </a:lnTo>
                  <a:lnTo>
                    <a:pt x="2368" y="151"/>
                  </a:lnTo>
                  <a:lnTo>
                    <a:pt x="2458" y="195"/>
                  </a:lnTo>
                  <a:lnTo>
                    <a:pt x="2545" y="244"/>
                  </a:lnTo>
                  <a:lnTo>
                    <a:pt x="2627" y="298"/>
                  </a:lnTo>
                  <a:lnTo>
                    <a:pt x="2706" y="357"/>
                  </a:lnTo>
                  <a:lnTo>
                    <a:pt x="2782" y="421"/>
                  </a:lnTo>
                  <a:lnTo>
                    <a:pt x="2854" y="488"/>
                  </a:lnTo>
                  <a:lnTo>
                    <a:pt x="2923" y="559"/>
                  </a:lnTo>
                  <a:lnTo>
                    <a:pt x="2986" y="634"/>
                  </a:lnTo>
                  <a:lnTo>
                    <a:pt x="3045" y="713"/>
                  </a:lnTo>
                  <a:lnTo>
                    <a:pt x="3099" y="796"/>
                  </a:lnTo>
                  <a:lnTo>
                    <a:pt x="3148" y="881"/>
                  </a:lnTo>
                  <a:lnTo>
                    <a:pt x="3193" y="970"/>
                  </a:lnTo>
                  <a:lnTo>
                    <a:pt x="3232" y="1062"/>
                  </a:lnTo>
                  <a:lnTo>
                    <a:pt x="3266" y="1157"/>
                  </a:lnTo>
                  <a:lnTo>
                    <a:pt x="3294" y="1253"/>
                  </a:lnTo>
                  <a:lnTo>
                    <a:pt x="3315" y="1352"/>
                  </a:lnTo>
                  <a:lnTo>
                    <a:pt x="3332" y="1454"/>
                  </a:lnTo>
                  <a:lnTo>
                    <a:pt x="3341" y="1558"/>
                  </a:lnTo>
                  <a:lnTo>
                    <a:pt x="3344" y="1662"/>
                  </a:lnTo>
                  <a:lnTo>
                    <a:pt x="3342" y="1764"/>
                  </a:lnTo>
                  <a:lnTo>
                    <a:pt x="3333" y="1864"/>
                  </a:lnTo>
                  <a:lnTo>
                    <a:pt x="3318" y="1962"/>
                  </a:lnTo>
                  <a:lnTo>
                    <a:pt x="3297" y="2059"/>
                  </a:lnTo>
                  <a:lnTo>
                    <a:pt x="3271" y="2152"/>
                  </a:lnTo>
                  <a:lnTo>
                    <a:pt x="3239" y="2244"/>
                  </a:lnTo>
                  <a:lnTo>
                    <a:pt x="3202" y="2333"/>
                  </a:lnTo>
                  <a:lnTo>
                    <a:pt x="3160" y="2420"/>
                  </a:lnTo>
                  <a:lnTo>
                    <a:pt x="3114" y="2503"/>
                  </a:lnTo>
                  <a:lnTo>
                    <a:pt x="3063" y="2584"/>
                  </a:lnTo>
                  <a:lnTo>
                    <a:pt x="3007" y="2662"/>
                  </a:lnTo>
                  <a:lnTo>
                    <a:pt x="2947" y="2736"/>
                  </a:lnTo>
                  <a:lnTo>
                    <a:pt x="2883" y="2807"/>
                  </a:lnTo>
                  <a:lnTo>
                    <a:pt x="2883" y="2807"/>
                  </a:lnTo>
                  <a:lnTo>
                    <a:pt x="2884" y="2808"/>
                  </a:lnTo>
                  <a:lnTo>
                    <a:pt x="2886" y="2862"/>
                  </a:lnTo>
                  <a:lnTo>
                    <a:pt x="2896" y="2914"/>
                  </a:lnTo>
                  <a:lnTo>
                    <a:pt x="2911" y="2963"/>
                  </a:lnTo>
                  <a:lnTo>
                    <a:pt x="2930" y="3009"/>
                  </a:lnTo>
                  <a:lnTo>
                    <a:pt x="2956" y="3054"/>
                  </a:lnTo>
                  <a:lnTo>
                    <a:pt x="2985" y="3095"/>
                  </a:lnTo>
                  <a:lnTo>
                    <a:pt x="3019" y="3133"/>
                  </a:lnTo>
                  <a:lnTo>
                    <a:pt x="3056" y="3166"/>
                  </a:lnTo>
                  <a:lnTo>
                    <a:pt x="3098" y="3196"/>
                  </a:lnTo>
                  <a:lnTo>
                    <a:pt x="3142" y="3220"/>
                  </a:lnTo>
                  <a:lnTo>
                    <a:pt x="3189" y="3240"/>
                  </a:lnTo>
                  <a:lnTo>
                    <a:pt x="3239" y="3255"/>
                  </a:lnTo>
                  <a:lnTo>
                    <a:pt x="3291" y="3264"/>
                  </a:lnTo>
                  <a:lnTo>
                    <a:pt x="3344" y="3267"/>
                  </a:lnTo>
                  <a:lnTo>
                    <a:pt x="3364" y="3270"/>
                  </a:lnTo>
                  <a:lnTo>
                    <a:pt x="3379" y="3278"/>
                  </a:lnTo>
                  <a:lnTo>
                    <a:pt x="3391" y="3290"/>
                  </a:lnTo>
                  <a:lnTo>
                    <a:pt x="3400" y="3306"/>
                  </a:lnTo>
                  <a:lnTo>
                    <a:pt x="3402" y="3324"/>
                  </a:lnTo>
                  <a:lnTo>
                    <a:pt x="3400" y="3342"/>
                  </a:lnTo>
                  <a:lnTo>
                    <a:pt x="3391" y="3358"/>
                  </a:lnTo>
                  <a:lnTo>
                    <a:pt x="3379" y="3370"/>
                  </a:lnTo>
                  <a:lnTo>
                    <a:pt x="3364" y="3379"/>
                  </a:lnTo>
                  <a:lnTo>
                    <a:pt x="3344" y="3382"/>
                  </a:lnTo>
                  <a:lnTo>
                    <a:pt x="3284" y="3379"/>
                  </a:lnTo>
                  <a:lnTo>
                    <a:pt x="3227" y="3369"/>
                  </a:lnTo>
                  <a:lnTo>
                    <a:pt x="3171" y="3354"/>
                  </a:lnTo>
                  <a:lnTo>
                    <a:pt x="3116" y="3335"/>
                  </a:lnTo>
                  <a:lnTo>
                    <a:pt x="3066" y="3309"/>
                  </a:lnTo>
                  <a:lnTo>
                    <a:pt x="3018" y="3280"/>
                  </a:lnTo>
                  <a:lnTo>
                    <a:pt x="2973" y="3246"/>
                  </a:lnTo>
                  <a:lnTo>
                    <a:pt x="2931" y="3207"/>
                  </a:lnTo>
                  <a:lnTo>
                    <a:pt x="2895" y="3165"/>
                  </a:lnTo>
                  <a:lnTo>
                    <a:pt x="2862" y="3119"/>
                  </a:lnTo>
                  <a:lnTo>
                    <a:pt x="2833" y="3070"/>
                  </a:lnTo>
                  <a:lnTo>
                    <a:pt x="2809" y="3019"/>
                  </a:lnTo>
                  <a:lnTo>
                    <a:pt x="2791" y="2965"/>
                  </a:lnTo>
                  <a:lnTo>
                    <a:pt x="2778" y="2908"/>
                  </a:lnTo>
                  <a:lnTo>
                    <a:pt x="2702" y="2971"/>
                  </a:lnTo>
                  <a:lnTo>
                    <a:pt x="2623" y="3029"/>
                  </a:lnTo>
                  <a:lnTo>
                    <a:pt x="2540" y="3082"/>
                  </a:lnTo>
                  <a:lnTo>
                    <a:pt x="2454" y="3131"/>
                  </a:lnTo>
                  <a:lnTo>
                    <a:pt x="2365" y="3174"/>
                  </a:lnTo>
                  <a:lnTo>
                    <a:pt x="2273" y="3213"/>
                  </a:lnTo>
                  <a:lnTo>
                    <a:pt x="2179" y="3246"/>
                  </a:lnTo>
                  <a:lnTo>
                    <a:pt x="2081" y="3273"/>
                  </a:lnTo>
                  <a:lnTo>
                    <a:pt x="1982" y="3296"/>
                  </a:lnTo>
                  <a:lnTo>
                    <a:pt x="1881" y="3312"/>
                  </a:lnTo>
                  <a:lnTo>
                    <a:pt x="1777" y="3321"/>
                  </a:lnTo>
                  <a:lnTo>
                    <a:pt x="1672" y="3324"/>
                  </a:lnTo>
                  <a:lnTo>
                    <a:pt x="1566" y="3321"/>
                  </a:lnTo>
                  <a:lnTo>
                    <a:pt x="1462" y="3310"/>
                  </a:lnTo>
                  <a:lnTo>
                    <a:pt x="1361" y="3295"/>
                  </a:lnTo>
                  <a:lnTo>
                    <a:pt x="1261" y="3273"/>
                  </a:lnTo>
                  <a:lnTo>
                    <a:pt x="1164" y="3246"/>
                  </a:lnTo>
                  <a:lnTo>
                    <a:pt x="1068" y="3212"/>
                  </a:lnTo>
                  <a:lnTo>
                    <a:pt x="976" y="3173"/>
                  </a:lnTo>
                  <a:lnTo>
                    <a:pt x="886" y="3129"/>
                  </a:lnTo>
                  <a:lnTo>
                    <a:pt x="801" y="3080"/>
                  </a:lnTo>
                  <a:lnTo>
                    <a:pt x="717" y="3025"/>
                  </a:lnTo>
                  <a:lnTo>
                    <a:pt x="638" y="2967"/>
                  </a:lnTo>
                  <a:lnTo>
                    <a:pt x="562" y="2904"/>
                  </a:lnTo>
                  <a:lnTo>
                    <a:pt x="490" y="2837"/>
                  </a:lnTo>
                  <a:lnTo>
                    <a:pt x="422" y="2765"/>
                  </a:lnTo>
                  <a:lnTo>
                    <a:pt x="359" y="2690"/>
                  </a:lnTo>
                  <a:lnTo>
                    <a:pt x="300" y="2611"/>
                  </a:lnTo>
                  <a:lnTo>
                    <a:pt x="245" y="2529"/>
                  </a:lnTo>
                  <a:lnTo>
                    <a:pt x="196" y="2443"/>
                  </a:lnTo>
                  <a:lnTo>
                    <a:pt x="152" y="2354"/>
                  </a:lnTo>
                  <a:lnTo>
                    <a:pt x="112" y="2262"/>
                  </a:lnTo>
                  <a:lnTo>
                    <a:pt x="79" y="2168"/>
                  </a:lnTo>
                  <a:lnTo>
                    <a:pt x="50" y="2071"/>
                  </a:lnTo>
                  <a:lnTo>
                    <a:pt x="29" y="1971"/>
                  </a:lnTo>
                  <a:lnTo>
                    <a:pt x="13" y="1870"/>
                  </a:lnTo>
                  <a:lnTo>
                    <a:pt x="3" y="1767"/>
                  </a:lnTo>
                  <a:lnTo>
                    <a:pt x="0" y="1662"/>
                  </a:lnTo>
                  <a:lnTo>
                    <a:pt x="3" y="1558"/>
                  </a:lnTo>
                  <a:lnTo>
                    <a:pt x="13" y="1454"/>
                  </a:lnTo>
                  <a:lnTo>
                    <a:pt x="29" y="1352"/>
                  </a:lnTo>
                  <a:lnTo>
                    <a:pt x="50" y="1253"/>
                  </a:lnTo>
                  <a:lnTo>
                    <a:pt x="79" y="1157"/>
                  </a:lnTo>
                  <a:lnTo>
                    <a:pt x="112" y="1062"/>
                  </a:lnTo>
                  <a:lnTo>
                    <a:pt x="152" y="970"/>
                  </a:lnTo>
                  <a:lnTo>
                    <a:pt x="196" y="881"/>
                  </a:lnTo>
                  <a:lnTo>
                    <a:pt x="245" y="796"/>
                  </a:lnTo>
                  <a:lnTo>
                    <a:pt x="300" y="713"/>
                  </a:lnTo>
                  <a:lnTo>
                    <a:pt x="359" y="634"/>
                  </a:lnTo>
                  <a:lnTo>
                    <a:pt x="422" y="559"/>
                  </a:lnTo>
                  <a:lnTo>
                    <a:pt x="490" y="488"/>
                  </a:lnTo>
                  <a:lnTo>
                    <a:pt x="562" y="421"/>
                  </a:lnTo>
                  <a:lnTo>
                    <a:pt x="638" y="357"/>
                  </a:lnTo>
                  <a:lnTo>
                    <a:pt x="717" y="298"/>
                  </a:lnTo>
                  <a:lnTo>
                    <a:pt x="801" y="244"/>
                  </a:lnTo>
                  <a:lnTo>
                    <a:pt x="886" y="195"/>
                  </a:lnTo>
                  <a:lnTo>
                    <a:pt x="976" y="151"/>
                  </a:lnTo>
                  <a:lnTo>
                    <a:pt x="1068" y="112"/>
                  </a:lnTo>
                  <a:lnTo>
                    <a:pt x="1164" y="79"/>
                  </a:lnTo>
                  <a:lnTo>
                    <a:pt x="1261" y="51"/>
                  </a:lnTo>
                  <a:lnTo>
                    <a:pt x="1361" y="29"/>
                  </a:lnTo>
                  <a:lnTo>
                    <a:pt x="1462" y="13"/>
                  </a:lnTo>
                  <a:lnTo>
                    <a:pt x="1566" y="4"/>
                  </a:lnTo>
                  <a:lnTo>
                    <a:pt x="16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5" name="Freeform 673"/>
            <p:cNvSpPr>
              <a:spLocks noEditPoints="1"/>
            </p:cNvSpPr>
            <p:nvPr/>
          </p:nvSpPr>
          <p:spPr bwMode="auto">
            <a:xfrm>
              <a:off x="10088563" y="5822950"/>
              <a:ext cx="457200" cy="454025"/>
            </a:xfrm>
            <a:custGeom>
              <a:avLst/>
              <a:gdLst>
                <a:gd name="T0" fmla="*/ 1255 w 2884"/>
                <a:gd name="T1" fmla="*/ 129 h 2866"/>
                <a:gd name="T2" fmla="*/ 989 w 2884"/>
                <a:gd name="T3" fmla="*/ 195 h 2866"/>
                <a:gd name="T4" fmla="*/ 747 w 2884"/>
                <a:gd name="T5" fmla="*/ 311 h 2866"/>
                <a:gd name="T6" fmla="*/ 537 w 2884"/>
                <a:gd name="T7" fmla="*/ 471 h 2866"/>
                <a:gd name="T8" fmla="*/ 362 w 2884"/>
                <a:gd name="T9" fmla="*/ 669 h 2866"/>
                <a:gd name="T10" fmla="*/ 229 w 2884"/>
                <a:gd name="T11" fmla="*/ 900 h 2866"/>
                <a:gd name="T12" fmla="*/ 145 w 2884"/>
                <a:gd name="T13" fmla="*/ 1156 h 2866"/>
                <a:gd name="T14" fmla="*/ 116 w 2884"/>
                <a:gd name="T15" fmla="*/ 1433 h 2866"/>
                <a:gd name="T16" fmla="*/ 145 w 2884"/>
                <a:gd name="T17" fmla="*/ 1709 h 2866"/>
                <a:gd name="T18" fmla="*/ 229 w 2884"/>
                <a:gd name="T19" fmla="*/ 1967 h 2866"/>
                <a:gd name="T20" fmla="*/ 362 w 2884"/>
                <a:gd name="T21" fmla="*/ 2197 h 2866"/>
                <a:gd name="T22" fmla="*/ 537 w 2884"/>
                <a:gd name="T23" fmla="*/ 2395 h 2866"/>
                <a:gd name="T24" fmla="*/ 747 w 2884"/>
                <a:gd name="T25" fmla="*/ 2556 h 2866"/>
                <a:gd name="T26" fmla="*/ 989 w 2884"/>
                <a:gd name="T27" fmla="*/ 2672 h 2866"/>
                <a:gd name="T28" fmla="*/ 1255 w 2884"/>
                <a:gd name="T29" fmla="*/ 2738 h 2866"/>
                <a:gd name="T30" fmla="*/ 1536 w 2884"/>
                <a:gd name="T31" fmla="*/ 2749 h 2866"/>
                <a:gd name="T32" fmla="*/ 1809 w 2884"/>
                <a:gd name="T33" fmla="*/ 2700 h 2866"/>
                <a:gd name="T34" fmla="*/ 2060 w 2884"/>
                <a:gd name="T35" fmla="*/ 2600 h 2866"/>
                <a:gd name="T36" fmla="*/ 2281 w 2884"/>
                <a:gd name="T37" fmla="*/ 2454 h 2866"/>
                <a:gd name="T38" fmla="*/ 2469 w 2884"/>
                <a:gd name="T39" fmla="*/ 2267 h 2866"/>
                <a:gd name="T40" fmla="*/ 2617 w 2884"/>
                <a:gd name="T41" fmla="*/ 2047 h 2866"/>
                <a:gd name="T42" fmla="*/ 2717 w 2884"/>
                <a:gd name="T43" fmla="*/ 1798 h 2866"/>
                <a:gd name="T44" fmla="*/ 2765 w 2884"/>
                <a:gd name="T45" fmla="*/ 1528 h 2866"/>
                <a:gd name="T46" fmla="*/ 2756 w 2884"/>
                <a:gd name="T47" fmla="*/ 1247 h 2866"/>
                <a:gd name="T48" fmla="*/ 2689 w 2884"/>
                <a:gd name="T49" fmla="*/ 983 h 2866"/>
                <a:gd name="T50" fmla="*/ 2573 w 2884"/>
                <a:gd name="T51" fmla="*/ 744 h 2866"/>
                <a:gd name="T52" fmla="*/ 2411 w 2884"/>
                <a:gd name="T53" fmla="*/ 533 h 2866"/>
                <a:gd name="T54" fmla="*/ 2211 w 2884"/>
                <a:gd name="T55" fmla="*/ 360 h 2866"/>
                <a:gd name="T56" fmla="*/ 1979 w 2884"/>
                <a:gd name="T57" fmla="*/ 228 h 2866"/>
                <a:gd name="T58" fmla="*/ 1721 w 2884"/>
                <a:gd name="T59" fmla="*/ 145 h 2866"/>
                <a:gd name="T60" fmla="*/ 1442 w 2884"/>
                <a:gd name="T61" fmla="*/ 115 h 2866"/>
                <a:gd name="T62" fmla="*/ 1638 w 2884"/>
                <a:gd name="T63" fmla="*/ 14 h 2866"/>
                <a:gd name="T64" fmla="*/ 1915 w 2884"/>
                <a:gd name="T65" fmla="*/ 80 h 2866"/>
                <a:gd name="T66" fmla="*/ 2169 w 2884"/>
                <a:gd name="T67" fmla="*/ 196 h 2866"/>
                <a:gd name="T68" fmla="*/ 2394 w 2884"/>
                <a:gd name="T69" fmla="*/ 358 h 2866"/>
                <a:gd name="T70" fmla="*/ 2583 w 2884"/>
                <a:gd name="T71" fmla="*/ 559 h 2866"/>
                <a:gd name="T72" fmla="*/ 2731 w 2884"/>
                <a:gd name="T73" fmla="*/ 791 h 2866"/>
                <a:gd name="T74" fmla="*/ 2833 w 2884"/>
                <a:gd name="T75" fmla="*/ 1053 h 2866"/>
                <a:gd name="T76" fmla="*/ 2881 w 2884"/>
                <a:gd name="T77" fmla="*/ 1335 h 2866"/>
                <a:gd name="T78" fmla="*/ 2871 w 2884"/>
                <a:gd name="T79" fmla="*/ 1627 h 2866"/>
                <a:gd name="T80" fmla="*/ 2805 w 2884"/>
                <a:gd name="T81" fmla="*/ 1903 h 2866"/>
                <a:gd name="T82" fmla="*/ 2687 w 2884"/>
                <a:gd name="T83" fmla="*/ 2156 h 2866"/>
                <a:gd name="T84" fmla="*/ 2525 w 2884"/>
                <a:gd name="T85" fmla="*/ 2378 h 2866"/>
                <a:gd name="T86" fmla="*/ 2323 w 2884"/>
                <a:gd name="T87" fmla="*/ 2567 h 2866"/>
                <a:gd name="T88" fmla="*/ 2088 w 2884"/>
                <a:gd name="T89" fmla="*/ 2715 h 2866"/>
                <a:gd name="T90" fmla="*/ 1825 w 2884"/>
                <a:gd name="T91" fmla="*/ 2815 h 2866"/>
                <a:gd name="T92" fmla="*/ 1541 w 2884"/>
                <a:gd name="T93" fmla="*/ 2862 h 2866"/>
                <a:gd name="T94" fmla="*/ 1247 w 2884"/>
                <a:gd name="T95" fmla="*/ 2853 h 2866"/>
                <a:gd name="T96" fmla="*/ 969 w 2884"/>
                <a:gd name="T97" fmla="*/ 2787 h 2866"/>
                <a:gd name="T98" fmla="*/ 715 w 2884"/>
                <a:gd name="T99" fmla="*/ 2670 h 2866"/>
                <a:gd name="T100" fmla="*/ 490 w 2884"/>
                <a:gd name="T101" fmla="*/ 2508 h 2866"/>
                <a:gd name="T102" fmla="*/ 301 w 2884"/>
                <a:gd name="T103" fmla="*/ 2308 h 2866"/>
                <a:gd name="T104" fmla="*/ 153 w 2884"/>
                <a:gd name="T105" fmla="*/ 2074 h 2866"/>
                <a:gd name="T106" fmla="*/ 52 w 2884"/>
                <a:gd name="T107" fmla="*/ 1814 h 2866"/>
                <a:gd name="T108" fmla="*/ 3 w 2884"/>
                <a:gd name="T109" fmla="*/ 1531 h 2866"/>
                <a:gd name="T110" fmla="*/ 13 w 2884"/>
                <a:gd name="T111" fmla="*/ 1239 h 2866"/>
                <a:gd name="T112" fmla="*/ 80 w 2884"/>
                <a:gd name="T113" fmla="*/ 963 h 2866"/>
                <a:gd name="T114" fmla="*/ 197 w 2884"/>
                <a:gd name="T115" fmla="*/ 711 h 2866"/>
                <a:gd name="T116" fmla="*/ 360 w 2884"/>
                <a:gd name="T117" fmla="*/ 487 h 2866"/>
                <a:gd name="T118" fmla="*/ 562 w 2884"/>
                <a:gd name="T119" fmla="*/ 299 h 2866"/>
                <a:gd name="T120" fmla="*/ 797 w 2884"/>
                <a:gd name="T121" fmla="*/ 152 h 2866"/>
                <a:gd name="T122" fmla="*/ 1059 w 2884"/>
                <a:gd name="T123" fmla="*/ 52 h 2866"/>
                <a:gd name="T124" fmla="*/ 1344 w 2884"/>
                <a:gd name="T125" fmla="*/ 3 h 2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84" h="2866">
                  <a:moveTo>
                    <a:pt x="1442" y="115"/>
                  </a:moveTo>
                  <a:lnTo>
                    <a:pt x="1348" y="118"/>
                  </a:lnTo>
                  <a:lnTo>
                    <a:pt x="1255" y="129"/>
                  </a:lnTo>
                  <a:lnTo>
                    <a:pt x="1164" y="145"/>
                  </a:lnTo>
                  <a:lnTo>
                    <a:pt x="1075" y="166"/>
                  </a:lnTo>
                  <a:lnTo>
                    <a:pt x="989" y="195"/>
                  </a:lnTo>
                  <a:lnTo>
                    <a:pt x="906" y="228"/>
                  </a:lnTo>
                  <a:lnTo>
                    <a:pt x="826" y="267"/>
                  </a:lnTo>
                  <a:lnTo>
                    <a:pt x="747" y="311"/>
                  </a:lnTo>
                  <a:lnTo>
                    <a:pt x="674" y="360"/>
                  </a:lnTo>
                  <a:lnTo>
                    <a:pt x="603" y="413"/>
                  </a:lnTo>
                  <a:lnTo>
                    <a:pt x="537" y="471"/>
                  </a:lnTo>
                  <a:lnTo>
                    <a:pt x="474" y="533"/>
                  </a:lnTo>
                  <a:lnTo>
                    <a:pt x="416" y="600"/>
                  </a:lnTo>
                  <a:lnTo>
                    <a:pt x="362" y="669"/>
                  </a:lnTo>
                  <a:lnTo>
                    <a:pt x="313" y="744"/>
                  </a:lnTo>
                  <a:lnTo>
                    <a:pt x="268" y="820"/>
                  </a:lnTo>
                  <a:lnTo>
                    <a:pt x="229" y="900"/>
                  </a:lnTo>
                  <a:lnTo>
                    <a:pt x="195" y="983"/>
                  </a:lnTo>
                  <a:lnTo>
                    <a:pt x="167" y="1069"/>
                  </a:lnTo>
                  <a:lnTo>
                    <a:pt x="145" y="1156"/>
                  </a:lnTo>
                  <a:lnTo>
                    <a:pt x="129" y="1247"/>
                  </a:lnTo>
                  <a:lnTo>
                    <a:pt x="119" y="1339"/>
                  </a:lnTo>
                  <a:lnTo>
                    <a:pt x="116" y="1433"/>
                  </a:lnTo>
                  <a:lnTo>
                    <a:pt x="119" y="1528"/>
                  </a:lnTo>
                  <a:lnTo>
                    <a:pt x="129" y="1619"/>
                  </a:lnTo>
                  <a:lnTo>
                    <a:pt x="145" y="1709"/>
                  </a:lnTo>
                  <a:lnTo>
                    <a:pt x="167" y="1798"/>
                  </a:lnTo>
                  <a:lnTo>
                    <a:pt x="195" y="1884"/>
                  </a:lnTo>
                  <a:lnTo>
                    <a:pt x="229" y="1967"/>
                  </a:lnTo>
                  <a:lnTo>
                    <a:pt x="268" y="2047"/>
                  </a:lnTo>
                  <a:lnTo>
                    <a:pt x="313" y="2123"/>
                  </a:lnTo>
                  <a:lnTo>
                    <a:pt x="362" y="2197"/>
                  </a:lnTo>
                  <a:lnTo>
                    <a:pt x="416" y="2267"/>
                  </a:lnTo>
                  <a:lnTo>
                    <a:pt x="474" y="2334"/>
                  </a:lnTo>
                  <a:lnTo>
                    <a:pt x="537" y="2395"/>
                  </a:lnTo>
                  <a:lnTo>
                    <a:pt x="603" y="2454"/>
                  </a:lnTo>
                  <a:lnTo>
                    <a:pt x="674" y="2507"/>
                  </a:lnTo>
                  <a:lnTo>
                    <a:pt x="747" y="2556"/>
                  </a:lnTo>
                  <a:lnTo>
                    <a:pt x="826" y="2600"/>
                  </a:lnTo>
                  <a:lnTo>
                    <a:pt x="906" y="2639"/>
                  </a:lnTo>
                  <a:lnTo>
                    <a:pt x="989" y="2672"/>
                  </a:lnTo>
                  <a:lnTo>
                    <a:pt x="1075" y="2700"/>
                  </a:lnTo>
                  <a:lnTo>
                    <a:pt x="1164" y="2722"/>
                  </a:lnTo>
                  <a:lnTo>
                    <a:pt x="1255" y="2738"/>
                  </a:lnTo>
                  <a:lnTo>
                    <a:pt x="1348" y="2749"/>
                  </a:lnTo>
                  <a:lnTo>
                    <a:pt x="1442" y="2752"/>
                  </a:lnTo>
                  <a:lnTo>
                    <a:pt x="1536" y="2749"/>
                  </a:lnTo>
                  <a:lnTo>
                    <a:pt x="1630" y="2738"/>
                  </a:lnTo>
                  <a:lnTo>
                    <a:pt x="1721" y="2722"/>
                  </a:lnTo>
                  <a:lnTo>
                    <a:pt x="1809" y="2700"/>
                  </a:lnTo>
                  <a:lnTo>
                    <a:pt x="1895" y="2672"/>
                  </a:lnTo>
                  <a:lnTo>
                    <a:pt x="1979" y="2639"/>
                  </a:lnTo>
                  <a:lnTo>
                    <a:pt x="2060" y="2600"/>
                  </a:lnTo>
                  <a:lnTo>
                    <a:pt x="2137" y="2556"/>
                  </a:lnTo>
                  <a:lnTo>
                    <a:pt x="2211" y="2507"/>
                  </a:lnTo>
                  <a:lnTo>
                    <a:pt x="2281" y="2454"/>
                  </a:lnTo>
                  <a:lnTo>
                    <a:pt x="2348" y="2395"/>
                  </a:lnTo>
                  <a:lnTo>
                    <a:pt x="2411" y="2334"/>
                  </a:lnTo>
                  <a:lnTo>
                    <a:pt x="2469" y="2267"/>
                  </a:lnTo>
                  <a:lnTo>
                    <a:pt x="2523" y="2197"/>
                  </a:lnTo>
                  <a:lnTo>
                    <a:pt x="2573" y="2123"/>
                  </a:lnTo>
                  <a:lnTo>
                    <a:pt x="2617" y="2047"/>
                  </a:lnTo>
                  <a:lnTo>
                    <a:pt x="2656" y="1967"/>
                  </a:lnTo>
                  <a:lnTo>
                    <a:pt x="2689" y="1884"/>
                  </a:lnTo>
                  <a:lnTo>
                    <a:pt x="2717" y="1798"/>
                  </a:lnTo>
                  <a:lnTo>
                    <a:pt x="2740" y="1709"/>
                  </a:lnTo>
                  <a:lnTo>
                    <a:pt x="2756" y="1619"/>
                  </a:lnTo>
                  <a:lnTo>
                    <a:pt x="2765" y="1528"/>
                  </a:lnTo>
                  <a:lnTo>
                    <a:pt x="2769" y="1433"/>
                  </a:lnTo>
                  <a:lnTo>
                    <a:pt x="2765" y="1339"/>
                  </a:lnTo>
                  <a:lnTo>
                    <a:pt x="2756" y="1247"/>
                  </a:lnTo>
                  <a:lnTo>
                    <a:pt x="2740" y="1156"/>
                  </a:lnTo>
                  <a:lnTo>
                    <a:pt x="2717" y="1069"/>
                  </a:lnTo>
                  <a:lnTo>
                    <a:pt x="2689" y="983"/>
                  </a:lnTo>
                  <a:lnTo>
                    <a:pt x="2656" y="900"/>
                  </a:lnTo>
                  <a:lnTo>
                    <a:pt x="2617" y="820"/>
                  </a:lnTo>
                  <a:lnTo>
                    <a:pt x="2573" y="744"/>
                  </a:lnTo>
                  <a:lnTo>
                    <a:pt x="2523" y="669"/>
                  </a:lnTo>
                  <a:lnTo>
                    <a:pt x="2469" y="600"/>
                  </a:lnTo>
                  <a:lnTo>
                    <a:pt x="2411" y="533"/>
                  </a:lnTo>
                  <a:lnTo>
                    <a:pt x="2348" y="471"/>
                  </a:lnTo>
                  <a:lnTo>
                    <a:pt x="2281" y="413"/>
                  </a:lnTo>
                  <a:lnTo>
                    <a:pt x="2211" y="360"/>
                  </a:lnTo>
                  <a:lnTo>
                    <a:pt x="2137" y="311"/>
                  </a:lnTo>
                  <a:lnTo>
                    <a:pt x="2060" y="267"/>
                  </a:lnTo>
                  <a:lnTo>
                    <a:pt x="1979" y="228"/>
                  </a:lnTo>
                  <a:lnTo>
                    <a:pt x="1895" y="195"/>
                  </a:lnTo>
                  <a:lnTo>
                    <a:pt x="1809" y="166"/>
                  </a:lnTo>
                  <a:lnTo>
                    <a:pt x="1721" y="145"/>
                  </a:lnTo>
                  <a:lnTo>
                    <a:pt x="1630" y="129"/>
                  </a:lnTo>
                  <a:lnTo>
                    <a:pt x="1536" y="118"/>
                  </a:lnTo>
                  <a:lnTo>
                    <a:pt x="1442" y="115"/>
                  </a:lnTo>
                  <a:close/>
                  <a:moveTo>
                    <a:pt x="1442" y="0"/>
                  </a:moveTo>
                  <a:lnTo>
                    <a:pt x="1541" y="3"/>
                  </a:lnTo>
                  <a:lnTo>
                    <a:pt x="1638" y="14"/>
                  </a:lnTo>
                  <a:lnTo>
                    <a:pt x="1732" y="30"/>
                  </a:lnTo>
                  <a:lnTo>
                    <a:pt x="1825" y="52"/>
                  </a:lnTo>
                  <a:lnTo>
                    <a:pt x="1915" y="80"/>
                  </a:lnTo>
                  <a:lnTo>
                    <a:pt x="2003" y="113"/>
                  </a:lnTo>
                  <a:lnTo>
                    <a:pt x="2088" y="152"/>
                  </a:lnTo>
                  <a:lnTo>
                    <a:pt x="2169" y="196"/>
                  </a:lnTo>
                  <a:lnTo>
                    <a:pt x="2248" y="246"/>
                  </a:lnTo>
                  <a:lnTo>
                    <a:pt x="2323" y="299"/>
                  </a:lnTo>
                  <a:lnTo>
                    <a:pt x="2394" y="358"/>
                  </a:lnTo>
                  <a:lnTo>
                    <a:pt x="2461" y="420"/>
                  </a:lnTo>
                  <a:lnTo>
                    <a:pt x="2525" y="487"/>
                  </a:lnTo>
                  <a:lnTo>
                    <a:pt x="2583" y="559"/>
                  </a:lnTo>
                  <a:lnTo>
                    <a:pt x="2638" y="633"/>
                  </a:lnTo>
                  <a:lnTo>
                    <a:pt x="2687" y="711"/>
                  </a:lnTo>
                  <a:lnTo>
                    <a:pt x="2731" y="791"/>
                  </a:lnTo>
                  <a:lnTo>
                    <a:pt x="2771" y="877"/>
                  </a:lnTo>
                  <a:lnTo>
                    <a:pt x="2805" y="963"/>
                  </a:lnTo>
                  <a:lnTo>
                    <a:pt x="2833" y="1053"/>
                  </a:lnTo>
                  <a:lnTo>
                    <a:pt x="2855" y="1145"/>
                  </a:lnTo>
                  <a:lnTo>
                    <a:pt x="2871" y="1239"/>
                  </a:lnTo>
                  <a:lnTo>
                    <a:pt x="2881" y="1335"/>
                  </a:lnTo>
                  <a:lnTo>
                    <a:pt x="2884" y="1433"/>
                  </a:lnTo>
                  <a:lnTo>
                    <a:pt x="2881" y="1531"/>
                  </a:lnTo>
                  <a:lnTo>
                    <a:pt x="2871" y="1627"/>
                  </a:lnTo>
                  <a:lnTo>
                    <a:pt x="2855" y="1721"/>
                  </a:lnTo>
                  <a:lnTo>
                    <a:pt x="2833" y="1814"/>
                  </a:lnTo>
                  <a:lnTo>
                    <a:pt x="2805" y="1903"/>
                  </a:lnTo>
                  <a:lnTo>
                    <a:pt x="2771" y="1990"/>
                  </a:lnTo>
                  <a:lnTo>
                    <a:pt x="2731" y="2074"/>
                  </a:lnTo>
                  <a:lnTo>
                    <a:pt x="2687" y="2156"/>
                  </a:lnTo>
                  <a:lnTo>
                    <a:pt x="2638" y="2234"/>
                  </a:lnTo>
                  <a:lnTo>
                    <a:pt x="2583" y="2308"/>
                  </a:lnTo>
                  <a:lnTo>
                    <a:pt x="2525" y="2378"/>
                  </a:lnTo>
                  <a:lnTo>
                    <a:pt x="2461" y="2445"/>
                  </a:lnTo>
                  <a:lnTo>
                    <a:pt x="2394" y="2508"/>
                  </a:lnTo>
                  <a:lnTo>
                    <a:pt x="2323" y="2567"/>
                  </a:lnTo>
                  <a:lnTo>
                    <a:pt x="2248" y="2621"/>
                  </a:lnTo>
                  <a:lnTo>
                    <a:pt x="2169" y="2670"/>
                  </a:lnTo>
                  <a:lnTo>
                    <a:pt x="2088" y="2715"/>
                  </a:lnTo>
                  <a:lnTo>
                    <a:pt x="2003" y="2753"/>
                  </a:lnTo>
                  <a:lnTo>
                    <a:pt x="1915" y="2787"/>
                  </a:lnTo>
                  <a:lnTo>
                    <a:pt x="1825" y="2815"/>
                  </a:lnTo>
                  <a:lnTo>
                    <a:pt x="1732" y="2837"/>
                  </a:lnTo>
                  <a:lnTo>
                    <a:pt x="1638" y="2853"/>
                  </a:lnTo>
                  <a:lnTo>
                    <a:pt x="1541" y="2862"/>
                  </a:lnTo>
                  <a:lnTo>
                    <a:pt x="1442" y="2866"/>
                  </a:lnTo>
                  <a:lnTo>
                    <a:pt x="1344" y="2862"/>
                  </a:lnTo>
                  <a:lnTo>
                    <a:pt x="1247" y="2853"/>
                  </a:lnTo>
                  <a:lnTo>
                    <a:pt x="1152" y="2837"/>
                  </a:lnTo>
                  <a:lnTo>
                    <a:pt x="1059" y="2815"/>
                  </a:lnTo>
                  <a:lnTo>
                    <a:pt x="969" y="2787"/>
                  </a:lnTo>
                  <a:lnTo>
                    <a:pt x="881" y="2753"/>
                  </a:lnTo>
                  <a:lnTo>
                    <a:pt x="797" y="2715"/>
                  </a:lnTo>
                  <a:lnTo>
                    <a:pt x="715" y="2670"/>
                  </a:lnTo>
                  <a:lnTo>
                    <a:pt x="637" y="2621"/>
                  </a:lnTo>
                  <a:lnTo>
                    <a:pt x="562" y="2567"/>
                  </a:lnTo>
                  <a:lnTo>
                    <a:pt x="490" y="2508"/>
                  </a:lnTo>
                  <a:lnTo>
                    <a:pt x="423" y="2445"/>
                  </a:lnTo>
                  <a:lnTo>
                    <a:pt x="360" y="2378"/>
                  </a:lnTo>
                  <a:lnTo>
                    <a:pt x="301" y="2308"/>
                  </a:lnTo>
                  <a:lnTo>
                    <a:pt x="246" y="2234"/>
                  </a:lnTo>
                  <a:lnTo>
                    <a:pt x="197" y="2156"/>
                  </a:lnTo>
                  <a:lnTo>
                    <a:pt x="153" y="2074"/>
                  </a:lnTo>
                  <a:lnTo>
                    <a:pt x="114" y="1990"/>
                  </a:lnTo>
                  <a:lnTo>
                    <a:pt x="80" y="1903"/>
                  </a:lnTo>
                  <a:lnTo>
                    <a:pt x="52" y="1814"/>
                  </a:lnTo>
                  <a:lnTo>
                    <a:pt x="30" y="1721"/>
                  </a:lnTo>
                  <a:lnTo>
                    <a:pt x="13" y="1627"/>
                  </a:lnTo>
                  <a:lnTo>
                    <a:pt x="3" y="1531"/>
                  </a:lnTo>
                  <a:lnTo>
                    <a:pt x="0" y="1433"/>
                  </a:lnTo>
                  <a:lnTo>
                    <a:pt x="3" y="1335"/>
                  </a:lnTo>
                  <a:lnTo>
                    <a:pt x="13" y="1239"/>
                  </a:lnTo>
                  <a:lnTo>
                    <a:pt x="30" y="1145"/>
                  </a:lnTo>
                  <a:lnTo>
                    <a:pt x="52" y="1053"/>
                  </a:lnTo>
                  <a:lnTo>
                    <a:pt x="80" y="963"/>
                  </a:lnTo>
                  <a:lnTo>
                    <a:pt x="114" y="877"/>
                  </a:lnTo>
                  <a:lnTo>
                    <a:pt x="153" y="791"/>
                  </a:lnTo>
                  <a:lnTo>
                    <a:pt x="197" y="711"/>
                  </a:lnTo>
                  <a:lnTo>
                    <a:pt x="246" y="633"/>
                  </a:lnTo>
                  <a:lnTo>
                    <a:pt x="301" y="559"/>
                  </a:lnTo>
                  <a:lnTo>
                    <a:pt x="360" y="487"/>
                  </a:lnTo>
                  <a:lnTo>
                    <a:pt x="423" y="420"/>
                  </a:lnTo>
                  <a:lnTo>
                    <a:pt x="490" y="358"/>
                  </a:lnTo>
                  <a:lnTo>
                    <a:pt x="562" y="299"/>
                  </a:lnTo>
                  <a:lnTo>
                    <a:pt x="637" y="246"/>
                  </a:lnTo>
                  <a:lnTo>
                    <a:pt x="715" y="196"/>
                  </a:lnTo>
                  <a:lnTo>
                    <a:pt x="797" y="152"/>
                  </a:lnTo>
                  <a:lnTo>
                    <a:pt x="881" y="113"/>
                  </a:lnTo>
                  <a:lnTo>
                    <a:pt x="969" y="80"/>
                  </a:lnTo>
                  <a:lnTo>
                    <a:pt x="1059" y="52"/>
                  </a:lnTo>
                  <a:lnTo>
                    <a:pt x="1152" y="30"/>
                  </a:lnTo>
                  <a:lnTo>
                    <a:pt x="1247" y="14"/>
                  </a:lnTo>
                  <a:lnTo>
                    <a:pt x="1344" y="3"/>
                  </a:lnTo>
                  <a:lnTo>
                    <a:pt x="14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6" name="Freeform 674"/>
            <p:cNvSpPr>
              <a:spLocks noEditPoints="1"/>
            </p:cNvSpPr>
            <p:nvPr/>
          </p:nvSpPr>
          <p:spPr bwMode="auto">
            <a:xfrm>
              <a:off x="10363200" y="5986463"/>
              <a:ext cx="128588" cy="127000"/>
            </a:xfrm>
            <a:custGeom>
              <a:avLst/>
              <a:gdLst>
                <a:gd name="T0" fmla="*/ 247 w 808"/>
                <a:gd name="T1" fmla="*/ 162 h 803"/>
                <a:gd name="T2" fmla="*/ 208 w 808"/>
                <a:gd name="T3" fmla="*/ 193 h 803"/>
                <a:gd name="T4" fmla="*/ 182 w 808"/>
                <a:gd name="T5" fmla="*/ 220 h 803"/>
                <a:gd name="T6" fmla="*/ 165 w 808"/>
                <a:gd name="T7" fmla="*/ 242 h 803"/>
                <a:gd name="T8" fmla="*/ 138 w 808"/>
                <a:gd name="T9" fmla="*/ 292 h 803"/>
                <a:gd name="T10" fmla="*/ 124 w 808"/>
                <a:gd name="T11" fmla="*/ 335 h 803"/>
                <a:gd name="T12" fmla="*/ 118 w 808"/>
                <a:gd name="T13" fmla="*/ 375 h 803"/>
                <a:gd name="T14" fmla="*/ 121 w 808"/>
                <a:gd name="T15" fmla="*/ 453 h 803"/>
                <a:gd name="T16" fmla="*/ 140 w 808"/>
                <a:gd name="T17" fmla="*/ 517 h 803"/>
                <a:gd name="T18" fmla="*/ 167 w 808"/>
                <a:gd name="T19" fmla="*/ 564 h 803"/>
                <a:gd name="T20" fmla="*/ 196 w 808"/>
                <a:gd name="T21" fmla="*/ 599 h 803"/>
                <a:gd name="T22" fmla="*/ 235 w 808"/>
                <a:gd name="T23" fmla="*/ 632 h 803"/>
                <a:gd name="T24" fmla="*/ 268 w 808"/>
                <a:gd name="T25" fmla="*/ 653 h 803"/>
                <a:gd name="T26" fmla="*/ 326 w 808"/>
                <a:gd name="T27" fmla="*/ 561 h 803"/>
                <a:gd name="T28" fmla="*/ 347 w 808"/>
                <a:gd name="T29" fmla="*/ 401 h 803"/>
                <a:gd name="T30" fmla="*/ 326 w 808"/>
                <a:gd name="T31" fmla="*/ 240 h 803"/>
                <a:gd name="T32" fmla="*/ 404 w 808"/>
                <a:gd name="T33" fmla="*/ 115 h 803"/>
                <a:gd name="T34" fmla="*/ 453 w 808"/>
                <a:gd name="T35" fmla="*/ 284 h 803"/>
                <a:gd name="T36" fmla="*/ 459 w 808"/>
                <a:gd name="T37" fmla="*/ 460 h 803"/>
                <a:gd name="T38" fmla="*/ 424 w 808"/>
                <a:gd name="T39" fmla="*/ 633 h 803"/>
                <a:gd name="T40" fmla="*/ 447 w 808"/>
                <a:gd name="T41" fmla="*/ 685 h 803"/>
                <a:gd name="T42" fmla="*/ 561 w 808"/>
                <a:gd name="T43" fmla="*/ 641 h 803"/>
                <a:gd name="T44" fmla="*/ 647 w 808"/>
                <a:gd name="T45" fmla="*/ 557 h 803"/>
                <a:gd name="T46" fmla="*/ 690 w 808"/>
                <a:gd name="T47" fmla="*/ 443 h 803"/>
                <a:gd name="T48" fmla="*/ 681 w 808"/>
                <a:gd name="T49" fmla="*/ 319 h 803"/>
                <a:gd name="T50" fmla="*/ 622 w 808"/>
                <a:gd name="T51" fmla="*/ 214 h 803"/>
                <a:gd name="T52" fmla="*/ 526 w 808"/>
                <a:gd name="T53" fmla="*/ 141 h 803"/>
                <a:gd name="T54" fmla="*/ 405 w 808"/>
                <a:gd name="T55" fmla="*/ 115 h 803"/>
                <a:gd name="T56" fmla="*/ 455 w 808"/>
                <a:gd name="T57" fmla="*/ 3 h 803"/>
                <a:gd name="T58" fmla="*/ 594 w 808"/>
                <a:gd name="T59" fmla="*/ 48 h 803"/>
                <a:gd name="T60" fmla="*/ 706 w 808"/>
                <a:gd name="T61" fmla="*/ 135 h 803"/>
                <a:gd name="T62" fmla="*/ 781 w 808"/>
                <a:gd name="T63" fmla="*/ 256 h 803"/>
                <a:gd name="T64" fmla="*/ 808 w 808"/>
                <a:gd name="T65" fmla="*/ 401 h 803"/>
                <a:gd name="T66" fmla="*/ 781 w 808"/>
                <a:gd name="T67" fmla="*/ 547 h 803"/>
                <a:gd name="T68" fmla="*/ 706 w 808"/>
                <a:gd name="T69" fmla="*/ 668 h 803"/>
                <a:gd name="T70" fmla="*/ 594 w 808"/>
                <a:gd name="T71" fmla="*/ 755 h 803"/>
                <a:gd name="T72" fmla="*/ 455 w 808"/>
                <a:gd name="T73" fmla="*/ 800 h 803"/>
                <a:gd name="T74" fmla="*/ 348 w 808"/>
                <a:gd name="T75" fmla="*/ 798 h 803"/>
                <a:gd name="T76" fmla="*/ 303 w 808"/>
                <a:gd name="T77" fmla="*/ 789 h 803"/>
                <a:gd name="T78" fmla="*/ 240 w 808"/>
                <a:gd name="T79" fmla="*/ 768 h 803"/>
                <a:gd name="T80" fmla="*/ 182 w 808"/>
                <a:gd name="T81" fmla="*/ 736 h 803"/>
                <a:gd name="T82" fmla="*/ 135 w 808"/>
                <a:gd name="T83" fmla="*/ 699 h 803"/>
                <a:gd name="T84" fmla="*/ 106 w 808"/>
                <a:gd name="T85" fmla="*/ 671 h 803"/>
                <a:gd name="T86" fmla="*/ 82 w 808"/>
                <a:gd name="T87" fmla="*/ 640 h 803"/>
                <a:gd name="T88" fmla="*/ 49 w 808"/>
                <a:gd name="T89" fmla="*/ 592 h 803"/>
                <a:gd name="T90" fmla="*/ 26 w 808"/>
                <a:gd name="T91" fmla="*/ 538 h 803"/>
                <a:gd name="T92" fmla="*/ 14 w 808"/>
                <a:gd name="T93" fmla="*/ 501 h 803"/>
                <a:gd name="T94" fmla="*/ 6 w 808"/>
                <a:gd name="T95" fmla="*/ 463 h 803"/>
                <a:gd name="T96" fmla="*/ 2 w 808"/>
                <a:gd name="T97" fmla="*/ 370 h 803"/>
                <a:gd name="T98" fmla="*/ 14 w 808"/>
                <a:gd name="T99" fmla="*/ 301 h 803"/>
                <a:gd name="T100" fmla="*/ 26 w 808"/>
                <a:gd name="T101" fmla="*/ 264 h 803"/>
                <a:gd name="T102" fmla="*/ 49 w 808"/>
                <a:gd name="T103" fmla="*/ 210 h 803"/>
                <a:gd name="T104" fmla="*/ 82 w 808"/>
                <a:gd name="T105" fmla="*/ 162 h 803"/>
                <a:gd name="T106" fmla="*/ 106 w 808"/>
                <a:gd name="T107" fmla="*/ 131 h 803"/>
                <a:gd name="T108" fmla="*/ 135 w 808"/>
                <a:gd name="T109" fmla="*/ 104 h 803"/>
                <a:gd name="T110" fmla="*/ 182 w 808"/>
                <a:gd name="T111" fmla="*/ 67 h 803"/>
                <a:gd name="T112" fmla="*/ 239 w 808"/>
                <a:gd name="T113" fmla="*/ 36 h 803"/>
                <a:gd name="T114" fmla="*/ 302 w 808"/>
                <a:gd name="T115" fmla="*/ 14 h 803"/>
                <a:gd name="T116" fmla="*/ 348 w 808"/>
                <a:gd name="T117" fmla="*/ 4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08" h="803">
                  <a:moveTo>
                    <a:pt x="289" y="139"/>
                  </a:moveTo>
                  <a:lnTo>
                    <a:pt x="268" y="149"/>
                  </a:lnTo>
                  <a:lnTo>
                    <a:pt x="247" y="162"/>
                  </a:lnTo>
                  <a:lnTo>
                    <a:pt x="241" y="166"/>
                  </a:lnTo>
                  <a:lnTo>
                    <a:pt x="235" y="171"/>
                  </a:lnTo>
                  <a:lnTo>
                    <a:pt x="208" y="193"/>
                  </a:lnTo>
                  <a:lnTo>
                    <a:pt x="201" y="199"/>
                  </a:lnTo>
                  <a:lnTo>
                    <a:pt x="196" y="204"/>
                  </a:lnTo>
                  <a:lnTo>
                    <a:pt x="182" y="220"/>
                  </a:lnTo>
                  <a:lnTo>
                    <a:pt x="169" y="236"/>
                  </a:lnTo>
                  <a:lnTo>
                    <a:pt x="167" y="239"/>
                  </a:lnTo>
                  <a:lnTo>
                    <a:pt x="165" y="242"/>
                  </a:lnTo>
                  <a:lnTo>
                    <a:pt x="152" y="264"/>
                  </a:lnTo>
                  <a:lnTo>
                    <a:pt x="141" y="286"/>
                  </a:lnTo>
                  <a:lnTo>
                    <a:pt x="138" y="292"/>
                  </a:lnTo>
                  <a:lnTo>
                    <a:pt x="136" y="299"/>
                  </a:lnTo>
                  <a:lnTo>
                    <a:pt x="130" y="317"/>
                  </a:lnTo>
                  <a:lnTo>
                    <a:pt x="124" y="335"/>
                  </a:lnTo>
                  <a:lnTo>
                    <a:pt x="123" y="342"/>
                  </a:lnTo>
                  <a:lnTo>
                    <a:pt x="121" y="350"/>
                  </a:lnTo>
                  <a:lnTo>
                    <a:pt x="118" y="375"/>
                  </a:lnTo>
                  <a:lnTo>
                    <a:pt x="116" y="401"/>
                  </a:lnTo>
                  <a:lnTo>
                    <a:pt x="118" y="427"/>
                  </a:lnTo>
                  <a:lnTo>
                    <a:pt x="121" y="453"/>
                  </a:lnTo>
                  <a:lnTo>
                    <a:pt x="124" y="468"/>
                  </a:lnTo>
                  <a:lnTo>
                    <a:pt x="136" y="504"/>
                  </a:lnTo>
                  <a:lnTo>
                    <a:pt x="140" y="517"/>
                  </a:lnTo>
                  <a:lnTo>
                    <a:pt x="152" y="539"/>
                  </a:lnTo>
                  <a:lnTo>
                    <a:pt x="165" y="560"/>
                  </a:lnTo>
                  <a:lnTo>
                    <a:pt x="167" y="564"/>
                  </a:lnTo>
                  <a:lnTo>
                    <a:pt x="169" y="566"/>
                  </a:lnTo>
                  <a:lnTo>
                    <a:pt x="182" y="583"/>
                  </a:lnTo>
                  <a:lnTo>
                    <a:pt x="196" y="599"/>
                  </a:lnTo>
                  <a:lnTo>
                    <a:pt x="201" y="604"/>
                  </a:lnTo>
                  <a:lnTo>
                    <a:pt x="208" y="609"/>
                  </a:lnTo>
                  <a:lnTo>
                    <a:pt x="235" y="632"/>
                  </a:lnTo>
                  <a:lnTo>
                    <a:pt x="241" y="636"/>
                  </a:lnTo>
                  <a:lnTo>
                    <a:pt x="247" y="641"/>
                  </a:lnTo>
                  <a:lnTo>
                    <a:pt x="268" y="653"/>
                  </a:lnTo>
                  <a:lnTo>
                    <a:pt x="289" y="664"/>
                  </a:lnTo>
                  <a:lnTo>
                    <a:pt x="310" y="614"/>
                  </a:lnTo>
                  <a:lnTo>
                    <a:pt x="326" y="561"/>
                  </a:lnTo>
                  <a:lnTo>
                    <a:pt x="337" y="509"/>
                  </a:lnTo>
                  <a:lnTo>
                    <a:pt x="345" y="455"/>
                  </a:lnTo>
                  <a:lnTo>
                    <a:pt x="347" y="401"/>
                  </a:lnTo>
                  <a:lnTo>
                    <a:pt x="345" y="347"/>
                  </a:lnTo>
                  <a:lnTo>
                    <a:pt x="337" y="293"/>
                  </a:lnTo>
                  <a:lnTo>
                    <a:pt x="326" y="240"/>
                  </a:lnTo>
                  <a:lnTo>
                    <a:pt x="310" y="189"/>
                  </a:lnTo>
                  <a:lnTo>
                    <a:pt x="289" y="139"/>
                  </a:lnTo>
                  <a:close/>
                  <a:moveTo>
                    <a:pt x="404" y="115"/>
                  </a:moveTo>
                  <a:lnTo>
                    <a:pt x="424" y="170"/>
                  </a:lnTo>
                  <a:lnTo>
                    <a:pt x="441" y="226"/>
                  </a:lnTo>
                  <a:lnTo>
                    <a:pt x="453" y="284"/>
                  </a:lnTo>
                  <a:lnTo>
                    <a:pt x="459" y="342"/>
                  </a:lnTo>
                  <a:lnTo>
                    <a:pt x="463" y="401"/>
                  </a:lnTo>
                  <a:lnTo>
                    <a:pt x="459" y="460"/>
                  </a:lnTo>
                  <a:lnTo>
                    <a:pt x="453" y="519"/>
                  </a:lnTo>
                  <a:lnTo>
                    <a:pt x="441" y="576"/>
                  </a:lnTo>
                  <a:lnTo>
                    <a:pt x="424" y="633"/>
                  </a:lnTo>
                  <a:lnTo>
                    <a:pt x="404" y="688"/>
                  </a:lnTo>
                  <a:lnTo>
                    <a:pt x="405" y="688"/>
                  </a:lnTo>
                  <a:lnTo>
                    <a:pt x="447" y="685"/>
                  </a:lnTo>
                  <a:lnTo>
                    <a:pt x="487" y="675"/>
                  </a:lnTo>
                  <a:lnTo>
                    <a:pt x="526" y="661"/>
                  </a:lnTo>
                  <a:lnTo>
                    <a:pt x="561" y="641"/>
                  </a:lnTo>
                  <a:lnTo>
                    <a:pt x="593" y="618"/>
                  </a:lnTo>
                  <a:lnTo>
                    <a:pt x="622" y="589"/>
                  </a:lnTo>
                  <a:lnTo>
                    <a:pt x="647" y="557"/>
                  </a:lnTo>
                  <a:lnTo>
                    <a:pt x="666" y="522"/>
                  </a:lnTo>
                  <a:lnTo>
                    <a:pt x="681" y="484"/>
                  </a:lnTo>
                  <a:lnTo>
                    <a:pt x="690" y="443"/>
                  </a:lnTo>
                  <a:lnTo>
                    <a:pt x="693" y="401"/>
                  </a:lnTo>
                  <a:lnTo>
                    <a:pt x="690" y="359"/>
                  </a:lnTo>
                  <a:lnTo>
                    <a:pt x="681" y="319"/>
                  </a:lnTo>
                  <a:lnTo>
                    <a:pt x="666" y="281"/>
                  </a:lnTo>
                  <a:lnTo>
                    <a:pt x="647" y="246"/>
                  </a:lnTo>
                  <a:lnTo>
                    <a:pt x="622" y="214"/>
                  </a:lnTo>
                  <a:lnTo>
                    <a:pt x="593" y="185"/>
                  </a:lnTo>
                  <a:lnTo>
                    <a:pt x="561" y="160"/>
                  </a:lnTo>
                  <a:lnTo>
                    <a:pt x="526" y="141"/>
                  </a:lnTo>
                  <a:lnTo>
                    <a:pt x="487" y="126"/>
                  </a:lnTo>
                  <a:lnTo>
                    <a:pt x="447" y="118"/>
                  </a:lnTo>
                  <a:lnTo>
                    <a:pt x="405" y="115"/>
                  </a:lnTo>
                  <a:lnTo>
                    <a:pt x="404" y="115"/>
                  </a:lnTo>
                  <a:close/>
                  <a:moveTo>
                    <a:pt x="405" y="0"/>
                  </a:moveTo>
                  <a:lnTo>
                    <a:pt x="455" y="3"/>
                  </a:lnTo>
                  <a:lnTo>
                    <a:pt x="503" y="13"/>
                  </a:lnTo>
                  <a:lnTo>
                    <a:pt x="550" y="28"/>
                  </a:lnTo>
                  <a:lnTo>
                    <a:pt x="594" y="48"/>
                  </a:lnTo>
                  <a:lnTo>
                    <a:pt x="635" y="72"/>
                  </a:lnTo>
                  <a:lnTo>
                    <a:pt x="672" y="102"/>
                  </a:lnTo>
                  <a:lnTo>
                    <a:pt x="706" y="135"/>
                  </a:lnTo>
                  <a:lnTo>
                    <a:pt x="736" y="172"/>
                  </a:lnTo>
                  <a:lnTo>
                    <a:pt x="760" y="213"/>
                  </a:lnTo>
                  <a:lnTo>
                    <a:pt x="781" y="256"/>
                  </a:lnTo>
                  <a:lnTo>
                    <a:pt x="796" y="303"/>
                  </a:lnTo>
                  <a:lnTo>
                    <a:pt x="805" y="351"/>
                  </a:lnTo>
                  <a:lnTo>
                    <a:pt x="808" y="401"/>
                  </a:lnTo>
                  <a:lnTo>
                    <a:pt x="805" y="452"/>
                  </a:lnTo>
                  <a:lnTo>
                    <a:pt x="796" y="500"/>
                  </a:lnTo>
                  <a:lnTo>
                    <a:pt x="781" y="547"/>
                  </a:lnTo>
                  <a:lnTo>
                    <a:pt x="760" y="590"/>
                  </a:lnTo>
                  <a:lnTo>
                    <a:pt x="736" y="631"/>
                  </a:lnTo>
                  <a:lnTo>
                    <a:pt x="706" y="668"/>
                  </a:lnTo>
                  <a:lnTo>
                    <a:pt x="672" y="701"/>
                  </a:lnTo>
                  <a:lnTo>
                    <a:pt x="635" y="731"/>
                  </a:lnTo>
                  <a:lnTo>
                    <a:pt x="594" y="755"/>
                  </a:lnTo>
                  <a:lnTo>
                    <a:pt x="550" y="775"/>
                  </a:lnTo>
                  <a:lnTo>
                    <a:pt x="503" y="790"/>
                  </a:lnTo>
                  <a:lnTo>
                    <a:pt x="455" y="800"/>
                  </a:lnTo>
                  <a:lnTo>
                    <a:pt x="405" y="803"/>
                  </a:lnTo>
                  <a:lnTo>
                    <a:pt x="376" y="801"/>
                  </a:lnTo>
                  <a:lnTo>
                    <a:pt x="348" y="798"/>
                  </a:lnTo>
                  <a:lnTo>
                    <a:pt x="347" y="801"/>
                  </a:lnTo>
                  <a:lnTo>
                    <a:pt x="304" y="789"/>
                  </a:lnTo>
                  <a:lnTo>
                    <a:pt x="303" y="789"/>
                  </a:lnTo>
                  <a:lnTo>
                    <a:pt x="302" y="789"/>
                  </a:lnTo>
                  <a:lnTo>
                    <a:pt x="271" y="779"/>
                  </a:lnTo>
                  <a:lnTo>
                    <a:pt x="240" y="768"/>
                  </a:lnTo>
                  <a:lnTo>
                    <a:pt x="238" y="766"/>
                  </a:lnTo>
                  <a:lnTo>
                    <a:pt x="209" y="752"/>
                  </a:lnTo>
                  <a:lnTo>
                    <a:pt x="182" y="736"/>
                  </a:lnTo>
                  <a:lnTo>
                    <a:pt x="181" y="735"/>
                  </a:lnTo>
                  <a:lnTo>
                    <a:pt x="158" y="718"/>
                  </a:lnTo>
                  <a:lnTo>
                    <a:pt x="135" y="699"/>
                  </a:lnTo>
                  <a:lnTo>
                    <a:pt x="131" y="694"/>
                  </a:lnTo>
                  <a:lnTo>
                    <a:pt x="126" y="691"/>
                  </a:lnTo>
                  <a:lnTo>
                    <a:pt x="106" y="671"/>
                  </a:lnTo>
                  <a:lnTo>
                    <a:pt x="89" y="650"/>
                  </a:lnTo>
                  <a:lnTo>
                    <a:pt x="85" y="645"/>
                  </a:lnTo>
                  <a:lnTo>
                    <a:pt x="82" y="640"/>
                  </a:lnTo>
                  <a:lnTo>
                    <a:pt x="64" y="618"/>
                  </a:lnTo>
                  <a:lnTo>
                    <a:pt x="50" y="592"/>
                  </a:lnTo>
                  <a:lnTo>
                    <a:pt x="49" y="592"/>
                  </a:lnTo>
                  <a:lnTo>
                    <a:pt x="49" y="591"/>
                  </a:lnTo>
                  <a:lnTo>
                    <a:pt x="37" y="566"/>
                  </a:lnTo>
                  <a:lnTo>
                    <a:pt x="26" y="538"/>
                  </a:lnTo>
                  <a:lnTo>
                    <a:pt x="24" y="534"/>
                  </a:lnTo>
                  <a:lnTo>
                    <a:pt x="22" y="528"/>
                  </a:lnTo>
                  <a:lnTo>
                    <a:pt x="14" y="501"/>
                  </a:lnTo>
                  <a:lnTo>
                    <a:pt x="8" y="473"/>
                  </a:lnTo>
                  <a:lnTo>
                    <a:pt x="7" y="468"/>
                  </a:lnTo>
                  <a:lnTo>
                    <a:pt x="6" y="463"/>
                  </a:lnTo>
                  <a:lnTo>
                    <a:pt x="2" y="432"/>
                  </a:lnTo>
                  <a:lnTo>
                    <a:pt x="0" y="401"/>
                  </a:lnTo>
                  <a:lnTo>
                    <a:pt x="2" y="370"/>
                  </a:lnTo>
                  <a:lnTo>
                    <a:pt x="6" y="340"/>
                  </a:lnTo>
                  <a:lnTo>
                    <a:pt x="8" y="330"/>
                  </a:lnTo>
                  <a:lnTo>
                    <a:pt x="14" y="301"/>
                  </a:lnTo>
                  <a:lnTo>
                    <a:pt x="22" y="274"/>
                  </a:lnTo>
                  <a:lnTo>
                    <a:pt x="24" y="269"/>
                  </a:lnTo>
                  <a:lnTo>
                    <a:pt x="26" y="264"/>
                  </a:lnTo>
                  <a:lnTo>
                    <a:pt x="37" y="237"/>
                  </a:lnTo>
                  <a:lnTo>
                    <a:pt x="49" y="210"/>
                  </a:lnTo>
                  <a:lnTo>
                    <a:pt x="49" y="210"/>
                  </a:lnTo>
                  <a:lnTo>
                    <a:pt x="50" y="209"/>
                  </a:lnTo>
                  <a:lnTo>
                    <a:pt x="64" y="185"/>
                  </a:lnTo>
                  <a:lnTo>
                    <a:pt x="82" y="162"/>
                  </a:lnTo>
                  <a:lnTo>
                    <a:pt x="85" y="157"/>
                  </a:lnTo>
                  <a:lnTo>
                    <a:pt x="89" y="152"/>
                  </a:lnTo>
                  <a:lnTo>
                    <a:pt x="106" y="131"/>
                  </a:lnTo>
                  <a:lnTo>
                    <a:pt x="126" y="112"/>
                  </a:lnTo>
                  <a:lnTo>
                    <a:pt x="131" y="107"/>
                  </a:lnTo>
                  <a:lnTo>
                    <a:pt x="135" y="104"/>
                  </a:lnTo>
                  <a:lnTo>
                    <a:pt x="156" y="85"/>
                  </a:lnTo>
                  <a:lnTo>
                    <a:pt x="181" y="68"/>
                  </a:lnTo>
                  <a:lnTo>
                    <a:pt x="182" y="67"/>
                  </a:lnTo>
                  <a:lnTo>
                    <a:pt x="209" y="50"/>
                  </a:lnTo>
                  <a:lnTo>
                    <a:pt x="238" y="36"/>
                  </a:lnTo>
                  <a:lnTo>
                    <a:pt x="239" y="36"/>
                  </a:lnTo>
                  <a:lnTo>
                    <a:pt x="240" y="35"/>
                  </a:lnTo>
                  <a:lnTo>
                    <a:pt x="271" y="23"/>
                  </a:lnTo>
                  <a:lnTo>
                    <a:pt x="302" y="14"/>
                  </a:lnTo>
                  <a:lnTo>
                    <a:pt x="304" y="13"/>
                  </a:lnTo>
                  <a:lnTo>
                    <a:pt x="347" y="2"/>
                  </a:lnTo>
                  <a:lnTo>
                    <a:pt x="348" y="4"/>
                  </a:lnTo>
                  <a:lnTo>
                    <a:pt x="376" y="1"/>
                  </a:lnTo>
                  <a:lnTo>
                    <a:pt x="4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7" name="Freeform 675"/>
            <p:cNvSpPr>
              <a:spLocks noEditPoints="1"/>
            </p:cNvSpPr>
            <p:nvPr/>
          </p:nvSpPr>
          <p:spPr bwMode="auto">
            <a:xfrm>
              <a:off x="10144125" y="5986463"/>
              <a:ext cx="127000" cy="127000"/>
            </a:xfrm>
            <a:custGeom>
              <a:avLst/>
              <a:gdLst>
                <a:gd name="T0" fmla="*/ 483 w 808"/>
                <a:gd name="T1" fmla="*/ 240 h 803"/>
                <a:gd name="T2" fmla="*/ 461 w 808"/>
                <a:gd name="T3" fmla="*/ 401 h 803"/>
                <a:gd name="T4" fmla="*/ 483 w 808"/>
                <a:gd name="T5" fmla="*/ 561 h 803"/>
                <a:gd name="T6" fmla="*/ 541 w 808"/>
                <a:gd name="T7" fmla="*/ 653 h 803"/>
                <a:gd name="T8" fmla="*/ 574 w 808"/>
                <a:gd name="T9" fmla="*/ 632 h 803"/>
                <a:gd name="T10" fmla="*/ 607 w 808"/>
                <a:gd name="T11" fmla="*/ 604 h 803"/>
                <a:gd name="T12" fmla="*/ 639 w 808"/>
                <a:gd name="T13" fmla="*/ 566 h 803"/>
                <a:gd name="T14" fmla="*/ 656 w 808"/>
                <a:gd name="T15" fmla="*/ 539 h 803"/>
                <a:gd name="T16" fmla="*/ 679 w 808"/>
                <a:gd name="T17" fmla="*/ 486 h 803"/>
                <a:gd name="T18" fmla="*/ 687 w 808"/>
                <a:gd name="T19" fmla="*/ 453 h 803"/>
                <a:gd name="T20" fmla="*/ 692 w 808"/>
                <a:gd name="T21" fmla="*/ 375 h 803"/>
                <a:gd name="T22" fmla="*/ 684 w 808"/>
                <a:gd name="T23" fmla="*/ 335 h 803"/>
                <a:gd name="T24" fmla="*/ 670 w 808"/>
                <a:gd name="T25" fmla="*/ 292 h 803"/>
                <a:gd name="T26" fmla="*/ 644 w 808"/>
                <a:gd name="T27" fmla="*/ 242 h 803"/>
                <a:gd name="T28" fmla="*/ 602 w 808"/>
                <a:gd name="T29" fmla="*/ 193 h 803"/>
                <a:gd name="T30" fmla="*/ 561 w 808"/>
                <a:gd name="T31" fmla="*/ 162 h 803"/>
                <a:gd name="T32" fmla="*/ 405 w 808"/>
                <a:gd name="T33" fmla="*/ 115 h 803"/>
                <a:gd name="T34" fmla="*/ 283 w 808"/>
                <a:gd name="T35" fmla="*/ 141 h 803"/>
                <a:gd name="T36" fmla="*/ 186 w 808"/>
                <a:gd name="T37" fmla="*/ 214 h 803"/>
                <a:gd name="T38" fmla="*/ 128 w 808"/>
                <a:gd name="T39" fmla="*/ 319 h 803"/>
                <a:gd name="T40" fmla="*/ 119 w 808"/>
                <a:gd name="T41" fmla="*/ 443 h 803"/>
                <a:gd name="T42" fmla="*/ 163 w 808"/>
                <a:gd name="T43" fmla="*/ 557 h 803"/>
                <a:gd name="T44" fmla="*/ 247 w 808"/>
                <a:gd name="T45" fmla="*/ 641 h 803"/>
                <a:gd name="T46" fmla="*/ 362 w 808"/>
                <a:gd name="T47" fmla="*/ 685 h 803"/>
                <a:gd name="T48" fmla="*/ 384 w 808"/>
                <a:gd name="T49" fmla="*/ 633 h 803"/>
                <a:gd name="T50" fmla="*/ 349 w 808"/>
                <a:gd name="T51" fmla="*/ 460 h 803"/>
                <a:gd name="T52" fmla="*/ 356 w 808"/>
                <a:gd name="T53" fmla="*/ 284 h 803"/>
                <a:gd name="T54" fmla="*/ 405 w 808"/>
                <a:gd name="T55" fmla="*/ 115 h 803"/>
                <a:gd name="T56" fmla="*/ 432 w 808"/>
                <a:gd name="T57" fmla="*/ 1 h 803"/>
                <a:gd name="T58" fmla="*/ 505 w 808"/>
                <a:gd name="T59" fmla="*/ 13 h 803"/>
                <a:gd name="T60" fmla="*/ 538 w 808"/>
                <a:gd name="T61" fmla="*/ 23 h 803"/>
                <a:gd name="T62" fmla="*/ 571 w 808"/>
                <a:gd name="T63" fmla="*/ 36 h 803"/>
                <a:gd name="T64" fmla="*/ 628 w 808"/>
                <a:gd name="T65" fmla="*/ 68 h 803"/>
                <a:gd name="T66" fmla="*/ 683 w 808"/>
                <a:gd name="T67" fmla="*/ 112 h 803"/>
                <a:gd name="T68" fmla="*/ 724 w 808"/>
                <a:gd name="T69" fmla="*/ 157 h 803"/>
                <a:gd name="T70" fmla="*/ 759 w 808"/>
                <a:gd name="T71" fmla="*/ 209 h 803"/>
                <a:gd name="T72" fmla="*/ 772 w 808"/>
                <a:gd name="T73" fmla="*/ 237 h 803"/>
                <a:gd name="T74" fmla="*/ 787 w 808"/>
                <a:gd name="T75" fmla="*/ 274 h 803"/>
                <a:gd name="T76" fmla="*/ 803 w 808"/>
                <a:gd name="T77" fmla="*/ 340 h 803"/>
                <a:gd name="T78" fmla="*/ 806 w 808"/>
                <a:gd name="T79" fmla="*/ 432 h 803"/>
                <a:gd name="T80" fmla="*/ 795 w 808"/>
                <a:gd name="T81" fmla="*/ 501 h 803"/>
                <a:gd name="T82" fmla="*/ 784 w 808"/>
                <a:gd name="T83" fmla="*/ 538 h 803"/>
                <a:gd name="T84" fmla="*/ 759 w 808"/>
                <a:gd name="T85" fmla="*/ 592 h 803"/>
                <a:gd name="T86" fmla="*/ 727 w 808"/>
                <a:gd name="T87" fmla="*/ 640 h 803"/>
                <a:gd name="T88" fmla="*/ 702 w 808"/>
                <a:gd name="T89" fmla="*/ 671 h 803"/>
                <a:gd name="T90" fmla="*/ 673 w 808"/>
                <a:gd name="T91" fmla="*/ 699 h 803"/>
                <a:gd name="T92" fmla="*/ 627 w 808"/>
                <a:gd name="T93" fmla="*/ 735 h 803"/>
                <a:gd name="T94" fmla="*/ 571 w 808"/>
                <a:gd name="T95" fmla="*/ 766 h 803"/>
                <a:gd name="T96" fmla="*/ 538 w 808"/>
                <a:gd name="T97" fmla="*/ 779 h 803"/>
                <a:gd name="T98" fmla="*/ 461 w 808"/>
                <a:gd name="T99" fmla="*/ 801 h 803"/>
                <a:gd name="T100" fmla="*/ 405 w 808"/>
                <a:gd name="T101" fmla="*/ 803 h 803"/>
                <a:gd name="T102" fmla="*/ 258 w 808"/>
                <a:gd name="T103" fmla="*/ 775 h 803"/>
                <a:gd name="T104" fmla="*/ 136 w 808"/>
                <a:gd name="T105" fmla="*/ 701 h 803"/>
                <a:gd name="T106" fmla="*/ 48 w 808"/>
                <a:gd name="T107" fmla="*/ 590 h 803"/>
                <a:gd name="T108" fmla="*/ 3 w 808"/>
                <a:gd name="T109" fmla="*/ 452 h 803"/>
                <a:gd name="T110" fmla="*/ 13 w 808"/>
                <a:gd name="T111" fmla="*/ 303 h 803"/>
                <a:gd name="T112" fmla="*/ 73 w 808"/>
                <a:gd name="T113" fmla="*/ 172 h 803"/>
                <a:gd name="T114" fmla="*/ 173 w 808"/>
                <a:gd name="T115" fmla="*/ 72 h 803"/>
                <a:gd name="T116" fmla="*/ 305 w 808"/>
                <a:gd name="T117" fmla="*/ 13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08" h="803">
                  <a:moveTo>
                    <a:pt x="519" y="139"/>
                  </a:moveTo>
                  <a:lnTo>
                    <a:pt x="499" y="189"/>
                  </a:lnTo>
                  <a:lnTo>
                    <a:pt x="483" y="240"/>
                  </a:lnTo>
                  <a:lnTo>
                    <a:pt x="471" y="293"/>
                  </a:lnTo>
                  <a:lnTo>
                    <a:pt x="465" y="347"/>
                  </a:lnTo>
                  <a:lnTo>
                    <a:pt x="461" y="401"/>
                  </a:lnTo>
                  <a:lnTo>
                    <a:pt x="465" y="455"/>
                  </a:lnTo>
                  <a:lnTo>
                    <a:pt x="471" y="509"/>
                  </a:lnTo>
                  <a:lnTo>
                    <a:pt x="483" y="561"/>
                  </a:lnTo>
                  <a:lnTo>
                    <a:pt x="499" y="614"/>
                  </a:lnTo>
                  <a:lnTo>
                    <a:pt x="519" y="664"/>
                  </a:lnTo>
                  <a:lnTo>
                    <a:pt x="541" y="653"/>
                  </a:lnTo>
                  <a:lnTo>
                    <a:pt x="561" y="641"/>
                  </a:lnTo>
                  <a:lnTo>
                    <a:pt x="567" y="636"/>
                  </a:lnTo>
                  <a:lnTo>
                    <a:pt x="574" y="632"/>
                  </a:lnTo>
                  <a:lnTo>
                    <a:pt x="588" y="621"/>
                  </a:lnTo>
                  <a:lnTo>
                    <a:pt x="601" y="609"/>
                  </a:lnTo>
                  <a:lnTo>
                    <a:pt x="607" y="604"/>
                  </a:lnTo>
                  <a:lnTo>
                    <a:pt x="612" y="599"/>
                  </a:lnTo>
                  <a:lnTo>
                    <a:pt x="626" y="583"/>
                  </a:lnTo>
                  <a:lnTo>
                    <a:pt x="639" y="566"/>
                  </a:lnTo>
                  <a:lnTo>
                    <a:pt x="641" y="563"/>
                  </a:lnTo>
                  <a:lnTo>
                    <a:pt x="644" y="560"/>
                  </a:lnTo>
                  <a:lnTo>
                    <a:pt x="656" y="539"/>
                  </a:lnTo>
                  <a:lnTo>
                    <a:pt x="668" y="517"/>
                  </a:lnTo>
                  <a:lnTo>
                    <a:pt x="672" y="504"/>
                  </a:lnTo>
                  <a:lnTo>
                    <a:pt x="679" y="486"/>
                  </a:lnTo>
                  <a:lnTo>
                    <a:pt x="684" y="468"/>
                  </a:lnTo>
                  <a:lnTo>
                    <a:pt x="686" y="460"/>
                  </a:lnTo>
                  <a:lnTo>
                    <a:pt x="687" y="453"/>
                  </a:lnTo>
                  <a:lnTo>
                    <a:pt x="692" y="427"/>
                  </a:lnTo>
                  <a:lnTo>
                    <a:pt x="693" y="401"/>
                  </a:lnTo>
                  <a:lnTo>
                    <a:pt x="692" y="375"/>
                  </a:lnTo>
                  <a:lnTo>
                    <a:pt x="687" y="350"/>
                  </a:lnTo>
                  <a:lnTo>
                    <a:pt x="686" y="342"/>
                  </a:lnTo>
                  <a:lnTo>
                    <a:pt x="684" y="335"/>
                  </a:lnTo>
                  <a:lnTo>
                    <a:pt x="679" y="317"/>
                  </a:lnTo>
                  <a:lnTo>
                    <a:pt x="672" y="299"/>
                  </a:lnTo>
                  <a:lnTo>
                    <a:pt x="670" y="292"/>
                  </a:lnTo>
                  <a:lnTo>
                    <a:pt x="668" y="286"/>
                  </a:lnTo>
                  <a:lnTo>
                    <a:pt x="657" y="264"/>
                  </a:lnTo>
                  <a:lnTo>
                    <a:pt x="644" y="242"/>
                  </a:lnTo>
                  <a:lnTo>
                    <a:pt x="639" y="236"/>
                  </a:lnTo>
                  <a:lnTo>
                    <a:pt x="612" y="204"/>
                  </a:lnTo>
                  <a:lnTo>
                    <a:pt x="602" y="193"/>
                  </a:lnTo>
                  <a:lnTo>
                    <a:pt x="574" y="171"/>
                  </a:lnTo>
                  <a:lnTo>
                    <a:pt x="567" y="166"/>
                  </a:lnTo>
                  <a:lnTo>
                    <a:pt x="561" y="162"/>
                  </a:lnTo>
                  <a:lnTo>
                    <a:pt x="541" y="149"/>
                  </a:lnTo>
                  <a:lnTo>
                    <a:pt x="519" y="139"/>
                  </a:lnTo>
                  <a:close/>
                  <a:moveTo>
                    <a:pt x="405" y="115"/>
                  </a:moveTo>
                  <a:lnTo>
                    <a:pt x="362" y="118"/>
                  </a:lnTo>
                  <a:lnTo>
                    <a:pt x="321" y="126"/>
                  </a:lnTo>
                  <a:lnTo>
                    <a:pt x="283" y="141"/>
                  </a:lnTo>
                  <a:lnTo>
                    <a:pt x="247" y="160"/>
                  </a:lnTo>
                  <a:lnTo>
                    <a:pt x="215" y="185"/>
                  </a:lnTo>
                  <a:lnTo>
                    <a:pt x="186" y="214"/>
                  </a:lnTo>
                  <a:lnTo>
                    <a:pt x="163" y="246"/>
                  </a:lnTo>
                  <a:lnTo>
                    <a:pt x="142" y="281"/>
                  </a:lnTo>
                  <a:lnTo>
                    <a:pt x="128" y="319"/>
                  </a:lnTo>
                  <a:lnTo>
                    <a:pt x="119" y="359"/>
                  </a:lnTo>
                  <a:lnTo>
                    <a:pt x="116" y="401"/>
                  </a:lnTo>
                  <a:lnTo>
                    <a:pt x="119" y="443"/>
                  </a:lnTo>
                  <a:lnTo>
                    <a:pt x="128" y="484"/>
                  </a:lnTo>
                  <a:lnTo>
                    <a:pt x="142" y="522"/>
                  </a:lnTo>
                  <a:lnTo>
                    <a:pt x="163" y="557"/>
                  </a:lnTo>
                  <a:lnTo>
                    <a:pt x="186" y="589"/>
                  </a:lnTo>
                  <a:lnTo>
                    <a:pt x="215" y="618"/>
                  </a:lnTo>
                  <a:lnTo>
                    <a:pt x="247" y="641"/>
                  </a:lnTo>
                  <a:lnTo>
                    <a:pt x="283" y="661"/>
                  </a:lnTo>
                  <a:lnTo>
                    <a:pt x="321" y="675"/>
                  </a:lnTo>
                  <a:lnTo>
                    <a:pt x="362" y="685"/>
                  </a:lnTo>
                  <a:lnTo>
                    <a:pt x="405" y="688"/>
                  </a:lnTo>
                  <a:lnTo>
                    <a:pt x="405" y="688"/>
                  </a:lnTo>
                  <a:lnTo>
                    <a:pt x="384" y="633"/>
                  </a:lnTo>
                  <a:lnTo>
                    <a:pt x="368" y="576"/>
                  </a:lnTo>
                  <a:lnTo>
                    <a:pt x="356" y="519"/>
                  </a:lnTo>
                  <a:lnTo>
                    <a:pt x="349" y="460"/>
                  </a:lnTo>
                  <a:lnTo>
                    <a:pt x="347" y="401"/>
                  </a:lnTo>
                  <a:lnTo>
                    <a:pt x="349" y="342"/>
                  </a:lnTo>
                  <a:lnTo>
                    <a:pt x="356" y="284"/>
                  </a:lnTo>
                  <a:lnTo>
                    <a:pt x="368" y="226"/>
                  </a:lnTo>
                  <a:lnTo>
                    <a:pt x="384" y="170"/>
                  </a:lnTo>
                  <a:lnTo>
                    <a:pt x="405" y="115"/>
                  </a:lnTo>
                  <a:lnTo>
                    <a:pt x="405" y="115"/>
                  </a:lnTo>
                  <a:close/>
                  <a:moveTo>
                    <a:pt x="405" y="0"/>
                  </a:moveTo>
                  <a:lnTo>
                    <a:pt x="432" y="1"/>
                  </a:lnTo>
                  <a:lnTo>
                    <a:pt x="460" y="4"/>
                  </a:lnTo>
                  <a:lnTo>
                    <a:pt x="461" y="2"/>
                  </a:lnTo>
                  <a:lnTo>
                    <a:pt x="505" y="13"/>
                  </a:lnTo>
                  <a:lnTo>
                    <a:pt x="505" y="14"/>
                  </a:lnTo>
                  <a:lnTo>
                    <a:pt x="506" y="14"/>
                  </a:lnTo>
                  <a:lnTo>
                    <a:pt x="538" y="23"/>
                  </a:lnTo>
                  <a:lnTo>
                    <a:pt x="568" y="35"/>
                  </a:lnTo>
                  <a:lnTo>
                    <a:pt x="569" y="36"/>
                  </a:lnTo>
                  <a:lnTo>
                    <a:pt x="571" y="36"/>
                  </a:lnTo>
                  <a:lnTo>
                    <a:pt x="599" y="51"/>
                  </a:lnTo>
                  <a:lnTo>
                    <a:pt x="626" y="67"/>
                  </a:lnTo>
                  <a:lnTo>
                    <a:pt x="628" y="68"/>
                  </a:lnTo>
                  <a:lnTo>
                    <a:pt x="652" y="85"/>
                  </a:lnTo>
                  <a:lnTo>
                    <a:pt x="673" y="103"/>
                  </a:lnTo>
                  <a:lnTo>
                    <a:pt x="683" y="112"/>
                  </a:lnTo>
                  <a:lnTo>
                    <a:pt x="702" y="131"/>
                  </a:lnTo>
                  <a:lnTo>
                    <a:pt x="720" y="152"/>
                  </a:lnTo>
                  <a:lnTo>
                    <a:pt x="724" y="157"/>
                  </a:lnTo>
                  <a:lnTo>
                    <a:pt x="727" y="162"/>
                  </a:lnTo>
                  <a:lnTo>
                    <a:pt x="744" y="185"/>
                  </a:lnTo>
                  <a:lnTo>
                    <a:pt x="759" y="209"/>
                  </a:lnTo>
                  <a:lnTo>
                    <a:pt x="759" y="210"/>
                  </a:lnTo>
                  <a:lnTo>
                    <a:pt x="759" y="210"/>
                  </a:lnTo>
                  <a:lnTo>
                    <a:pt x="772" y="237"/>
                  </a:lnTo>
                  <a:lnTo>
                    <a:pt x="784" y="264"/>
                  </a:lnTo>
                  <a:lnTo>
                    <a:pt x="785" y="269"/>
                  </a:lnTo>
                  <a:lnTo>
                    <a:pt x="787" y="274"/>
                  </a:lnTo>
                  <a:lnTo>
                    <a:pt x="795" y="301"/>
                  </a:lnTo>
                  <a:lnTo>
                    <a:pt x="801" y="330"/>
                  </a:lnTo>
                  <a:lnTo>
                    <a:pt x="803" y="340"/>
                  </a:lnTo>
                  <a:lnTo>
                    <a:pt x="806" y="370"/>
                  </a:lnTo>
                  <a:lnTo>
                    <a:pt x="808" y="401"/>
                  </a:lnTo>
                  <a:lnTo>
                    <a:pt x="806" y="432"/>
                  </a:lnTo>
                  <a:lnTo>
                    <a:pt x="803" y="463"/>
                  </a:lnTo>
                  <a:lnTo>
                    <a:pt x="801" y="473"/>
                  </a:lnTo>
                  <a:lnTo>
                    <a:pt x="795" y="501"/>
                  </a:lnTo>
                  <a:lnTo>
                    <a:pt x="787" y="528"/>
                  </a:lnTo>
                  <a:lnTo>
                    <a:pt x="785" y="534"/>
                  </a:lnTo>
                  <a:lnTo>
                    <a:pt x="784" y="538"/>
                  </a:lnTo>
                  <a:lnTo>
                    <a:pt x="772" y="566"/>
                  </a:lnTo>
                  <a:lnTo>
                    <a:pt x="759" y="591"/>
                  </a:lnTo>
                  <a:lnTo>
                    <a:pt x="759" y="592"/>
                  </a:lnTo>
                  <a:lnTo>
                    <a:pt x="759" y="593"/>
                  </a:lnTo>
                  <a:lnTo>
                    <a:pt x="744" y="618"/>
                  </a:lnTo>
                  <a:lnTo>
                    <a:pt x="727" y="640"/>
                  </a:lnTo>
                  <a:lnTo>
                    <a:pt x="724" y="645"/>
                  </a:lnTo>
                  <a:lnTo>
                    <a:pt x="720" y="650"/>
                  </a:lnTo>
                  <a:lnTo>
                    <a:pt x="702" y="671"/>
                  </a:lnTo>
                  <a:lnTo>
                    <a:pt x="683" y="691"/>
                  </a:lnTo>
                  <a:lnTo>
                    <a:pt x="679" y="694"/>
                  </a:lnTo>
                  <a:lnTo>
                    <a:pt x="673" y="699"/>
                  </a:lnTo>
                  <a:lnTo>
                    <a:pt x="652" y="718"/>
                  </a:lnTo>
                  <a:lnTo>
                    <a:pt x="628" y="735"/>
                  </a:lnTo>
                  <a:lnTo>
                    <a:pt x="627" y="735"/>
                  </a:lnTo>
                  <a:lnTo>
                    <a:pt x="626" y="736"/>
                  </a:lnTo>
                  <a:lnTo>
                    <a:pt x="599" y="752"/>
                  </a:lnTo>
                  <a:lnTo>
                    <a:pt x="571" y="766"/>
                  </a:lnTo>
                  <a:lnTo>
                    <a:pt x="569" y="767"/>
                  </a:lnTo>
                  <a:lnTo>
                    <a:pt x="568" y="768"/>
                  </a:lnTo>
                  <a:lnTo>
                    <a:pt x="538" y="779"/>
                  </a:lnTo>
                  <a:lnTo>
                    <a:pt x="506" y="789"/>
                  </a:lnTo>
                  <a:lnTo>
                    <a:pt x="505" y="789"/>
                  </a:lnTo>
                  <a:lnTo>
                    <a:pt x="461" y="801"/>
                  </a:lnTo>
                  <a:lnTo>
                    <a:pt x="460" y="798"/>
                  </a:lnTo>
                  <a:lnTo>
                    <a:pt x="432" y="801"/>
                  </a:lnTo>
                  <a:lnTo>
                    <a:pt x="405" y="803"/>
                  </a:lnTo>
                  <a:lnTo>
                    <a:pt x="353" y="800"/>
                  </a:lnTo>
                  <a:lnTo>
                    <a:pt x="305" y="790"/>
                  </a:lnTo>
                  <a:lnTo>
                    <a:pt x="258" y="775"/>
                  </a:lnTo>
                  <a:lnTo>
                    <a:pt x="214" y="755"/>
                  </a:lnTo>
                  <a:lnTo>
                    <a:pt x="173" y="731"/>
                  </a:lnTo>
                  <a:lnTo>
                    <a:pt x="136" y="701"/>
                  </a:lnTo>
                  <a:lnTo>
                    <a:pt x="103" y="668"/>
                  </a:lnTo>
                  <a:lnTo>
                    <a:pt x="73" y="631"/>
                  </a:lnTo>
                  <a:lnTo>
                    <a:pt x="48" y="590"/>
                  </a:lnTo>
                  <a:lnTo>
                    <a:pt x="28" y="547"/>
                  </a:lnTo>
                  <a:lnTo>
                    <a:pt x="13" y="500"/>
                  </a:lnTo>
                  <a:lnTo>
                    <a:pt x="3" y="452"/>
                  </a:lnTo>
                  <a:lnTo>
                    <a:pt x="0" y="401"/>
                  </a:lnTo>
                  <a:lnTo>
                    <a:pt x="3" y="351"/>
                  </a:lnTo>
                  <a:lnTo>
                    <a:pt x="13" y="303"/>
                  </a:lnTo>
                  <a:lnTo>
                    <a:pt x="28" y="256"/>
                  </a:lnTo>
                  <a:lnTo>
                    <a:pt x="48" y="213"/>
                  </a:lnTo>
                  <a:lnTo>
                    <a:pt x="73" y="172"/>
                  </a:lnTo>
                  <a:lnTo>
                    <a:pt x="103" y="135"/>
                  </a:lnTo>
                  <a:lnTo>
                    <a:pt x="136" y="102"/>
                  </a:lnTo>
                  <a:lnTo>
                    <a:pt x="173" y="72"/>
                  </a:lnTo>
                  <a:lnTo>
                    <a:pt x="214" y="48"/>
                  </a:lnTo>
                  <a:lnTo>
                    <a:pt x="258" y="28"/>
                  </a:lnTo>
                  <a:lnTo>
                    <a:pt x="305" y="13"/>
                  </a:lnTo>
                  <a:lnTo>
                    <a:pt x="353" y="3"/>
                  </a:lnTo>
                  <a:lnTo>
                    <a:pt x="4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8" name="Freeform 676"/>
            <p:cNvSpPr>
              <a:spLocks noEditPoints="1"/>
            </p:cNvSpPr>
            <p:nvPr/>
          </p:nvSpPr>
          <p:spPr bwMode="auto">
            <a:xfrm>
              <a:off x="10253663" y="5876925"/>
              <a:ext cx="128588" cy="127000"/>
            </a:xfrm>
            <a:custGeom>
              <a:avLst/>
              <a:gdLst>
                <a:gd name="T0" fmla="*/ 253 w 807"/>
                <a:gd name="T1" fmla="*/ 476 h 802"/>
                <a:gd name="T2" fmla="*/ 149 w 807"/>
                <a:gd name="T3" fmla="*/ 536 h 802"/>
                <a:gd name="T4" fmla="*/ 172 w 807"/>
                <a:gd name="T5" fmla="*/ 570 h 802"/>
                <a:gd name="T6" fmla="*/ 220 w 807"/>
                <a:gd name="T7" fmla="*/ 621 h 802"/>
                <a:gd name="T8" fmla="*/ 244 w 807"/>
                <a:gd name="T9" fmla="*/ 639 h 802"/>
                <a:gd name="T10" fmla="*/ 300 w 807"/>
                <a:gd name="T11" fmla="*/ 668 h 802"/>
                <a:gd name="T12" fmla="*/ 352 w 807"/>
                <a:gd name="T13" fmla="*/ 682 h 802"/>
                <a:gd name="T14" fmla="*/ 430 w 807"/>
                <a:gd name="T15" fmla="*/ 686 h 802"/>
                <a:gd name="T16" fmla="*/ 471 w 807"/>
                <a:gd name="T17" fmla="*/ 678 h 802"/>
                <a:gd name="T18" fmla="*/ 520 w 807"/>
                <a:gd name="T19" fmla="*/ 662 h 802"/>
                <a:gd name="T20" fmla="*/ 566 w 807"/>
                <a:gd name="T21" fmla="*/ 637 h 802"/>
                <a:gd name="T22" fmla="*/ 602 w 807"/>
                <a:gd name="T23" fmla="*/ 607 h 802"/>
                <a:gd name="T24" fmla="*/ 625 w 807"/>
                <a:gd name="T25" fmla="*/ 583 h 802"/>
                <a:gd name="T26" fmla="*/ 645 w 807"/>
                <a:gd name="T27" fmla="*/ 556 h 802"/>
                <a:gd name="T28" fmla="*/ 611 w 807"/>
                <a:gd name="T29" fmla="*/ 493 h 802"/>
                <a:gd name="T30" fmla="*/ 433 w 807"/>
                <a:gd name="T31" fmla="*/ 459 h 802"/>
                <a:gd name="T32" fmla="*/ 360 w 807"/>
                <a:gd name="T33" fmla="*/ 117 h 802"/>
                <a:gd name="T34" fmla="*/ 247 w 807"/>
                <a:gd name="T35" fmla="*/ 160 h 802"/>
                <a:gd name="T36" fmla="*/ 161 w 807"/>
                <a:gd name="T37" fmla="*/ 244 h 802"/>
                <a:gd name="T38" fmla="*/ 118 w 807"/>
                <a:gd name="T39" fmla="*/ 358 h 802"/>
                <a:gd name="T40" fmla="*/ 115 w 807"/>
                <a:gd name="T41" fmla="*/ 402 h 802"/>
                <a:gd name="T42" fmla="*/ 305 w 807"/>
                <a:gd name="T43" fmla="*/ 352 h 802"/>
                <a:gd name="T44" fmla="*/ 502 w 807"/>
                <a:gd name="T45" fmla="*/ 352 h 802"/>
                <a:gd name="T46" fmla="*/ 691 w 807"/>
                <a:gd name="T47" fmla="*/ 402 h 802"/>
                <a:gd name="T48" fmla="*/ 679 w 807"/>
                <a:gd name="T49" fmla="*/ 318 h 802"/>
                <a:gd name="T50" fmla="*/ 621 w 807"/>
                <a:gd name="T51" fmla="*/ 212 h 802"/>
                <a:gd name="T52" fmla="*/ 525 w 807"/>
                <a:gd name="T53" fmla="*/ 141 h 802"/>
                <a:gd name="T54" fmla="*/ 403 w 807"/>
                <a:gd name="T55" fmla="*/ 115 h 802"/>
                <a:gd name="T56" fmla="*/ 503 w 807"/>
                <a:gd name="T57" fmla="*/ 11 h 802"/>
                <a:gd name="T58" fmla="*/ 633 w 807"/>
                <a:gd name="T59" fmla="*/ 71 h 802"/>
                <a:gd name="T60" fmla="*/ 735 w 807"/>
                <a:gd name="T61" fmla="*/ 171 h 802"/>
                <a:gd name="T62" fmla="*/ 795 w 807"/>
                <a:gd name="T63" fmla="*/ 302 h 802"/>
                <a:gd name="T64" fmla="*/ 806 w 807"/>
                <a:gd name="T65" fmla="*/ 428 h 802"/>
                <a:gd name="T66" fmla="*/ 794 w 807"/>
                <a:gd name="T67" fmla="*/ 501 h 802"/>
                <a:gd name="T68" fmla="*/ 784 w 807"/>
                <a:gd name="T69" fmla="*/ 534 h 802"/>
                <a:gd name="T70" fmla="*/ 770 w 807"/>
                <a:gd name="T71" fmla="*/ 567 h 802"/>
                <a:gd name="T72" fmla="*/ 739 w 807"/>
                <a:gd name="T73" fmla="*/ 623 h 802"/>
                <a:gd name="T74" fmla="*/ 699 w 807"/>
                <a:gd name="T75" fmla="*/ 673 h 802"/>
                <a:gd name="T76" fmla="*/ 654 w 807"/>
                <a:gd name="T77" fmla="*/ 715 h 802"/>
                <a:gd name="T78" fmla="*/ 621 w 807"/>
                <a:gd name="T79" fmla="*/ 738 h 802"/>
                <a:gd name="T80" fmla="*/ 569 w 807"/>
                <a:gd name="T81" fmla="*/ 767 h 802"/>
                <a:gd name="T82" fmla="*/ 532 w 807"/>
                <a:gd name="T83" fmla="*/ 780 h 802"/>
                <a:gd name="T84" fmla="*/ 470 w 807"/>
                <a:gd name="T85" fmla="*/ 795 h 802"/>
                <a:gd name="T86" fmla="*/ 403 w 807"/>
                <a:gd name="T87" fmla="*/ 802 h 802"/>
                <a:gd name="T88" fmla="*/ 331 w 807"/>
                <a:gd name="T89" fmla="*/ 795 h 802"/>
                <a:gd name="T90" fmla="*/ 270 w 807"/>
                <a:gd name="T91" fmla="*/ 778 h 802"/>
                <a:gd name="T92" fmla="*/ 212 w 807"/>
                <a:gd name="T93" fmla="*/ 754 h 802"/>
                <a:gd name="T94" fmla="*/ 186 w 807"/>
                <a:gd name="T95" fmla="*/ 738 h 802"/>
                <a:gd name="T96" fmla="*/ 153 w 807"/>
                <a:gd name="T97" fmla="*/ 715 h 802"/>
                <a:gd name="T98" fmla="*/ 108 w 807"/>
                <a:gd name="T99" fmla="*/ 673 h 802"/>
                <a:gd name="T100" fmla="*/ 67 w 807"/>
                <a:gd name="T101" fmla="*/ 623 h 802"/>
                <a:gd name="T102" fmla="*/ 36 w 807"/>
                <a:gd name="T103" fmla="*/ 567 h 802"/>
                <a:gd name="T104" fmla="*/ 23 w 807"/>
                <a:gd name="T105" fmla="*/ 534 h 802"/>
                <a:gd name="T106" fmla="*/ 12 w 807"/>
                <a:gd name="T107" fmla="*/ 501 h 802"/>
                <a:gd name="T108" fmla="*/ 1 w 807"/>
                <a:gd name="T109" fmla="*/ 428 h 802"/>
                <a:gd name="T110" fmla="*/ 12 w 807"/>
                <a:gd name="T111" fmla="*/ 302 h 802"/>
                <a:gd name="T112" fmla="*/ 72 w 807"/>
                <a:gd name="T113" fmla="*/ 171 h 802"/>
                <a:gd name="T114" fmla="*/ 173 w 807"/>
                <a:gd name="T115" fmla="*/ 71 h 802"/>
                <a:gd name="T116" fmla="*/ 304 w 807"/>
                <a:gd name="T117" fmla="*/ 11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07" h="802">
                  <a:moveTo>
                    <a:pt x="373" y="459"/>
                  </a:moveTo>
                  <a:lnTo>
                    <a:pt x="313" y="465"/>
                  </a:lnTo>
                  <a:lnTo>
                    <a:pt x="253" y="476"/>
                  </a:lnTo>
                  <a:lnTo>
                    <a:pt x="196" y="493"/>
                  </a:lnTo>
                  <a:lnTo>
                    <a:pt x="140" y="515"/>
                  </a:lnTo>
                  <a:lnTo>
                    <a:pt x="149" y="536"/>
                  </a:lnTo>
                  <a:lnTo>
                    <a:pt x="161" y="556"/>
                  </a:lnTo>
                  <a:lnTo>
                    <a:pt x="167" y="562"/>
                  </a:lnTo>
                  <a:lnTo>
                    <a:pt x="172" y="570"/>
                  </a:lnTo>
                  <a:lnTo>
                    <a:pt x="193" y="596"/>
                  </a:lnTo>
                  <a:lnTo>
                    <a:pt x="205" y="607"/>
                  </a:lnTo>
                  <a:lnTo>
                    <a:pt x="220" y="621"/>
                  </a:lnTo>
                  <a:lnTo>
                    <a:pt x="237" y="634"/>
                  </a:lnTo>
                  <a:lnTo>
                    <a:pt x="240" y="637"/>
                  </a:lnTo>
                  <a:lnTo>
                    <a:pt x="244" y="639"/>
                  </a:lnTo>
                  <a:lnTo>
                    <a:pt x="265" y="652"/>
                  </a:lnTo>
                  <a:lnTo>
                    <a:pt x="287" y="662"/>
                  </a:lnTo>
                  <a:lnTo>
                    <a:pt x="300" y="668"/>
                  </a:lnTo>
                  <a:lnTo>
                    <a:pt x="336" y="678"/>
                  </a:lnTo>
                  <a:lnTo>
                    <a:pt x="344" y="680"/>
                  </a:lnTo>
                  <a:lnTo>
                    <a:pt x="352" y="682"/>
                  </a:lnTo>
                  <a:lnTo>
                    <a:pt x="377" y="686"/>
                  </a:lnTo>
                  <a:lnTo>
                    <a:pt x="403" y="687"/>
                  </a:lnTo>
                  <a:lnTo>
                    <a:pt x="430" y="686"/>
                  </a:lnTo>
                  <a:lnTo>
                    <a:pt x="456" y="682"/>
                  </a:lnTo>
                  <a:lnTo>
                    <a:pt x="463" y="680"/>
                  </a:lnTo>
                  <a:lnTo>
                    <a:pt x="471" y="678"/>
                  </a:lnTo>
                  <a:lnTo>
                    <a:pt x="489" y="673"/>
                  </a:lnTo>
                  <a:lnTo>
                    <a:pt x="506" y="668"/>
                  </a:lnTo>
                  <a:lnTo>
                    <a:pt x="520" y="662"/>
                  </a:lnTo>
                  <a:lnTo>
                    <a:pt x="542" y="652"/>
                  </a:lnTo>
                  <a:lnTo>
                    <a:pt x="563" y="639"/>
                  </a:lnTo>
                  <a:lnTo>
                    <a:pt x="566" y="637"/>
                  </a:lnTo>
                  <a:lnTo>
                    <a:pt x="569" y="634"/>
                  </a:lnTo>
                  <a:lnTo>
                    <a:pt x="586" y="621"/>
                  </a:lnTo>
                  <a:lnTo>
                    <a:pt x="602" y="607"/>
                  </a:lnTo>
                  <a:lnTo>
                    <a:pt x="608" y="602"/>
                  </a:lnTo>
                  <a:lnTo>
                    <a:pt x="613" y="596"/>
                  </a:lnTo>
                  <a:lnTo>
                    <a:pt x="625" y="583"/>
                  </a:lnTo>
                  <a:lnTo>
                    <a:pt x="635" y="570"/>
                  </a:lnTo>
                  <a:lnTo>
                    <a:pt x="640" y="562"/>
                  </a:lnTo>
                  <a:lnTo>
                    <a:pt x="645" y="556"/>
                  </a:lnTo>
                  <a:lnTo>
                    <a:pt x="657" y="536"/>
                  </a:lnTo>
                  <a:lnTo>
                    <a:pt x="668" y="515"/>
                  </a:lnTo>
                  <a:lnTo>
                    <a:pt x="611" y="493"/>
                  </a:lnTo>
                  <a:lnTo>
                    <a:pt x="553" y="476"/>
                  </a:lnTo>
                  <a:lnTo>
                    <a:pt x="494" y="465"/>
                  </a:lnTo>
                  <a:lnTo>
                    <a:pt x="433" y="459"/>
                  </a:lnTo>
                  <a:lnTo>
                    <a:pt x="373" y="459"/>
                  </a:lnTo>
                  <a:close/>
                  <a:moveTo>
                    <a:pt x="403" y="115"/>
                  </a:moveTo>
                  <a:lnTo>
                    <a:pt x="360" y="117"/>
                  </a:lnTo>
                  <a:lnTo>
                    <a:pt x="320" y="126"/>
                  </a:lnTo>
                  <a:lnTo>
                    <a:pt x="282" y="141"/>
                  </a:lnTo>
                  <a:lnTo>
                    <a:pt x="247" y="160"/>
                  </a:lnTo>
                  <a:lnTo>
                    <a:pt x="214" y="185"/>
                  </a:lnTo>
                  <a:lnTo>
                    <a:pt x="186" y="212"/>
                  </a:lnTo>
                  <a:lnTo>
                    <a:pt x="161" y="244"/>
                  </a:lnTo>
                  <a:lnTo>
                    <a:pt x="142" y="279"/>
                  </a:lnTo>
                  <a:lnTo>
                    <a:pt x="127" y="318"/>
                  </a:lnTo>
                  <a:lnTo>
                    <a:pt x="118" y="358"/>
                  </a:lnTo>
                  <a:lnTo>
                    <a:pt x="115" y="401"/>
                  </a:lnTo>
                  <a:lnTo>
                    <a:pt x="115" y="401"/>
                  </a:lnTo>
                  <a:lnTo>
                    <a:pt x="115" y="402"/>
                  </a:lnTo>
                  <a:lnTo>
                    <a:pt x="177" y="379"/>
                  </a:lnTo>
                  <a:lnTo>
                    <a:pt x="240" y="362"/>
                  </a:lnTo>
                  <a:lnTo>
                    <a:pt x="305" y="352"/>
                  </a:lnTo>
                  <a:lnTo>
                    <a:pt x="371" y="346"/>
                  </a:lnTo>
                  <a:lnTo>
                    <a:pt x="436" y="346"/>
                  </a:lnTo>
                  <a:lnTo>
                    <a:pt x="502" y="352"/>
                  </a:lnTo>
                  <a:lnTo>
                    <a:pt x="566" y="362"/>
                  </a:lnTo>
                  <a:lnTo>
                    <a:pt x="630" y="379"/>
                  </a:lnTo>
                  <a:lnTo>
                    <a:pt x="691" y="402"/>
                  </a:lnTo>
                  <a:lnTo>
                    <a:pt x="691" y="401"/>
                  </a:lnTo>
                  <a:lnTo>
                    <a:pt x="689" y="358"/>
                  </a:lnTo>
                  <a:lnTo>
                    <a:pt x="679" y="318"/>
                  </a:lnTo>
                  <a:lnTo>
                    <a:pt x="664" y="279"/>
                  </a:lnTo>
                  <a:lnTo>
                    <a:pt x="645" y="244"/>
                  </a:lnTo>
                  <a:lnTo>
                    <a:pt x="621" y="212"/>
                  </a:lnTo>
                  <a:lnTo>
                    <a:pt x="593" y="185"/>
                  </a:lnTo>
                  <a:lnTo>
                    <a:pt x="561" y="160"/>
                  </a:lnTo>
                  <a:lnTo>
                    <a:pt x="525" y="141"/>
                  </a:lnTo>
                  <a:lnTo>
                    <a:pt x="487" y="126"/>
                  </a:lnTo>
                  <a:lnTo>
                    <a:pt x="446" y="117"/>
                  </a:lnTo>
                  <a:lnTo>
                    <a:pt x="403" y="115"/>
                  </a:lnTo>
                  <a:close/>
                  <a:moveTo>
                    <a:pt x="403" y="0"/>
                  </a:moveTo>
                  <a:lnTo>
                    <a:pt x="454" y="3"/>
                  </a:lnTo>
                  <a:lnTo>
                    <a:pt x="503" y="11"/>
                  </a:lnTo>
                  <a:lnTo>
                    <a:pt x="549" y="26"/>
                  </a:lnTo>
                  <a:lnTo>
                    <a:pt x="593" y="47"/>
                  </a:lnTo>
                  <a:lnTo>
                    <a:pt x="633" y="71"/>
                  </a:lnTo>
                  <a:lnTo>
                    <a:pt x="672" y="101"/>
                  </a:lnTo>
                  <a:lnTo>
                    <a:pt x="705" y="134"/>
                  </a:lnTo>
                  <a:lnTo>
                    <a:pt x="735" y="171"/>
                  </a:lnTo>
                  <a:lnTo>
                    <a:pt x="760" y="212"/>
                  </a:lnTo>
                  <a:lnTo>
                    <a:pt x="780" y="256"/>
                  </a:lnTo>
                  <a:lnTo>
                    <a:pt x="795" y="302"/>
                  </a:lnTo>
                  <a:lnTo>
                    <a:pt x="804" y="351"/>
                  </a:lnTo>
                  <a:lnTo>
                    <a:pt x="807" y="401"/>
                  </a:lnTo>
                  <a:lnTo>
                    <a:pt x="806" y="428"/>
                  </a:lnTo>
                  <a:lnTo>
                    <a:pt x="803" y="456"/>
                  </a:lnTo>
                  <a:lnTo>
                    <a:pt x="805" y="458"/>
                  </a:lnTo>
                  <a:lnTo>
                    <a:pt x="794" y="501"/>
                  </a:lnTo>
                  <a:lnTo>
                    <a:pt x="794" y="502"/>
                  </a:lnTo>
                  <a:lnTo>
                    <a:pt x="793" y="503"/>
                  </a:lnTo>
                  <a:lnTo>
                    <a:pt x="784" y="534"/>
                  </a:lnTo>
                  <a:lnTo>
                    <a:pt x="771" y="563"/>
                  </a:lnTo>
                  <a:lnTo>
                    <a:pt x="771" y="565"/>
                  </a:lnTo>
                  <a:lnTo>
                    <a:pt x="770" y="567"/>
                  </a:lnTo>
                  <a:lnTo>
                    <a:pt x="756" y="594"/>
                  </a:lnTo>
                  <a:lnTo>
                    <a:pt x="740" y="621"/>
                  </a:lnTo>
                  <a:lnTo>
                    <a:pt x="739" y="623"/>
                  </a:lnTo>
                  <a:lnTo>
                    <a:pt x="722" y="646"/>
                  </a:lnTo>
                  <a:lnTo>
                    <a:pt x="703" y="669"/>
                  </a:lnTo>
                  <a:lnTo>
                    <a:pt x="699" y="673"/>
                  </a:lnTo>
                  <a:lnTo>
                    <a:pt x="695" y="677"/>
                  </a:lnTo>
                  <a:lnTo>
                    <a:pt x="675" y="696"/>
                  </a:lnTo>
                  <a:lnTo>
                    <a:pt x="654" y="715"/>
                  </a:lnTo>
                  <a:lnTo>
                    <a:pt x="649" y="718"/>
                  </a:lnTo>
                  <a:lnTo>
                    <a:pt x="644" y="722"/>
                  </a:lnTo>
                  <a:lnTo>
                    <a:pt x="621" y="738"/>
                  </a:lnTo>
                  <a:lnTo>
                    <a:pt x="596" y="753"/>
                  </a:lnTo>
                  <a:lnTo>
                    <a:pt x="595" y="754"/>
                  </a:lnTo>
                  <a:lnTo>
                    <a:pt x="569" y="767"/>
                  </a:lnTo>
                  <a:lnTo>
                    <a:pt x="541" y="777"/>
                  </a:lnTo>
                  <a:lnTo>
                    <a:pt x="536" y="778"/>
                  </a:lnTo>
                  <a:lnTo>
                    <a:pt x="532" y="780"/>
                  </a:lnTo>
                  <a:lnTo>
                    <a:pt x="504" y="789"/>
                  </a:lnTo>
                  <a:lnTo>
                    <a:pt x="475" y="795"/>
                  </a:lnTo>
                  <a:lnTo>
                    <a:pt x="470" y="795"/>
                  </a:lnTo>
                  <a:lnTo>
                    <a:pt x="464" y="796"/>
                  </a:lnTo>
                  <a:lnTo>
                    <a:pt x="434" y="801"/>
                  </a:lnTo>
                  <a:lnTo>
                    <a:pt x="403" y="802"/>
                  </a:lnTo>
                  <a:lnTo>
                    <a:pt x="372" y="801"/>
                  </a:lnTo>
                  <a:lnTo>
                    <a:pt x="342" y="796"/>
                  </a:lnTo>
                  <a:lnTo>
                    <a:pt x="331" y="795"/>
                  </a:lnTo>
                  <a:lnTo>
                    <a:pt x="303" y="789"/>
                  </a:lnTo>
                  <a:lnTo>
                    <a:pt x="275" y="780"/>
                  </a:lnTo>
                  <a:lnTo>
                    <a:pt x="270" y="778"/>
                  </a:lnTo>
                  <a:lnTo>
                    <a:pt x="265" y="777"/>
                  </a:lnTo>
                  <a:lnTo>
                    <a:pt x="238" y="767"/>
                  </a:lnTo>
                  <a:lnTo>
                    <a:pt x="212" y="754"/>
                  </a:lnTo>
                  <a:lnTo>
                    <a:pt x="210" y="753"/>
                  </a:lnTo>
                  <a:lnTo>
                    <a:pt x="210" y="753"/>
                  </a:lnTo>
                  <a:lnTo>
                    <a:pt x="186" y="738"/>
                  </a:lnTo>
                  <a:lnTo>
                    <a:pt x="162" y="722"/>
                  </a:lnTo>
                  <a:lnTo>
                    <a:pt x="158" y="718"/>
                  </a:lnTo>
                  <a:lnTo>
                    <a:pt x="153" y="715"/>
                  </a:lnTo>
                  <a:lnTo>
                    <a:pt x="131" y="696"/>
                  </a:lnTo>
                  <a:lnTo>
                    <a:pt x="112" y="677"/>
                  </a:lnTo>
                  <a:lnTo>
                    <a:pt x="108" y="673"/>
                  </a:lnTo>
                  <a:lnTo>
                    <a:pt x="103" y="669"/>
                  </a:lnTo>
                  <a:lnTo>
                    <a:pt x="85" y="646"/>
                  </a:lnTo>
                  <a:lnTo>
                    <a:pt x="67" y="623"/>
                  </a:lnTo>
                  <a:lnTo>
                    <a:pt x="67" y="621"/>
                  </a:lnTo>
                  <a:lnTo>
                    <a:pt x="50" y="594"/>
                  </a:lnTo>
                  <a:lnTo>
                    <a:pt x="36" y="567"/>
                  </a:lnTo>
                  <a:lnTo>
                    <a:pt x="36" y="565"/>
                  </a:lnTo>
                  <a:lnTo>
                    <a:pt x="35" y="563"/>
                  </a:lnTo>
                  <a:lnTo>
                    <a:pt x="23" y="534"/>
                  </a:lnTo>
                  <a:lnTo>
                    <a:pt x="14" y="503"/>
                  </a:lnTo>
                  <a:lnTo>
                    <a:pt x="14" y="502"/>
                  </a:lnTo>
                  <a:lnTo>
                    <a:pt x="12" y="501"/>
                  </a:lnTo>
                  <a:lnTo>
                    <a:pt x="2" y="458"/>
                  </a:lnTo>
                  <a:lnTo>
                    <a:pt x="4" y="456"/>
                  </a:lnTo>
                  <a:lnTo>
                    <a:pt x="1" y="428"/>
                  </a:lnTo>
                  <a:lnTo>
                    <a:pt x="0" y="401"/>
                  </a:lnTo>
                  <a:lnTo>
                    <a:pt x="3" y="351"/>
                  </a:lnTo>
                  <a:lnTo>
                    <a:pt x="12" y="302"/>
                  </a:lnTo>
                  <a:lnTo>
                    <a:pt x="27" y="256"/>
                  </a:lnTo>
                  <a:lnTo>
                    <a:pt x="47" y="212"/>
                  </a:lnTo>
                  <a:lnTo>
                    <a:pt x="72" y="171"/>
                  </a:lnTo>
                  <a:lnTo>
                    <a:pt x="101" y="134"/>
                  </a:lnTo>
                  <a:lnTo>
                    <a:pt x="136" y="101"/>
                  </a:lnTo>
                  <a:lnTo>
                    <a:pt x="173" y="71"/>
                  </a:lnTo>
                  <a:lnTo>
                    <a:pt x="214" y="47"/>
                  </a:lnTo>
                  <a:lnTo>
                    <a:pt x="258" y="26"/>
                  </a:lnTo>
                  <a:lnTo>
                    <a:pt x="304" y="11"/>
                  </a:lnTo>
                  <a:lnTo>
                    <a:pt x="353" y="3"/>
                  </a:lnTo>
                  <a:lnTo>
                    <a:pt x="4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9" name="Freeform 677"/>
            <p:cNvSpPr>
              <a:spLocks noEditPoints="1"/>
            </p:cNvSpPr>
            <p:nvPr/>
          </p:nvSpPr>
          <p:spPr bwMode="auto">
            <a:xfrm>
              <a:off x="10253663" y="6096000"/>
              <a:ext cx="128588" cy="127000"/>
            </a:xfrm>
            <a:custGeom>
              <a:avLst/>
              <a:gdLst>
                <a:gd name="T0" fmla="*/ 118 w 807"/>
                <a:gd name="T1" fmla="*/ 444 h 802"/>
                <a:gd name="T2" fmla="*/ 161 w 807"/>
                <a:gd name="T3" fmla="*/ 556 h 802"/>
                <a:gd name="T4" fmla="*/ 247 w 807"/>
                <a:gd name="T5" fmla="*/ 641 h 802"/>
                <a:gd name="T6" fmla="*/ 360 w 807"/>
                <a:gd name="T7" fmla="*/ 684 h 802"/>
                <a:gd name="T8" fmla="*/ 487 w 807"/>
                <a:gd name="T9" fmla="*/ 675 h 802"/>
                <a:gd name="T10" fmla="*/ 593 w 807"/>
                <a:gd name="T11" fmla="*/ 617 h 802"/>
                <a:gd name="T12" fmla="*/ 664 w 807"/>
                <a:gd name="T13" fmla="*/ 521 h 802"/>
                <a:gd name="T14" fmla="*/ 691 w 807"/>
                <a:gd name="T15" fmla="*/ 401 h 802"/>
                <a:gd name="T16" fmla="*/ 579 w 807"/>
                <a:gd name="T17" fmla="*/ 437 h 802"/>
                <a:gd name="T18" fmla="*/ 403 w 807"/>
                <a:gd name="T19" fmla="*/ 458 h 802"/>
                <a:gd name="T20" fmla="*/ 228 w 807"/>
                <a:gd name="T21" fmla="*/ 437 h 802"/>
                <a:gd name="T22" fmla="*/ 403 w 807"/>
                <a:gd name="T23" fmla="*/ 115 h 802"/>
                <a:gd name="T24" fmla="*/ 344 w 807"/>
                <a:gd name="T25" fmla="*/ 121 h 802"/>
                <a:gd name="T26" fmla="*/ 300 w 807"/>
                <a:gd name="T27" fmla="*/ 134 h 802"/>
                <a:gd name="T28" fmla="*/ 265 w 807"/>
                <a:gd name="T29" fmla="*/ 150 h 802"/>
                <a:gd name="T30" fmla="*/ 237 w 807"/>
                <a:gd name="T31" fmla="*/ 167 h 802"/>
                <a:gd name="T32" fmla="*/ 199 w 807"/>
                <a:gd name="T33" fmla="*/ 200 h 802"/>
                <a:gd name="T34" fmla="*/ 172 w 807"/>
                <a:gd name="T35" fmla="*/ 232 h 802"/>
                <a:gd name="T36" fmla="*/ 149 w 807"/>
                <a:gd name="T37" fmla="*/ 265 h 802"/>
                <a:gd name="T38" fmla="*/ 253 w 807"/>
                <a:gd name="T39" fmla="*/ 325 h 802"/>
                <a:gd name="T40" fmla="*/ 433 w 807"/>
                <a:gd name="T41" fmla="*/ 341 h 802"/>
                <a:gd name="T42" fmla="*/ 611 w 807"/>
                <a:gd name="T43" fmla="*/ 308 h 802"/>
                <a:gd name="T44" fmla="*/ 645 w 807"/>
                <a:gd name="T45" fmla="*/ 246 h 802"/>
                <a:gd name="T46" fmla="*/ 625 w 807"/>
                <a:gd name="T47" fmla="*/ 218 h 802"/>
                <a:gd name="T48" fmla="*/ 602 w 807"/>
                <a:gd name="T49" fmla="*/ 194 h 802"/>
                <a:gd name="T50" fmla="*/ 566 w 807"/>
                <a:gd name="T51" fmla="*/ 165 h 802"/>
                <a:gd name="T52" fmla="*/ 520 w 807"/>
                <a:gd name="T53" fmla="*/ 139 h 802"/>
                <a:gd name="T54" fmla="*/ 471 w 807"/>
                <a:gd name="T55" fmla="*/ 123 h 802"/>
                <a:gd name="T56" fmla="*/ 430 w 807"/>
                <a:gd name="T57" fmla="*/ 116 h 802"/>
                <a:gd name="T58" fmla="*/ 434 w 807"/>
                <a:gd name="T59" fmla="*/ 1 h 802"/>
                <a:gd name="T60" fmla="*/ 504 w 807"/>
                <a:gd name="T61" fmla="*/ 13 h 802"/>
                <a:gd name="T62" fmla="*/ 541 w 807"/>
                <a:gd name="T63" fmla="*/ 24 h 802"/>
                <a:gd name="T64" fmla="*/ 596 w 807"/>
                <a:gd name="T65" fmla="*/ 49 h 802"/>
                <a:gd name="T66" fmla="*/ 649 w 807"/>
                <a:gd name="T67" fmla="*/ 83 h 802"/>
                <a:gd name="T68" fmla="*/ 694 w 807"/>
                <a:gd name="T69" fmla="*/ 124 h 802"/>
                <a:gd name="T70" fmla="*/ 722 w 807"/>
                <a:gd name="T71" fmla="*/ 155 h 802"/>
                <a:gd name="T72" fmla="*/ 756 w 807"/>
                <a:gd name="T73" fmla="*/ 207 h 802"/>
                <a:gd name="T74" fmla="*/ 784 w 807"/>
                <a:gd name="T75" fmla="*/ 268 h 802"/>
                <a:gd name="T76" fmla="*/ 794 w 807"/>
                <a:gd name="T77" fmla="*/ 301 h 802"/>
                <a:gd name="T78" fmla="*/ 806 w 807"/>
                <a:gd name="T79" fmla="*/ 372 h 802"/>
                <a:gd name="T80" fmla="*/ 795 w 807"/>
                <a:gd name="T81" fmla="*/ 500 h 802"/>
                <a:gd name="T82" fmla="*/ 735 w 807"/>
                <a:gd name="T83" fmla="*/ 630 h 802"/>
                <a:gd name="T84" fmla="*/ 633 w 807"/>
                <a:gd name="T85" fmla="*/ 730 h 802"/>
                <a:gd name="T86" fmla="*/ 503 w 807"/>
                <a:gd name="T87" fmla="*/ 789 h 802"/>
                <a:gd name="T88" fmla="*/ 353 w 807"/>
                <a:gd name="T89" fmla="*/ 799 h 802"/>
                <a:gd name="T90" fmla="*/ 214 w 807"/>
                <a:gd name="T91" fmla="*/ 755 h 802"/>
                <a:gd name="T92" fmla="*/ 101 w 807"/>
                <a:gd name="T93" fmla="*/ 667 h 802"/>
                <a:gd name="T94" fmla="*/ 27 w 807"/>
                <a:gd name="T95" fmla="*/ 546 h 802"/>
                <a:gd name="T96" fmla="*/ 0 w 807"/>
                <a:gd name="T97" fmla="*/ 401 h 802"/>
                <a:gd name="T98" fmla="*/ 2 w 807"/>
                <a:gd name="T99" fmla="*/ 344 h 802"/>
                <a:gd name="T100" fmla="*/ 14 w 807"/>
                <a:gd name="T101" fmla="*/ 299 h 802"/>
                <a:gd name="T102" fmla="*/ 36 w 807"/>
                <a:gd name="T103" fmla="*/ 236 h 802"/>
                <a:gd name="T104" fmla="*/ 67 w 807"/>
                <a:gd name="T105" fmla="*/ 180 h 802"/>
                <a:gd name="T106" fmla="*/ 103 w 807"/>
                <a:gd name="T107" fmla="*/ 133 h 802"/>
                <a:gd name="T108" fmla="*/ 131 w 807"/>
                <a:gd name="T109" fmla="*/ 105 h 802"/>
                <a:gd name="T110" fmla="*/ 162 w 807"/>
                <a:gd name="T111" fmla="*/ 80 h 802"/>
                <a:gd name="T112" fmla="*/ 210 w 807"/>
                <a:gd name="T113" fmla="*/ 48 h 802"/>
                <a:gd name="T114" fmla="*/ 265 w 807"/>
                <a:gd name="T115" fmla="*/ 24 h 802"/>
                <a:gd name="T116" fmla="*/ 303 w 807"/>
                <a:gd name="T117" fmla="*/ 13 h 802"/>
                <a:gd name="T118" fmla="*/ 372 w 807"/>
                <a:gd name="T119" fmla="*/ 1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07" h="802">
                  <a:moveTo>
                    <a:pt x="115" y="400"/>
                  </a:moveTo>
                  <a:lnTo>
                    <a:pt x="115" y="401"/>
                  </a:lnTo>
                  <a:lnTo>
                    <a:pt x="118" y="444"/>
                  </a:lnTo>
                  <a:lnTo>
                    <a:pt x="127" y="484"/>
                  </a:lnTo>
                  <a:lnTo>
                    <a:pt x="142" y="521"/>
                  </a:lnTo>
                  <a:lnTo>
                    <a:pt x="161" y="556"/>
                  </a:lnTo>
                  <a:lnTo>
                    <a:pt x="186" y="588"/>
                  </a:lnTo>
                  <a:lnTo>
                    <a:pt x="214" y="617"/>
                  </a:lnTo>
                  <a:lnTo>
                    <a:pt x="247" y="641"/>
                  </a:lnTo>
                  <a:lnTo>
                    <a:pt x="282" y="661"/>
                  </a:lnTo>
                  <a:lnTo>
                    <a:pt x="320" y="675"/>
                  </a:lnTo>
                  <a:lnTo>
                    <a:pt x="360" y="684"/>
                  </a:lnTo>
                  <a:lnTo>
                    <a:pt x="403" y="687"/>
                  </a:lnTo>
                  <a:lnTo>
                    <a:pt x="446" y="684"/>
                  </a:lnTo>
                  <a:lnTo>
                    <a:pt x="487" y="675"/>
                  </a:lnTo>
                  <a:lnTo>
                    <a:pt x="525" y="661"/>
                  </a:lnTo>
                  <a:lnTo>
                    <a:pt x="561" y="641"/>
                  </a:lnTo>
                  <a:lnTo>
                    <a:pt x="593" y="617"/>
                  </a:lnTo>
                  <a:lnTo>
                    <a:pt x="621" y="588"/>
                  </a:lnTo>
                  <a:lnTo>
                    <a:pt x="645" y="556"/>
                  </a:lnTo>
                  <a:lnTo>
                    <a:pt x="664" y="521"/>
                  </a:lnTo>
                  <a:lnTo>
                    <a:pt x="679" y="484"/>
                  </a:lnTo>
                  <a:lnTo>
                    <a:pt x="689" y="444"/>
                  </a:lnTo>
                  <a:lnTo>
                    <a:pt x="691" y="401"/>
                  </a:lnTo>
                  <a:lnTo>
                    <a:pt x="691" y="400"/>
                  </a:lnTo>
                  <a:lnTo>
                    <a:pt x="637" y="420"/>
                  </a:lnTo>
                  <a:lnTo>
                    <a:pt x="579" y="437"/>
                  </a:lnTo>
                  <a:lnTo>
                    <a:pt x="521" y="449"/>
                  </a:lnTo>
                  <a:lnTo>
                    <a:pt x="462" y="456"/>
                  </a:lnTo>
                  <a:lnTo>
                    <a:pt x="403" y="458"/>
                  </a:lnTo>
                  <a:lnTo>
                    <a:pt x="344" y="456"/>
                  </a:lnTo>
                  <a:lnTo>
                    <a:pt x="285" y="449"/>
                  </a:lnTo>
                  <a:lnTo>
                    <a:pt x="228" y="437"/>
                  </a:lnTo>
                  <a:lnTo>
                    <a:pt x="171" y="420"/>
                  </a:lnTo>
                  <a:lnTo>
                    <a:pt x="115" y="400"/>
                  </a:lnTo>
                  <a:close/>
                  <a:moveTo>
                    <a:pt x="403" y="115"/>
                  </a:moveTo>
                  <a:lnTo>
                    <a:pt x="377" y="116"/>
                  </a:lnTo>
                  <a:lnTo>
                    <a:pt x="352" y="119"/>
                  </a:lnTo>
                  <a:lnTo>
                    <a:pt x="344" y="121"/>
                  </a:lnTo>
                  <a:lnTo>
                    <a:pt x="336" y="123"/>
                  </a:lnTo>
                  <a:lnTo>
                    <a:pt x="318" y="128"/>
                  </a:lnTo>
                  <a:lnTo>
                    <a:pt x="300" y="134"/>
                  </a:lnTo>
                  <a:lnTo>
                    <a:pt x="294" y="136"/>
                  </a:lnTo>
                  <a:lnTo>
                    <a:pt x="287" y="139"/>
                  </a:lnTo>
                  <a:lnTo>
                    <a:pt x="265" y="150"/>
                  </a:lnTo>
                  <a:lnTo>
                    <a:pt x="244" y="163"/>
                  </a:lnTo>
                  <a:lnTo>
                    <a:pt x="240" y="165"/>
                  </a:lnTo>
                  <a:lnTo>
                    <a:pt x="237" y="167"/>
                  </a:lnTo>
                  <a:lnTo>
                    <a:pt x="220" y="180"/>
                  </a:lnTo>
                  <a:lnTo>
                    <a:pt x="205" y="194"/>
                  </a:lnTo>
                  <a:lnTo>
                    <a:pt x="199" y="200"/>
                  </a:lnTo>
                  <a:lnTo>
                    <a:pt x="193" y="205"/>
                  </a:lnTo>
                  <a:lnTo>
                    <a:pt x="183" y="218"/>
                  </a:lnTo>
                  <a:lnTo>
                    <a:pt x="172" y="232"/>
                  </a:lnTo>
                  <a:lnTo>
                    <a:pt x="167" y="238"/>
                  </a:lnTo>
                  <a:lnTo>
                    <a:pt x="161" y="246"/>
                  </a:lnTo>
                  <a:lnTo>
                    <a:pt x="149" y="265"/>
                  </a:lnTo>
                  <a:lnTo>
                    <a:pt x="140" y="286"/>
                  </a:lnTo>
                  <a:lnTo>
                    <a:pt x="196" y="308"/>
                  </a:lnTo>
                  <a:lnTo>
                    <a:pt x="253" y="325"/>
                  </a:lnTo>
                  <a:lnTo>
                    <a:pt x="313" y="336"/>
                  </a:lnTo>
                  <a:lnTo>
                    <a:pt x="373" y="341"/>
                  </a:lnTo>
                  <a:lnTo>
                    <a:pt x="433" y="341"/>
                  </a:lnTo>
                  <a:lnTo>
                    <a:pt x="494" y="336"/>
                  </a:lnTo>
                  <a:lnTo>
                    <a:pt x="553" y="325"/>
                  </a:lnTo>
                  <a:lnTo>
                    <a:pt x="611" y="308"/>
                  </a:lnTo>
                  <a:lnTo>
                    <a:pt x="668" y="286"/>
                  </a:lnTo>
                  <a:lnTo>
                    <a:pt x="657" y="265"/>
                  </a:lnTo>
                  <a:lnTo>
                    <a:pt x="645" y="246"/>
                  </a:lnTo>
                  <a:lnTo>
                    <a:pt x="640" y="238"/>
                  </a:lnTo>
                  <a:lnTo>
                    <a:pt x="635" y="232"/>
                  </a:lnTo>
                  <a:lnTo>
                    <a:pt x="625" y="218"/>
                  </a:lnTo>
                  <a:lnTo>
                    <a:pt x="613" y="205"/>
                  </a:lnTo>
                  <a:lnTo>
                    <a:pt x="608" y="200"/>
                  </a:lnTo>
                  <a:lnTo>
                    <a:pt x="602" y="194"/>
                  </a:lnTo>
                  <a:lnTo>
                    <a:pt x="586" y="180"/>
                  </a:lnTo>
                  <a:lnTo>
                    <a:pt x="569" y="167"/>
                  </a:lnTo>
                  <a:lnTo>
                    <a:pt x="566" y="165"/>
                  </a:lnTo>
                  <a:lnTo>
                    <a:pt x="563" y="163"/>
                  </a:lnTo>
                  <a:lnTo>
                    <a:pt x="542" y="150"/>
                  </a:lnTo>
                  <a:lnTo>
                    <a:pt x="520" y="139"/>
                  </a:lnTo>
                  <a:lnTo>
                    <a:pt x="513" y="136"/>
                  </a:lnTo>
                  <a:lnTo>
                    <a:pt x="506" y="134"/>
                  </a:lnTo>
                  <a:lnTo>
                    <a:pt x="471" y="123"/>
                  </a:lnTo>
                  <a:lnTo>
                    <a:pt x="463" y="121"/>
                  </a:lnTo>
                  <a:lnTo>
                    <a:pt x="456" y="119"/>
                  </a:lnTo>
                  <a:lnTo>
                    <a:pt x="430" y="116"/>
                  </a:lnTo>
                  <a:lnTo>
                    <a:pt x="403" y="115"/>
                  </a:lnTo>
                  <a:close/>
                  <a:moveTo>
                    <a:pt x="403" y="0"/>
                  </a:moveTo>
                  <a:lnTo>
                    <a:pt x="434" y="1"/>
                  </a:lnTo>
                  <a:lnTo>
                    <a:pt x="464" y="4"/>
                  </a:lnTo>
                  <a:lnTo>
                    <a:pt x="475" y="6"/>
                  </a:lnTo>
                  <a:lnTo>
                    <a:pt x="504" y="13"/>
                  </a:lnTo>
                  <a:lnTo>
                    <a:pt x="532" y="20"/>
                  </a:lnTo>
                  <a:lnTo>
                    <a:pt x="536" y="22"/>
                  </a:lnTo>
                  <a:lnTo>
                    <a:pt x="541" y="24"/>
                  </a:lnTo>
                  <a:lnTo>
                    <a:pt x="569" y="35"/>
                  </a:lnTo>
                  <a:lnTo>
                    <a:pt x="595" y="48"/>
                  </a:lnTo>
                  <a:lnTo>
                    <a:pt x="596" y="49"/>
                  </a:lnTo>
                  <a:lnTo>
                    <a:pt x="621" y="64"/>
                  </a:lnTo>
                  <a:lnTo>
                    <a:pt x="644" y="80"/>
                  </a:lnTo>
                  <a:lnTo>
                    <a:pt x="649" y="83"/>
                  </a:lnTo>
                  <a:lnTo>
                    <a:pt x="654" y="86"/>
                  </a:lnTo>
                  <a:lnTo>
                    <a:pt x="675" y="104"/>
                  </a:lnTo>
                  <a:lnTo>
                    <a:pt x="694" y="124"/>
                  </a:lnTo>
                  <a:lnTo>
                    <a:pt x="699" y="129"/>
                  </a:lnTo>
                  <a:lnTo>
                    <a:pt x="703" y="133"/>
                  </a:lnTo>
                  <a:lnTo>
                    <a:pt x="722" y="155"/>
                  </a:lnTo>
                  <a:lnTo>
                    <a:pt x="739" y="179"/>
                  </a:lnTo>
                  <a:lnTo>
                    <a:pt x="739" y="180"/>
                  </a:lnTo>
                  <a:lnTo>
                    <a:pt x="756" y="207"/>
                  </a:lnTo>
                  <a:lnTo>
                    <a:pt x="770" y="235"/>
                  </a:lnTo>
                  <a:lnTo>
                    <a:pt x="771" y="238"/>
                  </a:lnTo>
                  <a:lnTo>
                    <a:pt x="784" y="268"/>
                  </a:lnTo>
                  <a:lnTo>
                    <a:pt x="793" y="299"/>
                  </a:lnTo>
                  <a:lnTo>
                    <a:pt x="794" y="300"/>
                  </a:lnTo>
                  <a:lnTo>
                    <a:pt x="794" y="301"/>
                  </a:lnTo>
                  <a:lnTo>
                    <a:pt x="805" y="344"/>
                  </a:lnTo>
                  <a:lnTo>
                    <a:pt x="803" y="345"/>
                  </a:lnTo>
                  <a:lnTo>
                    <a:pt x="806" y="372"/>
                  </a:lnTo>
                  <a:lnTo>
                    <a:pt x="807" y="401"/>
                  </a:lnTo>
                  <a:lnTo>
                    <a:pt x="804" y="451"/>
                  </a:lnTo>
                  <a:lnTo>
                    <a:pt x="795" y="500"/>
                  </a:lnTo>
                  <a:lnTo>
                    <a:pt x="780" y="546"/>
                  </a:lnTo>
                  <a:lnTo>
                    <a:pt x="760" y="589"/>
                  </a:lnTo>
                  <a:lnTo>
                    <a:pt x="735" y="630"/>
                  </a:lnTo>
                  <a:lnTo>
                    <a:pt x="705" y="667"/>
                  </a:lnTo>
                  <a:lnTo>
                    <a:pt x="672" y="701"/>
                  </a:lnTo>
                  <a:lnTo>
                    <a:pt x="633" y="730"/>
                  </a:lnTo>
                  <a:lnTo>
                    <a:pt x="593" y="755"/>
                  </a:lnTo>
                  <a:lnTo>
                    <a:pt x="549" y="774"/>
                  </a:lnTo>
                  <a:lnTo>
                    <a:pt x="503" y="789"/>
                  </a:lnTo>
                  <a:lnTo>
                    <a:pt x="454" y="799"/>
                  </a:lnTo>
                  <a:lnTo>
                    <a:pt x="403" y="802"/>
                  </a:lnTo>
                  <a:lnTo>
                    <a:pt x="353" y="799"/>
                  </a:lnTo>
                  <a:lnTo>
                    <a:pt x="304" y="789"/>
                  </a:lnTo>
                  <a:lnTo>
                    <a:pt x="258" y="774"/>
                  </a:lnTo>
                  <a:lnTo>
                    <a:pt x="214" y="755"/>
                  </a:lnTo>
                  <a:lnTo>
                    <a:pt x="173" y="730"/>
                  </a:lnTo>
                  <a:lnTo>
                    <a:pt x="136" y="701"/>
                  </a:lnTo>
                  <a:lnTo>
                    <a:pt x="101" y="667"/>
                  </a:lnTo>
                  <a:lnTo>
                    <a:pt x="72" y="630"/>
                  </a:lnTo>
                  <a:lnTo>
                    <a:pt x="47" y="589"/>
                  </a:lnTo>
                  <a:lnTo>
                    <a:pt x="27" y="546"/>
                  </a:lnTo>
                  <a:lnTo>
                    <a:pt x="12" y="500"/>
                  </a:lnTo>
                  <a:lnTo>
                    <a:pt x="3" y="451"/>
                  </a:lnTo>
                  <a:lnTo>
                    <a:pt x="0" y="401"/>
                  </a:lnTo>
                  <a:lnTo>
                    <a:pt x="1" y="372"/>
                  </a:lnTo>
                  <a:lnTo>
                    <a:pt x="4" y="345"/>
                  </a:lnTo>
                  <a:lnTo>
                    <a:pt x="2" y="344"/>
                  </a:lnTo>
                  <a:lnTo>
                    <a:pt x="12" y="301"/>
                  </a:lnTo>
                  <a:lnTo>
                    <a:pt x="12" y="300"/>
                  </a:lnTo>
                  <a:lnTo>
                    <a:pt x="14" y="299"/>
                  </a:lnTo>
                  <a:lnTo>
                    <a:pt x="23" y="268"/>
                  </a:lnTo>
                  <a:lnTo>
                    <a:pt x="35" y="238"/>
                  </a:lnTo>
                  <a:lnTo>
                    <a:pt x="36" y="236"/>
                  </a:lnTo>
                  <a:lnTo>
                    <a:pt x="36" y="235"/>
                  </a:lnTo>
                  <a:lnTo>
                    <a:pt x="50" y="207"/>
                  </a:lnTo>
                  <a:lnTo>
                    <a:pt x="67" y="180"/>
                  </a:lnTo>
                  <a:lnTo>
                    <a:pt x="67" y="179"/>
                  </a:lnTo>
                  <a:lnTo>
                    <a:pt x="85" y="155"/>
                  </a:lnTo>
                  <a:lnTo>
                    <a:pt x="103" y="133"/>
                  </a:lnTo>
                  <a:lnTo>
                    <a:pt x="108" y="129"/>
                  </a:lnTo>
                  <a:lnTo>
                    <a:pt x="112" y="124"/>
                  </a:lnTo>
                  <a:lnTo>
                    <a:pt x="131" y="105"/>
                  </a:lnTo>
                  <a:lnTo>
                    <a:pt x="153" y="87"/>
                  </a:lnTo>
                  <a:lnTo>
                    <a:pt x="158" y="83"/>
                  </a:lnTo>
                  <a:lnTo>
                    <a:pt x="162" y="80"/>
                  </a:lnTo>
                  <a:lnTo>
                    <a:pt x="186" y="64"/>
                  </a:lnTo>
                  <a:lnTo>
                    <a:pt x="210" y="49"/>
                  </a:lnTo>
                  <a:lnTo>
                    <a:pt x="210" y="48"/>
                  </a:lnTo>
                  <a:lnTo>
                    <a:pt x="212" y="48"/>
                  </a:lnTo>
                  <a:lnTo>
                    <a:pt x="238" y="35"/>
                  </a:lnTo>
                  <a:lnTo>
                    <a:pt x="265" y="24"/>
                  </a:lnTo>
                  <a:lnTo>
                    <a:pt x="270" y="22"/>
                  </a:lnTo>
                  <a:lnTo>
                    <a:pt x="275" y="21"/>
                  </a:lnTo>
                  <a:lnTo>
                    <a:pt x="303" y="13"/>
                  </a:lnTo>
                  <a:lnTo>
                    <a:pt x="331" y="6"/>
                  </a:lnTo>
                  <a:lnTo>
                    <a:pt x="342" y="4"/>
                  </a:lnTo>
                  <a:lnTo>
                    <a:pt x="372" y="1"/>
                  </a:lnTo>
                  <a:lnTo>
                    <a:pt x="4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23" name="Freeform 1322"/>
          <p:cNvSpPr>
            <a:spLocks/>
          </p:cNvSpPr>
          <p:nvPr/>
        </p:nvSpPr>
        <p:spPr bwMode="auto">
          <a:xfrm>
            <a:off x="9111603" y="5786874"/>
            <a:ext cx="508001" cy="536574"/>
          </a:xfrm>
          <a:custGeom>
            <a:avLst/>
            <a:gdLst>
              <a:gd name="connsiteX0" fmla="*/ 334412 w 508001"/>
              <a:gd name="connsiteY0" fmla="*/ 427037 h 536574"/>
              <a:gd name="connsiteX1" fmla="*/ 337403 w 508001"/>
              <a:gd name="connsiteY1" fmla="*/ 427511 h 536574"/>
              <a:gd name="connsiteX2" fmla="*/ 339922 w 508001"/>
              <a:gd name="connsiteY2" fmla="*/ 428774 h 536574"/>
              <a:gd name="connsiteX3" fmla="*/ 341654 w 508001"/>
              <a:gd name="connsiteY3" fmla="*/ 430669 h 536574"/>
              <a:gd name="connsiteX4" fmla="*/ 343071 w 508001"/>
              <a:gd name="connsiteY4" fmla="*/ 433196 h 536574"/>
              <a:gd name="connsiteX5" fmla="*/ 343386 w 508001"/>
              <a:gd name="connsiteY5" fmla="*/ 436039 h 536574"/>
              <a:gd name="connsiteX6" fmla="*/ 343543 w 508001"/>
              <a:gd name="connsiteY6" fmla="*/ 441566 h 536574"/>
              <a:gd name="connsiteX7" fmla="*/ 343543 w 508001"/>
              <a:gd name="connsiteY7" fmla="*/ 448198 h 536574"/>
              <a:gd name="connsiteX8" fmla="*/ 343701 w 508001"/>
              <a:gd name="connsiteY8" fmla="*/ 455305 h 536574"/>
              <a:gd name="connsiteX9" fmla="*/ 343858 w 508001"/>
              <a:gd name="connsiteY9" fmla="*/ 463043 h 536574"/>
              <a:gd name="connsiteX10" fmla="*/ 344016 w 508001"/>
              <a:gd name="connsiteY10" fmla="*/ 471096 h 536574"/>
              <a:gd name="connsiteX11" fmla="*/ 344173 w 508001"/>
              <a:gd name="connsiteY11" fmla="*/ 479308 h 536574"/>
              <a:gd name="connsiteX12" fmla="*/ 344488 w 508001"/>
              <a:gd name="connsiteY12" fmla="*/ 487362 h 536574"/>
              <a:gd name="connsiteX13" fmla="*/ 344488 w 508001"/>
              <a:gd name="connsiteY13" fmla="*/ 495100 h 536574"/>
              <a:gd name="connsiteX14" fmla="*/ 344488 w 508001"/>
              <a:gd name="connsiteY14" fmla="*/ 502364 h 536574"/>
              <a:gd name="connsiteX15" fmla="*/ 344173 w 508001"/>
              <a:gd name="connsiteY15" fmla="*/ 508839 h 536574"/>
              <a:gd name="connsiteX16" fmla="*/ 343701 w 508001"/>
              <a:gd name="connsiteY16" fmla="*/ 511523 h 536574"/>
              <a:gd name="connsiteX17" fmla="*/ 342441 w 508001"/>
              <a:gd name="connsiteY17" fmla="*/ 514050 h 536574"/>
              <a:gd name="connsiteX18" fmla="*/ 340395 w 508001"/>
              <a:gd name="connsiteY18" fmla="*/ 515787 h 536574"/>
              <a:gd name="connsiteX19" fmla="*/ 338033 w 508001"/>
              <a:gd name="connsiteY19" fmla="*/ 517050 h 536574"/>
              <a:gd name="connsiteX20" fmla="*/ 335199 w 508001"/>
              <a:gd name="connsiteY20" fmla="*/ 517524 h 536574"/>
              <a:gd name="connsiteX21" fmla="*/ 334884 w 508001"/>
              <a:gd name="connsiteY21" fmla="*/ 517524 h 536574"/>
              <a:gd name="connsiteX22" fmla="*/ 331893 w 508001"/>
              <a:gd name="connsiteY22" fmla="*/ 517050 h 536574"/>
              <a:gd name="connsiteX23" fmla="*/ 329531 w 508001"/>
              <a:gd name="connsiteY23" fmla="*/ 515471 h 536574"/>
              <a:gd name="connsiteX24" fmla="*/ 327800 w 508001"/>
              <a:gd name="connsiteY24" fmla="*/ 513418 h 536574"/>
              <a:gd name="connsiteX25" fmla="*/ 326540 w 508001"/>
              <a:gd name="connsiteY25" fmla="*/ 510892 h 536574"/>
              <a:gd name="connsiteX26" fmla="*/ 326068 w 508001"/>
              <a:gd name="connsiteY26" fmla="*/ 508049 h 536574"/>
              <a:gd name="connsiteX27" fmla="*/ 326225 w 508001"/>
              <a:gd name="connsiteY27" fmla="*/ 501890 h 536574"/>
              <a:gd name="connsiteX28" fmla="*/ 326225 w 508001"/>
              <a:gd name="connsiteY28" fmla="*/ 494942 h 536574"/>
              <a:gd name="connsiteX29" fmla="*/ 326225 w 508001"/>
              <a:gd name="connsiteY29" fmla="*/ 487362 h 536574"/>
              <a:gd name="connsiteX30" fmla="*/ 326068 w 508001"/>
              <a:gd name="connsiteY30" fmla="*/ 479308 h 536574"/>
              <a:gd name="connsiteX31" fmla="*/ 325910 w 508001"/>
              <a:gd name="connsiteY31" fmla="*/ 471412 h 536574"/>
              <a:gd name="connsiteX32" fmla="*/ 325753 w 508001"/>
              <a:gd name="connsiteY32" fmla="*/ 463358 h 536574"/>
              <a:gd name="connsiteX33" fmla="*/ 325595 w 508001"/>
              <a:gd name="connsiteY33" fmla="*/ 455462 h 536574"/>
              <a:gd name="connsiteX34" fmla="*/ 325438 w 508001"/>
              <a:gd name="connsiteY34" fmla="*/ 448356 h 536574"/>
              <a:gd name="connsiteX35" fmla="*/ 325438 w 508001"/>
              <a:gd name="connsiteY35" fmla="*/ 441566 h 536574"/>
              <a:gd name="connsiteX36" fmla="*/ 325438 w 508001"/>
              <a:gd name="connsiteY36" fmla="*/ 436039 h 536574"/>
              <a:gd name="connsiteX37" fmla="*/ 325910 w 508001"/>
              <a:gd name="connsiteY37" fmla="*/ 433196 h 536574"/>
              <a:gd name="connsiteX38" fmla="*/ 327012 w 508001"/>
              <a:gd name="connsiteY38" fmla="*/ 430669 h 536574"/>
              <a:gd name="connsiteX39" fmla="*/ 329059 w 508001"/>
              <a:gd name="connsiteY39" fmla="*/ 428616 h 536574"/>
              <a:gd name="connsiteX40" fmla="*/ 331578 w 508001"/>
              <a:gd name="connsiteY40" fmla="*/ 427511 h 536574"/>
              <a:gd name="connsiteX41" fmla="*/ 252013 w 508001"/>
              <a:gd name="connsiteY41" fmla="*/ 236537 h 536574"/>
              <a:gd name="connsiteX42" fmla="*/ 254414 w 508001"/>
              <a:gd name="connsiteY42" fmla="*/ 236696 h 536574"/>
              <a:gd name="connsiteX43" fmla="*/ 256495 w 508001"/>
              <a:gd name="connsiteY43" fmla="*/ 237489 h 536574"/>
              <a:gd name="connsiteX44" fmla="*/ 258576 w 508001"/>
              <a:gd name="connsiteY44" fmla="*/ 239076 h 536574"/>
              <a:gd name="connsiteX45" fmla="*/ 259857 w 508001"/>
              <a:gd name="connsiteY45" fmla="*/ 240663 h 536574"/>
              <a:gd name="connsiteX46" fmla="*/ 260977 w 508001"/>
              <a:gd name="connsiteY46" fmla="*/ 242884 h 536574"/>
              <a:gd name="connsiteX47" fmla="*/ 261298 w 508001"/>
              <a:gd name="connsiteY47" fmla="*/ 243677 h 536574"/>
              <a:gd name="connsiteX48" fmla="*/ 261618 w 508001"/>
              <a:gd name="connsiteY48" fmla="*/ 245423 h 536574"/>
              <a:gd name="connsiteX49" fmla="*/ 262258 w 508001"/>
              <a:gd name="connsiteY49" fmla="*/ 247961 h 536574"/>
              <a:gd name="connsiteX50" fmla="*/ 263059 w 508001"/>
              <a:gd name="connsiteY50" fmla="*/ 251135 h 536574"/>
              <a:gd name="connsiteX51" fmla="*/ 264019 w 508001"/>
              <a:gd name="connsiteY51" fmla="*/ 255260 h 536574"/>
              <a:gd name="connsiteX52" fmla="*/ 264980 w 508001"/>
              <a:gd name="connsiteY52" fmla="*/ 260337 h 536574"/>
              <a:gd name="connsiteX53" fmla="*/ 266260 w 508001"/>
              <a:gd name="connsiteY53" fmla="*/ 266049 h 536574"/>
              <a:gd name="connsiteX54" fmla="*/ 267381 w 508001"/>
              <a:gd name="connsiteY54" fmla="*/ 272713 h 536574"/>
              <a:gd name="connsiteX55" fmla="*/ 268662 w 508001"/>
              <a:gd name="connsiteY55" fmla="*/ 280170 h 536574"/>
              <a:gd name="connsiteX56" fmla="*/ 269942 w 508001"/>
              <a:gd name="connsiteY56" fmla="*/ 288580 h 536574"/>
              <a:gd name="connsiteX57" fmla="*/ 271383 w 508001"/>
              <a:gd name="connsiteY57" fmla="*/ 298100 h 536574"/>
              <a:gd name="connsiteX58" fmla="*/ 272824 w 508001"/>
              <a:gd name="connsiteY58" fmla="*/ 308254 h 536574"/>
              <a:gd name="connsiteX59" fmla="*/ 273944 w 508001"/>
              <a:gd name="connsiteY59" fmla="*/ 319361 h 536574"/>
              <a:gd name="connsiteX60" fmla="*/ 275385 w 508001"/>
              <a:gd name="connsiteY60" fmla="*/ 331419 h 536574"/>
              <a:gd name="connsiteX61" fmla="*/ 276346 w 508001"/>
              <a:gd name="connsiteY61" fmla="*/ 344430 h 536574"/>
              <a:gd name="connsiteX62" fmla="*/ 277466 w 508001"/>
              <a:gd name="connsiteY62" fmla="*/ 358393 h 536574"/>
              <a:gd name="connsiteX63" fmla="*/ 278587 w 508001"/>
              <a:gd name="connsiteY63" fmla="*/ 373148 h 536574"/>
              <a:gd name="connsiteX64" fmla="*/ 279387 w 508001"/>
              <a:gd name="connsiteY64" fmla="*/ 389015 h 536574"/>
              <a:gd name="connsiteX65" fmla="*/ 280027 w 508001"/>
              <a:gd name="connsiteY65" fmla="*/ 405834 h 536574"/>
              <a:gd name="connsiteX66" fmla="*/ 280668 w 508001"/>
              <a:gd name="connsiteY66" fmla="*/ 423604 h 536574"/>
              <a:gd name="connsiteX67" fmla="*/ 280828 w 508001"/>
              <a:gd name="connsiteY67" fmla="*/ 442485 h 536574"/>
              <a:gd name="connsiteX68" fmla="*/ 280988 w 508001"/>
              <a:gd name="connsiteY68" fmla="*/ 462319 h 536574"/>
              <a:gd name="connsiteX69" fmla="*/ 280828 w 508001"/>
              <a:gd name="connsiteY69" fmla="*/ 483104 h 536574"/>
              <a:gd name="connsiteX70" fmla="*/ 280508 w 508001"/>
              <a:gd name="connsiteY70" fmla="*/ 504841 h 536574"/>
              <a:gd name="connsiteX71" fmla="*/ 279707 w 508001"/>
              <a:gd name="connsiteY71" fmla="*/ 527689 h 536574"/>
              <a:gd name="connsiteX72" fmla="*/ 279227 w 508001"/>
              <a:gd name="connsiteY72" fmla="*/ 530386 h 536574"/>
              <a:gd name="connsiteX73" fmla="*/ 277946 w 508001"/>
              <a:gd name="connsiteY73" fmla="*/ 532925 h 536574"/>
              <a:gd name="connsiteX74" fmla="*/ 275865 w 508001"/>
              <a:gd name="connsiteY74" fmla="*/ 534829 h 536574"/>
              <a:gd name="connsiteX75" fmla="*/ 273464 w 508001"/>
              <a:gd name="connsiteY75" fmla="*/ 536098 h 536574"/>
              <a:gd name="connsiteX76" fmla="*/ 270583 w 508001"/>
              <a:gd name="connsiteY76" fmla="*/ 536574 h 536574"/>
              <a:gd name="connsiteX77" fmla="*/ 270102 w 508001"/>
              <a:gd name="connsiteY77" fmla="*/ 536574 h 536574"/>
              <a:gd name="connsiteX78" fmla="*/ 267381 w 508001"/>
              <a:gd name="connsiteY78" fmla="*/ 535781 h 536574"/>
              <a:gd name="connsiteX79" fmla="*/ 264820 w 508001"/>
              <a:gd name="connsiteY79" fmla="*/ 534512 h 536574"/>
              <a:gd name="connsiteX80" fmla="*/ 263059 w 508001"/>
              <a:gd name="connsiteY80" fmla="*/ 532449 h 536574"/>
              <a:gd name="connsiteX81" fmla="*/ 261778 w 508001"/>
              <a:gd name="connsiteY81" fmla="*/ 529910 h 536574"/>
              <a:gd name="connsiteX82" fmla="*/ 261298 w 508001"/>
              <a:gd name="connsiteY82" fmla="*/ 527054 h 536574"/>
              <a:gd name="connsiteX83" fmla="*/ 261938 w 508001"/>
              <a:gd name="connsiteY83" fmla="*/ 504682 h 536574"/>
              <a:gd name="connsiteX84" fmla="*/ 262418 w 508001"/>
              <a:gd name="connsiteY84" fmla="*/ 483104 h 536574"/>
              <a:gd name="connsiteX85" fmla="*/ 262418 w 508001"/>
              <a:gd name="connsiteY85" fmla="*/ 462636 h 536574"/>
              <a:gd name="connsiteX86" fmla="*/ 262418 w 508001"/>
              <a:gd name="connsiteY86" fmla="*/ 442961 h 536574"/>
              <a:gd name="connsiteX87" fmla="*/ 262098 w 508001"/>
              <a:gd name="connsiteY87" fmla="*/ 424398 h 536574"/>
              <a:gd name="connsiteX88" fmla="*/ 261618 w 508001"/>
              <a:gd name="connsiteY88" fmla="*/ 406944 h 536574"/>
              <a:gd name="connsiteX89" fmla="*/ 260977 w 508001"/>
              <a:gd name="connsiteY89" fmla="*/ 390443 h 536574"/>
              <a:gd name="connsiteX90" fmla="*/ 260017 w 508001"/>
              <a:gd name="connsiteY90" fmla="*/ 374735 h 536574"/>
              <a:gd name="connsiteX91" fmla="*/ 259056 w 508001"/>
              <a:gd name="connsiteY91" fmla="*/ 359979 h 536574"/>
              <a:gd name="connsiteX92" fmla="*/ 258096 w 508001"/>
              <a:gd name="connsiteY92" fmla="*/ 346175 h 536574"/>
              <a:gd name="connsiteX93" fmla="*/ 256815 w 508001"/>
              <a:gd name="connsiteY93" fmla="*/ 333323 h 536574"/>
              <a:gd name="connsiteX94" fmla="*/ 255695 w 508001"/>
              <a:gd name="connsiteY94" fmla="*/ 321582 h 536574"/>
              <a:gd name="connsiteX95" fmla="*/ 254254 w 508001"/>
              <a:gd name="connsiteY95" fmla="*/ 310634 h 536574"/>
              <a:gd name="connsiteX96" fmla="*/ 253133 w 508001"/>
              <a:gd name="connsiteY96" fmla="*/ 300638 h 536574"/>
              <a:gd name="connsiteX97" fmla="*/ 251693 w 508001"/>
              <a:gd name="connsiteY97" fmla="*/ 291277 h 536574"/>
              <a:gd name="connsiteX98" fmla="*/ 250252 w 508001"/>
              <a:gd name="connsiteY98" fmla="*/ 283026 h 536574"/>
              <a:gd name="connsiteX99" fmla="*/ 249131 w 508001"/>
              <a:gd name="connsiteY99" fmla="*/ 275728 h 536574"/>
              <a:gd name="connsiteX100" fmla="*/ 247851 w 508001"/>
              <a:gd name="connsiteY100" fmla="*/ 269222 h 536574"/>
              <a:gd name="connsiteX101" fmla="*/ 246890 w 508001"/>
              <a:gd name="connsiteY101" fmla="*/ 263669 h 536574"/>
              <a:gd name="connsiteX102" fmla="*/ 245930 w 508001"/>
              <a:gd name="connsiteY102" fmla="*/ 258909 h 536574"/>
              <a:gd name="connsiteX103" fmla="*/ 244969 w 508001"/>
              <a:gd name="connsiteY103" fmla="*/ 255101 h 536574"/>
              <a:gd name="connsiteX104" fmla="*/ 244329 w 508001"/>
              <a:gd name="connsiteY104" fmla="*/ 251928 h 536574"/>
              <a:gd name="connsiteX105" fmla="*/ 243849 w 508001"/>
              <a:gd name="connsiteY105" fmla="*/ 249865 h 536574"/>
              <a:gd name="connsiteX106" fmla="*/ 243368 w 508001"/>
              <a:gd name="connsiteY106" fmla="*/ 248437 h 536574"/>
              <a:gd name="connsiteX107" fmla="*/ 243368 w 508001"/>
              <a:gd name="connsiteY107" fmla="*/ 247961 h 536574"/>
              <a:gd name="connsiteX108" fmla="*/ 242888 w 508001"/>
              <a:gd name="connsiteY108" fmla="*/ 245581 h 536574"/>
              <a:gd name="connsiteX109" fmla="*/ 243208 w 508001"/>
              <a:gd name="connsiteY109" fmla="*/ 243201 h 536574"/>
              <a:gd name="connsiteX110" fmla="*/ 244009 w 508001"/>
              <a:gd name="connsiteY110" fmla="*/ 241139 h 536574"/>
              <a:gd name="connsiteX111" fmla="*/ 245289 w 508001"/>
              <a:gd name="connsiteY111" fmla="*/ 239235 h 536574"/>
              <a:gd name="connsiteX112" fmla="*/ 247210 w 508001"/>
              <a:gd name="connsiteY112" fmla="*/ 237807 h 536574"/>
              <a:gd name="connsiteX113" fmla="*/ 249451 w 508001"/>
              <a:gd name="connsiteY113" fmla="*/ 236855 h 536574"/>
              <a:gd name="connsiteX114" fmla="*/ 251917 w 508001"/>
              <a:gd name="connsiteY114" fmla="*/ 173037 h 536574"/>
              <a:gd name="connsiteX115" fmla="*/ 259870 w 508001"/>
              <a:gd name="connsiteY115" fmla="*/ 173353 h 536574"/>
              <a:gd name="connsiteX116" fmla="*/ 267823 w 508001"/>
              <a:gd name="connsiteY116" fmla="*/ 174619 h 536574"/>
              <a:gd name="connsiteX117" fmla="*/ 275299 w 508001"/>
              <a:gd name="connsiteY117" fmla="*/ 176676 h 536574"/>
              <a:gd name="connsiteX118" fmla="*/ 282456 w 508001"/>
              <a:gd name="connsiteY118" fmla="*/ 179366 h 536574"/>
              <a:gd name="connsiteX119" fmla="*/ 289296 w 508001"/>
              <a:gd name="connsiteY119" fmla="*/ 182848 h 536574"/>
              <a:gd name="connsiteX120" fmla="*/ 295658 w 508001"/>
              <a:gd name="connsiteY120" fmla="*/ 187120 h 536574"/>
              <a:gd name="connsiteX121" fmla="*/ 301543 w 508001"/>
              <a:gd name="connsiteY121" fmla="*/ 192025 h 536574"/>
              <a:gd name="connsiteX122" fmla="*/ 307110 w 508001"/>
              <a:gd name="connsiteY122" fmla="*/ 197406 h 536574"/>
              <a:gd name="connsiteX123" fmla="*/ 311882 w 508001"/>
              <a:gd name="connsiteY123" fmla="*/ 203419 h 536574"/>
              <a:gd name="connsiteX124" fmla="*/ 316017 w 508001"/>
              <a:gd name="connsiteY124" fmla="*/ 210065 h 536574"/>
              <a:gd name="connsiteX125" fmla="*/ 319516 w 508001"/>
              <a:gd name="connsiteY125" fmla="*/ 217186 h 536574"/>
              <a:gd name="connsiteX126" fmla="*/ 323015 w 508001"/>
              <a:gd name="connsiteY126" fmla="*/ 226205 h 536574"/>
              <a:gd name="connsiteX127" fmla="*/ 326197 w 508001"/>
              <a:gd name="connsiteY127" fmla="*/ 235858 h 536574"/>
              <a:gd name="connsiteX128" fmla="*/ 329060 w 508001"/>
              <a:gd name="connsiteY128" fmla="*/ 246302 h 536574"/>
              <a:gd name="connsiteX129" fmla="*/ 331604 w 508001"/>
              <a:gd name="connsiteY129" fmla="*/ 257221 h 536574"/>
              <a:gd name="connsiteX130" fmla="*/ 333990 w 508001"/>
              <a:gd name="connsiteY130" fmla="*/ 268772 h 536574"/>
              <a:gd name="connsiteX131" fmla="*/ 335740 w 508001"/>
              <a:gd name="connsiteY131" fmla="*/ 280640 h 536574"/>
              <a:gd name="connsiteX132" fmla="*/ 337649 w 508001"/>
              <a:gd name="connsiteY132" fmla="*/ 292824 h 536574"/>
              <a:gd name="connsiteX133" fmla="*/ 339080 w 508001"/>
              <a:gd name="connsiteY133" fmla="*/ 305325 h 536574"/>
              <a:gd name="connsiteX134" fmla="*/ 340353 w 508001"/>
              <a:gd name="connsiteY134" fmla="*/ 317668 h 536574"/>
              <a:gd name="connsiteX135" fmla="*/ 341466 w 508001"/>
              <a:gd name="connsiteY135" fmla="*/ 330327 h 536574"/>
              <a:gd name="connsiteX136" fmla="*/ 342420 w 508001"/>
              <a:gd name="connsiteY136" fmla="*/ 342828 h 536574"/>
              <a:gd name="connsiteX137" fmla="*/ 343056 w 508001"/>
              <a:gd name="connsiteY137" fmla="*/ 355329 h 536574"/>
              <a:gd name="connsiteX138" fmla="*/ 343852 w 508001"/>
              <a:gd name="connsiteY138" fmla="*/ 367197 h 536574"/>
              <a:gd name="connsiteX139" fmla="*/ 344170 w 508001"/>
              <a:gd name="connsiteY139" fmla="*/ 378907 h 536574"/>
              <a:gd name="connsiteX140" fmla="*/ 344488 w 508001"/>
              <a:gd name="connsiteY140" fmla="*/ 390458 h 536574"/>
              <a:gd name="connsiteX141" fmla="*/ 344170 w 508001"/>
              <a:gd name="connsiteY141" fmla="*/ 393306 h 536574"/>
              <a:gd name="connsiteX142" fmla="*/ 342738 w 508001"/>
              <a:gd name="connsiteY142" fmla="*/ 395838 h 536574"/>
              <a:gd name="connsiteX143" fmla="*/ 340830 w 508001"/>
              <a:gd name="connsiteY143" fmla="*/ 397737 h 536574"/>
              <a:gd name="connsiteX144" fmla="*/ 338285 w 508001"/>
              <a:gd name="connsiteY144" fmla="*/ 399003 h 536574"/>
              <a:gd name="connsiteX145" fmla="*/ 335422 w 508001"/>
              <a:gd name="connsiteY145" fmla="*/ 399478 h 536574"/>
              <a:gd name="connsiteX146" fmla="*/ 335263 w 508001"/>
              <a:gd name="connsiteY146" fmla="*/ 399478 h 536574"/>
              <a:gd name="connsiteX147" fmla="*/ 332400 w 508001"/>
              <a:gd name="connsiteY147" fmla="*/ 399161 h 536574"/>
              <a:gd name="connsiteX148" fmla="*/ 330014 w 508001"/>
              <a:gd name="connsiteY148" fmla="*/ 397895 h 536574"/>
              <a:gd name="connsiteX149" fmla="*/ 327946 w 508001"/>
              <a:gd name="connsiteY149" fmla="*/ 395996 h 536574"/>
              <a:gd name="connsiteX150" fmla="*/ 326674 w 508001"/>
              <a:gd name="connsiteY150" fmla="*/ 393623 h 536574"/>
              <a:gd name="connsiteX151" fmla="*/ 326038 w 508001"/>
              <a:gd name="connsiteY151" fmla="*/ 390775 h 536574"/>
              <a:gd name="connsiteX152" fmla="*/ 325878 w 508001"/>
              <a:gd name="connsiteY152" fmla="*/ 379856 h 536574"/>
              <a:gd name="connsiteX153" fmla="*/ 325401 w 508001"/>
              <a:gd name="connsiteY153" fmla="*/ 368305 h 536574"/>
              <a:gd name="connsiteX154" fmla="*/ 324924 w 508001"/>
              <a:gd name="connsiteY154" fmla="*/ 356595 h 536574"/>
              <a:gd name="connsiteX155" fmla="*/ 324288 w 508001"/>
              <a:gd name="connsiteY155" fmla="*/ 344727 h 536574"/>
              <a:gd name="connsiteX156" fmla="*/ 323334 w 508001"/>
              <a:gd name="connsiteY156" fmla="*/ 332542 h 536574"/>
              <a:gd name="connsiteX157" fmla="*/ 322379 w 508001"/>
              <a:gd name="connsiteY157" fmla="*/ 320358 h 536574"/>
              <a:gd name="connsiteX158" fmla="*/ 320948 w 508001"/>
              <a:gd name="connsiteY158" fmla="*/ 308332 h 536574"/>
              <a:gd name="connsiteX159" fmla="*/ 319675 w 508001"/>
              <a:gd name="connsiteY159" fmla="*/ 296306 h 536574"/>
              <a:gd name="connsiteX160" fmla="*/ 317926 w 508001"/>
              <a:gd name="connsiteY160" fmla="*/ 284754 h 536574"/>
              <a:gd name="connsiteX161" fmla="*/ 316017 w 508001"/>
              <a:gd name="connsiteY161" fmla="*/ 273361 h 536574"/>
              <a:gd name="connsiteX162" fmla="*/ 313949 w 508001"/>
              <a:gd name="connsiteY162" fmla="*/ 262284 h 536574"/>
              <a:gd name="connsiteX163" fmla="*/ 311563 w 508001"/>
              <a:gd name="connsiteY163" fmla="*/ 251840 h 536574"/>
              <a:gd name="connsiteX164" fmla="*/ 308859 w 508001"/>
              <a:gd name="connsiteY164" fmla="*/ 242030 h 536574"/>
              <a:gd name="connsiteX165" fmla="*/ 305996 w 508001"/>
              <a:gd name="connsiteY165" fmla="*/ 232693 h 536574"/>
              <a:gd name="connsiteX166" fmla="*/ 302656 w 508001"/>
              <a:gd name="connsiteY166" fmla="*/ 224306 h 536574"/>
              <a:gd name="connsiteX167" fmla="*/ 299793 w 508001"/>
              <a:gd name="connsiteY167" fmla="*/ 218451 h 536574"/>
              <a:gd name="connsiteX168" fmla="*/ 296135 w 508001"/>
              <a:gd name="connsiteY168" fmla="*/ 213071 h 536574"/>
              <a:gd name="connsiteX169" fmla="*/ 292000 w 508001"/>
              <a:gd name="connsiteY169" fmla="*/ 208166 h 536574"/>
              <a:gd name="connsiteX170" fmla="*/ 287546 w 508001"/>
              <a:gd name="connsiteY170" fmla="*/ 203893 h 536574"/>
              <a:gd name="connsiteX171" fmla="*/ 282456 w 508001"/>
              <a:gd name="connsiteY171" fmla="*/ 200096 h 536574"/>
              <a:gd name="connsiteX172" fmla="*/ 276889 w 508001"/>
              <a:gd name="connsiteY172" fmla="*/ 196931 h 536574"/>
              <a:gd name="connsiteX173" fmla="*/ 271163 w 508001"/>
              <a:gd name="connsiteY173" fmla="*/ 194399 h 536574"/>
              <a:gd name="connsiteX174" fmla="*/ 264960 w 508001"/>
              <a:gd name="connsiteY174" fmla="*/ 192500 h 536574"/>
              <a:gd name="connsiteX175" fmla="*/ 258598 w 508001"/>
              <a:gd name="connsiteY175" fmla="*/ 191551 h 536574"/>
              <a:gd name="connsiteX176" fmla="*/ 251917 w 508001"/>
              <a:gd name="connsiteY176" fmla="*/ 190918 h 536574"/>
              <a:gd name="connsiteX177" fmla="*/ 244760 w 508001"/>
              <a:gd name="connsiteY177" fmla="*/ 191551 h 536574"/>
              <a:gd name="connsiteX178" fmla="*/ 237602 w 508001"/>
              <a:gd name="connsiteY178" fmla="*/ 192975 h 536574"/>
              <a:gd name="connsiteX179" fmla="*/ 230922 w 508001"/>
              <a:gd name="connsiteY179" fmla="*/ 195190 h 536574"/>
              <a:gd name="connsiteX180" fmla="*/ 224878 w 508001"/>
              <a:gd name="connsiteY180" fmla="*/ 198197 h 536574"/>
              <a:gd name="connsiteX181" fmla="*/ 219470 w 508001"/>
              <a:gd name="connsiteY181" fmla="*/ 201520 h 536574"/>
              <a:gd name="connsiteX182" fmla="*/ 214698 w 508001"/>
              <a:gd name="connsiteY182" fmla="*/ 205634 h 536574"/>
              <a:gd name="connsiteX183" fmla="*/ 210404 w 508001"/>
              <a:gd name="connsiteY183" fmla="*/ 210381 h 536574"/>
              <a:gd name="connsiteX184" fmla="*/ 206746 w 508001"/>
              <a:gd name="connsiteY184" fmla="*/ 215445 h 536574"/>
              <a:gd name="connsiteX185" fmla="*/ 203564 w 508001"/>
              <a:gd name="connsiteY185" fmla="*/ 220825 h 536574"/>
              <a:gd name="connsiteX186" fmla="*/ 201020 w 508001"/>
              <a:gd name="connsiteY186" fmla="*/ 226522 h 536574"/>
              <a:gd name="connsiteX187" fmla="*/ 199270 w 508001"/>
              <a:gd name="connsiteY187" fmla="*/ 232693 h 536574"/>
              <a:gd name="connsiteX188" fmla="*/ 198157 w 508001"/>
              <a:gd name="connsiteY188" fmla="*/ 239023 h 536574"/>
              <a:gd name="connsiteX189" fmla="*/ 197679 w 508001"/>
              <a:gd name="connsiteY189" fmla="*/ 245511 h 536574"/>
              <a:gd name="connsiteX190" fmla="*/ 197998 w 508001"/>
              <a:gd name="connsiteY190" fmla="*/ 252157 h 536574"/>
              <a:gd name="connsiteX191" fmla="*/ 199111 w 508001"/>
              <a:gd name="connsiteY191" fmla="*/ 258803 h 536574"/>
              <a:gd name="connsiteX192" fmla="*/ 200861 w 508001"/>
              <a:gd name="connsiteY192" fmla="*/ 265607 h 536574"/>
              <a:gd name="connsiteX193" fmla="*/ 202133 w 508001"/>
              <a:gd name="connsiteY193" fmla="*/ 269721 h 536574"/>
              <a:gd name="connsiteX194" fmla="*/ 203246 w 508001"/>
              <a:gd name="connsiteY194" fmla="*/ 275102 h 536574"/>
              <a:gd name="connsiteX195" fmla="*/ 204360 w 508001"/>
              <a:gd name="connsiteY195" fmla="*/ 281906 h 536574"/>
              <a:gd name="connsiteX196" fmla="*/ 205314 w 508001"/>
              <a:gd name="connsiteY196" fmla="*/ 289501 h 536574"/>
              <a:gd name="connsiteX197" fmla="*/ 206428 w 508001"/>
              <a:gd name="connsiteY197" fmla="*/ 298205 h 536574"/>
              <a:gd name="connsiteX198" fmla="*/ 207382 w 508001"/>
              <a:gd name="connsiteY198" fmla="*/ 307857 h 536574"/>
              <a:gd name="connsiteX199" fmla="*/ 208177 w 508001"/>
              <a:gd name="connsiteY199" fmla="*/ 318301 h 536574"/>
              <a:gd name="connsiteX200" fmla="*/ 209131 w 508001"/>
              <a:gd name="connsiteY200" fmla="*/ 329378 h 536574"/>
              <a:gd name="connsiteX201" fmla="*/ 209768 w 508001"/>
              <a:gd name="connsiteY201" fmla="*/ 341087 h 536574"/>
              <a:gd name="connsiteX202" fmla="*/ 210563 w 508001"/>
              <a:gd name="connsiteY202" fmla="*/ 353588 h 536574"/>
              <a:gd name="connsiteX203" fmla="*/ 211358 w 508001"/>
              <a:gd name="connsiteY203" fmla="*/ 366564 h 536574"/>
              <a:gd name="connsiteX204" fmla="*/ 211835 w 508001"/>
              <a:gd name="connsiteY204" fmla="*/ 380014 h 536574"/>
              <a:gd name="connsiteX205" fmla="*/ 212472 w 508001"/>
              <a:gd name="connsiteY205" fmla="*/ 393781 h 536574"/>
              <a:gd name="connsiteX206" fmla="*/ 212790 w 508001"/>
              <a:gd name="connsiteY206" fmla="*/ 407864 h 536574"/>
              <a:gd name="connsiteX207" fmla="*/ 213267 w 508001"/>
              <a:gd name="connsiteY207" fmla="*/ 422264 h 536574"/>
              <a:gd name="connsiteX208" fmla="*/ 213744 w 508001"/>
              <a:gd name="connsiteY208" fmla="*/ 436664 h 536574"/>
              <a:gd name="connsiteX209" fmla="*/ 214062 w 508001"/>
              <a:gd name="connsiteY209" fmla="*/ 451222 h 536574"/>
              <a:gd name="connsiteX210" fmla="*/ 214221 w 508001"/>
              <a:gd name="connsiteY210" fmla="*/ 465622 h 536574"/>
              <a:gd name="connsiteX211" fmla="*/ 214380 w 508001"/>
              <a:gd name="connsiteY211" fmla="*/ 480180 h 536574"/>
              <a:gd name="connsiteX212" fmla="*/ 214539 w 508001"/>
              <a:gd name="connsiteY212" fmla="*/ 494421 h 536574"/>
              <a:gd name="connsiteX213" fmla="*/ 214539 w 508001"/>
              <a:gd name="connsiteY213" fmla="*/ 508346 h 536574"/>
              <a:gd name="connsiteX214" fmla="*/ 214062 w 508001"/>
              <a:gd name="connsiteY214" fmla="*/ 511353 h 536574"/>
              <a:gd name="connsiteX215" fmla="*/ 212790 w 508001"/>
              <a:gd name="connsiteY215" fmla="*/ 513726 h 536574"/>
              <a:gd name="connsiteX216" fmla="*/ 210722 w 508001"/>
              <a:gd name="connsiteY216" fmla="*/ 515625 h 536574"/>
              <a:gd name="connsiteX217" fmla="*/ 208177 w 508001"/>
              <a:gd name="connsiteY217" fmla="*/ 517050 h 536574"/>
              <a:gd name="connsiteX218" fmla="*/ 205314 w 508001"/>
              <a:gd name="connsiteY218" fmla="*/ 517524 h 536574"/>
              <a:gd name="connsiteX219" fmla="*/ 202451 w 508001"/>
              <a:gd name="connsiteY219" fmla="*/ 517050 h 536574"/>
              <a:gd name="connsiteX220" fmla="*/ 199906 w 508001"/>
              <a:gd name="connsiteY220" fmla="*/ 515625 h 536574"/>
              <a:gd name="connsiteX221" fmla="*/ 197998 w 508001"/>
              <a:gd name="connsiteY221" fmla="*/ 513726 h 536574"/>
              <a:gd name="connsiteX222" fmla="*/ 196725 w 508001"/>
              <a:gd name="connsiteY222" fmla="*/ 511353 h 536574"/>
              <a:gd name="connsiteX223" fmla="*/ 196089 w 508001"/>
              <a:gd name="connsiteY223" fmla="*/ 508346 h 536574"/>
              <a:gd name="connsiteX224" fmla="*/ 196089 w 508001"/>
              <a:gd name="connsiteY224" fmla="*/ 492206 h 536574"/>
              <a:gd name="connsiteX225" fmla="*/ 195930 w 508001"/>
              <a:gd name="connsiteY225" fmla="*/ 476066 h 536574"/>
              <a:gd name="connsiteX226" fmla="*/ 195771 w 508001"/>
              <a:gd name="connsiteY226" fmla="*/ 460083 h 536574"/>
              <a:gd name="connsiteX227" fmla="*/ 195453 w 508001"/>
              <a:gd name="connsiteY227" fmla="*/ 444259 h 536574"/>
              <a:gd name="connsiteX228" fmla="*/ 195135 w 508001"/>
              <a:gd name="connsiteY228" fmla="*/ 428752 h 536574"/>
              <a:gd name="connsiteX229" fmla="*/ 194816 w 508001"/>
              <a:gd name="connsiteY229" fmla="*/ 413561 h 536574"/>
              <a:gd name="connsiteX230" fmla="*/ 194339 w 508001"/>
              <a:gd name="connsiteY230" fmla="*/ 398687 h 536574"/>
              <a:gd name="connsiteX231" fmla="*/ 193703 w 508001"/>
              <a:gd name="connsiteY231" fmla="*/ 384128 h 536574"/>
              <a:gd name="connsiteX232" fmla="*/ 193067 w 508001"/>
              <a:gd name="connsiteY232" fmla="*/ 370362 h 536574"/>
              <a:gd name="connsiteX233" fmla="*/ 192431 w 508001"/>
              <a:gd name="connsiteY233" fmla="*/ 357070 h 536574"/>
              <a:gd name="connsiteX234" fmla="*/ 191794 w 508001"/>
              <a:gd name="connsiteY234" fmla="*/ 344410 h 536574"/>
              <a:gd name="connsiteX235" fmla="*/ 190840 w 508001"/>
              <a:gd name="connsiteY235" fmla="*/ 332542 h 536574"/>
              <a:gd name="connsiteX236" fmla="*/ 190204 w 508001"/>
              <a:gd name="connsiteY236" fmla="*/ 321466 h 536574"/>
              <a:gd name="connsiteX237" fmla="*/ 189409 w 508001"/>
              <a:gd name="connsiteY237" fmla="*/ 311180 h 536574"/>
              <a:gd name="connsiteX238" fmla="*/ 188295 w 508001"/>
              <a:gd name="connsiteY238" fmla="*/ 301686 h 536574"/>
              <a:gd name="connsiteX239" fmla="*/ 187500 w 508001"/>
              <a:gd name="connsiteY239" fmla="*/ 293457 h 536574"/>
              <a:gd name="connsiteX240" fmla="*/ 186386 w 508001"/>
              <a:gd name="connsiteY240" fmla="*/ 286020 h 536574"/>
              <a:gd name="connsiteX241" fmla="*/ 185432 w 508001"/>
              <a:gd name="connsiteY241" fmla="*/ 279849 h 536574"/>
              <a:gd name="connsiteX242" fmla="*/ 184478 w 508001"/>
              <a:gd name="connsiteY242" fmla="*/ 274943 h 536574"/>
              <a:gd name="connsiteX243" fmla="*/ 183364 w 508001"/>
              <a:gd name="connsiteY243" fmla="*/ 271146 h 536574"/>
              <a:gd name="connsiteX244" fmla="*/ 181138 w 508001"/>
              <a:gd name="connsiteY244" fmla="*/ 263075 h 536574"/>
              <a:gd name="connsiteX245" fmla="*/ 179865 w 508001"/>
              <a:gd name="connsiteY245" fmla="*/ 254847 h 536574"/>
              <a:gd name="connsiteX246" fmla="*/ 179388 w 508001"/>
              <a:gd name="connsiteY246" fmla="*/ 246619 h 536574"/>
              <a:gd name="connsiteX247" fmla="*/ 179706 w 508001"/>
              <a:gd name="connsiteY247" fmla="*/ 238707 h 536574"/>
              <a:gd name="connsiteX248" fmla="*/ 180820 w 508001"/>
              <a:gd name="connsiteY248" fmla="*/ 230794 h 536574"/>
              <a:gd name="connsiteX249" fmla="*/ 182728 w 508001"/>
              <a:gd name="connsiteY249" fmla="*/ 223357 h 536574"/>
              <a:gd name="connsiteX250" fmla="*/ 185432 w 508001"/>
              <a:gd name="connsiteY250" fmla="*/ 216078 h 536574"/>
              <a:gd name="connsiteX251" fmla="*/ 188931 w 508001"/>
              <a:gd name="connsiteY251" fmla="*/ 209115 h 536574"/>
              <a:gd name="connsiteX252" fmla="*/ 193067 w 508001"/>
              <a:gd name="connsiteY252" fmla="*/ 202628 h 536574"/>
              <a:gd name="connsiteX253" fmla="*/ 197998 w 508001"/>
              <a:gd name="connsiteY253" fmla="*/ 196773 h 536574"/>
              <a:gd name="connsiteX254" fmla="*/ 203405 w 508001"/>
              <a:gd name="connsiteY254" fmla="*/ 191076 h 536574"/>
              <a:gd name="connsiteX255" fmla="*/ 209768 w 508001"/>
              <a:gd name="connsiteY255" fmla="*/ 186329 h 536574"/>
              <a:gd name="connsiteX256" fmla="*/ 216448 w 508001"/>
              <a:gd name="connsiteY256" fmla="*/ 182056 h 536574"/>
              <a:gd name="connsiteX257" fmla="*/ 223924 w 508001"/>
              <a:gd name="connsiteY257" fmla="*/ 178575 h 536574"/>
              <a:gd name="connsiteX258" fmla="*/ 230604 w 508001"/>
              <a:gd name="connsiteY258" fmla="*/ 176043 h 536574"/>
              <a:gd name="connsiteX259" fmla="*/ 237602 w 508001"/>
              <a:gd name="connsiteY259" fmla="*/ 174303 h 536574"/>
              <a:gd name="connsiteX260" fmla="*/ 244760 w 508001"/>
              <a:gd name="connsiteY260" fmla="*/ 173353 h 536574"/>
              <a:gd name="connsiteX261" fmla="*/ 179004 w 508001"/>
              <a:gd name="connsiteY261" fmla="*/ 131762 h 536574"/>
              <a:gd name="connsiteX262" fmla="*/ 181402 w 508001"/>
              <a:gd name="connsiteY262" fmla="*/ 131921 h 536574"/>
              <a:gd name="connsiteX263" fmla="*/ 183639 w 508001"/>
              <a:gd name="connsiteY263" fmla="*/ 132715 h 536574"/>
              <a:gd name="connsiteX264" fmla="*/ 185717 w 508001"/>
              <a:gd name="connsiteY264" fmla="*/ 133986 h 536574"/>
              <a:gd name="connsiteX265" fmla="*/ 187155 w 508001"/>
              <a:gd name="connsiteY265" fmla="*/ 135734 h 536574"/>
              <a:gd name="connsiteX266" fmla="*/ 188434 w 508001"/>
              <a:gd name="connsiteY266" fmla="*/ 137800 h 536574"/>
              <a:gd name="connsiteX267" fmla="*/ 188913 w 508001"/>
              <a:gd name="connsiteY267" fmla="*/ 140183 h 536574"/>
              <a:gd name="connsiteX268" fmla="*/ 188913 w 508001"/>
              <a:gd name="connsiteY268" fmla="*/ 142408 h 536574"/>
              <a:gd name="connsiteX269" fmla="*/ 188114 w 508001"/>
              <a:gd name="connsiteY269" fmla="*/ 144791 h 536574"/>
              <a:gd name="connsiteX270" fmla="*/ 186835 w 508001"/>
              <a:gd name="connsiteY270" fmla="*/ 146698 h 536574"/>
              <a:gd name="connsiteX271" fmla="*/ 184918 w 508001"/>
              <a:gd name="connsiteY271" fmla="*/ 148287 h 536574"/>
              <a:gd name="connsiteX272" fmla="*/ 177087 w 508001"/>
              <a:gd name="connsiteY272" fmla="*/ 154484 h 536574"/>
              <a:gd name="connsiteX273" fmla="*/ 169895 w 508001"/>
              <a:gd name="connsiteY273" fmla="*/ 161158 h 536574"/>
              <a:gd name="connsiteX274" fmla="*/ 163342 w 508001"/>
              <a:gd name="connsiteY274" fmla="*/ 168467 h 536574"/>
              <a:gd name="connsiteX275" fmla="*/ 157269 w 508001"/>
              <a:gd name="connsiteY275" fmla="*/ 176412 h 536574"/>
              <a:gd name="connsiteX276" fmla="*/ 151995 w 508001"/>
              <a:gd name="connsiteY276" fmla="*/ 184834 h 536574"/>
              <a:gd name="connsiteX277" fmla="*/ 147521 w 508001"/>
              <a:gd name="connsiteY277" fmla="*/ 193573 h 536574"/>
              <a:gd name="connsiteX278" fmla="*/ 143685 w 508001"/>
              <a:gd name="connsiteY278" fmla="*/ 202948 h 536574"/>
              <a:gd name="connsiteX279" fmla="*/ 140489 w 508001"/>
              <a:gd name="connsiteY279" fmla="*/ 212641 h 536574"/>
              <a:gd name="connsiteX280" fmla="*/ 138251 w 508001"/>
              <a:gd name="connsiteY280" fmla="*/ 222492 h 536574"/>
              <a:gd name="connsiteX281" fmla="*/ 136813 w 508001"/>
              <a:gd name="connsiteY281" fmla="*/ 232821 h 536574"/>
              <a:gd name="connsiteX282" fmla="*/ 136014 w 508001"/>
              <a:gd name="connsiteY282" fmla="*/ 243308 h 536574"/>
              <a:gd name="connsiteX283" fmla="*/ 136014 w 508001"/>
              <a:gd name="connsiteY283" fmla="*/ 253796 h 536574"/>
              <a:gd name="connsiteX284" fmla="*/ 136813 w 508001"/>
              <a:gd name="connsiteY284" fmla="*/ 264601 h 536574"/>
              <a:gd name="connsiteX285" fmla="*/ 138571 w 508001"/>
              <a:gd name="connsiteY285" fmla="*/ 275247 h 536574"/>
              <a:gd name="connsiteX286" fmla="*/ 140968 w 508001"/>
              <a:gd name="connsiteY286" fmla="*/ 286052 h 536574"/>
              <a:gd name="connsiteX287" fmla="*/ 141288 w 508001"/>
              <a:gd name="connsiteY287" fmla="*/ 287164 h 536574"/>
              <a:gd name="connsiteX288" fmla="*/ 141767 w 508001"/>
              <a:gd name="connsiteY288" fmla="*/ 288753 h 536574"/>
              <a:gd name="connsiteX289" fmla="*/ 142406 w 508001"/>
              <a:gd name="connsiteY289" fmla="*/ 291613 h 536574"/>
              <a:gd name="connsiteX290" fmla="*/ 143205 w 508001"/>
              <a:gd name="connsiteY290" fmla="*/ 295427 h 536574"/>
              <a:gd name="connsiteX291" fmla="*/ 144324 w 508001"/>
              <a:gd name="connsiteY291" fmla="*/ 300035 h 536574"/>
              <a:gd name="connsiteX292" fmla="*/ 145443 w 508001"/>
              <a:gd name="connsiteY292" fmla="*/ 305437 h 536574"/>
              <a:gd name="connsiteX293" fmla="*/ 146881 w 508001"/>
              <a:gd name="connsiteY293" fmla="*/ 311793 h 536574"/>
              <a:gd name="connsiteX294" fmla="*/ 148320 w 508001"/>
              <a:gd name="connsiteY294" fmla="*/ 318944 h 536574"/>
              <a:gd name="connsiteX295" fmla="*/ 149598 w 508001"/>
              <a:gd name="connsiteY295" fmla="*/ 327047 h 536574"/>
              <a:gd name="connsiteX296" fmla="*/ 151036 w 508001"/>
              <a:gd name="connsiteY296" fmla="*/ 335787 h 536574"/>
              <a:gd name="connsiteX297" fmla="*/ 152475 w 508001"/>
              <a:gd name="connsiteY297" fmla="*/ 345479 h 536574"/>
              <a:gd name="connsiteX298" fmla="*/ 153913 w 508001"/>
              <a:gd name="connsiteY298" fmla="*/ 355808 h 536574"/>
              <a:gd name="connsiteX299" fmla="*/ 155192 w 508001"/>
              <a:gd name="connsiteY299" fmla="*/ 366931 h 536574"/>
              <a:gd name="connsiteX300" fmla="*/ 156470 w 508001"/>
              <a:gd name="connsiteY300" fmla="*/ 378689 h 536574"/>
              <a:gd name="connsiteX301" fmla="*/ 157589 w 508001"/>
              <a:gd name="connsiteY301" fmla="*/ 391242 h 536574"/>
              <a:gd name="connsiteX302" fmla="*/ 158548 w 508001"/>
              <a:gd name="connsiteY302" fmla="*/ 404430 h 536574"/>
              <a:gd name="connsiteX303" fmla="*/ 159347 w 508001"/>
              <a:gd name="connsiteY303" fmla="*/ 418413 h 536574"/>
              <a:gd name="connsiteX304" fmla="*/ 159986 w 508001"/>
              <a:gd name="connsiteY304" fmla="*/ 433032 h 536574"/>
              <a:gd name="connsiteX305" fmla="*/ 160306 w 508001"/>
              <a:gd name="connsiteY305" fmla="*/ 448127 h 536574"/>
              <a:gd name="connsiteX306" fmla="*/ 160466 w 508001"/>
              <a:gd name="connsiteY306" fmla="*/ 464017 h 536574"/>
              <a:gd name="connsiteX307" fmla="*/ 159986 w 508001"/>
              <a:gd name="connsiteY307" fmla="*/ 466877 h 536574"/>
              <a:gd name="connsiteX308" fmla="*/ 158867 w 508001"/>
              <a:gd name="connsiteY308" fmla="*/ 469261 h 536574"/>
              <a:gd name="connsiteX309" fmla="*/ 156790 w 508001"/>
              <a:gd name="connsiteY309" fmla="*/ 471326 h 536574"/>
              <a:gd name="connsiteX310" fmla="*/ 154233 w 508001"/>
              <a:gd name="connsiteY310" fmla="*/ 472756 h 536574"/>
              <a:gd name="connsiteX311" fmla="*/ 151356 w 508001"/>
              <a:gd name="connsiteY311" fmla="*/ 473074 h 536574"/>
              <a:gd name="connsiteX312" fmla="*/ 148479 w 508001"/>
              <a:gd name="connsiteY312" fmla="*/ 472756 h 536574"/>
              <a:gd name="connsiteX313" fmla="*/ 145922 w 508001"/>
              <a:gd name="connsiteY313" fmla="*/ 471326 h 536574"/>
              <a:gd name="connsiteX314" fmla="*/ 143845 w 508001"/>
              <a:gd name="connsiteY314" fmla="*/ 469261 h 536574"/>
              <a:gd name="connsiteX315" fmla="*/ 142566 w 508001"/>
              <a:gd name="connsiteY315" fmla="*/ 466877 h 536574"/>
              <a:gd name="connsiteX316" fmla="*/ 142087 w 508001"/>
              <a:gd name="connsiteY316" fmla="*/ 464017 h 536574"/>
              <a:gd name="connsiteX317" fmla="*/ 141927 w 508001"/>
              <a:gd name="connsiteY317" fmla="*/ 448445 h 536574"/>
              <a:gd name="connsiteX318" fmla="*/ 141607 w 508001"/>
              <a:gd name="connsiteY318" fmla="*/ 433668 h 536574"/>
              <a:gd name="connsiteX319" fmla="*/ 140968 w 508001"/>
              <a:gd name="connsiteY319" fmla="*/ 419526 h 536574"/>
              <a:gd name="connsiteX320" fmla="*/ 140169 w 508001"/>
              <a:gd name="connsiteY320" fmla="*/ 405702 h 536574"/>
              <a:gd name="connsiteX321" fmla="*/ 139210 w 508001"/>
              <a:gd name="connsiteY321" fmla="*/ 392672 h 536574"/>
              <a:gd name="connsiteX322" fmla="*/ 137932 w 508001"/>
              <a:gd name="connsiteY322" fmla="*/ 380437 h 536574"/>
              <a:gd name="connsiteX323" fmla="*/ 136813 w 508001"/>
              <a:gd name="connsiteY323" fmla="*/ 368679 h 536574"/>
              <a:gd name="connsiteX324" fmla="*/ 135534 w 508001"/>
              <a:gd name="connsiteY324" fmla="*/ 357873 h 536574"/>
              <a:gd name="connsiteX325" fmla="*/ 134256 w 508001"/>
              <a:gd name="connsiteY325" fmla="*/ 347863 h 536574"/>
              <a:gd name="connsiteX326" fmla="*/ 132658 w 508001"/>
              <a:gd name="connsiteY326" fmla="*/ 338329 h 536574"/>
              <a:gd name="connsiteX327" fmla="*/ 131379 w 508001"/>
              <a:gd name="connsiteY327" fmla="*/ 329749 h 536574"/>
              <a:gd name="connsiteX328" fmla="*/ 129941 w 508001"/>
              <a:gd name="connsiteY328" fmla="*/ 321963 h 536574"/>
              <a:gd name="connsiteX329" fmla="*/ 128662 w 508001"/>
              <a:gd name="connsiteY329" fmla="*/ 314971 h 536574"/>
              <a:gd name="connsiteX330" fmla="*/ 127384 w 508001"/>
              <a:gd name="connsiteY330" fmla="*/ 308774 h 536574"/>
              <a:gd name="connsiteX331" fmla="*/ 126265 w 508001"/>
              <a:gd name="connsiteY331" fmla="*/ 303531 h 536574"/>
              <a:gd name="connsiteX332" fmla="*/ 125306 w 508001"/>
              <a:gd name="connsiteY332" fmla="*/ 299081 h 536574"/>
              <a:gd name="connsiteX333" fmla="*/ 124507 w 508001"/>
              <a:gd name="connsiteY333" fmla="*/ 295745 h 536574"/>
              <a:gd name="connsiteX334" fmla="*/ 123868 w 508001"/>
              <a:gd name="connsiteY334" fmla="*/ 293202 h 536574"/>
              <a:gd name="connsiteX335" fmla="*/ 123388 w 508001"/>
              <a:gd name="connsiteY335" fmla="*/ 291454 h 536574"/>
              <a:gd name="connsiteX336" fmla="*/ 123228 w 508001"/>
              <a:gd name="connsiteY336" fmla="*/ 290978 h 536574"/>
              <a:gd name="connsiteX337" fmla="*/ 120512 w 508001"/>
              <a:gd name="connsiteY337" fmla="*/ 279537 h 536574"/>
              <a:gd name="connsiteX338" fmla="*/ 118754 w 508001"/>
              <a:gd name="connsiteY338" fmla="*/ 267937 h 536574"/>
              <a:gd name="connsiteX339" fmla="*/ 117635 w 508001"/>
              <a:gd name="connsiteY339" fmla="*/ 256497 h 536574"/>
              <a:gd name="connsiteX340" fmla="*/ 117475 w 508001"/>
              <a:gd name="connsiteY340" fmla="*/ 245215 h 536574"/>
              <a:gd name="connsiteX341" fmla="*/ 118114 w 508001"/>
              <a:gd name="connsiteY341" fmla="*/ 233933 h 536574"/>
              <a:gd name="connsiteX342" fmla="*/ 119553 w 508001"/>
              <a:gd name="connsiteY342" fmla="*/ 222969 h 536574"/>
              <a:gd name="connsiteX343" fmla="*/ 121790 w 508001"/>
              <a:gd name="connsiteY343" fmla="*/ 212005 h 536574"/>
              <a:gd name="connsiteX344" fmla="*/ 124827 w 508001"/>
              <a:gd name="connsiteY344" fmla="*/ 201518 h 536574"/>
              <a:gd name="connsiteX345" fmla="*/ 128662 w 508001"/>
              <a:gd name="connsiteY345" fmla="*/ 191507 h 536574"/>
              <a:gd name="connsiteX346" fmla="*/ 132977 w 508001"/>
              <a:gd name="connsiteY346" fmla="*/ 181656 h 536574"/>
              <a:gd name="connsiteX347" fmla="*/ 138091 w 508001"/>
              <a:gd name="connsiteY347" fmla="*/ 172122 h 536574"/>
              <a:gd name="connsiteX348" fmla="*/ 144164 w 508001"/>
              <a:gd name="connsiteY348" fmla="*/ 163382 h 536574"/>
              <a:gd name="connsiteX349" fmla="*/ 150557 w 508001"/>
              <a:gd name="connsiteY349" fmla="*/ 154961 h 536574"/>
              <a:gd name="connsiteX350" fmla="*/ 157909 w 508001"/>
              <a:gd name="connsiteY350" fmla="*/ 147175 h 536574"/>
              <a:gd name="connsiteX351" fmla="*/ 165899 w 508001"/>
              <a:gd name="connsiteY351" fmla="*/ 140024 h 536574"/>
              <a:gd name="connsiteX352" fmla="*/ 174370 w 508001"/>
              <a:gd name="connsiteY352" fmla="*/ 133510 h 536574"/>
              <a:gd name="connsiteX353" fmla="*/ 176607 w 508001"/>
              <a:gd name="connsiteY353" fmla="*/ 132238 h 536574"/>
              <a:gd name="connsiteX354" fmla="*/ 252475 w 508001"/>
              <a:gd name="connsiteY354" fmla="*/ 109537 h 536574"/>
              <a:gd name="connsiteX355" fmla="*/ 263607 w 508001"/>
              <a:gd name="connsiteY355" fmla="*/ 109853 h 536574"/>
              <a:gd name="connsiteX356" fmla="*/ 274420 w 508001"/>
              <a:gd name="connsiteY356" fmla="*/ 111120 h 536574"/>
              <a:gd name="connsiteX357" fmla="*/ 284916 w 508001"/>
              <a:gd name="connsiteY357" fmla="*/ 113179 h 536574"/>
              <a:gd name="connsiteX358" fmla="*/ 295252 w 508001"/>
              <a:gd name="connsiteY358" fmla="*/ 116029 h 536574"/>
              <a:gd name="connsiteX359" fmla="*/ 305271 w 508001"/>
              <a:gd name="connsiteY359" fmla="*/ 119671 h 536574"/>
              <a:gd name="connsiteX360" fmla="*/ 314971 w 508001"/>
              <a:gd name="connsiteY360" fmla="*/ 124105 h 536574"/>
              <a:gd name="connsiteX361" fmla="*/ 324035 w 508001"/>
              <a:gd name="connsiteY361" fmla="*/ 129173 h 536574"/>
              <a:gd name="connsiteX362" fmla="*/ 332940 w 508001"/>
              <a:gd name="connsiteY362" fmla="*/ 134873 h 536574"/>
              <a:gd name="connsiteX363" fmla="*/ 341210 w 508001"/>
              <a:gd name="connsiteY363" fmla="*/ 141524 h 536574"/>
              <a:gd name="connsiteX364" fmla="*/ 349002 w 508001"/>
              <a:gd name="connsiteY364" fmla="*/ 148492 h 536574"/>
              <a:gd name="connsiteX365" fmla="*/ 356317 w 508001"/>
              <a:gd name="connsiteY365" fmla="*/ 156093 h 536574"/>
              <a:gd name="connsiteX366" fmla="*/ 362996 w 508001"/>
              <a:gd name="connsiteY366" fmla="*/ 164327 h 536574"/>
              <a:gd name="connsiteX367" fmla="*/ 369197 w 508001"/>
              <a:gd name="connsiteY367" fmla="*/ 173353 h 536574"/>
              <a:gd name="connsiteX368" fmla="*/ 374445 w 508001"/>
              <a:gd name="connsiteY368" fmla="*/ 182538 h 536574"/>
              <a:gd name="connsiteX369" fmla="*/ 379216 w 508001"/>
              <a:gd name="connsiteY369" fmla="*/ 192514 h 536574"/>
              <a:gd name="connsiteX370" fmla="*/ 382714 w 508001"/>
              <a:gd name="connsiteY370" fmla="*/ 201382 h 536574"/>
              <a:gd name="connsiteX371" fmla="*/ 386054 w 508001"/>
              <a:gd name="connsiteY371" fmla="*/ 210883 h 536574"/>
              <a:gd name="connsiteX372" fmla="*/ 388757 w 508001"/>
              <a:gd name="connsiteY372" fmla="*/ 221018 h 536574"/>
              <a:gd name="connsiteX373" fmla="*/ 391302 w 508001"/>
              <a:gd name="connsiteY373" fmla="*/ 231469 h 536574"/>
              <a:gd name="connsiteX374" fmla="*/ 393687 w 508001"/>
              <a:gd name="connsiteY374" fmla="*/ 242555 h 536574"/>
              <a:gd name="connsiteX375" fmla="*/ 395436 w 508001"/>
              <a:gd name="connsiteY375" fmla="*/ 254273 h 536574"/>
              <a:gd name="connsiteX376" fmla="*/ 397026 w 508001"/>
              <a:gd name="connsiteY376" fmla="*/ 266783 h 536574"/>
              <a:gd name="connsiteX377" fmla="*/ 398617 w 508001"/>
              <a:gd name="connsiteY377" fmla="*/ 279926 h 536574"/>
              <a:gd name="connsiteX378" fmla="*/ 399571 w 508001"/>
              <a:gd name="connsiteY378" fmla="*/ 293703 h 536574"/>
              <a:gd name="connsiteX379" fmla="*/ 400366 w 508001"/>
              <a:gd name="connsiteY379" fmla="*/ 308430 h 536574"/>
              <a:gd name="connsiteX380" fmla="*/ 401161 w 508001"/>
              <a:gd name="connsiteY380" fmla="*/ 323949 h 536574"/>
              <a:gd name="connsiteX381" fmla="*/ 401479 w 508001"/>
              <a:gd name="connsiteY381" fmla="*/ 340259 h 536574"/>
              <a:gd name="connsiteX382" fmla="*/ 401638 w 508001"/>
              <a:gd name="connsiteY382" fmla="*/ 357361 h 536574"/>
              <a:gd name="connsiteX383" fmla="*/ 401638 w 508001"/>
              <a:gd name="connsiteY383" fmla="*/ 375572 h 536574"/>
              <a:gd name="connsiteX384" fmla="*/ 401479 w 508001"/>
              <a:gd name="connsiteY384" fmla="*/ 394733 h 536574"/>
              <a:gd name="connsiteX385" fmla="*/ 401161 w 508001"/>
              <a:gd name="connsiteY385" fmla="*/ 414844 h 536574"/>
              <a:gd name="connsiteX386" fmla="*/ 400525 w 508001"/>
              <a:gd name="connsiteY386" fmla="*/ 436063 h 536574"/>
              <a:gd name="connsiteX387" fmla="*/ 399889 w 508001"/>
              <a:gd name="connsiteY387" fmla="*/ 458233 h 536574"/>
              <a:gd name="connsiteX388" fmla="*/ 399253 w 508001"/>
              <a:gd name="connsiteY388" fmla="*/ 481669 h 536574"/>
              <a:gd name="connsiteX389" fmla="*/ 398617 w 508001"/>
              <a:gd name="connsiteY389" fmla="*/ 484520 h 536574"/>
              <a:gd name="connsiteX390" fmla="*/ 397185 w 508001"/>
              <a:gd name="connsiteY390" fmla="*/ 486895 h 536574"/>
              <a:gd name="connsiteX391" fmla="*/ 395277 w 508001"/>
              <a:gd name="connsiteY391" fmla="*/ 488795 h 536574"/>
              <a:gd name="connsiteX392" fmla="*/ 392733 w 508001"/>
              <a:gd name="connsiteY392" fmla="*/ 490062 h 536574"/>
              <a:gd name="connsiteX393" fmla="*/ 390029 w 508001"/>
              <a:gd name="connsiteY393" fmla="*/ 490537 h 536574"/>
              <a:gd name="connsiteX394" fmla="*/ 389711 w 508001"/>
              <a:gd name="connsiteY394" fmla="*/ 490537 h 536574"/>
              <a:gd name="connsiteX395" fmla="*/ 386849 w 508001"/>
              <a:gd name="connsiteY395" fmla="*/ 489904 h 536574"/>
              <a:gd name="connsiteX396" fmla="*/ 384305 w 508001"/>
              <a:gd name="connsiteY396" fmla="*/ 488637 h 536574"/>
              <a:gd name="connsiteX397" fmla="*/ 382396 w 508001"/>
              <a:gd name="connsiteY397" fmla="*/ 486578 h 536574"/>
              <a:gd name="connsiteX398" fmla="*/ 381283 w 508001"/>
              <a:gd name="connsiteY398" fmla="*/ 484045 h 536574"/>
              <a:gd name="connsiteX399" fmla="*/ 380806 w 508001"/>
              <a:gd name="connsiteY399" fmla="*/ 481194 h 536574"/>
              <a:gd name="connsiteX400" fmla="*/ 381601 w 508001"/>
              <a:gd name="connsiteY400" fmla="*/ 457441 h 536574"/>
              <a:gd name="connsiteX401" fmla="*/ 382237 w 508001"/>
              <a:gd name="connsiteY401" fmla="*/ 434638 h 536574"/>
              <a:gd name="connsiteX402" fmla="*/ 382714 w 508001"/>
              <a:gd name="connsiteY402" fmla="*/ 413102 h 536574"/>
              <a:gd name="connsiteX403" fmla="*/ 383032 w 508001"/>
              <a:gd name="connsiteY403" fmla="*/ 392833 h 536574"/>
              <a:gd name="connsiteX404" fmla="*/ 383191 w 508001"/>
              <a:gd name="connsiteY404" fmla="*/ 373197 h 536574"/>
              <a:gd name="connsiteX405" fmla="*/ 383191 w 508001"/>
              <a:gd name="connsiteY405" fmla="*/ 354828 h 536574"/>
              <a:gd name="connsiteX406" fmla="*/ 382873 w 508001"/>
              <a:gd name="connsiteY406" fmla="*/ 337409 h 536574"/>
              <a:gd name="connsiteX407" fmla="*/ 382555 w 508001"/>
              <a:gd name="connsiteY407" fmla="*/ 320782 h 536574"/>
              <a:gd name="connsiteX408" fmla="*/ 381919 w 508001"/>
              <a:gd name="connsiteY408" fmla="*/ 305263 h 536574"/>
              <a:gd name="connsiteX409" fmla="*/ 380806 w 508001"/>
              <a:gd name="connsiteY409" fmla="*/ 290378 h 536574"/>
              <a:gd name="connsiteX410" fmla="*/ 379693 w 508001"/>
              <a:gd name="connsiteY410" fmla="*/ 276442 h 536574"/>
              <a:gd name="connsiteX411" fmla="*/ 378103 w 508001"/>
              <a:gd name="connsiteY411" fmla="*/ 263299 h 536574"/>
              <a:gd name="connsiteX412" fmla="*/ 376353 w 508001"/>
              <a:gd name="connsiteY412" fmla="*/ 250947 h 536574"/>
              <a:gd name="connsiteX413" fmla="*/ 374286 w 508001"/>
              <a:gd name="connsiteY413" fmla="*/ 239388 h 536574"/>
              <a:gd name="connsiteX414" fmla="*/ 371742 w 508001"/>
              <a:gd name="connsiteY414" fmla="*/ 228461 h 536574"/>
              <a:gd name="connsiteX415" fmla="*/ 369038 w 508001"/>
              <a:gd name="connsiteY415" fmla="*/ 218168 h 536574"/>
              <a:gd name="connsiteX416" fmla="*/ 365699 w 508001"/>
              <a:gd name="connsiteY416" fmla="*/ 208508 h 536574"/>
              <a:gd name="connsiteX417" fmla="*/ 362360 w 508001"/>
              <a:gd name="connsiteY417" fmla="*/ 199640 h 536574"/>
              <a:gd name="connsiteX418" fmla="*/ 357907 w 508001"/>
              <a:gd name="connsiteY418" fmla="*/ 190297 h 536574"/>
              <a:gd name="connsiteX419" fmla="*/ 352818 w 508001"/>
              <a:gd name="connsiteY419" fmla="*/ 181746 h 536574"/>
              <a:gd name="connsiteX420" fmla="*/ 347093 w 508001"/>
              <a:gd name="connsiteY420" fmla="*/ 173670 h 536574"/>
              <a:gd name="connsiteX421" fmla="*/ 340732 w 508001"/>
              <a:gd name="connsiteY421" fmla="*/ 166069 h 536574"/>
              <a:gd name="connsiteX422" fmla="*/ 333735 w 508001"/>
              <a:gd name="connsiteY422" fmla="*/ 159102 h 536574"/>
              <a:gd name="connsiteX423" fmla="*/ 326261 w 508001"/>
              <a:gd name="connsiteY423" fmla="*/ 152767 h 536574"/>
              <a:gd name="connsiteX424" fmla="*/ 318469 w 508001"/>
              <a:gd name="connsiteY424" fmla="*/ 147225 h 536574"/>
              <a:gd name="connsiteX425" fmla="*/ 310041 w 508001"/>
              <a:gd name="connsiteY425" fmla="*/ 142158 h 536574"/>
              <a:gd name="connsiteX426" fmla="*/ 301136 w 508001"/>
              <a:gd name="connsiteY426" fmla="*/ 137724 h 536574"/>
              <a:gd name="connsiteX427" fmla="*/ 291913 w 508001"/>
              <a:gd name="connsiteY427" fmla="*/ 134082 h 536574"/>
              <a:gd name="connsiteX428" fmla="*/ 282530 w 508001"/>
              <a:gd name="connsiteY428" fmla="*/ 131390 h 536574"/>
              <a:gd name="connsiteX429" fmla="*/ 272671 w 508001"/>
              <a:gd name="connsiteY429" fmla="*/ 129173 h 536574"/>
              <a:gd name="connsiteX430" fmla="*/ 262653 w 508001"/>
              <a:gd name="connsiteY430" fmla="*/ 128064 h 536574"/>
              <a:gd name="connsiteX431" fmla="*/ 252475 w 508001"/>
              <a:gd name="connsiteY431" fmla="*/ 127431 h 536574"/>
              <a:gd name="connsiteX432" fmla="*/ 244047 w 508001"/>
              <a:gd name="connsiteY432" fmla="*/ 127906 h 536574"/>
              <a:gd name="connsiteX433" fmla="*/ 235460 w 508001"/>
              <a:gd name="connsiteY433" fmla="*/ 128698 h 536574"/>
              <a:gd name="connsiteX434" fmla="*/ 227032 w 508001"/>
              <a:gd name="connsiteY434" fmla="*/ 130123 h 536574"/>
              <a:gd name="connsiteX435" fmla="*/ 224169 w 508001"/>
              <a:gd name="connsiteY435" fmla="*/ 130439 h 536574"/>
              <a:gd name="connsiteX436" fmla="*/ 221307 w 508001"/>
              <a:gd name="connsiteY436" fmla="*/ 129648 h 536574"/>
              <a:gd name="connsiteX437" fmla="*/ 218921 w 508001"/>
              <a:gd name="connsiteY437" fmla="*/ 128223 h 536574"/>
              <a:gd name="connsiteX438" fmla="*/ 217331 w 508001"/>
              <a:gd name="connsiteY438" fmla="*/ 126006 h 536574"/>
              <a:gd name="connsiteX439" fmla="*/ 216059 w 508001"/>
              <a:gd name="connsiteY439" fmla="*/ 123314 h 536574"/>
              <a:gd name="connsiteX440" fmla="*/ 215900 w 508001"/>
              <a:gd name="connsiteY440" fmla="*/ 120463 h 536574"/>
              <a:gd name="connsiteX441" fmla="*/ 216695 w 508001"/>
              <a:gd name="connsiteY441" fmla="*/ 117771 h 536574"/>
              <a:gd name="connsiteX442" fmla="*/ 218126 w 508001"/>
              <a:gd name="connsiteY442" fmla="*/ 115396 h 536574"/>
              <a:gd name="connsiteX443" fmla="*/ 220353 w 508001"/>
              <a:gd name="connsiteY443" fmla="*/ 113654 h 536574"/>
              <a:gd name="connsiteX444" fmla="*/ 223056 w 508001"/>
              <a:gd name="connsiteY444" fmla="*/ 112545 h 536574"/>
              <a:gd name="connsiteX445" fmla="*/ 232756 w 508001"/>
              <a:gd name="connsiteY445" fmla="*/ 110804 h 536574"/>
              <a:gd name="connsiteX446" fmla="*/ 242616 w 508001"/>
              <a:gd name="connsiteY446" fmla="*/ 109853 h 536574"/>
              <a:gd name="connsiteX447" fmla="*/ 76710 w 508001"/>
              <a:gd name="connsiteY447" fmla="*/ 73025 h 536574"/>
              <a:gd name="connsiteX448" fmla="*/ 78924 w 508001"/>
              <a:gd name="connsiteY448" fmla="*/ 73342 h 536574"/>
              <a:gd name="connsiteX449" fmla="*/ 81138 w 508001"/>
              <a:gd name="connsiteY449" fmla="*/ 74135 h 536574"/>
              <a:gd name="connsiteX450" fmla="*/ 83194 w 508001"/>
              <a:gd name="connsiteY450" fmla="*/ 75722 h 536574"/>
              <a:gd name="connsiteX451" fmla="*/ 84618 w 508001"/>
              <a:gd name="connsiteY451" fmla="*/ 77785 h 536574"/>
              <a:gd name="connsiteX452" fmla="*/ 85567 w 508001"/>
              <a:gd name="connsiteY452" fmla="*/ 79847 h 536574"/>
              <a:gd name="connsiteX453" fmla="*/ 85725 w 508001"/>
              <a:gd name="connsiteY453" fmla="*/ 82069 h 536574"/>
              <a:gd name="connsiteX454" fmla="*/ 85409 w 508001"/>
              <a:gd name="connsiteY454" fmla="*/ 84449 h 536574"/>
              <a:gd name="connsiteX455" fmla="*/ 84618 w 508001"/>
              <a:gd name="connsiteY455" fmla="*/ 86670 h 536574"/>
              <a:gd name="connsiteX456" fmla="*/ 83036 w 508001"/>
              <a:gd name="connsiteY456" fmla="*/ 88574 h 536574"/>
              <a:gd name="connsiteX457" fmla="*/ 73230 w 508001"/>
              <a:gd name="connsiteY457" fmla="*/ 99046 h 536574"/>
              <a:gd name="connsiteX458" fmla="*/ 64057 w 508001"/>
              <a:gd name="connsiteY458" fmla="*/ 109835 h 536574"/>
              <a:gd name="connsiteX459" fmla="*/ 55832 w 508001"/>
              <a:gd name="connsiteY459" fmla="*/ 121100 h 536574"/>
              <a:gd name="connsiteX460" fmla="*/ 48398 w 508001"/>
              <a:gd name="connsiteY460" fmla="*/ 132842 h 536574"/>
              <a:gd name="connsiteX461" fmla="*/ 41755 w 508001"/>
              <a:gd name="connsiteY461" fmla="*/ 145218 h 536574"/>
              <a:gd name="connsiteX462" fmla="*/ 36061 w 508001"/>
              <a:gd name="connsiteY462" fmla="*/ 158070 h 536574"/>
              <a:gd name="connsiteX463" fmla="*/ 31000 w 508001"/>
              <a:gd name="connsiteY463" fmla="*/ 171239 h 536574"/>
              <a:gd name="connsiteX464" fmla="*/ 26888 w 508001"/>
              <a:gd name="connsiteY464" fmla="*/ 184884 h 536574"/>
              <a:gd name="connsiteX465" fmla="*/ 23566 w 508001"/>
              <a:gd name="connsiteY465" fmla="*/ 198847 h 536574"/>
              <a:gd name="connsiteX466" fmla="*/ 21036 w 508001"/>
              <a:gd name="connsiteY466" fmla="*/ 213444 h 536574"/>
              <a:gd name="connsiteX467" fmla="*/ 19296 w 508001"/>
              <a:gd name="connsiteY467" fmla="*/ 228200 h 536574"/>
              <a:gd name="connsiteX468" fmla="*/ 18505 w 508001"/>
              <a:gd name="connsiteY468" fmla="*/ 243591 h 536574"/>
              <a:gd name="connsiteX469" fmla="*/ 18505 w 508001"/>
              <a:gd name="connsiteY469" fmla="*/ 259299 h 536574"/>
              <a:gd name="connsiteX470" fmla="*/ 19138 w 508001"/>
              <a:gd name="connsiteY470" fmla="*/ 275324 h 536574"/>
              <a:gd name="connsiteX471" fmla="*/ 20878 w 508001"/>
              <a:gd name="connsiteY471" fmla="*/ 291825 h 536574"/>
              <a:gd name="connsiteX472" fmla="*/ 23092 w 508001"/>
              <a:gd name="connsiteY472" fmla="*/ 308803 h 536574"/>
              <a:gd name="connsiteX473" fmla="*/ 26572 w 508001"/>
              <a:gd name="connsiteY473" fmla="*/ 325939 h 536574"/>
              <a:gd name="connsiteX474" fmla="*/ 30684 w 508001"/>
              <a:gd name="connsiteY474" fmla="*/ 343392 h 536574"/>
              <a:gd name="connsiteX475" fmla="*/ 35745 w 508001"/>
              <a:gd name="connsiteY475" fmla="*/ 361321 h 536574"/>
              <a:gd name="connsiteX476" fmla="*/ 36061 w 508001"/>
              <a:gd name="connsiteY476" fmla="*/ 363860 h 536574"/>
              <a:gd name="connsiteX477" fmla="*/ 35903 w 508001"/>
              <a:gd name="connsiteY477" fmla="*/ 366081 h 536574"/>
              <a:gd name="connsiteX478" fmla="*/ 34954 w 508001"/>
              <a:gd name="connsiteY478" fmla="*/ 368302 h 536574"/>
              <a:gd name="connsiteX479" fmla="*/ 33689 w 508001"/>
              <a:gd name="connsiteY479" fmla="*/ 370206 h 536574"/>
              <a:gd name="connsiteX480" fmla="*/ 31791 w 508001"/>
              <a:gd name="connsiteY480" fmla="*/ 371793 h 536574"/>
              <a:gd name="connsiteX481" fmla="*/ 29577 w 508001"/>
              <a:gd name="connsiteY481" fmla="*/ 372745 h 536574"/>
              <a:gd name="connsiteX482" fmla="*/ 28311 w 508001"/>
              <a:gd name="connsiteY482" fmla="*/ 372904 h 536574"/>
              <a:gd name="connsiteX483" fmla="*/ 26888 w 508001"/>
              <a:gd name="connsiteY483" fmla="*/ 373062 h 536574"/>
              <a:gd name="connsiteX484" fmla="*/ 24674 w 508001"/>
              <a:gd name="connsiteY484" fmla="*/ 372745 h 536574"/>
              <a:gd name="connsiteX485" fmla="*/ 22459 w 508001"/>
              <a:gd name="connsiteY485" fmla="*/ 371952 h 536574"/>
              <a:gd name="connsiteX486" fmla="*/ 20561 w 508001"/>
              <a:gd name="connsiteY486" fmla="*/ 370524 h 536574"/>
              <a:gd name="connsiteX487" fmla="*/ 19138 w 508001"/>
              <a:gd name="connsiteY487" fmla="*/ 368620 h 536574"/>
              <a:gd name="connsiteX488" fmla="*/ 18189 w 508001"/>
              <a:gd name="connsiteY488" fmla="*/ 366557 h 536574"/>
              <a:gd name="connsiteX489" fmla="*/ 13602 w 508001"/>
              <a:gd name="connsiteY489" fmla="*/ 349738 h 536574"/>
              <a:gd name="connsiteX490" fmla="*/ 9490 w 508001"/>
              <a:gd name="connsiteY490" fmla="*/ 333554 h 536574"/>
              <a:gd name="connsiteX491" fmla="*/ 6327 w 508001"/>
              <a:gd name="connsiteY491" fmla="*/ 317847 h 536574"/>
              <a:gd name="connsiteX492" fmla="*/ 3796 w 508001"/>
              <a:gd name="connsiteY492" fmla="*/ 302456 h 536574"/>
              <a:gd name="connsiteX493" fmla="*/ 1898 w 508001"/>
              <a:gd name="connsiteY493" fmla="*/ 287859 h 536574"/>
              <a:gd name="connsiteX494" fmla="*/ 633 w 508001"/>
              <a:gd name="connsiteY494" fmla="*/ 273737 h 536574"/>
              <a:gd name="connsiteX495" fmla="*/ 0 w 508001"/>
              <a:gd name="connsiteY495" fmla="*/ 259775 h 536574"/>
              <a:gd name="connsiteX496" fmla="*/ 0 w 508001"/>
              <a:gd name="connsiteY496" fmla="*/ 246447 h 536574"/>
              <a:gd name="connsiteX497" fmla="*/ 474 w 508001"/>
              <a:gd name="connsiteY497" fmla="*/ 233595 h 536574"/>
              <a:gd name="connsiteX498" fmla="*/ 1582 w 508001"/>
              <a:gd name="connsiteY498" fmla="*/ 221377 h 536574"/>
              <a:gd name="connsiteX499" fmla="*/ 3005 w 508001"/>
              <a:gd name="connsiteY499" fmla="*/ 209477 h 536574"/>
              <a:gd name="connsiteX500" fmla="*/ 4903 w 508001"/>
              <a:gd name="connsiteY500" fmla="*/ 198053 h 536574"/>
              <a:gd name="connsiteX501" fmla="*/ 7276 w 508001"/>
              <a:gd name="connsiteY501" fmla="*/ 187105 h 536574"/>
              <a:gd name="connsiteX502" fmla="*/ 10123 w 508001"/>
              <a:gd name="connsiteY502" fmla="*/ 176475 h 536574"/>
              <a:gd name="connsiteX503" fmla="*/ 13286 w 508001"/>
              <a:gd name="connsiteY503" fmla="*/ 166320 h 536574"/>
              <a:gd name="connsiteX504" fmla="*/ 16924 w 508001"/>
              <a:gd name="connsiteY504" fmla="*/ 156483 h 536574"/>
              <a:gd name="connsiteX505" fmla="*/ 20561 w 508001"/>
              <a:gd name="connsiteY505" fmla="*/ 147280 h 536574"/>
              <a:gd name="connsiteX506" fmla="*/ 24832 w 508001"/>
              <a:gd name="connsiteY506" fmla="*/ 138236 h 536574"/>
              <a:gd name="connsiteX507" fmla="*/ 29260 w 508001"/>
              <a:gd name="connsiteY507" fmla="*/ 129827 h 536574"/>
              <a:gd name="connsiteX508" fmla="*/ 33847 w 508001"/>
              <a:gd name="connsiteY508" fmla="*/ 121735 h 536574"/>
              <a:gd name="connsiteX509" fmla="*/ 38750 w 508001"/>
              <a:gd name="connsiteY509" fmla="*/ 113961 h 536574"/>
              <a:gd name="connsiteX510" fmla="*/ 43653 w 508001"/>
              <a:gd name="connsiteY510" fmla="*/ 106821 h 536574"/>
              <a:gd name="connsiteX511" fmla="*/ 48873 w 508001"/>
              <a:gd name="connsiteY511" fmla="*/ 99839 h 536574"/>
              <a:gd name="connsiteX512" fmla="*/ 54092 w 508001"/>
              <a:gd name="connsiteY512" fmla="*/ 93334 h 536574"/>
              <a:gd name="connsiteX513" fmla="*/ 59312 w 508001"/>
              <a:gd name="connsiteY513" fmla="*/ 86987 h 536574"/>
              <a:gd name="connsiteX514" fmla="*/ 64847 w 508001"/>
              <a:gd name="connsiteY514" fmla="*/ 81117 h 536574"/>
              <a:gd name="connsiteX515" fmla="*/ 70383 w 508001"/>
              <a:gd name="connsiteY515" fmla="*/ 75563 h 536574"/>
              <a:gd name="connsiteX516" fmla="*/ 72281 w 508001"/>
              <a:gd name="connsiteY516" fmla="*/ 74135 h 536574"/>
              <a:gd name="connsiteX517" fmla="*/ 74337 w 508001"/>
              <a:gd name="connsiteY517" fmla="*/ 73342 h 536574"/>
              <a:gd name="connsiteX518" fmla="*/ 245947 w 508001"/>
              <a:gd name="connsiteY518" fmla="*/ 53975 h 536574"/>
              <a:gd name="connsiteX519" fmla="*/ 259956 w 508001"/>
              <a:gd name="connsiteY519" fmla="*/ 53975 h 536574"/>
              <a:gd name="connsiteX520" fmla="*/ 272215 w 508001"/>
              <a:gd name="connsiteY520" fmla="*/ 54928 h 536574"/>
              <a:gd name="connsiteX521" fmla="*/ 284632 w 508001"/>
              <a:gd name="connsiteY521" fmla="*/ 56995 h 536574"/>
              <a:gd name="connsiteX522" fmla="*/ 296890 w 508001"/>
              <a:gd name="connsiteY522" fmla="*/ 59855 h 536574"/>
              <a:gd name="connsiteX523" fmla="*/ 309148 w 508001"/>
              <a:gd name="connsiteY523" fmla="*/ 63988 h 536574"/>
              <a:gd name="connsiteX524" fmla="*/ 321247 w 508001"/>
              <a:gd name="connsiteY524" fmla="*/ 68756 h 536574"/>
              <a:gd name="connsiteX525" fmla="*/ 333186 w 508001"/>
              <a:gd name="connsiteY525" fmla="*/ 74477 h 536574"/>
              <a:gd name="connsiteX526" fmla="*/ 344967 w 508001"/>
              <a:gd name="connsiteY526" fmla="*/ 80835 h 536574"/>
              <a:gd name="connsiteX527" fmla="*/ 356111 w 508001"/>
              <a:gd name="connsiteY527" fmla="*/ 88146 h 536574"/>
              <a:gd name="connsiteX528" fmla="*/ 367254 w 508001"/>
              <a:gd name="connsiteY528" fmla="*/ 96092 h 536574"/>
              <a:gd name="connsiteX529" fmla="*/ 377761 w 508001"/>
              <a:gd name="connsiteY529" fmla="*/ 104675 h 536574"/>
              <a:gd name="connsiteX530" fmla="*/ 387631 w 508001"/>
              <a:gd name="connsiteY530" fmla="*/ 113893 h 536574"/>
              <a:gd name="connsiteX531" fmla="*/ 397183 w 508001"/>
              <a:gd name="connsiteY531" fmla="*/ 123588 h 536574"/>
              <a:gd name="connsiteX532" fmla="*/ 406098 w 508001"/>
              <a:gd name="connsiteY532" fmla="*/ 133760 h 536574"/>
              <a:gd name="connsiteX533" fmla="*/ 414058 w 508001"/>
              <a:gd name="connsiteY533" fmla="*/ 144568 h 536574"/>
              <a:gd name="connsiteX534" fmla="*/ 421381 w 508001"/>
              <a:gd name="connsiteY534" fmla="*/ 155693 h 536574"/>
              <a:gd name="connsiteX535" fmla="*/ 427749 w 508001"/>
              <a:gd name="connsiteY535" fmla="*/ 167136 h 536574"/>
              <a:gd name="connsiteX536" fmla="*/ 433480 w 508001"/>
              <a:gd name="connsiteY536" fmla="*/ 178898 h 536574"/>
              <a:gd name="connsiteX537" fmla="*/ 438256 w 508001"/>
              <a:gd name="connsiteY537" fmla="*/ 190977 h 536574"/>
              <a:gd name="connsiteX538" fmla="*/ 441440 w 508001"/>
              <a:gd name="connsiteY538" fmla="*/ 201784 h 536574"/>
              <a:gd name="connsiteX539" fmla="*/ 444464 w 508001"/>
              <a:gd name="connsiteY539" fmla="*/ 213386 h 536574"/>
              <a:gd name="connsiteX540" fmla="*/ 447011 w 508001"/>
              <a:gd name="connsiteY540" fmla="*/ 225783 h 536574"/>
              <a:gd name="connsiteX541" fmla="*/ 449240 w 508001"/>
              <a:gd name="connsiteY541" fmla="*/ 238657 h 536574"/>
              <a:gd name="connsiteX542" fmla="*/ 451310 w 508001"/>
              <a:gd name="connsiteY542" fmla="*/ 252167 h 536574"/>
              <a:gd name="connsiteX543" fmla="*/ 452902 w 508001"/>
              <a:gd name="connsiteY543" fmla="*/ 266153 h 536574"/>
              <a:gd name="connsiteX544" fmla="*/ 454175 w 508001"/>
              <a:gd name="connsiteY544" fmla="*/ 280457 h 536574"/>
              <a:gd name="connsiteX545" fmla="*/ 455290 w 508001"/>
              <a:gd name="connsiteY545" fmla="*/ 295397 h 536574"/>
              <a:gd name="connsiteX546" fmla="*/ 456086 w 508001"/>
              <a:gd name="connsiteY546" fmla="*/ 310655 h 536574"/>
              <a:gd name="connsiteX547" fmla="*/ 456563 w 508001"/>
              <a:gd name="connsiteY547" fmla="*/ 325913 h 536574"/>
              <a:gd name="connsiteX548" fmla="*/ 456882 w 508001"/>
              <a:gd name="connsiteY548" fmla="*/ 341488 h 536574"/>
              <a:gd name="connsiteX549" fmla="*/ 457041 w 508001"/>
              <a:gd name="connsiteY549" fmla="*/ 357382 h 536574"/>
              <a:gd name="connsiteX550" fmla="*/ 457200 w 508001"/>
              <a:gd name="connsiteY550" fmla="*/ 373275 h 536574"/>
              <a:gd name="connsiteX551" fmla="*/ 457041 w 508001"/>
              <a:gd name="connsiteY551" fmla="*/ 389169 h 536574"/>
              <a:gd name="connsiteX552" fmla="*/ 456882 w 508001"/>
              <a:gd name="connsiteY552" fmla="*/ 405062 h 536574"/>
              <a:gd name="connsiteX553" fmla="*/ 456563 w 508001"/>
              <a:gd name="connsiteY553" fmla="*/ 420956 h 536574"/>
              <a:gd name="connsiteX554" fmla="*/ 456245 w 508001"/>
              <a:gd name="connsiteY554" fmla="*/ 436690 h 536574"/>
              <a:gd name="connsiteX555" fmla="*/ 455608 w 508001"/>
              <a:gd name="connsiteY555" fmla="*/ 439392 h 536574"/>
              <a:gd name="connsiteX556" fmla="*/ 454175 w 508001"/>
              <a:gd name="connsiteY556" fmla="*/ 441935 h 536574"/>
              <a:gd name="connsiteX557" fmla="*/ 452106 w 508001"/>
              <a:gd name="connsiteY557" fmla="*/ 443842 h 536574"/>
              <a:gd name="connsiteX558" fmla="*/ 449559 w 508001"/>
              <a:gd name="connsiteY558" fmla="*/ 444955 h 536574"/>
              <a:gd name="connsiteX559" fmla="*/ 446693 w 508001"/>
              <a:gd name="connsiteY559" fmla="*/ 445432 h 536574"/>
              <a:gd name="connsiteX560" fmla="*/ 443828 w 508001"/>
              <a:gd name="connsiteY560" fmla="*/ 444955 h 536574"/>
              <a:gd name="connsiteX561" fmla="*/ 441440 w 508001"/>
              <a:gd name="connsiteY561" fmla="*/ 443683 h 536574"/>
              <a:gd name="connsiteX562" fmla="*/ 439370 w 508001"/>
              <a:gd name="connsiteY562" fmla="*/ 441617 h 536574"/>
              <a:gd name="connsiteX563" fmla="*/ 438256 w 508001"/>
              <a:gd name="connsiteY563" fmla="*/ 439074 h 536574"/>
              <a:gd name="connsiteX564" fmla="*/ 437778 w 508001"/>
              <a:gd name="connsiteY564" fmla="*/ 436055 h 536574"/>
              <a:gd name="connsiteX565" fmla="*/ 438256 w 508001"/>
              <a:gd name="connsiteY565" fmla="*/ 420638 h 536574"/>
              <a:gd name="connsiteX566" fmla="*/ 438574 w 508001"/>
              <a:gd name="connsiteY566" fmla="*/ 405221 h 536574"/>
              <a:gd name="connsiteX567" fmla="*/ 438733 w 508001"/>
              <a:gd name="connsiteY567" fmla="*/ 389487 h 536574"/>
              <a:gd name="connsiteX568" fmla="*/ 438892 w 508001"/>
              <a:gd name="connsiteY568" fmla="*/ 374070 h 536574"/>
              <a:gd name="connsiteX569" fmla="*/ 438892 w 508001"/>
              <a:gd name="connsiteY569" fmla="*/ 358494 h 536574"/>
              <a:gd name="connsiteX570" fmla="*/ 438733 w 508001"/>
              <a:gd name="connsiteY570" fmla="*/ 343078 h 536574"/>
              <a:gd name="connsiteX571" fmla="*/ 438415 w 508001"/>
              <a:gd name="connsiteY571" fmla="*/ 327661 h 536574"/>
              <a:gd name="connsiteX572" fmla="*/ 437619 w 508001"/>
              <a:gd name="connsiteY572" fmla="*/ 312562 h 536574"/>
              <a:gd name="connsiteX573" fmla="*/ 436982 w 508001"/>
              <a:gd name="connsiteY573" fmla="*/ 297781 h 536574"/>
              <a:gd name="connsiteX574" fmla="*/ 436027 w 508001"/>
              <a:gd name="connsiteY574" fmla="*/ 283318 h 536574"/>
              <a:gd name="connsiteX575" fmla="*/ 434753 w 508001"/>
              <a:gd name="connsiteY575" fmla="*/ 269332 h 536574"/>
              <a:gd name="connsiteX576" fmla="*/ 433321 w 508001"/>
              <a:gd name="connsiteY576" fmla="*/ 255664 h 536574"/>
              <a:gd name="connsiteX577" fmla="*/ 431410 w 508001"/>
              <a:gd name="connsiteY577" fmla="*/ 242631 h 536574"/>
              <a:gd name="connsiteX578" fmla="*/ 429182 w 508001"/>
              <a:gd name="connsiteY578" fmla="*/ 230075 h 536574"/>
              <a:gd name="connsiteX579" fmla="*/ 426794 w 508001"/>
              <a:gd name="connsiteY579" fmla="*/ 218313 h 536574"/>
              <a:gd name="connsiteX580" fmla="*/ 423928 w 508001"/>
              <a:gd name="connsiteY580" fmla="*/ 207188 h 536574"/>
              <a:gd name="connsiteX581" fmla="*/ 420585 w 508001"/>
              <a:gd name="connsiteY581" fmla="*/ 196857 h 536574"/>
              <a:gd name="connsiteX582" fmla="*/ 416287 w 508001"/>
              <a:gd name="connsiteY582" fmla="*/ 185414 h 536574"/>
              <a:gd name="connsiteX583" fmla="*/ 410715 w 508001"/>
              <a:gd name="connsiteY583" fmla="*/ 174129 h 536574"/>
              <a:gd name="connsiteX584" fmla="*/ 404506 w 508001"/>
              <a:gd name="connsiteY584" fmla="*/ 163322 h 536574"/>
              <a:gd name="connsiteX585" fmla="*/ 397183 w 508001"/>
              <a:gd name="connsiteY585" fmla="*/ 152673 h 536574"/>
              <a:gd name="connsiteX586" fmla="*/ 389223 w 508001"/>
              <a:gd name="connsiteY586" fmla="*/ 142501 h 536574"/>
              <a:gd name="connsiteX587" fmla="*/ 380468 w 508001"/>
              <a:gd name="connsiteY587" fmla="*/ 132965 h 536574"/>
              <a:gd name="connsiteX588" fmla="*/ 371075 w 508001"/>
              <a:gd name="connsiteY588" fmla="*/ 123588 h 536574"/>
              <a:gd name="connsiteX589" fmla="*/ 361205 w 508001"/>
              <a:gd name="connsiteY589" fmla="*/ 115006 h 536574"/>
              <a:gd name="connsiteX590" fmla="*/ 350857 w 508001"/>
              <a:gd name="connsiteY590" fmla="*/ 107059 h 536574"/>
              <a:gd name="connsiteX591" fmla="*/ 340191 w 508001"/>
              <a:gd name="connsiteY591" fmla="*/ 99589 h 536574"/>
              <a:gd name="connsiteX592" fmla="*/ 328888 w 508001"/>
              <a:gd name="connsiteY592" fmla="*/ 93073 h 536574"/>
              <a:gd name="connsiteX593" fmla="*/ 317426 w 508001"/>
              <a:gd name="connsiteY593" fmla="*/ 87351 h 536574"/>
              <a:gd name="connsiteX594" fmla="*/ 305964 w 508001"/>
              <a:gd name="connsiteY594" fmla="*/ 82424 h 536574"/>
              <a:gd name="connsiteX595" fmla="*/ 294343 w 508001"/>
              <a:gd name="connsiteY595" fmla="*/ 78292 h 536574"/>
              <a:gd name="connsiteX596" fmla="*/ 282562 w 508001"/>
              <a:gd name="connsiteY596" fmla="*/ 75113 h 536574"/>
              <a:gd name="connsiteX597" fmla="*/ 270782 w 508001"/>
              <a:gd name="connsiteY597" fmla="*/ 73047 h 536574"/>
              <a:gd name="connsiteX598" fmla="*/ 259320 w 508001"/>
              <a:gd name="connsiteY598" fmla="*/ 72252 h 536574"/>
              <a:gd name="connsiteX599" fmla="*/ 246743 w 508001"/>
              <a:gd name="connsiteY599" fmla="*/ 72252 h 536574"/>
              <a:gd name="connsiteX600" fmla="*/ 234326 w 508001"/>
              <a:gd name="connsiteY600" fmla="*/ 73047 h 536574"/>
              <a:gd name="connsiteX601" fmla="*/ 221909 w 508001"/>
              <a:gd name="connsiteY601" fmla="*/ 74795 h 536574"/>
              <a:gd name="connsiteX602" fmla="*/ 209651 w 508001"/>
              <a:gd name="connsiteY602" fmla="*/ 77497 h 536574"/>
              <a:gd name="connsiteX603" fmla="*/ 197711 w 508001"/>
              <a:gd name="connsiteY603" fmla="*/ 80994 h 536574"/>
              <a:gd name="connsiteX604" fmla="*/ 185771 w 508001"/>
              <a:gd name="connsiteY604" fmla="*/ 85444 h 536574"/>
              <a:gd name="connsiteX605" fmla="*/ 174468 w 508001"/>
              <a:gd name="connsiteY605" fmla="*/ 90530 h 536574"/>
              <a:gd name="connsiteX606" fmla="*/ 163643 w 508001"/>
              <a:gd name="connsiteY606" fmla="*/ 96410 h 536574"/>
              <a:gd name="connsiteX607" fmla="*/ 153455 w 508001"/>
              <a:gd name="connsiteY607" fmla="*/ 103086 h 536574"/>
              <a:gd name="connsiteX608" fmla="*/ 143744 w 508001"/>
              <a:gd name="connsiteY608" fmla="*/ 110238 h 536574"/>
              <a:gd name="connsiteX609" fmla="*/ 134510 w 508001"/>
              <a:gd name="connsiteY609" fmla="*/ 118025 h 536574"/>
              <a:gd name="connsiteX610" fmla="*/ 125914 w 508001"/>
              <a:gd name="connsiteY610" fmla="*/ 126290 h 536574"/>
              <a:gd name="connsiteX611" fmla="*/ 118113 w 508001"/>
              <a:gd name="connsiteY611" fmla="*/ 135349 h 536574"/>
              <a:gd name="connsiteX612" fmla="*/ 110949 w 508001"/>
              <a:gd name="connsiteY612" fmla="*/ 144568 h 536574"/>
              <a:gd name="connsiteX613" fmla="*/ 104581 w 508001"/>
              <a:gd name="connsiteY613" fmla="*/ 154422 h 536574"/>
              <a:gd name="connsiteX614" fmla="*/ 98532 w 508001"/>
              <a:gd name="connsiteY614" fmla="*/ 164593 h 536574"/>
              <a:gd name="connsiteX615" fmla="*/ 93438 w 508001"/>
              <a:gd name="connsiteY615" fmla="*/ 175242 h 536574"/>
              <a:gd name="connsiteX616" fmla="*/ 88980 w 508001"/>
              <a:gd name="connsiteY616" fmla="*/ 186050 h 536574"/>
              <a:gd name="connsiteX617" fmla="*/ 85478 w 508001"/>
              <a:gd name="connsiteY617" fmla="*/ 197175 h 536574"/>
              <a:gd name="connsiteX618" fmla="*/ 82612 w 508001"/>
              <a:gd name="connsiteY618" fmla="*/ 208618 h 536574"/>
              <a:gd name="connsiteX619" fmla="*/ 80384 w 508001"/>
              <a:gd name="connsiteY619" fmla="*/ 220221 h 536574"/>
              <a:gd name="connsiteX620" fmla="*/ 78951 w 508001"/>
              <a:gd name="connsiteY620" fmla="*/ 231982 h 536574"/>
              <a:gd name="connsiteX621" fmla="*/ 78473 w 508001"/>
              <a:gd name="connsiteY621" fmla="*/ 244061 h 536574"/>
              <a:gd name="connsiteX622" fmla="*/ 78792 w 508001"/>
              <a:gd name="connsiteY622" fmla="*/ 255981 h 536574"/>
              <a:gd name="connsiteX623" fmla="*/ 80224 w 508001"/>
              <a:gd name="connsiteY623" fmla="*/ 268060 h 536574"/>
              <a:gd name="connsiteX624" fmla="*/ 82294 w 508001"/>
              <a:gd name="connsiteY624" fmla="*/ 279981 h 536574"/>
              <a:gd name="connsiteX625" fmla="*/ 85160 w 508001"/>
              <a:gd name="connsiteY625" fmla="*/ 292219 h 536574"/>
              <a:gd name="connsiteX626" fmla="*/ 88025 w 508001"/>
              <a:gd name="connsiteY626" fmla="*/ 302072 h 536574"/>
              <a:gd name="connsiteX627" fmla="*/ 90572 w 508001"/>
              <a:gd name="connsiteY627" fmla="*/ 312562 h 536574"/>
              <a:gd name="connsiteX628" fmla="*/ 92483 w 508001"/>
              <a:gd name="connsiteY628" fmla="*/ 323370 h 536574"/>
              <a:gd name="connsiteX629" fmla="*/ 93279 w 508001"/>
              <a:gd name="connsiteY629" fmla="*/ 329727 h 536574"/>
              <a:gd name="connsiteX630" fmla="*/ 93915 w 508001"/>
              <a:gd name="connsiteY630" fmla="*/ 336561 h 536574"/>
              <a:gd name="connsiteX631" fmla="*/ 94552 w 508001"/>
              <a:gd name="connsiteY631" fmla="*/ 344349 h 536574"/>
              <a:gd name="connsiteX632" fmla="*/ 95030 w 508001"/>
              <a:gd name="connsiteY632" fmla="*/ 352932 h 536574"/>
              <a:gd name="connsiteX633" fmla="*/ 95348 w 508001"/>
              <a:gd name="connsiteY633" fmla="*/ 362150 h 536574"/>
              <a:gd name="connsiteX634" fmla="*/ 95666 w 508001"/>
              <a:gd name="connsiteY634" fmla="*/ 372481 h 536574"/>
              <a:gd name="connsiteX635" fmla="*/ 95826 w 508001"/>
              <a:gd name="connsiteY635" fmla="*/ 383447 h 536574"/>
              <a:gd name="connsiteX636" fmla="*/ 95985 w 508001"/>
              <a:gd name="connsiteY636" fmla="*/ 395685 h 536574"/>
              <a:gd name="connsiteX637" fmla="*/ 95985 w 508001"/>
              <a:gd name="connsiteY637" fmla="*/ 408877 h 536574"/>
              <a:gd name="connsiteX638" fmla="*/ 96144 w 508001"/>
              <a:gd name="connsiteY638" fmla="*/ 422863 h 536574"/>
              <a:gd name="connsiteX639" fmla="*/ 96144 w 508001"/>
              <a:gd name="connsiteY639" fmla="*/ 438280 h 536574"/>
              <a:gd name="connsiteX640" fmla="*/ 96144 w 508001"/>
              <a:gd name="connsiteY640" fmla="*/ 454650 h 536574"/>
              <a:gd name="connsiteX641" fmla="*/ 95666 w 508001"/>
              <a:gd name="connsiteY641" fmla="*/ 457511 h 536574"/>
              <a:gd name="connsiteX642" fmla="*/ 94393 w 508001"/>
              <a:gd name="connsiteY642" fmla="*/ 460054 h 536574"/>
              <a:gd name="connsiteX643" fmla="*/ 92483 w 508001"/>
              <a:gd name="connsiteY643" fmla="*/ 461961 h 536574"/>
              <a:gd name="connsiteX644" fmla="*/ 89935 w 508001"/>
              <a:gd name="connsiteY644" fmla="*/ 463232 h 536574"/>
              <a:gd name="connsiteX645" fmla="*/ 87070 w 508001"/>
              <a:gd name="connsiteY645" fmla="*/ 463550 h 536574"/>
              <a:gd name="connsiteX646" fmla="*/ 84045 w 508001"/>
              <a:gd name="connsiteY646" fmla="*/ 463232 h 536574"/>
              <a:gd name="connsiteX647" fmla="*/ 81498 w 508001"/>
              <a:gd name="connsiteY647" fmla="*/ 461961 h 536574"/>
              <a:gd name="connsiteX648" fmla="*/ 79588 w 508001"/>
              <a:gd name="connsiteY648" fmla="*/ 460054 h 536574"/>
              <a:gd name="connsiteX649" fmla="*/ 78314 w 508001"/>
              <a:gd name="connsiteY649" fmla="*/ 457511 h 536574"/>
              <a:gd name="connsiteX650" fmla="*/ 77837 w 508001"/>
              <a:gd name="connsiteY650" fmla="*/ 454650 h 536574"/>
              <a:gd name="connsiteX651" fmla="*/ 77837 w 508001"/>
              <a:gd name="connsiteY651" fmla="*/ 437326 h 536574"/>
              <a:gd name="connsiteX652" fmla="*/ 77837 w 508001"/>
              <a:gd name="connsiteY652" fmla="*/ 421433 h 536574"/>
              <a:gd name="connsiteX653" fmla="*/ 77677 w 508001"/>
              <a:gd name="connsiteY653" fmla="*/ 406652 h 536574"/>
              <a:gd name="connsiteX654" fmla="*/ 77677 w 508001"/>
              <a:gd name="connsiteY654" fmla="*/ 392824 h 536574"/>
              <a:gd name="connsiteX655" fmla="*/ 77518 w 508001"/>
              <a:gd name="connsiteY655" fmla="*/ 380268 h 536574"/>
              <a:gd name="connsiteX656" fmla="*/ 77200 w 508001"/>
              <a:gd name="connsiteY656" fmla="*/ 368507 h 536574"/>
              <a:gd name="connsiteX657" fmla="*/ 76722 w 508001"/>
              <a:gd name="connsiteY657" fmla="*/ 358176 h 536574"/>
              <a:gd name="connsiteX658" fmla="*/ 76404 w 508001"/>
              <a:gd name="connsiteY658" fmla="*/ 348640 h 536574"/>
              <a:gd name="connsiteX659" fmla="*/ 75767 w 508001"/>
              <a:gd name="connsiteY659" fmla="*/ 340217 h 536574"/>
              <a:gd name="connsiteX660" fmla="*/ 75130 w 508001"/>
              <a:gd name="connsiteY660" fmla="*/ 332747 h 536574"/>
              <a:gd name="connsiteX661" fmla="*/ 74334 w 508001"/>
              <a:gd name="connsiteY661" fmla="*/ 326231 h 536574"/>
              <a:gd name="connsiteX662" fmla="*/ 72583 w 508001"/>
              <a:gd name="connsiteY662" fmla="*/ 316377 h 536574"/>
              <a:gd name="connsiteX663" fmla="*/ 70195 w 508001"/>
              <a:gd name="connsiteY663" fmla="*/ 306523 h 536574"/>
              <a:gd name="connsiteX664" fmla="*/ 67648 w 508001"/>
              <a:gd name="connsiteY664" fmla="*/ 297145 h 536574"/>
              <a:gd name="connsiteX665" fmla="*/ 64305 w 508001"/>
              <a:gd name="connsiteY665" fmla="*/ 284431 h 536574"/>
              <a:gd name="connsiteX666" fmla="*/ 62235 w 508001"/>
              <a:gd name="connsiteY666" fmla="*/ 271716 h 536574"/>
              <a:gd name="connsiteX667" fmla="*/ 60803 w 508001"/>
              <a:gd name="connsiteY667" fmla="*/ 258842 h 536574"/>
              <a:gd name="connsiteX668" fmla="*/ 60325 w 508001"/>
              <a:gd name="connsiteY668" fmla="*/ 246127 h 536574"/>
              <a:gd name="connsiteX669" fmla="*/ 60643 w 508001"/>
              <a:gd name="connsiteY669" fmla="*/ 233730 h 536574"/>
              <a:gd name="connsiteX670" fmla="*/ 61758 w 508001"/>
              <a:gd name="connsiteY670" fmla="*/ 221174 h 536574"/>
              <a:gd name="connsiteX671" fmla="*/ 63668 w 508001"/>
              <a:gd name="connsiteY671" fmla="*/ 208777 h 536574"/>
              <a:gd name="connsiteX672" fmla="*/ 66534 w 508001"/>
              <a:gd name="connsiteY672" fmla="*/ 196698 h 536574"/>
              <a:gd name="connsiteX673" fmla="*/ 70195 w 508001"/>
              <a:gd name="connsiteY673" fmla="*/ 184778 h 536574"/>
              <a:gd name="connsiteX674" fmla="*/ 74334 w 508001"/>
              <a:gd name="connsiteY674" fmla="*/ 173176 h 536574"/>
              <a:gd name="connsiteX675" fmla="*/ 79588 w 508001"/>
              <a:gd name="connsiteY675" fmla="*/ 162050 h 536574"/>
              <a:gd name="connsiteX676" fmla="*/ 85319 w 508001"/>
              <a:gd name="connsiteY676" fmla="*/ 151084 h 536574"/>
              <a:gd name="connsiteX677" fmla="*/ 91846 w 508001"/>
              <a:gd name="connsiteY677" fmla="*/ 140435 h 536574"/>
              <a:gd name="connsiteX678" fmla="*/ 98850 w 508001"/>
              <a:gd name="connsiteY678" fmla="*/ 130263 h 536574"/>
              <a:gd name="connsiteX679" fmla="*/ 106810 w 508001"/>
              <a:gd name="connsiteY679" fmla="*/ 120568 h 536574"/>
              <a:gd name="connsiteX680" fmla="*/ 115248 w 508001"/>
              <a:gd name="connsiteY680" fmla="*/ 111350 h 536574"/>
              <a:gd name="connsiteX681" fmla="*/ 124322 w 508001"/>
              <a:gd name="connsiteY681" fmla="*/ 102609 h 536574"/>
              <a:gd name="connsiteX682" fmla="*/ 134033 w 508001"/>
              <a:gd name="connsiteY682" fmla="*/ 94503 h 536574"/>
              <a:gd name="connsiteX683" fmla="*/ 144380 w 508001"/>
              <a:gd name="connsiteY683" fmla="*/ 87192 h 536574"/>
              <a:gd name="connsiteX684" fmla="*/ 155206 w 508001"/>
              <a:gd name="connsiteY684" fmla="*/ 80199 h 536574"/>
              <a:gd name="connsiteX685" fmla="*/ 166827 w 508001"/>
              <a:gd name="connsiteY685" fmla="*/ 74159 h 536574"/>
              <a:gd name="connsiteX686" fmla="*/ 178767 w 508001"/>
              <a:gd name="connsiteY686" fmla="*/ 68756 h 536574"/>
              <a:gd name="connsiteX687" fmla="*/ 191821 w 508001"/>
              <a:gd name="connsiteY687" fmla="*/ 63829 h 536574"/>
              <a:gd name="connsiteX688" fmla="*/ 205034 w 508001"/>
              <a:gd name="connsiteY688" fmla="*/ 59855 h 536574"/>
              <a:gd name="connsiteX689" fmla="*/ 218406 w 508001"/>
              <a:gd name="connsiteY689" fmla="*/ 56836 h 536574"/>
              <a:gd name="connsiteX690" fmla="*/ 232256 w 508001"/>
              <a:gd name="connsiteY690" fmla="*/ 54769 h 536574"/>
              <a:gd name="connsiteX691" fmla="*/ 252731 w 508001"/>
              <a:gd name="connsiteY691" fmla="*/ 0 h 536574"/>
              <a:gd name="connsiteX692" fmla="*/ 267653 w 508001"/>
              <a:gd name="connsiteY692" fmla="*/ 634 h 536574"/>
              <a:gd name="connsiteX693" fmla="*/ 282258 w 508001"/>
              <a:gd name="connsiteY693" fmla="*/ 1744 h 536574"/>
              <a:gd name="connsiteX694" fmla="*/ 296704 w 508001"/>
              <a:gd name="connsiteY694" fmla="*/ 3964 h 536574"/>
              <a:gd name="connsiteX695" fmla="*/ 310992 w 508001"/>
              <a:gd name="connsiteY695" fmla="*/ 6977 h 536574"/>
              <a:gd name="connsiteX696" fmla="*/ 324962 w 508001"/>
              <a:gd name="connsiteY696" fmla="*/ 10625 h 536574"/>
              <a:gd name="connsiteX697" fmla="*/ 338456 w 508001"/>
              <a:gd name="connsiteY697" fmla="*/ 15224 h 536574"/>
              <a:gd name="connsiteX698" fmla="*/ 351791 w 508001"/>
              <a:gd name="connsiteY698" fmla="*/ 20457 h 536574"/>
              <a:gd name="connsiteX699" fmla="*/ 364650 w 508001"/>
              <a:gd name="connsiteY699" fmla="*/ 26483 h 536574"/>
              <a:gd name="connsiteX700" fmla="*/ 377191 w 508001"/>
              <a:gd name="connsiteY700" fmla="*/ 33302 h 536574"/>
              <a:gd name="connsiteX701" fmla="*/ 389415 w 508001"/>
              <a:gd name="connsiteY701" fmla="*/ 40914 h 536574"/>
              <a:gd name="connsiteX702" fmla="*/ 401003 w 508001"/>
              <a:gd name="connsiteY702" fmla="*/ 49002 h 536574"/>
              <a:gd name="connsiteX703" fmla="*/ 412116 w 508001"/>
              <a:gd name="connsiteY703" fmla="*/ 57724 h 536574"/>
              <a:gd name="connsiteX704" fmla="*/ 422911 w 508001"/>
              <a:gd name="connsiteY704" fmla="*/ 67238 h 536574"/>
              <a:gd name="connsiteX705" fmla="*/ 432912 w 508001"/>
              <a:gd name="connsiteY705" fmla="*/ 77388 h 536574"/>
              <a:gd name="connsiteX706" fmla="*/ 442437 w 508001"/>
              <a:gd name="connsiteY706" fmla="*/ 88171 h 536574"/>
              <a:gd name="connsiteX707" fmla="*/ 451327 w 508001"/>
              <a:gd name="connsiteY707" fmla="*/ 99272 h 536574"/>
              <a:gd name="connsiteX708" fmla="*/ 459582 w 508001"/>
              <a:gd name="connsiteY708" fmla="*/ 111166 h 536574"/>
              <a:gd name="connsiteX709" fmla="*/ 467202 w 508001"/>
              <a:gd name="connsiteY709" fmla="*/ 123535 h 536574"/>
              <a:gd name="connsiteX710" fmla="*/ 474187 w 508001"/>
              <a:gd name="connsiteY710" fmla="*/ 136380 h 536574"/>
              <a:gd name="connsiteX711" fmla="*/ 480220 w 508001"/>
              <a:gd name="connsiteY711" fmla="*/ 149860 h 536574"/>
              <a:gd name="connsiteX712" fmla="*/ 484030 w 508001"/>
              <a:gd name="connsiteY712" fmla="*/ 159057 h 536574"/>
              <a:gd name="connsiteX713" fmla="*/ 487205 w 508001"/>
              <a:gd name="connsiteY713" fmla="*/ 169365 h 536574"/>
              <a:gd name="connsiteX714" fmla="*/ 490380 w 508001"/>
              <a:gd name="connsiteY714" fmla="*/ 180307 h 536574"/>
              <a:gd name="connsiteX715" fmla="*/ 493078 w 508001"/>
              <a:gd name="connsiteY715" fmla="*/ 192042 h 536574"/>
              <a:gd name="connsiteX716" fmla="*/ 495777 w 508001"/>
              <a:gd name="connsiteY716" fmla="*/ 204095 h 536574"/>
              <a:gd name="connsiteX717" fmla="*/ 498158 w 508001"/>
              <a:gd name="connsiteY717" fmla="*/ 216464 h 536574"/>
              <a:gd name="connsiteX718" fmla="*/ 500222 w 508001"/>
              <a:gd name="connsiteY718" fmla="*/ 229151 h 536574"/>
              <a:gd name="connsiteX719" fmla="*/ 502286 w 508001"/>
              <a:gd name="connsiteY719" fmla="*/ 241838 h 536574"/>
              <a:gd name="connsiteX720" fmla="*/ 504032 w 508001"/>
              <a:gd name="connsiteY720" fmla="*/ 254207 h 536574"/>
              <a:gd name="connsiteX721" fmla="*/ 505461 w 508001"/>
              <a:gd name="connsiteY721" fmla="*/ 266576 h 536574"/>
              <a:gd name="connsiteX722" fmla="*/ 506890 w 508001"/>
              <a:gd name="connsiteY722" fmla="*/ 278629 h 536574"/>
              <a:gd name="connsiteX723" fmla="*/ 508001 w 508001"/>
              <a:gd name="connsiteY723" fmla="*/ 290047 h 536574"/>
              <a:gd name="connsiteX724" fmla="*/ 507842 w 508001"/>
              <a:gd name="connsiteY724" fmla="*/ 292901 h 536574"/>
              <a:gd name="connsiteX725" fmla="*/ 506890 w 508001"/>
              <a:gd name="connsiteY725" fmla="*/ 295438 h 536574"/>
              <a:gd name="connsiteX726" fmla="*/ 504985 w 508001"/>
              <a:gd name="connsiteY726" fmla="*/ 297659 h 536574"/>
              <a:gd name="connsiteX727" fmla="*/ 502604 w 508001"/>
              <a:gd name="connsiteY727" fmla="*/ 299086 h 536574"/>
              <a:gd name="connsiteX728" fmla="*/ 499905 w 508001"/>
              <a:gd name="connsiteY728" fmla="*/ 300037 h 536574"/>
              <a:gd name="connsiteX729" fmla="*/ 499428 w 508001"/>
              <a:gd name="connsiteY729" fmla="*/ 300037 h 536574"/>
              <a:gd name="connsiteX730" fmla="*/ 498952 w 508001"/>
              <a:gd name="connsiteY730" fmla="*/ 300037 h 536574"/>
              <a:gd name="connsiteX731" fmla="*/ 496254 w 508001"/>
              <a:gd name="connsiteY731" fmla="*/ 299403 h 536574"/>
              <a:gd name="connsiteX732" fmla="*/ 493872 w 508001"/>
              <a:gd name="connsiteY732" fmla="*/ 298451 h 536574"/>
              <a:gd name="connsiteX733" fmla="*/ 491967 w 508001"/>
              <a:gd name="connsiteY733" fmla="*/ 296548 h 536574"/>
              <a:gd name="connsiteX734" fmla="*/ 490538 w 508001"/>
              <a:gd name="connsiteY734" fmla="*/ 294328 h 536574"/>
              <a:gd name="connsiteX735" fmla="*/ 489903 w 508001"/>
              <a:gd name="connsiteY735" fmla="*/ 291632 h 536574"/>
              <a:gd name="connsiteX736" fmla="*/ 489110 w 508001"/>
              <a:gd name="connsiteY736" fmla="*/ 283069 h 536574"/>
              <a:gd name="connsiteX737" fmla="*/ 487840 w 508001"/>
              <a:gd name="connsiteY737" fmla="*/ 273554 h 536574"/>
              <a:gd name="connsiteX738" fmla="*/ 486728 w 508001"/>
              <a:gd name="connsiteY738" fmla="*/ 263405 h 536574"/>
              <a:gd name="connsiteX739" fmla="*/ 485300 w 508001"/>
              <a:gd name="connsiteY739" fmla="*/ 252621 h 536574"/>
              <a:gd name="connsiteX740" fmla="*/ 483553 w 508001"/>
              <a:gd name="connsiteY740" fmla="*/ 241521 h 536574"/>
              <a:gd name="connsiteX741" fmla="*/ 481966 w 508001"/>
              <a:gd name="connsiteY741" fmla="*/ 229944 h 536574"/>
              <a:gd name="connsiteX742" fmla="*/ 479902 w 508001"/>
              <a:gd name="connsiteY742" fmla="*/ 218526 h 536574"/>
              <a:gd name="connsiteX743" fmla="*/ 477680 w 508001"/>
              <a:gd name="connsiteY743" fmla="*/ 207108 h 536574"/>
              <a:gd name="connsiteX744" fmla="*/ 475298 w 508001"/>
              <a:gd name="connsiteY744" fmla="*/ 195848 h 536574"/>
              <a:gd name="connsiteX745" fmla="*/ 472600 w 508001"/>
              <a:gd name="connsiteY745" fmla="*/ 185065 h 536574"/>
              <a:gd name="connsiteX746" fmla="*/ 469901 w 508001"/>
              <a:gd name="connsiteY746" fmla="*/ 174916 h 536574"/>
              <a:gd name="connsiteX747" fmla="*/ 466885 w 508001"/>
              <a:gd name="connsiteY747" fmla="*/ 165559 h 536574"/>
              <a:gd name="connsiteX748" fmla="*/ 463392 w 508001"/>
              <a:gd name="connsiteY748" fmla="*/ 156996 h 536574"/>
              <a:gd name="connsiteX749" fmla="*/ 457360 w 508001"/>
              <a:gd name="connsiteY749" fmla="*/ 143834 h 536574"/>
              <a:gd name="connsiteX750" fmla="*/ 450533 w 508001"/>
              <a:gd name="connsiteY750" fmla="*/ 131306 h 536574"/>
              <a:gd name="connsiteX751" fmla="*/ 443072 w 508001"/>
              <a:gd name="connsiteY751" fmla="*/ 119253 h 536574"/>
              <a:gd name="connsiteX752" fmla="*/ 434817 w 508001"/>
              <a:gd name="connsiteY752" fmla="*/ 107835 h 536574"/>
              <a:gd name="connsiteX753" fmla="*/ 426086 w 508001"/>
              <a:gd name="connsiteY753" fmla="*/ 97052 h 536574"/>
              <a:gd name="connsiteX754" fmla="*/ 416561 w 508001"/>
              <a:gd name="connsiteY754" fmla="*/ 86744 h 536574"/>
              <a:gd name="connsiteX755" fmla="*/ 406560 w 508001"/>
              <a:gd name="connsiteY755" fmla="*/ 77229 h 536574"/>
              <a:gd name="connsiteX756" fmla="*/ 396082 w 508001"/>
              <a:gd name="connsiteY756" fmla="*/ 68190 h 536574"/>
              <a:gd name="connsiteX757" fmla="*/ 384970 w 508001"/>
              <a:gd name="connsiteY757" fmla="*/ 59944 h 536574"/>
              <a:gd name="connsiteX758" fmla="*/ 373381 w 508001"/>
              <a:gd name="connsiteY758" fmla="*/ 52173 h 536574"/>
              <a:gd name="connsiteX759" fmla="*/ 361316 w 508001"/>
              <a:gd name="connsiteY759" fmla="*/ 45196 h 536574"/>
              <a:gd name="connsiteX760" fmla="*/ 348775 w 508001"/>
              <a:gd name="connsiteY760" fmla="*/ 39169 h 536574"/>
              <a:gd name="connsiteX761" fmla="*/ 336075 w 508001"/>
              <a:gd name="connsiteY761" fmla="*/ 33778 h 536574"/>
              <a:gd name="connsiteX762" fmla="*/ 322898 w 508001"/>
              <a:gd name="connsiteY762" fmla="*/ 29020 h 536574"/>
              <a:gd name="connsiteX763" fmla="*/ 309404 w 508001"/>
              <a:gd name="connsiteY763" fmla="*/ 25214 h 536574"/>
              <a:gd name="connsiteX764" fmla="*/ 295593 w 508001"/>
              <a:gd name="connsiteY764" fmla="*/ 22201 h 536574"/>
              <a:gd name="connsiteX765" fmla="*/ 281623 w 508001"/>
              <a:gd name="connsiteY765" fmla="*/ 19981 h 536574"/>
              <a:gd name="connsiteX766" fmla="*/ 267336 w 508001"/>
              <a:gd name="connsiteY766" fmla="*/ 18554 h 536574"/>
              <a:gd name="connsiteX767" fmla="*/ 252731 w 508001"/>
              <a:gd name="connsiteY767" fmla="*/ 18237 h 536574"/>
              <a:gd name="connsiteX768" fmla="*/ 237649 w 508001"/>
              <a:gd name="connsiteY768" fmla="*/ 18871 h 536574"/>
              <a:gd name="connsiteX769" fmla="*/ 222727 w 508001"/>
              <a:gd name="connsiteY769" fmla="*/ 20140 h 536574"/>
              <a:gd name="connsiteX770" fmla="*/ 207963 w 508001"/>
              <a:gd name="connsiteY770" fmla="*/ 22677 h 536574"/>
              <a:gd name="connsiteX771" fmla="*/ 193358 w 508001"/>
              <a:gd name="connsiteY771" fmla="*/ 26007 h 536574"/>
              <a:gd name="connsiteX772" fmla="*/ 178912 w 508001"/>
              <a:gd name="connsiteY772" fmla="*/ 30447 h 536574"/>
              <a:gd name="connsiteX773" fmla="*/ 164783 w 508001"/>
              <a:gd name="connsiteY773" fmla="*/ 35839 h 536574"/>
              <a:gd name="connsiteX774" fmla="*/ 153036 w 508001"/>
              <a:gd name="connsiteY774" fmla="*/ 40914 h 536574"/>
              <a:gd name="connsiteX775" fmla="*/ 141923 w 508001"/>
              <a:gd name="connsiteY775" fmla="*/ 46464 h 536574"/>
              <a:gd name="connsiteX776" fmla="*/ 130969 w 508001"/>
              <a:gd name="connsiteY776" fmla="*/ 52332 h 536574"/>
              <a:gd name="connsiteX777" fmla="*/ 120651 w 508001"/>
              <a:gd name="connsiteY777" fmla="*/ 58834 h 536574"/>
              <a:gd name="connsiteX778" fmla="*/ 118428 w 508001"/>
              <a:gd name="connsiteY778" fmla="*/ 59785 h 536574"/>
              <a:gd name="connsiteX779" fmla="*/ 116047 w 508001"/>
              <a:gd name="connsiteY779" fmla="*/ 60261 h 536574"/>
              <a:gd name="connsiteX780" fmla="*/ 113666 w 508001"/>
              <a:gd name="connsiteY780" fmla="*/ 60102 h 536574"/>
              <a:gd name="connsiteX781" fmla="*/ 111443 w 508001"/>
              <a:gd name="connsiteY781" fmla="*/ 59309 h 536574"/>
              <a:gd name="connsiteX782" fmla="*/ 109697 w 508001"/>
              <a:gd name="connsiteY782" fmla="*/ 57882 h 536574"/>
              <a:gd name="connsiteX783" fmla="*/ 107951 w 508001"/>
              <a:gd name="connsiteY783" fmla="*/ 56138 h 536574"/>
              <a:gd name="connsiteX784" fmla="*/ 106998 w 508001"/>
              <a:gd name="connsiteY784" fmla="*/ 53918 h 536574"/>
              <a:gd name="connsiteX785" fmla="*/ 106363 w 508001"/>
              <a:gd name="connsiteY785" fmla="*/ 51697 h 536574"/>
              <a:gd name="connsiteX786" fmla="*/ 106839 w 508001"/>
              <a:gd name="connsiteY786" fmla="*/ 49319 h 536574"/>
              <a:gd name="connsiteX787" fmla="*/ 107474 w 508001"/>
              <a:gd name="connsiteY787" fmla="*/ 47099 h 536574"/>
              <a:gd name="connsiteX788" fmla="*/ 108744 w 508001"/>
              <a:gd name="connsiteY788" fmla="*/ 45037 h 536574"/>
              <a:gd name="connsiteX789" fmla="*/ 110649 w 508001"/>
              <a:gd name="connsiteY789" fmla="*/ 43610 h 536574"/>
              <a:gd name="connsiteX790" fmla="*/ 121762 w 508001"/>
              <a:gd name="connsiteY790" fmla="*/ 36632 h 536574"/>
              <a:gd name="connsiteX791" fmla="*/ 133351 w 508001"/>
              <a:gd name="connsiteY791" fmla="*/ 30447 h 536574"/>
              <a:gd name="connsiteX792" fmla="*/ 145257 w 508001"/>
              <a:gd name="connsiteY792" fmla="*/ 24580 h 536574"/>
              <a:gd name="connsiteX793" fmla="*/ 157639 w 508001"/>
              <a:gd name="connsiteY793" fmla="*/ 19030 h 536574"/>
              <a:gd name="connsiteX794" fmla="*/ 173038 w 508001"/>
              <a:gd name="connsiteY794" fmla="*/ 13162 h 536574"/>
              <a:gd name="connsiteX795" fmla="*/ 188596 w 508001"/>
              <a:gd name="connsiteY795" fmla="*/ 8563 h 536574"/>
              <a:gd name="connsiteX796" fmla="*/ 204312 w 508001"/>
              <a:gd name="connsiteY796" fmla="*/ 4757 h 536574"/>
              <a:gd name="connsiteX797" fmla="*/ 220346 w 508001"/>
              <a:gd name="connsiteY797" fmla="*/ 2220 h 536574"/>
              <a:gd name="connsiteX798" fmla="*/ 236379 w 508001"/>
              <a:gd name="connsiteY798" fmla="*/ 634 h 536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</a:cxnLst>
            <a:rect l="l" t="t" r="r" b="b"/>
            <a:pathLst>
              <a:path w="508001" h="536574">
                <a:moveTo>
                  <a:pt x="334412" y="427037"/>
                </a:moveTo>
                <a:lnTo>
                  <a:pt x="337403" y="427511"/>
                </a:lnTo>
                <a:lnTo>
                  <a:pt x="339922" y="428774"/>
                </a:lnTo>
                <a:lnTo>
                  <a:pt x="341654" y="430669"/>
                </a:lnTo>
                <a:lnTo>
                  <a:pt x="343071" y="433196"/>
                </a:lnTo>
                <a:lnTo>
                  <a:pt x="343386" y="436039"/>
                </a:lnTo>
                <a:lnTo>
                  <a:pt x="343543" y="441566"/>
                </a:lnTo>
                <a:lnTo>
                  <a:pt x="343543" y="448198"/>
                </a:lnTo>
                <a:lnTo>
                  <a:pt x="343701" y="455305"/>
                </a:lnTo>
                <a:lnTo>
                  <a:pt x="343858" y="463043"/>
                </a:lnTo>
                <a:lnTo>
                  <a:pt x="344016" y="471096"/>
                </a:lnTo>
                <a:lnTo>
                  <a:pt x="344173" y="479308"/>
                </a:lnTo>
                <a:lnTo>
                  <a:pt x="344488" y="487362"/>
                </a:lnTo>
                <a:lnTo>
                  <a:pt x="344488" y="495100"/>
                </a:lnTo>
                <a:lnTo>
                  <a:pt x="344488" y="502364"/>
                </a:lnTo>
                <a:lnTo>
                  <a:pt x="344173" y="508839"/>
                </a:lnTo>
                <a:lnTo>
                  <a:pt x="343701" y="511523"/>
                </a:lnTo>
                <a:lnTo>
                  <a:pt x="342441" y="514050"/>
                </a:lnTo>
                <a:lnTo>
                  <a:pt x="340395" y="515787"/>
                </a:lnTo>
                <a:lnTo>
                  <a:pt x="338033" y="517050"/>
                </a:lnTo>
                <a:lnTo>
                  <a:pt x="335199" y="517524"/>
                </a:lnTo>
                <a:lnTo>
                  <a:pt x="334884" y="517524"/>
                </a:lnTo>
                <a:lnTo>
                  <a:pt x="331893" y="517050"/>
                </a:lnTo>
                <a:lnTo>
                  <a:pt x="329531" y="515471"/>
                </a:lnTo>
                <a:lnTo>
                  <a:pt x="327800" y="513418"/>
                </a:lnTo>
                <a:lnTo>
                  <a:pt x="326540" y="510892"/>
                </a:lnTo>
                <a:lnTo>
                  <a:pt x="326068" y="508049"/>
                </a:lnTo>
                <a:lnTo>
                  <a:pt x="326225" y="501890"/>
                </a:lnTo>
                <a:lnTo>
                  <a:pt x="326225" y="494942"/>
                </a:lnTo>
                <a:lnTo>
                  <a:pt x="326225" y="487362"/>
                </a:lnTo>
                <a:lnTo>
                  <a:pt x="326068" y="479308"/>
                </a:lnTo>
                <a:lnTo>
                  <a:pt x="325910" y="471412"/>
                </a:lnTo>
                <a:lnTo>
                  <a:pt x="325753" y="463358"/>
                </a:lnTo>
                <a:lnTo>
                  <a:pt x="325595" y="455462"/>
                </a:lnTo>
                <a:lnTo>
                  <a:pt x="325438" y="448356"/>
                </a:lnTo>
                <a:lnTo>
                  <a:pt x="325438" y="441566"/>
                </a:lnTo>
                <a:lnTo>
                  <a:pt x="325438" y="436039"/>
                </a:lnTo>
                <a:lnTo>
                  <a:pt x="325910" y="433196"/>
                </a:lnTo>
                <a:lnTo>
                  <a:pt x="327012" y="430669"/>
                </a:lnTo>
                <a:lnTo>
                  <a:pt x="329059" y="428616"/>
                </a:lnTo>
                <a:lnTo>
                  <a:pt x="331578" y="427511"/>
                </a:lnTo>
                <a:close/>
                <a:moveTo>
                  <a:pt x="252013" y="236537"/>
                </a:moveTo>
                <a:lnTo>
                  <a:pt x="254414" y="236696"/>
                </a:lnTo>
                <a:lnTo>
                  <a:pt x="256495" y="237489"/>
                </a:lnTo>
                <a:lnTo>
                  <a:pt x="258576" y="239076"/>
                </a:lnTo>
                <a:lnTo>
                  <a:pt x="259857" y="240663"/>
                </a:lnTo>
                <a:lnTo>
                  <a:pt x="260977" y="242884"/>
                </a:lnTo>
                <a:lnTo>
                  <a:pt x="261298" y="243677"/>
                </a:lnTo>
                <a:lnTo>
                  <a:pt x="261618" y="245423"/>
                </a:lnTo>
                <a:lnTo>
                  <a:pt x="262258" y="247961"/>
                </a:lnTo>
                <a:lnTo>
                  <a:pt x="263059" y="251135"/>
                </a:lnTo>
                <a:lnTo>
                  <a:pt x="264019" y="255260"/>
                </a:lnTo>
                <a:lnTo>
                  <a:pt x="264980" y="260337"/>
                </a:lnTo>
                <a:lnTo>
                  <a:pt x="266260" y="266049"/>
                </a:lnTo>
                <a:lnTo>
                  <a:pt x="267381" y="272713"/>
                </a:lnTo>
                <a:lnTo>
                  <a:pt x="268662" y="280170"/>
                </a:lnTo>
                <a:lnTo>
                  <a:pt x="269942" y="288580"/>
                </a:lnTo>
                <a:lnTo>
                  <a:pt x="271383" y="298100"/>
                </a:lnTo>
                <a:lnTo>
                  <a:pt x="272824" y="308254"/>
                </a:lnTo>
                <a:lnTo>
                  <a:pt x="273944" y="319361"/>
                </a:lnTo>
                <a:lnTo>
                  <a:pt x="275385" y="331419"/>
                </a:lnTo>
                <a:lnTo>
                  <a:pt x="276346" y="344430"/>
                </a:lnTo>
                <a:lnTo>
                  <a:pt x="277466" y="358393"/>
                </a:lnTo>
                <a:lnTo>
                  <a:pt x="278587" y="373148"/>
                </a:lnTo>
                <a:lnTo>
                  <a:pt x="279387" y="389015"/>
                </a:lnTo>
                <a:lnTo>
                  <a:pt x="280027" y="405834"/>
                </a:lnTo>
                <a:lnTo>
                  <a:pt x="280668" y="423604"/>
                </a:lnTo>
                <a:lnTo>
                  <a:pt x="280828" y="442485"/>
                </a:lnTo>
                <a:lnTo>
                  <a:pt x="280988" y="462319"/>
                </a:lnTo>
                <a:lnTo>
                  <a:pt x="280828" y="483104"/>
                </a:lnTo>
                <a:lnTo>
                  <a:pt x="280508" y="504841"/>
                </a:lnTo>
                <a:lnTo>
                  <a:pt x="279707" y="527689"/>
                </a:lnTo>
                <a:lnTo>
                  <a:pt x="279227" y="530386"/>
                </a:lnTo>
                <a:lnTo>
                  <a:pt x="277946" y="532925"/>
                </a:lnTo>
                <a:lnTo>
                  <a:pt x="275865" y="534829"/>
                </a:lnTo>
                <a:lnTo>
                  <a:pt x="273464" y="536098"/>
                </a:lnTo>
                <a:lnTo>
                  <a:pt x="270583" y="536574"/>
                </a:lnTo>
                <a:lnTo>
                  <a:pt x="270102" y="536574"/>
                </a:lnTo>
                <a:lnTo>
                  <a:pt x="267381" y="535781"/>
                </a:lnTo>
                <a:lnTo>
                  <a:pt x="264820" y="534512"/>
                </a:lnTo>
                <a:lnTo>
                  <a:pt x="263059" y="532449"/>
                </a:lnTo>
                <a:lnTo>
                  <a:pt x="261778" y="529910"/>
                </a:lnTo>
                <a:lnTo>
                  <a:pt x="261298" y="527054"/>
                </a:lnTo>
                <a:lnTo>
                  <a:pt x="261938" y="504682"/>
                </a:lnTo>
                <a:lnTo>
                  <a:pt x="262418" y="483104"/>
                </a:lnTo>
                <a:lnTo>
                  <a:pt x="262418" y="462636"/>
                </a:lnTo>
                <a:lnTo>
                  <a:pt x="262418" y="442961"/>
                </a:lnTo>
                <a:lnTo>
                  <a:pt x="262098" y="424398"/>
                </a:lnTo>
                <a:lnTo>
                  <a:pt x="261618" y="406944"/>
                </a:lnTo>
                <a:lnTo>
                  <a:pt x="260977" y="390443"/>
                </a:lnTo>
                <a:lnTo>
                  <a:pt x="260017" y="374735"/>
                </a:lnTo>
                <a:lnTo>
                  <a:pt x="259056" y="359979"/>
                </a:lnTo>
                <a:lnTo>
                  <a:pt x="258096" y="346175"/>
                </a:lnTo>
                <a:lnTo>
                  <a:pt x="256815" y="333323"/>
                </a:lnTo>
                <a:lnTo>
                  <a:pt x="255695" y="321582"/>
                </a:lnTo>
                <a:lnTo>
                  <a:pt x="254254" y="310634"/>
                </a:lnTo>
                <a:lnTo>
                  <a:pt x="253133" y="300638"/>
                </a:lnTo>
                <a:lnTo>
                  <a:pt x="251693" y="291277"/>
                </a:lnTo>
                <a:lnTo>
                  <a:pt x="250252" y="283026"/>
                </a:lnTo>
                <a:lnTo>
                  <a:pt x="249131" y="275728"/>
                </a:lnTo>
                <a:lnTo>
                  <a:pt x="247851" y="269222"/>
                </a:lnTo>
                <a:lnTo>
                  <a:pt x="246890" y="263669"/>
                </a:lnTo>
                <a:lnTo>
                  <a:pt x="245930" y="258909"/>
                </a:lnTo>
                <a:lnTo>
                  <a:pt x="244969" y="255101"/>
                </a:lnTo>
                <a:lnTo>
                  <a:pt x="244329" y="251928"/>
                </a:lnTo>
                <a:lnTo>
                  <a:pt x="243849" y="249865"/>
                </a:lnTo>
                <a:lnTo>
                  <a:pt x="243368" y="248437"/>
                </a:lnTo>
                <a:lnTo>
                  <a:pt x="243368" y="247961"/>
                </a:lnTo>
                <a:lnTo>
                  <a:pt x="242888" y="245581"/>
                </a:lnTo>
                <a:lnTo>
                  <a:pt x="243208" y="243201"/>
                </a:lnTo>
                <a:lnTo>
                  <a:pt x="244009" y="241139"/>
                </a:lnTo>
                <a:lnTo>
                  <a:pt x="245289" y="239235"/>
                </a:lnTo>
                <a:lnTo>
                  <a:pt x="247210" y="237807"/>
                </a:lnTo>
                <a:lnTo>
                  <a:pt x="249451" y="236855"/>
                </a:lnTo>
                <a:close/>
                <a:moveTo>
                  <a:pt x="251917" y="173037"/>
                </a:moveTo>
                <a:lnTo>
                  <a:pt x="259870" y="173353"/>
                </a:lnTo>
                <a:lnTo>
                  <a:pt x="267823" y="174619"/>
                </a:lnTo>
                <a:lnTo>
                  <a:pt x="275299" y="176676"/>
                </a:lnTo>
                <a:lnTo>
                  <a:pt x="282456" y="179366"/>
                </a:lnTo>
                <a:lnTo>
                  <a:pt x="289296" y="182848"/>
                </a:lnTo>
                <a:lnTo>
                  <a:pt x="295658" y="187120"/>
                </a:lnTo>
                <a:lnTo>
                  <a:pt x="301543" y="192025"/>
                </a:lnTo>
                <a:lnTo>
                  <a:pt x="307110" y="197406"/>
                </a:lnTo>
                <a:lnTo>
                  <a:pt x="311882" y="203419"/>
                </a:lnTo>
                <a:lnTo>
                  <a:pt x="316017" y="210065"/>
                </a:lnTo>
                <a:lnTo>
                  <a:pt x="319516" y="217186"/>
                </a:lnTo>
                <a:lnTo>
                  <a:pt x="323015" y="226205"/>
                </a:lnTo>
                <a:lnTo>
                  <a:pt x="326197" y="235858"/>
                </a:lnTo>
                <a:lnTo>
                  <a:pt x="329060" y="246302"/>
                </a:lnTo>
                <a:lnTo>
                  <a:pt x="331604" y="257221"/>
                </a:lnTo>
                <a:lnTo>
                  <a:pt x="333990" y="268772"/>
                </a:lnTo>
                <a:lnTo>
                  <a:pt x="335740" y="280640"/>
                </a:lnTo>
                <a:lnTo>
                  <a:pt x="337649" y="292824"/>
                </a:lnTo>
                <a:lnTo>
                  <a:pt x="339080" y="305325"/>
                </a:lnTo>
                <a:lnTo>
                  <a:pt x="340353" y="317668"/>
                </a:lnTo>
                <a:lnTo>
                  <a:pt x="341466" y="330327"/>
                </a:lnTo>
                <a:lnTo>
                  <a:pt x="342420" y="342828"/>
                </a:lnTo>
                <a:lnTo>
                  <a:pt x="343056" y="355329"/>
                </a:lnTo>
                <a:lnTo>
                  <a:pt x="343852" y="367197"/>
                </a:lnTo>
                <a:lnTo>
                  <a:pt x="344170" y="378907"/>
                </a:lnTo>
                <a:lnTo>
                  <a:pt x="344488" y="390458"/>
                </a:lnTo>
                <a:lnTo>
                  <a:pt x="344170" y="393306"/>
                </a:lnTo>
                <a:lnTo>
                  <a:pt x="342738" y="395838"/>
                </a:lnTo>
                <a:lnTo>
                  <a:pt x="340830" y="397737"/>
                </a:lnTo>
                <a:lnTo>
                  <a:pt x="338285" y="399003"/>
                </a:lnTo>
                <a:lnTo>
                  <a:pt x="335422" y="399478"/>
                </a:lnTo>
                <a:lnTo>
                  <a:pt x="335263" y="399478"/>
                </a:lnTo>
                <a:lnTo>
                  <a:pt x="332400" y="399161"/>
                </a:lnTo>
                <a:lnTo>
                  <a:pt x="330014" y="397895"/>
                </a:lnTo>
                <a:lnTo>
                  <a:pt x="327946" y="395996"/>
                </a:lnTo>
                <a:lnTo>
                  <a:pt x="326674" y="393623"/>
                </a:lnTo>
                <a:lnTo>
                  <a:pt x="326038" y="390775"/>
                </a:lnTo>
                <a:lnTo>
                  <a:pt x="325878" y="379856"/>
                </a:lnTo>
                <a:lnTo>
                  <a:pt x="325401" y="368305"/>
                </a:lnTo>
                <a:lnTo>
                  <a:pt x="324924" y="356595"/>
                </a:lnTo>
                <a:lnTo>
                  <a:pt x="324288" y="344727"/>
                </a:lnTo>
                <a:lnTo>
                  <a:pt x="323334" y="332542"/>
                </a:lnTo>
                <a:lnTo>
                  <a:pt x="322379" y="320358"/>
                </a:lnTo>
                <a:lnTo>
                  <a:pt x="320948" y="308332"/>
                </a:lnTo>
                <a:lnTo>
                  <a:pt x="319675" y="296306"/>
                </a:lnTo>
                <a:lnTo>
                  <a:pt x="317926" y="284754"/>
                </a:lnTo>
                <a:lnTo>
                  <a:pt x="316017" y="273361"/>
                </a:lnTo>
                <a:lnTo>
                  <a:pt x="313949" y="262284"/>
                </a:lnTo>
                <a:lnTo>
                  <a:pt x="311563" y="251840"/>
                </a:lnTo>
                <a:lnTo>
                  <a:pt x="308859" y="242030"/>
                </a:lnTo>
                <a:lnTo>
                  <a:pt x="305996" y="232693"/>
                </a:lnTo>
                <a:lnTo>
                  <a:pt x="302656" y="224306"/>
                </a:lnTo>
                <a:lnTo>
                  <a:pt x="299793" y="218451"/>
                </a:lnTo>
                <a:lnTo>
                  <a:pt x="296135" y="213071"/>
                </a:lnTo>
                <a:lnTo>
                  <a:pt x="292000" y="208166"/>
                </a:lnTo>
                <a:lnTo>
                  <a:pt x="287546" y="203893"/>
                </a:lnTo>
                <a:lnTo>
                  <a:pt x="282456" y="200096"/>
                </a:lnTo>
                <a:lnTo>
                  <a:pt x="276889" y="196931"/>
                </a:lnTo>
                <a:lnTo>
                  <a:pt x="271163" y="194399"/>
                </a:lnTo>
                <a:lnTo>
                  <a:pt x="264960" y="192500"/>
                </a:lnTo>
                <a:lnTo>
                  <a:pt x="258598" y="191551"/>
                </a:lnTo>
                <a:lnTo>
                  <a:pt x="251917" y="190918"/>
                </a:lnTo>
                <a:lnTo>
                  <a:pt x="244760" y="191551"/>
                </a:lnTo>
                <a:lnTo>
                  <a:pt x="237602" y="192975"/>
                </a:lnTo>
                <a:lnTo>
                  <a:pt x="230922" y="195190"/>
                </a:lnTo>
                <a:lnTo>
                  <a:pt x="224878" y="198197"/>
                </a:lnTo>
                <a:lnTo>
                  <a:pt x="219470" y="201520"/>
                </a:lnTo>
                <a:lnTo>
                  <a:pt x="214698" y="205634"/>
                </a:lnTo>
                <a:lnTo>
                  <a:pt x="210404" y="210381"/>
                </a:lnTo>
                <a:lnTo>
                  <a:pt x="206746" y="215445"/>
                </a:lnTo>
                <a:lnTo>
                  <a:pt x="203564" y="220825"/>
                </a:lnTo>
                <a:lnTo>
                  <a:pt x="201020" y="226522"/>
                </a:lnTo>
                <a:lnTo>
                  <a:pt x="199270" y="232693"/>
                </a:lnTo>
                <a:lnTo>
                  <a:pt x="198157" y="239023"/>
                </a:lnTo>
                <a:lnTo>
                  <a:pt x="197679" y="245511"/>
                </a:lnTo>
                <a:lnTo>
                  <a:pt x="197998" y="252157"/>
                </a:lnTo>
                <a:lnTo>
                  <a:pt x="199111" y="258803"/>
                </a:lnTo>
                <a:lnTo>
                  <a:pt x="200861" y="265607"/>
                </a:lnTo>
                <a:lnTo>
                  <a:pt x="202133" y="269721"/>
                </a:lnTo>
                <a:lnTo>
                  <a:pt x="203246" y="275102"/>
                </a:lnTo>
                <a:lnTo>
                  <a:pt x="204360" y="281906"/>
                </a:lnTo>
                <a:lnTo>
                  <a:pt x="205314" y="289501"/>
                </a:lnTo>
                <a:lnTo>
                  <a:pt x="206428" y="298205"/>
                </a:lnTo>
                <a:lnTo>
                  <a:pt x="207382" y="307857"/>
                </a:lnTo>
                <a:lnTo>
                  <a:pt x="208177" y="318301"/>
                </a:lnTo>
                <a:lnTo>
                  <a:pt x="209131" y="329378"/>
                </a:lnTo>
                <a:lnTo>
                  <a:pt x="209768" y="341087"/>
                </a:lnTo>
                <a:lnTo>
                  <a:pt x="210563" y="353588"/>
                </a:lnTo>
                <a:lnTo>
                  <a:pt x="211358" y="366564"/>
                </a:lnTo>
                <a:lnTo>
                  <a:pt x="211835" y="380014"/>
                </a:lnTo>
                <a:lnTo>
                  <a:pt x="212472" y="393781"/>
                </a:lnTo>
                <a:lnTo>
                  <a:pt x="212790" y="407864"/>
                </a:lnTo>
                <a:lnTo>
                  <a:pt x="213267" y="422264"/>
                </a:lnTo>
                <a:lnTo>
                  <a:pt x="213744" y="436664"/>
                </a:lnTo>
                <a:lnTo>
                  <a:pt x="214062" y="451222"/>
                </a:lnTo>
                <a:lnTo>
                  <a:pt x="214221" y="465622"/>
                </a:lnTo>
                <a:lnTo>
                  <a:pt x="214380" y="480180"/>
                </a:lnTo>
                <a:lnTo>
                  <a:pt x="214539" y="494421"/>
                </a:lnTo>
                <a:lnTo>
                  <a:pt x="214539" y="508346"/>
                </a:lnTo>
                <a:lnTo>
                  <a:pt x="214062" y="511353"/>
                </a:lnTo>
                <a:lnTo>
                  <a:pt x="212790" y="513726"/>
                </a:lnTo>
                <a:lnTo>
                  <a:pt x="210722" y="515625"/>
                </a:lnTo>
                <a:lnTo>
                  <a:pt x="208177" y="517050"/>
                </a:lnTo>
                <a:lnTo>
                  <a:pt x="205314" y="517524"/>
                </a:lnTo>
                <a:lnTo>
                  <a:pt x="202451" y="517050"/>
                </a:lnTo>
                <a:lnTo>
                  <a:pt x="199906" y="515625"/>
                </a:lnTo>
                <a:lnTo>
                  <a:pt x="197998" y="513726"/>
                </a:lnTo>
                <a:lnTo>
                  <a:pt x="196725" y="511353"/>
                </a:lnTo>
                <a:lnTo>
                  <a:pt x="196089" y="508346"/>
                </a:lnTo>
                <a:lnTo>
                  <a:pt x="196089" y="492206"/>
                </a:lnTo>
                <a:lnTo>
                  <a:pt x="195930" y="476066"/>
                </a:lnTo>
                <a:lnTo>
                  <a:pt x="195771" y="460083"/>
                </a:lnTo>
                <a:lnTo>
                  <a:pt x="195453" y="444259"/>
                </a:lnTo>
                <a:lnTo>
                  <a:pt x="195135" y="428752"/>
                </a:lnTo>
                <a:lnTo>
                  <a:pt x="194816" y="413561"/>
                </a:lnTo>
                <a:lnTo>
                  <a:pt x="194339" y="398687"/>
                </a:lnTo>
                <a:lnTo>
                  <a:pt x="193703" y="384128"/>
                </a:lnTo>
                <a:lnTo>
                  <a:pt x="193067" y="370362"/>
                </a:lnTo>
                <a:lnTo>
                  <a:pt x="192431" y="357070"/>
                </a:lnTo>
                <a:lnTo>
                  <a:pt x="191794" y="344410"/>
                </a:lnTo>
                <a:lnTo>
                  <a:pt x="190840" y="332542"/>
                </a:lnTo>
                <a:lnTo>
                  <a:pt x="190204" y="321466"/>
                </a:lnTo>
                <a:lnTo>
                  <a:pt x="189409" y="311180"/>
                </a:lnTo>
                <a:lnTo>
                  <a:pt x="188295" y="301686"/>
                </a:lnTo>
                <a:lnTo>
                  <a:pt x="187500" y="293457"/>
                </a:lnTo>
                <a:lnTo>
                  <a:pt x="186386" y="286020"/>
                </a:lnTo>
                <a:lnTo>
                  <a:pt x="185432" y="279849"/>
                </a:lnTo>
                <a:lnTo>
                  <a:pt x="184478" y="274943"/>
                </a:lnTo>
                <a:lnTo>
                  <a:pt x="183364" y="271146"/>
                </a:lnTo>
                <a:lnTo>
                  <a:pt x="181138" y="263075"/>
                </a:lnTo>
                <a:lnTo>
                  <a:pt x="179865" y="254847"/>
                </a:lnTo>
                <a:lnTo>
                  <a:pt x="179388" y="246619"/>
                </a:lnTo>
                <a:lnTo>
                  <a:pt x="179706" y="238707"/>
                </a:lnTo>
                <a:lnTo>
                  <a:pt x="180820" y="230794"/>
                </a:lnTo>
                <a:lnTo>
                  <a:pt x="182728" y="223357"/>
                </a:lnTo>
                <a:lnTo>
                  <a:pt x="185432" y="216078"/>
                </a:lnTo>
                <a:lnTo>
                  <a:pt x="188931" y="209115"/>
                </a:lnTo>
                <a:lnTo>
                  <a:pt x="193067" y="202628"/>
                </a:lnTo>
                <a:lnTo>
                  <a:pt x="197998" y="196773"/>
                </a:lnTo>
                <a:lnTo>
                  <a:pt x="203405" y="191076"/>
                </a:lnTo>
                <a:lnTo>
                  <a:pt x="209768" y="186329"/>
                </a:lnTo>
                <a:lnTo>
                  <a:pt x="216448" y="182056"/>
                </a:lnTo>
                <a:lnTo>
                  <a:pt x="223924" y="178575"/>
                </a:lnTo>
                <a:lnTo>
                  <a:pt x="230604" y="176043"/>
                </a:lnTo>
                <a:lnTo>
                  <a:pt x="237602" y="174303"/>
                </a:lnTo>
                <a:lnTo>
                  <a:pt x="244760" y="173353"/>
                </a:lnTo>
                <a:close/>
                <a:moveTo>
                  <a:pt x="179004" y="131762"/>
                </a:moveTo>
                <a:lnTo>
                  <a:pt x="181402" y="131921"/>
                </a:lnTo>
                <a:lnTo>
                  <a:pt x="183639" y="132715"/>
                </a:lnTo>
                <a:lnTo>
                  <a:pt x="185717" y="133986"/>
                </a:lnTo>
                <a:lnTo>
                  <a:pt x="187155" y="135734"/>
                </a:lnTo>
                <a:lnTo>
                  <a:pt x="188434" y="137800"/>
                </a:lnTo>
                <a:lnTo>
                  <a:pt x="188913" y="140183"/>
                </a:lnTo>
                <a:lnTo>
                  <a:pt x="188913" y="142408"/>
                </a:lnTo>
                <a:lnTo>
                  <a:pt x="188114" y="144791"/>
                </a:lnTo>
                <a:lnTo>
                  <a:pt x="186835" y="146698"/>
                </a:lnTo>
                <a:lnTo>
                  <a:pt x="184918" y="148287"/>
                </a:lnTo>
                <a:lnTo>
                  <a:pt x="177087" y="154484"/>
                </a:lnTo>
                <a:lnTo>
                  <a:pt x="169895" y="161158"/>
                </a:lnTo>
                <a:lnTo>
                  <a:pt x="163342" y="168467"/>
                </a:lnTo>
                <a:lnTo>
                  <a:pt x="157269" y="176412"/>
                </a:lnTo>
                <a:lnTo>
                  <a:pt x="151995" y="184834"/>
                </a:lnTo>
                <a:lnTo>
                  <a:pt x="147521" y="193573"/>
                </a:lnTo>
                <a:lnTo>
                  <a:pt x="143685" y="202948"/>
                </a:lnTo>
                <a:lnTo>
                  <a:pt x="140489" y="212641"/>
                </a:lnTo>
                <a:lnTo>
                  <a:pt x="138251" y="222492"/>
                </a:lnTo>
                <a:lnTo>
                  <a:pt x="136813" y="232821"/>
                </a:lnTo>
                <a:lnTo>
                  <a:pt x="136014" y="243308"/>
                </a:lnTo>
                <a:lnTo>
                  <a:pt x="136014" y="253796"/>
                </a:lnTo>
                <a:lnTo>
                  <a:pt x="136813" y="264601"/>
                </a:lnTo>
                <a:lnTo>
                  <a:pt x="138571" y="275247"/>
                </a:lnTo>
                <a:lnTo>
                  <a:pt x="140968" y="286052"/>
                </a:lnTo>
                <a:lnTo>
                  <a:pt x="141288" y="287164"/>
                </a:lnTo>
                <a:lnTo>
                  <a:pt x="141767" y="288753"/>
                </a:lnTo>
                <a:lnTo>
                  <a:pt x="142406" y="291613"/>
                </a:lnTo>
                <a:lnTo>
                  <a:pt x="143205" y="295427"/>
                </a:lnTo>
                <a:lnTo>
                  <a:pt x="144324" y="300035"/>
                </a:lnTo>
                <a:lnTo>
                  <a:pt x="145443" y="305437"/>
                </a:lnTo>
                <a:lnTo>
                  <a:pt x="146881" y="311793"/>
                </a:lnTo>
                <a:lnTo>
                  <a:pt x="148320" y="318944"/>
                </a:lnTo>
                <a:lnTo>
                  <a:pt x="149598" y="327047"/>
                </a:lnTo>
                <a:lnTo>
                  <a:pt x="151036" y="335787"/>
                </a:lnTo>
                <a:lnTo>
                  <a:pt x="152475" y="345479"/>
                </a:lnTo>
                <a:lnTo>
                  <a:pt x="153913" y="355808"/>
                </a:lnTo>
                <a:lnTo>
                  <a:pt x="155192" y="366931"/>
                </a:lnTo>
                <a:lnTo>
                  <a:pt x="156470" y="378689"/>
                </a:lnTo>
                <a:lnTo>
                  <a:pt x="157589" y="391242"/>
                </a:lnTo>
                <a:lnTo>
                  <a:pt x="158548" y="404430"/>
                </a:lnTo>
                <a:lnTo>
                  <a:pt x="159347" y="418413"/>
                </a:lnTo>
                <a:lnTo>
                  <a:pt x="159986" y="433032"/>
                </a:lnTo>
                <a:lnTo>
                  <a:pt x="160306" y="448127"/>
                </a:lnTo>
                <a:lnTo>
                  <a:pt x="160466" y="464017"/>
                </a:lnTo>
                <a:lnTo>
                  <a:pt x="159986" y="466877"/>
                </a:lnTo>
                <a:lnTo>
                  <a:pt x="158867" y="469261"/>
                </a:lnTo>
                <a:lnTo>
                  <a:pt x="156790" y="471326"/>
                </a:lnTo>
                <a:lnTo>
                  <a:pt x="154233" y="472756"/>
                </a:lnTo>
                <a:lnTo>
                  <a:pt x="151356" y="473074"/>
                </a:lnTo>
                <a:lnTo>
                  <a:pt x="148479" y="472756"/>
                </a:lnTo>
                <a:lnTo>
                  <a:pt x="145922" y="471326"/>
                </a:lnTo>
                <a:lnTo>
                  <a:pt x="143845" y="469261"/>
                </a:lnTo>
                <a:lnTo>
                  <a:pt x="142566" y="466877"/>
                </a:lnTo>
                <a:lnTo>
                  <a:pt x="142087" y="464017"/>
                </a:lnTo>
                <a:lnTo>
                  <a:pt x="141927" y="448445"/>
                </a:lnTo>
                <a:lnTo>
                  <a:pt x="141607" y="433668"/>
                </a:lnTo>
                <a:lnTo>
                  <a:pt x="140968" y="419526"/>
                </a:lnTo>
                <a:lnTo>
                  <a:pt x="140169" y="405702"/>
                </a:lnTo>
                <a:lnTo>
                  <a:pt x="139210" y="392672"/>
                </a:lnTo>
                <a:lnTo>
                  <a:pt x="137932" y="380437"/>
                </a:lnTo>
                <a:lnTo>
                  <a:pt x="136813" y="368679"/>
                </a:lnTo>
                <a:lnTo>
                  <a:pt x="135534" y="357873"/>
                </a:lnTo>
                <a:lnTo>
                  <a:pt x="134256" y="347863"/>
                </a:lnTo>
                <a:lnTo>
                  <a:pt x="132658" y="338329"/>
                </a:lnTo>
                <a:lnTo>
                  <a:pt x="131379" y="329749"/>
                </a:lnTo>
                <a:lnTo>
                  <a:pt x="129941" y="321963"/>
                </a:lnTo>
                <a:lnTo>
                  <a:pt x="128662" y="314971"/>
                </a:lnTo>
                <a:lnTo>
                  <a:pt x="127384" y="308774"/>
                </a:lnTo>
                <a:lnTo>
                  <a:pt x="126265" y="303531"/>
                </a:lnTo>
                <a:lnTo>
                  <a:pt x="125306" y="299081"/>
                </a:lnTo>
                <a:lnTo>
                  <a:pt x="124507" y="295745"/>
                </a:lnTo>
                <a:lnTo>
                  <a:pt x="123868" y="293202"/>
                </a:lnTo>
                <a:lnTo>
                  <a:pt x="123388" y="291454"/>
                </a:lnTo>
                <a:lnTo>
                  <a:pt x="123228" y="290978"/>
                </a:lnTo>
                <a:lnTo>
                  <a:pt x="120512" y="279537"/>
                </a:lnTo>
                <a:lnTo>
                  <a:pt x="118754" y="267937"/>
                </a:lnTo>
                <a:lnTo>
                  <a:pt x="117635" y="256497"/>
                </a:lnTo>
                <a:lnTo>
                  <a:pt x="117475" y="245215"/>
                </a:lnTo>
                <a:lnTo>
                  <a:pt x="118114" y="233933"/>
                </a:lnTo>
                <a:lnTo>
                  <a:pt x="119553" y="222969"/>
                </a:lnTo>
                <a:lnTo>
                  <a:pt x="121790" y="212005"/>
                </a:lnTo>
                <a:lnTo>
                  <a:pt x="124827" y="201518"/>
                </a:lnTo>
                <a:lnTo>
                  <a:pt x="128662" y="191507"/>
                </a:lnTo>
                <a:lnTo>
                  <a:pt x="132977" y="181656"/>
                </a:lnTo>
                <a:lnTo>
                  <a:pt x="138091" y="172122"/>
                </a:lnTo>
                <a:lnTo>
                  <a:pt x="144164" y="163382"/>
                </a:lnTo>
                <a:lnTo>
                  <a:pt x="150557" y="154961"/>
                </a:lnTo>
                <a:lnTo>
                  <a:pt x="157909" y="147175"/>
                </a:lnTo>
                <a:lnTo>
                  <a:pt x="165899" y="140024"/>
                </a:lnTo>
                <a:lnTo>
                  <a:pt x="174370" y="133510"/>
                </a:lnTo>
                <a:lnTo>
                  <a:pt x="176607" y="132238"/>
                </a:lnTo>
                <a:close/>
                <a:moveTo>
                  <a:pt x="252475" y="109537"/>
                </a:moveTo>
                <a:lnTo>
                  <a:pt x="263607" y="109853"/>
                </a:lnTo>
                <a:lnTo>
                  <a:pt x="274420" y="111120"/>
                </a:lnTo>
                <a:lnTo>
                  <a:pt x="284916" y="113179"/>
                </a:lnTo>
                <a:lnTo>
                  <a:pt x="295252" y="116029"/>
                </a:lnTo>
                <a:lnTo>
                  <a:pt x="305271" y="119671"/>
                </a:lnTo>
                <a:lnTo>
                  <a:pt x="314971" y="124105"/>
                </a:lnTo>
                <a:lnTo>
                  <a:pt x="324035" y="129173"/>
                </a:lnTo>
                <a:lnTo>
                  <a:pt x="332940" y="134873"/>
                </a:lnTo>
                <a:lnTo>
                  <a:pt x="341210" y="141524"/>
                </a:lnTo>
                <a:lnTo>
                  <a:pt x="349002" y="148492"/>
                </a:lnTo>
                <a:lnTo>
                  <a:pt x="356317" y="156093"/>
                </a:lnTo>
                <a:lnTo>
                  <a:pt x="362996" y="164327"/>
                </a:lnTo>
                <a:lnTo>
                  <a:pt x="369197" y="173353"/>
                </a:lnTo>
                <a:lnTo>
                  <a:pt x="374445" y="182538"/>
                </a:lnTo>
                <a:lnTo>
                  <a:pt x="379216" y="192514"/>
                </a:lnTo>
                <a:lnTo>
                  <a:pt x="382714" y="201382"/>
                </a:lnTo>
                <a:lnTo>
                  <a:pt x="386054" y="210883"/>
                </a:lnTo>
                <a:lnTo>
                  <a:pt x="388757" y="221018"/>
                </a:lnTo>
                <a:lnTo>
                  <a:pt x="391302" y="231469"/>
                </a:lnTo>
                <a:lnTo>
                  <a:pt x="393687" y="242555"/>
                </a:lnTo>
                <a:lnTo>
                  <a:pt x="395436" y="254273"/>
                </a:lnTo>
                <a:lnTo>
                  <a:pt x="397026" y="266783"/>
                </a:lnTo>
                <a:lnTo>
                  <a:pt x="398617" y="279926"/>
                </a:lnTo>
                <a:lnTo>
                  <a:pt x="399571" y="293703"/>
                </a:lnTo>
                <a:lnTo>
                  <a:pt x="400366" y="308430"/>
                </a:lnTo>
                <a:lnTo>
                  <a:pt x="401161" y="323949"/>
                </a:lnTo>
                <a:lnTo>
                  <a:pt x="401479" y="340259"/>
                </a:lnTo>
                <a:lnTo>
                  <a:pt x="401638" y="357361"/>
                </a:lnTo>
                <a:lnTo>
                  <a:pt x="401638" y="375572"/>
                </a:lnTo>
                <a:lnTo>
                  <a:pt x="401479" y="394733"/>
                </a:lnTo>
                <a:lnTo>
                  <a:pt x="401161" y="414844"/>
                </a:lnTo>
                <a:lnTo>
                  <a:pt x="400525" y="436063"/>
                </a:lnTo>
                <a:lnTo>
                  <a:pt x="399889" y="458233"/>
                </a:lnTo>
                <a:lnTo>
                  <a:pt x="399253" y="481669"/>
                </a:lnTo>
                <a:lnTo>
                  <a:pt x="398617" y="484520"/>
                </a:lnTo>
                <a:lnTo>
                  <a:pt x="397185" y="486895"/>
                </a:lnTo>
                <a:lnTo>
                  <a:pt x="395277" y="488795"/>
                </a:lnTo>
                <a:lnTo>
                  <a:pt x="392733" y="490062"/>
                </a:lnTo>
                <a:lnTo>
                  <a:pt x="390029" y="490537"/>
                </a:lnTo>
                <a:lnTo>
                  <a:pt x="389711" y="490537"/>
                </a:lnTo>
                <a:lnTo>
                  <a:pt x="386849" y="489904"/>
                </a:lnTo>
                <a:lnTo>
                  <a:pt x="384305" y="488637"/>
                </a:lnTo>
                <a:lnTo>
                  <a:pt x="382396" y="486578"/>
                </a:lnTo>
                <a:lnTo>
                  <a:pt x="381283" y="484045"/>
                </a:lnTo>
                <a:lnTo>
                  <a:pt x="380806" y="481194"/>
                </a:lnTo>
                <a:lnTo>
                  <a:pt x="381601" y="457441"/>
                </a:lnTo>
                <a:lnTo>
                  <a:pt x="382237" y="434638"/>
                </a:lnTo>
                <a:lnTo>
                  <a:pt x="382714" y="413102"/>
                </a:lnTo>
                <a:lnTo>
                  <a:pt x="383032" y="392833"/>
                </a:lnTo>
                <a:lnTo>
                  <a:pt x="383191" y="373197"/>
                </a:lnTo>
                <a:lnTo>
                  <a:pt x="383191" y="354828"/>
                </a:lnTo>
                <a:lnTo>
                  <a:pt x="382873" y="337409"/>
                </a:lnTo>
                <a:lnTo>
                  <a:pt x="382555" y="320782"/>
                </a:lnTo>
                <a:lnTo>
                  <a:pt x="381919" y="305263"/>
                </a:lnTo>
                <a:lnTo>
                  <a:pt x="380806" y="290378"/>
                </a:lnTo>
                <a:lnTo>
                  <a:pt x="379693" y="276442"/>
                </a:lnTo>
                <a:lnTo>
                  <a:pt x="378103" y="263299"/>
                </a:lnTo>
                <a:lnTo>
                  <a:pt x="376353" y="250947"/>
                </a:lnTo>
                <a:lnTo>
                  <a:pt x="374286" y="239388"/>
                </a:lnTo>
                <a:lnTo>
                  <a:pt x="371742" y="228461"/>
                </a:lnTo>
                <a:lnTo>
                  <a:pt x="369038" y="218168"/>
                </a:lnTo>
                <a:lnTo>
                  <a:pt x="365699" y="208508"/>
                </a:lnTo>
                <a:lnTo>
                  <a:pt x="362360" y="199640"/>
                </a:lnTo>
                <a:lnTo>
                  <a:pt x="357907" y="190297"/>
                </a:lnTo>
                <a:lnTo>
                  <a:pt x="352818" y="181746"/>
                </a:lnTo>
                <a:lnTo>
                  <a:pt x="347093" y="173670"/>
                </a:lnTo>
                <a:lnTo>
                  <a:pt x="340732" y="166069"/>
                </a:lnTo>
                <a:lnTo>
                  <a:pt x="333735" y="159102"/>
                </a:lnTo>
                <a:lnTo>
                  <a:pt x="326261" y="152767"/>
                </a:lnTo>
                <a:lnTo>
                  <a:pt x="318469" y="147225"/>
                </a:lnTo>
                <a:lnTo>
                  <a:pt x="310041" y="142158"/>
                </a:lnTo>
                <a:lnTo>
                  <a:pt x="301136" y="137724"/>
                </a:lnTo>
                <a:lnTo>
                  <a:pt x="291913" y="134082"/>
                </a:lnTo>
                <a:lnTo>
                  <a:pt x="282530" y="131390"/>
                </a:lnTo>
                <a:lnTo>
                  <a:pt x="272671" y="129173"/>
                </a:lnTo>
                <a:lnTo>
                  <a:pt x="262653" y="128064"/>
                </a:lnTo>
                <a:lnTo>
                  <a:pt x="252475" y="127431"/>
                </a:lnTo>
                <a:lnTo>
                  <a:pt x="244047" y="127906"/>
                </a:lnTo>
                <a:lnTo>
                  <a:pt x="235460" y="128698"/>
                </a:lnTo>
                <a:lnTo>
                  <a:pt x="227032" y="130123"/>
                </a:lnTo>
                <a:lnTo>
                  <a:pt x="224169" y="130439"/>
                </a:lnTo>
                <a:lnTo>
                  <a:pt x="221307" y="129648"/>
                </a:lnTo>
                <a:lnTo>
                  <a:pt x="218921" y="128223"/>
                </a:lnTo>
                <a:lnTo>
                  <a:pt x="217331" y="126006"/>
                </a:lnTo>
                <a:lnTo>
                  <a:pt x="216059" y="123314"/>
                </a:lnTo>
                <a:lnTo>
                  <a:pt x="215900" y="120463"/>
                </a:lnTo>
                <a:lnTo>
                  <a:pt x="216695" y="117771"/>
                </a:lnTo>
                <a:lnTo>
                  <a:pt x="218126" y="115396"/>
                </a:lnTo>
                <a:lnTo>
                  <a:pt x="220353" y="113654"/>
                </a:lnTo>
                <a:lnTo>
                  <a:pt x="223056" y="112545"/>
                </a:lnTo>
                <a:lnTo>
                  <a:pt x="232756" y="110804"/>
                </a:lnTo>
                <a:lnTo>
                  <a:pt x="242616" y="109853"/>
                </a:lnTo>
                <a:close/>
                <a:moveTo>
                  <a:pt x="76710" y="73025"/>
                </a:moveTo>
                <a:lnTo>
                  <a:pt x="78924" y="73342"/>
                </a:lnTo>
                <a:lnTo>
                  <a:pt x="81138" y="74135"/>
                </a:lnTo>
                <a:lnTo>
                  <a:pt x="83194" y="75722"/>
                </a:lnTo>
                <a:lnTo>
                  <a:pt x="84618" y="77785"/>
                </a:lnTo>
                <a:lnTo>
                  <a:pt x="85567" y="79847"/>
                </a:lnTo>
                <a:lnTo>
                  <a:pt x="85725" y="82069"/>
                </a:lnTo>
                <a:lnTo>
                  <a:pt x="85409" y="84449"/>
                </a:lnTo>
                <a:lnTo>
                  <a:pt x="84618" y="86670"/>
                </a:lnTo>
                <a:lnTo>
                  <a:pt x="83036" y="88574"/>
                </a:lnTo>
                <a:lnTo>
                  <a:pt x="73230" y="99046"/>
                </a:lnTo>
                <a:lnTo>
                  <a:pt x="64057" y="109835"/>
                </a:lnTo>
                <a:lnTo>
                  <a:pt x="55832" y="121100"/>
                </a:lnTo>
                <a:lnTo>
                  <a:pt x="48398" y="132842"/>
                </a:lnTo>
                <a:lnTo>
                  <a:pt x="41755" y="145218"/>
                </a:lnTo>
                <a:lnTo>
                  <a:pt x="36061" y="158070"/>
                </a:lnTo>
                <a:lnTo>
                  <a:pt x="31000" y="171239"/>
                </a:lnTo>
                <a:lnTo>
                  <a:pt x="26888" y="184884"/>
                </a:lnTo>
                <a:lnTo>
                  <a:pt x="23566" y="198847"/>
                </a:lnTo>
                <a:lnTo>
                  <a:pt x="21036" y="213444"/>
                </a:lnTo>
                <a:lnTo>
                  <a:pt x="19296" y="228200"/>
                </a:lnTo>
                <a:lnTo>
                  <a:pt x="18505" y="243591"/>
                </a:lnTo>
                <a:lnTo>
                  <a:pt x="18505" y="259299"/>
                </a:lnTo>
                <a:lnTo>
                  <a:pt x="19138" y="275324"/>
                </a:lnTo>
                <a:lnTo>
                  <a:pt x="20878" y="291825"/>
                </a:lnTo>
                <a:lnTo>
                  <a:pt x="23092" y="308803"/>
                </a:lnTo>
                <a:lnTo>
                  <a:pt x="26572" y="325939"/>
                </a:lnTo>
                <a:lnTo>
                  <a:pt x="30684" y="343392"/>
                </a:lnTo>
                <a:lnTo>
                  <a:pt x="35745" y="361321"/>
                </a:lnTo>
                <a:lnTo>
                  <a:pt x="36061" y="363860"/>
                </a:lnTo>
                <a:lnTo>
                  <a:pt x="35903" y="366081"/>
                </a:lnTo>
                <a:lnTo>
                  <a:pt x="34954" y="368302"/>
                </a:lnTo>
                <a:lnTo>
                  <a:pt x="33689" y="370206"/>
                </a:lnTo>
                <a:lnTo>
                  <a:pt x="31791" y="371793"/>
                </a:lnTo>
                <a:lnTo>
                  <a:pt x="29577" y="372745"/>
                </a:lnTo>
                <a:lnTo>
                  <a:pt x="28311" y="372904"/>
                </a:lnTo>
                <a:lnTo>
                  <a:pt x="26888" y="373062"/>
                </a:lnTo>
                <a:lnTo>
                  <a:pt x="24674" y="372745"/>
                </a:lnTo>
                <a:lnTo>
                  <a:pt x="22459" y="371952"/>
                </a:lnTo>
                <a:lnTo>
                  <a:pt x="20561" y="370524"/>
                </a:lnTo>
                <a:lnTo>
                  <a:pt x="19138" y="368620"/>
                </a:lnTo>
                <a:lnTo>
                  <a:pt x="18189" y="366557"/>
                </a:lnTo>
                <a:lnTo>
                  <a:pt x="13602" y="349738"/>
                </a:lnTo>
                <a:lnTo>
                  <a:pt x="9490" y="333554"/>
                </a:lnTo>
                <a:lnTo>
                  <a:pt x="6327" y="317847"/>
                </a:lnTo>
                <a:lnTo>
                  <a:pt x="3796" y="302456"/>
                </a:lnTo>
                <a:lnTo>
                  <a:pt x="1898" y="287859"/>
                </a:lnTo>
                <a:lnTo>
                  <a:pt x="633" y="273737"/>
                </a:lnTo>
                <a:lnTo>
                  <a:pt x="0" y="259775"/>
                </a:lnTo>
                <a:lnTo>
                  <a:pt x="0" y="246447"/>
                </a:lnTo>
                <a:lnTo>
                  <a:pt x="474" y="233595"/>
                </a:lnTo>
                <a:lnTo>
                  <a:pt x="1582" y="221377"/>
                </a:lnTo>
                <a:lnTo>
                  <a:pt x="3005" y="209477"/>
                </a:lnTo>
                <a:lnTo>
                  <a:pt x="4903" y="198053"/>
                </a:lnTo>
                <a:lnTo>
                  <a:pt x="7276" y="187105"/>
                </a:lnTo>
                <a:lnTo>
                  <a:pt x="10123" y="176475"/>
                </a:lnTo>
                <a:lnTo>
                  <a:pt x="13286" y="166320"/>
                </a:lnTo>
                <a:lnTo>
                  <a:pt x="16924" y="156483"/>
                </a:lnTo>
                <a:lnTo>
                  <a:pt x="20561" y="147280"/>
                </a:lnTo>
                <a:lnTo>
                  <a:pt x="24832" y="138236"/>
                </a:lnTo>
                <a:lnTo>
                  <a:pt x="29260" y="129827"/>
                </a:lnTo>
                <a:lnTo>
                  <a:pt x="33847" y="121735"/>
                </a:lnTo>
                <a:lnTo>
                  <a:pt x="38750" y="113961"/>
                </a:lnTo>
                <a:lnTo>
                  <a:pt x="43653" y="106821"/>
                </a:lnTo>
                <a:lnTo>
                  <a:pt x="48873" y="99839"/>
                </a:lnTo>
                <a:lnTo>
                  <a:pt x="54092" y="93334"/>
                </a:lnTo>
                <a:lnTo>
                  <a:pt x="59312" y="86987"/>
                </a:lnTo>
                <a:lnTo>
                  <a:pt x="64847" y="81117"/>
                </a:lnTo>
                <a:lnTo>
                  <a:pt x="70383" y="75563"/>
                </a:lnTo>
                <a:lnTo>
                  <a:pt x="72281" y="74135"/>
                </a:lnTo>
                <a:lnTo>
                  <a:pt x="74337" y="73342"/>
                </a:lnTo>
                <a:close/>
                <a:moveTo>
                  <a:pt x="245947" y="53975"/>
                </a:moveTo>
                <a:lnTo>
                  <a:pt x="259956" y="53975"/>
                </a:lnTo>
                <a:lnTo>
                  <a:pt x="272215" y="54928"/>
                </a:lnTo>
                <a:lnTo>
                  <a:pt x="284632" y="56995"/>
                </a:lnTo>
                <a:lnTo>
                  <a:pt x="296890" y="59855"/>
                </a:lnTo>
                <a:lnTo>
                  <a:pt x="309148" y="63988"/>
                </a:lnTo>
                <a:lnTo>
                  <a:pt x="321247" y="68756"/>
                </a:lnTo>
                <a:lnTo>
                  <a:pt x="333186" y="74477"/>
                </a:lnTo>
                <a:lnTo>
                  <a:pt x="344967" y="80835"/>
                </a:lnTo>
                <a:lnTo>
                  <a:pt x="356111" y="88146"/>
                </a:lnTo>
                <a:lnTo>
                  <a:pt x="367254" y="96092"/>
                </a:lnTo>
                <a:lnTo>
                  <a:pt x="377761" y="104675"/>
                </a:lnTo>
                <a:lnTo>
                  <a:pt x="387631" y="113893"/>
                </a:lnTo>
                <a:lnTo>
                  <a:pt x="397183" y="123588"/>
                </a:lnTo>
                <a:lnTo>
                  <a:pt x="406098" y="133760"/>
                </a:lnTo>
                <a:lnTo>
                  <a:pt x="414058" y="144568"/>
                </a:lnTo>
                <a:lnTo>
                  <a:pt x="421381" y="155693"/>
                </a:lnTo>
                <a:lnTo>
                  <a:pt x="427749" y="167136"/>
                </a:lnTo>
                <a:lnTo>
                  <a:pt x="433480" y="178898"/>
                </a:lnTo>
                <a:lnTo>
                  <a:pt x="438256" y="190977"/>
                </a:lnTo>
                <a:lnTo>
                  <a:pt x="441440" y="201784"/>
                </a:lnTo>
                <a:lnTo>
                  <a:pt x="444464" y="213386"/>
                </a:lnTo>
                <a:lnTo>
                  <a:pt x="447011" y="225783"/>
                </a:lnTo>
                <a:lnTo>
                  <a:pt x="449240" y="238657"/>
                </a:lnTo>
                <a:lnTo>
                  <a:pt x="451310" y="252167"/>
                </a:lnTo>
                <a:lnTo>
                  <a:pt x="452902" y="266153"/>
                </a:lnTo>
                <a:lnTo>
                  <a:pt x="454175" y="280457"/>
                </a:lnTo>
                <a:lnTo>
                  <a:pt x="455290" y="295397"/>
                </a:lnTo>
                <a:lnTo>
                  <a:pt x="456086" y="310655"/>
                </a:lnTo>
                <a:lnTo>
                  <a:pt x="456563" y="325913"/>
                </a:lnTo>
                <a:lnTo>
                  <a:pt x="456882" y="341488"/>
                </a:lnTo>
                <a:lnTo>
                  <a:pt x="457041" y="357382"/>
                </a:lnTo>
                <a:lnTo>
                  <a:pt x="457200" y="373275"/>
                </a:lnTo>
                <a:lnTo>
                  <a:pt x="457041" y="389169"/>
                </a:lnTo>
                <a:lnTo>
                  <a:pt x="456882" y="405062"/>
                </a:lnTo>
                <a:lnTo>
                  <a:pt x="456563" y="420956"/>
                </a:lnTo>
                <a:lnTo>
                  <a:pt x="456245" y="436690"/>
                </a:lnTo>
                <a:lnTo>
                  <a:pt x="455608" y="439392"/>
                </a:lnTo>
                <a:lnTo>
                  <a:pt x="454175" y="441935"/>
                </a:lnTo>
                <a:lnTo>
                  <a:pt x="452106" y="443842"/>
                </a:lnTo>
                <a:lnTo>
                  <a:pt x="449559" y="444955"/>
                </a:lnTo>
                <a:lnTo>
                  <a:pt x="446693" y="445432"/>
                </a:lnTo>
                <a:lnTo>
                  <a:pt x="443828" y="444955"/>
                </a:lnTo>
                <a:lnTo>
                  <a:pt x="441440" y="443683"/>
                </a:lnTo>
                <a:lnTo>
                  <a:pt x="439370" y="441617"/>
                </a:lnTo>
                <a:lnTo>
                  <a:pt x="438256" y="439074"/>
                </a:lnTo>
                <a:lnTo>
                  <a:pt x="437778" y="436055"/>
                </a:lnTo>
                <a:lnTo>
                  <a:pt x="438256" y="420638"/>
                </a:lnTo>
                <a:lnTo>
                  <a:pt x="438574" y="405221"/>
                </a:lnTo>
                <a:lnTo>
                  <a:pt x="438733" y="389487"/>
                </a:lnTo>
                <a:lnTo>
                  <a:pt x="438892" y="374070"/>
                </a:lnTo>
                <a:lnTo>
                  <a:pt x="438892" y="358494"/>
                </a:lnTo>
                <a:lnTo>
                  <a:pt x="438733" y="343078"/>
                </a:lnTo>
                <a:lnTo>
                  <a:pt x="438415" y="327661"/>
                </a:lnTo>
                <a:lnTo>
                  <a:pt x="437619" y="312562"/>
                </a:lnTo>
                <a:lnTo>
                  <a:pt x="436982" y="297781"/>
                </a:lnTo>
                <a:lnTo>
                  <a:pt x="436027" y="283318"/>
                </a:lnTo>
                <a:lnTo>
                  <a:pt x="434753" y="269332"/>
                </a:lnTo>
                <a:lnTo>
                  <a:pt x="433321" y="255664"/>
                </a:lnTo>
                <a:lnTo>
                  <a:pt x="431410" y="242631"/>
                </a:lnTo>
                <a:lnTo>
                  <a:pt x="429182" y="230075"/>
                </a:lnTo>
                <a:lnTo>
                  <a:pt x="426794" y="218313"/>
                </a:lnTo>
                <a:lnTo>
                  <a:pt x="423928" y="207188"/>
                </a:lnTo>
                <a:lnTo>
                  <a:pt x="420585" y="196857"/>
                </a:lnTo>
                <a:lnTo>
                  <a:pt x="416287" y="185414"/>
                </a:lnTo>
                <a:lnTo>
                  <a:pt x="410715" y="174129"/>
                </a:lnTo>
                <a:lnTo>
                  <a:pt x="404506" y="163322"/>
                </a:lnTo>
                <a:lnTo>
                  <a:pt x="397183" y="152673"/>
                </a:lnTo>
                <a:lnTo>
                  <a:pt x="389223" y="142501"/>
                </a:lnTo>
                <a:lnTo>
                  <a:pt x="380468" y="132965"/>
                </a:lnTo>
                <a:lnTo>
                  <a:pt x="371075" y="123588"/>
                </a:lnTo>
                <a:lnTo>
                  <a:pt x="361205" y="115006"/>
                </a:lnTo>
                <a:lnTo>
                  <a:pt x="350857" y="107059"/>
                </a:lnTo>
                <a:lnTo>
                  <a:pt x="340191" y="99589"/>
                </a:lnTo>
                <a:lnTo>
                  <a:pt x="328888" y="93073"/>
                </a:lnTo>
                <a:lnTo>
                  <a:pt x="317426" y="87351"/>
                </a:lnTo>
                <a:lnTo>
                  <a:pt x="305964" y="82424"/>
                </a:lnTo>
                <a:lnTo>
                  <a:pt x="294343" y="78292"/>
                </a:lnTo>
                <a:lnTo>
                  <a:pt x="282562" y="75113"/>
                </a:lnTo>
                <a:lnTo>
                  <a:pt x="270782" y="73047"/>
                </a:lnTo>
                <a:lnTo>
                  <a:pt x="259320" y="72252"/>
                </a:lnTo>
                <a:lnTo>
                  <a:pt x="246743" y="72252"/>
                </a:lnTo>
                <a:lnTo>
                  <a:pt x="234326" y="73047"/>
                </a:lnTo>
                <a:lnTo>
                  <a:pt x="221909" y="74795"/>
                </a:lnTo>
                <a:lnTo>
                  <a:pt x="209651" y="77497"/>
                </a:lnTo>
                <a:lnTo>
                  <a:pt x="197711" y="80994"/>
                </a:lnTo>
                <a:lnTo>
                  <a:pt x="185771" y="85444"/>
                </a:lnTo>
                <a:lnTo>
                  <a:pt x="174468" y="90530"/>
                </a:lnTo>
                <a:lnTo>
                  <a:pt x="163643" y="96410"/>
                </a:lnTo>
                <a:lnTo>
                  <a:pt x="153455" y="103086"/>
                </a:lnTo>
                <a:lnTo>
                  <a:pt x="143744" y="110238"/>
                </a:lnTo>
                <a:lnTo>
                  <a:pt x="134510" y="118025"/>
                </a:lnTo>
                <a:lnTo>
                  <a:pt x="125914" y="126290"/>
                </a:lnTo>
                <a:lnTo>
                  <a:pt x="118113" y="135349"/>
                </a:lnTo>
                <a:lnTo>
                  <a:pt x="110949" y="144568"/>
                </a:lnTo>
                <a:lnTo>
                  <a:pt x="104581" y="154422"/>
                </a:lnTo>
                <a:lnTo>
                  <a:pt x="98532" y="164593"/>
                </a:lnTo>
                <a:lnTo>
                  <a:pt x="93438" y="175242"/>
                </a:lnTo>
                <a:lnTo>
                  <a:pt x="88980" y="186050"/>
                </a:lnTo>
                <a:lnTo>
                  <a:pt x="85478" y="197175"/>
                </a:lnTo>
                <a:lnTo>
                  <a:pt x="82612" y="208618"/>
                </a:lnTo>
                <a:lnTo>
                  <a:pt x="80384" y="220221"/>
                </a:lnTo>
                <a:lnTo>
                  <a:pt x="78951" y="231982"/>
                </a:lnTo>
                <a:lnTo>
                  <a:pt x="78473" y="244061"/>
                </a:lnTo>
                <a:lnTo>
                  <a:pt x="78792" y="255981"/>
                </a:lnTo>
                <a:lnTo>
                  <a:pt x="80224" y="268060"/>
                </a:lnTo>
                <a:lnTo>
                  <a:pt x="82294" y="279981"/>
                </a:lnTo>
                <a:lnTo>
                  <a:pt x="85160" y="292219"/>
                </a:lnTo>
                <a:lnTo>
                  <a:pt x="88025" y="302072"/>
                </a:lnTo>
                <a:lnTo>
                  <a:pt x="90572" y="312562"/>
                </a:lnTo>
                <a:lnTo>
                  <a:pt x="92483" y="323370"/>
                </a:lnTo>
                <a:lnTo>
                  <a:pt x="93279" y="329727"/>
                </a:lnTo>
                <a:lnTo>
                  <a:pt x="93915" y="336561"/>
                </a:lnTo>
                <a:lnTo>
                  <a:pt x="94552" y="344349"/>
                </a:lnTo>
                <a:lnTo>
                  <a:pt x="95030" y="352932"/>
                </a:lnTo>
                <a:lnTo>
                  <a:pt x="95348" y="362150"/>
                </a:lnTo>
                <a:lnTo>
                  <a:pt x="95666" y="372481"/>
                </a:lnTo>
                <a:lnTo>
                  <a:pt x="95826" y="383447"/>
                </a:lnTo>
                <a:lnTo>
                  <a:pt x="95985" y="395685"/>
                </a:lnTo>
                <a:lnTo>
                  <a:pt x="95985" y="408877"/>
                </a:lnTo>
                <a:lnTo>
                  <a:pt x="96144" y="422863"/>
                </a:lnTo>
                <a:lnTo>
                  <a:pt x="96144" y="438280"/>
                </a:lnTo>
                <a:lnTo>
                  <a:pt x="96144" y="454650"/>
                </a:lnTo>
                <a:lnTo>
                  <a:pt x="95666" y="457511"/>
                </a:lnTo>
                <a:lnTo>
                  <a:pt x="94393" y="460054"/>
                </a:lnTo>
                <a:lnTo>
                  <a:pt x="92483" y="461961"/>
                </a:lnTo>
                <a:lnTo>
                  <a:pt x="89935" y="463232"/>
                </a:lnTo>
                <a:lnTo>
                  <a:pt x="87070" y="463550"/>
                </a:lnTo>
                <a:lnTo>
                  <a:pt x="84045" y="463232"/>
                </a:lnTo>
                <a:lnTo>
                  <a:pt x="81498" y="461961"/>
                </a:lnTo>
                <a:lnTo>
                  <a:pt x="79588" y="460054"/>
                </a:lnTo>
                <a:lnTo>
                  <a:pt x="78314" y="457511"/>
                </a:lnTo>
                <a:lnTo>
                  <a:pt x="77837" y="454650"/>
                </a:lnTo>
                <a:lnTo>
                  <a:pt x="77837" y="437326"/>
                </a:lnTo>
                <a:lnTo>
                  <a:pt x="77837" y="421433"/>
                </a:lnTo>
                <a:lnTo>
                  <a:pt x="77677" y="406652"/>
                </a:lnTo>
                <a:lnTo>
                  <a:pt x="77677" y="392824"/>
                </a:lnTo>
                <a:lnTo>
                  <a:pt x="77518" y="380268"/>
                </a:lnTo>
                <a:lnTo>
                  <a:pt x="77200" y="368507"/>
                </a:lnTo>
                <a:lnTo>
                  <a:pt x="76722" y="358176"/>
                </a:lnTo>
                <a:lnTo>
                  <a:pt x="76404" y="348640"/>
                </a:lnTo>
                <a:lnTo>
                  <a:pt x="75767" y="340217"/>
                </a:lnTo>
                <a:lnTo>
                  <a:pt x="75130" y="332747"/>
                </a:lnTo>
                <a:lnTo>
                  <a:pt x="74334" y="326231"/>
                </a:lnTo>
                <a:lnTo>
                  <a:pt x="72583" y="316377"/>
                </a:lnTo>
                <a:lnTo>
                  <a:pt x="70195" y="306523"/>
                </a:lnTo>
                <a:lnTo>
                  <a:pt x="67648" y="297145"/>
                </a:lnTo>
                <a:lnTo>
                  <a:pt x="64305" y="284431"/>
                </a:lnTo>
                <a:lnTo>
                  <a:pt x="62235" y="271716"/>
                </a:lnTo>
                <a:lnTo>
                  <a:pt x="60803" y="258842"/>
                </a:lnTo>
                <a:lnTo>
                  <a:pt x="60325" y="246127"/>
                </a:lnTo>
                <a:lnTo>
                  <a:pt x="60643" y="233730"/>
                </a:lnTo>
                <a:lnTo>
                  <a:pt x="61758" y="221174"/>
                </a:lnTo>
                <a:lnTo>
                  <a:pt x="63668" y="208777"/>
                </a:lnTo>
                <a:lnTo>
                  <a:pt x="66534" y="196698"/>
                </a:lnTo>
                <a:lnTo>
                  <a:pt x="70195" y="184778"/>
                </a:lnTo>
                <a:lnTo>
                  <a:pt x="74334" y="173176"/>
                </a:lnTo>
                <a:lnTo>
                  <a:pt x="79588" y="162050"/>
                </a:lnTo>
                <a:lnTo>
                  <a:pt x="85319" y="151084"/>
                </a:lnTo>
                <a:lnTo>
                  <a:pt x="91846" y="140435"/>
                </a:lnTo>
                <a:lnTo>
                  <a:pt x="98850" y="130263"/>
                </a:lnTo>
                <a:lnTo>
                  <a:pt x="106810" y="120568"/>
                </a:lnTo>
                <a:lnTo>
                  <a:pt x="115248" y="111350"/>
                </a:lnTo>
                <a:lnTo>
                  <a:pt x="124322" y="102609"/>
                </a:lnTo>
                <a:lnTo>
                  <a:pt x="134033" y="94503"/>
                </a:lnTo>
                <a:lnTo>
                  <a:pt x="144380" y="87192"/>
                </a:lnTo>
                <a:lnTo>
                  <a:pt x="155206" y="80199"/>
                </a:lnTo>
                <a:lnTo>
                  <a:pt x="166827" y="74159"/>
                </a:lnTo>
                <a:lnTo>
                  <a:pt x="178767" y="68756"/>
                </a:lnTo>
                <a:lnTo>
                  <a:pt x="191821" y="63829"/>
                </a:lnTo>
                <a:lnTo>
                  <a:pt x="205034" y="59855"/>
                </a:lnTo>
                <a:lnTo>
                  <a:pt x="218406" y="56836"/>
                </a:lnTo>
                <a:lnTo>
                  <a:pt x="232256" y="54769"/>
                </a:lnTo>
                <a:close/>
                <a:moveTo>
                  <a:pt x="252731" y="0"/>
                </a:moveTo>
                <a:lnTo>
                  <a:pt x="267653" y="634"/>
                </a:lnTo>
                <a:lnTo>
                  <a:pt x="282258" y="1744"/>
                </a:lnTo>
                <a:lnTo>
                  <a:pt x="296704" y="3964"/>
                </a:lnTo>
                <a:lnTo>
                  <a:pt x="310992" y="6977"/>
                </a:lnTo>
                <a:lnTo>
                  <a:pt x="324962" y="10625"/>
                </a:lnTo>
                <a:lnTo>
                  <a:pt x="338456" y="15224"/>
                </a:lnTo>
                <a:lnTo>
                  <a:pt x="351791" y="20457"/>
                </a:lnTo>
                <a:lnTo>
                  <a:pt x="364650" y="26483"/>
                </a:lnTo>
                <a:lnTo>
                  <a:pt x="377191" y="33302"/>
                </a:lnTo>
                <a:lnTo>
                  <a:pt x="389415" y="40914"/>
                </a:lnTo>
                <a:lnTo>
                  <a:pt x="401003" y="49002"/>
                </a:lnTo>
                <a:lnTo>
                  <a:pt x="412116" y="57724"/>
                </a:lnTo>
                <a:lnTo>
                  <a:pt x="422911" y="67238"/>
                </a:lnTo>
                <a:lnTo>
                  <a:pt x="432912" y="77388"/>
                </a:lnTo>
                <a:lnTo>
                  <a:pt x="442437" y="88171"/>
                </a:lnTo>
                <a:lnTo>
                  <a:pt x="451327" y="99272"/>
                </a:lnTo>
                <a:lnTo>
                  <a:pt x="459582" y="111166"/>
                </a:lnTo>
                <a:lnTo>
                  <a:pt x="467202" y="123535"/>
                </a:lnTo>
                <a:lnTo>
                  <a:pt x="474187" y="136380"/>
                </a:lnTo>
                <a:lnTo>
                  <a:pt x="480220" y="149860"/>
                </a:lnTo>
                <a:lnTo>
                  <a:pt x="484030" y="159057"/>
                </a:lnTo>
                <a:lnTo>
                  <a:pt x="487205" y="169365"/>
                </a:lnTo>
                <a:lnTo>
                  <a:pt x="490380" y="180307"/>
                </a:lnTo>
                <a:lnTo>
                  <a:pt x="493078" y="192042"/>
                </a:lnTo>
                <a:lnTo>
                  <a:pt x="495777" y="204095"/>
                </a:lnTo>
                <a:lnTo>
                  <a:pt x="498158" y="216464"/>
                </a:lnTo>
                <a:lnTo>
                  <a:pt x="500222" y="229151"/>
                </a:lnTo>
                <a:lnTo>
                  <a:pt x="502286" y="241838"/>
                </a:lnTo>
                <a:lnTo>
                  <a:pt x="504032" y="254207"/>
                </a:lnTo>
                <a:lnTo>
                  <a:pt x="505461" y="266576"/>
                </a:lnTo>
                <a:lnTo>
                  <a:pt x="506890" y="278629"/>
                </a:lnTo>
                <a:lnTo>
                  <a:pt x="508001" y="290047"/>
                </a:lnTo>
                <a:lnTo>
                  <a:pt x="507842" y="292901"/>
                </a:lnTo>
                <a:lnTo>
                  <a:pt x="506890" y="295438"/>
                </a:lnTo>
                <a:lnTo>
                  <a:pt x="504985" y="297659"/>
                </a:lnTo>
                <a:lnTo>
                  <a:pt x="502604" y="299086"/>
                </a:lnTo>
                <a:lnTo>
                  <a:pt x="499905" y="300037"/>
                </a:lnTo>
                <a:lnTo>
                  <a:pt x="499428" y="300037"/>
                </a:lnTo>
                <a:lnTo>
                  <a:pt x="498952" y="300037"/>
                </a:lnTo>
                <a:lnTo>
                  <a:pt x="496254" y="299403"/>
                </a:lnTo>
                <a:lnTo>
                  <a:pt x="493872" y="298451"/>
                </a:lnTo>
                <a:lnTo>
                  <a:pt x="491967" y="296548"/>
                </a:lnTo>
                <a:lnTo>
                  <a:pt x="490538" y="294328"/>
                </a:lnTo>
                <a:lnTo>
                  <a:pt x="489903" y="291632"/>
                </a:lnTo>
                <a:lnTo>
                  <a:pt x="489110" y="283069"/>
                </a:lnTo>
                <a:lnTo>
                  <a:pt x="487840" y="273554"/>
                </a:lnTo>
                <a:lnTo>
                  <a:pt x="486728" y="263405"/>
                </a:lnTo>
                <a:lnTo>
                  <a:pt x="485300" y="252621"/>
                </a:lnTo>
                <a:lnTo>
                  <a:pt x="483553" y="241521"/>
                </a:lnTo>
                <a:lnTo>
                  <a:pt x="481966" y="229944"/>
                </a:lnTo>
                <a:lnTo>
                  <a:pt x="479902" y="218526"/>
                </a:lnTo>
                <a:lnTo>
                  <a:pt x="477680" y="207108"/>
                </a:lnTo>
                <a:lnTo>
                  <a:pt x="475298" y="195848"/>
                </a:lnTo>
                <a:lnTo>
                  <a:pt x="472600" y="185065"/>
                </a:lnTo>
                <a:lnTo>
                  <a:pt x="469901" y="174916"/>
                </a:lnTo>
                <a:lnTo>
                  <a:pt x="466885" y="165559"/>
                </a:lnTo>
                <a:lnTo>
                  <a:pt x="463392" y="156996"/>
                </a:lnTo>
                <a:lnTo>
                  <a:pt x="457360" y="143834"/>
                </a:lnTo>
                <a:lnTo>
                  <a:pt x="450533" y="131306"/>
                </a:lnTo>
                <a:lnTo>
                  <a:pt x="443072" y="119253"/>
                </a:lnTo>
                <a:lnTo>
                  <a:pt x="434817" y="107835"/>
                </a:lnTo>
                <a:lnTo>
                  <a:pt x="426086" y="97052"/>
                </a:lnTo>
                <a:lnTo>
                  <a:pt x="416561" y="86744"/>
                </a:lnTo>
                <a:lnTo>
                  <a:pt x="406560" y="77229"/>
                </a:lnTo>
                <a:lnTo>
                  <a:pt x="396082" y="68190"/>
                </a:lnTo>
                <a:lnTo>
                  <a:pt x="384970" y="59944"/>
                </a:lnTo>
                <a:lnTo>
                  <a:pt x="373381" y="52173"/>
                </a:lnTo>
                <a:lnTo>
                  <a:pt x="361316" y="45196"/>
                </a:lnTo>
                <a:lnTo>
                  <a:pt x="348775" y="39169"/>
                </a:lnTo>
                <a:lnTo>
                  <a:pt x="336075" y="33778"/>
                </a:lnTo>
                <a:lnTo>
                  <a:pt x="322898" y="29020"/>
                </a:lnTo>
                <a:lnTo>
                  <a:pt x="309404" y="25214"/>
                </a:lnTo>
                <a:lnTo>
                  <a:pt x="295593" y="22201"/>
                </a:lnTo>
                <a:lnTo>
                  <a:pt x="281623" y="19981"/>
                </a:lnTo>
                <a:lnTo>
                  <a:pt x="267336" y="18554"/>
                </a:lnTo>
                <a:lnTo>
                  <a:pt x="252731" y="18237"/>
                </a:lnTo>
                <a:lnTo>
                  <a:pt x="237649" y="18871"/>
                </a:lnTo>
                <a:lnTo>
                  <a:pt x="222727" y="20140"/>
                </a:lnTo>
                <a:lnTo>
                  <a:pt x="207963" y="22677"/>
                </a:lnTo>
                <a:lnTo>
                  <a:pt x="193358" y="26007"/>
                </a:lnTo>
                <a:lnTo>
                  <a:pt x="178912" y="30447"/>
                </a:lnTo>
                <a:lnTo>
                  <a:pt x="164783" y="35839"/>
                </a:lnTo>
                <a:lnTo>
                  <a:pt x="153036" y="40914"/>
                </a:lnTo>
                <a:lnTo>
                  <a:pt x="141923" y="46464"/>
                </a:lnTo>
                <a:lnTo>
                  <a:pt x="130969" y="52332"/>
                </a:lnTo>
                <a:lnTo>
                  <a:pt x="120651" y="58834"/>
                </a:lnTo>
                <a:lnTo>
                  <a:pt x="118428" y="59785"/>
                </a:lnTo>
                <a:lnTo>
                  <a:pt x="116047" y="60261"/>
                </a:lnTo>
                <a:lnTo>
                  <a:pt x="113666" y="60102"/>
                </a:lnTo>
                <a:lnTo>
                  <a:pt x="111443" y="59309"/>
                </a:lnTo>
                <a:lnTo>
                  <a:pt x="109697" y="57882"/>
                </a:lnTo>
                <a:lnTo>
                  <a:pt x="107951" y="56138"/>
                </a:lnTo>
                <a:lnTo>
                  <a:pt x="106998" y="53918"/>
                </a:lnTo>
                <a:lnTo>
                  <a:pt x="106363" y="51697"/>
                </a:lnTo>
                <a:lnTo>
                  <a:pt x="106839" y="49319"/>
                </a:lnTo>
                <a:lnTo>
                  <a:pt x="107474" y="47099"/>
                </a:lnTo>
                <a:lnTo>
                  <a:pt x="108744" y="45037"/>
                </a:lnTo>
                <a:lnTo>
                  <a:pt x="110649" y="43610"/>
                </a:lnTo>
                <a:lnTo>
                  <a:pt x="121762" y="36632"/>
                </a:lnTo>
                <a:lnTo>
                  <a:pt x="133351" y="30447"/>
                </a:lnTo>
                <a:lnTo>
                  <a:pt x="145257" y="24580"/>
                </a:lnTo>
                <a:lnTo>
                  <a:pt x="157639" y="19030"/>
                </a:lnTo>
                <a:lnTo>
                  <a:pt x="173038" y="13162"/>
                </a:lnTo>
                <a:lnTo>
                  <a:pt x="188596" y="8563"/>
                </a:lnTo>
                <a:lnTo>
                  <a:pt x="204312" y="4757"/>
                </a:lnTo>
                <a:lnTo>
                  <a:pt x="220346" y="2220"/>
                </a:lnTo>
                <a:lnTo>
                  <a:pt x="236379" y="63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327" name="Freeform 694"/>
          <p:cNvSpPr>
            <a:spLocks noEditPoints="1"/>
          </p:cNvSpPr>
          <p:nvPr/>
        </p:nvSpPr>
        <p:spPr bwMode="auto">
          <a:xfrm>
            <a:off x="8214209" y="5781317"/>
            <a:ext cx="431800" cy="547688"/>
          </a:xfrm>
          <a:custGeom>
            <a:avLst/>
            <a:gdLst>
              <a:gd name="T0" fmla="*/ 116 w 2722"/>
              <a:gd name="T1" fmla="*/ 288 h 3450"/>
              <a:gd name="T2" fmla="*/ 116 w 2722"/>
              <a:gd name="T3" fmla="*/ 2013 h 3450"/>
              <a:gd name="T4" fmla="*/ 2606 w 2722"/>
              <a:gd name="T5" fmla="*/ 2013 h 3450"/>
              <a:gd name="T6" fmla="*/ 2606 w 2722"/>
              <a:gd name="T7" fmla="*/ 288 h 3450"/>
              <a:gd name="T8" fmla="*/ 116 w 2722"/>
              <a:gd name="T9" fmla="*/ 288 h 3450"/>
              <a:gd name="T10" fmla="*/ 58 w 2722"/>
              <a:gd name="T11" fmla="*/ 0 h 3450"/>
              <a:gd name="T12" fmla="*/ 76 w 2722"/>
              <a:gd name="T13" fmla="*/ 3 h 3450"/>
              <a:gd name="T14" fmla="*/ 92 w 2722"/>
              <a:gd name="T15" fmla="*/ 12 h 3450"/>
              <a:gd name="T16" fmla="*/ 104 w 2722"/>
              <a:gd name="T17" fmla="*/ 24 h 3450"/>
              <a:gd name="T18" fmla="*/ 113 w 2722"/>
              <a:gd name="T19" fmla="*/ 40 h 3450"/>
              <a:gd name="T20" fmla="*/ 116 w 2722"/>
              <a:gd name="T21" fmla="*/ 58 h 3450"/>
              <a:gd name="T22" fmla="*/ 116 w 2722"/>
              <a:gd name="T23" fmla="*/ 173 h 3450"/>
              <a:gd name="T24" fmla="*/ 2664 w 2722"/>
              <a:gd name="T25" fmla="*/ 173 h 3450"/>
              <a:gd name="T26" fmla="*/ 2682 w 2722"/>
              <a:gd name="T27" fmla="*/ 176 h 3450"/>
              <a:gd name="T28" fmla="*/ 2697 w 2722"/>
              <a:gd name="T29" fmla="*/ 184 h 3450"/>
              <a:gd name="T30" fmla="*/ 2710 w 2722"/>
              <a:gd name="T31" fmla="*/ 196 h 3450"/>
              <a:gd name="T32" fmla="*/ 2718 w 2722"/>
              <a:gd name="T33" fmla="*/ 212 h 3450"/>
              <a:gd name="T34" fmla="*/ 2722 w 2722"/>
              <a:gd name="T35" fmla="*/ 230 h 3450"/>
              <a:gd name="T36" fmla="*/ 2722 w 2722"/>
              <a:gd name="T37" fmla="*/ 2070 h 3450"/>
              <a:gd name="T38" fmla="*/ 2718 w 2722"/>
              <a:gd name="T39" fmla="*/ 2088 h 3450"/>
              <a:gd name="T40" fmla="*/ 2710 w 2722"/>
              <a:gd name="T41" fmla="*/ 2105 h 3450"/>
              <a:gd name="T42" fmla="*/ 2697 w 2722"/>
              <a:gd name="T43" fmla="*/ 2116 h 3450"/>
              <a:gd name="T44" fmla="*/ 2682 w 2722"/>
              <a:gd name="T45" fmla="*/ 2124 h 3450"/>
              <a:gd name="T46" fmla="*/ 2664 w 2722"/>
              <a:gd name="T47" fmla="*/ 2128 h 3450"/>
              <a:gd name="T48" fmla="*/ 116 w 2722"/>
              <a:gd name="T49" fmla="*/ 2128 h 3450"/>
              <a:gd name="T50" fmla="*/ 116 w 2722"/>
              <a:gd name="T51" fmla="*/ 3393 h 3450"/>
              <a:gd name="T52" fmla="*/ 113 w 2722"/>
              <a:gd name="T53" fmla="*/ 3410 h 3450"/>
              <a:gd name="T54" fmla="*/ 104 w 2722"/>
              <a:gd name="T55" fmla="*/ 3426 h 3450"/>
              <a:gd name="T56" fmla="*/ 92 w 2722"/>
              <a:gd name="T57" fmla="*/ 3439 h 3450"/>
              <a:gd name="T58" fmla="*/ 76 w 2722"/>
              <a:gd name="T59" fmla="*/ 3447 h 3450"/>
              <a:gd name="T60" fmla="*/ 58 w 2722"/>
              <a:gd name="T61" fmla="*/ 3450 h 3450"/>
              <a:gd name="T62" fmla="*/ 39 w 2722"/>
              <a:gd name="T63" fmla="*/ 3447 h 3450"/>
              <a:gd name="T64" fmla="*/ 23 w 2722"/>
              <a:gd name="T65" fmla="*/ 3439 h 3450"/>
              <a:gd name="T66" fmla="*/ 11 w 2722"/>
              <a:gd name="T67" fmla="*/ 3426 h 3450"/>
              <a:gd name="T68" fmla="*/ 3 w 2722"/>
              <a:gd name="T69" fmla="*/ 3410 h 3450"/>
              <a:gd name="T70" fmla="*/ 0 w 2722"/>
              <a:gd name="T71" fmla="*/ 3393 h 3450"/>
              <a:gd name="T72" fmla="*/ 0 w 2722"/>
              <a:gd name="T73" fmla="*/ 58 h 3450"/>
              <a:gd name="T74" fmla="*/ 3 w 2722"/>
              <a:gd name="T75" fmla="*/ 40 h 3450"/>
              <a:gd name="T76" fmla="*/ 11 w 2722"/>
              <a:gd name="T77" fmla="*/ 24 h 3450"/>
              <a:gd name="T78" fmla="*/ 23 w 2722"/>
              <a:gd name="T79" fmla="*/ 12 h 3450"/>
              <a:gd name="T80" fmla="*/ 39 w 2722"/>
              <a:gd name="T81" fmla="*/ 3 h 3450"/>
              <a:gd name="T82" fmla="*/ 58 w 2722"/>
              <a:gd name="T83" fmla="*/ 0 h 3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722" h="3450">
                <a:moveTo>
                  <a:pt x="116" y="288"/>
                </a:moveTo>
                <a:lnTo>
                  <a:pt x="116" y="2013"/>
                </a:lnTo>
                <a:lnTo>
                  <a:pt x="2606" y="2013"/>
                </a:lnTo>
                <a:lnTo>
                  <a:pt x="2606" y="288"/>
                </a:lnTo>
                <a:lnTo>
                  <a:pt x="116" y="288"/>
                </a:lnTo>
                <a:close/>
                <a:moveTo>
                  <a:pt x="58" y="0"/>
                </a:moveTo>
                <a:lnTo>
                  <a:pt x="76" y="3"/>
                </a:lnTo>
                <a:lnTo>
                  <a:pt x="92" y="12"/>
                </a:lnTo>
                <a:lnTo>
                  <a:pt x="104" y="24"/>
                </a:lnTo>
                <a:lnTo>
                  <a:pt x="113" y="40"/>
                </a:lnTo>
                <a:lnTo>
                  <a:pt x="116" y="58"/>
                </a:lnTo>
                <a:lnTo>
                  <a:pt x="116" y="173"/>
                </a:lnTo>
                <a:lnTo>
                  <a:pt x="2664" y="173"/>
                </a:lnTo>
                <a:lnTo>
                  <a:pt x="2682" y="176"/>
                </a:lnTo>
                <a:lnTo>
                  <a:pt x="2697" y="184"/>
                </a:lnTo>
                <a:lnTo>
                  <a:pt x="2710" y="196"/>
                </a:lnTo>
                <a:lnTo>
                  <a:pt x="2718" y="212"/>
                </a:lnTo>
                <a:lnTo>
                  <a:pt x="2722" y="230"/>
                </a:lnTo>
                <a:lnTo>
                  <a:pt x="2722" y="2070"/>
                </a:lnTo>
                <a:lnTo>
                  <a:pt x="2718" y="2088"/>
                </a:lnTo>
                <a:lnTo>
                  <a:pt x="2710" y="2105"/>
                </a:lnTo>
                <a:lnTo>
                  <a:pt x="2697" y="2116"/>
                </a:lnTo>
                <a:lnTo>
                  <a:pt x="2682" y="2124"/>
                </a:lnTo>
                <a:lnTo>
                  <a:pt x="2664" y="2128"/>
                </a:lnTo>
                <a:lnTo>
                  <a:pt x="116" y="2128"/>
                </a:lnTo>
                <a:lnTo>
                  <a:pt x="116" y="3393"/>
                </a:lnTo>
                <a:lnTo>
                  <a:pt x="113" y="3410"/>
                </a:lnTo>
                <a:lnTo>
                  <a:pt x="104" y="3426"/>
                </a:lnTo>
                <a:lnTo>
                  <a:pt x="92" y="3439"/>
                </a:lnTo>
                <a:lnTo>
                  <a:pt x="76" y="3447"/>
                </a:lnTo>
                <a:lnTo>
                  <a:pt x="58" y="3450"/>
                </a:lnTo>
                <a:lnTo>
                  <a:pt x="39" y="3447"/>
                </a:lnTo>
                <a:lnTo>
                  <a:pt x="23" y="3439"/>
                </a:lnTo>
                <a:lnTo>
                  <a:pt x="11" y="3426"/>
                </a:lnTo>
                <a:lnTo>
                  <a:pt x="3" y="3410"/>
                </a:lnTo>
                <a:lnTo>
                  <a:pt x="0" y="3393"/>
                </a:lnTo>
                <a:lnTo>
                  <a:pt x="0" y="58"/>
                </a:lnTo>
                <a:lnTo>
                  <a:pt x="3" y="40"/>
                </a:lnTo>
                <a:lnTo>
                  <a:pt x="11" y="24"/>
                </a:lnTo>
                <a:lnTo>
                  <a:pt x="23" y="12"/>
                </a:lnTo>
                <a:lnTo>
                  <a:pt x="39" y="3"/>
                </a:lnTo>
                <a:lnTo>
                  <a:pt x="5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1" name="Freeform 699"/>
          <p:cNvSpPr>
            <a:spLocks noEditPoints="1"/>
          </p:cNvSpPr>
          <p:nvPr/>
        </p:nvSpPr>
        <p:spPr bwMode="auto">
          <a:xfrm>
            <a:off x="7293797" y="5781317"/>
            <a:ext cx="401637" cy="547688"/>
          </a:xfrm>
          <a:custGeom>
            <a:avLst/>
            <a:gdLst>
              <a:gd name="T0" fmla="*/ 1659 w 2532"/>
              <a:gd name="T1" fmla="*/ 200 h 3450"/>
              <a:gd name="T2" fmla="*/ 1408 w 2532"/>
              <a:gd name="T3" fmla="*/ 285 h 3450"/>
              <a:gd name="T4" fmla="*/ 1153 w 2532"/>
              <a:gd name="T5" fmla="*/ 373 h 3450"/>
              <a:gd name="T6" fmla="*/ 870 w 2532"/>
              <a:gd name="T7" fmla="*/ 403 h 3450"/>
              <a:gd name="T8" fmla="*/ 589 w 2532"/>
              <a:gd name="T9" fmla="*/ 391 h 3450"/>
              <a:gd name="T10" fmla="*/ 340 w 2532"/>
              <a:gd name="T11" fmla="*/ 357 h 3450"/>
              <a:gd name="T12" fmla="*/ 151 w 2532"/>
              <a:gd name="T13" fmla="*/ 318 h 3450"/>
              <a:gd name="T14" fmla="*/ 175 w 2532"/>
              <a:gd name="T15" fmla="*/ 1930 h 3450"/>
              <a:gd name="T16" fmla="*/ 355 w 2532"/>
              <a:gd name="T17" fmla="*/ 1967 h 3450"/>
              <a:gd name="T18" fmla="*/ 591 w 2532"/>
              <a:gd name="T19" fmla="*/ 2000 h 3450"/>
              <a:gd name="T20" fmla="*/ 855 w 2532"/>
              <a:gd name="T21" fmla="*/ 2013 h 3450"/>
              <a:gd name="T22" fmla="*/ 1120 w 2532"/>
              <a:gd name="T23" fmla="*/ 1987 h 3450"/>
              <a:gd name="T24" fmla="*/ 1355 w 2532"/>
              <a:gd name="T25" fmla="*/ 1908 h 3450"/>
              <a:gd name="T26" fmla="*/ 1625 w 2532"/>
              <a:gd name="T27" fmla="*/ 1814 h 3450"/>
              <a:gd name="T28" fmla="*/ 1898 w 2532"/>
              <a:gd name="T29" fmla="*/ 1791 h 3450"/>
              <a:gd name="T30" fmla="*/ 2146 w 2532"/>
              <a:gd name="T31" fmla="*/ 1813 h 3450"/>
              <a:gd name="T32" fmla="*/ 2345 w 2532"/>
              <a:gd name="T33" fmla="*/ 1857 h 3450"/>
              <a:gd name="T34" fmla="*/ 2393 w 2532"/>
              <a:gd name="T35" fmla="*/ 267 h 3450"/>
              <a:gd name="T36" fmla="*/ 2245 w 2532"/>
              <a:gd name="T37" fmla="*/ 226 h 3450"/>
              <a:gd name="T38" fmla="*/ 2033 w 2532"/>
              <a:gd name="T39" fmla="*/ 190 h 3450"/>
              <a:gd name="T40" fmla="*/ 59 w 2532"/>
              <a:gd name="T41" fmla="*/ 0 h 3450"/>
              <a:gd name="T42" fmla="*/ 113 w 2532"/>
              <a:gd name="T43" fmla="*/ 40 h 3450"/>
              <a:gd name="T44" fmla="*/ 175 w 2532"/>
              <a:gd name="T45" fmla="*/ 205 h 3450"/>
              <a:gd name="T46" fmla="*/ 355 w 2532"/>
              <a:gd name="T47" fmla="*/ 242 h 3450"/>
              <a:gd name="T48" fmla="*/ 590 w 2532"/>
              <a:gd name="T49" fmla="*/ 275 h 3450"/>
              <a:gd name="T50" fmla="*/ 855 w 2532"/>
              <a:gd name="T51" fmla="*/ 288 h 3450"/>
              <a:gd name="T52" fmla="*/ 1120 w 2532"/>
              <a:gd name="T53" fmla="*/ 262 h 3450"/>
              <a:gd name="T54" fmla="*/ 1355 w 2532"/>
              <a:gd name="T55" fmla="*/ 184 h 3450"/>
              <a:gd name="T56" fmla="*/ 1597 w 2532"/>
              <a:gd name="T57" fmla="*/ 95 h 3450"/>
              <a:gd name="T58" fmla="*/ 1842 w 2532"/>
              <a:gd name="T59" fmla="*/ 66 h 3450"/>
              <a:gd name="T60" fmla="*/ 2072 w 2532"/>
              <a:gd name="T61" fmla="*/ 77 h 3450"/>
              <a:gd name="T62" fmla="*/ 2269 w 2532"/>
              <a:gd name="T63" fmla="*/ 113 h 3450"/>
              <a:gd name="T64" fmla="*/ 2414 w 2532"/>
              <a:gd name="T65" fmla="*/ 153 h 3450"/>
              <a:gd name="T66" fmla="*/ 2491 w 2532"/>
              <a:gd name="T67" fmla="*/ 179 h 3450"/>
              <a:gd name="T68" fmla="*/ 2530 w 2532"/>
              <a:gd name="T69" fmla="*/ 217 h 3450"/>
              <a:gd name="T70" fmla="*/ 2526 w 2532"/>
              <a:gd name="T71" fmla="*/ 1986 h 3450"/>
              <a:gd name="T72" fmla="*/ 2473 w 2532"/>
              <a:gd name="T73" fmla="*/ 2017 h 3450"/>
              <a:gd name="T74" fmla="*/ 2428 w 2532"/>
              <a:gd name="T75" fmla="*/ 2003 h 3450"/>
              <a:gd name="T76" fmla="*/ 2326 w 2532"/>
              <a:gd name="T77" fmla="*/ 1972 h 3450"/>
              <a:gd name="T78" fmla="*/ 2166 w 2532"/>
              <a:gd name="T79" fmla="*/ 1935 h 3450"/>
              <a:gd name="T80" fmla="*/ 1965 w 2532"/>
              <a:gd name="T81" fmla="*/ 1909 h 3450"/>
              <a:gd name="T82" fmla="*/ 1742 w 2532"/>
              <a:gd name="T83" fmla="*/ 1913 h 3450"/>
              <a:gd name="T84" fmla="*/ 1517 w 2532"/>
              <a:gd name="T85" fmla="*/ 1962 h 3450"/>
              <a:gd name="T86" fmla="*/ 1291 w 2532"/>
              <a:gd name="T87" fmla="*/ 2061 h 3450"/>
              <a:gd name="T88" fmla="*/ 1032 w 2532"/>
              <a:gd name="T89" fmla="*/ 2117 h 3450"/>
              <a:gd name="T90" fmla="*/ 753 w 2532"/>
              <a:gd name="T91" fmla="*/ 2126 h 3450"/>
              <a:gd name="T92" fmla="*/ 474 w 2532"/>
              <a:gd name="T93" fmla="*/ 2102 h 3450"/>
              <a:gd name="T94" fmla="*/ 241 w 2532"/>
              <a:gd name="T95" fmla="*/ 2063 h 3450"/>
              <a:gd name="T96" fmla="*/ 116 w 2532"/>
              <a:gd name="T97" fmla="*/ 3393 h 3450"/>
              <a:gd name="T98" fmla="*/ 76 w 2532"/>
              <a:gd name="T99" fmla="*/ 3447 h 3450"/>
              <a:gd name="T100" fmla="*/ 11 w 2532"/>
              <a:gd name="T101" fmla="*/ 3426 h 3450"/>
              <a:gd name="T102" fmla="*/ 1 w 2532"/>
              <a:gd name="T103" fmla="*/ 233 h 3450"/>
              <a:gd name="T104" fmla="*/ 0 w 2532"/>
              <a:gd name="T105" fmla="*/ 58 h 3450"/>
              <a:gd name="T106" fmla="*/ 40 w 2532"/>
              <a:gd name="T107" fmla="*/ 3 h 3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532" h="3450">
                <a:moveTo>
                  <a:pt x="1850" y="182"/>
                </a:moveTo>
                <a:lnTo>
                  <a:pt x="1786" y="184"/>
                </a:lnTo>
                <a:lnTo>
                  <a:pt x="1722" y="190"/>
                </a:lnTo>
                <a:lnTo>
                  <a:pt x="1659" y="200"/>
                </a:lnTo>
                <a:lnTo>
                  <a:pt x="1595" y="214"/>
                </a:lnTo>
                <a:lnTo>
                  <a:pt x="1531" y="233"/>
                </a:lnTo>
                <a:lnTo>
                  <a:pt x="1469" y="256"/>
                </a:lnTo>
                <a:lnTo>
                  <a:pt x="1408" y="285"/>
                </a:lnTo>
                <a:lnTo>
                  <a:pt x="1349" y="314"/>
                </a:lnTo>
                <a:lnTo>
                  <a:pt x="1286" y="338"/>
                </a:lnTo>
                <a:lnTo>
                  <a:pt x="1220" y="358"/>
                </a:lnTo>
                <a:lnTo>
                  <a:pt x="1153" y="373"/>
                </a:lnTo>
                <a:lnTo>
                  <a:pt x="1083" y="385"/>
                </a:lnTo>
                <a:lnTo>
                  <a:pt x="1013" y="394"/>
                </a:lnTo>
                <a:lnTo>
                  <a:pt x="942" y="399"/>
                </a:lnTo>
                <a:lnTo>
                  <a:pt x="870" y="403"/>
                </a:lnTo>
                <a:lnTo>
                  <a:pt x="798" y="403"/>
                </a:lnTo>
                <a:lnTo>
                  <a:pt x="727" y="400"/>
                </a:lnTo>
                <a:lnTo>
                  <a:pt x="658" y="396"/>
                </a:lnTo>
                <a:lnTo>
                  <a:pt x="589" y="391"/>
                </a:lnTo>
                <a:lnTo>
                  <a:pt x="523" y="384"/>
                </a:lnTo>
                <a:lnTo>
                  <a:pt x="459" y="375"/>
                </a:lnTo>
                <a:lnTo>
                  <a:pt x="398" y="366"/>
                </a:lnTo>
                <a:lnTo>
                  <a:pt x="340" y="357"/>
                </a:lnTo>
                <a:lnTo>
                  <a:pt x="286" y="347"/>
                </a:lnTo>
                <a:lnTo>
                  <a:pt x="235" y="337"/>
                </a:lnTo>
                <a:lnTo>
                  <a:pt x="190" y="327"/>
                </a:lnTo>
                <a:lnTo>
                  <a:pt x="151" y="318"/>
                </a:lnTo>
                <a:lnTo>
                  <a:pt x="116" y="309"/>
                </a:lnTo>
                <a:lnTo>
                  <a:pt x="116" y="1915"/>
                </a:lnTo>
                <a:lnTo>
                  <a:pt x="142" y="1922"/>
                </a:lnTo>
                <a:lnTo>
                  <a:pt x="175" y="1930"/>
                </a:lnTo>
                <a:lnTo>
                  <a:pt x="213" y="1938"/>
                </a:lnTo>
                <a:lnTo>
                  <a:pt x="255" y="1948"/>
                </a:lnTo>
                <a:lnTo>
                  <a:pt x="303" y="1957"/>
                </a:lnTo>
                <a:lnTo>
                  <a:pt x="355" y="1967"/>
                </a:lnTo>
                <a:lnTo>
                  <a:pt x="409" y="1976"/>
                </a:lnTo>
                <a:lnTo>
                  <a:pt x="467" y="1984"/>
                </a:lnTo>
                <a:lnTo>
                  <a:pt x="527" y="1993"/>
                </a:lnTo>
                <a:lnTo>
                  <a:pt x="591" y="2000"/>
                </a:lnTo>
                <a:lnTo>
                  <a:pt x="655" y="2005"/>
                </a:lnTo>
                <a:lnTo>
                  <a:pt x="721" y="2009"/>
                </a:lnTo>
                <a:lnTo>
                  <a:pt x="788" y="2013"/>
                </a:lnTo>
                <a:lnTo>
                  <a:pt x="855" y="2013"/>
                </a:lnTo>
                <a:lnTo>
                  <a:pt x="923" y="2010"/>
                </a:lnTo>
                <a:lnTo>
                  <a:pt x="990" y="2005"/>
                </a:lnTo>
                <a:lnTo>
                  <a:pt x="1055" y="1998"/>
                </a:lnTo>
                <a:lnTo>
                  <a:pt x="1120" y="1987"/>
                </a:lnTo>
                <a:lnTo>
                  <a:pt x="1182" y="1974"/>
                </a:lnTo>
                <a:lnTo>
                  <a:pt x="1243" y="1956"/>
                </a:lnTo>
                <a:lnTo>
                  <a:pt x="1301" y="1934"/>
                </a:lnTo>
                <a:lnTo>
                  <a:pt x="1355" y="1908"/>
                </a:lnTo>
                <a:lnTo>
                  <a:pt x="1421" y="1877"/>
                </a:lnTo>
                <a:lnTo>
                  <a:pt x="1488" y="1850"/>
                </a:lnTo>
                <a:lnTo>
                  <a:pt x="1557" y="1830"/>
                </a:lnTo>
                <a:lnTo>
                  <a:pt x="1625" y="1814"/>
                </a:lnTo>
                <a:lnTo>
                  <a:pt x="1694" y="1802"/>
                </a:lnTo>
                <a:lnTo>
                  <a:pt x="1763" y="1795"/>
                </a:lnTo>
                <a:lnTo>
                  <a:pt x="1831" y="1791"/>
                </a:lnTo>
                <a:lnTo>
                  <a:pt x="1898" y="1791"/>
                </a:lnTo>
                <a:lnTo>
                  <a:pt x="1963" y="1793"/>
                </a:lnTo>
                <a:lnTo>
                  <a:pt x="2027" y="1798"/>
                </a:lnTo>
                <a:lnTo>
                  <a:pt x="2088" y="1804"/>
                </a:lnTo>
                <a:lnTo>
                  <a:pt x="2146" y="1813"/>
                </a:lnTo>
                <a:lnTo>
                  <a:pt x="2202" y="1823"/>
                </a:lnTo>
                <a:lnTo>
                  <a:pt x="2253" y="1834"/>
                </a:lnTo>
                <a:lnTo>
                  <a:pt x="2301" y="1845"/>
                </a:lnTo>
                <a:lnTo>
                  <a:pt x="2345" y="1857"/>
                </a:lnTo>
                <a:lnTo>
                  <a:pt x="2384" y="1868"/>
                </a:lnTo>
                <a:lnTo>
                  <a:pt x="2418" y="1879"/>
                </a:lnTo>
                <a:lnTo>
                  <a:pt x="2418" y="275"/>
                </a:lnTo>
                <a:lnTo>
                  <a:pt x="2393" y="267"/>
                </a:lnTo>
                <a:lnTo>
                  <a:pt x="2364" y="257"/>
                </a:lnTo>
                <a:lnTo>
                  <a:pt x="2328" y="247"/>
                </a:lnTo>
                <a:lnTo>
                  <a:pt x="2289" y="236"/>
                </a:lnTo>
                <a:lnTo>
                  <a:pt x="2245" y="226"/>
                </a:lnTo>
                <a:lnTo>
                  <a:pt x="2196" y="215"/>
                </a:lnTo>
                <a:lnTo>
                  <a:pt x="2145" y="206"/>
                </a:lnTo>
                <a:lnTo>
                  <a:pt x="2091" y="198"/>
                </a:lnTo>
                <a:lnTo>
                  <a:pt x="2033" y="190"/>
                </a:lnTo>
                <a:lnTo>
                  <a:pt x="1974" y="185"/>
                </a:lnTo>
                <a:lnTo>
                  <a:pt x="1913" y="182"/>
                </a:lnTo>
                <a:lnTo>
                  <a:pt x="1850" y="182"/>
                </a:lnTo>
                <a:close/>
                <a:moveTo>
                  <a:pt x="59" y="0"/>
                </a:moveTo>
                <a:lnTo>
                  <a:pt x="76" y="3"/>
                </a:lnTo>
                <a:lnTo>
                  <a:pt x="92" y="12"/>
                </a:lnTo>
                <a:lnTo>
                  <a:pt x="105" y="24"/>
                </a:lnTo>
                <a:lnTo>
                  <a:pt x="113" y="40"/>
                </a:lnTo>
                <a:lnTo>
                  <a:pt x="116" y="58"/>
                </a:lnTo>
                <a:lnTo>
                  <a:pt x="116" y="190"/>
                </a:lnTo>
                <a:lnTo>
                  <a:pt x="142" y="197"/>
                </a:lnTo>
                <a:lnTo>
                  <a:pt x="175" y="205"/>
                </a:lnTo>
                <a:lnTo>
                  <a:pt x="212" y="213"/>
                </a:lnTo>
                <a:lnTo>
                  <a:pt x="255" y="223"/>
                </a:lnTo>
                <a:lnTo>
                  <a:pt x="303" y="232"/>
                </a:lnTo>
                <a:lnTo>
                  <a:pt x="355" y="242"/>
                </a:lnTo>
                <a:lnTo>
                  <a:pt x="409" y="251"/>
                </a:lnTo>
                <a:lnTo>
                  <a:pt x="467" y="259"/>
                </a:lnTo>
                <a:lnTo>
                  <a:pt x="527" y="268"/>
                </a:lnTo>
                <a:lnTo>
                  <a:pt x="590" y="275"/>
                </a:lnTo>
                <a:lnTo>
                  <a:pt x="655" y="280"/>
                </a:lnTo>
                <a:lnTo>
                  <a:pt x="721" y="284"/>
                </a:lnTo>
                <a:lnTo>
                  <a:pt x="788" y="288"/>
                </a:lnTo>
                <a:lnTo>
                  <a:pt x="855" y="288"/>
                </a:lnTo>
                <a:lnTo>
                  <a:pt x="923" y="285"/>
                </a:lnTo>
                <a:lnTo>
                  <a:pt x="989" y="281"/>
                </a:lnTo>
                <a:lnTo>
                  <a:pt x="1055" y="273"/>
                </a:lnTo>
                <a:lnTo>
                  <a:pt x="1120" y="262"/>
                </a:lnTo>
                <a:lnTo>
                  <a:pt x="1182" y="249"/>
                </a:lnTo>
                <a:lnTo>
                  <a:pt x="1243" y="231"/>
                </a:lnTo>
                <a:lnTo>
                  <a:pt x="1301" y="209"/>
                </a:lnTo>
                <a:lnTo>
                  <a:pt x="1355" y="184"/>
                </a:lnTo>
                <a:lnTo>
                  <a:pt x="1414" y="155"/>
                </a:lnTo>
                <a:lnTo>
                  <a:pt x="1474" y="131"/>
                </a:lnTo>
                <a:lnTo>
                  <a:pt x="1535" y="111"/>
                </a:lnTo>
                <a:lnTo>
                  <a:pt x="1597" y="95"/>
                </a:lnTo>
                <a:lnTo>
                  <a:pt x="1659" y="83"/>
                </a:lnTo>
                <a:lnTo>
                  <a:pt x="1720" y="74"/>
                </a:lnTo>
                <a:lnTo>
                  <a:pt x="1781" y="69"/>
                </a:lnTo>
                <a:lnTo>
                  <a:pt x="1842" y="66"/>
                </a:lnTo>
                <a:lnTo>
                  <a:pt x="1901" y="66"/>
                </a:lnTo>
                <a:lnTo>
                  <a:pt x="1960" y="68"/>
                </a:lnTo>
                <a:lnTo>
                  <a:pt x="2016" y="72"/>
                </a:lnTo>
                <a:lnTo>
                  <a:pt x="2072" y="77"/>
                </a:lnTo>
                <a:lnTo>
                  <a:pt x="2125" y="85"/>
                </a:lnTo>
                <a:lnTo>
                  <a:pt x="2176" y="93"/>
                </a:lnTo>
                <a:lnTo>
                  <a:pt x="2224" y="102"/>
                </a:lnTo>
                <a:lnTo>
                  <a:pt x="2269" y="113"/>
                </a:lnTo>
                <a:lnTo>
                  <a:pt x="2311" y="122"/>
                </a:lnTo>
                <a:lnTo>
                  <a:pt x="2349" y="133"/>
                </a:lnTo>
                <a:lnTo>
                  <a:pt x="2384" y="143"/>
                </a:lnTo>
                <a:lnTo>
                  <a:pt x="2414" y="153"/>
                </a:lnTo>
                <a:lnTo>
                  <a:pt x="2440" y="161"/>
                </a:lnTo>
                <a:lnTo>
                  <a:pt x="2462" y="168"/>
                </a:lnTo>
                <a:lnTo>
                  <a:pt x="2479" y="175"/>
                </a:lnTo>
                <a:lnTo>
                  <a:pt x="2491" y="179"/>
                </a:lnTo>
                <a:lnTo>
                  <a:pt x="2497" y="181"/>
                </a:lnTo>
                <a:lnTo>
                  <a:pt x="2511" y="189"/>
                </a:lnTo>
                <a:lnTo>
                  <a:pt x="2523" y="202"/>
                </a:lnTo>
                <a:lnTo>
                  <a:pt x="2530" y="217"/>
                </a:lnTo>
                <a:lnTo>
                  <a:pt x="2532" y="234"/>
                </a:lnTo>
                <a:lnTo>
                  <a:pt x="2532" y="1959"/>
                </a:lnTo>
                <a:lnTo>
                  <a:pt x="2531" y="1973"/>
                </a:lnTo>
                <a:lnTo>
                  <a:pt x="2526" y="1986"/>
                </a:lnTo>
                <a:lnTo>
                  <a:pt x="2518" y="1998"/>
                </a:lnTo>
                <a:lnTo>
                  <a:pt x="2507" y="2007"/>
                </a:lnTo>
                <a:lnTo>
                  <a:pt x="2491" y="2015"/>
                </a:lnTo>
                <a:lnTo>
                  <a:pt x="2473" y="2017"/>
                </a:lnTo>
                <a:lnTo>
                  <a:pt x="2454" y="2013"/>
                </a:lnTo>
                <a:lnTo>
                  <a:pt x="2451" y="2011"/>
                </a:lnTo>
                <a:lnTo>
                  <a:pt x="2441" y="2008"/>
                </a:lnTo>
                <a:lnTo>
                  <a:pt x="2428" y="2003"/>
                </a:lnTo>
                <a:lnTo>
                  <a:pt x="2409" y="1997"/>
                </a:lnTo>
                <a:lnTo>
                  <a:pt x="2385" y="1990"/>
                </a:lnTo>
                <a:lnTo>
                  <a:pt x="2358" y="1981"/>
                </a:lnTo>
                <a:lnTo>
                  <a:pt x="2326" y="1972"/>
                </a:lnTo>
                <a:lnTo>
                  <a:pt x="2291" y="1962"/>
                </a:lnTo>
                <a:lnTo>
                  <a:pt x="2252" y="1953"/>
                </a:lnTo>
                <a:lnTo>
                  <a:pt x="2210" y="1944"/>
                </a:lnTo>
                <a:lnTo>
                  <a:pt x="2166" y="1935"/>
                </a:lnTo>
                <a:lnTo>
                  <a:pt x="2119" y="1927"/>
                </a:lnTo>
                <a:lnTo>
                  <a:pt x="2069" y="1919"/>
                </a:lnTo>
                <a:lnTo>
                  <a:pt x="2019" y="1914"/>
                </a:lnTo>
                <a:lnTo>
                  <a:pt x="1965" y="1909"/>
                </a:lnTo>
                <a:lnTo>
                  <a:pt x="1911" y="1907"/>
                </a:lnTo>
                <a:lnTo>
                  <a:pt x="1855" y="1907"/>
                </a:lnTo>
                <a:lnTo>
                  <a:pt x="1800" y="1909"/>
                </a:lnTo>
                <a:lnTo>
                  <a:pt x="1742" y="1913"/>
                </a:lnTo>
                <a:lnTo>
                  <a:pt x="1686" y="1921"/>
                </a:lnTo>
                <a:lnTo>
                  <a:pt x="1629" y="1931"/>
                </a:lnTo>
                <a:lnTo>
                  <a:pt x="1573" y="1945"/>
                </a:lnTo>
                <a:lnTo>
                  <a:pt x="1517" y="1962"/>
                </a:lnTo>
                <a:lnTo>
                  <a:pt x="1462" y="1984"/>
                </a:lnTo>
                <a:lnTo>
                  <a:pt x="1408" y="2010"/>
                </a:lnTo>
                <a:lnTo>
                  <a:pt x="1352" y="2038"/>
                </a:lnTo>
                <a:lnTo>
                  <a:pt x="1291" y="2061"/>
                </a:lnTo>
                <a:lnTo>
                  <a:pt x="1230" y="2079"/>
                </a:lnTo>
                <a:lnTo>
                  <a:pt x="1165" y="2095"/>
                </a:lnTo>
                <a:lnTo>
                  <a:pt x="1099" y="2108"/>
                </a:lnTo>
                <a:lnTo>
                  <a:pt x="1032" y="2117"/>
                </a:lnTo>
                <a:lnTo>
                  <a:pt x="964" y="2123"/>
                </a:lnTo>
                <a:lnTo>
                  <a:pt x="896" y="2126"/>
                </a:lnTo>
                <a:lnTo>
                  <a:pt x="828" y="2128"/>
                </a:lnTo>
                <a:lnTo>
                  <a:pt x="753" y="2126"/>
                </a:lnTo>
                <a:lnTo>
                  <a:pt x="681" y="2123"/>
                </a:lnTo>
                <a:lnTo>
                  <a:pt x="610" y="2118"/>
                </a:lnTo>
                <a:lnTo>
                  <a:pt x="541" y="2111"/>
                </a:lnTo>
                <a:lnTo>
                  <a:pt x="474" y="2102"/>
                </a:lnTo>
                <a:lnTo>
                  <a:pt x="410" y="2093"/>
                </a:lnTo>
                <a:lnTo>
                  <a:pt x="349" y="2084"/>
                </a:lnTo>
                <a:lnTo>
                  <a:pt x="293" y="2073"/>
                </a:lnTo>
                <a:lnTo>
                  <a:pt x="241" y="2063"/>
                </a:lnTo>
                <a:lnTo>
                  <a:pt x="194" y="2052"/>
                </a:lnTo>
                <a:lnTo>
                  <a:pt x="152" y="2043"/>
                </a:lnTo>
                <a:lnTo>
                  <a:pt x="116" y="2034"/>
                </a:lnTo>
                <a:lnTo>
                  <a:pt x="116" y="3393"/>
                </a:lnTo>
                <a:lnTo>
                  <a:pt x="113" y="3410"/>
                </a:lnTo>
                <a:lnTo>
                  <a:pt x="105" y="3426"/>
                </a:lnTo>
                <a:lnTo>
                  <a:pt x="92" y="3439"/>
                </a:lnTo>
                <a:lnTo>
                  <a:pt x="76" y="3447"/>
                </a:lnTo>
                <a:lnTo>
                  <a:pt x="59" y="3450"/>
                </a:lnTo>
                <a:lnTo>
                  <a:pt x="40" y="3447"/>
                </a:lnTo>
                <a:lnTo>
                  <a:pt x="24" y="3439"/>
                </a:lnTo>
                <a:lnTo>
                  <a:pt x="11" y="3426"/>
                </a:lnTo>
                <a:lnTo>
                  <a:pt x="3" y="3410"/>
                </a:lnTo>
                <a:lnTo>
                  <a:pt x="0" y="3393"/>
                </a:lnTo>
                <a:lnTo>
                  <a:pt x="0" y="234"/>
                </a:lnTo>
                <a:lnTo>
                  <a:pt x="1" y="233"/>
                </a:lnTo>
                <a:lnTo>
                  <a:pt x="1" y="232"/>
                </a:lnTo>
                <a:lnTo>
                  <a:pt x="1" y="231"/>
                </a:lnTo>
                <a:lnTo>
                  <a:pt x="0" y="230"/>
                </a:lnTo>
                <a:lnTo>
                  <a:pt x="0" y="58"/>
                </a:lnTo>
                <a:lnTo>
                  <a:pt x="3" y="40"/>
                </a:lnTo>
                <a:lnTo>
                  <a:pt x="11" y="24"/>
                </a:lnTo>
                <a:lnTo>
                  <a:pt x="24" y="12"/>
                </a:lnTo>
                <a:lnTo>
                  <a:pt x="40" y="3"/>
                </a:lnTo>
                <a:lnTo>
                  <a:pt x="5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5" name="Freeform 704"/>
          <p:cNvSpPr>
            <a:spLocks noEditPoints="1"/>
          </p:cNvSpPr>
          <p:nvPr/>
        </p:nvSpPr>
        <p:spPr bwMode="auto">
          <a:xfrm>
            <a:off x="6340046" y="5781317"/>
            <a:ext cx="438150" cy="547688"/>
          </a:xfrm>
          <a:custGeom>
            <a:avLst/>
            <a:gdLst>
              <a:gd name="T0" fmla="*/ 116 w 2757"/>
              <a:gd name="T1" fmla="*/ 288 h 3450"/>
              <a:gd name="T2" fmla="*/ 116 w 2757"/>
              <a:gd name="T3" fmla="*/ 2013 h 3450"/>
              <a:gd name="T4" fmla="*/ 2596 w 2757"/>
              <a:gd name="T5" fmla="*/ 2013 h 3450"/>
              <a:gd name="T6" fmla="*/ 2077 w 2757"/>
              <a:gd name="T7" fmla="*/ 1180 h 3450"/>
              <a:gd name="T8" fmla="*/ 2070 w 2757"/>
              <a:gd name="T9" fmla="*/ 1166 h 3450"/>
              <a:gd name="T10" fmla="*/ 2068 w 2757"/>
              <a:gd name="T11" fmla="*/ 1150 h 3450"/>
              <a:gd name="T12" fmla="*/ 2070 w 2757"/>
              <a:gd name="T13" fmla="*/ 1134 h 3450"/>
              <a:gd name="T14" fmla="*/ 2077 w 2757"/>
              <a:gd name="T15" fmla="*/ 1120 h 3450"/>
              <a:gd name="T16" fmla="*/ 2596 w 2757"/>
              <a:gd name="T17" fmla="*/ 288 h 3450"/>
              <a:gd name="T18" fmla="*/ 116 w 2757"/>
              <a:gd name="T19" fmla="*/ 288 h 3450"/>
              <a:gd name="T20" fmla="*/ 57 w 2757"/>
              <a:gd name="T21" fmla="*/ 0 h 3450"/>
              <a:gd name="T22" fmla="*/ 76 w 2757"/>
              <a:gd name="T23" fmla="*/ 3 h 3450"/>
              <a:gd name="T24" fmla="*/ 92 w 2757"/>
              <a:gd name="T25" fmla="*/ 12 h 3450"/>
              <a:gd name="T26" fmla="*/ 104 w 2757"/>
              <a:gd name="T27" fmla="*/ 24 h 3450"/>
              <a:gd name="T28" fmla="*/ 113 w 2757"/>
              <a:gd name="T29" fmla="*/ 40 h 3450"/>
              <a:gd name="T30" fmla="*/ 116 w 2757"/>
              <a:gd name="T31" fmla="*/ 58 h 3450"/>
              <a:gd name="T32" fmla="*/ 116 w 2757"/>
              <a:gd name="T33" fmla="*/ 173 h 3450"/>
              <a:gd name="T34" fmla="*/ 2701 w 2757"/>
              <a:gd name="T35" fmla="*/ 173 h 3450"/>
              <a:gd name="T36" fmla="*/ 2715 w 2757"/>
              <a:gd name="T37" fmla="*/ 175 h 3450"/>
              <a:gd name="T38" fmla="*/ 2729 w 2757"/>
              <a:gd name="T39" fmla="*/ 181 h 3450"/>
              <a:gd name="T40" fmla="*/ 2741 w 2757"/>
              <a:gd name="T41" fmla="*/ 190 h 3450"/>
              <a:gd name="T42" fmla="*/ 2751 w 2757"/>
              <a:gd name="T43" fmla="*/ 202 h 3450"/>
              <a:gd name="T44" fmla="*/ 2756 w 2757"/>
              <a:gd name="T45" fmla="*/ 216 h 3450"/>
              <a:gd name="T46" fmla="*/ 2757 w 2757"/>
              <a:gd name="T47" fmla="*/ 231 h 3450"/>
              <a:gd name="T48" fmla="*/ 2755 w 2757"/>
              <a:gd name="T49" fmla="*/ 247 h 3450"/>
              <a:gd name="T50" fmla="*/ 2749 w 2757"/>
              <a:gd name="T51" fmla="*/ 260 h 3450"/>
              <a:gd name="T52" fmla="*/ 2193 w 2757"/>
              <a:gd name="T53" fmla="*/ 1150 h 3450"/>
              <a:gd name="T54" fmla="*/ 2749 w 2757"/>
              <a:gd name="T55" fmla="*/ 2040 h 3450"/>
              <a:gd name="T56" fmla="*/ 2755 w 2757"/>
              <a:gd name="T57" fmla="*/ 2053 h 3450"/>
              <a:gd name="T58" fmla="*/ 2757 w 2757"/>
              <a:gd name="T59" fmla="*/ 2069 h 3450"/>
              <a:gd name="T60" fmla="*/ 2756 w 2757"/>
              <a:gd name="T61" fmla="*/ 2084 h 3450"/>
              <a:gd name="T62" fmla="*/ 2751 w 2757"/>
              <a:gd name="T63" fmla="*/ 2098 h 3450"/>
              <a:gd name="T64" fmla="*/ 2741 w 2757"/>
              <a:gd name="T65" fmla="*/ 2110 h 3450"/>
              <a:gd name="T66" fmla="*/ 2729 w 2757"/>
              <a:gd name="T67" fmla="*/ 2119 h 3450"/>
              <a:gd name="T68" fmla="*/ 2715 w 2757"/>
              <a:gd name="T69" fmla="*/ 2125 h 3450"/>
              <a:gd name="T70" fmla="*/ 2701 w 2757"/>
              <a:gd name="T71" fmla="*/ 2128 h 3450"/>
              <a:gd name="T72" fmla="*/ 116 w 2757"/>
              <a:gd name="T73" fmla="*/ 2128 h 3450"/>
              <a:gd name="T74" fmla="*/ 116 w 2757"/>
              <a:gd name="T75" fmla="*/ 3393 h 3450"/>
              <a:gd name="T76" fmla="*/ 113 w 2757"/>
              <a:gd name="T77" fmla="*/ 3410 h 3450"/>
              <a:gd name="T78" fmla="*/ 104 w 2757"/>
              <a:gd name="T79" fmla="*/ 3426 h 3450"/>
              <a:gd name="T80" fmla="*/ 92 w 2757"/>
              <a:gd name="T81" fmla="*/ 3439 h 3450"/>
              <a:gd name="T82" fmla="*/ 76 w 2757"/>
              <a:gd name="T83" fmla="*/ 3447 h 3450"/>
              <a:gd name="T84" fmla="*/ 57 w 2757"/>
              <a:gd name="T85" fmla="*/ 3450 h 3450"/>
              <a:gd name="T86" fmla="*/ 40 w 2757"/>
              <a:gd name="T87" fmla="*/ 3447 h 3450"/>
              <a:gd name="T88" fmla="*/ 24 w 2757"/>
              <a:gd name="T89" fmla="*/ 3439 h 3450"/>
              <a:gd name="T90" fmla="*/ 11 w 2757"/>
              <a:gd name="T91" fmla="*/ 3426 h 3450"/>
              <a:gd name="T92" fmla="*/ 3 w 2757"/>
              <a:gd name="T93" fmla="*/ 3410 h 3450"/>
              <a:gd name="T94" fmla="*/ 0 w 2757"/>
              <a:gd name="T95" fmla="*/ 3393 h 3450"/>
              <a:gd name="T96" fmla="*/ 0 w 2757"/>
              <a:gd name="T97" fmla="*/ 58 h 3450"/>
              <a:gd name="T98" fmla="*/ 3 w 2757"/>
              <a:gd name="T99" fmla="*/ 40 h 3450"/>
              <a:gd name="T100" fmla="*/ 11 w 2757"/>
              <a:gd name="T101" fmla="*/ 24 h 3450"/>
              <a:gd name="T102" fmla="*/ 24 w 2757"/>
              <a:gd name="T103" fmla="*/ 12 h 3450"/>
              <a:gd name="T104" fmla="*/ 40 w 2757"/>
              <a:gd name="T105" fmla="*/ 3 h 3450"/>
              <a:gd name="T106" fmla="*/ 57 w 2757"/>
              <a:gd name="T107" fmla="*/ 0 h 3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757" h="3450">
                <a:moveTo>
                  <a:pt x="116" y="288"/>
                </a:moveTo>
                <a:lnTo>
                  <a:pt x="116" y="2013"/>
                </a:lnTo>
                <a:lnTo>
                  <a:pt x="2596" y="2013"/>
                </a:lnTo>
                <a:lnTo>
                  <a:pt x="2077" y="1180"/>
                </a:lnTo>
                <a:lnTo>
                  <a:pt x="2070" y="1166"/>
                </a:lnTo>
                <a:lnTo>
                  <a:pt x="2068" y="1150"/>
                </a:lnTo>
                <a:lnTo>
                  <a:pt x="2070" y="1134"/>
                </a:lnTo>
                <a:lnTo>
                  <a:pt x="2077" y="1120"/>
                </a:lnTo>
                <a:lnTo>
                  <a:pt x="2596" y="288"/>
                </a:lnTo>
                <a:lnTo>
                  <a:pt x="116" y="288"/>
                </a:lnTo>
                <a:close/>
                <a:moveTo>
                  <a:pt x="57" y="0"/>
                </a:moveTo>
                <a:lnTo>
                  <a:pt x="76" y="3"/>
                </a:lnTo>
                <a:lnTo>
                  <a:pt x="92" y="12"/>
                </a:lnTo>
                <a:lnTo>
                  <a:pt x="104" y="24"/>
                </a:lnTo>
                <a:lnTo>
                  <a:pt x="113" y="40"/>
                </a:lnTo>
                <a:lnTo>
                  <a:pt x="116" y="58"/>
                </a:lnTo>
                <a:lnTo>
                  <a:pt x="116" y="173"/>
                </a:lnTo>
                <a:lnTo>
                  <a:pt x="2701" y="173"/>
                </a:lnTo>
                <a:lnTo>
                  <a:pt x="2715" y="175"/>
                </a:lnTo>
                <a:lnTo>
                  <a:pt x="2729" y="181"/>
                </a:lnTo>
                <a:lnTo>
                  <a:pt x="2741" y="190"/>
                </a:lnTo>
                <a:lnTo>
                  <a:pt x="2751" y="202"/>
                </a:lnTo>
                <a:lnTo>
                  <a:pt x="2756" y="216"/>
                </a:lnTo>
                <a:lnTo>
                  <a:pt x="2757" y="231"/>
                </a:lnTo>
                <a:lnTo>
                  <a:pt x="2755" y="247"/>
                </a:lnTo>
                <a:lnTo>
                  <a:pt x="2749" y="260"/>
                </a:lnTo>
                <a:lnTo>
                  <a:pt x="2193" y="1150"/>
                </a:lnTo>
                <a:lnTo>
                  <a:pt x="2749" y="2040"/>
                </a:lnTo>
                <a:lnTo>
                  <a:pt x="2755" y="2053"/>
                </a:lnTo>
                <a:lnTo>
                  <a:pt x="2757" y="2069"/>
                </a:lnTo>
                <a:lnTo>
                  <a:pt x="2756" y="2084"/>
                </a:lnTo>
                <a:lnTo>
                  <a:pt x="2751" y="2098"/>
                </a:lnTo>
                <a:lnTo>
                  <a:pt x="2741" y="2110"/>
                </a:lnTo>
                <a:lnTo>
                  <a:pt x="2729" y="2119"/>
                </a:lnTo>
                <a:lnTo>
                  <a:pt x="2715" y="2125"/>
                </a:lnTo>
                <a:lnTo>
                  <a:pt x="2701" y="2128"/>
                </a:lnTo>
                <a:lnTo>
                  <a:pt x="116" y="2128"/>
                </a:lnTo>
                <a:lnTo>
                  <a:pt x="116" y="3393"/>
                </a:lnTo>
                <a:lnTo>
                  <a:pt x="113" y="3410"/>
                </a:lnTo>
                <a:lnTo>
                  <a:pt x="104" y="3426"/>
                </a:lnTo>
                <a:lnTo>
                  <a:pt x="92" y="3439"/>
                </a:lnTo>
                <a:lnTo>
                  <a:pt x="76" y="3447"/>
                </a:lnTo>
                <a:lnTo>
                  <a:pt x="57" y="3450"/>
                </a:lnTo>
                <a:lnTo>
                  <a:pt x="40" y="3447"/>
                </a:lnTo>
                <a:lnTo>
                  <a:pt x="24" y="3439"/>
                </a:lnTo>
                <a:lnTo>
                  <a:pt x="11" y="3426"/>
                </a:lnTo>
                <a:lnTo>
                  <a:pt x="3" y="3410"/>
                </a:lnTo>
                <a:lnTo>
                  <a:pt x="0" y="3393"/>
                </a:lnTo>
                <a:lnTo>
                  <a:pt x="0" y="58"/>
                </a:lnTo>
                <a:lnTo>
                  <a:pt x="3" y="40"/>
                </a:lnTo>
                <a:lnTo>
                  <a:pt x="11" y="24"/>
                </a:lnTo>
                <a:lnTo>
                  <a:pt x="24" y="12"/>
                </a:lnTo>
                <a:lnTo>
                  <a:pt x="40" y="3"/>
                </a:lnTo>
                <a:lnTo>
                  <a:pt x="5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9" name="Freeform 709"/>
          <p:cNvSpPr>
            <a:spLocks noEditPoints="1"/>
          </p:cNvSpPr>
          <p:nvPr/>
        </p:nvSpPr>
        <p:spPr bwMode="auto">
          <a:xfrm>
            <a:off x="5371215" y="5781317"/>
            <a:ext cx="504825" cy="547688"/>
          </a:xfrm>
          <a:custGeom>
            <a:avLst/>
            <a:gdLst>
              <a:gd name="T0" fmla="*/ 1388 w 3180"/>
              <a:gd name="T1" fmla="*/ 1898 h 3450"/>
              <a:gd name="T2" fmla="*/ 1377 w 3180"/>
              <a:gd name="T3" fmla="*/ 1931 h 3450"/>
              <a:gd name="T4" fmla="*/ 1349 w 3180"/>
              <a:gd name="T5" fmla="*/ 1952 h 3450"/>
              <a:gd name="T6" fmla="*/ 984 w 3180"/>
              <a:gd name="T7" fmla="*/ 1955 h 3450"/>
              <a:gd name="T8" fmla="*/ 923 w 3180"/>
              <a:gd name="T9" fmla="*/ 1965 h 3450"/>
              <a:gd name="T10" fmla="*/ 871 w 3180"/>
              <a:gd name="T11" fmla="*/ 1996 h 3450"/>
              <a:gd name="T12" fmla="*/ 834 w 3180"/>
              <a:gd name="T13" fmla="*/ 2041 h 3450"/>
              <a:gd name="T14" fmla="*/ 813 w 3180"/>
              <a:gd name="T15" fmla="*/ 2096 h 3450"/>
              <a:gd name="T16" fmla="*/ 813 w 3180"/>
              <a:gd name="T17" fmla="*/ 2159 h 3450"/>
              <a:gd name="T18" fmla="*/ 834 w 3180"/>
              <a:gd name="T19" fmla="*/ 2214 h 3450"/>
              <a:gd name="T20" fmla="*/ 871 w 3180"/>
              <a:gd name="T21" fmla="*/ 2259 h 3450"/>
              <a:gd name="T22" fmla="*/ 923 w 3180"/>
              <a:gd name="T23" fmla="*/ 2290 h 3450"/>
              <a:gd name="T24" fmla="*/ 984 w 3180"/>
              <a:gd name="T25" fmla="*/ 2300 h 3450"/>
              <a:gd name="T26" fmla="*/ 2439 w 3180"/>
              <a:gd name="T27" fmla="*/ 1470 h 3450"/>
              <a:gd name="T28" fmla="*/ 2429 w 3180"/>
              <a:gd name="T29" fmla="*/ 1438 h 3450"/>
              <a:gd name="T30" fmla="*/ 2439 w 3180"/>
              <a:gd name="T31" fmla="*/ 1405 h 3450"/>
              <a:gd name="T32" fmla="*/ 1388 w 3180"/>
              <a:gd name="T33" fmla="*/ 575 h 3450"/>
              <a:gd name="T34" fmla="*/ 117 w 3180"/>
              <a:gd name="T35" fmla="*/ 1840 h 3450"/>
              <a:gd name="T36" fmla="*/ 1273 w 3180"/>
              <a:gd name="T37" fmla="*/ 288 h 3450"/>
              <a:gd name="T38" fmla="*/ 59 w 3180"/>
              <a:gd name="T39" fmla="*/ 0 h 3450"/>
              <a:gd name="T40" fmla="*/ 92 w 3180"/>
              <a:gd name="T41" fmla="*/ 12 h 3450"/>
              <a:gd name="T42" fmla="*/ 113 w 3180"/>
              <a:gd name="T43" fmla="*/ 40 h 3450"/>
              <a:gd name="T44" fmla="*/ 117 w 3180"/>
              <a:gd name="T45" fmla="*/ 173 h 3450"/>
              <a:gd name="T46" fmla="*/ 1349 w 3180"/>
              <a:gd name="T47" fmla="*/ 176 h 3450"/>
              <a:gd name="T48" fmla="*/ 1377 w 3180"/>
              <a:gd name="T49" fmla="*/ 196 h 3450"/>
              <a:gd name="T50" fmla="*/ 1388 w 3180"/>
              <a:gd name="T51" fmla="*/ 230 h 3450"/>
              <a:gd name="T52" fmla="*/ 3122 w 3180"/>
              <a:gd name="T53" fmla="*/ 460 h 3450"/>
              <a:gd name="T54" fmla="*/ 3153 w 3180"/>
              <a:gd name="T55" fmla="*/ 468 h 3450"/>
              <a:gd name="T56" fmla="*/ 3174 w 3180"/>
              <a:gd name="T57" fmla="*/ 490 h 3450"/>
              <a:gd name="T58" fmla="*/ 3180 w 3180"/>
              <a:gd name="T59" fmla="*/ 521 h 3450"/>
              <a:gd name="T60" fmla="*/ 3170 w 3180"/>
              <a:gd name="T61" fmla="*/ 550 h 3450"/>
              <a:gd name="T62" fmla="*/ 3170 w 3180"/>
              <a:gd name="T63" fmla="*/ 2325 h 3450"/>
              <a:gd name="T64" fmla="*/ 3180 w 3180"/>
              <a:gd name="T65" fmla="*/ 2354 h 3450"/>
              <a:gd name="T66" fmla="*/ 3174 w 3180"/>
              <a:gd name="T67" fmla="*/ 2385 h 3450"/>
              <a:gd name="T68" fmla="*/ 3153 w 3180"/>
              <a:gd name="T69" fmla="*/ 2407 h 3450"/>
              <a:gd name="T70" fmla="*/ 3122 w 3180"/>
              <a:gd name="T71" fmla="*/ 2415 h 3450"/>
              <a:gd name="T72" fmla="*/ 941 w 3180"/>
              <a:gd name="T73" fmla="*/ 2412 h 3450"/>
              <a:gd name="T74" fmla="*/ 862 w 3180"/>
              <a:gd name="T75" fmla="*/ 2389 h 3450"/>
              <a:gd name="T76" fmla="*/ 794 w 3180"/>
              <a:gd name="T77" fmla="*/ 2345 h 3450"/>
              <a:gd name="T78" fmla="*/ 741 w 3180"/>
              <a:gd name="T79" fmla="*/ 2284 h 3450"/>
              <a:gd name="T80" fmla="*/ 706 w 3180"/>
              <a:gd name="T81" fmla="*/ 2210 h 3450"/>
              <a:gd name="T82" fmla="*/ 695 w 3180"/>
              <a:gd name="T83" fmla="*/ 2128 h 3450"/>
              <a:gd name="T84" fmla="*/ 704 w 3180"/>
              <a:gd name="T85" fmla="*/ 2052 h 3450"/>
              <a:gd name="T86" fmla="*/ 734 w 3180"/>
              <a:gd name="T87" fmla="*/ 1985 h 3450"/>
              <a:gd name="T88" fmla="*/ 117 w 3180"/>
              <a:gd name="T89" fmla="*/ 1955 h 3450"/>
              <a:gd name="T90" fmla="*/ 113 w 3180"/>
              <a:gd name="T91" fmla="*/ 3410 h 3450"/>
              <a:gd name="T92" fmla="*/ 92 w 3180"/>
              <a:gd name="T93" fmla="*/ 3439 h 3450"/>
              <a:gd name="T94" fmla="*/ 59 w 3180"/>
              <a:gd name="T95" fmla="*/ 3450 h 3450"/>
              <a:gd name="T96" fmla="*/ 24 w 3180"/>
              <a:gd name="T97" fmla="*/ 3439 h 3450"/>
              <a:gd name="T98" fmla="*/ 3 w 3180"/>
              <a:gd name="T99" fmla="*/ 3410 h 3450"/>
              <a:gd name="T100" fmla="*/ 0 w 3180"/>
              <a:gd name="T101" fmla="*/ 58 h 3450"/>
              <a:gd name="T102" fmla="*/ 12 w 3180"/>
              <a:gd name="T103" fmla="*/ 24 h 3450"/>
              <a:gd name="T104" fmla="*/ 40 w 3180"/>
              <a:gd name="T105" fmla="*/ 3 h 3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80" h="3450">
                <a:moveTo>
                  <a:pt x="1388" y="575"/>
                </a:moveTo>
                <a:lnTo>
                  <a:pt x="1388" y="1898"/>
                </a:lnTo>
                <a:lnTo>
                  <a:pt x="1385" y="1915"/>
                </a:lnTo>
                <a:lnTo>
                  <a:pt x="1377" y="1931"/>
                </a:lnTo>
                <a:lnTo>
                  <a:pt x="1364" y="1944"/>
                </a:lnTo>
                <a:lnTo>
                  <a:pt x="1349" y="1952"/>
                </a:lnTo>
                <a:lnTo>
                  <a:pt x="1330" y="1955"/>
                </a:lnTo>
                <a:lnTo>
                  <a:pt x="984" y="1955"/>
                </a:lnTo>
                <a:lnTo>
                  <a:pt x="952" y="1958"/>
                </a:lnTo>
                <a:lnTo>
                  <a:pt x="923" y="1965"/>
                </a:lnTo>
                <a:lnTo>
                  <a:pt x="896" y="1979"/>
                </a:lnTo>
                <a:lnTo>
                  <a:pt x="871" y="1996"/>
                </a:lnTo>
                <a:lnTo>
                  <a:pt x="850" y="2017"/>
                </a:lnTo>
                <a:lnTo>
                  <a:pt x="834" y="2041"/>
                </a:lnTo>
                <a:lnTo>
                  <a:pt x="821" y="2068"/>
                </a:lnTo>
                <a:lnTo>
                  <a:pt x="813" y="2096"/>
                </a:lnTo>
                <a:lnTo>
                  <a:pt x="809" y="2128"/>
                </a:lnTo>
                <a:lnTo>
                  <a:pt x="813" y="2159"/>
                </a:lnTo>
                <a:lnTo>
                  <a:pt x="821" y="2188"/>
                </a:lnTo>
                <a:lnTo>
                  <a:pt x="834" y="2214"/>
                </a:lnTo>
                <a:lnTo>
                  <a:pt x="850" y="2238"/>
                </a:lnTo>
                <a:lnTo>
                  <a:pt x="871" y="2259"/>
                </a:lnTo>
                <a:lnTo>
                  <a:pt x="896" y="2276"/>
                </a:lnTo>
                <a:lnTo>
                  <a:pt x="923" y="2290"/>
                </a:lnTo>
                <a:lnTo>
                  <a:pt x="952" y="2297"/>
                </a:lnTo>
                <a:lnTo>
                  <a:pt x="984" y="2300"/>
                </a:lnTo>
                <a:lnTo>
                  <a:pt x="3013" y="2300"/>
                </a:lnTo>
                <a:lnTo>
                  <a:pt x="2439" y="1470"/>
                </a:lnTo>
                <a:lnTo>
                  <a:pt x="2431" y="1454"/>
                </a:lnTo>
                <a:lnTo>
                  <a:pt x="2429" y="1438"/>
                </a:lnTo>
                <a:lnTo>
                  <a:pt x="2431" y="1421"/>
                </a:lnTo>
                <a:lnTo>
                  <a:pt x="2439" y="1405"/>
                </a:lnTo>
                <a:lnTo>
                  <a:pt x="3013" y="575"/>
                </a:lnTo>
                <a:lnTo>
                  <a:pt x="1388" y="575"/>
                </a:lnTo>
                <a:close/>
                <a:moveTo>
                  <a:pt x="117" y="288"/>
                </a:moveTo>
                <a:lnTo>
                  <a:pt x="117" y="1840"/>
                </a:lnTo>
                <a:lnTo>
                  <a:pt x="1273" y="1840"/>
                </a:lnTo>
                <a:lnTo>
                  <a:pt x="1273" y="288"/>
                </a:lnTo>
                <a:lnTo>
                  <a:pt x="117" y="288"/>
                </a:lnTo>
                <a:close/>
                <a:moveTo>
                  <a:pt x="59" y="0"/>
                </a:moveTo>
                <a:lnTo>
                  <a:pt x="77" y="3"/>
                </a:lnTo>
                <a:lnTo>
                  <a:pt x="92" y="12"/>
                </a:lnTo>
                <a:lnTo>
                  <a:pt x="105" y="24"/>
                </a:lnTo>
                <a:lnTo>
                  <a:pt x="113" y="40"/>
                </a:lnTo>
                <a:lnTo>
                  <a:pt x="117" y="58"/>
                </a:lnTo>
                <a:lnTo>
                  <a:pt x="117" y="173"/>
                </a:lnTo>
                <a:lnTo>
                  <a:pt x="1330" y="173"/>
                </a:lnTo>
                <a:lnTo>
                  <a:pt x="1349" y="176"/>
                </a:lnTo>
                <a:lnTo>
                  <a:pt x="1364" y="184"/>
                </a:lnTo>
                <a:lnTo>
                  <a:pt x="1377" y="196"/>
                </a:lnTo>
                <a:lnTo>
                  <a:pt x="1385" y="212"/>
                </a:lnTo>
                <a:lnTo>
                  <a:pt x="1388" y="230"/>
                </a:lnTo>
                <a:lnTo>
                  <a:pt x="1388" y="460"/>
                </a:lnTo>
                <a:lnTo>
                  <a:pt x="3122" y="460"/>
                </a:lnTo>
                <a:lnTo>
                  <a:pt x="3138" y="462"/>
                </a:lnTo>
                <a:lnTo>
                  <a:pt x="3153" y="468"/>
                </a:lnTo>
                <a:lnTo>
                  <a:pt x="3164" y="478"/>
                </a:lnTo>
                <a:lnTo>
                  <a:pt x="3174" y="490"/>
                </a:lnTo>
                <a:lnTo>
                  <a:pt x="3179" y="505"/>
                </a:lnTo>
                <a:lnTo>
                  <a:pt x="3180" y="521"/>
                </a:lnTo>
                <a:lnTo>
                  <a:pt x="3178" y="536"/>
                </a:lnTo>
                <a:lnTo>
                  <a:pt x="3170" y="550"/>
                </a:lnTo>
                <a:lnTo>
                  <a:pt x="2557" y="1438"/>
                </a:lnTo>
                <a:lnTo>
                  <a:pt x="3170" y="2325"/>
                </a:lnTo>
                <a:lnTo>
                  <a:pt x="3178" y="2339"/>
                </a:lnTo>
                <a:lnTo>
                  <a:pt x="3180" y="2354"/>
                </a:lnTo>
                <a:lnTo>
                  <a:pt x="3179" y="2369"/>
                </a:lnTo>
                <a:lnTo>
                  <a:pt x="3174" y="2385"/>
                </a:lnTo>
                <a:lnTo>
                  <a:pt x="3164" y="2397"/>
                </a:lnTo>
                <a:lnTo>
                  <a:pt x="3153" y="2407"/>
                </a:lnTo>
                <a:lnTo>
                  <a:pt x="3138" y="2413"/>
                </a:lnTo>
                <a:lnTo>
                  <a:pt x="3122" y="2415"/>
                </a:lnTo>
                <a:lnTo>
                  <a:pt x="984" y="2415"/>
                </a:lnTo>
                <a:lnTo>
                  <a:pt x="941" y="2412"/>
                </a:lnTo>
                <a:lnTo>
                  <a:pt x="900" y="2402"/>
                </a:lnTo>
                <a:lnTo>
                  <a:pt x="862" y="2389"/>
                </a:lnTo>
                <a:lnTo>
                  <a:pt x="826" y="2369"/>
                </a:lnTo>
                <a:lnTo>
                  <a:pt x="794" y="2345"/>
                </a:lnTo>
                <a:lnTo>
                  <a:pt x="765" y="2316"/>
                </a:lnTo>
                <a:lnTo>
                  <a:pt x="741" y="2284"/>
                </a:lnTo>
                <a:lnTo>
                  <a:pt x="721" y="2249"/>
                </a:lnTo>
                <a:lnTo>
                  <a:pt x="706" y="2210"/>
                </a:lnTo>
                <a:lnTo>
                  <a:pt x="698" y="2170"/>
                </a:lnTo>
                <a:lnTo>
                  <a:pt x="695" y="2128"/>
                </a:lnTo>
                <a:lnTo>
                  <a:pt x="697" y="2089"/>
                </a:lnTo>
                <a:lnTo>
                  <a:pt x="704" y="2052"/>
                </a:lnTo>
                <a:lnTo>
                  <a:pt x="717" y="2018"/>
                </a:lnTo>
                <a:lnTo>
                  <a:pt x="734" y="1985"/>
                </a:lnTo>
                <a:lnTo>
                  <a:pt x="754" y="1955"/>
                </a:lnTo>
                <a:lnTo>
                  <a:pt x="117" y="1955"/>
                </a:lnTo>
                <a:lnTo>
                  <a:pt x="117" y="3393"/>
                </a:lnTo>
                <a:lnTo>
                  <a:pt x="113" y="3410"/>
                </a:lnTo>
                <a:lnTo>
                  <a:pt x="105" y="3426"/>
                </a:lnTo>
                <a:lnTo>
                  <a:pt x="92" y="3439"/>
                </a:lnTo>
                <a:lnTo>
                  <a:pt x="77" y="3447"/>
                </a:lnTo>
                <a:lnTo>
                  <a:pt x="59" y="3450"/>
                </a:lnTo>
                <a:lnTo>
                  <a:pt x="40" y="3447"/>
                </a:lnTo>
                <a:lnTo>
                  <a:pt x="24" y="3439"/>
                </a:lnTo>
                <a:lnTo>
                  <a:pt x="12" y="3426"/>
                </a:lnTo>
                <a:lnTo>
                  <a:pt x="3" y="3410"/>
                </a:lnTo>
                <a:lnTo>
                  <a:pt x="0" y="3393"/>
                </a:lnTo>
                <a:lnTo>
                  <a:pt x="0" y="58"/>
                </a:lnTo>
                <a:lnTo>
                  <a:pt x="3" y="40"/>
                </a:lnTo>
                <a:lnTo>
                  <a:pt x="12" y="24"/>
                </a:lnTo>
                <a:lnTo>
                  <a:pt x="24" y="12"/>
                </a:lnTo>
                <a:lnTo>
                  <a:pt x="40" y="3"/>
                </a:lnTo>
                <a:lnTo>
                  <a:pt x="5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3" name="Freeform 714"/>
          <p:cNvSpPr>
            <a:spLocks noEditPoints="1"/>
          </p:cNvSpPr>
          <p:nvPr/>
        </p:nvSpPr>
        <p:spPr bwMode="auto">
          <a:xfrm>
            <a:off x="4414290" y="5811480"/>
            <a:ext cx="547687" cy="487363"/>
          </a:xfrm>
          <a:custGeom>
            <a:avLst/>
            <a:gdLst>
              <a:gd name="T0" fmla="*/ 1608 w 3450"/>
              <a:gd name="T1" fmla="*/ 520 h 3064"/>
              <a:gd name="T2" fmla="*/ 1814 w 3450"/>
              <a:gd name="T3" fmla="*/ 810 h 3064"/>
              <a:gd name="T4" fmla="*/ 3335 w 3450"/>
              <a:gd name="T5" fmla="*/ 810 h 3064"/>
              <a:gd name="T6" fmla="*/ 3335 w 3450"/>
              <a:gd name="T7" fmla="*/ 520 h 3064"/>
              <a:gd name="T8" fmla="*/ 1608 w 3450"/>
              <a:gd name="T9" fmla="*/ 520 h 3064"/>
              <a:gd name="T10" fmla="*/ 115 w 3450"/>
              <a:gd name="T11" fmla="*/ 116 h 3064"/>
              <a:gd name="T12" fmla="*/ 115 w 3450"/>
              <a:gd name="T13" fmla="*/ 2949 h 3064"/>
              <a:gd name="T14" fmla="*/ 3335 w 3450"/>
              <a:gd name="T15" fmla="*/ 2949 h 3064"/>
              <a:gd name="T16" fmla="*/ 3335 w 3450"/>
              <a:gd name="T17" fmla="*/ 925 h 3064"/>
              <a:gd name="T18" fmla="*/ 1783 w 3450"/>
              <a:gd name="T19" fmla="*/ 925 h 3064"/>
              <a:gd name="T20" fmla="*/ 1783 w 3450"/>
              <a:gd name="T21" fmla="*/ 923 h 3064"/>
              <a:gd name="T22" fmla="*/ 1769 w 3450"/>
              <a:gd name="T23" fmla="*/ 921 h 3064"/>
              <a:gd name="T24" fmla="*/ 1756 w 3450"/>
              <a:gd name="T25" fmla="*/ 917 h 3064"/>
              <a:gd name="T26" fmla="*/ 1745 w 3450"/>
              <a:gd name="T27" fmla="*/ 909 h 3064"/>
              <a:gd name="T28" fmla="*/ 1735 w 3450"/>
              <a:gd name="T29" fmla="*/ 899 h 3064"/>
              <a:gd name="T30" fmla="*/ 1466 w 3450"/>
              <a:gd name="T31" fmla="*/ 520 h 3064"/>
              <a:gd name="T32" fmla="*/ 1466 w 3450"/>
              <a:gd name="T33" fmla="*/ 520 h 3064"/>
              <a:gd name="T34" fmla="*/ 1178 w 3450"/>
              <a:gd name="T35" fmla="*/ 116 h 3064"/>
              <a:gd name="T36" fmla="*/ 115 w 3450"/>
              <a:gd name="T37" fmla="*/ 116 h 3064"/>
              <a:gd name="T38" fmla="*/ 0 w 3450"/>
              <a:gd name="T39" fmla="*/ 0 h 3064"/>
              <a:gd name="T40" fmla="*/ 1237 w 3450"/>
              <a:gd name="T41" fmla="*/ 0 h 3064"/>
              <a:gd name="T42" fmla="*/ 1260 w 3450"/>
              <a:gd name="T43" fmla="*/ 32 h 3064"/>
              <a:gd name="T44" fmla="*/ 1525 w 3450"/>
              <a:gd name="T45" fmla="*/ 405 h 3064"/>
              <a:gd name="T46" fmla="*/ 3450 w 3450"/>
              <a:gd name="T47" fmla="*/ 405 h 3064"/>
              <a:gd name="T48" fmla="*/ 3450 w 3450"/>
              <a:gd name="T49" fmla="*/ 3064 h 3064"/>
              <a:gd name="T50" fmla="*/ 0 w 3450"/>
              <a:gd name="T51" fmla="*/ 3064 h 3064"/>
              <a:gd name="T52" fmla="*/ 0 w 3450"/>
              <a:gd name="T53" fmla="*/ 0 h 3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450" h="3064">
                <a:moveTo>
                  <a:pt x="1608" y="520"/>
                </a:moveTo>
                <a:lnTo>
                  <a:pt x="1814" y="810"/>
                </a:lnTo>
                <a:lnTo>
                  <a:pt x="3335" y="810"/>
                </a:lnTo>
                <a:lnTo>
                  <a:pt x="3335" y="520"/>
                </a:lnTo>
                <a:lnTo>
                  <a:pt x="1608" y="520"/>
                </a:lnTo>
                <a:close/>
                <a:moveTo>
                  <a:pt x="115" y="116"/>
                </a:moveTo>
                <a:lnTo>
                  <a:pt x="115" y="2949"/>
                </a:lnTo>
                <a:lnTo>
                  <a:pt x="3335" y="2949"/>
                </a:lnTo>
                <a:lnTo>
                  <a:pt x="3335" y="925"/>
                </a:lnTo>
                <a:lnTo>
                  <a:pt x="1783" y="925"/>
                </a:lnTo>
                <a:lnTo>
                  <a:pt x="1783" y="923"/>
                </a:lnTo>
                <a:lnTo>
                  <a:pt x="1769" y="921"/>
                </a:lnTo>
                <a:lnTo>
                  <a:pt x="1756" y="917"/>
                </a:lnTo>
                <a:lnTo>
                  <a:pt x="1745" y="909"/>
                </a:lnTo>
                <a:lnTo>
                  <a:pt x="1735" y="899"/>
                </a:lnTo>
                <a:lnTo>
                  <a:pt x="1466" y="520"/>
                </a:lnTo>
                <a:lnTo>
                  <a:pt x="1466" y="520"/>
                </a:lnTo>
                <a:lnTo>
                  <a:pt x="1178" y="116"/>
                </a:lnTo>
                <a:lnTo>
                  <a:pt x="115" y="116"/>
                </a:lnTo>
                <a:close/>
                <a:moveTo>
                  <a:pt x="0" y="0"/>
                </a:moveTo>
                <a:lnTo>
                  <a:pt x="1237" y="0"/>
                </a:lnTo>
                <a:lnTo>
                  <a:pt x="1260" y="32"/>
                </a:lnTo>
                <a:lnTo>
                  <a:pt x="1525" y="405"/>
                </a:lnTo>
                <a:lnTo>
                  <a:pt x="3450" y="405"/>
                </a:lnTo>
                <a:lnTo>
                  <a:pt x="3450" y="3064"/>
                </a:lnTo>
                <a:lnTo>
                  <a:pt x="0" y="3064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52" name="Group 1351"/>
          <p:cNvGrpSpPr/>
          <p:nvPr/>
        </p:nvGrpSpPr>
        <p:grpSpPr>
          <a:xfrm>
            <a:off x="3478796" y="5811480"/>
            <a:ext cx="547687" cy="487363"/>
            <a:chOff x="3532188" y="5808663"/>
            <a:chExt cx="547687" cy="4873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47" name="Freeform 719"/>
            <p:cNvSpPr>
              <a:spLocks noEditPoints="1"/>
            </p:cNvSpPr>
            <p:nvPr/>
          </p:nvSpPr>
          <p:spPr bwMode="auto">
            <a:xfrm>
              <a:off x="3532188" y="5808663"/>
              <a:ext cx="547687" cy="487363"/>
            </a:xfrm>
            <a:custGeom>
              <a:avLst/>
              <a:gdLst>
                <a:gd name="T0" fmla="*/ 115 w 3450"/>
                <a:gd name="T1" fmla="*/ 2890 h 3064"/>
                <a:gd name="T2" fmla="*/ 127 w 3450"/>
                <a:gd name="T3" fmla="*/ 2925 h 3064"/>
                <a:gd name="T4" fmla="*/ 155 w 3450"/>
                <a:gd name="T5" fmla="*/ 2946 h 3064"/>
                <a:gd name="T6" fmla="*/ 3276 w 3450"/>
                <a:gd name="T7" fmla="*/ 2949 h 3064"/>
                <a:gd name="T8" fmla="*/ 3311 w 3450"/>
                <a:gd name="T9" fmla="*/ 2937 h 3064"/>
                <a:gd name="T10" fmla="*/ 3332 w 3450"/>
                <a:gd name="T11" fmla="*/ 2908 h 3064"/>
                <a:gd name="T12" fmla="*/ 3335 w 3450"/>
                <a:gd name="T13" fmla="*/ 1099 h 3064"/>
                <a:gd name="T14" fmla="*/ 174 w 3450"/>
                <a:gd name="T15" fmla="*/ 116 h 3064"/>
                <a:gd name="T16" fmla="*/ 139 w 3450"/>
                <a:gd name="T17" fmla="*/ 127 h 3064"/>
                <a:gd name="T18" fmla="*/ 118 w 3450"/>
                <a:gd name="T19" fmla="*/ 156 h 3064"/>
                <a:gd name="T20" fmla="*/ 115 w 3450"/>
                <a:gd name="T21" fmla="*/ 983 h 3064"/>
                <a:gd name="T22" fmla="*/ 3335 w 3450"/>
                <a:gd name="T23" fmla="*/ 637 h 3064"/>
                <a:gd name="T24" fmla="*/ 3324 w 3450"/>
                <a:gd name="T25" fmla="*/ 602 h 3064"/>
                <a:gd name="T26" fmla="*/ 3295 w 3450"/>
                <a:gd name="T27" fmla="*/ 581 h 3064"/>
                <a:gd name="T28" fmla="*/ 1496 w 3450"/>
                <a:gd name="T29" fmla="*/ 578 h 3064"/>
                <a:gd name="T30" fmla="*/ 1493 w 3450"/>
                <a:gd name="T31" fmla="*/ 156 h 3064"/>
                <a:gd name="T32" fmla="*/ 1472 w 3450"/>
                <a:gd name="T33" fmla="*/ 127 h 3064"/>
                <a:gd name="T34" fmla="*/ 1438 w 3450"/>
                <a:gd name="T35" fmla="*/ 116 h 3064"/>
                <a:gd name="T36" fmla="*/ 174 w 3450"/>
                <a:gd name="T37" fmla="*/ 0 h 3064"/>
                <a:gd name="T38" fmla="*/ 1469 w 3450"/>
                <a:gd name="T39" fmla="*/ 2 h 3064"/>
                <a:gd name="T40" fmla="*/ 1525 w 3450"/>
                <a:gd name="T41" fmla="*/ 23 h 3064"/>
                <a:gd name="T42" fmla="*/ 1570 w 3450"/>
                <a:gd name="T43" fmla="*/ 62 h 3064"/>
                <a:gd name="T44" fmla="*/ 1601 w 3450"/>
                <a:gd name="T45" fmla="*/ 114 h 3064"/>
                <a:gd name="T46" fmla="*/ 1611 w 3450"/>
                <a:gd name="T47" fmla="*/ 175 h 3064"/>
                <a:gd name="T48" fmla="*/ 3276 w 3450"/>
                <a:gd name="T49" fmla="*/ 463 h 3064"/>
                <a:gd name="T50" fmla="*/ 3337 w 3450"/>
                <a:gd name="T51" fmla="*/ 473 h 3064"/>
                <a:gd name="T52" fmla="*/ 3388 w 3450"/>
                <a:gd name="T53" fmla="*/ 504 h 3064"/>
                <a:gd name="T54" fmla="*/ 3426 w 3450"/>
                <a:gd name="T55" fmla="*/ 549 h 3064"/>
                <a:gd name="T56" fmla="*/ 3447 w 3450"/>
                <a:gd name="T57" fmla="*/ 606 h 3064"/>
                <a:gd name="T58" fmla="*/ 3450 w 3450"/>
                <a:gd name="T59" fmla="*/ 2890 h 3064"/>
                <a:gd name="T60" fmla="*/ 3440 w 3450"/>
                <a:gd name="T61" fmla="*/ 2951 h 3064"/>
                <a:gd name="T62" fmla="*/ 3409 w 3450"/>
                <a:gd name="T63" fmla="*/ 3002 h 3064"/>
                <a:gd name="T64" fmla="*/ 3364 w 3450"/>
                <a:gd name="T65" fmla="*/ 3040 h 3064"/>
                <a:gd name="T66" fmla="*/ 3308 w 3450"/>
                <a:gd name="T67" fmla="*/ 3061 h 3064"/>
                <a:gd name="T68" fmla="*/ 174 w 3450"/>
                <a:gd name="T69" fmla="*/ 3064 h 3064"/>
                <a:gd name="T70" fmla="*/ 113 w 3450"/>
                <a:gd name="T71" fmla="*/ 3053 h 3064"/>
                <a:gd name="T72" fmla="*/ 62 w 3450"/>
                <a:gd name="T73" fmla="*/ 3023 h 3064"/>
                <a:gd name="T74" fmla="*/ 24 w 3450"/>
                <a:gd name="T75" fmla="*/ 2977 h 3064"/>
                <a:gd name="T76" fmla="*/ 3 w 3450"/>
                <a:gd name="T77" fmla="*/ 2920 h 3064"/>
                <a:gd name="T78" fmla="*/ 0 w 3450"/>
                <a:gd name="T79" fmla="*/ 175 h 3064"/>
                <a:gd name="T80" fmla="*/ 10 w 3450"/>
                <a:gd name="T81" fmla="*/ 114 h 3064"/>
                <a:gd name="T82" fmla="*/ 41 w 3450"/>
                <a:gd name="T83" fmla="*/ 62 h 3064"/>
                <a:gd name="T84" fmla="*/ 86 w 3450"/>
                <a:gd name="T85" fmla="*/ 23 h 3064"/>
                <a:gd name="T86" fmla="*/ 142 w 3450"/>
                <a:gd name="T87" fmla="*/ 2 h 3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50" h="3064">
                  <a:moveTo>
                    <a:pt x="115" y="1099"/>
                  </a:moveTo>
                  <a:lnTo>
                    <a:pt x="115" y="2890"/>
                  </a:lnTo>
                  <a:lnTo>
                    <a:pt x="118" y="2908"/>
                  </a:lnTo>
                  <a:lnTo>
                    <a:pt x="127" y="2925"/>
                  </a:lnTo>
                  <a:lnTo>
                    <a:pt x="139" y="2937"/>
                  </a:lnTo>
                  <a:lnTo>
                    <a:pt x="155" y="2946"/>
                  </a:lnTo>
                  <a:lnTo>
                    <a:pt x="174" y="2949"/>
                  </a:lnTo>
                  <a:lnTo>
                    <a:pt x="3276" y="2949"/>
                  </a:lnTo>
                  <a:lnTo>
                    <a:pt x="3295" y="2946"/>
                  </a:lnTo>
                  <a:lnTo>
                    <a:pt x="3311" y="2937"/>
                  </a:lnTo>
                  <a:lnTo>
                    <a:pt x="3324" y="2925"/>
                  </a:lnTo>
                  <a:lnTo>
                    <a:pt x="3332" y="2908"/>
                  </a:lnTo>
                  <a:lnTo>
                    <a:pt x="3335" y="2890"/>
                  </a:lnTo>
                  <a:lnTo>
                    <a:pt x="3335" y="1099"/>
                  </a:lnTo>
                  <a:lnTo>
                    <a:pt x="115" y="1099"/>
                  </a:lnTo>
                  <a:close/>
                  <a:moveTo>
                    <a:pt x="174" y="116"/>
                  </a:moveTo>
                  <a:lnTo>
                    <a:pt x="155" y="119"/>
                  </a:lnTo>
                  <a:lnTo>
                    <a:pt x="139" y="127"/>
                  </a:lnTo>
                  <a:lnTo>
                    <a:pt x="127" y="140"/>
                  </a:lnTo>
                  <a:lnTo>
                    <a:pt x="118" y="156"/>
                  </a:lnTo>
                  <a:lnTo>
                    <a:pt x="115" y="175"/>
                  </a:lnTo>
                  <a:lnTo>
                    <a:pt x="115" y="983"/>
                  </a:lnTo>
                  <a:lnTo>
                    <a:pt x="3335" y="983"/>
                  </a:lnTo>
                  <a:lnTo>
                    <a:pt x="3335" y="637"/>
                  </a:lnTo>
                  <a:lnTo>
                    <a:pt x="3332" y="618"/>
                  </a:lnTo>
                  <a:lnTo>
                    <a:pt x="3324" y="602"/>
                  </a:lnTo>
                  <a:lnTo>
                    <a:pt x="3311" y="590"/>
                  </a:lnTo>
                  <a:lnTo>
                    <a:pt x="3295" y="581"/>
                  </a:lnTo>
                  <a:lnTo>
                    <a:pt x="3276" y="578"/>
                  </a:lnTo>
                  <a:lnTo>
                    <a:pt x="1496" y="578"/>
                  </a:lnTo>
                  <a:lnTo>
                    <a:pt x="1496" y="175"/>
                  </a:lnTo>
                  <a:lnTo>
                    <a:pt x="1493" y="156"/>
                  </a:lnTo>
                  <a:lnTo>
                    <a:pt x="1485" y="140"/>
                  </a:lnTo>
                  <a:lnTo>
                    <a:pt x="1472" y="127"/>
                  </a:lnTo>
                  <a:lnTo>
                    <a:pt x="1456" y="119"/>
                  </a:lnTo>
                  <a:lnTo>
                    <a:pt x="1438" y="116"/>
                  </a:lnTo>
                  <a:lnTo>
                    <a:pt x="174" y="116"/>
                  </a:lnTo>
                  <a:close/>
                  <a:moveTo>
                    <a:pt x="174" y="0"/>
                  </a:moveTo>
                  <a:lnTo>
                    <a:pt x="1438" y="0"/>
                  </a:lnTo>
                  <a:lnTo>
                    <a:pt x="1469" y="2"/>
                  </a:lnTo>
                  <a:lnTo>
                    <a:pt x="1498" y="11"/>
                  </a:lnTo>
                  <a:lnTo>
                    <a:pt x="1525" y="23"/>
                  </a:lnTo>
                  <a:lnTo>
                    <a:pt x="1549" y="41"/>
                  </a:lnTo>
                  <a:lnTo>
                    <a:pt x="1570" y="62"/>
                  </a:lnTo>
                  <a:lnTo>
                    <a:pt x="1587" y="86"/>
                  </a:lnTo>
                  <a:lnTo>
                    <a:pt x="1601" y="114"/>
                  </a:lnTo>
                  <a:lnTo>
                    <a:pt x="1608" y="143"/>
                  </a:lnTo>
                  <a:lnTo>
                    <a:pt x="1611" y="175"/>
                  </a:lnTo>
                  <a:lnTo>
                    <a:pt x="1611" y="463"/>
                  </a:lnTo>
                  <a:lnTo>
                    <a:pt x="3276" y="463"/>
                  </a:lnTo>
                  <a:lnTo>
                    <a:pt x="3308" y="465"/>
                  </a:lnTo>
                  <a:lnTo>
                    <a:pt x="3337" y="473"/>
                  </a:lnTo>
                  <a:lnTo>
                    <a:pt x="3364" y="486"/>
                  </a:lnTo>
                  <a:lnTo>
                    <a:pt x="3388" y="504"/>
                  </a:lnTo>
                  <a:lnTo>
                    <a:pt x="3409" y="525"/>
                  </a:lnTo>
                  <a:lnTo>
                    <a:pt x="3426" y="549"/>
                  </a:lnTo>
                  <a:lnTo>
                    <a:pt x="3440" y="576"/>
                  </a:lnTo>
                  <a:lnTo>
                    <a:pt x="3447" y="606"/>
                  </a:lnTo>
                  <a:lnTo>
                    <a:pt x="3450" y="637"/>
                  </a:lnTo>
                  <a:lnTo>
                    <a:pt x="3450" y="2890"/>
                  </a:lnTo>
                  <a:lnTo>
                    <a:pt x="3447" y="2920"/>
                  </a:lnTo>
                  <a:lnTo>
                    <a:pt x="3440" y="2951"/>
                  </a:lnTo>
                  <a:lnTo>
                    <a:pt x="3426" y="2977"/>
                  </a:lnTo>
                  <a:lnTo>
                    <a:pt x="3409" y="3002"/>
                  </a:lnTo>
                  <a:lnTo>
                    <a:pt x="3388" y="3023"/>
                  </a:lnTo>
                  <a:lnTo>
                    <a:pt x="3364" y="3040"/>
                  </a:lnTo>
                  <a:lnTo>
                    <a:pt x="3337" y="3053"/>
                  </a:lnTo>
                  <a:lnTo>
                    <a:pt x="3308" y="3061"/>
                  </a:lnTo>
                  <a:lnTo>
                    <a:pt x="3276" y="3064"/>
                  </a:lnTo>
                  <a:lnTo>
                    <a:pt x="174" y="3064"/>
                  </a:lnTo>
                  <a:lnTo>
                    <a:pt x="142" y="3061"/>
                  </a:lnTo>
                  <a:lnTo>
                    <a:pt x="113" y="3053"/>
                  </a:lnTo>
                  <a:lnTo>
                    <a:pt x="86" y="3040"/>
                  </a:lnTo>
                  <a:lnTo>
                    <a:pt x="62" y="3023"/>
                  </a:lnTo>
                  <a:lnTo>
                    <a:pt x="41" y="3002"/>
                  </a:lnTo>
                  <a:lnTo>
                    <a:pt x="24" y="2977"/>
                  </a:lnTo>
                  <a:lnTo>
                    <a:pt x="10" y="2951"/>
                  </a:lnTo>
                  <a:lnTo>
                    <a:pt x="3" y="2920"/>
                  </a:lnTo>
                  <a:lnTo>
                    <a:pt x="0" y="2890"/>
                  </a:lnTo>
                  <a:lnTo>
                    <a:pt x="0" y="175"/>
                  </a:lnTo>
                  <a:lnTo>
                    <a:pt x="3" y="143"/>
                  </a:lnTo>
                  <a:lnTo>
                    <a:pt x="10" y="114"/>
                  </a:lnTo>
                  <a:lnTo>
                    <a:pt x="24" y="86"/>
                  </a:lnTo>
                  <a:lnTo>
                    <a:pt x="41" y="62"/>
                  </a:lnTo>
                  <a:lnTo>
                    <a:pt x="62" y="41"/>
                  </a:lnTo>
                  <a:lnTo>
                    <a:pt x="86" y="23"/>
                  </a:lnTo>
                  <a:lnTo>
                    <a:pt x="113" y="11"/>
                  </a:lnTo>
                  <a:lnTo>
                    <a:pt x="142" y="2"/>
                  </a:lnTo>
                  <a:lnTo>
                    <a:pt x="1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8" name="Freeform 720"/>
            <p:cNvSpPr>
              <a:spLocks noEditPoints="1"/>
            </p:cNvSpPr>
            <p:nvPr/>
          </p:nvSpPr>
          <p:spPr bwMode="auto">
            <a:xfrm>
              <a:off x="3843338" y="6121401"/>
              <a:ext cx="190500" cy="128588"/>
            </a:xfrm>
            <a:custGeom>
              <a:avLst/>
              <a:gdLst>
                <a:gd name="T0" fmla="*/ 115 w 1208"/>
                <a:gd name="T1" fmla="*/ 116 h 809"/>
                <a:gd name="T2" fmla="*/ 115 w 1208"/>
                <a:gd name="T3" fmla="*/ 694 h 809"/>
                <a:gd name="T4" fmla="*/ 1093 w 1208"/>
                <a:gd name="T5" fmla="*/ 694 h 809"/>
                <a:gd name="T6" fmla="*/ 1093 w 1208"/>
                <a:gd name="T7" fmla="*/ 116 h 809"/>
                <a:gd name="T8" fmla="*/ 115 w 1208"/>
                <a:gd name="T9" fmla="*/ 116 h 809"/>
                <a:gd name="T10" fmla="*/ 0 w 1208"/>
                <a:gd name="T11" fmla="*/ 0 h 809"/>
                <a:gd name="T12" fmla="*/ 1208 w 1208"/>
                <a:gd name="T13" fmla="*/ 0 h 809"/>
                <a:gd name="T14" fmla="*/ 1208 w 1208"/>
                <a:gd name="T15" fmla="*/ 809 h 809"/>
                <a:gd name="T16" fmla="*/ 0 w 1208"/>
                <a:gd name="T17" fmla="*/ 809 h 809"/>
                <a:gd name="T18" fmla="*/ 0 w 1208"/>
                <a:gd name="T19" fmla="*/ 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8" h="809">
                  <a:moveTo>
                    <a:pt x="115" y="116"/>
                  </a:moveTo>
                  <a:lnTo>
                    <a:pt x="115" y="694"/>
                  </a:lnTo>
                  <a:lnTo>
                    <a:pt x="1093" y="694"/>
                  </a:lnTo>
                  <a:lnTo>
                    <a:pt x="1093" y="116"/>
                  </a:lnTo>
                  <a:lnTo>
                    <a:pt x="115" y="116"/>
                  </a:lnTo>
                  <a:close/>
                  <a:moveTo>
                    <a:pt x="0" y="0"/>
                  </a:moveTo>
                  <a:lnTo>
                    <a:pt x="1208" y="0"/>
                  </a:lnTo>
                  <a:lnTo>
                    <a:pt x="1208" y="809"/>
                  </a:lnTo>
                  <a:lnTo>
                    <a:pt x="0" y="80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9" name="Freeform 721"/>
            <p:cNvSpPr>
              <a:spLocks/>
            </p:cNvSpPr>
            <p:nvPr/>
          </p:nvSpPr>
          <p:spPr bwMode="auto">
            <a:xfrm>
              <a:off x="3879850" y="6157913"/>
              <a:ext cx="53975" cy="19050"/>
            </a:xfrm>
            <a:custGeom>
              <a:avLst/>
              <a:gdLst>
                <a:gd name="T0" fmla="*/ 58 w 345"/>
                <a:gd name="T1" fmla="*/ 0 h 116"/>
                <a:gd name="T2" fmla="*/ 288 w 345"/>
                <a:gd name="T3" fmla="*/ 0 h 116"/>
                <a:gd name="T4" fmla="*/ 305 w 345"/>
                <a:gd name="T5" fmla="*/ 2 h 116"/>
                <a:gd name="T6" fmla="*/ 321 w 345"/>
                <a:gd name="T7" fmla="*/ 11 h 116"/>
                <a:gd name="T8" fmla="*/ 334 w 345"/>
                <a:gd name="T9" fmla="*/ 23 h 116"/>
                <a:gd name="T10" fmla="*/ 342 w 345"/>
                <a:gd name="T11" fmla="*/ 39 h 116"/>
                <a:gd name="T12" fmla="*/ 345 w 345"/>
                <a:gd name="T13" fmla="*/ 58 h 116"/>
                <a:gd name="T14" fmla="*/ 342 w 345"/>
                <a:gd name="T15" fmla="*/ 76 h 116"/>
                <a:gd name="T16" fmla="*/ 334 w 345"/>
                <a:gd name="T17" fmla="*/ 92 h 116"/>
                <a:gd name="T18" fmla="*/ 321 w 345"/>
                <a:gd name="T19" fmla="*/ 104 h 116"/>
                <a:gd name="T20" fmla="*/ 305 w 345"/>
                <a:gd name="T21" fmla="*/ 113 h 116"/>
                <a:gd name="T22" fmla="*/ 288 w 345"/>
                <a:gd name="T23" fmla="*/ 116 h 116"/>
                <a:gd name="T24" fmla="*/ 58 w 345"/>
                <a:gd name="T25" fmla="*/ 116 h 116"/>
                <a:gd name="T26" fmla="*/ 40 w 345"/>
                <a:gd name="T27" fmla="*/ 113 h 116"/>
                <a:gd name="T28" fmla="*/ 23 w 345"/>
                <a:gd name="T29" fmla="*/ 104 h 116"/>
                <a:gd name="T30" fmla="*/ 12 w 345"/>
                <a:gd name="T31" fmla="*/ 92 h 116"/>
                <a:gd name="T32" fmla="*/ 3 w 345"/>
                <a:gd name="T33" fmla="*/ 76 h 116"/>
                <a:gd name="T34" fmla="*/ 0 w 345"/>
                <a:gd name="T35" fmla="*/ 58 h 116"/>
                <a:gd name="T36" fmla="*/ 3 w 345"/>
                <a:gd name="T37" fmla="*/ 39 h 116"/>
                <a:gd name="T38" fmla="*/ 12 w 345"/>
                <a:gd name="T39" fmla="*/ 23 h 116"/>
                <a:gd name="T40" fmla="*/ 23 w 345"/>
                <a:gd name="T41" fmla="*/ 11 h 116"/>
                <a:gd name="T42" fmla="*/ 40 w 345"/>
                <a:gd name="T43" fmla="*/ 2 h 116"/>
                <a:gd name="T44" fmla="*/ 58 w 345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5" h="116">
                  <a:moveTo>
                    <a:pt x="58" y="0"/>
                  </a:moveTo>
                  <a:lnTo>
                    <a:pt x="288" y="0"/>
                  </a:lnTo>
                  <a:lnTo>
                    <a:pt x="305" y="2"/>
                  </a:lnTo>
                  <a:lnTo>
                    <a:pt x="321" y="11"/>
                  </a:lnTo>
                  <a:lnTo>
                    <a:pt x="334" y="23"/>
                  </a:lnTo>
                  <a:lnTo>
                    <a:pt x="342" y="39"/>
                  </a:lnTo>
                  <a:lnTo>
                    <a:pt x="345" y="58"/>
                  </a:lnTo>
                  <a:lnTo>
                    <a:pt x="342" y="76"/>
                  </a:lnTo>
                  <a:lnTo>
                    <a:pt x="334" y="92"/>
                  </a:lnTo>
                  <a:lnTo>
                    <a:pt x="321" y="104"/>
                  </a:lnTo>
                  <a:lnTo>
                    <a:pt x="305" y="113"/>
                  </a:lnTo>
                  <a:lnTo>
                    <a:pt x="288" y="116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3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0" name="Freeform 722"/>
            <p:cNvSpPr>
              <a:spLocks/>
            </p:cNvSpPr>
            <p:nvPr/>
          </p:nvSpPr>
          <p:spPr bwMode="auto">
            <a:xfrm>
              <a:off x="3952875" y="6157913"/>
              <a:ext cx="26987" cy="19050"/>
            </a:xfrm>
            <a:custGeom>
              <a:avLst/>
              <a:gdLst>
                <a:gd name="T0" fmla="*/ 58 w 173"/>
                <a:gd name="T1" fmla="*/ 0 h 116"/>
                <a:gd name="T2" fmla="*/ 115 w 173"/>
                <a:gd name="T3" fmla="*/ 0 h 116"/>
                <a:gd name="T4" fmla="*/ 133 w 173"/>
                <a:gd name="T5" fmla="*/ 2 h 116"/>
                <a:gd name="T6" fmla="*/ 148 w 173"/>
                <a:gd name="T7" fmla="*/ 11 h 116"/>
                <a:gd name="T8" fmla="*/ 161 w 173"/>
                <a:gd name="T9" fmla="*/ 23 h 116"/>
                <a:gd name="T10" fmla="*/ 169 w 173"/>
                <a:gd name="T11" fmla="*/ 39 h 116"/>
                <a:gd name="T12" fmla="*/ 173 w 173"/>
                <a:gd name="T13" fmla="*/ 58 h 116"/>
                <a:gd name="T14" fmla="*/ 169 w 173"/>
                <a:gd name="T15" fmla="*/ 76 h 116"/>
                <a:gd name="T16" fmla="*/ 161 w 173"/>
                <a:gd name="T17" fmla="*/ 92 h 116"/>
                <a:gd name="T18" fmla="*/ 148 w 173"/>
                <a:gd name="T19" fmla="*/ 104 h 116"/>
                <a:gd name="T20" fmla="*/ 133 w 173"/>
                <a:gd name="T21" fmla="*/ 113 h 116"/>
                <a:gd name="T22" fmla="*/ 115 w 173"/>
                <a:gd name="T23" fmla="*/ 116 h 116"/>
                <a:gd name="T24" fmla="*/ 58 w 173"/>
                <a:gd name="T25" fmla="*/ 116 h 116"/>
                <a:gd name="T26" fmla="*/ 40 w 173"/>
                <a:gd name="T27" fmla="*/ 113 h 116"/>
                <a:gd name="T28" fmla="*/ 24 w 173"/>
                <a:gd name="T29" fmla="*/ 104 h 116"/>
                <a:gd name="T30" fmla="*/ 12 w 173"/>
                <a:gd name="T31" fmla="*/ 92 h 116"/>
                <a:gd name="T32" fmla="*/ 3 w 173"/>
                <a:gd name="T33" fmla="*/ 76 h 116"/>
                <a:gd name="T34" fmla="*/ 0 w 173"/>
                <a:gd name="T35" fmla="*/ 58 h 116"/>
                <a:gd name="T36" fmla="*/ 3 w 173"/>
                <a:gd name="T37" fmla="*/ 39 h 116"/>
                <a:gd name="T38" fmla="*/ 12 w 173"/>
                <a:gd name="T39" fmla="*/ 23 h 116"/>
                <a:gd name="T40" fmla="*/ 24 w 173"/>
                <a:gd name="T41" fmla="*/ 11 h 116"/>
                <a:gd name="T42" fmla="*/ 40 w 173"/>
                <a:gd name="T43" fmla="*/ 2 h 116"/>
                <a:gd name="T44" fmla="*/ 58 w 173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3" h="116">
                  <a:moveTo>
                    <a:pt x="58" y="0"/>
                  </a:moveTo>
                  <a:lnTo>
                    <a:pt x="115" y="0"/>
                  </a:lnTo>
                  <a:lnTo>
                    <a:pt x="133" y="2"/>
                  </a:lnTo>
                  <a:lnTo>
                    <a:pt x="148" y="11"/>
                  </a:lnTo>
                  <a:lnTo>
                    <a:pt x="161" y="23"/>
                  </a:lnTo>
                  <a:lnTo>
                    <a:pt x="169" y="39"/>
                  </a:lnTo>
                  <a:lnTo>
                    <a:pt x="173" y="58"/>
                  </a:lnTo>
                  <a:lnTo>
                    <a:pt x="169" y="76"/>
                  </a:lnTo>
                  <a:lnTo>
                    <a:pt x="161" y="92"/>
                  </a:lnTo>
                  <a:lnTo>
                    <a:pt x="148" y="104"/>
                  </a:lnTo>
                  <a:lnTo>
                    <a:pt x="133" y="113"/>
                  </a:lnTo>
                  <a:lnTo>
                    <a:pt x="115" y="116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1" name="Freeform 723"/>
            <p:cNvSpPr>
              <a:spLocks/>
            </p:cNvSpPr>
            <p:nvPr/>
          </p:nvSpPr>
          <p:spPr bwMode="auto">
            <a:xfrm>
              <a:off x="3879850" y="6194426"/>
              <a:ext cx="117475" cy="19050"/>
            </a:xfrm>
            <a:custGeom>
              <a:avLst/>
              <a:gdLst>
                <a:gd name="T0" fmla="*/ 58 w 748"/>
                <a:gd name="T1" fmla="*/ 0 h 116"/>
                <a:gd name="T2" fmla="*/ 690 w 748"/>
                <a:gd name="T3" fmla="*/ 0 h 116"/>
                <a:gd name="T4" fmla="*/ 708 w 748"/>
                <a:gd name="T5" fmla="*/ 4 h 116"/>
                <a:gd name="T6" fmla="*/ 723 w 748"/>
                <a:gd name="T7" fmla="*/ 11 h 116"/>
                <a:gd name="T8" fmla="*/ 736 w 748"/>
                <a:gd name="T9" fmla="*/ 24 h 116"/>
                <a:gd name="T10" fmla="*/ 744 w 748"/>
                <a:gd name="T11" fmla="*/ 39 h 116"/>
                <a:gd name="T12" fmla="*/ 748 w 748"/>
                <a:gd name="T13" fmla="*/ 58 h 116"/>
                <a:gd name="T14" fmla="*/ 744 w 748"/>
                <a:gd name="T15" fmla="*/ 76 h 116"/>
                <a:gd name="T16" fmla="*/ 736 w 748"/>
                <a:gd name="T17" fmla="*/ 92 h 116"/>
                <a:gd name="T18" fmla="*/ 723 w 748"/>
                <a:gd name="T19" fmla="*/ 105 h 116"/>
                <a:gd name="T20" fmla="*/ 708 w 748"/>
                <a:gd name="T21" fmla="*/ 113 h 116"/>
                <a:gd name="T22" fmla="*/ 690 w 748"/>
                <a:gd name="T23" fmla="*/ 116 h 116"/>
                <a:gd name="T24" fmla="*/ 58 w 748"/>
                <a:gd name="T25" fmla="*/ 116 h 116"/>
                <a:gd name="T26" fmla="*/ 40 w 748"/>
                <a:gd name="T27" fmla="*/ 113 h 116"/>
                <a:gd name="T28" fmla="*/ 23 w 748"/>
                <a:gd name="T29" fmla="*/ 105 h 116"/>
                <a:gd name="T30" fmla="*/ 12 w 748"/>
                <a:gd name="T31" fmla="*/ 92 h 116"/>
                <a:gd name="T32" fmla="*/ 3 w 748"/>
                <a:gd name="T33" fmla="*/ 76 h 116"/>
                <a:gd name="T34" fmla="*/ 0 w 748"/>
                <a:gd name="T35" fmla="*/ 58 h 116"/>
                <a:gd name="T36" fmla="*/ 3 w 748"/>
                <a:gd name="T37" fmla="*/ 39 h 116"/>
                <a:gd name="T38" fmla="*/ 12 w 748"/>
                <a:gd name="T39" fmla="*/ 24 h 116"/>
                <a:gd name="T40" fmla="*/ 23 w 748"/>
                <a:gd name="T41" fmla="*/ 11 h 116"/>
                <a:gd name="T42" fmla="*/ 40 w 748"/>
                <a:gd name="T43" fmla="*/ 4 h 116"/>
                <a:gd name="T44" fmla="*/ 58 w 748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8" h="116">
                  <a:moveTo>
                    <a:pt x="58" y="0"/>
                  </a:moveTo>
                  <a:lnTo>
                    <a:pt x="690" y="0"/>
                  </a:lnTo>
                  <a:lnTo>
                    <a:pt x="708" y="4"/>
                  </a:lnTo>
                  <a:lnTo>
                    <a:pt x="723" y="11"/>
                  </a:lnTo>
                  <a:lnTo>
                    <a:pt x="736" y="24"/>
                  </a:lnTo>
                  <a:lnTo>
                    <a:pt x="744" y="39"/>
                  </a:lnTo>
                  <a:lnTo>
                    <a:pt x="748" y="58"/>
                  </a:lnTo>
                  <a:lnTo>
                    <a:pt x="744" y="76"/>
                  </a:lnTo>
                  <a:lnTo>
                    <a:pt x="736" y="92"/>
                  </a:lnTo>
                  <a:lnTo>
                    <a:pt x="723" y="105"/>
                  </a:lnTo>
                  <a:lnTo>
                    <a:pt x="708" y="113"/>
                  </a:lnTo>
                  <a:lnTo>
                    <a:pt x="690" y="116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3" y="105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3" y="11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56" name="Freeform 728"/>
          <p:cNvSpPr>
            <a:spLocks noEditPoints="1"/>
          </p:cNvSpPr>
          <p:nvPr/>
        </p:nvSpPr>
        <p:spPr bwMode="auto">
          <a:xfrm>
            <a:off x="2543301" y="5811480"/>
            <a:ext cx="547688" cy="487363"/>
          </a:xfrm>
          <a:custGeom>
            <a:avLst/>
            <a:gdLst>
              <a:gd name="T0" fmla="*/ 115 w 3450"/>
              <a:gd name="T1" fmla="*/ 2890 h 3064"/>
              <a:gd name="T2" fmla="*/ 127 w 3450"/>
              <a:gd name="T3" fmla="*/ 2925 h 3064"/>
              <a:gd name="T4" fmla="*/ 155 w 3450"/>
              <a:gd name="T5" fmla="*/ 2946 h 3064"/>
              <a:gd name="T6" fmla="*/ 3276 w 3450"/>
              <a:gd name="T7" fmla="*/ 2949 h 3064"/>
              <a:gd name="T8" fmla="*/ 3311 w 3450"/>
              <a:gd name="T9" fmla="*/ 2937 h 3064"/>
              <a:gd name="T10" fmla="*/ 3332 w 3450"/>
              <a:gd name="T11" fmla="*/ 2908 h 3064"/>
              <a:gd name="T12" fmla="*/ 3335 w 3450"/>
              <a:gd name="T13" fmla="*/ 1099 h 3064"/>
              <a:gd name="T14" fmla="*/ 174 w 3450"/>
              <a:gd name="T15" fmla="*/ 116 h 3064"/>
              <a:gd name="T16" fmla="*/ 139 w 3450"/>
              <a:gd name="T17" fmla="*/ 127 h 3064"/>
              <a:gd name="T18" fmla="*/ 118 w 3450"/>
              <a:gd name="T19" fmla="*/ 156 h 3064"/>
              <a:gd name="T20" fmla="*/ 115 w 3450"/>
              <a:gd name="T21" fmla="*/ 983 h 3064"/>
              <a:gd name="T22" fmla="*/ 3335 w 3450"/>
              <a:gd name="T23" fmla="*/ 637 h 3064"/>
              <a:gd name="T24" fmla="*/ 3324 w 3450"/>
              <a:gd name="T25" fmla="*/ 602 h 3064"/>
              <a:gd name="T26" fmla="*/ 3295 w 3450"/>
              <a:gd name="T27" fmla="*/ 581 h 3064"/>
              <a:gd name="T28" fmla="*/ 1496 w 3450"/>
              <a:gd name="T29" fmla="*/ 578 h 3064"/>
              <a:gd name="T30" fmla="*/ 1493 w 3450"/>
              <a:gd name="T31" fmla="*/ 156 h 3064"/>
              <a:gd name="T32" fmla="*/ 1472 w 3450"/>
              <a:gd name="T33" fmla="*/ 127 h 3064"/>
              <a:gd name="T34" fmla="*/ 1438 w 3450"/>
              <a:gd name="T35" fmla="*/ 116 h 3064"/>
              <a:gd name="T36" fmla="*/ 174 w 3450"/>
              <a:gd name="T37" fmla="*/ 0 h 3064"/>
              <a:gd name="T38" fmla="*/ 1469 w 3450"/>
              <a:gd name="T39" fmla="*/ 2 h 3064"/>
              <a:gd name="T40" fmla="*/ 1525 w 3450"/>
              <a:gd name="T41" fmla="*/ 23 h 3064"/>
              <a:gd name="T42" fmla="*/ 1570 w 3450"/>
              <a:gd name="T43" fmla="*/ 62 h 3064"/>
              <a:gd name="T44" fmla="*/ 1601 w 3450"/>
              <a:gd name="T45" fmla="*/ 114 h 3064"/>
              <a:gd name="T46" fmla="*/ 1611 w 3450"/>
              <a:gd name="T47" fmla="*/ 175 h 3064"/>
              <a:gd name="T48" fmla="*/ 3276 w 3450"/>
              <a:gd name="T49" fmla="*/ 463 h 3064"/>
              <a:gd name="T50" fmla="*/ 3337 w 3450"/>
              <a:gd name="T51" fmla="*/ 473 h 3064"/>
              <a:gd name="T52" fmla="*/ 3388 w 3450"/>
              <a:gd name="T53" fmla="*/ 504 h 3064"/>
              <a:gd name="T54" fmla="*/ 3426 w 3450"/>
              <a:gd name="T55" fmla="*/ 549 h 3064"/>
              <a:gd name="T56" fmla="*/ 3447 w 3450"/>
              <a:gd name="T57" fmla="*/ 606 h 3064"/>
              <a:gd name="T58" fmla="*/ 3450 w 3450"/>
              <a:gd name="T59" fmla="*/ 2890 h 3064"/>
              <a:gd name="T60" fmla="*/ 3440 w 3450"/>
              <a:gd name="T61" fmla="*/ 2951 h 3064"/>
              <a:gd name="T62" fmla="*/ 3409 w 3450"/>
              <a:gd name="T63" fmla="*/ 3002 h 3064"/>
              <a:gd name="T64" fmla="*/ 3364 w 3450"/>
              <a:gd name="T65" fmla="*/ 3040 h 3064"/>
              <a:gd name="T66" fmla="*/ 3308 w 3450"/>
              <a:gd name="T67" fmla="*/ 3061 h 3064"/>
              <a:gd name="T68" fmla="*/ 174 w 3450"/>
              <a:gd name="T69" fmla="*/ 3064 h 3064"/>
              <a:gd name="T70" fmla="*/ 113 w 3450"/>
              <a:gd name="T71" fmla="*/ 3053 h 3064"/>
              <a:gd name="T72" fmla="*/ 62 w 3450"/>
              <a:gd name="T73" fmla="*/ 3023 h 3064"/>
              <a:gd name="T74" fmla="*/ 24 w 3450"/>
              <a:gd name="T75" fmla="*/ 2977 h 3064"/>
              <a:gd name="T76" fmla="*/ 3 w 3450"/>
              <a:gd name="T77" fmla="*/ 2920 h 3064"/>
              <a:gd name="T78" fmla="*/ 0 w 3450"/>
              <a:gd name="T79" fmla="*/ 175 h 3064"/>
              <a:gd name="T80" fmla="*/ 10 w 3450"/>
              <a:gd name="T81" fmla="*/ 114 h 3064"/>
              <a:gd name="T82" fmla="*/ 41 w 3450"/>
              <a:gd name="T83" fmla="*/ 62 h 3064"/>
              <a:gd name="T84" fmla="*/ 86 w 3450"/>
              <a:gd name="T85" fmla="*/ 23 h 3064"/>
              <a:gd name="T86" fmla="*/ 142 w 3450"/>
              <a:gd name="T87" fmla="*/ 2 h 3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450" h="3064">
                <a:moveTo>
                  <a:pt x="115" y="1099"/>
                </a:moveTo>
                <a:lnTo>
                  <a:pt x="115" y="2890"/>
                </a:lnTo>
                <a:lnTo>
                  <a:pt x="118" y="2908"/>
                </a:lnTo>
                <a:lnTo>
                  <a:pt x="127" y="2925"/>
                </a:lnTo>
                <a:lnTo>
                  <a:pt x="139" y="2937"/>
                </a:lnTo>
                <a:lnTo>
                  <a:pt x="155" y="2946"/>
                </a:lnTo>
                <a:lnTo>
                  <a:pt x="174" y="2949"/>
                </a:lnTo>
                <a:lnTo>
                  <a:pt x="3276" y="2949"/>
                </a:lnTo>
                <a:lnTo>
                  <a:pt x="3295" y="2946"/>
                </a:lnTo>
                <a:lnTo>
                  <a:pt x="3311" y="2937"/>
                </a:lnTo>
                <a:lnTo>
                  <a:pt x="3324" y="2925"/>
                </a:lnTo>
                <a:lnTo>
                  <a:pt x="3332" y="2908"/>
                </a:lnTo>
                <a:lnTo>
                  <a:pt x="3335" y="2890"/>
                </a:lnTo>
                <a:lnTo>
                  <a:pt x="3335" y="1099"/>
                </a:lnTo>
                <a:lnTo>
                  <a:pt x="115" y="1099"/>
                </a:lnTo>
                <a:close/>
                <a:moveTo>
                  <a:pt x="174" y="116"/>
                </a:moveTo>
                <a:lnTo>
                  <a:pt x="155" y="119"/>
                </a:lnTo>
                <a:lnTo>
                  <a:pt x="139" y="127"/>
                </a:lnTo>
                <a:lnTo>
                  <a:pt x="127" y="140"/>
                </a:lnTo>
                <a:lnTo>
                  <a:pt x="118" y="156"/>
                </a:lnTo>
                <a:lnTo>
                  <a:pt x="115" y="175"/>
                </a:lnTo>
                <a:lnTo>
                  <a:pt x="115" y="983"/>
                </a:lnTo>
                <a:lnTo>
                  <a:pt x="3335" y="983"/>
                </a:lnTo>
                <a:lnTo>
                  <a:pt x="3335" y="637"/>
                </a:lnTo>
                <a:lnTo>
                  <a:pt x="3332" y="618"/>
                </a:lnTo>
                <a:lnTo>
                  <a:pt x="3324" y="602"/>
                </a:lnTo>
                <a:lnTo>
                  <a:pt x="3311" y="590"/>
                </a:lnTo>
                <a:lnTo>
                  <a:pt x="3295" y="581"/>
                </a:lnTo>
                <a:lnTo>
                  <a:pt x="3276" y="578"/>
                </a:lnTo>
                <a:lnTo>
                  <a:pt x="1496" y="578"/>
                </a:lnTo>
                <a:lnTo>
                  <a:pt x="1496" y="175"/>
                </a:lnTo>
                <a:lnTo>
                  <a:pt x="1493" y="156"/>
                </a:lnTo>
                <a:lnTo>
                  <a:pt x="1485" y="140"/>
                </a:lnTo>
                <a:lnTo>
                  <a:pt x="1472" y="127"/>
                </a:lnTo>
                <a:lnTo>
                  <a:pt x="1456" y="119"/>
                </a:lnTo>
                <a:lnTo>
                  <a:pt x="1438" y="116"/>
                </a:lnTo>
                <a:lnTo>
                  <a:pt x="174" y="116"/>
                </a:lnTo>
                <a:close/>
                <a:moveTo>
                  <a:pt x="174" y="0"/>
                </a:moveTo>
                <a:lnTo>
                  <a:pt x="1438" y="0"/>
                </a:lnTo>
                <a:lnTo>
                  <a:pt x="1469" y="2"/>
                </a:lnTo>
                <a:lnTo>
                  <a:pt x="1498" y="11"/>
                </a:lnTo>
                <a:lnTo>
                  <a:pt x="1525" y="23"/>
                </a:lnTo>
                <a:lnTo>
                  <a:pt x="1549" y="41"/>
                </a:lnTo>
                <a:lnTo>
                  <a:pt x="1570" y="62"/>
                </a:lnTo>
                <a:lnTo>
                  <a:pt x="1587" y="86"/>
                </a:lnTo>
                <a:lnTo>
                  <a:pt x="1601" y="114"/>
                </a:lnTo>
                <a:lnTo>
                  <a:pt x="1608" y="143"/>
                </a:lnTo>
                <a:lnTo>
                  <a:pt x="1611" y="175"/>
                </a:lnTo>
                <a:lnTo>
                  <a:pt x="1611" y="463"/>
                </a:lnTo>
                <a:lnTo>
                  <a:pt x="3276" y="463"/>
                </a:lnTo>
                <a:lnTo>
                  <a:pt x="3308" y="465"/>
                </a:lnTo>
                <a:lnTo>
                  <a:pt x="3337" y="473"/>
                </a:lnTo>
                <a:lnTo>
                  <a:pt x="3364" y="486"/>
                </a:lnTo>
                <a:lnTo>
                  <a:pt x="3388" y="504"/>
                </a:lnTo>
                <a:lnTo>
                  <a:pt x="3409" y="525"/>
                </a:lnTo>
                <a:lnTo>
                  <a:pt x="3426" y="549"/>
                </a:lnTo>
                <a:lnTo>
                  <a:pt x="3440" y="576"/>
                </a:lnTo>
                <a:lnTo>
                  <a:pt x="3447" y="606"/>
                </a:lnTo>
                <a:lnTo>
                  <a:pt x="3450" y="637"/>
                </a:lnTo>
                <a:lnTo>
                  <a:pt x="3450" y="2890"/>
                </a:lnTo>
                <a:lnTo>
                  <a:pt x="3447" y="2920"/>
                </a:lnTo>
                <a:lnTo>
                  <a:pt x="3440" y="2951"/>
                </a:lnTo>
                <a:lnTo>
                  <a:pt x="3426" y="2977"/>
                </a:lnTo>
                <a:lnTo>
                  <a:pt x="3409" y="3002"/>
                </a:lnTo>
                <a:lnTo>
                  <a:pt x="3388" y="3023"/>
                </a:lnTo>
                <a:lnTo>
                  <a:pt x="3364" y="3040"/>
                </a:lnTo>
                <a:lnTo>
                  <a:pt x="3337" y="3053"/>
                </a:lnTo>
                <a:lnTo>
                  <a:pt x="3308" y="3061"/>
                </a:lnTo>
                <a:lnTo>
                  <a:pt x="3276" y="3064"/>
                </a:lnTo>
                <a:lnTo>
                  <a:pt x="174" y="3064"/>
                </a:lnTo>
                <a:lnTo>
                  <a:pt x="142" y="3061"/>
                </a:lnTo>
                <a:lnTo>
                  <a:pt x="113" y="3053"/>
                </a:lnTo>
                <a:lnTo>
                  <a:pt x="86" y="3040"/>
                </a:lnTo>
                <a:lnTo>
                  <a:pt x="62" y="3023"/>
                </a:lnTo>
                <a:lnTo>
                  <a:pt x="41" y="3002"/>
                </a:lnTo>
                <a:lnTo>
                  <a:pt x="24" y="2977"/>
                </a:lnTo>
                <a:lnTo>
                  <a:pt x="10" y="2951"/>
                </a:lnTo>
                <a:lnTo>
                  <a:pt x="3" y="2920"/>
                </a:lnTo>
                <a:lnTo>
                  <a:pt x="0" y="2890"/>
                </a:lnTo>
                <a:lnTo>
                  <a:pt x="0" y="175"/>
                </a:lnTo>
                <a:lnTo>
                  <a:pt x="3" y="143"/>
                </a:lnTo>
                <a:lnTo>
                  <a:pt x="10" y="114"/>
                </a:lnTo>
                <a:lnTo>
                  <a:pt x="24" y="86"/>
                </a:lnTo>
                <a:lnTo>
                  <a:pt x="41" y="62"/>
                </a:lnTo>
                <a:lnTo>
                  <a:pt x="62" y="41"/>
                </a:lnTo>
                <a:lnTo>
                  <a:pt x="86" y="23"/>
                </a:lnTo>
                <a:lnTo>
                  <a:pt x="113" y="11"/>
                </a:lnTo>
                <a:lnTo>
                  <a:pt x="142" y="2"/>
                </a:lnTo>
                <a:lnTo>
                  <a:pt x="17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60" name="Freeform 733"/>
          <p:cNvSpPr>
            <a:spLocks noEditPoints="1"/>
          </p:cNvSpPr>
          <p:nvPr/>
        </p:nvSpPr>
        <p:spPr bwMode="auto">
          <a:xfrm>
            <a:off x="1608601" y="5800367"/>
            <a:ext cx="546100" cy="509588"/>
          </a:xfrm>
          <a:custGeom>
            <a:avLst/>
            <a:gdLst>
              <a:gd name="T0" fmla="*/ 392 w 3445"/>
              <a:gd name="T1" fmla="*/ 3089 h 3204"/>
              <a:gd name="T2" fmla="*/ 3324 w 3445"/>
              <a:gd name="T3" fmla="*/ 1316 h 3204"/>
              <a:gd name="T4" fmla="*/ 573 w 3445"/>
              <a:gd name="T5" fmla="*/ 915 h 3204"/>
              <a:gd name="T6" fmla="*/ 2873 w 3445"/>
              <a:gd name="T7" fmla="*/ 1201 h 3204"/>
              <a:gd name="T8" fmla="*/ 573 w 3445"/>
              <a:gd name="T9" fmla="*/ 915 h 3204"/>
              <a:gd name="T10" fmla="*/ 343 w 3445"/>
              <a:gd name="T11" fmla="*/ 1201 h 3204"/>
              <a:gd name="T12" fmla="*/ 457 w 3445"/>
              <a:gd name="T13" fmla="*/ 800 h 3204"/>
              <a:gd name="T14" fmla="*/ 2988 w 3445"/>
              <a:gd name="T15" fmla="*/ 1201 h 3204"/>
              <a:gd name="T16" fmla="*/ 3103 w 3445"/>
              <a:gd name="T17" fmla="*/ 400 h 3204"/>
              <a:gd name="T18" fmla="*/ 1325 w 3445"/>
              <a:gd name="T19" fmla="*/ 398 h 3204"/>
              <a:gd name="T20" fmla="*/ 1286 w 3445"/>
              <a:gd name="T21" fmla="*/ 381 h 3204"/>
              <a:gd name="T22" fmla="*/ 1258 w 3445"/>
              <a:gd name="T23" fmla="*/ 350 h 3204"/>
              <a:gd name="T24" fmla="*/ 343 w 3445"/>
              <a:gd name="T25" fmla="*/ 114 h 3204"/>
              <a:gd name="T26" fmla="*/ 1123 w 3445"/>
              <a:gd name="T27" fmla="*/ 0 h 3204"/>
              <a:gd name="T28" fmla="*/ 1164 w 3445"/>
              <a:gd name="T29" fmla="*/ 8 h 3204"/>
              <a:gd name="T30" fmla="*/ 1197 w 3445"/>
              <a:gd name="T31" fmla="*/ 32 h 3204"/>
              <a:gd name="T32" fmla="*/ 1353 w 3445"/>
              <a:gd name="T33" fmla="*/ 285 h 3204"/>
              <a:gd name="T34" fmla="*/ 3140 w 3445"/>
              <a:gd name="T35" fmla="*/ 288 h 3204"/>
              <a:gd name="T36" fmla="*/ 3179 w 3445"/>
              <a:gd name="T37" fmla="*/ 308 h 3204"/>
              <a:gd name="T38" fmla="*/ 3207 w 3445"/>
              <a:gd name="T39" fmla="*/ 342 h 3204"/>
              <a:gd name="T40" fmla="*/ 3218 w 3445"/>
              <a:gd name="T41" fmla="*/ 387 h 3204"/>
              <a:gd name="T42" fmla="*/ 3372 w 3445"/>
              <a:gd name="T43" fmla="*/ 1201 h 3204"/>
              <a:gd name="T44" fmla="*/ 3403 w 3445"/>
              <a:gd name="T45" fmla="*/ 1208 h 3204"/>
              <a:gd name="T46" fmla="*/ 3427 w 3445"/>
              <a:gd name="T47" fmla="*/ 1226 h 3204"/>
              <a:gd name="T48" fmla="*/ 3442 w 3445"/>
              <a:gd name="T49" fmla="*/ 1253 h 3204"/>
              <a:gd name="T50" fmla="*/ 3444 w 3445"/>
              <a:gd name="T51" fmla="*/ 1285 h 3204"/>
              <a:gd name="T52" fmla="*/ 3156 w 3445"/>
              <a:gd name="T53" fmla="*/ 3158 h 3204"/>
              <a:gd name="T54" fmla="*/ 3136 w 3445"/>
              <a:gd name="T55" fmla="*/ 3187 h 3204"/>
              <a:gd name="T56" fmla="*/ 3107 w 3445"/>
              <a:gd name="T57" fmla="*/ 3202 h 3204"/>
              <a:gd name="T58" fmla="*/ 355 w 3445"/>
              <a:gd name="T59" fmla="*/ 3204 h 3204"/>
              <a:gd name="T60" fmla="*/ 317 w 3445"/>
              <a:gd name="T61" fmla="*/ 3193 h 3204"/>
              <a:gd name="T62" fmla="*/ 290 w 3445"/>
              <a:gd name="T63" fmla="*/ 3163 h 3204"/>
              <a:gd name="T64" fmla="*/ 1 w 3445"/>
              <a:gd name="T65" fmla="*/ 1285 h 3204"/>
              <a:gd name="T66" fmla="*/ 3 w 3445"/>
              <a:gd name="T67" fmla="*/ 1253 h 3204"/>
              <a:gd name="T68" fmla="*/ 18 w 3445"/>
              <a:gd name="T69" fmla="*/ 1226 h 3204"/>
              <a:gd name="T70" fmla="*/ 43 w 3445"/>
              <a:gd name="T71" fmla="*/ 1208 h 3204"/>
              <a:gd name="T72" fmla="*/ 73 w 3445"/>
              <a:gd name="T73" fmla="*/ 1201 h 3204"/>
              <a:gd name="T74" fmla="*/ 228 w 3445"/>
              <a:gd name="T75" fmla="*/ 100 h 3204"/>
              <a:gd name="T76" fmla="*/ 237 w 3445"/>
              <a:gd name="T77" fmla="*/ 56 h 3204"/>
              <a:gd name="T78" fmla="*/ 266 w 3445"/>
              <a:gd name="T79" fmla="*/ 21 h 3204"/>
              <a:gd name="T80" fmla="*/ 305 w 3445"/>
              <a:gd name="T81" fmla="*/ 2 h 3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45" h="3204">
                <a:moveTo>
                  <a:pt x="122" y="1316"/>
                </a:moveTo>
                <a:lnTo>
                  <a:pt x="392" y="3089"/>
                </a:lnTo>
                <a:lnTo>
                  <a:pt x="3053" y="3089"/>
                </a:lnTo>
                <a:lnTo>
                  <a:pt x="3324" y="1316"/>
                </a:lnTo>
                <a:lnTo>
                  <a:pt x="122" y="1316"/>
                </a:lnTo>
                <a:close/>
                <a:moveTo>
                  <a:pt x="573" y="915"/>
                </a:moveTo>
                <a:lnTo>
                  <a:pt x="573" y="1201"/>
                </a:lnTo>
                <a:lnTo>
                  <a:pt x="2873" y="1201"/>
                </a:lnTo>
                <a:lnTo>
                  <a:pt x="2873" y="915"/>
                </a:lnTo>
                <a:lnTo>
                  <a:pt x="573" y="915"/>
                </a:lnTo>
                <a:close/>
                <a:moveTo>
                  <a:pt x="343" y="114"/>
                </a:moveTo>
                <a:lnTo>
                  <a:pt x="343" y="1201"/>
                </a:lnTo>
                <a:lnTo>
                  <a:pt x="457" y="1201"/>
                </a:lnTo>
                <a:lnTo>
                  <a:pt x="457" y="800"/>
                </a:lnTo>
                <a:lnTo>
                  <a:pt x="2988" y="800"/>
                </a:lnTo>
                <a:lnTo>
                  <a:pt x="2988" y="1201"/>
                </a:lnTo>
                <a:lnTo>
                  <a:pt x="3103" y="1201"/>
                </a:lnTo>
                <a:lnTo>
                  <a:pt x="3103" y="400"/>
                </a:lnTo>
                <a:lnTo>
                  <a:pt x="1346" y="400"/>
                </a:lnTo>
                <a:lnTo>
                  <a:pt x="1325" y="398"/>
                </a:lnTo>
                <a:lnTo>
                  <a:pt x="1305" y="391"/>
                </a:lnTo>
                <a:lnTo>
                  <a:pt x="1286" y="381"/>
                </a:lnTo>
                <a:lnTo>
                  <a:pt x="1270" y="367"/>
                </a:lnTo>
                <a:lnTo>
                  <a:pt x="1258" y="350"/>
                </a:lnTo>
                <a:lnTo>
                  <a:pt x="1114" y="114"/>
                </a:lnTo>
                <a:lnTo>
                  <a:pt x="343" y="114"/>
                </a:lnTo>
                <a:close/>
                <a:moveTo>
                  <a:pt x="329" y="0"/>
                </a:moveTo>
                <a:lnTo>
                  <a:pt x="1123" y="0"/>
                </a:lnTo>
                <a:lnTo>
                  <a:pt x="1144" y="2"/>
                </a:lnTo>
                <a:lnTo>
                  <a:pt x="1164" y="8"/>
                </a:lnTo>
                <a:lnTo>
                  <a:pt x="1181" y="17"/>
                </a:lnTo>
                <a:lnTo>
                  <a:pt x="1197" y="32"/>
                </a:lnTo>
                <a:lnTo>
                  <a:pt x="1210" y="48"/>
                </a:lnTo>
                <a:lnTo>
                  <a:pt x="1353" y="285"/>
                </a:lnTo>
                <a:lnTo>
                  <a:pt x="3115" y="285"/>
                </a:lnTo>
                <a:lnTo>
                  <a:pt x="3140" y="288"/>
                </a:lnTo>
                <a:lnTo>
                  <a:pt x="3160" y="295"/>
                </a:lnTo>
                <a:lnTo>
                  <a:pt x="3179" y="308"/>
                </a:lnTo>
                <a:lnTo>
                  <a:pt x="3195" y="323"/>
                </a:lnTo>
                <a:lnTo>
                  <a:pt x="3207" y="342"/>
                </a:lnTo>
                <a:lnTo>
                  <a:pt x="3215" y="363"/>
                </a:lnTo>
                <a:lnTo>
                  <a:pt x="3218" y="387"/>
                </a:lnTo>
                <a:lnTo>
                  <a:pt x="3218" y="1201"/>
                </a:lnTo>
                <a:lnTo>
                  <a:pt x="3372" y="1201"/>
                </a:lnTo>
                <a:lnTo>
                  <a:pt x="3387" y="1202"/>
                </a:lnTo>
                <a:lnTo>
                  <a:pt x="3403" y="1208"/>
                </a:lnTo>
                <a:lnTo>
                  <a:pt x="3416" y="1216"/>
                </a:lnTo>
                <a:lnTo>
                  <a:pt x="3427" y="1226"/>
                </a:lnTo>
                <a:lnTo>
                  <a:pt x="3436" y="1239"/>
                </a:lnTo>
                <a:lnTo>
                  <a:pt x="3442" y="1253"/>
                </a:lnTo>
                <a:lnTo>
                  <a:pt x="3445" y="1269"/>
                </a:lnTo>
                <a:lnTo>
                  <a:pt x="3444" y="1285"/>
                </a:lnTo>
                <a:lnTo>
                  <a:pt x="3161" y="3142"/>
                </a:lnTo>
                <a:lnTo>
                  <a:pt x="3156" y="3158"/>
                </a:lnTo>
                <a:lnTo>
                  <a:pt x="3148" y="3174"/>
                </a:lnTo>
                <a:lnTo>
                  <a:pt x="3136" y="3187"/>
                </a:lnTo>
                <a:lnTo>
                  <a:pt x="3123" y="3196"/>
                </a:lnTo>
                <a:lnTo>
                  <a:pt x="3107" y="3202"/>
                </a:lnTo>
                <a:lnTo>
                  <a:pt x="3089" y="3204"/>
                </a:lnTo>
                <a:lnTo>
                  <a:pt x="355" y="3204"/>
                </a:lnTo>
                <a:lnTo>
                  <a:pt x="335" y="3201"/>
                </a:lnTo>
                <a:lnTo>
                  <a:pt x="317" y="3193"/>
                </a:lnTo>
                <a:lnTo>
                  <a:pt x="301" y="3179"/>
                </a:lnTo>
                <a:lnTo>
                  <a:pt x="290" y="3163"/>
                </a:lnTo>
                <a:lnTo>
                  <a:pt x="283" y="3142"/>
                </a:lnTo>
                <a:lnTo>
                  <a:pt x="1" y="1285"/>
                </a:lnTo>
                <a:lnTo>
                  <a:pt x="0" y="1269"/>
                </a:lnTo>
                <a:lnTo>
                  <a:pt x="3" y="1253"/>
                </a:lnTo>
                <a:lnTo>
                  <a:pt x="8" y="1239"/>
                </a:lnTo>
                <a:lnTo>
                  <a:pt x="18" y="1226"/>
                </a:lnTo>
                <a:lnTo>
                  <a:pt x="29" y="1215"/>
                </a:lnTo>
                <a:lnTo>
                  <a:pt x="43" y="1208"/>
                </a:lnTo>
                <a:lnTo>
                  <a:pt x="58" y="1202"/>
                </a:lnTo>
                <a:lnTo>
                  <a:pt x="73" y="1201"/>
                </a:lnTo>
                <a:lnTo>
                  <a:pt x="228" y="1201"/>
                </a:lnTo>
                <a:lnTo>
                  <a:pt x="228" y="100"/>
                </a:lnTo>
                <a:lnTo>
                  <a:pt x="230" y="77"/>
                </a:lnTo>
                <a:lnTo>
                  <a:pt x="237" y="56"/>
                </a:lnTo>
                <a:lnTo>
                  <a:pt x="250" y="37"/>
                </a:lnTo>
                <a:lnTo>
                  <a:pt x="266" y="21"/>
                </a:lnTo>
                <a:lnTo>
                  <a:pt x="284" y="9"/>
                </a:lnTo>
                <a:lnTo>
                  <a:pt x="305" y="2"/>
                </a:lnTo>
                <a:lnTo>
                  <a:pt x="32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64" name="Freeform 738"/>
          <p:cNvSpPr>
            <a:spLocks noEditPoints="1"/>
          </p:cNvSpPr>
          <p:nvPr/>
        </p:nvSpPr>
        <p:spPr bwMode="auto">
          <a:xfrm>
            <a:off x="673107" y="5800367"/>
            <a:ext cx="546100" cy="509588"/>
          </a:xfrm>
          <a:custGeom>
            <a:avLst/>
            <a:gdLst>
              <a:gd name="T0" fmla="*/ 3053 w 3445"/>
              <a:gd name="T1" fmla="*/ 3089 h 3204"/>
              <a:gd name="T2" fmla="*/ 3153 w 3445"/>
              <a:gd name="T3" fmla="*/ 2430 h 3204"/>
              <a:gd name="T4" fmla="*/ 3153 w 3445"/>
              <a:gd name="T5" fmla="*/ 2430 h 3204"/>
              <a:gd name="T6" fmla="*/ 2616 w 3445"/>
              <a:gd name="T7" fmla="*/ 2803 h 3204"/>
              <a:gd name="T8" fmla="*/ 2894 w 3445"/>
              <a:gd name="T9" fmla="*/ 2230 h 3204"/>
              <a:gd name="T10" fmla="*/ 2157 w 3445"/>
              <a:gd name="T11" fmla="*/ 2803 h 3204"/>
              <a:gd name="T12" fmla="*/ 1974 w 3445"/>
              <a:gd name="T13" fmla="*/ 2230 h 3204"/>
              <a:gd name="T14" fmla="*/ 2271 w 3445"/>
              <a:gd name="T15" fmla="*/ 2230 h 3204"/>
              <a:gd name="T16" fmla="*/ 939 w 3445"/>
              <a:gd name="T17" fmla="*/ 2803 h 3204"/>
              <a:gd name="T18" fmla="*/ 1514 w 3445"/>
              <a:gd name="T19" fmla="*/ 2230 h 3204"/>
              <a:gd name="T20" fmla="*/ 776 w 3445"/>
              <a:gd name="T21" fmla="*/ 2803 h 3204"/>
              <a:gd name="T22" fmla="*/ 651 w 3445"/>
              <a:gd name="T23" fmla="*/ 2230 h 3204"/>
              <a:gd name="T24" fmla="*/ 891 w 3445"/>
              <a:gd name="T25" fmla="*/ 2230 h 3204"/>
              <a:gd name="T26" fmla="*/ 270 w 3445"/>
              <a:gd name="T27" fmla="*/ 2282 h 3204"/>
              <a:gd name="T28" fmla="*/ 261 w 3445"/>
              <a:gd name="T29" fmla="*/ 2230 h 3204"/>
              <a:gd name="T30" fmla="*/ 3201 w 3445"/>
              <a:gd name="T31" fmla="*/ 2117 h 3204"/>
              <a:gd name="T32" fmla="*/ 518 w 3445"/>
              <a:gd name="T33" fmla="*/ 1086 h 3204"/>
              <a:gd name="T34" fmla="*/ 2933 w 3445"/>
              <a:gd name="T35" fmla="*/ 1086 h 3204"/>
              <a:gd name="T36" fmla="*/ 575 w 3445"/>
              <a:gd name="T37" fmla="*/ 972 h 3204"/>
              <a:gd name="T38" fmla="*/ 575 w 3445"/>
              <a:gd name="T39" fmla="*/ 915 h 3204"/>
              <a:gd name="T40" fmla="*/ 2818 w 3445"/>
              <a:gd name="T41" fmla="*/ 800 h 3204"/>
              <a:gd name="T42" fmla="*/ 345 w 3445"/>
              <a:gd name="T43" fmla="*/ 114 h 3204"/>
              <a:gd name="T44" fmla="*/ 403 w 3445"/>
              <a:gd name="T45" fmla="*/ 972 h 3204"/>
              <a:gd name="T46" fmla="*/ 518 w 3445"/>
              <a:gd name="T47" fmla="*/ 800 h 3204"/>
              <a:gd name="T48" fmla="*/ 2933 w 3445"/>
              <a:gd name="T49" fmla="*/ 800 h 3204"/>
              <a:gd name="T50" fmla="*/ 3048 w 3445"/>
              <a:gd name="T51" fmla="*/ 972 h 3204"/>
              <a:gd name="T52" fmla="*/ 3105 w 3445"/>
              <a:gd name="T53" fmla="*/ 400 h 3204"/>
              <a:gd name="T54" fmla="*/ 1307 w 3445"/>
              <a:gd name="T55" fmla="*/ 391 h 3204"/>
              <a:gd name="T56" fmla="*/ 1261 w 3445"/>
              <a:gd name="T57" fmla="*/ 350 h 3204"/>
              <a:gd name="T58" fmla="*/ 331 w 3445"/>
              <a:gd name="T59" fmla="*/ 0 h 3204"/>
              <a:gd name="T60" fmla="*/ 1166 w 3445"/>
              <a:gd name="T61" fmla="*/ 8 h 3204"/>
              <a:gd name="T62" fmla="*/ 1212 w 3445"/>
              <a:gd name="T63" fmla="*/ 48 h 3204"/>
              <a:gd name="T64" fmla="*/ 3142 w 3445"/>
              <a:gd name="T65" fmla="*/ 288 h 3204"/>
              <a:gd name="T66" fmla="*/ 3198 w 3445"/>
              <a:gd name="T67" fmla="*/ 323 h 3204"/>
              <a:gd name="T68" fmla="*/ 3220 w 3445"/>
              <a:gd name="T69" fmla="*/ 387 h 3204"/>
              <a:gd name="T70" fmla="*/ 3387 w 3445"/>
              <a:gd name="T71" fmla="*/ 1202 h 3204"/>
              <a:gd name="T72" fmla="*/ 3427 w 3445"/>
              <a:gd name="T73" fmla="*/ 1226 h 3204"/>
              <a:gd name="T74" fmla="*/ 3445 w 3445"/>
              <a:gd name="T75" fmla="*/ 1269 h 3204"/>
              <a:gd name="T76" fmla="*/ 3196 w 3445"/>
              <a:gd name="T77" fmla="*/ 2918 h 3204"/>
              <a:gd name="T78" fmla="*/ 3156 w 3445"/>
              <a:gd name="T79" fmla="*/ 3158 h 3204"/>
              <a:gd name="T80" fmla="*/ 3123 w 3445"/>
              <a:gd name="T81" fmla="*/ 3196 h 3204"/>
              <a:gd name="T82" fmla="*/ 357 w 3445"/>
              <a:gd name="T83" fmla="*/ 3204 h 3204"/>
              <a:gd name="T84" fmla="*/ 301 w 3445"/>
              <a:gd name="T85" fmla="*/ 3179 h 3204"/>
              <a:gd name="T86" fmla="*/ 250 w 3445"/>
              <a:gd name="T87" fmla="*/ 2918 h 3204"/>
              <a:gd name="T88" fmla="*/ 0 w 3445"/>
              <a:gd name="T89" fmla="*/ 1269 h 3204"/>
              <a:gd name="T90" fmla="*/ 18 w 3445"/>
              <a:gd name="T91" fmla="*/ 1226 h 3204"/>
              <a:gd name="T92" fmla="*/ 58 w 3445"/>
              <a:gd name="T93" fmla="*/ 1202 h 3204"/>
              <a:gd name="T94" fmla="*/ 230 w 3445"/>
              <a:gd name="T95" fmla="*/ 100 h 3204"/>
              <a:gd name="T96" fmla="*/ 252 w 3445"/>
              <a:gd name="T97" fmla="*/ 37 h 3204"/>
              <a:gd name="T98" fmla="*/ 308 w 3445"/>
              <a:gd name="T99" fmla="*/ 2 h 3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445" h="3204">
                <a:moveTo>
                  <a:pt x="366" y="2918"/>
                </a:moveTo>
                <a:lnTo>
                  <a:pt x="392" y="3089"/>
                </a:lnTo>
                <a:lnTo>
                  <a:pt x="3053" y="3089"/>
                </a:lnTo>
                <a:lnTo>
                  <a:pt x="3079" y="2918"/>
                </a:lnTo>
                <a:lnTo>
                  <a:pt x="366" y="2918"/>
                </a:lnTo>
                <a:close/>
                <a:moveTo>
                  <a:pt x="3153" y="2430"/>
                </a:moveTo>
                <a:lnTo>
                  <a:pt x="2779" y="2803"/>
                </a:lnTo>
                <a:lnTo>
                  <a:pt x="3097" y="2803"/>
                </a:lnTo>
                <a:lnTo>
                  <a:pt x="3153" y="2430"/>
                </a:lnTo>
                <a:close/>
                <a:moveTo>
                  <a:pt x="2894" y="2230"/>
                </a:moveTo>
                <a:lnTo>
                  <a:pt x="2319" y="2803"/>
                </a:lnTo>
                <a:lnTo>
                  <a:pt x="2616" y="2803"/>
                </a:lnTo>
                <a:lnTo>
                  <a:pt x="3182" y="2240"/>
                </a:lnTo>
                <a:lnTo>
                  <a:pt x="3183" y="2230"/>
                </a:lnTo>
                <a:lnTo>
                  <a:pt x="2894" y="2230"/>
                </a:lnTo>
                <a:close/>
                <a:moveTo>
                  <a:pt x="2434" y="2230"/>
                </a:moveTo>
                <a:lnTo>
                  <a:pt x="1859" y="2803"/>
                </a:lnTo>
                <a:lnTo>
                  <a:pt x="2157" y="2803"/>
                </a:lnTo>
                <a:lnTo>
                  <a:pt x="2732" y="2230"/>
                </a:lnTo>
                <a:lnTo>
                  <a:pt x="2434" y="2230"/>
                </a:lnTo>
                <a:close/>
                <a:moveTo>
                  <a:pt x="1974" y="2230"/>
                </a:moveTo>
                <a:lnTo>
                  <a:pt x="1399" y="2803"/>
                </a:lnTo>
                <a:lnTo>
                  <a:pt x="1696" y="2803"/>
                </a:lnTo>
                <a:lnTo>
                  <a:pt x="2271" y="2230"/>
                </a:lnTo>
                <a:lnTo>
                  <a:pt x="1974" y="2230"/>
                </a:lnTo>
                <a:close/>
                <a:moveTo>
                  <a:pt x="1514" y="2230"/>
                </a:moveTo>
                <a:lnTo>
                  <a:pt x="939" y="2803"/>
                </a:lnTo>
                <a:lnTo>
                  <a:pt x="1236" y="2803"/>
                </a:lnTo>
                <a:lnTo>
                  <a:pt x="1811" y="2230"/>
                </a:lnTo>
                <a:lnTo>
                  <a:pt x="1514" y="2230"/>
                </a:lnTo>
                <a:close/>
                <a:moveTo>
                  <a:pt x="1054" y="2230"/>
                </a:moveTo>
                <a:lnTo>
                  <a:pt x="479" y="2803"/>
                </a:lnTo>
                <a:lnTo>
                  <a:pt x="776" y="2803"/>
                </a:lnTo>
                <a:lnTo>
                  <a:pt x="1351" y="2230"/>
                </a:lnTo>
                <a:lnTo>
                  <a:pt x="1054" y="2230"/>
                </a:lnTo>
                <a:close/>
                <a:moveTo>
                  <a:pt x="651" y="2230"/>
                </a:moveTo>
                <a:lnTo>
                  <a:pt x="313" y="2567"/>
                </a:lnTo>
                <a:lnTo>
                  <a:pt x="344" y="2776"/>
                </a:lnTo>
                <a:lnTo>
                  <a:pt x="891" y="2230"/>
                </a:lnTo>
                <a:lnTo>
                  <a:pt x="651" y="2230"/>
                </a:lnTo>
                <a:close/>
                <a:moveTo>
                  <a:pt x="261" y="2230"/>
                </a:moveTo>
                <a:lnTo>
                  <a:pt x="270" y="2282"/>
                </a:lnTo>
                <a:lnTo>
                  <a:pt x="292" y="2427"/>
                </a:lnTo>
                <a:lnTo>
                  <a:pt x="488" y="2230"/>
                </a:lnTo>
                <a:lnTo>
                  <a:pt x="261" y="2230"/>
                </a:lnTo>
                <a:close/>
                <a:moveTo>
                  <a:pt x="122" y="1315"/>
                </a:moveTo>
                <a:lnTo>
                  <a:pt x="244" y="2117"/>
                </a:lnTo>
                <a:lnTo>
                  <a:pt x="3201" y="2117"/>
                </a:lnTo>
                <a:lnTo>
                  <a:pt x="3324" y="1315"/>
                </a:lnTo>
                <a:lnTo>
                  <a:pt x="122" y="1315"/>
                </a:lnTo>
                <a:close/>
                <a:moveTo>
                  <a:pt x="518" y="1086"/>
                </a:moveTo>
                <a:lnTo>
                  <a:pt x="518" y="1201"/>
                </a:lnTo>
                <a:lnTo>
                  <a:pt x="2933" y="1201"/>
                </a:lnTo>
                <a:lnTo>
                  <a:pt x="2933" y="1086"/>
                </a:lnTo>
                <a:lnTo>
                  <a:pt x="518" y="1086"/>
                </a:lnTo>
                <a:close/>
                <a:moveTo>
                  <a:pt x="575" y="915"/>
                </a:moveTo>
                <a:lnTo>
                  <a:pt x="575" y="972"/>
                </a:lnTo>
                <a:lnTo>
                  <a:pt x="2875" y="972"/>
                </a:lnTo>
                <a:lnTo>
                  <a:pt x="2875" y="915"/>
                </a:lnTo>
                <a:lnTo>
                  <a:pt x="575" y="915"/>
                </a:lnTo>
                <a:close/>
                <a:moveTo>
                  <a:pt x="633" y="742"/>
                </a:moveTo>
                <a:lnTo>
                  <a:pt x="633" y="800"/>
                </a:lnTo>
                <a:lnTo>
                  <a:pt x="2818" y="800"/>
                </a:lnTo>
                <a:lnTo>
                  <a:pt x="2818" y="742"/>
                </a:lnTo>
                <a:lnTo>
                  <a:pt x="633" y="742"/>
                </a:lnTo>
                <a:close/>
                <a:moveTo>
                  <a:pt x="345" y="114"/>
                </a:moveTo>
                <a:lnTo>
                  <a:pt x="345" y="1201"/>
                </a:lnTo>
                <a:lnTo>
                  <a:pt x="403" y="1201"/>
                </a:lnTo>
                <a:lnTo>
                  <a:pt x="403" y="972"/>
                </a:lnTo>
                <a:lnTo>
                  <a:pt x="460" y="972"/>
                </a:lnTo>
                <a:lnTo>
                  <a:pt x="460" y="800"/>
                </a:lnTo>
                <a:lnTo>
                  <a:pt x="518" y="800"/>
                </a:lnTo>
                <a:lnTo>
                  <a:pt x="518" y="629"/>
                </a:lnTo>
                <a:lnTo>
                  <a:pt x="2933" y="629"/>
                </a:lnTo>
                <a:lnTo>
                  <a:pt x="2933" y="800"/>
                </a:lnTo>
                <a:lnTo>
                  <a:pt x="2990" y="800"/>
                </a:lnTo>
                <a:lnTo>
                  <a:pt x="2990" y="972"/>
                </a:lnTo>
                <a:lnTo>
                  <a:pt x="3048" y="972"/>
                </a:lnTo>
                <a:lnTo>
                  <a:pt x="3048" y="1201"/>
                </a:lnTo>
                <a:lnTo>
                  <a:pt x="3105" y="1201"/>
                </a:lnTo>
                <a:lnTo>
                  <a:pt x="3105" y="400"/>
                </a:lnTo>
                <a:lnTo>
                  <a:pt x="1348" y="400"/>
                </a:lnTo>
                <a:lnTo>
                  <a:pt x="1327" y="398"/>
                </a:lnTo>
                <a:lnTo>
                  <a:pt x="1307" y="391"/>
                </a:lnTo>
                <a:lnTo>
                  <a:pt x="1289" y="381"/>
                </a:lnTo>
                <a:lnTo>
                  <a:pt x="1273" y="367"/>
                </a:lnTo>
                <a:lnTo>
                  <a:pt x="1261" y="350"/>
                </a:lnTo>
                <a:lnTo>
                  <a:pt x="1118" y="114"/>
                </a:lnTo>
                <a:lnTo>
                  <a:pt x="345" y="114"/>
                </a:lnTo>
                <a:close/>
                <a:moveTo>
                  <a:pt x="331" y="0"/>
                </a:moveTo>
                <a:lnTo>
                  <a:pt x="1125" y="0"/>
                </a:lnTo>
                <a:lnTo>
                  <a:pt x="1146" y="2"/>
                </a:lnTo>
                <a:lnTo>
                  <a:pt x="1166" y="8"/>
                </a:lnTo>
                <a:lnTo>
                  <a:pt x="1183" y="17"/>
                </a:lnTo>
                <a:lnTo>
                  <a:pt x="1199" y="32"/>
                </a:lnTo>
                <a:lnTo>
                  <a:pt x="1212" y="48"/>
                </a:lnTo>
                <a:lnTo>
                  <a:pt x="1355" y="285"/>
                </a:lnTo>
                <a:lnTo>
                  <a:pt x="3119" y="285"/>
                </a:lnTo>
                <a:lnTo>
                  <a:pt x="3142" y="288"/>
                </a:lnTo>
                <a:lnTo>
                  <a:pt x="3163" y="295"/>
                </a:lnTo>
                <a:lnTo>
                  <a:pt x="3182" y="308"/>
                </a:lnTo>
                <a:lnTo>
                  <a:pt x="3198" y="323"/>
                </a:lnTo>
                <a:lnTo>
                  <a:pt x="3210" y="342"/>
                </a:lnTo>
                <a:lnTo>
                  <a:pt x="3217" y="363"/>
                </a:lnTo>
                <a:lnTo>
                  <a:pt x="3220" y="387"/>
                </a:lnTo>
                <a:lnTo>
                  <a:pt x="3220" y="1201"/>
                </a:lnTo>
                <a:lnTo>
                  <a:pt x="3372" y="1201"/>
                </a:lnTo>
                <a:lnTo>
                  <a:pt x="3387" y="1202"/>
                </a:lnTo>
                <a:lnTo>
                  <a:pt x="3402" y="1208"/>
                </a:lnTo>
                <a:lnTo>
                  <a:pt x="3416" y="1215"/>
                </a:lnTo>
                <a:lnTo>
                  <a:pt x="3427" y="1226"/>
                </a:lnTo>
                <a:lnTo>
                  <a:pt x="3436" y="1239"/>
                </a:lnTo>
                <a:lnTo>
                  <a:pt x="3442" y="1253"/>
                </a:lnTo>
                <a:lnTo>
                  <a:pt x="3445" y="1269"/>
                </a:lnTo>
                <a:lnTo>
                  <a:pt x="3444" y="1285"/>
                </a:lnTo>
                <a:lnTo>
                  <a:pt x="3317" y="2117"/>
                </a:lnTo>
                <a:lnTo>
                  <a:pt x="3196" y="2918"/>
                </a:lnTo>
                <a:lnTo>
                  <a:pt x="3195" y="2918"/>
                </a:lnTo>
                <a:lnTo>
                  <a:pt x="3161" y="3142"/>
                </a:lnTo>
                <a:lnTo>
                  <a:pt x="3156" y="3158"/>
                </a:lnTo>
                <a:lnTo>
                  <a:pt x="3148" y="3174"/>
                </a:lnTo>
                <a:lnTo>
                  <a:pt x="3136" y="3187"/>
                </a:lnTo>
                <a:lnTo>
                  <a:pt x="3123" y="3196"/>
                </a:lnTo>
                <a:lnTo>
                  <a:pt x="3107" y="3202"/>
                </a:lnTo>
                <a:lnTo>
                  <a:pt x="3089" y="3204"/>
                </a:lnTo>
                <a:lnTo>
                  <a:pt x="357" y="3204"/>
                </a:lnTo>
                <a:lnTo>
                  <a:pt x="335" y="3201"/>
                </a:lnTo>
                <a:lnTo>
                  <a:pt x="317" y="3193"/>
                </a:lnTo>
                <a:lnTo>
                  <a:pt x="301" y="3179"/>
                </a:lnTo>
                <a:lnTo>
                  <a:pt x="290" y="3163"/>
                </a:lnTo>
                <a:lnTo>
                  <a:pt x="283" y="3142"/>
                </a:lnTo>
                <a:lnTo>
                  <a:pt x="250" y="2918"/>
                </a:lnTo>
                <a:lnTo>
                  <a:pt x="128" y="2117"/>
                </a:lnTo>
                <a:lnTo>
                  <a:pt x="1" y="1285"/>
                </a:lnTo>
                <a:lnTo>
                  <a:pt x="0" y="1269"/>
                </a:lnTo>
                <a:lnTo>
                  <a:pt x="3" y="1253"/>
                </a:lnTo>
                <a:lnTo>
                  <a:pt x="8" y="1239"/>
                </a:lnTo>
                <a:lnTo>
                  <a:pt x="18" y="1226"/>
                </a:lnTo>
                <a:lnTo>
                  <a:pt x="29" y="1215"/>
                </a:lnTo>
                <a:lnTo>
                  <a:pt x="43" y="1208"/>
                </a:lnTo>
                <a:lnTo>
                  <a:pt x="58" y="1202"/>
                </a:lnTo>
                <a:lnTo>
                  <a:pt x="73" y="1201"/>
                </a:lnTo>
                <a:lnTo>
                  <a:pt x="230" y="1201"/>
                </a:lnTo>
                <a:lnTo>
                  <a:pt x="230" y="100"/>
                </a:lnTo>
                <a:lnTo>
                  <a:pt x="233" y="77"/>
                </a:lnTo>
                <a:lnTo>
                  <a:pt x="240" y="56"/>
                </a:lnTo>
                <a:lnTo>
                  <a:pt x="252" y="37"/>
                </a:lnTo>
                <a:lnTo>
                  <a:pt x="268" y="21"/>
                </a:lnTo>
                <a:lnTo>
                  <a:pt x="288" y="9"/>
                </a:lnTo>
                <a:lnTo>
                  <a:pt x="308" y="2"/>
                </a:lnTo>
                <a:lnTo>
                  <a:pt x="33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56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Essential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Essential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04" name="Group 103"/>
          <p:cNvGrpSpPr/>
          <p:nvPr/>
        </p:nvGrpSpPr>
        <p:grpSpPr>
          <a:xfrm>
            <a:off x="11081021" y="1916283"/>
            <a:ext cx="311150" cy="555625"/>
            <a:chOff x="11075988" y="1916113"/>
            <a:chExt cx="311150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" name="Freeform 6"/>
            <p:cNvSpPr>
              <a:spLocks noEditPoints="1"/>
            </p:cNvSpPr>
            <p:nvPr/>
          </p:nvSpPr>
          <p:spPr bwMode="auto">
            <a:xfrm>
              <a:off x="11075988" y="1916113"/>
              <a:ext cx="311150" cy="555625"/>
            </a:xfrm>
            <a:custGeom>
              <a:avLst/>
              <a:gdLst>
                <a:gd name="T0" fmla="*/ 116 w 1962"/>
                <a:gd name="T1" fmla="*/ 3243 h 3500"/>
                <a:gd name="T2" fmla="*/ 127 w 1962"/>
                <a:gd name="T3" fmla="*/ 3297 h 3500"/>
                <a:gd name="T4" fmla="*/ 156 w 1962"/>
                <a:gd name="T5" fmla="*/ 3342 h 3500"/>
                <a:gd name="T6" fmla="*/ 200 w 1962"/>
                <a:gd name="T7" fmla="*/ 3372 h 3500"/>
                <a:gd name="T8" fmla="*/ 255 w 1962"/>
                <a:gd name="T9" fmla="*/ 3383 h 3500"/>
                <a:gd name="T10" fmla="*/ 1737 w 1962"/>
                <a:gd name="T11" fmla="*/ 3380 h 3500"/>
                <a:gd name="T12" fmla="*/ 1786 w 1962"/>
                <a:gd name="T13" fmla="*/ 3359 h 3500"/>
                <a:gd name="T14" fmla="*/ 1824 w 1962"/>
                <a:gd name="T15" fmla="*/ 3322 h 3500"/>
                <a:gd name="T16" fmla="*/ 1845 w 1962"/>
                <a:gd name="T17" fmla="*/ 3271 h 3500"/>
                <a:gd name="T18" fmla="*/ 1848 w 1962"/>
                <a:gd name="T19" fmla="*/ 2800 h 3500"/>
                <a:gd name="T20" fmla="*/ 116 w 1962"/>
                <a:gd name="T21" fmla="*/ 467 h 3500"/>
                <a:gd name="T22" fmla="*/ 1848 w 1962"/>
                <a:gd name="T23" fmla="*/ 2683 h 3500"/>
                <a:gd name="T24" fmla="*/ 116 w 1962"/>
                <a:gd name="T25" fmla="*/ 467 h 3500"/>
                <a:gd name="T26" fmla="*/ 227 w 1962"/>
                <a:gd name="T27" fmla="*/ 120 h 3500"/>
                <a:gd name="T28" fmla="*/ 177 w 1962"/>
                <a:gd name="T29" fmla="*/ 141 h 3500"/>
                <a:gd name="T30" fmla="*/ 140 w 1962"/>
                <a:gd name="T31" fmla="*/ 178 h 3500"/>
                <a:gd name="T32" fmla="*/ 119 w 1962"/>
                <a:gd name="T33" fmla="*/ 229 h 3500"/>
                <a:gd name="T34" fmla="*/ 116 w 1962"/>
                <a:gd name="T35" fmla="*/ 350 h 3500"/>
                <a:gd name="T36" fmla="*/ 1848 w 1962"/>
                <a:gd name="T37" fmla="*/ 257 h 3500"/>
                <a:gd name="T38" fmla="*/ 1836 w 1962"/>
                <a:gd name="T39" fmla="*/ 203 h 3500"/>
                <a:gd name="T40" fmla="*/ 1807 w 1962"/>
                <a:gd name="T41" fmla="*/ 158 h 3500"/>
                <a:gd name="T42" fmla="*/ 1763 w 1962"/>
                <a:gd name="T43" fmla="*/ 128 h 3500"/>
                <a:gd name="T44" fmla="*/ 1708 w 1962"/>
                <a:gd name="T45" fmla="*/ 117 h 3500"/>
                <a:gd name="T46" fmla="*/ 255 w 1962"/>
                <a:gd name="T47" fmla="*/ 0 h 3500"/>
                <a:gd name="T48" fmla="*/ 1746 w 1962"/>
                <a:gd name="T49" fmla="*/ 3 h 3500"/>
                <a:gd name="T50" fmla="*/ 1815 w 1962"/>
                <a:gd name="T51" fmla="*/ 24 h 3500"/>
                <a:gd name="T52" fmla="*/ 1875 w 1962"/>
                <a:gd name="T53" fmla="*/ 64 h 3500"/>
                <a:gd name="T54" fmla="*/ 1921 w 1962"/>
                <a:gd name="T55" fmla="*/ 117 h 3500"/>
                <a:gd name="T56" fmla="*/ 1952 w 1962"/>
                <a:gd name="T57" fmla="*/ 182 h 3500"/>
                <a:gd name="T58" fmla="*/ 1962 w 1962"/>
                <a:gd name="T59" fmla="*/ 257 h 3500"/>
                <a:gd name="T60" fmla="*/ 1960 w 1962"/>
                <a:gd name="T61" fmla="*/ 3282 h 3500"/>
                <a:gd name="T62" fmla="*/ 1939 w 1962"/>
                <a:gd name="T63" fmla="*/ 3352 h 3500"/>
                <a:gd name="T64" fmla="*/ 1900 w 1962"/>
                <a:gd name="T65" fmla="*/ 3412 h 3500"/>
                <a:gd name="T66" fmla="*/ 1847 w 1962"/>
                <a:gd name="T67" fmla="*/ 3459 h 3500"/>
                <a:gd name="T68" fmla="*/ 1782 w 1962"/>
                <a:gd name="T69" fmla="*/ 3489 h 3500"/>
                <a:gd name="T70" fmla="*/ 1708 w 1962"/>
                <a:gd name="T71" fmla="*/ 3500 h 3500"/>
                <a:gd name="T72" fmla="*/ 217 w 1962"/>
                <a:gd name="T73" fmla="*/ 3497 h 3500"/>
                <a:gd name="T74" fmla="*/ 148 w 1962"/>
                <a:gd name="T75" fmla="*/ 3476 h 3500"/>
                <a:gd name="T76" fmla="*/ 88 w 1962"/>
                <a:gd name="T77" fmla="*/ 3436 h 3500"/>
                <a:gd name="T78" fmla="*/ 42 w 1962"/>
                <a:gd name="T79" fmla="*/ 3383 h 3500"/>
                <a:gd name="T80" fmla="*/ 11 w 1962"/>
                <a:gd name="T81" fmla="*/ 3318 h 3500"/>
                <a:gd name="T82" fmla="*/ 0 w 1962"/>
                <a:gd name="T83" fmla="*/ 3243 h 3500"/>
                <a:gd name="T84" fmla="*/ 3 w 1962"/>
                <a:gd name="T85" fmla="*/ 218 h 3500"/>
                <a:gd name="T86" fmla="*/ 24 w 1962"/>
                <a:gd name="T87" fmla="*/ 148 h 3500"/>
                <a:gd name="T88" fmla="*/ 63 w 1962"/>
                <a:gd name="T89" fmla="*/ 88 h 3500"/>
                <a:gd name="T90" fmla="*/ 116 w 1962"/>
                <a:gd name="T91" fmla="*/ 41 h 3500"/>
                <a:gd name="T92" fmla="*/ 181 w 1962"/>
                <a:gd name="T93" fmla="*/ 11 h 3500"/>
                <a:gd name="T94" fmla="*/ 255 w 1962"/>
                <a:gd name="T95" fmla="*/ 0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62" h="3500">
                  <a:moveTo>
                    <a:pt x="116" y="2800"/>
                  </a:moveTo>
                  <a:lnTo>
                    <a:pt x="116" y="3243"/>
                  </a:lnTo>
                  <a:lnTo>
                    <a:pt x="119" y="3271"/>
                  </a:lnTo>
                  <a:lnTo>
                    <a:pt x="127" y="3297"/>
                  </a:lnTo>
                  <a:lnTo>
                    <a:pt x="140" y="3322"/>
                  </a:lnTo>
                  <a:lnTo>
                    <a:pt x="156" y="3342"/>
                  </a:lnTo>
                  <a:lnTo>
                    <a:pt x="177" y="3359"/>
                  </a:lnTo>
                  <a:lnTo>
                    <a:pt x="200" y="3372"/>
                  </a:lnTo>
                  <a:lnTo>
                    <a:pt x="227" y="3380"/>
                  </a:lnTo>
                  <a:lnTo>
                    <a:pt x="255" y="3383"/>
                  </a:lnTo>
                  <a:lnTo>
                    <a:pt x="1708" y="3383"/>
                  </a:lnTo>
                  <a:lnTo>
                    <a:pt x="1737" y="3380"/>
                  </a:lnTo>
                  <a:lnTo>
                    <a:pt x="1763" y="3372"/>
                  </a:lnTo>
                  <a:lnTo>
                    <a:pt x="1786" y="3359"/>
                  </a:lnTo>
                  <a:lnTo>
                    <a:pt x="1807" y="3342"/>
                  </a:lnTo>
                  <a:lnTo>
                    <a:pt x="1824" y="3322"/>
                  </a:lnTo>
                  <a:lnTo>
                    <a:pt x="1836" y="3297"/>
                  </a:lnTo>
                  <a:lnTo>
                    <a:pt x="1845" y="3271"/>
                  </a:lnTo>
                  <a:lnTo>
                    <a:pt x="1848" y="3243"/>
                  </a:lnTo>
                  <a:lnTo>
                    <a:pt x="1848" y="2800"/>
                  </a:lnTo>
                  <a:lnTo>
                    <a:pt x="116" y="2800"/>
                  </a:lnTo>
                  <a:close/>
                  <a:moveTo>
                    <a:pt x="116" y="467"/>
                  </a:moveTo>
                  <a:lnTo>
                    <a:pt x="116" y="2683"/>
                  </a:lnTo>
                  <a:lnTo>
                    <a:pt x="1848" y="2683"/>
                  </a:lnTo>
                  <a:lnTo>
                    <a:pt x="1848" y="467"/>
                  </a:lnTo>
                  <a:lnTo>
                    <a:pt x="116" y="467"/>
                  </a:lnTo>
                  <a:close/>
                  <a:moveTo>
                    <a:pt x="255" y="117"/>
                  </a:moveTo>
                  <a:lnTo>
                    <a:pt x="227" y="120"/>
                  </a:lnTo>
                  <a:lnTo>
                    <a:pt x="200" y="128"/>
                  </a:lnTo>
                  <a:lnTo>
                    <a:pt x="177" y="141"/>
                  </a:lnTo>
                  <a:lnTo>
                    <a:pt x="156" y="158"/>
                  </a:lnTo>
                  <a:lnTo>
                    <a:pt x="140" y="178"/>
                  </a:lnTo>
                  <a:lnTo>
                    <a:pt x="127" y="203"/>
                  </a:lnTo>
                  <a:lnTo>
                    <a:pt x="119" y="229"/>
                  </a:lnTo>
                  <a:lnTo>
                    <a:pt x="116" y="257"/>
                  </a:lnTo>
                  <a:lnTo>
                    <a:pt x="116" y="350"/>
                  </a:lnTo>
                  <a:lnTo>
                    <a:pt x="1848" y="350"/>
                  </a:lnTo>
                  <a:lnTo>
                    <a:pt x="1848" y="257"/>
                  </a:lnTo>
                  <a:lnTo>
                    <a:pt x="1845" y="229"/>
                  </a:lnTo>
                  <a:lnTo>
                    <a:pt x="1836" y="203"/>
                  </a:lnTo>
                  <a:lnTo>
                    <a:pt x="1824" y="178"/>
                  </a:lnTo>
                  <a:lnTo>
                    <a:pt x="1807" y="158"/>
                  </a:lnTo>
                  <a:lnTo>
                    <a:pt x="1786" y="141"/>
                  </a:lnTo>
                  <a:lnTo>
                    <a:pt x="1763" y="128"/>
                  </a:lnTo>
                  <a:lnTo>
                    <a:pt x="1737" y="120"/>
                  </a:lnTo>
                  <a:lnTo>
                    <a:pt x="1708" y="117"/>
                  </a:lnTo>
                  <a:lnTo>
                    <a:pt x="255" y="117"/>
                  </a:lnTo>
                  <a:close/>
                  <a:moveTo>
                    <a:pt x="255" y="0"/>
                  </a:moveTo>
                  <a:lnTo>
                    <a:pt x="1708" y="0"/>
                  </a:lnTo>
                  <a:lnTo>
                    <a:pt x="1746" y="3"/>
                  </a:lnTo>
                  <a:lnTo>
                    <a:pt x="1782" y="11"/>
                  </a:lnTo>
                  <a:lnTo>
                    <a:pt x="1815" y="24"/>
                  </a:lnTo>
                  <a:lnTo>
                    <a:pt x="1847" y="41"/>
                  </a:lnTo>
                  <a:lnTo>
                    <a:pt x="1875" y="64"/>
                  </a:lnTo>
                  <a:lnTo>
                    <a:pt x="1900" y="88"/>
                  </a:lnTo>
                  <a:lnTo>
                    <a:pt x="1921" y="117"/>
                  </a:lnTo>
                  <a:lnTo>
                    <a:pt x="1939" y="148"/>
                  </a:lnTo>
                  <a:lnTo>
                    <a:pt x="1952" y="182"/>
                  </a:lnTo>
                  <a:lnTo>
                    <a:pt x="1960" y="218"/>
                  </a:lnTo>
                  <a:lnTo>
                    <a:pt x="1962" y="257"/>
                  </a:lnTo>
                  <a:lnTo>
                    <a:pt x="1962" y="3243"/>
                  </a:lnTo>
                  <a:lnTo>
                    <a:pt x="1960" y="3282"/>
                  </a:lnTo>
                  <a:lnTo>
                    <a:pt x="1952" y="3318"/>
                  </a:lnTo>
                  <a:lnTo>
                    <a:pt x="1939" y="3352"/>
                  </a:lnTo>
                  <a:lnTo>
                    <a:pt x="1921" y="3383"/>
                  </a:lnTo>
                  <a:lnTo>
                    <a:pt x="1900" y="3412"/>
                  </a:lnTo>
                  <a:lnTo>
                    <a:pt x="1875" y="3436"/>
                  </a:lnTo>
                  <a:lnTo>
                    <a:pt x="1847" y="3459"/>
                  </a:lnTo>
                  <a:lnTo>
                    <a:pt x="1815" y="3476"/>
                  </a:lnTo>
                  <a:lnTo>
                    <a:pt x="1782" y="3489"/>
                  </a:lnTo>
                  <a:lnTo>
                    <a:pt x="1746" y="3497"/>
                  </a:lnTo>
                  <a:lnTo>
                    <a:pt x="1708" y="3500"/>
                  </a:lnTo>
                  <a:lnTo>
                    <a:pt x="255" y="3500"/>
                  </a:lnTo>
                  <a:lnTo>
                    <a:pt x="217" y="3497"/>
                  </a:lnTo>
                  <a:lnTo>
                    <a:pt x="181" y="3489"/>
                  </a:lnTo>
                  <a:lnTo>
                    <a:pt x="148" y="3476"/>
                  </a:lnTo>
                  <a:lnTo>
                    <a:pt x="116" y="3459"/>
                  </a:lnTo>
                  <a:lnTo>
                    <a:pt x="88" y="3436"/>
                  </a:lnTo>
                  <a:lnTo>
                    <a:pt x="63" y="3412"/>
                  </a:lnTo>
                  <a:lnTo>
                    <a:pt x="42" y="3383"/>
                  </a:lnTo>
                  <a:lnTo>
                    <a:pt x="24" y="3352"/>
                  </a:lnTo>
                  <a:lnTo>
                    <a:pt x="11" y="3318"/>
                  </a:lnTo>
                  <a:lnTo>
                    <a:pt x="3" y="3282"/>
                  </a:lnTo>
                  <a:lnTo>
                    <a:pt x="0" y="3243"/>
                  </a:lnTo>
                  <a:lnTo>
                    <a:pt x="0" y="257"/>
                  </a:lnTo>
                  <a:lnTo>
                    <a:pt x="3" y="218"/>
                  </a:lnTo>
                  <a:lnTo>
                    <a:pt x="11" y="182"/>
                  </a:lnTo>
                  <a:lnTo>
                    <a:pt x="24" y="148"/>
                  </a:lnTo>
                  <a:lnTo>
                    <a:pt x="42" y="117"/>
                  </a:lnTo>
                  <a:lnTo>
                    <a:pt x="63" y="88"/>
                  </a:lnTo>
                  <a:lnTo>
                    <a:pt x="88" y="64"/>
                  </a:lnTo>
                  <a:lnTo>
                    <a:pt x="116" y="41"/>
                  </a:lnTo>
                  <a:lnTo>
                    <a:pt x="148" y="24"/>
                  </a:lnTo>
                  <a:lnTo>
                    <a:pt x="181" y="11"/>
                  </a:lnTo>
                  <a:lnTo>
                    <a:pt x="217" y="3"/>
                  </a:lnTo>
                  <a:lnTo>
                    <a:pt x="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7"/>
            <p:cNvSpPr>
              <a:spLocks noEditPoints="1"/>
            </p:cNvSpPr>
            <p:nvPr/>
          </p:nvSpPr>
          <p:spPr bwMode="auto">
            <a:xfrm>
              <a:off x="11195051" y="2370138"/>
              <a:ext cx="73025" cy="74613"/>
            </a:xfrm>
            <a:custGeom>
              <a:avLst/>
              <a:gdLst>
                <a:gd name="T0" fmla="*/ 205 w 463"/>
                <a:gd name="T1" fmla="*/ 120 h 467"/>
                <a:gd name="T2" fmla="*/ 160 w 463"/>
                <a:gd name="T3" fmla="*/ 142 h 467"/>
                <a:gd name="T4" fmla="*/ 128 w 463"/>
                <a:gd name="T5" fmla="*/ 183 h 467"/>
                <a:gd name="T6" fmla="*/ 117 w 463"/>
                <a:gd name="T7" fmla="*/ 234 h 467"/>
                <a:gd name="T8" fmla="*/ 128 w 463"/>
                <a:gd name="T9" fmla="*/ 285 h 467"/>
                <a:gd name="T10" fmla="*/ 160 w 463"/>
                <a:gd name="T11" fmla="*/ 325 h 467"/>
                <a:gd name="T12" fmla="*/ 205 w 463"/>
                <a:gd name="T13" fmla="*/ 347 h 467"/>
                <a:gd name="T14" fmla="*/ 258 w 463"/>
                <a:gd name="T15" fmla="*/ 347 h 467"/>
                <a:gd name="T16" fmla="*/ 303 w 463"/>
                <a:gd name="T17" fmla="*/ 325 h 467"/>
                <a:gd name="T18" fmla="*/ 335 w 463"/>
                <a:gd name="T19" fmla="*/ 285 h 467"/>
                <a:gd name="T20" fmla="*/ 347 w 463"/>
                <a:gd name="T21" fmla="*/ 234 h 467"/>
                <a:gd name="T22" fmla="*/ 335 w 463"/>
                <a:gd name="T23" fmla="*/ 183 h 467"/>
                <a:gd name="T24" fmla="*/ 303 w 463"/>
                <a:gd name="T25" fmla="*/ 142 h 467"/>
                <a:gd name="T26" fmla="*/ 258 w 463"/>
                <a:gd name="T27" fmla="*/ 120 h 467"/>
                <a:gd name="T28" fmla="*/ 232 w 463"/>
                <a:gd name="T29" fmla="*/ 0 h 467"/>
                <a:gd name="T30" fmla="*/ 305 w 463"/>
                <a:gd name="T31" fmla="*/ 12 h 467"/>
                <a:gd name="T32" fmla="*/ 368 w 463"/>
                <a:gd name="T33" fmla="*/ 45 h 467"/>
                <a:gd name="T34" fmla="*/ 418 w 463"/>
                <a:gd name="T35" fmla="*/ 96 h 467"/>
                <a:gd name="T36" fmla="*/ 450 w 463"/>
                <a:gd name="T37" fmla="*/ 159 h 467"/>
                <a:gd name="T38" fmla="*/ 463 w 463"/>
                <a:gd name="T39" fmla="*/ 234 h 467"/>
                <a:gd name="T40" fmla="*/ 450 w 463"/>
                <a:gd name="T41" fmla="*/ 307 h 467"/>
                <a:gd name="T42" fmla="*/ 418 w 463"/>
                <a:gd name="T43" fmla="*/ 372 h 467"/>
                <a:gd name="T44" fmla="*/ 368 w 463"/>
                <a:gd name="T45" fmla="*/ 422 h 467"/>
                <a:gd name="T46" fmla="*/ 305 w 463"/>
                <a:gd name="T47" fmla="*/ 455 h 467"/>
                <a:gd name="T48" fmla="*/ 232 w 463"/>
                <a:gd name="T49" fmla="*/ 467 h 467"/>
                <a:gd name="T50" fmla="*/ 159 w 463"/>
                <a:gd name="T51" fmla="*/ 455 h 467"/>
                <a:gd name="T52" fmla="*/ 96 w 463"/>
                <a:gd name="T53" fmla="*/ 422 h 467"/>
                <a:gd name="T54" fmla="*/ 45 w 463"/>
                <a:gd name="T55" fmla="*/ 372 h 467"/>
                <a:gd name="T56" fmla="*/ 13 w 463"/>
                <a:gd name="T57" fmla="*/ 307 h 467"/>
                <a:gd name="T58" fmla="*/ 0 w 463"/>
                <a:gd name="T59" fmla="*/ 234 h 467"/>
                <a:gd name="T60" fmla="*/ 13 w 463"/>
                <a:gd name="T61" fmla="*/ 159 h 467"/>
                <a:gd name="T62" fmla="*/ 45 w 463"/>
                <a:gd name="T63" fmla="*/ 96 h 467"/>
                <a:gd name="T64" fmla="*/ 96 w 463"/>
                <a:gd name="T65" fmla="*/ 45 h 467"/>
                <a:gd name="T66" fmla="*/ 159 w 463"/>
                <a:gd name="T67" fmla="*/ 12 h 467"/>
                <a:gd name="T68" fmla="*/ 232 w 463"/>
                <a:gd name="T69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3" h="467">
                  <a:moveTo>
                    <a:pt x="232" y="117"/>
                  </a:moveTo>
                  <a:lnTo>
                    <a:pt x="205" y="120"/>
                  </a:lnTo>
                  <a:lnTo>
                    <a:pt x="181" y="129"/>
                  </a:lnTo>
                  <a:lnTo>
                    <a:pt x="160" y="142"/>
                  </a:lnTo>
                  <a:lnTo>
                    <a:pt x="142" y="160"/>
                  </a:lnTo>
                  <a:lnTo>
                    <a:pt x="128" y="183"/>
                  </a:lnTo>
                  <a:lnTo>
                    <a:pt x="119" y="207"/>
                  </a:lnTo>
                  <a:lnTo>
                    <a:pt x="117" y="234"/>
                  </a:lnTo>
                  <a:lnTo>
                    <a:pt x="119" y="260"/>
                  </a:lnTo>
                  <a:lnTo>
                    <a:pt x="128" y="285"/>
                  </a:lnTo>
                  <a:lnTo>
                    <a:pt x="142" y="307"/>
                  </a:lnTo>
                  <a:lnTo>
                    <a:pt x="160" y="325"/>
                  </a:lnTo>
                  <a:lnTo>
                    <a:pt x="181" y="339"/>
                  </a:lnTo>
                  <a:lnTo>
                    <a:pt x="205" y="347"/>
                  </a:lnTo>
                  <a:lnTo>
                    <a:pt x="232" y="350"/>
                  </a:lnTo>
                  <a:lnTo>
                    <a:pt x="258" y="347"/>
                  </a:lnTo>
                  <a:lnTo>
                    <a:pt x="283" y="339"/>
                  </a:lnTo>
                  <a:lnTo>
                    <a:pt x="303" y="325"/>
                  </a:lnTo>
                  <a:lnTo>
                    <a:pt x="321" y="307"/>
                  </a:lnTo>
                  <a:lnTo>
                    <a:pt x="335" y="285"/>
                  </a:lnTo>
                  <a:lnTo>
                    <a:pt x="344" y="260"/>
                  </a:lnTo>
                  <a:lnTo>
                    <a:pt x="347" y="234"/>
                  </a:lnTo>
                  <a:lnTo>
                    <a:pt x="344" y="207"/>
                  </a:lnTo>
                  <a:lnTo>
                    <a:pt x="335" y="183"/>
                  </a:lnTo>
                  <a:lnTo>
                    <a:pt x="321" y="160"/>
                  </a:lnTo>
                  <a:lnTo>
                    <a:pt x="303" y="142"/>
                  </a:lnTo>
                  <a:lnTo>
                    <a:pt x="283" y="129"/>
                  </a:lnTo>
                  <a:lnTo>
                    <a:pt x="258" y="120"/>
                  </a:lnTo>
                  <a:lnTo>
                    <a:pt x="232" y="117"/>
                  </a:lnTo>
                  <a:close/>
                  <a:moveTo>
                    <a:pt x="232" y="0"/>
                  </a:moveTo>
                  <a:lnTo>
                    <a:pt x="269" y="4"/>
                  </a:lnTo>
                  <a:lnTo>
                    <a:pt x="305" y="12"/>
                  </a:lnTo>
                  <a:lnTo>
                    <a:pt x="338" y="27"/>
                  </a:lnTo>
                  <a:lnTo>
                    <a:pt x="368" y="45"/>
                  </a:lnTo>
                  <a:lnTo>
                    <a:pt x="395" y="68"/>
                  </a:lnTo>
                  <a:lnTo>
                    <a:pt x="418" y="96"/>
                  </a:lnTo>
                  <a:lnTo>
                    <a:pt x="437" y="127"/>
                  </a:lnTo>
                  <a:lnTo>
                    <a:pt x="450" y="159"/>
                  </a:lnTo>
                  <a:lnTo>
                    <a:pt x="460" y="195"/>
                  </a:lnTo>
                  <a:lnTo>
                    <a:pt x="463" y="234"/>
                  </a:lnTo>
                  <a:lnTo>
                    <a:pt x="460" y="272"/>
                  </a:lnTo>
                  <a:lnTo>
                    <a:pt x="450" y="307"/>
                  </a:lnTo>
                  <a:lnTo>
                    <a:pt x="437" y="341"/>
                  </a:lnTo>
                  <a:lnTo>
                    <a:pt x="418" y="372"/>
                  </a:lnTo>
                  <a:lnTo>
                    <a:pt x="395" y="399"/>
                  </a:lnTo>
                  <a:lnTo>
                    <a:pt x="368" y="422"/>
                  </a:lnTo>
                  <a:lnTo>
                    <a:pt x="338" y="442"/>
                  </a:lnTo>
                  <a:lnTo>
                    <a:pt x="305" y="455"/>
                  </a:lnTo>
                  <a:lnTo>
                    <a:pt x="269" y="464"/>
                  </a:lnTo>
                  <a:lnTo>
                    <a:pt x="232" y="467"/>
                  </a:lnTo>
                  <a:lnTo>
                    <a:pt x="194" y="464"/>
                  </a:lnTo>
                  <a:lnTo>
                    <a:pt x="159" y="455"/>
                  </a:lnTo>
                  <a:lnTo>
                    <a:pt x="126" y="442"/>
                  </a:lnTo>
                  <a:lnTo>
                    <a:pt x="96" y="422"/>
                  </a:lnTo>
                  <a:lnTo>
                    <a:pt x="68" y="399"/>
                  </a:lnTo>
                  <a:lnTo>
                    <a:pt x="45" y="372"/>
                  </a:lnTo>
                  <a:lnTo>
                    <a:pt x="26" y="341"/>
                  </a:lnTo>
                  <a:lnTo>
                    <a:pt x="13" y="307"/>
                  </a:lnTo>
                  <a:lnTo>
                    <a:pt x="3" y="272"/>
                  </a:lnTo>
                  <a:lnTo>
                    <a:pt x="0" y="234"/>
                  </a:lnTo>
                  <a:lnTo>
                    <a:pt x="3" y="195"/>
                  </a:lnTo>
                  <a:lnTo>
                    <a:pt x="13" y="159"/>
                  </a:lnTo>
                  <a:lnTo>
                    <a:pt x="26" y="127"/>
                  </a:lnTo>
                  <a:lnTo>
                    <a:pt x="45" y="96"/>
                  </a:lnTo>
                  <a:lnTo>
                    <a:pt x="68" y="68"/>
                  </a:lnTo>
                  <a:lnTo>
                    <a:pt x="96" y="45"/>
                  </a:lnTo>
                  <a:lnTo>
                    <a:pt x="126" y="27"/>
                  </a:lnTo>
                  <a:lnTo>
                    <a:pt x="159" y="12"/>
                  </a:lnTo>
                  <a:lnTo>
                    <a:pt x="194" y="4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8"/>
            <p:cNvSpPr>
              <a:spLocks/>
            </p:cNvSpPr>
            <p:nvPr/>
          </p:nvSpPr>
          <p:spPr bwMode="auto">
            <a:xfrm>
              <a:off x="11185526" y="1944688"/>
              <a:ext cx="55563" cy="17463"/>
            </a:xfrm>
            <a:custGeom>
              <a:avLst/>
              <a:gdLst>
                <a:gd name="T0" fmla="*/ 56 w 345"/>
                <a:gd name="T1" fmla="*/ 0 h 117"/>
                <a:gd name="T2" fmla="*/ 288 w 345"/>
                <a:gd name="T3" fmla="*/ 0 h 117"/>
                <a:gd name="T4" fmla="*/ 306 w 345"/>
                <a:gd name="T5" fmla="*/ 3 h 117"/>
                <a:gd name="T6" fmla="*/ 322 w 345"/>
                <a:gd name="T7" fmla="*/ 12 h 117"/>
                <a:gd name="T8" fmla="*/ 334 w 345"/>
                <a:gd name="T9" fmla="*/ 23 h 117"/>
                <a:gd name="T10" fmla="*/ 343 w 345"/>
                <a:gd name="T11" fmla="*/ 40 h 117"/>
                <a:gd name="T12" fmla="*/ 345 w 345"/>
                <a:gd name="T13" fmla="*/ 58 h 117"/>
                <a:gd name="T14" fmla="*/ 343 w 345"/>
                <a:gd name="T15" fmla="*/ 76 h 117"/>
                <a:gd name="T16" fmla="*/ 334 w 345"/>
                <a:gd name="T17" fmla="*/ 92 h 117"/>
                <a:gd name="T18" fmla="*/ 322 w 345"/>
                <a:gd name="T19" fmla="*/ 105 h 117"/>
                <a:gd name="T20" fmla="*/ 306 w 345"/>
                <a:gd name="T21" fmla="*/ 113 h 117"/>
                <a:gd name="T22" fmla="*/ 288 w 345"/>
                <a:gd name="T23" fmla="*/ 117 h 117"/>
                <a:gd name="T24" fmla="*/ 56 w 345"/>
                <a:gd name="T25" fmla="*/ 117 h 117"/>
                <a:gd name="T26" fmla="*/ 38 w 345"/>
                <a:gd name="T27" fmla="*/ 113 h 117"/>
                <a:gd name="T28" fmla="*/ 23 w 345"/>
                <a:gd name="T29" fmla="*/ 105 h 117"/>
                <a:gd name="T30" fmla="*/ 10 w 345"/>
                <a:gd name="T31" fmla="*/ 92 h 117"/>
                <a:gd name="T32" fmla="*/ 2 w 345"/>
                <a:gd name="T33" fmla="*/ 76 h 117"/>
                <a:gd name="T34" fmla="*/ 0 w 345"/>
                <a:gd name="T35" fmla="*/ 58 h 117"/>
                <a:gd name="T36" fmla="*/ 2 w 345"/>
                <a:gd name="T37" fmla="*/ 40 h 117"/>
                <a:gd name="T38" fmla="*/ 10 w 345"/>
                <a:gd name="T39" fmla="*/ 23 h 117"/>
                <a:gd name="T40" fmla="*/ 23 w 345"/>
                <a:gd name="T41" fmla="*/ 12 h 117"/>
                <a:gd name="T42" fmla="*/ 38 w 345"/>
                <a:gd name="T43" fmla="*/ 3 h 117"/>
                <a:gd name="T44" fmla="*/ 56 w 345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5" h="117">
                  <a:moveTo>
                    <a:pt x="56" y="0"/>
                  </a:moveTo>
                  <a:lnTo>
                    <a:pt x="288" y="0"/>
                  </a:lnTo>
                  <a:lnTo>
                    <a:pt x="306" y="3"/>
                  </a:lnTo>
                  <a:lnTo>
                    <a:pt x="322" y="12"/>
                  </a:lnTo>
                  <a:lnTo>
                    <a:pt x="334" y="23"/>
                  </a:lnTo>
                  <a:lnTo>
                    <a:pt x="343" y="40"/>
                  </a:lnTo>
                  <a:lnTo>
                    <a:pt x="345" y="58"/>
                  </a:lnTo>
                  <a:lnTo>
                    <a:pt x="343" y="76"/>
                  </a:lnTo>
                  <a:lnTo>
                    <a:pt x="334" y="92"/>
                  </a:lnTo>
                  <a:lnTo>
                    <a:pt x="322" y="105"/>
                  </a:lnTo>
                  <a:lnTo>
                    <a:pt x="306" y="113"/>
                  </a:lnTo>
                  <a:lnTo>
                    <a:pt x="288" y="117"/>
                  </a:lnTo>
                  <a:lnTo>
                    <a:pt x="56" y="117"/>
                  </a:lnTo>
                  <a:lnTo>
                    <a:pt x="38" y="113"/>
                  </a:lnTo>
                  <a:lnTo>
                    <a:pt x="23" y="105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9"/>
            <p:cNvSpPr>
              <a:spLocks/>
            </p:cNvSpPr>
            <p:nvPr/>
          </p:nvSpPr>
          <p:spPr bwMode="auto">
            <a:xfrm>
              <a:off x="11250613" y="1944688"/>
              <a:ext cx="26988" cy="17463"/>
            </a:xfrm>
            <a:custGeom>
              <a:avLst/>
              <a:gdLst>
                <a:gd name="T0" fmla="*/ 57 w 174"/>
                <a:gd name="T1" fmla="*/ 0 h 117"/>
                <a:gd name="T2" fmla="*/ 116 w 174"/>
                <a:gd name="T3" fmla="*/ 0 h 117"/>
                <a:gd name="T4" fmla="*/ 134 w 174"/>
                <a:gd name="T5" fmla="*/ 3 h 117"/>
                <a:gd name="T6" fmla="*/ 150 w 174"/>
                <a:gd name="T7" fmla="*/ 12 h 117"/>
                <a:gd name="T8" fmla="*/ 162 w 174"/>
                <a:gd name="T9" fmla="*/ 23 h 117"/>
                <a:gd name="T10" fmla="*/ 171 w 174"/>
                <a:gd name="T11" fmla="*/ 40 h 117"/>
                <a:gd name="T12" fmla="*/ 174 w 174"/>
                <a:gd name="T13" fmla="*/ 58 h 117"/>
                <a:gd name="T14" fmla="*/ 171 w 174"/>
                <a:gd name="T15" fmla="*/ 76 h 117"/>
                <a:gd name="T16" fmla="*/ 162 w 174"/>
                <a:gd name="T17" fmla="*/ 92 h 117"/>
                <a:gd name="T18" fmla="*/ 150 w 174"/>
                <a:gd name="T19" fmla="*/ 105 h 117"/>
                <a:gd name="T20" fmla="*/ 134 w 174"/>
                <a:gd name="T21" fmla="*/ 113 h 117"/>
                <a:gd name="T22" fmla="*/ 116 w 174"/>
                <a:gd name="T23" fmla="*/ 117 h 117"/>
                <a:gd name="T24" fmla="*/ 57 w 174"/>
                <a:gd name="T25" fmla="*/ 117 h 117"/>
                <a:gd name="T26" fmla="*/ 39 w 174"/>
                <a:gd name="T27" fmla="*/ 113 h 117"/>
                <a:gd name="T28" fmla="*/ 24 w 174"/>
                <a:gd name="T29" fmla="*/ 105 h 117"/>
                <a:gd name="T30" fmla="*/ 11 w 174"/>
                <a:gd name="T31" fmla="*/ 92 h 117"/>
                <a:gd name="T32" fmla="*/ 3 w 174"/>
                <a:gd name="T33" fmla="*/ 76 h 117"/>
                <a:gd name="T34" fmla="*/ 0 w 174"/>
                <a:gd name="T35" fmla="*/ 58 h 117"/>
                <a:gd name="T36" fmla="*/ 3 w 174"/>
                <a:gd name="T37" fmla="*/ 40 h 117"/>
                <a:gd name="T38" fmla="*/ 11 w 174"/>
                <a:gd name="T39" fmla="*/ 23 h 117"/>
                <a:gd name="T40" fmla="*/ 24 w 174"/>
                <a:gd name="T41" fmla="*/ 12 h 117"/>
                <a:gd name="T42" fmla="*/ 39 w 174"/>
                <a:gd name="T43" fmla="*/ 3 h 117"/>
                <a:gd name="T44" fmla="*/ 57 w 174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4" h="117">
                  <a:moveTo>
                    <a:pt x="57" y="0"/>
                  </a:moveTo>
                  <a:lnTo>
                    <a:pt x="116" y="0"/>
                  </a:lnTo>
                  <a:lnTo>
                    <a:pt x="134" y="3"/>
                  </a:lnTo>
                  <a:lnTo>
                    <a:pt x="150" y="12"/>
                  </a:lnTo>
                  <a:lnTo>
                    <a:pt x="162" y="23"/>
                  </a:lnTo>
                  <a:lnTo>
                    <a:pt x="171" y="40"/>
                  </a:lnTo>
                  <a:lnTo>
                    <a:pt x="174" y="58"/>
                  </a:lnTo>
                  <a:lnTo>
                    <a:pt x="171" y="76"/>
                  </a:lnTo>
                  <a:lnTo>
                    <a:pt x="162" y="92"/>
                  </a:lnTo>
                  <a:lnTo>
                    <a:pt x="150" y="105"/>
                  </a:lnTo>
                  <a:lnTo>
                    <a:pt x="134" y="113"/>
                  </a:lnTo>
                  <a:lnTo>
                    <a:pt x="116" y="117"/>
                  </a:lnTo>
                  <a:lnTo>
                    <a:pt x="57" y="117"/>
                  </a:lnTo>
                  <a:lnTo>
                    <a:pt x="39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10"/>
            <p:cNvSpPr>
              <a:spLocks noEditPoints="1"/>
            </p:cNvSpPr>
            <p:nvPr/>
          </p:nvSpPr>
          <p:spPr bwMode="auto">
            <a:xfrm>
              <a:off x="11112501" y="2017713"/>
              <a:ext cx="238125" cy="142875"/>
            </a:xfrm>
            <a:custGeom>
              <a:avLst/>
              <a:gdLst>
                <a:gd name="T0" fmla="*/ 258 w 1501"/>
                <a:gd name="T1" fmla="*/ 120 h 899"/>
                <a:gd name="T2" fmla="*/ 201 w 1501"/>
                <a:gd name="T3" fmla="*/ 140 h 899"/>
                <a:gd name="T4" fmla="*/ 156 w 1501"/>
                <a:gd name="T5" fmla="*/ 179 h 899"/>
                <a:gd name="T6" fmla="*/ 127 w 1501"/>
                <a:gd name="T7" fmla="*/ 231 h 899"/>
                <a:gd name="T8" fmla="*/ 116 w 1501"/>
                <a:gd name="T9" fmla="*/ 291 h 899"/>
                <a:gd name="T10" fmla="*/ 265 w 1501"/>
                <a:gd name="T11" fmla="*/ 466 h 899"/>
                <a:gd name="T12" fmla="*/ 1243 w 1501"/>
                <a:gd name="T13" fmla="*/ 463 h 899"/>
                <a:gd name="T14" fmla="*/ 1300 w 1501"/>
                <a:gd name="T15" fmla="*/ 442 h 899"/>
                <a:gd name="T16" fmla="*/ 1345 w 1501"/>
                <a:gd name="T17" fmla="*/ 404 h 899"/>
                <a:gd name="T18" fmla="*/ 1374 w 1501"/>
                <a:gd name="T19" fmla="*/ 353 h 899"/>
                <a:gd name="T20" fmla="*/ 1385 w 1501"/>
                <a:gd name="T21" fmla="*/ 291 h 899"/>
                <a:gd name="T22" fmla="*/ 1374 w 1501"/>
                <a:gd name="T23" fmla="*/ 231 h 899"/>
                <a:gd name="T24" fmla="*/ 1345 w 1501"/>
                <a:gd name="T25" fmla="*/ 179 h 899"/>
                <a:gd name="T26" fmla="*/ 1300 w 1501"/>
                <a:gd name="T27" fmla="*/ 140 h 899"/>
                <a:gd name="T28" fmla="*/ 1243 w 1501"/>
                <a:gd name="T29" fmla="*/ 120 h 899"/>
                <a:gd name="T30" fmla="*/ 288 w 1501"/>
                <a:gd name="T31" fmla="*/ 116 h 899"/>
                <a:gd name="T32" fmla="*/ 1213 w 1501"/>
                <a:gd name="T33" fmla="*/ 0 h 899"/>
                <a:gd name="T34" fmla="*/ 1296 w 1501"/>
                <a:gd name="T35" fmla="*/ 12 h 899"/>
                <a:gd name="T36" fmla="*/ 1369 w 1501"/>
                <a:gd name="T37" fmla="*/ 46 h 899"/>
                <a:gd name="T38" fmla="*/ 1430 w 1501"/>
                <a:gd name="T39" fmla="*/ 100 h 899"/>
                <a:gd name="T40" fmla="*/ 1474 w 1501"/>
                <a:gd name="T41" fmla="*/ 168 h 899"/>
                <a:gd name="T42" fmla="*/ 1498 w 1501"/>
                <a:gd name="T43" fmla="*/ 248 h 899"/>
                <a:gd name="T44" fmla="*/ 1498 w 1501"/>
                <a:gd name="T45" fmla="*/ 335 h 899"/>
                <a:gd name="T46" fmla="*/ 1474 w 1501"/>
                <a:gd name="T47" fmla="*/ 414 h 899"/>
                <a:gd name="T48" fmla="*/ 1430 w 1501"/>
                <a:gd name="T49" fmla="*/ 482 h 899"/>
                <a:gd name="T50" fmla="*/ 1369 w 1501"/>
                <a:gd name="T51" fmla="*/ 536 h 899"/>
                <a:gd name="T52" fmla="*/ 1296 w 1501"/>
                <a:gd name="T53" fmla="*/ 570 h 899"/>
                <a:gd name="T54" fmla="*/ 1213 w 1501"/>
                <a:gd name="T55" fmla="*/ 583 h 899"/>
                <a:gd name="T56" fmla="*/ 0 w 1501"/>
                <a:gd name="T57" fmla="*/ 899 h 899"/>
                <a:gd name="T58" fmla="*/ 3 w 1501"/>
                <a:gd name="T59" fmla="*/ 248 h 899"/>
                <a:gd name="T60" fmla="*/ 27 w 1501"/>
                <a:gd name="T61" fmla="*/ 168 h 899"/>
                <a:gd name="T62" fmla="*/ 71 w 1501"/>
                <a:gd name="T63" fmla="*/ 100 h 899"/>
                <a:gd name="T64" fmla="*/ 132 w 1501"/>
                <a:gd name="T65" fmla="*/ 46 h 899"/>
                <a:gd name="T66" fmla="*/ 205 w 1501"/>
                <a:gd name="T67" fmla="*/ 12 h 899"/>
                <a:gd name="T68" fmla="*/ 288 w 1501"/>
                <a:gd name="T69" fmla="*/ 0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01" h="899">
                  <a:moveTo>
                    <a:pt x="288" y="116"/>
                  </a:moveTo>
                  <a:lnTo>
                    <a:pt x="258" y="120"/>
                  </a:lnTo>
                  <a:lnTo>
                    <a:pt x="229" y="127"/>
                  </a:lnTo>
                  <a:lnTo>
                    <a:pt x="201" y="140"/>
                  </a:lnTo>
                  <a:lnTo>
                    <a:pt x="177" y="158"/>
                  </a:lnTo>
                  <a:lnTo>
                    <a:pt x="156" y="179"/>
                  </a:lnTo>
                  <a:lnTo>
                    <a:pt x="139" y="203"/>
                  </a:lnTo>
                  <a:lnTo>
                    <a:pt x="127" y="231"/>
                  </a:lnTo>
                  <a:lnTo>
                    <a:pt x="118" y="260"/>
                  </a:lnTo>
                  <a:lnTo>
                    <a:pt x="116" y="291"/>
                  </a:lnTo>
                  <a:lnTo>
                    <a:pt x="116" y="617"/>
                  </a:lnTo>
                  <a:lnTo>
                    <a:pt x="265" y="466"/>
                  </a:lnTo>
                  <a:lnTo>
                    <a:pt x="1213" y="466"/>
                  </a:lnTo>
                  <a:lnTo>
                    <a:pt x="1243" y="463"/>
                  </a:lnTo>
                  <a:lnTo>
                    <a:pt x="1273" y="456"/>
                  </a:lnTo>
                  <a:lnTo>
                    <a:pt x="1300" y="442"/>
                  </a:lnTo>
                  <a:lnTo>
                    <a:pt x="1324" y="425"/>
                  </a:lnTo>
                  <a:lnTo>
                    <a:pt x="1345" y="404"/>
                  </a:lnTo>
                  <a:lnTo>
                    <a:pt x="1362" y="379"/>
                  </a:lnTo>
                  <a:lnTo>
                    <a:pt x="1374" y="353"/>
                  </a:lnTo>
                  <a:lnTo>
                    <a:pt x="1383" y="323"/>
                  </a:lnTo>
                  <a:lnTo>
                    <a:pt x="1385" y="291"/>
                  </a:lnTo>
                  <a:lnTo>
                    <a:pt x="1383" y="260"/>
                  </a:lnTo>
                  <a:lnTo>
                    <a:pt x="1374" y="231"/>
                  </a:lnTo>
                  <a:lnTo>
                    <a:pt x="1362" y="203"/>
                  </a:lnTo>
                  <a:lnTo>
                    <a:pt x="1345" y="179"/>
                  </a:lnTo>
                  <a:lnTo>
                    <a:pt x="1324" y="158"/>
                  </a:lnTo>
                  <a:lnTo>
                    <a:pt x="1300" y="140"/>
                  </a:lnTo>
                  <a:lnTo>
                    <a:pt x="1273" y="127"/>
                  </a:lnTo>
                  <a:lnTo>
                    <a:pt x="1243" y="120"/>
                  </a:lnTo>
                  <a:lnTo>
                    <a:pt x="1213" y="116"/>
                  </a:lnTo>
                  <a:lnTo>
                    <a:pt x="288" y="116"/>
                  </a:lnTo>
                  <a:close/>
                  <a:moveTo>
                    <a:pt x="288" y="0"/>
                  </a:moveTo>
                  <a:lnTo>
                    <a:pt x="1213" y="0"/>
                  </a:lnTo>
                  <a:lnTo>
                    <a:pt x="1255" y="3"/>
                  </a:lnTo>
                  <a:lnTo>
                    <a:pt x="1296" y="12"/>
                  </a:lnTo>
                  <a:lnTo>
                    <a:pt x="1334" y="27"/>
                  </a:lnTo>
                  <a:lnTo>
                    <a:pt x="1369" y="46"/>
                  </a:lnTo>
                  <a:lnTo>
                    <a:pt x="1402" y="72"/>
                  </a:lnTo>
                  <a:lnTo>
                    <a:pt x="1430" y="100"/>
                  </a:lnTo>
                  <a:lnTo>
                    <a:pt x="1454" y="132"/>
                  </a:lnTo>
                  <a:lnTo>
                    <a:pt x="1474" y="168"/>
                  </a:lnTo>
                  <a:lnTo>
                    <a:pt x="1489" y="208"/>
                  </a:lnTo>
                  <a:lnTo>
                    <a:pt x="1498" y="248"/>
                  </a:lnTo>
                  <a:lnTo>
                    <a:pt x="1501" y="291"/>
                  </a:lnTo>
                  <a:lnTo>
                    <a:pt x="1498" y="335"/>
                  </a:lnTo>
                  <a:lnTo>
                    <a:pt x="1489" y="375"/>
                  </a:lnTo>
                  <a:lnTo>
                    <a:pt x="1474" y="414"/>
                  </a:lnTo>
                  <a:lnTo>
                    <a:pt x="1454" y="450"/>
                  </a:lnTo>
                  <a:lnTo>
                    <a:pt x="1430" y="482"/>
                  </a:lnTo>
                  <a:lnTo>
                    <a:pt x="1402" y="511"/>
                  </a:lnTo>
                  <a:lnTo>
                    <a:pt x="1369" y="536"/>
                  </a:lnTo>
                  <a:lnTo>
                    <a:pt x="1334" y="555"/>
                  </a:lnTo>
                  <a:lnTo>
                    <a:pt x="1296" y="570"/>
                  </a:lnTo>
                  <a:lnTo>
                    <a:pt x="1255" y="580"/>
                  </a:lnTo>
                  <a:lnTo>
                    <a:pt x="1213" y="583"/>
                  </a:lnTo>
                  <a:lnTo>
                    <a:pt x="313" y="583"/>
                  </a:lnTo>
                  <a:lnTo>
                    <a:pt x="0" y="899"/>
                  </a:lnTo>
                  <a:lnTo>
                    <a:pt x="0" y="291"/>
                  </a:lnTo>
                  <a:lnTo>
                    <a:pt x="3" y="248"/>
                  </a:lnTo>
                  <a:lnTo>
                    <a:pt x="12" y="208"/>
                  </a:lnTo>
                  <a:lnTo>
                    <a:pt x="27" y="168"/>
                  </a:lnTo>
                  <a:lnTo>
                    <a:pt x="47" y="132"/>
                  </a:lnTo>
                  <a:lnTo>
                    <a:pt x="71" y="100"/>
                  </a:lnTo>
                  <a:lnTo>
                    <a:pt x="99" y="72"/>
                  </a:lnTo>
                  <a:lnTo>
                    <a:pt x="132" y="46"/>
                  </a:lnTo>
                  <a:lnTo>
                    <a:pt x="168" y="27"/>
                  </a:lnTo>
                  <a:lnTo>
                    <a:pt x="205" y="12"/>
                  </a:lnTo>
                  <a:lnTo>
                    <a:pt x="246" y="3"/>
                  </a:lnTo>
                  <a:lnTo>
                    <a:pt x="2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11"/>
            <p:cNvSpPr>
              <a:spLocks noEditPoints="1"/>
            </p:cNvSpPr>
            <p:nvPr/>
          </p:nvSpPr>
          <p:spPr bwMode="auto">
            <a:xfrm>
              <a:off x="11112501" y="2174876"/>
              <a:ext cx="238125" cy="142875"/>
            </a:xfrm>
            <a:custGeom>
              <a:avLst/>
              <a:gdLst>
                <a:gd name="T0" fmla="*/ 258 w 1501"/>
                <a:gd name="T1" fmla="*/ 120 h 900"/>
                <a:gd name="T2" fmla="*/ 201 w 1501"/>
                <a:gd name="T3" fmla="*/ 141 h 900"/>
                <a:gd name="T4" fmla="*/ 156 w 1501"/>
                <a:gd name="T5" fmla="*/ 180 h 900"/>
                <a:gd name="T6" fmla="*/ 127 w 1501"/>
                <a:gd name="T7" fmla="*/ 230 h 900"/>
                <a:gd name="T8" fmla="*/ 116 w 1501"/>
                <a:gd name="T9" fmla="*/ 292 h 900"/>
                <a:gd name="T10" fmla="*/ 127 w 1501"/>
                <a:gd name="T11" fmla="*/ 352 h 900"/>
                <a:gd name="T12" fmla="*/ 156 w 1501"/>
                <a:gd name="T13" fmla="*/ 404 h 900"/>
                <a:gd name="T14" fmla="*/ 201 w 1501"/>
                <a:gd name="T15" fmla="*/ 443 h 900"/>
                <a:gd name="T16" fmla="*/ 258 w 1501"/>
                <a:gd name="T17" fmla="*/ 464 h 900"/>
                <a:gd name="T18" fmla="*/ 1236 w 1501"/>
                <a:gd name="T19" fmla="*/ 467 h 900"/>
                <a:gd name="T20" fmla="*/ 1385 w 1501"/>
                <a:gd name="T21" fmla="*/ 292 h 900"/>
                <a:gd name="T22" fmla="*/ 1374 w 1501"/>
                <a:gd name="T23" fmla="*/ 230 h 900"/>
                <a:gd name="T24" fmla="*/ 1345 w 1501"/>
                <a:gd name="T25" fmla="*/ 180 h 900"/>
                <a:gd name="T26" fmla="*/ 1300 w 1501"/>
                <a:gd name="T27" fmla="*/ 141 h 900"/>
                <a:gd name="T28" fmla="*/ 1243 w 1501"/>
                <a:gd name="T29" fmla="*/ 120 h 900"/>
                <a:gd name="T30" fmla="*/ 288 w 1501"/>
                <a:gd name="T31" fmla="*/ 117 h 900"/>
                <a:gd name="T32" fmla="*/ 1213 w 1501"/>
                <a:gd name="T33" fmla="*/ 0 h 900"/>
                <a:gd name="T34" fmla="*/ 1296 w 1501"/>
                <a:gd name="T35" fmla="*/ 13 h 900"/>
                <a:gd name="T36" fmla="*/ 1369 w 1501"/>
                <a:gd name="T37" fmla="*/ 47 h 900"/>
                <a:gd name="T38" fmla="*/ 1430 w 1501"/>
                <a:gd name="T39" fmla="*/ 101 h 900"/>
                <a:gd name="T40" fmla="*/ 1474 w 1501"/>
                <a:gd name="T41" fmla="*/ 169 h 900"/>
                <a:gd name="T42" fmla="*/ 1498 w 1501"/>
                <a:gd name="T43" fmla="*/ 249 h 900"/>
                <a:gd name="T44" fmla="*/ 1501 w 1501"/>
                <a:gd name="T45" fmla="*/ 900 h 900"/>
                <a:gd name="T46" fmla="*/ 288 w 1501"/>
                <a:gd name="T47" fmla="*/ 584 h 900"/>
                <a:gd name="T48" fmla="*/ 205 w 1501"/>
                <a:gd name="T49" fmla="*/ 571 h 900"/>
                <a:gd name="T50" fmla="*/ 132 w 1501"/>
                <a:gd name="T51" fmla="*/ 537 h 900"/>
                <a:gd name="T52" fmla="*/ 71 w 1501"/>
                <a:gd name="T53" fmla="*/ 483 h 900"/>
                <a:gd name="T54" fmla="*/ 27 w 1501"/>
                <a:gd name="T55" fmla="*/ 415 h 900"/>
                <a:gd name="T56" fmla="*/ 3 w 1501"/>
                <a:gd name="T57" fmla="*/ 334 h 900"/>
                <a:gd name="T58" fmla="*/ 3 w 1501"/>
                <a:gd name="T59" fmla="*/ 249 h 900"/>
                <a:gd name="T60" fmla="*/ 27 w 1501"/>
                <a:gd name="T61" fmla="*/ 169 h 900"/>
                <a:gd name="T62" fmla="*/ 71 w 1501"/>
                <a:gd name="T63" fmla="*/ 101 h 900"/>
                <a:gd name="T64" fmla="*/ 132 w 1501"/>
                <a:gd name="T65" fmla="*/ 47 h 900"/>
                <a:gd name="T66" fmla="*/ 205 w 1501"/>
                <a:gd name="T67" fmla="*/ 13 h 900"/>
                <a:gd name="T68" fmla="*/ 288 w 1501"/>
                <a:gd name="T69" fmla="*/ 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01" h="900">
                  <a:moveTo>
                    <a:pt x="288" y="117"/>
                  </a:moveTo>
                  <a:lnTo>
                    <a:pt x="258" y="120"/>
                  </a:lnTo>
                  <a:lnTo>
                    <a:pt x="229" y="128"/>
                  </a:lnTo>
                  <a:lnTo>
                    <a:pt x="201" y="141"/>
                  </a:lnTo>
                  <a:lnTo>
                    <a:pt x="177" y="158"/>
                  </a:lnTo>
                  <a:lnTo>
                    <a:pt x="156" y="180"/>
                  </a:lnTo>
                  <a:lnTo>
                    <a:pt x="139" y="204"/>
                  </a:lnTo>
                  <a:lnTo>
                    <a:pt x="127" y="230"/>
                  </a:lnTo>
                  <a:lnTo>
                    <a:pt x="118" y="260"/>
                  </a:lnTo>
                  <a:lnTo>
                    <a:pt x="116" y="292"/>
                  </a:lnTo>
                  <a:lnTo>
                    <a:pt x="118" y="324"/>
                  </a:lnTo>
                  <a:lnTo>
                    <a:pt x="127" y="352"/>
                  </a:lnTo>
                  <a:lnTo>
                    <a:pt x="139" y="380"/>
                  </a:lnTo>
                  <a:lnTo>
                    <a:pt x="156" y="404"/>
                  </a:lnTo>
                  <a:lnTo>
                    <a:pt x="177" y="426"/>
                  </a:lnTo>
                  <a:lnTo>
                    <a:pt x="201" y="443"/>
                  </a:lnTo>
                  <a:lnTo>
                    <a:pt x="229" y="456"/>
                  </a:lnTo>
                  <a:lnTo>
                    <a:pt x="258" y="464"/>
                  </a:lnTo>
                  <a:lnTo>
                    <a:pt x="288" y="467"/>
                  </a:lnTo>
                  <a:lnTo>
                    <a:pt x="1236" y="467"/>
                  </a:lnTo>
                  <a:lnTo>
                    <a:pt x="1385" y="618"/>
                  </a:lnTo>
                  <a:lnTo>
                    <a:pt x="1385" y="292"/>
                  </a:lnTo>
                  <a:lnTo>
                    <a:pt x="1383" y="260"/>
                  </a:lnTo>
                  <a:lnTo>
                    <a:pt x="1374" y="230"/>
                  </a:lnTo>
                  <a:lnTo>
                    <a:pt x="1362" y="204"/>
                  </a:lnTo>
                  <a:lnTo>
                    <a:pt x="1345" y="180"/>
                  </a:lnTo>
                  <a:lnTo>
                    <a:pt x="1324" y="158"/>
                  </a:lnTo>
                  <a:lnTo>
                    <a:pt x="1300" y="141"/>
                  </a:lnTo>
                  <a:lnTo>
                    <a:pt x="1273" y="128"/>
                  </a:lnTo>
                  <a:lnTo>
                    <a:pt x="1243" y="120"/>
                  </a:lnTo>
                  <a:lnTo>
                    <a:pt x="1213" y="117"/>
                  </a:lnTo>
                  <a:lnTo>
                    <a:pt x="288" y="117"/>
                  </a:lnTo>
                  <a:close/>
                  <a:moveTo>
                    <a:pt x="288" y="0"/>
                  </a:moveTo>
                  <a:lnTo>
                    <a:pt x="1213" y="0"/>
                  </a:lnTo>
                  <a:lnTo>
                    <a:pt x="1255" y="4"/>
                  </a:lnTo>
                  <a:lnTo>
                    <a:pt x="1296" y="13"/>
                  </a:lnTo>
                  <a:lnTo>
                    <a:pt x="1334" y="27"/>
                  </a:lnTo>
                  <a:lnTo>
                    <a:pt x="1369" y="47"/>
                  </a:lnTo>
                  <a:lnTo>
                    <a:pt x="1402" y="71"/>
                  </a:lnTo>
                  <a:lnTo>
                    <a:pt x="1430" y="101"/>
                  </a:lnTo>
                  <a:lnTo>
                    <a:pt x="1454" y="133"/>
                  </a:lnTo>
                  <a:lnTo>
                    <a:pt x="1474" y="169"/>
                  </a:lnTo>
                  <a:lnTo>
                    <a:pt x="1489" y="208"/>
                  </a:lnTo>
                  <a:lnTo>
                    <a:pt x="1498" y="249"/>
                  </a:lnTo>
                  <a:lnTo>
                    <a:pt x="1501" y="292"/>
                  </a:lnTo>
                  <a:lnTo>
                    <a:pt x="1501" y="900"/>
                  </a:lnTo>
                  <a:lnTo>
                    <a:pt x="1189" y="584"/>
                  </a:lnTo>
                  <a:lnTo>
                    <a:pt x="288" y="584"/>
                  </a:lnTo>
                  <a:lnTo>
                    <a:pt x="246" y="580"/>
                  </a:lnTo>
                  <a:lnTo>
                    <a:pt x="205" y="571"/>
                  </a:lnTo>
                  <a:lnTo>
                    <a:pt x="168" y="556"/>
                  </a:lnTo>
                  <a:lnTo>
                    <a:pt x="132" y="537"/>
                  </a:lnTo>
                  <a:lnTo>
                    <a:pt x="99" y="512"/>
                  </a:lnTo>
                  <a:lnTo>
                    <a:pt x="71" y="483"/>
                  </a:lnTo>
                  <a:lnTo>
                    <a:pt x="47" y="451"/>
                  </a:lnTo>
                  <a:lnTo>
                    <a:pt x="27" y="415"/>
                  </a:lnTo>
                  <a:lnTo>
                    <a:pt x="12" y="376"/>
                  </a:lnTo>
                  <a:lnTo>
                    <a:pt x="3" y="334"/>
                  </a:lnTo>
                  <a:lnTo>
                    <a:pt x="0" y="292"/>
                  </a:lnTo>
                  <a:lnTo>
                    <a:pt x="3" y="249"/>
                  </a:lnTo>
                  <a:lnTo>
                    <a:pt x="12" y="208"/>
                  </a:lnTo>
                  <a:lnTo>
                    <a:pt x="27" y="169"/>
                  </a:lnTo>
                  <a:lnTo>
                    <a:pt x="47" y="133"/>
                  </a:lnTo>
                  <a:lnTo>
                    <a:pt x="71" y="101"/>
                  </a:lnTo>
                  <a:lnTo>
                    <a:pt x="99" y="71"/>
                  </a:lnTo>
                  <a:lnTo>
                    <a:pt x="132" y="47"/>
                  </a:lnTo>
                  <a:lnTo>
                    <a:pt x="168" y="27"/>
                  </a:lnTo>
                  <a:lnTo>
                    <a:pt x="205" y="13"/>
                  </a:lnTo>
                  <a:lnTo>
                    <a:pt x="246" y="4"/>
                  </a:lnTo>
                  <a:lnTo>
                    <a:pt x="2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10039160" y="1916283"/>
            <a:ext cx="523875" cy="555625"/>
            <a:chOff x="9996488" y="1916113"/>
            <a:chExt cx="523875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8" name="Freeform 16"/>
            <p:cNvSpPr>
              <a:spLocks noEditPoints="1"/>
            </p:cNvSpPr>
            <p:nvPr/>
          </p:nvSpPr>
          <p:spPr bwMode="auto">
            <a:xfrm>
              <a:off x="10328275" y="2370138"/>
              <a:ext cx="73025" cy="74613"/>
            </a:xfrm>
            <a:custGeom>
              <a:avLst/>
              <a:gdLst>
                <a:gd name="T0" fmla="*/ 206 w 464"/>
                <a:gd name="T1" fmla="*/ 120 h 467"/>
                <a:gd name="T2" fmla="*/ 159 w 464"/>
                <a:gd name="T3" fmla="*/ 142 h 467"/>
                <a:gd name="T4" fmla="*/ 128 w 464"/>
                <a:gd name="T5" fmla="*/ 183 h 467"/>
                <a:gd name="T6" fmla="*/ 116 w 464"/>
                <a:gd name="T7" fmla="*/ 234 h 467"/>
                <a:gd name="T8" fmla="*/ 128 w 464"/>
                <a:gd name="T9" fmla="*/ 285 h 467"/>
                <a:gd name="T10" fmla="*/ 159 w 464"/>
                <a:gd name="T11" fmla="*/ 325 h 467"/>
                <a:gd name="T12" fmla="*/ 206 w 464"/>
                <a:gd name="T13" fmla="*/ 347 h 467"/>
                <a:gd name="T14" fmla="*/ 258 w 464"/>
                <a:gd name="T15" fmla="*/ 347 h 467"/>
                <a:gd name="T16" fmla="*/ 305 w 464"/>
                <a:gd name="T17" fmla="*/ 325 h 467"/>
                <a:gd name="T18" fmla="*/ 336 w 464"/>
                <a:gd name="T19" fmla="*/ 285 h 467"/>
                <a:gd name="T20" fmla="*/ 348 w 464"/>
                <a:gd name="T21" fmla="*/ 234 h 467"/>
                <a:gd name="T22" fmla="*/ 336 w 464"/>
                <a:gd name="T23" fmla="*/ 183 h 467"/>
                <a:gd name="T24" fmla="*/ 305 w 464"/>
                <a:gd name="T25" fmla="*/ 142 h 467"/>
                <a:gd name="T26" fmla="*/ 258 w 464"/>
                <a:gd name="T27" fmla="*/ 120 h 467"/>
                <a:gd name="T28" fmla="*/ 232 w 464"/>
                <a:gd name="T29" fmla="*/ 0 h 467"/>
                <a:gd name="T30" fmla="*/ 305 w 464"/>
                <a:gd name="T31" fmla="*/ 12 h 467"/>
                <a:gd name="T32" fmla="*/ 369 w 464"/>
                <a:gd name="T33" fmla="*/ 45 h 467"/>
                <a:gd name="T34" fmla="*/ 418 w 464"/>
                <a:gd name="T35" fmla="*/ 96 h 467"/>
                <a:gd name="T36" fmla="*/ 451 w 464"/>
                <a:gd name="T37" fmla="*/ 159 h 467"/>
                <a:gd name="T38" fmla="*/ 464 w 464"/>
                <a:gd name="T39" fmla="*/ 234 h 467"/>
                <a:gd name="T40" fmla="*/ 451 w 464"/>
                <a:gd name="T41" fmla="*/ 307 h 467"/>
                <a:gd name="T42" fmla="*/ 418 w 464"/>
                <a:gd name="T43" fmla="*/ 372 h 467"/>
                <a:gd name="T44" fmla="*/ 369 w 464"/>
                <a:gd name="T45" fmla="*/ 422 h 467"/>
                <a:gd name="T46" fmla="*/ 305 w 464"/>
                <a:gd name="T47" fmla="*/ 455 h 467"/>
                <a:gd name="T48" fmla="*/ 232 w 464"/>
                <a:gd name="T49" fmla="*/ 467 h 467"/>
                <a:gd name="T50" fmla="*/ 158 w 464"/>
                <a:gd name="T51" fmla="*/ 455 h 467"/>
                <a:gd name="T52" fmla="*/ 95 w 464"/>
                <a:gd name="T53" fmla="*/ 422 h 467"/>
                <a:gd name="T54" fmla="*/ 44 w 464"/>
                <a:gd name="T55" fmla="*/ 372 h 467"/>
                <a:gd name="T56" fmla="*/ 12 w 464"/>
                <a:gd name="T57" fmla="*/ 307 h 467"/>
                <a:gd name="T58" fmla="*/ 0 w 464"/>
                <a:gd name="T59" fmla="*/ 234 h 467"/>
                <a:gd name="T60" fmla="*/ 12 w 464"/>
                <a:gd name="T61" fmla="*/ 159 h 467"/>
                <a:gd name="T62" fmla="*/ 44 w 464"/>
                <a:gd name="T63" fmla="*/ 96 h 467"/>
                <a:gd name="T64" fmla="*/ 95 w 464"/>
                <a:gd name="T65" fmla="*/ 45 h 467"/>
                <a:gd name="T66" fmla="*/ 158 w 464"/>
                <a:gd name="T67" fmla="*/ 12 h 467"/>
                <a:gd name="T68" fmla="*/ 232 w 464"/>
                <a:gd name="T69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4" h="467">
                  <a:moveTo>
                    <a:pt x="232" y="117"/>
                  </a:moveTo>
                  <a:lnTo>
                    <a:pt x="206" y="120"/>
                  </a:lnTo>
                  <a:lnTo>
                    <a:pt x="180" y="129"/>
                  </a:lnTo>
                  <a:lnTo>
                    <a:pt x="159" y="142"/>
                  </a:lnTo>
                  <a:lnTo>
                    <a:pt x="141" y="160"/>
                  </a:lnTo>
                  <a:lnTo>
                    <a:pt x="128" y="183"/>
                  </a:lnTo>
                  <a:lnTo>
                    <a:pt x="119" y="207"/>
                  </a:lnTo>
                  <a:lnTo>
                    <a:pt x="116" y="234"/>
                  </a:lnTo>
                  <a:lnTo>
                    <a:pt x="119" y="260"/>
                  </a:lnTo>
                  <a:lnTo>
                    <a:pt x="128" y="285"/>
                  </a:lnTo>
                  <a:lnTo>
                    <a:pt x="141" y="307"/>
                  </a:lnTo>
                  <a:lnTo>
                    <a:pt x="159" y="325"/>
                  </a:lnTo>
                  <a:lnTo>
                    <a:pt x="180" y="339"/>
                  </a:lnTo>
                  <a:lnTo>
                    <a:pt x="206" y="347"/>
                  </a:lnTo>
                  <a:lnTo>
                    <a:pt x="232" y="350"/>
                  </a:lnTo>
                  <a:lnTo>
                    <a:pt x="258" y="347"/>
                  </a:lnTo>
                  <a:lnTo>
                    <a:pt x="282" y="339"/>
                  </a:lnTo>
                  <a:lnTo>
                    <a:pt x="305" y="325"/>
                  </a:lnTo>
                  <a:lnTo>
                    <a:pt x="322" y="307"/>
                  </a:lnTo>
                  <a:lnTo>
                    <a:pt x="336" y="285"/>
                  </a:lnTo>
                  <a:lnTo>
                    <a:pt x="345" y="260"/>
                  </a:lnTo>
                  <a:lnTo>
                    <a:pt x="348" y="234"/>
                  </a:lnTo>
                  <a:lnTo>
                    <a:pt x="345" y="207"/>
                  </a:lnTo>
                  <a:lnTo>
                    <a:pt x="336" y="183"/>
                  </a:lnTo>
                  <a:lnTo>
                    <a:pt x="322" y="160"/>
                  </a:lnTo>
                  <a:lnTo>
                    <a:pt x="305" y="142"/>
                  </a:lnTo>
                  <a:lnTo>
                    <a:pt x="282" y="129"/>
                  </a:lnTo>
                  <a:lnTo>
                    <a:pt x="258" y="120"/>
                  </a:lnTo>
                  <a:lnTo>
                    <a:pt x="232" y="117"/>
                  </a:lnTo>
                  <a:close/>
                  <a:moveTo>
                    <a:pt x="232" y="0"/>
                  </a:moveTo>
                  <a:lnTo>
                    <a:pt x="269" y="4"/>
                  </a:lnTo>
                  <a:lnTo>
                    <a:pt x="305" y="12"/>
                  </a:lnTo>
                  <a:lnTo>
                    <a:pt x="338" y="27"/>
                  </a:lnTo>
                  <a:lnTo>
                    <a:pt x="369" y="45"/>
                  </a:lnTo>
                  <a:lnTo>
                    <a:pt x="395" y="68"/>
                  </a:lnTo>
                  <a:lnTo>
                    <a:pt x="418" y="96"/>
                  </a:lnTo>
                  <a:lnTo>
                    <a:pt x="437" y="127"/>
                  </a:lnTo>
                  <a:lnTo>
                    <a:pt x="451" y="159"/>
                  </a:lnTo>
                  <a:lnTo>
                    <a:pt x="460" y="195"/>
                  </a:lnTo>
                  <a:lnTo>
                    <a:pt x="464" y="234"/>
                  </a:lnTo>
                  <a:lnTo>
                    <a:pt x="460" y="272"/>
                  </a:lnTo>
                  <a:lnTo>
                    <a:pt x="451" y="307"/>
                  </a:lnTo>
                  <a:lnTo>
                    <a:pt x="437" y="341"/>
                  </a:lnTo>
                  <a:lnTo>
                    <a:pt x="418" y="372"/>
                  </a:lnTo>
                  <a:lnTo>
                    <a:pt x="395" y="399"/>
                  </a:lnTo>
                  <a:lnTo>
                    <a:pt x="369" y="422"/>
                  </a:lnTo>
                  <a:lnTo>
                    <a:pt x="338" y="442"/>
                  </a:lnTo>
                  <a:lnTo>
                    <a:pt x="305" y="455"/>
                  </a:lnTo>
                  <a:lnTo>
                    <a:pt x="269" y="464"/>
                  </a:lnTo>
                  <a:lnTo>
                    <a:pt x="232" y="467"/>
                  </a:lnTo>
                  <a:lnTo>
                    <a:pt x="194" y="464"/>
                  </a:lnTo>
                  <a:lnTo>
                    <a:pt x="158" y="455"/>
                  </a:lnTo>
                  <a:lnTo>
                    <a:pt x="126" y="442"/>
                  </a:lnTo>
                  <a:lnTo>
                    <a:pt x="95" y="422"/>
                  </a:lnTo>
                  <a:lnTo>
                    <a:pt x="68" y="399"/>
                  </a:lnTo>
                  <a:lnTo>
                    <a:pt x="44" y="372"/>
                  </a:lnTo>
                  <a:lnTo>
                    <a:pt x="25" y="341"/>
                  </a:lnTo>
                  <a:lnTo>
                    <a:pt x="12" y="307"/>
                  </a:lnTo>
                  <a:lnTo>
                    <a:pt x="3" y="272"/>
                  </a:lnTo>
                  <a:lnTo>
                    <a:pt x="0" y="234"/>
                  </a:lnTo>
                  <a:lnTo>
                    <a:pt x="3" y="195"/>
                  </a:lnTo>
                  <a:lnTo>
                    <a:pt x="12" y="159"/>
                  </a:lnTo>
                  <a:lnTo>
                    <a:pt x="25" y="127"/>
                  </a:lnTo>
                  <a:lnTo>
                    <a:pt x="44" y="96"/>
                  </a:lnTo>
                  <a:lnTo>
                    <a:pt x="68" y="68"/>
                  </a:lnTo>
                  <a:lnTo>
                    <a:pt x="95" y="45"/>
                  </a:lnTo>
                  <a:lnTo>
                    <a:pt x="126" y="27"/>
                  </a:lnTo>
                  <a:lnTo>
                    <a:pt x="158" y="12"/>
                  </a:lnTo>
                  <a:lnTo>
                    <a:pt x="194" y="4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7"/>
            <p:cNvSpPr>
              <a:spLocks/>
            </p:cNvSpPr>
            <p:nvPr/>
          </p:nvSpPr>
          <p:spPr bwMode="auto">
            <a:xfrm>
              <a:off x="10318750" y="1944688"/>
              <a:ext cx="53975" cy="17463"/>
            </a:xfrm>
            <a:custGeom>
              <a:avLst/>
              <a:gdLst>
                <a:gd name="T0" fmla="*/ 58 w 348"/>
                <a:gd name="T1" fmla="*/ 0 h 117"/>
                <a:gd name="T2" fmla="*/ 290 w 348"/>
                <a:gd name="T3" fmla="*/ 0 h 117"/>
                <a:gd name="T4" fmla="*/ 308 w 348"/>
                <a:gd name="T5" fmla="*/ 3 h 117"/>
                <a:gd name="T6" fmla="*/ 324 w 348"/>
                <a:gd name="T7" fmla="*/ 12 h 117"/>
                <a:gd name="T8" fmla="*/ 336 w 348"/>
                <a:gd name="T9" fmla="*/ 23 h 117"/>
                <a:gd name="T10" fmla="*/ 345 w 348"/>
                <a:gd name="T11" fmla="*/ 40 h 117"/>
                <a:gd name="T12" fmla="*/ 348 w 348"/>
                <a:gd name="T13" fmla="*/ 58 h 117"/>
                <a:gd name="T14" fmla="*/ 345 w 348"/>
                <a:gd name="T15" fmla="*/ 76 h 117"/>
                <a:gd name="T16" fmla="*/ 336 w 348"/>
                <a:gd name="T17" fmla="*/ 92 h 117"/>
                <a:gd name="T18" fmla="*/ 324 w 348"/>
                <a:gd name="T19" fmla="*/ 105 h 117"/>
                <a:gd name="T20" fmla="*/ 308 w 348"/>
                <a:gd name="T21" fmla="*/ 113 h 117"/>
                <a:gd name="T22" fmla="*/ 290 w 348"/>
                <a:gd name="T23" fmla="*/ 117 h 117"/>
                <a:gd name="T24" fmla="*/ 58 w 348"/>
                <a:gd name="T25" fmla="*/ 117 h 117"/>
                <a:gd name="T26" fmla="*/ 39 w 348"/>
                <a:gd name="T27" fmla="*/ 113 h 117"/>
                <a:gd name="T28" fmla="*/ 23 w 348"/>
                <a:gd name="T29" fmla="*/ 105 h 117"/>
                <a:gd name="T30" fmla="*/ 11 w 348"/>
                <a:gd name="T31" fmla="*/ 92 h 117"/>
                <a:gd name="T32" fmla="*/ 3 w 348"/>
                <a:gd name="T33" fmla="*/ 76 h 117"/>
                <a:gd name="T34" fmla="*/ 0 w 348"/>
                <a:gd name="T35" fmla="*/ 58 h 117"/>
                <a:gd name="T36" fmla="*/ 3 w 348"/>
                <a:gd name="T37" fmla="*/ 40 h 117"/>
                <a:gd name="T38" fmla="*/ 11 w 348"/>
                <a:gd name="T39" fmla="*/ 23 h 117"/>
                <a:gd name="T40" fmla="*/ 23 w 348"/>
                <a:gd name="T41" fmla="*/ 12 h 117"/>
                <a:gd name="T42" fmla="*/ 39 w 348"/>
                <a:gd name="T43" fmla="*/ 3 h 117"/>
                <a:gd name="T44" fmla="*/ 58 w 348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8" h="117">
                  <a:moveTo>
                    <a:pt x="58" y="0"/>
                  </a:moveTo>
                  <a:lnTo>
                    <a:pt x="290" y="0"/>
                  </a:lnTo>
                  <a:lnTo>
                    <a:pt x="308" y="3"/>
                  </a:lnTo>
                  <a:lnTo>
                    <a:pt x="324" y="12"/>
                  </a:lnTo>
                  <a:lnTo>
                    <a:pt x="336" y="23"/>
                  </a:lnTo>
                  <a:lnTo>
                    <a:pt x="345" y="40"/>
                  </a:lnTo>
                  <a:lnTo>
                    <a:pt x="348" y="58"/>
                  </a:lnTo>
                  <a:lnTo>
                    <a:pt x="345" y="76"/>
                  </a:lnTo>
                  <a:lnTo>
                    <a:pt x="336" y="92"/>
                  </a:lnTo>
                  <a:lnTo>
                    <a:pt x="324" y="105"/>
                  </a:lnTo>
                  <a:lnTo>
                    <a:pt x="308" y="113"/>
                  </a:lnTo>
                  <a:lnTo>
                    <a:pt x="290" y="117"/>
                  </a:lnTo>
                  <a:lnTo>
                    <a:pt x="58" y="117"/>
                  </a:lnTo>
                  <a:lnTo>
                    <a:pt x="39" y="113"/>
                  </a:lnTo>
                  <a:lnTo>
                    <a:pt x="23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8"/>
            <p:cNvSpPr>
              <a:spLocks/>
            </p:cNvSpPr>
            <p:nvPr/>
          </p:nvSpPr>
          <p:spPr bwMode="auto">
            <a:xfrm>
              <a:off x="10382250" y="1944688"/>
              <a:ext cx="28575" cy="17463"/>
            </a:xfrm>
            <a:custGeom>
              <a:avLst/>
              <a:gdLst>
                <a:gd name="T0" fmla="*/ 58 w 173"/>
                <a:gd name="T1" fmla="*/ 0 h 117"/>
                <a:gd name="T2" fmla="*/ 116 w 173"/>
                <a:gd name="T3" fmla="*/ 0 h 117"/>
                <a:gd name="T4" fmla="*/ 133 w 173"/>
                <a:gd name="T5" fmla="*/ 3 h 117"/>
                <a:gd name="T6" fmla="*/ 149 w 173"/>
                <a:gd name="T7" fmla="*/ 12 h 117"/>
                <a:gd name="T8" fmla="*/ 162 w 173"/>
                <a:gd name="T9" fmla="*/ 23 h 117"/>
                <a:gd name="T10" fmla="*/ 170 w 173"/>
                <a:gd name="T11" fmla="*/ 40 h 117"/>
                <a:gd name="T12" fmla="*/ 173 w 173"/>
                <a:gd name="T13" fmla="*/ 58 h 117"/>
                <a:gd name="T14" fmla="*/ 170 w 173"/>
                <a:gd name="T15" fmla="*/ 76 h 117"/>
                <a:gd name="T16" fmla="*/ 162 w 173"/>
                <a:gd name="T17" fmla="*/ 92 h 117"/>
                <a:gd name="T18" fmla="*/ 149 w 173"/>
                <a:gd name="T19" fmla="*/ 105 h 117"/>
                <a:gd name="T20" fmla="*/ 133 w 173"/>
                <a:gd name="T21" fmla="*/ 113 h 117"/>
                <a:gd name="T22" fmla="*/ 116 w 173"/>
                <a:gd name="T23" fmla="*/ 117 h 117"/>
                <a:gd name="T24" fmla="*/ 58 w 173"/>
                <a:gd name="T25" fmla="*/ 117 h 117"/>
                <a:gd name="T26" fmla="*/ 39 w 173"/>
                <a:gd name="T27" fmla="*/ 113 h 117"/>
                <a:gd name="T28" fmla="*/ 23 w 173"/>
                <a:gd name="T29" fmla="*/ 105 h 117"/>
                <a:gd name="T30" fmla="*/ 10 w 173"/>
                <a:gd name="T31" fmla="*/ 92 h 117"/>
                <a:gd name="T32" fmla="*/ 3 w 173"/>
                <a:gd name="T33" fmla="*/ 76 h 117"/>
                <a:gd name="T34" fmla="*/ 0 w 173"/>
                <a:gd name="T35" fmla="*/ 58 h 117"/>
                <a:gd name="T36" fmla="*/ 3 w 173"/>
                <a:gd name="T37" fmla="*/ 40 h 117"/>
                <a:gd name="T38" fmla="*/ 10 w 173"/>
                <a:gd name="T39" fmla="*/ 23 h 117"/>
                <a:gd name="T40" fmla="*/ 23 w 173"/>
                <a:gd name="T41" fmla="*/ 12 h 117"/>
                <a:gd name="T42" fmla="*/ 39 w 173"/>
                <a:gd name="T43" fmla="*/ 3 h 117"/>
                <a:gd name="T44" fmla="*/ 58 w 173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3" h="117">
                  <a:moveTo>
                    <a:pt x="58" y="0"/>
                  </a:moveTo>
                  <a:lnTo>
                    <a:pt x="116" y="0"/>
                  </a:lnTo>
                  <a:lnTo>
                    <a:pt x="133" y="3"/>
                  </a:lnTo>
                  <a:lnTo>
                    <a:pt x="149" y="12"/>
                  </a:lnTo>
                  <a:lnTo>
                    <a:pt x="162" y="23"/>
                  </a:lnTo>
                  <a:lnTo>
                    <a:pt x="170" y="40"/>
                  </a:lnTo>
                  <a:lnTo>
                    <a:pt x="173" y="58"/>
                  </a:lnTo>
                  <a:lnTo>
                    <a:pt x="170" y="76"/>
                  </a:lnTo>
                  <a:lnTo>
                    <a:pt x="162" y="92"/>
                  </a:lnTo>
                  <a:lnTo>
                    <a:pt x="149" y="105"/>
                  </a:lnTo>
                  <a:lnTo>
                    <a:pt x="133" y="113"/>
                  </a:lnTo>
                  <a:lnTo>
                    <a:pt x="116" y="117"/>
                  </a:lnTo>
                  <a:lnTo>
                    <a:pt x="58" y="117"/>
                  </a:lnTo>
                  <a:lnTo>
                    <a:pt x="39" y="113"/>
                  </a:lnTo>
                  <a:lnTo>
                    <a:pt x="23" y="105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19"/>
            <p:cNvSpPr>
              <a:spLocks noEditPoints="1"/>
            </p:cNvSpPr>
            <p:nvPr/>
          </p:nvSpPr>
          <p:spPr bwMode="auto">
            <a:xfrm>
              <a:off x="9996488" y="1916113"/>
              <a:ext cx="523875" cy="555625"/>
            </a:xfrm>
            <a:custGeom>
              <a:avLst/>
              <a:gdLst>
                <a:gd name="T0" fmla="*/ 1471 w 3302"/>
                <a:gd name="T1" fmla="*/ 3322 h 3500"/>
                <a:gd name="T2" fmla="*/ 1587 w 3302"/>
                <a:gd name="T3" fmla="*/ 3383 h 3500"/>
                <a:gd name="T4" fmla="*/ 3145 w 3302"/>
                <a:gd name="T5" fmla="*/ 3342 h 3500"/>
                <a:gd name="T6" fmla="*/ 3186 w 3302"/>
                <a:gd name="T7" fmla="*/ 2800 h 3500"/>
                <a:gd name="T8" fmla="*/ 1534 w 3302"/>
                <a:gd name="T9" fmla="*/ 881 h 3500"/>
                <a:gd name="T10" fmla="*/ 1350 w 3302"/>
                <a:gd name="T11" fmla="*/ 930 h 3500"/>
                <a:gd name="T12" fmla="*/ 1102 w 3302"/>
                <a:gd name="T13" fmla="*/ 1110 h 3500"/>
                <a:gd name="T14" fmla="*/ 953 w 3302"/>
                <a:gd name="T15" fmla="*/ 1383 h 3500"/>
                <a:gd name="T16" fmla="*/ 938 w 3302"/>
                <a:gd name="T17" fmla="*/ 1705 h 3500"/>
                <a:gd name="T18" fmla="*/ 1063 w 3302"/>
                <a:gd name="T19" fmla="*/ 1991 h 3500"/>
                <a:gd name="T20" fmla="*/ 1294 w 3302"/>
                <a:gd name="T21" fmla="*/ 2192 h 3500"/>
                <a:gd name="T22" fmla="*/ 1498 w 3302"/>
                <a:gd name="T23" fmla="*/ 2263 h 3500"/>
                <a:gd name="T24" fmla="*/ 1753 w 3302"/>
                <a:gd name="T25" fmla="*/ 2262 h 3500"/>
                <a:gd name="T26" fmla="*/ 2042 w 3302"/>
                <a:gd name="T27" fmla="*/ 2132 h 3500"/>
                <a:gd name="T28" fmla="*/ 2242 w 3302"/>
                <a:gd name="T29" fmla="*/ 1891 h 3500"/>
                <a:gd name="T30" fmla="*/ 2317 w 3302"/>
                <a:gd name="T31" fmla="*/ 1575 h 3500"/>
                <a:gd name="T32" fmla="*/ 2242 w 3302"/>
                <a:gd name="T33" fmla="*/ 1259 h 3500"/>
                <a:gd name="T34" fmla="*/ 2042 w 3302"/>
                <a:gd name="T35" fmla="*/ 1018 h 3500"/>
                <a:gd name="T36" fmla="*/ 1753 w 3302"/>
                <a:gd name="T37" fmla="*/ 888 h 3500"/>
                <a:gd name="T38" fmla="*/ 1449 w 3302"/>
                <a:gd name="T39" fmla="*/ 777 h 3500"/>
                <a:gd name="T40" fmla="*/ 1535 w 3302"/>
                <a:gd name="T41" fmla="*/ 763 h 3500"/>
                <a:gd name="T42" fmla="*/ 1837 w 3302"/>
                <a:gd name="T43" fmla="*/ 787 h 3500"/>
                <a:gd name="T44" fmla="*/ 2144 w 3302"/>
                <a:gd name="T45" fmla="*/ 950 h 3500"/>
                <a:gd name="T46" fmla="*/ 2355 w 3302"/>
                <a:gd name="T47" fmla="*/ 1225 h 3500"/>
                <a:gd name="T48" fmla="*/ 2433 w 3302"/>
                <a:gd name="T49" fmla="*/ 1575 h 3500"/>
                <a:gd name="T50" fmla="*/ 2355 w 3302"/>
                <a:gd name="T51" fmla="*/ 1925 h 3500"/>
                <a:gd name="T52" fmla="*/ 2144 w 3302"/>
                <a:gd name="T53" fmla="*/ 2200 h 3500"/>
                <a:gd name="T54" fmla="*/ 1837 w 3302"/>
                <a:gd name="T55" fmla="*/ 2363 h 3500"/>
                <a:gd name="T56" fmla="*/ 1535 w 3302"/>
                <a:gd name="T57" fmla="*/ 2386 h 3500"/>
                <a:gd name="T58" fmla="*/ 1449 w 3302"/>
                <a:gd name="T59" fmla="*/ 2373 h 3500"/>
                <a:gd name="T60" fmla="*/ 1448 w 3302"/>
                <a:gd name="T61" fmla="*/ 467 h 3500"/>
                <a:gd name="T62" fmla="*/ 1489 w 3302"/>
                <a:gd name="T63" fmla="*/ 158 h 3500"/>
                <a:gd name="T64" fmla="*/ 1448 w 3302"/>
                <a:gd name="T65" fmla="*/ 350 h 3500"/>
                <a:gd name="T66" fmla="*/ 3161 w 3302"/>
                <a:gd name="T67" fmla="*/ 178 h 3500"/>
                <a:gd name="T68" fmla="*/ 3046 w 3302"/>
                <a:gd name="T69" fmla="*/ 117 h 3500"/>
                <a:gd name="T70" fmla="*/ 3119 w 3302"/>
                <a:gd name="T71" fmla="*/ 11 h 3500"/>
                <a:gd name="T72" fmla="*/ 3260 w 3302"/>
                <a:gd name="T73" fmla="*/ 117 h 3500"/>
                <a:gd name="T74" fmla="*/ 3302 w 3302"/>
                <a:gd name="T75" fmla="*/ 3243 h 3500"/>
                <a:gd name="T76" fmla="*/ 3238 w 3302"/>
                <a:gd name="T77" fmla="*/ 3412 h 3500"/>
                <a:gd name="T78" fmla="*/ 3084 w 3302"/>
                <a:gd name="T79" fmla="*/ 3497 h 3500"/>
                <a:gd name="T80" fmla="*/ 1480 w 3302"/>
                <a:gd name="T81" fmla="*/ 3476 h 3500"/>
                <a:gd name="T82" fmla="*/ 1355 w 3302"/>
                <a:gd name="T83" fmla="*/ 3352 h 3500"/>
                <a:gd name="T84" fmla="*/ 1272 w 3302"/>
                <a:gd name="T85" fmla="*/ 2311 h 3500"/>
                <a:gd name="T86" fmla="*/ 97 w 3302"/>
                <a:gd name="T87" fmla="*/ 3076 h 3500"/>
                <a:gd name="T88" fmla="*/ 28 w 3302"/>
                <a:gd name="T89" fmla="*/ 3083 h 3500"/>
                <a:gd name="T90" fmla="*/ 2 w 3302"/>
                <a:gd name="T91" fmla="*/ 3016 h 3500"/>
                <a:gd name="T92" fmla="*/ 912 w 3302"/>
                <a:gd name="T93" fmla="*/ 1968 h 3500"/>
                <a:gd name="T94" fmla="*/ 814 w 3302"/>
                <a:gd name="T95" fmla="*/ 1646 h 3500"/>
                <a:gd name="T96" fmla="*/ 860 w 3302"/>
                <a:gd name="T97" fmla="*/ 1293 h 3500"/>
                <a:gd name="T98" fmla="*/ 1045 w 3302"/>
                <a:gd name="T99" fmla="*/ 1002 h 3500"/>
                <a:gd name="T100" fmla="*/ 1332 w 3302"/>
                <a:gd name="T101" fmla="*/ 813 h 3500"/>
                <a:gd name="T102" fmla="*/ 1373 w 3302"/>
                <a:gd name="T103" fmla="*/ 117 h 3500"/>
                <a:gd name="T104" fmla="*/ 1513 w 3302"/>
                <a:gd name="T105" fmla="*/ 11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02" h="3500">
                  <a:moveTo>
                    <a:pt x="1448" y="2800"/>
                  </a:moveTo>
                  <a:lnTo>
                    <a:pt x="1448" y="3243"/>
                  </a:lnTo>
                  <a:lnTo>
                    <a:pt x="1450" y="3271"/>
                  </a:lnTo>
                  <a:lnTo>
                    <a:pt x="1459" y="3297"/>
                  </a:lnTo>
                  <a:lnTo>
                    <a:pt x="1471" y="3322"/>
                  </a:lnTo>
                  <a:lnTo>
                    <a:pt x="1489" y="3342"/>
                  </a:lnTo>
                  <a:lnTo>
                    <a:pt x="1509" y="3359"/>
                  </a:lnTo>
                  <a:lnTo>
                    <a:pt x="1533" y="3372"/>
                  </a:lnTo>
                  <a:lnTo>
                    <a:pt x="1559" y="3380"/>
                  </a:lnTo>
                  <a:lnTo>
                    <a:pt x="1587" y="3383"/>
                  </a:lnTo>
                  <a:lnTo>
                    <a:pt x="3047" y="3383"/>
                  </a:lnTo>
                  <a:lnTo>
                    <a:pt x="3074" y="3380"/>
                  </a:lnTo>
                  <a:lnTo>
                    <a:pt x="3100" y="3372"/>
                  </a:lnTo>
                  <a:lnTo>
                    <a:pt x="3124" y="3359"/>
                  </a:lnTo>
                  <a:lnTo>
                    <a:pt x="3145" y="3342"/>
                  </a:lnTo>
                  <a:lnTo>
                    <a:pt x="3161" y="3322"/>
                  </a:lnTo>
                  <a:lnTo>
                    <a:pt x="3174" y="3297"/>
                  </a:lnTo>
                  <a:lnTo>
                    <a:pt x="3183" y="3271"/>
                  </a:lnTo>
                  <a:lnTo>
                    <a:pt x="3186" y="3243"/>
                  </a:lnTo>
                  <a:lnTo>
                    <a:pt x="3186" y="2800"/>
                  </a:lnTo>
                  <a:lnTo>
                    <a:pt x="1448" y="2800"/>
                  </a:lnTo>
                  <a:close/>
                  <a:moveTo>
                    <a:pt x="1622" y="875"/>
                  </a:moveTo>
                  <a:lnTo>
                    <a:pt x="1590" y="876"/>
                  </a:lnTo>
                  <a:lnTo>
                    <a:pt x="1559" y="878"/>
                  </a:lnTo>
                  <a:lnTo>
                    <a:pt x="1534" y="881"/>
                  </a:lnTo>
                  <a:lnTo>
                    <a:pt x="1498" y="887"/>
                  </a:lnTo>
                  <a:lnTo>
                    <a:pt x="1469" y="892"/>
                  </a:lnTo>
                  <a:lnTo>
                    <a:pt x="1438" y="900"/>
                  </a:lnTo>
                  <a:lnTo>
                    <a:pt x="1409" y="909"/>
                  </a:lnTo>
                  <a:lnTo>
                    <a:pt x="1350" y="930"/>
                  </a:lnTo>
                  <a:lnTo>
                    <a:pt x="1294" y="958"/>
                  </a:lnTo>
                  <a:lnTo>
                    <a:pt x="1242" y="990"/>
                  </a:lnTo>
                  <a:lnTo>
                    <a:pt x="1191" y="1026"/>
                  </a:lnTo>
                  <a:lnTo>
                    <a:pt x="1145" y="1066"/>
                  </a:lnTo>
                  <a:lnTo>
                    <a:pt x="1102" y="1110"/>
                  </a:lnTo>
                  <a:lnTo>
                    <a:pt x="1063" y="1159"/>
                  </a:lnTo>
                  <a:lnTo>
                    <a:pt x="1029" y="1210"/>
                  </a:lnTo>
                  <a:lnTo>
                    <a:pt x="998" y="1265"/>
                  </a:lnTo>
                  <a:lnTo>
                    <a:pt x="973" y="1323"/>
                  </a:lnTo>
                  <a:lnTo>
                    <a:pt x="953" y="1383"/>
                  </a:lnTo>
                  <a:lnTo>
                    <a:pt x="938" y="1445"/>
                  </a:lnTo>
                  <a:lnTo>
                    <a:pt x="930" y="1509"/>
                  </a:lnTo>
                  <a:lnTo>
                    <a:pt x="927" y="1575"/>
                  </a:lnTo>
                  <a:lnTo>
                    <a:pt x="930" y="1641"/>
                  </a:lnTo>
                  <a:lnTo>
                    <a:pt x="938" y="1705"/>
                  </a:lnTo>
                  <a:lnTo>
                    <a:pt x="953" y="1768"/>
                  </a:lnTo>
                  <a:lnTo>
                    <a:pt x="973" y="1827"/>
                  </a:lnTo>
                  <a:lnTo>
                    <a:pt x="998" y="1885"/>
                  </a:lnTo>
                  <a:lnTo>
                    <a:pt x="1029" y="1940"/>
                  </a:lnTo>
                  <a:lnTo>
                    <a:pt x="1063" y="1991"/>
                  </a:lnTo>
                  <a:lnTo>
                    <a:pt x="1102" y="2040"/>
                  </a:lnTo>
                  <a:lnTo>
                    <a:pt x="1145" y="2084"/>
                  </a:lnTo>
                  <a:lnTo>
                    <a:pt x="1191" y="2124"/>
                  </a:lnTo>
                  <a:lnTo>
                    <a:pt x="1242" y="2160"/>
                  </a:lnTo>
                  <a:lnTo>
                    <a:pt x="1294" y="2192"/>
                  </a:lnTo>
                  <a:lnTo>
                    <a:pt x="1350" y="2219"/>
                  </a:lnTo>
                  <a:lnTo>
                    <a:pt x="1409" y="2241"/>
                  </a:lnTo>
                  <a:lnTo>
                    <a:pt x="1438" y="2250"/>
                  </a:lnTo>
                  <a:lnTo>
                    <a:pt x="1469" y="2258"/>
                  </a:lnTo>
                  <a:lnTo>
                    <a:pt x="1498" y="2263"/>
                  </a:lnTo>
                  <a:lnTo>
                    <a:pt x="1534" y="2269"/>
                  </a:lnTo>
                  <a:lnTo>
                    <a:pt x="1559" y="2272"/>
                  </a:lnTo>
                  <a:lnTo>
                    <a:pt x="1622" y="2275"/>
                  </a:lnTo>
                  <a:lnTo>
                    <a:pt x="1688" y="2272"/>
                  </a:lnTo>
                  <a:lnTo>
                    <a:pt x="1753" y="2262"/>
                  </a:lnTo>
                  <a:lnTo>
                    <a:pt x="1817" y="2247"/>
                  </a:lnTo>
                  <a:lnTo>
                    <a:pt x="1877" y="2226"/>
                  </a:lnTo>
                  <a:lnTo>
                    <a:pt x="1935" y="2200"/>
                  </a:lnTo>
                  <a:lnTo>
                    <a:pt x="1990" y="2168"/>
                  </a:lnTo>
                  <a:lnTo>
                    <a:pt x="2042" y="2132"/>
                  </a:lnTo>
                  <a:lnTo>
                    <a:pt x="2090" y="2092"/>
                  </a:lnTo>
                  <a:lnTo>
                    <a:pt x="2135" y="2047"/>
                  </a:lnTo>
                  <a:lnTo>
                    <a:pt x="2175" y="1998"/>
                  </a:lnTo>
                  <a:lnTo>
                    <a:pt x="2211" y="1946"/>
                  </a:lnTo>
                  <a:lnTo>
                    <a:pt x="2242" y="1891"/>
                  </a:lnTo>
                  <a:lnTo>
                    <a:pt x="2268" y="1833"/>
                  </a:lnTo>
                  <a:lnTo>
                    <a:pt x="2288" y="1771"/>
                  </a:lnTo>
                  <a:lnTo>
                    <a:pt x="2304" y="1708"/>
                  </a:lnTo>
                  <a:lnTo>
                    <a:pt x="2314" y="1643"/>
                  </a:lnTo>
                  <a:lnTo>
                    <a:pt x="2317" y="1575"/>
                  </a:lnTo>
                  <a:lnTo>
                    <a:pt x="2314" y="1508"/>
                  </a:lnTo>
                  <a:lnTo>
                    <a:pt x="2304" y="1442"/>
                  </a:lnTo>
                  <a:lnTo>
                    <a:pt x="2288" y="1379"/>
                  </a:lnTo>
                  <a:lnTo>
                    <a:pt x="2268" y="1317"/>
                  </a:lnTo>
                  <a:lnTo>
                    <a:pt x="2242" y="1259"/>
                  </a:lnTo>
                  <a:lnTo>
                    <a:pt x="2211" y="1204"/>
                  </a:lnTo>
                  <a:lnTo>
                    <a:pt x="2175" y="1152"/>
                  </a:lnTo>
                  <a:lnTo>
                    <a:pt x="2135" y="1103"/>
                  </a:lnTo>
                  <a:lnTo>
                    <a:pt x="2090" y="1058"/>
                  </a:lnTo>
                  <a:lnTo>
                    <a:pt x="2042" y="1018"/>
                  </a:lnTo>
                  <a:lnTo>
                    <a:pt x="1990" y="982"/>
                  </a:lnTo>
                  <a:lnTo>
                    <a:pt x="1935" y="950"/>
                  </a:lnTo>
                  <a:lnTo>
                    <a:pt x="1877" y="924"/>
                  </a:lnTo>
                  <a:lnTo>
                    <a:pt x="1817" y="903"/>
                  </a:lnTo>
                  <a:lnTo>
                    <a:pt x="1753" y="888"/>
                  </a:lnTo>
                  <a:lnTo>
                    <a:pt x="1688" y="878"/>
                  </a:lnTo>
                  <a:lnTo>
                    <a:pt x="1622" y="875"/>
                  </a:lnTo>
                  <a:close/>
                  <a:moveTo>
                    <a:pt x="1448" y="467"/>
                  </a:moveTo>
                  <a:lnTo>
                    <a:pt x="1448" y="777"/>
                  </a:lnTo>
                  <a:lnTo>
                    <a:pt x="1449" y="777"/>
                  </a:lnTo>
                  <a:lnTo>
                    <a:pt x="1450" y="777"/>
                  </a:lnTo>
                  <a:lnTo>
                    <a:pt x="1487" y="770"/>
                  </a:lnTo>
                  <a:lnTo>
                    <a:pt x="1523" y="765"/>
                  </a:lnTo>
                  <a:lnTo>
                    <a:pt x="1529" y="764"/>
                  </a:lnTo>
                  <a:lnTo>
                    <a:pt x="1535" y="763"/>
                  </a:lnTo>
                  <a:lnTo>
                    <a:pt x="1579" y="759"/>
                  </a:lnTo>
                  <a:lnTo>
                    <a:pt x="1622" y="758"/>
                  </a:lnTo>
                  <a:lnTo>
                    <a:pt x="1696" y="762"/>
                  </a:lnTo>
                  <a:lnTo>
                    <a:pt x="1767" y="771"/>
                  </a:lnTo>
                  <a:lnTo>
                    <a:pt x="1837" y="787"/>
                  </a:lnTo>
                  <a:lnTo>
                    <a:pt x="1904" y="809"/>
                  </a:lnTo>
                  <a:lnTo>
                    <a:pt x="1969" y="837"/>
                  </a:lnTo>
                  <a:lnTo>
                    <a:pt x="2030" y="870"/>
                  </a:lnTo>
                  <a:lnTo>
                    <a:pt x="2089" y="908"/>
                  </a:lnTo>
                  <a:lnTo>
                    <a:pt x="2144" y="950"/>
                  </a:lnTo>
                  <a:lnTo>
                    <a:pt x="2195" y="998"/>
                  </a:lnTo>
                  <a:lnTo>
                    <a:pt x="2242" y="1049"/>
                  </a:lnTo>
                  <a:lnTo>
                    <a:pt x="2284" y="1104"/>
                  </a:lnTo>
                  <a:lnTo>
                    <a:pt x="2322" y="1163"/>
                  </a:lnTo>
                  <a:lnTo>
                    <a:pt x="2355" y="1225"/>
                  </a:lnTo>
                  <a:lnTo>
                    <a:pt x="2382" y="1291"/>
                  </a:lnTo>
                  <a:lnTo>
                    <a:pt x="2403" y="1359"/>
                  </a:lnTo>
                  <a:lnTo>
                    <a:pt x="2419" y="1429"/>
                  </a:lnTo>
                  <a:lnTo>
                    <a:pt x="2430" y="1501"/>
                  </a:lnTo>
                  <a:lnTo>
                    <a:pt x="2433" y="1575"/>
                  </a:lnTo>
                  <a:lnTo>
                    <a:pt x="2430" y="1649"/>
                  </a:lnTo>
                  <a:lnTo>
                    <a:pt x="2419" y="1721"/>
                  </a:lnTo>
                  <a:lnTo>
                    <a:pt x="2403" y="1792"/>
                  </a:lnTo>
                  <a:lnTo>
                    <a:pt x="2382" y="1860"/>
                  </a:lnTo>
                  <a:lnTo>
                    <a:pt x="2355" y="1925"/>
                  </a:lnTo>
                  <a:lnTo>
                    <a:pt x="2322" y="1987"/>
                  </a:lnTo>
                  <a:lnTo>
                    <a:pt x="2284" y="2046"/>
                  </a:lnTo>
                  <a:lnTo>
                    <a:pt x="2242" y="2101"/>
                  </a:lnTo>
                  <a:lnTo>
                    <a:pt x="2195" y="2152"/>
                  </a:lnTo>
                  <a:lnTo>
                    <a:pt x="2144" y="2200"/>
                  </a:lnTo>
                  <a:lnTo>
                    <a:pt x="2089" y="2242"/>
                  </a:lnTo>
                  <a:lnTo>
                    <a:pt x="2030" y="2280"/>
                  </a:lnTo>
                  <a:lnTo>
                    <a:pt x="1969" y="2313"/>
                  </a:lnTo>
                  <a:lnTo>
                    <a:pt x="1904" y="2341"/>
                  </a:lnTo>
                  <a:lnTo>
                    <a:pt x="1837" y="2363"/>
                  </a:lnTo>
                  <a:lnTo>
                    <a:pt x="1767" y="2379"/>
                  </a:lnTo>
                  <a:lnTo>
                    <a:pt x="1696" y="2388"/>
                  </a:lnTo>
                  <a:lnTo>
                    <a:pt x="1622" y="2392"/>
                  </a:lnTo>
                  <a:lnTo>
                    <a:pt x="1579" y="2391"/>
                  </a:lnTo>
                  <a:lnTo>
                    <a:pt x="1535" y="2386"/>
                  </a:lnTo>
                  <a:lnTo>
                    <a:pt x="1529" y="2386"/>
                  </a:lnTo>
                  <a:lnTo>
                    <a:pt x="1523" y="2385"/>
                  </a:lnTo>
                  <a:lnTo>
                    <a:pt x="1487" y="2380"/>
                  </a:lnTo>
                  <a:lnTo>
                    <a:pt x="1450" y="2373"/>
                  </a:lnTo>
                  <a:lnTo>
                    <a:pt x="1449" y="2373"/>
                  </a:lnTo>
                  <a:lnTo>
                    <a:pt x="1448" y="2373"/>
                  </a:lnTo>
                  <a:lnTo>
                    <a:pt x="1448" y="2683"/>
                  </a:lnTo>
                  <a:lnTo>
                    <a:pt x="3186" y="2683"/>
                  </a:lnTo>
                  <a:lnTo>
                    <a:pt x="3186" y="467"/>
                  </a:lnTo>
                  <a:lnTo>
                    <a:pt x="1448" y="467"/>
                  </a:lnTo>
                  <a:close/>
                  <a:moveTo>
                    <a:pt x="1587" y="117"/>
                  </a:moveTo>
                  <a:lnTo>
                    <a:pt x="1559" y="120"/>
                  </a:lnTo>
                  <a:lnTo>
                    <a:pt x="1533" y="128"/>
                  </a:lnTo>
                  <a:lnTo>
                    <a:pt x="1509" y="141"/>
                  </a:lnTo>
                  <a:lnTo>
                    <a:pt x="1489" y="158"/>
                  </a:lnTo>
                  <a:lnTo>
                    <a:pt x="1471" y="178"/>
                  </a:lnTo>
                  <a:lnTo>
                    <a:pt x="1459" y="203"/>
                  </a:lnTo>
                  <a:lnTo>
                    <a:pt x="1450" y="229"/>
                  </a:lnTo>
                  <a:lnTo>
                    <a:pt x="1448" y="257"/>
                  </a:lnTo>
                  <a:lnTo>
                    <a:pt x="1448" y="350"/>
                  </a:lnTo>
                  <a:lnTo>
                    <a:pt x="3186" y="350"/>
                  </a:lnTo>
                  <a:lnTo>
                    <a:pt x="3186" y="257"/>
                  </a:lnTo>
                  <a:lnTo>
                    <a:pt x="3183" y="229"/>
                  </a:lnTo>
                  <a:lnTo>
                    <a:pt x="3174" y="203"/>
                  </a:lnTo>
                  <a:lnTo>
                    <a:pt x="3161" y="178"/>
                  </a:lnTo>
                  <a:lnTo>
                    <a:pt x="3145" y="158"/>
                  </a:lnTo>
                  <a:lnTo>
                    <a:pt x="3124" y="141"/>
                  </a:lnTo>
                  <a:lnTo>
                    <a:pt x="3100" y="128"/>
                  </a:lnTo>
                  <a:lnTo>
                    <a:pt x="3074" y="120"/>
                  </a:lnTo>
                  <a:lnTo>
                    <a:pt x="3046" y="117"/>
                  </a:lnTo>
                  <a:lnTo>
                    <a:pt x="1587" y="117"/>
                  </a:lnTo>
                  <a:close/>
                  <a:moveTo>
                    <a:pt x="1587" y="0"/>
                  </a:moveTo>
                  <a:lnTo>
                    <a:pt x="3047" y="0"/>
                  </a:lnTo>
                  <a:lnTo>
                    <a:pt x="3084" y="3"/>
                  </a:lnTo>
                  <a:lnTo>
                    <a:pt x="3119" y="11"/>
                  </a:lnTo>
                  <a:lnTo>
                    <a:pt x="3154" y="24"/>
                  </a:lnTo>
                  <a:lnTo>
                    <a:pt x="3185" y="41"/>
                  </a:lnTo>
                  <a:lnTo>
                    <a:pt x="3213" y="64"/>
                  </a:lnTo>
                  <a:lnTo>
                    <a:pt x="3238" y="88"/>
                  </a:lnTo>
                  <a:lnTo>
                    <a:pt x="3260" y="117"/>
                  </a:lnTo>
                  <a:lnTo>
                    <a:pt x="3277" y="148"/>
                  </a:lnTo>
                  <a:lnTo>
                    <a:pt x="3290" y="182"/>
                  </a:lnTo>
                  <a:lnTo>
                    <a:pt x="3298" y="218"/>
                  </a:lnTo>
                  <a:lnTo>
                    <a:pt x="3302" y="257"/>
                  </a:lnTo>
                  <a:lnTo>
                    <a:pt x="3302" y="3243"/>
                  </a:lnTo>
                  <a:lnTo>
                    <a:pt x="3298" y="3282"/>
                  </a:lnTo>
                  <a:lnTo>
                    <a:pt x="3290" y="3318"/>
                  </a:lnTo>
                  <a:lnTo>
                    <a:pt x="3277" y="3352"/>
                  </a:lnTo>
                  <a:lnTo>
                    <a:pt x="3260" y="3383"/>
                  </a:lnTo>
                  <a:lnTo>
                    <a:pt x="3238" y="3412"/>
                  </a:lnTo>
                  <a:lnTo>
                    <a:pt x="3213" y="3436"/>
                  </a:lnTo>
                  <a:lnTo>
                    <a:pt x="3185" y="3459"/>
                  </a:lnTo>
                  <a:lnTo>
                    <a:pt x="3153" y="3476"/>
                  </a:lnTo>
                  <a:lnTo>
                    <a:pt x="3119" y="3489"/>
                  </a:lnTo>
                  <a:lnTo>
                    <a:pt x="3084" y="3497"/>
                  </a:lnTo>
                  <a:lnTo>
                    <a:pt x="3046" y="3500"/>
                  </a:lnTo>
                  <a:lnTo>
                    <a:pt x="1587" y="3500"/>
                  </a:lnTo>
                  <a:lnTo>
                    <a:pt x="1549" y="3497"/>
                  </a:lnTo>
                  <a:lnTo>
                    <a:pt x="1513" y="3489"/>
                  </a:lnTo>
                  <a:lnTo>
                    <a:pt x="1480" y="3476"/>
                  </a:lnTo>
                  <a:lnTo>
                    <a:pt x="1448" y="3459"/>
                  </a:lnTo>
                  <a:lnTo>
                    <a:pt x="1420" y="3436"/>
                  </a:lnTo>
                  <a:lnTo>
                    <a:pt x="1394" y="3412"/>
                  </a:lnTo>
                  <a:lnTo>
                    <a:pt x="1373" y="3383"/>
                  </a:lnTo>
                  <a:lnTo>
                    <a:pt x="1355" y="3352"/>
                  </a:lnTo>
                  <a:lnTo>
                    <a:pt x="1343" y="3318"/>
                  </a:lnTo>
                  <a:lnTo>
                    <a:pt x="1334" y="3282"/>
                  </a:lnTo>
                  <a:lnTo>
                    <a:pt x="1332" y="3243"/>
                  </a:lnTo>
                  <a:lnTo>
                    <a:pt x="1332" y="2337"/>
                  </a:lnTo>
                  <a:lnTo>
                    <a:pt x="1272" y="2311"/>
                  </a:lnTo>
                  <a:lnTo>
                    <a:pt x="1215" y="2280"/>
                  </a:lnTo>
                  <a:lnTo>
                    <a:pt x="1162" y="2246"/>
                  </a:lnTo>
                  <a:lnTo>
                    <a:pt x="1110" y="2207"/>
                  </a:lnTo>
                  <a:lnTo>
                    <a:pt x="1063" y="2165"/>
                  </a:lnTo>
                  <a:lnTo>
                    <a:pt x="97" y="3076"/>
                  </a:lnTo>
                  <a:lnTo>
                    <a:pt x="85" y="3084"/>
                  </a:lnTo>
                  <a:lnTo>
                    <a:pt x="72" y="3090"/>
                  </a:lnTo>
                  <a:lnTo>
                    <a:pt x="58" y="3092"/>
                  </a:lnTo>
                  <a:lnTo>
                    <a:pt x="42" y="3090"/>
                  </a:lnTo>
                  <a:lnTo>
                    <a:pt x="28" y="3083"/>
                  </a:lnTo>
                  <a:lnTo>
                    <a:pt x="16" y="3074"/>
                  </a:lnTo>
                  <a:lnTo>
                    <a:pt x="6" y="3061"/>
                  </a:lnTo>
                  <a:lnTo>
                    <a:pt x="1" y="3046"/>
                  </a:lnTo>
                  <a:lnTo>
                    <a:pt x="0" y="3031"/>
                  </a:lnTo>
                  <a:lnTo>
                    <a:pt x="2" y="3016"/>
                  </a:lnTo>
                  <a:lnTo>
                    <a:pt x="8" y="3003"/>
                  </a:lnTo>
                  <a:lnTo>
                    <a:pt x="18" y="2991"/>
                  </a:lnTo>
                  <a:lnTo>
                    <a:pt x="985" y="2079"/>
                  </a:lnTo>
                  <a:lnTo>
                    <a:pt x="946" y="2025"/>
                  </a:lnTo>
                  <a:lnTo>
                    <a:pt x="912" y="1968"/>
                  </a:lnTo>
                  <a:lnTo>
                    <a:pt x="881" y="1908"/>
                  </a:lnTo>
                  <a:lnTo>
                    <a:pt x="857" y="1847"/>
                  </a:lnTo>
                  <a:lnTo>
                    <a:pt x="837" y="1782"/>
                  </a:lnTo>
                  <a:lnTo>
                    <a:pt x="822" y="1714"/>
                  </a:lnTo>
                  <a:lnTo>
                    <a:pt x="814" y="1646"/>
                  </a:lnTo>
                  <a:lnTo>
                    <a:pt x="811" y="1575"/>
                  </a:lnTo>
                  <a:lnTo>
                    <a:pt x="814" y="1502"/>
                  </a:lnTo>
                  <a:lnTo>
                    <a:pt x="824" y="1430"/>
                  </a:lnTo>
                  <a:lnTo>
                    <a:pt x="839" y="1360"/>
                  </a:lnTo>
                  <a:lnTo>
                    <a:pt x="860" y="1293"/>
                  </a:lnTo>
                  <a:lnTo>
                    <a:pt x="888" y="1228"/>
                  </a:lnTo>
                  <a:lnTo>
                    <a:pt x="919" y="1167"/>
                  </a:lnTo>
                  <a:lnTo>
                    <a:pt x="957" y="1108"/>
                  </a:lnTo>
                  <a:lnTo>
                    <a:pt x="999" y="1053"/>
                  </a:lnTo>
                  <a:lnTo>
                    <a:pt x="1045" y="1002"/>
                  </a:lnTo>
                  <a:lnTo>
                    <a:pt x="1095" y="955"/>
                  </a:lnTo>
                  <a:lnTo>
                    <a:pt x="1149" y="912"/>
                  </a:lnTo>
                  <a:lnTo>
                    <a:pt x="1207" y="874"/>
                  </a:lnTo>
                  <a:lnTo>
                    <a:pt x="1268" y="841"/>
                  </a:lnTo>
                  <a:lnTo>
                    <a:pt x="1332" y="813"/>
                  </a:lnTo>
                  <a:lnTo>
                    <a:pt x="1332" y="257"/>
                  </a:lnTo>
                  <a:lnTo>
                    <a:pt x="1334" y="218"/>
                  </a:lnTo>
                  <a:lnTo>
                    <a:pt x="1343" y="182"/>
                  </a:lnTo>
                  <a:lnTo>
                    <a:pt x="1355" y="148"/>
                  </a:lnTo>
                  <a:lnTo>
                    <a:pt x="1373" y="117"/>
                  </a:lnTo>
                  <a:lnTo>
                    <a:pt x="1394" y="88"/>
                  </a:lnTo>
                  <a:lnTo>
                    <a:pt x="1420" y="64"/>
                  </a:lnTo>
                  <a:lnTo>
                    <a:pt x="1448" y="41"/>
                  </a:lnTo>
                  <a:lnTo>
                    <a:pt x="1480" y="24"/>
                  </a:lnTo>
                  <a:lnTo>
                    <a:pt x="1513" y="11"/>
                  </a:lnTo>
                  <a:lnTo>
                    <a:pt x="1549" y="3"/>
                  </a:lnTo>
                  <a:lnTo>
                    <a:pt x="15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9087791" y="1916283"/>
            <a:ext cx="555625" cy="555625"/>
            <a:chOff x="9131300" y="1916113"/>
            <a:chExt cx="555625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6" name="Freeform 24"/>
            <p:cNvSpPr>
              <a:spLocks noEditPoints="1"/>
            </p:cNvSpPr>
            <p:nvPr/>
          </p:nvSpPr>
          <p:spPr bwMode="auto">
            <a:xfrm>
              <a:off x="9205913" y="1981201"/>
              <a:ext cx="277813" cy="415925"/>
            </a:xfrm>
            <a:custGeom>
              <a:avLst/>
              <a:gdLst>
                <a:gd name="T0" fmla="*/ 1557 w 1750"/>
                <a:gd name="T1" fmla="*/ 118 h 2625"/>
                <a:gd name="T2" fmla="*/ 769 w 1750"/>
                <a:gd name="T3" fmla="*/ 842 h 2625"/>
                <a:gd name="T4" fmla="*/ 758 w 1750"/>
                <a:gd name="T5" fmla="*/ 850 h 2625"/>
                <a:gd name="T6" fmla="*/ 699 w 1750"/>
                <a:gd name="T7" fmla="*/ 872 h 2625"/>
                <a:gd name="T8" fmla="*/ 181 w 1750"/>
                <a:gd name="T9" fmla="*/ 875 h 2625"/>
                <a:gd name="T10" fmla="*/ 148 w 1750"/>
                <a:gd name="T11" fmla="*/ 884 h 2625"/>
                <a:gd name="T12" fmla="*/ 125 w 1750"/>
                <a:gd name="T13" fmla="*/ 907 h 2625"/>
                <a:gd name="T14" fmla="*/ 116 w 1750"/>
                <a:gd name="T15" fmla="*/ 940 h 2625"/>
                <a:gd name="T16" fmla="*/ 118 w 1750"/>
                <a:gd name="T17" fmla="*/ 1703 h 2625"/>
                <a:gd name="T18" fmla="*/ 135 w 1750"/>
                <a:gd name="T19" fmla="*/ 1731 h 2625"/>
                <a:gd name="T20" fmla="*/ 164 w 1750"/>
                <a:gd name="T21" fmla="*/ 1748 h 2625"/>
                <a:gd name="T22" fmla="*/ 667 w 1750"/>
                <a:gd name="T23" fmla="*/ 1750 h 2625"/>
                <a:gd name="T24" fmla="*/ 729 w 1750"/>
                <a:gd name="T25" fmla="*/ 1762 h 2625"/>
                <a:gd name="T26" fmla="*/ 763 w 1750"/>
                <a:gd name="T27" fmla="*/ 1779 h 2625"/>
                <a:gd name="T28" fmla="*/ 1541 w 1750"/>
                <a:gd name="T29" fmla="*/ 2502 h 2625"/>
                <a:gd name="T30" fmla="*/ 1570 w 1750"/>
                <a:gd name="T31" fmla="*/ 2509 h 2625"/>
                <a:gd name="T32" fmla="*/ 1594 w 1750"/>
                <a:gd name="T33" fmla="*/ 2503 h 2625"/>
                <a:gd name="T34" fmla="*/ 1606 w 1750"/>
                <a:gd name="T35" fmla="*/ 2496 h 2625"/>
                <a:gd name="T36" fmla="*/ 1620 w 1750"/>
                <a:gd name="T37" fmla="*/ 2482 h 2625"/>
                <a:gd name="T38" fmla="*/ 1631 w 1750"/>
                <a:gd name="T39" fmla="*/ 2460 h 2625"/>
                <a:gd name="T40" fmla="*/ 1633 w 1750"/>
                <a:gd name="T41" fmla="*/ 182 h 2625"/>
                <a:gd name="T42" fmla="*/ 1627 w 1750"/>
                <a:gd name="T43" fmla="*/ 153 h 2625"/>
                <a:gd name="T44" fmla="*/ 1613 w 1750"/>
                <a:gd name="T45" fmla="*/ 135 h 2625"/>
                <a:gd name="T46" fmla="*/ 1600 w 1750"/>
                <a:gd name="T47" fmla="*/ 125 h 2625"/>
                <a:gd name="T48" fmla="*/ 1583 w 1750"/>
                <a:gd name="T49" fmla="*/ 119 h 2625"/>
                <a:gd name="T50" fmla="*/ 1567 w 1750"/>
                <a:gd name="T51" fmla="*/ 0 h 2625"/>
                <a:gd name="T52" fmla="*/ 1629 w 1750"/>
                <a:gd name="T53" fmla="*/ 11 h 2625"/>
                <a:gd name="T54" fmla="*/ 1685 w 1750"/>
                <a:gd name="T55" fmla="*/ 43 h 2625"/>
                <a:gd name="T56" fmla="*/ 1725 w 1750"/>
                <a:gd name="T57" fmla="*/ 90 h 2625"/>
                <a:gd name="T58" fmla="*/ 1746 w 1750"/>
                <a:gd name="T59" fmla="*/ 150 h 2625"/>
                <a:gd name="T60" fmla="*/ 1750 w 1750"/>
                <a:gd name="T61" fmla="*/ 2444 h 2625"/>
                <a:gd name="T62" fmla="*/ 1739 w 1750"/>
                <a:gd name="T63" fmla="*/ 2507 h 2625"/>
                <a:gd name="T64" fmla="*/ 1707 w 1750"/>
                <a:gd name="T65" fmla="*/ 2561 h 2625"/>
                <a:gd name="T66" fmla="*/ 1658 w 1750"/>
                <a:gd name="T67" fmla="*/ 2601 h 2625"/>
                <a:gd name="T68" fmla="*/ 1599 w 1750"/>
                <a:gd name="T69" fmla="*/ 2623 h 2625"/>
                <a:gd name="T70" fmla="*/ 1538 w 1750"/>
                <a:gd name="T71" fmla="*/ 2622 h 2625"/>
                <a:gd name="T72" fmla="*/ 1477 w 1750"/>
                <a:gd name="T73" fmla="*/ 2600 h 2625"/>
                <a:gd name="T74" fmla="*/ 1466 w 1750"/>
                <a:gd name="T75" fmla="*/ 2592 h 2625"/>
                <a:gd name="T76" fmla="*/ 681 w 1750"/>
                <a:gd name="T77" fmla="*/ 1869 h 2625"/>
                <a:gd name="T78" fmla="*/ 181 w 1750"/>
                <a:gd name="T79" fmla="*/ 1867 h 2625"/>
                <a:gd name="T80" fmla="*/ 117 w 1750"/>
                <a:gd name="T81" fmla="*/ 1855 h 2625"/>
                <a:gd name="T82" fmla="*/ 64 w 1750"/>
                <a:gd name="T83" fmla="*/ 1825 h 2625"/>
                <a:gd name="T84" fmla="*/ 24 w 1750"/>
                <a:gd name="T85" fmla="*/ 1777 h 2625"/>
                <a:gd name="T86" fmla="*/ 3 w 1750"/>
                <a:gd name="T87" fmla="*/ 1719 h 2625"/>
                <a:gd name="T88" fmla="*/ 0 w 1750"/>
                <a:gd name="T89" fmla="*/ 940 h 2625"/>
                <a:gd name="T90" fmla="*/ 11 w 1750"/>
                <a:gd name="T91" fmla="*/ 876 h 2625"/>
                <a:gd name="T92" fmla="*/ 42 w 1750"/>
                <a:gd name="T93" fmla="*/ 823 h 2625"/>
                <a:gd name="T94" fmla="*/ 90 w 1750"/>
                <a:gd name="T95" fmla="*/ 783 h 2625"/>
                <a:gd name="T96" fmla="*/ 148 w 1750"/>
                <a:gd name="T97" fmla="*/ 762 h 2625"/>
                <a:gd name="T98" fmla="*/ 667 w 1750"/>
                <a:gd name="T99" fmla="*/ 759 h 2625"/>
                <a:gd name="T100" fmla="*/ 694 w 1750"/>
                <a:gd name="T101" fmla="*/ 752 h 2625"/>
                <a:gd name="T102" fmla="*/ 1472 w 1750"/>
                <a:gd name="T103" fmla="*/ 29 h 2625"/>
                <a:gd name="T104" fmla="*/ 1506 w 1750"/>
                <a:gd name="T105" fmla="*/ 12 h 2625"/>
                <a:gd name="T106" fmla="*/ 1567 w 1750"/>
                <a:gd name="T107" fmla="*/ 0 h 2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50" h="2625">
                  <a:moveTo>
                    <a:pt x="1570" y="117"/>
                  </a:moveTo>
                  <a:lnTo>
                    <a:pt x="1557" y="118"/>
                  </a:lnTo>
                  <a:lnTo>
                    <a:pt x="1541" y="123"/>
                  </a:lnTo>
                  <a:lnTo>
                    <a:pt x="769" y="842"/>
                  </a:lnTo>
                  <a:lnTo>
                    <a:pt x="763" y="847"/>
                  </a:lnTo>
                  <a:lnTo>
                    <a:pt x="758" y="850"/>
                  </a:lnTo>
                  <a:lnTo>
                    <a:pt x="729" y="864"/>
                  </a:lnTo>
                  <a:lnTo>
                    <a:pt x="699" y="872"/>
                  </a:lnTo>
                  <a:lnTo>
                    <a:pt x="667" y="875"/>
                  </a:lnTo>
                  <a:lnTo>
                    <a:pt x="181" y="875"/>
                  </a:lnTo>
                  <a:lnTo>
                    <a:pt x="164" y="877"/>
                  </a:lnTo>
                  <a:lnTo>
                    <a:pt x="148" y="884"/>
                  </a:lnTo>
                  <a:lnTo>
                    <a:pt x="135" y="894"/>
                  </a:lnTo>
                  <a:lnTo>
                    <a:pt x="125" y="907"/>
                  </a:lnTo>
                  <a:lnTo>
                    <a:pt x="118" y="923"/>
                  </a:lnTo>
                  <a:lnTo>
                    <a:pt x="116" y="940"/>
                  </a:lnTo>
                  <a:lnTo>
                    <a:pt x="116" y="1686"/>
                  </a:lnTo>
                  <a:lnTo>
                    <a:pt x="118" y="1703"/>
                  </a:lnTo>
                  <a:lnTo>
                    <a:pt x="125" y="1719"/>
                  </a:lnTo>
                  <a:lnTo>
                    <a:pt x="135" y="1731"/>
                  </a:lnTo>
                  <a:lnTo>
                    <a:pt x="148" y="1742"/>
                  </a:lnTo>
                  <a:lnTo>
                    <a:pt x="164" y="1748"/>
                  </a:lnTo>
                  <a:lnTo>
                    <a:pt x="181" y="1750"/>
                  </a:lnTo>
                  <a:lnTo>
                    <a:pt x="667" y="1750"/>
                  </a:lnTo>
                  <a:lnTo>
                    <a:pt x="699" y="1754"/>
                  </a:lnTo>
                  <a:lnTo>
                    <a:pt x="729" y="1762"/>
                  </a:lnTo>
                  <a:lnTo>
                    <a:pt x="758" y="1775"/>
                  </a:lnTo>
                  <a:lnTo>
                    <a:pt x="763" y="1779"/>
                  </a:lnTo>
                  <a:lnTo>
                    <a:pt x="769" y="1783"/>
                  </a:lnTo>
                  <a:lnTo>
                    <a:pt x="1541" y="2502"/>
                  </a:lnTo>
                  <a:lnTo>
                    <a:pt x="1557" y="2508"/>
                  </a:lnTo>
                  <a:lnTo>
                    <a:pt x="1570" y="2509"/>
                  </a:lnTo>
                  <a:lnTo>
                    <a:pt x="1583" y="2507"/>
                  </a:lnTo>
                  <a:lnTo>
                    <a:pt x="1594" y="2503"/>
                  </a:lnTo>
                  <a:lnTo>
                    <a:pt x="1600" y="2500"/>
                  </a:lnTo>
                  <a:lnTo>
                    <a:pt x="1606" y="2496"/>
                  </a:lnTo>
                  <a:lnTo>
                    <a:pt x="1613" y="2491"/>
                  </a:lnTo>
                  <a:lnTo>
                    <a:pt x="1620" y="2482"/>
                  </a:lnTo>
                  <a:lnTo>
                    <a:pt x="1627" y="2473"/>
                  </a:lnTo>
                  <a:lnTo>
                    <a:pt x="1631" y="2460"/>
                  </a:lnTo>
                  <a:lnTo>
                    <a:pt x="1633" y="2444"/>
                  </a:lnTo>
                  <a:lnTo>
                    <a:pt x="1633" y="182"/>
                  </a:lnTo>
                  <a:lnTo>
                    <a:pt x="1631" y="166"/>
                  </a:lnTo>
                  <a:lnTo>
                    <a:pt x="1627" y="153"/>
                  </a:lnTo>
                  <a:lnTo>
                    <a:pt x="1620" y="144"/>
                  </a:lnTo>
                  <a:lnTo>
                    <a:pt x="1613" y="135"/>
                  </a:lnTo>
                  <a:lnTo>
                    <a:pt x="1606" y="130"/>
                  </a:lnTo>
                  <a:lnTo>
                    <a:pt x="1600" y="125"/>
                  </a:lnTo>
                  <a:lnTo>
                    <a:pt x="1594" y="122"/>
                  </a:lnTo>
                  <a:lnTo>
                    <a:pt x="1583" y="119"/>
                  </a:lnTo>
                  <a:lnTo>
                    <a:pt x="1570" y="117"/>
                  </a:lnTo>
                  <a:close/>
                  <a:moveTo>
                    <a:pt x="1567" y="0"/>
                  </a:moveTo>
                  <a:lnTo>
                    <a:pt x="1599" y="2"/>
                  </a:lnTo>
                  <a:lnTo>
                    <a:pt x="1629" y="11"/>
                  </a:lnTo>
                  <a:lnTo>
                    <a:pt x="1658" y="25"/>
                  </a:lnTo>
                  <a:lnTo>
                    <a:pt x="1685" y="43"/>
                  </a:lnTo>
                  <a:lnTo>
                    <a:pt x="1707" y="65"/>
                  </a:lnTo>
                  <a:lnTo>
                    <a:pt x="1725" y="90"/>
                  </a:lnTo>
                  <a:lnTo>
                    <a:pt x="1739" y="119"/>
                  </a:lnTo>
                  <a:lnTo>
                    <a:pt x="1746" y="150"/>
                  </a:lnTo>
                  <a:lnTo>
                    <a:pt x="1750" y="182"/>
                  </a:lnTo>
                  <a:lnTo>
                    <a:pt x="1750" y="2444"/>
                  </a:lnTo>
                  <a:lnTo>
                    <a:pt x="1746" y="2476"/>
                  </a:lnTo>
                  <a:lnTo>
                    <a:pt x="1739" y="2507"/>
                  </a:lnTo>
                  <a:lnTo>
                    <a:pt x="1725" y="2535"/>
                  </a:lnTo>
                  <a:lnTo>
                    <a:pt x="1707" y="2561"/>
                  </a:lnTo>
                  <a:lnTo>
                    <a:pt x="1685" y="2583"/>
                  </a:lnTo>
                  <a:lnTo>
                    <a:pt x="1658" y="2601"/>
                  </a:lnTo>
                  <a:lnTo>
                    <a:pt x="1630" y="2615"/>
                  </a:lnTo>
                  <a:lnTo>
                    <a:pt x="1599" y="2623"/>
                  </a:lnTo>
                  <a:lnTo>
                    <a:pt x="1568" y="2625"/>
                  </a:lnTo>
                  <a:lnTo>
                    <a:pt x="1538" y="2622"/>
                  </a:lnTo>
                  <a:lnTo>
                    <a:pt x="1507" y="2614"/>
                  </a:lnTo>
                  <a:lnTo>
                    <a:pt x="1477" y="2600"/>
                  </a:lnTo>
                  <a:lnTo>
                    <a:pt x="1472" y="2597"/>
                  </a:lnTo>
                  <a:lnTo>
                    <a:pt x="1466" y="2592"/>
                  </a:lnTo>
                  <a:lnTo>
                    <a:pt x="694" y="1873"/>
                  </a:lnTo>
                  <a:lnTo>
                    <a:pt x="681" y="1869"/>
                  </a:lnTo>
                  <a:lnTo>
                    <a:pt x="667" y="1867"/>
                  </a:lnTo>
                  <a:lnTo>
                    <a:pt x="181" y="1867"/>
                  </a:lnTo>
                  <a:lnTo>
                    <a:pt x="148" y="1864"/>
                  </a:lnTo>
                  <a:lnTo>
                    <a:pt x="117" y="1855"/>
                  </a:lnTo>
                  <a:lnTo>
                    <a:pt x="90" y="1843"/>
                  </a:lnTo>
                  <a:lnTo>
                    <a:pt x="64" y="1825"/>
                  </a:lnTo>
                  <a:lnTo>
                    <a:pt x="42" y="1802"/>
                  </a:lnTo>
                  <a:lnTo>
                    <a:pt x="24" y="1777"/>
                  </a:lnTo>
                  <a:lnTo>
                    <a:pt x="11" y="1749"/>
                  </a:lnTo>
                  <a:lnTo>
                    <a:pt x="3" y="1719"/>
                  </a:lnTo>
                  <a:lnTo>
                    <a:pt x="0" y="1686"/>
                  </a:lnTo>
                  <a:lnTo>
                    <a:pt x="0" y="940"/>
                  </a:lnTo>
                  <a:lnTo>
                    <a:pt x="3" y="907"/>
                  </a:lnTo>
                  <a:lnTo>
                    <a:pt x="11" y="876"/>
                  </a:lnTo>
                  <a:lnTo>
                    <a:pt x="24" y="849"/>
                  </a:lnTo>
                  <a:lnTo>
                    <a:pt x="42" y="823"/>
                  </a:lnTo>
                  <a:lnTo>
                    <a:pt x="64" y="801"/>
                  </a:lnTo>
                  <a:lnTo>
                    <a:pt x="90" y="783"/>
                  </a:lnTo>
                  <a:lnTo>
                    <a:pt x="117" y="770"/>
                  </a:lnTo>
                  <a:lnTo>
                    <a:pt x="148" y="762"/>
                  </a:lnTo>
                  <a:lnTo>
                    <a:pt x="181" y="759"/>
                  </a:lnTo>
                  <a:lnTo>
                    <a:pt x="667" y="759"/>
                  </a:lnTo>
                  <a:lnTo>
                    <a:pt x="681" y="757"/>
                  </a:lnTo>
                  <a:lnTo>
                    <a:pt x="694" y="752"/>
                  </a:lnTo>
                  <a:lnTo>
                    <a:pt x="1466" y="33"/>
                  </a:lnTo>
                  <a:lnTo>
                    <a:pt x="1472" y="29"/>
                  </a:lnTo>
                  <a:lnTo>
                    <a:pt x="1477" y="26"/>
                  </a:lnTo>
                  <a:lnTo>
                    <a:pt x="1506" y="12"/>
                  </a:lnTo>
                  <a:lnTo>
                    <a:pt x="1536" y="4"/>
                  </a:lnTo>
                  <a:lnTo>
                    <a:pt x="15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25"/>
            <p:cNvSpPr>
              <a:spLocks/>
            </p:cNvSpPr>
            <p:nvPr/>
          </p:nvSpPr>
          <p:spPr bwMode="auto">
            <a:xfrm>
              <a:off x="9501188" y="2101851"/>
              <a:ext cx="50800" cy="176213"/>
            </a:xfrm>
            <a:custGeom>
              <a:avLst/>
              <a:gdLst>
                <a:gd name="T0" fmla="*/ 59 w 322"/>
                <a:gd name="T1" fmla="*/ 0 h 1108"/>
                <a:gd name="T2" fmla="*/ 74 w 322"/>
                <a:gd name="T3" fmla="*/ 2 h 1108"/>
                <a:gd name="T4" fmla="*/ 87 w 322"/>
                <a:gd name="T5" fmla="*/ 7 h 1108"/>
                <a:gd name="T6" fmla="*/ 100 w 322"/>
                <a:gd name="T7" fmla="*/ 17 h 1108"/>
                <a:gd name="T8" fmla="*/ 145 w 322"/>
                <a:gd name="T9" fmla="*/ 65 h 1108"/>
                <a:gd name="T10" fmla="*/ 184 w 322"/>
                <a:gd name="T11" fmla="*/ 116 h 1108"/>
                <a:gd name="T12" fmla="*/ 218 w 322"/>
                <a:gd name="T13" fmla="*/ 169 h 1108"/>
                <a:gd name="T14" fmla="*/ 247 w 322"/>
                <a:gd name="T15" fmla="*/ 225 h 1108"/>
                <a:gd name="T16" fmla="*/ 272 w 322"/>
                <a:gd name="T17" fmla="*/ 283 h 1108"/>
                <a:gd name="T18" fmla="*/ 292 w 322"/>
                <a:gd name="T19" fmla="*/ 341 h 1108"/>
                <a:gd name="T20" fmla="*/ 307 w 322"/>
                <a:gd name="T21" fmla="*/ 402 h 1108"/>
                <a:gd name="T22" fmla="*/ 316 w 322"/>
                <a:gd name="T23" fmla="*/ 462 h 1108"/>
                <a:gd name="T24" fmla="*/ 322 w 322"/>
                <a:gd name="T25" fmla="*/ 524 h 1108"/>
                <a:gd name="T26" fmla="*/ 322 w 322"/>
                <a:gd name="T27" fmla="*/ 584 h 1108"/>
                <a:gd name="T28" fmla="*/ 316 w 322"/>
                <a:gd name="T29" fmla="*/ 646 h 1108"/>
                <a:gd name="T30" fmla="*/ 307 w 322"/>
                <a:gd name="T31" fmla="*/ 706 h 1108"/>
                <a:gd name="T32" fmla="*/ 292 w 322"/>
                <a:gd name="T33" fmla="*/ 766 h 1108"/>
                <a:gd name="T34" fmla="*/ 272 w 322"/>
                <a:gd name="T35" fmla="*/ 825 h 1108"/>
                <a:gd name="T36" fmla="*/ 247 w 322"/>
                <a:gd name="T37" fmla="*/ 882 h 1108"/>
                <a:gd name="T38" fmla="*/ 218 w 322"/>
                <a:gd name="T39" fmla="*/ 938 h 1108"/>
                <a:gd name="T40" fmla="*/ 184 w 322"/>
                <a:gd name="T41" fmla="*/ 991 h 1108"/>
                <a:gd name="T42" fmla="*/ 145 w 322"/>
                <a:gd name="T43" fmla="*/ 1042 h 1108"/>
                <a:gd name="T44" fmla="*/ 100 w 322"/>
                <a:gd name="T45" fmla="*/ 1091 h 1108"/>
                <a:gd name="T46" fmla="*/ 87 w 322"/>
                <a:gd name="T47" fmla="*/ 1101 h 1108"/>
                <a:gd name="T48" fmla="*/ 74 w 322"/>
                <a:gd name="T49" fmla="*/ 1106 h 1108"/>
                <a:gd name="T50" fmla="*/ 59 w 322"/>
                <a:gd name="T51" fmla="*/ 1108 h 1108"/>
                <a:gd name="T52" fmla="*/ 44 w 322"/>
                <a:gd name="T53" fmla="*/ 1106 h 1108"/>
                <a:gd name="T54" fmla="*/ 30 w 322"/>
                <a:gd name="T55" fmla="*/ 1101 h 1108"/>
                <a:gd name="T56" fmla="*/ 17 w 322"/>
                <a:gd name="T57" fmla="*/ 1091 h 1108"/>
                <a:gd name="T58" fmla="*/ 8 w 322"/>
                <a:gd name="T59" fmla="*/ 1078 h 1108"/>
                <a:gd name="T60" fmla="*/ 2 w 322"/>
                <a:gd name="T61" fmla="*/ 1065 h 1108"/>
                <a:gd name="T62" fmla="*/ 0 w 322"/>
                <a:gd name="T63" fmla="*/ 1050 h 1108"/>
                <a:gd name="T64" fmla="*/ 2 w 322"/>
                <a:gd name="T65" fmla="*/ 1035 h 1108"/>
                <a:gd name="T66" fmla="*/ 8 w 322"/>
                <a:gd name="T67" fmla="*/ 1021 h 1108"/>
                <a:gd name="T68" fmla="*/ 17 w 322"/>
                <a:gd name="T69" fmla="*/ 1008 h 1108"/>
                <a:gd name="T70" fmla="*/ 59 w 322"/>
                <a:gd name="T71" fmla="*/ 963 h 1108"/>
                <a:gd name="T72" fmla="*/ 96 w 322"/>
                <a:gd name="T73" fmla="*/ 914 h 1108"/>
                <a:gd name="T74" fmla="*/ 127 w 322"/>
                <a:gd name="T75" fmla="*/ 863 h 1108"/>
                <a:gd name="T76" fmla="*/ 153 w 322"/>
                <a:gd name="T77" fmla="*/ 810 h 1108"/>
                <a:gd name="T78" fmla="*/ 173 w 322"/>
                <a:gd name="T79" fmla="*/ 755 h 1108"/>
                <a:gd name="T80" fmla="*/ 189 w 322"/>
                <a:gd name="T81" fmla="*/ 699 h 1108"/>
                <a:gd name="T82" fmla="*/ 200 w 322"/>
                <a:gd name="T83" fmla="*/ 641 h 1108"/>
                <a:gd name="T84" fmla="*/ 205 w 322"/>
                <a:gd name="T85" fmla="*/ 582 h 1108"/>
                <a:gd name="T86" fmla="*/ 205 w 322"/>
                <a:gd name="T87" fmla="*/ 525 h 1108"/>
                <a:gd name="T88" fmla="*/ 200 w 322"/>
                <a:gd name="T89" fmla="*/ 467 h 1108"/>
                <a:gd name="T90" fmla="*/ 189 w 322"/>
                <a:gd name="T91" fmla="*/ 410 h 1108"/>
                <a:gd name="T92" fmla="*/ 173 w 322"/>
                <a:gd name="T93" fmla="*/ 353 h 1108"/>
                <a:gd name="T94" fmla="*/ 153 w 322"/>
                <a:gd name="T95" fmla="*/ 299 h 1108"/>
                <a:gd name="T96" fmla="*/ 127 w 322"/>
                <a:gd name="T97" fmla="*/ 245 h 1108"/>
                <a:gd name="T98" fmla="*/ 96 w 322"/>
                <a:gd name="T99" fmla="*/ 194 h 1108"/>
                <a:gd name="T100" fmla="*/ 59 w 322"/>
                <a:gd name="T101" fmla="*/ 145 h 1108"/>
                <a:gd name="T102" fmla="*/ 17 w 322"/>
                <a:gd name="T103" fmla="*/ 99 h 1108"/>
                <a:gd name="T104" fmla="*/ 8 w 322"/>
                <a:gd name="T105" fmla="*/ 87 h 1108"/>
                <a:gd name="T106" fmla="*/ 2 w 322"/>
                <a:gd name="T107" fmla="*/ 73 h 1108"/>
                <a:gd name="T108" fmla="*/ 0 w 322"/>
                <a:gd name="T109" fmla="*/ 58 h 1108"/>
                <a:gd name="T110" fmla="*/ 2 w 322"/>
                <a:gd name="T111" fmla="*/ 43 h 1108"/>
                <a:gd name="T112" fmla="*/ 8 w 322"/>
                <a:gd name="T113" fmla="*/ 29 h 1108"/>
                <a:gd name="T114" fmla="*/ 17 w 322"/>
                <a:gd name="T115" fmla="*/ 17 h 1108"/>
                <a:gd name="T116" fmla="*/ 30 w 322"/>
                <a:gd name="T117" fmla="*/ 7 h 1108"/>
                <a:gd name="T118" fmla="*/ 44 w 322"/>
                <a:gd name="T119" fmla="*/ 2 h 1108"/>
                <a:gd name="T120" fmla="*/ 59 w 322"/>
                <a:gd name="T121" fmla="*/ 0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2" h="1108">
                  <a:moveTo>
                    <a:pt x="59" y="0"/>
                  </a:moveTo>
                  <a:lnTo>
                    <a:pt x="74" y="2"/>
                  </a:lnTo>
                  <a:lnTo>
                    <a:pt x="87" y="7"/>
                  </a:lnTo>
                  <a:lnTo>
                    <a:pt x="100" y="17"/>
                  </a:lnTo>
                  <a:lnTo>
                    <a:pt x="145" y="65"/>
                  </a:lnTo>
                  <a:lnTo>
                    <a:pt x="184" y="116"/>
                  </a:lnTo>
                  <a:lnTo>
                    <a:pt x="218" y="169"/>
                  </a:lnTo>
                  <a:lnTo>
                    <a:pt x="247" y="225"/>
                  </a:lnTo>
                  <a:lnTo>
                    <a:pt x="272" y="283"/>
                  </a:lnTo>
                  <a:lnTo>
                    <a:pt x="292" y="341"/>
                  </a:lnTo>
                  <a:lnTo>
                    <a:pt x="307" y="402"/>
                  </a:lnTo>
                  <a:lnTo>
                    <a:pt x="316" y="462"/>
                  </a:lnTo>
                  <a:lnTo>
                    <a:pt x="322" y="524"/>
                  </a:lnTo>
                  <a:lnTo>
                    <a:pt x="322" y="584"/>
                  </a:lnTo>
                  <a:lnTo>
                    <a:pt x="316" y="646"/>
                  </a:lnTo>
                  <a:lnTo>
                    <a:pt x="307" y="706"/>
                  </a:lnTo>
                  <a:lnTo>
                    <a:pt x="292" y="766"/>
                  </a:lnTo>
                  <a:lnTo>
                    <a:pt x="272" y="825"/>
                  </a:lnTo>
                  <a:lnTo>
                    <a:pt x="247" y="882"/>
                  </a:lnTo>
                  <a:lnTo>
                    <a:pt x="218" y="938"/>
                  </a:lnTo>
                  <a:lnTo>
                    <a:pt x="184" y="991"/>
                  </a:lnTo>
                  <a:lnTo>
                    <a:pt x="145" y="1042"/>
                  </a:lnTo>
                  <a:lnTo>
                    <a:pt x="100" y="1091"/>
                  </a:lnTo>
                  <a:lnTo>
                    <a:pt x="87" y="1101"/>
                  </a:lnTo>
                  <a:lnTo>
                    <a:pt x="74" y="1106"/>
                  </a:lnTo>
                  <a:lnTo>
                    <a:pt x="59" y="1108"/>
                  </a:lnTo>
                  <a:lnTo>
                    <a:pt x="44" y="1106"/>
                  </a:lnTo>
                  <a:lnTo>
                    <a:pt x="30" y="1101"/>
                  </a:lnTo>
                  <a:lnTo>
                    <a:pt x="17" y="1091"/>
                  </a:lnTo>
                  <a:lnTo>
                    <a:pt x="8" y="1078"/>
                  </a:lnTo>
                  <a:lnTo>
                    <a:pt x="2" y="1065"/>
                  </a:lnTo>
                  <a:lnTo>
                    <a:pt x="0" y="1050"/>
                  </a:lnTo>
                  <a:lnTo>
                    <a:pt x="2" y="1035"/>
                  </a:lnTo>
                  <a:lnTo>
                    <a:pt x="8" y="1021"/>
                  </a:lnTo>
                  <a:lnTo>
                    <a:pt x="17" y="1008"/>
                  </a:lnTo>
                  <a:lnTo>
                    <a:pt x="59" y="963"/>
                  </a:lnTo>
                  <a:lnTo>
                    <a:pt x="96" y="914"/>
                  </a:lnTo>
                  <a:lnTo>
                    <a:pt x="127" y="863"/>
                  </a:lnTo>
                  <a:lnTo>
                    <a:pt x="153" y="810"/>
                  </a:lnTo>
                  <a:lnTo>
                    <a:pt x="173" y="755"/>
                  </a:lnTo>
                  <a:lnTo>
                    <a:pt x="189" y="699"/>
                  </a:lnTo>
                  <a:lnTo>
                    <a:pt x="200" y="641"/>
                  </a:lnTo>
                  <a:lnTo>
                    <a:pt x="205" y="582"/>
                  </a:lnTo>
                  <a:lnTo>
                    <a:pt x="205" y="525"/>
                  </a:lnTo>
                  <a:lnTo>
                    <a:pt x="200" y="467"/>
                  </a:lnTo>
                  <a:lnTo>
                    <a:pt x="189" y="410"/>
                  </a:lnTo>
                  <a:lnTo>
                    <a:pt x="173" y="353"/>
                  </a:lnTo>
                  <a:lnTo>
                    <a:pt x="153" y="299"/>
                  </a:lnTo>
                  <a:lnTo>
                    <a:pt x="127" y="245"/>
                  </a:lnTo>
                  <a:lnTo>
                    <a:pt x="96" y="194"/>
                  </a:lnTo>
                  <a:lnTo>
                    <a:pt x="59" y="145"/>
                  </a:lnTo>
                  <a:lnTo>
                    <a:pt x="17" y="99"/>
                  </a:lnTo>
                  <a:lnTo>
                    <a:pt x="8" y="87"/>
                  </a:lnTo>
                  <a:lnTo>
                    <a:pt x="2" y="73"/>
                  </a:lnTo>
                  <a:lnTo>
                    <a:pt x="0" y="58"/>
                  </a:lnTo>
                  <a:lnTo>
                    <a:pt x="2" y="43"/>
                  </a:lnTo>
                  <a:lnTo>
                    <a:pt x="8" y="29"/>
                  </a:lnTo>
                  <a:lnTo>
                    <a:pt x="17" y="17"/>
                  </a:lnTo>
                  <a:lnTo>
                    <a:pt x="30" y="7"/>
                  </a:lnTo>
                  <a:lnTo>
                    <a:pt x="44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26"/>
            <p:cNvSpPr>
              <a:spLocks noEditPoints="1"/>
            </p:cNvSpPr>
            <p:nvPr/>
          </p:nvSpPr>
          <p:spPr bwMode="auto">
            <a:xfrm>
              <a:off x="9131300" y="1916113"/>
              <a:ext cx="555625" cy="555625"/>
            </a:xfrm>
            <a:custGeom>
              <a:avLst/>
              <a:gdLst>
                <a:gd name="T0" fmla="*/ 1446 w 3500"/>
                <a:gd name="T1" fmla="*/ 145 h 3500"/>
                <a:gd name="T2" fmla="*/ 1070 w 3500"/>
                <a:gd name="T3" fmla="*/ 265 h 3500"/>
                <a:gd name="T4" fmla="*/ 740 w 3500"/>
                <a:gd name="T5" fmla="*/ 468 h 3500"/>
                <a:gd name="T6" fmla="*/ 468 w 3500"/>
                <a:gd name="T7" fmla="*/ 740 h 3500"/>
                <a:gd name="T8" fmla="*/ 265 w 3500"/>
                <a:gd name="T9" fmla="*/ 1070 h 3500"/>
                <a:gd name="T10" fmla="*/ 145 w 3500"/>
                <a:gd name="T11" fmla="*/ 1446 h 3500"/>
                <a:gd name="T12" fmla="*/ 120 w 3500"/>
                <a:gd name="T13" fmla="*/ 1853 h 3500"/>
                <a:gd name="T14" fmla="*/ 194 w 3500"/>
                <a:gd name="T15" fmla="*/ 2247 h 3500"/>
                <a:gd name="T16" fmla="*/ 356 w 3500"/>
                <a:gd name="T17" fmla="*/ 2602 h 3500"/>
                <a:gd name="T18" fmla="*/ 596 w 3500"/>
                <a:gd name="T19" fmla="*/ 2904 h 3500"/>
                <a:gd name="T20" fmla="*/ 898 w 3500"/>
                <a:gd name="T21" fmla="*/ 3144 h 3500"/>
                <a:gd name="T22" fmla="*/ 1253 w 3500"/>
                <a:gd name="T23" fmla="*/ 3306 h 3500"/>
                <a:gd name="T24" fmla="*/ 1647 w 3500"/>
                <a:gd name="T25" fmla="*/ 3380 h 3500"/>
                <a:gd name="T26" fmla="*/ 2054 w 3500"/>
                <a:gd name="T27" fmla="*/ 3355 h 3500"/>
                <a:gd name="T28" fmla="*/ 2430 w 3500"/>
                <a:gd name="T29" fmla="*/ 3235 h 3500"/>
                <a:gd name="T30" fmla="*/ 2760 w 3500"/>
                <a:gd name="T31" fmla="*/ 3032 h 3500"/>
                <a:gd name="T32" fmla="*/ 3032 w 3500"/>
                <a:gd name="T33" fmla="*/ 2760 h 3500"/>
                <a:gd name="T34" fmla="*/ 3235 w 3500"/>
                <a:gd name="T35" fmla="*/ 2430 h 3500"/>
                <a:gd name="T36" fmla="*/ 3355 w 3500"/>
                <a:gd name="T37" fmla="*/ 2054 h 3500"/>
                <a:gd name="T38" fmla="*/ 3380 w 3500"/>
                <a:gd name="T39" fmla="*/ 1647 h 3500"/>
                <a:gd name="T40" fmla="*/ 3306 w 3500"/>
                <a:gd name="T41" fmla="*/ 1253 h 3500"/>
                <a:gd name="T42" fmla="*/ 3144 w 3500"/>
                <a:gd name="T43" fmla="*/ 898 h 3500"/>
                <a:gd name="T44" fmla="*/ 2904 w 3500"/>
                <a:gd name="T45" fmla="*/ 596 h 3500"/>
                <a:gd name="T46" fmla="*/ 2602 w 3500"/>
                <a:gd name="T47" fmla="*/ 356 h 3500"/>
                <a:gd name="T48" fmla="*/ 2247 w 3500"/>
                <a:gd name="T49" fmla="*/ 194 h 3500"/>
                <a:gd name="T50" fmla="*/ 1853 w 3500"/>
                <a:gd name="T51" fmla="*/ 120 h 3500"/>
                <a:gd name="T52" fmla="*/ 1961 w 3500"/>
                <a:gd name="T53" fmla="*/ 13 h 3500"/>
                <a:gd name="T54" fmla="*/ 2360 w 3500"/>
                <a:gd name="T55" fmla="*/ 109 h 3500"/>
                <a:gd name="T56" fmla="*/ 2717 w 3500"/>
                <a:gd name="T57" fmla="*/ 293 h 3500"/>
                <a:gd name="T58" fmla="*/ 3022 w 3500"/>
                <a:gd name="T59" fmla="*/ 548 h 3500"/>
                <a:gd name="T60" fmla="*/ 3260 w 3500"/>
                <a:gd name="T61" fmla="*/ 868 h 3500"/>
                <a:gd name="T62" fmla="*/ 3423 w 3500"/>
                <a:gd name="T63" fmla="*/ 1237 h 3500"/>
                <a:gd name="T64" fmla="*/ 3497 w 3500"/>
                <a:gd name="T65" fmla="*/ 1644 h 3500"/>
                <a:gd name="T66" fmla="*/ 3471 w 3500"/>
                <a:gd name="T67" fmla="*/ 2064 h 3500"/>
                <a:gd name="T68" fmla="*/ 3353 w 3500"/>
                <a:gd name="T69" fmla="*/ 2453 h 3500"/>
                <a:gd name="T70" fmla="*/ 3150 w 3500"/>
                <a:gd name="T71" fmla="*/ 2799 h 3500"/>
                <a:gd name="T72" fmla="*/ 2876 w 3500"/>
                <a:gd name="T73" fmla="*/ 3087 h 3500"/>
                <a:gd name="T74" fmla="*/ 2544 w 3500"/>
                <a:gd name="T75" fmla="*/ 3309 h 3500"/>
                <a:gd name="T76" fmla="*/ 2165 w 3500"/>
                <a:gd name="T77" fmla="*/ 3450 h 3500"/>
                <a:gd name="T78" fmla="*/ 1750 w 3500"/>
                <a:gd name="T79" fmla="*/ 3500 h 3500"/>
                <a:gd name="T80" fmla="*/ 1335 w 3500"/>
                <a:gd name="T81" fmla="*/ 3450 h 3500"/>
                <a:gd name="T82" fmla="*/ 956 w 3500"/>
                <a:gd name="T83" fmla="*/ 3309 h 3500"/>
                <a:gd name="T84" fmla="*/ 624 w 3500"/>
                <a:gd name="T85" fmla="*/ 3087 h 3500"/>
                <a:gd name="T86" fmla="*/ 350 w 3500"/>
                <a:gd name="T87" fmla="*/ 2799 h 3500"/>
                <a:gd name="T88" fmla="*/ 147 w 3500"/>
                <a:gd name="T89" fmla="*/ 2453 h 3500"/>
                <a:gd name="T90" fmla="*/ 29 w 3500"/>
                <a:gd name="T91" fmla="*/ 2064 h 3500"/>
                <a:gd name="T92" fmla="*/ 3 w 3500"/>
                <a:gd name="T93" fmla="*/ 1644 h 3500"/>
                <a:gd name="T94" fmla="*/ 77 w 3500"/>
                <a:gd name="T95" fmla="*/ 1237 h 3500"/>
                <a:gd name="T96" fmla="*/ 240 w 3500"/>
                <a:gd name="T97" fmla="*/ 868 h 3500"/>
                <a:gd name="T98" fmla="*/ 478 w 3500"/>
                <a:gd name="T99" fmla="*/ 548 h 3500"/>
                <a:gd name="T100" fmla="*/ 783 w 3500"/>
                <a:gd name="T101" fmla="*/ 293 h 3500"/>
                <a:gd name="T102" fmla="*/ 1140 w 3500"/>
                <a:gd name="T103" fmla="*/ 109 h 3500"/>
                <a:gd name="T104" fmla="*/ 1539 w 3500"/>
                <a:gd name="T105" fmla="*/ 13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00" h="3500">
                  <a:moveTo>
                    <a:pt x="1750" y="117"/>
                  </a:moveTo>
                  <a:lnTo>
                    <a:pt x="1647" y="120"/>
                  </a:lnTo>
                  <a:lnTo>
                    <a:pt x="1545" y="129"/>
                  </a:lnTo>
                  <a:lnTo>
                    <a:pt x="1446" y="145"/>
                  </a:lnTo>
                  <a:lnTo>
                    <a:pt x="1348" y="167"/>
                  </a:lnTo>
                  <a:lnTo>
                    <a:pt x="1253" y="194"/>
                  </a:lnTo>
                  <a:lnTo>
                    <a:pt x="1160" y="227"/>
                  </a:lnTo>
                  <a:lnTo>
                    <a:pt x="1070" y="265"/>
                  </a:lnTo>
                  <a:lnTo>
                    <a:pt x="983" y="309"/>
                  </a:lnTo>
                  <a:lnTo>
                    <a:pt x="898" y="356"/>
                  </a:lnTo>
                  <a:lnTo>
                    <a:pt x="818" y="409"/>
                  </a:lnTo>
                  <a:lnTo>
                    <a:pt x="740" y="468"/>
                  </a:lnTo>
                  <a:lnTo>
                    <a:pt x="666" y="529"/>
                  </a:lnTo>
                  <a:lnTo>
                    <a:pt x="596" y="596"/>
                  </a:lnTo>
                  <a:lnTo>
                    <a:pt x="529" y="666"/>
                  </a:lnTo>
                  <a:lnTo>
                    <a:pt x="468" y="740"/>
                  </a:lnTo>
                  <a:lnTo>
                    <a:pt x="409" y="818"/>
                  </a:lnTo>
                  <a:lnTo>
                    <a:pt x="356" y="898"/>
                  </a:lnTo>
                  <a:lnTo>
                    <a:pt x="309" y="983"/>
                  </a:lnTo>
                  <a:lnTo>
                    <a:pt x="265" y="1070"/>
                  </a:lnTo>
                  <a:lnTo>
                    <a:pt x="227" y="1160"/>
                  </a:lnTo>
                  <a:lnTo>
                    <a:pt x="194" y="1253"/>
                  </a:lnTo>
                  <a:lnTo>
                    <a:pt x="167" y="1348"/>
                  </a:lnTo>
                  <a:lnTo>
                    <a:pt x="145" y="1446"/>
                  </a:lnTo>
                  <a:lnTo>
                    <a:pt x="129" y="1545"/>
                  </a:lnTo>
                  <a:lnTo>
                    <a:pt x="120" y="1647"/>
                  </a:lnTo>
                  <a:lnTo>
                    <a:pt x="117" y="1750"/>
                  </a:lnTo>
                  <a:lnTo>
                    <a:pt x="120" y="1853"/>
                  </a:lnTo>
                  <a:lnTo>
                    <a:pt x="129" y="1955"/>
                  </a:lnTo>
                  <a:lnTo>
                    <a:pt x="145" y="2054"/>
                  </a:lnTo>
                  <a:lnTo>
                    <a:pt x="167" y="2152"/>
                  </a:lnTo>
                  <a:lnTo>
                    <a:pt x="194" y="2247"/>
                  </a:lnTo>
                  <a:lnTo>
                    <a:pt x="227" y="2340"/>
                  </a:lnTo>
                  <a:lnTo>
                    <a:pt x="265" y="2430"/>
                  </a:lnTo>
                  <a:lnTo>
                    <a:pt x="309" y="2517"/>
                  </a:lnTo>
                  <a:lnTo>
                    <a:pt x="356" y="2602"/>
                  </a:lnTo>
                  <a:lnTo>
                    <a:pt x="409" y="2682"/>
                  </a:lnTo>
                  <a:lnTo>
                    <a:pt x="468" y="2760"/>
                  </a:lnTo>
                  <a:lnTo>
                    <a:pt x="529" y="2834"/>
                  </a:lnTo>
                  <a:lnTo>
                    <a:pt x="596" y="2904"/>
                  </a:lnTo>
                  <a:lnTo>
                    <a:pt x="666" y="2971"/>
                  </a:lnTo>
                  <a:lnTo>
                    <a:pt x="740" y="3032"/>
                  </a:lnTo>
                  <a:lnTo>
                    <a:pt x="818" y="3091"/>
                  </a:lnTo>
                  <a:lnTo>
                    <a:pt x="898" y="3144"/>
                  </a:lnTo>
                  <a:lnTo>
                    <a:pt x="983" y="3191"/>
                  </a:lnTo>
                  <a:lnTo>
                    <a:pt x="1070" y="3235"/>
                  </a:lnTo>
                  <a:lnTo>
                    <a:pt x="1160" y="3273"/>
                  </a:lnTo>
                  <a:lnTo>
                    <a:pt x="1253" y="3306"/>
                  </a:lnTo>
                  <a:lnTo>
                    <a:pt x="1348" y="3333"/>
                  </a:lnTo>
                  <a:lnTo>
                    <a:pt x="1446" y="3355"/>
                  </a:lnTo>
                  <a:lnTo>
                    <a:pt x="1545" y="3371"/>
                  </a:lnTo>
                  <a:lnTo>
                    <a:pt x="1647" y="3380"/>
                  </a:lnTo>
                  <a:lnTo>
                    <a:pt x="1750" y="3383"/>
                  </a:lnTo>
                  <a:lnTo>
                    <a:pt x="1853" y="3380"/>
                  </a:lnTo>
                  <a:lnTo>
                    <a:pt x="1955" y="3371"/>
                  </a:lnTo>
                  <a:lnTo>
                    <a:pt x="2054" y="3355"/>
                  </a:lnTo>
                  <a:lnTo>
                    <a:pt x="2152" y="3333"/>
                  </a:lnTo>
                  <a:lnTo>
                    <a:pt x="2247" y="3306"/>
                  </a:lnTo>
                  <a:lnTo>
                    <a:pt x="2340" y="3273"/>
                  </a:lnTo>
                  <a:lnTo>
                    <a:pt x="2430" y="3235"/>
                  </a:lnTo>
                  <a:lnTo>
                    <a:pt x="2517" y="3191"/>
                  </a:lnTo>
                  <a:lnTo>
                    <a:pt x="2602" y="3144"/>
                  </a:lnTo>
                  <a:lnTo>
                    <a:pt x="2682" y="3091"/>
                  </a:lnTo>
                  <a:lnTo>
                    <a:pt x="2760" y="3032"/>
                  </a:lnTo>
                  <a:lnTo>
                    <a:pt x="2834" y="2971"/>
                  </a:lnTo>
                  <a:lnTo>
                    <a:pt x="2904" y="2904"/>
                  </a:lnTo>
                  <a:lnTo>
                    <a:pt x="2971" y="2834"/>
                  </a:lnTo>
                  <a:lnTo>
                    <a:pt x="3032" y="2760"/>
                  </a:lnTo>
                  <a:lnTo>
                    <a:pt x="3091" y="2682"/>
                  </a:lnTo>
                  <a:lnTo>
                    <a:pt x="3144" y="2602"/>
                  </a:lnTo>
                  <a:lnTo>
                    <a:pt x="3191" y="2517"/>
                  </a:lnTo>
                  <a:lnTo>
                    <a:pt x="3235" y="2430"/>
                  </a:lnTo>
                  <a:lnTo>
                    <a:pt x="3273" y="2340"/>
                  </a:lnTo>
                  <a:lnTo>
                    <a:pt x="3306" y="2247"/>
                  </a:lnTo>
                  <a:lnTo>
                    <a:pt x="3333" y="2152"/>
                  </a:lnTo>
                  <a:lnTo>
                    <a:pt x="3355" y="2054"/>
                  </a:lnTo>
                  <a:lnTo>
                    <a:pt x="3371" y="1955"/>
                  </a:lnTo>
                  <a:lnTo>
                    <a:pt x="3380" y="1853"/>
                  </a:lnTo>
                  <a:lnTo>
                    <a:pt x="3383" y="1750"/>
                  </a:lnTo>
                  <a:lnTo>
                    <a:pt x="3380" y="1647"/>
                  </a:lnTo>
                  <a:lnTo>
                    <a:pt x="3371" y="1545"/>
                  </a:lnTo>
                  <a:lnTo>
                    <a:pt x="3355" y="1446"/>
                  </a:lnTo>
                  <a:lnTo>
                    <a:pt x="3333" y="1348"/>
                  </a:lnTo>
                  <a:lnTo>
                    <a:pt x="3306" y="1253"/>
                  </a:lnTo>
                  <a:lnTo>
                    <a:pt x="3273" y="1160"/>
                  </a:lnTo>
                  <a:lnTo>
                    <a:pt x="3235" y="1070"/>
                  </a:lnTo>
                  <a:lnTo>
                    <a:pt x="3191" y="983"/>
                  </a:lnTo>
                  <a:lnTo>
                    <a:pt x="3144" y="898"/>
                  </a:lnTo>
                  <a:lnTo>
                    <a:pt x="3091" y="818"/>
                  </a:lnTo>
                  <a:lnTo>
                    <a:pt x="3032" y="740"/>
                  </a:lnTo>
                  <a:lnTo>
                    <a:pt x="2971" y="666"/>
                  </a:lnTo>
                  <a:lnTo>
                    <a:pt x="2904" y="596"/>
                  </a:lnTo>
                  <a:lnTo>
                    <a:pt x="2834" y="529"/>
                  </a:lnTo>
                  <a:lnTo>
                    <a:pt x="2760" y="468"/>
                  </a:lnTo>
                  <a:lnTo>
                    <a:pt x="2682" y="409"/>
                  </a:lnTo>
                  <a:lnTo>
                    <a:pt x="2602" y="356"/>
                  </a:lnTo>
                  <a:lnTo>
                    <a:pt x="2517" y="309"/>
                  </a:lnTo>
                  <a:lnTo>
                    <a:pt x="2430" y="265"/>
                  </a:lnTo>
                  <a:lnTo>
                    <a:pt x="2340" y="227"/>
                  </a:lnTo>
                  <a:lnTo>
                    <a:pt x="2247" y="194"/>
                  </a:lnTo>
                  <a:lnTo>
                    <a:pt x="2152" y="167"/>
                  </a:lnTo>
                  <a:lnTo>
                    <a:pt x="2054" y="145"/>
                  </a:lnTo>
                  <a:lnTo>
                    <a:pt x="1955" y="129"/>
                  </a:lnTo>
                  <a:lnTo>
                    <a:pt x="1853" y="120"/>
                  </a:lnTo>
                  <a:lnTo>
                    <a:pt x="1750" y="117"/>
                  </a:lnTo>
                  <a:close/>
                  <a:moveTo>
                    <a:pt x="1750" y="0"/>
                  </a:moveTo>
                  <a:lnTo>
                    <a:pt x="1856" y="3"/>
                  </a:lnTo>
                  <a:lnTo>
                    <a:pt x="1961" y="13"/>
                  </a:lnTo>
                  <a:lnTo>
                    <a:pt x="2064" y="29"/>
                  </a:lnTo>
                  <a:lnTo>
                    <a:pt x="2165" y="50"/>
                  </a:lnTo>
                  <a:lnTo>
                    <a:pt x="2263" y="77"/>
                  </a:lnTo>
                  <a:lnTo>
                    <a:pt x="2360" y="109"/>
                  </a:lnTo>
                  <a:lnTo>
                    <a:pt x="2453" y="147"/>
                  </a:lnTo>
                  <a:lnTo>
                    <a:pt x="2544" y="191"/>
                  </a:lnTo>
                  <a:lnTo>
                    <a:pt x="2632" y="240"/>
                  </a:lnTo>
                  <a:lnTo>
                    <a:pt x="2717" y="293"/>
                  </a:lnTo>
                  <a:lnTo>
                    <a:pt x="2799" y="350"/>
                  </a:lnTo>
                  <a:lnTo>
                    <a:pt x="2876" y="413"/>
                  </a:lnTo>
                  <a:lnTo>
                    <a:pt x="2952" y="478"/>
                  </a:lnTo>
                  <a:lnTo>
                    <a:pt x="3022" y="548"/>
                  </a:lnTo>
                  <a:lnTo>
                    <a:pt x="3087" y="624"/>
                  </a:lnTo>
                  <a:lnTo>
                    <a:pt x="3150" y="701"/>
                  </a:lnTo>
                  <a:lnTo>
                    <a:pt x="3207" y="783"/>
                  </a:lnTo>
                  <a:lnTo>
                    <a:pt x="3260" y="868"/>
                  </a:lnTo>
                  <a:lnTo>
                    <a:pt x="3309" y="956"/>
                  </a:lnTo>
                  <a:lnTo>
                    <a:pt x="3353" y="1047"/>
                  </a:lnTo>
                  <a:lnTo>
                    <a:pt x="3391" y="1140"/>
                  </a:lnTo>
                  <a:lnTo>
                    <a:pt x="3423" y="1237"/>
                  </a:lnTo>
                  <a:lnTo>
                    <a:pt x="3450" y="1335"/>
                  </a:lnTo>
                  <a:lnTo>
                    <a:pt x="3471" y="1436"/>
                  </a:lnTo>
                  <a:lnTo>
                    <a:pt x="3487" y="1539"/>
                  </a:lnTo>
                  <a:lnTo>
                    <a:pt x="3497" y="1644"/>
                  </a:lnTo>
                  <a:lnTo>
                    <a:pt x="3500" y="1750"/>
                  </a:lnTo>
                  <a:lnTo>
                    <a:pt x="3497" y="1856"/>
                  </a:lnTo>
                  <a:lnTo>
                    <a:pt x="3487" y="1961"/>
                  </a:lnTo>
                  <a:lnTo>
                    <a:pt x="3471" y="2064"/>
                  </a:lnTo>
                  <a:lnTo>
                    <a:pt x="3450" y="2165"/>
                  </a:lnTo>
                  <a:lnTo>
                    <a:pt x="3423" y="2263"/>
                  </a:lnTo>
                  <a:lnTo>
                    <a:pt x="3391" y="2360"/>
                  </a:lnTo>
                  <a:lnTo>
                    <a:pt x="3353" y="2453"/>
                  </a:lnTo>
                  <a:lnTo>
                    <a:pt x="3309" y="2544"/>
                  </a:lnTo>
                  <a:lnTo>
                    <a:pt x="3260" y="2632"/>
                  </a:lnTo>
                  <a:lnTo>
                    <a:pt x="3207" y="2717"/>
                  </a:lnTo>
                  <a:lnTo>
                    <a:pt x="3150" y="2799"/>
                  </a:lnTo>
                  <a:lnTo>
                    <a:pt x="3087" y="2876"/>
                  </a:lnTo>
                  <a:lnTo>
                    <a:pt x="3022" y="2952"/>
                  </a:lnTo>
                  <a:lnTo>
                    <a:pt x="2952" y="3022"/>
                  </a:lnTo>
                  <a:lnTo>
                    <a:pt x="2876" y="3087"/>
                  </a:lnTo>
                  <a:lnTo>
                    <a:pt x="2799" y="3150"/>
                  </a:lnTo>
                  <a:lnTo>
                    <a:pt x="2717" y="3207"/>
                  </a:lnTo>
                  <a:lnTo>
                    <a:pt x="2632" y="3260"/>
                  </a:lnTo>
                  <a:lnTo>
                    <a:pt x="2544" y="3309"/>
                  </a:lnTo>
                  <a:lnTo>
                    <a:pt x="2453" y="3353"/>
                  </a:lnTo>
                  <a:lnTo>
                    <a:pt x="2360" y="3391"/>
                  </a:lnTo>
                  <a:lnTo>
                    <a:pt x="2263" y="3423"/>
                  </a:lnTo>
                  <a:lnTo>
                    <a:pt x="2165" y="3450"/>
                  </a:lnTo>
                  <a:lnTo>
                    <a:pt x="2064" y="3471"/>
                  </a:lnTo>
                  <a:lnTo>
                    <a:pt x="1961" y="3487"/>
                  </a:lnTo>
                  <a:lnTo>
                    <a:pt x="1856" y="3497"/>
                  </a:lnTo>
                  <a:lnTo>
                    <a:pt x="1750" y="3500"/>
                  </a:lnTo>
                  <a:lnTo>
                    <a:pt x="1644" y="3497"/>
                  </a:lnTo>
                  <a:lnTo>
                    <a:pt x="1539" y="3487"/>
                  </a:lnTo>
                  <a:lnTo>
                    <a:pt x="1436" y="3471"/>
                  </a:lnTo>
                  <a:lnTo>
                    <a:pt x="1335" y="3450"/>
                  </a:lnTo>
                  <a:lnTo>
                    <a:pt x="1237" y="3423"/>
                  </a:lnTo>
                  <a:lnTo>
                    <a:pt x="1140" y="3391"/>
                  </a:lnTo>
                  <a:lnTo>
                    <a:pt x="1047" y="3353"/>
                  </a:lnTo>
                  <a:lnTo>
                    <a:pt x="956" y="3309"/>
                  </a:lnTo>
                  <a:lnTo>
                    <a:pt x="868" y="3260"/>
                  </a:lnTo>
                  <a:lnTo>
                    <a:pt x="783" y="3207"/>
                  </a:lnTo>
                  <a:lnTo>
                    <a:pt x="701" y="3150"/>
                  </a:lnTo>
                  <a:lnTo>
                    <a:pt x="624" y="3087"/>
                  </a:lnTo>
                  <a:lnTo>
                    <a:pt x="548" y="3022"/>
                  </a:lnTo>
                  <a:lnTo>
                    <a:pt x="478" y="2952"/>
                  </a:lnTo>
                  <a:lnTo>
                    <a:pt x="413" y="2876"/>
                  </a:lnTo>
                  <a:lnTo>
                    <a:pt x="350" y="2799"/>
                  </a:lnTo>
                  <a:lnTo>
                    <a:pt x="293" y="2717"/>
                  </a:lnTo>
                  <a:lnTo>
                    <a:pt x="240" y="2632"/>
                  </a:lnTo>
                  <a:lnTo>
                    <a:pt x="191" y="2544"/>
                  </a:lnTo>
                  <a:lnTo>
                    <a:pt x="147" y="2453"/>
                  </a:lnTo>
                  <a:lnTo>
                    <a:pt x="109" y="2360"/>
                  </a:lnTo>
                  <a:lnTo>
                    <a:pt x="77" y="2263"/>
                  </a:lnTo>
                  <a:lnTo>
                    <a:pt x="50" y="2165"/>
                  </a:lnTo>
                  <a:lnTo>
                    <a:pt x="29" y="2064"/>
                  </a:lnTo>
                  <a:lnTo>
                    <a:pt x="13" y="1961"/>
                  </a:lnTo>
                  <a:lnTo>
                    <a:pt x="3" y="1856"/>
                  </a:lnTo>
                  <a:lnTo>
                    <a:pt x="0" y="1750"/>
                  </a:lnTo>
                  <a:lnTo>
                    <a:pt x="3" y="1644"/>
                  </a:lnTo>
                  <a:lnTo>
                    <a:pt x="13" y="1539"/>
                  </a:lnTo>
                  <a:lnTo>
                    <a:pt x="29" y="1436"/>
                  </a:lnTo>
                  <a:lnTo>
                    <a:pt x="50" y="1335"/>
                  </a:lnTo>
                  <a:lnTo>
                    <a:pt x="77" y="1237"/>
                  </a:lnTo>
                  <a:lnTo>
                    <a:pt x="109" y="1140"/>
                  </a:lnTo>
                  <a:lnTo>
                    <a:pt x="147" y="1047"/>
                  </a:lnTo>
                  <a:lnTo>
                    <a:pt x="191" y="956"/>
                  </a:lnTo>
                  <a:lnTo>
                    <a:pt x="240" y="868"/>
                  </a:lnTo>
                  <a:lnTo>
                    <a:pt x="293" y="783"/>
                  </a:lnTo>
                  <a:lnTo>
                    <a:pt x="350" y="701"/>
                  </a:lnTo>
                  <a:lnTo>
                    <a:pt x="413" y="624"/>
                  </a:lnTo>
                  <a:lnTo>
                    <a:pt x="478" y="548"/>
                  </a:lnTo>
                  <a:lnTo>
                    <a:pt x="548" y="478"/>
                  </a:lnTo>
                  <a:lnTo>
                    <a:pt x="624" y="413"/>
                  </a:lnTo>
                  <a:lnTo>
                    <a:pt x="701" y="350"/>
                  </a:lnTo>
                  <a:lnTo>
                    <a:pt x="783" y="293"/>
                  </a:lnTo>
                  <a:lnTo>
                    <a:pt x="868" y="240"/>
                  </a:lnTo>
                  <a:lnTo>
                    <a:pt x="956" y="191"/>
                  </a:lnTo>
                  <a:lnTo>
                    <a:pt x="1047" y="147"/>
                  </a:lnTo>
                  <a:lnTo>
                    <a:pt x="1140" y="109"/>
                  </a:lnTo>
                  <a:lnTo>
                    <a:pt x="1237" y="77"/>
                  </a:lnTo>
                  <a:lnTo>
                    <a:pt x="1335" y="50"/>
                  </a:lnTo>
                  <a:lnTo>
                    <a:pt x="1436" y="29"/>
                  </a:lnTo>
                  <a:lnTo>
                    <a:pt x="1539" y="13"/>
                  </a:lnTo>
                  <a:lnTo>
                    <a:pt x="1644" y="3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8152297" y="1916283"/>
            <a:ext cx="555625" cy="555625"/>
            <a:chOff x="8212138" y="1916113"/>
            <a:chExt cx="555625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3" name="Freeform 31"/>
            <p:cNvSpPr>
              <a:spLocks noEditPoints="1"/>
            </p:cNvSpPr>
            <p:nvPr/>
          </p:nvSpPr>
          <p:spPr bwMode="auto">
            <a:xfrm>
              <a:off x="8267701" y="1981201"/>
              <a:ext cx="277813" cy="415925"/>
            </a:xfrm>
            <a:custGeom>
              <a:avLst/>
              <a:gdLst>
                <a:gd name="T0" fmla="*/ 1557 w 1750"/>
                <a:gd name="T1" fmla="*/ 118 h 2625"/>
                <a:gd name="T2" fmla="*/ 769 w 1750"/>
                <a:gd name="T3" fmla="*/ 842 h 2625"/>
                <a:gd name="T4" fmla="*/ 758 w 1750"/>
                <a:gd name="T5" fmla="*/ 850 h 2625"/>
                <a:gd name="T6" fmla="*/ 699 w 1750"/>
                <a:gd name="T7" fmla="*/ 872 h 2625"/>
                <a:gd name="T8" fmla="*/ 181 w 1750"/>
                <a:gd name="T9" fmla="*/ 875 h 2625"/>
                <a:gd name="T10" fmla="*/ 148 w 1750"/>
                <a:gd name="T11" fmla="*/ 884 h 2625"/>
                <a:gd name="T12" fmla="*/ 125 w 1750"/>
                <a:gd name="T13" fmla="*/ 907 h 2625"/>
                <a:gd name="T14" fmla="*/ 117 w 1750"/>
                <a:gd name="T15" fmla="*/ 940 h 2625"/>
                <a:gd name="T16" fmla="*/ 120 w 1750"/>
                <a:gd name="T17" fmla="*/ 1707 h 2625"/>
                <a:gd name="T18" fmla="*/ 143 w 1750"/>
                <a:gd name="T19" fmla="*/ 1738 h 2625"/>
                <a:gd name="T20" fmla="*/ 181 w 1750"/>
                <a:gd name="T21" fmla="*/ 1750 h 2625"/>
                <a:gd name="T22" fmla="*/ 699 w 1750"/>
                <a:gd name="T23" fmla="*/ 1754 h 2625"/>
                <a:gd name="T24" fmla="*/ 758 w 1750"/>
                <a:gd name="T25" fmla="*/ 1775 h 2625"/>
                <a:gd name="T26" fmla="*/ 769 w 1750"/>
                <a:gd name="T27" fmla="*/ 1783 h 2625"/>
                <a:gd name="T28" fmla="*/ 1557 w 1750"/>
                <a:gd name="T29" fmla="*/ 2508 h 2625"/>
                <a:gd name="T30" fmla="*/ 1583 w 1750"/>
                <a:gd name="T31" fmla="*/ 2507 h 2625"/>
                <a:gd name="T32" fmla="*/ 1600 w 1750"/>
                <a:gd name="T33" fmla="*/ 2500 h 2625"/>
                <a:gd name="T34" fmla="*/ 1613 w 1750"/>
                <a:gd name="T35" fmla="*/ 2491 h 2625"/>
                <a:gd name="T36" fmla="*/ 1627 w 1750"/>
                <a:gd name="T37" fmla="*/ 2473 h 2625"/>
                <a:gd name="T38" fmla="*/ 1633 w 1750"/>
                <a:gd name="T39" fmla="*/ 2444 h 2625"/>
                <a:gd name="T40" fmla="*/ 1631 w 1750"/>
                <a:gd name="T41" fmla="*/ 166 h 2625"/>
                <a:gd name="T42" fmla="*/ 1621 w 1750"/>
                <a:gd name="T43" fmla="*/ 144 h 2625"/>
                <a:gd name="T44" fmla="*/ 1607 w 1750"/>
                <a:gd name="T45" fmla="*/ 130 h 2625"/>
                <a:gd name="T46" fmla="*/ 1594 w 1750"/>
                <a:gd name="T47" fmla="*/ 122 h 2625"/>
                <a:gd name="T48" fmla="*/ 1572 w 1750"/>
                <a:gd name="T49" fmla="*/ 117 h 2625"/>
                <a:gd name="T50" fmla="*/ 1599 w 1750"/>
                <a:gd name="T51" fmla="*/ 2 h 2625"/>
                <a:gd name="T52" fmla="*/ 1659 w 1750"/>
                <a:gd name="T53" fmla="*/ 25 h 2625"/>
                <a:gd name="T54" fmla="*/ 1708 w 1750"/>
                <a:gd name="T55" fmla="*/ 65 h 2625"/>
                <a:gd name="T56" fmla="*/ 1739 w 1750"/>
                <a:gd name="T57" fmla="*/ 119 h 2625"/>
                <a:gd name="T58" fmla="*/ 1750 w 1750"/>
                <a:gd name="T59" fmla="*/ 182 h 2625"/>
                <a:gd name="T60" fmla="*/ 1747 w 1750"/>
                <a:gd name="T61" fmla="*/ 2476 h 2625"/>
                <a:gd name="T62" fmla="*/ 1726 w 1750"/>
                <a:gd name="T63" fmla="*/ 2535 h 2625"/>
                <a:gd name="T64" fmla="*/ 1685 w 1750"/>
                <a:gd name="T65" fmla="*/ 2583 h 2625"/>
                <a:gd name="T66" fmla="*/ 1630 w 1750"/>
                <a:gd name="T67" fmla="*/ 2615 h 2625"/>
                <a:gd name="T68" fmla="*/ 1569 w 1750"/>
                <a:gd name="T69" fmla="*/ 2625 h 2625"/>
                <a:gd name="T70" fmla="*/ 1507 w 1750"/>
                <a:gd name="T71" fmla="*/ 2614 h 2625"/>
                <a:gd name="T72" fmla="*/ 1472 w 1750"/>
                <a:gd name="T73" fmla="*/ 2597 h 2625"/>
                <a:gd name="T74" fmla="*/ 695 w 1750"/>
                <a:gd name="T75" fmla="*/ 1873 h 2625"/>
                <a:gd name="T76" fmla="*/ 666 w 1750"/>
                <a:gd name="T77" fmla="*/ 1867 h 2625"/>
                <a:gd name="T78" fmla="*/ 148 w 1750"/>
                <a:gd name="T79" fmla="*/ 1864 h 2625"/>
                <a:gd name="T80" fmla="*/ 90 w 1750"/>
                <a:gd name="T81" fmla="*/ 1843 h 2625"/>
                <a:gd name="T82" fmla="*/ 42 w 1750"/>
                <a:gd name="T83" fmla="*/ 1802 h 2625"/>
                <a:gd name="T84" fmla="*/ 12 w 1750"/>
                <a:gd name="T85" fmla="*/ 1749 h 2625"/>
                <a:gd name="T86" fmla="*/ 0 w 1750"/>
                <a:gd name="T87" fmla="*/ 1686 h 2625"/>
                <a:gd name="T88" fmla="*/ 3 w 1750"/>
                <a:gd name="T89" fmla="*/ 907 h 2625"/>
                <a:gd name="T90" fmla="*/ 24 w 1750"/>
                <a:gd name="T91" fmla="*/ 849 h 2625"/>
                <a:gd name="T92" fmla="*/ 65 w 1750"/>
                <a:gd name="T93" fmla="*/ 801 h 2625"/>
                <a:gd name="T94" fmla="*/ 118 w 1750"/>
                <a:gd name="T95" fmla="*/ 770 h 2625"/>
                <a:gd name="T96" fmla="*/ 181 w 1750"/>
                <a:gd name="T97" fmla="*/ 759 h 2625"/>
                <a:gd name="T98" fmla="*/ 681 w 1750"/>
                <a:gd name="T99" fmla="*/ 757 h 2625"/>
                <a:gd name="T100" fmla="*/ 1467 w 1750"/>
                <a:gd name="T101" fmla="*/ 33 h 2625"/>
                <a:gd name="T102" fmla="*/ 1477 w 1750"/>
                <a:gd name="T103" fmla="*/ 26 h 2625"/>
                <a:gd name="T104" fmla="*/ 1537 w 1750"/>
                <a:gd name="T105" fmla="*/ 4 h 2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0" h="2625">
                  <a:moveTo>
                    <a:pt x="1572" y="117"/>
                  </a:moveTo>
                  <a:lnTo>
                    <a:pt x="1557" y="118"/>
                  </a:lnTo>
                  <a:lnTo>
                    <a:pt x="1541" y="123"/>
                  </a:lnTo>
                  <a:lnTo>
                    <a:pt x="769" y="842"/>
                  </a:lnTo>
                  <a:lnTo>
                    <a:pt x="764" y="847"/>
                  </a:lnTo>
                  <a:lnTo>
                    <a:pt x="758" y="850"/>
                  </a:lnTo>
                  <a:lnTo>
                    <a:pt x="730" y="864"/>
                  </a:lnTo>
                  <a:lnTo>
                    <a:pt x="699" y="872"/>
                  </a:lnTo>
                  <a:lnTo>
                    <a:pt x="666" y="875"/>
                  </a:lnTo>
                  <a:lnTo>
                    <a:pt x="181" y="875"/>
                  </a:lnTo>
                  <a:lnTo>
                    <a:pt x="164" y="877"/>
                  </a:lnTo>
                  <a:lnTo>
                    <a:pt x="148" y="884"/>
                  </a:lnTo>
                  <a:lnTo>
                    <a:pt x="136" y="894"/>
                  </a:lnTo>
                  <a:lnTo>
                    <a:pt x="125" y="907"/>
                  </a:lnTo>
                  <a:lnTo>
                    <a:pt x="119" y="923"/>
                  </a:lnTo>
                  <a:lnTo>
                    <a:pt x="117" y="940"/>
                  </a:lnTo>
                  <a:lnTo>
                    <a:pt x="117" y="1686"/>
                  </a:lnTo>
                  <a:lnTo>
                    <a:pt x="120" y="1707"/>
                  </a:lnTo>
                  <a:lnTo>
                    <a:pt x="129" y="1724"/>
                  </a:lnTo>
                  <a:lnTo>
                    <a:pt x="143" y="1738"/>
                  </a:lnTo>
                  <a:lnTo>
                    <a:pt x="160" y="1747"/>
                  </a:lnTo>
                  <a:lnTo>
                    <a:pt x="181" y="1750"/>
                  </a:lnTo>
                  <a:lnTo>
                    <a:pt x="666" y="1750"/>
                  </a:lnTo>
                  <a:lnTo>
                    <a:pt x="699" y="1754"/>
                  </a:lnTo>
                  <a:lnTo>
                    <a:pt x="730" y="1762"/>
                  </a:lnTo>
                  <a:lnTo>
                    <a:pt x="758" y="1775"/>
                  </a:lnTo>
                  <a:lnTo>
                    <a:pt x="764" y="1779"/>
                  </a:lnTo>
                  <a:lnTo>
                    <a:pt x="769" y="1783"/>
                  </a:lnTo>
                  <a:lnTo>
                    <a:pt x="1541" y="2502"/>
                  </a:lnTo>
                  <a:lnTo>
                    <a:pt x="1557" y="2508"/>
                  </a:lnTo>
                  <a:lnTo>
                    <a:pt x="1571" y="2509"/>
                  </a:lnTo>
                  <a:lnTo>
                    <a:pt x="1583" y="2507"/>
                  </a:lnTo>
                  <a:lnTo>
                    <a:pt x="1594" y="2503"/>
                  </a:lnTo>
                  <a:lnTo>
                    <a:pt x="1600" y="2500"/>
                  </a:lnTo>
                  <a:lnTo>
                    <a:pt x="1607" y="2496"/>
                  </a:lnTo>
                  <a:lnTo>
                    <a:pt x="1613" y="2491"/>
                  </a:lnTo>
                  <a:lnTo>
                    <a:pt x="1621" y="2482"/>
                  </a:lnTo>
                  <a:lnTo>
                    <a:pt x="1627" y="2473"/>
                  </a:lnTo>
                  <a:lnTo>
                    <a:pt x="1631" y="2460"/>
                  </a:lnTo>
                  <a:lnTo>
                    <a:pt x="1633" y="2444"/>
                  </a:lnTo>
                  <a:lnTo>
                    <a:pt x="1633" y="182"/>
                  </a:lnTo>
                  <a:lnTo>
                    <a:pt x="1631" y="166"/>
                  </a:lnTo>
                  <a:lnTo>
                    <a:pt x="1627" y="153"/>
                  </a:lnTo>
                  <a:lnTo>
                    <a:pt x="1621" y="144"/>
                  </a:lnTo>
                  <a:lnTo>
                    <a:pt x="1614" y="135"/>
                  </a:lnTo>
                  <a:lnTo>
                    <a:pt x="1607" y="130"/>
                  </a:lnTo>
                  <a:lnTo>
                    <a:pt x="1602" y="125"/>
                  </a:lnTo>
                  <a:lnTo>
                    <a:pt x="1594" y="122"/>
                  </a:lnTo>
                  <a:lnTo>
                    <a:pt x="1583" y="119"/>
                  </a:lnTo>
                  <a:lnTo>
                    <a:pt x="1572" y="117"/>
                  </a:lnTo>
                  <a:close/>
                  <a:moveTo>
                    <a:pt x="1568" y="0"/>
                  </a:moveTo>
                  <a:lnTo>
                    <a:pt x="1599" y="2"/>
                  </a:lnTo>
                  <a:lnTo>
                    <a:pt x="1629" y="11"/>
                  </a:lnTo>
                  <a:lnTo>
                    <a:pt x="1659" y="25"/>
                  </a:lnTo>
                  <a:lnTo>
                    <a:pt x="1685" y="43"/>
                  </a:lnTo>
                  <a:lnTo>
                    <a:pt x="1708" y="65"/>
                  </a:lnTo>
                  <a:lnTo>
                    <a:pt x="1726" y="90"/>
                  </a:lnTo>
                  <a:lnTo>
                    <a:pt x="1739" y="119"/>
                  </a:lnTo>
                  <a:lnTo>
                    <a:pt x="1747" y="150"/>
                  </a:lnTo>
                  <a:lnTo>
                    <a:pt x="1750" y="182"/>
                  </a:lnTo>
                  <a:lnTo>
                    <a:pt x="1750" y="2444"/>
                  </a:lnTo>
                  <a:lnTo>
                    <a:pt x="1747" y="2476"/>
                  </a:lnTo>
                  <a:lnTo>
                    <a:pt x="1739" y="2507"/>
                  </a:lnTo>
                  <a:lnTo>
                    <a:pt x="1726" y="2535"/>
                  </a:lnTo>
                  <a:lnTo>
                    <a:pt x="1708" y="2561"/>
                  </a:lnTo>
                  <a:lnTo>
                    <a:pt x="1685" y="2583"/>
                  </a:lnTo>
                  <a:lnTo>
                    <a:pt x="1659" y="2601"/>
                  </a:lnTo>
                  <a:lnTo>
                    <a:pt x="1630" y="2615"/>
                  </a:lnTo>
                  <a:lnTo>
                    <a:pt x="1599" y="2623"/>
                  </a:lnTo>
                  <a:lnTo>
                    <a:pt x="1569" y="2625"/>
                  </a:lnTo>
                  <a:lnTo>
                    <a:pt x="1538" y="2622"/>
                  </a:lnTo>
                  <a:lnTo>
                    <a:pt x="1507" y="2614"/>
                  </a:lnTo>
                  <a:lnTo>
                    <a:pt x="1477" y="2600"/>
                  </a:lnTo>
                  <a:lnTo>
                    <a:pt x="1472" y="2597"/>
                  </a:lnTo>
                  <a:lnTo>
                    <a:pt x="1467" y="2592"/>
                  </a:lnTo>
                  <a:lnTo>
                    <a:pt x="695" y="1873"/>
                  </a:lnTo>
                  <a:lnTo>
                    <a:pt x="681" y="1869"/>
                  </a:lnTo>
                  <a:lnTo>
                    <a:pt x="666" y="1867"/>
                  </a:lnTo>
                  <a:lnTo>
                    <a:pt x="181" y="1867"/>
                  </a:lnTo>
                  <a:lnTo>
                    <a:pt x="148" y="1864"/>
                  </a:lnTo>
                  <a:lnTo>
                    <a:pt x="118" y="1855"/>
                  </a:lnTo>
                  <a:lnTo>
                    <a:pt x="90" y="1843"/>
                  </a:lnTo>
                  <a:lnTo>
                    <a:pt x="65" y="1825"/>
                  </a:lnTo>
                  <a:lnTo>
                    <a:pt x="42" y="1802"/>
                  </a:lnTo>
                  <a:lnTo>
                    <a:pt x="24" y="1777"/>
                  </a:lnTo>
                  <a:lnTo>
                    <a:pt x="12" y="1749"/>
                  </a:lnTo>
                  <a:lnTo>
                    <a:pt x="3" y="1719"/>
                  </a:lnTo>
                  <a:lnTo>
                    <a:pt x="0" y="1686"/>
                  </a:lnTo>
                  <a:lnTo>
                    <a:pt x="0" y="940"/>
                  </a:lnTo>
                  <a:lnTo>
                    <a:pt x="3" y="907"/>
                  </a:lnTo>
                  <a:lnTo>
                    <a:pt x="12" y="876"/>
                  </a:lnTo>
                  <a:lnTo>
                    <a:pt x="24" y="849"/>
                  </a:lnTo>
                  <a:lnTo>
                    <a:pt x="42" y="823"/>
                  </a:lnTo>
                  <a:lnTo>
                    <a:pt x="65" y="801"/>
                  </a:lnTo>
                  <a:lnTo>
                    <a:pt x="90" y="783"/>
                  </a:lnTo>
                  <a:lnTo>
                    <a:pt x="118" y="770"/>
                  </a:lnTo>
                  <a:lnTo>
                    <a:pt x="148" y="762"/>
                  </a:lnTo>
                  <a:lnTo>
                    <a:pt x="181" y="759"/>
                  </a:lnTo>
                  <a:lnTo>
                    <a:pt x="666" y="759"/>
                  </a:lnTo>
                  <a:lnTo>
                    <a:pt x="681" y="757"/>
                  </a:lnTo>
                  <a:lnTo>
                    <a:pt x="695" y="752"/>
                  </a:lnTo>
                  <a:lnTo>
                    <a:pt x="1467" y="33"/>
                  </a:lnTo>
                  <a:lnTo>
                    <a:pt x="1472" y="29"/>
                  </a:lnTo>
                  <a:lnTo>
                    <a:pt x="1477" y="26"/>
                  </a:lnTo>
                  <a:lnTo>
                    <a:pt x="1506" y="12"/>
                  </a:lnTo>
                  <a:lnTo>
                    <a:pt x="1537" y="4"/>
                  </a:lnTo>
                  <a:lnTo>
                    <a:pt x="15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32"/>
            <p:cNvSpPr>
              <a:spLocks/>
            </p:cNvSpPr>
            <p:nvPr/>
          </p:nvSpPr>
          <p:spPr bwMode="auto">
            <a:xfrm>
              <a:off x="8596313" y="2073276"/>
              <a:ext cx="65088" cy="241300"/>
            </a:xfrm>
            <a:custGeom>
              <a:avLst/>
              <a:gdLst>
                <a:gd name="T0" fmla="*/ 74 w 407"/>
                <a:gd name="T1" fmla="*/ 2 h 1518"/>
                <a:gd name="T2" fmla="*/ 100 w 407"/>
                <a:gd name="T3" fmla="*/ 17 h 1518"/>
                <a:gd name="T4" fmla="*/ 201 w 407"/>
                <a:gd name="T5" fmla="*/ 134 h 1518"/>
                <a:gd name="T6" fmla="*/ 283 w 407"/>
                <a:gd name="T7" fmla="*/ 263 h 1518"/>
                <a:gd name="T8" fmla="*/ 343 w 407"/>
                <a:gd name="T9" fmla="*/ 398 h 1518"/>
                <a:gd name="T10" fmla="*/ 384 w 407"/>
                <a:gd name="T11" fmla="*/ 541 h 1518"/>
                <a:gd name="T12" fmla="*/ 405 w 407"/>
                <a:gd name="T13" fmla="*/ 686 h 1518"/>
                <a:gd name="T14" fmla="*/ 405 w 407"/>
                <a:gd name="T15" fmla="*/ 832 h 1518"/>
                <a:gd name="T16" fmla="*/ 384 w 407"/>
                <a:gd name="T17" fmla="*/ 978 h 1518"/>
                <a:gd name="T18" fmla="*/ 343 w 407"/>
                <a:gd name="T19" fmla="*/ 1120 h 1518"/>
                <a:gd name="T20" fmla="*/ 283 w 407"/>
                <a:gd name="T21" fmla="*/ 1256 h 1518"/>
                <a:gd name="T22" fmla="*/ 201 w 407"/>
                <a:gd name="T23" fmla="*/ 1384 h 1518"/>
                <a:gd name="T24" fmla="*/ 100 w 407"/>
                <a:gd name="T25" fmla="*/ 1501 h 1518"/>
                <a:gd name="T26" fmla="*/ 74 w 407"/>
                <a:gd name="T27" fmla="*/ 1517 h 1518"/>
                <a:gd name="T28" fmla="*/ 44 w 407"/>
                <a:gd name="T29" fmla="*/ 1517 h 1518"/>
                <a:gd name="T30" fmla="*/ 17 w 407"/>
                <a:gd name="T31" fmla="*/ 1501 h 1518"/>
                <a:gd name="T32" fmla="*/ 2 w 407"/>
                <a:gd name="T33" fmla="*/ 1475 h 1518"/>
                <a:gd name="T34" fmla="*/ 2 w 407"/>
                <a:gd name="T35" fmla="*/ 1445 h 1518"/>
                <a:gd name="T36" fmla="*/ 17 w 407"/>
                <a:gd name="T37" fmla="*/ 1419 h 1518"/>
                <a:gd name="T38" fmla="*/ 111 w 407"/>
                <a:gd name="T39" fmla="*/ 1310 h 1518"/>
                <a:gd name="T40" fmla="*/ 185 w 407"/>
                <a:gd name="T41" fmla="*/ 1190 h 1518"/>
                <a:gd name="T42" fmla="*/ 240 w 407"/>
                <a:gd name="T43" fmla="*/ 1062 h 1518"/>
                <a:gd name="T44" fmla="*/ 275 w 407"/>
                <a:gd name="T45" fmla="*/ 929 h 1518"/>
                <a:gd name="T46" fmla="*/ 290 w 407"/>
                <a:gd name="T47" fmla="*/ 793 h 1518"/>
                <a:gd name="T48" fmla="*/ 285 w 407"/>
                <a:gd name="T49" fmla="*/ 657 h 1518"/>
                <a:gd name="T50" fmla="*/ 260 w 407"/>
                <a:gd name="T51" fmla="*/ 523 h 1518"/>
                <a:gd name="T52" fmla="*/ 215 w 407"/>
                <a:gd name="T53" fmla="*/ 392 h 1518"/>
                <a:gd name="T54" fmla="*/ 151 w 407"/>
                <a:gd name="T55" fmla="*/ 268 h 1518"/>
                <a:gd name="T56" fmla="*/ 66 w 407"/>
                <a:gd name="T57" fmla="*/ 152 h 1518"/>
                <a:gd name="T58" fmla="*/ 8 w 407"/>
                <a:gd name="T59" fmla="*/ 87 h 1518"/>
                <a:gd name="T60" fmla="*/ 0 w 407"/>
                <a:gd name="T61" fmla="*/ 58 h 1518"/>
                <a:gd name="T62" fmla="*/ 8 w 407"/>
                <a:gd name="T63" fmla="*/ 29 h 1518"/>
                <a:gd name="T64" fmla="*/ 29 w 407"/>
                <a:gd name="T65" fmla="*/ 7 h 1518"/>
                <a:gd name="T66" fmla="*/ 59 w 407"/>
                <a:gd name="T67" fmla="*/ 0 h 1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7" h="1518">
                  <a:moveTo>
                    <a:pt x="59" y="0"/>
                  </a:moveTo>
                  <a:lnTo>
                    <a:pt x="74" y="2"/>
                  </a:lnTo>
                  <a:lnTo>
                    <a:pt x="87" y="7"/>
                  </a:lnTo>
                  <a:lnTo>
                    <a:pt x="100" y="17"/>
                  </a:lnTo>
                  <a:lnTo>
                    <a:pt x="153" y="74"/>
                  </a:lnTo>
                  <a:lnTo>
                    <a:pt x="201" y="134"/>
                  </a:lnTo>
                  <a:lnTo>
                    <a:pt x="244" y="197"/>
                  </a:lnTo>
                  <a:lnTo>
                    <a:pt x="283" y="263"/>
                  </a:lnTo>
                  <a:lnTo>
                    <a:pt x="315" y="330"/>
                  </a:lnTo>
                  <a:lnTo>
                    <a:pt x="343" y="398"/>
                  </a:lnTo>
                  <a:lnTo>
                    <a:pt x="366" y="470"/>
                  </a:lnTo>
                  <a:lnTo>
                    <a:pt x="384" y="541"/>
                  </a:lnTo>
                  <a:lnTo>
                    <a:pt x="396" y="613"/>
                  </a:lnTo>
                  <a:lnTo>
                    <a:pt x="405" y="686"/>
                  </a:lnTo>
                  <a:lnTo>
                    <a:pt x="407" y="759"/>
                  </a:lnTo>
                  <a:lnTo>
                    <a:pt x="405" y="832"/>
                  </a:lnTo>
                  <a:lnTo>
                    <a:pt x="396" y="905"/>
                  </a:lnTo>
                  <a:lnTo>
                    <a:pt x="384" y="978"/>
                  </a:lnTo>
                  <a:lnTo>
                    <a:pt x="366" y="1050"/>
                  </a:lnTo>
                  <a:lnTo>
                    <a:pt x="343" y="1120"/>
                  </a:lnTo>
                  <a:lnTo>
                    <a:pt x="315" y="1189"/>
                  </a:lnTo>
                  <a:lnTo>
                    <a:pt x="283" y="1256"/>
                  </a:lnTo>
                  <a:lnTo>
                    <a:pt x="244" y="1321"/>
                  </a:lnTo>
                  <a:lnTo>
                    <a:pt x="201" y="1384"/>
                  </a:lnTo>
                  <a:lnTo>
                    <a:pt x="153" y="1444"/>
                  </a:lnTo>
                  <a:lnTo>
                    <a:pt x="100" y="1501"/>
                  </a:lnTo>
                  <a:lnTo>
                    <a:pt x="87" y="1511"/>
                  </a:lnTo>
                  <a:lnTo>
                    <a:pt x="74" y="1517"/>
                  </a:lnTo>
                  <a:lnTo>
                    <a:pt x="59" y="1518"/>
                  </a:lnTo>
                  <a:lnTo>
                    <a:pt x="44" y="1517"/>
                  </a:lnTo>
                  <a:lnTo>
                    <a:pt x="29" y="1511"/>
                  </a:lnTo>
                  <a:lnTo>
                    <a:pt x="17" y="1501"/>
                  </a:lnTo>
                  <a:lnTo>
                    <a:pt x="8" y="1489"/>
                  </a:lnTo>
                  <a:lnTo>
                    <a:pt x="2" y="1475"/>
                  </a:lnTo>
                  <a:lnTo>
                    <a:pt x="0" y="1460"/>
                  </a:lnTo>
                  <a:lnTo>
                    <a:pt x="2" y="1445"/>
                  </a:lnTo>
                  <a:lnTo>
                    <a:pt x="8" y="1431"/>
                  </a:lnTo>
                  <a:lnTo>
                    <a:pt x="17" y="1419"/>
                  </a:lnTo>
                  <a:lnTo>
                    <a:pt x="66" y="1366"/>
                  </a:lnTo>
                  <a:lnTo>
                    <a:pt x="111" y="1310"/>
                  </a:lnTo>
                  <a:lnTo>
                    <a:pt x="151" y="1250"/>
                  </a:lnTo>
                  <a:lnTo>
                    <a:pt x="185" y="1190"/>
                  </a:lnTo>
                  <a:lnTo>
                    <a:pt x="215" y="1127"/>
                  </a:lnTo>
                  <a:lnTo>
                    <a:pt x="240" y="1062"/>
                  </a:lnTo>
                  <a:lnTo>
                    <a:pt x="260" y="997"/>
                  </a:lnTo>
                  <a:lnTo>
                    <a:pt x="275" y="929"/>
                  </a:lnTo>
                  <a:lnTo>
                    <a:pt x="285" y="862"/>
                  </a:lnTo>
                  <a:lnTo>
                    <a:pt x="290" y="793"/>
                  </a:lnTo>
                  <a:lnTo>
                    <a:pt x="290" y="725"/>
                  </a:lnTo>
                  <a:lnTo>
                    <a:pt x="285" y="657"/>
                  </a:lnTo>
                  <a:lnTo>
                    <a:pt x="275" y="589"/>
                  </a:lnTo>
                  <a:lnTo>
                    <a:pt x="260" y="523"/>
                  </a:lnTo>
                  <a:lnTo>
                    <a:pt x="240" y="457"/>
                  </a:lnTo>
                  <a:lnTo>
                    <a:pt x="215" y="392"/>
                  </a:lnTo>
                  <a:lnTo>
                    <a:pt x="185" y="328"/>
                  </a:lnTo>
                  <a:lnTo>
                    <a:pt x="151" y="268"/>
                  </a:lnTo>
                  <a:lnTo>
                    <a:pt x="111" y="209"/>
                  </a:lnTo>
                  <a:lnTo>
                    <a:pt x="66" y="152"/>
                  </a:lnTo>
                  <a:lnTo>
                    <a:pt x="17" y="99"/>
                  </a:lnTo>
                  <a:lnTo>
                    <a:pt x="8" y="87"/>
                  </a:lnTo>
                  <a:lnTo>
                    <a:pt x="2" y="73"/>
                  </a:lnTo>
                  <a:lnTo>
                    <a:pt x="0" y="58"/>
                  </a:lnTo>
                  <a:lnTo>
                    <a:pt x="2" y="43"/>
                  </a:lnTo>
                  <a:lnTo>
                    <a:pt x="8" y="29"/>
                  </a:lnTo>
                  <a:lnTo>
                    <a:pt x="17" y="17"/>
                  </a:lnTo>
                  <a:lnTo>
                    <a:pt x="29" y="7"/>
                  </a:lnTo>
                  <a:lnTo>
                    <a:pt x="44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33"/>
            <p:cNvSpPr>
              <a:spLocks/>
            </p:cNvSpPr>
            <p:nvPr/>
          </p:nvSpPr>
          <p:spPr bwMode="auto">
            <a:xfrm>
              <a:off x="8564563" y="2101851"/>
              <a:ext cx="50800" cy="176213"/>
            </a:xfrm>
            <a:custGeom>
              <a:avLst/>
              <a:gdLst>
                <a:gd name="T0" fmla="*/ 58 w 321"/>
                <a:gd name="T1" fmla="*/ 0 h 1108"/>
                <a:gd name="T2" fmla="*/ 73 w 321"/>
                <a:gd name="T3" fmla="*/ 2 h 1108"/>
                <a:gd name="T4" fmla="*/ 87 w 321"/>
                <a:gd name="T5" fmla="*/ 7 h 1108"/>
                <a:gd name="T6" fmla="*/ 99 w 321"/>
                <a:gd name="T7" fmla="*/ 17 h 1108"/>
                <a:gd name="T8" fmla="*/ 144 w 321"/>
                <a:gd name="T9" fmla="*/ 65 h 1108"/>
                <a:gd name="T10" fmla="*/ 183 w 321"/>
                <a:gd name="T11" fmla="*/ 116 h 1108"/>
                <a:gd name="T12" fmla="*/ 217 w 321"/>
                <a:gd name="T13" fmla="*/ 169 h 1108"/>
                <a:gd name="T14" fmla="*/ 247 w 321"/>
                <a:gd name="T15" fmla="*/ 225 h 1108"/>
                <a:gd name="T16" fmla="*/ 271 w 321"/>
                <a:gd name="T17" fmla="*/ 283 h 1108"/>
                <a:gd name="T18" fmla="*/ 291 w 321"/>
                <a:gd name="T19" fmla="*/ 341 h 1108"/>
                <a:gd name="T20" fmla="*/ 306 w 321"/>
                <a:gd name="T21" fmla="*/ 402 h 1108"/>
                <a:gd name="T22" fmla="*/ 316 w 321"/>
                <a:gd name="T23" fmla="*/ 462 h 1108"/>
                <a:gd name="T24" fmla="*/ 321 w 321"/>
                <a:gd name="T25" fmla="*/ 524 h 1108"/>
                <a:gd name="T26" fmla="*/ 321 w 321"/>
                <a:gd name="T27" fmla="*/ 584 h 1108"/>
                <a:gd name="T28" fmla="*/ 316 w 321"/>
                <a:gd name="T29" fmla="*/ 646 h 1108"/>
                <a:gd name="T30" fmla="*/ 306 w 321"/>
                <a:gd name="T31" fmla="*/ 706 h 1108"/>
                <a:gd name="T32" fmla="*/ 291 w 321"/>
                <a:gd name="T33" fmla="*/ 766 h 1108"/>
                <a:gd name="T34" fmla="*/ 271 w 321"/>
                <a:gd name="T35" fmla="*/ 825 h 1108"/>
                <a:gd name="T36" fmla="*/ 247 w 321"/>
                <a:gd name="T37" fmla="*/ 882 h 1108"/>
                <a:gd name="T38" fmla="*/ 217 w 321"/>
                <a:gd name="T39" fmla="*/ 938 h 1108"/>
                <a:gd name="T40" fmla="*/ 183 w 321"/>
                <a:gd name="T41" fmla="*/ 991 h 1108"/>
                <a:gd name="T42" fmla="*/ 144 w 321"/>
                <a:gd name="T43" fmla="*/ 1042 h 1108"/>
                <a:gd name="T44" fmla="*/ 99 w 321"/>
                <a:gd name="T45" fmla="*/ 1091 h 1108"/>
                <a:gd name="T46" fmla="*/ 87 w 321"/>
                <a:gd name="T47" fmla="*/ 1101 h 1108"/>
                <a:gd name="T48" fmla="*/ 73 w 321"/>
                <a:gd name="T49" fmla="*/ 1106 h 1108"/>
                <a:gd name="T50" fmla="*/ 58 w 321"/>
                <a:gd name="T51" fmla="*/ 1108 h 1108"/>
                <a:gd name="T52" fmla="*/ 43 w 321"/>
                <a:gd name="T53" fmla="*/ 1106 h 1108"/>
                <a:gd name="T54" fmla="*/ 29 w 321"/>
                <a:gd name="T55" fmla="*/ 1101 h 1108"/>
                <a:gd name="T56" fmla="*/ 17 w 321"/>
                <a:gd name="T57" fmla="*/ 1091 h 1108"/>
                <a:gd name="T58" fmla="*/ 7 w 321"/>
                <a:gd name="T59" fmla="*/ 1078 h 1108"/>
                <a:gd name="T60" fmla="*/ 2 w 321"/>
                <a:gd name="T61" fmla="*/ 1065 h 1108"/>
                <a:gd name="T62" fmla="*/ 0 w 321"/>
                <a:gd name="T63" fmla="*/ 1050 h 1108"/>
                <a:gd name="T64" fmla="*/ 2 w 321"/>
                <a:gd name="T65" fmla="*/ 1035 h 1108"/>
                <a:gd name="T66" fmla="*/ 7 w 321"/>
                <a:gd name="T67" fmla="*/ 1021 h 1108"/>
                <a:gd name="T68" fmla="*/ 17 w 321"/>
                <a:gd name="T69" fmla="*/ 1008 h 1108"/>
                <a:gd name="T70" fmla="*/ 58 w 321"/>
                <a:gd name="T71" fmla="*/ 963 h 1108"/>
                <a:gd name="T72" fmla="*/ 95 w 321"/>
                <a:gd name="T73" fmla="*/ 914 h 1108"/>
                <a:gd name="T74" fmla="*/ 126 w 321"/>
                <a:gd name="T75" fmla="*/ 863 h 1108"/>
                <a:gd name="T76" fmla="*/ 152 w 321"/>
                <a:gd name="T77" fmla="*/ 810 h 1108"/>
                <a:gd name="T78" fmla="*/ 173 w 321"/>
                <a:gd name="T79" fmla="*/ 755 h 1108"/>
                <a:gd name="T80" fmla="*/ 188 w 321"/>
                <a:gd name="T81" fmla="*/ 699 h 1108"/>
                <a:gd name="T82" fmla="*/ 199 w 321"/>
                <a:gd name="T83" fmla="*/ 641 h 1108"/>
                <a:gd name="T84" fmla="*/ 204 w 321"/>
                <a:gd name="T85" fmla="*/ 582 h 1108"/>
                <a:gd name="T86" fmla="*/ 204 w 321"/>
                <a:gd name="T87" fmla="*/ 525 h 1108"/>
                <a:gd name="T88" fmla="*/ 199 w 321"/>
                <a:gd name="T89" fmla="*/ 467 h 1108"/>
                <a:gd name="T90" fmla="*/ 188 w 321"/>
                <a:gd name="T91" fmla="*/ 410 h 1108"/>
                <a:gd name="T92" fmla="*/ 173 w 321"/>
                <a:gd name="T93" fmla="*/ 353 h 1108"/>
                <a:gd name="T94" fmla="*/ 152 w 321"/>
                <a:gd name="T95" fmla="*/ 299 h 1108"/>
                <a:gd name="T96" fmla="*/ 126 w 321"/>
                <a:gd name="T97" fmla="*/ 245 h 1108"/>
                <a:gd name="T98" fmla="*/ 95 w 321"/>
                <a:gd name="T99" fmla="*/ 194 h 1108"/>
                <a:gd name="T100" fmla="*/ 58 w 321"/>
                <a:gd name="T101" fmla="*/ 145 h 1108"/>
                <a:gd name="T102" fmla="*/ 17 w 321"/>
                <a:gd name="T103" fmla="*/ 99 h 1108"/>
                <a:gd name="T104" fmla="*/ 7 w 321"/>
                <a:gd name="T105" fmla="*/ 87 h 1108"/>
                <a:gd name="T106" fmla="*/ 2 w 321"/>
                <a:gd name="T107" fmla="*/ 73 h 1108"/>
                <a:gd name="T108" fmla="*/ 0 w 321"/>
                <a:gd name="T109" fmla="*/ 58 h 1108"/>
                <a:gd name="T110" fmla="*/ 2 w 321"/>
                <a:gd name="T111" fmla="*/ 43 h 1108"/>
                <a:gd name="T112" fmla="*/ 7 w 321"/>
                <a:gd name="T113" fmla="*/ 29 h 1108"/>
                <a:gd name="T114" fmla="*/ 17 w 321"/>
                <a:gd name="T115" fmla="*/ 17 h 1108"/>
                <a:gd name="T116" fmla="*/ 29 w 321"/>
                <a:gd name="T117" fmla="*/ 7 h 1108"/>
                <a:gd name="T118" fmla="*/ 43 w 321"/>
                <a:gd name="T119" fmla="*/ 2 h 1108"/>
                <a:gd name="T120" fmla="*/ 58 w 321"/>
                <a:gd name="T121" fmla="*/ 0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1" h="1108">
                  <a:moveTo>
                    <a:pt x="58" y="0"/>
                  </a:moveTo>
                  <a:lnTo>
                    <a:pt x="73" y="2"/>
                  </a:lnTo>
                  <a:lnTo>
                    <a:pt x="87" y="7"/>
                  </a:lnTo>
                  <a:lnTo>
                    <a:pt x="99" y="17"/>
                  </a:lnTo>
                  <a:lnTo>
                    <a:pt x="144" y="65"/>
                  </a:lnTo>
                  <a:lnTo>
                    <a:pt x="183" y="116"/>
                  </a:lnTo>
                  <a:lnTo>
                    <a:pt x="217" y="169"/>
                  </a:lnTo>
                  <a:lnTo>
                    <a:pt x="247" y="225"/>
                  </a:lnTo>
                  <a:lnTo>
                    <a:pt x="271" y="283"/>
                  </a:lnTo>
                  <a:lnTo>
                    <a:pt x="291" y="341"/>
                  </a:lnTo>
                  <a:lnTo>
                    <a:pt x="306" y="402"/>
                  </a:lnTo>
                  <a:lnTo>
                    <a:pt x="316" y="462"/>
                  </a:lnTo>
                  <a:lnTo>
                    <a:pt x="321" y="524"/>
                  </a:lnTo>
                  <a:lnTo>
                    <a:pt x="321" y="584"/>
                  </a:lnTo>
                  <a:lnTo>
                    <a:pt x="316" y="646"/>
                  </a:lnTo>
                  <a:lnTo>
                    <a:pt x="306" y="706"/>
                  </a:lnTo>
                  <a:lnTo>
                    <a:pt x="291" y="766"/>
                  </a:lnTo>
                  <a:lnTo>
                    <a:pt x="271" y="825"/>
                  </a:lnTo>
                  <a:lnTo>
                    <a:pt x="247" y="882"/>
                  </a:lnTo>
                  <a:lnTo>
                    <a:pt x="217" y="938"/>
                  </a:lnTo>
                  <a:lnTo>
                    <a:pt x="183" y="991"/>
                  </a:lnTo>
                  <a:lnTo>
                    <a:pt x="144" y="1042"/>
                  </a:lnTo>
                  <a:lnTo>
                    <a:pt x="99" y="1091"/>
                  </a:lnTo>
                  <a:lnTo>
                    <a:pt x="87" y="1101"/>
                  </a:lnTo>
                  <a:lnTo>
                    <a:pt x="73" y="1106"/>
                  </a:lnTo>
                  <a:lnTo>
                    <a:pt x="58" y="1108"/>
                  </a:lnTo>
                  <a:lnTo>
                    <a:pt x="43" y="1106"/>
                  </a:lnTo>
                  <a:lnTo>
                    <a:pt x="29" y="1101"/>
                  </a:lnTo>
                  <a:lnTo>
                    <a:pt x="17" y="1091"/>
                  </a:lnTo>
                  <a:lnTo>
                    <a:pt x="7" y="1078"/>
                  </a:lnTo>
                  <a:lnTo>
                    <a:pt x="2" y="1065"/>
                  </a:lnTo>
                  <a:lnTo>
                    <a:pt x="0" y="1050"/>
                  </a:lnTo>
                  <a:lnTo>
                    <a:pt x="2" y="1035"/>
                  </a:lnTo>
                  <a:lnTo>
                    <a:pt x="7" y="1021"/>
                  </a:lnTo>
                  <a:lnTo>
                    <a:pt x="17" y="1008"/>
                  </a:lnTo>
                  <a:lnTo>
                    <a:pt x="58" y="963"/>
                  </a:lnTo>
                  <a:lnTo>
                    <a:pt x="95" y="914"/>
                  </a:lnTo>
                  <a:lnTo>
                    <a:pt x="126" y="863"/>
                  </a:lnTo>
                  <a:lnTo>
                    <a:pt x="152" y="810"/>
                  </a:lnTo>
                  <a:lnTo>
                    <a:pt x="173" y="755"/>
                  </a:lnTo>
                  <a:lnTo>
                    <a:pt x="188" y="699"/>
                  </a:lnTo>
                  <a:lnTo>
                    <a:pt x="199" y="641"/>
                  </a:lnTo>
                  <a:lnTo>
                    <a:pt x="204" y="582"/>
                  </a:lnTo>
                  <a:lnTo>
                    <a:pt x="204" y="525"/>
                  </a:lnTo>
                  <a:lnTo>
                    <a:pt x="199" y="467"/>
                  </a:lnTo>
                  <a:lnTo>
                    <a:pt x="188" y="410"/>
                  </a:lnTo>
                  <a:lnTo>
                    <a:pt x="173" y="353"/>
                  </a:lnTo>
                  <a:lnTo>
                    <a:pt x="152" y="299"/>
                  </a:lnTo>
                  <a:lnTo>
                    <a:pt x="126" y="245"/>
                  </a:lnTo>
                  <a:lnTo>
                    <a:pt x="95" y="194"/>
                  </a:lnTo>
                  <a:lnTo>
                    <a:pt x="58" y="145"/>
                  </a:lnTo>
                  <a:lnTo>
                    <a:pt x="17" y="99"/>
                  </a:lnTo>
                  <a:lnTo>
                    <a:pt x="7" y="87"/>
                  </a:lnTo>
                  <a:lnTo>
                    <a:pt x="2" y="73"/>
                  </a:lnTo>
                  <a:lnTo>
                    <a:pt x="0" y="58"/>
                  </a:lnTo>
                  <a:lnTo>
                    <a:pt x="2" y="43"/>
                  </a:lnTo>
                  <a:lnTo>
                    <a:pt x="7" y="29"/>
                  </a:lnTo>
                  <a:lnTo>
                    <a:pt x="17" y="17"/>
                  </a:lnTo>
                  <a:lnTo>
                    <a:pt x="29" y="7"/>
                  </a:lnTo>
                  <a:lnTo>
                    <a:pt x="43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34"/>
            <p:cNvSpPr>
              <a:spLocks noEditPoints="1"/>
            </p:cNvSpPr>
            <p:nvPr/>
          </p:nvSpPr>
          <p:spPr bwMode="auto">
            <a:xfrm>
              <a:off x="8212138" y="1916113"/>
              <a:ext cx="555625" cy="555625"/>
            </a:xfrm>
            <a:custGeom>
              <a:avLst/>
              <a:gdLst>
                <a:gd name="T0" fmla="*/ 1446 w 3500"/>
                <a:gd name="T1" fmla="*/ 145 h 3500"/>
                <a:gd name="T2" fmla="*/ 1070 w 3500"/>
                <a:gd name="T3" fmla="*/ 265 h 3500"/>
                <a:gd name="T4" fmla="*/ 740 w 3500"/>
                <a:gd name="T5" fmla="*/ 468 h 3500"/>
                <a:gd name="T6" fmla="*/ 468 w 3500"/>
                <a:gd name="T7" fmla="*/ 740 h 3500"/>
                <a:gd name="T8" fmla="*/ 265 w 3500"/>
                <a:gd name="T9" fmla="*/ 1070 h 3500"/>
                <a:gd name="T10" fmla="*/ 145 w 3500"/>
                <a:gd name="T11" fmla="*/ 1446 h 3500"/>
                <a:gd name="T12" fmla="*/ 120 w 3500"/>
                <a:gd name="T13" fmla="*/ 1853 h 3500"/>
                <a:gd name="T14" fmla="*/ 194 w 3500"/>
                <a:gd name="T15" fmla="*/ 2247 h 3500"/>
                <a:gd name="T16" fmla="*/ 356 w 3500"/>
                <a:gd name="T17" fmla="*/ 2602 h 3500"/>
                <a:gd name="T18" fmla="*/ 596 w 3500"/>
                <a:gd name="T19" fmla="*/ 2904 h 3500"/>
                <a:gd name="T20" fmla="*/ 898 w 3500"/>
                <a:gd name="T21" fmla="*/ 3144 h 3500"/>
                <a:gd name="T22" fmla="*/ 1253 w 3500"/>
                <a:gd name="T23" fmla="*/ 3306 h 3500"/>
                <a:gd name="T24" fmla="*/ 1647 w 3500"/>
                <a:gd name="T25" fmla="*/ 3380 h 3500"/>
                <a:gd name="T26" fmla="*/ 2054 w 3500"/>
                <a:gd name="T27" fmla="*/ 3355 h 3500"/>
                <a:gd name="T28" fmla="*/ 2430 w 3500"/>
                <a:gd name="T29" fmla="*/ 3235 h 3500"/>
                <a:gd name="T30" fmla="*/ 2760 w 3500"/>
                <a:gd name="T31" fmla="*/ 3032 h 3500"/>
                <a:gd name="T32" fmla="*/ 3032 w 3500"/>
                <a:gd name="T33" fmla="*/ 2760 h 3500"/>
                <a:gd name="T34" fmla="*/ 3235 w 3500"/>
                <a:gd name="T35" fmla="*/ 2430 h 3500"/>
                <a:gd name="T36" fmla="*/ 3355 w 3500"/>
                <a:gd name="T37" fmla="*/ 2054 h 3500"/>
                <a:gd name="T38" fmla="*/ 3380 w 3500"/>
                <a:gd name="T39" fmla="*/ 1647 h 3500"/>
                <a:gd name="T40" fmla="*/ 3306 w 3500"/>
                <a:gd name="T41" fmla="*/ 1253 h 3500"/>
                <a:gd name="T42" fmla="*/ 3144 w 3500"/>
                <a:gd name="T43" fmla="*/ 898 h 3500"/>
                <a:gd name="T44" fmla="*/ 2904 w 3500"/>
                <a:gd name="T45" fmla="*/ 596 h 3500"/>
                <a:gd name="T46" fmla="*/ 2602 w 3500"/>
                <a:gd name="T47" fmla="*/ 356 h 3500"/>
                <a:gd name="T48" fmla="*/ 2247 w 3500"/>
                <a:gd name="T49" fmla="*/ 194 h 3500"/>
                <a:gd name="T50" fmla="*/ 1853 w 3500"/>
                <a:gd name="T51" fmla="*/ 120 h 3500"/>
                <a:gd name="T52" fmla="*/ 1961 w 3500"/>
                <a:gd name="T53" fmla="*/ 13 h 3500"/>
                <a:gd name="T54" fmla="*/ 2360 w 3500"/>
                <a:gd name="T55" fmla="*/ 109 h 3500"/>
                <a:gd name="T56" fmla="*/ 2717 w 3500"/>
                <a:gd name="T57" fmla="*/ 293 h 3500"/>
                <a:gd name="T58" fmla="*/ 3022 w 3500"/>
                <a:gd name="T59" fmla="*/ 548 h 3500"/>
                <a:gd name="T60" fmla="*/ 3260 w 3500"/>
                <a:gd name="T61" fmla="*/ 868 h 3500"/>
                <a:gd name="T62" fmla="*/ 3423 w 3500"/>
                <a:gd name="T63" fmla="*/ 1237 h 3500"/>
                <a:gd name="T64" fmla="*/ 3497 w 3500"/>
                <a:gd name="T65" fmla="*/ 1644 h 3500"/>
                <a:gd name="T66" fmla="*/ 3471 w 3500"/>
                <a:gd name="T67" fmla="*/ 2064 h 3500"/>
                <a:gd name="T68" fmla="*/ 3353 w 3500"/>
                <a:gd name="T69" fmla="*/ 2453 h 3500"/>
                <a:gd name="T70" fmla="*/ 3150 w 3500"/>
                <a:gd name="T71" fmla="*/ 2799 h 3500"/>
                <a:gd name="T72" fmla="*/ 2876 w 3500"/>
                <a:gd name="T73" fmla="*/ 3087 h 3500"/>
                <a:gd name="T74" fmla="*/ 2544 w 3500"/>
                <a:gd name="T75" fmla="*/ 3309 h 3500"/>
                <a:gd name="T76" fmla="*/ 2165 w 3500"/>
                <a:gd name="T77" fmla="*/ 3450 h 3500"/>
                <a:gd name="T78" fmla="*/ 1750 w 3500"/>
                <a:gd name="T79" fmla="*/ 3500 h 3500"/>
                <a:gd name="T80" fmla="*/ 1335 w 3500"/>
                <a:gd name="T81" fmla="*/ 3450 h 3500"/>
                <a:gd name="T82" fmla="*/ 956 w 3500"/>
                <a:gd name="T83" fmla="*/ 3309 h 3500"/>
                <a:gd name="T84" fmla="*/ 624 w 3500"/>
                <a:gd name="T85" fmla="*/ 3087 h 3500"/>
                <a:gd name="T86" fmla="*/ 350 w 3500"/>
                <a:gd name="T87" fmla="*/ 2799 h 3500"/>
                <a:gd name="T88" fmla="*/ 147 w 3500"/>
                <a:gd name="T89" fmla="*/ 2453 h 3500"/>
                <a:gd name="T90" fmla="*/ 29 w 3500"/>
                <a:gd name="T91" fmla="*/ 2064 h 3500"/>
                <a:gd name="T92" fmla="*/ 3 w 3500"/>
                <a:gd name="T93" fmla="*/ 1644 h 3500"/>
                <a:gd name="T94" fmla="*/ 77 w 3500"/>
                <a:gd name="T95" fmla="*/ 1237 h 3500"/>
                <a:gd name="T96" fmla="*/ 240 w 3500"/>
                <a:gd name="T97" fmla="*/ 868 h 3500"/>
                <a:gd name="T98" fmla="*/ 478 w 3500"/>
                <a:gd name="T99" fmla="*/ 548 h 3500"/>
                <a:gd name="T100" fmla="*/ 783 w 3500"/>
                <a:gd name="T101" fmla="*/ 293 h 3500"/>
                <a:gd name="T102" fmla="*/ 1140 w 3500"/>
                <a:gd name="T103" fmla="*/ 109 h 3500"/>
                <a:gd name="T104" fmla="*/ 1539 w 3500"/>
                <a:gd name="T105" fmla="*/ 13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00" h="3500">
                  <a:moveTo>
                    <a:pt x="1750" y="117"/>
                  </a:moveTo>
                  <a:lnTo>
                    <a:pt x="1647" y="120"/>
                  </a:lnTo>
                  <a:lnTo>
                    <a:pt x="1545" y="129"/>
                  </a:lnTo>
                  <a:lnTo>
                    <a:pt x="1446" y="145"/>
                  </a:lnTo>
                  <a:lnTo>
                    <a:pt x="1348" y="167"/>
                  </a:lnTo>
                  <a:lnTo>
                    <a:pt x="1253" y="194"/>
                  </a:lnTo>
                  <a:lnTo>
                    <a:pt x="1160" y="227"/>
                  </a:lnTo>
                  <a:lnTo>
                    <a:pt x="1070" y="265"/>
                  </a:lnTo>
                  <a:lnTo>
                    <a:pt x="983" y="309"/>
                  </a:lnTo>
                  <a:lnTo>
                    <a:pt x="898" y="356"/>
                  </a:lnTo>
                  <a:lnTo>
                    <a:pt x="818" y="409"/>
                  </a:lnTo>
                  <a:lnTo>
                    <a:pt x="740" y="468"/>
                  </a:lnTo>
                  <a:lnTo>
                    <a:pt x="666" y="529"/>
                  </a:lnTo>
                  <a:lnTo>
                    <a:pt x="596" y="596"/>
                  </a:lnTo>
                  <a:lnTo>
                    <a:pt x="529" y="666"/>
                  </a:lnTo>
                  <a:lnTo>
                    <a:pt x="468" y="740"/>
                  </a:lnTo>
                  <a:lnTo>
                    <a:pt x="409" y="818"/>
                  </a:lnTo>
                  <a:lnTo>
                    <a:pt x="356" y="898"/>
                  </a:lnTo>
                  <a:lnTo>
                    <a:pt x="309" y="983"/>
                  </a:lnTo>
                  <a:lnTo>
                    <a:pt x="265" y="1070"/>
                  </a:lnTo>
                  <a:lnTo>
                    <a:pt x="227" y="1160"/>
                  </a:lnTo>
                  <a:lnTo>
                    <a:pt x="194" y="1253"/>
                  </a:lnTo>
                  <a:lnTo>
                    <a:pt x="167" y="1348"/>
                  </a:lnTo>
                  <a:lnTo>
                    <a:pt x="145" y="1446"/>
                  </a:lnTo>
                  <a:lnTo>
                    <a:pt x="129" y="1545"/>
                  </a:lnTo>
                  <a:lnTo>
                    <a:pt x="120" y="1647"/>
                  </a:lnTo>
                  <a:lnTo>
                    <a:pt x="117" y="1750"/>
                  </a:lnTo>
                  <a:lnTo>
                    <a:pt x="120" y="1853"/>
                  </a:lnTo>
                  <a:lnTo>
                    <a:pt x="129" y="1955"/>
                  </a:lnTo>
                  <a:lnTo>
                    <a:pt x="145" y="2054"/>
                  </a:lnTo>
                  <a:lnTo>
                    <a:pt x="167" y="2152"/>
                  </a:lnTo>
                  <a:lnTo>
                    <a:pt x="194" y="2247"/>
                  </a:lnTo>
                  <a:lnTo>
                    <a:pt x="227" y="2340"/>
                  </a:lnTo>
                  <a:lnTo>
                    <a:pt x="265" y="2430"/>
                  </a:lnTo>
                  <a:lnTo>
                    <a:pt x="309" y="2517"/>
                  </a:lnTo>
                  <a:lnTo>
                    <a:pt x="356" y="2602"/>
                  </a:lnTo>
                  <a:lnTo>
                    <a:pt x="409" y="2682"/>
                  </a:lnTo>
                  <a:lnTo>
                    <a:pt x="468" y="2760"/>
                  </a:lnTo>
                  <a:lnTo>
                    <a:pt x="529" y="2834"/>
                  </a:lnTo>
                  <a:lnTo>
                    <a:pt x="596" y="2904"/>
                  </a:lnTo>
                  <a:lnTo>
                    <a:pt x="666" y="2971"/>
                  </a:lnTo>
                  <a:lnTo>
                    <a:pt x="740" y="3032"/>
                  </a:lnTo>
                  <a:lnTo>
                    <a:pt x="818" y="3091"/>
                  </a:lnTo>
                  <a:lnTo>
                    <a:pt x="898" y="3144"/>
                  </a:lnTo>
                  <a:lnTo>
                    <a:pt x="983" y="3191"/>
                  </a:lnTo>
                  <a:lnTo>
                    <a:pt x="1070" y="3235"/>
                  </a:lnTo>
                  <a:lnTo>
                    <a:pt x="1160" y="3273"/>
                  </a:lnTo>
                  <a:lnTo>
                    <a:pt x="1253" y="3306"/>
                  </a:lnTo>
                  <a:lnTo>
                    <a:pt x="1348" y="3333"/>
                  </a:lnTo>
                  <a:lnTo>
                    <a:pt x="1446" y="3355"/>
                  </a:lnTo>
                  <a:lnTo>
                    <a:pt x="1545" y="3371"/>
                  </a:lnTo>
                  <a:lnTo>
                    <a:pt x="1647" y="3380"/>
                  </a:lnTo>
                  <a:lnTo>
                    <a:pt x="1750" y="3383"/>
                  </a:lnTo>
                  <a:lnTo>
                    <a:pt x="1853" y="3380"/>
                  </a:lnTo>
                  <a:lnTo>
                    <a:pt x="1955" y="3371"/>
                  </a:lnTo>
                  <a:lnTo>
                    <a:pt x="2054" y="3355"/>
                  </a:lnTo>
                  <a:lnTo>
                    <a:pt x="2152" y="3333"/>
                  </a:lnTo>
                  <a:lnTo>
                    <a:pt x="2247" y="3306"/>
                  </a:lnTo>
                  <a:lnTo>
                    <a:pt x="2340" y="3273"/>
                  </a:lnTo>
                  <a:lnTo>
                    <a:pt x="2430" y="3235"/>
                  </a:lnTo>
                  <a:lnTo>
                    <a:pt x="2517" y="3191"/>
                  </a:lnTo>
                  <a:lnTo>
                    <a:pt x="2602" y="3144"/>
                  </a:lnTo>
                  <a:lnTo>
                    <a:pt x="2682" y="3091"/>
                  </a:lnTo>
                  <a:lnTo>
                    <a:pt x="2760" y="3032"/>
                  </a:lnTo>
                  <a:lnTo>
                    <a:pt x="2834" y="2971"/>
                  </a:lnTo>
                  <a:lnTo>
                    <a:pt x="2904" y="2904"/>
                  </a:lnTo>
                  <a:lnTo>
                    <a:pt x="2971" y="2834"/>
                  </a:lnTo>
                  <a:lnTo>
                    <a:pt x="3032" y="2760"/>
                  </a:lnTo>
                  <a:lnTo>
                    <a:pt x="3091" y="2682"/>
                  </a:lnTo>
                  <a:lnTo>
                    <a:pt x="3144" y="2602"/>
                  </a:lnTo>
                  <a:lnTo>
                    <a:pt x="3191" y="2517"/>
                  </a:lnTo>
                  <a:lnTo>
                    <a:pt x="3235" y="2430"/>
                  </a:lnTo>
                  <a:lnTo>
                    <a:pt x="3273" y="2340"/>
                  </a:lnTo>
                  <a:lnTo>
                    <a:pt x="3306" y="2247"/>
                  </a:lnTo>
                  <a:lnTo>
                    <a:pt x="3333" y="2152"/>
                  </a:lnTo>
                  <a:lnTo>
                    <a:pt x="3355" y="2054"/>
                  </a:lnTo>
                  <a:lnTo>
                    <a:pt x="3371" y="1955"/>
                  </a:lnTo>
                  <a:lnTo>
                    <a:pt x="3380" y="1853"/>
                  </a:lnTo>
                  <a:lnTo>
                    <a:pt x="3383" y="1750"/>
                  </a:lnTo>
                  <a:lnTo>
                    <a:pt x="3380" y="1647"/>
                  </a:lnTo>
                  <a:lnTo>
                    <a:pt x="3371" y="1545"/>
                  </a:lnTo>
                  <a:lnTo>
                    <a:pt x="3355" y="1446"/>
                  </a:lnTo>
                  <a:lnTo>
                    <a:pt x="3333" y="1348"/>
                  </a:lnTo>
                  <a:lnTo>
                    <a:pt x="3306" y="1253"/>
                  </a:lnTo>
                  <a:lnTo>
                    <a:pt x="3273" y="1160"/>
                  </a:lnTo>
                  <a:lnTo>
                    <a:pt x="3235" y="1070"/>
                  </a:lnTo>
                  <a:lnTo>
                    <a:pt x="3191" y="983"/>
                  </a:lnTo>
                  <a:lnTo>
                    <a:pt x="3144" y="898"/>
                  </a:lnTo>
                  <a:lnTo>
                    <a:pt x="3091" y="818"/>
                  </a:lnTo>
                  <a:lnTo>
                    <a:pt x="3032" y="740"/>
                  </a:lnTo>
                  <a:lnTo>
                    <a:pt x="2971" y="666"/>
                  </a:lnTo>
                  <a:lnTo>
                    <a:pt x="2904" y="596"/>
                  </a:lnTo>
                  <a:lnTo>
                    <a:pt x="2834" y="529"/>
                  </a:lnTo>
                  <a:lnTo>
                    <a:pt x="2760" y="468"/>
                  </a:lnTo>
                  <a:lnTo>
                    <a:pt x="2682" y="409"/>
                  </a:lnTo>
                  <a:lnTo>
                    <a:pt x="2602" y="356"/>
                  </a:lnTo>
                  <a:lnTo>
                    <a:pt x="2517" y="309"/>
                  </a:lnTo>
                  <a:lnTo>
                    <a:pt x="2430" y="265"/>
                  </a:lnTo>
                  <a:lnTo>
                    <a:pt x="2340" y="227"/>
                  </a:lnTo>
                  <a:lnTo>
                    <a:pt x="2247" y="194"/>
                  </a:lnTo>
                  <a:lnTo>
                    <a:pt x="2152" y="167"/>
                  </a:lnTo>
                  <a:lnTo>
                    <a:pt x="2054" y="145"/>
                  </a:lnTo>
                  <a:lnTo>
                    <a:pt x="1955" y="129"/>
                  </a:lnTo>
                  <a:lnTo>
                    <a:pt x="1853" y="120"/>
                  </a:lnTo>
                  <a:lnTo>
                    <a:pt x="1750" y="117"/>
                  </a:lnTo>
                  <a:close/>
                  <a:moveTo>
                    <a:pt x="1750" y="0"/>
                  </a:moveTo>
                  <a:lnTo>
                    <a:pt x="1856" y="3"/>
                  </a:lnTo>
                  <a:lnTo>
                    <a:pt x="1961" y="13"/>
                  </a:lnTo>
                  <a:lnTo>
                    <a:pt x="2064" y="29"/>
                  </a:lnTo>
                  <a:lnTo>
                    <a:pt x="2165" y="50"/>
                  </a:lnTo>
                  <a:lnTo>
                    <a:pt x="2263" y="77"/>
                  </a:lnTo>
                  <a:lnTo>
                    <a:pt x="2360" y="109"/>
                  </a:lnTo>
                  <a:lnTo>
                    <a:pt x="2453" y="147"/>
                  </a:lnTo>
                  <a:lnTo>
                    <a:pt x="2544" y="191"/>
                  </a:lnTo>
                  <a:lnTo>
                    <a:pt x="2632" y="240"/>
                  </a:lnTo>
                  <a:lnTo>
                    <a:pt x="2717" y="293"/>
                  </a:lnTo>
                  <a:lnTo>
                    <a:pt x="2799" y="350"/>
                  </a:lnTo>
                  <a:lnTo>
                    <a:pt x="2876" y="413"/>
                  </a:lnTo>
                  <a:lnTo>
                    <a:pt x="2952" y="478"/>
                  </a:lnTo>
                  <a:lnTo>
                    <a:pt x="3022" y="548"/>
                  </a:lnTo>
                  <a:lnTo>
                    <a:pt x="3087" y="624"/>
                  </a:lnTo>
                  <a:lnTo>
                    <a:pt x="3150" y="701"/>
                  </a:lnTo>
                  <a:lnTo>
                    <a:pt x="3207" y="783"/>
                  </a:lnTo>
                  <a:lnTo>
                    <a:pt x="3260" y="868"/>
                  </a:lnTo>
                  <a:lnTo>
                    <a:pt x="3309" y="956"/>
                  </a:lnTo>
                  <a:lnTo>
                    <a:pt x="3353" y="1047"/>
                  </a:lnTo>
                  <a:lnTo>
                    <a:pt x="3391" y="1140"/>
                  </a:lnTo>
                  <a:lnTo>
                    <a:pt x="3423" y="1237"/>
                  </a:lnTo>
                  <a:lnTo>
                    <a:pt x="3450" y="1335"/>
                  </a:lnTo>
                  <a:lnTo>
                    <a:pt x="3471" y="1436"/>
                  </a:lnTo>
                  <a:lnTo>
                    <a:pt x="3487" y="1539"/>
                  </a:lnTo>
                  <a:lnTo>
                    <a:pt x="3497" y="1644"/>
                  </a:lnTo>
                  <a:lnTo>
                    <a:pt x="3500" y="1750"/>
                  </a:lnTo>
                  <a:lnTo>
                    <a:pt x="3497" y="1856"/>
                  </a:lnTo>
                  <a:lnTo>
                    <a:pt x="3487" y="1961"/>
                  </a:lnTo>
                  <a:lnTo>
                    <a:pt x="3471" y="2064"/>
                  </a:lnTo>
                  <a:lnTo>
                    <a:pt x="3450" y="2165"/>
                  </a:lnTo>
                  <a:lnTo>
                    <a:pt x="3423" y="2263"/>
                  </a:lnTo>
                  <a:lnTo>
                    <a:pt x="3391" y="2360"/>
                  </a:lnTo>
                  <a:lnTo>
                    <a:pt x="3353" y="2453"/>
                  </a:lnTo>
                  <a:lnTo>
                    <a:pt x="3309" y="2544"/>
                  </a:lnTo>
                  <a:lnTo>
                    <a:pt x="3260" y="2632"/>
                  </a:lnTo>
                  <a:lnTo>
                    <a:pt x="3207" y="2717"/>
                  </a:lnTo>
                  <a:lnTo>
                    <a:pt x="3150" y="2799"/>
                  </a:lnTo>
                  <a:lnTo>
                    <a:pt x="3087" y="2876"/>
                  </a:lnTo>
                  <a:lnTo>
                    <a:pt x="3022" y="2952"/>
                  </a:lnTo>
                  <a:lnTo>
                    <a:pt x="2952" y="3022"/>
                  </a:lnTo>
                  <a:lnTo>
                    <a:pt x="2876" y="3087"/>
                  </a:lnTo>
                  <a:lnTo>
                    <a:pt x="2799" y="3150"/>
                  </a:lnTo>
                  <a:lnTo>
                    <a:pt x="2717" y="3207"/>
                  </a:lnTo>
                  <a:lnTo>
                    <a:pt x="2632" y="3260"/>
                  </a:lnTo>
                  <a:lnTo>
                    <a:pt x="2544" y="3309"/>
                  </a:lnTo>
                  <a:lnTo>
                    <a:pt x="2453" y="3353"/>
                  </a:lnTo>
                  <a:lnTo>
                    <a:pt x="2360" y="3391"/>
                  </a:lnTo>
                  <a:lnTo>
                    <a:pt x="2263" y="3423"/>
                  </a:lnTo>
                  <a:lnTo>
                    <a:pt x="2165" y="3450"/>
                  </a:lnTo>
                  <a:lnTo>
                    <a:pt x="2064" y="3471"/>
                  </a:lnTo>
                  <a:lnTo>
                    <a:pt x="1961" y="3487"/>
                  </a:lnTo>
                  <a:lnTo>
                    <a:pt x="1856" y="3497"/>
                  </a:lnTo>
                  <a:lnTo>
                    <a:pt x="1750" y="3500"/>
                  </a:lnTo>
                  <a:lnTo>
                    <a:pt x="1644" y="3497"/>
                  </a:lnTo>
                  <a:lnTo>
                    <a:pt x="1539" y="3487"/>
                  </a:lnTo>
                  <a:lnTo>
                    <a:pt x="1436" y="3471"/>
                  </a:lnTo>
                  <a:lnTo>
                    <a:pt x="1335" y="3450"/>
                  </a:lnTo>
                  <a:lnTo>
                    <a:pt x="1237" y="3423"/>
                  </a:lnTo>
                  <a:lnTo>
                    <a:pt x="1140" y="3391"/>
                  </a:lnTo>
                  <a:lnTo>
                    <a:pt x="1047" y="3353"/>
                  </a:lnTo>
                  <a:lnTo>
                    <a:pt x="956" y="3309"/>
                  </a:lnTo>
                  <a:lnTo>
                    <a:pt x="868" y="3260"/>
                  </a:lnTo>
                  <a:lnTo>
                    <a:pt x="783" y="3207"/>
                  </a:lnTo>
                  <a:lnTo>
                    <a:pt x="701" y="3150"/>
                  </a:lnTo>
                  <a:lnTo>
                    <a:pt x="624" y="3087"/>
                  </a:lnTo>
                  <a:lnTo>
                    <a:pt x="548" y="3022"/>
                  </a:lnTo>
                  <a:lnTo>
                    <a:pt x="478" y="2952"/>
                  </a:lnTo>
                  <a:lnTo>
                    <a:pt x="413" y="2876"/>
                  </a:lnTo>
                  <a:lnTo>
                    <a:pt x="350" y="2799"/>
                  </a:lnTo>
                  <a:lnTo>
                    <a:pt x="293" y="2717"/>
                  </a:lnTo>
                  <a:lnTo>
                    <a:pt x="240" y="2632"/>
                  </a:lnTo>
                  <a:lnTo>
                    <a:pt x="191" y="2544"/>
                  </a:lnTo>
                  <a:lnTo>
                    <a:pt x="147" y="2453"/>
                  </a:lnTo>
                  <a:lnTo>
                    <a:pt x="109" y="2360"/>
                  </a:lnTo>
                  <a:lnTo>
                    <a:pt x="77" y="2263"/>
                  </a:lnTo>
                  <a:lnTo>
                    <a:pt x="50" y="2165"/>
                  </a:lnTo>
                  <a:lnTo>
                    <a:pt x="29" y="2064"/>
                  </a:lnTo>
                  <a:lnTo>
                    <a:pt x="13" y="1961"/>
                  </a:lnTo>
                  <a:lnTo>
                    <a:pt x="3" y="1856"/>
                  </a:lnTo>
                  <a:lnTo>
                    <a:pt x="0" y="1750"/>
                  </a:lnTo>
                  <a:lnTo>
                    <a:pt x="3" y="1644"/>
                  </a:lnTo>
                  <a:lnTo>
                    <a:pt x="13" y="1539"/>
                  </a:lnTo>
                  <a:lnTo>
                    <a:pt x="29" y="1436"/>
                  </a:lnTo>
                  <a:lnTo>
                    <a:pt x="50" y="1335"/>
                  </a:lnTo>
                  <a:lnTo>
                    <a:pt x="77" y="1237"/>
                  </a:lnTo>
                  <a:lnTo>
                    <a:pt x="109" y="1140"/>
                  </a:lnTo>
                  <a:lnTo>
                    <a:pt x="147" y="1047"/>
                  </a:lnTo>
                  <a:lnTo>
                    <a:pt x="191" y="956"/>
                  </a:lnTo>
                  <a:lnTo>
                    <a:pt x="240" y="868"/>
                  </a:lnTo>
                  <a:lnTo>
                    <a:pt x="293" y="783"/>
                  </a:lnTo>
                  <a:lnTo>
                    <a:pt x="350" y="701"/>
                  </a:lnTo>
                  <a:lnTo>
                    <a:pt x="413" y="624"/>
                  </a:lnTo>
                  <a:lnTo>
                    <a:pt x="478" y="548"/>
                  </a:lnTo>
                  <a:lnTo>
                    <a:pt x="548" y="478"/>
                  </a:lnTo>
                  <a:lnTo>
                    <a:pt x="624" y="413"/>
                  </a:lnTo>
                  <a:lnTo>
                    <a:pt x="701" y="350"/>
                  </a:lnTo>
                  <a:lnTo>
                    <a:pt x="783" y="293"/>
                  </a:lnTo>
                  <a:lnTo>
                    <a:pt x="868" y="240"/>
                  </a:lnTo>
                  <a:lnTo>
                    <a:pt x="956" y="191"/>
                  </a:lnTo>
                  <a:lnTo>
                    <a:pt x="1047" y="147"/>
                  </a:lnTo>
                  <a:lnTo>
                    <a:pt x="1140" y="109"/>
                  </a:lnTo>
                  <a:lnTo>
                    <a:pt x="1237" y="77"/>
                  </a:lnTo>
                  <a:lnTo>
                    <a:pt x="1335" y="50"/>
                  </a:lnTo>
                  <a:lnTo>
                    <a:pt x="1436" y="29"/>
                  </a:lnTo>
                  <a:lnTo>
                    <a:pt x="1539" y="13"/>
                  </a:lnTo>
                  <a:lnTo>
                    <a:pt x="1644" y="3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7216803" y="1916283"/>
            <a:ext cx="555625" cy="555625"/>
            <a:chOff x="7216775" y="1916113"/>
            <a:chExt cx="555625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1" name="Freeform 39"/>
            <p:cNvSpPr>
              <a:spLocks noEditPoints="1"/>
            </p:cNvSpPr>
            <p:nvPr/>
          </p:nvSpPr>
          <p:spPr bwMode="auto">
            <a:xfrm>
              <a:off x="7327900" y="1981201"/>
              <a:ext cx="277813" cy="415925"/>
            </a:xfrm>
            <a:custGeom>
              <a:avLst/>
              <a:gdLst>
                <a:gd name="T0" fmla="*/ 1557 w 1750"/>
                <a:gd name="T1" fmla="*/ 118 h 2625"/>
                <a:gd name="T2" fmla="*/ 769 w 1750"/>
                <a:gd name="T3" fmla="*/ 842 h 2625"/>
                <a:gd name="T4" fmla="*/ 758 w 1750"/>
                <a:gd name="T5" fmla="*/ 850 h 2625"/>
                <a:gd name="T6" fmla="*/ 699 w 1750"/>
                <a:gd name="T7" fmla="*/ 872 h 2625"/>
                <a:gd name="T8" fmla="*/ 181 w 1750"/>
                <a:gd name="T9" fmla="*/ 875 h 2625"/>
                <a:gd name="T10" fmla="*/ 148 w 1750"/>
                <a:gd name="T11" fmla="*/ 884 h 2625"/>
                <a:gd name="T12" fmla="*/ 125 w 1750"/>
                <a:gd name="T13" fmla="*/ 907 h 2625"/>
                <a:gd name="T14" fmla="*/ 117 w 1750"/>
                <a:gd name="T15" fmla="*/ 940 h 2625"/>
                <a:gd name="T16" fmla="*/ 120 w 1750"/>
                <a:gd name="T17" fmla="*/ 1707 h 2625"/>
                <a:gd name="T18" fmla="*/ 143 w 1750"/>
                <a:gd name="T19" fmla="*/ 1738 h 2625"/>
                <a:gd name="T20" fmla="*/ 181 w 1750"/>
                <a:gd name="T21" fmla="*/ 1750 h 2625"/>
                <a:gd name="T22" fmla="*/ 699 w 1750"/>
                <a:gd name="T23" fmla="*/ 1754 h 2625"/>
                <a:gd name="T24" fmla="*/ 758 w 1750"/>
                <a:gd name="T25" fmla="*/ 1775 h 2625"/>
                <a:gd name="T26" fmla="*/ 769 w 1750"/>
                <a:gd name="T27" fmla="*/ 1783 h 2625"/>
                <a:gd name="T28" fmla="*/ 1557 w 1750"/>
                <a:gd name="T29" fmla="*/ 2508 h 2625"/>
                <a:gd name="T30" fmla="*/ 1583 w 1750"/>
                <a:gd name="T31" fmla="*/ 2507 h 2625"/>
                <a:gd name="T32" fmla="*/ 1600 w 1750"/>
                <a:gd name="T33" fmla="*/ 2500 h 2625"/>
                <a:gd name="T34" fmla="*/ 1613 w 1750"/>
                <a:gd name="T35" fmla="*/ 2491 h 2625"/>
                <a:gd name="T36" fmla="*/ 1627 w 1750"/>
                <a:gd name="T37" fmla="*/ 2473 h 2625"/>
                <a:gd name="T38" fmla="*/ 1633 w 1750"/>
                <a:gd name="T39" fmla="*/ 2444 h 2625"/>
                <a:gd name="T40" fmla="*/ 1631 w 1750"/>
                <a:gd name="T41" fmla="*/ 166 h 2625"/>
                <a:gd name="T42" fmla="*/ 1621 w 1750"/>
                <a:gd name="T43" fmla="*/ 144 h 2625"/>
                <a:gd name="T44" fmla="*/ 1607 w 1750"/>
                <a:gd name="T45" fmla="*/ 130 h 2625"/>
                <a:gd name="T46" fmla="*/ 1594 w 1750"/>
                <a:gd name="T47" fmla="*/ 122 h 2625"/>
                <a:gd name="T48" fmla="*/ 1571 w 1750"/>
                <a:gd name="T49" fmla="*/ 117 h 2625"/>
                <a:gd name="T50" fmla="*/ 1599 w 1750"/>
                <a:gd name="T51" fmla="*/ 2 h 2625"/>
                <a:gd name="T52" fmla="*/ 1659 w 1750"/>
                <a:gd name="T53" fmla="*/ 25 h 2625"/>
                <a:gd name="T54" fmla="*/ 1708 w 1750"/>
                <a:gd name="T55" fmla="*/ 65 h 2625"/>
                <a:gd name="T56" fmla="*/ 1739 w 1750"/>
                <a:gd name="T57" fmla="*/ 119 h 2625"/>
                <a:gd name="T58" fmla="*/ 1750 w 1750"/>
                <a:gd name="T59" fmla="*/ 182 h 2625"/>
                <a:gd name="T60" fmla="*/ 1748 w 1750"/>
                <a:gd name="T61" fmla="*/ 2476 h 2625"/>
                <a:gd name="T62" fmla="*/ 1726 w 1750"/>
                <a:gd name="T63" fmla="*/ 2535 h 2625"/>
                <a:gd name="T64" fmla="*/ 1685 w 1750"/>
                <a:gd name="T65" fmla="*/ 2583 h 2625"/>
                <a:gd name="T66" fmla="*/ 1630 w 1750"/>
                <a:gd name="T67" fmla="*/ 2615 h 2625"/>
                <a:gd name="T68" fmla="*/ 1569 w 1750"/>
                <a:gd name="T69" fmla="*/ 2625 h 2625"/>
                <a:gd name="T70" fmla="*/ 1507 w 1750"/>
                <a:gd name="T71" fmla="*/ 2614 h 2625"/>
                <a:gd name="T72" fmla="*/ 1472 w 1750"/>
                <a:gd name="T73" fmla="*/ 2597 h 2625"/>
                <a:gd name="T74" fmla="*/ 695 w 1750"/>
                <a:gd name="T75" fmla="*/ 1873 h 2625"/>
                <a:gd name="T76" fmla="*/ 667 w 1750"/>
                <a:gd name="T77" fmla="*/ 1867 h 2625"/>
                <a:gd name="T78" fmla="*/ 148 w 1750"/>
                <a:gd name="T79" fmla="*/ 1864 h 2625"/>
                <a:gd name="T80" fmla="*/ 90 w 1750"/>
                <a:gd name="T81" fmla="*/ 1843 h 2625"/>
                <a:gd name="T82" fmla="*/ 42 w 1750"/>
                <a:gd name="T83" fmla="*/ 1802 h 2625"/>
                <a:gd name="T84" fmla="*/ 12 w 1750"/>
                <a:gd name="T85" fmla="*/ 1749 h 2625"/>
                <a:gd name="T86" fmla="*/ 0 w 1750"/>
                <a:gd name="T87" fmla="*/ 1686 h 2625"/>
                <a:gd name="T88" fmla="*/ 3 w 1750"/>
                <a:gd name="T89" fmla="*/ 907 h 2625"/>
                <a:gd name="T90" fmla="*/ 24 w 1750"/>
                <a:gd name="T91" fmla="*/ 849 h 2625"/>
                <a:gd name="T92" fmla="*/ 65 w 1750"/>
                <a:gd name="T93" fmla="*/ 801 h 2625"/>
                <a:gd name="T94" fmla="*/ 118 w 1750"/>
                <a:gd name="T95" fmla="*/ 770 h 2625"/>
                <a:gd name="T96" fmla="*/ 181 w 1750"/>
                <a:gd name="T97" fmla="*/ 759 h 2625"/>
                <a:gd name="T98" fmla="*/ 681 w 1750"/>
                <a:gd name="T99" fmla="*/ 757 h 2625"/>
                <a:gd name="T100" fmla="*/ 1467 w 1750"/>
                <a:gd name="T101" fmla="*/ 33 h 2625"/>
                <a:gd name="T102" fmla="*/ 1477 w 1750"/>
                <a:gd name="T103" fmla="*/ 26 h 2625"/>
                <a:gd name="T104" fmla="*/ 1537 w 1750"/>
                <a:gd name="T105" fmla="*/ 4 h 2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0" h="2625">
                  <a:moveTo>
                    <a:pt x="1571" y="117"/>
                  </a:moveTo>
                  <a:lnTo>
                    <a:pt x="1557" y="118"/>
                  </a:lnTo>
                  <a:lnTo>
                    <a:pt x="1541" y="123"/>
                  </a:lnTo>
                  <a:lnTo>
                    <a:pt x="769" y="842"/>
                  </a:lnTo>
                  <a:lnTo>
                    <a:pt x="764" y="847"/>
                  </a:lnTo>
                  <a:lnTo>
                    <a:pt x="758" y="850"/>
                  </a:lnTo>
                  <a:lnTo>
                    <a:pt x="730" y="864"/>
                  </a:lnTo>
                  <a:lnTo>
                    <a:pt x="699" y="872"/>
                  </a:lnTo>
                  <a:lnTo>
                    <a:pt x="667" y="875"/>
                  </a:lnTo>
                  <a:lnTo>
                    <a:pt x="181" y="875"/>
                  </a:lnTo>
                  <a:lnTo>
                    <a:pt x="164" y="877"/>
                  </a:lnTo>
                  <a:lnTo>
                    <a:pt x="148" y="884"/>
                  </a:lnTo>
                  <a:lnTo>
                    <a:pt x="136" y="894"/>
                  </a:lnTo>
                  <a:lnTo>
                    <a:pt x="125" y="907"/>
                  </a:lnTo>
                  <a:lnTo>
                    <a:pt x="119" y="923"/>
                  </a:lnTo>
                  <a:lnTo>
                    <a:pt x="117" y="940"/>
                  </a:lnTo>
                  <a:lnTo>
                    <a:pt x="117" y="1686"/>
                  </a:lnTo>
                  <a:lnTo>
                    <a:pt x="120" y="1707"/>
                  </a:lnTo>
                  <a:lnTo>
                    <a:pt x="129" y="1724"/>
                  </a:lnTo>
                  <a:lnTo>
                    <a:pt x="143" y="1738"/>
                  </a:lnTo>
                  <a:lnTo>
                    <a:pt x="161" y="1747"/>
                  </a:lnTo>
                  <a:lnTo>
                    <a:pt x="181" y="1750"/>
                  </a:lnTo>
                  <a:lnTo>
                    <a:pt x="667" y="1750"/>
                  </a:lnTo>
                  <a:lnTo>
                    <a:pt x="699" y="1754"/>
                  </a:lnTo>
                  <a:lnTo>
                    <a:pt x="730" y="1762"/>
                  </a:lnTo>
                  <a:lnTo>
                    <a:pt x="758" y="1775"/>
                  </a:lnTo>
                  <a:lnTo>
                    <a:pt x="764" y="1779"/>
                  </a:lnTo>
                  <a:lnTo>
                    <a:pt x="769" y="1783"/>
                  </a:lnTo>
                  <a:lnTo>
                    <a:pt x="1541" y="2502"/>
                  </a:lnTo>
                  <a:lnTo>
                    <a:pt x="1557" y="2508"/>
                  </a:lnTo>
                  <a:lnTo>
                    <a:pt x="1571" y="2509"/>
                  </a:lnTo>
                  <a:lnTo>
                    <a:pt x="1583" y="2507"/>
                  </a:lnTo>
                  <a:lnTo>
                    <a:pt x="1594" y="2503"/>
                  </a:lnTo>
                  <a:lnTo>
                    <a:pt x="1600" y="2500"/>
                  </a:lnTo>
                  <a:lnTo>
                    <a:pt x="1607" y="2496"/>
                  </a:lnTo>
                  <a:lnTo>
                    <a:pt x="1613" y="2491"/>
                  </a:lnTo>
                  <a:lnTo>
                    <a:pt x="1621" y="2482"/>
                  </a:lnTo>
                  <a:lnTo>
                    <a:pt x="1627" y="2473"/>
                  </a:lnTo>
                  <a:lnTo>
                    <a:pt x="1631" y="2460"/>
                  </a:lnTo>
                  <a:lnTo>
                    <a:pt x="1633" y="2444"/>
                  </a:lnTo>
                  <a:lnTo>
                    <a:pt x="1633" y="182"/>
                  </a:lnTo>
                  <a:lnTo>
                    <a:pt x="1631" y="166"/>
                  </a:lnTo>
                  <a:lnTo>
                    <a:pt x="1627" y="153"/>
                  </a:lnTo>
                  <a:lnTo>
                    <a:pt x="1621" y="144"/>
                  </a:lnTo>
                  <a:lnTo>
                    <a:pt x="1613" y="135"/>
                  </a:lnTo>
                  <a:lnTo>
                    <a:pt x="1607" y="130"/>
                  </a:lnTo>
                  <a:lnTo>
                    <a:pt x="1600" y="125"/>
                  </a:lnTo>
                  <a:lnTo>
                    <a:pt x="1594" y="122"/>
                  </a:lnTo>
                  <a:lnTo>
                    <a:pt x="1583" y="119"/>
                  </a:lnTo>
                  <a:lnTo>
                    <a:pt x="1571" y="117"/>
                  </a:lnTo>
                  <a:close/>
                  <a:moveTo>
                    <a:pt x="1568" y="0"/>
                  </a:moveTo>
                  <a:lnTo>
                    <a:pt x="1599" y="2"/>
                  </a:lnTo>
                  <a:lnTo>
                    <a:pt x="1629" y="11"/>
                  </a:lnTo>
                  <a:lnTo>
                    <a:pt x="1659" y="25"/>
                  </a:lnTo>
                  <a:lnTo>
                    <a:pt x="1685" y="43"/>
                  </a:lnTo>
                  <a:lnTo>
                    <a:pt x="1708" y="65"/>
                  </a:lnTo>
                  <a:lnTo>
                    <a:pt x="1726" y="90"/>
                  </a:lnTo>
                  <a:lnTo>
                    <a:pt x="1739" y="119"/>
                  </a:lnTo>
                  <a:lnTo>
                    <a:pt x="1748" y="150"/>
                  </a:lnTo>
                  <a:lnTo>
                    <a:pt x="1750" y="182"/>
                  </a:lnTo>
                  <a:lnTo>
                    <a:pt x="1750" y="2444"/>
                  </a:lnTo>
                  <a:lnTo>
                    <a:pt x="1748" y="2476"/>
                  </a:lnTo>
                  <a:lnTo>
                    <a:pt x="1739" y="2507"/>
                  </a:lnTo>
                  <a:lnTo>
                    <a:pt x="1726" y="2535"/>
                  </a:lnTo>
                  <a:lnTo>
                    <a:pt x="1708" y="2561"/>
                  </a:lnTo>
                  <a:lnTo>
                    <a:pt x="1685" y="2583"/>
                  </a:lnTo>
                  <a:lnTo>
                    <a:pt x="1659" y="2601"/>
                  </a:lnTo>
                  <a:lnTo>
                    <a:pt x="1630" y="2615"/>
                  </a:lnTo>
                  <a:lnTo>
                    <a:pt x="1599" y="2623"/>
                  </a:lnTo>
                  <a:lnTo>
                    <a:pt x="1569" y="2625"/>
                  </a:lnTo>
                  <a:lnTo>
                    <a:pt x="1538" y="2622"/>
                  </a:lnTo>
                  <a:lnTo>
                    <a:pt x="1507" y="2614"/>
                  </a:lnTo>
                  <a:lnTo>
                    <a:pt x="1477" y="2600"/>
                  </a:lnTo>
                  <a:lnTo>
                    <a:pt x="1472" y="2597"/>
                  </a:lnTo>
                  <a:lnTo>
                    <a:pt x="1467" y="2592"/>
                  </a:lnTo>
                  <a:lnTo>
                    <a:pt x="695" y="1873"/>
                  </a:lnTo>
                  <a:lnTo>
                    <a:pt x="681" y="1869"/>
                  </a:lnTo>
                  <a:lnTo>
                    <a:pt x="667" y="1867"/>
                  </a:lnTo>
                  <a:lnTo>
                    <a:pt x="181" y="1867"/>
                  </a:lnTo>
                  <a:lnTo>
                    <a:pt x="148" y="1864"/>
                  </a:lnTo>
                  <a:lnTo>
                    <a:pt x="118" y="1855"/>
                  </a:lnTo>
                  <a:lnTo>
                    <a:pt x="90" y="1843"/>
                  </a:lnTo>
                  <a:lnTo>
                    <a:pt x="65" y="1825"/>
                  </a:lnTo>
                  <a:lnTo>
                    <a:pt x="42" y="1802"/>
                  </a:lnTo>
                  <a:lnTo>
                    <a:pt x="24" y="1777"/>
                  </a:lnTo>
                  <a:lnTo>
                    <a:pt x="12" y="1749"/>
                  </a:lnTo>
                  <a:lnTo>
                    <a:pt x="3" y="1719"/>
                  </a:lnTo>
                  <a:lnTo>
                    <a:pt x="0" y="1686"/>
                  </a:lnTo>
                  <a:lnTo>
                    <a:pt x="0" y="940"/>
                  </a:lnTo>
                  <a:lnTo>
                    <a:pt x="3" y="907"/>
                  </a:lnTo>
                  <a:lnTo>
                    <a:pt x="12" y="876"/>
                  </a:lnTo>
                  <a:lnTo>
                    <a:pt x="24" y="849"/>
                  </a:lnTo>
                  <a:lnTo>
                    <a:pt x="42" y="823"/>
                  </a:lnTo>
                  <a:lnTo>
                    <a:pt x="65" y="801"/>
                  </a:lnTo>
                  <a:lnTo>
                    <a:pt x="90" y="783"/>
                  </a:lnTo>
                  <a:lnTo>
                    <a:pt x="118" y="770"/>
                  </a:lnTo>
                  <a:lnTo>
                    <a:pt x="148" y="762"/>
                  </a:lnTo>
                  <a:lnTo>
                    <a:pt x="181" y="759"/>
                  </a:lnTo>
                  <a:lnTo>
                    <a:pt x="667" y="759"/>
                  </a:lnTo>
                  <a:lnTo>
                    <a:pt x="681" y="757"/>
                  </a:lnTo>
                  <a:lnTo>
                    <a:pt x="695" y="752"/>
                  </a:lnTo>
                  <a:lnTo>
                    <a:pt x="1467" y="33"/>
                  </a:lnTo>
                  <a:lnTo>
                    <a:pt x="1472" y="29"/>
                  </a:lnTo>
                  <a:lnTo>
                    <a:pt x="1477" y="26"/>
                  </a:lnTo>
                  <a:lnTo>
                    <a:pt x="1506" y="12"/>
                  </a:lnTo>
                  <a:lnTo>
                    <a:pt x="1537" y="4"/>
                  </a:lnTo>
                  <a:lnTo>
                    <a:pt x="15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40"/>
            <p:cNvSpPr>
              <a:spLocks noEditPoints="1"/>
            </p:cNvSpPr>
            <p:nvPr/>
          </p:nvSpPr>
          <p:spPr bwMode="auto">
            <a:xfrm>
              <a:off x="7216775" y="1916113"/>
              <a:ext cx="555625" cy="555625"/>
            </a:xfrm>
            <a:custGeom>
              <a:avLst/>
              <a:gdLst>
                <a:gd name="T0" fmla="*/ 1446 w 3500"/>
                <a:gd name="T1" fmla="*/ 145 h 3500"/>
                <a:gd name="T2" fmla="*/ 1070 w 3500"/>
                <a:gd name="T3" fmla="*/ 265 h 3500"/>
                <a:gd name="T4" fmla="*/ 740 w 3500"/>
                <a:gd name="T5" fmla="*/ 468 h 3500"/>
                <a:gd name="T6" fmla="*/ 468 w 3500"/>
                <a:gd name="T7" fmla="*/ 740 h 3500"/>
                <a:gd name="T8" fmla="*/ 265 w 3500"/>
                <a:gd name="T9" fmla="*/ 1070 h 3500"/>
                <a:gd name="T10" fmla="*/ 145 w 3500"/>
                <a:gd name="T11" fmla="*/ 1446 h 3500"/>
                <a:gd name="T12" fmla="*/ 120 w 3500"/>
                <a:gd name="T13" fmla="*/ 1853 h 3500"/>
                <a:gd name="T14" fmla="*/ 194 w 3500"/>
                <a:gd name="T15" fmla="*/ 2247 h 3500"/>
                <a:gd name="T16" fmla="*/ 356 w 3500"/>
                <a:gd name="T17" fmla="*/ 2602 h 3500"/>
                <a:gd name="T18" fmla="*/ 596 w 3500"/>
                <a:gd name="T19" fmla="*/ 2904 h 3500"/>
                <a:gd name="T20" fmla="*/ 898 w 3500"/>
                <a:gd name="T21" fmla="*/ 3144 h 3500"/>
                <a:gd name="T22" fmla="*/ 1253 w 3500"/>
                <a:gd name="T23" fmla="*/ 3306 h 3500"/>
                <a:gd name="T24" fmla="*/ 1647 w 3500"/>
                <a:gd name="T25" fmla="*/ 3380 h 3500"/>
                <a:gd name="T26" fmla="*/ 2054 w 3500"/>
                <a:gd name="T27" fmla="*/ 3355 h 3500"/>
                <a:gd name="T28" fmla="*/ 2430 w 3500"/>
                <a:gd name="T29" fmla="*/ 3235 h 3500"/>
                <a:gd name="T30" fmla="*/ 2760 w 3500"/>
                <a:gd name="T31" fmla="*/ 3032 h 3500"/>
                <a:gd name="T32" fmla="*/ 3032 w 3500"/>
                <a:gd name="T33" fmla="*/ 2760 h 3500"/>
                <a:gd name="T34" fmla="*/ 3235 w 3500"/>
                <a:gd name="T35" fmla="*/ 2430 h 3500"/>
                <a:gd name="T36" fmla="*/ 3355 w 3500"/>
                <a:gd name="T37" fmla="*/ 2054 h 3500"/>
                <a:gd name="T38" fmla="*/ 3380 w 3500"/>
                <a:gd name="T39" fmla="*/ 1647 h 3500"/>
                <a:gd name="T40" fmla="*/ 3306 w 3500"/>
                <a:gd name="T41" fmla="*/ 1253 h 3500"/>
                <a:gd name="T42" fmla="*/ 3144 w 3500"/>
                <a:gd name="T43" fmla="*/ 898 h 3500"/>
                <a:gd name="T44" fmla="*/ 2904 w 3500"/>
                <a:gd name="T45" fmla="*/ 596 h 3500"/>
                <a:gd name="T46" fmla="*/ 2602 w 3500"/>
                <a:gd name="T47" fmla="*/ 356 h 3500"/>
                <a:gd name="T48" fmla="*/ 2247 w 3500"/>
                <a:gd name="T49" fmla="*/ 194 h 3500"/>
                <a:gd name="T50" fmla="*/ 1853 w 3500"/>
                <a:gd name="T51" fmla="*/ 120 h 3500"/>
                <a:gd name="T52" fmla="*/ 1961 w 3500"/>
                <a:gd name="T53" fmla="*/ 13 h 3500"/>
                <a:gd name="T54" fmla="*/ 2360 w 3500"/>
                <a:gd name="T55" fmla="*/ 109 h 3500"/>
                <a:gd name="T56" fmla="*/ 2717 w 3500"/>
                <a:gd name="T57" fmla="*/ 293 h 3500"/>
                <a:gd name="T58" fmla="*/ 3022 w 3500"/>
                <a:gd name="T59" fmla="*/ 548 h 3500"/>
                <a:gd name="T60" fmla="*/ 3260 w 3500"/>
                <a:gd name="T61" fmla="*/ 868 h 3500"/>
                <a:gd name="T62" fmla="*/ 3423 w 3500"/>
                <a:gd name="T63" fmla="*/ 1237 h 3500"/>
                <a:gd name="T64" fmla="*/ 3497 w 3500"/>
                <a:gd name="T65" fmla="*/ 1644 h 3500"/>
                <a:gd name="T66" fmla="*/ 3471 w 3500"/>
                <a:gd name="T67" fmla="*/ 2064 h 3500"/>
                <a:gd name="T68" fmla="*/ 3353 w 3500"/>
                <a:gd name="T69" fmla="*/ 2453 h 3500"/>
                <a:gd name="T70" fmla="*/ 3150 w 3500"/>
                <a:gd name="T71" fmla="*/ 2799 h 3500"/>
                <a:gd name="T72" fmla="*/ 2876 w 3500"/>
                <a:gd name="T73" fmla="*/ 3087 h 3500"/>
                <a:gd name="T74" fmla="*/ 2544 w 3500"/>
                <a:gd name="T75" fmla="*/ 3309 h 3500"/>
                <a:gd name="T76" fmla="*/ 2165 w 3500"/>
                <a:gd name="T77" fmla="*/ 3450 h 3500"/>
                <a:gd name="T78" fmla="*/ 1750 w 3500"/>
                <a:gd name="T79" fmla="*/ 3500 h 3500"/>
                <a:gd name="T80" fmla="*/ 1335 w 3500"/>
                <a:gd name="T81" fmla="*/ 3450 h 3500"/>
                <a:gd name="T82" fmla="*/ 956 w 3500"/>
                <a:gd name="T83" fmla="*/ 3309 h 3500"/>
                <a:gd name="T84" fmla="*/ 624 w 3500"/>
                <a:gd name="T85" fmla="*/ 3087 h 3500"/>
                <a:gd name="T86" fmla="*/ 350 w 3500"/>
                <a:gd name="T87" fmla="*/ 2799 h 3500"/>
                <a:gd name="T88" fmla="*/ 147 w 3500"/>
                <a:gd name="T89" fmla="*/ 2453 h 3500"/>
                <a:gd name="T90" fmla="*/ 29 w 3500"/>
                <a:gd name="T91" fmla="*/ 2064 h 3500"/>
                <a:gd name="T92" fmla="*/ 3 w 3500"/>
                <a:gd name="T93" fmla="*/ 1644 h 3500"/>
                <a:gd name="T94" fmla="*/ 77 w 3500"/>
                <a:gd name="T95" fmla="*/ 1237 h 3500"/>
                <a:gd name="T96" fmla="*/ 240 w 3500"/>
                <a:gd name="T97" fmla="*/ 868 h 3500"/>
                <a:gd name="T98" fmla="*/ 478 w 3500"/>
                <a:gd name="T99" fmla="*/ 548 h 3500"/>
                <a:gd name="T100" fmla="*/ 783 w 3500"/>
                <a:gd name="T101" fmla="*/ 293 h 3500"/>
                <a:gd name="T102" fmla="*/ 1140 w 3500"/>
                <a:gd name="T103" fmla="*/ 109 h 3500"/>
                <a:gd name="T104" fmla="*/ 1539 w 3500"/>
                <a:gd name="T105" fmla="*/ 13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00" h="3500">
                  <a:moveTo>
                    <a:pt x="1750" y="117"/>
                  </a:moveTo>
                  <a:lnTo>
                    <a:pt x="1647" y="120"/>
                  </a:lnTo>
                  <a:lnTo>
                    <a:pt x="1545" y="129"/>
                  </a:lnTo>
                  <a:lnTo>
                    <a:pt x="1446" y="145"/>
                  </a:lnTo>
                  <a:lnTo>
                    <a:pt x="1348" y="167"/>
                  </a:lnTo>
                  <a:lnTo>
                    <a:pt x="1253" y="194"/>
                  </a:lnTo>
                  <a:lnTo>
                    <a:pt x="1160" y="227"/>
                  </a:lnTo>
                  <a:lnTo>
                    <a:pt x="1070" y="265"/>
                  </a:lnTo>
                  <a:lnTo>
                    <a:pt x="983" y="309"/>
                  </a:lnTo>
                  <a:lnTo>
                    <a:pt x="898" y="356"/>
                  </a:lnTo>
                  <a:lnTo>
                    <a:pt x="818" y="409"/>
                  </a:lnTo>
                  <a:lnTo>
                    <a:pt x="740" y="468"/>
                  </a:lnTo>
                  <a:lnTo>
                    <a:pt x="666" y="529"/>
                  </a:lnTo>
                  <a:lnTo>
                    <a:pt x="596" y="596"/>
                  </a:lnTo>
                  <a:lnTo>
                    <a:pt x="529" y="666"/>
                  </a:lnTo>
                  <a:lnTo>
                    <a:pt x="468" y="740"/>
                  </a:lnTo>
                  <a:lnTo>
                    <a:pt x="409" y="818"/>
                  </a:lnTo>
                  <a:lnTo>
                    <a:pt x="356" y="898"/>
                  </a:lnTo>
                  <a:lnTo>
                    <a:pt x="309" y="983"/>
                  </a:lnTo>
                  <a:lnTo>
                    <a:pt x="265" y="1070"/>
                  </a:lnTo>
                  <a:lnTo>
                    <a:pt x="227" y="1160"/>
                  </a:lnTo>
                  <a:lnTo>
                    <a:pt x="194" y="1253"/>
                  </a:lnTo>
                  <a:lnTo>
                    <a:pt x="167" y="1348"/>
                  </a:lnTo>
                  <a:lnTo>
                    <a:pt x="145" y="1446"/>
                  </a:lnTo>
                  <a:lnTo>
                    <a:pt x="129" y="1545"/>
                  </a:lnTo>
                  <a:lnTo>
                    <a:pt x="120" y="1647"/>
                  </a:lnTo>
                  <a:lnTo>
                    <a:pt x="117" y="1750"/>
                  </a:lnTo>
                  <a:lnTo>
                    <a:pt x="120" y="1853"/>
                  </a:lnTo>
                  <a:lnTo>
                    <a:pt x="129" y="1955"/>
                  </a:lnTo>
                  <a:lnTo>
                    <a:pt x="145" y="2054"/>
                  </a:lnTo>
                  <a:lnTo>
                    <a:pt x="167" y="2152"/>
                  </a:lnTo>
                  <a:lnTo>
                    <a:pt x="194" y="2247"/>
                  </a:lnTo>
                  <a:lnTo>
                    <a:pt x="227" y="2340"/>
                  </a:lnTo>
                  <a:lnTo>
                    <a:pt x="265" y="2430"/>
                  </a:lnTo>
                  <a:lnTo>
                    <a:pt x="309" y="2517"/>
                  </a:lnTo>
                  <a:lnTo>
                    <a:pt x="356" y="2602"/>
                  </a:lnTo>
                  <a:lnTo>
                    <a:pt x="409" y="2682"/>
                  </a:lnTo>
                  <a:lnTo>
                    <a:pt x="468" y="2760"/>
                  </a:lnTo>
                  <a:lnTo>
                    <a:pt x="529" y="2834"/>
                  </a:lnTo>
                  <a:lnTo>
                    <a:pt x="596" y="2904"/>
                  </a:lnTo>
                  <a:lnTo>
                    <a:pt x="666" y="2971"/>
                  </a:lnTo>
                  <a:lnTo>
                    <a:pt x="740" y="3032"/>
                  </a:lnTo>
                  <a:lnTo>
                    <a:pt x="818" y="3091"/>
                  </a:lnTo>
                  <a:lnTo>
                    <a:pt x="898" y="3144"/>
                  </a:lnTo>
                  <a:lnTo>
                    <a:pt x="983" y="3191"/>
                  </a:lnTo>
                  <a:lnTo>
                    <a:pt x="1070" y="3235"/>
                  </a:lnTo>
                  <a:lnTo>
                    <a:pt x="1160" y="3273"/>
                  </a:lnTo>
                  <a:lnTo>
                    <a:pt x="1253" y="3306"/>
                  </a:lnTo>
                  <a:lnTo>
                    <a:pt x="1348" y="3333"/>
                  </a:lnTo>
                  <a:lnTo>
                    <a:pt x="1446" y="3355"/>
                  </a:lnTo>
                  <a:lnTo>
                    <a:pt x="1545" y="3371"/>
                  </a:lnTo>
                  <a:lnTo>
                    <a:pt x="1647" y="3380"/>
                  </a:lnTo>
                  <a:lnTo>
                    <a:pt x="1750" y="3383"/>
                  </a:lnTo>
                  <a:lnTo>
                    <a:pt x="1853" y="3380"/>
                  </a:lnTo>
                  <a:lnTo>
                    <a:pt x="1955" y="3371"/>
                  </a:lnTo>
                  <a:lnTo>
                    <a:pt x="2054" y="3355"/>
                  </a:lnTo>
                  <a:lnTo>
                    <a:pt x="2152" y="3333"/>
                  </a:lnTo>
                  <a:lnTo>
                    <a:pt x="2247" y="3306"/>
                  </a:lnTo>
                  <a:lnTo>
                    <a:pt x="2340" y="3273"/>
                  </a:lnTo>
                  <a:lnTo>
                    <a:pt x="2430" y="3235"/>
                  </a:lnTo>
                  <a:lnTo>
                    <a:pt x="2517" y="3191"/>
                  </a:lnTo>
                  <a:lnTo>
                    <a:pt x="2602" y="3144"/>
                  </a:lnTo>
                  <a:lnTo>
                    <a:pt x="2682" y="3091"/>
                  </a:lnTo>
                  <a:lnTo>
                    <a:pt x="2760" y="3032"/>
                  </a:lnTo>
                  <a:lnTo>
                    <a:pt x="2834" y="2971"/>
                  </a:lnTo>
                  <a:lnTo>
                    <a:pt x="2904" y="2904"/>
                  </a:lnTo>
                  <a:lnTo>
                    <a:pt x="2971" y="2834"/>
                  </a:lnTo>
                  <a:lnTo>
                    <a:pt x="3032" y="2760"/>
                  </a:lnTo>
                  <a:lnTo>
                    <a:pt x="3091" y="2682"/>
                  </a:lnTo>
                  <a:lnTo>
                    <a:pt x="3144" y="2602"/>
                  </a:lnTo>
                  <a:lnTo>
                    <a:pt x="3191" y="2517"/>
                  </a:lnTo>
                  <a:lnTo>
                    <a:pt x="3235" y="2430"/>
                  </a:lnTo>
                  <a:lnTo>
                    <a:pt x="3273" y="2340"/>
                  </a:lnTo>
                  <a:lnTo>
                    <a:pt x="3306" y="2247"/>
                  </a:lnTo>
                  <a:lnTo>
                    <a:pt x="3333" y="2152"/>
                  </a:lnTo>
                  <a:lnTo>
                    <a:pt x="3355" y="2054"/>
                  </a:lnTo>
                  <a:lnTo>
                    <a:pt x="3371" y="1955"/>
                  </a:lnTo>
                  <a:lnTo>
                    <a:pt x="3380" y="1853"/>
                  </a:lnTo>
                  <a:lnTo>
                    <a:pt x="3383" y="1750"/>
                  </a:lnTo>
                  <a:lnTo>
                    <a:pt x="3380" y="1647"/>
                  </a:lnTo>
                  <a:lnTo>
                    <a:pt x="3371" y="1545"/>
                  </a:lnTo>
                  <a:lnTo>
                    <a:pt x="3355" y="1446"/>
                  </a:lnTo>
                  <a:lnTo>
                    <a:pt x="3333" y="1348"/>
                  </a:lnTo>
                  <a:lnTo>
                    <a:pt x="3306" y="1253"/>
                  </a:lnTo>
                  <a:lnTo>
                    <a:pt x="3273" y="1160"/>
                  </a:lnTo>
                  <a:lnTo>
                    <a:pt x="3235" y="1070"/>
                  </a:lnTo>
                  <a:lnTo>
                    <a:pt x="3191" y="983"/>
                  </a:lnTo>
                  <a:lnTo>
                    <a:pt x="3144" y="898"/>
                  </a:lnTo>
                  <a:lnTo>
                    <a:pt x="3091" y="818"/>
                  </a:lnTo>
                  <a:lnTo>
                    <a:pt x="3032" y="740"/>
                  </a:lnTo>
                  <a:lnTo>
                    <a:pt x="2971" y="666"/>
                  </a:lnTo>
                  <a:lnTo>
                    <a:pt x="2904" y="596"/>
                  </a:lnTo>
                  <a:lnTo>
                    <a:pt x="2834" y="529"/>
                  </a:lnTo>
                  <a:lnTo>
                    <a:pt x="2760" y="468"/>
                  </a:lnTo>
                  <a:lnTo>
                    <a:pt x="2682" y="409"/>
                  </a:lnTo>
                  <a:lnTo>
                    <a:pt x="2602" y="356"/>
                  </a:lnTo>
                  <a:lnTo>
                    <a:pt x="2517" y="309"/>
                  </a:lnTo>
                  <a:lnTo>
                    <a:pt x="2430" y="265"/>
                  </a:lnTo>
                  <a:lnTo>
                    <a:pt x="2340" y="227"/>
                  </a:lnTo>
                  <a:lnTo>
                    <a:pt x="2247" y="194"/>
                  </a:lnTo>
                  <a:lnTo>
                    <a:pt x="2152" y="167"/>
                  </a:lnTo>
                  <a:lnTo>
                    <a:pt x="2054" y="145"/>
                  </a:lnTo>
                  <a:lnTo>
                    <a:pt x="1955" y="129"/>
                  </a:lnTo>
                  <a:lnTo>
                    <a:pt x="1853" y="120"/>
                  </a:lnTo>
                  <a:lnTo>
                    <a:pt x="1750" y="117"/>
                  </a:lnTo>
                  <a:close/>
                  <a:moveTo>
                    <a:pt x="1750" y="0"/>
                  </a:moveTo>
                  <a:lnTo>
                    <a:pt x="1856" y="3"/>
                  </a:lnTo>
                  <a:lnTo>
                    <a:pt x="1961" y="13"/>
                  </a:lnTo>
                  <a:lnTo>
                    <a:pt x="2064" y="29"/>
                  </a:lnTo>
                  <a:lnTo>
                    <a:pt x="2165" y="50"/>
                  </a:lnTo>
                  <a:lnTo>
                    <a:pt x="2263" y="77"/>
                  </a:lnTo>
                  <a:lnTo>
                    <a:pt x="2360" y="109"/>
                  </a:lnTo>
                  <a:lnTo>
                    <a:pt x="2453" y="147"/>
                  </a:lnTo>
                  <a:lnTo>
                    <a:pt x="2544" y="191"/>
                  </a:lnTo>
                  <a:lnTo>
                    <a:pt x="2632" y="240"/>
                  </a:lnTo>
                  <a:lnTo>
                    <a:pt x="2717" y="293"/>
                  </a:lnTo>
                  <a:lnTo>
                    <a:pt x="2799" y="350"/>
                  </a:lnTo>
                  <a:lnTo>
                    <a:pt x="2876" y="413"/>
                  </a:lnTo>
                  <a:lnTo>
                    <a:pt x="2952" y="478"/>
                  </a:lnTo>
                  <a:lnTo>
                    <a:pt x="3022" y="548"/>
                  </a:lnTo>
                  <a:lnTo>
                    <a:pt x="3087" y="624"/>
                  </a:lnTo>
                  <a:lnTo>
                    <a:pt x="3150" y="701"/>
                  </a:lnTo>
                  <a:lnTo>
                    <a:pt x="3207" y="783"/>
                  </a:lnTo>
                  <a:lnTo>
                    <a:pt x="3260" y="868"/>
                  </a:lnTo>
                  <a:lnTo>
                    <a:pt x="3309" y="956"/>
                  </a:lnTo>
                  <a:lnTo>
                    <a:pt x="3353" y="1047"/>
                  </a:lnTo>
                  <a:lnTo>
                    <a:pt x="3391" y="1140"/>
                  </a:lnTo>
                  <a:lnTo>
                    <a:pt x="3423" y="1237"/>
                  </a:lnTo>
                  <a:lnTo>
                    <a:pt x="3450" y="1335"/>
                  </a:lnTo>
                  <a:lnTo>
                    <a:pt x="3471" y="1436"/>
                  </a:lnTo>
                  <a:lnTo>
                    <a:pt x="3487" y="1539"/>
                  </a:lnTo>
                  <a:lnTo>
                    <a:pt x="3497" y="1644"/>
                  </a:lnTo>
                  <a:lnTo>
                    <a:pt x="3500" y="1750"/>
                  </a:lnTo>
                  <a:lnTo>
                    <a:pt x="3497" y="1856"/>
                  </a:lnTo>
                  <a:lnTo>
                    <a:pt x="3487" y="1961"/>
                  </a:lnTo>
                  <a:lnTo>
                    <a:pt x="3471" y="2064"/>
                  </a:lnTo>
                  <a:lnTo>
                    <a:pt x="3450" y="2165"/>
                  </a:lnTo>
                  <a:lnTo>
                    <a:pt x="3423" y="2263"/>
                  </a:lnTo>
                  <a:lnTo>
                    <a:pt x="3391" y="2360"/>
                  </a:lnTo>
                  <a:lnTo>
                    <a:pt x="3353" y="2453"/>
                  </a:lnTo>
                  <a:lnTo>
                    <a:pt x="3309" y="2544"/>
                  </a:lnTo>
                  <a:lnTo>
                    <a:pt x="3260" y="2632"/>
                  </a:lnTo>
                  <a:lnTo>
                    <a:pt x="3207" y="2717"/>
                  </a:lnTo>
                  <a:lnTo>
                    <a:pt x="3150" y="2799"/>
                  </a:lnTo>
                  <a:lnTo>
                    <a:pt x="3087" y="2876"/>
                  </a:lnTo>
                  <a:lnTo>
                    <a:pt x="3022" y="2952"/>
                  </a:lnTo>
                  <a:lnTo>
                    <a:pt x="2952" y="3022"/>
                  </a:lnTo>
                  <a:lnTo>
                    <a:pt x="2876" y="3087"/>
                  </a:lnTo>
                  <a:lnTo>
                    <a:pt x="2799" y="3150"/>
                  </a:lnTo>
                  <a:lnTo>
                    <a:pt x="2717" y="3207"/>
                  </a:lnTo>
                  <a:lnTo>
                    <a:pt x="2632" y="3260"/>
                  </a:lnTo>
                  <a:lnTo>
                    <a:pt x="2544" y="3309"/>
                  </a:lnTo>
                  <a:lnTo>
                    <a:pt x="2453" y="3353"/>
                  </a:lnTo>
                  <a:lnTo>
                    <a:pt x="2360" y="3391"/>
                  </a:lnTo>
                  <a:lnTo>
                    <a:pt x="2263" y="3423"/>
                  </a:lnTo>
                  <a:lnTo>
                    <a:pt x="2165" y="3450"/>
                  </a:lnTo>
                  <a:lnTo>
                    <a:pt x="2064" y="3471"/>
                  </a:lnTo>
                  <a:lnTo>
                    <a:pt x="1961" y="3487"/>
                  </a:lnTo>
                  <a:lnTo>
                    <a:pt x="1856" y="3497"/>
                  </a:lnTo>
                  <a:lnTo>
                    <a:pt x="1750" y="3500"/>
                  </a:lnTo>
                  <a:lnTo>
                    <a:pt x="1644" y="3497"/>
                  </a:lnTo>
                  <a:lnTo>
                    <a:pt x="1539" y="3487"/>
                  </a:lnTo>
                  <a:lnTo>
                    <a:pt x="1436" y="3471"/>
                  </a:lnTo>
                  <a:lnTo>
                    <a:pt x="1335" y="3450"/>
                  </a:lnTo>
                  <a:lnTo>
                    <a:pt x="1237" y="3423"/>
                  </a:lnTo>
                  <a:lnTo>
                    <a:pt x="1140" y="3391"/>
                  </a:lnTo>
                  <a:lnTo>
                    <a:pt x="1047" y="3353"/>
                  </a:lnTo>
                  <a:lnTo>
                    <a:pt x="956" y="3309"/>
                  </a:lnTo>
                  <a:lnTo>
                    <a:pt x="868" y="3260"/>
                  </a:lnTo>
                  <a:lnTo>
                    <a:pt x="783" y="3207"/>
                  </a:lnTo>
                  <a:lnTo>
                    <a:pt x="701" y="3150"/>
                  </a:lnTo>
                  <a:lnTo>
                    <a:pt x="624" y="3087"/>
                  </a:lnTo>
                  <a:lnTo>
                    <a:pt x="548" y="3022"/>
                  </a:lnTo>
                  <a:lnTo>
                    <a:pt x="478" y="2952"/>
                  </a:lnTo>
                  <a:lnTo>
                    <a:pt x="413" y="2876"/>
                  </a:lnTo>
                  <a:lnTo>
                    <a:pt x="350" y="2799"/>
                  </a:lnTo>
                  <a:lnTo>
                    <a:pt x="293" y="2717"/>
                  </a:lnTo>
                  <a:lnTo>
                    <a:pt x="240" y="2632"/>
                  </a:lnTo>
                  <a:lnTo>
                    <a:pt x="191" y="2544"/>
                  </a:lnTo>
                  <a:lnTo>
                    <a:pt x="147" y="2453"/>
                  </a:lnTo>
                  <a:lnTo>
                    <a:pt x="109" y="2360"/>
                  </a:lnTo>
                  <a:lnTo>
                    <a:pt x="77" y="2263"/>
                  </a:lnTo>
                  <a:lnTo>
                    <a:pt x="50" y="2165"/>
                  </a:lnTo>
                  <a:lnTo>
                    <a:pt x="29" y="2064"/>
                  </a:lnTo>
                  <a:lnTo>
                    <a:pt x="13" y="1961"/>
                  </a:lnTo>
                  <a:lnTo>
                    <a:pt x="3" y="1856"/>
                  </a:lnTo>
                  <a:lnTo>
                    <a:pt x="0" y="1750"/>
                  </a:lnTo>
                  <a:lnTo>
                    <a:pt x="3" y="1644"/>
                  </a:lnTo>
                  <a:lnTo>
                    <a:pt x="13" y="1539"/>
                  </a:lnTo>
                  <a:lnTo>
                    <a:pt x="29" y="1436"/>
                  </a:lnTo>
                  <a:lnTo>
                    <a:pt x="50" y="1335"/>
                  </a:lnTo>
                  <a:lnTo>
                    <a:pt x="77" y="1237"/>
                  </a:lnTo>
                  <a:lnTo>
                    <a:pt x="109" y="1140"/>
                  </a:lnTo>
                  <a:lnTo>
                    <a:pt x="147" y="1047"/>
                  </a:lnTo>
                  <a:lnTo>
                    <a:pt x="191" y="956"/>
                  </a:lnTo>
                  <a:lnTo>
                    <a:pt x="240" y="868"/>
                  </a:lnTo>
                  <a:lnTo>
                    <a:pt x="293" y="783"/>
                  </a:lnTo>
                  <a:lnTo>
                    <a:pt x="350" y="701"/>
                  </a:lnTo>
                  <a:lnTo>
                    <a:pt x="413" y="624"/>
                  </a:lnTo>
                  <a:lnTo>
                    <a:pt x="478" y="548"/>
                  </a:lnTo>
                  <a:lnTo>
                    <a:pt x="548" y="478"/>
                  </a:lnTo>
                  <a:lnTo>
                    <a:pt x="624" y="413"/>
                  </a:lnTo>
                  <a:lnTo>
                    <a:pt x="701" y="350"/>
                  </a:lnTo>
                  <a:lnTo>
                    <a:pt x="783" y="293"/>
                  </a:lnTo>
                  <a:lnTo>
                    <a:pt x="868" y="240"/>
                  </a:lnTo>
                  <a:lnTo>
                    <a:pt x="956" y="191"/>
                  </a:lnTo>
                  <a:lnTo>
                    <a:pt x="1047" y="147"/>
                  </a:lnTo>
                  <a:lnTo>
                    <a:pt x="1140" y="109"/>
                  </a:lnTo>
                  <a:lnTo>
                    <a:pt x="1237" y="77"/>
                  </a:lnTo>
                  <a:lnTo>
                    <a:pt x="1335" y="50"/>
                  </a:lnTo>
                  <a:lnTo>
                    <a:pt x="1436" y="29"/>
                  </a:lnTo>
                  <a:lnTo>
                    <a:pt x="1539" y="13"/>
                  </a:lnTo>
                  <a:lnTo>
                    <a:pt x="1644" y="3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6281308" y="1975020"/>
            <a:ext cx="555626" cy="438150"/>
            <a:chOff x="6297613" y="1970088"/>
            <a:chExt cx="555626" cy="438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7" name="Freeform 45"/>
            <p:cNvSpPr>
              <a:spLocks noEditPoints="1"/>
            </p:cNvSpPr>
            <p:nvPr/>
          </p:nvSpPr>
          <p:spPr bwMode="auto">
            <a:xfrm>
              <a:off x="6297613" y="1979613"/>
              <a:ext cx="277813" cy="425450"/>
            </a:xfrm>
            <a:custGeom>
              <a:avLst/>
              <a:gdLst>
                <a:gd name="T0" fmla="*/ 1556 w 1750"/>
                <a:gd name="T1" fmla="*/ 117 h 2680"/>
                <a:gd name="T2" fmla="*/ 758 w 1750"/>
                <a:gd name="T3" fmla="*/ 784 h 2680"/>
                <a:gd name="T4" fmla="*/ 755 w 1750"/>
                <a:gd name="T5" fmla="*/ 1066 h 2680"/>
                <a:gd name="T6" fmla="*/ 734 w 1750"/>
                <a:gd name="T7" fmla="*/ 1095 h 2680"/>
                <a:gd name="T8" fmla="*/ 700 w 1750"/>
                <a:gd name="T9" fmla="*/ 1107 h 2680"/>
                <a:gd name="T10" fmla="*/ 666 w 1750"/>
                <a:gd name="T11" fmla="*/ 1095 h 2680"/>
                <a:gd name="T12" fmla="*/ 645 w 1750"/>
                <a:gd name="T13" fmla="*/ 1066 h 2680"/>
                <a:gd name="T14" fmla="*/ 642 w 1750"/>
                <a:gd name="T15" fmla="*/ 815 h 2680"/>
                <a:gd name="T16" fmla="*/ 117 w 1750"/>
                <a:gd name="T17" fmla="*/ 1806 h 2680"/>
                <a:gd name="T18" fmla="*/ 642 w 1750"/>
                <a:gd name="T19" fmla="*/ 1573 h 2680"/>
                <a:gd name="T20" fmla="*/ 653 w 1750"/>
                <a:gd name="T21" fmla="*/ 1538 h 2680"/>
                <a:gd name="T22" fmla="*/ 682 w 1750"/>
                <a:gd name="T23" fmla="*/ 1518 h 2680"/>
                <a:gd name="T24" fmla="*/ 718 w 1750"/>
                <a:gd name="T25" fmla="*/ 1518 h 2680"/>
                <a:gd name="T26" fmla="*/ 747 w 1750"/>
                <a:gd name="T27" fmla="*/ 1538 h 2680"/>
                <a:gd name="T28" fmla="*/ 758 w 1750"/>
                <a:gd name="T29" fmla="*/ 1573 h 2680"/>
                <a:gd name="T30" fmla="*/ 1541 w 1750"/>
                <a:gd name="T31" fmla="*/ 2556 h 2680"/>
                <a:gd name="T32" fmla="*/ 1571 w 1750"/>
                <a:gd name="T33" fmla="*/ 2563 h 2680"/>
                <a:gd name="T34" fmla="*/ 1593 w 1750"/>
                <a:gd name="T35" fmla="*/ 2558 h 2680"/>
                <a:gd name="T36" fmla="*/ 1614 w 1750"/>
                <a:gd name="T37" fmla="*/ 2544 h 2680"/>
                <a:gd name="T38" fmla="*/ 1631 w 1750"/>
                <a:gd name="T39" fmla="*/ 2513 h 2680"/>
                <a:gd name="T40" fmla="*/ 1633 w 1750"/>
                <a:gd name="T41" fmla="*/ 183 h 2680"/>
                <a:gd name="T42" fmla="*/ 1625 w 1750"/>
                <a:gd name="T43" fmla="*/ 149 h 2680"/>
                <a:gd name="T44" fmla="*/ 1599 w 1750"/>
                <a:gd name="T45" fmla="*/ 125 h 2680"/>
                <a:gd name="T46" fmla="*/ 1582 w 1750"/>
                <a:gd name="T47" fmla="*/ 117 h 2680"/>
                <a:gd name="T48" fmla="*/ 1567 w 1750"/>
                <a:gd name="T49" fmla="*/ 0 h 2680"/>
                <a:gd name="T50" fmla="*/ 1628 w 1750"/>
                <a:gd name="T51" fmla="*/ 9 h 2680"/>
                <a:gd name="T52" fmla="*/ 1680 w 1750"/>
                <a:gd name="T53" fmla="*/ 39 h 2680"/>
                <a:gd name="T54" fmla="*/ 1718 w 1750"/>
                <a:gd name="T55" fmla="*/ 78 h 2680"/>
                <a:gd name="T56" fmla="*/ 1742 w 1750"/>
                <a:gd name="T57" fmla="*/ 128 h 2680"/>
                <a:gd name="T58" fmla="*/ 1750 w 1750"/>
                <a:gd name="T59" fmla="*/ 183 h 2680"/>
                <a:gd name="T60" fmla="*/ 1747 w 1750"/>
                <a:gd name="T61" fmla="*/ 2528 h 2680"/>
                <a:gd name="T62" fmla="*/ 1726 w 1750"/>
                <a:gd name="T63" fmla="*/ 2589 h 2680"/>
                <a:gd name="T64" fmla="*/ 1684 w 1750"/>
                <a:gd name="T65" fmla="*/ 2637 h 2680"/>
                <a:gd name="T66" fmla="*/ 1628 w 1750"/>
                <a:gd name="T67" fmla="*/ 2669 h 2680"/>
                <a:gd name="T68" fmla="*/ 1569 w 1750"/>
                <a:gd name="T69" fmla="*/ 2680 h 2680"/>
                <a:gd name="T70" fmla="*/ 1506 w 1750"/>
                <a:gd name="T71" fmla="*/ 2668 h 2680"/>
                <a:gd name="T72" fmla="*/ 1467 w 1750"/>
                <a:gd name="T73" fmla="*/ 2647 h 2680"/>
                <a:gd name="T74" fmla="*/ 58 w 1750"/>
                <a:gd name="T75" fmla="*/ 1922 h 2680"/>
                <a:gd name="T76" fmla="*/ 30 w 1750"/>
                <a:gd name="T77" fmla="*/ 1914 h 2680"/>
                <a:gd name="T78" fmla="*/ 7 w 1750"/>
                <a:gd name="T79" fmla="*/ 1893 h 2680"/>
                <a:gd name="T80" fmla="*/ 0 w 1750"/>
                <a:gd name="T81" fmla="*/ 1864 h 2680"/>
                <a:gd name="T82" fmla="*/ 3 w 1750"/>
                <a:gd name="T83" fmla="*/ 738 h 2680"/>
                <a:gd name="T84" fmla="*/ 24 w 1750"/>
                <a:gd name="T85" fmla="*/ 709 h 2680"/>
                <a:gd name="T86" fmla="*/ 58 w 1750"/>
                <a:gd name="T87" fmla="*/ 699 h 2680"/>
                <a:gd name="T88" fmla="*/ 1469 w 1750"/>
                <a:gd name="T89" fmla="*/ 30 h 2680"/>
                <a:gd name="T90" fmla="*/ 1476 w 1750"/>
                <a:gd name="T91" fmla="*/ 25 h 2680"/>
                <a:gd name="T92" fmla="*/ 1536 w 1750"/>
                <a:gd name="T93" fmla="*/ 3 h 2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50" h="2680">
                  <a:moveTo>
                    <a:pt x="1570" y="116"/>
                  </a:moveTo>
                  <a:lnTo>
                    <a:pt x="1556" y="117"/>
                  </a:lnTo>
                  <a:lnTo>
                    <a:pt x="1540" y="123"/>
                  </a:lnTo>
                  <a:lnTo>
                    <a:pt x="758" y="784"/>
                  </a:lnTo>
                  <a:lnTo>
                    <a:pt x="758" y="1048"/>
                  </a:lnTo>
                  <a:lnTo>
                    <a:pt x="755" y="1066"/>
                  </a:lnTo>
                  <a:lnTo>
                    <a:pt x="747" y="1082"/>
                  </a:lnTo>
                  <a:lnTo>
                    <a:pt x="734" y="1095"/>
                  </a:lnTo>
                  <a:lnTo>
                    <a:pt x="718" y="1104"/>
                  </a:lnTo>
                  <a:lnTo>
                    <a:pt x="700" y="1107"/>
                  </a:lnTo>
                  <a:lnTo>
                    <a:pt x="682" y="1104"/>
                  </a:lnTo>
                  <a:lnTo>
                    <a:pt x="666" y="1095"/>
                  </a:lnTo>
                  <a:lnTo>
                    <a:pt x="653" y="1082"/>
                  </a:lnTo>
                  <a:lnTo>
                    <a:pt x="645" y="1066"/>
                  </a:lnTo>
                  <a:lnTo>
                    <a:pt x="642" y="1048"/>
                  </a:lnTo>
                  <a:lnTo>
                    <a:pt x="642" y="815"/>
                  </a:lnTo>
                  <a:lnTo>
                    <a:pt x="117" y="815"/>
                  </a:lnTo>
                  <a:lnTo>
                    <a:pt x="117" y="1806"/>
                  </a:lnTo>
                  <a:lnTo>
                    <a:pt x="642" y="1805"/>
                  </a:lnTo>
                  <a:lnTo>
                    <a:pt x="642" y="1573"/>
                  </a:lnTo>
                  <a:lnTo>
                    <a:pt x="645" y="1554"/>
                  </a:lnTo>
                  <a:lnTo>
                    <a:pt x="653" y="1538"/>
                  </a:lnTo>
                  <a:lnTo>
                    <a:pt x="666" y="1525"/>
                  </a:lnTo>
                  <a:lnTo>
                    <a:pt x="682" y="1518"/>
                  </a:lnTo>
                  <a:lnTo>
                    <a:pt x="700" y="1515"/>
                  </a:lnTo>
                  <a:lnTo>
                    <a:pt x="718" y="1518"/>
                  </a:lnTo>
                  <a:lnTo>
                    <a:pt x="734" y="1525"/>
                  </a:lnTo>
                  <a:lnTo>
                    <a:pt x="747" y="1538"/>
                  </a:lnTo>
                  <a:lnTo>
                    <a:pt x="755" y="1554"/>
                  </a:lnTo>
                  <a:lnTo>
                    <a:pt x="758" y="1573"/>
                  </a:lnTo>
                  <a:lnTo>
                    <a:pt x="758" y="1838"/>
                  </a:lnTo>
                  <a:lnTo>
                    <a:pt x="1541" y="2556"/>
                  </a:lnTo>
                  <a:lnTo>
                    <a:pt x="1557" y="2562"/>
                  </a:lnTo>
                  <a:lnTo>
                    <a:pt x="1571" y="2563"/>
                  </a:lnTo>
                  <a:lnTo>
                    <a:pt x="1582" y="2561"/>
                  </a:lnTo>
                  <a:lnTo>
                    <a:pt x="1593" y="2558"/>
                  </a:lnTo>
                  <a:lnTo>
                    <a:pt x="1599" y="2555"/>
                  </a:lnTo>
                  <a:lnTo>
                    <a:pt x="1614" y="2544"/>
                  </a:lnTo>
                  <a:lnTo>
                    <a:pt x="1625" y="2530"/>
                  </a:lnTo>
                  <a:lnTo>
                    <a:pt x="1631" y="2513"/>
                  </a:lnTo>
                  <a:lnTo>
                    <a:pt x="1633" y="2495"/>
                  </a:lnTo>
                  <a:lnTo>
                    <a:pt x="1633" y="183"/>
                  </a:lnTo>
                  <a:lnTo>
                    <a:pt x="1631" y="165"/>
                  </a:lnTo>
                  <a:lnTo>
                    <a:pt x="1625" y="149"/>
                  </a:lnTo>
                  <a:lnTo>
                    <a:pt x="1614" y="135"/>
                  </a:lnTo>
                  <a:lnTo>
                    <a:pt x="1599" y="125"/>
                  </a:lnTo>
                  <a:lnTo>
                    <a:pt x="1593" y="120"/>
                  </a:lnTo>
                  <a:lnTo>
                    <a:pt x="1582" y="117"/>
                  </a:lnTo>
                  <a:lnTo>
                    <a:pt x="1570" y="116"/>
                  </a:lnTo>
                  <a:close/>
                  <a:moveTo>
                    <a:pt x="1567" y="0"/>
                  </a:moveTo>
                  <a:lnTo>
                    <a:pt x="1597" y="2"/>
                  </a:lnTo>
                  <a:lnTo>
                    <a:pt x="1628" y="9"/>
                  </a:lnTo>
                  <a:lnTo>
                    <a:pt x="1657" y="23"/>
                  </a:lnTo>
                  <a:lnTo>
                    <a:pt x="1680" y="39"/>
                  </a:lnTo>
                  <a:lnTo>
                    <a:pt x="1701" y="57"/>
                  </a:lnTo>
                  <a:lnTo>
                    <a:pt x="1718" y="78"/>
                  </a:lnTo>
                  <a:lnTo>
                    <a:pt x="1732" y="102"/>
                  </a:lnTo>
                  <a:lnTo>
                    <a:pt x="1742" y="128"/>
                  </a:lnTo>
                  <a:lnTo>
                    <a:pt x="1748" y="154"/>
                  </a:lnTo>
                  <a:lnTo>
                    <a:pt x="1750" y="183"/>
                  </a:lnTo>
                  <a:lnTo>
                    <a:pt x="1750" y="2495"/>
                  </a:lnTo>
                  <a:lnTo>
                    <a:pt x="1747" y="2528"/>
                  </a:lnTo>
                  <a:lnTo>
                    <a:pt x="1738" y="2560"/>
                  </a:lnTo>
                  <a:lnTo>
                    <a:pt x="1726" y="2589"/>
                  </a:lnTo>
                  <a:lnTo>
                    <a:pt x="1707" y="2615"/>
                  </a:lnTo>
                  <a:lnTo>
                    <a:pt x="1684" y="2637"/>
                  </a:lnTo>
                  <a:lnTo>
                    <a:pt x="1657" y="2656"/>
                  </a:lnTo>
                  <a:lnTo>
                    <a:pt x="1628" y="2669"/>
                  </a:lnTo>
                  <a:lnTo>
                    <a:pt x="1599" y="2677"/>
                  </a:lnTo>
                  <a:lnTo>
                    <a:pt x="1569" y="2680"/>
                  </a:lnTo>
                  <a:lnTo>
                    <a:pt x="1537" y="2677"/>
                  </a:lnTo>
                  <a:lnTo>
                    <a:pt x="1506" y="2668"/>
                  </a:lnTo>
                  <a:lnTo>
                    <a:pt x="1476" y="2653"/>
                  </a:lnTo>
                  <a:lnTo>
                    <a:pt x="1467" y="2647"/>
                  </a:lnTo>
                  <a:lnTo>
                    <a:pt x="678" y="1921"/>
                  </a:lnTo>
                  <a:lnTo>
                    <a:pt x="58" y="1922"/>
                  </a:lnTo>
                  <a:lnTo>
                    <a:pt x="43" y="1920"/>
                  </a:lnTo>
                  <a:lnTo>
                    <a:pt x="30" y="1914"/>
                  </a:lnTo>
                  <a:lnTo>
                    <a:pt x="17" y="1905"/>
                  </a:lnTo>
                  <a:lnTo>
                    <a:pt x="7" y="1893"/>
                  </a:lnTo>
                  <a:lnTo>
                    <a:pt x="2" y="1879"/>
                  </a:lnTo>
                  <a:lnTo>
                    <a:pt x="0" y="1864"/>
                  </a:lnTo>
                  <a:lnTo>
                    <a:pt x="0" y="757"/>
                  </a:lnTo>
                  <a:lnTo>
                    <a:pt x="3" y="738"/>
                  </a:lnTo>
                  <a:lnTo>
                    <a:pt x="12" y="722"/>
                  </a:lnTo>
                  <a:lnTo>
                    <a:pt x="24" y="709"/>
                  </a:lnTo>
                  <a:lnTo>
                    <a:pt x="40" y="702"/>
                  </a:lnTo>
                  <a:lnTo>
                    <a:pt x="58" y="699"/>
                  </a:lnTo>
                  <a:lnTo>
                    <a:pt x="679" y="699"/>
                  </a:lnTo>
                  <a:lnTo>
                    <a:pt x="1469" y="30"/>
                  </a:lnTo>
                  <a:lnTo>
                    <a:pt x="1473" y="28"/>
                  </a:lnTo>
                  <a:lnTo>
                    <a:pt x="1476" y="25"/>
                  </a:lnTo>
                  <a:lnTo>
                    <a:pt x="1505" y="11"/>
                  </a:lnTo>
                  <a:lnTo>
                    <a:pt x="1536" y="3"/>
                  </a:lnTo>
                  <a:lnTo>
                    <a:pt x="15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46"/>
            <p:cNvSpPr>
              <a:spLocks/>
            </p:cNvSpPr>
            <p:nvPr/>
          </p:nvSpPr>
          <p:spPr bwMode="auto">
            <a:xfrm>
              <a:off x="6645276" y="2016125"/>
              <a:ext cx="133350" cy="342900"/>
            </a:xfrm>
            <a:custGeom>
              <a:avLst/>
              <a:gdLst>
                <a:gd name="T0" fmla="*/ 77 w 848"/>
                <a:gd name="T1" fmla="*/ 3 h 2155"/>
                <a:gd name="T2" fmla="*/ 225 w 848"/>
                <a:gd name="T3" fmla="*/ 64 h 2155"/>
                <a:gd name="T4" fmla="*/ 361 w 848"/>
                <a:gd name="T5" fmla="*/ 145 h 2155"/>
                <a:gd name="T6" fmla="*/ 482 w 848"/>
                <a:gd name="T7" fmla="*/ 242 h 2155"/>
                <a:gd name="T8" fmla="*/ 589 w 848"/>
                <a:gd name="T9" fmla="*/ 355 h 2155"/>
                <a:gd name="T10" fmla="*/ 679 w 848"/>
                <a:gd name="T11" fmla="*/ 481 h 2155"/>
                <a:gd name="T12" fmla="*/ 752 w 848"/>
                <a:gd name="T13" fmla="*/ 617 h 2155"/>
                <a:gd name="T14" fmla="*/ 805 w 848"/>
                <a:gd name="T15" fmla="*/ 764 h 2155"/>
                <a:gd name="T16" fmla="*/ 838 w 848"/>
                <a:gd name="T17" fmla="*/ 918 h 2155"/>
                <a:gd name="T18" fmla="*/ 848 w 848"/>
                <a:gd name="T19" fmla="*/ 1077 h 2155"/>
                <a:gd name="T20" fmla="*/ 838 w 848"/>
                <a:gd name="T21" fmla="*/ 1237 h 2155"/>
                <a:gd name="T22" fmla="*/ 805 w 848"/>
                <a:gd name="T23" fmla="*/ 1391 h 2155"/>
                <a:gd name="T24" fmla="*/ 752 w 848"/>
                <a:gd name="T25" fmla="*/ 1537 h 2155"/>
                <a:gd name="T26" fmla="*/ 680 w 848"/>
                <a:gd name="T27" fmla="*/ 1673 h 2155"/>
                <a:gd name="T28" fmla="*/ 590 w 848"/>
                <a:gd name="T29" fmla="*/ 1800 h 2155"/>
                <a:gd name="T30" fmla="*/ 484 w 848"/>
                <a:gd name="T31" fmla="*/ 1912 h 2155"/>
                <a:gd name="T32" fmla="*/ 362 w 848"/>
                <a:gd name="T33" fmla="*/ 2009 h 2155"/>
                <a:gd name="T34" fmla="*/ 227 w 848"/>
                <a:gd name="T35" fmla="*/ 2090 h 2155"/>
                <a:gd name="T36" fmla="*/ 78 w 848"/>
                <a:gd name="T37" fmla="*/ 2152 h 2155"/>
                <a:gd name="T38" fmla="*/ 46 w 848"/>
                <a:gd name="T39" fmla="*/ 2153 h 2155"/>
                <a:gd name="T40" fmla="*/ 21 w 848"/>
                <a:gd name="T41" fmla="*/ 2141 h 2155"/>
                <a:gd name="T42" fmla="*/ 4 w 848"/>
                <a:gd name="T43" fmla="*/ 2116 h 2155"/>
                <a:gd name="T44" fmla="*/ 3 w 848"/>
                <a:gd name="T45" fmla="*/ 2086 h 2155"/>
                <a:gd name="T46" fmla="*/ 16 w 848"/>
                <a:gd name="T47" fmla="*/ 2059 h 2155"/>
                <a:gd name="T48" fmla="*/ 41 w 848"/>
                <a:gd name="T49" fmla="*/ 2042 h 2155"/>
                <a:gd name="T50" fmla="*/ 181 w 848"/>
                <a:gd name="T51" fmla="*/ 1982 h 2155"/>
                <a:gd name="T52" fmla="*/ 309 w 848"/>
                <a:gd name="T53" fmla="*/ 1904 h 2155"/>
                <a:gd name="T54" fmla="*/ 422 w 848"/>
                <a:gd name="T55" fmla="*/ 1809 h 2155"/>
                <a:gd name="T56" fmla="*/ 520 w 848"/>
                <a:gd name="T57" fmla="*/ 1700 h 2155"/>
                <a:gd name="T58" fmla="*/ 601 w 848"/>
                <a:gd name="T59" fmla="*/ 1577 h 2155"/>
                <a:gd name="T60" fmla="*/ 664 w 848"/>
                <a:gd name="T61" fmla="*/ 1445 h 2155"/>
                <a:gd name="T62" fmla="*/ 707 w 848"/>
                <a:gd name="T63" fmla="*/ 1303 h 2155"/>
                <a:gd name="T64" fmla="*/ 730 w 848"/>
                <a:gd name="T65" fmla="*/ 1153 h 2155"/>
                <a:gd name="T66" fmla="*/ 730 w 848"/>
                <a:gd name="T67" fmla="*/ 1001 h 2155"/>
                <a:gd name="T68" fmla="*/ 707 w 848"/>
                <a:gd name="T69" fmla="*/ 853 h 2155"/>
                <a:gd name="T70" fmla="*/ 664 w 848"/>
                <a:gd name="T71" fmla="*/ 711 h 2155"/>
                <a:gd name="T72" fmla="*/ 600 w 848"/>
                <a:gd name="T73" fmla="*/ 577 h 2155"/>
                <a:gd name="T74" fmla="*/ 520 w 848"/>
                <a:gd name="T75" fmla="*/ 455 h 2155"/>
                <a:gd name="T76" fmla="*/ 421 w 848"/>
                <a:gd name="T77" fmla="*/ 345 h 2155"/>
                <a:gd name="T78" fmla="*/ 307 w 848"/>
                <a:gd name="T79" fmla="*/ 251 h 2155"/>
                <a:gd name="T80" fmla="*/ 180 w 848"/>
                <a:gd name="T81" fmla="*/ 172 h 2155"/>
                <a:gd name="T82" fmla="*/ 39 w 848"/>
                <a:gd name="T83" fmla="*/ 113 h 2155"/>
                <a:gd name="T84" fmla="*/ 15 w 848"/>
                <a:gd name="T85" fmla="*/ 96 h 2155"/>
                <a:gd name="T86" fmla="*/ 1 w 848"/>
                <a:gd name="T87" fmla="*/ 70 h 2155"/>
                <a:gd name="T88" fmla="*/ 3 w 848"/>
                <a:gd name="T89" fmla="*/ 39 h 2155"/>
                <a:gd name="T90" fmla="*/ 20 w 848"/>
                <a:gd name="T91" fmla="*/ 14 h 2155"/>
                <a:gd name="T92" fmla="*/ 47 w 848"/>
                <a:gd name="T93" fmla="*/ 1 h 2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8" h="2155">
                  <a:moveTo>
                    <a:pt x="61" y="0"/>
                  </a:moveTo>
                  <a:lnTo>
                    <a:pt x="77" y="3"/>
                  </a:lnTo>
                  <a:lnTo>
                    <a:pt x="153" y="32"/>
                  </a:lnTo>
                  <a:lnTo>
                    <a:pt x="225" y="64"/>
                  </a:lnTo>
                  <a:lnTo>
                    <a:pt x="295" y="103"/>
                  </a:lnTo>
                  <a:lnTo>
                    <a:pt x="361" y="145"/>
                  </a:lnTo>
                  <a:lnTo>
                    <a:pt x="423" y="193"/>
                  </a:lnTo>
                  <a:lnTo>
                    <a:pt x="482" y="242"/>
                  </a:lnTo>
                  <a:lnTo>
                    <a:pt x="538" y="297"/>
                  </a:lnTo>
                  <a:lnTo>
                    <a:pt x="589" y="355"/>
                  </a:lnTo>
                  <a:lnTo>
                    <a:pt x="636" y="416"/>
                  </a:lnTo>
                  <a:lnTo>
                    <a:pt x="679" y="481"/>
                  </a:lnTo>
                  <a:lnTo>
                    <a:pt x="718" y="547"/>
                  </a:lnTo>
                  <a:lnTo>
                    <a:pt x="752" y="617"/>
                  </a:lnTo>
                  <a:lnTo>
                    <a:pt x="781" y="689"/>
                  </a:lnTo>
                  <a:lnTo>
                    <a:pt x="805" y="764"/>
                  </a:lnTo>
                  <a:lnTo>
                    <a:pt x="824" y="840"/>
                  </a:lnTo>
                  <a:lnTo>
                    <a:pt x="838" y="918"/>
                  </a:lnTo>
                  <a:lnTo>
                    <a:pt x="846" y="997"/>
                  </a:lnTo>
                  <a:lnTo>
                    <a:pt x="848" y="1077"/>
                  </a:lnTo>
                  <a:lnTo>
                    <a:pt x="846" y="1158"/>
                  </a:lnTo>
                  <a:lnTo>
                    <a:pt x="838" y="1237"/>
                  </a:lnTo>
                  <a:lnTo>
                    <a:pt x="824" y="1315"/>
                  </a:lnTo>
                  <a:lnTo>
                    <a:pt x="805" y="1391"/>
                  </a:lnTo>
                  <a:lnTo>
                    <a:pt x="781" y="1465"/>
                  </a:lnTo>
                  <a:lnTo>
                    <a:pt x="752" y="1537"/>
                  </a:lnTo>
                  <a:lnTo>
                    <a:pt x="718" y="1607"/>
                  </a:lnTo>
                  <a:lnTo>
                    <a:pt x="680" y="1673"/>
                  </a:lnTo>
                  <a:lnTo>
                    <a:pt x="636" y="1738"/>
                  </a:lnTo>
                  <a:lnTo>
                    <a:pt x="590" y="1800"/>
                  </a:lnTo>
                  <a:lnTo>
                    <a:pt x="539" y="1858"/>
                  </a:lnTo>
                  <a:lnTo>
                    <a:pt x="484" y="1912"/>
                  </a:lnTo>
                  <a:lnTo>
                    <a:pt x="424" y="1963"/>
                  </a:lnTo>
                  <a:lnTo>
                    <a:pt x="362" y="2009"/>
                  </a:lnTo>
                  <a:lnTo>
                    <a:pt x="296" y="2052"/>
                  </a:lnTo>
                  <a:lnTo>
                    <a:pt x="227" y="2090"/>
                  </a:lnTo>
                  <a:lnTo>
                    <a:pt x="154" y="2124"/>
                  </a:lnTo>
                  <a:lnTo>
                    <a:pt x="78" y="2152"/>
                  </a:lnTo>
                  <a:lnTo>
                    <a:pt x="60" y="2155"/>
                  </a:lnTo>
                  <a:lnTo>
                    <a:pt x="46" y="2153"/>
                  </a:lnTo>
                  <a:lnTo>
                    <a:pt x="33" y="2148"/>
                  </a:lnTo>
                  <a:lnTo>
                    <a:pt x="21" y="2141"/>
                  </a:lnTo>
                  <a:lnTo>
                    <a:pt x="12" y="2129"/>
                  </a:lnTo>
                  <a:lnTo>
                    <a:pt x="4" y="2116"/>
                  </a:lnTo>
                  <a:lnTo>
                    <a:pt x="2" y="2100"/>
                  </a:lnTo>
                  <a:lnTo>
                    <a:pt x="3" y="2086"/>
                  </a:lnTo>
                  <a:lnTo>
                    <a:pt x="7" y="2072"/>
                  </a:lnTo>
                  <a:lnTo>
                    <a:pt x="16" y="2059"/>
                  </a:lnTo>
                  <a:lnTo>
                    <a:pt x="27" y="2048"/>
                  </a:lnTo>
                  <a:lnTo>
                    <a:pt x="41" y="2042"/>
                  </a:lnTo>
                  <a:lnTo>
                    <a:pt x="112" y="2015"/>
                  </a:lnTo>
                  <a:lnTo>
                    <a:pt x="181" y="1982"/>
                  </a:lnTo>
                  <a:lnTo>
                    <a:pt x="246" y="1946"/>
                  </a:lnTo>
                  <a:lnTo>
                    <a:pt x="309" y="1904"/>
                  </a:lnTo>
                  <a:lnTo>
                    <a:pt x="367" y="1859"/>
                  </a:lnTo>
                  <a:lnTo>
                    <a:pt x="422" y="1809"/>
                  </a:lnTo>
                  <a:lnTo>
                    <a:pt x="473" y="1756"/>
                  </a:lnTo>
                  <a:lnTo>
                    <a:pt x="520" y="1700"/>
                  </a:lnTo>
                  <a:lnTo>
                    <a:pt x="562" y="1640"/>
                  </a:lnTo>
                  <a:lnTo>
                    <a:pt x="601" y="1577"/>
                  </a:lnTo>
                  <a:lnTo>
                    <a:pt x="634" y="1512"/>
                  </a:lnTo>
                  <a:lnTo>
                    <a:pt x="664" y="1445"/>
                  </a:lnTo>
                  <a:lnTo>
                    <a:pt x="688" y="1375"/>
                  </a:lnTo>
                  <a:lnTo>
                    <a:pt x="707" y="1303"/>
                  </a:lnTo>
                  <a:lnTo>
                    <a:pt x="721" y="1229"/>
                  </a:lnTo>
                  <a:lnTo>
                    <a:pt x="730" y="1153"/>
                  </a:lnTo>
                  <a:lnTo>
                    <a:pt x="732" y="1077"/>
                  </a:lnTo>
                  <a:lnTo>
                    <a:pt x="730" y="1001"/>
                  </a:lnTo>
                  <a:lnTo>
                    <a:pt x="721" y="926"/>
                  </a:lnTo>
                  <a:lnTo>
                    <a:pt x="707" y="853"/>
                  </a:lnTo>
                  <a:lnTo>
                    <a:pt x="688" y="780"/>
                  </a:lnTo>
                  <a:lnTo>
                    <a:pt x="664" y="711"/>
                  </a:lnTo>
                  <a:lnTo>
                    <a:pt x="634" y="643"/>
                  </a:lnTo>
                  <a:lnTo>
                    <a:pt x="600" y="577"/>
                  </a:lnTo>
                  <a:lnTo>
                    <a:pt x="562" y="515"/>
                  </a:lnTo>
                  <a:lnTo>
                    <a:pt x="520" y="455"/>
                  </a:lnTo>
                  <a:lnTo>
                    <a:pt x="472" y="398"/>
                  </a:lnTo>
                  <a:lnTo>
                    <a:pt x="421" y="345"/>
                  </a:lnTo>
                  <a:lnTo>
                    <a:pt x="366" y="296"/>
                  </a:lnTo>
                  <a:lnTo>
                    <a:pt x="307" y="251"/>
                  </a:lnTo>
                  <a:lnTo>
                    <a:pt x="245" y="210"/>
                  </a:lnTo>
                  <a:lnTo>
                    <a:pt x="180" y="172"/>
                  </a:lnTo>
                  <a:lnTo>
                    <a:pt x="111" y="141"/>
                  </a:lnTo>
                  <a:lnTo>
                    <a:pt x="39" y="113"/>
                  </a:lnTo>
                  <a:lnTo>
                    <a:pt x="25" y="106"/>
                  </a:lnTo>
                  <a:lnTo>
                    <a:pt x="15" y="96"/>
                  </a:lnTo>
                  <a:lnTo>
                    <a:pt x="6" y="83"/>
                  </a:lnTo>
                  <a:lnTo>
                    <a:pt x="1" y="70"/>
                  </a:lnTo>
                  <a:lnTo>
                    <a:pt x="0" y="55"/>
                  </a:lnTo>
                  <a:lnTo>
                    <a:pt x="3" y="39"/>
                  </a:lnTo>
                  <a:lnTo>
                    <a:pt x="11" y="25"/>
                  </a:lnTo>
                  <a:lnTo>
                    <a:pt x="20" y="14"/>
                  </a:lnTo>
                  <a:lnTo>
                    <a:pt x="33" y="5"/>
                  </a:lnTo>
                  <a:lnTo>
                    <a:pt x="47" y="1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47"/>
            <p:cNvSpPr>
              <a:spLocks/>
            </p:cNvSpPr>
            <p:nvPr/>
          </p:nvSpPr>
          <p:spPr bwMode="auto">
            <a:xfrm>
              <a:off x="6689726" y="1970088"/>
              <a:ext cx="163513" cy="438150"/>
            </a:xfrm>
            <a:custGeom>
              <a:avLst/>
              <a:gdLst>
                <a:gd name="T0" fmla="*/ 108 w 1030"/>
                <a:gd name="T1" fmla="*/ 0 h 2762"/>
                <a:gd name="T2" fmla="*/ 208 w 1030"/>
                <a:gd name="T3" fmla="*/ 44 h 2762"/>
                <a:gd name="T4" fmla="*/ 369 w 1030"/>
                <a:gd name="T5" fmla="*/ 137 h 2762"/>
                <a:gd name="T6" fmla="*/ 515 w 1030"/>
                <a:gd name="T7" fmla="*/ 247 h 2762"/>
                <a:gd name="T8" fmla="*/ 645 w 1030"/>
                <a:gd name="T9" fmla="*/ 374 h 2762"/>
                <a:gd name="T10" fmla="*/ 757 w 1030"/>
                <a:gd name="T11" fmla="*/ 514 h 2762"/>
                <a:gd name="T12" fmla="*/ 853 w 1030"/>
                <a:gd name="T13" fmla="*/ 668 h 2762"/>
                <a:gd name="T14" fmla="*/ 928 w 1030"/>
                <a:gd name="T15" fmla="*/ 832 h 2762"/>
                <a:gd name="T16" fmla="*/ 984 w 1030"/>
                <a:gd name="T17" fmla="*/ 1006 h 2762"/>
                <a:gd name="T18" fmla="*/ 1018 w 1030"/>
                <a:gd name="T19" fmla="*/ 1186 h 2762"/>
                <a:gd name="T20" fmla="*/ 1030 w 1030"/>
                <a:gd name="T21" fmla="*/ 1372 h 2762"/>
                <a:gd name="T22" fmla="*/ 1019 w 1030"/>
                <a:gd name="T23" fmla="*/ 1555 h 2762"/>
                <a:gd name="T24" fmla="*/ 987 w 1030"/>
                <a:gd name="T25" fmla="*/ 1732 h 2762"/>
                <a:gd name="T26" fmla="*/ 933 w 1030"/>
                <a:gd name="T27" fmla="*/ 1902 h 2762"/>
                <a:gd name="T28" fmla="*/ 861 w 1030"/>
                <a:gd name="T29" fmla="*/ 2063 h 2762"/>
                <a:gd name="T30" fmla="*/ 771 w 1030"/>
                <a:gd name="T31" fmla="*/ 2213 h 2762"/>
                <a:gd name="T32" fmla="*/ 663 w 1030"/>
                <a:gd name="T33" fmla="*/ 2352 h 2762"/>
                <a:gd name="T34" fmla="*/ 539 w 1030"/>
                <a:gd name="T35" fmla="*/ 2477 h 2762"/>
                <a:gd name="T36" fmla="*/ 400 w 1030"/>
                <a:gd name="T37" fmla="*/ 2587 h 2762"/>
                <a:gd name="T38" fmla="*/ 246 w 1030"/>
                <a:gd name="T39" fmla="*/ 2681 h 2762"/>
                <a:gd name="T40" fmla="*/ 80 w 1030"/>
                <a:gd name="T41" fmla="*/ 2758 h 2762"/>
                <a:gd name="T42" fmla="*/ 58 w 1030"/>
                <a:gd name="T43" fmla="*/ 2762 h 2762"/>
                <a:gd name="T44" fmla="*/ 26 w 1030"/>
                <a:gd name="T45" fmla="*/ 2751 h 2762"/>
                <a:gd name="T46" fmla="*/ 4 w 1030"/>
                <a:gd name="T47" fmla="*/ 2725 h 2762"/>
                <a:gd name="T48" fmla="*/ 1 w 1030"/>
                <a:gd name="T49" fmla="*/ 2694 h 2762"/>
                <a:gd name="T50" fmla="*/ 13 w 1030"/>
                <a:gd name="T51" fmla="*/ 2668 h 2762"/>
                <a:gd name="T52" fmla="*/ 37 w 1030"/>
                <a:gd name="T53" fmla="*/ 2650 h 2762"/>
                <a:gd name="T54" fmla="*/ 198 w 1030"/>
                <a:gd name="T55" fmla="*/ 2574 h 2762"/>
                <a:gd name="T56" fmla="*/ 347 w 1030"/>
                <a:gd name="T57" fmla="*/ 2482 h 2762"/>
                <a:gd name="T58" fmla="*/ 481 w 1030"/>
                <a:gd name="T59" fmla="*/ 2373 h 2762"/>
                <a:gd name="T60" fmla="*/ 597 w 1030"/>
                <a:gd name="T61" fmla="*/ 2249 h 2762"/>
                <a:gd name="T62" fmla="*/ 698 w 1030"/>
                <a:gd name="T63" fmla="*/ 2111 h 2762"/>
                <a:gd name="T64" fmla="*/ 781 w 1030"/>
                <a:gd name="T65" fmla="*/ 1963 h 2762"/>
                <a:gd name="T66" fmla="*/ 844 w 1030"/>
                <a:gd name="T67" fmla="*/ 1804 h 2762"/>
                <a:gd name="T68" fmla="*/ 888 w 1030"/>
                <a:gd name="T69" fmla="*/ 1636 h 2762"/>
                <a:gd name="T70" fmla="*/ 910 w 1030"/>
                <a:gd name="T71" fmla="*/ 1462 h 2762"/>
                <a:gd name="T72" fmla="*/ 910 w 1030"/>
                <a:gd name="T73" fmla="*/ 1286 h 2762"/>
                <a:gd name="T74" fmla="*/ 889 w 1030"/>
                <a:gd name="T75" fmla="*/ 1117 h 2762"/>
                <a:gd name="T76" fmla="*/ 848 w 1030"/>
                <a:gd name="T77" fmla="*/ 954 h 2762"/>
                <a:gd name="T78" fmla="*/ 787 w 1030"/>
                <a:gd name="T79" fmla="*/ 798 h 2762"/>
                <a:gd name="T80" fmla="*/ 709 w 1030"/>
                <a:gd name="T81" fmla="*/ 651 h 2762"/>
                <a:gd name="T82" fmla="*/ 612 w 1030"/>
                <a:gd name="T83" fmla="*/ 515 h 2762"/>
                <a:gd name="T84" fmla="*/ 500 w 1030"/>
                <a:gd name="T85" fmla="*/ 392 h 2762"/>
                <a:gd name="T86" fmla="*/ 373 w 1030"/>
                <a:gd name="T87" fmla="*/ 282 h 2762"/>
                <a:gd name="T88" fmla="*/ 231 w 1030"/>
                <a:gd name="T89" fmla="*/ 189 h 2762"/>
                <a:gd name="T90" fmla="*/ 78 w 1030"/>
                <a:gd name="T91" fmla="*/ 112 h 2762"/>
                <a:gd name="T92" fmla="*/ 53 w 1030"/>
                <a:gd name="T93" fmla="*/ 92 h 2762"/>
                <a:gd name="T94" fmla="*/ 43 w 1030"/>
                <a:gd name="T95" fmla="*/ 65 h 2762"/>
                <a:gd name="T96" fmla="*/ 47 w 1030"/>
                <a:gd name="T97" fmla="*/ 35 h 2762"/>
                <a:gd name="T98" fmla="*/ 66 w 1030"/>
                <a:gd name="T99" fmla="*/ 11 h 2762"/>
                <a:gd name="T100" fmla="*/ 92 w 1030"/>
                <a:gd name="T101" fmla="*/ 0 h 2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30" h="2762">
                  <a:moveTo>
                    <a:pt x="92" y="0"/>
                  </a:moveTo>
                  <a:lnTo>
                    <a:pt x="108" y="0"/>
                  </a:lnTo>
                  <a:lnTo>
                    <a:pt x="123" y="5"/>
                  </a:lnTo>
                  <a:lnTo>
                    <a:pt x="208" y="44"/>
                  </a:lnTo>
                  <a:lnTo>
                    <a:pt x="291" y="88"/>
                  </a:lnTo>
                  <a:lnTo>
                    <a:pt x="369" y="137"/>
                  </a:lnTo>
                  <a:lnTo>
                    <a:pt x="443" y="190"/>
                  </a:lnTo>
                  <a:lnTo>
                    <a:pt x="515" y="247"/>
                  </a:lnTo>
                  <a:lnTo>
                    <a:pt x="581" y="309"/>
                  </a:lnTo>
                  <a:lnTo>
                    <a:pt x="645" y="374"/>
                  </a:lnTo>
                  <a:lnTo>
                    <a:pt x="703" y="442"/>
                  </a:lnTo>
                  <a:lnTo>
                    <a:pt x="757" y="514"/>
                  </a:lnTo>
                  <a:lnTo>
                    <a:pt x="807" y="589"/>
                  </a:lnTo>
                  <a:lnTo>
                    <a:pt x="853" y="668"/>
                  </a:lnTo>
                  <a:lnTo>
                    <a:pt x="893" y="749"/>
                  </a:lnTo>
                  <a:lnTo>
                    <a:pt x="928" y="832"/>
                  </a:lnTo>
                  <a:lnTo>
                    <a:pt x="959" y="918"/>
                  </a:lnTo>
                  <a:lnTo>
                    <a:pt x="984" y="1006"/>
                  </a:lnTo>
                  <a:lnTo>
                    <a:pt x="1003" y="1095"/>
                  </a:lnTo>
                  <a:lnTo>
                    <a:pt x="1018" y="1186"/>
                  </a:lnTo>
                  <a:lnTo>
                    <a:pt x="1027" y="1279"/>
                  </a:lnTo>
                  <a:lnTo>
                    <a:pt x="1030" y="1372"/>
                  </a:lnTo>
                  <a:lnTo>
                    <a:pt x="1027" y="1464"/>
                  </a:lnTo>
                  <a:lnTo>
                    <a:pt x="1019" y="1555"/>
                  </a:lnTo>
                  <a:lnTo>
                    <a:pt x="1006" y="1644"/>
                  </a:lnTo>
                  <a:lnTo>
                    <a:pt x="987" y="1732"/>
                  </a:lnTo>
                  <a:lnTo>
                    <a:pt x="963" y="1818"/>
                  </a:lnTo>
                  <a:lnTo>
                    <a:pt x="933" y="1902"/>
                  </a:lnTo>
                  <a:lnTo>
                    <a:pt x="901" y="1983"/>
                  </a:lnTo>
                  <a:lnTo>
                    <a:pt x="861" y="2063"/>
                  </a:lnTo>
                  <a:lnTo>
                    <a:pt x="819" y="2139"/>
                  </a:lnTo>
                  <a:lnTo>
                    <a:pt x="771" y="2213"/>
                  </a:lnTo>
                  <a:lnTo>
                    <a:pt x="719" y="2284"/>
                  </a:lnTo>
                  <a:lnTo>
                    <a:pt x="663" y="2352"/>
                  </a:lnTo>
                  <a:lnTo>
                    <a:pt x="604" y="2416"/>
                  </a:lnTo>
                  <a:lnTo>
                    <a:pt x="539" y="2477"/>
                  </a:lnTo>
                  <a:lnTo>
                    <a:pt x="472" y="2534"/>
                  </a:lnTo>
                  <a:lnTo>
                    <a:pt x="400" y="2587"/>
                  </a:lnTo>
                  <a:lnTo>
                    <a:pt x="325" y="2637"/>
                  </a:lnTo>
                  <a:lnTo>
                    <a:pt x="246" y="2681"/>
                  </a:lnTo>
                  <a:lnTo>
                    <a:pt x="165" y="2722"/>
                  </a:lnTo>
                  <a:lnTo>
                    <a:pt x="80" y="2758"/>
                  </a:lnTo>
                  <a:lnTo>
                    <a:pt x="69" y="2761"/>
                  </a:lnTo>
                  <a:lnTo>
                    <a:pt x="58" y="2762"/>
                  </a:lnTo>
                  <a:lnTo>
                    <a:pt x="42" y="2759"/>
                  </a:lnTo>
                  <a:lnTo>
                    <a:pt x="26" y="2751"/>
                  </a:lnTo>
                  <a:lnTo>
                    <a:pt x="13" y="2740"/>
                  </a:lnTo>
                  <a:lnTo>
                    <a:pt x="4" y="2725"/>
                  </a:lnTo>
                  <a:lnTo>
                    <a:pt x="0" y="2709"/>
                  </a:lnTo>
                  <a:lnTo>
                    <a:pt x="1" y="2694"/>
                  </a:lnTo>
                  <a:lnTo>
                    <a:pt x="5" y="2680"/>
                  </a:lnTo>
                  <a:lnTo>
                    <a:pt x="13" y="2668"/>
                  </a:lnTo>
                  <a:lnTo>
                    <a:pt x="23" y="2657"/>
                  </a:lnTo>
                  <a:lnTo>
                    <a:pt x="37" y="2650"/>
                  </a:lnTo>
                  <a:lnTo>
                    <a:pt x="120" y="2615"/>
                  </a:lnTo>
                  <a:lnTo>
                    <a:pt x="198" y="2574"/>
                  </a:lnTo>
                  <a:lnTo>
                    <a:pt x="275" y="2531"/>
                  </a:lnTo>
                  <a:lnTo>
                    <a:pt x="347" y="2482"/>
                  </a:lnTo>
                  <a:lnTo>
                    <a:pt x="416" y="2429"/>
                  </a:lnTo>
                  <a:lnTo>
                    <a:pt x="481" y="2373"/>
                  </a:lnTo>
                  <a:lnTo>
                    <a:pt x="541" y="2313"/>
                  </a:lnTo>
                  <a:lnTo>
                    <a:pt x="597" y="2249"/>
                  </a:lnTo>
                  <a:lnTo>
                    <a:pt x="650" y="2181"/>
                  </a:lnTo>
                  <a:lnTo>
                    <a:pt x="698" y="2111"/>
                  </a:lnTo>
                  <a:lnTo>
                    <a:pt x="742" y="2038"/>
                  </a:lnTo>
                  <a:lnTo>
                    <a:pt x="781" y="1963"/>
                  </a:lnTo>
                  <a:lnTo>
                    <a:pt x="816" y="1885"/>
                  </a:lnTo>
                  <a:lnTo>
                    <a:pt x="844" y="1804"/>
                  </a:lnTo>
                  <a:lnTo>
                    <a:pt x="869" y="1721"/>
                  </a:lnTo>
                  <a:lnTo>
                    <a:pt x="888" y="1636"/>
                  </a:lnTo>
                  <a:lnTo>
                    <a:pt x="902" y="1550"/>
                  </a:lnTo>
                  <a:lnTo>
                    <a:pt x="910" y="1462"/>
                  </a:lnTo>
                  <a:lnTo>
                    <a:pt x="913" y="1372"/>
                  </a:lnTo>
                  <a:lnTo>
                    <a:pt x="910" y="1286"/>
                  </a:lnTo>
                  <a:lnTo>
                    <a:pt x="903" y="1200"/>
                  </a:lnTo>
                  <a:lnTo>
                    <a:pt x="889" y="1117"/>
                  </a:lnTo>
                  <a:lnTo>
                    <a:pt x="871" y="1034"/>
                  </a:lnTo>
                  <a:lnTo>
                    <a:pt x="848" y="954"/>
                  </a:lnTo>
                  <a:lnTo>
                    <a:pt x="820" y="874"/>
                  </a:lnTo>
                  <a:lnTo>
                    <a:pt x="787" y="798"/>
                  </a:lnTo>
                  <a:lnTo>
                    <a:pt x="750" y="723"/>
                  </a:lnTo>
                  <a:lnTo>
                    <a:pt x="709" y="651"/>
                  </a:lnTo>
                  <a:lnTo>
                    <a:pt x="662" y="582"/>
                  </a:lnTo>
                  <a:lnTo>
                    <a:pt x="612" y="515"/>
                  </a:lnTo>
                  <a:lnTo>
                    <a:pt x="558" y="452"/>
                  </a:lnTo>
                  <a:lnTo>
                    <a:pt x="500" y="392"/>
                  </a:lnTo>
                  <a:lnTo>
                    <a:pt x="438" y="335"/>
                  </a:lnTo>
                  <a:lnTo>
                    <a:pt x="373" y="282"/>
                  </a:lnTo>
                  <a:lnTo>
                    <a:pt x="305" y="233"/>
                  </a:lnTo>
                  <a:lnTo>
                    <a:pt x="231" y="189"/>
                  </a:lnTo>
                  <a:lnTo>
                    <a:pt x="156" y="148"/>
                  </a:lnTo>
                  <a:lnTo>
                    <a:pt x="78" y="112"/>
                  </a:lnTo>
                  <a:lnTo>
                    <a:pt x="64" y="103"/>
                  </a:lnTo>
                  <a:lnTo>
                    <a:pt x="53" y="92"/>
                  </a:lnTo>
                  <a:lnTo>
                    <a:pt x="46" y="80"/>
                  </a:lnTo>
                  <a:lnTo>
                    <a:pt x="43" y="65"/>
                  </a:lnTo>
                  <a:lnTo>
                    <a:pt x="43" y="50"/>
                  </a:lnTo>
                  <a:lnTo>
                    <a:pt x="47" y="35"/>
                  </a:lnTo>
                  <a:lnTo>
                    <a:pt x="54" y="21"/>
                  </a:lnTo>
                  <a:lnTo>
                    <a:pt x="66" y="11"/>
                  </a:lnTo>
                  <a:lnTo>
                    <a:pt x="79" y="3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48"/>
            <p:cNvSpPr>
              <a:spLocks/>
            </p:cNvSpPr>
            <p:nvPr/>
          </p:nvSpPr>
          <p:spPr bwMode="auto">
            <a:xfrm>
              <a:off x="6594476" y="2066925"/>
              <a:ext cx="101600" cy="239713"/>
            </a:xfrm>
            <a:custGeom>
              <a:avLst/>
              <a:gdLst>
                <a:gd name="T0" fmla="*/ 74 w 643"/>
                <a:gd name="T1" fmla="*/ 2 h 1515"/>
                <a:gd name="T2" fmla="*/ 202 w 643"/>
                <a:gd name="T3" fmla="*/ 52 h 1515"/>
                <a:gd name="T4" fmla="*/ 318 w 643"/>
                <a:gd name="T5" fmla="*/ 122 h 1515"/>
                <a:gd name="T6" fmla="*/ 419 w 643"/>
                <a:gd name="T7" fmla="*/ 209 h 1515"/>
                <a:gd name="T8" fmla="*/ 503 w 643"/>
                <a:gd name="T9" fmla="*/ 313 h 1515"/>
                <a:gd name="T10" fmla="*/ 570 w 643"/>
                <a:gd name="T11" fmla="*/ 429 h 1515"/>
                <a:gd name="T12" fmla="*/ 616 w 643"/>
                <a:gd name="T13" fmla="*/ 555 h 1515"/>
                <a:gd name="T14" fmla="*/ 640 w 643"/>
                <a:gd name="T15" fmla="*/ 688 h 1515"/>
                <a:gd name="T16" fmla="*/ 640 w 643"/>
                <a:gd name="T17" fmla="*/ 827 h 1515"/>
                <a:gd name="T18" fmla="*/ 616 w 643"/>
                <a:gd name="T19" fmla="*/ 960 h 1515"/>
                <a:gd name="T20" fmla="*/ 570 w 643"/>
                <a:gd name="T21" fmla="*/ 1087 h 1515"/>
                <a:gd name="T22" fmla="*/ 503 w 643"/>
                <a:gd name="T23" fmla="*/ 1202 h 1515"/>
                <a:gd name="T24" fmla="*/ 419 w 643"/>
                <a:gd name="T25" fmla="*/ 1305 h 1515"/>
                <a:gd name="T26" fmla="*/ 318 w 643"/>
                <a:gd name="T27" fmla="*/ 1393 h 1515"/>
                <a:gd name="T28" fmla="*/ 202 w 643"/>
                <a:gd name="T29" fmla="*/ 1463 h 1515"/>
                <a:gd name="T30" fmla="*/ 74 w 643"/>
                <a:gd name="T31" fmla="*/ 1512 h 1515"/>
                <a:gd name="T32" fmla="*/ 58 w 643"/>
                <a:gd name="T33" fmla="*/ 1515 h 1515"/>
                <a:gd name="T34" fmla="*/ 29 w 643"/>
                <a:gd name="T35" fmla="*/ 1507 h 1515"/>
                <a:gd name="T36" fmla="*/ 8 w 643"/>
                <a:gd name="T37" fmla="*/ 1487 h 1515"/>
                <a:gd name="T38" fmla="*/ 0 w 643"/>
                <a:gd name="T39" fmla="*/ 1457 h 1515"/>
                <a:gd name="T40" fmla="*/ 7 w 643"/>
                <a:gd name="T41" fmla="*/ 1429 h 1515"/>
                <a:gd name="T42" fmla="*/ 27 w 643"/>
                <a:gd name="T43" fmla="*/ 1408 h 1515"/>
                <a:gd name="T44" fmla="*/ 101 w 643"/>
                <a:gd name="T45" fmla="*/ 1380 h 1515"/>
                <a:gd name="T46" fmla="*/ 212 w 643"/>
                <a:gd name="T47" fmla="*/ 1324 h 1515"/>
                <a:gd name="T48" fmla="*/ 309 w 643"/>
                <a:gd name="T49" fmla="*/ 1250 h 1515"/>
                <a:gd name="T50" fmla="*/ 391 w 643"/>
                <a:gd name="T51" fmla="*/ 1160 h 1515"/>
                <a:gd name="T52" fmla="*/ 455 w 643"/>
                <a:gd name="T53" fmla="*/ 1056 h 1515"/>
                <a:gd name="T54" fmla="*/ 500 w 643"/>
                <a:gd name="T55" fmla="*/ 942 h 1515"/>
                <a:gd name="T56" fmla="*/ 524 w 643"/>
                <a:gd name="T57" fmla="*/ 821 h 1515"/>
                <a:gd name="T58" fmla="*/ 524 w 643"/>
                <a:gd name="T59" fmla="*/ 695 h 1515"/>
                <a:gd name="T60" fmla="*/ 500 w 643"/>
                <a:gd name="T61" fmla="*/ 573 h 1515"/>
                <a:gd name="T62" fmla="*/ 455 w 643"/>
                <a:gd name="T63" fmla="*/ 459 h 1515"/>
                <a:gd name="T64" fmla="*/ 391 w 643"/>
                <a:gd name="T65" fmla="*/ 356 h 1515"/>
                <a:gd name="T66" fmla="*/ 309 w 643"/>
                <a:gd name="T67" fmla="*/ 266 h 1515"/>
                <a:gd name="T68" fmla="*/ 212 w 643"/>
                <a:gd name="T69" fmla="*/ 190 h 1515"/>
                <a:gd name="T70" fmla="*/ 101 w 643"/>
                <a:gd name="T71" fmla="*/ 134 h 1515"/>
                <a:gd name="T72" fmla="*/ 27 w 643"/>
                <a:gd name="T73" fmla="*/ 108 h 1515"/>
                <a:gd name="T74" fmla="*/ 7 w 643"/>
                <a:gd name="T75" fmla="*/ 87 h 1515"/>
                <a:gd name="T76" fmla="*/ 0 w 643"/>
                <a:gd name="T77" fmla="*/ 58 h 1515"/>
                <a:gd name="T78" fmla="*/ 8 w 643"/>
                <a:gd name="T79" fmla="*/ 27 h 1515"/>
                <a:gd name="T80" fmla="*/ 29 w 643"/>
                <a:gd name="T81" fmla="*/ 7 h 1515"/>
                <a:gd name="T82" fmla="*/ 59 w 643"/>
                <a:gd name="T83" fmla="*/ 0 h 1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43" h="1515">
                  <a:moveTo>
                    <a:pt x="59" y="0"/>
                  </a:moveTo>
                  <a:lnTo>
                    <a:pt x="74" y="2"/>
                  </a:lnTo>
                  <a:lnTo>
                    <a:pt x="140" y="24"/>
                  </a:lnTo>
                  <a:lnTo>
                    <a:pt x="202" y="52"/>
                  </a:lnTo>
                  <a:lnTo>
                    <a:pt x="262" y="84"/>
                  </a:lnTo>
                  <a:lnTo>
                    <a:pt x="318" y="122"/>
                  </a:lnTo>
                  <a:lnTo>
                    <a:pt x="371" y="164"/>
                  </a:lnTo>
                  <a:lnTo>
                    <a:pt x="419" y="209"/>
                  </a:lnTo>
                  <a:lnTo>
                    <a:pt x="463" y="259"/>
                  </a:lnTo>
                  <a:lnTo>
                    <a:pt x="503" y="313"/>
                  </a:lnTo>
                  <a:lnTo>
                    <a:pt x="540" y="369"/>
                  </a:lnTo>
                  <a:lnTo>
                    <a:pt x="570" y="429"/>
                  </a:lnTo>
                  <a:lnTo>
                    <a:pt x="596" y="490"/>
                  </a:lnTo>
                  <a:lnTo>
                    <a:pt x="616" y="555"/>
                  </a:lnTo>
                  <a:lnTo>
                    <a:pt x="631" y="620"/>
                  </a:lnTo>
                  <a:lnTo>
                    <a:pt x="640" y="688"/>
                  </a:lnTo>
                  <a:lnTo>
                    <a:pt x="643" y="757"/>
                  </a:lnTo>
                  <a:lnTo>
                    <a:pt x="640" y="827"/>
                  </a:lnTo>
                  <a:lnTo>
                    <a:pt x="631" y="894"/>
                  </a:lnTo>
                  <a:lnTo>
                    <a:pt x="616" y="960"/>
                  </a:lnTo>
                  <a:lnTo>
                    <a:pt x="596" y="1024"/>
                  </a:lnTo>
                  <a:lnTo>
                    <a:pt x="570" y="1087"/>
                  </a:lnTo>
                  <a:lnTo>
                    <a:pt x="540" y="1146"/>
                  </a:lnTo>
                  <a:lnTo>
                    <a:pt x="503" y="1202"/>
                  </a:lnTo>
                  <a:lnTo>
                    <a:pt x="463" y="1255"/>
                  </a:lnTo>
                  <a:lnTo>
                    <a:pt x="419" y="1305"/>
                  </a:lnTo>
                  <a:lnTo>
                    <a:pt x="371" y="1351"/>
                  </a:lnTo>
                  <a:lnTo>
                    <a:pt x="318" y="1393"/>
                  </a:lnTo>
                  <a:lnTo>
                    <a:pt x="262" y="1430"/>
                  </a:lnTo>
                  <a:lnTo>
                    <a:pt x="202" y="1463"/>
                  </a:lnTo>
                  <a:lnTo>
                    <a:pt x="140" y="1490"/>
                  </a:lnTo>
                  <a:lnTo>
                    <a:pt x="74" y="1512"/>
                  </a:lnTo>
                  <a:lnTo>
                    <a:pt x="66" y="1515"/>
                  </a:lnTo>
                  <a:lnTo>
                    <a:pt x="58" y="1515"/>
                  </a:lnTo>
                  <a:lnTo>
                    <a:pt x="43" y="1512"/>
                  </a:lnTo>
                  <a:lnTo>
                    <a:pt x="29" y="1507"/>
                  </a:lnTo>
                  <a:lnTo>
                    <a:pt x="18" y="1499"/>
                  </a:lnTo>
                  <a:lnTo>
                    <a:pt x="8" y="1487"/>
                  </a:lnTo>
                  <a:lnTo>
                    <a:pt x="2" y="1473"/>
                  </a:lnTo>
                  <a:lnTo>
                    <a:pt x="0" y="1457"/>
                  </a:lnTo>
                  <a:lnTo>
                    <a:pt x="2" y="1442"/>
                  </a:lnTo>
                  <a:lnTo>
                    <a:pt x="7" y="1429"/>
                  </a:lnTo>
                  <a:lnTo>
                    <a:pt x="16" y="1416"/>
                  </a:lnTo>
                  <a:lnTo>
                    <a:pt x="27" y="1408"/>
                  </a:lnTo>
                  <a:lnTo>
                    <a:pt x="42" y="1401"/>
                  </a:lnTo>
                  <a:lnTo>
                    <a:pt x="101" y="1380"/>
                  </a:lnTo>
                  <a:lnTo>
                    <a:pt x="159" y="1355"/>
                  </a:lnTo>
                  <a:lnTo>
                    <a:pt x="212" y="1324"/>
                  </a:lnTo>
                  <a:lnTo>
                    <a:pt x="263" y="1289"/>
                  </a:lnTo>
                  <a:lnTo>
                    <a:pt x="309" y="1250"/>
                  </a:lnTo>
                  <a:lnTo>
                    <a:pt x="352" y="1206"/>
                  </a:lnTo>
                  <a:lnTo>
                    <a:pt x="391" y="1160"/>
                  </a:lnTo>
                  <a:lnTo>
                    <a:pt x="425" y="1109"/>
                  </a:lnTo>
                  <a:lnTo>
                    <a:pt x="455" y="1056"/>
                  </a:lnTo>
                  <a:lnTo>
                    <a:pt x="480" y="1000"/>
                  </a:lnTo>
                  <a:lnTo>
                    <a:pt x="500" y="942"/>
                  </a:lnTo>
                  <a:lnTo>
                    <a:pt x="514" y="882"/>
                  </a:lnTo>
                  <a:lnTo>
                    <a:pt x="524" y="821"/>
                  </a:lnTo>
                  <a:lnTo>
                    <a:pt x="526" y="757"/>
                  </a:lnTo>
                  <a:lnTo>
                    <a:pt x="524" y="695"/>
                  </a:lnTo>
                  <a:lnTo>
                    <a:pt x="514" y="633"/>
                  </a:lnTo>
                  <a:lnTo>
                    <a:pt x="500" y="573"/>
                  </a:lnTo>
                  <a:lnTo>
                    <a:pt x="480" y="515"/>
                  </a:lnTo>
                  <a:lnTo>
                    <a:pt x="455" y="459"/>
                  </a:lnTo>
                  <a:lnTo>
                    <a:pt x="425" y="405"/>
                  </a:lnTo>
                  <a:lnTo>
                    <a:pt x="391" y="356"/>
                  </a:lnTo>
                  <a:lnTo>
                    <a:pt x="352" y="309"/>
                  </a:lnTo>
                  <a:lnTo>
                    <a:pt x="309" y="266"/>
                  </a:lnTo>
                  <a:lnTo>
                    <a:pt x="263" y="226"/>
                  </a:lnTo>
                  <a:lnTo>
                    <a:pt x="212" y="190"/>
                  </a:lnTo>
                  <a:lnTo>
                    <a:pt x="159" y="161"/>
                  </a:lnTo>
                  <a:lnTo>
                    <a:pt x="101" y="134"/>
                  </a:lnTo>
                  <a:lnTo>
                    <a:pt x="42" y="114"/>
                  </a:lnTo>
                  <a:lnTo>
                    <a:pt x="27" y="108"/>
                  </a:lnTo>
                  <a:lnTo>
                    <a:pt x="16" y="98"/>
                  </a:lnTo>
                  <a:lnTo>
                    <a:pt x="7" y="87"/>
                  </a:lnTo>
                  <a:lnTo>
                    <a:pt x="2" y="73"/>
                  </a:lnTo>
                  <a:lnTo>
                    <a:pt x="0" y="58"/>
                  </a:lnTo>
                  <a:lnTo>
                    <a:pt x="2" y="42"/>
                  </a:lnTo>
                  <a:lnTo>
                    <a:pt x="8" y="27"/>
                  </a:lnTo>
                  <a:lnTo>
                    <a:pt x="18" y="16"/>
                  </a:lnTo>
                  <a:lnTo>
                    <a:pt x="29" y="7"/>
                  </a:lnTo>
                  <a:lnTo>
                    <a:pt x="44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5383121" y="1979783"/>
            <a:ext cx="481013" cy="428625"/>
            <a:chOff x="5372100" y="1974851"/>
            <a:chExt cx="481013" cy="428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5" name="Freeform 53"/>
            <p:cNvSpPr>
              <a:spLocks noEditPoints="1"/>
            </p:cNvSpPr>
            <p:nvPr/>
          </p:nvSpPr>
          <p:spPr bwMode="auto">
            <a:xfrm>
              <a:off x="5372100" y="1974851"/>
              <a:ext cx="277813" cy="428625"/>
            </a:xfrm>
            <a:custGeom>
              <a:avLst/>
              <a:gdLst>
                <a:gd name="T0" fmla="*/ 1711 w 1924"/>
                <a:gd name="T1" fmla="*/ 130 h 2962"/>
                <a:gd name="T2" fmla="*/ 833 w 1924"/>
                <a:gd name="T3" fmla="*/ 867 h 2962"/>
                <a:gd name="T4" fmla="*/ 831 w 1924"/>
                <a:gd name="T5" fmla="*/ 1176 h 2962"/>
                <a:gd name="T6" fmla="*/ 815 w 1924"/>
                <a:gd name="T7" fmla="*/ 1205 h 2962"/>
                <a:gd name="T8" fmla="*/ 786 w 1924"/>
                <a:gd name="T9" fmla="*/ 1222 h 2962"/>
                <a:gd name="T10" fmla="*/ 753 w 1924"/>
                <a:gd name="T11" fmla="*/ 1222 h 2962"/>
                <a:gd name="T12" fmla="*/ 724 w 1924"/>
                <a:gd name="T13" fmla="*/ 1205 h 2962"/>
                <a:gd name="T14" fmla="*/ 708 w 1924"/>
                <a:gd name="T15" fmla="*/ 1176 h 2962"/>
                <a:gd name="T16" fmla="*/ 706 w 1924"/>
                <a:gd name="T17" fmla="*/ 902 h 2962"/>
                <a:gd name="T18" fmla="*/ 129 w 1924"/>
                <a:gd name="T19" fmla="*/ 1996 h 2962"/>
                <a:gd name="T20" fmla="*/ 706 w 1924"/>
                <a:gd name="T21" fmla="*/ 1739 h 2962"/>
                <a:gd name="T22" fmla="*/ 714 w 1924"/>
                <a:gd name="T23" fmla="*/ 1706 h 2962"/>
                <a:gd name="T24" fmla="*/ 737 w 1924"/>
                <a:gd name="T25" fmla="*/ 1684 h 2962"/>
                <a:gd name="T26" fmla="*/ 769 w 1924"/>
                <a:gd name="T27" fmla="*/ 1674 h 2962"/>
                <a:gd name="T28" fmla="*/ 802 w 1924"/>
                <a:gd name="T29" fmla="*/ 1684 h 2962"/>
                <a:gd name="T30" fmla="*/ 824 w 1924"/>
                <a:gd name="T31" fmla="*/ 1706 h 2962"/>
                <a:gd name="T32" fmla="*/ 833 w 1924"/>
                <a:gd name="T33" fmla="*/ 1739 h 2962"/>
                <a:gd name="T34" fmla="*/ 1694 w 1924"/>
                <a:gd name="T35" fmla="*/ 2826 h 2962"/>
                <a:gd name="T36" fmla="*/ 1726 w 1924"/>
                <a:gd name="T37" fmla="*/ 2834 h 2962"/>
                <a:gd name="T38" fmla="*/ 1750 w 1924"/>
                <a:gd name="T39" fmla="*/ 2828 h 2962"/>
                <a:gd name="T40" fmla="*/ 1774 w 1924"/>
                <a:gd name="T41" fmla="*/ 2812 h 2962"/>
                <a:gd name="T42" fmla="*/ 1792 w 1924"/>
                <a:gd name="T43" fmla="*/ 2779 h 2962"/>
                <a:gd name="T44" fmla="*/ 1795 w 1924"/>
                <a:gd name="T45" fmla="*/ 203 h 2962"/>
                <a:gd name="T46" fmla="*/ 1785 w 1924"/>
                <a:gd name="T47" fmla="*/ 165 h 2962"/>
                <a:gd name="T48" fmla="*/ 1758 w 1924"/>
                <a:gd name="T49" fmla="*/ 138 h 2962"/>
                <a:gd name="T50" fmla="*/ 1739 w 1924"/>
                <a:gd name="T51" fmla="*/ 130 h 2962"/>
                <a:gd name="T52" fmla="*/ 1722 w 1924"/>
                <a:gd name="T53" fmla="*/ 0 h 2962"/>
                <a:gd name="T54" fmla="*/ 1789 w 1924"/>
                <a:gd name="T55" fmla="*/ 11 h 2962"/>
                <a:gd name="T56" fmla="*/ 1847 w 1924"/>
                <a:gd name="T57" fmla="*/ 43 h 2962"/>
                <a:gd name="T58" fmla="*/ 1888 w 1924"/>
                <a:gd name="T59" fmla="*/ 87 h 2962"/>
                <a:gd name="T60" fmla="*/ 1915 w 1924"/>
                <a:gd name="T61" fmla="*/ 142 h 2962"/>
                <a:gd name="T62" fmla="*/ 1924 w 1924"/>
                <a:gd name="T63" fmla="*/ 203 h 2962"/>
                <a:gd name="T64" fmla="*/ 1921 w 1924"/>
                <a:gd name="T65" fmla="*/ 2791 h 2962"/>
                <a:gd name="T66" fmla="*/ 1903 w 1924"/>
                <a:gd name="T67" fmla="*/ 2849 h 2962"/>
                <a:gd name="T68" fmla="*/ 1870 w 1924"/>
                <a:gd name="T69" fmla="*/ 2899 h 2962"/>
                <a:gd name="T70" fmla="*/ 1821 w 1924"/>
                <a:gd name="T71" fmla="*/ 2936 h 2962"/>
                <a:gd name="T72" fmla="*/ 1757 w 1924"/>
                <a:gd name="T73" fmla="*/ 2959 h 2962"/>
                <a:gd name="T74" fmla="*/ 1698 w 1924"/>
                <a:gd name="T75" fmla="*/ 2960 h 2962"/>
                <a:gd name="T76" fmla="*/ 1647 w 1924"/>
                <a:gd name="T77" fmla="*/ 2946 h 2962"/>
                <a:gd name="T78" fmla="*/ 1618 w 1924"/>
                <a:gd name="T79" fmla="*/ 2930 h 2962"/>
                <a:gd name="T80" fmla="*/ 745 w 1924"/>
                <a:gd name="T81" fmla="*/ 2125 h 2962"/>
                <a:gd name="T82" fmla="*/ 48 w 1924"/>
                <a:gd name="T83" fmla="*/ 2123 h 2962"/>
                <a:gd name="T84" fmla="*/ 18 w 1924"/>
                <a:gd name="T85" fmla="*/ 2107 h 2962"/>
                <a:gd name="T86" fmla="*/ 2 w 1924"/>
                <a:gd name="T87" fmla="*/ 2078 h 2962"/>
                <a:gd name="T88" fmla="*/ 0 w 1924"/>
                <a:gd name="T89" fmla="*/ 837 h 2962"/>
                <a:gd name="T90" fmla="*/ 9 w 1924"/>
                <a:gd name="T91" fmla="*/ 805 h 2962"/>
                <a:gd name="T92" fmla="*/ 32 w 1924"/>
                <a:gd name="T93" fmla="*/ 782 h 2962"/>
                <a:gd name="T94" fmla="*/ 64 w 1924"/>
                <a:gd name="T95" fmla="*/ 773 h 2962"/>
                <a:gd name="T96" fmla="*/ 1615 w 1924"/>
                <a:gd name="T97" fmla="*/ 34 h 2962"/>
                <a:gd name="T98" fmla="*/ 1623 w 1924"/>
                <a:gd name="T99" fmla="*/ 29 h 2962"/>
                <a:gd name="T100" fmla="*/ 1688 w 1924"/>
                <a:gd name="T101" fmla="*/ 3 h 2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24" h="2962">
                  <a:moveTo>
                    <a:pt x="1726" y="129"/>
                  </a:moveTo>
                  <a:lnTo>
                    <a:pt x="1711" y="130"/>
                  </a:lnTo>
                  <a:lnTo>
                    <a:pt x="1693" y="137"/>
                  </a:lnTo>
                  <a:lnTo>
                    <a:pt x="833" y="867"/>
                  </a:lnTo>
                  <a:lnTo>
                    <a:pt x="833" y="1159"/>
                  </a:lnTo>
                  <a:lnTo>
                    <a:pt x="831" y="1176"/>
                  </a:lnTo>
                  <a:lnTo>
                    <a:pt x="824" y="1192"/>
                  </a:lnTo>
                  <a:lnTo>
                    <a:pt x="815" y="1205"/>
                  </a:lnTo>
                  <a:lnTo>
                    <a:pt x="802" y="1215"/>
                  </a:lnTo>
                  <a:lnTo>
                    <a:pt x="786" y="1222"/>
                  </a:lnTo>
                  <a:lnTo>
                    <a:pt x="769" y="1224"/>
                  </a:lnTo>
                  <a:lnTo>
                    <a:pt x="753" y="1222"/>
                  </a:lnTo>
                  <a:lnTo>
                    <a:pt x="737" y="1215"/>
                  </a:lnTo>
                  <a:lnTo>
                    <a:pt x="724" y="1205"/>
                  </a:lnTo>
                  <a:lnTo>
                    <a:pt x="714" y="1192"/>
                  </a:lnTo>
                  <a:lnTo>
                    <a:pt x="708" y="1176"/>
                  </a:lnTo>
                  <a:lnTo>
                    <a:pt x="706" y="1159"/>
                  </a:lnTo>
                  <a:lnTo>
                    <a:pt x="706" y="902"/>
                  </a:lnTo>
                  <a:lnTo>
                    <a:pt x="129" y="902"/>
                  </a:lnTo>
                  <a:lnTo>
                    <a:pt x="129" y="1996"/>
                  </a:lnTo>
                  <a:lnTo>
                    <a:pt x="706" y="1996"/>
                  </a:lnTo>
                  <a:lnTo>
                    <a:pt x="706" y="1739"/>
                  </a:lnTo>
                  <a:lnTo>
                    <a:pt x="708" y="1721"/>
                  </a:lnTo>
                  <a:lnTo>
                    <a:pt x="714" y="1706"/>
                  </a:lnTo>
                  <a:lnTo>
                    <a:pt x="724" y="1693"/>
                  </a:lnTo>
                  <a:lnTo>
                    <a:pt x="737" y="1684"/>
                  </a:lnTo>
                  <a:lnTo>
                    <a:pt x="753" y="1676"/>
                  </a:lnTo>
                  <a:lnTo>
                    <a:pt x="769" y="1674"/>
                  </a:lnTo>
                  <a:lnTo>
                    <a:pt x="786" y="1676"/>
                  </a:lnTo>
                  <a:lnTo>
                    <a:pt x="802" y="1684"/>
                  </a:lnTo>
                  <a:lnTo>
                    <a:pt x="815" y="1693"/>
                  </a:lnTo>
                  <a:lnTo>
                    <a:pt x="824" y="1706"/>
                  </a:lnTo>
                  <a:lnTo>
                    <a:pt x="831" y="1721"/>
                  </a:lnTo>
                  <a:lnTo>
                    <a:pt x="833" y="1739"/>
                  </a:lnTo>
                  <a:lnTo>
                    <a:pt x="833" y="2032"/>
                  </a:lnTo>
                  <a:lnTo>
                    <a:pt x="1694" y="2826"/>
                  </a:lnTo>
                  <a:lnTo>
                    <a:pt x="1711" y="2832"/>
                  </a:lnTo>
                  <a:lnTo>
                    <a:pt x="1726" y="2834"/>
                  </a:lnTo>
                  <a:lnTo>
                    <a:pt x="1739" y="2832"/>
                  </a:lnTo>
                  <a:lnTo>
                    <a:pt x="1750" y="2828"/>
                  </a:lnTo>
                  <a:lnTo>
                    <a:pt x="1758" y="2825"/>
                  </a:lnTo>
                  <a:lnTo>
                    <a:pt x="1774" y="2812"/>
                  </a:lnTo>
                  <a:lnTo>
                    <a:pt x="1785" y="2797"/>
                  </a:lnTo>
                  <a:lnTo>
                    <a:pt x="1792" y="2779"/>
                  </a:lnTo>
                  <a:lnTo>
                    <a:pt x="1795" y="2759"/>
                  </a:lnTo>
                  <a:lnTo>
                    <a:pt x="1795" y="203"/>
                  </a:lnTo>
                  <a:lnTo>
                    <a:pt x="1792" y="184"/>
                  </a:lnTo>
                  <a:lnTo>
                    <a:pt x="1785" y="165"/>
                  </a:lnTo>
                  <a:lnTo>
                    <a:pt x="1774" y="150"/>
                  </a:lnTo>
                  <a:lnTo>
                    <a:pt x="1758" y="138"/>
                  </a:lnTo>
                  <a:lnTo>
                    <a:pt x="1750" y="135"/>
                  </a:lnTo>
                  <a:lnTo>
                    <a:pt x="1739" y="130"/>
                  </a:lnTo>
                  <a:lnTo>
                    <a:pt x="1726" y="129"/>
                  </a:lnTo>
                  <a:close/>
                  <a:moveTo>
                    <a:pt x="1722" y="0"/>
                  </a:moveTo>
                  <a:lnTo>
                    <a:pt x="1755" y="2"/>
                  </a:lnTo>
                  <a:lnTo>
                    <a:pt x="1789" y="11"/>
                  </a:lnTo>
                  <a:lnTo>
                    <a:pt x="1821" y="26"/>
                  </a:lnTo>
                  <a:lnTo>
                    <a:pt x="1847" y="43"/>
                  </a:lnTo>
                  <a:lnTo>
                    <a:pt x="1870" y="64"/>
                  </a:lnTo>
                  <a:lnTo>
                    <a:pt x="1888" y="87"/>
                  </a:lnTo>
                  <a:lnTo>
                    <a:pt x="1903" y="114"/>
                  </a:lnTo>
                  <a:lnTo>
                    <a:pt x="1915" y="142"/>
                  </a:lnTo>
                  <a:lnTo>
                    <a:pt x="1921" y="172"/>
                  </a:lnTo>
                  <a:lnTo>
                    <a:pt x="1924" y="203"/>
                  </a:lnTo>
                  <a:lnTo>
                    <a:pt x="1924" y="2759"/>
                  </a:lnTo>
                  <a:lnTo>
                    <a:pt x="1921" y="2791"/>
                  </a:lnTo>
                  <a:lnTo>
                    <a:pt x="1915" y="2821"/>
                  </a:lnTo>
                  <a:lnTo>
                    <a:pt x="1903" y="2849"/>
                  </a:lnTo>
                  <a:lnTo>
                    <a:pt x="1888" y="2875"/>
                  </a:lnTo>
                  <a:lnTo>
                    <a:pt x="1870" y="2899"/>
                  </a:lnTo>
                  <a:lnTo>
                    <a:pt x="1847" y="2919"/>
                  </a:lnTo>
                  <a:lnTo>
                    <a:pt x="1821" y="2936"/>
                  </a:lnTo>
                  <a:lnTo>
                    <a:pt x="1790" y="2951"/>
                  </a:lnTo>
                  <a:lnTo>
                    <a:pt x="1757" y="2959"/>
                  </a:lnTo>
                  <a:lnTo>
                    <a:pt x="1725" y="2962"/>
                  </a:lnTo>
                  <a:lnTo>
                    <a:pt x="1698" y="2960"/>
                  </a:lnTo>
                  <a:lnTo>
                    <a:pt x="1673" y="2955"/>
                  </a:lnTo>
                  <a:lnTo>
                    <a:pt x="1647" y="2946"/>
                  </a:lnTo>
                  <a:lnTo>
                    <a:pt x="1623" y="2933"/>
                  </a:lnTo>
                  <a:lnTo>
                    <a:pt x="1618" y="2930"/>
                  </a:lnTo>
                  <a:lnTo>
                    <a:pt x="1613" y="2926"/>
                  </a:lnTo>
                  <a:lnTo>
                    <a:pt x="745" y="2125"/>
                  </a:lnTo>
                  <a:lnTo>
                    <a:pt x="64" y="2125"/>
                  </a:lnTo>
                  <a:lnTo>
                    <a:pt x="48" y="2123"/>
                  </a:lnTo>
                  <a:lnTo>
                    <a:pt x="33" y="2117"/>
                  </a:lnTo>
                  <a:lnTo>
                    <a:pt x="18" y="2107"/>
                  </a:lnTo>
                  <a:lnTo>
                    <a:pt x="8" y="2093"/>
                  </a:lnTo>
                  <a:lnTo>
                    <a:pt x="2" y="2078"/>
                  </a:lnTo>
                  <a:lnTo>
                    <a:pt x="0" y="2061"/>
                  </a:lnTo>
                  <a:lnTo>
                    <a:pt x="0" y="837"/>
                  </a:lnTo>
                  <a:lnTo>
                    <a:pt x="2" y="820"/>
                  </a:lnTo>
                  <a:lnTo>
                    <a:pt x="9" y="805"/>
                  </a:lnTo>
                  <a:lnTo>
                    <a:pt x="18" y="792"/>
                  </a:lnTo>
                  <a:lnTo>
                    <a:pt x="32" y="782"/>
                  </a:lnTo>
                  <a:lnTo>
                    <a:pt x="47" y="775"/>
                  </a:lnTo>
                  <a:lnTo>
                    <a:pt x="64" y="773"/>
                  </a:lnTo>
                  <a:lnTo>
                    <a:pt x="746" y="773"/>
                  </a:lnTo>
                  <a:lnTo>
                    <a:pt x="1615" y="34"/>
                  </a:lnTo>
                  <a:lnTo>
                    <a:pt x="1619" y="31"/>
                  </a:lnTo>
                  <a:lnTo>
                    <a:pt x="1623" y="29"/>
                  </a:lnTo>
                  <a:lnTo>
                    <a:pt x="1654" y="13"/>
                  </a:lnTo>
                  <a:lnTo>
                    <a:pt x="1688" y="3"/>
                  </a:lnTo>
                  <a:lnTo>
                    <a:pt x="17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54"/>
            <p:cNvSpPr>
              <a:spLocks/>
            </p:cNvSpPr>
            <p:nvPr/>
          </p:nvSpPr>
          <p:spPr bwMode="auto">
            <a:xfrm>
              <a:off x="5718175" y="2012951"/>
              <a:ext cx="134938" cy="342900"/>
            </a:xfrm>
            <a:custGeom>
              <a:avLst/>
              <a:gdLst>
                <a:gd name="T0" fmla="*/ 85 w 932"/>
                <a:gd name="T1" fmla="*/ 3 h 2382"/>
                <a:gd name="T2" fmla="*/ 239 w 932"/>
                <a:gd name="T3" fmla="*/ 67 h 2382"/>
                <a:gd name="T4" fmla="*/ 382 w 932"/>
                <a:gd name="T5" fmla="*/ 150 h 2382"/>
                <a:gd name="T6" fmla="*/ 510 w 932"/>
                <a:gd name="T7" fmla="*/ 250 h 2382"/>
                <a:gd name="T8" fmla="*/ 623 w 932"/>
                <a:gd name="T9" fmla="*/ 365 h 2382"/>
                <a:gd name="T10" fmla="*/ 721 w 932"/>
                <a:gd name="T11" fmla="*/ 493 h 2382"/>
                <a:gd name="T12" fmla="*/ 803 w 932"/>
                <a:gd name="T13" fmla="*/ 634 h 2382"/>
                <a:gd name="T14" fmla="*/ 865 w 932"/>
                <a:gd name="T15" fmla="*/ 783 h 2382"/>
                <a:gd name="T16" fmla="*/ 908 w 932"/>
                <a:gd name="T17" fmla="*/ 942 h 2382"/>
                <a:gd name="T18" fmla="*/ 929 w 932"/>
                <a:gd name="T19" fmla="*/ 1107 h 2382"/>
                <a:gd name="T20" fmla="*/ 929 w 932"/>
                <a:gd name="T21" fmla="*/ 1275 h 2382"/>
                <a:gd name="T22" fmla="*/ 908 w 932"/>
                <a:gd name="T23" fmla="*/ 1440 h 2382"/>
                <a:gd name="T24" fmla="*/ 865 w 932"/>
                <a:gd name="T25" fmla="*/ 1599 h 2382"/>
                <a:gd name="T26" fmla="*/ 803 w 932"/>
                <a:gd name="T27" fmla="*/ 1748 h 2382"/>
                <a:gd name="T28" fmla="*/ 722 w 932"/>
                <a:gd name="T29" fmla="*/ 1889 h 2382"/>
                <a:gd name="T30" fmla="*/ 624 w 932"/>
                <a:gd name="T31" fmla="*/ 2017 h 2382"/>
                <a:gd name="T32" fmla="*/ 510 w 932"/>
                <a:gd name="T33" fmla="*/ 2131 h 2382"/>
                <a:gd name="T34" fmla="*/ 383 w 932"/>
                <a:gd name="T35" fmla="*/ 2232 h 2382"/>
                <a:gd name="T36" fmla="*/ 240 w 932"/>
                <a:gd name="T37" fmla="*/ 2315 h 2382"/>
                <a:gd name="T38" fmla="*/ 86 w 932"/>
                <a:gd name="T39" fmla="*/ 2379 h 2382"/>
                <a:gd name="T40" fmla="*/ 50 w 932"/>
                <a:gd name="T41" fmla="*/ 2380 h 2382"/>
                <a:gd name="T42" fmla="*/ 23 w 932"/>
                <a:gd name="T43" fmla="*/ 2366 h 2382"/>
                <a:gd name="T44" fmla="*/ 5 w 932"/>
                <a:gd name="T45" fmla="*/ 2338 h 2382"/>
                <a:gd name="T46" fmla="*/ 2 w 932"/>
                <a:gd name="T47" fmla="*/ 2306 h 2382"/>
                <a:gd name="T48" fmla="*/ 16 w 932"/>
                <a:gd name="T49" fmla="*/ 2276 h 2382"/>
                <a:gd name="T50" fmla="*/ 45 w 932"/>
                <a:gd name="T51" fmla="*/ 2257 h 2382"/>
                <a:gd name="T52" fmla="*/ 191 w 932"/>
                <a:gd name="T53" fmla="*/ 2196 h 2382"/>
                <a:gd name="T54" fmla="*/ 323 w 932"/>
                <a:gd name="T55" fmla="*/ 2115 h 2382"/>
                <a:gd name="T56" fmla="*/ 444 w 932"/>
                <a:gd name="T57" fmla="*/ 2019 h 2382"/>
                <a:gd name="T58" fmla="*/ 549 w 932"/>
                <a:gd name="T59" fmla="*/ 1907 h 2382"/>
                <a:gd name="T60" fmla="*/ 638 w 932"/>
                <a:gd name="T61" fmla="*/ 1783 h 2382"/>
                <a:gd name="T62" fmla="*/ 708 w 932"/>
                <a:gd name="T63" fmla="*/ 1647 h 2382"/>
                <a:gd name="T64" fmla="*/ 761 w 932"/>
                <a:gd name="T65" fmla="*/ 1502 h 2382"/>
                <a:gd name="T66" fmla="*/ 794 w 932"/>
                <a:gd name="T67" fmla="*/ 1350 h 2382"/>
                <a:gd name="T68" fmla="*/ 804 w 932"/>
                <a:gd name="T69" fmla="*/ 1191 h 2382"/>
                <a:gd name="T70" fmla="*/ 794 w 932"/>
                <a:gd name="T71" fmla="*/ 1033 h 2382"/>
                <a:gd name="T72" fmla="*/ 761 w 932"/>
                <a:gd name="T73" fmla="*/ 880 h 2382"/>
                <a:gd name="T74" fmla="*/ 708 w 932"/>
                <a:gd name="T75" fmla="*/ 735 h 2382"/>
                <a:gd name="T76" fmla="*/ 637 w 932"/>
                <a:gd name="T77" fmla="*/ 599 h 2382"/>
                <a:gd name="T78" fmla="*/ 548 w 932"/>
                <a:gd name="T79" fmla="*/ 475 h 2382"/>
                <a:gd name="T80" fmla="*/ 443 w 932"/>
                <a:gd name="T81" fmla="*/ 363 h 2382"/>
                <a:gd name="T82" fmla="*/ 322 w 932"/>
                <a:gd name="T83" fmla="*/ 267 h 2382"/>
                <a:gd name="T84" fmla="*/ 189 w 932"/>
                <a:gd name="T85" fmla="*/ 187 h 2382"/>
                <a:gd name="T86" fmla="*/ 43 w 932"/>
                <a:gd name="T87" fmla="*/ 126 h 2382"/>
                <a:gd name="T88" fmla="*/ 15 w 932"/>
                <a:gd name="T89" fmla="*/ 106 h 2382"/>
                <a:gd name="T90" fmla="*/ 1 w 932"/>
                <a:gd name="T91" fmla="*/ 77 h 2382"/>
                <a:gd name="T92" fmla="*/ 3 w 932"/>
                <a:gd name="T93" fmla="*/ 44 h 2382"/>
                <a:gd name="T94" fmla="*/ 22 w 932"/>
                <a:gd name="T95" fmla="*/ 16 h 2382"/>
                <a:gd name="T96" fmla="*/ 51 w 932"/>
                <a:gd name="T97" fmla="*/ 1 h 2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32" h="2382">
                  <a:moveTo>
                    <a:pt x="67" y="0"/>
                  </a:moveTo>
                  <a:lnTo>
                    <a:pt x="85" y="3"/>
                  </a:lnTo>
                  <a:lnTo>
                    <a:pt x="163" y="33"/>
                  </a:lnTo>
                  <a:lnTo>
                    <a:pt x="239" y="67"/>
                  </a:lnTo>
                  <a:lnTo>
                    <a:pt x="311" y="107"/>
                  </a:lnTo>
                  <a:lnTo>
                    <a:pt x="382" y="150"/>
                  </a:lnTo>
                  <a:lnTo>
                    <a:pt x="447" y="198"/>
                  </a:lnTo>
                  <a:lnTo>
                    <a:pt x="510" y="250"/>
                  </a:lnTo>
                  <a:lnTo>
                    <a:pt x="568" y="306"/>
                  </a:lnTo>
                  <a:lnTo>
                    <a:pt x="623" y="365"/>
                  </a:lnTo>
                  <a:lnTo>
                    <a:pt x="674" y="428"/>
                  </a:lnTo>
                  <a:lnTo>
                    <a:pt x="721" y="493"/>
                  </a:lnTo>
                  <a:lnTo>
                    <a:pt x="764" y="562"/>
                  </a:lnTo>
                  <a:lnTo>
                    <a:pt x="803" y="634"/>
                  </a:lnTo>
                  <a:lnTo>
                    <a:pt x="837" y="707"/>
                  </a:lnTo>
                  <a:lnTo>
                    <a:pt x="865" y="783"/>
                  </a:lnTo>
                  <a:lnTo>
                    <a:pt x="889" y="862"/>
                  </a:lnTo>
                  <a:lnTo>
                    <a:pt x="908" y="942"/>
                  </a:lnTo>
                  <a:lnTo>
                    <a:pt x="921" y="1024"/>
                  </a:lnTo>
                  <a:lnTo>
                    <a:pt x="929" y="1107"/>
                  </a:lnTo>
                  <a:lnTo>
                    <a:pt x="932" y="1191"/>
                  </a:lnTo>
                  <a:lnTo>
                    <a:pt x="929" y="1275"/>
                  </a:lnTo>
                  <a:lnTo>
                    <a:pt x="921" y="1359"/>
                  </a:lnTo>
                  <a:lnTo>
                    <a:pt x="908" y="1440"/>
                  </a:lnTo>
                  <a:lnTo>
                    <a:pt x="889" y="1520"/>
                  </a:lnTo>
                  <a:lnTo>
                    <a:pt x="865" y="1599"/>
                  </a:lnTo>
                  <a:lnTo>
                    <a:pt x="837" y="1674"/>
                  </a:lnTo>
                  <a:lnTo>
                    <a:pt x="803" y="1748"/>
                  </a:lnTo>
                  <a:lnTo>
                    <a:pt x="765" y="1820"/>
                  </a:lnTo>
                  <a:lnTo>
                    <a:pt x="722" y="1889"/>
                  </a:lnTo>
                  <a:lnTo>
                    <a:pt x="675" y="1954"/>
                  </a:lnTo>
                  <a:lnTo>
                    <a:pt x="624" y="2017"/>
                  </a:lnTo>
                  <a:lnTo>
                    <a:pt x="569" y="2076"/>
                  </a:lnTo>
                  <a:lnTo>
                    <a:pt x="510" y="2131"/>
                  </a:lnTo>
                  <a:lnTo>
                    <a:pt x="448" y="2184"/>
                  </a:lnTo>
                  <a:lnTo>
                    <a:pt x="383" y="2232"/>
                  </a:lnTo>
                  <a:lnTo>
                    <a:pt x="313" y="2275"/>
                  </a:lnTo>
                  <a:lnTo>
                    <a:pt x="240" y="2315"/>
                  </a:lnTo>
                  <a:lnTo>
                    <a:pt x="164" y="2350"/>
                  </a:lnTo>
                  <a:lnTo>
                    <a:pt x="86" y="2379"/>
                  </a:lnTo>
                  <a:lnTo>
                    <a:pt x="65" y="2382"/>
                  </a:lnTo>
                  <a:lnTo>
                    <a:pt x="50" y="2380"/>
                  </a:lnTo>
                  <a:lnTo>
                    <a:pt x="35" y="2375"/>
                  </a:lnTo>
                  <a:lnTo>
                    <a:pt x="23" y="2366"/>
                  </a:lnTo>
                  <a:lnTo>
                    <a:pt x="12" y="2354"/>
                  </a:lnTo>
                  <a:lnTo>
                    <a:pt x="5" y="2338"/>
                  </a:lnTo>
                  <a:lnTo>
                    <a:pt x="1" y="2322"/>
                  </a:lnTo>
                  <a:lnTo>
                    <a:pt x="2" y="2306"/>
                  </a:lnTo>
                  <a:lnTo>
                    <a:pt x="8" y="2289"/>
                  </a:lnTo>
                  <a:lnTo>
                    <a:pt x="16" y="2276"/>
                  </a:lnTo>
                  <a:lnTo>
                    <a:pt x="30" y="2265"/>
                  </a:lnTo>
                  <a:lnTo>
                    <a:pt x="45" y="2257"/>
                  </a:lnTo>
                  <a:lnTo>
                    <a:pt x="119" y="2229"/>
                  </a:lnTo>
                  <a:lnTo>
                    <a:pt x="191" y="2196"/>
                  </a:lnTo>
                  <a:lnTo>
                    <a:pt x="259" y="2158"/>
                  </a:lnTo>
                  <a:lnTo>
                    <a:pt x="323" y="2115"/>
                  </a:lnTo>
                  <a:lnTo>
                    <a:pt x="386" y="2069"/>
                  </a:lnTo>
                  <a:lnTo>
                    <a:pt x="444" y="2019"/>
                  </a:lnTo>
                  <a:lnTo>
                    <a:pt x="498" y="1964"/>
                  </a:lnTo>
                  <a:lnTo>
                    <a:pt x="549" y="1907"/>
                  </a:lnTo>
                  <a:lnTo>
                    <a:pt x="595" y="1847"/>
                  </a:lnTo>
                  <a:lnTo>
                    <a:pt x="638" y="1783"/>
                  </a:lnTo>
                  <a:lnTo>
                    <a:pt x="675" y="1716"/>
                  </a:lnTo>
                  <a:lnTo>
                    <a:pt x="708" y="1647"/>
                  </a:lnTo>
                  <a:lnTo>
                    <a:pt x="737" y="1575"/>
                  </a:lnTo>
                  <a:lnTo>
                    <a:pt x="761" y="1502"/>
                  </a:lnTo>
                  <a:lnTo>
                    <a:pt x="779" y="1427"/>
                  </a:lnTo>
                  <a:lnTo>
                    <a:pt x="794" y="1350"/>
                  </a:lnTo>
                  <a:lnTo>
                    <a:pt x="802" y="1271"/>
                  </a:lnTo>
                  <a:lnTo>
                    <a:pt x="804" y="1191"/>
                  </a:lnTo>
                  <a:lnTo>
                    <a:pt x="802" y="1111"/>
                  </a:lnTo>
                  <a:lnTo>
                    <a:pt x="794" y="1033"/>
                  </a:lnTo>
                  <a:lnTo>
                    <a:pt x="779" y="955"/>
                  </a:lnTo>
                  <a:lnTo>
                    <a:pt x="761" y="880"/>
                  </a:lnTo>
                  <a:lnTo>
                    <a:pt x="737" y="807"/>
                  </a:lnTo>
                  <a:lnTo>
                    <a:pt x="708" y="735"/>
                  </a:lnTo>
                  <a:lnTo>
                    <a:pt x="674" y="665"/>
                  </a:lnTo>
                  <a:lnTo>
                    <a:pt x="637" y="599"/>
                  </a:lnTo>
                  <a:lnTo>
                    <a:pt x="595" y="535"/>
                  </a:lnTo>
                  <a:lnTo>
                    <a:pt x="548" y="475"/>
                  </a:lnTo>
                  <a:lnTo>
                    <a:pt x="497" y="417"/>
                  </a:lnTo>
                  <a:lnTo>
                    <a:pt x="443" y="363"/>
                  </a:lnTo>
                  <a:lnTo>
                    <a:pt x="385" y="313"/>
                  </a:lnTo>
                  <a:lnTo>
                    <a:pt x="322" y="267"/>
                  </a:lnTo>
                  <a:lnTo>
                    <a:pt x="257" y="225"/>
                  </a:lnTo>
                  <a:lnTo>
                    <a:pt x="189" y="187"/>
                  </a:lnTo>
                  <a:lnTo>
                    <a:pt x="117" y="153"/>
                  </a:lnTo>
                  <a:lnTo>
                    <a:pt x="43" y="126"/>
                  </a:lnTo>
                  <a:lnTo>
                    <a:pt x="28" y="117"/>
                  </a:lnTo>
                  <a:lnTo>
                    <a:pt x="15" y="106"/>
                  </a:lnTo>
                  <a:lnTo>
                    <a:pt x="6" y="93"/>
                  </a:lnTo>
                  <a:lnTo>
                    <a:pt x="1" y="77"/>
                  </a:lnTo>
                  <a:lnTo>
                    <a:pt x="0" y="61"/>
                  </a:lnTo>
                  <a:lnTo>
                    <a:pt x="3" y="44"/>
                  </a:lnTo>
                  <a:lnTo>
                    <a:pt x="10" y="28"/>
                  </a:lnTo>
                  <a:lnTo>
                    <a:pt x="22" y="16"/>
                  </a:lnTo>
                  <a:lnTo>
                    <a:pt x="36" y="7"/>
                  </a:lnTo>
                  <a:lnTo>
                    <a:pt x="51" y="1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55"/>
            <p:cNvSpPr>
              <a:spLocks/>
            </p:cNvSpPr>
            <p:nvPr/>
          </p:nvSpPr>
          <p:spPr bwMode="auto">
            <a:xfrm>
              <a:off x="5667375" y="2063751"/>
              <a:ext cx="103188" cy="241300"/>
            </a:xfrm>
            <a:custGeom>
              <a:avLst/>
              <a:gdLst>
                <a:gd name="T0" fmla="*/ 83 w 708"/>
                <a:gd name="T1" fmla="*/ 2 h 1674"/>
                <a:gd name="T2" fmla="*/ 215 w 708"/>
                <a:gd name="T3" fmla="*/ 53 h 1674"/>
                <a:gd name="T4" fmla="*/ 336 w 708"/>
                <a:gd name="T5" fmla="*/ 124 h 1674"/>
                <a:gd name="T6" fmla="*/ 442 w 708"/>
                <a:gd name="T7" fmla="*/ 212 h 1674"/>
                <a:gd name="T8" fmla="*/ 533 w 708"/>
                <a:gd name="T9" fmla="*/ 315 h 1674"/>
                <a:gd name="T10" fmla="*/ 607 w 708"/>
                <a:gd name="T11" fmla="*/ 432 h 1674"/>
                <a:gd name="T12" fmla="*/ 662 w 708"/>
                <a:gd name="T13" fmla="*/ 559 h 1674"/>
                <a:gd name="T14" fmla="*/ 696 w 708"/>
                <a:gd name="T15" fmla="*/ 695 h 1674"/>
                <a:gd name="T16" fmla="*/ 708 w 708"/>
                <a:gd name="T17" fmla="*/ 837 h 1674"/>
                <a:gd name="T18" fmla="*/ 696 w 708"/>
                <a:gd name="T19" fmla="*/ 978 h 1674"/>
                <a:gd name="T20" fmla="*/ 662 w 708"/>
                <a:gd name="T21" fmla="*/ 1115 h 1674"/>
                <a:gd name="T22" fmla="*/ 607 w 708"/>
                <a:gd name="T23" fmla="*/ 1242 h 1674"/>
                <a:gd name="T24" fmla="*/ 533 w 708"/>
                <a:gd name="T25" fmla="*/ 1358 h 1674"/>
                <a:gd name="T26" fmla="*/ 442 w 708"/>
                <a:gd name="T27" fmla="*/ 1462 h 1674"/>
                <a:gd name="T28" fmla="*/ 336 w 708"/>
                <a:gd name="T29" fmla="*/ 1550 h 1674"/>
                <a:gd name="T30" fmla="*/ 215 w 708"/>
                <a:gd name="T31" fmla="*/ 1621 h 1674"/>
                <a:gd name="T32" fmla="*/ 83 w 708"/>
                <a:gd name="T33" fmla="*/ 1672 h 1674"/>
                <a:gd name="T34" fmla="*/ 48 w 708"/>
                <a:gd name="T35" fmla="*/ 1672 h 1674"/>
                <a:gd name="T36" fmla="*/ 21 w 708"/>
                <a:gd name="T37" fmla="*/ 1657 h 1674"/>
                <a:gd name="T38" fmla="*/ 3 w 708"/>
                <a:gd name="T39" fmla="*/ 1628 h 1674"/>
                <a:gd name="T40" fmla="*/ 2 w 708"/>
                <a:gd name="T41" fmla="*/ 1594 h 1674"/>
                <a:gd name="T42" fmla="*/ 19 w 708"/>
                <a:gd name="T43" fmla="*/ 1565 h 1674"/>
                <a:gd name="T44" fmla="*/ 47 w 708"/>
                <a:gd name="T45" fmla="*/ 1548 h 1674"/>
                <a:gd name="T46" fmla="*/ 168 w 708"/>
                <a:gd name="T47" fmla="*/ 1501 h 1674"/>
                <a:gd name="T48" fmla="*/ 276 w 708"/>
                <a:gd name="T49" fmla="*/ 1435 h 1674"/>
                <a:gd name="T50" fmla="*/ 369 w 708"/>
                <a:gd name="T51" fmla="*/ 1352 h 1674"/>
                <a:gd name="T52" fmla="*/ 449 w 708"/>
                <a:gd name="T53" fmla="*/ 1256 h 1674"/>
                <a:gd name="T54" fmla="*/ 511 w 708"/>
                <a:gd name="T55" fmla="*/ 1146 h 1674"/>
                <a:gd name="T56" fmla="*/ 554 w 708"/>
                <a:gd name="T57" fmla="*/ 1027 h 1674"/>
                <a:gd name="T58" fmla="*/ 577 w 708"/>
                <a:gd name="T59" fmla="*/ 901 h 1674"/>
                <a:gd name="T60" fmla="*/ 577 w 708"/>
                <a:gd name="T61" fmla="*/ 772 h 1674"/>
                <a:gd name="T62" fmla="*/ 554 w 708"/>
                <a:gd name="T63" fmla="*/ 646 h 1674"/>
                <a:gd name="T64" fmla="*/ 511 w 708"/>
                <a:gd name="T65" fmla="*/ 528 h 1674"/>
                <a:gd name="T66" fmla="*/ 449 w 708"/>
                <a:gd name="T67" fmla="*/ 418 h 1674"/>
                <a:gd name="T68" fmla="*/ 369 w 708"/>
                <a:gd name="T69" fmla="*/ 322 h 1674"/>
                <a:gd name="T70" fmla="*/ 276 w 708"/>
                <a:gd name="T71" fmla="*/ 239 h 1674"/>
                <a:gd name="T72" fmla="*/ 168 w 708"/>
                <a:gd name="T73" fmla="*/ 173 h 1674"/>
                <a:gd name="T74" fmla="*/ 47 w 708"/>
                <a:gd name="T75" fmla="*/ 126 h 1674"/>
                <a:gd name="T76" fmla="*/ 19 w 708"/>
                <a:gd name="T77" fmla="*/ 109 h 1674"/>
                <a:gd name="T78" fmla="*/ 2 w 708"/>
                <a:gd name="T79" fmla="*/ 80 h 1674"/>
                <a:gd name="T80" fmla="*/ 3 w 708"/>
                <a:gd name="T81" fmla="*/ 46 h 1674"/>
                <a:gd name="T82" fmla="*/ 21 w 708"/>
                <a:gd name="T83" fmla="*/ 17 h 1674"/>
                <a:gd name="T84" fmla="*/ 49 w 708"/>
                <a:gd name="T85" fmla="*/ 2 h 1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08" h="1674">
                  <a:moveTo>
                    <a:pt x="66" y="0"/>
                  </a:moveTo>
                  <a:lnTo>
                    <a:pt x="83" y="2"/>
                  </a:lnTo>
                  <a:lnTo>
                    <a:pt x="150" y="26"/>
                  </a:lnTo>
                  <a:lnTo>
                    <a:pt x="215" y="53"/>
                  </a:lnTo>
                  <a:lnTo>
                    <a:pt x="277" y="86"/>
                  </a:lnTo>
                  <a:lnTo>
                    <a:pt x="336" y="124"/>
                  </a:lnTo>
                  <a:lnTo>
                    <a:pt x="391" y="166"/>
                  </a:lnTo>
                  <a:lnTo>
                    <a:pt x="442" y="212"/>
                  </a:lnTo>
                  <a:lnTo>
                    <a:pt x="490" y="262"/>
                  </a:lnTo>
                  <a:lnTo>
                    <a:pt x="533" y="315"/>
                  </a:lnTo>
                  <a:lnTo>
                    <a:pt x="572" y="372"/>
                  </a:lnTo>
                  <a:lnTo>
                    <a:pt x="607" y="432"/>
                  </a:lnTo>
                  <a:lnTo>
                    <a:pt x="637" y="495"/>
                  </a:lnTo>
                  <a:lnTo>
                    <a:pt x="662" y="559"/>
                  </a:lnTo>
                  <a:lnTo>
                    <a:pt x="682" y="626"/>
                  </a:lnTo>
                  <a:lnTo>
                    <a:pt x="696" y="695"/>
                  </a:lnTo>
                  <a:lnTo>
                    <a:pt x="705" y="765"/>
                  </a:lnTo>
                  <a:lnTo>
                    <a:pt x="708" y="837"/>
                  </a:lnTo>
                  <a:lnTo>
                    <a:pt x="705" y="909"/>
                  </a:lnTo>
                  <a:lnTo>
                    <a:pt x="696" y="978"/>
                  </a:lnTo>
                  <a:lnTo>
                    <a:pt x="682" y="1048"/>
                  </a:lnTo>
                  <a:lnTo>
                    <a:pt x="662" y="1115"/>
                  </a:lnTo>
                  <a:lnTo>
                    <a:pt x="637" y="1179"/>
                  </a:lnTo>
                  <a:lnTo>
                    <a:pt x="607" y="1242"/>
                  </a:lnTo>
                  <a:lnTo>
                    <a:pt x="572" y="1302"/>
                  </a:lnTo>
                  <a:lnTo>
                    <a:pt x="533" y="1358"/>
                  </a:lnTo>
                  <a:lnTo>
                    <a:pt x="490" y="1412"/>
                  </a:lnTo>
                  <a:lnTo>
                    <a:pt x="442" y="1462"/>
                  </a:lnTo>
                  <a:lnTo>
                    <a:pt x="391" y="1508"/>
                  </a:lnTo>
                  <a:lnTo>
                    <a:pt x="336" y="1550"/>
                  </a:lnTo>
                  <a:lnTo>
                    <a:pt x="277" y="1588"/>
                  </a:lnTo>
                  <a:lnTo>
                    <a:pt x="215" y="1621"/>
                  </a:lnTo>
                  <a:lnTo>
                    <a:pt x="150" y="1649"/>
                  </a:lnTo>
                  <a:lnTo>
                    <a:pt x="83" y="1672"/>
                  </a:lnTo>
                  <a:lnTo>
                    <a:pt x="64" y="1674"/>
                  </a:lnTo>
                  <a:lnTo>
                    <a:pt x="48" y="1672"/>
                  </a:lnTo>
                  <a:lnTo>
                    <a:pt x="33" y="1666"/>
                  </a:lnTo>
                  <a:lnTo>
                    <a:pt x="21" y="1657"/>
                  </a:lnTo>
                  <a:lnTo>
                    <a:pt x="10" y="1643"/>
                  </a:lnTo>
                  <a:lnTo>
                    <a:pt x="3" y="1628"/>
                  </a:lnTo>
                  <a:lnTo>
                    <a:pt x="0" y="1610"/>
                  </a:lnTo>
                  <a:lnTo>
                    <a:pt x="2" y="1594"/>
                  </a:lnTo>
                  <a:lnTo>
                    <a:pt x="8" y="1579"/>
                  </a:lnTo>
                  <a:lnTo>
                    <a:pt x="19" y="1565"/>
                  </a:lnTo>
                  <a:lnTo>
                    <a:pt x="32" y="1555"/>
                  </a:lnTo>
                  <a:lnTo>
                    <a:pt x="47" y="1548"/>
                  </a:lnTo>
                  <a:lnTo>
                    <a:pt x="108" y="1527"/>
                  </a:lnTo>
                  <a:lnTo>
                    <a:pt x="168" y="1501"/>
                  </a:lnTo>
                  <a:lnTo>
                    <a:pt x="223" y="1470"/>
                  </a:lnTo>
                  <a:lnTo>
                    <a:pt x="276" y="1435"/>
                  </a:lnTo>
                  <a:lnTo>
                    <a:pt x="325" y="1396"/>
                  </a:lnTo>
                  <a:lnTo>
                    <a:pt x="369" y="1352"/>
                  </a:lnTo>
                  <a:lnTo>
                    <a:pt x="411" y="1306"/>
                  </a:lnTo>
                  <a:lnTo>
                    <a:pt x="449" y="1256"/>
                  </a:lnTo>
                  <a:lnTo>
                    <a:pt x="483" y="1203"/>
                  </a:lnTo>
                  <a:lnTo>
                    <a:pt x="511" y="1146"/>
                  </a:lnTo>
                  <a:lnTo>
                    <a:pt x="535" y="1088"/>
                  </a:lnTo>
                  <a:lnTo>
                    <a:pt x="554" y="1027"/>
                  </a:lnTo>
                  <a:lnTo>
                    <a:pt x="568" y="966"/>
                  </a:lnTo>
                  <a:lnTo>
                    <a:pt x="577" y="901"/>
                  </a:lnTo>
                  <a:lnTo>
                    <a:pt x="580" y="837"/>
                  </a:lnTo>
                  <a:lnTo>
                    <a:pt x="577" y="772"/>
                  </a:lnTo>
                  <a:lnTo>
                    <a:pt x="568" y="708"/>
                  </a:lnTo>
                  <a:lnTo>
                    <a:pt x="554" y="646"/>
                  </a:lnTo>
                  <a:lnTo>
                    <a:pt x="535" y="586"/>
                  </a:lnTo>
                  <a:lnTo>
                    <a:pt x="511" y="528"/>
                  </a:lnTo>
                  <a:lnTo>
                    <a:pt x="483" y="471"/>
                  </a:lnTo>
                  <a:lnTo>
                    <a:pt x="449" y="418"/>
                  </a:lnTo>
                  <a:lnTo>
                    <a:pt x="411" y="368"/>
                  </a:lnTo>
                  <a:lnTo>
                    <a:pt x="369" y="322"/>
                  </a:lnTo>
                  <a:lnTo>
                    <a:pt x="325" y="278"/>
                  </a:lnTo>
                  <a:lnTo>
                    <a:pt x="276" y="239"/>
                  </a:lnTo>
                  <a:lnTo>
                    <a:pt x="223" y="204"/>
                  </a:lnTo>
                  <a:lnTo>
                    <a:pt x="168" y="173"/>
                  </a:lnTo>
                  <a:lnTo>
                    <a:pt x="108" y="146"/>
                  </a:lnTo>
                  <a:lnTo>
                    <a:pt x="47" y="126"/>
                  </a:lnTo>
                  <a:lnTo>
                    <a:pt x="32" y="119"/>
                  </a:lnTo>
                  <a:lnTo>
                    <a:pt x="19" y="109"/>
                  </a:lnTo>
                  <a:lnTo>
                    <a:pt x="8" y="95"/>
                  </a:lnTo>
                  <a:lnTo>
                    <a:pt x="2" y="80"/>
                  </a:lnTo>
                  <a:lnTo>
                    <a:pt x="0" y="63"/>
                  </a:lnTo>
                  <a:lnTo>
                    <a:pt x="3" y="46"/>
                  </a:lnTo>
                  <a:lnTo>
                    <a:pt x="10" y="31"/>
                  </a:lnTo>
                  <a:lnTo>
                    <a:pt x="21" y="17"/>
                  </a:lnTo>
                  <a:lnTo>
                    <a:pt x="34" y="8"/>
                  </a:lnTo>
                  <a:lnTo>
                    <a:pt x="49" y="2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4488108" y="1979783"/>
            <a:ext cx="400051" cy="428625"/>
            <a:chOff x="4441825" y="1974851"/>
            <a:chExt cx="400051" cy="428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2" name="Freeform 60"/>
            <p:cNvSpPr>
              <a:spLocks noEditPoints="1"/>
            </p:cNvSpPr>
            <p:nvPr/>
          </p:nvSpPr>
          <p:spPr bwMode="auto">
            <a:xfrm>
              <a:off x="4441825" y="1974851"/>
              <a:ext cx="277813" cy="428625"/>
            </a:xfrm>
            <a:custGeom>
              <a:avLst/>
              <a:gdLst>
                <a:gd name="T0" fmla="*/ 1873 w 2107"/>
                <a:gd name="T1" fmla="*/ 143 h 3231"/>
                <a:gd name="T2" fmla="*/ 913 w 2107"/>
                <a:gd name="T3" fmla="*/ 946 h 3231"/>
                <a:gd name="T4" fmla="*/ 911 w 2107"/>
                <a:gd name="T5" fmla="*/ 1283 h 3231"/>
                <a:gd name="T6" fmla="*/ 893 w 2107"/>
                <a:gd name="T7" fmla="*/ 1314 h 3231"/>
                <a:gd name="T8" fmla="*/ 862 w 2107"/>
                <a:gd name="T9" fmla="*/ 1333 h 3231"/>
                <a:gd name="T10" fmla="*/ 825 w 2107"/>
                <a:gd name="T11" fmla="*/ 1333 h 3231"/>
                <a:gd name="T12" fmla="*/ 794 w 2107"/>
                <a:gd name="T13" fmla="*/ 1314 h 3231"/>
                <a:gd name="T14" fmla="*/ 775 w 2107"/>
                <a:gd name="T15" fmla="*/ 1283 h 3231"/>
                <a:gd name="T16" fmla="*/ 773 w 2107"/>
                <a:gd name="T17" fmla="*/ 984 h 3231"/>
                <a:gd name="T18" fmla="*/ 140 w 2107"/>
                <a:gd name="T19" fmla="*/ 2178 h 3231"/>
                <a:gd name="T20" fmla="*/ 773 w 2107"/>
                <a:gd name="T21" fmla="*/ 1897 h 3231"/>
                <a:gd name="T22" fmla="*/ 782 w 2107"/>
                <a:gd name="T23" fmla="*/ 1861 h 3231"/>
                <a:gd name="T24" fmla="*/ 808 w 2107"/>
                <a:gd name="T25" fmla="*/ 1836 h 3231"/>
                <a:gd name="T26" fmla="*/ 843 w 2107"/>
                <a:gd name="T27" fmla="*/ 1827 h 3231"/>
                <a:gd name="T28" fmla="*/ 878 w 2107"/>
                <a:gd name="T29" fmla="*/ 1836 h 3231"/>
                <a:gd name="T30" fmla="*/ 904 w 2107"/>
                <a:gd name="T31" fmla="*/ 1861 h 3231"/>
                <a:gd name="T32" fmla="*/ 913 w 2107"/>
                <a:gd name="T33" fmla="*/ 1897 h 3231"/>
                <a:gd name="T34" fmla="*/ 1856 w 2107"/>
                <a:gd name="T35" fmla="*/ 3082 h 3231"/>
                <a:gd name="T36" fmla="*/ 1891 w 2107"/>
                <a:gd name="T37" fmla="*/ 3091 h 3231"/>
                <a:gd name="T38" fmla="*/ 1918 w 2107"/>
                <a:gd name="T39" fmla="*/ 3084 h 3231"/>
                <a:gd name="T40" fmla="*/ 1940 w 2107"/>
                <a:gd name="T41" fmla="*/ 3070 h 3231"/>
                <a:gd name="T42" fmla="*/ 1960 w 2107"/>
                <a:gd name="T43" fmla="*/ 3044 h 3231"/>
                <a:gd name="T44" fmla="*/ 1966 w 2107"/>
                <a:gd name="T45" fmla="*/ 3010 h 3231"/>
                <a:gd name="T46" fmla="*/ 1965 w 2107"/>
                <a:gd name="T47" fmla="*/ 204 h 3231"/>
                <a:gd name="T48" fmla="*/ 1951 w 2107"/>
                <a:gd name="T49" fmla="*/ 173 h 3231"/>
                <a:gd name="T50" fmla="*/ 1926 w 2107"/>
                <a:gd name="T51" fmla="*/ 151 h 3231"/>
                <a:gd name="T52" fmla="*/ 1905 w 2107"/>
                <a:gd name="T53" fmla="*/ 143 h 3231"/>
                <a:gd name="T54" fmla="*/ 1902 w 2107"/>
                <a:gd name="T55" fmla="*/ 0 h 3231"/>
                <a:gd name="T56" fmla="*/ 1965 w 2107"/>
                <a:gd name="T57" fmla="*/ 14 h 3231"/>
                <a:gd name="T58" fmla="*/ 2024 w 2107"/>
                <a:gd name="T59" fmla="*/ 48 h 3231"/>
                <a:gd name="T60" fmla="*/ 2068 w 2107"/>
                <a:gd name="T61" fmla="*/ 96 h 3231"/>
                <a:gd name="T62" fmla="*/ 2098 w 2107"/>
                <a:gd name="T63" fmla="*/ 155 h 3231"/>
                <a:gd name="T64" fmla="*/ 2107 w 2107"/>
                <a:gd name="T65" fmla="*/ 223 h 3231"/>
                <a:gd name="T66" fmla="*/ 2105 w 2107"/>
                <a:gd name="T67" fmla="*/ 3044 h 3231"/>
                <a:gd name="T68" fmla="*/ 2085 w 2107"/>
                <a:gd name="T69" fmla="*/ 3108 h 3231"/>
                <a:gd name="T70" fmla="*/ 2048 w 2107"/>
                <a:gd name="T71" fmla="*/ 3161 h 3231"/>
                <a:gd name="T72" fmla="*/ 1995 w 2107"/>
                <a:gd name="T73" fmla="*/ 3203 h 3231"/>
                <a:gd name="T74" fmla="*/ 1943 w 2107"/>
                <a:gd name="T75" fmla="*/ 3224 h 3231"/>
                <a:gd name="T76" fmla="*/ 1889 w 2107"/>
                <a:gd name="T77" fmla="*/ 3231 h 3231"/>
                <a:gd name="T78" fmla="*/ 1833 w 2107"/>
                <a:gd name="T79" fmla="*/ 3223 h 3231"/>
                <a:gd name="T80" fmla="*/ 1778 w 2107"/>
                <a:gd name="T81" fmla="*/ 3200 h 3231"/>
                <a:gd name="T82" fmla="*/ 1767 w 2107"/>
                <a:gd name="T83" fmla="*/ 3192 h 3231"/>
                <a:gd name="T84" fmla="*/ 71 w 2107"/>
                <a:gd name="T85" fmla="*/ 2318 h 3231"/>
                <a:gd name="T86" fmla="*/ 35 w 2107"/>
                <a:gd name="T87" fmla="*/ 2309 h 3231"/>
                <a:gd name="T88" fmla="*/ 10 w 2107"/>
                <a:gd name="T89" fmla="*/ 2283 h 3231"/>
                <a:gd name="T90" fmla="*/ 0 w 2107"/>
                <a:gd name="T91" fmla="*/ 2247 h 3231"/>
                <a:gd name="T92" fmla="*/ 3 w 2107"/>
                <a:gd name="T93" fmla="*/ 895 h 3231"/>
                <a:gd name="T94" fmla="*/ 21 w 2107"/>
                <a:gd name="T95" fmla="*/ 863 h 3231"/>
                <a:gd name="T96" fmla="*/ 52 w 2107"/>
                <a:gd name="T97" fmla="*/ 845 h 3231"/>
                <a:gd name="T98" fmla="*/ 817 w 2107"/>
                <a:gd name="T99" fmla="*/ 843 h 3231"/>
                <a:gd name="T100" fmla="*/ 1773 w 2107"/>
                <a:gd name="T101" fmla="*/ 35 h 3231"/>
                <a:gd name="T102" fmla="*/ 1807 w 2107"/>
                <a:gd name="T103" fmla="*/ 16 h 3231"/>
                <a:gd name="T104" fmla="*/ 1870 w 2107"/>
                <a:gd name="T105" fmla="*/ 1 h 3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7" h="3231">
                  <a:moveTo>
                    <a:pt x="1890" y="141"/>
                  </a:moveTo>
                  <a:lnTo>
                    <a:pt x="1873" y="143"/>
                  </a:lnTo>
                  <a:lnTo>
                    <a:pt x="1855" y="150"/>
                  </a:lnTo>
                  <a:lnTo>
                    <a:pt x="913" y="946"/>
                  </a:lnTo>
                  <a:lnTo>
                    <a:pt x="913" y="1265"/>
                  </a:lnTo>
                  <a:lnTo>
                    <a:pt x="911" y="1283"/>
                  </a:lnTo>
                  <a:lnTo>
                    <a:pt x="904" y="1300"/>
                  </a:lnTo>
                  <a:lnTo>
                    <a:pt x="893" y="1314"/>
                  </a:lnTo>
                  <a:lnTo>
                    <a:pt x="878" y="1325"/>
                  </a:lnTo>
                  <a:lnTo>
                    <a:pt x="862" y="1333"/>
                  </a:lnTo>
                  <a:lnTo>
                    <a:pt x="843" y="1335"/>
                  </a:lnTo>
                  <a:lnTo>
                    <a:pt x="825" y="1333"/>
                  </a:lnTo>
                  <a:lnTo>
                    <a:pt x="808" y="1325"/>
                  </a:lnTo>
                  <a:lnTo>
                    <a:pt x="794" y="1314"/>
                  </a:lnTo>
                  <a:lnTo>
                    <a:pt x="782" y="1300"/>
                  </a:lnTo>
                  <a:lnTo>
                    <a:pt x="775" y="1283"/>
                  </a:lnTo>
                  <a:lnTo>
                    <a:pt x="773" y="1265"/>
                  </a:lnTo>
                  <a:lnTo>
                    <a:pt x="773" y="984"/>
                  </a:lnTo>
                  <a:lnTo>
                    <a:pt x="140" y="984"/>
                  </a:lnTo>
                  <a:lnTo>
                    <a:pt x="140" y="2178"/>
                  </a:lnTo>
                  <a:lnTo>
                    <a:pt x="773" y="2178"/>
                  </a:lnTo>
                  <a:lnTo>
                    <a:pt x="773" y="1897"/>
                  </a:lnTo>
                  <a:lnTo>
                    <a:pt x="775" y="1878"/>
                  </a:lnTo>
                  <a:lnTo>
                    <a:pt x="782" y="1861"/>
                  </a:lnTo>
                  <a:lnTo>
                    <a:pt x="794" y="1847"/>
                  </a:lnTo>
                  <a:lnTo>
                    <a:pt x="808" y="1836"/>
                  </a:lnTo>
                  <a:lnTo>
                    <a:pt x="825" y="1829"/>
                  </a:lnTo>
                  <a:lnTo>
                    <a:pt x="843" y="1827"/>
                  </a:lnTo>
                  <a:lnTo>
                    <a:pt x="862" y="1829"/>
                  </a:lnTo>
                  <a:lnTo>
                    <a:pt x="878" y="1836"/>
                  </a:lnTo>
                  <a:lnTo>
                    <a:pt x="893" y="1847"/>
                  </a:lnTo>
                  <a:lnTo>
                    <a:pt x="904" y="1861"/>
                  </a:lnTo>
                  <a:lnTo>
                    <a:pt x="911" y="1878"/>
                  </a:lnTo>
                  <a:lnTo>
                    <a:pt x="913" y="1897"/>
                  </a:lnTo>
                  <a:lnTo>
                    <a:pt x="913" y="2217"/>
                  </a:lnTo>
                  <a:lnTo>
                    <a:pt x="1856" y="3082"/>
                  </a:lnTo>
                  <a:lnTo>
                    <a:pt x="1874" y="3090"/>
                  </a:lnTo>
                  <a:lnTo>
                    <a:pt x="1891" y="3091"/>
                  </a:lnTo>
                  <a:lnTo>
                    <a:pt x="1905" y="3089"/>
                  </a:lnTo>
                  <a:lnTo>
                    <a:pt x="1918" y="3084"/>
                  </a:lnTo>
                  <a:lnTo>
                    <a:pt x="1926" y="3080"/>
                  </a:lnTo>
                  <a:lnTo>
                    <a:pt x="1940" y="3070"/>
                  </a:lnTo>
                  <a:lnTo>
                    <a:pt x="1951" y="3058"/>
                  </a:lnTo>
                  <a:lnTo>
                    <a:pt x="1960" y="3044"/>
                  </a:lnTo>
                  <a:lnTo>
                    <a:pt x="1965" y="3027"/>
                  </a:lnTo>
                  <a:lnTo>
                    <a:pt x="1966" y="3010"/>
                  </a:lnTo>
                  <a:lnTo>
                    <a:pt x="1966" y="223"/>
                  </a:lnTo>
                  <a:lnTo>
                    <a:pt x="1965" y="204"/>
                  </a:lnTo>
                  <a:lnTo>
                    <a:pt x="1960" y="188"/>
                  </a:lnTo>
                  <a:lnTo>
                    <a:pt x="1951" y="173"/>
                  </a:lnTo>
                  <a:lnTo>
                    <a:pt x="1940" y="161"/>
                  </a:lnTo>
                  <a:lnTo>
                    <a:pt x="1926" y="151"/>
                  </a:lnTo>
                  <a:lnTo>
                    <a:pt x="1918" y="147"/>
                  </a:lnTo>
                  <a:lnTo>
                    <a:pt x="1905" y="143"/>
                  </a:lnTo>
                  <a:lnTo>
                    <a:pt x="1890" y="141"/>
                  </a:lnTo>
                  <a:close/>
                  <a:moveTo>
                    <a:pt x="1902" y="0"/>
                  </a:moveTo>
                  <a:lnTo>
                    <a:pt x="1934" y="5"/>
                  </a:lnTo>
                  <a:lnTo>
                    <a:pt x="1965" y="14"/>
                  </a:lnTo>
                  <a:lnTo>
                    <a:pt x="1995" y="28"/>
                  </a:lnTo>
                  <a:lnTo>
                    <a:pt x="2024" y="48"/>
                  </a:lnTo>
                  <a:lnTo>
                    <a:pt x="2048" y="70"/>
                  </a:lnTo>
                  <a:lnTo>
                    <a:pt x="2068" y="96"/>
                  </a:lnTo>
                  <a:lnTo>
                    <a:pt x="2085" y="125"/>
                  </a:lnTo>
                  <a:lnTo>
                    <a:pt x="2098" y="155"/>
                  </a:lnTo>
                  <a:lnTo>
                    <a:pt x="2105" y="188"/>
                  </a:lnTo>
                  <a:lnTo>
                    <a:pt x="2107" y="223"/>
                  </a:lnTo>
                  <a:lnTo>
                    <a:pt x="2107" y="3010"/>
                  </a:lnTo>
                  <a:lnTo>
                    <a:pt x="2105" y="3044"/>
                  </a:lnTo>
                  <a:lnTo>
                    <a:pt x="2098" y="3076"/>
                  </a:lnTo>
                  <a:lnTo>
                    <a:pt x="2085" y="3108"/>
                  </a:lnTo>
                  <a:lnTo>
                    <a:pt x="2068" y="3136"/>
                  </a:lnTo>
                  <a:lnTo>
                    <a:pt x="2048" y="3161"/>
                  </a:lnTo>
                  <a:lnTo>
                    <a:pt x="2024" y="3185"/>
                  </a:lnTo>
                  <a:lnTo>
                    <a:pt x="1995" y="3203"/>
                  </a:lnTo>
                  <a:lnTo>
                    <a:pt x="1969" y="3215"/>
                  </a:lnTo>
                  <a:lnTo>
                    <a:pt x="1943" y="3224"/>
                  </a:lnTo>
                  <a:lnTo>
                    <a:pt x="1917" y="3229"/>
                  </a:lnTo>
                  <a:lnTo>
                    <a:pt x="1889" y="3231"/>
                  </a:lnTo>
                  <a:lnTo>
                    <a:pt x="1861" y="3229"/>
                  </a:lnTo>
                  <a:lnTo>
                    <a:pt x="1833" y="3223"/>
                  </a:lnTo>
                  <a:lnTo>
                    <a:pt x="1804" y="3214"/>
                  </a:lnTo>
                  <a:lnTo>
                    <a:pt x="1778" y="3200"/>
                  </a:lnTo>
                  <a:lnTo>
                    <a:pt x="1772" y="3196"/>
                  </a:lnTo>
                  <a:lnTo>
                    <a:pt x="1767" y="3192"/>
                  </a:lnTo>
                  <a:lnTo>
                    <a:pt x="816" y="2318"/>
                  </a:lnTo>
                  <a:lnTo>
                    <a:pt x="71" y="2318"/>
                  </a:lnTo>
                  <a:lnTo>
                    <a:pt x="53" y="2316"/>
                  </a:lnTo>
                  <a:lnTo>
                    <a:pt x="35" y="2309"/>
                  </a:lnTo>
                  <a:lnTo>
                    <a:pt x="21" y="2298"/>
                  </a:lnTo>
                  <a:lnTo>
                    <a:pt x="10" y="2283"/>
                  </a:lnTo>
                  <a:lnTo>
                    <a:pt x="3" y="2267"/>
                  </a:lnTo>
                  <a:lnTo>
                    <a:pt x="0" y="2247"/>
                  </a:lnTo>
                  <a:lnTo>
                    <a:pt x="0" y="914"/>
                  </a:lnTo>
                  <a:lnTo>
                    <a:pt x="3" y="895"/>
                  </a:lnTo>
                  <a:lnTo>
                    <a:pt x="10" y="878"/>
                  </a:lnTo>
                  <a:lnTo>
                    <a:pt x="21" y="863"/>
                  </a:lnTo>
                  <a:lnTo>
                    <a:pt x="35" y="852"/>
                  </a:lnTo>
                  <a:lnTo>
                    <a:pt x="52" y="845"/>
                  </a:lnTo>
                  <a:lnTo>
                    <a:pt x="71" y="843"/>
                  </a:lnTo>
                  <a:lnTo>
                    <a:pt x="817" y="843"/>
                  </a:lnTo>
                  <a:lnTo>
                    <a:pt x="1769" y="38"/>
                  </a:lnTo>
                  <a:lnTo>
                    <a:pt x="1773" y="35"/>
                  </a:lnTo>
                  <a:lnTo>
                    <a:pt x="1778" y="32"/>
                  </a:lnTo>
                  <a:lnTo>
                    <a:pt x="1807" y="16"/>
                  </a:lnTo>
                  <a:lnTo>
                    <a:pt x="1839" y="6"/>
                  </a:lnTo>
                  <a:lnTo>
                    <a:pt x="1870" y="1"/>
                  </a:lnTo>
                  <a:lnTo>
                    <a:pt x="19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61"/>
            <p:cNvSpPr>
              <a:spLocks/>
            </p:cNvSpPr>
            <p:nvPr/>
          </p:nvSpPr>
          <p:spPr bwMode="auto">
            <a:xfrm>
              <a:off x="4738688" y="2063751"/>
              <a:ext cx="103188" cy="241300"/>
            </a:xfrm>
            <a:custGeom>
              <a:avLst/>
              <a:gdLst>
                <a:gd name="T0" fmla="*/ 90 w 775"/>
                <a:gd name="T1" fmla="*/ 3 h 1827"/>
                <a:gd name="T2" fmla="*/ 228 w 775"/>
                <a:gd name="T3" fmla="*/ 55 h 1827"/>
                <a:gd name="T4" fmla="*/ 353 w 775"/>
                <a:gd name="T5" fmla="*/ 126 h 1827"/>
                <a:gd name="T6" fmla="*/ 465 w 775"/>
                <a:gd name="T7" fmla="*/ 214 h 1827"/>
                <a:gd name="T8" fmla="*/ 562 w 775"/>
                <a:gd name="T9" fmla="*/ 317 h 1827"/>
                <a:gd name="T10" fmla="*/ 643 w 775"/>
                <a:gd name="T11" fmla="*/ 433 h 1827"/>
                <a:gd name="T12" fmla="*/ 706 w 775"/>
                <a:gd name="T13" fmla="*/ 560 h 1827"/>
                <a:gd name="T14" fmla="*/ 749 w 775"/>
                <a:gd name="T15" fmla="*/ 697 h 1827"/>
                <a:gd name="T16" fmla="*/ 772 w 775"/>
                <a:gd name="T17" fmla="*/ 840 h 1827"/>
                <a:gd name="T18" fmla="*/ 772 w 775"/>
                <a:gd name="T19" fmla="*/ 987 h 1827"/>
                <a:gd name="T20" fmla="*/ 749 w 775"/>
                <a:gd name="T21" fmla="*/ 1131 h 1827"/>
                <a:gd name="T22" fmla="*/ 706 w 775"/>
                <a:gd name="T23" fmla="*/ 1267 h 1827"/>
                <a:gd name="T24" fmla="*/ 643 w 775"/>
                <a:gd name="T25" fmla="*/ 1394 h 1827"/>
                <a:gd name="T26" fmla="*/ 562 w 775"/>
                <a:gd name="T27" fmla="*/ 1511 h 1827"/>
                <a:gd name="T28" fmla="*/ 465 w 775"/>
                <a:gd name="T29" fmla="*/ 1614 h 1827"/>
                <a:gd name="T30" fmla="*/ 353 w 775"/>
                <a:gd name="T31" fmla="*/ 1702 h 1827"/>
                <a:gd name="T32" fmla="*/ 228 w 775"/>
                <a:gd name="T33" fmla="*/ 1772 h 1827"/>
                <a:gd name="T34" fmla="*/ 90 w 775"/>
                <a:gd name="T35" fmla="*/ 1824 h 1827"/>
                <a:gd name="T36" fmla="*/ 53 w 775"/>
                <a:gd name="T37" fmla="*/ 1824 h 1827"/>
                <a:gd name="T38" fmla="*/ 22 w 775"/>
                <a:gd name="T39" fmla="*/ 1807 h 1827"/>
                <a:gd name="T40" fmla="*/ 3 w 775"/>
                <a:gd name="T41" fmla="*/ 1776 h 1827"/>
                <a:gd name="T42" fmla="*/ 3 w 775"/>
                <a:gd name="T43" fmla="*/ 1739 h 1827"/>
                <a:gd name="T44" fmla="*/ 20 w 775"/>
                <a:gd name="T45" fmla="*/ 1708 h 1827"/>
                <a:gd name="T46" fmla="*/ 52 w 775"/>
                <a:gd name="T47" fmla="*/ 1689 h 1827"/>
                <a:gd name="T48" fmla="*/ 175 w 775"/>
                <a:gd name="T49" fmla="*/ 1642 h 1827"/>
                <a:gd name="T50" fmla="*/ 287 w 775"/>
                <a:gd name="T51" fmla="*/ 1576 h 1827"/>
                <a:gd name="T52" fmla="*/ 386 w 775"/>
                <a:gd name="T53" fmla="*/ 1494 h 1827"/>
                <a:gd name="T54" fmla="*/ 471 w 775"/>
                <a:gd name="T55" fmla="*/ 1398 h 1827"/>
                <a:gd name="T56" fmla="*/ 541 w 775"/>
                <a:gd name="T57" fmla="*/ 1290 h 1827"/>
                <a:gd name="T58" fmla="*/ 591 w 775"/>
                <a:gd name="T59" fmla="*/ 1172 h 1827"/>
                <a:gd name="T60" fmla="*/ 624 w 775"/>
                <a:gd name="T61" fmla="*/ 1046 h 1827"/>
                <a:gd name="T62" fmla="*/ 634 w 775"/>
                <a:gd name="T63" fmla="*/ 913 h 1827"/>
                <a:gd name="T64" fmla="*/ 624 w 775"/>
                <a:gd name="T65" fmla="*/ 782 h 1827"/>
                <a:gd name="T66" fmla="*/ 591 w 775"/>
                <a:gd name="T67" fmla="*/ 655 h 1827"/>
                <a:gd name="T68" fmla="*/ 541 w 775"/>
                <a:gd name="T69" fmla="*/ 537 h 1827"/>
                <a:gd name="T70" fmla="*/ 471 w 775"/>
                <a:gd name="T71" fmla="*/ 429 h 1827"/>
                <a:gd name="T72" fmla="*/ 386 w 775"/>
                <a:gd name="T73" fmla="*/ 333 h 1827"/>
                <a:gd name="T74" fmla="*/ 287 w 775"/>
                <a:gd name="T75" fmla="*/ 251 h 1827"/>
                <a:gd name="T76" fmla="*/ 175 w 775"/>
                <a:gd name="T77" fmla="*/ 185 h 1827"/>
                <a:gd name="T78" fmla="*/ 52 w 775"/>
                <a:gd name="T79" fmla="*/ 138 h 1827"/>
                <a:gd name="T80" fmla="*/ 20 w 775"/>
                <a:gd name="T81" fmla="*/ 120 h 1827"/>
                <a:gd name="T82" fmla="*/ 3 w 775"/>
                <a:gd name="T83" fmla="*/ 88 h 1827"/>
                <a:gd name="T84" fmla="*/ 3 w 775"/>
                <a:gd name="T85" fmla="*/ 51 h 1827"/>
                <a:gd name="T86" fmla="*/ 22 w 775"/>
                <a:gd name="T87" fmla="*/ 20 h 1827"/>
                <a:gd name="T88" fmla="*/ 54 w 775"/>
                <a:gd name="T89" fmla="*/ 2 h 1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75" h="1827">
                  <a:moveTo>
                    <a:pt x="72" y="0"/>
                  </a:moveTo>
                  <a:lnTo>
                    <a:pt x="90" y="3"/>
                  </a:lnTo>
                  <a:lnTo>
                    <a:pt x="160" y="27"/>
                  </a:lnTo>
                  <a:lnTo>
                    <a:pt x="228" y="55"/>
                  </a:lnTo>
                  <a:lnTo>
                    <a:pt x="291" y="88"/>
                  </a:lnTo>
                  <a:lnTo>
                    <a:pt x="353" y="126"/>
                  </a:lnTo>
                  <a:lnTo>
                    <a:pt x="411" y="168"/>
                  </a:lnTo>
                  <a:lnTo>
                    <a:pt x="465" y="214"/>
                  </a:lnTo>
                  <a:lnTo>
                    <a:pt x="516" y="263"/>
                  </a:lnTo>
                  <a:lnTo>
                    <a:pt x="562" y="317"/>
                  </a:lnTo>
                  <a:lnTo>
                    <a:pt x="605" y="373"/>
                  </a:lnTo>
                  <a:lnTo>
                    <a:pt x="643" y="433"/>
                  </a:lnTo>
                  <a:lnTo>
                    <a:pt x="676" y="496"/>
                  </a:lnTo>
                  <a:lnTo>
                    <a:pt x="706" y="560"/>
                  </a:lnTo>
                  <a:lnTo>
                    <a:pt x="730" y="628"/>
                  </a:lnTo>
                  <a:lnTo>
                    <a:pt x="749" y="697"/>
                  </a:lnTo>
                  <a:lnTo>
                    <a:pt x="763" y="768"/>
                  </a:lnTo>
                  <a:lnTo>
                    <a:pt x="772" y="840"/>
                  </a:lnTo>
                  <a:lnTo>
                    <a:pt x="775" y="913"/>
                  </a:lnTo>
                  <a:lnTo>
                    <a:pt x="772" y="987"/>
                  </a:lnTo>
                  <a:lnTo>
                    <a:pt x="763" y="1060"/>
                  </a:lnTo>
                  <a:lnTo>
                    <a:pt x="749" y="1131"/>
                  </a:lnTo>
                  <a:lnTo>
                    <a:pt x="730" y="1199"/>
                  </a:lnTo>
                  <a:lnTo>
                    <a:pt x="706" y="1267"/>
                  </a:lnTo>
                  <a:lnTo>
                    <a:pt x="676" y="1332"/>
                  </a:lnTo>
                  <a:lnTo>
                    <a:pt x="643" y="1394"/>
                  </a:lnTo>
                  <a:lnTo>
                    <a:pt x="605" y="1454"/>
                  </a:lnTo>
                  <a:lnTo>
                    <a:pt x="562" y="1511"/>
                  </a:lnTo>
                  <a:lnTo>
                    <a:pt x="516" y="1563"/>
                  </a:lnTo>
                  <a:lnTo>
                    <a:pt x="465" y="1614"/>
                  </a:lnTo>
                  <a:lnTo>
                    <a:pt x="411" y="1659"/>
                  </a:lnTo>
                  <a:lnTo>
                    <a:pt x="353" y="1702"/>
                  </a:lnTo>
                  <a:lnTo>
                    <a:pt x="291" y="1739"/>
                  </a:lnTo>
                  <a:lnTo>
                    <a:pt x="228" y="1772"/>
                  </a:lnTo>
                  <a:lnTo>
                    <a:pt x="160" y="1801"/>
                  </a:lnTo>
                  <a:lnTo>
                    <a:pt x="90" y="1824"/>
                  </a:lnTo>
                  <a:lnTo>
                    <a:pt x="71" y="1827"/>
                  </a:lnTo>
                  <a:lnTo>
                    <a:pt x="53" y="1824"/>
                  </a:lnTo>
                  <a:lnTo>
                    <a:pt x="37" y="1818"/>
                  </a:lnTo>
                  <a:lnTo>
                    <a:pt x="22" y="1807"/>
                  </a:lnTo>
                  <a:lnTo>
                    <a:pt x="11" y="1793"/>
                  </a:lnTo>
                  <a:lnTo>
                    <a:pt x="3" y="1776"/>
                  </a:lnTo>
                  <a:lnTo>
                    <a:pt x="0" y="1757"/>
                  </a:lnTo>
                  <a:lnTo>
                    <a:pt x="3" y="1739"/>
                  </a:lnTo>
                  <a:lnTo>
                    <a:pt x="9" y="1723"/>
                  </a:lnTo>
                  <a:lnTo>
                    <a:pt x="20" y="1708"/>
                  </a:lnTo>
                  <a:lnTo>
                    <a:pt x="34" y="1697"/>
                  </a:lnTo>
                  <a:lnTo>
                    <a:pt x="52" y="1689"/>
                  </a:lnTo>
                  <a:lnTo>
                    <a:pt x="114" y="1667"/>
                  </a:lnTo>
                  <a:lnTo>
                    <a:pt x="175" y="1642"/>
                  </a:lnTo>
                  <a:lnTo>
                    <a:pt x="233" y="1611"/>
                  </a:lnTo>
                  <a:lnTo>
                    <a:pt x="287" y="1576"/>
                  </a:lnTo>
                  <a:lnTo>
                    <a:pt x="339" y="1537"/>
                  </a:lnTo>
                  <a:lnTo>
                    <a:pt x="386" y="1494"/>
                  </a:lnTo>
                  <a:lnTo>
                    <a:pt x="431" y="1448"/>
                  </a:lnTo>
                  <a:lnTo>
                    <a:pt x="471" y="1398"/>
                  </a:lnTo>
                  <a:lnTo>
                    <a:pt x="509" y="1345"/>
                  </a:lnTo>
                  <a:lnTo>
                    <a:pt x="541" y="1290"/>
                  </a:lnTo>
                  <a:lnTo>
                    <a:pt x="568" y="1232"/>
                  </a:lnTo>
                  <a:lnTo>
                    <a:pt x="591" y="1172"/>
                  </a:lnTo>
                  <a:lnTo>
                    <a:pt x="610" y="1109"/>
                  </a:lnTo>
                  <a:lnTo>
                    <a:pt x="624" y="1046"/>
                  </a:lnTo>
                  <a:lnTo>
                    <a:pt x="632" y="980"/>
                  </a:lnTo>
                  <a:lnTo>
                    <a:pt x="634" y="913"/>
                  </a:lnTo>
                  <a:lnTo>
                    <a:pt x="632" y="848"/>
                  </a:lnTo>
                  <a:lnTo>
                    <a:pt x="624" y="782"/>
                  </a:lnTo>
                  <a:lnTo>
                    <a:pt x="610" y="718"/>
                  </a:lnTo>
                  <a:lnTo>
                    <a:pt x="591" y="655"/>
                  </a:lnTo>
                  <a:lnTo>
                    <a:pt x="568" y="596"/>
                  </a:lnTo>
                  <a:lnTo>
                    <a:pt x="541" y="537"/>
                  </a:lnTo>
                  <a:lnTo>
                    <a:pt x="509" y="482"/>
                  </a:lnTo>
                  <a:lnTo>
                    <a:pt x="471" y="429"/>
                  </a:lnTo>
                  <a:lnTo>
                    <a:pt x="431" y="379"/>
                  </a:lnTo>
                  <a:lnTo>
                    <a:pt x="386" y="333"/>
                  </a:lnTo>
                  <a:lnTo>
                    <a:pt x="339" y="291"/>
                  </a:lnTo>
                  <a:lnTo>
                    <a:pt x="287" y="251"/>
                  </a:lnTo>
                  <a:lnTo>
                    <a:pt x="233" y="216"/>
                  </a:lnTo>
                  <a:lnTo>
                    <a:pt x="175" y="185"/>
                  </a:lnTo>
                  <a:lnTo>
                    <a:pt x="114" y="159"/>
                  </a:lnTo>
                  <a:lnTo>
                    <a:pt x="52" y="138"/>
                  </a:lnTo>
                  <a:lnTo>
                    <a:pt x="34" y="131"/>
                  </a:lnTo>
                  <a:lnTo>
                    <a:pt x="20" y="120"/>
                  </a:lnTo>
                  <a:lnTo>
                    <a:pt x="9" y="104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1" y="34"/>
                  </a:lnTo>
                  <a:lnTo>
                    <a:pt x="22" y="20"/>
                  </a:lnTo>
                  <a:lnTo>
                    <a:pt x="37" y="9"/>
                  </a:lnTo>
                  <a:lnTo>
                    <a:pt x="54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8" name="Freeform 66"/>
          <p:cNvSpPr>
            <a:spLocks noEditPoints="1"/>
          </p:cNvSpPr>
          <p:nvPr/>
        </p:nvSpPr>
        <p:spPr bwMode="auto">
          <a:xfrm>
            <a:off x="3475620" y="1916283"/>
            <a:ext cx="554038" cy="555625"/>
          </a:xfrm>
          <a:custGeom>
            <a:avLst/>
            <a:gdLst>
              <a:gd name="T0" fmla="*/ 1795 w 3490"/>
              <a:gd name="T1" fmla="*/ 755 h 3500"/>
              <a:gd name="T2" fmla="*/ 2202 w 3490"/>
              <a:gd name="T3" fmla="*/ 1478 h 3500"/>
              <a:gd name="T4" fmla="*/ 2803 w 3490"/>
              <a:gd name="T5" fmla="*/ 755 h 3500"/>
              <a:gd name="T6" fmla="*/ 2555 w 3490"/>
              <a:gd name="T7" fmla="*/ 752 h 3500"/>
              <a:gd name="T8" fmla="*/ 2392 w 3490"/>
              <a:gd name="T9" fmla="*/ 730 h 3500"/>
              <a:gd name="T10" fmla="*/ 2193 w 3490"/>
              <a:gd name="T11" fmla="*/ 671 h 3500"/>
              <a:gd name="T12" fmla="*/ 2091 w 3490"/>
              <a:gd name="T13" fmla="*/ 620 h 3500"/>
              <a:gd name="T14" fmla="*/ 2019 w 3490"/>
              <a:gd name="T15" fmla="*/ 570 h 3500"/>
              <a:gd name="T16" fmla="*/ 1966 w 3490"/>
              <a:gd name="T17" fmla="*/ 512 h 3500"/>
              <a:gd name="T18" fmla="*/ 1504 w 3490"/>
              <a:gd name="T19" fmla="*/ 537 h 3500"/>
              <a:gd name="T20" fmla="*/ 1434 w 3490"/>
              <a:gd name="T21" fmla="*/ 598 h 3500"/>
              <a:gd name="T22" fmla="*/ 1342 w 3490"/>
              <a:gd name="T23" fmla="*/ 651 h 3500"/>
              <a:gd name="T24" fmla="*/ 1179 w 3490"/>
              <a:gd name="T25" fmla="*/ 710 h 3500"/>
              <a:gd name="T26" fmla="*/ 1009 w 3490"/>
              <a:gd name="T27" fmla="*/ 743 h 3500"/>
              <a:gd name="T28" fmla="*/ 738 w 3490"/>
              <a:gd name="T29" fmla="*/ 757 h 3500"/>
              <a:gd name="T30" fmla="*/ 484 w 3490"/>
              <a:gd name="T31" fmla="*/ 731 h 3500"/>
              <a:gd name="T32" fmla="*/ 2704 w 3490"/>
              <a:gd name="T33" fmla="*/ 117 h 3500"/>
              <a:gd name="T34" fmla="*/ 2299 w 3490"/>
              <a:gd name="T35" fmla="*/ 173 h 3500"/>
              <a:gd name="T36" fmla="*/ 2068 w 3490"/>
              <a:gd name="T37" fmla="*/ 304 h 3500"/>
              <a:gd name="T38" fmla="*/ 2068 w 3490"/>
              <a:gd name="T39" fmla="*/ 454 h 3500"/>
              <a:gd name="T40" fmla="*/ 2299 w 3490"/>
              <a:gd name="T41" fmla="*/ 585 h 3500"/>
              <a:gd name="T42" fmla="*/ 2704 w 3490"/>
              <a:gd name="T43" fmla="*/ 642 h 3500"/>
              <a:gd name="T44" fmla="*/ 2903 w 3490"/>
              <a:gd name="T45" fmla="*/ 629 h 3500"/>
              <a:gd name="T46" fmla="*/ 3061 w 3490"/>
              <a:gd name="T47" fmla="*/ 599 h 3500"/>
              <a:gd name="T48" fmla="*/ 3167 w 3490"/>
              <a:gd name="T49" fmla="*/ 564 h 3500"/>
              <a:gd name="T50" fmla="*/ 3343 w 3490"/>
              <a:gd name="T51" fmla="*/ 452 h 3500"/>
              <a:gd name="T52" fmla="*/ 3373 w 3490"/>
              <a:gd name="T53" fmla="*/ 367 h 3500"/>
              <a:gd name="T54" fmla="*/ 3347 w 3490"/>
              <a:gd name="T55" fmla="*/ 312 h 3500"/>
              <a:gd name="T56" fmla="*/ 3118 w 3490"/>
              <a:gd name="T57" fmla="*/ 176 h 3500"/>
              <a:gd name="T58" fmla="*/ 2704 w 3490"/>
              <a:gd name="T59" fmla="*/ 117 h 3500"/>
              <a:gd name="T60" fmla="*/ 437 w 3490"/>
              <a:gd name="T61" fmla="*/ 157 h 3500"/>
              <a:gd name="T62" fmla="*/ 172 w 3490"/>
              <a:gd name="T63" fmla="*/ 280 h 3500"/>
              <a:gd name="T64" fmla="*/ 129 w 3490"/>
              <a:gd name="T65" fmla="*/ 426 h 3500"/>
              <a:gd name="T66" fmla="*/ 236 w 3490"/>
              <a:gd name="T67" fmla="*/ 523 h 3500"/>
              <a:gd name="T68" fmla="*/ 421 w 3490"/>
              <a:gd name="T69" fmla="*/ 597 h 3500"/>
              <a:gd name="T70" fmla="*/ 578 w 3490"/>
              <a:gd name="T71" fmla="*/ 628 h 3500"/>
              <a:gd name="T72" fmla="*/ 786 w 3490"/>
              <a:gd name="T73" fmla="*/ 642 h 3500"/>
              <a:gd name="T74" fmla="*/ 1191 w 3490"/>
              <a:gd name="T75" fmla="*/ 585 h 3500"/>
              <a:gd name="T76" fmla="*/ 1422 w 3490"/>
              <a:gd name="T77" fmla="*/ 454 h 3500"/>
              <a:gd name="T78" fmla="*/ 1422 w 3490"/>
              <a:gd name="T79" fmla="*/ 304 h 3500"/>
              <a:gd name="T80" fmla="*/ 1191 w 3490"/>
              <a:gd name="T81" fmla="*/ 173 h 3500"/>
              <a:gd name="T82" fmla="*/ 786 w 3490"/>
              <a:gd name="T83" fmla="*/ 117 h 3500"/>
              <a:gd name="T84" fmla="*/ 1153 w 3490"/>
              <a:gd name="T85" fmla="*/ 41 h 3500"/>
              <a:gd name="T86" fmla="*/ 1463 w 3490"/>
              <a:gd name="T87" fmla="*/ 182 h 3500"/>
              <a:gd name="T88" fmla="*/ 1562 w 3490"/>
              <a:gd name="T89" fmla="*/ 319 h 3500"/>
              <a:gd name="T90" fmla="*/ 1966 w 3490"/>
              <a:gd name="T91" fmla="*/ 247 h 3500"/>
              <a:gd name="T92" fmla="*/ 2216 w 3490"/>
              <a:gd name="T93" fmla="*/ 78 h 3500"/>
              <a:gd name="T94" fmla="*/ 2625 w 3490"/>
              <a:gd name="T95" fmla="*/ 2 h 3500"/>
              <a:gd name="T96" fmla="*/ 3075 w 3490"/>
              <a:gd name="T97" fmla="*/ 42 h 3500"/>
              <a:gd name="T98" fmla="*/ 3385 w 3490"/>
              <a:gd name="T99" fmla="*/ 186 h 3500"/>
              <a:gd name="T100" fmla="*/ 3489 w 3490"/>
              <a:gd name="T101" fmla="*/ 348 h 3500"/>
              <a:gd name="T102" fmla="*/ 3459 w 3490"/>
              <a:gd name="T103" fmla="*/ 488 h 3500"/>
              <a:gd name="T104" fmla="*/ 3482 w 3490"/>
              <a:gd name="T105" fmla="*/ 3411 h 3500"/>
              <a:gd name="T106" fmla="*/ 3470 w 3490"/>
              <a:gd name="T107" fmla="*/ 3486 h 3500"/>
              <a:gd name="T108" fmla="*/ 3394 w 3490"/>
              <a:gd name="T109" fmla="*/ 3485 h 3500"/>
              <a:gd name="T110" fmla="*/ 45 w 3490"/>
              <a:gd name="T111" fmla="*/ 3499 h 3500"/>
              <a:gd name="T112" fmla="*/ 0 w 3490"/>
              <a:gd name="T113" fmla="*/ 3443 h 3500"/>
              <a:gd name="T114" fmla="*/ 61 w 3490"/>
              <a:gd name="T115" fmla="*/ 543 h 3500"/>
              <a:gd name="T116" fmla="*/ 3 w 3490"/>
              <a:gd name="T117" fmla="*/ 342 h 3500"/>
              <a:gd name="T118" fmla="*/ 155 w 3490"/>
              <a:gd name="T119" fmla="*/ 146 h 3500"/>
              <a:gd name="T120" fmla="*/ 491 w 3490"/>
              <a:gd name="T121" fmla="*/ 25 h 3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90" h="3500">
                <a:moveTo>
                  <a:pt x="2227" y="1611"/>
                </a:moveTo>
                <a:lnTo>
                  <a:pt x="1834" y="1958"/>
                </a:lnTo>
                <a:lnTo>
                  <a:pt x="3175" y="3138"/>
                </a:lnTo>
                <a:lnTo>
                  <a:pt x="2227" y="1611"/>
                </a:lnTo>
                <a:close/>
                <a:moveTo>
                  <a:pt x="1955" y="496"/>
                </a:moveTo>
                <a:lnTo>
                  <a:pt x="1795" y="755"/>
                </a:lnTo>
                <a:lnTo>
                  <a:pt x="1300" y="1553"/>
                </a:lnTo>
                <a:lnTo>
                  <a:pt x="315" y="3138"/>
                </a:lnTo>
                <a:lnTo>
                  <a:pt x="1707" y="1914"/>
                </a:lnTo>
                <a:lnTo>
                  <a:pt x="1707" y="1913"/>
                </a:lnTo>
                <a:lnTo>
                  <a:pt x="2202" y="1478"/>
                </a:lnTo>
                <a:lnTo>
                  <a:pt x="2202" y="1478"/>
                </a:lnTo>
                <a:lnTo>
                  <a:pt x="3066" y="718"/>
                </a:lnTo>
                <a:lnTo>
                  <a:pt x="3006" y="731"/>
                </a:lnTo>
                <a:lnTo>
                  <a:pt x="2942" y="741"/>
                </a:lnTo>
                <a:lnTo>
                  <a:pt x="2877" y="750"/>
                </a:lnTo>
                <a:lnTo>
                  <a:pt x="2809" y="755"/>
                </a:lnTo>
                <a:lnTo>
                  <a:pt x="2803" y="755"/>
                </a:lnTo>
                <a:lnTo>
                  <a:pt x="2797" y="755"/>
                </a:lnTo>
                <a:lnTo>
                  <a:pt x="2752" y="757"/>
                </a:lnTo>
                <a:lnTo>
                  <a:pt x="2704" y="758"/>
                </a:lnTo>
                <a:lnTo>
                  <a:pt x="2629" y="756"/>
                </a:lnTo>
                <a:lnTo>
                  <a:pt x="2606" y="755"/>
                </a:lnTo>
                <a:lnTo>
                  <a:pt x="2555" y="752"/>
                </a:lnTo>
                <a:lnTo>
                  <a:pt x="2530" y="750"/>
                </a:lnTo>
                <a:lnTo>
                  <a:pt x="2482" y="743"/>
                </a:lnTo>
                <a:lnTo>
                  <a:pt x="2459" y="740"/>
                </a:lnTo>
                <a:lnTo>
                  <a:pt x="2403" y="731"/>
                </a:lnTo>
                <a:lnTo>
                  <a:pt x="2398" y="730"/>
                </a:lnTo>
                <a:lnTo>
                  <a:pt x="2392" y="730"/>
                </a:lnTo>
                <a:lnTo>
                  <a:pt x="2329" y="715"/>
                </a:lnTo>
                <a:lnTo>
                  <a:pt x="2311" y="710"/>
                </a:lnTo>
                <a:lnTo>
                  <a:pt x="2269" y="698"/>
                </a:lnTo>
                <a:lnTo>
                  <a:pt x="2248" y="692"/>
                </a:lnTo>
                <a:lnTo>
                  <a:pt x="2211" y="678"/>
                </a:lnTo>
                <a:lnTo>
                  <a:pt x="2193" y="671"/>
                </a:lnTo>
                <a:lnTo>
                  <a:pt x="2154" y="654"/>
                </a:lnTo>
                <a:lnTo>
                  <a:pt x="2148" y="651"/>
                </a:lnTo>
                <a:lnTo>
                  <a:pt x="2143" y="649"/>
                </a:lnTo>
                <a:lnTo>
                  <a:pt x="2119" y="636"/>
                </a:lnTo>
                <a:lnTo>
                  <a:pt x="2097" y="625"/>
                </a:lnTo>
                <a:lnTo>
                  <a:pt x="2091" y="620"/>
                </a:lnTo>
                <a:lnTo>
                  <a:pt x="2086" y="617"/>
                </a:lnTo>
                <a:lnTo>
                  <a:pt x="2071" y="608"/>
                </a:lnTo>
                <a:lnTo>
                  <a:pt x="2056" y="598"/>
                </a:lnTo>
                <a:lnTo>
                  <a:pt x="2049" y="593"/>
                </a:lnTo>
                <a:lnTo>
                  <a:pt x="2042" y="588"/>
                </a:lnTo>
                <a:lnTo>
                  <a:pt x="2019" y="570"/>
                </a:lnTo>
                <a:lnTo>
                  <a:pt x="2013" y="563"/>
                </a:lnTo>
                <a:lnTo>
                  <a:pt x="2007" y="558"/>
                </a:lnTo>
                <a:lnTo>
                  <a:pt x="1986" y="537"/>
                </a:lnTo>
                <a:lnTo>
                  <a:pt x="1982" y="532"/>
                </a:lnTo>
                <a:lnTo>
                  <a:pt x="1978" y="527"/>
                </a:lnTo>
                <a:lnTo>
                  <a:pt x="1966" y="512"/>
                </a:lnTo>
                <a:lnTo>
                  <a:pt x="1955" y="496"/>
                </a:lnTo>
                <a:close/>
                <a:moveTo>
                  <a:pt x="1535" y="496"/>
                </a:moveTo>
                <a:lnTo>
                  <a:pt x="1524" y="512"/>
                </a:lnTo>
                <a:lnTo>
                  <a:pt x="1512" y="527"/>
                </a:lnTo>
                <a:lnTo>
                  <a:pt x="1508" y="531"/>
                </a:lnTo>
                <a:lnTo>
                  <a:pt x="1504" y="537"/>
                </a:lnTo>
                <a:lnTo>
                  <a:pt x="1483" y="558"/>
                </a:lnTo>
                <a:lnTo>
                  <a:pt x="1477" y="563"/>
                </a:lnTo>
                <a:lnTo>
                  <a:pt x="1471" y="568"/>
                </a:lnTo>
                <a:lnTo>
                  <a:pt x="1448" y="588"/>
                </a:lnTo>
                <a:lnTo>
                  <a:pt x="1441" y="593"/>
                </a:lnTo>
                <a:lnTo>
                  <a:pt x="1434" y="598"/>
                </a:lnTo>
                <a:lnTo>
                  <a:pt x="1404" y="617"/>
                </a:lnTo>
                <a:lnTo>
                  <a:pt x="1399" y="620"/>
                </a:lnTo>
                <a:lnTo>
                  <a:pt x="1393" y="625"/>
                </a:lnTo>
                <a:lnTo>
                  <a:pt x="1371" y="636"/>
                </a:lnTo>
                <a:lnTo>
                  <a:pt x="1347" y="649"/>
                </a:lnTo>
                <a:lnTo>
                  <a:pt x="1342" y="651"/>
                </a:lnTo>
                <a:lnTo>
                  <a:pt x="1336" y="654"/>
                </a:lnTo>
                <a:lnTo>
                  <a:pt x="1298" y="671"/>
                </a:lnTo>
                <a:lnTo>
                  <a:pt x="1279" y="678"/>
                </a:lnTo>
                <a:lnTo>
                  <a:pt x="1242" y="692"/>
                </a:lnTo>
                <a:lnTo>
                  <a:pt x="1222" y="698"/>
                </a:lnTo>
                <a:lnTo>
                  <a:pt x="1179" y="710"/>
                </a:lnTo>
                <a:lnTo>
                  <a:pt x="1161" y="715"/>
                </a:lnTo>
                <a:lnTo>
                  <a:pt x="1098" y="730"/>
                </a:lnTo>
                <a:lnTo>
                  <a:pt x="1094" y="730"/>
                </a:lnTo>
                <a:lnTo>
                  <a:pt x="1088" y="731"/>
                </a:lnTo>
                <a:lnTo>
                  <a:pt x="1031" y="740"/>
                </a:lnTo>
                <a:lnTo>
                  <a:pt x="1009" y="743"/>
                </a:lnTo>
                <a:lnTo>
                  <a:pt x="960" y="750"/>
                </a:lnTo>
                <a:lnTo>
                  <a:pt x="935" y="752"/>
                </a:lnTo>
                <a:lnTo>
                  <a:pt x="884" y="755"/>
                </a:lnTo>
                <a:lnTo>
                  <a:pt x="861" y="756"/>
                </a:lnTo>
                <a:lnTo>
                  <a:pt x="786" y="758"/>
                </a:lnTo>
                <a:lnTo>
                  <a:pt x="738" y="757"/>
                </a:lnTo>
                <a:lnTo>
                  <a:pt x="693" y="755"/>
                </a:lnTo>
                <a:lnTo>
                  <a:pt x="686" y="755"/>
                </a:lnTo>
                <a:lnTo>
                  <a:pt x="681" y="755"/>
                </a:lnTo>
                <a:lnTo>
                  <a:pt x="613" y="750"/>
                </a:lnTo>
                <a:lnTo>
                  <a:pt x="548" y="741"/>
                </a:lnTo>
                <a:lnTo>
                  <a:pt x="484" y="731"/>
                </a:lnTo>
                <a:lnTo>
                  <a:pt x="424" y="718"/>
                </a:lnTo>
                <a:lnTo>
                  <a:pt x="1236" y="1433"/>
                </a:lnTo>
                <a:lnTo>
                  <a:pt x="1478" y="1043"/>
                </a:lnTo>
                <a:lnTo>
                  <a:pt x="1676" y="724"/>
                </a:lnTo>
                <a:lnTo>
                  <a:pt x="1535" y="496"/>
                </a:lnTo>
                <a:close/>
                <a:moveTo>
                  <a:pt x="2704" y="117"/>
                </a:moveTo>
                <a:lnTo>
                  <a:pt x="2627" y="119"/>
                </a:lnTo>
                <a:lnTo>
                  <a:pt x="2554" y="124"/>
                </a:lnTo>
                <a:lnTo>
                  <a:pt x="2484" y="133"/>
                </a:lnTo>
                <a:lnTo>
                  <a:pt x="2418" y="143"/>
                </a:lnTo>
                <a:lnTo>
                  <a:pt x="2356" y="157"/>
                </a:lnTo>
                <a:lnTo>
                  <a:pt x="2299" y="173"/>
                </a:lnTo>
                <a:lnTo>
                  <a:pt x="2246" y="192"/>
                </a:lnTo>
                <a:lnTo>
                  <a:pt x="2200" y="212"/>
                </a:lnTo>
                <a:lnTo>
                  <a:pt x="2157" y="233"/>
                </a:lnTo>
                <a:lnTo>
                  <a:pt x="2121" y="256"/>
                </a:lnTo>
                <a:lnTo>
                  <a:pt x="2092" y="280"/>
                </a:lnTo>
                <a:lnTo>
                  <a:pt x="2068" y="304"/>
                </a:lnTo>
                <a:lnTo>
                  <a:pt x="2051" y="329"/>
                </a:lnTo>
                <a:lnTo>
                  <a:pt x="2039" y="354"/>
                </a:lnTo>
                <a:lnTo>
                  <a:pt x="2036" y="379"/>
                </a:lnTo>
                <a:lnTo>
                  <a:pt x="2039" y="404"/>
                </a:lnTo>
                <a:lnTo>
                  <a:pt x="2051" y="430"/>
                </a:lnTo>
                <a:lnTo>
                  <a:pt x="2068" y="454"/>
                </a:lnTo>
                <a:lnTo>
                  <a:pt x="2092" y="478"/>
                </a:lnTo>
                <a:lnTo>
                  <a:pt x="2121" y="503"/>
                </a:lnTo>
                <a:lnTo>
                  <a:pt x="2157" y="525"/>
                </a:lnTo>
                <a:lnTo>
                  <a:pt x="2200" y="547"/>
                </a:lnTo>
                <a:lnTo>
                  <a:pt x="2246" y="566"/>
                </a:lnTo>
                <a:lnTo>
                  <a:pt x="2299" y="585"/>
                </a:lnTo>
                <a:lnTo>
                  <a:pt x="2356" y="601"/>
                </a:lnTo>
                <a:lnTo>
                  <a:pt x="2418" y="615"/>
                </a:lnTo>
                <a:lnTo>
                  <a:pt x="2484" y="627"/>
                </a:lnTo>
                <a:lnTo>
                  <a:pt x="2554" y="634"/>
                </a:lnTo>
                <a:lnTo>
                  <a:pt x="2627" y="640"/>
                </a:lnTo>
                <a:lnTo>
                  <a:pt x="2704" y="642"/>
                </a:lnTo>
                <a:lnTo>
                  <a:pt x="2739" y="642"/>
                </a:lnTo>
                <a:lnTo>
                  <a:pt x="2773" y="641"/>
                </a:lnTo>
                <a:lnTo>
                  <a:pt x="2790" y="640"/>
                </a:lnTo>
                <a:lnTo>
                  <a:pt x="2839" y="636"/>
                </a:lnTo>
                <a:lnTo>
                  <a:pt x="2857" y="634"/>
                </a:lnTo>
                <a:lnTo>
                  <a:pt x="2903" y="629"/>
                </a:lnTo>
                <a:lnTo>
                  <a:pt x="2912" y="628"/>
                </a:lnTo>
                <a:lnTo>
                  <a:pt x="2919" y="627"/>
                </a:lnTo>
                <a:lnTo>
                  <a:pt x="2967" y="619"/>
                </a:lnTo>
                <a:lnTo>
                  <a:pt x="2978" y="617"/>
                </a:lnTo>
                <a:lnTo>
                  <a:pt x="3030" y="607"/>
                </a:lnTo>
                <a:lnTo>
                  <a:pt x="3061" y="599"/>
                </a:lnTo>
                <a:lnTo>
                  <a:pt x="3069" y="597"/>
                </a:lnTo>
                <a:lnTo>
                  <a:pt x="3076" y="595"/>
                </a:lnTo>
                <a:lnTo>
                  <a:pt x="3116" y="583"/>
                </a:lnTo>
                <a:lnTo>
                  <a:pt x="3116" y="583"/>
                </a:lnTo>
                <a:lnTo>
                  <a:pt x="3116" y="582"/>
                </a:lnTo>
                <a:lnTo>
                  <a:pt x="3167" y="564"/>
                </a:lnTo>
                <a:lnTo>
                  <a:pt x="3213" y="544"/>
                </a:lnTo>
                <a:lnTo>
                  <a:pt x="3254" y="523"/>
                </a:lnTo>
                <a:lnTo>
                  <a:pt x="3288" y="501"/>
                </a:lnTo>
                <a:lnTo>
                  <a:pt x="3318" y="477"/>
                </a:lnTo>
                <a:lnTo>
                  <a:pt x="3340" y="454"/>
                </a:lnTo>
                <a:lnTo>
                  <a:pt x="3343" y="452"/>
                </a:lnTo>
                <a:lnTo>
                  <a:pt x="3345" y="451"/>
                </a:lnTo>
                <a:lnTo>
                  <a:pt x="3361" y="426"/>
                </a:lnTo>
                <a:lnTo>
                  <a:pt x="3370" y="403"/>
                </a:lnTo>
                <a:lnTo>
                  <a:pt x="3374" y="379"/>
                </a:lnTo>
                <a:lnTo>
                  <a:pt x="3373" y="373"/>
                </a:lnTo>
                <a:lnTo>
                  <a:pt x="3373" y="367"/>
                </a:lnTo>
                <a:lnTo>
                  <a:pt x="3372" y="367"/>
                </a:lnTo>
                <a:lnTo>
                  <a:pt x="3372" y="367"/>
                </a:lnTo>
                <a:lnTo>
                  <a:pt x="3372" y="365"/>
                </a:lnTo>
                <a:lnTo>
                  <a:pt x="3372" y="363"/>
                </a:lnTo>
                <a:lnTo>
                  <a:pt x="3363" y="337"/>
                </a:lnTo>
                <a:lnTo>
                  <a:pt x="3347" y="312"/>
                </a:lnTo>
                <a:lnTo>
                  <a:pt x="3324" y="286"/>
                </a:lnTo>
                <a:lnTo>
                  <a:pt x="3295" y="262"/>
                </a:lnTo>
                <a:lnTo>
                  <a:pt x="3259" y="238"/>
                </a:lnTo>
                <a:lnTo>
                  <a:pt x="3218" y="215"/>
                </a:lnTo>
                <a:lnTo>
                  <a:pt x="3171" y="195"/>
                </a:lnTo>
                <a:lnTo>
                  <a:pt x="3118" y="176"/>
                </a:lnTo>
                <a:lnTo>
                  <a:pt x="3061" y="159"/>
                </a:lnTo>
                <a:lnTo>
                  <a:pt x="2997" y="144"/>
                </a:lnTo>
                <a:lnTo>
                  <a:pt x="2931" y="133"/>
                </a:lnTo>
                <a:lnTo>
                  <a:pt x="2859" y="124"/>
                </a:lnTo>
                <a:lnTo>
                  <a:pt x="2784" y="119"/>
                </a:lnTo>
                <a:lnTo>
                  <a:pt x="2704" y="117"/>
                </a:lnTo>
                <a:close/>
                <a:moveTo>
                  <a:pt x="786" y="117"/>
                </a:moveTo>
                <a:lnTo>
                  <a:pt x="709" y="119"/>
                </a:lnTo>
                <a:lnTo>
                  <a:pt x="635" y="124"/>
                </a:lnTo>
                <a:lnTo>
                  <a:pt x="565" y="133"/>
                </a:lnTo>
                <a:lnTo>
                  <a:pt x="498" y="143"/>
                </a:lnTo>
                <a:lnTo>
                  <a:pt x="437" y="157"/>
                </a:lnTo>
                <a:lnTo>
                  <a:pt x="380" y="173"/>
                </a:lnTo>
                <a:lnTo>
                  <a:pt x="327" y="192"/>
                </a:lnTo>
                <a:lnTo>
                  <a:pt x="280" y="212"/>
                </a:lnTo>
                <a:lnTo>
                  <a:pt x="238" y="233"/>
                </a:lnTo>
                <a:lnTo>
                  <a:pt x="202" y="256"/>
                </a:lnTo>
                <a:lnTo>
                  <a:pt x="172" y="280"/>
                </a:lnTo>
                <a:lnTo>
                  <a:pt x="148" y="304"/>
                </a:lnTo>
                <a:lnTo>
                  <a:pt x="131" y="329"/>
                </a:lnTo>
                <a:lnTo>
                  <a:pt x="121" y="354"/>
                </a:lnTo>
                <a:lnTo>
                  <a:pt x="116" y="379"/>
                </a:lnTo>
                <a:lnTo>
                  <a:pt x="120" y="403"/>
                </a:lnTo>
                <a:lnTo>
                  <a:pt x="129" y="426"/>
                </a:lnTo>
                <a:lnTo>
                  <a:pt x="145" y="451"/>
                </a:lnTo>
                <a:lnTo>
                  <a:pt x="147" y="452"/>
                </a:lnTo>
                <a:lnTo>
                  <a:pt x="150" y="454"/>
                </a:lnTo>
                <a:lnTo>
                  <a:pt x="172" y="477"/>
                </a:lnTo>
                <a:lnTo>
                  <a:pt x="202" y="501"/>
                </a:lnTo>
                <a:lnTo>
                  <a:pt x="236" y="523"/>
                </a:lnTo>
                <a:lnTo>
                  <a:pt x="277" y="544"/>
                </a:lnTo>
                <a:lnTo>
                  <a:pt x="323" y="564"/>
                </a:lnTo>
                <a:lnTo>
                  <a:pt x="374" y="582"/>
                </a:lnTo>
                <a:lnTo>
                  <a:pt x="374" y="583"/>
                </a:lnTo>
                <a:lnTo>
                  <a:pt x="414" y="595"/>
                </a:lnTo>
                <a:lnTo>
                  <a:pt x="421" y="597"/>
                </a:lnTo>
                <a:lnTo>
                  <a:pt x="429" y="599"/>
                </a:lnTo>
                <a:lnTo>
                  <a:pt x="460" y="607"/>
                </a:lnTo>
                <a:lnTo>
                  <a:pt x="512" y="617"/>
                </a:lnTo>
                <a:lnTo>
                  <a:pt x="524" y="619"/>
                </a:lnTo>
                <a:lnTo>
                  <a:pt x="571" y="627"/>
                </a:lnTo>
                <a:lnTo>
                  <a:pt x="578" y="628"/>
                </a:lnTo>
                <a:lnTo>
                  <a:pt x="587" y="629"/>
                </a:lnTo>
                <a:lnTo>
                  <a:pt x="633" y="634"/>
                </a:lnTo>
                <a:lnTo>
                  <a:pt x="651" y="636"/>
                </a:lnTo>
                <a:lnTo>
                  <a:pt x="700" y="640"/>
                </a:lnTo>
                <a:lnTo>
                  <a:pt x="717" y="641"/>
                </a:lnTo>
                <a:lnTo>
                  <a:pt x="786" y="642"/>
                </a:lnTo>
                <a:lnTo>
                  <a:pt x="863" y="640"/>
                </a:lnTo>
                <a:lnTo>
                  <a:pt x="936" y="634"/>
                </a:lnTo>
                <a:lnTo>
                  <a:pt x="1006" y="627"/>
                </a:lnTo>
                <a:lnTo>
                  <a:pt x="1072" y="615"/>
                </a:lnTo>
                <a:lnTo>
                  <a:pt x="1134" y="601"/>
                </a:lnTo>
                <a:lnTo>
                  <a:pt x="1191" y="585"/>
                </a:lnTo>
                <a:lnTo>
                  <a:pt x="1244" y="566"/>
                </a:lnTo>
                <a:lnTo>
                  <a:pt x="1290" y="547"/>
                </a:lnTo>
                <a:lnTo>
                  <a:pt x="1333" y="525"/>
                </a:lnTo>
                <a:lnTo>
                  <a:pt x="1369" y="503"/>
                </a:lnTo>
                <a:lnTo>
                  <a:pt x="1398" y="478"/>
                </a:lnTo>
                <a:lnTo>
                  <a:pt x="1422" y="454"/>
                </a:lnTo>
                <a:lnTo>
                  <a:pt x="1439" y="430"/>
                </a:lnTo>
                <a:lnTo>
                  <a:pt x="1451" y="404"/>
                </a:lnTo>
                <a:lnTo>
                  <a:pt x="1454" y="379"/>
                </a:lnTo>
                <a:lnTo>
                  <a:pt x="1451" y="354"/>
                </a:lnTo>
                <a:lnTo>
                  <a:pt x="1439" y="329"/>
                </a:lnTo>
                <a:lnTo>
                  <a:pt x="1422" y="304"/>
                </a:lnTo>
                <a:lnTo>
                  <a:pt x="1398" y="280"/>
                </a:lnTo>
                <a:lnTo>
                  <a:pt x="1369" y="256"/>
                </a:lnTo>
                <a:lnTo>
                  <a:pt x="1333" y="233"/>
                </a:lnTo>
                <a:lnTo>
                  <a:pt x="1290" y="212"/>
                </a:lnTo>
                <a:lnTo>
                  <a:pt x="1244" y="192"/>
                </a:lnTo>
                <a:lnTo>
                  <a:pt x="1191" y="173"/>
                </a:lnTo>
                <a:lnTo>
                  <a:pt x="1134" y="157"/>
                </a:lnTo>
                <a:lnTo>
                  <a:pt x="1072" y="143"/>
                </a:lnTo>
                <a:lnTo>
                  <a:pt x="1006" y="133"/>
                </a:lnTo>
                <a:lnTo>
                  <a:pt x="936" y="124"/>
                </a:lnTo>
                <a:lnTo>
                  <a:pt x="863" y="119"/>
                </a:lnTo>
                <a:lnTo>
                  <a:pt x="786" y="117"/>
                </a:lnTo>
                <a:close/>
                <a:moveTo>
                  <a:pt x="786" y="0"/>
                </a:moveTo>
                <a:lnTo>
                  <a:pt x="865" y="2"/>
                </a:lnTo>
                <a:lnTo>
                  <a:pt x="941" y="7"/>
                </a:lnTo>
                <a:lnTo>
                  <a:pt x="1015" y="15"/>
                </a:lnTo>
                <a:lnTo>
                  <a:pt x="1086" y="27"/>
                </a:lnTo>
                <a:lnTo>
                  <a:pt x="1153" y="41"/>
                </a:lnTo>
                <a:lnTo>
                  <a:pt x="1216" y="58"/>
                </a:lnTo>
                <a:lnTo>
                  <a:pt x="1274" y="78"/>
                </a:lnTo>
                <a:lnTo>
                  <a:pt x="1329" y="101"/>
                </a:lnTo>
                <a:lnTo>
                  <a:pt x="1379" y="126"/>
                </a:lnTo>
                <a:lnTo>
                  <a:pt x="1423" y="154"/>
                </a:lnTo>
                <a:lnTo>
                  <a:pt x="1463" y="182"/>
                </a:lnTo>
                <a:lnTo>
                  <a:pt x="1496" y="214"/>
                </a:lnTo>
                <a:lnTo>
                  <a:pt x="1524" y="247"/>
                </a:lnTo>
                <a:lnTo>
                  <a:pt x="1545" y="281"/>
                </a:lnTo>
                <a:lnTo>
                  <a:pt x="1560" y="318"/>
                </a:lnTo>
                <a:lnTo>
                  <a:pt x="1561" y="318"/>
                </a:lnTo>
                <a:lnTo>
                  <a:pt x="1562" y="319"/>
                </a:lnTo>
                <a:lnTo>
                  <a:pt x="1745" y="614"/>
                </a:lnTo>
                <a:lnTo>
                  <a:pt x="1928" y="319"/>
                </a:lnTo>
                <a:lnTo>
                  <a:pt x="1929" y="318"/>
                </a:lnTo>
                <a:lnTo>
                  <a:pt x="1930" y="318"/>
                </a:lnTo>
                <a:lnTo>
                  <a:pt x="1945" y="281"/>
                </a:lnTo>
                <a:lnTo>
                  <a:pt x="1966" y="247"/>
                </a:lnTo>
                <a:lnTo>
                  <a:pt x="1994" y="214"/>
                </a:lnTo>
                <a:lnTo>
                  <a:pt x="2027" y="182"/>
                </a:lnTo>
                <a:lnTo>
                  <a:pt x="2067" y="154"/>
                </a:lnTo>
                <a:lnTo>
                  <a:pt x="2111" y="126"/>
                </a:lnTo>
                <a:lnTo>
                  <a:pt x="2161" y="101"/>
                </a:lnTo>
                <a:lnTo>
                  <a:pt x="2216" y="78"/>
                </a:lnTo>
                <a:lnTo>
                  <a:pt x="2274" y="58"/>
                </a:lnTo>
                <a:lnTo>
                  <a:pt x="2337" y="41"/>
                </a:lnTo>
                <a:lnTo>
                  <a:pt x="2404" y="27"/>
                </a:lnTo>
                <a:lnTo>
                  <a:pt x="2475" y="15"/>
                </a:lnTo>
                <a:lnTo>
                  <a:pt x="2549" y="7"/>
                </a:lnTo>
                <a:lnTo>
                  <a:pt x="2625" y="2"/>
                </a:lnTo>
                <a:lnTo>
                  <a:pt x="2704" y="0"/>
                </a:lnTo>
                <a:lnTo>
                  <a:pt x="2785" y="2"/>
                </a:lnTo>
                <a:lnTo>
                  <a:pt x="2863" y="7"/>
                </a:lnTo>
                <a:lnTo>
                  <a:pt x="2937" y="16"/>
                </a:lnTo>
                <a:lnTo>
                  <a:pt x="3008" y="28"/>
                </a:lnTo>
                <a:lnTo>
                  <a:pt x="3075" y="42"/>
                </a:lnTo>
                <a:lnTo>
                  <a:pt x="3139" y="59"/>
                </a:lnTo>
                <a:lnTo>
                  <a:pt x="3198" y="80"/>
                </a:lnTo>
                <a:lnTo>
                  <a:pt x="3252" y="103"/>
                </a:lnTo>
                <a:lnTo>
                  <a:pt x="3302" y="128"/>
                </a:lnTo>
                <a:lnTo>
                  <a:pt x="3346" y="156"/>
                </a:lnTo>
                <a:lnTo>
                  <a:pt x="3385" y="186"/>
                </a:lnTo>
                <a:lnTo>
                  <a:pt x="3419" y="217"/>
                </a:lnTo>
                <a:lnTo>
                  <a:pt x="3446" y="250"/>
                </a:lnTo>
                <a:lnTo>
                  <a:pt x="3467" y="285"/>
                </a:lnTo>
                <a:lnTo>
                  <a:pt x="3480" y="322"/>
                </a:lnTo>
                <a:lnTo>
                  <a:pt x="3487" y="335"/>
                </a:lnTo>
                <a:lnTo>
                  <a:pt x="3489" y="348"/>
                </a:lnTo>
                <a:lnTo>
                  <a:pt x="3488" y="362"/>
                </a:lnTo>
                <a:lnTo>
                  <a:pt x="3489" y="370"/>
                </a:lnTo>
                <a:lnTo>
                  <a:pt x="3490" y="379"/>
                </a:lnTo>
                <a:lnTo>
                  <a:pt x="3487" y="417"/>
                </a:lnTo>
                <a:lnTo>
                  <a:pt x="3476" y="453"/>
                </a:lnTo>
                <a:lnTo>
                  <a:pt x="3459" y="488"/>
                </a:lnTo>
                <a:lnTo>
                  <a:pt x="3436" y="522"/>
                </a:lnTo>
                <a:lnTo>
                  <a:pt x="3429" y="543"/>
                </a:lnTo>
                <a:lnTo>
                  <a:pt x="3422" y="557"/>
                </a:lnTo>
                <a:lnTo>
                  <a:pt x="3412" y="568"/>
                </a:lnTo>
                <a:lnTo>
                  <a:pt x="2316" y="1534"/>
                </a:lnTo>
                <a:lnTo>
                  <a:pt x="3482" y="3411"/>
                </a:lnTo>
                <a:lnTo>
                  <a:pt x="3488" y="3426"/>
                </a:lnTo>
                <a:lnTo>
                  <a:pt x="3490" y="3443"/>
                </a:lnTo>
                <a:lnTo>
                  <a:pt x="3490" y="3443"/>
                </a:lnTo>
                <a:lnTo>
                  <a:pt x="3488" y="3459"/>
                </a:lnTo>
                <a:lnTo>
                  <a:pt x="3480" y="3473"/>
                </a:lnTo>
                <a:lnTo>
                  <a:pt x="3470" y="3486"/>
                </a:lnTo>
                <a:lnTo>
                  <a:pt x="3458" y="3494"/>
                </a:lnTo>
                <a:lnTo>
                  <a:pt x="3445" y="3499"/>
                </a:lnTo>
                <a:lnTo>
                  <a:pt x="3432" y="3500"/>
                </a:lnTo>
                <a:lnTo>
                  <a:pt x="3418" y="3498"/>
                </a:lnTo>
                <a:lnTo>
                  <a:pt x="3405" y="3494"/>
                </a:lnTo>
                <a:lnTo>
                  <a:pt x="3394" y="3485"/>
                </a:lnTo>
                <a:lnTo>
                  <a:pt x="1745" y="2035"/>
                </a:lnTo>
                <a:lnTo>
                  <a:pt x="96" y="3485"/>
                </a:lnTo>
                <a:lnTo>
                  <a:pt x="85" y="3494"/>
                </a:lnTo>
                <a:lnTo>
                  <a:pt x="72" y="3498"/>
                </a:lnTo>
                <a:lnTo>
                  <a:pt x="58" y="3500"/>
                </a:lnTo>
                <a:lnTo>
                  <a:pt x="45" y="3499"/>
                </a:lnTo>
                <a:lnTo>
                  <a:pt x="32" y="3494"/>
                </a:lnTo>
                <a:lnTo>
                  <a:pt x="20" y="3486"/>
                </a:lnTo>
                <a:lnTo>
                  <a:pt x="10" y="3473"/>
                </a:lnTo>
                <a:lnTo>
                  <a:pt x="2" y="3459"/>
                </a:lnTo>
                <a:lnTo>
                  <a:pt x="0" y="3443"/>
                </a:lnTo>
                <a:lnTo>
                  <a:pt x="0" y="3443"/>
                </a:lnTo>
                <a:lnTo>
                  <a:pt x="2" y="3426"/>
                </a:lnTo>
                <a:lnTo>
                  <a:pt x="8" y="3411"/>
                </a:lnTo>
                <a:lnTo>
                  <a:pt x="1174" y="1534"/>
                </a:lnTo>
                <a:lnTo>
                  <a:pt x="78" y="568"/>
                </a:lnTo>
                <a:lnTo>
                  <a:pt x="68" y="557"/>
                </a:lnTo>
                <a:lnTo>
                  <a:pt x="61" y="543"/>
                </a:lnTo>
                <a:lnTo>
                  <a:pt x="54" y="522"/>
                </a:lnTo>
                <a:lnTo>
                  <a:pt x="31" y="488"/>
                </a:lnTo>
                <a:lnTo>
                  <a:pt x="14" y="453"/>
                </a:lnTo>
                <a:lnTo>
                  <a:pt x="3" y="417"/>
                </a:lnTo>
                <a:lnTo>
                  <a:pt x="0" y="379"/>
                </a:lnTo>
                <a:lnTo>
                  <a:pt x="3" y="342"/>
                </a:lnTo>
                <a:lnTo>
                  <a:pt x="14" y="305"/>
                </a:lnTo>
                <a:lnTo>
                  <a:pt x="31" y="270"/>
                </a:lnTo>
                <a:lnTo>
                  <a:pt x="53" y="237"/>
                </a:lnTo>
                <a:lnTo>
                  <a:pt x="81" y="205"/>
                </a:lnTo>
                <a:lnTo>
                  <a:pt x="116" y="175"/>
                </a:lnTo>
                <a:lnTo>
                  <a:pt x="155" y="146"/>
                </a:lnTo>
                <a:lnTo>
                  <a:pt x="201" y="121"/>
                </a:lnTo>
                <a:lnTo>
                  <a:pt x="251" y="97"/>
                </a:lnTo>
                <a:lnTo>
                  <a:pt x="305" y="75"/>
                </a:lnTo>
                <a:lnTo>
                  <a:pt x="363" y="56"/>
                </a:lnTo>
                <a:lnTo>
                  <a:pt x="425" y="39"/>
                </a:lnTo>
                <a:lnTo>
                  <a:pt x="491" y="25"/>
                </a:lnTo>
                <a:lnTo>
                  <a:pt x="559" y="15"/>
                </a:lnTo>
                <a:lnTo>
                  <a:pt x="632" y="6"/>
                </a:lnTo>
                <a:lnTo>
                  <a:pt x="708" y="2"/>
                </a:lnTo>
                <a:lnTo>
                  <a:pt x="7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2" name="Freeform 71"/>
          <p:cNvSpPr>
            <a:spLocks noEditPoints="1"/>
          </p:cNvSpPr>
          <p:nvPr/>
        </p:nvSpPr>
        <p:spPr bwMode="auto">
          <a:xfrm>
            <a:off x="2621874" y="2000666"/>
            <a:ext cx="390542" cy="386858"/>
          </a:xfrm>
          <a:custGeom>
            <a:avLst/>
            <a:gdLst>
              <a:gd name="T0" fmla="*/ 176 w 3173"/>
              <a:gd name="T1" fmla="*/ 186 h 3349"/>
              <a:gd name="T2" fmla="*/ 176 w 3173"/>
              <a:gd name="T3" fmla="*/ 3163 h 3349"/>
              <a:gd name="T4" fmla="*/ 2997 w 3173"/>
              <a:gd name="T5" fmla="*/ 3163 h 3349"/>
              <a:gd name="T6" fmla="*/ 2997 w 3173"/>
              <a:gd name="T7" fmla="*/ 186 h 3349"/>
              <a:gd name="T8" fmla="*/ 176 w 3173"/>
              <a:gd name="T9" fmla="*/ 186 h 3349"/>
              <a:gd name="T10" fmla="*/ 88 w 3173"/>
              <a:gd name="T11" fmla="*/ 0 h 3349"/>
              <a:gd name="T12" fmla="*/ 3085 w 3173"/>
              <a:gd name="T13" fmla="*/ 0 h 3349"/>
              <a:gd name="T14" fmla="*/ 3105 w 3173"/>
              <a:gd name="T15" fmla="*/ 2 h 3349"/>
              <a:gd name="T16" fmla="*/ 3124 w 3173"/>
              <a:gd name="T17" fmla="*/ 10 h 3349"/>
              <a:gd name="T18" fmla="*/ 3140 w 3173"/>
              <a:gd name="T19" fmla="*/ 20 h 3349"/>
              <a:gd name="T20" fmla="*/ 3154 w 3173"/>
              <a:gd name="T21" fmla="*/ 35 h 3349"/>
              <a:gd name="T22" fmla="*/ 3164 w 3173"/>
              <a:gd name="T23" fmla="*/ 52 h 3349"/>
              <a:gd name="T24" fmla="*/ 3171 w 3173"/>
              <a:gd name="T25" fmla="*/ 72 h 3349"/>
              <a:gd name="T26" fmla="*/ 3173 w 3173"/>
              <a:gd name="T27" fmla="*/ 93 h 3349"/>
              <a:gd name="T28" fmla="*/ 3173 w 3173"/>
              <a:gd name="T29" fmla="*/ 3256 h 3349"/>
              <a:gd name="T30" fmla="*/ 3171 w 3173"/>
              <a:gd name="T31" fmla="*/ 3277 h 3349"/>
              <a:gd name="T32" fmla="*/ 3164 w 3173"/>
              <a:gd name="T33" fmla="*/ 3297 h 3349"/>
              <a:gd name="T34" fmla="*/ 3154 w 3173"/>
              <a:gd name="T35" fmla="*/ 3314 h 3349"/>
              <a:gd name="T36" fmla="*/ 3140 w 3173"/>
              <a:gd name="T37" fmla="*/ 3329 h 3349"/>
              <a:gd name="T38" fmla="*/ 3124 w 3173"/>
              <a:gd name="T39" fmla="*/ 3339 h 3349"/>
              <a:gd name="T40" fmla="*/ 3105 w 3173"/>
              <a:gd name="T41" fmla="*/ 3347 h 3349"/>
              <a:gd name="T42" fmla="*/ 3085 w 3173"/>
              <a:gd name="T43" fmla="*/ 3349 h 3349"/>
              <a:gd name="T44" fmla="*/ 88 w 3173"/>
              <a:gd name="T45" fmla="*/ 3349 h 3349"/>
              <a:gd name="T46" fmla="*/ 68 w 3173"/>
              <a:gd name="T47" fmla="*/ 3347 h 3349"/>
              <a:gd name="T48" fmla="*/ 49 w 3173"/>
              <a:gd name="T49" fmla="*/ 3339 h 3349"/>
              <a:gd name="T50" fmla="*/ 33 w 3173"/>
              <a:gd name="T51" fmla="*/ 3329 h 3349"/>
              <a:gd name="T52" fmla="*/ 19 w 3173"/>
              <a:gd name="T53" fmla="*/ 3314 h 3349"/>
              <a:gd name="T54" fmla="*/ 9 w 3173"/>
              <a:gd name="T55" fmla="*/ 3297 h 3349"/>
              <a:gd name="T56" fmla="*/ 2 w 3173"/>
              <a:gd name="T57" fmla="*/ 3277 h 3349"/>
              <a:gd name="T58" fmla="*/ 0 w 3173"/>
              <a:gd name="T59" fmla="*/ 3256 h 3349"/>
              <a:gd name="T60" fmla="*/ 0 w 3173"/>
              <a:gd name="T61" fmla="*/ 93 h 3349"/>
              <a:gd name="T62" fmla="*/ 2 w 3173"/>
              <a:gd name="T63" fmla="*/ 72 h 3349"/>
              <a:gd name="T64" fmla="*/ 9 w 3173"/>
              <a:gd name="T65" fmla="*/ 52 h 3349"/>
              <a:gd name="T66" fmla="*/ 19 w 3173"/>
              <a:gd name="T67" fmla="*/ 35 h 3349"/>
              <a:gd name="T68" fmla="*/ 33 w 3173"/>
              <a:gd name="T69" fmla="*/ 20 h 3349"/>
              <a:gd name="T70" fmla="*/ 49 w 3173"/>
              <a:gd name="T71" fmla="*/ 10 h 3349"/>
              <a:gd name="T72" fmla="*/ 68 w 3173"/>
              <a:gd name="T73" fmla="*/ 2 h 3349"/>
              <a:gd name="T74" fmla="*/ 88 w 3173"/>
              <a:gd name="T75" fmla="*/ 0 h 3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73" h="3349">
                <a:moveTo>
                  <a:pt x="176" y="186"/>
                </a:moveTo>
                <a:lnTo>
                  <a:pt x="176" y="3163"/>
                </a:lnTo>
                <a:lnTo>
                  <a:pt x="2997" y="3163"/>
                </a:lnTo>
                <a:lnTo>
                  <a:pt x="2997" y="186"/>
                </a:lnTo>
                <a:lnTo>
                  <a:pt x="176" y="186"/>
                </a:lnTo>
                <a:close/>
                <a:moveTo>
                  <a:pt x="88" y="0"/>
                </a:moveTo>
                <a:lnTo>
                  <a:pt x="3085" y="0"/>
                </a:lnTo>
                <a:lnTo>
                  <a:pt x="3105" y="2"/>
                </a:lnTo>
                <a:lnTo>
                  <a:pt x="3124" y="10"/>
                </a:lnTo>
                <a:lnTo>
                  <a:pt x="3140" y="20"/>
                </a:lnTo>
                <a:lnTo>
                  <a:pt x="3154" y="35"/>
                </a:lnTo>
                <a:lnTo>
                  <a:pt x="3164" y="52"/>
                </a:lnTo>
                <a:lnTo>
                  <a:pt x="3171" y="72"/>
                </a:lnTo>
                <a:lnTo>
                  <a:pt x="3173" y="93"/>
                </a:lnTo>
                <a:lnTo>
                  <a:pt x="3173" y="3256"/>
                </a:lnTo>
                <a:lnTo>
                  <a:pt x="3171" y="3277"/>
                </a:lnTo>
                <a:lnTo>
                  <a:pt x="3164" y="3297"/>
                </a:lnTo>
                <a:lnTo>
                  <a:pt x="3154" y="3314"/>
                </a:lnTo>
                <a:lnTo>
                  <a:pt x="3140" y="3329"/>
                </a:lnTo>
                <a:lnTo>
                  <a:pt x="3124" y="3339"/>
                </a:lnTo>
                <a:lnTo>
                  <a:pt x="3105" y="3347"/>
                </a:lnTo>
                <a:lnTo>
                  <a:pt x="3085" y="3349"/>
                </a:lnTo>
                <a:lnTo>
                  <a:pt x="88" y="3349"/>
                </a:lnTo>
                <a:lnTo>
                  <a:pt x="68" y="3347"/>
                </a:lnTo>
                <a:lnTo>
                  <a:pt x="49" y="3339"/>
                </a:lnTo>
                <a:lnTo>
                  <a:pt x="33" y="3329"/>
                </a:lnTo>
                <a:lnTo>
                  <a:pt x="19" y="3314"/>
                </a:lnTo>
                <a:lnTo>
                  <a:pt x="9" y="3297"/>
                </a:lnTo>
                <a:lnTo>
                  <a:pt x="2" y="3277"/>
                </a:lnTo>
                <a:lnTo>
                  <a:pt x="0" y="3256"/>
                </a:lnTo>
                <a:lnTo>
                  <a:pt x="0" y="93"/>
                </a:lnTo>
                <a:lnTo>
                  <a:pt x="2" y="72"/>
                </a:lnTo>
                <a:lnTo>
                  <a:pt x="9" y="52"/>
                </a:lnTo>
                <a:lnTo>
                  <a:pt x="19" y="35"/>
                </a:lnTo>
                <a:lnTo>
                  <a:pt x="33" y="20"/>
                </a:lnTo>
                <a:lnTo>
                  <a:pt x="49" y="10"/>
                </a:lnTo>
                <a:lnTo>
                  <a:pt x="68" y="2"/>
                </a:lnTo>
                <a:lnTo>
                  <a:pt x="8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68" name="Group 167"/>
          <p:cNvGrpSpPr/>
          <p:nvPr/>
        </p:nvGrpSpPr>
        <p:grpSpPr>
          <a:xfrm>
            <a:off x="1603839" y="1916283"/>
            <a:ext cx="555625" cy="555625"/>
            <a:chOff x="1630363" y="1916113"/>
            <a:chExt cx="555625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6" name="Freeform 76"/>
            <p:cNvSpPr>
              <a:spLocks noEditPoints="1"/>
            </p:cNvSpPr>
            <p:nvPr/>
          </p:nvSpPr>
          <p:spPr bwMode="auto">
            <a:xfrm>
              <a:off x="1778001" y="2063751"/>
              <a:ext cx="260350" cy="260350"/>
            </a:xfrm>
            <a:custGeom>
              <a:avLst/>
              <a:gdLst>
                <a:gd name="T0" fmla="*/ 117 w 1634"/>
                <a:gd name="T1" fmla="*/ 117 h 1634"/>
                <a:gd name="T2" fmla="*/ 117 w 1634"/>
                <a:gd name="T3" fmla="*/ 1517 h 1634"/>
                <a:gd name="T4" fmla="*/ 1517 w 1634"/>
                <a:gd name="T5" fmla="*/ 1517 h 1634"/>
                <a:gd name="T6" fmla="*/ 1517 w 1634"/>
                <a:gd name="T7" fmla="*/ 117 h 1634"/>
                <a:gd name="T8" fmla="*/ 117 w 1634"/>
                <a:gd name="T9" fmla="*/ 117 h 1634"/>
                <a:gd name="T10" fmla="*/ 0 w 1634"/>
                <a:gd name="T11" fmla="*/ 0 h 1634"/>
                <a:gd name="T12" fmla="*/ 1634 w 1634"/>
                <a:gd name="T13" fmla="*/ 0 h 1634"/>
                <a:gd name="T14" fmla="*/ 1634 w 1634"/>
                <a:gd name="T15" fmla="*/ 1634 h 1634"/>
                <a:gd name="T16" fmla="*/ 0 w 1634"/>
                <a:gd name="T17" fmla="*/ 1634 h 1634"/>
                <a:gd name="T18" fmla="*/ 0 w 1634"/>
                <a:gd name="T19" fmla="*/ 0 h 1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4" h="1634">
                  <a:moveTo>
                    <a:pt x="117" y="117"/>
                  </a:moveTo>
                  <a:lnTo>
                    <a:pt x="117" y="1517"/>
                  </a:lnTo>
                  <a:lnTo>
                    <a:pt x="1517" y="1517"/>
                  </a:lnTo>
                  <a:lnTo>
                    <a:pt x="1517" y="117"/>
                  </a:lnTo>
                  <a:lnTo>
                    <a:pt x="117" y="117"/>
                  </a:lnTo>
                  <a:close/>
                  <a:moveTo>
                    <a:pt x="0" y="0"/>
                  </a:moveTo>
                  <a:lnTo>
                    <a:pt x="1634" y="0"/>
                  </a:lnTo>
                  <a:lnTo>
                    <a:pt x="1634" y="1634"/>
                  </a:lnTo>
                  <a:lnTo>
                    <a:pt x="0" y="163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77"/>
            <p:cNvSpPr>
              <a:spLocks noEditPoints="1"/>
            </p:cNvSpPr>
            <p:nvPr/>
          </p:nvSpPr>
          <p:spPr bwMode="auto">
            <a:xfrm>
              <a:off x="1630363" y="1916113"/>
              <a:ext cx="555625" cy="555625"/>
            </a:xfrm>
            <a:custGeom>
              <a:avLst/>
              <a:gdLst>
                <a:gd name="T0" fmla="*/ 1446 w 3500"/>
                <a:gd name="T1" fmla="*/ 145 h 3500"/>
                <a:gd name="T2" fmla="*/ 1070 w 3500"/>
                <a:gd name="T3" fmla="*/ 265 h 3500"/>
                <a:gd name="T4" fmla="*/ 740 w 3500"/>
                <a:gd name="T5" fmla="*/ 468 h 3500"/>
                <a:gd name="T6" fmla="*/ 468 w 3500"/>
                <a:gd name="T7" fmla="*/ 740 h 3500"/>
                <a:gd name="T8" fmla="*/ 265 w 3500"/>
                <a:gd name="T9" fmla="*/ 1070 h 3500"/>
                <a:gd name="T10" fmla="*/ 145 w 3500"/>
                <a:gd name="T11" fmla="*/ 1446 h 3500"/>
                <a:gd name="T12" fmla="*/ 120 w 3500"/>
                <a:gd name="T13" fmla="*/ 1853 h 3500"/>
                <a:gd name="T14" fmla="*/ 194 w 3500"/>
                <a:gd name="T15" fmla="*/ 2247 h 3500"/>
                <a:gd name="T16" fmla="*/ 356 w 3500"/>
                <a:gd name="T17" fmla="*/ 2602 h 3500"/>
                <a:gd name="T18" fmla="*/ 596 w 3500"/>
                <a:gd name="T19" fmla="*/ 2904 h 3500"/>
                <a:gd name="T20" fmla="*/ 898 w 3500"/>
                <a:gd name="T21" fmla="*/ 3144 h 3500"/>
                <a:gd name="T22" fmla="*/ 1253 w 3500"/>
                <a:gd name="T23" fmla="*/ 3306 h 3500"/>
                <a:gd name="T24" fmla="*/ 1647 w 3500"/>
                <a:gd name="T25" fmla="*/ 3380 h 3500"/>
                <a:gd name="T26" fmla="*/ 2054 w 3500"/>
                <a:gd name="T27" fmla="*/ 3355 h 3500"/>
                <a:gd name="T28" fmla="*/ 2430 w 3500"/>
                <a:gd name="T29" fmla="*/ 3235 h 3500"/>
                <a:gd name="T30" fmla="*/ 2760 w 3500"/>
                <a:gd name="T31" fmla="*/ 3032 h 3500"/>
                <a:gd name="T32" fmla="*/ 3032 w 3500"/>
                <a:gd name="T33" fmla="*/ 2760 h 3500"/>
                <a:gd name="T34" fmla="*/ 3235 w 3500"/>
                <a:gd name="T35" fmla="*/ 2430 h 3500"/>
                <a:gd name="T36" fmla="*/ 3355 w 3500"/>
                <a:gd name="T37" fmla="*/ 2054 h 3500"/>
                <a:gd name="T38" fmla="*/ 3380 w 3500"/>
                <a:gd name="T39" fmla="*/ 1647 h 3500"/>
                <a:gd name="T40" fmla="*/ 3306 w 3500"/>
                <a:gd name="T41" fmla="*/ 1253 h 3500"/>
                <a:gd name="T42" fmla="*/ 3144 w 3500"/>
                <a:gd name="T43" fmla="*/ 898 h 3500"/>
                <a:gd name="T44" fmla="*/ 2904 w 3500"/>
                <a:gd name="T45" fmla="*/ 596 h 3500"/>
                <a:gd name="T46" fmla="*/ 2602 w 3500"/>
                <a:gd name="T47" fmla="*/ 356 h 3500"/>
                <a:gd name="T48" fmla="*/ 2247 w 3500"/>
                <a:gd name="T49" fmla="*/ 194 h 3500"/>
                <a:gd name="T50" fmla="*/ 1853 w 3500"/>
                <a:gd name="T51" fmla="*/ 120 h 3500"/>
                <a:gd name="T52" fmla="*/ 1961 w 3500"/>
                <a:gd name="T53" fmla="*/ 13 h 3500"/>
                <a:gd name="T54" fmla="*/ 2360 w 3500"/>
                <a:gd name="T55" fmla="*/ 109 h 3500"/>
                <a:gd name="T56" fmla="*/ 2717 w 3500"/>
                <a:gd name="T57" fmla="*/ 293 h 3500"/>
                <a:gd name="T58" fmla="*/ 3022 w 3500"/>
                <a:gd name="T59" fmla="*/ 548 h 3500"/>
                <a:gd name="T60" fmla="*/ 3260 w 3500"/>
                <a:gd name="T61" fmla="*/ 868 h 3500"/>
                <a:gd name="T62" fmla="*/ 3423 w 3500"/>
                <a:gd name="T63" fmla="*/ 1237 h 3500"/>
                <a:gd name="T64" fmla="*/ 3497 w 3500"/>
                <a:gd name="T65" fmla="*/ 1644 h 3500"/>
                <a:gd name="T66" fmla="*/ 3471 w 3500"/>
                <a:gd name="T67" fmla="*/ 2064 h 3500"/>
                <a:gd name="T68" fmla="*/ 3353 w 3500"/>
                <a:gd name="T69" fmla="*/ 2453 h 3500"/>
                <a:gd name="T70" fmla="*/ 3150 w 3500"/>
                <a:gd name="T71" fmla="*/ 2799 h 3500"/>
                <a:gd name="T72" fmla="*/ 2876 w 3500"/>
                <a:gd name="T73" fmla="*/ 3087 h 3500"/>
                <a:gd name="T74" fmla="*/ 2544 w 3500"/>
                <a:gd name="T75" fmla="*/ 3309 h 3500"/>
                <a:gd name="T76" fmla="*/ 2165 w 3500"/>
                <a:gd name="T77" fmla="*/ 3450 h 3500"/>
                <a:gd name="T78" fmla="*/ 1750 w 3500"/>
                <a:gd name="T79" fmla="*/ 3500 h 3500"/>
                <a:gd name="T80" fmla="*/ 1335 w 3500"/>
                <a:gd name="T81" fmla="*/ 3450 h 3500"/>
                <a:gd name="T82" fmla="*/ 956 w 3500"/>
                <a:gd name="T83" fmla="*/ 3309 h 3500"/>
                <a:gd name="T84" fmla="*/ 624 w 3500"/>
                <a:gd name="T85" fmla="*/ 3087 h 3500"/>
                <a:gd name="T86" fmla="*/ 350 w 3500"/>
                <a:gd name="T87" fmla="*/ 2799 h 3500"/>
                <a:gd name="T88" fmla="*/ 147 w 3500"/>
                <a:gd name="T89" fmla="*/ 2453 h 3500"/>
                <a:gd name="T90" fmla="*/ 29 w 3500"/>
                <a:gd name="T91" fmla="*/ 2064 h 3500"/>
                <a:gd name="T92" fmla="*/ 3 w 3500"/>
                <a:gd name="T93" fmla="*/ 1644 h 3500"/>
                <a:gd name="T94" fmla="*/ 77 w 3500"/>
                <a:gd name="T95" fmla="*/ 1237 h 3500"/>
                <a:gd name="T96" fmla="*/ 240 w 3500"/>
                <a:gd name="T97" fmla="*/ 868 h 3500"/>
                <a:gd name="T98" fmla="*/ 478 w 3500"/>
                <a:gd name="T99" fmla="*/ 548 h 3500"/>
                <a:gd name="T100" fmla="*/ 783 w 3500"/>
                <a:gd name="T101" fmla="*/ 293 h 3500"/>
                <a:gd name="T102" fmla="*/ 1140 w 3500"/>
                <a:gd name="T103" fmla="*/ 109 h 3500"/>
                <a:gd name="T104" fmla="*/ 1539 w 3500"/>
                <a:gd name="T105" fmla="*/ 13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00" h="3500">
                  <a:moveTo>
                    <a:pt x="1750" y="117"/>
                  </a:moveTo>
                  <a:lnTo>
                    <a:pt x="1647" y="120"/>
                  </a:lnTo>
                  <a:lnTo>
                    <a:pt x="1545" y="129"/>
                  </a:lnTo>
                  <a:lnTo>
                    <a:pt x="1446" y="145"/>
                  </a:lnTo>
                  <a:lnTo>
                    <a:pt x="1348" y="167"/>
                  </a:lnTo>
                  <a:lnTo>
                    <a:pt x="1253" y="194"/>
                  </a:lnTo>
                  <a:lnTo>
                    <a:pt x="1160" y="227"/>
                  </a:lnTo>
                  <a:lnTo>
                    <a:pt x="1070" y="265"/>
                  </a:lnTo>
                  <a:lnTo>
                    <a:pt x="983" y="309"/>
                  </a:lnTo>
                  <a:lnTo>
                    <a:pt x="898" y="356"/>
                  </a:lnTo>
                  <a:lnTo>
                    <a:pt x="818" y="409"/>
                  </a:lnTo>
                  <a:lnTo>
                    <a:pt x="740" y="468"/>
                  </a:lnTo>
                  <a:lnTo>
                    <a:pt x="666" y="529"/>
                  </a:lnTo>
                  <a:lnTo>
                    <a:pt x="596" y="596"/>
                  </a:lnTo>
                  <a:lnTo>
                    <a:pt x="529" y="666"/>
                  </a:lnTo>
                  <a:lnTo>
                    <a:pt x="468" y="740"/>
                  </a:lnTo>
                  <a:lnTo>
                    <a:pt x="409" y="818"/>
                  </a:lnTo>
                  <a:lnTo>
                    <a:pt x="356" y="898"/>
                  </a:lnTo>
                  <a:lnTo>
                    <a:pt x="309" y="983"/>
                  </a:lnTo>
                  <a:lnTo>
                    <a:pt x="265" y="1070"/>
                  </a:lnTo>
                  <a:lnTo>
                    <a:pt x="227" y="1160"/>
                  </a:lnTo>
                  <a:lnTo>
                    <a:pt x="194" y="1253"/>
                  </a:lnTo>
                  <a:lnTo>
                    <a:pt x="167" y="1348"/>
                  </a:lnTo>
                  <a:lnTo>
                    <a:pt x="145" y="1446"/>
                  </a:lnTo>
                  <a:lnTo>
                    <a:pt x="129" y="1545"/>
                  </a:lnTo>
                  <a:lnTo>
                    <a:pt x="120" y="1647"/>
                  </a:lnTo>
                  <a:lnTo>
                    <a:pt x="117" y="1750"/>
                  </a:lnTo>
                  <a:lnTo>
                    <a:pt x="120" y="1853"/>
                  </a:lnTo>
                  <a:lnTo>
                    <a:pt x="129" y="1955"/>
                  </a:lnTo>
                  <a:lnTo>
                    <a:pt x="145" y="2054"/>
                  </a:lnTo>
                  <a:lnTo>
                    <a:pt x="167" y="2152"/>
                  </a:lnTo>
                  <a:lnTo>
                    <a:pt x="194" y="2247"/>
                  </a:lnTo>
                  <a:lnTo>
                    <a:pt x="227" y="2340"/>
                  </a:lnTo>
                  <a:lnTo>
                    <a:pt x="265" y="2430"/>
                  </a:lnTo>
                  <a:lnTo>
                    <a:pt x="309" y="2517"/>
                  </a:lnTo>
                  <a:lnTo>
                    <a:pt x="356" y="2602"/>
                  </a:lnTo>
                  <a:lnTo>
                    <a:pt x="409" y="2682"/>
                  </a:lnTo>
                  <a:lnTo>
                    <a:pt x="468" y="2760"/>
                  </a:lnTo>
                  <a:lnTo>
                    <a:pt x="529" y="2834"/>
                  </a:lnTo>
                  <a:lnTo>
                    <a:pt x="596" y="2904"/>
                  </a:lnTo>
                  <a:lnTo>
                    <a:pt x="666" y="2971"/>
                  </a:lnTo>
                  <a:lnTo>
                    <a:pt x="740" y="3032"/>
                  </a:lnTo>
                  <a:lnTo>
                    <a:pt x="818" y="3091"/>
                  </a:lnTo>
                  <a:lnTo>
                    <a:pt x="898" y="3144"/>
                  </a:lnTo>
                  <a:lnTo>
                    <a:pt x="983" y="3191"/>
                  </a:lnTo>
                  <a:lnTo>
                    <a:pt x="1070" y="3235"/>
                  </a:lnTo>
                  <a:lnTo>
                    <a:pt x="1160" y="3273"/>
                  </a:lnTo>
                  <a:lnTo>
                    <a:pt x="1253" y="3306"/>
                  </a:lnTo>
                  <a:lnTo>
                    <a:pt x="1348" y="3333"/>
                  </a:lnTo>
                  <a:lnTo>
                    <a:pt x="1446" y="3355"/>
                  </a:lnTo>
                  <a:lnTo>
                    <a:pt x="1545" y="3371"/>
                  </a:lnTo>
                  <a:lnTo>
                    <a:pt x="1647" y="3380"/>
                  </a:lnTo>
                  <a:lnTo>
                    <a:pt x="1750" y="3383"/>
                  </a:lnTo>
                  <a:lnTo>
                    <a:pt x="1853" y="3380"/>
                  </a:lnTo>
                  <a:lnTo>
                    <a:pt x="1955" y="3371"/>
                  </a:lnTo>
                  <a:lnTo>
                    <a:pt x="2054" y="3355"/>
                  </a:lnTo>
                  <a:lnTo>
                    <a:pt x="2152" y="3333"/>
                  </a:lnTo>
                  <a:lnTo>
                    <a:pt x="2247" y="3306"/>
                  </a:lnTo>
                  <a:lnTo>
                    <a:pt x="2340" y="3273"/>
                  </a:lnTo>
                  <a:lnTo>
                    <a:pt x="2430" y="3235"/>
                  </a:lnTo>
                  <a:lnTo>
                    <a:pt x="2517" y="3191"/>
                  </a:lnTo>
                  <a:lnTo>
                    <a:pt x="2602" y="3144"/>
                  </a:lnTo>
                  <a:lnTo>
                    <a:pt x="2682" y="3091"/>
                  </a:lnTo>
                  <a:lnTo>
                    <a:pt x="2760" y="3032"/>
                  </a:lnTo>
                  <a:lnTo>
                    <a:pt x="2834" y="2971"/>
                  </a:lnTo>
                  <a:lnTo>
                    <a:pt x="2904" y="2904"/>
                  </a:lnTo>
                  <a:lnTo>
                    <a:pt x="2971" y="2834"/>
                  </a:lnTo>
                  <a:lnTo>
                    <a:pt x="3032" y="2760"/>
                  </a:lnTo>
                  <a:lnTo>
                    <a:pt x="3091" y="2682"/>
                  </a:lnTo>
                  <a:lnTo>
                    <a:pt x="3144" y="2602"/>
                  </a:lnTo>
                  <a:lnTo>
                    <a:pt x="3191" y="2517"/>
                  </a:lnTo>
                  <a:lnTo>
                    <a:pt x="3235" y="2430"/>
                  </a:lnTo>
                  <a:lnTo>
                    <a:pt x="3273" y="2340"/>
                  </a:lnTo>
                  <a:lnTo>
                    <a:pt x="3306" y="2247"/>
                  </a:lnTo>
                  <a:lnTo>
                    <a:pt x="3333" y="2152"/>
                  </a:lnTo>
                  <a:lnTo>
                    <a:pt x="3355" y="2054"/>
                  </a:lnTo>
                  <a:lnTo>
                    <a:pt x="3371" y="1955"/>
                  </a:lnTo>
                  <a:lnTo>
                    <a:pt x="3380" y="1853"/>
                  </a:lnTo>
                  <a:lnTo>
                    <a:pt x="3383" y="1750"/>
                  </a:lnTo>
                  <a:lnTo>
                    <a:pt x="3380" y="1647"/>
                  </a:lnTo>
                  <a:lnTo>
                    <a:pt x="3371" y="1545"/>
                  </a:lnTo>
                  <a:lnTo>
                    <a:pt x="3355" y="1446"/>
                  </a:lnTo>
                  <a:lnTo>
                    <a:pt x="3333" y="1348"/>
                  </a:lnTo>
                  <a:lnTo>
                    <a:pt x="3306" y="1253"/>
                  </a:lnTo>
                  <a:lnTo>
                    <a:pt x="3273" y="1160"/>
                  </a:lnTo>
                  <a:lnTo>
                    <a:pt x="3235" y="1070"/>
                  </a:lnTo>
                  <a:lnTo>
                    <a:pt x="3191" y="983"/>
                  </a:lnTo>
                  <a:lnTo>
                    <a:pt x="3144" y="898"/>
                  </a:lnTo>
                  <a:lnTo>
                    <a:pt x="3091" y="818"/>
                  </a:lnTo>
                  <a:lnTo>
                    <a:pt x="3032" y="740"/>
                  </a:lnTo>
                  <a:lnTo>
                    <a:pt x="2971" y="666"/>
                  </a:lnTo>
                  <a:lnTo>
                    <a:pt x="2904" y="596"/>
                  </a:lnTo>
                  <a:lnTo>
                    <a:pt x="2834" y="529"/>
                  </a:lnTo>
                  <a:lnTo>
                    <a:pt x="2760" y="468"/>
                  </a:lnTo>
                  <a:lnTo>
                    <a:pt x="2682" y="409"/>
                  </a:lnTo>
                  <a:lnTo>
                    <a:pt x="2602" y="356"/>
                  </a:lnTo>
                  <a:lnTo>
                    <a:pt x="2517" y="309"/>
                  </a:lnTo>
                  <a:lnTo>
                    <a:pt x="2430" y="265"/>
                  </a:lnTo>
                  <a:lnTo>
                    <a:pt x="2340" y="227"/>
                  </a:lnTo>
                  <a:lnTo>
                    <a:pt x="2247" y="194"/>
                  </a:lnTo>
                  <a:lnTo>
                    <a:pt x="2152" y="167"/>
                  </a:lnTo>
                  <a:lnTo>
                    <a:pt x="2054" y="145"/>
                  </a:lnTo>
                  <a:lnTo>
                    <a:pt x="1955" y="129"/>
                  </a:lnTo>
                  <a:lnTo>
                    <a:pt x="1853" y="120"/>
                  </a:lnTo>
                  <a:lnTo>
                    <a:pt x="1750" y="117"/>
                  </a:lnTo>
                  <a:close/>
                  <a:moveTo>
                    <a:pt x="1750" y="0"/>
                  </a:moveTo>
                  <a:lnTo>
                    <a:pt x="1856" y="3"/>
                  </a:lnTo>
                  <a:lnTo>
                    <a:pt x="1961" y="13"/>
                  </a:lnTo>
                  <a:lnTo>
                    <a:pt x="2064" y="29"/>
                  </a:lnTo>
                  <a:lnTo>
                    <a:pt x="2165" y="50"/>
                  </a:lnTo>
                  <a:lnTo>
                    <a:pt x="2263" y="77"/>
                  </a:lnTo>
                  <a:lnTo>
                    <a:pt x="2360" y="109"/>
                  </a:lnTo>
                  <a:lnTo>
                    <a:pt x="2453" y="147"/>
                  </a:lnTo>
                  <a:lnTo>
                    <a:pt x="2544" y="191"/>
                  </a:lnTo>
                  <a:lnTo>
                    <a:pt x="2632" y="240"/>
                  </a:lnTo>
                  <a:lnTo>
                    <a:pt x="2717" y="293"/>
                  </a:lnTo>
                  <a:lnTo>
                    <a:pt x="2799" y="350"/>
                  </a:lnTo>
                  <a:lnTo>
                    <a:pt x="2876" y="413"/>
                  </a:lnTo>
                  <a:lnTo>
                    <a:pt x="2952" y="478"/>
                  </a:lnTo>
                  <a:lnTo>
                    <a:pt x="3022" y="548"/>
                  </a:lnTo>
                  <a:lnTo>
                    <a:pt x="3087" y="624"/>
                  </a:lnTo>
                  <a:lnTo>
                    <a:pt x="3150" y="701"/>
                  </a:lnTo>
                  <a:lnTo>
                    <a:pt x="3207" y="783"/>
                  </a:lnTo>
                  <a:lnTo>
                    <a:pt x="3260" y="868"/>
                  </a:lnTo>
                  <a:lnTo>
                    <a:pt x="3309" y="956"/>
                  </a:lnTo>
                  <a:lnTo>
                    <a:pt x="3353" y="1047"/>
                  </a:lnTo>
                  <a:lnTo>
                    <a:pt x="3391" y="1140"/>
                  </a:lnTo>
                  <a:lnTo>
                    <a:pt x="3423" y="1237"/>
                  </a:lnTo>
                  <a:lnTo>
                    <a:pt x="3450" y="1335"/>
                  </a:lnTo>
                  <a:lnTo>
                    <a:pt x="3471" y="1436"/>
                  </a:lnTo>
                  <a:lnTo>
                    <a:pt x="3487" y="1539"/>
                  </a:lnTo>
                  <a:lnTo>
                    <a:pt x="3497" y="1644"/>
                  </a:lnTo>
                  <a:lnTo>
                    <a:pt x="3500" y="1750"/>
                  </a:lnTo>
                  <a:lnTo>
                    <a:pt x="3497" y="1856"/>
                  </a:lnTo>
                  <a:lnTo>
                    <a:pt x="3487" y="1961"/>
                  </a:lnTo>
                  <a:lnTo>
                    <a:pt x="3471" y="2064"/>
                  </a:lnTo>
                  <a:lnTo>
                    <a:pt x="3450" y="2165"/>
                  </a:lnTo>
                  <a:lnTo>
                    <a:pt x="3423" y="2263"/>
                  </a:lnTo>
                  <a:lnTo>
                    <a:pt x="3391" y="2360"/>
                  </a:lnTo>
                  <a:lnTo>
                    <a:pt x="3353" y="2453"/>
                  </a:lnTo>
                  <a:lnTo>
                    <a:pt x="3309" y="2544"/>
                  </a:lnTo>
                  <a:lnTo>
                    <a:pt x="3260" y="2632"/>
                  </a:lnTo>
                  <a:lnTo>
                    <a:pt x="3207" y="2717"/>
                  </a:lnTo>
                  <a:lnTo>
                    <a:pt x="3150" y="2799"/>
                  </a:lnTo>
                  <a:lnTo>
                    <a:pt x="3087" y="2876"/>
                  </a:lnTo>
                  <a:lnTo>
                    <a:pt x="3022" y="2952"/>
                  </a:lnTo>
                  <a:lnTo>
                    <a:pt x="2952" y="3022"/>
                  </a:lnTo>
                  <a:lnTo>
                    <a:pt x="2876" y="3087"/>
                  </a:lnTo>
                  <a:lnTo>
                    <a:pt x="2799" y="3150"/>
                  </a:lnTo>
                  <a:lnTo>
                    <a:pt x="2717" y="3207"/>
                  </a:lnTo>
                  <a:lnTo>
                    <a:pt x="2632" y="3260"/>
                  </a:lnTo>
                  <a:lnTo>
                    <a:pt x="2544" y="3309"/>
                  </a:lnTo>
                  <a:lnTo>
                    <a:pt x="2453" y="3353"/>
                  </a:lnTo>
                  <a:lnTo>
                    <a:pt x="2360" y="3391"/>
                  </a:lnTo>
                  <a:lnTo>
                    <a:pt x="2263" y="3423"/>
                  </a:lnTo>
                  <a:lnTo>
                    <a:pt x="2165" y="3450"/>
                  </a:lnTo>
                  <a:lnTo>
                    <a:pt x="2064" y="3471"/>
                  </a:lnTo>
                  <a:lnTo>
                    <a:pt x="1961" y="3487"/>
                  </a:lnTo>
                  <a:lnTo>
                    <a:pt x="1856" y="3497"/>
                  </a:lnTo>
                  <a:lnTo>
                    <a:pt x="1750" y="3500"/>
                  </a:lnTo>
                  <a:lnTo>
                    <a:pt x="1644" y="3497"/>
                  </a:lnTo>
                  <a:lnTo>
                    <a:pt x="1539" y="3487"/>
                  </a:lnTo>
                  <a:lnTo>
                    <a:pt x="1436" y="3471"/>
                  </a:lnTo>
                  <a:lnTo>
                    <a:pt x="1335" y="3450"/>
                  </a:lnTo>
                  <a:lnTo>
                    <a:pt x="1237" y="3423"/>
                  </a:lnTo>
                  <a:lnTo>
                    <a:pt x="1140" y="3391"/>
                  </a:lnTo>
                  <a:lnTo>
                    <a:pt x="1047" y="3353"/>
                  </a:lnTo>
                  <a:lnTo>
                    <a:pt x="956" y="3309"/>
                  </a:lnTo>
                  <a:lnTo>
                    <a:pt x="868" y="3260"/>
                  </a:lnTo>
                  <a:lnTo>
                    <a:pt x="783" y="3207"/>
                  </a:lnTo>
                  <a:lnTo>
                    <a:pt x="701" y="3150"/>
                  </a:lnTo>
                  <a:lnTo>
                    <a:pt x="624" y="3087"/>
                  </a:lnTo>
                  <a:lnTo>
                    <a:pt x="548" y="3022"/>
                  </a:lnTo>
                  <a:lnTo>
                    <a:pt x="478" y="2952"/>
                  </a:lnTo>
                  <a:lnTo>
                    <a:pt x="413" y="2876"/>
                  </a:lnTo>
                  <a:lnTo>
                    <a:pt x="350" y="2799"/>
                  </a:lnTo>
                  <a:lnTo>
                    <a:pt x="293" y="2717"/>
                  </a:lnTo>
                  <a:lnTo>
                    <a:pt x="240" y="2632"/>
                  </a:lnTo>
                  <a:lnTo>
                    <a:pt x="191" y="2544"/>
                  </a:lnTo>
                  <a:lnTo>
                    <a:pt x="147" y="2453"/>
                  </a:lnTo>
                  <a:lnTo>
                    <a:pt x="109" y="2360"/>
                  </a:lnTo>
                  <a:lnTo>
                    <a:pt x="77" y="2263"/>
                  </a:lnTo>
                  <a:lnTo>
                    <a:pt x="50" y="2165"/>
                  </a:lnTo>
                  <a:lnTo>
                    <a:pt x="29" y="2064"/>
                  </a:lnTo>
                  <a:lnTo>
                    <a:pt x="13" y="1961"/>
                  </a:lnTo>
                  <a:lnTo>
                    <a:pt x="3" y="1856"/>
                  </a:lnTo>
                  <a:lnTo>
                    <a:pt x="0" y="1750"/>
                  </a:lnTo>
                  <a:lnTo>
                    <a:pt x="3" y="1644"/>
                  </a:lnTo>
                  <a:lnTo>
                    <a:pt x="13" y="1539"/>
                  </a:lnTo>
                  <a:lnTo>
                    <a:pt x="29" y="1436"/>
                  </a:lnTo>
                  <a:lnTo>
                    <a:pt x="50" y="1335"/>
                  </a:lnTo>
                  <a:lnTo>
                    <a:pt x="77" y="1237"/>
                  </a:lnTo>
                  <a:lnTo>
                    <a:pt x="109" y="1140"/>
                  </a:lnTo>
                  <a:lnTo>
                    <a:pt x="147" y="1047"/>
                  </a:lnTo>
                  <a:lnTo>
                    <a:pt x="191" y="956"/>
                  </a:lnTo>
                  <a:lnTo>
                    <a:pt x="240" y="868"/>
                  </a:lnTo>
                  <a:lnTo>
                    <a:pt x="293" y="783"/>
                  </a:lnTo>
                  <a:lnTo>
                    <a:pt x="350" y="701"/>
                  </a:lnTo>
                  <a:lnTo>
                    <a:pt x="413" y="624"/>
                  </a:lnTo>
                  <a:lnTo>
                    <a:pt x="478" y="548"/>
                  </a:lnTo>
                  <a:lnTo>
                    <a:pt x="548" y="478"/>
                  </a:lnTo>
                  <a:lnTo>
                    <a:pt x="624" y="413"/>
                  </a:lnTo>
                  <a:lnTo>
                    <a:pt x="701" y="350"/>
                  </a:lnTo>
                  <a:lnTo>
                    <a:pt x="783" y="293"/>
                  </a:lnTo>
                  <a:lnTo>
                    <a:pt x="868" y="240"/>
                  </a:lnTo>
                  <a:lnTo>
                    <a:pt x="956" y="191"/>
                  </a:lnTo>
                  <a:lnTo>
                    <a:pt x="1047" y="147"/>
                  </a:lnTo>
                  <a:lnTo>
                    <a:pt x="1140" y="109"/>
                  </a:lnTo>
                  <a:lnTo>
                    <a:pt x="1237" y="77"/>
                  </a:lnTo>
                  <a:lnTo>
                    <a:pt x="1335" y="50"/>
                  </a:lnTo>
                  <a:lnTo>
                    <a:pt x="1436" y="29"/>
                  </a:lnTo>
                  <a:lnTo>
                    <a:pt x="1539" y="13"/>
                  </a:lnTo>
                  <a:lnTo>
                    <a:pt x="1644" y="3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6" name="Group 175"/>
          <p:cNvGrpSpPr/>
          <p:nvPr/>
        </p:nvGrpSpPr>
        <p:grpSpPr>
          <a:xfrm>
            <a:off x="669138" y="1916283"/>
            <a:ext cx="554038" cy="555625"/>
            <a:chOff x="695325" y="1916113"/>
            <a:chExt cx="554038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2" name="Freeform 82"/>
            <p:cNvSpPr>
              <a:spLocks noEditPoints="1"/>
            </p:cNvSpPr>
            <p:nvPr/>
          </p:nvSpPr>
          <p:spPr bwMode="auto">
            <a:xfrm>
              <a:off x="695325" y="1916113"/>
              <a:ext cx="554038" cy="555625"/>
            </a:xfrm>
            <a:custGeom>
              <a:avLst/>
              <a:gdLst>
                <a:gd name="T0" fmla="*/ 1395 w 3490"/>
                <a:gd name="T1" fmla="*/ 326 h 3500"/>
                <a:gd name="T2" fmla="*/ 1268 w 3490"/>
                <a:gd name="T3" fmla="*/ 189 h 3500"/>
                <a:gd name="T4" fmla="*/ 1030 w 3490"/>
                <a:gd name="T5" fmla="*/ 477 h 3500"/>
                <a:gd name="T6" fmla="*/ 754 w 3490"/>
                <a:gd name="T7" fmla="*/ 455 h 3500"/>
                <a:gd name="T8" fmla="*/ 704 w 3490"/>
                <a:gd name="T9" fmla="*/ 729 h 3500"/>
                <a:gd name="T10" fmla="*/ 365 w 3490"/>
                <a:gd name="T11" fmla="*/ 883 h 3500"/>
                <a:gd name="T12" fmla="*/ 449 w 3490"/>
                <a:gd name="T13" fmla="*/ 1048 h 3500"/>
                <a:gd name="T14" fmla="*/ 313 w 3490"/>
                <a:gd name="T15" fmla="*/ 1307 h 3500"/>
                <a:gd name="T16" fmla="*/ 284 w 3490"/>
                <a:gd name="T17" fmla="*/ 1416 h 3500"/>
                <a:gd name="T18" fmla="*/ 396 w 3490"/>
                <a:gd name="T19" fmla="*/ 1716 h 3500"/>
                <a:gd name="T20" fmla="*/ 131 w 3490"/>
                <a:gd name="T21" fmla="*/ 1964 h 3500"/>
                <a:gd name="T22" fmla="*/ 343 w 3490"/>
                <a:gd name="T23" fmla="*/ 2143 h 3500"/>
                <a:gd name="T24" fmla="*/ 307 w 3490"/>
                <a:gd name="T25" fmla="*/ 2516 h 3500"/>
                <a:gd name="T26" fmla="*/ 492 w 3490"/>
                <a:gd name="T27" fmla="*/ 2523 h 3500"/>
                <a:gd name="T28" fmla="*/ 647 w 3490"/>
                <a:gd name="T29" fmla="*/ 2772 h 3500"/>
                <a:gd name="T30" fmla="*/ 727 w 3490"/>
                <a:gd name="T31" fmla="*/ 2851 h 3500"/>
                <a:gd name="T32" fmla="*/ 974 w 3490"/>
                <a:gd name="T33" fmla="*/ 3007 h 3500"/>
                <a:gd name="T34" fmla="*/ 981 w 3490"/>
                <a:gd name="T35" fmla="*/ 3192 h 3500"/>
                <a:gd name="T36" fmla="*/ 1354 w 3490"/>
                <a:gd name="T37" fmla="*/ 3156 h 3500"/>
                <a:gd name="T38" fmla="*/ 1582 w 3490"/>
                <a:gd name="T39" fmla="*/ 3375 h 3500"/>
                <a:gd name="T40" fmla="*/ 1792 w 3490"/>
                <a:gd name="T41" fmla="*/ 3115 h 3500"/>
                <a:gd name="T42" fmla="*/ 2080 w 3490"/>
                <a:gd name="T43" fmla="*/ 3200 h 3500"/>
                <a:gd name="T44" fmla="*/ 2192 w 3490"/>
                <a:gd name="T45" fmla="*/ 3200 h 3500"/>
                <a:gd name="T46" fmla="*/ 2450 w 3490"/>
                <a:gd name="T47" fmla="*/ 3034 h 3500"/>
                <a:gd name="T48" fmla="*/ 2674 w 3490"/>
                <a:gd name="T49" fmla="*/ 3091 h 3500"/>
                <a:gd name="T50" fmla="*/ 2773 w 3490"/>
                <a:gd name="T51" fmla="*/ 2781 h 3500"/>
                <a:gd name="T52" fmla="*/ 3082 w 3490"/>
                <a:gd name="T53" fmla="*/ 2681 h 3500"/>
                <a:gd name="T54" fmla="*/ 3026 w 3490"/>
                <a:gd name="T55" fmla="*/ 2457 h 3500"/>
                <a:gd name="T56" fmla="*/ 3191 w 3490"/>
                <a:gd name="T57" fmla="*/ 2199 h 3500"/>
                <a:gd name="T58" fmla="*/ 3191 w 3490"/>
                <a:gd name="T59" fmla="*/ 2086 h 3500"/>
                <a:gd name="T60" fmla="*/ 3094 w 3490"/>
                <a:gd name="T61" fmla="*/ 1784 h 3500"/>
                <a:gd name="T62" fmla="*/ 3359 w 3490"/>
                <a:gd name="T63" fmla="*/ 1536 h 3500"/>
                <a:gd name="T64" fmla="*/ 3149 w 3490"/>
                <a:gd name="T65" fmla="*/ 1372 h 3500"/>
                <a:gd name="T66" fmla="*/ 3218 w 3490"/>
                <a:gd name="T67" fmla="*/ 1053 h 3500"/>
                <a:gd name="T68" fmla="*/ 2996 w 3490"/>
                <a:gd name="T69" fmla="*/ 992 h 3500"/>
                <a:gd name="T70" fmla="*/ 2855 w 3490"/>
                <a:gd name="T71" fmla="*/ 719 h 3500"/>
                <a:gd name="T72" fmla="*/ 2758 w 3490"/>
                <a:gd name="T73" fmla="*/ 663 h 3500"/>
                <a:gd name="T74" fmla="*/ 2530 w 3490"/>
                <a:gd name="T75" fmla="*/ 487 h 3500"/>
                <a:gd name="T76" fmla="*/ 2450 w 3490"/>
                <a:gd name="T77" fmla="*/ 407 h 3500"/>
                <a:gd name="T78" fmla="*/ 2151 w 3490"/>
                <a:gd name="T79" fmla="*/ 342 h 3500"/>
                <a:gd name="T80" fmla="*/ 2110 w 3490"/>
                <a:gd name="T81" fmla="*/ 158 h 3500"/>
                <a:gd name="T82" fmla="*/ 1727 w 3490"/>
                <a:gd name="T83" fmla="*/ 405 h 3500"/>
                <a:gd name="T84" fmla="*/ 2109 w 3490"/>
                <a:gd name="T85" fmla="*/ 38 h 3500"/>
                <a:gd name="T86" fmla="*/ 2613 w 3490"/>
                <a:gd name="T87" fmla="*/ 233 h 3500"/>
                <a:gd name="T88" fmla="*/ 2976 w 3490"/>
                <a:gd name="T89" fmla="*/ 511 h 3500"/>
                <a:gd name="T90" fmla="*/ 3255 w 3490"/>
                <a:gd name="T91" fmla="*/ 873 h 3500"/>
                <a:gd name="T92" fmla="*/ 3431 w 3490"/>
                <a:gd name="T93" fmla="*/ 1297 h 3500"/>
                <a:gd name="T94" fmla="*/ 3452 w 3490"/>
                <a:gd name="T95" fmla="*/ 2115 h 3500"/>
                <a:gd name="T96" fmla="*/ 3256 w 3490"/>
                <a:gd name="T97" fmla="*/ 2625 h 3500"/>
                <a:gd name="T98" fmla="*/ 2977 w 3490"/>
                <a:gd name="T99" fmla="*/ 2989 h 3500"/>
                <a:gd name="T100" fmla="*/ 2611 w 3490"/>
                <a:gd name="T101" fmla="*/ 3268 h 3500"/>
                <a:gd name="T102" fmla="*/ 2020 w 3490"/>
                <a:gd name="T103" fmla="*/ 3478 h 3500"/>
                <a:gd name="T104" fmla="*/ 1293 w 3490"/>
                <a:gd name="T105" fmla="*/ 3440 h 3500"/>
                <a:gd name="T106" fmla="*/ 869 w 3490"/>
                <a:gd name="T107" fmla="*/ 3262 h 3500"/>
                <a:gd name="T108" fmla="*/ 447 w 3490"/>
                <a:gd name="T109" fmla="*/ 2919 h 3500"/>
                <a:gd name="T110" fmla="*/ 151 w 3490"/>
                <a:gd name="T111" fmla="*/ 2461 h 3500"/>
                <a:gd name="T112" fmla="*/ 2 w 3490"/>
                <a:gd name="T113" fmla="*/ 1843 h 3500"/>
                <a:gd name="T114" fmla="*/ 86 w 3490"/>
                <a:gd name="T115" fmla="*/ 1209 h 3500"/>
                <a:gd name="T116" fmla="*/ 335 w 3490"/>
                <a:gd name="T117" fmla="*/ 721 h 3500"/>
                <a:gd name="T118" fmla="*/ 719 w 3490"/>
                <a:gd name="T119" fmla="*/ 335 h 3500"/>
                <a:gd name="T120" fmla="*/ 1206 w 3490"/>
                <a:gd name="T121" fmla="*/ 86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90" h="3500">
                  <a:moveTo>
                    <a:pt x="1687" y="118"/>
                  </a:moveTo>
                  <a:lnTo>
                    <a:pt x="1609" y="123"/>
                  </a:lnTo>
                  <a:lnTo>
                    <a:pt x="1531" y="132"/>
                  </a:lnTo>
                  <a:lnTo>
                    <a:pt x="1455" y="143"/>
                  </a:lnTo>
                  <a:lnTo>
                    <a:pt x="1380" y="159"/>
                  </a:lnTo>
                  <a:lnTo>
                    <a:pt x="1410" y="270"/>
                  </a:lnTo>
                  <a:lnTo>
                    <a:pt x="1412" y="285"/>
                  </a:lnTo>
                  <a:lnTo>
                    <a:pt x="1410" y="300"/>
                  </a:lnTo>
                  <a:lnTo>
                    <a:pt x="1404" y="314"/>
                  </a:lnTo>
                  <a:lnTo>
                    <a:pt x="1395" y="326"/>
                  </a:lnTo>
                  <a:lnTo>
                    <a:pt x="1383" y="335"/>
                  </a:lnTo>
                  <a:lnTo>
                    <a:pt x="1369" y="342"/>
                  </a:lnTo>
                  <a:lnTo>
                    <a:pt x="1361" y="343"/>
                  </a:lnTo>
                  <a:lnTo>
                    <a:pt x="1354" y="344"/>
                  </a:lnTo>
                  <a:lnTo>
                    <a:pt x="1338" y="342"/>
                  </a:lnTo>
                  <a:lnTo>
                    <a:pt x="1324" y="335"/>
                  </a:lnTo>
                  <a:lnTo>
                    <a:pt x="1312" y="327"/>
                  </a:lnTo>
                  <a:lnTo>
                    <a:pt x="1303" y="315"/>
                  </a:lnTo>
                  <a:lnTo>
                    <a:pt x="1298" y="300"/>
                  </a:lnTo>
                  <a:lnTo>
                    <a:pt x="1268" y="189"/>
                  </a:lnTo>
                  <a:lnTo>
                    <a:pt x="1194" y="213"/>
                  </a:lnTo>
                  <a:lnTo>
                    <a:pt x="1121" y="242"/>
                  </a:lnTo>
                  <a:lnTo>
                    <a:pt x="1050" y="273"/>
                  </a:lnTo>
                  <a:lnTo>
                    <a:pt x="981" y="308"/>
                  </a:lnTo>
                  <a:lnTo>
                    <a:pt x="1040" y="407"/>
                  </a:lnTo>
                  <a:lnTo>
                    <a:pt x="1045" y="422"/>
                  </a:lnTo>
                  <a:lnTo>
                    <a:pt x="1047" y="437"/>
                  </a:lnTo>
                  <a:lnTo>
                    <a:pt x="1045" y="452"/>
                  </a:lnTo>
                  <a:lnTo>
                    <a:pt x="1040" y="466"/>
                  </a:lnTo>
                  <a:lnTo>
                    <a:pt x="1030" y="477"/>
                  </a:lnTo>
                  <a:lnTo>
                    <a:pt x="1018" y="487"/>
                  </a:lnTo>
                  <a:lnTo>
                    <a:pt x="1004" y="493"/>
                  </a:lnTo>
                  <a:lnTo>
                    <a:pt x="989" y="494"/>
                  </a:lnTo>
                  <a:lnTo>
                    <a:pt x="974" y="493"/>
                  </a:lnTo>
                  <a:lnTo>
                    <a:pt x="960" y="487"/>
                  </a:lnTo>
                  <a:lnTo>
                    <a:pt x="948" y="478"/>
                  </a:lnTo>
                  <a:lnTo>
                    <a:pt x="938" y="466"/>
                  </a:lnTo>
                  <a:lnTo>
                    <a:pt x="881" y="366"/>
                  </a:lnTo>
                  <a:lnTo>
                    <a:pt x="816" y="409"/>
                  </a:lnTo>
                  <a:lnTo>
                    <a:pt x="754" y="455"/>
                  </a:lnTo>
                  <a:lnTo>
                    <a:pt x="694" y="504"/>
                  </a:lnTo>
                  <a:lnTo>
                    <a:pt x="636" y="556"/>
                  </a:lnTo>
                  <a:lnTo>
                    <a:pt x="717" y="636"/>
                  </a:lnTo>
                  <a:lnTo>
                    <a:pt x="727" y="649"/>
                  </a:lnTo>
                  <a:lnTo>
                    <a:pt x="732" y="663"/>
                  </a:lnTo>
                  <a:lnTo>
                    <a:pt x="734" y="678"/>
                  </a:lnTo>
                  <a:lnTo>
                    <a:pt x="732" y="693"/>
                  </a:lnTo>
                  <a:lnTo>
                    <a:pt x="727" y="706"/>
                  </a:lnTo>
                  <a:lnTo>
                    <a:pt x="717" y="719"/>
                  </a:lnTo>
                  <a:lnTo>
                    <a:pt x="704" y="729"/>
                  </a:lnTo>
                  <a:lnTo>
                    <a:pt x="691" y="734"/>
                  </a:lnTo>
                  <a:lnTo>
                    <a:pt x="676" y="736"/>
                  </a:lnTo>
                  <a:lnTo>
                    <a:pt x="661" y="734"/>
                  </a:lnTo>
                  <a:lnTo>
                    <a:pt x="647" y="729"/>
                  </a:lnTo>
                  <a:lnTo>
                    <a:pt x="635" y="719"/>
                  </a:lnTo>
                  <a:lnTo>
                    <a:pt x="554" y="637"/>
                  </a:lnTo>
                  <a:lnTo>
                    <a:pt x="502" y="696"/>
                  </a:lnTo>
                  <a:lnTo>
                    <a:pt x="454" y="756"/>
                  </a:lnTo>
                  <a:lnTo>
                    <a:pt x="408" y="819"/>
                  </a:lnTo>
                  <a:lnTo>
                    <a:pt x="365" y="883"/>
                  </a:lnTo>
                  <a:lnTo>
                    <a:pt x="464" y="941"/>
                  </a:lnTo>
                  <a:lnTo>
                    <a:pt x="477" y="950"/>
                  </a:lnTo>
                  <a:lnTo>
                    <a:pt x="485" y="963"/>
                  </a:lnTo>
                  <a:lnTo>
                    <a:pt x="492" y="977"/>
                  </a:lnTo>
                  <a:lnTo>
                    <a:pt x="494" y="992"/>
                  </a:lnTo>
                  <a:lnTo>
                    <a:pt x="492" y="1007"/>
                  </a:lnTo>
                  <a:lnTo>
                    <a:pt x="485" y="1021"/>
                  </a:lnTo>
                  <a:lnTo>
                    <a:pt x="476" y="1033"/>
                  </a:lnTo>
                  <a:lnTo>
                    <a:pt x="464" y="1043"/>
                  </a:lnTo>
                  <a:lnTo>
                    <a:pt x="449" y="1048"/>
                  </a:lnTo>
                  <a:lnTo>
                    <a:pt x="435" y="1050"/>
                  </a:lnTo>
                  <a:lnTo>
                    <a:pt x="420" y="1048"/>
                  </a:lnTo>
                  <a:lnTo>
                    <a:pt x="406" y="1043"/>
                  </a:lnTo>
                  <a:lnTo>
                    <a:pt x="307" y="984"/>
                  </a:lnTo>
                  <a:lnTo>
                    <a:pt x="272" y="1053"/>
                  </a:lnTo>
                  <a:lnTo>
                    <a:pt x="241" y="1124"/>
                  </a:lnTo>
                  <a:lnTo>
                    <a:pt x="213" y="1197"/>
                  </a:lnTo>
                  <a:lnTo>
                    <a:pt x="188" y="1272"/>
                  </a:lnTo>
                  <a:lnTo>
                    <a:pt x="299" y="1301"/>
                  </a:lnTo>
                  <a:lnTo>
                    <a:pt x="313" y="1307"/>
                  </a:lnTo>
                  <a:lnTo>
                    <a:pt x="326" y="1316"/>
                  </a:lnTo>
                  <a:lnTo>
                    <a:pt x="334" y="1328"/>
                  </a:lnTo>
                  <a:lnTo>
                    <a:pt x="341" y="1342"/>
                  </a:lnTo>
                  <a:lnTo>
                    <a:pt x="343" y="1358"/>
                  </a:lnTo>
                  <a:lnTo>
                    <a:pt x="341" y="1372"/>
                  </a:lnTo>
                  <a:lnTo>
                    <a:pt x="334" y="1387"/>
                  </a:lnTo>
                  <a:lnTo>
                    <a:pt x="325" y="1399"/>
                  </a:lnTo>
                  <a:lnTo>
                    <a:pt x="313" y="1407"/>
                  </a:lnTo>
                  <a:lnTo>
                    <a:pt x="299" y="1414"/>
                  </a:lnTo>
                  <a:lnTo>
                    <a:pt x="284" y="1416"/>
                  </a:lnTo>
                  <a:lnTo>
                    <a:pt x="277" y="1415"/>
                  </a:lnTo>
                  <a:lnTo>
                    <a:pt x="269" y="1414"/>
                  </a:lnTo>
                  <a:lnTo>
                    <a:pt x="158" y="1384"/>
                  </a:lnTo>
                  <a:lnTo>
                    <a:pt x="139" y="1485"/>
                  </a:lnTo>
                  <a:lnTo>
                    <a:pt x="125" y="1587"/>
                  </a:lnTo>
                  <a:lnTo>
                    <a:pt x="117" y="1692"/>
                  </a:lnTo>
                  <a:lnTo>
                    <a:pt x="349" y="1692"/>
                  </a:lnTo>
                  <a:lnTo>
                    <a:pt x="367" y="1695"/>
                  </a:lnTo>
                  <a:lnTo>
                    <a:pt x="384" y="1703"/>
                  </a:lnTo>
                  <a:lnTo>
                    <a:pt x="396" y="1716"/>
                  </a:lnTo>
                  <a:lnTo>
                    <a:pt x="404" y="1732"/>
                  </a:lnTo>
                  <a:lnTo>
                    <a:pt x="407" y="1750"/>
                  </a:lnTo>
                  <a:lnTo>
                    <a:pt x="404" y="1768"/>
                  </a:lnTo>
                  <a:lnTo>
                    <a:pt x="396" y="1784"/>
                  </a:lnTo>
                  <a:lnTo>
                    <a:pt x="384" y="1797"/>
                  </a:lnTo>
                  <a:lnTo>
                    <a:pt x="367" y="1805"/>
                  </a:lnTo>
                  <a:lnTo>
                    <a:pt x="349" y="1808"/>
                  </a:lnTo>
                  <a:lnTo>
                    <a:pt x="117" y="1808"/>
                  </a:lnTo>
                  <a:lnTo>
                    <a:pt x="123" y="1887"/>
                  </a:lnTo>
                  <a:lnTo>
                    <a:pt x="131" y="1964"/>
                  </a:lnTo>
                  <a:lnTo>
                    <a:pt x="143" y="2041"/>
                  </a:lnTo>
                  <a:lnTo>
                    <a:pt x="159" y="2116"/>
                  </a:lnTo>
                  <a:lnTo>
                    <a:pt x="270" y="2086"/>
                  </a:lnTo>
                  <a:lnTo>
                    <a:pt x="284" y="2084"/>
                  </a:lnTo>
                  <a:lnTo>
                    <a:pt x="299" y="2086"/>
                  </a:lnTo>
                  <a:lnTo>
                    <a:pt x="313" y="2092"/>
                  </a:lnTo>
                  <a:lnTo>
                    <a:pt x="326" y="2101"/>
                  </a:lnTo>
                  <a:lnTo>
                    <a:pt x="334" y="2113"/>
                  </a:lnTo>
                  <a:lnTo>
                    <a:pt x="341" y="2128"/>
                  </a:lnTo>
                  <a:lnTo>
                    <a:pt x="343" y="2143"/>
                  </a:lnTo>
                  <a:lnTo>
                    <a:pt x="341" y="2158"/>
                  </a:lnTo>
                  <a:lnTo>
                    <a:pt x="334" y="2172"/>
                  </a:lnTo>
                  <a:lnTo>
                    <a:pt x="326" y="2184"/>
                  </a:lnTo>
                  <a:lnTo>
                    <a:pt x="314" y="2193"/>
                  </a:lnTo>
                  <a:lnTo>
                    <a:pt x="299" y="2199"/>
                  </a:lnTo>
                  <a:lnTo>
                    <a:pt x="188" y="2228"/>
                  </a:lnTo>
                  <a:lnTo>
                    <a:pt x="213" y="2303"/>
                  </a:lnTo>
                  <a:lnTo>
                    <a:pt x="241" y="2376"/>
                  </a:lnTo>
                  <a:lnTo>
                    <a:pt x="272" y="2447"/>
                  </a:lnTo>
                  <a:lnTo>
                    <a:pt x="307" y="2516"/>
                  </a:lnTo>
                  <a:lnTo>
                    <a:pt x="406" y="2457"/>
                  </a:lnTo>
                  <a:lnTo>
                    <a:pt x="421" y="2452"/>
                  </a:lnTo>
                  <a:lnTo>
                    <a:pt x="436" y="2450"/>
                  </a:lnTo>
                  <a:lnTo>
                    <a:pt x="451" y="2452"/>
                  </a:lnTo>
                  <a:lnTo>
                    <a:pt x="464" y="2457"/>
                  </a:lnTo>
                  <a:lnTo>
                    <a:pt x="476" y="2467"/>
                  </a:lnTo>
                  <a:lnTo>
                    <a:pt x="485" y="2480"/>
                  </a:lnTo>
                  <a:lnTo>
                    <a:pt x="492" y="2493"/>
                  </a:lnTo>
                  <a:lnTo>
                    <a:pt x="494" y="2508"/>
                  </a:lnTo>
                  <a:lnTo>
                    <a:pt x="492" y="2523"/>
                  </a:lnTo>
                  <a:lnTo>
                    <a:pt x="485" y="2537"/>
                  </a:lnTo>
                  <a:lnTo>
                    <a:pt x="477" y="2550"/>
                  </a:lnTo>
                  <a:lnTo>
                    <a:pt x="464" y="2559"/>
                  </a:lnTo>
                  <a:lnTo>
                    <a:pt x="365" y="2617"/>
                  </a:lnTo>
                  <a:lnTo>
                    <a:pt x="408" y="2681"/>
                  </a:lnTo>
                  <a:lnTo>
                    <a:pt x="454" y="2744"/>
                  </a:lnTo>
                  <a:lnTo>
                    <a:pt x="502" y="2804"/>
                  </a:lnTo>
                  <a:lnTo>
                    <a:pt x="554" y="2863"/>
                  </a:lnTo>
                  <a:lnTo>
                    <a:pt x="635" y="2781"/>
                  </a:lnTo>
                  <a:lnTo>
                    <a:pt x="647" y="2772"/>
                  </a:lnTo>
                  <a:lnTo>
                    <a:pt x="661" y="2766"/>
                  </a:lnTo>
                  <a:lnTo>
                    <a:pt x="676" y="2764"/>
                  </a:lnTo>
                  <a:lnTo>
                    <a:pt x="691" y="2766"/>
                  </a:lnTo>
                  <a:lnTo>
                    <a:pt x="704" y="2772"/>
                  </a:lnTo>
                  <a:lnTo>
                    <a:pt x="717" y="2781"/>
                  </a:lnTo>
                  <a:lnTo>
                    <a:pt x="727" y="2794"/>
                  </a:lnTo>
                  <a:lnTo>
                    <a:pt x="732" y="2807"/>
                  </a:lnTo>
                  <a:lnTo>
                    <a:pt x="734" y="2822"/>
                  </a:lnTo>
                  <a:lnTo>
                    <a:pt x="732" y="2837"/>
                  </a:lnTo>
                  <a:lnTo>
                    <a:pt x="727" y="2851"/>
                  </a:lnTo>
                  <a:lnTo>
                    <a:pt x="717" y="2864"/>
                  </a:lnTo>
                  <a:lnTo>
                    <a:pt x="637" y="2945"/>
                  </a:lnTo>
                  <a:lnTo>
                    <a:pt x="694" y="2996"/>
                  </a:lnTo>
                  <a:lnTo>
                    <a:pt x="754" y="3045"/>
                  </a:lnTo>
                  <a:lnTo>
                    <a:pt x="816" y="3091"/>
                  </a:lnTo>
                  <a:lnTo>
                    <a:pt x="881" y="3134"/>
                  </a:lnTo>
                  <a:lnTo>
                    <a:pt x="939" y="3034"/>
                  </a:lnTo>
                  <a:lnTo>
                    <a:pt x="949" y="3022"/>
                  </a:lnTo>
                  <a:lnTo>
                    <a:pt x="960" y="3013"/>
                  </a:lnTo>
                  <a:lnTo>
                    <a:pt x="974" y="3007"/>
                  </a:lnTo>
                  <a:lnTo>
                    <a:pt x="989" y="3005"/>
                  </a:lnTo>
                  <a:lnTo>
                    <a:pt x="1004" y="3007"/>
                  </a:lnTo>
                  <a:lnTo>
                    <a:pt x="1018" y="3013"/>
                  </a:lnTo>
                  <a:lnTo>
                    <a:pt x="1030" y="3023"/>
                  </a:lnTo>
                  <a:lnTo>
                    <a:pt x="1040" y="3034"/>
                  </a:lnTo>
                  <a:lnTo>
                    <a:pt x="1045" y="3048"/>
                  </a:lnTo>
                  <a:lnTo>
                    <a:pt x="1047" y="3063"/>
                  </a:lnTo>
                  <a:lnTo>
                    <a:pt x="1045" y="3078"/>
                  </a:lnTo>
                  <a:lnTo>
                    <a:pt x="1040" y="3093"/>
                  </a:lnTo>
                  <a:lnTo>
                    <a:pt x="981" y="3192"/>
                  </a:lnTo>
                  <a:lnTo>
                    <a:pt x="1050" y="3227"/>
                  </a:lnTo>
                  <a:lnTo>
                    <a:pt x="1121" y="3258"/>
                  </a:lnTo>
                  <a:lnTo>
                    <a:pt x="1194" y="3287"/>
                  </a:lnTo>
                  <a:lnTo>
                    <a:pt x="1268" y="3311"/>
                  </a:lnTo>
                  <a:lnTo>
                    <a:pt x="1298" y="3200"/>
                  </a:lnTo>
                  <a:lnTo>
                    <a:pt x="1304" y="3186"/>
                  </a:lnTo>
                  <a:lnTo>
                    <a:pt x="1312" y="3173"/>
                  </a:lnTo>
                  <a:lnTo>
                    <a:pt x="1324" y="3165"/>
                  </a:lnTo>
                  <a:lnTo>
                    <a:pt x="1338" y="3158"/>
                  </a:lnTo>
                  <a:lnTo>
                    <a:pt x="1354" y="3156"/>
                  </a:lnTo>
                  <a:lnTo>
                    <a:pt x="1369" y="3158"/>
                  </a:lnTo>
                  <a:lnTo>
                    <a:pt x="1383" y="3165"/>
                  </a:lnTo>
                  <a:lnTo>
                    <a:pt x="1395" y="3174"/>
                  </a:lnTo>
                  <a:lnTo>
                    <a:pt x="1404" y="3186"/>
                  </a:lnTo>
                  <a:lnTo>
                    <a:pt x="1410" y="3200"/>
                  </a:lnTo>
                  <a:lnTo>
                    <a:pt x="1412" y="3215"/>
                  </a:lnTo>
                  <a:lnTo>
                    <a:pt x="1410" y="3231"/>
                  </a:lnTo>
                  <a:lnTo>
                    <a:pt x="1380" y="3342"/>
                  </a:lnTo>
                  <a:lnTo>
                    <a:pt x="1481" y="3361"/>
                  </a:lnTo>
                  <a:lnTo>
                    <a:pt x="1582" y="3375"/>
                  </a:lnTo>
                  <a:lnTo>
                    <a:pt x="1687" y="3382"/>
                  </a:lnTo>
                  <a:lnTo>
                    <a:pt x="1687" y="3150"/>
                  </a:lnTo>
                  <a:lnTo>
                    <a:pt x="1690" y="3132"/>
                  </a:lnTo>
                  <a:lnTo>
                    <a:pt x="1698" y="3115"/>
                  </a:lnTo>
                  <a:lnTo>
                    <a:pt x="1711" y="3103"/>
                  </a:lnTo>
                  <a:lnTo>
                    <a:pt x="1727" y="3095"/>
                  </a:lnTo>
                  <a:lnTo>
                    <a:pt x="1745" y="3092"/>
                  </a:lnTo>
                  <a:lnTo>
                    <a:pt x="1763" y="3095"/>
                  </a:lnTo>
                  <a:lnTo>
                    <a:pt x="1779" y="3103"/>
                  </a:lnTo>
                  <a:lnTo>
                    <a:pt x="1792" y="3115"/>
                  </a:lnTo>
                  <a:lnTo>
                    <a:pt x="1800" y="3132"/>
                  </a:lnTo>
                  <a:lnTo>
                    <a:pt x="1803" y="3150"/>
                  </a:lnTo>
                  <a:lnTo>
                    <a:pt x="1803" y="3382"/>
                  </a:lnTo>
                  <a:lnTo>
                    <a:pt x="1881" y="3377"/>
                  </a:lnTo>
                  <a:lnTo>
                    <a:pt x="1959" y="3368"/>
                  </a:lnTo>
                  <a:lnTo>
                    <a:pt x="2035" y="3357"/>
                  </a:lnTo>
                  <a:lnTo>
                    <a:pt x="2110" y="3341"/>
                  </a:lnTo>
                  <a:lnTo>
                    <a:pt x="2080" y="3230"/>
                  </a:lnTo>
                  <a:lnTo>
                    <a:pt x="2078" y="3215"/>
                  </a:lnTo>
                  <a:lnTo>
                    <a:pt x="2080" y="3200"/>
                  </a:lnTo>
                  <a:lnTo>
                    <a:pt x="2086" y="3186"/>
                  </a:lnTo>
                  <a:lnTo>
                    <a:pt x="2095" y="3173"/>
                  </a:lnTo>
                  <a:lnTo>
                    <a:pt x="2107" y="3165"/>
                  </a:lnTo>
                  <a:lnTo>
                    <a:pt x="2121" y="3158"/>
                  </a:lnTo>
                  <a:lnTo>
                    <a:pt x="2137" y="3156"/>
                  </a:lnTo>
                  <a:lnTo>
                    <a:pt x="2152" y="3158"/>
                  </a:lnTo>
                  <a:lnTo>
                    <a:pt x="2166" y="3165"/>
                  </a:lnTo>
                  <a:lnTo>
                    <a:pt x="2178" y="3173"/>
                  </a:lnTo>
                  <a:lnTo>
                    <a:pt x="2187" y="3185"/>
                  </a:lnTo>
                  <a:lnTo>
                    <a:pt x="2192" y="3200"/>
                  </a:lnTo>
                  <a:lnTo>
                    <a:pt x="2222" y="3311"/>
                  </a:lnTo>
                  <a:lnTo>
                    <a:pt x="2296" y="3287"/>
                  </a:lnTo>
                  <a:lnTo>
                    <a:pt x="2369" y="3258"/>
                  </a:lnTo>
                  <a:lnTo>
                    <a:pt x="2440" y="3226"/>
                  </a:lnTo>
                  <a:lnTo>
                    <a:pt x="2509" y="3192"/>
                  </a:lnTo>
                  <a:lnTo>
                    <a:pt x="2450" y="3093"/>
                  </a:lnTo>
                  <a:lnTo>
                    <a:pt x="2445" y="3078"/>
                  </a:lnTo>
                  <a:lnTo>
                    <a:pt x="2443" y="3063"/>
                  </a:lnTo>
                  <a:lnTo>
                    <a:pt x="2445" y="3048"/>
                  </a:lnTo>
                  <a:lnTo>
                    <a:pt x="2450" y="3034"/>
                  </a:lnTo>
                  <a:lnTo>
                    <a:pt x="2460" y="3023"/>
                  </a:lnTo>
                  <a:lnTo>
                    <a:pt x="2473" y="3013"/>
                  </a:lnTo>
                  <a:lnTo>
                    <a:pt x="2486" y="3007"/>
                  </a:lnTo>
                  <a:lnTo>
                    <a:pt x="2501" y="3005"/>
                  </a:lnTo>
                  <a:lnTo>
                    <a:pt x="2516" y="3007"/>
                  </a:lnTo>
                  <a:lnTo>
                    <a:pt x="2530" y="3013"/>
                  </a:lnTo>
                  <a:lnTo>
                    <a:pt x="2542" y="3022"/>
                  </a:lnTo>
                  <a:lnTo>
                    <a:pt x="2552" y="3034"/>
                  </a:lnTo>
                  <a:lnTo>
                    <a:pt x="2609" y="3134"/>
                  </a:lnTo>
                  <a:lnTo>
                    <a:pt x="2674" y="3091"/>
                  </a:lnTo>
                  <a:lnTo>
                    <a:pt x="2736" y="3045"/>
                  </a:lnTo>
                  <a:lnTo>
                    <a:pt x="2796" y="2996"/>
                  </a:lnTo>
                  <a:lnTo>
                    <a:pt x="2854" y="2944"/>
                  </a:lnTo>
                  <a:lnTo>
                    <a:pt x="2773" y="2864"/>
                  </a:lnTo>
                  <a:lnTo>
                    <a:pt x="2763" y="2851"/>
                  </a:lnTo>
                  <a:lnTo>
                    <a:pt x="2758" y="2837"/>
                  </a:lnTo>
                  <a:lnTo>
                    <a:pt x="2756" y="2822"/>
                  </a:lnTo>
                  <a:lnTo>
                    <a:pt x="2758" y="2807"/>
                  </a:lnTo>
                  <a:lnTo>
                    <a:pt x="2763" y="2794"/>
                  </a:lnTo>
                  <a:lnTo>
                    <a:pt x="2773" y="2781"/>
                  </a:lnTo>
                  <a:lnTo>
                    <a:pt x="2786" y="2771"/>
                  </a:lnTo>
                  <a:lnTo>
                    <a:pt x="2799" y="2766"/>
                  </a:lnTo>
                  <a:lnTo>
                    <a:pt x="2814" y="2764"/>
                  </a:lnTo>
                  <a:lnTo>
                    <a:pt x="2829" y="2766"/>
                  </a:lnTo>
                  <a:lnTo>
                    <a:pt x="2843" y="2771"/>
                  </a:lnTo>
                  <a:lnTo>
                    <a:pt x="2855" y="2781"/>
                  </a:lnTo>
                  <a:lnTo>
                    <a:pt x="2936" y="2863"/>
                  </a:lnTo>
                  <a:lnTo>
                    <a:pt x="2988" y="2804"/>
                  </a:lnTo>
                  <a:lnTo>
                    <a:pt x="3036" y="2744"/>
                  </a:lnTo>
                  <a:lnTo>
                    <a:pt x="3082" y="2681"/>
                  </a:lnTo>
                  <a:lnTo>
                    <a:pt x="3125" y="2617"/>
                  </a:lnTo>
                  <a:lnTo>
                    <a:pt x="3026" y="2559"/>
                  </a:lnTo>
                  <a:lnTo>
                    <a:pt x="3013" y="2550"/>
                  </a:lnTo>
                  <a:lnTo>
                    <a:pt x="3005" y="2537"/>
                  </a:lnTo>
                  <a:lnTo>
                    <a:pt x="2998" y="2523"/>
                  </a:lnTo>
                  <a:lnTo>
                    <a:pt x="2996" y="2508"/>
                  </a:lnTo>
                  <a:lnTo>
                    <a:pt x="2998" y="2493"/>
                  </a:lnTo>
                  <a:lnTo>
                    <a:pt x="3005" y="2480"/>
                  </a:lnTo>
                  <a:lnTo>
                    <a:pt x="3014" y="2467"/>
                  </a:lnTo>
                  <a:lnTo>
                    <a:pt x="3026" y="2457"/>
                  </a:lnTo>
                  <a:lnTo>
                    <a:pt x="3039" y="2452"/>
                  </a:lnTo>
                  <a:lnTo>
                    <a:pt x="3054" y="2450"/>
                  </a:lnTo>
                  <a:lnTo>
                    <a:pt x="3069" y="2452"/>
                  </a:lnTo>
                  <a:lnTo>
                    <a:pt x="3084" y="2457"/>
                  </a:lnTo>
                  <a:lnTo>
                    <a:pt x="3183" y="2516"/>
                  </a:lnTo>
                  <a:lnTo>
                    <a:pt x="3218" y="2447"/>
                  </a:lnTo>
                  <a:lnTo>
                    <a:pt x="3249" y="2376"/>
                  </a:lnTo>
                  <a:lnTo>
                    <a:pt x="3277" y="2303"/>
                  </a:lnTo>
                  <a:lnTo>
                    <a:pt x="3302" y="2228"/>
                  </a:lnTo>
                  <a:lnTo>
                    <a:pt x="3191" y="2199"/>
                  </a:lnTo>
                  <a:lnTo>
                    <a:pt x="3176" y="2193"/>
                  </a:lnTo>
                  <a:lnTo>
                    <a:pt x="3164" y="2184"/>
                  </a:lnTo>
                  <a:lnTo>
                    <a:pt x="3156" y="2172"/>
                  </a:lnTo>
                  <a:lnTo>
                    <a:pt x="3149" y="2158"/>
                  </a:lnTo>
                  <a:lnTo>
                    <a:pt x="3147" y="2142"/>
                  </a:lnTo>
                  <a:lnTo>
                    <a:pt x="3149" y="2128"/>
                  </a:lnTo>
                  <a:lnTo>
                    <a:pt x="3156" y="2113"/>
                  </a:lnTo>
                  <a:lnTo>
                    <a:pt x="3165" y="2101"/>
                  </a:lnTo>
                  <a:lnTo>
                    <a:pt x="3177" y="2092"/>
                  </a:lnTo>
                  <a:lnTo>
                    <a:pt x="3191" y="2086"/>
                  </a:lnTo>
                  <a:lnTo>
                    <a:pt x="3206" y="2084"/>
                  </a:lnTo>
                  <a:lnTo>
                    <a:pt x="3221" y="2086"/>
                  </a:lnTo>
                  <a:lnTo>
                    <a:pt x="3332" y="2116"/>
                  </a:lnTo>
                  <a:lnTo>
                    <a:pt x="3351" y="2015"/>
                  </a:lnTo>
                  <a:lnTo>
                    <a:pt x="3365" y="1913"/>
                  </a:lnTo>
                  <a:lnTo>
                    <a:pt x="3373" y="1808"/>
                  </a:lnTo>
                  <a:lnTo>
                    <a:pt x="3141" y="1808"/>
                  </a:lnTo>
                  <a:lnTo>
                    <a:pt x="3123" y="1805"/>
                  </a:lnTo>
                  <a:lnTo>
                    <a:pt x="3106" y="1797"/>
                  </a:lnTo>
                  <a:lnTo>
                    <a:pt x="3094" y="1784"/>
                  </a:lnTo>
                  <a:lnTo>
                    <a:pt x="3086" y="1768"/>
                  </a:lnTo>
                  <a:lnTo>
                    <a:pt x="3083" y="1750"/>
                  </a:lnTo>
                  <a:lnTo>
                    <a:pt x="3086" y="1732"/>
                  </a:lnTo>
                  <a:lnTo>
                    <a:pt x="3094" y="1716"/>
                  </a:lnTo>
                  <a:lnTo>
                    <a:pt x="3106" y="1703"/>
                  </a:lnTo>
                  <a:lnTo>
                    <a:pt x="3123" y="1695"/>
                  </a:lnTo>
                  <a:lnTo>
                    <a:pt x="3141" y="1692"/>
                  </a:lnTo>
                  <a:lnTo>
                    <a:pt x="3373" y="1692"/>
                  </a:lnTo>
                  <a:lnTo>
                    <a:pt x="3367" y="1613"/>
                  </a:lnTo>
                  <a:lnTo>
                    <a:pt x="3359" y="1536"/>
                  </a:lnTo>
                  <a:lnTo>
                    <a:pt x="3347" y="1459"/>
                  </a:lnTo>
                  <a:lnTo>
                    <a:pt x="3331" y="1384"/>
                  </a:lnTo>
                  <a:lnTo>
                    <a:pt x="3220" y="1414"/>
                  </a:lnTo>
                  <a:lnTo>
                    <a:pt x="3213" y="1415"/>
                  </a:lnTo>
                  <a:lnTo>
                    <a:pt x="3206" y="1416"/>
                  </a:lnTo>
                  <a:lnTo>
                    <a:pt x="3191" y="1414"/>
                  </a:lnTo>
                  <a:lnTo>
                    <a:pt x="3177" y="1407"/>
                  </a:lnTo>
                  <a:lnTo>
                    <a:pt x="3165" y="1399"/>
                  </a:lnTo>
                  <a:lnTo>
                    <a:pt x="3156" y="1387"/>
                  </a:lnTo>
                  <a:lnTo>
                    <a:pt x="3149" y="1372"/>
                  </a:lnTo>
                  <a:lnTo>
                    <a:pt x="3147" y="1357"/>
                  </a:lnTo>
                  <a:lnTo>
                    <a:pt x="3149" y="1342"/>
                  </a:lnTo>
                  <a:lnTo>
                    <a:pt x="3156" y="1328"/>
                  </a:lnTo>
                  <a:lnTo>
                    <a:pt x="3164" y="1316"/>
                  </a:lnTo>
                  <a:lnTo>
                    <a:pt x="3176" y="1307"/>
                  </a:lnTo>
                  <a:lnTo>
                    <a:pt x="3191" y="1301"/>
                  </a:lnTo>
                  <a:lnTo>
                    <a:pt x="3302" y="1272"/>
                  </a:lnTo>
                  <a:lnTo>
                    <a:pt x="3277" y="1197"/>
                  </a:lnTo>
                  <a:lnTo>
                    <a:pt x="3249" y="1124"/>
                  </a:lnTo>
                  <a:lnTo>
                    <a:pt x="3218" y="1053"/>
                  </a:lnTo>
                  <a:lnTo>
                    <a:pt x="3183" y="984"/>
                  </a:lnTo>
                  <a:lnTo>
                    <a:pt x="3084" y="1043"/>
                  </a:lnTo>
                  <a:lnTo>
                    <a:pt x="3069" y="1048"/>
                  </a:lnTo>
                  <a:lnTo>
                    <a:pt x="3054" y="1050"/>
                  </a:lnTo>
                  <a:lnTo>
                    <a:pt x="3039" y="1048"/>
                  </a:lnTo>
                  <a:lnTo>
                    <a:pt x="3026" y="1043"/>
                  </a:lnTo>
                  <a:lnTo>
                    <a:pt x="3014" y="1033"/>
                  </a:lnTo>
                  <a:lnTo>
                    <a:pt x="3005" y="1021"/>
                  </a:lnTo>
                  <a:lnTo>
                    <a:pt x="2998" y="1007"/>
                  </a:lnTo>
                  <a:lnTo>
                    <a:pt x="2996" y="992"/>
                  </a:lnTo>
                  <a:lnTo>
                    <a:pt x="2998" y="977"/>
                  </a:lnTo>
                  <a:lnTo>
                    <a:pt x="3005" y="963"/>
                  </a:lnTo>
                  <a:lnTo>
                    <a:pt x="3013" y="950"/>
                  </a:lnTo>
                  <a:lnTo>
                    <a:pt x="3026" y="941"/>
                  </a:lnTo>
                  <a:lnTo>
                    <a:pt x="3125" y="883"/>
                  </a:lnTo>
                  <a:lnTo>
                    <a:pt x="3082" y="819"/>
                  </a:lnTo>
                  <a:lnTo>
                    <a:pt x="3036" y="756"/>
                  </a:lnTo>
                  <a:lnTo>
                    <a:pt x="2988" y="696"/>
                  </a:lnTo>
                  <a:lnTo>
                    <a:pt x="2936" y="637"/>
                  </a:lnTo>
                  <a:lnTo>
                    <a:pt x="2855" y="719"/>
                  </a:lnTo>
                  <a:lnTo>
                    <a:pt x="2843" y="729"/>
                  </a:lnTo>
                  <a:lnTo>
                    <a:pt x="2829" y="734"/>
                  </a:lnTo>
                  <a:lnTo>
                    <a:pt x="2814" y="736"/>
                  </a:lnTo>
                  <a:lnTo>
                    <a:pt x="2799" y="734"/>
                  </a:lnTo>
                  <a:lnTo>
                    <a:pt x="2786" y="729"/>
                  </a:lnTo>
                  <a:lnTo>
                    <a:pt x="2773" y="719"/>
                  </a:lnTo>
                  <a:lnTo>
                    <a:pt x="2763" y="706"/>
                  </a:lnTo>
                  <a:lnTo>
                    <a:pt x="2758" y="693"/>
                  </a:lnTo>
                  <a:lnTo>
                    <a:pt x="2756" y="678"/>
                  </a:lnTo>
                  <a:lnTo>
                    <a:pt x="2758" y="663"/>
                  </a:lnTo>
                  <a:lnTo>
                    <a:pt x="2763" y="649"/>
                  </a:lnTo>
                  <a:lnTo>
                    <a:pt x="2773" y="636"/>
                  </a:lnTo>
                  <a:lnTo>
                    <a:pt x="2854" y="555"/>
                  </a:lnTo>
                  <a:lnTo>
                    <a:pt x="2796" y="504"/>
                  </a:lnTo>
                  <a:lnTo>
                    <a:pt x="2736" y="455"/>
                  </a:lnTo>
                  <a:lnTo>
                    <a:pt x="2674" y="409"/>
                  </a:lnTo>
                  <a:lnTo>
                    <a:pt x="2609" y="366"/>
                  </a:lnTo>
                  <a:lnTo>
                    <a:pt x="2552" y="466"/>
                  </a:lnTo>
                  <a:lnTo>
                    <a:pt x="2542" y="478"/>
                  </a:lnTo>
                  <a:lnTo>
                    <a:pt x="2530" y="487"/>
                  </a:lnTo>
                  <a:lnTo>
                    <a:pt x="2516" y="493"/>
                  </a:lnTo>
                  <a:lnTo>
                    <a:pt x="2501" y="494"/>
                  </a:lnTo>
                  <a:lnTo>
                    <a:pt x="2486" y="493"/>
                  </a:lnTo>
                  <a:lnTo>
                    <a:pt x="2473" y="487"/>
                  </a:lnTo>
                  <a:lnTo>
                    <a:pt x="2460" y="477"/>
                  </a:lnTo>
                  <a:lnTo>
                    <a:pt x="2450" y="466"/>
                  </a:lnTo>
                  <a:lnTo>
                    <a:pt x="2445" y="452"/>
                  </a:lnTo>
                  <a:lnTo>
                    <a:pt x="2443" y="437"/>
                  </a:lnTo>
                  <a:lnTo>
                    <a:pt x="2445" y="422"/>
                  </a:lnTo>
                  <a:lnTo>
                    <a:pt x="2450" y="407"/>
                  </a:lnTo>
                  <a:lnTo>
                    <a:pt x="2509" y="308"/>
                  </a:lnTo>
                  <a:lnTo>
                    <a:pt x="2440" y="273"/>
                  </a:lnTo>
                  <a:lnTo>
                    <a:pt x="2369" y="242"/>
                  </a:lnTo>
                  <a:lnTo>
                    <a:pt x="2296" y="213"/>
                  </a:lnTo>
                  <a:lnTo>
                    <a:pt x="2222" y="189"/>
                  </a:lnTo>
                  <a:lnTo>
                    <a:pt x="2192" y="300"/>
                  </a:lnTo>
                  <a:lnTo>
                    <a:pt x="2187" y="315"/>
                  </a:lnTo>
                  <a:lnTo>
                    <a:pt x="2178" y="327"/>
                  </a:lnTo>
                  <a:lnTo>
                    <a:pt x="2165" y="335"/>
                  </a:lnTo>
                  <a:lnTo>
                    <a:pt x="2151" y="342"/>
                  </a:lnTo>
                  <a:lnTo>
                    <a:pt x="2136" y="344"/>
                  </a:lnTo>
                  <a:lnTo>
                    <a:pt x="2129" y="343"/>
                  </a:lnTo>
                  <a:lnTo>
                    <a:pt x="2121" y="342"/>
                  </a:lnTo>
                  <a:lnTo>
                    <a:pt x="2107" y="335"/>
                  </a:lnTo>
                  <a:lnTo>
                    <a:pt x="2095" y="326"/>
                  </a:lnTo>
                  <a:lnTo>
                    <a:pt x="2086" y="314"/>
                  </a:lnTo>
                  <a:lnTo>
                    <a:pt x="2080" y="300"/>
                  </a:lnTo>
                  <a:lnTo>
                    <a:pt x="2078" y="285"/>
                  </a:lnTo>
                  <a:lnTo>
                    <a:pt x="2080" y="269"/>
                  </a:lnTo>
                  <a:lnTo>
                    <a:pt x="2110" y="158"/>
                  </a:lnTo>
                  <a:lnTo>
                    <a:pt x="2009" y="139"/>
                  </a:lnTo>
                  <a:lnTo>
                    <a:pt x="1908" y="125"/>
                  </a:lnTo>
                  <a:lnTo>
                    <a:pt x="1803" y="118"/>
                  </a:lnTo>
                  <a:lnTo>
                    <a:pt x="1803" y="350"/>
                  </a:lnTo>
                  <a:lnTo>
                    <a:pt x="1800" y="368"/>
                  </a:lnTo>
                  <a:lnTo>
                    <a:pt x="1792" y="385"/>
                  </a:lnTo>
                  <a:lnTo>
                    <a:pt x="1779" y="397"/>
                  </a:lnTo>
                  <a:lnTo>
                    <a:pt x="1763" y="405"/>
                  </a:lnTo>
                  <a:lnTo>
                    <a:pt x="1745" y="408"/>
                  </a:lnTo>
                  <a:lnTo>
                    <a:pt x="1727" y="405"/>
                  </a:lnTo>
                  <a:lnTo>
                    <a:pt x="1711" y="397"/>
                  </a:lnTo>
                  <a:lnTo>
                    <a:pt x="1698" y="385"/>
                  </a:lnTo>
                  <a:lnTo>
                    <a:pt x="1690" y="368"/>
                  </a:lnTo>
                  <a:lnTo>
                    <a:pt x="1687" y="350"/>
                  </a:lnTo>
                  <a:lnTo>
                    <a:pt x="1687" y="118"/>
                  </a:lnTo>
                  <a:close/>
                  <a:moveTo>
                    <a:pt x="1745" y="0"/>
                  </a:moveTo>
                  <a:lnTo>
                    <a:pt x="1838" y="2"/>
                  </a:lnTo>
                  <a:lnTo>
                    <a:pt x="1930" y="10"/>
                  </a:lnTo>
                  <a:lnTo>
                    <a:pt x="2020" y="22"/>
                  </a:lnTo>
                  <a:lnTo>
                    <a:pt x="2109" y="38"/>
                  </a:lnTo>
                  <a:lnTo>
                    <a:pt x="2196" y="59"/>
                  </a:lnTo>
                  <a:lnTo>
                    <a:pt x="2197" y="59"/>
                  </a:lnTo>
                  <a:lnTo>
                    <a:pt x="2197" y="59"/>
                  </a:lnTo>
                  <a:lnTo>
                    <a:pt x="2197" y="59"/>
                  </a:lnTo>
                  <a:lnTo>
                    <a:pt x="2198" y="60"/>
                  </a:lnTo>
                  <a:lnTo>
                    <a:pt x="2284" y="86"/>
                  </a:lnTo>
                  <a:lnTo>
                    <a:pt x="2370" y="117"/>
                  </a:lnTo>
                  <a:lnTo>
                    <a:pt x="2454" y="152"/>
                  </a:lnTo>
                  <a:lnTo>
                    <a:pt x="2535" y="190"/>
                  </a:lnTo>
                  <a:lnTo>
                    <a:pt x="2613" y="233"/>
                  </a:lnTo>
                  <a:lnTo>
                    <a:pt x="2615" y="233"/>
                  </a:lnTo>
                  <a:lnTo>
                    <a:pt x="2618" y="234"/>
                  </a:lnTo>
                  <a:lnTo>
                    <a:pt x="2620" y="235"/>
                  </a:lnTo>
                  <a:lnTo>
                    <a:pt x="2621" y="238"/>
                  </a:lnTo>
                  <a:lnTo>
                    <a:pt x="2697" y="284"/>
                  </a:lnTo>
                  <a:lnTo>
                    <a:pt x="2771" y="335"/>
                  </a:lnTo>
                  <a:lnTo>
                    <a:pt x="2842" y="390"/>
                  </a:lnTo>
                  <a:lnTo>
                    <a:pt x="2910" y="449"/>
                  </a:lnTo>
                  <a:lnTo>
                    <a:pt x="2975" y="510"/>
                  </a:lnTo>
                  <a:lnTo>
                    <a:pt x="2976" y="511"/>
                  </a:lnTo>
                  <a:lnTo>
                    <a:pt x="2978" y="511"/>
                  </a:lnTo>
                  <a:lnTo>
                    <a:pt x="2979" y="512"/>
                  </a:lnTo>
                  <a:lnTo>
                    <a:pt x="2980" y="514"/>
                  </a:lnTo>
                  <a:lnTo>
                    <a:pt x="2981" y="517"/>
                  </a:lnTo>
                  <a:lnTo>
                    <a:pt x="3043" y="581"/>
                  </a:lnTo>
                  <a:lnTo>
                    <a:pt x="3101" y="650"/>
                  </a:lnTo>
                  <a:lnTo>
                    <a:pt x="3156" y="721"/>
                  </a:lnTo>
                  <a:lnTo>
                    <a:pt x="3207" y="795"/>
                  </a:lnTo>
                  <a:lnTo>
                    <a:pt x="3253" y="872"/>
                  </a:lnTo>
                  <a:lnTo>
                    <a:pt x="3255" y="873"/>
                  </a:lnTo>
                  <a:lnTo>
                    <a:pt x="3256" y="875"/>
                  </a:lnTo>
                  <a:lnTo>
                    <a:pt x="3257" y="877"/>
                  </a:lnTo>
                  <a:lnTo>
                    <a:pt x="3257" y="879"/>
                  </a:lnTo>
                  <a:lnTo>
                    <a:pt x="3301" y="958"/>
                  </a:lnTo>
                  <a:lnTo>
                    <a:pt x="3339" y="1039"/>
                  </a:lnTo>
                  <a:lnTo>
                    <a:pt x="3374" y="1123"/>
                  </a:lnTo>
                  <a:lnTo>
                    <a:pt x="3404" y="1209"/>
                  </a:lnTo>
                  <a:lnTo>
                    <a:pt x="3430" y="1296"/>
                  </a:lnTo>
                  <a:lnTo>
                    <a:pt x="3431" y="1297"/>
                  </a:lnTo>
                  <a:lnTo>
                    <a:pt x="3431" y="1297"/>
                  </a:lnTo>
                  <a:lnTo>
                    <a:pt x="3431" y="1298"/>
                  </a:lnTo>
                  <a:lnTo>
                    <a:pt x="3452" y="1385"/>
                  </a:lnTo>
                  <a:lnTo>
                    <a:pt x="3468" y="1474"/>
                  </a:lnTo>
                  <a:lnTo>
                    <a:pt x="3480" y="1564"/>
                  </a:lnTo>
                  <a:lnTo>
                    <a:pt x="3488" y="1657"/>
                  </a:lnTo>
                  <a:lnTo>
                    <a:pt x="3490" y="1750"/>
                  </a:lnTo>
                  <a:lnTo>
                    <a:pt x="3488" y="1843"/>
                  </a:lnTo>
                  <a:lnTo>
                    <a:pt x="3480" y="1936"/>
                  </a:lnTo>
                  <a:lnTo>
                    <a:pt x="3468" y="2026"/>
                  </a:lnTo>
                  <a:lnTo>
                    <a:pt x="3452" y="2115"/>
                  </a:lnTo>
                  <a:lnTo>
                    <a:pt x="3431" y="2202"/>
                  </a:lnTo>
                  <a:lnTo>
                    <a:pt x="3431" y="2203"/>
                  </a:lnTo>
                  <a:lnTo>
                    <a:pt x="3430" y="2204"/>
                  </a:lnTo>
                  <a:lnTo>
                    <a:pt x="3404" y="2292"/>
                  </a:lnTo>
                  <a:lnTo>
                    <a:pt x="3374" y="2377"/>
                  </a:lnTo>
                  <a:lnTo>
                    <a:pt x="3339" y="2461"/>
                  </a:lnTo>
                  <a:lnTo>
                    <a:pt x="3301" y="2542"/>
                  </a:lnTo>
                  <a:lnTo>
                    <a:pt x="3257" y="2621"/>
                  </a:lnTo>
                  <a:lnTo>
                    <a:pt x="3257" y="2623"/>
                  </a:lnTo>
                  <a:lnTo>
                    <a:pt x="3256" y="2625"/>
                  </a:lnTo>
                  <a:lnTo>
                    <a:pt x="3254" y="2627"/>
                  </a:lnTo>
                  <a:lnTo>
                    <a:pt x="3252" y="2630"/>
                  </a:lnTo>
                  <a:lnTo>
                    <a:pt x="3206" y="2707"/>
                  </a:lnTo>
                  <a:lnTo>
                    <a:pt x="3155" y="2780"/>
                  </a:lnTo>
                  <a:lnTo>
                    <a:pt x="3101" y="2851"/>
                  </a:lnTo>
                  <a:lnTo>
                    <a:pt x="3043" y="2919"/>
                  </a:lnTo>
                  <a:lnTo>
                    <a:pt x="2981" y="2983"/>
                  </a:lnTo>
                  <a:lnTo>
                    <a:pt x="2980" y="2986"/>
                  </a:lnTo>
                  <a:lnTo>
                    <a:pt x="2979" y="2988"/>
                  </a:lnTo>
                  <a:lnTo>
                    <a:pt x="2977" y="2989"/>
                  </a:lnTo>
                  <a:lnTo>
                    <a:pt x="2975" y="2990"/>
                  </a:lnTo>
                  <a:lnTo>
                    <a:pt x="2910" y="3051"/>
                  </a:lnTo>
                  <a:lnTo>
                    <a:pt x="2842" y="3110"/>
                  </a:lnTo>
                  <a:lnTo>
                    <a:pt x="2771" y="3164"/>
                  </a:lnTo>
                  <a:lnTo>
                    <a:pt x="2697" y="3216"/>
                  </a:lnTo>
                  <a:lnTo>
                    <a:pt x="2621" y="3262"/>
                  </a:lnTo>
                  <a:lnTo>
                    <a:pt x="2620" y="3265"/>
                  </a:lnTo>
                  <a:lnTo>
                    <a:pt x="2618" y="3266"/>
                  </a:lnTo>
                  <a:lnTo>
                    <a:pt x="2614" y="3267"/>
                  </a:lnTo>
                  <a:lnTo>
                    <a:pt x="2611" y="3268"/>
                  </a:lnTo>
                  <a:lnTo>
                    <a:pt x="2533" y="3310"/>
                  </a:lnTo>
                  <a:lnTo>
                    <a:pt x="2453" y="3349"/>
                  </a:lnTo>
                  <a:lnTo>
                    <a:pt x="2369" y="3383"/>
                  </a:lnTo>
                  <a:lnTo>
                    <a:pt x="2284" y="3414"/>
                  </a:lnTo>
                  <a:lnTo>
                    <a:pt x="2198" y="3440"/>
                  </a:lnTo>
                  <a:lnTo>
                    <a:pt x="2197" y="3441"/>
                  </a:lnTo>
                  <a:lnTo>
                    <a:pt x="2197" y="3441"/>
                  </a:lnTo>
                  <a:lnTo>
                    <a:pt x="2196" y="3441"/>
                  </a:lnTo>
                  <a:lnTo>
                    <a:pt x="2109" y="3462"/>
                  </a:lnTo>
                  <a:lnTo>
                    <a:pt x="2020" y="3478"/>
                  </a:lnTo>
                  <a:lnTo>
                    <a:pt x="1930" y="3490"/>
                  </a:lnTo>
                  <a:lnTo>
                    <a:pt x="1838" y="3498"/>
                  </a:lnTo>
                  <a:lnTo>
                    <a:pt x="1745" y="3500"/>
                  </a:lnTo>
                  <a:lnTo>
                    <a:pt x="1652" y="3498"/>
                  </a:lnTo>
                  <a:lnTo>
                    <a:pt x="1560" y="3490"/>
                  </a:lnTo>
                  <a:lnTo>
                    <a:pt x="1470" y="3478"/>
                  </a:lnTo>
                  <a:lnTo>
                    <a:pt x="1381" y="3462"/>
                  </a:lnTo>
                  <a:lnTo>
                    <a:pt x="1294" y="3441"/>
                  </a:lnTo>
                  <a:lnTo>
                    <a:pt x="1293" y="3441"/>
                  </a:lnTo>
                  <a:lnTo>
                    <a:pt x="1293" y="3440"/>
                  </a:lnTo>
                  <a:lnTo>
                    <a:pt x="1292" y="3440"/>
                  </a:lnTo>
                  <a:lnTo>
                    <a:pt x="1206" y="3414"/>
                  </a:lnTo>
                  <a:lnTo>
                    <a:pt x="1121" y="3383"/>
                  </a:lnTo>
                  <a:lnTo>
                    <a:pt x="1037" y="3349"/>
                  </a:lnTo>
                  <a:lnTo>
                    <a:pt x="957" y="3310"/>
                  </a:lnTo>
                  <a:lnTo>
                    <a:pt x="879" y="3268"/>
                  </a:lnTo>
                  <a:lnTo>
                    <a:pt x="876" y="3267"/>
                  </a:lnTo>
                  <a:lnTo>
                    <a:pt x="873" y="3266"/>
                  </a:lnTo>
                  <a:lnTo>
                    <a:pt x="870" y="3265"/>
                  </a:lnTo>
                  <a:lnTo>
                    <a:pt x="869" y="3262"/>
                  </a:lnTo>
                  <a:lnTo>
                    <a:pt x="793" y="3215"/>
                  </a:lnTo>
                  <a:lnTo>
                    <a:pt x="719" y="3164"/>
                  </a:lnTo>
                  <a:lnTo>
                    <a:pt x="648" y="3110"/>
                  </a:lnTo>
                  <a:lnTo>
                    <a:pt x="580" y="3051"/>
                  </a:lnTo>
                  <a:lnTo>
                    <a:pt x="515" y="2990"/>
                  </a:lnTo>
                  <a:lnTo>
                    <a:pt x="513" y="2989"/>
                  </a:lnTo>
                  <a:lnTo>
                    <a:pt x="511" y="2988"/>
                  </a:lnTo>
                  <a:lnTo>
                    <a:pt x="510" y="2986"/>
                  </a:lnTo>
                  <a:lnTo>
                    <a:pt x="509" y="2983"/>
                  </a:lnTo>
                  <a:lnTo>
                    <a:pt x="447" y="2919"/>
                  </a:lnTo>
                  <a:lnTo>
                    <a:pt x="390" y="2851"/>
                  </a:lnTo>
                  <a:lnTo>
                    <a:pt x="335" y="2780"/>
                  </a:lnTo>
                  <a:lnTo>
                    <a:pt x="284" y="2707"/>
                  </a:lnTo>
                  <a:lnTo>
                    <a:pt x="238" y="2630"/>
                  </a:lnTo>
                  <a:lnTo>
                    <a:pt x="236" y="2627"/>
                  </a:lnTo>
                  <a:lnTo>
                    <a:pt x="234" y="2625"/>
                  </a:lnTo>
                  <a:lnTo>
                    <a:pt x="233" y="2623"/>
                  </a:lnTo>
                  <a:lnTo>
                    <a:pt x="233" y="2621"/>
                  </a:lnTo>
                  <a:lnTo>
                    <a:pt x="189" y="2542"/>
                  </a:lnTo>
                  <a:lnTo>
                    <a:pt x="151" y="2461"/>
                  </a:lnTo>
                  <a:lnTo>
                    <a:pt x="116" y="2377"/>
                  </a:lnTo>
                  <a:lnTo>
                    <a:pt x="86" y="2291"/>
                  </a:lnTo>
                  <a:lnTo>
                    <a:pt x="60" y="2204"/>
                  </a:lnTo>
                  <a:lnTo>
                    <a:pt x="59" y="2203"/>
                  </a:lnTo>
                  <a:lnTo>
                    <a:pt x="59" y="2203"/>
                  </a:lnTo>
                  <a:lnTo>
                    <a:pt x="59" y="2202"/>
                  </a:lnTo>
                  <a:lnTo>
                    <a:pt x="38" y="2115"/>
                  </a:lnTo>
                  <a:lnTo>
                    <a:pt x="22" y="2026"/>
                  </a:lnTo>
                  <a:lnTo>
                    <a:pt x="10" y="1936"/>
                  </a:lnTo>
                  <a:lnTo>
                    <a:pt x="2" y="1843"/>
                  </a:lnTo>
                  <a:lnTo>
                    <a:pt x="0" y="1750"/>
                  </a:lnTo>
                  <a:lnTo>
                    <a:pt x="2" y="1657"/>
                  </a:lnTo>
                  <a:lnTo>
                    <a:pt x="10" y="1564"/>
                  </a:lnTo>
                  <a:lnTo>
                    <a:pt x="22" y="1474"/>
                  </a:lnTo>
                  <a:lnTo>
                    <a:pt x="38" y="1385"/>
                  </a:lnTo>
                  <a:lnTo>
                    <a:pt x="59" y="1298"/>
                  </a:lnTo>
                  <a:lnTo>
                    <a:pt x="59" y="1297"/>
                  </a:lnTo>
                  <a:lnTo>
                    <a:pt x="59" y="1297"/>
                  </a:lnTo>
                  <a:lnTo>
                    <a:pt x="60" y="1296"/>
                  </a:lnTo>
                  <a:lnTo>
                    <a:pt x="86" y="1209"/>
                  </a:lnTo>
                  <a:lnTo>
                    <a:pt x="116" y="1123"/>
                  </a:lnTo>
                  <a:lnTo>
                    <a:pt x="151" y="1039"/>
                  </a:lnTo>
                  <a:lnTo>
                    <a:pt x="189" y="958"/>
                  </a:lnTo>
                  <a:lnTo>
                    <a:pt x="233" y="879"/>
                  </a:lnTo>
                  <a:lnTo>
                    <a:pt x="233" y="877"/>
                  </a:lnTo>
                  <a:lnTo>
                    <a:pt x="234" y="875"/>
                  </a:lnTo>
                  <a:lnTo>
                    <a:pt x="235" y="874"/>
                  </a:lnTo>
                  <a:lnTo>
                    <a:pt x="237" y="872"/>
                  </a:lnTo>
                  <a:lnTo>
                    <a:pt x="283" y="795"/>
                  </a:lnTo>
                  <a:lnTo>
                    <a:pt x="335" y="721"/>
                  </a:lnTo>
                  <a:lnTo>
                    <a:pt x="389" y="650"/>
                  </a:lnTo>
                  <a:lnTo>
                    <a:pt x="447" y="581"/>
                  </a:lnTo>
                  <a:lnTo>
                    <a:pt x="509" y="517"/>
                  </a:lnTo>
                  <a:lnTo>
                    <a:pt x="510" y="514"/>
                  </a:lnTo>
                  <a:lnTo>
                    <a:pt x="511" y="512"/>
                  </a:lnTo>
                  <a:lnTo>
                    <a:pt x="513" y="511"/>
                  </a:lnTo>
                  <a:lnTo>
                    <a:pt x="515" y="510"/>
                  </a:lnTo>
                  <a:lnTo>
                    <a:pt x="580" y="449"/>
                  </a:lnTo>
                  <a:lnTo>
                    <a:pt x="648" y="390"/>
                  </a:lnTo>
                  <a:lnTo>
                    <a:pt x="719" y="335"/>
                  </a:lnTo>
                  <a:lnTo>
                    <a:pt x="793" y="284"/>
                  </a:lnTo>
                  <a:lnTo>
                    <a:pt x="869" y="238"/>
                  </a:lnTo>
                  <a:lnTo>
                    <a:pt x="870" y="235"/>
                  </a:lnTo>
                  <a:lnTo>
                    <a:pt x="873" y="234"/>
                  </a:lnTo>
                  <a:lnTo>
                    <a:pt x="875" y="233"/>
                  </a:lnTo>
                  <a:lnTo>
                    <a:pt x="877" y="233"/>
                  </a:lnTo>
                  <a:lnTo>
                    <a:pt x="955" y="190"/>
                  </a:lnTo>
                  <a:lnTo>
                    <a:pt x="1036" y="152"/>
                  </a:lnTo>
                  <a:lnTo>
                    <a:pt x="1120" y="117"/>
                  </a:lnTo>
                  <a:lnTo>
                    <a:pt x="1206" y="86"/>
                  </a:lnTo>
                  <a:lnTo>
                    <a:pt x="1292" y="59"/>
                  </a:lnTo>
                  <a:lnTo>
                    <a:pt x="1293" y="59"/>
                  </a:lnTo>
                  <a:lnTo>
                    <a:pt x="1293" y="59"/>
                  </a:lnTo>
                  <a:lnTo>
                    <a:pt x="1294" y="59"/>
                  </a:lnTo>
                  <a:lnTo>
                    <a:pt x="1381" y="38"/>
                  </a:lnTo>
                  <a:lnTo>
                    <a:pt x="1470" y="22"/>
                  </a:lnTo>
                  <a:lnTo>
                    <a:pt x="1560" y="10"/>
                  </a:lnTo>
                  <a:lnTo>
                    <a:pt x="1652" y="2"/>
                  </a:lnTo>
                  <a:lnTo>
                    <a:pt x="17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83"/>
            <p:cNvSpPr>
              <a:spLocks noEditPoints="1"/>
            </p:cNvSpPr>
            <p:nvPr/>
          </p:nvSpPr>
          <p:spPr bwMode="auto">
            <a:xfrm>
              <a:off x="935038" y="2027238"/>
              <a:ext cx="147638" cy="203200"/>
            </a:xfrm>
            <a:custGeom>
              <a:avLst/>
              <a:gdLst>
                <a:gd name="T0" fmla="*/ 207 w 931"/>
                <a:gd name="T1" fmla="*/ 937 h 1283"/>
                <a:gd name="T2" fmla="*/ 160 w 931"/>
                <a:gd name="T3" fmla="*/ 959 h 1283"/>
                <a:gd name="T4" fmla="*/ 128 w 931"/>
                <a:gd name="T5" fmla="*/ 999 h 1283"/>
                <a:gd name="T6" fmla="*/ 117 w 931"/>
                <a:gd name="T7" fmla="*/ 1050 h 1283"/>
                <a:gd name="T8" fmla="*/ 128 w 931"/>
                <a:gd name="T9" fmla="*/ 1101 h 1283"/>
                <a:gd name="T10" fmla="*/ 160 w 931"/>
                <a:gd name="T11" fmla="*/ 1141 h 1283"/>
                <a:gd name="T12" fmla="*/ 207 w 931"/>
                <a:gd name="T13" fmla="*/ 1163 h 1283"/>
                <a:gd name="T14" fmla="*/ 259 w 931"/>
                <a:gd name="T15" fmla="*/ 1163 h 1283"/>
                <a:gd name="T16" fmla="*/ 306 w 931"/>
                <a:gd name="T17" fmla="*/ 1141 h 1283"/>
                <a:gd name="T18" fmla="*/ 338 w 931"/>
                <a:gd name="T19" fmla="*/ 1101 h 1283"/>
                <a:gd name="T20" fmla="*/ 349 w 931"/>
                <a:gd name="T21" fmla="*/ 1050 h 1283"/>
                <a:gd name="T22" fmla="*/ 338 w 931"/>
                <a:gd name="T23" fmla="*/ 999 h 1283"/>
                <a:gd name="T24" fmla="*/ 306 w 931"/>
                <a:gd name="T25" fmla="*/ 959 h 1283"/>
                <a:gd name="T26" fmla="*/ 259 w 931"/>
                <a:gd name="T27" fmla="*/ 937 h 1283"/>
                <a:gd name="T28" fmla="*/ 233 w 931"/>
                <a:gd name="T29" fmla="*/ 0 h 1283"/>
                <a:gd name="T30" fmla="*/ 267 w 931"/>
                <a:gd name="T31" fmla="*/ 12 h 1283"/>
                <a:gd name="T32" fmla="*/ 288 w 931"/>
                <a:gd name="T33" fmla="*/ 40 h 1283"/>
                <a:gd name="T34" fmla="*/ 291 w 931"/>
                <a:gd name="T35" fmla="*/ 825 h 1283"/>
                <a:gd name="T36" fmla="*/ 356 w 931"/>
                <a:gd name="T37" fmla="*/ 853 h 1283"/>
                <a:gd name="T38" fmla="*/ 409 w 931"/>
                <a:gd name="T39" fmla="*/ 898 h 1283"/>
                <a:gd name="T40" fmla="*/ 446 w 931"/>
                <a:gd name="T41" fmla="*/ 958 h 1283"/>
                <a:gd name="T42" fmla="*/ 873 w 931"/>
                <a:gd name="T43" fmla="*/ 992 h 1283"/>
                <a:gd name="T44" fmla="*/ 908 w 931"/>
                <a:gd name="T45" fmla="*/ 1003 h 1283"/>
                <a:gd name="T46" fmla="*/ 928 w 931"/>
                <a:gd name="T47" fmla="*/ 1032 h 1283"/>
                <a:gd name="T48" fmla="*/ 928 w 931"/>
                <a:gd name="T49" fmla="*/ 1068 h 1283"/>
                <a:gd name="T50" fmla="*/ 908 w 931"/>
                <a:gd name="T51" fmla="*/ 1097 h 1283"/>
                <a:gd name="T52" fmla="*/ 873 w 931"/>
                <a:gd name="T53" fmla="*/ 1108 h 1283"/>
                <a:gd name="T54" fmla="*/ 447 w 931"/>
                <a:gd name="T55" fmla="*/ 1141 h 1283"/>
                <a:gd name="T56" fmla="*/ 412 w 931"/>
                <a:gd name="T57" fmla="*/ 1198 h 1283"/>
                <a:gd name="T58" fmla="*/ 363 w 931"/>
                <a:gd name="T59" fmla="*/ 1243 h 1283"/>
                <a:gd name="T60" fmla="*/ 302 w 931"/>
                <a:gd name="T61" fmla="*/ 1273 h 1283"/>
                <a:gd name="T62" fmla="*/ 233 w 931"/>
                <a:gd name="T63" fmla="*/ 1283 h 1283"/>
                <a:gd name="T64" fmla="*/ 160 w 931"/>
                <a:gd name="T65" fmla="*/ 1272 h 1283"/>
                <a:gd name="T66" fmla="*/ 96 w 931"/>
                <a:gd name="T67" fmla="*/ 1238 h 1283"/>
                <a:gd name="T68" fmla="*/ 46 w 931"/>
                <a:gd name="T69" fmla="*/ 1188 h 1283"/>
                <a:gd name="T70" fmla="*/ 12 w 931"/>
                <a:gd name="T71" fmla="*/ 1123 h 1283"/>
                <a:gd name="T72" fmla="*/ 0 w 931"/>
                <a:gd name="T73" fmla="*/ 1050 h 1283"/>
                <a:gd name="T74" fmla="*/ 11 w 931"/>
                <a:gd name="T75" fmla="*/ 981 h 1283"/>
                <a:gd name="T76" fmla="*/ 41 w 931"/>
                <a:gd name="T77" fmla="*/ 920 h 1283"/>
                <a:gd name="T78" fmla="*/ 85 w 931"/>
                <a:gd name="T79" fmla="*/ 871 h 1283"/>
                <a:gd name="T80" fmla="*/ 142 w 931"/>
                <a:gd name="T81" fmla="*/ 836 h 1283"/>
                <a:gd name="T82" fmla="*/ 175 w 931"/>
                <a:gd name="T83" fmla="*/ 58 h 1283"/>
                <a:gd name="T84" fmla="*/ 186 w 931"/>
                <a:gd name="T85" fmla="*/ 24 h 1283"/>
                <a:gd name="T86" fmla="*/ 215 w 931"/>
                <a:gd name="T87" fmla="*/ 3 h 1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31" h="1283">
                  <a:moveTo>
                    <a:pt x="233" y="933"/>
                  </a:moveTo>
                  <a:lnTo>
                    <a:pt x="207" y="937"/>
                  </a:lnTo>
                  <a:lnTo>
                    <a:pt x="182" y="945"/>
                  </a:lnTo>
                  <a:lnTo>
                    <a:pt x="160" y="959"/>
                  </a:lnTo>
                  <a:lnTo>
                    <a:pt x="142" y="977"/>
                  </a:lnTo>
                  <a:lnTo>
                    <a:pt x="128" y="999"/>
                  </a:lnTo>
                  <a:lnTo>
                    <a:pt x="120" y="1023"/>
                  </a:lnTo>
                  <a:lnTo>
                    <a:pt x="117" y="1050"/>
                  </a:lnTo>
                  <a:lnTo>
                    <a:pt x="120" y="1077"/>
                  </a:lnTo>
                  <a:lnTo>
                    <a:pt x="128" y="1101"/>
                  </a:lnTo>
                  <a:lnTo>
                    <a:pt x="142" y="1123"/>
                  </a:lnTo>
                  <a:lnTo>
                    <a:pt x="160" y="1141"/>
                  </a:lnTo>
                  <a:lnTo>
                    <a:pt x="182" y="1155"/>
                  </a:lnTo>
                  <a:lnTo>
                    <a:pt x="207" y="1163"/>
                  </a:lnTo>
                  <a:lnTo>
                    <a:pt x="233" y="1167"/>
                  </a:lnTo>
                  <a:lnTo>
                    <a:pt x="259" y="1163"/>
                  </a:lnTo>
                  <a:lnTo>
                    <a:pt x="284" y="1155"/>
                  </a:lnTo>
                  <a:lnTo>
                    <a:pt x="306" y="1141"/>
                  </a:lnTo>
                  <a:lnTo>
                    <a:pt x="324" y="1123"/>
                  </a:lnTo>
                  <a:lnTo>
                    <a:pt x="338" y="1101"/>
                  </a:lnTo>
                  <a:lnTo>
                    <a:pt x="346" y="1077"/>
                  </a:lnTo>
                  <a:lnTo>
                    <a:pt x="349" y="1050"/>
                  </a:lnTo>
                  <a:lnTo>
                    <a:pt x="346" y="1023"/>
                  </a:lnTo>
                  <a:lnTo>
                    <a:pt x="338" y="999"/>
                  </a:lnTo>
                  <a:lnTo>
                    <a:pt x="324" y="977"/>
                  </a:lnTo>
                  <a:lnTo>
                    <a:pt x="306" y="959"/>
                  </a:lnTo>
                  <a:lnTo>
                    <a:pt x="284" y="945"/>
                  </a:lnTo>
                  <a:lnTo>
                    <a:pt x="259" y="937"/>
                  </a:lnTo>
                  <a:lnTo>
                    <a:pt x="233" y="933"/>
                  </a:lnTo>
                  <a:close/>
                  <a:moveTo>
                    <a:pt x="233" y="0"/>
                  </a:moveTo>
                  <a:lnTo>
                    <a:pt x="251" y="3"/>
                  </a:lnTo>
                  <a:lnTo>
                    <a:pt x="267" y="12"/>
                  </a:lnTo>
                  <a:lnTo>
                    <a:pt x="280" y="24"/>
                  </a:lnTo>
                  <a:lnTo>
                    <a:pt x="288" y="40"/>
                  </a:lnTo>
                  <a:lnTo>
                    <a:pt x="291" y="58"/>
                  </a:lnTo>
                  <a:lnTo>
                    <a:pt x="291" y="825"/>
                  </a:lnTo>
                  <a:lnTo>
                    <a:pt x="325" y="837"/>
                  </a:lnTo>
                  <a:lnTo>
                    <a:pt x="356" y="853"/>
                  </a:lnTo>
                  <a:lnTo>
                    <a:pt x="384" y="874"/>
                  </a:lnTo>
                  <a:lnTo>
                    <a:pt x="409" y="898"/>
                  </a:lnTo>
                  <a:lnTo>
                    <a:pt x="430" y="927"/>
                  </a:lnTo>
                  <a:lnTo>
                    <a:pt x="446" y="958"/>
                  </a:lnTo>
                  <a:lnTo>
                    <a:pt x="457" y="992"/>
                  </a:lnTo>
                  <a:lnTo>
                    <a:pt x="873" y="992"/>
                  </a:lnTo>
                  <a:lnTo>
                    <a:pt x="891" y="995"/>
                  </a:lnTo>
                  <a:lnTo>
                    <a:pt x="908" y="1003"/>
                  </a:lnTo>
                  <a:lnTo>
                    <a:pt x="919" y="1016"/>
                  </a:lnTo>
                  <a:lnTo>
                    <a:pt x="928" y="1032"/>
                  </a:lnTo>
                  <a:lnTo>
                    <a:pt x="931" y="1050"/>
                  </a:lnTo>
                  <a:lnTo>
                    <a:pt x="928" y="1068"/>
                  </a:lnTo>
                  <a:lnTo>
                    <a:pt x="919" y="1084"/>
                  </a:lnTo>
                  <a:lnTo>
                    <a:pt x="908" y="1097"/>
                  </a:lnTo>
                  <a:lnTo>
                    <a:pt x="891" y="1105"/>
                  </a:lnTo>
                  <a:lnTo>
                    <a:pt x="873" y="1108"/>
                  </a:lnTo>
                  <a:lnTo>
                    <a:pt x="457" y="1108"/>
                  </a:lnTo>
                  <a:lnTo>
                    <a:pt x="447" y="1141"/>
                  </a:lnTo>
                  <a:lnTo>
                    <a:pt x="431" y="1171"/>
                  </a:lnTo>
                  <a:lnTo>
                    <a:pt x="412" y="1198"/>
                  </a:lnTo>
                  <a:lnTo>
                    <a:pt x="388" y="1223"/>
                  </a:lnTo>
                  <a:lnTo>
                    <a:pt x="363" y="1243"/>
                  </a:lnTo>
                  <a:lnTo>
                    <a:pt x="333" y="1260"/>
                  </a:lnTo>
                  <a:lnTo>
                    <a:pt x="302" y="1273"/>
                  </a:lnTo>
                  <a:lnTo>
                    <a:pt x="268" y="1280"/>
                  </a:lnTo>
                  <a:lnTo>
                    <a:pt x="233" y="1283"/>
                  </a:lnTo>
                  <a:lnTo>
                    <a:pt x="195" y="1280"/>
                  </a:lnTo>
                  <a:lnTo>
                    <a:pt x="160" y="1272"/>
                  </a:lnTo>
                  <a:lnTo>
                    <a:pt x="126" y="1257"/>
                  </a:lnTo>
                  <a:lnTo>
                    <a:pt x="96" y="1238"/>
                  </a:lnTo>
                  <a:lnTo>
                    <a:pt x="69" y="1214"/>
                  </a:lnTo>
                  <a:lnTo>
                    <a:pt x="46" y="1188"/>
                  </a:lnTo>
                  <a:lnTo>
                    <a:pt x="27" y="1157"/>
                  </a:lnTo>
                  <a:lnTo>
                    <a:pt x="12" y="1123"/>
                  </a:lnTo>
                  <a:lnTo>
                    <a:pt x="4" y="1088"/>
                  </a:lnTo>
                  <a:lnTo>
                    <a:pt x="0" y="1050"/>
                  </a:lnTo>
                  <a:lnTo>
                    <a:pt x="4" y="1015"/>
                  </a:lnTo>
                  <a:lnTo>
                    <a:pt x="11" y="981"/>
                  </a:lnTo>
                  <a:lnTo>
                    <a:pt x="24" y="949"/>
                  </a:lnTo>
                  <a:lnTo>
                    <a:pt x="41" y="920"/>
                  </a:lnTo>
                  <a:lnTo>
                    <a:pt x="61" y="894"/>
                  </a:lnTo>
                  <a:lnTo>
                    <a:pt x="85" y="871"/>
                  </a:lnTo>
                  <a:lnTo>
                    <a:pt x="112" y="852"/>
                  </a:lnTo>
                  <a:lnTo>
                    <a:pt x="142" y="836"/>
                  </a:lnTo>
                  <a:lnTo>
                    <a:pt x="175" y="825"/>
                  </a:lnTo>
                  <a:lnTo>
                    <a:pt x="175" y="58"/>
                  </a:lnTo>
                  <a:lnTo>
                    <a:pt x="178" y="40"/>
                  </a:lnTo>
                  <a:lnTo>
                    <a:pt x="186" y="24"/>
                  </a:lnTo>
                  <a:lnTo>
                    <a:pt x="199" y="12"/>
                  </a:lnTo>
                  <a:lnTo>
                    <a:pt x="215" y="3"/>
                  </a:lnTo>
                  <a:lnTo>
                    <a:pt x="2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84"/>
            <p:cNvSpPr>
              <a:spLocks noEditPoints="1"/>
            </p:cNvSpPr>
            <p:nvPr/>
          </p:nvSpPr>
          <p:spPr bwMode="auto">
            <a:xfrm>
              <a:off x="898525" y="2239963"/>
              <a:ext cx="147638" cy="149225"/>
            </a:xfrm>
            <a:custGeom>
              <a:avLst/>
              <a:gdLst>
                <a:gd name="T0" fmla="*/ 417 w 930"/>
                <a:gd name="T1" fmla="*/ 120 h 933"/>
                <a:gd name="T2" fmla="*/ 330 w 930"/>
                <a:gd name="T3" fmla="*/ 144 h 933"/>
                <a:gd name="T4" fmla="*/ 251 w 930"/>
                <a:gd name="T5" fmla="*/ 190 h 933"/>
                <a:gd name="T6" fmla="*/ 189 w 930"/>
                <a:gd name="T7" fmla="*/ 253 h 933"/>
                <a:gd name="T8" fmla="*/ 143 w 930"/>
                <a:gd name="T9" fmla="*/ 331 h 933"/>
                <a:gd name="T10" fmla="*/ 119 w 930"/>
                <a:gd name="T11" fmla="*/ 419 h 933"/>
                <a:gd name="T12" fmla="*/ 119 w 930"/>
                <a:gd name="T13" fmla="*/ 514 h 933"/>
                <a:gd name="T14" fmla="*/ 143 w 930"/>
                <a:gd name="T15" fmla="*/ 602 h 933"/>
                <a:gd name="T16" fmla="*/ 189 w 930"/>
                <a:gd name="T17" fmla="*/ 680 h 933"/>
                <a:gd name="T18" fmla="*/ 251 w 930"/>
                <a:gd name="T19" fmla="*/ 743 h 933"/>
                <a:gd name="T20" fmla="*/ 330 w 930"/>
                <a:gd name="T21" fmla="*/ 789 h 933"/>
                <a:gd name="T22" fmla="*/ 417 w 930"/>
                <a:gd name="T23" fmla="*/ 813 h 933"/>
                <a:gd name="T24" fmla="*/ 513 w 930"/>
                <a:gd name="T25" fmla="*/ 813 h 933"/>
                <a:gd name="T26" fmla="*/ 600 w 930"/>
                <a:gd name="T27" fmla="*/ 789 h 933"/>
                <a:gd name="T28" fmla="*/ 679 w 930"/>
                <a:gd name="T29" fmla="*/ 743 h 933"/>
                <a:gd name="T30" fmla="*/ 741 w 930"/>
                <a:gd name="T31" fmla="*/ 680 h 933"/>
                <a:gd name="T32" fmla="*/ 787 w 930"/>
                <a:gd name="T33" fmla="*/ 602 h 933"/>
                <a:gd name="T34" fmla="*/ 811 w 930"/>
                <a:gd name="T35" fmla="*/ 514 h 933"/>
                <a:gd name="T36" fmla="*/ 811 w 930"/>
                <a:gd name="T37" fmla="*/ 419 h 933"/>
                <a:gd name="T38" fmla="*/ 787 w 930"/>
                <a:gd name="T39" fmla="*/ 331 h 933"/>
                <a:gd name="T40" fmla="*/ 741 w 930"/>
                <a:gd name="T41" fmla="*/ 253 h 933"/>
                <a:gd name="T42" fmla="*/ 679 w 930"/>
                <a:gd name="T43" fmla="*/ 190 h 933"/>
                <a:gd name="T44" fmla="*/ 600 w 930"/>
                <a:gd name="T45" fmla="*/ 144 h 933"/>
                <a:gd name="T46" fmla="*/ 513 w 930"/>
                <a:gd name="T47" fmla="*/ 120 h 933"/>
                <a:gd name="T48" fmla="*/ 465 w 930"/>
                <a:gd name="T49" fmla="*/ 0 h 933"/>
                <a:gd name="T50" fmla="*/ 572 w 930"/>
                <a:gd name="T51" fmla="*/ 12 h 933"/>
                <a:gd name="T52" fmla="*/ 669 w 930"/>
                <a:gd name="T53" fmla="*/ 47 h 933"/>
                <a:gd name="T54" fmla="*/ 756 w 930"/>
                <a:gd name="T55" fmla="*/ 103 h 933"/>
                <a:gd name="T56" fmla="*/ 828 w 930"/>
                <a:gd name="T57" fmla="*/ 175 h 933"/>
                <a:gd name="T58" fmla="*/ 883 w 930"/>
                <a:gd name="T59" fmla="*/ 262 h 933"/>
                <a:gd name="T60" fmla="*/ 918 w 930"/>
                <a:gd name="T61" fmla="*/ 359 h 933"/>
                <a:gd name="T62" fmla="*/ 930 w 930"/>
                <a:gd name="T63" fmla="*/ 466 h 933"/>
                <a:gd name="T64" fmla="*/ 918 w 930"/>
                <a:gd name="T65" fmla="*/ 573 h 933"/>
                <a:gd name="T66" fmla="*/ 883 w 930"/>
                <a:gd name="T67" fmla="*/ 671 h 933"/>
                <a:gd name="T68" fmla="*/ 828 w 930"/>
                <a:gd name="T69" fmla="*/ 758 h 933"/>
                <a:gd name="T70" fmla="*/ 756 w 930"/>
                <a:gd name="T71" fmla="*/ 830 h 933"/>
                <a:gd name="T72" fmla="*/ 669 w 930"/>
                <a:gd name="T73" fmla="*/ 885 h 933"/>
                <a:gd name="T74" fmla="*/ 572 w 930"/>
                <a:gd name="T75" fmla="*/ 920 h 933"/>
                <a:gd name="T76" fmla="*/ 465 w 930"/>
                <a:gd name="T77" fmla="*/ 933 h 933"/>
                <a:gd name="T78" fmla="*/ 358 w 930"/>
                <a:gd name="T79" fmla="*/ 920 h 933"/>
                <a:gd name="T80" fmla="*/ 261 w 930"/>
                <a:gd name="T81" fmla="*/ 885 h 933"/>
                <a:gd name="T82" fmla="*/ 174 w 930"/>
                <a:gd name="T83" fmla="*/ 830 h 933"/>
                <a:gd name="T84" fmla="*/ 102 w 930"/>
                <a:gd name="T85" fmla="*/ 758 h 933"/>
                <a:gd name="T86" fmla="*/ 47 w 930"/>
                <a:gd name="T87" fmla="*/ 671 h 933"/>
                <a:gd name="T88" fmla="*/ 12 w 930"/>
                <a:gd name="T89" fmla="*/ 573 h 933"/>
                <a:gd name="T90" fmla="*/ 0 w 930"/>
                <a:gd name="T91" fmla="*/ 466 h 933"/>
                <a:gd name="T92" fmla="*/ 12 w 930"/>
                <a:gd name="T93" fmla="*/ 359 h 933"/>
                <a:gd name="T94" fmla="*/ 47 w 930"/>
                <a:gd name="T95" fmla="*/ 262 h 933"/>
                <a:gd name="T96" fmla="*/ 102 w 930"/>
                <a:gd name="T97" fmla="*/ 175 h 933"/>
                <a:gd name="T98" fmla="*/ 174 w 930"/>
                <a:gd name="T99" fmla="*/ 103 h 933"/>
                <a:gd name="T100" fmla="*/ 261 w 930"/>
                <a:gd name="T101" fmla="*/ 47 h 933"/>
                <a:gd name="T102" fmla="*/ 358 w 930"/>
                <a:gd name="T103" fmla="*/ 12 h 933"/>
                <a:gd name="T104" fmla="*/ 465 w 930"/>
                <a:gd name="T105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30" h="933">
                  <a:moveTo>
                    <a:pt x="465" y="116"/>
                  </a:moveTo>
                  <a:lnTo>
                    <a:pt x="417" y="120"/>
                  </a:lnTo>
                  <a:lnTo>
                    <a:pt x="372" y="129"/>
                  </a:lnTo>
                  <a:lnTo>
                    <a:pt x="330" y="144"/>
                  </a:lnTo>
                  <a:lnTo>
                    <a:pt x="289" y="164"/>
                  </a:lnTo>
                  <a:lnTo>
                    <a:pt x="251" y="190"/>
                  </a:lnTo>
                  <a:lnTo>
                    <a:pt x="219" y="219"/>
                  </a:lnTo>
                  <a:lnTo>
                    <a:pt x="189" y="253"/>
                  </a:lnTo>
                  <a:lnTo>
                    <a:pt x="164" y="290"/>
                  </a:lnTo>
                  <a:lnTo>
                    <a:pt x="143" y="331"/>
                  </a:lnTo>
                  <a:lnTo>
                    <a:pt x="129" y="373"/>
                  </a:lnTo>
                  <a:lnTo>
                    <a:pt x="119" y="419"/>
                  </a:lnTo>
                  <a:lnTo>
                    <a:pt x="116" y="466"/>
                  </a:lnTo>
                  <a:lnTo>
                    <a:pt x="119" y="514"/>
                  </a:lnTo>
                  <a:lnTo>
                    <a:pt x="129" y="560"/>
                  </a:lnTo>
                  <a:lnTo>
                    <a:pt x="143" y="602"/>
                  </a:lnTo>
                  <a:lnTo>
                    <a:pt x="164" y="642"/>
                  </a:lnTo>
                  <a:lnTo>
                    <a:pt x="189" y="680"/>
                  </a:lnTo>
                  <a:lnTo>
                    <a:pt x="219" y="713"/>
                  </a:lnTo>
                  <a:lnTo>
                    <a:pt x="251" y="743"/>
                  </a:lnTo>
                  <a:lnTo>
                    <a:pt x="289" y="769"/>
                  </a:lnTo>
                  <a:lnTo>
                    <a:pt x="330" y="789"/>
                  </a:lnTo>
                  <a:lnTo>
                    <a:pt x="372" y="804"/>
                  </a:lnTo>
                  <a:lnTo>
                    <a:pt x="417" y="813"/>
                  </a:lnTo>
                  <a:lnTo>
                    <a:pt x="465" y="816"/>
                  </a:lnTo>
                  <a:lnTo>
                    <a:pt x="513" y="813"/>
                  </a:lnTo>
                  <a:lnTo>
                    <a:pt x="558" y="804"/>
                  </a:lnTo>
                  <a:lnTo>
                    <a:pt x="600" y="789"/>
                  </a:lnTo>
                  <a:lnTo>
                    <a:pt x="641" y="769"/>
                  </a:lnTo>
                  <a:lnTo>
                    <a:pt x="679" y="743"/>
                  </a:lnTo>
                  <a:lnTo>
                    <a:pt x="711" y="713"/>
                  </a:lnTo>
                  <a:lnTo>
                    <a:pt x="741" y="680"/>
                  </a:lnTo>
                  <a:lnTo>
                    <a:pt x="766" y="642"/>
                  </a:lnTo>
                  <a:lnTo>
                    <a:pt x="787" y="602"/>
                  </a:lnTo>
                  <a:lnTo>
                    <a:pt x="801" y="560"/>
                  </a:lnTo>
                  <a:lnTo>
                    <a:pt x="811" y="514"/>
                  </a:lnTo>
                  <a:lnTo>
                    <a:pt x="814" y="466"/>
                  </a:lnTo>
                  <a:lnTo>
                    <a:pt x="811" y="419"/>
                  </a:lnTo>
                  <a:lnTo>
                    <a:pt x="801" y="373"/>
                  </a:lnTo>
                  <a:lnTo>
                    <a:pt x="787" y="331"/>
                  </a:lnTo>
                  <a:lnTo>
                    <a:pt x="766" y="290"/>
                  </a:lnTo>
                  <a:lnTo>
                    <a:pt x="741" y="253"/>
                  </a:lnTo>
                  <a:lnTo>
                    <a:pt x="711" y="219"/>
                  </a:lnTo>
                  <a:lnTo>
                    <a:pt x="679" y="190"/>
                  </a:lnTo>
                  <a:lnTo>
                    <a:pt x="641" y="164"/>
                  </a:lnTo>
                  <a:lnTo>
                    <a:pt x="600" y="144"/>
                  </a:lnTo>
                  <a:lnTo>
                    <a:pt x="558" y="129"/>
                  </a:lnTo>
                  <a:lnTo>
                    <a:pt x="513" y="120"/>
                  </a:lnTo>
                  <a:lnTo>
                    <a:pt x="465" y="116"/>
                  </a:lnTo>
                  <a:close/>
                  <a:moveTo>
                    <a:pt x="465" y="0"/>
                  </a:moveTo>
                  <a:lnTo>
                    <a:pt x="519" y="3"/>
                  </a:lnTo>
                  <a:lnTo>
                    <a:pt x="572" y="12"/>
                  </a:lnTo>
                  <a:lnTo>
                    <a:pt x="622" y="27"/>
                  </a:lnTo>
                  <a:lnTo>
                    <a:pt x="669" y="47"/>
                  </a:lnTo>
                  <a:lnTo>
                    <a:pt x="715" y="73"/>
                  </a:lnTo>
                  <a:lnTo>
                    <a:pt x="756" y="103"/>
                  </a:lnTo>
                  <a:lnTo>
                    <a:pt x="794" y="136"/>
                  </a:lnTo>
                  <a:lnTo>
                    <a:pt x="828" y="175"/>
                  </a:lnTo>
                  <a:lnTo>
                    <a:pt x="857" y="216"/>
                  </a:lnTo>
                  <a:lnTo>
                    <a:pt x="883" y="262"/>
                  </a:lnTo>
                  <a:lnTo>
                    <a:pt x="903" y="309"/>
                  </a:lnTo>
                  <a:lnTo>
                    <a:pt x="918" y="359"/>
                  </a:lnTo>
                  <a:lnTo>
                    <a:pt x="927" y="412"/>
                  </a:lnTo>
                  <a:lnTo>
                    <a:pt x="930" y="466"/>
                  </a:lnTo>
                  <a:lnTo>
                    <a:pt x="927" y="520"/>
                  </a:lnTo>
                  <a:lnTo>
                    <a:pt x="918" y="573"/>
                  </a:lnTo>
                  <a:lnTo>
                    <a:pt x="903" y="623"/>
                  </a:lnTo>
                  <a:lnTo>
                    <a:pt x="883" y="671"/>
                  </a:lnTo>
                  <a:lnTo>
                    <a:pt x="857" y="717"/>
                  </a:lnTo>
                  <a:lnTo>
                    <a:pt x="828" y="758"/>
                  </a:lnTo>
                  <a:lnTo>
                    <a:pt x="794" y="796"/>
                  </a:lnTo>
                  <a:lnTo>
                    <a:pt x="756" y="830"/>
                  </a:lnTo>
                  <a:lnTo>
                    <a:pt x="715" y="860"/>
                  </a:lnTo>
                  <a:lnTo>
                    <a:pt x="669" y="885"/>
                  </a:lnTo>
                  <a:lnTo>
                    <a:pt x="622" y="905"/>
                  </a:lnTo>
                  <a:lnTo>
                    <a:pt x="572" y="920"/>
                  </a:lnTo>
                  <a:lnTo>
                    <a:pt x="519" y="930"/>
                  </a:lnTo>
                  <a:lnTo>
                    <a:pt x="465" y="933"/>
                  </a:lnTo>
                  <a:lnTo>
                    <a:pt x="411" y="930"/>
                  </a:lnTo>
                  <a:lnTo>
                    <a:pt x="358" y="920"/>
                  </a:lnTo>
                  <a:lnTo>
                    <a:pt x="308" y="905"/>
                  </a:lnTo>
                  <a:lnTo>
                    <a:pt x="261" y="885"/>
                  </a:lnTo>
                  <a:lnTo>
                    <a:pt x="215" y="860"/>
                  </a:lnTo>
                  <a:lnTo>
                    <a:pt x="174" y="830"/>
                  </a:lnTo>
                  <a:lnTo>
                    <a:pt x="136" y="796"/>
                  </a:lnTo>
                  <a:lnTo>
                    <a:pt x="102" y="758"/>
                  </a:lnTo>
                  <a:lnTo>
                    <a:pt x="73" y="717"/>
                  </a:lnTo>
                  <a:lnTo>
                    <a:pt x="47" y="671"/>
                  </a:lnTo>
                  <a:lnTo>
                    <a:pt x="27" y="623"/>
                  </a:lnTo>
                  <a:lnTo>
                    <a:pt x="12" y="573"/>
                  </a:lnTo>
                  <a:lnTo>
                    <a:pt x="3" y="520"/>
                  </a:lnTo>
                  <a:lnTo>
                    <a:pt x="0" y="466"/>
                  </a:lnTo>
                  <a:lnTo>
                    <a:pt x="3" y="412"/>
                  </a:lnTo>
                  <a:lnTo>
                    <a:pt x="12" y="359"/>
                  </a:lnTo>
                  <a:lnTo>
                    <a:pt x="27" y="309"/>
                  </a:lnTo>
                  <a:lnTo>
                    <a:pt x="47" y="262"/>
                  </a:lnTo>
                  <a:lnTo>
                    <a:pt x="73" y="216"/>
                  </a:lnTo>
                  <a:lnTo>
                    <a:pt x="102" y="175"/>
                  </a:lnTo>
                  <a:lnTo>
                    <a:pt x="136" y="136"/>
                  </a:lnTo>
                  <a:lnTo>
                    <a:pt x="174" y="103"/>
                  </a:lnTo>
                  <a:lnTo>
                    <a:pt x="215" y="73"/>
                  </a:lnTo>
                  <a:lnTo>
                    <a:pt x="261" y="47"/>
                  </a:lnTo>
                  <a:lnTo>
                    <a:pt x="308" y="27"/>
                  </a:lnTo>
                  <a:lnTo>
                    <a:pt x="358" y="12"/>
                  </a:lnTo>
                  <a:lnTo>
                    <a:pt x="411" y="3"/>
                  </a:lnTo>
                  <a:lnTo>
                    <a:pt x="4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85"/>
            <p:cNvSpPr>
              <a:spLocks/>
            </p:cNvSpPr>
            <p:nvPr/>
          </p:nvSpPr>
          <p:spPr bwMode="auto">
            <a:xfrm>
              <a:off x="935038" y="2278063"/>
              <a:ext cx="46038" cy="46038"/>
            </a:xfrm>
            <a:custGeom>
              <a:avLst/>
              <a:gdLst>
                <a:gd name="T0" fmla="*/ 59 w 291"/>
                <a:gd name="T1" fmla="*/ 0 h 292"/>
                <a:gd name="T2" fmla="*/ 73 w 291"/>
                <a:gd name="T3" fmla="*/ 2 h 292"/>
                <a:gd name="T4" fmla="*/ 87 w 291"/>
                <a:gd name="T5" fmla="*/ 7 h 292"/>
                <a:gd name="T6" fmla="*/ 100 w 291"/>
                <a:gd name="T7" fmla="*/ 17 h 292"/>
                <a:gd name="T8" fmla="*/ 274 w 291"/>
                <a:gd name="T9" fmla="*/ 192 h 292"/>
                <a:gd name="T10" fmla="*/ 284 w 291"/>
                <a:gd name="T11" fmla="*/ 205 h 292"/>
                <a:gd name="T12" fmla="*/ 289 w 291"/>
                <a:gd name="T13" fmla="*/ 218 h 292"/>
                <a:gd name="T14" fmla="*/ 291 w 291"/>
                <a:gd name="T15" fmla="*/ 233 h 292"/>
                <a:gd name="T16" fmla="*/ 289 w 291"/>
                <a:gd name="T17" fmla="*/ 248 h 292"/>
                <a:gd name="T18" fmla="*/ 284 w 291"/>
                <a:gd name="T19" fmla="*/ 262 h 292"/>
                <a:gd name="T20" fmla="*/ 274 w 291"/>
                <a:gd name="T21" fmla="*/ 275 h 292"/>
                <a:gd name="T22" fmla="*/ 262 w 291"/>
                <a:gd name="T23" fmla="*/ 284 h 292"/>
                <a:gd name="T24" fmla="*/ 248 w 291"/>
                <a:gd name="T25" fmla="*/ 290 h 292"/>
                <a:gd name="T26" fmla="*/ 233 w 291"/>
                <a:gd name="T27" fmla="*/ 292 h 292"/>
                <a:gd name="T28" fmla="*/ 218 w 291"/>
                <a:gd name="T29" fmla="*/ 290 h 292"/>
                <a:gd name="T30" fmla="*/ 204 w 291"/>
                <a:gd name="T31" fmla="*/ 284 h 292"/>
                <a:gd name="T32" fmla="*/ 192 w 291"/>
                <a:gd name="T33" fmla="*/ 275 h 292"/>
                <a:gd name="T34" fmla="*/ 17 w 291"/>
                <a:gd name="T35" fmla="*/ 100 h 292"/>
                <a:gd name="T36" fmla="*/ 8 w 291"/>
                <a:gd name="T37" fmla="*/ 87 h 292"/>
                <a:gd name="T38" fmla="*/ 2 w 291"/>
                <a:gd name="T39" fmla="*/ 73 h 292"/>
                <a:gd name="T40" fmla="*/ 0 w 291"/>
                <a:gd name="T41" fmla="*/ 58 h 292"/>
                <a:gd name="T42" fmla="*/ 2 w 291"/>
                <a:gd name="T43" fmla="*/ 43 h 292"/>
                <a:gd name="T44" fmla="*/ 8 w 291"/>
                <a:gd name="T45" fmla="*/ 30 h 292"/>
                <a:gd name="T46" fmla="*/ 17 w 291"/>
                <a:gd name="T47" fmla="*/ 17 h 292"/>
                <a:gd name="T48" fmla="*/ 30 w 291"/>
                <a:gd name="T49" fmla="*/ 7 h 292"/>
                <a:gd name="T50" fmla="*/ 44 w 291"/>
                <a:gd name="T51" fmla="*/ 2 h 292"/>
                <a:gd name="T52" fmla="*/ 59 w 291"/>
                <a:gd name="T5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1" h="292">
                  <a:moveTo>
                    <a:pt x="59" y="0"/>
                  </a:moveTo>
                  <a:lnTo>
                    <a:pt x="73" y="2"/>
                  </a:lnTo>
                  <a:lnTo>
                    <a:pt x="87" y="7"/>
                  </a:lnTo>
                  <a:lnTo>
                    <a:pt x="100" y="17"/>
                  </a:lnTo>
                  <a:lnTo>
                    <a:pt x="274" y="192"/>
                  </a:lnTo>
                  <a:lnTo>
                    <a:pt x="284" y="205"/>
                  </a:lnTo>
                  <a:lnTo>
                    <a:pt x="289" y="218"/>
                  </a:lnTo>
                  <a:lnTo>
                    <a:pt x="291" y="233"/>
                  </a:lnTo>
                  <a:lnTo>
                    <a:pt x="289" y="248"/>
                  </a:lnTo>
                  <a:lnTo>
                    <a:pt x="284" y="262"/>
                  </a:lnTo>
                  <a:lnTo>
                    <a:pt x="274" y="275"/>
                  </a:lnTo>
                  <a:lnTo>
                    <a:pt x="262" y="284"/>
                  </a:lnTo>
                  <a:lnTo>
                    <a:pt x="248" y="290"/>
                  </a:lnTo>
                  <a:lnTo>
                    <a:pt x="233" y="292"/>
                  </a:lnTo>
                  <a:lnTo>
                    <a:pt x="218" y="290"/>
                  </a:lnTo>
                  <a:lnTo>
                    <a:pt x="204" y="284"/>
                  </a:lnTo>
                  <a:lnTo>
                    <a:pt x="192" y="275"/>
                  </a:lnTo>
                  <a:lnTo>
                    <a:pt x="17" y="100"/>
                  </a:lnTo>
                  <a:lnTo>
                    <a:pt x="8" y="87"/>
                  </a:lnTo>
                  <a:lnTo>
                    <a:pt x="2" y="73"/>
                  </a:lnTo>
                  <a:lnTo>
                    <a:pt x="0" y="58"/>
                  </a:lnTo>
                  <a:lnTo>
                    <a:pt x="2" y="43"/>
                  </a:lnTo>
                  <a:lnTo>
                    <a:pt x="8" y="30"/>
                  </a:lnTo>
                  <a:lnTo>
                    <a:pt x="17" y="17"/>
                  </a:lnTo>
                  <a:lnTo>
                    <a:pt x="30" y="7"/>
                  </a:lnTo>
                  <a:lnTo>
                    <a:pt x="44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10965928" y="2698021"/>
            <a:ext cx="541337" cy="536575"/>
            <a:chOff x="10990263" y="2695575"/>
            <a:chExt cx="541337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0" name="Freeform 90"/>
            <p:cNvSpPr>
              <a:spLocks noEditPoints="1"/>
            </p:cNvSpPr>
            <p:nvPr/>
          </p:nvSpPr>
          <p:spPr bwMode="auto">
            <a:xfrm>
              <a:off x="11372850" y="2786063"/>
              <a:ext cx="158750" cy="381000"/>
            </a:xfrm>
            <a:custGeom>
              <a:avLst/>
              <a:gdLst>
                <a:gd name="T0" fmla="*/ 498 w 993"/>
                <a:gd name="T1" fmla="*/ 1717 h 2402"/>
                <a:gd name="T2" fmla="*/ 390 w 993"/>
                <a:gd name="T3" fmla="*/ 1776 h 2402"/>
                <a:gd name="T4" fmla="*/ 316 w 993"/>
                <a:gd name="T5" fmla="*/ 1872 h 2402"/>
                <a:gd name="T6" fmla="*/ 288 w 993"/>
                <a:gd name="T7" fmla="*/ 1995 h 2402"/>
                <a:gd name="T8" fmla="*/ 316 w 993"/>
                <a:gd name="T9" fmla="*/ 2117 h 2402"/>
                <a:gd name="T10" fmla="*/ 390 w 993"/>
                <a:gd name="T11" fmla="*/ 2215 h 2402"/>
                <a:gd name="T12" fmla="*/ 498 w 993"/>
                <a:gd name="T13" fmla="*/ 2274 h 2402"/>
                <a:gd name="T14" fmla="*/ 626 w 993"/>
                <a:gd name="T15" fmla="*/ 2282 h 2402"/>
                <a:gd name="T16" fmla="*/ 742 w 993"/>
                <a:gd name="T17" fmla="*/ 2239 h 2402"/>
                <a:gd name="T18" fmla="*/ 829 w 993"/>
                <a:gd name="T19" fmla="*/ 2153 h 2402"/>
                <a:gd name="T20" fmla="*/ 872 w 993"/>
                <a:gd name="T21" fmla="*/ 2038 h 2402"/>
                <a:gd name="T22" fmla="*/ 864 w 993"/>
                <a:gd name="T23" fmla="*/ 1911 h 2402"/>
                <a:gd name="T24" fmla="*/ 804 w 993"/>
                <a:gd name="T25" fmla="*/ 1804 h 2402"/>
                <a:gd name="T26" fmla="*/ 706 w 993"/>
                <a:gd name="T27" fmla="*/ 1731 h 2402"/>
                <a:gd name="T28" fmla="*/ 582 w 993"/>
                <a:gd name="T29" fmla="*/ 1704 h 2402"/>
                <a:gd name="T30" fmla="*/ 90 w 993"/>
                <a:gd name="T31" fmla="*/ 9 h 2402"/>
                <a:gd name="T32" fmla="*/ 313 w 993"/>
                <a:gd name="T33" fmla="*/ 174 h 2402"/>
                <a:gd name="T34" fmla="*/ 500 w 993"/>
                <a:gd name="T35" fmla="*/ 372 h 2402"/>
                <a:gd name="T36" fmla="*/ 646 w 993"/>
                <a:gd name="T37" fmla="*/ 598 h 2402"/>
                <a:gd name="T38" fmla="*/ 749 w 993"/>
                <a:gd name="T39" fmla="*/ 846 h 2402"/>
                <a:gd name="T40" fmla="*/ 806 w 993"/>
                <a:gd name="T41" fmla="*/ 1113 h 2402"/>
                <a:gd name="T42" fmla="*/ 815 w 993"/>
                <a:gd name="T43" fmla="*/ 1382 h 2402"/>
                <a:gd name="T44" fmla="*/ 777 w 993"/>
                <a:gd name="T45" fmla="*/ 1636 h 2402"/>
                <a:gd name="T46" fmla="*/ 891 w 993"/>
                <a:gd name="T47" fmla="*/ 1726 h 2402"/>
                <a:gd name="T48" fmla="*/ 966 w 993"/>
                <a:gd name="T49" fmla="*/ 1849 h 2402"/>
                <a:gd name="T50" fmla="*/ 993 w 993"/>
                <a:gd name="T51" fmla="*/ 1995 h 2402"/>
                <a:gd name="T52" fmla="*/ 965 w 993"/>
                <a:gd name="T53" fmla="*/ 2142 h 2402"/>
                <a:gd name="T54" fmla="*/ 890 w 993"/>
                <a:gd name="T55" fmla="*/ 2265 h 2402"/>
                <a:gd name="T56" fmla="*/ 775 w 993"/>
                <a:gd name="T57" fmla="*/ 2354 h 2402"/>
                <a:gd name="T58" fmla="*/ 634 w 993"/>
                <a:gd name="T59" fmla="*/ 2399 h 2402"/>
                <a:gd name="T60" fmla="*/ 482 w 993"/>
                <a:gd name="T61" fmla="*/ 2390 h 2402"/>
                <a:gd name="T62" fmla="*/ 348 w 993"/>
                <a:gd name="T63" fmla="*/ 2329 h 2402"/>
                <a:gd name="T64" fmla="*/ 245 w 993"/>
                <a:gd name="T65" fmla="*/ 2227 h 2402"/>
                <a:gd name="T66" fmla="*/ 184 w 993"/>
                <a:gd name="T67" fmla="*/ 2095 h 2402"/>
                <a:gd name="T68" fmla="*/ 174 w 993"/>
                <a:gd name="T69" fmla="*/ 1944 h 2402"/>
                <a:gd name="T70" fmla="*/ 219 w 993"/>
                <a:gd name="T71" fmla="*/ 1803 h 2402"/>
                <a:gd name="T72" fmla="*/ 310 w 993"/>
                <a:gd name="T73" fmla="*/ 1691 h 2402"/>
                <a:gd name="T74" fmla="*/ 434 w 993"/>
                <a:gd name="T75" fmla="*/ 1615 h 2402"/>
                <a:gd name="T76" fmla="*/ 582 w 993"/>
                <a:gd name="T77" fmla="*/ 1588 h 2402"/>
                <a:gd name="T78" fmla="*/ 685 w 993"/>
                <a:gd name="T79" fmla="*/ 1498 h 2402"/>
                <a:gd name="T80" fmla="*/ 697 w 993"/>
                <a:gd name="T81" fmla="*/ 1206 h 2402"/>
                <a:gd name="T82" fmla="*/ 654 w 993"/>
                <a:gd name="T83" fmla="*/ 941 h 2402"/>
                <a:gd name="T84" fmla="*/ 563 w 993"/>
                <a:gd name="T85" fmla="*/ 693 h 2402"/>
                <a:gd name="T86" fmla="*/ 425 w 993"/>
                <a:gd name="T87" fmla="*/ 468 h 2402"/>
                <a:gd name="T88" fmla="*/ 247 w 993"/>
                <a:gd name="T89" fmla="*/ 271 h 2402"/>
                <a:gd name="T90" fmla="*/ 28 w 993"/>
                <a:gd name="T91" fmla="*/ 107 h 2402"/>
                <a:gd name="T92" fmla="*/ 2 w 993"/>
                <a:gd name="T93" fmla="*/ 71 h 2402"/>
                <a:gd name="T94" fmla="*/ 9 w 993"/>
                <a:gd name="T95" fmla="*/ 28 h 2402"/>
                <a:gd name="T96" fmla="*/ 45 w 993"/>
                <a:gd name="T97" fmla="*/ 1 h 2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93" h="2402">
                  <a:moveTo>
                    <a:pt x="582" y="1704"/>
                  </a:moveTo>
                  <a:lnTo>
                    <a:pt x="539" y="1707"/>
                  </a:lnTo>
                  <a:lnTo>
                    <a:pt x="498" y="1717"/>
                  </a:lnTo>
                  <a:lnTo>
                    <a:pt x="459" y="1731"/>
                  </a:lnTo>
                  <a:lnTo>
                    <a:pt x="423" y="1751"/>
                  </a:lnTo>
                  <a:lnTo>
                    <a:pt x="390" y="1776"/>
                  </a:lnTo>
                  <a:lnTo>
                    <a:pt x="361" y="1804"/>
                  </a:lnTo>
                  <a:lnTo>
                    <a:pt x="336" y="1837"/>
                  </a:lnTo>
                  <a:lnTo>
                    <a:pt x="316" y="1872"/>
                  </a:lnTo>
                  <a:lnTo>
                    <a:pt x="301" y="1911"/>
                  </a:lnTo>
                  <a:lnTo>
                    <a:pt x="292" y="1952"/>
                  </a:lnTo>
                  <a:lnTo>
                    <a:pt x="288" y="1995"/>
                  </a:lnTo>
                  <a:lnTo>
                    <a:pt x="292" y="2038"/>
                  </a:lnTo>
                  <a:lnTo>
                    <a:pt x="301" y="2079"/>
                  </a:lnTo>
                  <a:lnTo>
                    <a:pt x="316" y="2117"/>
                  </a:lnTo>
                  <a:lnTo>
                    <a:pt x="336" y="2153"/>
                  </a:lnTo>
                  <a:lnTo>
                    <a:pt x="361" y="2186"/>
                  </a:lnTo>
                  <a:lnTo>
                    <a:pt x="390" y="2215"/>
                  </a:lnTo>
                  <a:lnTo>
                    <a:pt x="423" y="2239"/>
                  </a:lnTo>
                  <a:lnTo>
                    <a:pt x="459" y="2259"/>
                  </a:lnTo>
                  <a:lnTo>
                    <a:pt x="498" y="2274"/>
                  </a:lnTo>
                  <a:lnTo>
                    <a:pt x="539" y="2282"/>
                  </a:lnTo>
                  <a:lnTo>
                    <a:pt x="582" y="2286"/>
                  </a:lnTo>
                  <a:lnTo>
                    <a:pt x="626" y="2282"/>
                  </a:lnTo>
                  <a:lnTo>
                    <a:pt x="667" y="2274"/>
                  </a:lnTo>
                  <a:lnTo>
                    <a:pt x="706" y="2259"/>
                  </a:lnTo>
                  <a:lnTo>
                    <a:pt x="742" y="2239"/>
                  </a:lnTo>
                  <a:lnTo>
                    <a:pt x="775" y="2215"/>
                  </a:lnTo>
                  <a:lnTo>
                    <a:pt x="804" y="2186"/>
                  </a:lnTo>
                  <a:lnTo>
                    <a:pt x="829" y="2153"/>
                  </a:lnTo>
                  <a:lnTo>
                    <a:pt x="849" y="2117"/>
                  </a:lnTo>
                  <a:lnTo>
                    <a:pt x="864" y="2079"/>
                  </a:lnTo>
                  <a:lnTo>
                    <a:pt x="872" y="2038"/>
                  </a:lnTo>
                  <a:lnTo>
                    <a:pt x="876" y="1995"/>
                  </a:lnTo>
                  <a:lnTo>
                    <a:pt x="872" y="1952"/>
                  </a:lnTo>
                  <a:lnTo>
                    <a:pt x="864" y="1911"/>
                  </a:lnTo>
                  <a:lnTo>
                    <a:pt x="849" y="1872"/>
                  </a:lnTo>
                  <a:lnTo>
                    <a:pt x="829" y="1837"/>
                  </a:lnTo>
                  <a:lnTo>
                    <a:pt x="804" y="1804"/>
                  </a:lnTo>
                  <a:lnTo>
                    <a:pt x="775" y="1776"/>
                  </a:lnTo>
                  <a:lnTo>
                    <a:pt x="742" y="1751"/>
                  </a:lnTo>
                  <a:lnTo>
                    <a:pt x="706" y="1731"/>
                  </a:lnTo>
                  <a:lnTo>
                    <a:pt x="667" y="1717"/>
                  </a:lnTo>
                  <a:lnTo>
                    <a:pt x="626" y="1707"/>
                  </a:lnTo>
                  <a:lnTo>
                    <a:pt x="582" y="1704"/>
                  </a:lnTo>
                  <a:close/>
                  <a:moveTo>
                    <a:pt x="60" y="0"/>
                  </a:moveTo>
                  <a:lnTo>
                    <a:pt x="76" y="2"/>
                  </a:lnTo>
                  <a:lnTo>
                    <a:pt x="90" y="9"/>
                  </a:lnTo>
                  <a:lnTo>
                    <a:pt x="169" y="59"/>
                  </a:lnTo>
                  <a:lnTo>
                    <a:pt x="243" y="114"/>
                  </a:lnTo>
                  <a:lnTo>
                    <a:pt x="313" y="174"/>
                  </a:lnTo>
                  <a:lnTo>
                    <a:pt x="380" y="236"/>
                  </a:lnTo>
                  <a:lnTo>
                    <a:pt x="442" y="303"/>
                  </a:lnTo>
                  <a:lnTo>
                    <a:pt x="500" y="372"/>
                  </a:lnTo>
                  <a:lnTo>
                    <a:pt x="553" y="444"/>
                  </a:lnTo>
                  <a:lnTo>
                    <a:pt x="602" y="519"/>
                  </a:lnTo>
                  <a:lnTo>
                    <a:pt x="646" y="598"/>
                  </a:lnTo>
                  <a:lnTo>
                    <a:pt x="686" y="678"/>
                  </a:lnTo>
                  <a:lnTo>
                    <a:pt x="720" y="762"/>
                  </a:lnTo>
                  <a:lnTo>
                    <a:pt x="749" y="846"/>
                  </a:lnTo>
                  <a:lnTo>
                    <a:pt x="773" y="934"/>
                  </a:lnTo>
                  <a:lnTo>
                    <a:pt x="792" y="1022"/>
                  </a:lnTo>
                  <a:lnTo>
                    <a:pt x="806" y="1113"/>
                  </a:lnTo>
                  <a:lnTo>
                    <a:pt x="815" y="1205"/>
                  </a:lnTo>
                  <a:lnTo>
                    <a:pt x="817" y="1297"/>
                  </a:lnTo>
                  <a:lnTo>
                    <a:pt x="815" y="1382"/>
                  </a:lnTo>
                  <a:lnTo>
                    <a:pt x="807" y="1468"/>
                  </a:lnTo>
                  <a:lnTo>
                    <a:pt x="795" y="1553"/>
                  </a:lnTo>
                  <a:lnTo>
                    <a:pt x="777" y="1636"/>
                  </a:lnTo>
                  <a:lnTo>
                    <a:pt x="819" y="1662"/>
                  </a:lnTo>
                  <a:lnTo>
                    <a:pt x="856" y="1692"/>
                  </a:lnTo>
                  <a:lnTo>
                    <a:pt x="891" y="1726"/>
                  </a:lnTo>
                  <a:lnTo>
                    <a:pt x="921" y="1763"/>
                  </a:lnTo>
                  <a:lnTo>
                    <a:pt x="946" y="1804"/>
                  </a:lnTo>
                  <a:lnTo>
                    <a:pt x="966" y="1849"/>
                  </a:lnTo>
                  <a:lnTo>
                    <a:pt x="981" y="1895"/>
                  </a:lnTo>
                  <a:lnTo>
                    <a:pt x="990" y="1944"/>
                  </a:lnTo>
                  <a:lnTo>
                    <a:pt x="993" y="1995"/>
                  </a:lnTo>
                  <a:lnTo>
                    <a:pt x="990" y="2045"/>
                  </a:lnTo>
                  <a:lnTo>
                    <a:pt x="980" y="2095"/>
                  </a:lnTo>
                  <a:lnTo>
                    <a:pt x="965" y="2142"/>
                  </a:lnTo>
                  <a:lnTo>
                    <a:pt x="945" y="2186"/>
                  </a:lnTo>
                  <a:lnTo>
                    <a:pt x="919" y="2227"/>
                  </a:lnTo>
                  <a:lnTo>
                    <a:pt x="890" y="2265"/>
                  </a:lnTo>
                  <a:lnTo>
                    <a:pt x="855" y="2299"/>
                  </a:lnTo>
                  <a:lnTo>
                    <a:pt x="817" y="2329"/>
                  </a:lnTo>
                  <a:lnTo>
                    <a:pt x="775" y="2354"/>
                  </a:lnTo>
                  <a:lnTo>
                    <a:pt x="730" y="2374"/>
                  </a:lnTo>
                  <a:lnTo>
                    <a:pt x="683" y="2390"/>
                  </a:lnTo>
                  <a:lnTo>
                    <a:pt x="634" y="2399"/>
                  </a:lnTo>
                  <a:lnTo>
                    <a:pt x="582" y="2402"/>
                  </a:lnTo>
                  <a:lnTo>
                    <a:pt x="531" y="2399"/>
                  </a:lnTo>
                  <a:lnTo>
                    <a:pt x="482" y="2390"/>
                  </a:lnTo>
                  <a:lnTo>
                    <a:pt x="434" y="2374"/>
                  </a:lnTo>
                  <a:lnTo>
                    <a:pt x="390" y="2354"/>
                  </a:lnTo>
                  <a:lnTo>
                    <a:pt x="348" y="2329"/>
                  </a:lnTo>
                  <a:lnTo>
                    <a:pt x="310" y="2299"/>
                  </a:lnTo>
                  <a:lnTo>
                    <a:pt x="276" y="2265"/>
                  </a:lnTo>
                  <a:lnTo>
                    <a:pt x="245" y="2227"/>
                  </a:lnTo>
                  <a:lnTo>
                    <a:pt x="219" y="2186"/>
                  </a:lnTo>
                  <a:lnTo>
                    <a:pt x="199" y="2142"/>
                  </a:lnTo>
                  <a:lnTo>
                    <a:pt x="184" y="2095"/>
                  </a:lnTo>
                  <a:lnTo>
                    <a:pt x="174" y="2045"/>
                  </a:lnTo>
                  <a:lnTo>
                    <a:pt x="171" y="1995"/>
                  </a:lnTo>
                  <a:lnTo>
                    <a:pt x="174" y="1944"/>
                  </a:lnTo>
                  <a:lnTo>
                    <a:pt x="184" y="1895"/>
                  </a:lnTo>
                  <a:lnTo>
                    <a:pt x="199" y="1848"/>
                  </a:lnTo>
                  <a:lnTo>
                    <a:pt x="219" y="1803"/>
                  </a:lnTo>
                  <a:lnTo>
                    <a:pt x="245" y="1762"/>
                  </a:lnTo>
                  <a:lnTo>
                    <a:pt x="276" y="1725"/>
                  </a:lnTo>
                  <a:lnTo>
                    <a:pt x="310" y="1691"/>
                  </a:lnTo>
                  <a:lnTo>
                    <a:pt x="348" y="1661"/>
                  </a:lnTo>
                  <a:lnTo>
                    <a:pt x="390" y="1636"/>
                  </a:lnTo>
                  <a:lnTo>
                    <a:pt x="434" y="1615"/>
                  </a:lnTo>
                  <a:lnTo>
                    <a:pt x="482" y="1600"/>
                  </a:lnTo>
                  <a:lnTo>
                    <a:pt x="531" y="1591"/>
                  </a:lnTo>
                  <a:lnTo>
                    <a:pt x="582" y="1588"/>
                  </a:lnTo>
                  <a:lnTo>
                    <a:pt x="625" y="1590"/>
                  </a:lnTo>
                  <a:lnTo>
                    <a:pt x="666" y="1596"/>
                  </a:lnTo>
                  <a:lnTo>
                    <a:pt x="685" y="1498"/>
                  </a:lnTo>
                  <a:lnTo>
                    <a:pt x="696" y="1397"/>
                  </a:lnTo>
                  <a:lnTo>
                    <a:pt x="700" y="1297"/>
                  </a:lnTo>
                  <a:lnTo>
                    <a:pt x="697" y="1206"/>
                  </a:lnTo>
                  <a:lnTo>
                    <a:pt x="688" y="1116"/>
                  </a:lnTo>
                  <a:lnTo>
                    <a:pt x="674" y="1028"/>
                  </a:lnTo>
                  <a:lnTo>
                    <a:pt x="654" y="941"/>
                  </a:lnTo>
                  <a:lnTo>
                    <a:pt x="629" y="857"/>
                  </a:lnTo>
                  <a:lnTo>
                    <a:pt x="598" y="773"/>
                  </a:lnTo>
                  <a:lnTo>
                    <a:pt x="563" y="693"/>
                  </a:lnTo>
                  <a:lnTo>
                    <a:pt x="522" y="616"/>
                  </a:lnTo>
                  <a:lnTo>
                    <a:pt x="476" y="541"/>
                  </a:lnTo>
                  <a:lnTo>
                    <a:pt x="425" y="468"/>
                  </a:lnTo>
                  <a:lnTo>
                    <a:pt x="371" y="399"/>
                  </a:lnTo>
                  <a:lnTo>
                    <a:pt x="311" y="333"/>
                  </a:lnTo>
                  <a:lnTo>
                    <a:pt x="247" y="271"/>
                  </a:lnTo>
                  <a:lnTo>
                    <a:pt x="177" y="212"/>
                  </a:lnTo>
                  <a:lnTo>
                    <a:pt x="105" y="158"/>
                  </a:lnTo>
                  <a:lnTo>
                    <a:pt x="28" y="107"/>
                  </a:lnTo>
                  <a:lnTo>
                    <a:pt x="16" y="97"/>
                  </a:lnTo>
                  <a:lnTo>
                    <a:pt x="8" y="86"/>
                  </a:lnTo>
                  <a:lnTo>
                    <a:pt x="2" y="71"/>
                  </a:lnTo>
                  <a:lnTo>
                    <a:pt x="0" y="56"/>
                  </a:lnTo>
                  <a:lnTo>
                    <a:pt x="2" y="41"/>
                  </a:lnTo>
                  <a:lnTo>
                    <a:pt x="9" y="28"/>
                  </a:lnTo>
                  <a:lnTo>
                    <a:pt x="19" y="15"/>
                  </a:lnTo>
                  <a:lnTo>
                    <a:pt x="31" y="6"/>
                  </a:lnTo>
                  <a:lnTo>
                    <a:pt x="45" y="1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91"/>
            <p:cNvSpPr>
              <a:spLocks noEditPoints="1"/>
            </p:cNvSpPr>
            <p:nvPr/>
          </p:nvSpPr>
          <p:spPr bwMode="auto">
            <a:xfrm>
              <a:off x="10990263" y="3038475"/>
              <a:ext cx="368300" cy="193675"/>
            </a:xfrm>
            <a:custGeom>
              <a:avLst/>
              <a:gdLst>
                <a:gd name="T0" fmla="*/ 327 w 2322"/>
                <a:gd name="T1" fmla="*/ 129 h 1221"/>
                <a:gd name="T2" fmla="*/ 219 w 2322"/>
                <a:gd name="T3" fmla="*/ 188 h 1221"/>
                <a:gd name="T4" fmla="*/ 145 w 2322"/>
                <a:gd name="T5" fmla="*/ 284 h 1221"/>
                <a:gd name="T6" fmla="*/ 118 w 2322"/>
                <a:gd name="T7" fmla="*/ 407 h 1221"/>
                <a:gd name="T8" fmla="*/ 145 w 2322"/>
                <a:gd name="T9" fmla="*/ 529 h 1221"/>
                <a:gd name="T10" fmla="*/ 219 w 2322"/>
                <a:gd name="T11" fmla="*/ 627 h 1221"/>
                <a:gd name="T12" fmla="*/ 327 w 2322"/>
                <a:gd name="T13" fmla="*/ 686 h 1221"/>
                <a:gd name="T14" fmla="*/ 455 w 2322"/>
                <a:gd name="T15" fmla="*/ 694 h 1221"/>
                <a:gd name="T16" fmla="*/ 571 w 2322"/>
                <a:gd name="T17" fmla="*/ 651 h 1221"/>
                <a:gd name="T18" fmla="*/ 658 w 2322"/>
                <a:gd name="T19" fmla="*/ 565 h 1221"/>
                <a:gd name="T20" fmla="*/ 703 w 2322"/>
                <a:gd name="T21" fmla="*/ 450 h 1221"/>
                <a:gd name="T22" fmla="*/ 693 w 2322"/>
                <a:gd name="T23" fmla="*/ 323 h 1221"/>
                <a:gd name="T24" fmla="*/ 633 w 2322"/>
                <a:gd name="T25" fmla="*/ 216 h 1221"/>
                <a:gd name="T26" fmla="*/ 535 w 2322"/>
                <a:gd name="T27" fmla="*/ 143 h 1221"/>
                <a:gd name="T28" fmla="*/ 412 w 2322"/>
                <a:gd name="T29" fmla="*/ 116 h 1221"/>
                <a:gd name="T30" fmla="*/ 512 w 2322"/>
                <a:gd name="T31" fmla="*/ 12 h 1221"/>
                <a:gd name="T32" fmla="*/ 646 w 2322"/>
                <a:gd name="T33" fmla="*/ 73 h 1221"/>
                <a:gd name="T34" fmla="*/ 748 w 2322"/>
                <a:gd name="T35" fmla="*/ 174 h 1221"/>
                <a:gd name="T36" fmla="*/ 810 w 2322"/>
                <a:gd name="T37" fmla="*/ 307 h 1221"/>
                <a:gd name="T38" fmla="*/ 820 w 2322"/>
                <a:gd name="T39" fmla="*/ 454 h 1221"/>
                <a:gd name="T40" fmla="*/ 782 w 2322"/>
                <a:gd name="T41" fmla="*/ 584 h 1221"/>
                <a:gd name="T42" fmla="*/ 704 w 2322"/>
                <a:gd name="T43" fmla="*/ 692 h 1221"/>
                <a:gd name="T44" fmla="*/ 901 w 2322"/>
                <a:gd name="T45" fmla="*/ 856 h 1221"/>
                <a:gd name="T46" fmla="*/ 1123 w 2322"/>
                <a:gd name="T47" fmla="*/ 980 h 1221"/>
                <a:gd name="T48" fmla="*/ 1363 w 2322"/>
                <a:gd name="T49" fmla="*/ 1063 h 1221"/>
                <a:gd name="T50" fmla="*/ 1618 w 2322"/>
                <a:gd name="T51" fmla="*/ 1103 h 1221"/>
                <a:gd name="T52" fmla="*/ 1888 w 2322"/>
                <a:gd name="T53" fmla="*/ 1093 h 1221"/>
                <a:gd name="T54" fmla="*/ 2156 w 2322"/>
                <a:gd name="T55" fmla="*/ 1032 h 1221"/>
                <a:gd name="T56" fmla="*/ 2272 w 2322"/>
                <a:gd name="T57" fmla="*/ 996 h 1221"/>
                <a:gd name="T58" fmla="*/ 2311 w 2322"/>
                <a:gd name="T59" fmla="*/ 1017 h 1221"/>
                <a:gd name="T60" fmla="*/ 2322 w 2322"/>
                <a:gd name="T61" fmla="*/ 1061 h 1221"/>
                <a:gd name="T62" fmla="*/ 2301 w 2322"/>
                <a:gd name="T63" fmla="*/ 1099 h 1221"/>
                <a:gd name="T64" fmla="*/ 2098 w 2322"/>
                <a:gd name="T65" fmla="*/ 1170 h 1221"/>
                <a:gd name="T66" fmla="*/ 1803 w 2322"/>
                <a:gd name="T67" fmla="*/ 1218 h 1221"/>
                <a:gd name="T68" fmla="*/ 1515 w 2322"/>
                <a:gd name="T69" fmla="*/ 1209 h 1221"/>
                <a:gd name="T70" fmla="*/ 1241 w 2322"/>
                <a:gd name="T71" fmla="*/ 1150 h 1221"/>
                <a:gd name="T72" fmla="*/ 983 w 2322"/>
                <a:gd name="T73" fmla="*/ 1041 h 1221"/>
                <a:gd name="T74" fmla="*/ 750 w 2322"/>
                <a:gd name="T75" fmla="*/ 889 h 1221"/>
                <a:gd name="T76" fmla="*/ 573 w 2322"/>
                <a:gd name="T77" fmla="*/ 781 h 1221"/>
                <a:gd name="T78" fmla="*/ 454 w 2322"/>
                <a:gd name="T79" fmla="*/ 812 h 1221"/>
                <a:gd name="T80" fmla="*/ 311 w 2322"/>
                <a:gd name="T81" fmla="*/ 802 h 1221"/>
                <a:gd name="T82" fmla="*/ 177 w 2322"/>
                <a:gd name="T83" fmla="*/ 741 h 1221"/>
                <a:gd name="T84" fmla="*/ 74 w 2322"/>
                <a:gd name="T85" fmla="*/ 639 h 1221"/>
                <a:gd name="T86" fmla="*/ 13 w 2322"/>
                <a:gd name="T87" fmla="*/ 507 h 1221"/>
                <a:gd name="T88" fmla="*/ 3 w 2322"/>
                <a:gd name="T89" fmla="*/ 356 h 1221"/>
                <a:gd name="T90" fmla="*/ 49 w 2322"/>
                <a:gd name="T91" fmla="*/ 215 h 1221"/>
                <a:gd name="T92" fmla="*/ 139 w 2322"/>
                <a:gd name="T93" fmla="*/ 103 h 1221"/>
                <a:gd name="T94" fmla="*/ 263 w 2322"/>
                <a:gd name="T95" fmla="*/ 27 h 1221"/>
                <a:gd name="T96" fmla="*/ 412 w 2322"/>
                <a:gd name="T97" fmla="*/ 0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22" h="1221">
                  <a:moveTo>
                    <a:pt x="412" y="116"/>
                  </a:moveTo>
                  <a:lnTo>
                    <a:pt x="368" y="119"/>
                  </a:lnTo>
                  <a:lnTo>
                    <a:pt x="327" y="129"/>
                  </a:lnTo>
                  <a:lnTo>
                    <a:pt x="288" y="143"/>
                  </a:lnTo>
                  <a:lnTo>
                    <a:pt x="252" y="163"/>
                  </a:lnTo>
                  <a:lnTo>
                    <a:pt x="219" y="188"/>
                  </a:lnTo>
                  <a:lnTo>
                    <a:pt x="190" y="216"/>
                  </a:lnTo>
                  <a:lnTo>
                    <a:pt x="165" y="249"/>
                  </a:lnTo>
                  <a:lnTo>
                    <a:pt x="145" y="284"/>
                  </a:lnTo>
                  <a:lnTo>
                    <a:pt x="130" y="323"/>
                  </a:lnTo>
                  <a:lnTo>
                    <a:pt x="121" y="364"/>
                  </a:lnTo>
                  <a:lnTo>
                    <a:pt x="118" y="407"/>
                  </a:lnTo>
                  <a:lnTo>
                    <a:pt x="121" y="450"/>
                  </a:lnTo>
                  <a:lnTo>
                    <a:pt x="130" y="491"/>
                  </a:lnTo>
                  <a:lnTo>
                    <a:pt x="145" y="529"/>
                  </a:lnTo>
                  <a:lnTo>
                    <a:pt x="165" y="565"/>
                  </a:lnTo>
                  <a:lnTo>
                    <a:pt x="190" y="598"/>
                  </a:lnTo>
                  <a:lnTo>
                    <a:pt x="219" y="627"/>
                  </a:lnTo>
                  <a:lnTo>
                    <a:pt x="252" y="651"/>
                  </a:lnTo>
                  <a:lnTo>
                    <a:pt x="288" y="671"/>
                  </a:lnTo>
                  <a:lnTo>
                    <a:pt x="327" y="686"/>
                  </a:lnTo>
                  <a:lnTo>
                    <a:pt x="368" y="694"/>
                  </a:lnTo>
                  <a:lnTo>
                    <a:pt x="412" y="698"/>
                  </a:lnTo>
                  <a:lnTo>
                    <a:pt x="455" y="694"/>
                  </a:lnTo>
                  <a:lnTo>
                    <a:pt x="496" y="686"/>
                  </a:lnTo>
                  <a:lnTo>
                    <a:pt x="535" y="671"/>
                  </a:lnTo>
                  <a:lnTo>
                    <a:pt x="571" y="651"/>
                  </a:lnTo>
                  <a:lnTo>
                    <a:pt x="604" y="627"/>
                  </a:lnTo>
                  <a:lnTo>
                    <a:pt x="633" y="598"/>
                  </a:lnTo>
                  <a:lnTo>
                    <a:pt x="658" y="565"/>
                  </a:lnTo>
                  <a:lnTo>
                    <a:pt x="678" y="529"/>
                  </a:lnTo>
                  <a:lnTo>
                    <a:pt x="693" y="491"/>
                  </a:lnTo>
                  <a:lnTo>
                    <a:pt x="703" y="450"/>
                  </a:lnTo>
                  <a:lnTo>
                    <a:pt x="706" y="407"/>
                  </a:lnTo>
                  <a:lnTo>
                    <a:pt x="703" y="364"/>
                  </a:lnTo>
                  <a:lnTo>
                    <a:pt x="693" y="323"/>
                  </a:lnTo>
                  <a:lnTo>
                    <a:pt x="678" y="284"/>
                  </a:lnTo>
                  <a:lnTo>
                    <a:pt x="658" y="249"/>
                  </a:lnTo>
                  <a:lnTo>
                    <a:pt x="633" y="216"/>
                  </a:lnTo>
                  <a:lnTo>
                    <a:pt x="604" y="188"/>
                  </a:lnTo>
                  <a:lnTo>
                    <a:pt x="571" y="163"/>
                  </a:lnTo>
                  <a:lnTo>
                    <a:pt x="535" y="143"/>
                  </a:lnTo>
                  <a:lnTo>
                    <a:pt x="496" y="129"/>
                  </a:lnTo>
                  <a:lnTo>
                    <a:pt x="455" y="119"/>
                  </a:lnTo>
                  <a:lnTo>
                    <a:pt x="412" y="116"/>
                  </a:lnTo>
                  <a:close/>
                  <a:moveTo>
                    <a:pt x="412" y="0"/>
                  </a:moveTo>
                  <a:lnTo>
                    <a:pt x="463" y="3"/>
                  </a:lnTo>
                  <a:lnTo>
                    <a:pt x="512" y="12"/>
                  </a:lnTo>
                  <a:lnTo>
                    <a:pt x="559" y="27"/>
                  </a:lnTo>
                  <a:lnTo>
                    <a:pt x="604" y="48"/>
                  </a:lnTo>
                  <a:lnTo>
                    <a:pt x="646" y="73"/>
                  </a:lnTo>
                  <a:lnTo>
                    <a:pt x="684" y="103"/>
                  </a:lnTo>
                  <a:lnTo>
                    <a:pt x="719" y="137"/>
                  </a:lnTo>
                  <a:lnTo>
                    <a:pt x="748" y="174"/>
                  </a:lnTo>
                  <a:lnTo>
                    <a:pt x="774" y="215"/>
                  </a:lnTo>
                  <a:lnTo>
                    <a:pt x="794" y="260"/>
                  </a:lnTo>
                  <a:lnTo>
                    <a:pt x="810" y="307"/>
                  </a:lnTo>
                  <a:lnTo>
                    <a:pt x="819" y="356"/>
                  </a:lnTo>
                  <a:lnTo>
                    <a:pt x="822" y="407"/>
                  </a:lnTo>
                  <a:lnTo>
                    <a:pt x="820" y="454"/>
                  </a:lnTo>
                  <a:lnTo>
                    <a:pt x="811" y="500"/>
                  </a:lnTo>
                  <a:lnTo>
                    <a:pt x="799" y="543"/>
                  </a:lnTo>
                  <a:lnTo>
                    <a:pt x="782" y="584"/>
                  </a:lnTo>
                  <a:lnTo>
                    <a:pt x="759" y="623"/>
                  </a:lnTo>
                  <a:lnTo>
                    <a:pt x="733" y="659"/>
                  </a:lnTo>
                  <a:lnTo>
                    <a:pt x="704" y="692"/>
                  </a:lnTo>
                  <a:lnTo>
                    <a:pt x="767" y="751"/>
                  </a:lnTo>
                  <a:lnTo>
                    <a:pt x="833" y="805"/>
                  </a:lnTo>
                  <a:lnTo>
                    <a:pt x="901" y="856"/>
                  </a:lnTo>
                  <a:lnTo>
                    <a:pt x="973" y="902"/>
                  </a:lnTo>
                  <a:lnTo>
                    <a:pt x="1046" y="943"/>
                  </a:lnTo>
                  <a:lnTo>
                    <a:pt x="1123" y="980"/>
                  </a:lnTo>
                  <a:lnTo>
                    <a:pt x="1201" y="1013"/>
                  </a:lnTo>
                  <a:lnTo>
                    <a:pt x="1282" y="1040"/>
                  </a:lnTo>
                  <a:lnTo>
                    <a:pt x="1363" y="1063"/>
                  </a:lnTo>
                  <a:lnTo>
                    <a:pt x="1447" y="1081"/>
                  </a:lnTo>
                  <a:lnTo>
                    <a:pt x="1532" y="1094"/>
                  </a:lnTo>
                  <a:lnTo>
                    <a:pt x="1618" y="1103"/>
                  </a:lnTo>
                  <a:lnTo>
                    <a:pt x="1703" y="1105"/>
                  </a:lnTo>
                  <a:lnTo>
                    <a:pt x="1796" y="1103"/>
                  </a:lnTo>
                  <a:lnTo>
                    <a:pt x="1888" y="1093"/>
                  </a:lnTo>
                  <a:lnTo>
                    <a:pt x="1979" y="1078"/>
                  </a:lnTo>
                  <a:lnTo>
                    <a:pt x="2067" y="1058"/>
                  </a:lnTo>
                  <a:lnTo>
                    <a:pt x="2156" y="1032"/>
                  </a:lnTo>
                  <a:lnTo>
                    <a:pt x="2242" y="999"/>
                  </a:lnTo>
                  <a:lnTo>
                    <a:pt x="2257" y="995"/>
                  </a:lnTo>
                  <a:lnTo>
                    <a:pt x="2272" y="996"/>
                  </a:lnTo>
                  <a:lnTo>
                    <a:pt x="2287" y="999"/>
                  </a:lnTo>
                  <a:lnTo>
                    <a:pt x="2300" y="1006"/>
                  </a:lnTo>
                  <a:lnTo>
                    <a:pt x="2311" y="1017"/>
                  </a:lnTo>
                  <a:lnTo>
                    <a:pt x="2319" y="1031"/>
                  </a:lnTo>
                  <a:lnTo>
                    <a:pt x="2322" y="1045"/>
                  </a:lnTo>
                  <a:lnTo>
                    <a:pt x="2322" y="1061"/>
                  </a:lnTo>
                  <a:lnTo>
                    <a:pt x="2319" y="1075"/>
                  </a:lnTo>
                  <a:lnTo>
                    <a:pt x="2312" y="1088"/>
                  </a:lnTo>
                  <a:lnTo>
                    <a:pt x="2301" y="1099"/>
                  </a:lnTo>
                  <a:lnTo>
                    <a:pt x="2287" y="1107"/>
                  </a:lnTo>
                  <a:lnTo>
                    <a:pt x="2193" y="1142"/>
                  </a:lnTo>
                  <a:lnTo>
                    <a:pt x="2098" y="1170"/>
                  </a:lnTo>
                  <a:lnTo>
                    <a:pt x="2001" y="1192"/>
                  </a:lnTo>
                  <a:lnTo>
                    <a:pt x="1903" y="1208"/>
                  </a:lnTo>
                  <a:lnTo>
                    <a:pt x="1803" y="1218"/>
                  </a:lnTo>
                  <a:lnTo>
                    <a:pt x="1703" y="1221"/>
                  </a:lnTo>
                  <a:lnTo>
                    <a:pt x="1609" y="1218"/>
                  </a:lnTo>
                  <a:lnTo>
                    <a:pt x="1515" y="1209"/>
                  </a:lnTo>
                  <a:lnTo>
                    <a:pt x="1422" y="1195"/>
                  </a:lnTo>
                  <a:lnTo>
                    <a:pt x="1330" y="1176"/>
                  </a:lnTo>
                  <a:lnTo>
                    <a:pt x="1241" y="1150"/>
                  </a:lnTo>
                  <a:lnTo>
                    <a:pt x="1153" y="1118"/>
                  </a:lnTo>
                  <a:lnTo>
                    <a:pt x="1067" y="1082"/>
                  </a:lnTo>
                  <a:lnTo>
                    <a:pt x="983" y="1041"/>
                  </a:lnTo>
                  <a:lnTo>
                    <a:pt x="902" y="996"/>
                  </a:lnTo>
                  <a:lnTo>
                    <a:pt x="824" y="945"/>
                  </a:lnTo>
                  <a:lnTo>
                    <a:pt x="750" y="889"/>
                  </a:lnTo>
                  <a:lnTo>
                    <a:pt x="678" y="829"/>
                  </a:lnTo>
                  <a:lnTo>
                    <a:pt x="610" y="763"/>
                  </a:lnTo>
                  <a:lnTo>
                    <a:pt x="573" y="781"/>
                  </a:lnTo>
                  <a:lnTo>
                    <a:pt x="536" y="795"/>
                  </a:lnTo>
                  <a:lnTo>
                    <a:pt x="495" y="805"/>
                  </a:lnTo>
                  <a:lnTo>
                    <a:pt x="454" y="812"/>
                  </a:lnTo>
                  <a:lnTo>
                    <a:pt x="412" y="814"/>
                  </a:lnTo>
                  <a:lnTo>
                    <a:pt x="360" y="811"/>
                  </a:lnTo>
                  <a:lnTo>
                    <a:pt x="311" y="802"/>
                  </a:lnTo>
                  <a:lnTo>
                    <a:pt x="263" y="786"/>
                  </a:lnTo>
                  <a:lnTo>
                    <a:pt x="219" y="766"/>
                  </a:lnTo>
                  <a:lnTo>
                    <a:pt x="177" y="741"/>
                  </a:lnTo>
                  <a:lnTo>
                    <a:pt x="139" y="711"/>
                  </a:lnTo>
                  <a:lnTo>
                    <a:pt x="105" y="677"/>
                  </a:lnTo>
                  <a:lnTo>
                    <a:pt x="74" y="639"/>
                  </a:lnTo>
                  <a:lnTo>
                    <a:pt x="49" y="598"/>
                  </a:lnTo>
                  <a:lnTo>
                    <a:pt x="28" y="554"/>
                  </a:lnTo>
                  <a:lnTo>
                    <a:pt x="13" y="507"/>
                  </a:lnTo>
                  <a:lnTo>
                    <a:pt x="3" y="457"/>
                  </a:lnTo>
                  <a:lnTo>
                    <a:pt x="0" y="407"/>
                  </a:lnTo>
                  <a:lnTo>
                    <a:pt x="3" y="356"/>
                  </a:lnTo>
                  <a:lnTo>
                    <a:pt x="13" y="307"/>
                  </a:lnTo>
                  <a:lnTo>
                    <a:pt x="28" y="260"/>
                  </a:lnTo>
                  <a:lnTo>
                    <a:pt x="49" y="215"/>
                  </a:lnTo>
                  <a:lnTo>
                    <a:pt x="74" y="174"/>
                  </a:lnTo>
                  <a:lnTo>
                    <a:pt x="105" y="137"/>
                  </a:lnTo>
                  <a:lnTo>
                    <a:pt x="139" y="103"/>
                  </a:lnTo>
                  <a:lnTo>
                    <a:pt x="177" y="73"/>
                  </a:lnTo>
                  <a:lnTo>
                    <a:pt x="219" y="48"/>
                  </a:lnTo>
                  <a:lnTo>
                    <a:pt x="263" y="27"/>
                  </a:lnTo>
                  <a:lnTo>
                    <a:pt x="311" y="12"/>
                  </a:lnTo>
                  <a:lnTo>
                    <a:pt x="360" y="3"/>
                  </a:lnTo>
                  <a:lnTo>
                    <a:pt x="4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92"/>
            <p:cNvSpPr>
              <a:spLocks noEditPoints="1"/>
            </p:cNvSpPr>
            <p:nvPr/>
          </p:nvSpPr>
          <p:spPr bwMode="auto">
            <a:xfrm>
              <a:off x="11018838" y="2695575"/>
              <a:ext cx="306387" cy="288925"/>
            </a:xfrm>
            <a:custGeom>
              <a:avLst/>
              <a:gdLst>
                <a:gd name="T0" fmla="*/ 1439 w 1934"/>
                <a:gd name="T1" fmla="*/ 129 h 1816"/>
                <a:gd name="T2" fmla="*/ 1331 w 1934"/>
                <a:gd name="T3" fmla="*/ 189 h 1816"/>
                <a:gd name="T4" fmla="*/ 1257 w 1934"/>
                <a:gd name="T5" fmla="*/ 286 h 1816"/>
                <a:gd name="T6" fmla="*/ 1229 w 1934"/>
                <a:gd name="T7" fmla="*/ 408 h 1816"/>
                <a:gd name="T8" fmla="*/ 1257 w 1934"/>
                <a:gd name="T9" fmla="*/ 530 h 1816"/>
                <a:gd name="T10" fmla="*/ 1331 w 1934"/>
                <a:gd name="T11" fmla="*/ 628 h 1816"/>
                <a:gd name="T12" fmla="*/ 1439 w 1934"/>
                <a:gd name="T13" fmla="*/ 687 h 1816"/>
                <a:gd name="T14" fmla="*/ 1567 w 1934"/>
                <a:gd name="T15" fmla="*/ 695 h 1816"/>
                <a:gd name="T16" fmla="*/ 1683 w 1934"/>
                <a:gd name="T17" fmla="*/ 652 h 1816"/>
                <a:gd name="T18" fmla="*/ 1770 w 1934"/>
                <a:gd name="T19" fmla="*/ 566 h 1816"/>
                <a:gd name="T20" fmla="*/ 1813 w 1934"/>
                <a:gd name="T21" fmla="*/ 451 h 1816"/>
                <a:gd name="T22" fmla="*/ 1805 w 1934"/>
                <a:gd name="T23" fmla="*/ 324 h 1816"/>
                <a:gd name="T24" fmla="*/ 1745 w 1934"/>
                <a:gd name="T25" fmla="*/ 217 h 1816"/>
                <a:gd name="T26" fmla="*/ 1647 w 1934"/>
                <a:gd name="T27" fmla="*/ 144 h 1816"/>
                <a:gd name="T28" fmla="*/ 1523 w 1934"/>
                <a:gd name="T29" fmla="*/ 117 h 1816"/>
                <a:gd name="T30" fmla="*/ 1624 w 1934"/>
                <a:gd name="T31" fmla="*/ 13 h 1816"/>
                <a:gd name="T32" fmla="*/ 1758 w 1934"/>
                <a:gd name="T33" fmla="*/ 73 h 1816"/>
                <a:gd name="T34" fmla="*/ 1860 w 1934"/>
                <a:gd name="T35" fmla="*/ 175 h 1816"/>
                <a:gd name="T36" fmla="*/ 1922 w 1934"/>
                <a:gd name="T37" fmla="*/ 308 h 1816"/>
                <a:gd name="T38" fmla="*/ 1931 w 1934"/>
                <a:gd name="T39" fmla="*/ 459 h 1816"/>
                <a:gd name="T40" fmla="*/ 1886 w 1934"/>
                <a:gd name="T41" fmla="*/ 599 h 1816"/>
                <a:gd name="T42" fmla="*/ 1796 w 1934"/>
                <a:gd name="T43" fmla="*/ 712 h 1816"/>
                <a:gd name="T44" fmla="*/ 1671 w 1934"/>
                <a:gd name="T45" fmla="*/ 787 h 1816"/>
                <a:gd name="T46" fmla="*/ 1523 w 1934"/>
                <a:gd name="T47" fmla="*/ 815 h 1816"/>
                <a:gd name="T48" fmla="*/ 1379 w 1934"/>
                <a:gd name="T49" fmla="*/ 789 h 1816"/>
                <a:gd name="T50" fmla="*/ 1257 w 1934"/>
                <a:gd name="T51" fmla="*/ 717 h 1816"/>
                <a:gd name="T52" fmla="*/ 1166 w 1934"/>
                <a:gd name="T53" fmla="*/ 610 h 1816"/>
                <a:gd name="T54" fmla="*/ 1041 w 1934"/>
                <a:gd name="T55" fmla="*/ 550 h 1816"/>
                <a:gd name="T56" fmla="*/ 796 w 1934"/>
                <a:gd name="T57" fmla="*/ 667 h 1816"/>
                <a:gd name="T58" fmla="*/ 580 w 1934"/>
                <a:gd name="T59" fmla="*/ 824 h 1816"/>
                <a:gd name="T60" fmla="*/ 400 w 1934"/>
                <a:gd name="T61" fmla="*/ 1018 h 1816"/>
                <a:gd name="T62" fmla="*/ 260 w 1934"/>
                <a:gd name="T63" fmla="*/ 1242 h 1816"/>
                <a:gd name="T64" fmla="*/ 164 w 1934"/>
                <a:gd name="T65" fmla="*/ 1493 h 1816"/>
                <a:gd name="T66" fmla="*/ 118 w 1934"/>
                <a:gd name="T67" fmla="*/ 1762 h 1816"/>
                <a:gd name="T68" fmla="*/ 92 w 1934"/>
                <a:gd name="T69" fmla="*/ 1807 h 1816"/>
                <a:gd name="T70" fmla="*/ 57 w 1934"/>
                <a:gd name="T71" fmla="*/ 1816 h 1816"/>
                <a:gd name="T72" fmla="*/ 22 w 1934"/>
                <a:gd name="T73" fmla="*/ 1802 h 1816"/>
                <a:gd name="T74" fmla="*/ 0 w 1934"/>
                <a:gd name="T75" fmla="*/ 1754 h 1816"/>
                <a:gd name="T76" fmla="*/ 47 w 1934"/>
                <a:gd name="T77" fmla="*/ 1474 h 1816"/>
                <a:gd name="T78" fmla="*/ 143 w 1934"/>
                <a:gd name="T79" fmla="*/ 1212 h 1816"/>
                <a:gd name="T80" fmla="*/ 284 w 1934"/>
                <a:gd name="T81" fmla="*/ 977 h 1816"/>
                <a:gd name="T82" fmla="*/ 466 w 1934"/>
                <a:gd name="T83" fmla="*/ 770 h 1816"/>
                <a:gd name="T84" fmla="*/ 683 w 1934"/>
                <a:gd name="T85" fmla="*/ 599 h 1816"/>
                <a:gd name="T86" fmla="*/ 931 w 1934"/>
                <a:gd name="T87" fmla="*/ 468 h 1816"/>
                <a:gd name="T88" fmla="*/ 1116 w 1934"/>
                <a:gd name="T89" fmla="*/ 356 h 1816"/>
                <a:gd name="T90" fmla="*/ 1161 w 1934"/>
                <a:gd name="T91" fmla="*/ 216 h 1816"/>
                <a:gd name="T92" fmla="*/ 1251 w 1934"/>
                <a:gd name="T93" fmla="*/ 103 h 1816"/>
                <a:gd name="T94" fmla="*/ 1376 w 1934"/>
                <a:gd name="T95" fmla="*/ 28 h 1816"/>
                <a:gd name="T96" fmla="*/ 1523 w 1934"/>
                <a:gd name="T97" fmla="*/ 0 h 1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34" h="1816">
                  <a:moveTo>
                    <a:pt x="1523" y="117"/>
                  </a:moveTo>
                  <a:lnTo>
                    <a:pt x="1480" y="120"/>
                  </a:lnTo>
                  <a:lnTo>
                    <a:pt x="1439" y="129"/>
                  </a:lnTo>
                  <a:lnTo>
                    <a:pt x="1400" y="144"/>
                  </a:lnTo>
                  <a:lnTo>
                    <a:pt x="1364" y="164"/>
                  </a:lnTo>
                  <a:lnTo>
                    <a:pt x="1331" y="189"/>
                  </a:lnTo>
                  <a:lnTo>
                    <a:pt x="1302" y="217"/>
                  </a:lnTo>
                  <a:lnTo>
                    <a:pt x="1277" y="250"/>
                  </a:lnTo>
                  <a:lnTo>
                    <a:pt x="1257" y="286"/>
                  </a:lnTo>
                  <a:lnTo>
                    <a:pt x="1242" y="324"/>
                  </a:lnTo>
                  <a:lnTo>
                    <a:pt x="1233" y="365"/>
                  </a:lnTo>
                  <a:lnTo>
                    <a:pt x="1229" y="408"/>
                  </a:lnTo>
                  <a:lnTo>
                    <a:pt x="1233" y="451"/>
                  </a:lnTo>
                  <a:lnTo>
                    <a:pt x="1242" y="492"/>
                  </a:lnTo>
                  <a:lnTo>
                    <a:pt x="1257" y="530"/>
                  </a:lnTo>
                  <a:lnTo>
                    <a:pt x="1277" y="566"/>
                  </a:lnTo>
                  <a:lnTo>
                    <a:pt x="1302" y="599"/>
                  </a:lnTo>
                  <a:lnTo>
                    <a:pt x="1331" y="628"/>
                  </a:lnTo>
                  <a:lnTo>
                    <a:pt x="1364" y="652"/>
                  </a:lnTo>
                  <a:lnTo>
                    <a:pt x="1400" y="672"/>
                  </a:lnTo>
                  <a:lnTo>
                    <a:pt x="1439" y="687"/>
                  </a:lnTo>
                  <a:lnTo>
                    <a:pt x="1480" y="695"/>
                  </a:lnTo>
                  <a:lnTo>
                    <a:pt x="1523" y="698"/>
                  </a:lnTo>
                  <a:lnTo>
                    <a:pt x="1567" y="695"/>
                  </a:lnTo>
                  <a:lnTo>
                    <a:pt x="1608" y="687"/>
                  </a:lnTo>
                  <a:lnTo>
                    <a:pt x="1647" y="672"/>
                  </a:lnTo>
                  <a:lnTo>
                    <a:pt x="1683" y="652"/>
                  </a:lnTo>
                  <a:lnTo>
                    <a:pt x="1716" y="628"/>
                  </a:lnTo>
                  <a:lnTo>
                    <a:pt x="1745" y="599"/>
                  </a:lnTo>
                  <a:lnTo>
                    <a:pt x="1770" y="566"/>
                  </a:lnTo>
                  <a:lnTo>
                    <a:pt x="1790" y="530"/>
                  </a:lnTo>
                  <a:lnTo>
                    <a:pt x="1805" y="492"/>
                  </a:lnTo>
                  <a:lnTo>
                    <a:pt x="1813" y="451"/>
                  </a:lnTo>
                  <a:lnTo>
                    <a:pt x="1817" y="408"/>
                  </a:lnTo>
                  <a:lnTo>
                    <a:pt x="1813" y="365"/>
                  </a:lnTo>
                  <a:lnTo>
                    <a:pt x="1805" y="324"/>
                  </a:lnTo>
                  <a:lnTo>
                    <a:pt x="1790" y="286"/>
                  </a:lnTo>
                  <a:lnTo>
                    <a:pt x="1770" y="250"/>
                  </a:lnTo>
                  <a:lnTo>
                    <a:pt x="1745" y="217"/>
                  </a:lnTo>
                  <a:lnTo>
                    <a:pt x="1716" y="189"/>
                  </a:lnTo>
                  <a:lnTo>
                    <a:pt x="1683" y="164"/>
                  </a:lnTo>
                  <a:lnTo>
                    <a:pt x="1647" y="144"/>
                  </a:lnTo>
                  <a:lnTo>
                    <a:pt x="1608" y="129"/>
                  </a:lnTo>
                  <a:lnTo>
                    <a:pt x="1567" y="120"/>
                  </a:lnTo>
                  <a:lnTo>
                    <a:pt x="1523" y="117"/>
                  </a:lnTo>
                  <a:close/>
                  <a:moveTo>
                    <a:pt x="1523" y="0"/>
                  </a:moveTo>
                  <a:lnTo>
                    <a:pt x="1575" y="4"/>
                  </a:lnTo>
                  <a:lnTo>
                    <a:pt x="1624" y="13"/>
                  </a:lnTo>
                  <a:lnTo>
                    <a:pt x="1671" y="28"/>
                  </a:lnTo>
                  <a:lnTo>
                    <a:pt x="1716" y="48"/>
                  </a:lnTo>
                  <a:lnTo>
                    <a:pt x="1758" y="73"/>
                  </a:lnTo>
                  <a:lnTo>
                    <a:pt x="1796" y="104"/>
                  </a:lnTo>
                  <a:lnTo>
                    <a:pt x="1831" y="138"/>
                  </a:lnTo>
                  <a:lnTo>
                    <a:pt x="1860" y="175"/>
                  </a:lnTo>
                  <a:lnTo>
                    <a:pt x="1886" y="216"/>
                  </a:lnTo>
                  <a:lnTo>
                    <a:pt x="1906" y="261"/>
                  </a:lnTo>
                  <a:lnTo>
                    <a:pt x="1922" y="308"/>
                  </a:lnTo>
                  <a:lnTo>
                    <a:pt x="1931" y="357"/>
                  </a:lnTo>
                  <a:lnTo>
                    <a:pt x="1934" y="408"/>
                  </a:lnTo>
                  <a:lnTo>
                    <a:pt x="1931" y="459"/>
                  </a:lnTo>
                  <a:lnTo>
                    <a:pt x="1922" y="508"/>
                  </a:lnTo>
                  <a:lnTo>
                    <a:pt x="1906" y="555"/>
                  </a:lnTo>
                  <a:lnTo>
                    <a:pt x="1886" y="599"/>
                  </a:lnTo>
                  <a:lnTo>
                    <a:pt x="1860" y="640"/>
                  </a:lnTo>
                  <a:lnTo>
                    <a:pt x="1831" y="678"/>
                  </a:lnTo>
                  <a:lnTo>
                    <a:pt x="1796" y="712"/>
                  </a:lnTo>
                  <a:lnTo>
                    <a:pt x="1758" y="742"/>
                  </a:lnTo>
                  <a:lnTo>
                    <a:pt x="1716" y="767"/>
                  </a:lnTo>
                  <a:lnTo>
                    <a:pt x="1671" y="787"/>
                  </a:lnTo>
                  <a:lnTo>
                    <a:pt x="1624" y="802"/>
                  </a:lnTo>
                  <a:lnTo>
                    <a:pt x="1575" y="812"/>
                  </a:lnTo>
                  <a:lnTo>
                    <a:pt x="1523" y="815"/>
                  </a:lnTo>
                  <a:lnTo>
                    <a:pt x="1473" y="812"/>
                  </a:lnTo>
                  <a:lnTo>
                    <a:pt x="1425" y="803"/>
                  </a:lnTo>
                  <a:lnTo>
                    <a:pt x="1379" y="789"/>
                  </a:lnTo>
                  <a:lnTo>
                    <a:pt x="1335" y="769"/>
                  </a:lnTo>
                  <a:lnTo>
                    <a:pt x="1295" y="746"/>
                  </a:lnTo>
                  <a:lnTo>
                    <a:pt x="1257" y="717"/>
                  </a:lnTo>
                  <a:lnTo>
                    <a:pt x="1223" y="685"/>
                  </a:lnTo>
                  <a:lnTo>
                    <a:pt x="1193" y="649"/>
                  </a:lnTo>
                  <a:lnTo>
                    <a:pt x="1166" y="610"/>
                  </a:lnTo>
                  <a:lnTo>
                    <a:pt x="1146" y="567"/>
                  </a:lnTo>
                  <a:lnTo>
                    <a:pt x="1129" y="523"/>
                  </a:lnTo>
                  <a:lnTo>
                    <a:pt x="1041" y="550"/>
                  </a:lnTo>
                  <a:lnTo>
                    <a:pt x="956" y="584"/>
                  </a:lnTo>
                  <a:lnTo>
                    <a:pt x="874" y="623"/>
                  </a:lnTo>
                  <a:lnTo>
                    <a:pt x="796" y="667"/>
                  </a:lnTo>
                  <a:lnTo>
                    <a:pt x="720" y="714"/>
                  </a:lnTo>
                  <a:lnTo>
                    <a:pt x="649" y="767"/>
                  </a:lnTo>
                  <a:lnTo>
                    <a:pt x="580" y="824"/>
                  </a:lnTo>
                  <a:lnTo>
                    <a:pt x="516" y="884"/>
                  </a:lnTo>
                  <a:lnTo>
                    <a:pt x="455" y="950"/>
                  </a:lnTo>
                  <a:lnTo>
                    <a:pt x="400" y="1018"/>
                  </a:lnTo>
                  <a:lnTo>
                    <a:pt x="348" y="1090"/>
                  </a:lnTo>
                  <a:lnTo>
                    <a:pt x="302" y="1165"/>
                  </a:lnTo>
                  <a:lnTo>
                    <a:pt x="260" y="1242"/>
                  </a:lnTo>
                  <a:lnTo>
                    <a:pt x="222" y="1323"/>
                  </a:lnTo>
                  <a:lnTo>
                    <a:pt x="190" y="1407"/>
                  </a:lnTo>
                  <a:lnTo>
                    <a:pt x="164" y="1493"/>
                  </a:lnTo>
                  <a:lnTo>
                    <a:pt x="143" y="1580"/>
                  </a:lnTo>
                  <a:lnTo>
                    <a:pt x="127" y="1670"/>
                  </a:lnTo>
                  <a:lnTo>
                    <a:pt x="118" y="1762"/>
                  </a:lnTo>
                  <a:lnTo>
                    <a:pt x="114" y="1780"/>
                  </a:lnTo>
                  <a:lnTo>
                    <a:pt x="105" y="1795"/>
                  </a:lnTo>
                  <a:lnTo>
                    <a:pt x="92" y="1807"/>
                  </a:lnTo>
                  <a:lnTo>
                    <a:pt x="77" y="1814"/>
                  </a:lnTo>
                  <a:lnTo>
                    <a:pt x="59" y="1816"/>
                  </a:lnTo>
                  <a:lnTo>
                    <a:pt x="57" y="1816"/>
                  </a:lnTo>
                  <a:lnTo>
                    <a:pt x="55" y="1816"/>
                  </a:lnTo>
                  <a:lnTo>
                    <a:pt x="37" y="1812"/>
                  </a:lnTo>
                  <a:lnTo>
                    <a:pt x="22" y="1802"/>
                  </a:lnTo>
                  <a:lnTo>
                    <a:pt x="10" y="1789"/>
                  </a:lnTo>
                  <a:lnTo>
                    <a:pt x="3" y="1773"/>
                  </a:lnTo>
                  <a:lnTo>
                    <a:pt x="0" y="1754"/>
                  </a:lnTo>
                  <a:lnTo>
                    <a:pt x="11" y="1659"/>
                  </a:lnTo>
                  <a:lnTo>
                    <a:pt x="26" y="1566"/>
                  </a:lnTo>
                  <a:lnTo>
                    <a:pt x="47" y="1474"/>
                  </a:lnTo>
                  <a:lnTo>
                    <a:pt x="74" y="1384"/>
                  </a:lnTo>
                  <a:lnTo>
                    <a:pt x="106" y="1297"/>
                  </a:lnTo>
                  <a:lnTo>
                    <a:pt x="143" y="1212"/>
                  </a:lnTo>
                  <a:lnTo>
                    <a:pt x="186" y="1131"/>
                  </a:lnTo>
                  <a:lnTo>
                    <a:pt x="233" y="1052"/>
                  </a:lnTo>
                  <a:lnTo>
                    <a:pt x="284" y="977"/>
                  </a:lnTo>
                  <a:lnTo>
                    <a:pt x="341" y="904"/>
                  </a:lnTo>
                  <a:lnTo>
                    <a:pt x="401" y="835"/>
                  </a:lnTo>
                  <a:lnTo>
                    <a:pt x="466" y="770"/>
                  </a:lnTo>
                  <a:lnTo>
                    <a:pt x="534" y="709"/>
                  </a:lnTo>
                  <a:lnTo>
                    <a:pt x="607" y="652"/>
                  </a:lnTo>
                  <a:lnTo>
                    <a:pt x="683" y="599"/>
                  </a:lnTo>
                  <a:lnTo>
                    <a:pt x="763" y="550"/>
                  </a:lnTo>
                  <a:lnTo>
                    <a:pt x="846" y="507"/>
                  </a:lnTo>
                  <a:lnTo>
                    <a:pt x="931" y="468"/>
                  </a:lnTo>
                  <a:lnTo>
                    <a:pt x="1020" y="435"/>
                  </a:lnTo>
                  <a:lnTo>
                    <a:pt x="1113" y="406"/>
                  </a:lnTo>
                  <a:lnTo>
                    <a:pt x="1116" y="356"/>
                  </a:lnTo>
                  <a:lnTo>
                    <a:pt x="1126" y="306"/>
                  </a:lnTo>
                  <a:lnTo>
                    <a:pt x="1141" y="259"/>
                  </a:lnTo>
                  <a:lnTo>
                    <a:pt x="1161" y="216"/>
                  </a:lnTo>
                  <a:lnTo>
                    <a:pt x="1187" y="175"/>
                  </a:lnTo>
                  <a:lnTo>
                    <a:pt x="1217" y="137"/>
                  </a:lnTo>
                  <a:lnTo>
                    <a:pt x="1251" y="103"/>
                  </a:lnTo>
                  <a:lnTo>
                    <a:pt x="1289" y="73"/>
                  </a:lnTo>
                  <a:lnTo>
                    <a:pt x="1331" y="48"/>
                  </a:lnTo>
                  <a:lnTo>
                    <a:pt x="1376" y="28"/>
                  </a:lnTo>
                  <a:lnTo>
                    <a:pt x="1423" y="13"/>
                  </a:lnTo>
                  <a:lnTo>
                    <a:pt x="1472" y="4"/>
                  </a:lnTo>
                  <a:lnTo>
                    <a:pt x="15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0" name="Group 189"/>
          <p:cNvGrpSpPr/>
          <p:nvPr/>
        </p:nvGrpSpPr>
        <p:grpSpPr>
          <a:xfrm>
            <a:off x="10072497" y="2764696"/>
            <a:ext cx="457201" cy="403224"/>
            <a:chOff x="10115550" y="2763838"/>
            <a:chExt cx="457201" cy="40322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7" name="Freeform 97"/>
            <p:cNvSpPr>
              <a:spLocks noEditPoints="1"/>
            </p:cNvSpPr>
            <p:nvPr/>
          </p:nvSpPr>
          <p:spPr bwMode="auto">
            <a:xfrm>
              <a:off x="10115550" y="2763838"/>
              <a:ext cx="457200" cy="320675"/>
            </a:xfrm>
            <a:custGeom>
              <a:avLst/>
              <a:gdLst>
                <a:gd name="T0" fmla="*/ 2645 w 3459"/>
                <a:gd name="T1" fmla="*/ 1108 h 2421"/>
                <a:gd name="T2" fmla="*/ 2645 w 3459"/>
                <a:gd name="T3" fmla="*/ 271 h 2421"/>
                <a:gd name="T4" fmla="*/ 3459 w 3459"/>
                <a:gd name="T5" fmla="*/ 689 h 2421"/>
                <a:gd name="T6" fmla="*/ 2506 w 3459"/>
                <a:gd name="T7" fmla="*/ 759 h 2421"/>
                <a:gd name="T8" fmla="*/ 1810 w 3459"/>
                <a:gd name="T9" fmla="*/ 762 h 2421"/>
                <a:gd name="T10" fmla="*/ 1676 w 3459"/>
                <a:gd name="T11" fmla="*/ 786 h 2421"/>
                <a:gd name="T12" fmla="*/ 1551 w 3459"/>
                <a:gd name="T13" fmla="*/ 832 h 2421"/>
                <a:gd name="T14" fmla="*/ 1438 w 3459"/>
                <a:gd name="T15" fmla="*/ 898 h 2421"/>
                <a:gd name="T16" fmla="*/ 1338 w 3459"/>
                <a:gd name="T17" fmla="*/ 982 h 2421"/>
                <a:gd name="T18" fmla="*/ 1254 w 3459"/>
                <a:gd name="T19" fmla="*/ 1082 h 2421"/>
                <a:gd name="T20" fmla="*/ 1187 w 3459"/>
                <a:gd name="T21" fmla="*/ 1194 h 2421"/>
                <a:gd name="T22" fmla="*/ 1141 w 3459"/>
                <a:gd name="T23" fmla="*/ 1318 h 2421"/>
                <a:gd name="T24" fmla="*/ 1117 w 3459"/>
                <a:gd name="T25" fmla="*/ 1451 h 2421"/>
                <a:gd name="T26" fmla="*/ 1110 w 3459"/>
                <a:gd name="T27" fmla="*/ 1598 h 2421"/>
                <a:gd name="T28" fmla="*/ 1084 w 3459"/>
                <a:gd name="T29" fmla="*/ 1747 h 2421"/>
                <a:gd name="T30" fmla="*/ 1035 w 3459"/>
                <a:gd name="T31" fmla="*/ 1888 h 2421"/>
                <a:gd name="T32" fmla="*/ 964 w 3459"/>
                <a:gd name="T33" fmla="*/ 2016 h 2421"/>
                <a:gd name="T34" fmla="*/ 873 w 3459"/>
                <a:gd name="T35" fmla="*/ 2132 h 2421"/>
                <a:gd name="T36" fmla="*/ 766 w 3459"/>
                <a:gd name="T37" fmla="*/ 2230 h 2421"/>
                <a:gd name="T38" fmla="*/ 643 w 3459"/>
                <a:gd name="T39" fmla="*/ 2310 h 2421"/>
                <a:gd name="T40" fmla="*/ 508 w 3459"/>
                <a:gd name="T41" fmla="*/ 2371 h 2421"/>
                <a:gd name="T42" fmla="*/ 363 w 3459"/>
                <a:gd name="T43" fmla="*/ 2409 h 2421"/>
                <a:gd name="T44" fmla="*/ 209 w 3459"/>
                <a:gd name="T45" fmla="*/ 2421 h 2421"/>
                <a:gd name="T46" fmla="*/ 52 w 3459"/>
                <a:gd name="T47" fmla="*/ 2419 h 2421"/>
                <a:gd name="T48" fmla="*/ 20 w 3459"/>
                <a:gd name="T49" fmla="*/ 2401 h 2421"/>
                <a:gd name="T50" fmla="*/ 2 w 3459"/>
                <a:gd name="T51" fmla="*/ 2371 h 2421"/>
                <a:gd name="T52" fmla="*/ 2 w 3459"/>
                <a:gd name="T53" fmla="*/ 2334 h 2421"/>
                <a:gd name="T54" fmla="*/ 20 w 3459"/>
                <a:gd name="T55" fmla="*/ 2303 h 2421"/>
                <a:gd name="T56" fmla="*/ 52 w 3459"/>
                <a:gd name="T57" fmla="*/ 2286 h 2421"/>
                <a:gd name="T58" fmla="*/ 209 w 3459"/>
                <a:gd name="T59" fmla="*/ 2283 h 2421"/>
                <a:gd name="T60" fmla="*/ 346 w 3459"/>
                <a:gd name="T61" fmla="*/ 2270 h 2421"/>
                <a:gd name="T62" fmla="*/ 476 w 3459"/>
                <a:gd name="T63" fmla="*/ 2236 h 2421"/>
                <a:gd name="T64" fmla="*/ 595 w 3459"/>
                <a:gd name="T65" fmla="*/ 2179 h 2421"/>
                <a:gd name="T66" fmla="*/ 701 w 3459"/>
                <a:gd name="T67" fmla="*/ 2103 h 2421"/>
                <a:gd name="T68" fmla="*/ 794 w 3459"/>
                <a:gd name="T69" fmla="*/ 2012 h 2421"/>
                <a:gd name="T70" fmla="*/ 870 w 3459"/>
                <a:gd name="T71" fmla="*/ 1905 h 2421"/>
                <a:gd name="T72" fmla="*/ 926 w 3459"/>
                <a:gd name="T73" fmla="*/ 1786 h 2421"/>
                <a:gd name="T74" fmla="*/ 962 w 3459"/>
                <a:gd name="T75" fmla="*/ 1657 h 2421"/>
                <a:gd name="T76" fmla="*/ 974 w 3459"/>
                <a:gd name="T77" fmla="*/ 1521 h 2421"/>
                <a:gd name="T78" fmla="*/ 987 w 3459"/>
                <a:gd name="T79" fmla="*/ 1367 h 2421"/>
                <a:gd name="T80" fmla="*/ 1025 w 3459"/>
                <a:gd name="T81" fmla="*/ 1223 h 2421"/>
                <a:gd name="T82" fmla="*/ 1086 w 3459"/>
                <a:gd name="T83" fmla="*/ 1088 h 2421"/>
                <a:gd name="T84" fmla="*/ 1167 w 3459"/>
                <a:gd name="T85" fmla="*/ 966 h 2421"/>
                <a:gd name="T86" fmla="*/ 1267 w 3459"/>
                <a:gd name="T87" fmla="*/ 859 h 2421"/>
                <a:gd name="T88" fmla="*/ 1381 w 3459"/>
                <a:gd name="T89" fmla="*/ 769 h 2421"/>
                <a:gd name="T90" fmla="*/ 1510 w 3459"/>
                <a:gd name="T91" fmla="*/ 699 h 2421"/>
                <a:gd name="T92" fmla="*/ 1651 w 3459"/>
                <a:gd name="T93" fmla="*/ 649 h 2421"/>
                <a:gd name="T94" fmla="*/ 1801 w 3459"/>
                <a:gd name="T95" fmla="*/ 623 h 2421"/>
                <a:gd name="T96" fmla="*/ 2506 w 3459"/>
                <a:gd name="T97" fmla="*/ 620 h 2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59" h="2421">
                  <a:moveTo>
                    <a:pt x="2645" y="271"/>
                  </a:moveTo>
                  <a:lnTo>
                    <a:pt x="2645" y="1108"/>
                  </a:lnTo>
                  <a:lnTo>
                    <a:pt x="3223" y="689"/>
                  </a:lnTo>
                  <a:lnTo>
                    <a:pt x="2645" y="271"/>
                  </a:lnTo>
                  <a:close/>
                  <a:moveTo>
                    <a:pt x="2506" y="0"/>
                  </a:moveTo>
                  <a:lnTo>
                    <a:pt x="3459" y="689"/>
                  </a:lnTo>
                  <a:lnTo>
                    <a:pt x="2506" y="1380"/>
                  </a:lnTo>
                  <a:lnTo>
                    <a:pt x="2506" y="759"/>
                  </a:lnTo>
                  <a:lnTo>
                    <a:pt x="1879" y="759"/>
                  </a:lnTo>
                  <a:lnTo>
                    <a:pt x="1810" y="762"/>
                  </a:lnTo>
                  <a:lnTo>
                    <a:pt x="1742" y="771"/>
                  </a:lnTo>
                  <a:lnTo>
                    <a:pt x="1676" y="786"/>
                  </a:lnTo>
                  <a:lnTo>
                    <a:pt x="1612" y="806"/>
                  </a:lnTo>
                  <a:lnTo>
                    <a:pt x="1551" y="832"/>
                  </a:lnTo>
                  <a:lnTo>
                    <a:pt x="1493" y="862"/>
                  </a:lnTo>
                  <a:lnTo>
                    <a:pt x="1438" y="898"/>
                  </a:lnTo>
                  <a:lnTo>
                    <a:pt x="1387" y="938"/>
                  </a:lnTo>
                  <a:lnTo>
                    <a:pt x="1338" y="982"/>
                  </a:lnTo>
                  <a:lnTo>
                    <a:pt x="1294" y="1030"/>
                  </a:lnTo>
                  <a:lnTo>
                    <a:pt x="1254" y="1082"/>
                  </a:lnTo>
                  <a:lnTo>
                    <a:pt x="1218" y="1136"/>
                  </a:lnTo>
                  <a:lnTo>
                    <a:pt x="1187" y="1194"/>
                  </a:lnTo>
                  <a:lnTo>
                    <a:pt x="1162" y="1255"/>
                  </a:lnTo>
                  <a:lnTo>
                    <a:pt x="1141" y="1318"/>
                  </a:lnTo>
                  <a:lnTo>
                    <a:pt x="1126" y="1384"/>
                  </a:lnTo>
                  <a:lnTo>
                    <a:pt x="1117" y="1451"/>
                  </a:lnTo>
                  <a:lnTo>
                    <a:pt x="1114" y="1521"/>
                  </a:lnTo>
                  <a:lnTo>
                    <a:pt x="1110" y="1598"/>
                  </a:lnTo>
                  <a:lnTo>
                    <a:pt x="1101" y="1674"/>
                  </a:lnTo>
                  <a:lnTo>
                    <a:pt x="1084" y="1747"/>
                  </a:lnTo>
                  <a:lnTo>
                    <a:pt x="1063" y="1819"/>
                  </a:lnTo>
                  <a:lnTo>
                    <a:pt x="1035" y="1888"/>
                  </a:lnTo>
                  <a:lnTo>
                    <a:pt x="1002" y="1954"/>
                  </a:lnTo>
                  <a:lnTo>
                    <a:pt x="964" y="2016"/>
                  </a:lnTo>
                  <a:lnTo>
                    <a:pt x="921" y="2076"/>
                  </a:lnTo>
                  <a:lnTo>
                    <a:pt x="873" y="2132"/>
                  </a:lnTo>
                  <a:lnTo>
                    <a:pt x="821" y="2183"/>
                  </a:lnTo>
                  <a:lnTo>
                    <a:pt x="766" y="2230"/>
                  </a:lnTo>
                  <a:lnTo>
                    <a:pt x="707" y="2272"/>
                  </a:lnTo>
                  <a:lnTo>
                    <a:pt x="643" y="2310"/>
                  </a:lnTo>
                  <a:lnTo>
                    <a:pt x="578" y="2344"/>
                  </a:lnTo>
                  <a:lnTo>
                    <a:pt x="508" y="2371"/>
                  </a:lnTo>
                  <a:lnTo>
                    <a:pt x="437" y="2393"/>
                  </a:lnTo>
                  <a:lnTo>
                    <a:pt x="363" y="2409"/>
                  </a:lnTo>
                  <a:lnTo>
                    <a:pt x="287" y="2418"/>
                  </a:lnTo>
                  <a:lnTo>
                    <a:pt x="209" y="2421"/>
                  </a:lnTo>
                  <a:lnTo>
                    <a:pt x="70" y="2421"/>
                  </a:lnTo>
                  <a:lnTo>
                    <a:pt x="52" y="2419"/>
                  </a:lnTo>
                  <a:lnTo>
                    <a:pt x="35" y="2412"/>
                  </a:lnTo>
                  <a:lnTo>
                    <a:pt x="20" y="2401"/>
                  </a:lnTo>
                  <a:lnTo>
                    <a:pt x="9" y="2387"/>
                  </a:lnTo>
                  <a:lnTo>
                    <a:pt x="2" y="2371"/>
                  </a:lnTo>
                  <a:lnTo>
                    <a:pt x="0" y="2352"/>
                  </a:lnTo>
                  <a:lnTo>
                    <a:pt x="2" y="2334"/>
                  </a:lnTo>
                  <a:lnTo>
                    <a:pt x="9" y="2318"/>
                  </a:lnTo>
                  <a:lnTo>
                    <a:pt x="20" y="2303"/>
                  </a:lnTo>
                  <a:lnTo>
                    <a:pt x="35" y="2292"/>
                  </a:lnTo>
                  <a:lnTo>
                    <a:pt x="52" y="2286"/>
                  </a:lnTo>
                  <a:lnTo>
                    <a:pt x="70" y="2283"/>
                  </a:lnTo>
                  <a:lnTo>
                    <a:pt x="209" y="2283"/>
                  </a:lnTo>
                  <a:lnTo>
                    <a:pt x="278" y="2280"/>
                  </a:lnTo>
                  <a:lnTo>
                    <a:pt x="346" y="2270"/>
                  </a:lnTo>
                  <a:lnTo>
                    <a:pt x="412" y="2256"/>
                  </a:lnTo>
                  <a:lnTo>
                    <a:pt x="476" y="2236"/>
                  </a:lnTo>
                  <a:lnTo>
                    <a:pt x="537" y="2209"/>
                  </a:lnTo>
                  <a:lnTo>
                    <a:pt x="595" y="2179"/>
                  </a:lnTo>
                  <a:lnTo>
                    <a:pt x="650" y="2143"/>
                  </a:lnTo>
                  <a:lnTo>
                    <a:pt x="701" y="2103"/>
                  </a:lnTo>
                  <a:lnTo>
                    <a:pt x="750" y="2059"/>
                  </a:lnTo>
                  <a:lnTo>
                    <a:pt x="794" y="2012"/>
                  </a:lnTo>
                  <a:lnTo>
                    <a:pt x="834" y="1960"/>
                  </a:lnTo>
                  <a:lnTo>
                    <a:pt x="870" y="1905"/>
                  </a:lnTo>
                  <a:lnTo>
                    <a:pt x="901" y="1847"/>
                  </a:lnTo>
                  <a:lnTo>
                    <a:pt x="926" y="1786"/>
                  </a:lnTo>
                  <a:lnTo>
                    <a:pt x="947" y="1723"/>
                  </a:lnTo>
                  <a:lnTo>
                    <a:pt x="962" y="1657"/>
                  </a:lnTo>
                  <a:lnTo>
                    <a:pt x="971" y="1590"/>
                  </a:lnTo>
                  <a:lnTo>
                    <a:pt x="974" y="1521"/>
                  </a:lnTo>
                  <a:lnTo>
                    <a:pt x="978" y="1443"/>
                  </a:lnTo>
                  <a:lnTo>
                    <a:pt x="987" y="1367"/>
                  </a:lnTo>
                  <a:lnTo>
                    <a:pt x="1004" y="1294"/>
                  </a:lnTo>
                  <a:lnTo>
                    <a:pt x="1025" y="1223"/>
                  </a:lnTo>
                  <a:lnTo>
                    <a:pt x="1053" y="1153"/>
                  </a:lnTo>
                  <a:lnTo>
                    <a:pt x="1086" y="1088"/>
                  </a:lnTo>
                  <a:lnTo>
                    <a:pt x="1124" y="1025"/>
                  </a:lnTo>
                  <a:lnTo>
                    <a:pt x="1167" y="966"/>
                  </a:lnTo>
                  <a:lnTo>
                    <a:pt x="1215" y="911"/>
                  </a:lnTo>
                  <a:lnTo>
                    <a:pt x="1267" y="859"/>
                  </a:lnTo>
                  <a:lnTo>
                    <a:pt x="1322" y="812"/>
                  </a:lnTo>
                  <a:lnTo>
                    <a:pt x="1381" y="769"/>
                  </a:lnTo>
                  <a:lnTo>
                    <a:pt x="1445" y="731"/>
                  </a:lnTo>
                  <a:lnTo>
                    <a:pt x="1510" y="699"/>
                  </a:lnTo>
                  <a:lnTo>
                    <a:pt x="1580" y="671"/>
                  </a:lnTo>
                  <a:lnTo>
                    <a:pt x="1651" y="649"/>
                  </a:lnTo>
                  <a:lnTo>
                    <a:pt x="1725" y="634"/>
                  </a:lnTo>
                  <a:lnTo>
                    <a:pt x="1801" y="623"/>
                  </a:lnTo>
                  <a:lnTo>
                    <a:pt x="1879" y="620"/>
                  </a:lnTo>
                  <a:lnTo>
                    <a:pt x="2506" y="620"/>
                  </a:lnTo>
                  <a:lnTo>
                    <a:pt x="25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98"/>
            <p:cNvSpPr>
              <a:spLocks/>
            </p:cNvSpPr>
            <p:nvPr/>
          </p:nvSpPr>
          <p:spPr bwMode="auto">
            <a:xfrm>
              <a:off x="10115550" y="2846388"/>
              <a:ext cx="111125" cy="46037"/>
            </a:xfrm>
            <a:custGeom>
              <a:avLst/>
              <a:gdLst>
                <a:gd name="T0" fmla="*/ 70 w 835"/>
                <a:gd name="T1" fmla="*/ 0 h 351"/>
                <a:gd name="T2" fmla="*/ 209 w 835"/>
                <a:gd name="T3" fmla="*/ 0 h 351"/>
                <a:gd name="T4" fmla="*/ 275 w 835"/>
                <a:gd name="T5" fmla="*/ 2 h 351"/>
                <a:gd name="T6" fmla="*/ 342 w 835"/>
                <a:gd name="T7" fmla="*/ 9 h 351"/>
                <a:gd name="T8" fmla="*/ 406 w 835"/>
                <a:gd name="T9" fmla="*/ 22 h 351"/>
                <a:gd name="T10" fmla="*/ 470 w 835"/>
                <a:gd name="T11" fmla="*/ 38 h 351"/>
                <a:gd name="T12" fmla="*/ 531 w 835"/>
                <a:gd name="T13" fmla="*/ 59 h 351"/>
                <a:gd name="T14" fmla="*/ 593 w 835"/>
                <a:gd name="T15" fmla="*/ 85 h 351"/>
                <a:gd name="T16" fmla="*/ 651 w 835"/>
                <a:gd name="T17" fmla="*/ 114 h 351"/>
                <a:gd name="T18" fmla="*/ 708 w 835"/>
                <a:gd name="T19" fmla="*/ 149 h 351"/>
                <a:gd name="T20" fmla="*/ 761 w 835"/>
                <a:gd name="T21" fmla="*/ 187 h 351"/>
                <a:gd name="T22" fmla="*/ 812 w 835"/>
                <a:gd name="T23" fmla="*/ 230 h 351"/>
                <a:gd name="T24" fmla="*/ 825 w 835"/>
                <a:gd name="T25" fmla="*/ 244 h 351"/>
                <a:gd name="T26" fmla="*/ 832 w 835"/>
                <a:gd name="T27" fmla="*/ 259 h 351"/>
                <a:gd name="T28" fmla="*/ 835 w 835"/>
                <a:gd name="T29" fmla="*/ 277 h 351"/>
                <a:gd name="T30" fmla="*/ 834 w 835"/>
                <a:gd name="T31" fmla="*/ 295 h 351"/>
                <a:gd name="T32" fmla="*/ 828 w 835"/>
                <a:gd name="T33" fmla="*/ 312 h 351"/>
                <a:gd name="T34" fmla="*/ 817 w 835"/>
                <a:gd name="T35" fmla="*/ 328 h 351"/>
                <a:gd name="T36" fmla="*/ 807 w 835"/>
                <a:gd name="T37" fmla="*/ 337 h 351"/>
                <a:gd name="T38" fmla="*/ 794 w 835"/>
                <a:gd name="T39" fmla="*/ 344 h 351"/>
                <a:gd name="T40" fmla="*/ 780 w 835"/>
                <a:gd name="T41" fmla="*/ 349 h 351"/>
                <a:gd name="T42" fmla="*/ 766 w 835"/>
                <a:gd name="T43" fmla="*/ 351 h 351"/>
                <a:gd name="T44" fmla="*/ 750 w 835"/>
                <a:gd name="T45" fmla="*/ 349 h 351"/>
                <a:gd name="T46" fmla="*/ 734 w 835"/>
                <a:gd name="T47" fmla="*/ 342 h 351"/>
                <a:gd name="T48" fmla="*/ 719 w 835"/>
                <a:gd name="T49" fmla="*/ 333 h 351"/>
                <a:gd name="T50" fmla="*/ 671 w 835"/>
                <a:gd name="T51" fmla="*/ 293 h 351"/>
                <a:gd name="T52" fmla="*/ 620 w 835"/>
                <a:gd name="T53" fmla="*/ 258 h 351"/>
                <a:gd name="T54" fmla="*/ 566 w 835"/>
                <a:gd name="T55" fmla="*/ 227 h 351"/>
                <a:gd name="T56" fmla="*/ 510 w 835"/>
                <a:gd name="T57" fmla="*/ 200 h 351"/>
                <a:gd name="T58" fmla="*/ 453 w 835"/>
                <a:gd name="T59" fmla="*/ 178 h 351"/>
                <a:gd name="T60" fmla="*/ 393 w 835"/>
                <a:gd name="T61" fmla="*/ 161 h 351"/>
                <a:gd name="T62" fmla="*/ 333 w 835"/>
                <a:gd name="T63" fmla="*/ 149 h 351"/>
                <a:gd name="T64" fmla="*/ 271 w 835"/>
                <a:gd name="T65" fmla="*/ 141 h 351"/>
                <a:gd name="T66" fmla="*/ 209 w 835"/>
                <a:gd name="T67" fmla="*/ 139 h 351"/>
                <a:gd name="T68" fmla="*/ 70 w 835"/>
                <a:gd name="T69" fmla="*/ 139 h 351"/>
                <a:gd name="T70" fmla="*/ 52 w 835"/>
                <a:gd name="T71" fmla="*/ 136 h 351"/>
                <a:gd name="T72" fmla="*/ 35 w 835"/>
                <a:gd name="T73" fmla="*/ 129 h 351"/>
                <a:gd name="T74" fmla="*/ 20 w 835"/>
                <a:gd name="T75" fmla="*/ 119 h 351"/>
                <a:gd name="T76" fmla="*/ 9 w 835"/>
                <a:gd name="T77" fmla="*/ 104 h 351"/>
                <a:gd name="T78" fmla="*/ 2 w 835"/>
                <a:gd name="T79" fmla="*/ 88 h 351"/>
                <a:gd name="T80" fmla="*/ 0 w 835"/>
                <a:gd name="T81" fmla="*/ 69 h 351"/>
                <a:gd name="T82" fmla="*/ 2 w 835"/>
                <a:gd name="T83" fmla="*/ 51 h 351"/>
                <a:gd name="T84" fmla="*/ 9 w 835"/>
                <a:gd name="T85" fmla="*/ 35 h 351"/>
                <a:gd name="T86" fmla="*/ 20 w 835"/>
                <a:gd name="T87" fmla="*/ 20 h 351"/>
                <a:gd name="T88" fmla="*/ 35 w 835"/>
                <a:gd name="T89" fmla="*/ 9 h 351"/>
                <a:gd name="T90" fmla="*/ 52 w 835"/>
                <a:gd name="T91" fmla="*/ 2 h 351"/>
                <a:gd name="T92" fmla="*/ 70 w 835"/>
                <a:gd name="T93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35" h="351">
                  <a:moveTo>
                    <a:pt x="70" y="0"/>
                  </a:moveTo>
                  <a:lnTo>
                    <a:pt x="209" y="0"/>
                  </a:lnTo>
                  <a:lnTo>
                    <a:pt x="275" y="2"/>
                  </a:lnTo>
                  <a:lnTo>
                    <a:pt x="342" y="9"/>
                  </a:lnTo>
                  <a:lnTo>
                    <a:pt x="406" y="22"/>
                  </a:lnTo>
                  <a:lnTo>
                    <a:pt x="470" y="38"/>
                  </a:lnTo>
                  <a:lnTo>
                    <a:pt x="531" y="59"/>
                  </a:lnTo>
                  <a:lnTo>
                    <a:pt x="593" y="85"/>
                  </a:lnTo>
                  <a:lnTo>
                    <a:pt x="651" y="114"/>
                  </a:lnTo>
                  <a:lnTo>
                    <a:pt x="708" y="149"/>
                  </a:lnTo>
                  <a:lnTo>
                    <a:pt x="761" y="187"/>
                  </a:lnTo>
                  <a:lnTo>
                    <a:pt x="812" y="230"/>
                  </a:lnTo>
                  <a:lnTo>
                    <a:pt x="825" y="244"/>
                  </a:lnTo>
                  <a:lnTo>
                    <a:pt x="832" y="259"/>
                  </a:lnTo>
                  <a:lnTo>
                    <a:pt x="835" y="277"/>
                  </a:lnTo>
                  <a:lnTo>
                    <a:pt x="834" y="295"/>
                  </a:lnTo>
                  <a:lnTo>
                    <a:pt x="828" y="312"/>
                  </a:lnTo>
                  <a:lnTo>
                    <a:pt x="817" y="328"/>
                  </a:lnTo>
                  <a:lnTo>
                    <a:pt x="807" y="337"/>
                  </a:lnTo>
                  <a:lnTo>
                    <a:pt x="794" y="344"/>
                  </a:lnTo>
                  <a:lnTo>
                    <a:pt x="780" y="349"/>
                  </a:lnTo>
                  <a:lnTo>
                    <a:pt x="766" y="351"/>
                  </a:lnTo>
                  <a:lnTo>
                    <a:pt x="750" y="349"/>
                  </a:lnTo>
                  <a:lnTo>
                    <a:pt x="734" y="342"/>
                  </a:lnTo>
                  <a:lnTo>
                    <a:pt x="719" y="333"/>
                  </a:lnTo>
                  <a:lnTo>
                    <a:pt x="671" y="293"/>
                  </a:lnTo>
                  <a:lnTo>
                    <a:pt x="620" y="258"/>
                  </a:lnTo>
                  <a:lnTo>
                    <a:pt x="566" y="227"/>
                  </a:lnTo>
                  <a:lnTo>
                    <a:pt x="510" y="200"/>
                  </a:lnTo>
                  <a:lnTo>
                    <a:pt x="453" y="178"/>
                  </a:lnTo>
                  <a:lnTo>
                    <a:pt x="393" y="161"/>
                  </a:lnTo>
                  <a:lnTo>
                    <a:pt x="333" y="149"/>
                  </a:lnTo>
                  <a:lnTo>
                    <a:pt x="271" y="141"/>
                  </a:lnTo>
                  <a:lnTo>
                    <a:pt x="209" y="139"/>
                  </a:lnTo>
                  <a:lnTo>
                    <a:pt x="70" y="139"/>
                  </a:lnTo>
                  <a:lnTo>
                    <a:pt x="52" y="136"/>
                  </a:lnTo>
                  <a:lnTo>
                    <a:pt x="35" y="129"/>
                  </a:lnTo>
                  <a:lnTo>
                    <a:pt x="20" y="119"/>
                  </a:lnTo>
                  <a:lnTo>
                    <a:pt x="9" y="104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99"/>
            <p:cNvSpPr>
              <a:spLocks noEditPoints="1"/>
            </p:cNvSpPr>
            <p:nvPr/>
          </p:nvSpPr>
          <p:spPr bwMode="auto">
            <a:xfrm>
              <a:off x="10282238" y="2984500"/>
              <a:ext cx="290513" cy="182562"/>
            </a:xfrm>
            <a:custGeom>
              <a:avLst/>
              <a:gdLst>
                <a:gd name="T0" fmla="*/ 1388 w 2202"/>
                <a:gd name="T1" fmla="*/ 273 h 1382"/>
                <a:gd name="T2" fmla="*/ 1388 w 2202"/>
                <a:gd name="T3" fmla="*/ 1110 h 1382"/>
                <a:gd name="T4" fmla="*/ 1966 w 2202"/>
                <a:gd name="T5" fmla="*/ 691 h 1382"/>
                <a:gd name="T6" fmla="*/ 1388 w 2202"/>
                <a:gd name="T7" fmla="*/ 273 h 1382"/>
                <a:gd name="T8" fmla="*/ 1249 w 2202"/>
                <a:gd name="T9" fmla="*/ 0 h 1382"/>
                <a:gd name="T10" fmla="*/ 2202 w 2202"/>
                <a:gd name="T11" fmla="*/ 691 h 1382"/>
                <a:gd name="T12" fmla="*/ 1249 w 2202"/>
                <a:gd name="T13" fmla="*/ 1382 h 1382"/>
                <a:gd name="T14" fmla="*/ 1249 w 2202"/>
                <a:gd name="T15" fmla="*/ 760 h 1382"/>
                <a:gd name="T16" fmla="*/ 622 w 2202"/>
                <a:gd name="T17" fmla="*/ 760 h 1382"/>
                <a:gd name="T18" fmla="*/ 549 w 2202"/>
                <a:gd name="T19" fmla="*/ 757 h 1382"/>
                <a:gd name="T20" fmla="*/ 477 w 2202"/>
                <a:gd name="T21" fmla="*/ 749 h 1382"/>
                <a:gd name="T22" fmla="*/ 406 w 2202"/>
                <a:gd name="T23" fmla="*/ 734 h 1382"/>
                <a:gd name="T24" fmla="*/ 336 w 2202"/>
                <a:gd name="T25" fmla="*/ 714 h 1382"/>
                <a:gd name="T26" fmla="*/ 269 w 2202"/>
                <a:gd name="T27" fmla="*/ 689 h 1382"/>
                <a:gd name="T28" fmla="*/ 204 w 2202"/>
                <a:gd name="T29" fmla="*/ 659 h 1382"/>
                <a:gd name="T30" fmla="*/ 140 w 2202"/>
                <a:gd name="T31" fmla="*/ 622 h 1382"/>
                <a:gd name="T32" fmla="*/ 80 w 2202"/>
                <a:gd name="T33" fmla="*/ 581 h 1382"/>
                <a:gd name="T34" fmla="*/ 23 w 2202"/>
                <a:gd name="T35" fmla="*/ 536 h 1382"/>
                <a:gd name="T36" fmla="*/ 12 w 2202"/>
                <a:gd name="T37" fmla="*/ 521 h 1382"/>
                <a:gd name="T38" fmla="*/ 3 w 2202"/>
                <a:gd name="T39" fmla="*/ 505 h 1382"/>
                <a:gd name="T40" fmla="*/ 0 w 2202"/>
                <a:gd name="T41" fmla="*/ 487 h 1382"/>
                <a:gd name="T42" fmla="*/ 1 w 2202"/>
                <a:gd name="T43" fmla="*/ 471 h 1382"/>
                <a:gd name="T44" fmla="*/ 7 w 2202"/>
                <a:gd name="T45" fmla="*/ 453 h 1382"/>
                <a:gd name="T46" fmla="*/ 17 w 2202"/>
                <a:gd name="T47" fmla="*/ 438 h 1382"/>
                <a:gd name="T48" fmla="*/ 32 w 2202"/>
                <a:gd name="T49" fmla="*/ 426 h 1382"/>
                <a:gd name="T50" fmla="*/ 47 w 2202"/>
                <a:gd name="T51" fmla="*/ 417 h 1382"/>
                <a:gd name="T52" fmla="*/ 65 w 2202"/>
                <a:gd name="T53" fmla="*/ 414 h 1382"/>
                <a:gd name="T54" fmla="*/ 83 w 2202"/>
                <a:gd name="T55" fmla="*/ 415 h 1382"/>
                <a:gd name="T56" fmla="*/ 100 w 2202"/>
                <a:gd name="T57" fmla="*/ 421 h 1382"/>
                <a:gd name="T58" fmla="*/ 116 w 2202"/>
                <a:gd name="T59" fmla="*/ 432 h 1382"/>
                <a:gd name="T60" fmla="*/ 163 w 2202"/>
                <a:gd name="T61" fmla="*/ 471 h 1382"/>
                <a:gd name="T62" fmla="*/ 214 w 2202"/>
                <a:gd name="T63" fmla="*/ 505 h 1382"/>
                <a:gd name="T64" fmla="*/ 268 w 2202"/>
                <a:gd name="T65" fmla="*/ 536 h 1382"/>
                <a:gd name="T66" fmla="*/ 323 w 2202"/>
                <a:gd name="T67" fmla="*/ 561 h 1382"/>
                <a:gd name="T68" fmla="*/ 380 w 2202"/>
                <a:gd name="T69" fmla="*/ 583 h 1382"/>
                <a:gd name="T70" fmla="*/ 439 w 2202"/>
                <a:gd name="T71" fmla="*/ 600 h 1382"/>
                <a:gd name="T72" fmla="*/ 499 w 2202"/>
                <a:gd name="T73" fmla="*/ 612 h 1382"/>
                <a:gd name="T74" fmla="*/ 560 w 2202"/>
                <a:gd name="T75" fmla="*/ 620 h 1382"/>
                <a:gd name="T76" fmla="*/ 622 w 2202"/>
                <a:gd name="T77" fmla="*/ 622 h 1382"/>
                <a:gd name="T78" fmla="*/ 1249 w 2202"/>
                <a:gd name="T79" fmla="*/ 622 h 1382"/>
                <a:gd name="T80" fmla="*/ 1249 w 2202"/>
                <a:gd name="T81" fmla="*/ 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02" h="1382">
                  <a:moveTo>
                    <a:pt x="1388" y="273"/>
                  </a:moveTo>
                  <a:lnTo>
                    <a:pt x="1388" y="1110"/>
                  </a:lnTo>
                  <a:lnTo>
                    <a:pt x="1966" y="691"/>
                  </a:lnTo>
                  <a:lnTo>
                    <a:pt x="1388" y="273"/>
                  </a:lnTo>
                  <a:close/>
                  <a:moveTo>
                    <a:pt x="1249" y="0"/>
                  </a:moveTo>
                  <a:lnTo>
                    <a:pt x="2202" y="691"/>
                  </a:lnTo>
                  <a:lnTo>
                    <a:pt x="1249" y="1382"/>
                  </a:lnTo>
                  <a:lnTo>
                    <a:pt x="1249" y="760"/>
                  </a:lnTo>
                  <a:lnTo>
                    <a:pt x="622" y="760"/>
                  </a:lnTo>
                  <a:lnTo>
                    <a:pt x="549" y="757"/>
                  </a:lnTo>
                  <a:lnTo>
                    <a:pt x="477" y="749"/>
                  </a:lnTo>
                  <a:lnTo>
                    <a:pt x="406" y="734"/>
                  </a:lnTo>
                  <a:lnTo>
                    <a:pt x="336" y="714"/>
                  </a:lnTo>
                  <a:lnTo>
                    <a:pt x="269" y="689"/>
                  </a:lnTo>
                  <a:lnTo>
                    <a:pt x="204" y="659"/>
                  </a:lnTo>
                  <a:lnTo>
                    <a:pt x="140" y="622"/>
                  </a:lnTo>
                  <a:lnTo>
                    <a:pt x="80" y="581"/>
                  </a:lnTo>
                  <a:lnTo>
                    <a:pt x="23" y="536"/>
                  </a:lnTo>
                  <a:lnTo>
                    <a:pt x="12" y="521"/>
                  </a:lnTo>
                  <a:lnTo>
                    <a:pt x="3" y="505"/>
                  </a:lnTo>
                  <a:lnTo>
                    <a:pt x="0" y="487"/>
                  </a:lnTo>
                  <a:lnTo>
                    <a:pt x="1" y="471"/>
                  </a:lnTo>
                  <a:lnTo>
                    <a:pt x="7" y="453"/>
                  </a:lnTo>
                  <a:lnTo>
                    <a:pt x="17" y="438"/>
                  </a:lnTo>
                  <a:lnTo>
                    <a:pt x="32" y="426"/>
                  </a:lnTo>
                  <a:lnTo>
                    <a:pt x="47" y="417"/>
                  </a:lnTo>
                  <a:lnTo>
                    <a:pt x="65" y="414"/>
                  </a:lnTo>
                  <a:lnTo>
                    <a:pt x="83" y="415"/>
                  </a:lnTo>
                  <a:lnTo>
                    <a:pt x="100" y="421"/>
                  </a:lnTo>
                  <a:lnTo>
                    <a:pt x="116" y="432"/>
                  </a:lnTo>
                  <a:lnTo>
                    <a:pt x="163" y="471"/>
                  </a:lnTo>
                  <a:lnTo>
                    <a:pt x="214" y="505"/>
                  </a:lnTo>
                  <a:lnTo>
                    <a:pt x="268" y="536"/>
                  </a:lnTo>
                  <a:lnTo>
                    <a:pt x="323" y="561"/>
                  </a:lnTo>
                  <a:lnTo>
                    <a:pt x="380" y="583"/>
                  </a:lnTo>
                  <a:lnTo>
                    <a:pt x="439" y="600"/>
                  </a:lnTo>
                  <a:lnTo>
                    <a:pt x="499" y="612"/>
                  </a:lnTo>
                  <a:lnTo>
                    <a:pt x="560" y="620"/>
                  </a:lnTo>
                  <a:lnTo>
                    <a:pt x="622" y="622"/>
                  </a:lnTo>
                  <a:lnTo>
                    <a:pt x="1249" y="622"/>
                  </a:lnTo>
                  <a:lnTo>
                    <a:pt x="1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4" name="Freeform 104"/>
          <p:cNvSpPr>
            <a:spLocks noEditPoints="1"/>
          </p:cNvSpPr>
          <p:nvPr/>
        </p:nvSpPr>
        <p:spPr bwMode="auto">
          <a:xfrm>
            <a:off x="9125097" y="2727390"/>
            <a:ext cx="481013" cy="477837"/>
          </a:xfrm>
          <a:custGeom>
            <a:avLst/>
            <a:gdLst>
              <a:gd name="T0" fmla="*/ 726 w 3335"/>
              <a:gd name="T1" fmla="*/ 2862 h 3309"/>
              <a:gd name="T2" fmla="*/ 1047 w 3335"/>
              <a:gd name="T3" fmla="*/ 3052 h 3309"/>
              <a:gd name="T4" fmla="*/ 1413 w 3335"/>
              <a:gd name="T5" fmla="*/ 3161 h 3309"/>
              <a:gd name="T6" fmla="*/ 1668 w 3335"/>
              <a:gd name="T7" fmla="*/ 3182 h 3309"/>
              <a:gd name="T8" fmla="*/ 1923 w 3335"/>
              <a:gd name="T9" fmla="*/ 3161 h 3309"/>
              <a:gd name="T10" fmla="*/ 2287 w 3335"/>
              <a:gd name="T11" fmla="*/ 3052 h 3309"/>
              <a:gd name="T12" fmla="*/ 2609 w 3335"/>
              <a:gd name="T13" fmla="*/ 2862 h 3309"/>
              <a:gd name="T14" fmla="*/ 522 w 3335"/>
              <a:gd name="T15" fmla="*/ 2673 h 3309"/>
              <a:gd name="T16" fmla="*/ 1370 w 3335"/>
              <a:gd name="T17" fmla="*/ 156 h 3309"/>
              <a:gd name="T18" fmla="*/ 1004 w 3335"/>
              <a:gd name="T19" fmla="*/ 277 h 3309"/>
              <a:gd name="T20" fmla="*/ 685 w 3335"/>
              <a:gd name="T21" fmla="*/ 480 h 3309"/>
              <a:gd name="T22" fmla="*/ 426 w 3335"/>
              <a:gd name="T23" fmla="*/ 753 h 3309"/>
              <a:gd name="T24" fmla="*/ 240 w 3335"/>
              <a:gd name="T25" fmla="*/ 1082 h 3309"/>
              <a:gd name="T26" fmla="*/ 142 w 3335"/>
              <a:gd name="T27" fmla="*/ 1456 h 3309"/>
              <a:gd name="T28" fmla="*/ 141 w 3335"/>
              <a:gd name="T29" fmla="*/ 1851 h 3309"/>
              <a:gd name="T30" fmla="*/ 238 w 3335"/>
              <a:gd name="T31" fmla="*/ 2220 h 3309"/>
              <a:gd name="T32" fmla="*/ 419 w 3335"/>
              <a:gd name="T33" fmla="*/ 2546 h 3309"/>
              <a:gd name="T34" fmla="*/ 3059 w 3335"/>
              <a:gd name="T35" fmla="*/ 2306 h 3309"/>
              <a:gd name="T36" fmla="*/ 3178 w 3335"/>
              <a:gd name="T37" fmla="*/ 1946 h 3309"/>
              <a:gd name="T38" fmla="*/ 3203 w 3335"/>
              <a:gd name="T39" fmla="*/ 1554 h 3309"/>
              <a:gd name="T40" fmla="*/ 3128 w 3335"/>
              <a:gd name="T41" fmla="*/ 1173 h 3309"/>
              <a:gd name="T42" fmla="*/ 2963 w 3335"/>
              <a:gd name="T43" fmla="*/ 831 h 3309"/>
              <a:gd name="T44" fmla="*/ 2722 w 3335"/>
              <a:gd name="T45" fmla="*/ 542 h 3309"/>
              <a:gd name="T46" fmla="*/ 2416 w 3335"/>
              <a:gd name="T47" fmla="*/ 320 h 3309"/>
              <a:gd name="T48" fmla="*/ 2060 w 3335"/>
              <a:gd name="T49" fmla="*/ 177 h 3309"/>
              <a:gd name="T50" fmla="*/ 1668 w 3335"/>
              <a:gd name="T51" fmla="*/ 128 h 3309"/>
              <a:gd name="T52" fmla="*/ 1978 w 3335"/>
              <a:gd name="T53" fmla="*/ 28 h 3309"/>
              <a:gd name="T54" fmla="*/ 2361 w 3335"/>
              <a:gd name="T55" fmla="*/ 150 h 3309"/>
              <a:gd name="T56" fmla="*/ 2699 w 3335"/>
              <a:gd name="T57" fmla="*/ 355 h 3309"/>
              <a:gd name="T58" fmla="*/ 2976 w 3335"/>
              <a:gd name="T59" fmla="*/ 631 h 3309"/>
              <a:gd name="T60" fmla="*/ 3183 w 3335"/>
              <a:gd name="T61" fmla="*/ 966 h 3309"/>
              <a:gd name="T62" fmla="*/ 3305 w 3335"/>
              <a:gd name="T63" fmla="*/ 1347 h 3309"/>
              <a:gd name="T64" fmla="*/ 3331 w 3335"/>
              <a:gd name="T65" fmla="*/ 1752 h 3309"/>
              <a:gd name="T66" fmla="*/ 3266 w 3335"/>
              <a:gd name="T67" fmla="*/ 2126 h 3309"/>
              <a:gd name="T68" fmla="*/ 3118 w 3335"/>
              <a:gd name="T69" fmla="*/ 2467 h 3309"/>
              <a:gd name="T70" fmla="*/ 2942 w 3335"/>
              <a:gd name="T71" fmla="*/ 2721 h 3309"/>
              <a:gd name="T72" fmla="*/ 2672 w 3335"/>
              <a:gd name="T73" fmla="*/ 2976 h 3309"/>
              <a:gd name="T74" fmla="*/ 2358 w 3335"/>
              <a:gd name="T75" fmla="*/ 3162 h 3309"/>
              <a:gd name="T76" fmla="*/ 2008 w 3335"/>
              <a:gd name="T77" fmla="*/ 3274 h 3309"/>
              <a:gd name="T78" fmla="*/ 1902 w 3335"/>
              <a:gd name="T79" fmla="*/ 3293 h 3309"/>
              <a:gd name="T80" fmla="*/ 1668 w 3335"/>
              <a:gd name="T81" fmla="*/ 3309 h 3309"/>
              <a:gd name="T82" fmla="*/ 1487 w 3335"/>
              <a:gd name="T83" fmla="*/ 3300 h 3309"/>
              <a:gd name="T84" fmla="*/ 1333 w 3335"/>
              <a:gd name="T85" fmla="*/ 3276 h 3309"/>
              <a:gd name="T86" fmla="*/ 1062 w 3335"/>
              <a:gd name="T87" fmla="*/ 3197 h 3309"/>
              <a:gd name="T88" fmla="*/ 737 w 3335"/>
              <a:gd name="T89" fmla="*/ 3029 h 3309"/>
              <a:gd name="T90" fmla="*/ 455 w 3335"/>
              <a:gd name="T91" fmla="*/ 2791 h 3309"/>
              <a:gd name="T92" fmla="*/ 263 w 3335"/>
              <a:gd name="T93" fmla="*/ 2546 h 3309"/>
              <a:gd name="T94" fmla="*/ 99 w 3335"/>
              <a:gd name="T95" fmla="*/ 2215 h 3309"/>
              <a:gd name="T96" fmla="*/ 11 w 3335"/>
              <a:gd name="T97" fmla="*/ 1849 h 3309"/>
              <a:gd name="T98" fmla="*/ 4 w 3335"/>
              <a:gd name="T99" fmla="*/ 1550 h 3309"/>
              <a:gd name="T100" fmla="*/ 79 w 3335"/>
              <a:gd name="T101" fmla="*/ 1151 h 3309"/>
              <a:gd name="T102" fmla="*/ 245 w 3335"/>
              <a:gd name="T103" fmla="*/ 792 h 3309"/>
              <a:gd name="T104" fmla="*/ 489 w 3335"/>
              <a:gd name="T105" fmla="*/ 485 h 3309"/>
              <a:gd name="T106" fmla="*/ 799 w 3335"/>
              <a:gd name="T107" fmla="*/ 243 h 3309"/>
              <a:gd name="T108" fmla="*/ 1160 w 3335"/>
              <a:gd name="T109" fmla="*/ 78 h 3309"/>
              <a:gd name="T110" fmla="*/ 1562 w 3335"/>
              <a:gd name="T111" fmla="*/ 3 h 3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35" h="3309">
                <a:moveTo>
                  <a:pt x="522" y="2673"/>
                </a:moveTo>
                <a:lnTo>
                  <a:pt x="586" y="2740"/>
                </a:lnTo>
                <a:lnTo>
                  <a:pt x="654" y="2803"/>
                </a:lnTo>
                <a:lnTo>
                  <a:pt x="726" y="2862"/>
                </a:lnTo>
                <a:lnTo>
                  <a:pt x="801" y="2916"/>
                </a:lnTo>
                <a:lnTo>
                  <a:pt x="880" y="2967"/>
                </a:lnTo>
                <a:lnTo>
                  <a:pt x="962" y="3012"/>
                </a:lnTo>
                <a:lnTo>
                  <a:pt x="1047" y="3052"/>
                </a:lnTo>
                <a:lnTo>
                  <a:pt x="1135" y="3087"/>
                </a:lnTo>
                <a:lnTo>
                  <a:pt x="1225" y="3117"/>
                </a:lnTo>
                <a:lnTo>
                  <a:pt x="1318" y="3142"/>
                </a:lnTo>
                <a:lnTo>
                  <a:pt x="1413" y="3161"/>
                </a:lnTo>
                <a:lnTo>
                  <a:pt x="1509" y="3174"/>
                </a:lnTo>
                <a:lnTo>
                  <a:pt x="1527" y="3175"/>
                </a:lnTo>
                <a:lnTo>
                  <a:pt x="1587" y="3180"/>
                </a:lnTo>
                <a:lnTo>
                  <a:pt x="1668" y="3182"/>
                </a:lnTo>
                <a:lnTo>
                  <a:pt x="1747" y="3180"/>
                </a:lnTo>
                <a:lnTo>
                  <a:pt x="1809" y="3175"/>
                </a:lnTo>
                <a:lnTo>
                  <a:pt x="1826" y="3174"/>
                </a:lnTo>
                <a:lnTo>
                  <a:pt x="1923" y="3161"/>
                </a:lnTo>
                <a:lnTo>
                  <a:pt x="2017" y="3142"/>
                </a:lnTo>
                <a:lnTo>
                  <a:pt x="2110" y="3117"/>
                </a:lnTo>
                <a:lnTo>
                  <a:pt x="2199" y="3087"/>
                </a:lnTo>
                <a:lnTo>
                  <a:pt x="2287" y="3052"/>
                </a:lnTo>
                <a:lnTo>
                  <a:pt x="2373" y="3012"/>
                </a:lnTo>
                <a:lnTo>
                  <a:pt x="2454" y="2967"/>
                </a:lnTo>
                <a:lnTo>
                  <a:pt x="2534" y="2916"/>
                </a:lnTo>
                <a:lnTo>
                  <a:pt x="2609" y="2862"/>
                </a:lnTo>
                <a:lnTo>
                  <a:pt x="2681" y="2803"/>
                </a:lnTo>
                <a:lnTo>
                  <a:pt x="2749" y="2740"/>
                </a:lnTo>
                <a:lnTo>
                  <a:pt x="2813" y="2673"/>
                </a:lnTo>
                <a:lnTo>
                  <a:pt x="522" y="2673"/>
                </a:lnTo>
                <a:close/>
                <a:moveTo>
                  <a:pt x="1668" y="128"/>
                </a:moveTo>
                <a:lnTo>
                  <a:pt x="1567" y="131"/>
                </a:lnTo>
                <a:lnTo>
                  <a:pt x="1467" y="140"/>
                </a:lnTo>
                <a:lnTo>
                  <a:pt x="1370" y="156"/>
                </a:lnTo>
                <a:lnTo>
                  <a:pt x="1274" y="177"/>
                </a:lnTo>
                <a:lnTo>
                  <a:pt x="1182" y="205"/>
                </a:lnTo>
                <a:lnTo>
                  <a:pt x="1091" y="239"/>
                </a:lnTo>
                <a:lnTo>
                  <a:pt x="1004" y="277"/>
                </a:lnTo>
                <a:lnTo>
                  <a:pt x="919" y="320"/>
                </a:lnTo>
                <a:lnTo>
                  <a:pt x="838" y="369"/>
                </a:lnTo>
                <a:lnTo>
                  <a:pt x="759" y="422"/>
                </a:lnTo>
                <a:lnTo>
                  <a:pt x="685" y="480"/>
                </a:lnTo>
                <a:lnTo>
                  <a:pt x="614" y="542"/>
                </a:lnTo>
                <a:lnTo>
                  <a:pt x="547" y="609"/>
                </a:lnTo>
                <a:lnTo>
                  <a:pt x="485" y="679"/>
                </a:lnTo>
                <a:lnTo>
                  <a:pt x="426" y="753"/>
                </a:lnTo>
                <a:lnTo>
                  <a:pt x="373" y="831"/>
                </a:lnTo>
                <a:lnTo>
                  <a:pt x="324" y="911"/>
                </a:lnTo>
                <a:lnTo>
                  <a:pt x="280" y="995"/>
                </a:lnTo>
                <a:lnTo>
                  <a:pt x="240" y="1082"/>
                </a:lnTo>
                <a:lnTo>
                  <a:pt x="208" y="1173"/>
                </a:lnTo>
                <a:lnTo>
                  <a:pt x="180" y="1265"/>
                </a:lnTo>
                <a:lnTo>
                  <a:pt x="158" y="1359"/>
                </a:lnTo>
                <a:lnTo>
                  <a:pt x="142" y="1456"/>
                </a:lnTo>
                <a:lnTo>
                  <a:pt x="132" y="1554"/>
                </a:lnTo>
                <a:lnTo>
                  <a:pt x="128" y="1655"/>
                </a:lnTo>
                <a:lnTo>
                  <a:pt x="132" y="1753"/>
                </a:lnTo>
                <a:lnTo>
                  <a:pt x="141" y="1851"/>
                </a:lnTo>
                <a:lnTo>
                  <a:pt x="157" y="1946"/>
                </a:lnTo>
                <a:lnTo>
                  <a:pt x="179" y="2039"/>
                </a:lnTo>
                <a:lnTo>
                  <a:pt x="206" y="2130"/>
                </a:lnTo>
                <a:lnTo>
                  <a:pt x="238" y="2220"/>
                </a:lnTo>
                <a:lnTo>
                  <a:pt x="276" y="2306"/>
                </a:lnTo>
                <a:lnTo>
                  <a:pt x="318" y="2389"/>
                </a:lnTo>
                <a:lnTo>
                  <a:pt x="367" y="2468"/>
                </a:lnTo>
                <a:lnTo>
                  <a:pt x="419" y="2546"/>
                </a:lnTo>
                <a:lnTo>
                  <a:pt x="2916" y="2546"/>
                </a:lnTo>
                <a:lnTo>
                  <a:pt x="2968" y="2468"/>
                </a:lnTo>
                <a:lnTo>
                  <a:pt x="3016" y="2389"/>
                </a:lnTo>
                <a:lnTo>
                  <a:pt x="3059" y="2306"/>
                </a:lnTo>
                <a:lnTo>
                  <a:pt x="3098" y="2220"/>
                </a:lnTo>
                <a:lnTo>
                  <a:pt x="3130" y="2130"/>
                </a:lnTo>
                <a:lnTo>
                  <a:pt x="3157" y="2039"/>
                </a:lnTo>
                <a:lnTo>
                  <a:pt x="3178" y="1946"/>
                </a:lnTo>
                <a:lnTo>
                  <a:pt x="3194" y="1851"/>
                </a:lnTo>
                <a:lnTo>
                  <a:pt x="3203" y="1753"/>
                </a:lnTo>
                <a:lnTo>
                  <a:pt x="3206" y="1655"/>
                </a:lnTo>
                <a:lnTo>
                  <a:pt x="3203" y="1554"/>
                </a:lnTo>
                <a:lnTo>
                  <a:pt x="3194" y="1456"/>
                </a:lnTo>
                <a:lnTo>
                  <a:pt x="3177" y="1359"/>
                </a:lnTo>
                <a:lnTo>
                  <a:pt x="3155" y="1265"/>
                </a:lnTo>
                <a:lnTo>
                  <a:pt x="3128" y="1173"/>
                </a:lnTo>
                <a:lnTo>
                  <a:pt x="3094" y="1082"/>
                </a:lnTo>
                <a:lnTo>
                  <a:pt x="3056" y="995"/>
                </a:lnTo>
                <a:lnTo>
                  <a:pt x="3012" y="911"/>
                </a:lnTo>
                <a:lnTo>
                  <a:pt x="2963" y="831"/>
                </a:lnTo>
                <a:lnTo>
                  <a:pt x="2909" y="753"/>
                </a:lnTo>
                <a:lnTo>
                  <a:pt x="2851" y="679"/>
                </a:lnTo>
                <a:lnTo>
                  <a:pt x="2788" y="609"/>
                </a:lnTo>
                <a:lnTo>
                  <a:pt x="2722" y="542"/>
                </a:lnTo>
                <a:lnTo>
                  <a:pt x="2651" y="480"/>
                </a:lnTo>
                <a:lnTo>
                  <a:pt x="2575" y="422"/>
                </a:lnTo>
                <a:lnTo>
                  <a:pt x="2497" y="369"/>
                </a:lnTo>
                <a:lnTo>
                  <a:pt x="2416" y="320"/>
                </a:lnTo>
                <a:lnTo>
                  <a:pt x="2331" y="277"/>
                </a:lnTo>
                <a:lnTo>
                  <a:pt x="2243" y="239"/>
                </a:lnTo>
                <a:lnTo>
                  <a:pt x="2153" y="205"/>
                </a:lnTo>
                <a:lnTo>
                  <a:pt x="2060" y="177"/>
                </a:lnTo>
                <a:lnTo>
                  <a:pt x="1965" y="156"/>
                </a:lnTo>
                <a:lnTo>
                  <a:pt x="1868" y="140"/>
                </a:lnTo>
                <a:lnTo>
                  <a:pt x="1768" y="131"/>
                </a:lnTo>
                <a:lnTo>
                  <a:pt x="1668" y="128"/>
                </a:lnTo>
                <a:close/>
                <a:moveTo>
                  <a:pt x="1668" y="0"/>
                </a:moveTo>
                <a:lnTo>
                  <a:pt x="1773" y="3"/>
                </a:lnTo>
                <a:lnTo>
                  <a:pt x="1877" y="13"/>
                </a:lnTo>
                <a:lnTo>
                  <a:pt x="1978" y="28"/>
                </a:lnTo>
                <a:lnTo>
                  <a:pt x="2077" y="51"/>
                </a:lnTo>
                <a:lnTo>
                  <a:pt x="2174" y="78"/>
                </a:lnTo>
                <a:lnTo>
                  <a:pt x="2269" y="111"/>
                </a:lnTo>
                <a:lnTo>
                  <a:pt x="2361" y="150"/>
                </a:lnTo>
                <a:lnTo>
                  <a:pt x="2451" y="194"/>
                </a:lnTo>
                <a:lnTo>
                  <a:pt x="2537" y="243"/>
                </a:lnTo>
                <a:lnTo>
                  <a:pt x="2619" y="297"/>
                </a:lnTo>
                <a:lnTo>
                  <a:pt x="2699" y="355"/>
                </a:lnTo>
                <a:lnTo>
                  <a:pt x="2774" y="418"/>
                </a:lnTo>
                <a:lnTo>
                  <a:pt x="2846" y="485"/>
                </a:lnTo>
                <a:lnTo>
                  <a:pt x="2914" y="556"/>
                </a:lnTo>
                <a:lnTo>
                  <a:pt x="2976" y="631"/>
                </a:lnTo>
                <a:lnTo>
                  <a:pt x="3036" y="710"/>
                </a:lnTo>
                <a:lnTo>
                  <a:pt x="3090" y="792"/>
                </a:lnTo>
                <a:lnTo>
                  <a:pt x="3139" y="877"/>
                </a:lnTo>
                <a:lnTo>
                  <a:pt x="3183" y="966"/>
                </a:lnTo>
                <a:lnTo>
                  <a:pt x="3222" y="1058"/>
                </a:lnTo>
                <a:lnTo>
                  <a:pt x="3256" y="1151"/>
                </a:lnTo>
                <a:lnTo>
                  <a:pt x="3283" y="1247"/>
                </a:lnTo>
                <a:lnTo>
                  <a:pt x="3305" y="1347"/>
                </a:lnTo>
                <a:lnTo>
                  <a:pt x="3322" y="1447"/>
                </a:lnTo>
                <a:lnTo>
                  <a:pt x="3331" y="1550"/>
                </a:lnTo>
                <a:lnTo>
                  <a:pt x="3335" y="1655"/>
                </a:lnTo>
                <a:lnTo>
                  <a:pt x="3331" y="1752"/>
                </a:lnTo>
                <a:lnTo>
                  <a:pt x="3323" y="1849"/>
                </a:lnTo>
                <a:lnTo>
                  <a:pt x="3310" y="1943"/>
                </a:lnTo>
                <a:lnTo>
                  <a:pt x="3290" y="2036"/>
                </a:lnTo>
                <a:lnTo>
                  <a:pt x="3266" y="2126"/>
                </a:lnTo>
                <a:lnTo>
                  <a:pt x="3235" y="2215"/>
                </a:lnTo>
                <a:lnTo>
                  <a:pt x="3201" y="2302"/>
                </a:lnTo>
                <a:lnTo>
                  <a:pt x="3162" y="2386"/>
                </a:lnTo>
                <a:lnTo>
                  <a:pt x="3118" y="2467"/>
                </a:lnTo>
                <a:lnTo>
                  <a:pt x="3071" y="2546"/>
                </a:lnTo>
                <a:lnTo>
                  <a:pt x="3079" y="2546"/>
                </a:lnTo>
                <a:lnTo>
                  <a:pt x="3001" y="2648"/>
                </a:lnTo>
                <a:lnTo>
                  <a:pt x="2942" y="2721"/>
                </a:lnTo>
                <a:lnTo>
                  <a:pt x="2879" y="2791"/>
                </a:lnTo>
                <a:lnTo>
                  <a:pt x="2813" y="2857"/>
                </a:lnTo>
                <a:lnTo>
                  <a:pt x="2745" y="2918"/>
                </a:lnTo>
                <a:lnTo>
                  <a:pt x="2672" y="2976"/>
                </a:lnTo>
                <a:lnTo>
                  <a:pt x="2597" y="3029"/>
                </a:lnTo>
                <a:lnTo>
                  <a:pt x="2520" y="3078"/>
                </a:lnTo>
                <a:lnTo>
                  <a:pt x="2441" y="3123"/>
                </a:lnTo>
                <a:lnTo>
                  <a:pt x="2358" y="3162"/>
                </a:lnTo>
                <a:lnTo>
                  <a:pt x="2274" y="3197"/>
                </a:lnTo>
                <a:lnTo>
                  <a:pt x="2187" y="3227"/>
                </a:lnTo>
                <a:lnTo>
                  <a:pt x="2098" y="3253"/>
                </a:lnTo>
                <a:lnTo>
                  <a:pt x="2008" y="3274"/>
                </a:lnTo>
                <a:lnTo>
                  <a:pt x="2003" y="3276"/>
                </a:lnTo>
                <a:lnTo>
                  <a:pt x="1998" y="3277"/>
                </a:lnTo>
                <a:lnTo>
                  <a:pt x="1931" y="3288"/>
                </a:lnTo>
                <a:lnTo>
                  <a:pt x="1902" y="3293"/>
                </a:lnTo>
                <a:lnTo>
                  <a:pt x="1847" y="3300"/>
                </a:lnTo>
                <a:lnTo>
                  <a:pt x="1798" y="3304"/>
                </a:lnTo>
                <a:lnTo>
                  <a:pt x="1760" y="3307"/>
                </a:lnTo>
                <a:lnTo>
                  <a:pt x="1668" y="3309"/>
                </a:lnTo>
                <a:lnTo>
                  <a:pt x="1622" y="3309"/>
                </a:lnTo>
                <a:lnTo>
                  <a:pt x="1576" y="3307"/>
                </a:lnTo>
                <a:lnTo>
                  <a:pt x="1536" y="3304"/>
                </a:lnTo>
                <a:lnTo>
                  <a:pt x="1487" y="3300"/>
                </a:lnTo>
                <a:lnTo>
                  <a:pt x="1434" y="3293"/>
                </a:lnTo>
                <a:lnTo>
                  <a:pt x="1404" y="3288"/>
                </a:lnTo>
                <a:lnTo>
                  <a:pt x="1338" y="3277"/>
                </a:lnTo>
                <a:lnTo>
                  <a:pt x="1333" y="3276"/>
                </a:lnTo>
                <a:lnTo>
                  <a:pt x="1326" y="3274"/>
                </a:lnTo>
                <a:lnTo>
                  <a:pt x="1236" y="3253"/>
                </a:lnTo>
                <a:lnTo>
                  <a:pt x="1148" y="3227"/>
                </a:lnTo>
                <a:lnTo>
                  <a:pt x="1062" y="3197"/>
                </a:lnTo>
                <a:lnTo>
                  <a:pt x="977" y="3162"/>
                </a:lnTo>
                <a:lnTo>
                  <a:pt x="895" y="3123"/>
                </a:lnTo>
                <a:lnTo>
                  <a:pt x="815" y="3078"/>
                </a:lnTo>
                <a:lnTo>
                  <a:pt x="737" y="3029"/>
                </a:lnTo>
                <a:lnTo>
                  <a:pt x="662" y="2976"/>
                </a:lnTo>
                <a:lnTo>
                  <a:pt x="590" y="2918"/>
                </a:lnTo>
                <a:lnTo>
                  <a:pt x="521" y="2857"/>
                </a:lnTo>
                <a:lnTo>
                  <a:pt x="455" y="2791"/>
                </a:lnTo>
                <a:lnTo>
                  <a:pt x="393" y="2721"/>
                </a:lnTo>
                <a:lnTo>
                  <a:pt x="334" y="2648"/>
                </a:lnTo>
                <a:lnTo>
                  <a:pt x="257" y="2546"/>
                </a:lnTo>
                <a:lnTo>
                  <a:pt x="263" y="2546"/>
                </a:lnTo>
                <a:lnTo>
                  <a:pt x="216" y="2467"/>
                </a:lnTo>
                <a:lnTo>
                  <a:pt x="172" y="2386"/>
                </a:lnTo>
                <a:lnTo>
                  <a:pt x="134" y="2302"/>
                </a:lnTo>
                <a:lnTo>
                  <a:pt x="99" y="2215"/>
                </a:lnTo>
                <a:lnTo>
                  <a:pt x="70" y="2126"/>
                </a:lnTo>
                <a:lnTo>
                  <a:pt x="45" y="2036"/>
                </a:lnTo>
                <a:lnTo>
                  <a:pt x="26" y="1943"/>
                </a:lnTo>
                <a:lnTo>
                  <a:pt x="11" y="1849"/>
                </a:lnTo>
                <a:lnTo>
                  <a:pt x="3" y="1752"/>
                </a:lnTo>
                <a:lnTo>
                  <a:pt x="0" y="1655"/>
                </a:lnTo>
                <a:lnTo>
                  <a:pt x="0" y="1655"/>
                </a:lnTo>
                <a:lnTo>
                  <a:pt x="4" y="1550"/>
                </a:lnTo>
                <a:lnTo>
                  <a:pt x="14" y="1447"/>
                </a:lnTo>
                <a:lnTo>
                  <a:pt x="29" y="1347"/>
                </a:lnTo>
                <a:lnTo>
                  <a:pt x="51" y="1247"/>
                </a:lnTo>
                <a:lnTo>
                  <a:pt x="79" y="1151"/>
                </a:lnTo>
                <a:lnTo>
                  <a:pt x="113" y="1058"/>
                </a:lnTo>
                <a:lnTo>
                  <a:pt x="151" y="966"/>
                </a:lnTo>
                <a:lnTo>
                  <a:pt x="196" y="877"/>
                </a:lnTo>
                <a:lnTo>
                  <a:pt x="245" y="792"/>
                </a:lnTo>
                <a:lnTo>
                  <a:pt x="300" y="710"/>
                </a:lnTo>
                <a:lnTo>
                  <a:pt x="358" y="631"/>
                </a:lnTo>
                <a:lnTo>
                  <a:pt x="422" y="556"/>
                </a:lnTo>
                <a:lnTo>
                  <a:pt x="489" y="485"/>
                </a:lnTo>
                <a:lnTo>
                  <a:pt x="561" y="418"/>
                </a:lnTo>
                <a:lnTo>
                  <a:pt x="636" y="355"/>
                </a:lnTo>
                <a:lnTo>
                  <a:pt x="715" y="297"/>
                </a:lnTo>
                <a:lnTo>
                  <a:pt x="799" y="243"/>
                </a:lnTo>
                <a:lnTo>
                  <a:pt x="885" y="194"/>
                </a:lnTo>
                <a:lnTo>
                  <a:pt x="973" y="150"/>
                </a:lnTo>
                <a:lnTo>
                  <a:pt x="1065" y="111"/>
                </a:lnTo>
                <a:lnTo>
                  <a:pt x="1160" y="78"/>
                </a:lnTo>
                <a:lnTo>
                  <a:pt x="1257" y="51"/>
                </a:lnTo>
                <a:lnTo>
                  <a:pt x="1357" y="28"/>
                </a:lnTo>
                <a:lnTo>
                  <a:pt x="1459" y="13"/>
                </a:lnTo>
                <a:lnTo>
                  <a:pt x="1562" y="3"/>
                </a:lnTo>
                <a:lnTo>
                  <a:pt x="166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8" name="Freeform 109"/>
          <p:cNvSpPr>
            <a:spLocks noEditPoints="1"/>
          </p:cNvSpPr>
          <p:nvPr/>
        </p:nvSpPr>
        <p:spPr bwMode="auto">
          <a:xfrm>
            <a:off x="8161028" y="2708339"/>
            <a:ext cx="538163" cy="515938"/>
          </a:xfrm>
          <a:custGeom>
            <a:avLst/>
            <a:gdLst>
              <a:gd name="T0" fmla="*/ 117 w 3389"/>
              <a:gd name="T1" fmla="*/ 406 h 3245"/>
              <a:gd name="T2" fmla="*/ 117 w 3389"/>
              <a:gd name="T3" fmla="*/ 1333 h 3245"/>
              <a:gd name="T4" fmla="*/ 2729 w 3389"/>
              <a:gd name="T5" fmla="*/ 1333 h 3245"/>
              <a:gd name="T6" fmla="*/ 3250 w 3389"/>
              <a:gd name="T7" fmla="*/ 870 h 3245"/>
              <a:gd name="T8" fmla="*/ 2729 w 3389"/>
              <a:gd name="T9" fmla="*/ 406 h 3245"/>
              <a:gd name="T10" fmla="*/ 117 w 3389"/>
              <a:gd name="T11" fmla="*/ 406 h 3245"/>
              <a:gd name="T12" fmla="*/ 1464 w 3389"/>
              <a:gd name="T13" fmla="*/ 0 h 3245"/>
              <a:gd name="T14" fmla="*/ 1482 w 3389"/>
              <a:gd name="T15" fmla="*/ 4 h 3245"/>
              <a:gd name="T16" fmla="*/ 1498 w 3389"/>
              <a:gd name="T17" fmla="*/ 12 h 3245"/>
              <a:gd name="T18" fmla="*/ 1512 w 3389"/>
              <a:gd name="T19" fmla="*/ 24 h 3245"/>
              <a:gd name="T20" fmla="*/ 1520 w 3389"/>
              <a:gd name="T21" fmla="*/ 41 h 3245"/>
              <a:gd name="T22" fmla="*/ 1522 w 3389"/>
              <a:gd name="T23" fmla="*/ 58 h 3245"/>
              <a:gd name="T24" fmla="*/ 1522 w 3389"/>
              <a:gd name="T25" fmla="*/ 290 h 3245"/>
              <a:gd name="T26" fmla="*/ 2774 w 3389"/>
              <a:gd name="T27" fmla="*/ 290 h 3245"/>
              <a:gd name="T28" fmla="*/ 3365 w 3389"/>
              <a:gd name="T29" fmla="*/ 816 h 3245"/>
              <a:gd name="T30" fmla="*/ 3378 w 3389"/>
              <a:gd name="T31" fmla="*/ 832 h 3245"/>
              <a:gd name="T32" fmla="*/ 3386 w 3389"/>
              <a:gd name="T33" fmla="*/ 849 h 3245"/>
              <a:gd name="T34" fmla="*/ 3389 w 3389"/>
              <a:gd name="T35" fmla="*/ 870 h 3245"/>
              <a:gd name="T36" fmla="*/ 3388 w 3389"/>
              <a:gd name="T37" fmla="*/ 884 h 3245"/>
              <a:gd name="T38" fmla="*/ 3383 w 3389"/>
              <a:gd name="T39" fmla="*/ 899 h 3245"/>
              <a:gd name="T40" fmla="*/ 3375 w 3389"/>
              <a:gd name="T41" fmla="*/ 912 h 3245"/>
              <a:gd name="T42" fmla="*/ 3365 w 3389"/>
              <a:gd name="T43" fmla="*/ 923 h 3245"/>
              <a:gd name="T44" fmla="*/ 2774 w 3389"/>
              <a:gd name="T45" fmla="*/ 1448 h 3245"/>
              <a:gd name="T46" fmla="*/ 1522 w 3389"/>
              <a:gd name="T47" fmla="*/ 1448 h 3245"/>
              <a:gd name="T48" fmla="*/ 1522 w 3389"/>
              <a:gd name="T49" fmla="*/ 3187 h 3245"/>
              <a:gd name="T50" fmla="*/ 1520 w 3389"/>
              <a:gd name="T51" fmla="*/ 3205 h 3245"/>
              <a:gd name="T52" fmla="*/ 1512 w 3389"/>
              <a:gd name="T53" fmla="*/ 3221 h 3245"/>
              <a:gd name="T54" fmla="*/ 1498 w 3389"/>
              <a:gd name="T55" fmla="*/ 3233 h 3245"/>
              <a:gd name="T56" fmla="*/ 1482 w 3389"/>
              <a:gd name="T57" fmla="*/ 3242 h 3245"/>
              <a:gd name="T58" fmla="*/ 1464 w 3389"/>
              <a:gd name="T59" fmla="*/ 3245 h 3245"/>
              <a:gd name="T60" fmla="*/ 1446 w 3389"/>
              <a:gd name="T61" fmla="*/ 3242 h 3245"/>
              <a:gd name="T62" fmla="*/ 1429 w 3389"/>
              <a:gd name="T63" fmla="*/ 3233 h 3245"/>
              <a:gd name="T64" fmla="*/ 1417 w 3389"/>
              <a:gd name="T65" fmla="*/ 3221 h 3245"/>
              <a:gd name="T66" fmla="*/ 1408 w 3389"/>
              <a:gd name="T67" fmla="*/ 3205 h 3245"/>
              <a:gd name="T68" fmla="*/ 1405 w 3389"/>
              <a:gd name="T69" fmla="*/ 3187 h 3245"/>
              <a:gd name="T70" fmla="*/ 1405 w 3389"/>
              <a:gd name="T71" fmla="*/ 1448 h 3245"/>
              <a:gd name="T72" fmla="*/ 0 w 3389"/>
              <a:gd name="T73" fmla="*/ 1448 h 3245"/>
              <a:gd name="T74" fmla="*/ 0 w 3389"/>
              <a:gd name="T75" fmla="*/ 290 h 3245"/>
              <a:gd name="T76" fmla="*/ 1405 w 3389"/>
              <a:gd name="T77" fmla="*/ 290 h 3245"/>
              <a:gd name="T78" fmla="*/ 1405 w 3389"/>
              <a:gd name="T79" fmla="*/ 58 h 3245"/>
              <a:gd name="T80" fmla="*/ 1408 w 3389"/>
              <a:gd name="T81" fmla="*/ 41 h 3245"/>
              <a:gd name="T82" fmla="*/ 1417 w 3389"/>
              <a:gd name="T83" fmla="*/ 24 h 3245"/>
              <a:gd name="T84" fmla="*/ 1429 w 3389"/>
              <a:gd name="T85" fmla="*/ 12 h 3245"/>
              <a:gd name="T86" fmla="*/ 1446 w 3389"/>
              <a:gd name="T87" fmla="*/ 4 h 3245"/>
              <a:gd name="T88" fmla="*/ 1464 w 3389"/>
              <a:gd name="T89" fmla="*/ 0 h 3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89" h="3245">
                <a:moveTo>
                  <a:pt x="117" y="406"/>
                </a:moveTo>
                <a:lnTo>
                  <a:pt x="117" y="1333"/>
                </a:lnTo>
                <a:lnTo>
                  <a:pt x="2729" y="1333"/>
                </a:lnTo>
                <a:lnTo>
                  <a:pt x="3250" y="870"/>
                </a:lnTo>
                <a:lnTo>
                  <a:pt x="2729" y="406"/>
                </a:lnTo>
                <a:lnTo>
                  <a:pt x="117" y="406"/>
                </a:lnTo>
                <a:close/>
                <a:moveTo>
                  <a:pt x="1464" y="0"/>
                </a:moveTo>
                <a:lnTo>
                  <a:pt x="1482" y="4"/>
                </a:lnTo>
                <a:lnTo>
                  <a:pt x="1498" y="12"/>
                </a:lnTo>
                <a:lnTo>
                  <a:pt x="1512" y="24"/>
                </a:lnTo>
                <a:lnTo>
                  <a:pt x="1520" y="41"/>
                </a:lnTo>
                <a:lnTo>
                  <a:pt x="1522" y="58"/>
                </a:lnTo>
                <a:lnTo>
                  <a:pt x="1522" y="290"/>
                </a:lnTo>
                <a:lnTo>
                  <a:pt x="2774" y="290"/>
                </a:lnTo>
                <a:lnTo>
                  <a:pt x="3365" y="816"/>
                </a:lnTo>
                <a:lnTo>
                  <a:pt x="3378" y="832"/>
                </a:lnTo>
                <a:lnTo>
                  <a:pt x="3386" y="849"/>
                </a:lnTo>
                <a:lnTo>
                  <a:pt x="3389" y="870"/>
                </a:lnTo>
                <a:lnTo>
                  <a:pt x="3388" y="884"/>
                </a:lnTo>
                <a:lnTo>
                  <a:pt x="3383" y="899"/>
                </a:lnTo>
                <a:lnTo>
                  <a:pt x="3375" y="912"/>
                </a:lnTo>
                <a:lnTo>
                  <a:pt x="3365" y="923"/>
                </a:lnTo>
                <a:lnTo>
                  <a:pt x="2774" y="1448"/>
                </a:lnTo>
                <a:lnTo>
                  <a:pt x="1522" y="1448"/>
                </a:lnTo>
                <a:lnTo>
                  <a:pt x="1522" y="3187"/>
                </a:lnTo>
                <a:lnTo>
                  <a:pt x="1520" y="3205"/>
                </a:lnTo>
                <a:lnTo>
                  <a:pt x="1512" y="3221"/>
                </a:lnTo>
                <a:lnTo>
                  <a:pt x="1498" y="3233"/>
                </a:lnTo>
                <a:lnTo>
                  <a:pt x="1482" y="3242"/>
                </a:lnTo>
                <a:lnTo>
                  <a:pt x="1464" y="3245"/>
                </a:lnTo>
                <a:lnTo>
                  <a:pt x="1446" y="3242"/>
                </a:lnTo>
                <a:lnTo>
                  <a:pt x="1429" y="3233"/>
                </a:lnTo>
                <a:lnTo>
                  <a:pt x="1417" y="3221"/>
                </a:lnTo>
                <a:lnTo>
                  <a:pt x="1408" y="3205"/>
                </a:lnTo>
                <a:lnTo>
                  <a:pt x="1405" y="3187"/>
                </a:lnTo>
                <a:lnTo>
                  <a:pt x="1405" y="1448"/>
                </a:lnTo>
                <a:lnTo>
                  <a:pt x="0" y="1448"/>
                </a:lnTo>
                <a:lnTo>
                  <a:pt x="0" y="290"/>
                </a:lnTo>
                <a:lnTo>
                  <a:pt x="1405" y="290"/>
                </a:lnTo>
                <a:lnTo>
                  <a:pt x="1405" y="58"/>
                </a:lnTo>
                <a:lnTo>
                  <a:pt x="1408" y="41"/>
                </a:lnTo>
                <a:lnTo>
                  <a:pt x="1417" y="24"/>
                </a:lnTo>
                <a:lnTo>
                  <a:pt x="1429" y="12"/>
                </a:lnTo>
                <a:lnTo>
                  <a:pt x="1446" y="4"/>
                </a:lnTo>
                <a:lnTo>
                  <a:pt x="146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2" name="Freeform 114"/>
          <p:cNvSpPr>
            <a:spLocks noEditPoints="1"/>
          </p:cNvSpPr>
          <p:nvPr/>
        </p:nvSpPr>
        <p:spPr bwMode="auto">
          <a:xfrm>
            <a:off x="7234265" y="2689289"/>
            <a:ext cx="520700" cy="554038"/>
          </a:xfrm>
          <a:custGeom>
            <a:avLst/>
            <a:gdLst>
              <a:gd name="T0" fmla="*/ 138 w 3283"/>
              <a:gd name="T1" fmla="*/ 1861 h 3490"/>
              <a:gd name="T2" fmla="*/ 2815 w 3283"/>
              <a:gd name="T3" fmla="*/ 2269 h 3490"/>
              <a:gd name="T4" fmla="*/ 2856 w 3283"/>
              <a:gd name="T5" fmla="*/ 2257 h 3490"/>
              <a:gd name="T6" fmla="*/ 2885 w 3283"/>
              <a:gd name="T7" fmla="*/ 2228 h 3490"/>
              <a:gd name="T8" fmla="*/ 2896 w 3283"/>
              <a:gd name="T9" fmla="*/ 2187 h 3490"/>
              <a:gd name="T10" fmla="*/ 2893 w 3283"/>
              <a:gd name="T11" fmla="*/ 1513 h 3490"/>
              <a:gd name="T12" fmla="*/ 2872 w 3283"/>
              <a:gd name="T13" fmla="*/ 1477 h 3490"/>
              <a:gd name="T14" fmla="*/ 2836 w 3283"/>
              <a:gd name="T15" fmla="*/ 1457 h 3490"/>
              <a:gd name="T16" fmla="*/ 589 w 3283"/>
              <a:gd name="T17" fmla="*/ 1454 h 3490"/>
              <a:gd name="T18" fmla="*/ 464 w 3283"/>
              <a:gd name="T19" fmla="*/ 294 h 3490"/>
              <a:gd name="T20" fmla="*/ 429 w 3283"/>
              <a:gd name="T21" fmla="*/ 314 h 3490"/>
              <a:gd name="T22" fmla="*/ 409 w 3283"/>
              <a:gd name="T23" fmla="*/ 350 h 3490"/>
              <a:gd name="T24" fmla="*/ 405 w 3283"/>
              <a:gd name="T25" fmla="*/ 1024 h 3490"/>
              <a:gd name="T26" fmla="*/ 416 w 3283"/>
              <a:gd name="T27" fmla="*/ 1065 h 3490"/>
              <a:gd name="T28" fmla="*/ 445 w 3283"/>
              <a:gd name="T29" fmla="*/ 1094 h 3490"/>
              <a:gd name="T30" fmla="*/ 487 w 3283"/>
              <a:gd name="T31" fmla="*/ 1105 h 3490"/>
              <a:gd name="T32" fmla="*/ 3144 w 3283"/>
              <a:gd name="T33" fmla="*/ 698 h 3490"/>
              <a:gd name="T34" fmla="*/ 487 w 3283"/>
              <a:gd name="T35" fmla="*/ 291 h 3490"/>
              <a:gd name="T36" fmla="*/ 1582 w 3283"/>
              <a:gd name="T37" fmla="*/ 3 h 3490"/>
              <a:gd name="T38" fmla="*/ 1610 w 3283"/>
              <a:gd name="T39" fmla="*/ 24 h 3490"/>
              <a:gd name="T40" fmla="*/ 1622 w 3283"/>
              <a:gd name="T41" fmla="*/ 58 h 3490"/>
              <a:gd name="T42" fmla="*/ 2738 w 3283"/>
              <a:gd name="T43" fmla="*/ 175 h 3490"/>
              <a:gd name="T44" fmla="*/ 3272 w 3283"/>
              <a:gd name="T45" fmla="*/ 661 h 3490"/>
              <a:gd name="T46" fmla="*/ 3283 w 3283"/>
              <a:gd name="T47" fmla="*/ 698 h 3490"/>
              <a:gd name="T48" fmla="*/ 3271 w 3283"/>
              <a:gd name="T49" fmla="*/ 735 h 3490"/>
              <a:gd name="T50" fmla="*/ 2738 w 3283"/>
              <a:gd name="T51" fmla="*/ 1222 h 3490"/>
              <a:gd name="T52" fmla="*/ 1622 w 3283"/>
              <a:gd name="T53" fmla="*/ 1338 h 3490"/>
              <a:gd name="T54" fmla="*/ 2851 w 3283"/>
              <a:gd name="T55" fmla="*/ 1341 h 3490"/>
              <a:gd name="T56" fmla="*/ 2914 w 3283"/>
              <a:gd name="T57" fmla="*/ 1364 h 3490"/>
              <a:gd name="T58" fmla="*/ 2966 w 3283"/>
              <a:gd name="T59" fmla="*/ 1408 h 3490"/>
              <a:gd name="T60" fmla="*/ 2999 w 3283"/>
              <a:gd name="T61" fmla="*/ 1467 h 3490"/>
              <a:gd name="T62" fmla="*/ 3012 w 3283"/>
              <a:gd name="T63" fmla="*/ 1536 h 3490"/>
              <a:gd name="T64" fmla="*/ 3009 w 3283"/>
              <a:gd name="T65" fmla="*/ 2223 h 3490"/>
              <a:gd name="T66" fmla="*/ 2985 w 3283"/>
              <a:gd name="T67" fmla="*/ 2286 h 3490"/>
              <a:gd name="T68" fmla="*/ 2941 w 3283"/>
              <a:gd name="T69" fmla="*/ 2338 h 3490"/>
              <a:gd name="T70" fmla="*/ 2883 w 3283"/>
              <a:gd name="T71" fmla="*/ 2372 h 3490"/>
              <a:gd name="T72" fmla="*/ 2815 w 3283"/>
              <a:gd name="T73" fmla="*/ 2385 h 3490"/>
              <a:gd name="T74" fmla="*/ 1622 w 3283"/>
              <a:gd name="T75" fmla="*/ 3432 h 3490"/>
              <a:gd name="T76" fmla="*/ 1610 w 3283"/>
              <a:gd name="T77" fmla="*/ 3466 h 3490"/>
              <a:gd name="T78" fmla="*/ 1582 w 3283"/>
              <a:gd name="T79" fmla="*/ 3487 h 3490"/>
              <a:gd name="T80" fmla="*/ 1545 w 3283"/>
              <a:gd name="T81" fmla="*/ 3487 h 3490"/>
              <a:gd name="T82" fmla="*/ 1517 w 3283"/>
              <a:gd name="T83" fmla="*/ 3466 h 3490"/>
              <a:gd name="T84" fmla="*/ 1506 w 3283"/>
              <a:gd name="T85" fmla="*/ 3432 h 3490"/>
              <a:gd name="T86" fmla="*/ 544 w 3283"/>
              <a:gd name="T87" fmla="*/ 2385 h 3490"/>
              <a:gd name="T88" fmla="*/ 11 w 3283"/>
              <a:gd name="T89" fmla="*/ 1898 h 3490"/>
              <a:gd name="T90" fmla="*/ 0 w 3283"/>
              <a:gd name="T91" fmla="*/ 1861 h 3490"/>
              <a:gd name="T92" fmla="*/ 11 w 3283"/>
              <a:gd name="T93" fmla="*/ 1824 h 3490"/>
              <a:gd name="T94" fmla="*/ 544 w 3283"/>
              <a:gd name="T95" fmla="*/ 1338 h 3490"/>
              <a:gd name="T96" fmla="*/ 1506 w 3283"/>
              <a:gd name="T97" fmla="*/ 1222 h 3490"/>
              <a:gd name="T98" fmla="*/ 451 w 3283"/>
              <a:gd name="T99" fmla="*/ 1218 h 3490"/>
              <a:gd name="T100" fmla="*/ 386 w 3283"/>
              <a:gd name="T101" fmla="*/ 1195 h 3490"/>
              <a:gd name="T102" fmla="*/ 336 w 3283"/>
              <a:gd name="T103" fmla="*/ 1152 h 3490"/>
              <a:gd name="T104" fmla="*/ 301 w 3283"/>
              <a:gd name="T105" fmla="*/ 1092 h 3490"/>
              <a:gd name="T106" fmla="*/ 290 w 3283"/>
              <a:gd name="T107" fmla="*/ 1024 h 3490"/>
              <a:gd name="T108" fmla="*/ 293 w 3283"/>
              <a:gd name="T109" fmla="*/ 336 h 3490"/>
              <a:gd name="T110" fmla="*/ 316 w 3283"/>
              <a:gd name="T111" fmla="*/ 273 h 3490"/>
              <a:gd name="T112" fmla="*/ 359 w 3283"/>
              <a:gd name="T113" fmla="*/ 221 h 3490"/>
              <a:gd name="T114" fmla="*/ 418 w 3283"/>
              <a:gd name="T115" fmla="*/ 187 h 3490"/>
              <a:gd name="T116" fmla="*/ 487 w 3283"/>
              <a:gd name="T117" fmla="*/ 175 h 3490"/>
              <a:gd name="T118" fmla="*/ 1506 w 3283"/>
              <a:gd name="T119" fmla="*/ 58 h 3490"/>
              <a:gd name="T120" fmla="*/ 1517 w 3283"/>
              <a:gd name="T121" fmla="*/ 24 h 3490"/>
              <a:gd name="T122" fmla="*/ 1545 w 3283"/>
              <a:gd name="T123" fmla="*/ 3 h 3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83" h="3490">
                <a:moveTo>
                  <a:pt x="589" y="1454"/>
                </a:moveTo>
                <a:lnTo>
                  <a:pt x="138" y="1861"/>
                </a:lnTo>
                <a:lnTo>
                  <a:pt x="589" y="2269"/>
                </a:lnTo>
                <a:lnTo>
                  <a:pt x="2815" y="2269"/>
                </a:lnTo>
                <a:lnTo>
                  <a:pt x="2836" y="2265"/>
                </a:lnTo>
                <a:lnTo>
                  <a:pt x="2856" y="2257"/>
                </a:lnTo>
                <a:lnTo>
                  <a:pt x="2872" y="2244"/>
                </a:lnTo>
                <a:lnTo>
                  <a:pt x="2885" y="2228"/>
                </a:lnTo>
                <a:lnTo>
                  <a:pt x="2893" y="2209"/>
                </a:lnTo>
                <a:lnTo>
                  <a:pt x="2896" y="2187"/>
                </a:lnTo>
                <a:lnTo>
                  <a:pt x="2896" y="1536"/>
                </a:lnTo>
                <a:lnTo>
                  <a:pt x="2893" y="1513"/>
                </a:lnTo>
                <a:lnTo>
                  <a:pt x="2885" y="1494"/>
                </a:lnTo>
                <a:lnTo>
                  <a:pt x="2872" y="1477"/>
                </a:lnTo>
                <a:lnTo>
                  <a:pt x="2856" y="1465"/>
                </a:lnTo>
                <a:lnTo>
                  <a:pt x="2836" y="1457"/>
                </a:lnTo>
                <a:lnTo>
                  <a:pt x="2815" y="1454"/>
                </a:lnTo>
                <a:lnTo>
                  <a:pt x="589" y="1454"/>
                </a:lnTo>
                <a:close/>
                <a:moveTo>
                  <a:pt x="487" y="291"/>
                </a:moveTo>
                <a:lnTo>
                  <a:pt x="464" y="294"/>
                </a:lnTo>
                <a:lnTo>
                  <a:pt x="445" y="301"/>
                </a:lnTo>
                <a:lnTo>
                  <a:pt x="429" y="314"/>
                </a:lnTo>
                <a:lnTo>
                  <a:pt x="416" y="331"/>
                </a:lnTo>
                <a:lnTo>
                  <a:pt x="409" y="350"/>
                </a:lnTo>
                <a:lnTo>
                  <a:pt x="405" y="372"/>
                </a:lnTo>
                <a:lnTo>
                  <a:pt x="405" y="1024"/>
                </a:lnTo>
                <a:lnTo>
                  <a:pt x="409" y="1046"/>
                </a:lnTo>
                <a:lnTo>
                  <a:pt x="416" y="1065"/>
                </a:lnTo>
                <a:lnTo>
                  <a:pt x="429" y="1081"/>
                </a:lnTo>
                <a:lnTo>
                  <a:pt x="445" y="1094"/>
                </a:lnTo>
                <a:lnTo>
                  <a:pt x="464" y="1102"/>
                </a:lnTo>
                <a:lnTo>
                  <a:pt x="487" y="1105"/>
                </a:lnTo>
                <a:lnTo>
                  <a:pt x="2693" y="1105"/>
                </a:lnTo>
                <a:lnTo>
                  <a:pt x="3144" y="698"/>
                </a:lnTo>
                <a:lnTo>
                  <a:pt x="2693" y="291"/>
                </a:lnTo>
                <a:lnTo>
                  <a:pt x="487" y="291"/>
                </a:lnTo>
                <a:close/>
                <a:moveTo>
                  <a:pt x="1564" y="0"/>
                </a:moveTo>
                <a:lnTo>
                  <a:pt x="1582" y="3"/>
                </a:lnTo>
                <a:lnTo>
                  <a:pt x="1598" y="12"/>
                </a:lnTo>
                <a:lnTo>
                  <a:pt x="1610" y="24"/>
                </a:lnTo>
                <a:lnTo>
                  <a:pt x="1619" y="40"/>
                </a:lnTo>
                <a:lnTo>
                  <a:pt x="1622" y="58"/>
                </a:lnTo>
                <a:lnTo>
                  <a:pt x="1622" y="175"/>
                </a:lnTo>
                <a:lnTo>
                  <a:pt x="2738" y="175"/>
                </a:lnTo>
                <a:lnTo>
                  <a:pt x="3259" y="645"/>
                </a:lnTo>
                <a:lnTo>
                  <a:pt x="3272" y="661"/>
                </a:lnTo>
                <a:lnTo>
                  <a:pt x="3279" y="679"/>
                </a:lnTo>
                <a:lnTo>
                  <a:pt x="3283" y="698"/>
                </a:lnTo>
                <a:lnTo>
                  <a:pt x="3279" y="718"/>
                </a:lnTo>
                <a:lnTo>
                  <a:pt x="3271" y="735"/>
                </a:lnTo>
                <a:lnTo>
                  <a:pt x="3258" y="751"/>
                </a:lnTo>
                <a:lnTo>
                  <a:pt x="2738" y="1222"/>
                </a:lnTo>
                <a:lnTo>
                  <a:pt x="1622" y="1222"/>
                </a:lnTo>
                <a:lnTo>
                  <a:pt x="1622" y="1338"/>
                </a:lnTo>
                <a:lnTo>
                  <a:pt x="2815" y="1338"/>
                </a:lnTo>
                <a:lnTo>
                  <a:pt x="2851" y="1341"/>
                </a:lnTo>
                <a:lnTo>
                  <a:pt x="2883" y="1351"/>
                </a:lnTo>
                <a:lnTo>
                  <a:pt x="2914" y="1364"/>
                </a:lnTo>
                <a:lnTo>
                  <a:pt x="2941" y="1384"/>
                </a:lnTo>
                <a:lnTo>
                  <a:pt x="2966" y="1408"/>
                </a:lnTo>
                <a:lnTo>
                  <a:pt x="2985" y="1435"/>
                </a:lnTo>
                <a:lnTo>
                  <a:pt x="2999" y="1467"/>
                </a:lnTo>
                <a:lnTo>
                  <a:pt x="3009" y="1500"/>
                </a:lnTo>
                <a:lnTo>
                  <a:pt x="3012" y="1536"/>
                </a:lnTo>
                <a:lnTo>
                  <a:pt x="3012" y="2187"/>
                </a:lnTo>
                <a:lnTo>
                  <a:pt x="3009" y="2223"/>
                </a:lnTo>
                <a:lnTo>
                  <a:pt x="2999" y="2256"/>
                </a:lnTo>
                <a:lnTo>
                  <a:pt x="2985" y="2286"/>
                </a:lnTo>
                <a:lnTo>
                  <a:pt x="2966" y="2315"/>
                </a:lnTo>
                <a:lnTo>
                  <a:pt x="2941" y="2338"/>
                </a:lnTo>
                <a:lnTo>
                  <a:pt x="2914" y="2358"/>
                </a:lnTo>
                <a:lnTo>
                  <a:pt x="2883" y="2372"/>
                </a:lnTo>
                <a:lnTo>
                  <a:pt x="2851" y="2382"/>
                </a:lnTo>
                <a:lnTo>
                  <a:pt x="2815" y="2385"/>
                </a:lnTo>
                <a:lnTo>
                  <a:pt x="1622" y="2385"/>
                </a:lnTo>
                <a:lnTo>
                  <a:pt x="1622" y="3432"/>
                </a:lnTo>
                <a:lnTo>
                  <a:pt x="1619" y="3450"/>
                </a:lnTo>
                <a:lnTo>
                  <a:pt x="1610" y="3466"/>
                </a:lnTo>
                <a:lnTo>
                  <a:pt x="1598" y="3478"/>
                </a:lnTo>
                <a:lnTo>
                  <a:pt x="1582" y="3487"/>
                </a:lnTo>
                <a:lnTo>
                  <a:pt x="1564" y="3490"/>
                </a:lnTo>
                <a:lnTo>
                  <a:pt x="1545" y="3487"/>
                </a:lnTo>
                <a:lnTo>
                  <a:pt x="1529" y="3478"/>
                </a:lnTo>
                <a:lnTo>
                  <a:pt x="1517" y="3466"/>
                </a:lnTo>
                <a:lnTo>
                  <a:pt x="1509" y="3450"/>
                </a:lnTo>
                <a:lnTo>
                  <a:pt x="1506" y="3432"/>
                </a:lnTo>
                <a:lnTo>
                  <a:pt x="1506" y="2385"/>
                </a:lnTo>
                <a:lnTo>
                  <a:pt x="544" y="2385"/>
                </a:lnTo>
                <a:lnTo>
                  <a:pt x="23" y="1914"/>
                </a:lnTo>
                <a:lnTo>
                  <a:pt x="11" y="1898"/>
                </a:lnTo>
                <a:lnTo>
                  <a:pt x="2" y="1880"/>
                </a:lnTo>
                <a:lnTo>
                  <a:pt x="0" y="1861"/>
                </a:lnTo>
                <a:lnTo>
                  <a:pt x="2" y="1842"/>
                </a:lnTo>
                <a:lnTo>
                  <a:pt x="11" y="1824"/>
                </a:lnTo>
                <a:lnTo>
                  <a:pt x="23" y="1808"/>
                </a:lnTo>
                <a:lnTo>
                  <a:pt x="544" y="1338"/>
                </a:lnTo>
                <a:lnTo>
                  <a:pt x="1506" y="1338"/>
                </a:lnTo>
                <a:lnTo>
                  <a:pt x="1506" y="1222"/>
                </a:lnTo>
                <a:lnTo>
                  <a:pt x="487" y="1222"/>
                </a:lnTo>
                <a:lnTo>
                  <a:pt x="451" y="1218"/>
                </a:lnTo>
                <a:lnTo>
                  <a:pt x="418" y="1209"/>
                </a:lnTo>
                <a:lnTo>
                  <a:pt x="386" y="1195"/>
                </a:lnTo>
                <a:lnTo>
                  <a:pt x="359" y="1175"/>
                </a:lnTo>
                <a:lnTo>
                  <a:pt x="336" y="1152"/>
                </a:lnTo>
                <a:lnTo>
                  <a:pt x="316" y="1123"/>
                </a:lnTo>
                <a:lnTo>
                  <a:pt x="301" y="1092"/>
                </a:lnTo>
                <a:lnTo>
                  <a:pt x="293" y="1060"/>
                </a:lnTo>
                <a:lnTo>
                  <a:pt x="290" y="1024"/>
                </a:lnTo>
                <a:lnTo>
                  <a:pt x="290" y="372"/>
                </a:lnTo>
                <a:lnTo>
                  <a:pt x="293" y="336"/>
                </a:lnTo>
                <a:lnTo>
                  <a:pt x="301" y="304"/>
                </a:lnTo>
                <a:lnTo>
                  <a:pt x="316" y="273"/>
                </a:lnTo>
                <a:lnTo>
                  <a:pt x="336" y="245"/>
                </a:lnTo>
                <a:lnTo>
                  <a:pt x="359" y="221"/>
                </a:lnTo>
                <a:lnTo>
                  <a:pt x="386" y="202"/>
                </a:lnTo>
                <a:lnTo>
                  <a:pt x="418" y="187"/>
                </a:lnTo>
                <a:lnTo>
                  <a:pt x="451" y="178"/>
                </a:lnTo>
                <a:lnTo>
                  <a:pt x="487" y="175"/>
                </a:lnTo>
                <a:lnTo>
                  <a:pt x="1506" y="175"/>
                </a:lnTo>
                <a:lnTo>
                  <a:pt x="1506" y="58"/>
                </a:lnTo>
                <a:lnTo>
                  <a:pt x="1509" y="40"/>
                </a:lnTo>
                <a:lnTo>
                  <a:pt x="1517" y="24"/>
                </a:lnTo>
                <a:lnTo>
                  <a:pt x="1529" y="12"/>
                </a:lnTo>
                <a:lnTo>
                  <a:pt x="1545" y="3"/>
                </a:lnTo>
                <a:lnTo>
                  <a:pt x="156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0" name="Group 229"/>
          <p:cNvGrpSpPr/>
          <p:nvPr/>
        </p:nvGrpSpPr>
        <p:grpSpPr>
          <a:xfrm>
            <a:off x="6289246" y="2690083"/>
            <a:ext cx="539750" cy="552450"/>
            <a:chOff x="6302375" y="2684463"/>
            <a:chExt cx="539750" cy="552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6" name="Freeform 119"/>
            <p:cNvSpPr>
              <a:spLocks noEditPoints="1"/>
            </p:cNvSpPr>
            <p:nvPr/>
          </p:nvSpPr>
          <p:spPr bwMode="auto">
            <a:xfrm>
              <a:off x="6524625" y="3135313"/>
              <a:ext cx="74613" cy="73025"/>
            </a:xfrm>
            <a:custGeom>
              <a:avLst/>
              <a:gdLst>
                <a:gd name="T0" fmla="*/ 208 w 470"/>
                <a:gd name="T1" fmla="*/ 119 h 464"/>
                <a:gd name="T2" fmla="*/ 162 w 470"/>
                <a:gd name="T3" fmla="*/ 142 h 464"/>
                <a:gd name="T4" fmla="*/ 130 w 470"/>
                <a:gd name="T5" fmla="*/ 182 h 464"/>
                <a:gd name="T6" fmla="*/ 118 w 470"/>
                <a:gd name="T7" fmla="*/ 232 h 464"/>
                <a:gd name="T8" fmla="*/ 130 w 470"/>
                <a:gd name="T9" fmla="*/ 283 h 464"/>
                <a:gd name="T10" fmla="*/ 162 w 470"/>
                <a:gd name="T11" fmla="*/ 323 h 464"/>
                <a:gd name="T12" fmla="*/ 208 w 470"/>
                <a:gd name="T13" fmla="*/ 345 h 464"/>
                <a:gd name="T14" fmla="*/ 262 w 470"/>
                <a:gd name="T15" fmla="*/ 345 h 464"/>
                <a:gd name="T16" fmla="*/ 308 w 470"/>
                <a:gd name="T17" fmla="*/ 323 h 464"/>
                <a:gd name="T18" fmla="*/ 340 w 470"/>
                <a:gd name="T19" fmla="*/ 283 h 464"/>
                <a:gd name="T20" fmla="*/ 352 w 470"/>
                <a:gd name="T21" fmla="*/ 232 h 464"/>
                <a:gd name="T22" fmla="*/ 340 w 470"/>
                <a:gd name="T23" fmla="*/ 182 h 464"/>
                <a:gd name="T24" fmla="*/ 308 w 470"/>
                <a:gd name="T25" fmla="*/ 142 h 464"/>
                <a:gd name="T26" fmla="*/ 262 w 470"/>
                <a:gd name="T27" fmla="*/ 119 h 464"/>
                <a:gd name="T28" fmla="*/ 235 w 470"/>
                <a:gd name="T29" fmla="*/ 0 h 464"/>
                <a:gd name="T30" fmla="*/ 309 w 470"/>
                <a:gd name="T31" fmla="*/ 12 h 464"/>
                <a:gd name="T32" fmla="*/ 373 w 470"/>
                <a:gd name="T33" fmla="*/ 45 h 464"/>
                <a:gd name="T34" fmla="*/ 424 w 470"/>
                <a:gd name="T35" fmla="*/ 96 h 464"/>
                <a:gd name="T36" fmla="*/ 458 w 470"/>
                <a:gd name="T37" fmla="*/ 159 h 464"/>
                <a:gd name="T38" fmla="*/ 470 w 470"/>
                <a:gd name="T39" fmla="*/ 232 h 464"/>
                <a:gd name="T40" fmla="*/ 458 w 470"/>
                <a:gd name="T41" fmla="*/ 306 h 464"/>
                <a:gd name="T42" fmla="*/ 424 w 470"/>
                <a:gd name="T43" fmla="*/ 369 h 464"/>
                <a:gd name="T44" fmla="*/ 373 w 470"/>
                <a:gd name="T45" fmla="*/ 420 h 464"/>
                <a:gd name="T46" fmla="*/ 309 w 470"/>
                <a:gd name="T47" fmla="*/ 452 h 464"/>
                <a:gd name="T48" fmla="*/ 235 w 470"/>
                <a:gd name="T49" fmla="*/ 464 h 464"/>
                <a:gd name="T50" fmla="*/ 161 w 470"/>
                <a:gd name="T51" fmla="*/ 452 h 464"/>
                <a:gd name="T52" fmla="*/ 97 w 470"/>
                <a:gd name="T53" fmla="*/ 420 h 464"/>
                <a:gd name="T54" fmla="*/ 46 w 470"/>
                <a:gd name="T55" fmla="*/ 369 h 464"/>
                <a:gd name="T56" fmla="*/ 12 w 470"/>
                <a:gd name="T57" fmla="*/ 306 h 464"/>
                <a:gd name="T58" fmla="*/ 0 w 470"/>
                <a:gd name="T59" fmla="*/ 232 h 464"/>
                <a:gd name="T60" fmla="*/ 12 w 470"/>
                <a:gd name="T61" fmla="*/ 159 h 464"/>
                <a:gd name="T62" fmla="*/ 46 w 470"/>
                <a:gd name="T63" fmla="*/ 96 h 464"/>
                <a:gd name="T64" fmla="*/ 97 w 470"/>
                <a:gd name="T65" fmla="*/ 45 h 464"/>
                <a:gd name="T66" fmla="*/ 161 w 470"/>
                <a:gd name="T67" fmla="*/ 12 h 464"/>
                <a:gd name="T68" fmla="*/ 235 w 470"/>
                <a:gd name="T69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0" h="464">
                  <a:moveTo>
                    <a:pt x="235" y="116"/>
                  </a:moveTo>
                  <a:lnTo>
                    <a:pt x="208" y="119"/>
                  </a:lnTo>
                  <a:lnTo>
                    <a:pt x="184" y="128"/>
                  </a:lnTo>
                  <a:lnTo>
                    <a:pt x="162" y="142"/>
                  </a:lnTo>
                  <a:lnTo>
                    <a:pt x="144" y="160"/>
                  </a:lnTo>
                  <a:lnTo>
                    <a:pt x="130" y="182"/>
                  </a:lnTo>
                  <a:lnTo>
                    <a:pt x="121" y="205"/>
                  </a:lnTo>
                  <a:lnTo>
                    <a:pt x="118" y="232"/>
                  </a:lnTo>
                  <a:lnTo>
                    <a:pt x="121" y="258"/>
                  </a:lnTo>
                  <a:lnTo>
                    <a:pt x="130" y="283"/>
                  </a:lnTo>
                  <a:lnTo>
                    <a:pt x="144" y="304"/>
                  </a:lnTo>
                  <a:lnTo>
                    <a:pt x="162" y="323"/>
                  </a:lnTo>
                  <a:lnTo>
                    <a:pt x="184" y="337"/>
                  </a:lnTo>
                  <a:lnTo>
                    <a:pt x="208" y="345"/>
                  </a:lnTo>
                  <a:lnTo>
                    <a:pt x="235" y="349"/>
                  </a:lnTo>
                  <a:lnTo>
                    <a:pt x="262" y="345"/>
                  </a:lnTo>
                  <a:lnTo>
                    <a:pt x="286" y="337"/>
                  </a:lnTo>
                  <a:lnTo>
                    <a:pt x="308" y="323"/>
                  </a:lnTo>
                  <a:lnTo>
                    <a:pt x="326" y="304"/>
                  </a:lnTo>
                  <a:lnTo>
                    <a:pt x="340" y="283"/>
                  </a:lnTo>
                  <a:lnTo>
                    <a:pt x="349" y="258"/>
                  </a:lnTo>
                  <a:lnTo>
                    <a:pt x="352" y="232"/>
                  </a:lnTo>
                  <a:lnTo>
                    <a:pt x="349" y="205"/>
                  </a:lnTo>
                  <a:lnTo>
                    <a:pt x="340" y="182"/>
                  </a:lnTo>
                  <a:lnTo>
                    <a:pt x="326" y="160"/>
                  </a:lnTo>
                  <a:lnTo>
                    <a:pt x="308" y="142"/>
                  </a:lnTo>
                  <a:lnTo>
                    <a:pt x="286" y="128"/>
                  </a:lnTo>
                  <a:lnTo>
                    <a:pt x="262" y="119"/>
                  </a:lnTo>
                  <a:lnTo>
                    <a:pt x="235" y="116"/>
                  </a:lnTo>
                  <a:close/>
                  <a:moveTo>
                    <a:pt x="235" y="0"/>
                  </a:moveTo>
                  <a:lnTo>
                    <a:pt x="273" y="3"/>
                  </a:lnTo>
                  <a:lnTo>
                    <a:pt x="309" y="12"/>
                  </a:lnTo>
                  <a:lnTo>
                    <a:pt x="343" y="26"/>
                  </a:lnTo>
                  <a:lnTo>
                    <a:pt x="373" y="45"/>
                  </a:lnTo>
                  <a:lnTo>
                    <a:pt x="400" y="69"/>
                  </a:lnTo>
                  <a:lnTo>
                    <a:pt x="424" y="96"/>
                  </a:lnTo>
                  <a:lnTo>
                    <a:pt x="443" y="126"/>
                  </a:lnTo>
                  <a:lnTo>
                    <a:pt x="458" y="159"/>
                  </a:lnTo>
                  <a:lnTo>
                    <a:pt x="467" y="195"/>
                  </a:lnTo>
                  <a:lnTo>
                    <a:pt x="470" y="232"/>
                  </a:lnTo>
                  <a:lnTo>
                    <a:pt x="467" y="270"/>
                  </a:lnTo>
                  <a:lnTo>
                    <a:pt x="458" y="306"/>
                  </a:lnTo>
                  <a:lnTo>
                    <a:pt x="443" y="339"/>
                  </a:lnTo>
                  <a:lnTo>
                    <a:pt x="424" y="369"/>
                  </a:lnTo>
                  <a:lnTo>
                    <a:pt x="400" y="396"/>
                  </a:lnTo>
                  <a:lnTo>
                    <a:pt x="373" y="420"/>
                  </a:lnTo>
                  <a:lnTo>
                    <a:pt x="343" y="438"/>
                  </a:lnTo>
                  <a:lnTo>
                    <a:pt x="309" y="452"/>
                  </a:lnTo>
                  <a:lnTo>
                    <a:pt x="273" y="462"/>
                  </a:lnTo>
                  <a:lnTo>
                    <a:pt x="235" y="464"/>
                  </a:lnTo>
                  <a:lnTo>
                    <a:pt x="197" y="462"/>
                  </a:lnTo>
                  <a:lnTo>
                    <a:pt x="161" y="452"/>
                  </a:lnTo>
                  <a:lnTo>
                    <a:pt x="127" y="438"/>
                  </a:lnTo>
                  <a:lnTo>
                    <a:pt x="97" y="420"/>
                  </a:lnTo>
                  <a:lnTo>
                    <a:pt x="70" y="396"/>
                  </a:lnTo>
                  <a:lnTo>
                    <a:pt x="46" y="369"/>
                  </a:lnTo>
                  <a:lnTo>
                    <a:pt x="26" y="339"/>
                  </a:lnTo>
                  <a:lnTo>
                    <a:pt x="12" y="306"/>
                  </a:lnTo>
                  <a:lnTo>
                    <a:pt x="4" y="270"/>
                  </a:lnTo>
                  <a:lnTo>
                    <a:pt x="0" y="232"/>
                  </a:lnTo>
                  <a:lnTo>
                    <a:pt x="4" y="195"/>
                  </a:lnTo>
                  <a:lnTo>
                    <a:pt x="12" y="159"/>
                  </a:lnTo>
                  <a:lnTo>
                    <a:pt x="26" y="126"/>
                  </a:lnTo>
                  <a:lnTo>
                    <a:pt x="46" y="96"/>
                  </a:lnTo>
                  <a:lnTo>
                    <a:pt x="70" y="69"/>
                  </a:lnTo>
                  <a:lnTo>
                    <a:pt x="97" y="45"/>
                  </a:lnTo>
                  <a:lnTo>
                    <a:pt x="127" y="26"/>
                  </a:lnTo>
                  <a:lnTo>
                    <a:pt x="161" y="12"/>
                  </a:lnTo>
                  <a:lnTo>
                    <a:pt x="197" y="3"/>
                  </a:lnTo>
                  <a:lnTo>
                    <a:pt x="2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120"/>
            <p:cNvSpPr>
              <a:spLocks/>
            </p:cNvSpPr>
            <p:nvPr/>
          </p:nvSpPr>
          <p:spPr bwMode="auto">
            <a:xfrm>
              <a:off x="6524625" y="2711450"/>
              <a:ext cx="57150" cy="19050"/>
            </a:xfrm>
            <a:custGeom>
              <a:avLst/>
              <a:gdLst>
                <a:gd name="T0" fmla="*/ 59 w 352"/>
                <a:gd name="T1" fmla="*/ 0 h 116"/>
                <a:gd name="T2" fmla="*/ 294 w 352"/>
                <a:gd name="T3" fmla="*/ 0 h 116"/>
                <a:gd name="T4" fmla="*/ 312 w 352"/>
                <a:gd name="T5" fmla="*/ 4 h 116"/>
                <a:gd name="T6" fmla="*/ 328 w 352"/>
                <a:gd name="T7" fmla="*/ 11 h 116"/>
                <a:gd name="T8" fmla="*/ 340 w 352"/>
                <a:gd name="T9" fmla="*/ 24 h 116"/>
                <a:gd name="T10" fmla="*/ 349 w 352"/>
                <a:gd name="T11" fmla="*/ 40 h 116"/>
                <a:gd name="T12" fmla="*/ 352 w 352"/>
                <a:gd name="T13" fmla="*/ 58 h 116"/>
                <a:gd name="T14" fmla="*/ 349 w 352"/>
                <a:gd name="T15" fmla="*/ 77 h 116"/>
                <a:gd name="T16" fmla="*/ 340 w 352"/>
                <a:gd name="T17" fmla="*/ 93 h 116"/>
                <a:gd name="T18" fmla="*/ 328 w 352"/>
                <a:gd name="T19" fmla="*/ 105 h 116"/>
                <a:gd name="T20" fmla="*/ 312 w 352"/>
                <a:gd name="T21" fmla="*/ 113 h 116"/>
                <a:gd name="T22" fmla="*/ 294 w 352"/>
                <a:gd name="T23" fmla="*/ 116 h 116"/>
                <a:gd name="T24" fmla="*/ 59 w 352"/>
                <a:gd name="T25" fmla="*/ 116 h 116"/>
                <a:gd name="T26" fmla="*/ 40 w 352"/>
                <a:gd name="T27" fmla="*/ 113 h 116"/>
                <a:gd name="T28" fmla="*/ 24 w 352"/>
                <a:gd name="T29" fmla="*/ 105 h 116"/>
                <a:gd name="T30" fmla="*/ 12 w 352"/>
                <a:gd name="T31" fmla="*/ 93 h 116"/>
                <a:gd name="T32" fmla="*/ 4 w 352"/>
                <a:gd name="T33" fmla="*/ 77 h 116"/>
                <a:gd name="T34" fmla="*/ 0 w 352"/>
                <a:gd name="T35" fmla="*/ 58 h 116"/>
                <a:gd name="T36" fmla="*/ 4 w 352"/>
                <a:gd name="T37" fmla="*/ 40 h 116"/>
                <a:gd name="T38" fmla="*/ 12 w 352"/>
                <a:gd name="T39" fmla="*/ 24 h 116"/>
                <a:gd name="T40" fmla="*/ 24 w 352"/>
                <a:gd name="T41" fmla="*/ 11 h 116"/>
                <a:gd name="T42" fmla="*/ 40 w 352"/>
                <a:gd name="T43" fmla="*/ 4 h 116"/>
                <a:gd name="T44" fmla="*/ 59 w 352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2" h="116">
                  <a:moveTo>
                    <a:pt x="59" y="0"/>
                  </a:moveTo>
                  <a:lnTo>
                    <a:pt x="294" y="0"/>
                  </a:lnTo>
                  <a:lnTo>
                    <a:pt x="312" y="4"/>
                  </a:lnTo>
                  <a:lnTo>
                    <a:pt x="328" y="11"/>
                  </a:lnTo>
                  <a:lnTo>
                    <a:pt x="340" y="24"/>
                  </a:lnTo>
                  <a:lnTo>
                    <a:pt x="349" y="40"/>
                  </a:lnTo>
                  <a:lnTo>
                    <a:pt x="352" y="58"/>
                  </a:lnTo>
                  <a:lnTo>
                    <a:pt x="349" y="77"/>
                  </a:lnTo>
                  <a:lnTo>
                    <a:pt x="340" y="93"/>
                  </a:lnTo>
                  <a:lnTo>
                    <a:pt x="328" y="105"/>
                  </a:lnTo>
                  <a:lnTo>
                    <a:pt x="312" y="113"/>
                  </a:lnTo>
                  <a:lnTo>
                    <a:pt x="294" y="116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2" y="93"/>
                  </a:lnTo>
                  <a:lnTo>
                    <a:pt x="4" y="77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121"/>
            <p:cNvSpPr>
              <a:spLocks/>
            </p:cNvSpPr>
            <p:nvPr/>
          </p:nvSpPr>
          <p:spPr bwMode="auto">
            <a:xfrm>
              <a:off x="6591300" y="2711450"/>
              <a:ext cx="26988" cy="19050"/>
            </a:xfrm>
            <a:custGeom>
              <a:avLst/>
              <a:gdLst>
                <a:gd name="T0" fmla="*/ 59 w 175"/>
                <a:gd name="T1" fmla="*/ 0 h 116"/>
                <a:gd name="T2" fmla="*/ 116 w 175"/>
                <a:gd name="T3" fmla="*/ 0 h 116"/>
                <a:gd name="T4" fmla="*/ 135 w 175"/>
                <a:gd name="T5" fmla="*/ 4 h 116"/>
                <a:gd name="T6" fmla="*/ 151 w 175"/>
                <a:gd name="T7" fmla="*/ 11 h 116"/>
                <a:gd name="T8" fmla="*/ 164 w 175"/>
                <a:gd name="T9" fmla="*/ 24 h 116"/>
                <a:gd name="T10" fmla="*/ 172 w 175"/>
                <a:gd name="T11" fmla="*/ 40 h 116"/>
                <a:gd name="T12" fmla="*/ 175 w 175"/>
                <a:gd name="T13" fmla="*/ 58 h 116"/>
                <a:gd name="T14" fmla="*/ 172 w 175"/>
                <a:gd name="T15" fmla="*/ 77 h 116"/>
                <a:gd name="T16" fmla="*/ 164 w 175"/>
                <a:gd name="T17" fmla="*/ 93 h 116"/>
                <a:gd name="T18" fmla="*/ 151 w 175"/>
                <a:gd name="T19" fmla="*/ 105 h 116"/>
                <a:gd name="T20" fmla="*/ 135 w 175"/>
                <a:gd name="T21" fmla="*/ 113 h 116"/>
                <a:gd name="T22" fmla="*/ 116 w 175"/>
                <a:gd name="T23" fmla="*/ 116 h 116"/>
                <a:gd name="T24" fmla="*/ 59 w 175"/>
                <a:gd name="T25" fmla="*/ 116 h 116"/>
                <a:gd name="T26" fmla="*/ 40 w 175"/>
                <a:gd name="T27" fmla="*/ 113 h 116"/>
                <a:gd name="T28" fmla="*/ 24 w 175"/>
                <a:gd name="T29" fmla="*/ 105 h 116"/>
                <a:gd name="T30" fmla="*/ 11 w 175"/>
                <a:gd name="T31" fmla="*/ 93 h 116"/>
                <a:gd name="T32" fmla="*/ 2 w 175"/>
                <a:gd name="T33" fmla="*/ 77 h 116"/>
                <a:gd name="T34" fmla="*/ 0 w 175"/>
                <a:gd name="T35" fmla="*/ 58 h 116"/>
                <a:gd name="T36" fmla="*/ 2 w 175"/>
                <a:gd name="T37" fmla="*/ 40 h 116"/>
                <a:gd name="T38" fmla="*/ 11 w 175"/>
                <a:gd name="T39" fmla="*/ 24 h 116"/>
                <a:gd name="T40" fmla="*/ 24 w 175"/>
                <a:gd name="T41" fmla="*/ 11 h 116"/>
                <a:gd name="T42" fmla="*/ 40 w 175"/>
                <a:gd name="T43" fmla="*/ 4 h 116"/>
                <a:gd name="T44" fmla="*/ 59 w 175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116">
                  <a:moveTo>
                    <a:pt x="59" y="0"/>
                  </a:moveTo>
                  <a:lnTo>
                    <a:pt x="116" y="0"/>
                  </a:lnTo>
                  <a:lnTo>
                    <a:pt x="135" y="4"/>
                  </a:lnTo>
                  <a:lnTo>
                    <a:pt x="151" y="11"/>
                  </a:lnTo>
                  <a:lnTo>
                    <a:pt x="164" y="24"/>
                  </a:lnTo>
                  <a:lnTo>
                    <a:pt x="172" y="40"/>
                  </a:lnTo>
                  <a:lnTo>
                    <a:pt x="175" y="58"/>
                  </a:lnTo>
                  <a:lnTo>
                    <a:pt x="172" y="77"/>
                  </a:lnTo>
                  <a:lnTo>
                    <a:pt x="164" y="93"/>
                  </a:lnTo>
                  <a:lnTo>
                    <a:pt x="151" y="105"/>
                  </a:lnTo>
                  <a:lnTo>
                    <a:pt x="135" y="113"/>
                  </a:lnTo>
                  <a:lnTo>
                    <a:pt x="116" y="116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2" y="77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122"/>
            <p:cNvSpPr>
              <a:spLocks/>
            </p:cNvSpPr>
            <p:nvPr/>
          </p:nvSpPr>
          <p:spPr bwMode="auto">
            <a:xfrm>
              <a:off x="6311900" y="2792413"/>
              <a:ext cx="20638" cy="26987"/>
            </a:xfrm>
            <a:custGeom>
              <a:avLst/>
              <a:gdLst>
                <a:gd name="T0" fmla="*/ 59 w 132"/>
                <a:gd name="T1" fmla="*/ 0 h 171"/>
                <a:gd name="T2" fmla="*/ 75 w 132"/>
                <a:gd name="T3" fmla="*/ 2 h 171"/>
                <a:gd name="T4" fmla="*/ 88 w 132"/>
                <a:gd name="T5" fmla="*/ 8 h 171"/>
                <a:gd name="T6" fmla="*/ 100 w 132"/>
                <a:gd name="T7" fmla="*/ 17 h 171"/>
                <a:gd name="T8" fmla="*/ 109 w 132"/>
                <a:gd name="T9" fmla="*/ 29 h 171"/>
                <a:gd name="T10" fmla="*/ 115 w 132"/>
                <a:gd name="T11" fmla="*/ 43 h 171"/>
                <a:gd name="T12" fmla="*/ 130 w 132"/>
                <a:gd name="T13" fmla="*/ 97 h 171"/>
                <a:gd name="T14" fmla="*/ 132 w 132"/>
                <a:gd name="T15" fmla="*/ 113 h 171"/>
                <a:gd name="T16" fmla="*/ 130 w 132"/>
                <a:gd name="T17" fmla="*/ 128 h 171"/>
                <a:gd name="T18" fmla="*/ 125 w 132"/>
                <a:gd name="T19" fmla="*/ 142 h 171"/>
                <a:gd name="T20" fmla="*/ 115 w 132"/>
                <a:gd name="T21" fmla="*/ 153 h 171"/>
                <a:gd name="T22" fmla="*/ 103 w 132"/>
                <a:gd name="T23" fmla="*/ 163 h 171"/>
                <a:gd name="T24" fmla="*/ 89 w 132"/>
                <a:gd name="T25" fmla="*/ 168 h 171"/>
                <a:gd name="T26" fmla="*/ 81 w 132"/>
                <a:gd name="T27" fmla="*/ 170 h 171"/>
                <a:gd name="T28" fmla="*/ 73 w 132"/>
                <a:gd name="T29" fmla="*/ 171 h 171"/>
                <a:gd name="T30" fmla="*/ 58 w 132"/>
                <a:gd name="T31" fmla="*/ 168 h 171"/>
                <a:gd name="T32" fmla="*/ 44 w 132"/>
                <a:gd name="T33" fmla="*/ 163 h 171"/>
                <a:gd name="T34" fmla="*/ 32 w 132"/>
                <a:gd name="T35" fmla="*/ 154 h 171"/>
                <a:gd name="T36" fmla="*/ 23 w 132"/>
                <a:gd name="T37" fmla="*/ 143 h 171"/>
                <a:gd name="T38" fmla="*/ 17 w 132"/>
                <a:gd name="T39" fmla="*/ 128 h 171"/>
                <a:gd name="T40" fmla="*/ 2 w 132"/>
                <a:gd name="T41" fmla="*/ 73 h 171"/>
                <a:gd name="T42" fmla="*/ 0 w 132"/>
                <a:gd name="T43" fmla="*/ 54 h 171"/>
                <a:gd name="T44" fmla="*/ 4 w 132"/>
                <a:gd name="T45" fmla="*/ 37 h 171"/>
                <a:gd name="T46" fmla="*/ 13 w 132"/>
                <a:gd name="T47" fmla="*/ 22 h 171"/>
                <a:gd name="T48" fmla="*/ 27 w 132"/>
                <a:gd name="T49" fmla="*/ 9 h 171"/>
                <a:gd name="T50" fmla="*/ 43 w 132"/>
                <a:gd name="T51" fmla="*/ 2 h 171"/>
                <a:gd name="T52" fmla="*/ 59 w 132"/>
                <a:gd name="T5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2" h="171">
                  <a:moveTo>
                    <a:pt x="59" y="0"/>
                  </a:moveTo>
                  <a:lnTo>
                    <a:pt x="75" y="2"/>
                  </a:lnTo>
                  <a:lnTo>
                    <a:pt x="88" y="8"/>
                  </a:lnTo>
                  <a:lnTo>
                    <a:pt x="100" y="17"/>
                  </a:lnTo>
                  <a:lnTo>
                    <a:pt x="109" y="29"/>
                  </a:lnTo>
                  <a:lnTo>
                    <a:pt x="115" y="43"/>
                  </a:lnTo>
                  <a:lnTo>
                    <a:pt x="130" y="97"/>
                  </a:lnTo>
                  <a:lnTo>
                    <a:pt x="132" y="113"/>
                  </a:lnTo>
                  <a:lnTo>
                    <a:pt x="130" y="128"/>
                  </a:lnTo>
                  <a:lnTo>
                    <a:pt x="125" y="142"/>
                  </a:lnTo>
                  <a:lnTo>
                    <a:pt x="115" y="153"/>
                  </a:lnTo>
                  <a:lnTo>
                    <a:pt x="103" y="163"/>
                  </a:lnTo>
                  <a:lnTo>
                    <a:pt x="89" y="168"/>
                  </a:lnTo>
                  <a:lnTo>
                    <a:pt x="81" y="170"/>
                  </a:lnTo>
                  <a:lnTo>
                    <a:pt x="73" y="171"/>
                  </a:lnTo>
                  <a:lnTo>
                    <a:pt x="58" y="168"/>
                  </a:lnTo>
                  <a:lnTo>
                    <a:pt x="44" y="163"/>
                  </a:lnTo>
                  <a:lnTo>
                    <a:pt x="32" y="154"/>
                  </a:lnTo>
                  <a:lnTo>
                    <a:pt x="23" y="143"/>
                  </a:lnTo>
                  <a:lnTo>
                    <a:pt x="17" y="128"/>
                  </a:lnTo>
                  <a:lnTo>
                    <a:pt x="2" y="73"/>
                  </a:lnTo>
                  <a:lnTo>
                    <a:pt x="0" y="54"/>
                  </a:lnTo>
                  <a:lnTo>
                    <a:pt x="4" y="37"/>
                  </a:lnTo>
                  <a:lnTo>
                    <a:pt x="13" y="22"/>
                  </a:lnTo>
                  <a:lnTo>
                    <a:pt x="27" y="9"/>
                  </a:lnTo>
                  <a:lnTo>
                    <a:pt x="43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123"/>
            <p:cNvSpPr>
              <a:spLocks/>
            </p:cNvSpPr>
            <p:nvPr/>
          </p:nvSpPr>
          <p:spPr bwMode="auto">
            <a:xfrm>
              <a:off x="6302375" y="2747963"/>
              <a:ext cx="19050" cy="26987"/>
            </a:xfrm>
            <a:custGeom>
              <a:avLst/>
              <a:gdLst>
                <a:gd name="T0" fmla="*/ 54 w 121"/>
                <a:gd name="T1" fmla="*/ 0 h 172"/>
                <a:gd name="T2" fmla="*/ 74 w 121"/>
                <a:gd name="T3" fmla="*/ 1 h 172"/>
                <a:gd name="T4" fmla="*/ 91 w 121"/>
                <a:gd name="T5" fmla="*/ 8 h 172"/>
                <a:gd name="T6" fmla="*/ 105 w 121"/>
                <a:gd name="T7" fmla="*/ 18 h 172"/>
                <a:gd name="T8" fmla="*/ 115 w 121"/>
                <a:gd name="T9" fmla="*/ 34 h 172"/>
                <a:gd name="T10" fmla="*/ 121 w 121"/>
                <a:gd name="T11" fmla="*/ 50 h 172"/>
                <a:gd name="T12" fmla="*/ 119 w 121"/>
                <a:gd name="T13" fmla="*/ 69 h 172"/>
                <a:gd name="T14" fmla="*/ 117 w 121"/>
                <a:gd name="T15" fmla="*/ 95 h 172"/>
                <a:gd name="T16" fmla="*/ 117 w 121"/>
                <a:gd name="T17" fmla="*/ 101 h 172"/>
                <a:gd name="T18" fmla="*/ 118 w 121"/>
                <a:gd name="T19" fmla="*/ 109 h 172"/>
                <a:gd name="T20" fmla="*/ 117 w 121"/>
                <a:gd name="T21" fmla="*/ 127 h 172"/>
                <a:gd name="T22" fmla="*/ 110 w 121"/>
                <a:gd name="T23" fmla="*/ 144 h 172"/>
                <a:gd name="T24" fmla="*/ 99 w 121"/>
                <a:gd name="T25" fmla="*/ 157 h 172"/>
                <a:gd name="T26" fmla="*/ 84 w 121"/>
                <a:gd name="T27" fmla="*/ 167 h 172"/>
                <a:gd name="T28" fmla="*/ 65 w 121"/>
                <a:gd name="T29" fmla="*/ 172 h 172"/>
                <a:gd name="T30" fmla="*/ 63 w 121"/>
                <a:gd name="T31" fmla="*/ 172 h 172"/>
                <a:gd name="T32" fmla="*/ 60 w 121"/>
                <a:gd name="T33" fmla="*/ 172 h 172"/>
                <a:gd name="T34" fmla="*/ 42 w 121"/>
                <a:gd name="T35" fmla="*/ 170 h 172"/>
                <a:gd name="T36" fmla="*/ 27 w 121"/>
                <a:gd name="T37" fmla="*/ 163 h 172"/>
                <a:gd name="T38" fmla="*/ 14 w 121"/>
                <a:gd name="T39" fmla="*/ 152 h 172"/>
                <a:gd name="T40" fmla="*/ 5 w 121"/>
                <a:gd name="T41" fmla="*/ 137 h 172"/>
                <a:gd name="T42" fmla="*/ 1 w 121"/>
                <a:gd name="T43" fmla="*/ 120 h 172"/>
                <a:gd name="T44" fmla="*/ 0 w 121"/>
                <a:gd name="T45" fmla="*/ 95 h 172"/>
                <a:gd name="T46" fmla="*/ 1 w 121"/>
                <a:gd name="T47" fmla="*/ 71 h 172"/>
                <a:gd name="T48" fmla="*/ 5 w 121"/>
                <a:gd name="T49" fmla="*/ 46 h 172"/>
                <a:gd name="T50" fmla="*/ 11 w 121"/>
                <a:gd name="T51" fmla="*/ 29 h 172"/>
                <a:gd name="T52" fmla="*/ 23 w 121"/>
                <a:gd name="T53" fmla="*/ 15 h 172"/>
                <a:gd name="T54" fmla="*/ 37 w 121"/>
                <a:gd name="T55" fmla="*/ 6 h 172"/>
                <a:gd name="T56" fmla="*/ 54 w 121"/>
                <a:gd name="T57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1" h="172">
                  <a:moveTo>
                    <a:pt x="54" y="0"/>
                  </a:moveTo>
                  <a:lnTo>
                    <a:pt x="74" y="1"/>
                  </a:lnTo>
                  <a:lnTo>
                    <a:pt x="91" y="8"/>
                  </a:lnTo>
                  <a:lnTo>
                    <a:pt x="105" y="18"/>
                  </a:lnTo>
                  <a:lnTo>
                    <a:pt x="115" y="34"/>
                  </a:lnTo>
                  <a:lnTo>
                    <a:pt x="121" y="50"/>
                  </a:lnTo>
                  <a:lnTo>
                    <a:pt x="119" y="69"/>
                  </a:lnTo>
                  <a:lnTo>
                    <a:pt x="117" y="95"/>
                  </a:lnTo>
                  <a:lnTo>
                    <a:pt x="117" y="101"/>
                  </a:lnTo>
                  <a:lnTo>
                    <a:pt x="118" y="109"/>
                  </a:lnTo>
                  <a:lnTo>
                    <a:pt x="117" y="127"/>
                  </a:lnTo>
                  <a:lnTo>
                    <a:pt x="110" y="144"/>
                  </a:lnTo>
                  <a:lnTo>
                    <a:pt x="99" y="157"/>
                  </a:lnTo>
                  <a:lnTo>
                    <a:pt x="84" y="167"/>
                  </a:lnTo>
                  <a:lnTo>
                    <a:pt x="65" y="172"/>
                  </a:lnTo>
                  <a:lnTo>
                    <a:pt x="63" y="172"/>
                  </a:lnTo>
                  <a:lnTo>
                    <a:pt x="60" y="172"/>
                  </a:lnTo>
                  <a:lnTo>
                    <a:pt x="42" y="170"/>
                  </a:lnTo>
                  <a:lnTo>
                    <a:pt x="27" y="163"/>
                  </a:lnTo>
                  <a:lnTo>
                    <a:pt x="14" y="152"/>
                  </a:lnTo>
                  <a:lnTo>
                    <a:pt x="5" y="137"/>
                  </a:lnTo>
                  <a:lnTo>
                    <a:pt x="1" y="120"/>
                  </a:lnTo>
                  <a:lnTo>
                    <a:pt x="0" y="95"/>
                  </a:lnTo>
                  <a:lnTo>
                    <a:pt x="1" y="71"/>
                  </a:lnTo>
                  <a:lnTo>
                    <a:pt x="5" y="46"/>
                  </a:lnTo>
                  <a:lnTo>
                    <a:pt x="11" y="29"/>
                  </a:lnTo>
                  <a:lnTo>
                    <a:pt x="23" y="15"/>
                  </a:lnTo>
                  <a:lnTo>
                    <a:pt x="37" y="6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124"/>
            <p:cNvSpPr>
              <a:spLocks/>
            </p:cNvSpPr>
            <p:nvPr/>
          </p:nvSpPr>
          <p:spPr bwMode="auto">
            <a:xfrm>
              <a:off x="6335713" y="2878138"/>
              <a:ext cx="20638" cy="26987"/>
            </a:xfrm>
            <a:custGeom>
              <a:avLst/>
              <a:gdLst>
                <a:gd name="T0" fmla="*/ 62 w 132"/>
                <a:gd name="T1" fmla="*/ 0 h 171"/>
                <a:gd name="T2" fmla="*/ 80 w 132"/>
                <a:gd name="T3" fmla="*/ 4 h 171"/>
                <a:gd name="T4" fmla="*/ 95 w 132"/>
                <a:gd name="T5" fmla="*/ 13 h 171"/>
                <a:gd name="T6" fmla="*/ 108 w 132"/>
                <a:gd name="T7" fmla="*/ 26 h 171"/>
                <a:gd name="T8" fmla="*/ 116 w 132"/>
                <a:gd name="T9" fmla="*/ 43 h 171"/>
                <a:gd name="T10" fmla="*/ 130 w 132"/>
                <a:gd name="T11" fmla="*/ 98 h 171"/>
                <a:gd name="T12" fmla="*/ 132 w 132"/>
                <a:gd name="T13" fmla="*/ 113 h 171"/>
                <a:gd name="T14" fmla="*/ 130 w 132"/>
                <a:gd name="T15" fmla="*/ 128 h 171"/>
                <a:gd name="T16" fmla="*/ 124 w 132"/>
                <a:gd name="T17" fmla="*/ 142 h 171"/>
                <a:gd name="T18" fmla="*/ 116 w 132"/>
                <a:gd name="T19" fmla="*/ 154 h 171"/>
                <a:gd name="T20" fmla="*/ 103 w 132"/>
                <a:gd name="T21" fmla="*/ 164 h 171"/>
                <a:gd name="T22" fmla="*/ 88 w 132"/>
                <a:gd name="T23" fmla="*/ 169 h 171"/>
                <a:gd name="T24" fmla="*/ 81 w 132"/>
                <a:gd name="T25" fmla="*/ 171 h 171"/>
                <a:gd name="T26" fmla="*/ 73 w 132"/>
                <a:gd name="T27" fmla="*/ 171 h 171"/>
                <a:gd name="T28" fmla="*/ 58 w 132"/>
                <a:gd name="T29" fmla="*/ 169 h 171"/>
                <a:gd name="T30" fmla="*/ 44 w 132"/>
                <a:gd name="T31" fmla="*/ 164 h 171"/>
                <a:gd name="T32" fmla="*/ 32 w 132"/>
                <a:gd name="T33" fmla="*/ 154 h 171"/>
                <a:gd name="T34" fmla="*/ 23 w 132"/>
                <a:gd name="T35" fmla="*/ 142 h 171"/>
                <a:gd name="T36" fmla="*/ 17 w 132"/>
                <a:gd name="T37" fmla="*/ 128 h 171"/>
                <a:gd name="T38" fmla="*/ 3 w 132"/>
                <a:gd name="T39" fmla="*/ 73 h 171"/>
                <a:gd name="T40" fmla="*/ 0 w 132"/>
                <a:gd name="T41" fmla="*/ 58 h 171"/>
                <a:gd name="T42" fmla="*/ 3 w 132"/>
                <a:gd name="T43" fmla="*/ 43 h 171"/>
                <a:gd name="T44" fmla="*/ 8 w 132"/>
                <a:gd name="T45" fmla="*/ 29 h 171"/>
                <a:gd name="T46" fmla="*/ 17 w 132"/>
                <a:gd name="T47" fmla="*/ 17 h 171"/>
                <a:gd name="T48" fmla="*/ 29 w 132"/>
                <a:gd name="T49" fmla="*/ 9 h 171"/>
                <a:gd name="T50" fmla="*/ 44 w 132"/>
                <a:gd name="T51" fmla="*/ 2 h 171"/>
                <a:gd name="T52" fmla="*/ 62 w 132"/>
                <a:gd name="T5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2" h="171">
                  <a:moveTo>
                    <a:pt x="62" y="0"/>
                  </a:moveTo>
                  <a:lnTo>
                    <a:pt x="80" y="4"/>
                  </a:lnTo>
                  <a:lnTo>
                    <a:pt x="95" y="13"/>
                  </a:lnTo>
                  <a:lnTo>
                    <a:pt x="108" y="26"/>
                  </a:lnTo>
                  <a:lnTo>
                    <a:pt x="116" y="43"/>
                  </a:lnTo>
                  <a:lnTo>
                    <a:pt x="130" y="98"/>
                  </a:lnTo>
                  <a:lnTo>
                    <a:pt x="132" y="113"/>
                  </a:lnTo>
                  <a:lnTo>
                    <a:pt x="130" y="128"/>
                  </a:lnTo>
                  <a:lnTo>
                    <a:pt x="124" y="142"/>
                  </a:lnTo>
                  <a:lnTo>
                    <a:pt x="116" y="154"/>
                  </a:lnTo>
                  <a:lnTo>
                    <a:pt x="103" y="164"/>
                  </a:lnTo>
                  <a:lnTo>
                    <a:pt x="88" y="169"/>
                  </a:lnTo>
                  <a:lnTo>
                    <a:pt x="81" y="171"/>
                  </a:lnTo>
                  <a:lnTo>
                    <a:pt x="73" y="171"/>
                  </a:lnTo>
                  <a:lnTo>
                    <a:pt x="58" y="169"/>
                  </a:lnTo>
                  <a:lnTo>
                    <a:pt x="44" y="164"/>
                  </a:lnTo>
                  <a:lnTo>
                    <a:pt x="32" y="154"/>
                  </a:lnTo>
                  <a:lnTo>
                    <a:pt x="23" y="142"/>
                  </a:lnTo>
                  <a:lnTo>
                    <a:pt x="17" y="128"/>
                  </a:lnTo>
                  <a:lnTo>
                    <a:pt x="3" y="73"/>
                  </a:lnTo>
                  <a:lnTo>
                    <a:pt x="0" y="58"/>
                  </a:lnTo>
                  <a:lnTo>
                    <a:pt x="3" y="43"/>
                  </a:lnTo>
                  <a:lnTo>
                    <a:pt x="8" y="29"/>
                  </a:lnTo>
                  <a:lnTo>
                    <a:pt x="17" y="17"/>
                  </a:lnTo>
                  <a:lnTo>
                    <a:pt x="29" y="9"/>
                  </a:lnTo>
                  <a:lnTo>
                    <a:pt x="44" y="2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125"/>
            <p:cNvSpPr>
              <a:spLocks/>
            </p:cNvSpPr>
            <p:nvPr/>
          </p:nvSpPr>
          <p:spPr bwMode="auto">
            <a:xfrm>
              <a:off x="6381750" y="3052763"/>
              <a:ext cx="20638" cy="26987"/>
            </a:xfrm>
            <a:custGeom>
              <a:avLst/>
              <a:gdLst>
                <a:gd name="T0" fmla="*/ 60 w 133"/>
                <a:gd name="T1" fmla="*/ 0 h 171"/>
                <a:gd name="T2" fmla="*/ 75 w 133"/>
                <a:gd name="T3" fmla="*/ 2 h 171"/>
                <a:gd name="T4" fmla="*/ 88 w 133"/>
                <a:gd name="T5" fmla="*/ 8 h 171"/>
                <a:gd name="T6" fmla="*/ 100 w 133"/>
                <a:gd name="T7" fmla="*/ 17 h 171"/>
                <a:gd name="T8" fmla="*/ 110 w 133"/>
                <a:gd name="T9" fmla="*/ 29 h 171"/>
                <a:gd name="T10" fmla="*/ 115 w 133"/>
                <a:gd name="T11" fmla="*/ 43 h 171"/>
                <a:gd name="T12" fmla="*/ 130 w 133"/>
                <a:gd name="T13" fmla="*/ 98 h 171"/>
                <a:gd name="T14" fmla="*/ 133 w 133"/>
                <a:gd name="T15" fmla="*/ 113 h 171"/>
                <a:gd name="T16" fmla="*/ 130 w 133"/>
                <a:gd name="T17" fmla="*/ 128 h 171"/>
                <a:gd name="T18" fmla="*/ 125 w 133"/>
                <a:gd name="T19" fmla="*/ 142 h 171"/>
                <a:gd name="T20" fmla="*/ 115 w 133"/>
                <a:gd name="T21" fmla="*/ 154 h 171"/>
                <a:gd name="T22" fmla="*/ 103 w 133"/>
                <a:gd name="T23" fmla="*/ 163 h 171"/>
                <a:gd name="T24" fmla="*/ 89 w 133"/>
                <a:gd name="T25" fmla="*/ 169 h 171"/>
                <a:gd name="T26" fmla="*/ 82 w 133"/>
                <a:gd name="T27" fmla="*/ 170 h 171"/>
                <a:gd name="T28" fmla="*/ 74 w 133"/>
                <a:gd name="T29" fmla="*/ 171 h 171"/>
                <a:gd name="T30" fmla="*/ 59 w 133"/>
                <a:gd name="T31" fmla="*/ 169 h 171"/>
                <a:gd name="T32" fmla="*/ 45 w 133"/>
                <a:gd name="T33" fmla="*/ 164 h 171"/>
                <a:gd name="T34" fmla="*/ 33 w 133"/>
                <a:gd name="T35" fmla="*/ 154 h 171"/>
                <a:gd name="T36" fmla="*/ 24 w 133"/>
                <a:gd name="T37" fmla="*/ 142 h 171"/>
                <a:gd name="T38" fmla="*/ 17 w 133"/>
                <a:gd name="T39" fmla="*/ 128 h 171"/>
                <a:gd name="T40" fmla="*/ 2 w 133"/>
                <a:gd name="T41" fmla="*/ 73 h 171"/>
                <a:gd name="T42" fmla="*/ 0 w 133"/>
                <a:gd name="T43" fmla="*/ 58 h 171"/>
                <a:gd name="T44" fmla="*/ 2 w 133"/>
                <a:gd name="T45" fmla="*/ 43 h 171"/>
                <a:gd name="T46" fmla="*/ 9 w 133"/>
                <a:gd name="T47" fmla="*/ 29 h 171"/>
                <a:gd name="T48" fmla="*/ 17 w 133"/>
                <a:gd name="T49" fmla="*/ 17 h 171"/>
                <a:gd name="T50" fmla="*/ 29 w 133"/>
                <a:gd name="T51" fmla="*/ 9 h 171"/>
                <a:gd name="T52" fmla="*/ 45 w 133"/>
                <a:gd name="T53" fmla="*/ 2 h 171"/>
                <a:gd name="T54" fmla="*/ 60 w 133"/>
                <a:gd name="T55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3" h="171">
                  <a:moveTo>
                    <a:pt x="60" y="0"/>
                  </a:moveTo>
                  <a:lnTo>
                    <a:pt x="75" y="2"/>
                  </a:lnTo>
                  <a:lnTo>
                    <a:pt x="88" y="8"/>
                  </a:lnTo>
                  <a:lnTo>
                    <a:pt x="100" y="17"/>
                  </a:lnTo>
                  <a:lnTo>
                    <a:pt x="110" y="29"/>
                  </a:lnTo>
                  <a:lnTo>
                    <a:pt x="115" y="43"/>
                  </a:lnTo>
                  <a:lnTo>
                    <a:pt x="130" y="98"/>
                  </a:lnTo>
                  <a:lnTo>
                    <a:pt x="133" y="113"/>
                  </a:lnTo>
                  <a:lnTo>
                    <a:pt x="130" y="128"/>
                  </a:lnTo>
                  <a:lnTo>
                    <a:pt x="125" y="142"/>
                  </a:lnTo>
                  <a:lnTo>
                    <a:pt x="115" y="154"/>
                  </a:lnTo>
                  <a:lnTo>
                    <a:pt x="103" y="163"/>
                  </a:lnTo>
                  <a:lnTo>
                    <a:pt x="89" y="169"/>
                  </a:lnTo>
                  <a:lnTo>
                    <a:pt x="82" y="170"/>
                  </a:lnTo>
                  <a:lnTo>
                    <a:pt x="74" y="171"/>
                  </a:lnTo>
                  <a:lnTo>
                    <a:pt x="59" y="169"/>
                  </a:lnTo>
                  <a:lnTo>
                    <a:pt x="45" y="164"/>
                  </a:lnTo>
                  <a:lnTo>
                    <a:pt x="33" y="154"/>
                  </a:lnTo>
                  <a:lnTo>
                    <a:pt x="24" y="142"/>
                  </a:lnTo>
                  <a:lnTo>
                    <a:pt x="17" y="128"/>
                  </a:lnTo>
                  <a:lnTo>
                    <a:pt x="2" y="73"/>
                  </a:lnTo>
                  <a:lnTo>
                    <a:pt x="0" y="58"/>
                  </a:lnTo>
                  <a:lnTo>
                    <a:pt x="2" y="43"/>
                  </a:lnTo>
                  <a:lnTo>
                    <a:pt x="9" y="29"/>
                  </a:lnTo>
                  <a:lnTo>
                    <a:pt x="17" y="17"/>
                  </a:lnTo>
                  <a:lnTo>
                    <a:pt x="29" y="9"/>
                  </a:lnTo>
                  <a:lnTo>
                    <a:pt x="45" y="2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126"/>
            <p:cNvSpPr>
              <a:spLocks/>
            </p:cNvSpPr>
            <p:nvPr/>
          </p:nvSpPr>
          <p:spPr bwMode="auto">
            <a:xfrm>
              <a:off x="6323013" y="2835275"/>
              <a:ext cx="20638" cy="26987"/>
            </a:xfrm>
            <a:custGeom>
              <a:avLst/>
              <a:gdLst>
                <a:gd name="T0" fmla="*/ 61 w 131"/>
                <a:gd name="T1" fmla="*/ 0 h 170"/>
                <a:gd name="T2" fmla="*/ 79 w 131"/>
                <a:gd name="T3" fmla="*/ 3 h 170"/>
                <a:gd name="T4" fmla="*/ 94 w 131"/>
                <a:gd name="T5" fmla="*/ 13 h 170"/>
                <a:gd name="T6" fmla="*/ 106 w 131"/>
                <a:gd name="T7" fmla="*/ 26 h 170"/>
                <a:gd name="T8" fmla="*/ 114 w 131"/>
                <a:gd name="T9" fmla="*/ 43 h 170"/>
                <a:gd name="T10" fmla="*/ 129 w 131"/>
                <a:gd name="T11" fmla="*/ 98 h 170"/>
                <a:gd name="T12" fmla="*/ 131 w 131"/>
                <a:gd name="T13" fmla="*/ 113 h 170"/>
                <a:gd name="T14" fmla="*/ 129 w 131"/>
                <a:gd name="T15" fmla="*/ 128 h 170"/>
                <a:gd name="T16" fmla="*/ 123 w 131"/>
                <a:gd name="T17" fmla="*/ 141 h 170"/>
                <a:gd name="T18" fmla="*/ 114 w 131"/>
                <a:gd name="T19" fmla="*/ 153 h 170"/>
                <a:gd name="T20" fmla="*/ 102 w 131"/>
                <a:gd name="T21" fmla="*/ 162 h 170"/>
                <a:gd name="T22" fmla="*/ 88 w 131"/>
                <a:gd name="T23" fmla="*/ 168 h 170"/>
                <a:gd name="T24" fmla="*/ 80 w 131"/>
                <a:gd name="T25" fmla="*/ 170 h 170"/>
                <a:gd name="T26" fmla="*/ 72 w 131"/>
                <a:gd name="T27" fmla="*/ 170 h 170"/>
                <a:gd name="T28" fmla="*/ 57 w 131"/>
                <a:gd name="T29" fmla="*/ 168 h 170"/>
                <a:gd name="T30" fmla="*/ 43 w 131"/>
                <a:gd name="T31" fmla="*/ 162 h 170"/>
                <a:gd name="T32" fmla="*/ 31 w 131"/>
                <a:gd name="T33" fmla="*/ 154 h 170"/>
                <a:gd name="T34" fmla="*/ 22 w 131"/>
                <a:gd name="T35" fmla="*/ 142 h 170"/>
                <a:gd name="T36" fmla="*/ 16 w 131"/>
                <a:gd name="T37" fmla="*/ 128 h 170"/>
                <a:gd name="T38" fmla="*/ 1 w 131"/>
                <a:gd name="T39" fmla="*/ 73 h 170"/>
                <a:gd name="T40" fmla="*/ 0 w 131"/>
                <a:gd name="T41" fmla="*/ 57 h 170"/>
                <a:gd name="T42" fmla="*/ 1 w 131"/>
                <a:gd name="T43" fmla="*/ 42 h 170"/>
                <a:gd name="T44" fmla="*/ 7 w 131"/>
                <a:gd name="T45" fmla="*/ 29 h 170"/>
                <a:gd name="T46" fmla="*/ 16 w 131"/>
                <a:gd name="T47" fmla="*/ 17 h 170"/>
                <a:gd name="T48" fmla="*/ 28 w 131"/>
                <a:gd name="T49" fmla="*/ 7 h 170"/>
                <a:gd name="T50" fmla="*/ 43 w 131"/>
                <a:gd name="T51" fmla="*/ 2 h 170"/>
                <a:gd name="T52" fmla="*/ 61 w 131"/>
                <a:gd name="T5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1" h="170">
                  <a:moveTo>
                    <a:pt x="61" y="0"/>
                  </a:moveTo>
                  <a:lnTo>
                    <a:pt x="79" y="3"/>
                  </a:lnTo>
                  <a:lnTo>
                    <a:pt x="94" y="13"/>
                  </a:lnTo>
                  <a:lnTo>
                    <a:pt x="106" y="26"/>
                  </a:lnTo>
                  <a:lnTo>
                    <a:pt x="114" y="43"/>
                  </a:lnTo>
                  <a:lnTo>
                    <a:pt x="129" y="98"/>
                  </a:lnTo>
                  <a:lnTo>
                    <a:pt x="131" y="113"/>
                  </a:lnTo>
                  <a:lnTo>
                    <a:pt x="129" y="128"/>
                  </a:lnTo>
                  <a:lnTo>
                    <a:pt x="123" y="141"/>
                  </a:lnTo>
                  <a:lnTo>
                    <a:pt x="114" y="153"/>
                  </a:lnTo>
                  <a:lnTo>
                    <a:pt x="102" y="162"/>
                  </a:lnTo>
                  <a:lnTo>
                    <a:pt x="88" y="168"/>
                  </a:lnTo>
                  <a:lnTo>
                    <a:pt x="80" y="170"/>
                  </a:lnTo>
                  <a:lnTo>
                    <a:pt x="72" y="170"/>
                  </a:lnTo>
                  <a:lnTo>
                    <a:pt x="57" y="168"/>
                  </a:lnTo>
                  <a:lnTo>
                    <a:pt x="43" y="162"/>
                  </a:lnTo>
                  <a:lnTo>
                    <a:pt x="31" y="154"/>
                  </a:lnTo>
                  <a:lnTo>
                    <a:pt x="22" y="142"/>
                  </a:lnTo>
                  <a:lnTo>
                    <a:pt x="16" y="128"/>
                  </a:lnTo>
                  <a:lnTo>
                    <a:pt x="1" y="73"/>
                  </a:lnTo>
                  <a:lnTo>
                    <a:pt x="0" y="57"/>
                  </a:lnTo>
                  <a:lnTo>
                    <a:pt x="1" y="42"/>
                  </a:lnTo>
                  <a:lnTo>
                    <a:pt x="7" y="29"/>
                  </a:lnTo>
                  <a:lnTo>
                    <a:pt x="16" y="17"/>
                  </a:lnTo>
                  <a:lnTo>
                    <a:pt x="28" y="7"/>
                  </a:lnTo>
                  <a:lnTo>
                    <a:pt x="43" y="2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127"/>
            <p:cNvSpPr>
              <a:spLocks/>
            </p:cNvSpPr>
            <p:nvPr/>
          </p:nvSpPr>
          <p:spPr bwMode="auto">
            <a:xfrm>
              <a:off x="6326188" y="2720975"/>
              <a:ext cx="26988" cy="20637"/>
            </a:xfrm>
            <a:custGeom>
              <a:avLst/>
              <a:gdLst>
                <a:gd name="T0" fmla="*/ 118 w 172"/>
                <a:gd name="T1" fmla="*/ 0 h 130"/>
                <a:gd name="T2" fmla="*/ 135 w 172"/>
                <a:gd name="T3" fmla="*/ 5 h 130"/>
                <a:gd name="T4" fmla="*/ 150 w 172"/>
                <a:gd name="T5" fmla="*/ 13 h 130"/>
                <a:gd name="T6" fmla="*/ 162 w 172"/>
                <a:gd name="T7" fmla="*/ 26 h 130"/>
                <a:gd name="T8" fmla="*/ 170 w 172"/>
                <a:gd name="T9" fmla="*/ 43 h 130"/>
                <a:gd name="T10" fmla="*/ 172 w 172"/>
                <a:gd name="T11" fmla="*/ 62 h 130"/>
                <a:gd name="T12" fmla="*/ 169 w 172"/>
                <a:gd name="T13" fmla="*/ 80 h 130"/>
                <a:gd name="T14" fmla="*/ 159 w 172"/>
                <a:gd name="T15" fmla="*/ 95 h 130"/>
                <a:gd name="T16" fmla="*/ 146 w 172"/>
                <a:gd name="T17" fmla="*/ 107 h 130"/>
                <a:gd name="T18" fmla="*/ 129 w 172"/>
                <a:gd name="T19" fmla="*/ 114 h 130"/>
                <a:gd name="T20" fmla="*/ 73 w 172"/>
                <a:gd name="T21" fmla="*/ 129 h 130"/>
                <a:gd name="T22" fmla="*/ 65 w 172"/>
                <a:gd name="T23" fmla="*/ 130 h 130"/>
                <a:gd name="T24" fmla="*/ 58 w 172"/>
                <a:gd name="T25" fmla="*/ 130 h 130"/>
                <a:gd name="T26" fmla="*/ 43 w 172"/>
                <a:gd name="T27" fmla="*/ 129 h 130"/>
                <a:gd name="T28" fmla="*/ 30 w 172"/>
                <a:gd name="T29" fmla="*/ 123 h 130"/>
                <a:gd name="T30" fmla="*/ 18 w 172"/>
                <a:gd name="T31" fmla="*/ 114 h 130"/>
                <a:gd name="T32" fmla="*/ 8 w 172"/>
                <a:gd name="T33" fmla="*/ 102 h 130"/>
                <a:gd name="T34" fmla="*/ 1 w 172"/>
                <a:gd name="T35" fmla="*/ 88 h 130"/>
                <a:gd name="T36" fmla="*/ 0 w 172"/>
                <a:gd name="T37" fmla="*/ 72 h 130"/>
                <a:gd name="T38" fmla="*/ 1 w 172"/>
                <a:gd name="T39" fmla="*/ 57 h 130"/>
                <a:gd name="T40" fmla="*/ 8 w 172"/>
                <a:gd name="T41" fmla="*/ 44 h 130"/>
                <a:gd name="T42" fmla="*/ 17 w 172"/>
                <a:gd name="T43" fmla="*/ 32 h 130"/>
                <a:gd name="T44" fmla="*/ 29 w 172"/>
                <a:gd name="T45" fmla="*/ 23 h 130"/>
                <a:gd name="T46" fmla="*/ 43 w 172"/>
                <a:gd name="T47" fmla="*/ 17 h 130"/>
                <a:gd name="T48" fmla="*/ 98 w 172"/>
                <a:gd name="T49" fmla="*/ 2 h 130"/>
                <a:gd name="T50" fmla="*/ 118 w 172"/>
                <a:gd name="T51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2" h="130">
                  <a:moveTo>
                    <a:pt x="118" y="0"/>
                  </a:moveTo>
                  <a:lnTo>
                    <a:pt x="135" y="5"/>
                  </a:lnTo>
                  <a:lnTo>
                    <a:pt x="150" y="13"/>
                  </a:lnTo>
                  <a:lnTo>
                    <a:pt x="162" y="26"/>
                  </a:lnTo>
                  <a:lnTo>
                    <a:pt x="170" y="43"/>
                  </a:lnTo>
                  <a:lnTo>
                    <a:pt x="172" y="62"/>
                  </a:lnTo>
                  <a:lnTo>
                    <a:pt x="169" y="80"/>
                  </a:lnTo>
                  <a:lnTo>
                    <a:pt x="159" y="95"/>
                  </a:lnTo>
                  <a:lnTo>
                    <a:pt x="146" y="107"/>
                  </a:lnTo>
                  <a:lnTo>
                    <a:pt x="129" y="114"/>
                  </a:lnTo>
                  <a:lnTo>
                    <a:pt x="73" y="129"/>
                  </a:lnTo>
                  <a:lnTo>
                    <a:pt x="65" y="130"/>
                  </a:lnTo>
                  <a:lnTo>
                    <a:pt x="58" y="130"/>
                  </a:lnTo>
                  <a:lnTo>
                    <a:pt x="43" y="129"/>
                  </a:lnTo>
                  <a:lnTo>
                    <a:pt x="30" y="123"/>
                  </a:lnTo>
                  <a:lnTo>
                    <a:pt x="18" y="114"/>
                  </a:lnTo>
                  <a:lnTo>
                    <a:pt x="8" y="102"/>
                  </a:lnTo>
                  <a:lnTo>
                    <a:pt x="1" y="88"/>
                  </a:lnTo>
                  <a:lnTo>
                    <a:pt x="0" y="72"/>
                  </a:lnTo>
                  <a:lnTo>
                    <a:pt x="1" y="57"/>
                  </a:lnTo>
                  <a:lnTo>
                    <a:pt x="8" y="44"/>
                  </a:lnTo>
                  <a:lnTo>
                    <a:pt x="17" y="32"/>
                  </a:lnTo>
                  <a:lnTo>
                    <a:pt x="29" y="23"/>
                  </a:lnTo>
                  <a:lnTo>
                    <a:pt x="43" y="17"/>
                  </a:lnTo>
                  <a:lnTo>
                    <a:pt x="98" y="2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128"/>
            <p:cNvSpPr>
              <a:spLocks/>
            </p:cNvSpPr>
            <p:nvPr/>
          </p:nvSpPr>
          <p:spPr bwMode="auto">
            <a:xfrm>
              <a:off x="6370638" y="2709863"/>
              <a:ext cx="26988" cy="20637"/>
            </a:xfrm>
            <a:custGeom>
              <a:avLst/>
              <a:gdLst>
                <a:gd name="T0" fmla="*/ 118 w 173"/>
                <a:gd name="T1" fmla="*/ 0 h 130"/>
                <a:gd name="T2" fmla="*/ 135 w 173"/>
                <a:gd name="T3" fmla="*/ 3 h 130"/>
                <a:gd name="T4" fmla="*/ 151 w 173"/>
                <a:gd name="T5" fmla="*/ 13 h 130"/>
                <a:gd name="T6" fmla="*/ 163 w 173"/>
                <a:gd name="T7" fmla="*/ 26 h 130"/>
                <a:gd name="T8" fmla="*/ 171 w 173"/>
                <a:gd name="T9" fmla="*/ 43 h 130"/>
                <a:gd name="T10" fmla="*/ 173 w 173"/>
                <a:gd name="T11" fmla="*/ 58 h 130"/>
                <a:gd name="T12" fmla="*/ 171 w 173"/>
                <a:gd name="T13" fmla="*/ 73 h 130"/>
                <a:gd name="T14" fmla="*/ 164 w 173"/>
                <a:gd name="T15" fmla="*/ 87 h 130"/>
                <a:gd name="T16" fmla="*/ 156 w 173"/>
                <a:gd name="T17" fmla="*/ 99 h 130"/>
                <a:gd name="T18" fmla="*/ 144 w 173"/>
                <a:gd name="T19" fmla="*/ 108 h 130"/>
                <a:gd name="T20" fmla="*/ 130 w 173"/>
                <a:gd name="T21" fmla="*/ 114 h 130"/>
                <a:gd name="T22" fmla="*/ 74 w 173"/>
                <a:gd name="T23" fmla="*/ 128 h 130"/>
                <a:gd name="T24" fmla="*/ 67 w 173"/>
                <a:gd name="T25" fmla="*/ 130 h 130"/>
                <a:gd name="T26" fmla="*/ 59 w 173"/>
                <a:gd name="T27" fmla="*/ 130 h 130"/>
                <a:gd name="T28" fmla="*/ 44 w 173"/>
                <a:gd name="T29" fmla="*/ 129 h 130"/>
                <a:gd name="T30" fmla="*/ 30 w 173"/>
                <a:gd name="T31" fmla="*/ 123 h 130"/>
                <a:gd name="T32" fmla="*/ 18 w 173"/>
                <a:gd name="T33" fmla="*/ 114 h 130"/>
                <a:gd name="T34" fmla="*/ 8 w 173"/>
                <a:gd name="T35" fmla="*/ 102 h 130"/>
                <a:gd name="T36" fmla="*/ 2 w 173"/>
                <a:gd name="T37" fmla="*/ 87 h 130"/>
                <a:gd name="T38" fmla="*/ 0 w 173"/>
                <a:gd name="T39" fmla="*/ 69 h 130"/>
                <a:gd name="T40" fmla="*/ 5 w 173"/>
                <a:gd name="T41" fmla="*/ 52 h 130"/>
                <a:gd name="T42" fmla="*/ 13 w 173"/>
                <a:gd name="T43" fmla="*/ 37 h 130"/>
                <a:gd name="T44" fmla="*/ 26 w 173"/>
                <a:gd name="T45" fmla="*/ 24 h 130"/>
                <a:gd name="T46" fmla="*/ 44 w 173"/>
                <a:gd name="T47" fmla="*/ 16 h 130"/>
                <a:gd name="T48" fmla="*/ 99 w 173"/>
                <a:gd name="T49" fmla="*/ 2 h 130"/>
                <a:gd name="T50" fmla="*/ 118 w 173"/>
                <a:gd name="T51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3" h="130">
                  <a:moveTo>
                    <a:pt x="118" y="0"/>
                  </a:moveTo>
                  <a:lnTo>
                    <a:pt x="135" y="3"/>
                  </a:lnTo>
                  <a:lnTo>
                    <a:pt x="151" y="13"/>
                  </a:lnTo>
                  <a:lnTo>
                    <a:pt x="163" y="26"/>
                  </a:lnTo>
                  <a:lnTo>
                    <a:pt x="171" y="43"/>
                  </a:lnTo>
                  <a:lnTo>
                    <a:pt x="173" y="58"/>
                  </a:lnTo>
                  <a:lnTo>
                    <a:pt x="171" y="73"/>
                  </a:lnTo>
                  <a:lnTo>
                    <a:pt x="164" y="87"/>
                  </a:lnTo>
                  <a:lnTo>
                    <a:pt x="156" y="99"/>
                  </a:lnTo>
                  <a:lnTo>
                    <a:pt x="144" y="108"/>
                  </a:lnTo>
                  <a:lnTo>
                    <a:pt x="130" y="114"/>
                  </a:lnTo>
                  <a:lnTo>
                    <a:pt x="74" y="128"/>
                  </a:lnTo>
                  <a:lnTo>
                    <a:pt x="67" y="130"/>
                  </a:lnTo>
                  <a:lnTo>
                    <a:pt x="59" y="130"/>
                  </a:lnTo>
                  <a:lnTo>
                    <a:pt x="44" y="129"/>
                  </a:lnTo>
                  <a:lnTo>
                    <a:pt x="30" y="123"/>
                  </a:lnTo>
                  <a:lnTo>
                    <a:pt x="18" y="114"/>
                  </a:lnTo>
                  <a:lnTo>
                    <a:pt x="8" y="102"/>
                  </a:lnTo>
                  <a:lnTo>
                    <a:pt x="2" y="87"/>
                  </a:lnTo>
                  <a:lnTo>
                    <a:pt x="0" y="69"/>
                  </a:lnTo>
                  <a:lnTo>
                    <a:pt x="5" y="52"/>
                  </a:lnTo>
                  <a:lnTo>
                    <a:pt x="13" y="37"/>
                  </a:lnTo>
                  <a:lnTo>
                    <a:pt x="26" y="24"/>
                  </a:lnTo>
                  <a:lnTo>
                    <a:pt x="44" y="16"/>
                  </a:lnTo>
                  <a:lnTo>
                    <a:pt x="99" y="2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129"/>
            <p:cNvSpPr>
              <a:spLocks/>
            </p:cNvSpPr>
            <p:nvPr/>
          </p:nvSpPr>
          <p:spPr bwMode="auto">
            <a:xfrm>
              <a:off x="6370638" y="3009900"/>
              <a:ext cx="20638" cy="25400"/>
            </a:xfrm>
            <a:custGeom>
              <a:avLst/>
              <a:gdLst>
                <a:gd name="T0" fmla="*/ 60 w 133"/>
                <a:gd name="T1" fmla="*/ 0 h 170"/>
                <a:gd name="T2" fmla="*/ 74 w 133"/>
                <a:gd name="T3" fmla="*/ 1 h 170"/>
                <a:gd name="T4" fmla="*/ 88 w 133"/>
                <a:gd name="T5" fmla="*/ 8 h 170"/>
                <a:gd name="T6" fmla="*/ 100 w 133"/>
                <a:gd name="T7" fmla="*/ 16 h 170"/>
                <a:gd name="T8" fmla="*/ 110 w 133"/>
                <a:gd name="T9" fmla="*/ 28 h 170"/>
                <a:gd name="T10" fmla="*/ 115 w 133"/>
                <a:gd name="T11" fmla="*/ 42 h 170"/>
                <a:gd name="T12" fmla="*/ 131 w 133"/>
                <a:gd name="T13" fmla="*/ 98 h 170"/>
                <a:gd name="T14" fmla="*/ 133 w 133"/>
                <a:gd name="T15" fmla="*/ 113 h 170"/>
                <a:gd name="T16" fmla="*/ 131 w 133"/>
                <a:gd name="T17" fmla="*/ 128 h 170"/>
                <a:gd name="T18" fmla="*/ 124 w 133"/>
                <a:gd name="T19" fmla="*/ 141 h 170"/>
                <a:gd name="T20" fmla="*/ 115 w 133"/>
                <a:gd name="T21" fmla="*/ 153 h 170"/>
                <a:gd name="T22" fmla="*/ 103 w 133"/>
                <a:gd name="T23" fmla="*/ 162 h 170"/>
                <a:gd name="T24" fmla="*/ 89 w 133"/>
                <a:gd name="T25" fmla="*/ 169 h 170"/>
                <a:gd name="T26" fmla="*/ 82 w 133"/>
                <a:gd name="T27" fmla="*/ 170 h 170"/>
                <a:gd name="T28" fmla="*/ 74 w 133"/>
                <a:gd name="T29" fmla="*/ 170 h 170"/>
                <a:gd name="T30" fmla="*/ 59 w 133"/>
                <a:gd name="T31" fmla="*/ 169 h 170"/>
                <a:gd name="T32" fmla="*/ 45 w 133"/>
                <a:gd name="T33" fmla="*/ 162 h 170"/>
                <a:gd name="T34" fmla="*/ 33 w 133"/>
                <a:gd name="T35" fmla="*/ 154 h 170"/>
                <a:gd name="T36" fmla="*/ 23 w 133"/>
                <a:gd name="T37" fmla="*/ 142 h 170"/>
                <a:gd name="T38" fmla="*/ 18 w 133"/>
                <a:gd name="T39" fmla="*/ 127 h 170"/>
                <a:gd name="T40" fmla="*/ 2 w 133"/>
                <a:gd name="T41" fmla="*/ 72 h 170"/>
                <a:gd name="T42" fmla="*/ 0 w 133"/>
                <a:gd name="T43" fmla="*/ 54 h 170"/>
                <a:gd name="T44" fmla="*/ 4 w 133"/>
                <a:gd name="T45" fmla="*/ 37 h 170"/>
                <a:gd name="T46" fmla="*/ 13 w 133"/>
                <a:gd name="T47" fmla="*/ 22 h 170"/>
                <a:gd name="T48" fmla="*/ 26 w 133"/>
                <a:gd name="T49" fmla="*/ 9 h 170"/>
                <a:gd name="T50" fmla="*/ 44 w 133"/>
                <a:gd name="T51" fmla="*/ 1 h 170"/>
                <a:gd name="T52" fmla="*/ 60 w 133"/>
                <a:gd name="T5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70">
                  <a:moveTo>
                    <a:pt x="60" y="0"/>
                  </a:moveTo>
                  <a:lnTo>
                    <a:pt x="74" y="1"/>
                  </a:lnTo>
                  <a:lnTo>
                    <a:pt x="88" y="8"/>
                  </a:lnTo>
                  <a:lnTo>
                    <a:pt x="100" y="16"/>
                  </a:lnTo>
                  <a:lnTo>
                    <a:pt x="110" y="28"/>
                  </a:lnTo>
                  <a:lnTo>
                    <a:pt x="115" y="42"/>
                  </a:lnTo>
                  <a:lnTo>
                    <a:pt x="131" y="98"/>
                  </a:lnTo>
                  <a:lnTo>
                    <a:pt x="133" y="113"/>
                  </a:lnTo>
                  <a:lnTo>
                    <a:pt x="131" y="128"/>
                  </a:lnTo>
                  <a:lnTo>
                    <a:pt x="124" y="141"/>
                  </a:lnTo>
                  <a:lnTo>
                    <a:pt x="115" y="153"/>
                  </a:lnTo>
                  <a:lnTo>
                    <a:pt x="103" y="162"/>
                  </a:lnTo>
                  <a:lnTo>
                    <a:pt x="89" y="169"/>
                  </a:lnTo>
                  <a:lnTo>
                    <a:pt x="82" y="170"/>
                  </a:lnTo>
                  <a:lnTo>
                    <a:pt x="74" y="170"/>
                  </a:lnTo>
                  <a:lnTo>
                    <a:pt x="59" y="169"/>
                  </a:lnTo>
                  <a:lnTo>
                    <a:pt x="45" y="162"/>
                  </a:lnTo>
                  <a:lnTo>
                    <a:pt x="33" y="154"/>
                  </a:lnTo>
                  <a:lnTo>
                    <a:pt x="23" y="142"/>
                  </a:lnTo>
                  <a:lnTo>
                    <a:pt x="18" y="127"/>
                  </a:lnTo>
                  <a:lnTo>
                    <a:pt x="2" y="72"/>
                  </a:lnTo>
                  <a:lnTo>
                    <a:pt x="0" y="54"/>
                  </a:lnTo>
                  <a:lnTo>
                    <a:pt x="4" y="37"/>
                  </a:lnTo>
                  <a:lnTo>
                    <a:pt x="13" y="22"/>
                  </a:lnTo>
                  <a:lnTo>
                    <a:pt x="26" y="9"/>
                  </a:lnTo>
                  <a:lnTo>
                    <a:pt x="44" y="1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130"/>
            <p:cNvSpPr>
              <a:spLocks/>
            </p:cNvSpPr>
            <p:nvPr/>
          </p:nvSpPr>
          <p:spPr bwMode="auto">
            <a:xfrm>
              <a:off x="6346825" y="2922588"/>
              <a:ext cx="20638" cy="26987"/>
            </a:xfrm>
            <a:custGeom>
              <a:avLst/>
              <a:gdLst>
                <a:gd name="T0" fmla="*/ 62 w 132"/>
                <a:gd name="T1" fmla="*/ 0 h 170"/>
                <a:gd name="T2" fmla="*/ 80 w 132"/>
                <a:gd name="T3" fmla="*/ 4 h 170"/>
                <a:gd name="T4" fmla="*/ 96 w 132"/>
                <a:gd name="T5" fmla="*/ 13 h 170"/>
                <a:gd name="T6" fmla="*/ 108 w 132"/>
                <a:gd name="T7" fmla="*/ 26 h 170"/>
                <a:gd name="T8" fmla="*/ 116 w 132"/>
                <a:gd name="T9" fmla="*/ 43 h 170"/>
                <a:gd name="T10" fmla="*/ 131 w 132"/>
                <a:gd name="T11" fmla="*/ 98 h 170"/>
                <a:gd name="T12" fmla="*/ 132 w 132"/>
                <a:gd name="T13" fmla="*/ 113 h 170"/>
                <a:gd name="T14" fmla="*/ 130 w 132"/>
                <a:gd name="T15" fmla="*/ 128 h 170"/>
                <a:gd name="T16" fmla="*/ 124 w 132"/>
                <a:gd name="T17" fmla="*/ 141 h 170"/>
                <a:gd name="T18" fmla="*/ 116 w 132"/>
                <a:gd name="T19" fmla="*/ 153 h 170"/>
                <a:gd name="T20" fmla="*/ 104 w 132"/>
                <a:gd name="T21" fmla="*/ 163 h 170"/>
                <a:gd name="T22" fmla="*/ 88 w 132"/>
                <a:gd name="T23" fmla="*/ 169 h 170"/>
                <a:gd name="T24" fmla="*/ 81 w 132"/>
                <a:gd name="T25" fmla="*/ 170 h 170"/>
                <a:gd name="T26" fmla="*/ 73 w 132"/>
                <a:gd name="T27" fmla="*/ 170 h 170"/>
                <a:gd name="T28" fmla="*/ 59 w 132"/>
                <a:gd name="T29" fmla="*/ 168 h 170"/>
                <a:gd name="T30" fmla="*/ 45 w 132"/>
                <a:gd name="T31" fmla="*/ 163 h 170"/>
                <a:gd name="T32" fmla="*/ 33 w 132"/>
                <a:gd name="T33" fmla="*/ 154 h 170"/>
                <a:gd name="T34" fmla="*/ 23 w 132"/>
                <a:gd name="T35" fmla="*/ 142 h 170"/>
                <a:gd name="T36" fmla="*/ 17 w 132"/>
                <a:gd name="T37" fmla="*/ 127 h 170"/>
                <a:gd name="T38" fmla="*/ 3 w 132"/>
                <a:gd name="T39" fmla="*/ 74 h 170"/>
                <a:gd name="T40" fmla="*/ 0 w 132"/>
                <a:gd name="T41" fmla="*/ 57 h 170"/>
                <a:gd name="T42" fmla="*/ 3 w 132"/>
                <a:gd name="T43" fmla="*/ 42 h 170"/>
                <a:gd name="T44" fmla="*/ 8 w 132"/>
                <a:gd name="T45" fmla="*/ 30 h 170"/>
                <a:gd name="T46" fmla="*/ 18 w 132"/>
                <a:gd name="T47" fmla="*/ 18 h 170"/>
                <a:gd name="T48" fmla="*/ 30 w 132"/>
                <a:gd name="T49" fmla="*/ 8 h 170"/>
                <a:gd name="T50" fmla="*/ 44 w 132"/>
                <a:gd name="T51" fmla="*/ 3 h 170"/>
                <a:gd name="T52" fmla="*/ 62 w 132"/>
                <a:gd name="T5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2" h="170">
                  <a:moveTo>
                    <a:pt x="62" y="0"/>
                  </a:moveTo>
                  <a:lnTo>
                    <a:pt x="80" y="4"/>
                  </a:lnTo>
                  <a:lnTo>
                    <a:pt x="96" y="13"/>
                  </a:lnTo>
                  <a:lnTo>
                    <a:pt x="108" y="26"/>
                  </a:lnTo>
                  <a:lnTo>
                    <a:pt x="116" y="43"/>
                  </a:lnTo>
                  <a:lnTo>
                    <a:pt x="131" y="98"/>
                  </a:lnTo>
                  <a:lnTo>
                    <a:pt x="132" y="113"/>
                  </a:lnTo>
                  <a:lnTo>
                    <a:pt x="130" y="128"/>
                  </a:lnTo>
                  <a:lnTo>
                    <a:pt x="124" y="141"/>
                  </a:lnTo>
                  <a:lnTo>
                    <a:pt x="116" y="153"/>
                  </a:lnTo>
                  <a:lnTo>
                    <a:pt x="104" y="163"/>
                  </a:lnTo>
                  <a:lnTo>
                    <a:pt x="88" y="169"/>
                  </a:lnTo>
                  <a:lnTo>
                    <a:pt x="81" y="170"/>
                  </a:lnTo>
                  <a:lnTo>
                    <a:pt x="73" y="170"/>
                  </a:lnTo>
                  <a:lnTo>
                    <a:pt x="59" y="168"/>
                  </a:lnTo>
                  <a:lnTo>
                    <a:pt x="45" y="163"/>
                  </a:lnTo>
                  <a:lnTo>
                    <a:pt x="33" y="154"/>
                  </a:lnTo>
                  <a:lnTo>
                    <a:pt x="23" y="142"/>
                  </a:lnTo>
                  <a:lnTo>
                    <a:pt x="17" y="127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42"/>
                  </a:lnTo>
                  <a:lnTo>
                    <a:pt x="8" y="30"/>
                  </a:lnTo>
                  <a:lnTo>
                    <a:pt x="18" y="18"/>
                  </a:lnTo>
                  <a:lnTo>
                    <a:pt x="30" y="8"/>
                  </a:lnTo>
                  <a:lnTo>
                    <a:pt x="44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31"/>
            <p:cNvSpPr>
              <a:spLocks/>
            </p:cNvSpPr>
            <p:nvPr/>
          </p:nvSpPr>
          <p:spPr bwMode="auto">
            <a:xfrm>
              <a:off x="6357938" y="2965450"/>
              <a:ext cx="22225" cy="26987"/>
            </a:xfrm>
            <a:custGeom>
              <a:avLst/>
              <a:gdLst>
                <a:gd name="T0" fmla="*/ 62 w 133"/>
                <a:gd name="T1" fmla="*/ 0 h 171"/>
                <a:gd name="T2" fmla="*/ 81 w 133"/>
                <a:gd name="T3" fmla="*/ 3 h 171"/>
                <a:gd name="T4" fmla="*/ 96 w 133"/>
                <a:gd name="T5" fmla="*/ 13 h 171"/>
                <a:gd name="T6" fmla="*/ 108 w 133"/>
                <a:gd name="T7" fmla="*/ 26 h 171"/>
                <a:gd name="T8" fmla="*/ 115 w 133"/>
                <a:gd name="T9" fmla="*/ 43 h 171"/>
                <a:gd name="T10" fmla="*/ 131 w 133"/>
                <a:gd name="T11" fmla="*/ 98 h 171"/>
                <a:gd name="T12" fmla="*/ 133 w 133"/>
                <a:gd name="T13" fmla="*/ 113 h 171"/>
                <a:gd name="T14" fmla="*/ 131 w 133"/>
                <a:gd name="T15" fmla="*/ 128 h 171"/>
                <a:gd name="T16" fmla="*/ 124 w 133"/>
                <a:gd name="T17" fmla="*/ 142 h 171"/>
                <a:gd name="T18" fmla="*/ 115 w 133"/>
                <a:gd name="T19" fmla="*/ 154 h 171"/>
                <a:gd name="T20" fmla="*/ 103 w 133"/>
                <a:gd name="T21" fmla="*/ 162 h 171"/>
                <a:gd name="T22" fmla="*/ 89 w 133"/>
                <a:gd name="T23" fmla="*/ 169 h 171"/>
                <a:gd name="T24" fmla="*/ 82 w 133"/>
                <a:gd name="T25" fmla="*/ 170 h 171"/>
                <a:gd name="T26" fmla="*/ 74 w 133"/>
                <a:gd name="T27" fmla="*/ 171 h 171"/>
                <a:gd name="T28" fmla="*/ 59 w 133"/>
                <a:gd name="T29" fmla="*/ 169 h 171"/>
                <a:gd name="T30" fmla="*/ 45 w 133"/>
                <a:gd name="T31" fmla="*/ 163 h 171"/>
                <a:gd name="T32" fmla="*/ 33 w 133"/>
                <a:gd name="T33" fmla="*/ 154 h 171"/>
                <a:gd name="T34" fmla="*/ 23 w 133"/>
                <a:gd name="T35" fmla="*/ 142 h 171"/>
                <a:gd name="T36" fmla="*/ 18 w 133"/>
                <a:gd name="T37" fmla="*/ 128 h 171"/>
                <a:gd name="T38" fmla="*/ 2 w 133"/>
                <a:gd name="T39" fmla="*/ 73 h 171"/>
                <a:gd name="T40" fmla="*/ 0 w 133"/>
                <a:gd name="T41" fmla="*/ 58 h 171"/>
                <a:gd name="T42" fmla="*/ 2 w 133"/>
                <a:gd name="T43" fmla="*/ 43 h 171"/>
                <a:gd name="T44" fmla="*/ 8 w 133"/>
                <a:gd name="T45" fmla="*/ 29 h 171"/>
                <a:gd name="T46" fmla="*/ 18 w 133"/>
                <a:gd name="T47" fmla="*/ 17 h 171"/>
                <a:gd name="T48" fmla="*/ 30 w 133"/>
                <a:gd name="T49" fmla="*/ 8 h 171"/>
                <a:gd name="T50" fmla="*/ 44 w 133"/>
                <a:gd name="T51" fmla="*/ 2 h 171"/>
                <a:gd name="T52" fmla="*/ 62 w 133"/>
                <a:gd name="T5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71">
                  <a:moveTo>
                    <a:pt x="62" y="0"/>
                  </a:moveTo>
                  <a:lnTo>
                    <a:pt x="81" y="3"/>
                  </a:lnTo>
                  <a:lnTo>
                    <a:pt x="96" y="13"/>
                  </a:lnTo>
                  <a:lnTo>
                    <a:pt x="108" y="26"/>
                  </a:lnTo>
                  <a:lnTo>
                    <a:pt x="115" y="43"/>
                  </a:lnTo>
                  <a:lnTo>
                    <a:pt x="131" y="98"/>
                  </a:lnTo>
                  <a:lnTo>
                    <a:pt x="133" y="113"/>
                  </a:lnTo>
                  <a:lnTo>
                    <a:pt x="131" y="128"/>
                  </a:lnTo>
                  <a:lnTo>
                    <a:pt x="124" y="142"/>
                  </a:lnTo>
                  <a:lnTo>
                    <a:pt x="115" y="154"/>
                  </a:lnTo>
                  <a:lnTo>
                    <a:pt x="103" y="162"/>
                  </a:lnTo>
                  <a:lnTo>
                    <a:pt x="89" y="169"/>
                  </a:lnTo>
                  <a:lnTo>
                    <a:pt x="82" y="170"/>
                  </a:lnTo>
                  <a:lnTo>
                    <a:pt x="74" y="171"/>
                  </a:lnTo>
                  <a:lnTo>
                    <a:pt x="59" y="169"/>
                  </a:lnTo>
                  <a:lnTo>
                    <a:pt x="45" y="163"/>
                  </a:lnTo>
                  <a:lnTo>
                    <a:pt x="33" y="154"/>
                  </a:lnTo>
                  <a:lnTo>
                    <a:pt x="23" y="142"/>
                  </a:lnTo>
                  <a:lnTo>
                    <a:pt x="18" y="128"/>
                  </a:lnTo>
                  <a:lnTo>
                    <a:pt x="2" y="73"/>
                  </a:lnTo>
                  <a:lnTo>
                    <a:pt x="0" y="58"/>
                  </a:lnTo>
                  <a:lnTo>
                    <a:pt x="2" y="43"/>
                  </a:lnTo>
                  <a:lnTo>
                    <a:pt x="8" y="29"/>
                  </a:lnTo>
                  <a:lnTo>
                    <a:pt x="18" y="17"/>
                  </a:lnTo>
                  <a:lnTo>
                    <a:pt x="30" y="8"/>
                  </a:lnTo>
                  <a:lnTo>
                    <a:pt x="44" y="2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32"/>
            <p:cNvSpPr>
              <a:spLocks/>
            </p:cNvSpPr>
            <p:nvPr/>
          </p:nvSpPr>
          <p:spPr bwMode="auto">
            <a:xfrm>
              <a:off x="6799263" y="2835275"/>
              <a:ext cx="22225" cy="26987"/>
            </a:xfrm>
            <a:custGeom>
              <a:avLst/>
              <a:gdLst>
                <a:gd name="T0" fmla="*/ 70 w 133"/>
                <a:gd name="T1" fmla="*/ 0 h 171"/>
                <a:gd name="T2" fmla="*/ 90 w 133"/>
                <a:gd name="T3" fmla="*/ 2 h 171"/>
                <a:gd name="T4" fmla="*/ 104 w 133"/>
                <a:gd name="T5" fmla="*/ 7 h 171"/>
                <a:gd name="T6" fmla="*/ 116 w 133"/>
                <a:gd name="T7" fmla="*/ 17 h 171"/>
                <a:gd name="T8" fmla="*/ 124 w 133"/>
                <a:gd name="T9" fmla="*/ 29 h 171"/>
                <a:gd name="T10" fmla="*/ 131 w 133"/>
                <a:gd name="T11" fmla="*/ 42 h 171"/>
                <a:gd name="T12" fmla="*/ 133 w 133"/>
                <a:gd name="T13" fmla="*/ 57 h 171"/>
                <a:gd name="T14" fmla="*/ 131 w 133"/>
                <a:gd name="T15" fmla="*/ 73 h 171"/>
                <a:gd name="T16" fmla="*/ 116 w 133"/>
                <a:gd name="T17" fmla="*/ 128 h 171"/>
                <a:gd name="T18" fmla="*/ 110 w 133"/>
                <a:gd name="T19" fmla="*/ 142 h 171"/>
                <a:gd name="T20" fmla="*/ 100 w 133"/>
                <a:gd name="T21" fmla="*/ 154 h 171"/>
                <a:gd name="T22" fmla="*/ 88 w 133"/>
                <a:gd name="T23" fmla="*/ 162 h 171"/>
                <a:gd name="T24" fmla="*/ 74 w 133"/>
                <a:gd name="T25" fmla="*/ 169 h 171"/>
                <a:gd name="T26" fmla="*/ 59 w 133"/>
                <a:gd name="T27" fmla="*/ 171 h 171"/>
                <a:gd name="T28" fmla="*/ 51 w 133"/>
                <a:gd name="T29" fmla="*/ 170 h 171"/>
                <a:gd name="T30" fmla="*/ 44 w 133"/>
                <a:gd name="T31" fmla="*/ 169 h 171"/>
                <a:gd name="T32" fmla="*/ 26 w 133"/>
                <a:gd name="T33" fmla="*/ 161 h 171"/>
                <a:gd name="T34" fmla="*/ 13 w 133"/>
                <a:gd name="T35" fmla="*/ 148 h 171"/>
                <a:gd name="T36" fmla="*/ 5 w 133"/>
                <a:gd name="T37" fmla="*/ 133 h 171"/>
                <a:gd name="T38" fmla="*/ 0 w 133"/>
                <a:gd name="T39" fmla="*/ 116 h 171"/>
                <a:gd name="T40" fmla="*/ 3 w 133"/>
                <a:gd name="T41" fmla="*/ 98 h 171"/>
                <a:gd name="T42" fmla="*/ 18 w 133"/>
                <a:gd name="T43" fmla="*/ 43 h 171"/>
                <a:gd name="T44" fmla="*/ 25 w 133"/>
                <a:gd name="T45" fmla="*/ 26 h 171"/>
                <a:gd name="T46" fmla="*/ 37 w 133"/>
                <a:gd name="T47" fmla="*/ 13 h 171"/>
                <a:gd name="T48" fmla="*/ 53 w 133"/>
                <a:gd name="T49" fmla="*/ 3 h 171"/>
                <a:gd name="T50" fmla="*/ 70 w 133"/>
                <a:gd name="T51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3" h="171">
                  <a:moveTo>
                    <a:pt x="70" y="0"/>
                  </a:moveTo>
                  <a:lnTo>
                    <a:pt x="90" y="2"/>
                  </a:lnTo>
                  <a:lnTo>
                    <a:pt x="104" y="7"/>
                  </a:lnTo>
                  <a:lnTo>
                    <a:pt x="116" y="17"/>
                  </a:lnTo>
                  <a:lnTo>
                    <a:pt x="124" y="29"/>
                  </a:lnTo>
                  <a:lnTo>
                    <a:pt x="131" y="42"/>
                  </a:lnTo>
                  <a:lnTo>
                    <a:pt x="133" y="57"/>
                  </a:lnTo>
                  <a:lnTo>
                    <a:pt x="131" y="73"/>
                  </a:lnTo>
                  <a:lnTo>
                    <a:pt x="116" y="128"/>
                  </a:lnTo>
                  <a:lnTo>
                    <a:pt x="110" y="142"/>
                  </a:lnTo>
                  <a:lnTo>
                    <a:pt x="100" y="154"/>
                  </a:lnTo>
                  <a:lnTo>
                    <a:pt x="88" y="162"/>
                  </a:lnTo>
                  <a:lnTo>
                    <a:pt x="74" y="169"/>
                  </a:lnTo>
                  <a:lnTo>
                    <a:pt x="59" y="171"/>
                  </a:lnTo>
                  <a:lnTo>
                    <a:pt x="51" y="170"/>
                  </a:lnTo>
                  <a:lnTo>
                    <a:pt x="44" y="169"/>
                  </a:lnTo>
                  <a:lnTo>
                    <a:pt x="26" y="161"/>
                  </a:lnTo>
                  <a:lnTo>
                    <a:pt x="13" y="148"/>
                  </a:lnTo>
                  <a:lnTo>
                    <a:pt x="5" y="133"/>
                  </a:lnTo>
                  <a:lnTo>
                    <a:pt x="0" y="116"/>
                  </a:lnTo>
                  <a:lnTo>
                    <a:pt x="3" y="98"/>
                  </a:lnTo>
                  <a:lnTo>
                    <a:pt x="18" y="43"/>
                  </a:lnTo>
                  <a:lnTo>
                    <a:pt x="25" y="26"/>
                  </a:lnTo>
                  <a:lnTo>
                    <a:pt x="37" y="13"/>
                  </a:lnTo>
                  <a:lnTo>
                    <a:pt x="53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133"/>
            <p:cNvSpPr>
              <a:spLocks/>
            </p:cNvSpPr>
            <p:nvPr/>
          </p:nvSpPr>
          <p:spPr bwMode="auto">
            <a:xfrm>
              <a:off x="6811963" y="2792413"/>
              <a:ext cx="20638" cy="26987"/>
            </a:xfrm>
            <a:custGeom>
              <a:avLst/>
              <a:gdLst>
                <a:gd name="T0" fmla="*/ 71 w 133"/>
                <a:gd name="T1" fmla="*/ 0 h 171"/>
                <a:gd name="T2" fmla="*/ 89 w 133"/>
                <a:gd name="T3" fmla="*/ 2 h 171"/>
                <a:gd name="T4" fmla="*/ 104 w 133"/>
                <a:gd name="T5" fmla="*/ 8 h 171"/>
                <a:gd name="T6" fmla="*/ 116 w 133"/>
                <a:gd name="T7" fmla="*/ 17 h 171"/>
                <a:gd name="T8" fmla="*/ 124 w 133"/>
                <a:gd name="T9" fmla="*/ 29 h 171"/>
                <a:gd name="T10" fmla="*/ 131 w 133"/>
                <a:gd name="T11" fmla="*/ 43 h 171"/>
                <a:gd name="T12" fmla="*/ 133 w 133"/>
                <a:gd name="T13" fmla="*/ 58 h 171"/>
                <a:gd name="T14" fmla="*/ 131 w 133"/>
                <a:gd name="T15" fmla="*/ 73 h 171"/>
                <a:gd name="T16" fmla="*/ 116 w 133"/>
                <a:gd name="T17" fmla="*/ 128 h 171"/>
                <a:gd name="T18" fmla="*/ 110 w 133"/>
                <a:gd name="T19" fmla="*/ 142 h 171"/>
                <a:gd name="T20" fmla="*/ 100 w 133"/>
                <a:gd name="T21" fmla="*/ 153 h 171"/>
                <a:gd name="T22" fmla="*/ 88 w 133"/>
                <a:gd name="T23" fmla="*/ 163 h 171"/>
                <a:gd name="T24" fmla="*/ 74 w 133"/>
                <a:gd name="T25" fmla="*/ 168 h 171"/>
                <a:gd name="T26" fmla="*/ 59 w 133"/>
                <a:gd name="T27" fmla="*/ 171 h 171"/>
                <a:gd name="T28" fmla="*/ 51 w 133"/>
                <a:gd name="T29" fmla="*/ 170 h 171"/>
                <a:gd name="T30" fmla="*/ 44 w 133"/>
                <a:gd name="T31" fmla="*/ 168 h 171"/>
                <a:gd name="T32" fmla="*/ 30 w 133"/>
                <a:gd name="T33" fmla="*/ 163 h 171"/>
                <a:gd name="T34" fmla="*/ 18 w 133"/>
                <a:gd name="T35" fmla="*/ 153 h 171"/>
                <a:gd name="T36" fmla="*/ 9 w 133"/>
                <a:gd name="T37" fmla="*/ 142 h 171"/>
                <a:gd name="T38" fmla="*/ 2 w 133"/>
                <a:gd name="T39" fmla="*/ 128 h 171"/>
                <a:gd name="T40" fmla="*/ 0 w 133"/>
                <a:gd name="T41" fmla="*/ 113 h 171"/>
                <a:gd name="T42" fmla="*/ 2 w 133"/>
                <a:gd name="T43" fmla="*/ 97 h 171"/>
                <a:gd name="T44" fmla="*/ 18 w 133"/>
                <a:gd name="T45" fmla="*/ 43 h 171"/>
                <a:gd name="T46" fmla="*/ 25 w 133"/>
                <a:gd name="T47" fmla="*/ 26 h 171"/>
                <a:gd name="T48" fmla="*/ 37 w 133"/>
                <a:gd name="T49" fmla="*/ 12 h 171"/>
                <a:gd name="T50" fmla="*/ 52 w 133"/>
                <a:gd name="T51" fmla="*/ 4 h 171"/>
                <a:gd name="T52" fmla="*/ 71 w 133"/>
                <a:gd name="T5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71">
                  <a:moveTo>
                    <a:pt x="71" y="0"/>
                  </a:moveTo>
                  <a:lnTo>
                    <a:pt x="89" y="2"/>
                  </a:lnTo>
                  <a:lnTo>
                    <a:pt x="104" y="8"/>
                  </a:lnTo>
                  <a:lnTo>
                    <a:pt x="116" y="17"/>
                  </a:lnTo>
                  <a:lnTo>
                    <a:pt x="124" y="29"/>
                  </a:lnTo>
                  <a:lnTo>
                    <a:pt x="131" y="43"/>
                  </a:lnTo>
                  <a:lnTo>
                    <a:pt x="133" y="58"/>
                  </a:lnTo>
                  <a:lnTo>
                    <a:pt x="131" y="73"/>
                  </a:lnTo>
                  <a:lnTo>
                    <a:pt x="116" y="128"/>
                  </a:lnTo>
                  <a:lnTo>
                    <a:pt x="110" y="142"/>
                  </a:lnTo>
                  <a:lnTo>
                    <a:pt x="100" y="153"/>
                  </a:lnTo>
                  <a:lnTo>
                    <a:pt x="88" y="163"/>
                  </a:lnTo>
                  <a:lnTo>
                    <a:pt x="74" y="168"/>
                  </a:lnTo>
                  <a:lnTo>
                    <a:pt x="59" y="171"/>
                  </a:lnTo>
                  <a:lnTo>
                    <a:pt x="51" y="170"/>
                  </a:lnTo>
                  <a:lnTo>
                    <a:pt x="44" y="168"/>
                  </a:lnTo>
                  <a:lnTo>
                    <a:pt x="30" y="163"/>
                  </a:lnTo>
                  <a:lnTo>
                    <a:pt x="18" y="153"/>
                  </a:lnTo>
                  <a:lnTo>
                    <a:pt x="9" y="142"/>
                  </a:lnTo>
                  <a:lnTo>
                    <a:pt x="2" y="128"/>
                  </a:lnTo>
                  <a:lnTo>
                    <a:pt x="0" y="113"/>
                  </a:lnTo>
                  <a:lnTo>
                    <a:pt x="2" y="97"/>
                  </a:lnTo>
                  <a:lnTo>
                    <a:pt x="18" y="43"/>
                  </a:lnTo>
                  <a:lnTo>
                    <a:pt x="25" y="26"/>
                  </a:lnTo>
                  <a:lnTo>
                    <a:pt x="37" y="12"/>
                  </a:lnTo>
                  <a:lnTo>
                    <a:pt x="52" y="4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134"/>
            <p:cNvSpPr>
              <a:spLocks/>
            </p:cNvSpPr>
            <p:nvPr/>
          </p:nvSpPr>
          <p:spPr bwMode="auto">
            <a:xfrm>
              <a:off x="6823075" y="2747963"/>
              <a:ext cx="19050" cy="26987"/>
            </a:xfrm>
            <a:custGeom>
              <a:avLst/>
              <a:gdLst>
                <a:gd name="T0" fmla="*/ 66 w 121"/>
                <a:gd name="T1" fmla="*/ 0 h 172"/>
                <a:gd name="T2" fmla="*/ 84 w 121"/>
                <a:gd name="T3" fmla="*/ 6 h 172"/>
                <a:gd name="T4" fmla="*/ 98 w 121"/>
                <a:gd name="T5" fmla="*/ 15 h 172"/>
                <a:gd name="T6" fmla="*/ 110 w 121"/>
                <a:gd name="T7" fmla="*/ 29 h 172"/>
                <a:gd name="T8" fmla="*/ 115 w 121"/>
                <a:gd name="T9" fmla="*/ 46 h 172"/>
                <a:gd name="T10" fmla="*/ 119 w 121"/>
                <a:gd name="T11" fmla="*/ 71 h 172"/>
                <a:gd name="T12" fmla="*/ 121 w 121"/>
                <a:gd name="T13" fmla="*/ 95 h 172"/>
                <a:gd name="T14" fmla="*/ 119 w 121"/>
                <a:gd name="T15" fmla="*/ 120 h 172"/>
                <a:gd name="T16" fmla="*/ 115 w 121"/>
                <a:gd name="T17" fmla="*/ 137 h 172"/>
                <a:gd name="T18" fmla="*/ 106 w 121"/>
                <a:gd name="T19" fmla="*/ 152 h 172"/>
                <a:gd name="T20" fmla="*/ 93 w 121"/>
                <a:gd name="T21" fmla="*/ 163 h 172"/>
                <a:gd name="T22" fmla="*/ 78 w 121"/>
                <a:gd name="T23" fmla="*/ 170 h 172"/>
                <a:gd name="T24" fmla="*/ 61 w 121"/>
                <a:gd name="T25" fmla="*/ 172 h 172"/>
                <a:gd name="T26" fmla="*/ 57 w 121"/>
                <a:gd name="T27" fmla="*/ 172 h 172"/>
                <a:gd name="T28" fmla="*/ 55 w 121"/>
                <a:gd name="T29" fmla="*/ 172 h 172"/>
                <a:gd name="T30" fmla="*/ 37 w 121"/>
                <a:gd name="T31" fmla="*/ 167 h 172"/>
                <a:gd name="T32" fmla="*/ 22 w 121"/>
                <a:gd name="T33" fmla="*/ 157 h 172"/>
                <a:gd name="T34" fmla="*/ 11 w 121"/>
                <a:gd name="T35" fmla="*/ 144 h 172"/>
                <a:gd name="T36" fmla="*/ 3 w 121"/>
                <a:gd name="T37" fmla="*/ 127 h 172"/>
                <a:gd name="T38" fmla="*/ 2 w 121"/>
                <a:gd name="T39" fmla="*/ 109 h 172"/>
                <a:gd name="T40" fmla="*/ 3 w 121"/>
                <a:gd name="T41" fmla="*/ 102 h 172"/>
                <a:gd name="T42" fmla="*/ 3 w 121"/>
                <a:gd name="T43" fmla="*/ 95 h 172"/>
                <a:gd name="T44" fmla="*/ 2 w 121"/>
                <a:gd name="T45" fmla="*/ 82 h 172"/>
                <a:gd name="T46" fmla="*/ 1 w 121"/>
                <a:gd name="T47" fmla="*/ 69 h 172"/>
                <a:gd name="T48" fmla="*/ 0 w 121"/>
                <a:gd name="T49" fmla="*/ 51 h 172"/>
                <a:gd name="T50" fmla="*/ 5 w 121"/>
                <a:gd name="T51" fmla="*/ 34 h 172"/>
                <a:gd name="T52" fmla="*/ 15 w 121"/>
                <a:gd name="T53" fmla="*/ 18 h 172"/>
                <a:gd name="T54" fmla="*/ 29 w 121"/>
                <a:gd name="T55" fmla="*/ 8 h 172"/>
                <a:gd name="T56" fmla="*/ 48 w 121"/>
                <a:gd name="T57" fmla="*/ 1 h 172"/>
                <a:gd name="T58" fmla="*/ 66 w 121"/>
                <a:gd name="T5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1" h="172">
                  <a:moveTo>
                    <a:pt x="66" y="0"/>
                  </a:moveTo>
                  <a:lnTo>
                    <a:pt x="84" y="6"/>
                  </a:lnTo>
                  <a:lnTo>
                    <a:pt x="98" y="15"/>
                  </a:lnTo>
                  <a:lnTo>
                    <a:pt x="110" y="29"/>
                  </a:lnTo>
                  <a:lnTo>
                    <a:pt x="115" y="46"/>
                  </a:lnTo>
                  <a:lnTo>
                    <a:pt x="119" y="71"/>
                  </a:lnTo>
                  <a:lnTo>
                    <a:pt x="121" y="95"/>
                  </a:lnTo>
                  <a:lnTo>
                    <a:pt x="119" y="120"/>
                  </a:lnTo>
                  <a:lnTo>
                    <a:pt x="115" y="137"/>
                  </a:lnTo>
                  <a:lnTo>
                    <a:pt x="106" y="152"/>
                  </a:lnTo>
                  <a:lnTo>
                    <a:pt x="93" y="163"/>
                  </a:lnTo>
                  <a:lnTo>
                    <a:pt x="78" y="170"/>
                  </a:lnTo>
                  <a:lnTo>
                    <a:pt x="61" y="172"/>
                  </a:lnTo>
                  <a:lnTo>
                    <a:pt x="57" y="172"/>
                  </a:lnTo>
                  <a:lnTo>
                    <a:pt x="55" y="172"/>
                  </a:lnTo>
                  <a:lnTo>
                    <a:pt x="37" y="167"/>
                  </a:lnTo>
                  <a:lnTo>
                    <a:pt x="22" y="157"/>
                  </a:lnTo>
                  <a:lnTo>
                    <a:pt x="11" y="144"/>
                  </a:lnTo>
                  <a:lnTo>
                    <a:pt x="3" y="127"/>
                  </a:lnTo>
                  <a:lnTo>
                    <a:pt x="2" y="109"/>
                  </a:lnTo>
                  <a:lnTo>
                    <a:pt x="3" y="102"/>
                  </a:lnTo>
                  <a:lnTo>
                    <a:pt x="3" y="95"/>
                  </a:lnTo>
                  <a:lnTo>
                    <a:pt x="2" y="82"/>
                  </a:lnTo>
                  <a:lnTo>
                    <a:pt x="1" y="69"/>
                  </a:lnTo>
                  <a:lnTo>
                    <a:pt x="0" y="51"/>
                  </a:lnTo>
                  <a:lnTo>
                    <a:pt x="5" y="34"/>
                  </a:lnTo>
                  <a:lnTo>
                    <a:pt x="15" y="18"/>
                  </a:lnTo>
                  <a:lnTo>
                    <a:pt x="29" y="8"/>
                  </a:lnTo>
                  <a:lnTo>
                    <a:pt x="48" y="1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135"/>
            <p:cNvSpPr>
              <a:spLocks/>
            </p:cNvSpPr>
            <p:nvPr/>
          </p:nvSpPr>
          <p:spPr bwMode="auto">
            <a:xfrm>
              <a:off x="6745288" y="2709863"/>
              <a:ext cx="28575" cy="20637"/>
            </a:xfrm>
            <a:custGeom>
              <a:avLst/>
              <a:gdLst>
                <a:gd name="T0" fmla="*/ 56 w 173"/>
                <a:gd name="T1" fmla="*/ 0 h 130"/>
                <a:gd name="T2" fmla="*/ 74 w 173"/>
                <a:gd name="T3" fmla="*/ 2 h 130"/>
                <a:gd name="T4" fmla="*/ 130 w 173"/>
                <a:gd name="T5" fmla="*/ 16 h 130"/>
                <a:gd name="T6" fmla="*/ 147 w 173"/>
                <a:gd name="T7" fmla="*/ 24 h 130"/>
                <a:gd name="T8" fmla="*/ 160 w 173"/>
                <a:gd name="T9" fmla="*/ 37 h 130"/>
                <a:gd name="T10" fmla="*/ 169 w 173"/>
                <a:gd name="T11" fmla="*/ 52 h 130"/>
                <a:gd name="T12" fmla="*/ 173 w 173"/>
                <a:gd name="T13" fmla="*/ 69 h 130"/>
                <a:gd name="T14" fmla="*/ 171 w 173"/>
                <a:gd name="T15" fmla="*/ 87 h 130"/>
                <a:gd name="T16" fmla="*/ 166 w 173"/>
                <a:gd name="T17" fmla="*/ 102 h 130"/>
                <a:gd name="T18" fmla="*/ 156 w 173"/>
                <a:gd name="T19" fmla="*/ 114 h 130"/>
                <a:gd name="T20" fmla="*/ 144 w 173"/>
                <a:gd name="T21" fmla="*/ 123 h 130"/>
                <a:gd name="T22" fmla="*/ 130 w 173"/>
                <a:gd name="T23" fmla="*/ 129 h 130"/>
                <a:gd name="T24" fmla="*/ 114 w 173"/>
                <a:gd name="T25" fmla="*/ 130 h 130"/>
                <a:gd name="T26" fmla="*/ 107 w 173"/>
                <a:gd name="T27" fmla="*/ 130 h 130"/>
                <a:gd name="T28" fmla="*/ 99 w 173"/>
                <a:gd name="T29" fmla="*/ 128 h 130"/>
                <a:gd name="T30" fmla="*/ 44 w 173"/>
                <a:gd name="T31" fmla="*/ 114 h 130"/>
                <a:gd name="T32" fmla="*/ 30 w 173"/>
                <a:gd name="T33" fmla="*/ 108 h 130"/>
                <a:gd name="T34" fmla="*/ 18 w 173"/>
                <a:gd name="T35" fmla="*/ 99 h 130"/>
                <a:gd name="T36" fmla="*/ 9 w 173"/>
                <a:gd name="T37" fmla="*/ 87 h 130"/>
                <a:gd name="T38" fmla="*/ 2 w 173"/>
                <a:gd name="T39" fmla="*/ 73 h 130"/>
                <a:gd name="T40" fmla="*/ 0 w 173"/>
                <a:gd name="T41" fmla="*/ 58 h 130"/>
                <a:gd name="T42" fmla="*/ 2 w 173"/>
                <a:gd name="T43" fmla="*/ 43 h 130"/>
                <a:gd name="T44" fmla="*/ 10 w 173"/>
                <a:gd name="T45" fmla="*/ 26 h 130"/>
                <a:gd name="T46" fmla="*/ 23 w 173"/>
                <a:gd name="T47" fmla="*/ 13 h 130"/>
                <a:gd name="T48" fmla="*/ 38 w 173"/>
                <a:gd name="T49" fmla="*/ 3 h 130"/>
                <a:gd name="T50" fmla="*/ 56 w 173"/>
                <a:gd name="T51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3" h="130">
                  <a:moveTo>
                    <a:pt x="56" y="0"/>
                  </a:moveTo>
                  <a:lnTo>
                    <a:pt x="74" y="2"/>
                  </a:lnTo>
                  <a:lnTo>
                    <a:pt x="130" y="16"/>
                  </a:lnTo>
                  <a:lnTo>
                    <a:pt x="147" y="24"/>
                  </a:lnTo>
                  <a:lnTo>
                    <a:pt x="160" y="37"/>
                  </a:lnTo>
                  <a:lnTo>
                    <a:pt x="169" y="52"/>
                  </a:lnTo>
                  <a:lnTo>
                    <a:pt x="173" y="69"/>
                  </a:lnTo>
                  <a:lnTo>
                    <a:pt x="171" y="87"/>
                  </a:lnTo>
                  <a:lnTo>
                    <a:pt x="166" y="102"/>
                  </a:lnTo>
                  <a:lnTo>
                    <a:pt x="156" y="114"/>
                  </a:lnTo>
                  <a:lnTo>
                    <a:pt x="144" y="123"/>
                  </a:lnTo>
                  <a:lnTo>
                    <a:pt x="130" y="129"/>
                  </a:lnTo>
                  <a:lnTo>
                    <a:pt x="114" y="130"/>
                  </a:lnTo>
                  <a:lnTo>
                    <a:pt x="107" y="130"/>
                  </a:lnTo>
                  <a:lnTo>
                    <a:pt x="99" y="128"/>
                  </a:lnTo>
                  <a:lnTo>
                    <a:pt x="44" y="114"/>
                  </a:lnTo>
                  <a:lnTo>
                    <a:pt x="30" y="108"/>
                  </a:lnTo>
                  <a:lnTo>
                    <a:pt x="18" y="99"/>
                  </a:lnTo>
                  <a:lnTo>
                    <a:pt x="9" y="87"/>
                  </a:lnTo>
                  <a:lnTo>
                    <a:pt x="2" y="73"/>
                  </a:lnTo>
                  <a:lnTo>
                    <a:pt x="0" y="58"/>
                  </a:lnTo>
                  <a:lnTo>
                    <a:pt x="2" y="43"/>
                  </a:lnTo>
                  <a:lnTo>
                    <a:pt x="10" y="26"/>
                  </a:lnTo>
                  <a:lnTo>
                    <a:pt x="23" y="13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36"/>
            <p:cNvSpPr>
              <a:spLocks/>
            </p:cNvSpPr>
            <p:nvPr/>
          </p:nvSpPr>
          <p:spPr bwMode="auto">
            <a:xfrm>
              <a:off x="6789738" y="2720975"/>
              <a:ext cx="26988" cy="20637"/>
            </a:xfrm>
            <a:custGeom>
              <a:avLst/>
              <a:gdLst>
                <a:gd name="T0" fmla="*/ 56 w 173"/>
                <a:gd name="T1" fmla="*/ 0 h 130"/>
                <a:gd name="T2" fmla="*/ 74 w 173"/>
                <a:gd name="T3" fmla="*/ 2 h 130"/>
                <a:gd name="T4" fmla="*/ 130 w 173"/>
                <a:gd name="T5" fmla="*/ 17 h 130"/>
                <a:gd name="T6" fmla="*/ 144 w 173"/>
                <a:gd name="T7" fmla="*/ 23 h 130"/>
                <a:gd name="T8" fmla="*/ 156 w 173"/>
                <a:gd name="T9" fmla="*/ 32 h 130"/>
                <a:gd name="T10" fmla="*/ 165 w 173"/>
                <a:gd name="T11" fmla="*/ 44 h 130"/>
                <a:gd name="T12" fmla="*/ 171 w 173"/>
                <a:gd name="T13" fmla="*/ 57 h 130"/>
                <a:gd name="T14" fmla="*/ 173 w 173"/>
                <a:gd name="T15" fmla="*/ 72 h 130"/>
                <a:gd name="T16" fmla="*/ 171 w 173"/>
                <a:gd name="T17" fmla="*/ 88 h 130"/>
                <a:gd name="T18" fmla="*/ 165 w 173"/>
                <a:gd name="T19" fmla="*/ 102 h 130"/>
                <a:gd name="T20" fmla="*/ 156 w 173"/>
                <a:gd name="T21" fmla="*/ 114 h 130"/>
                <a:gd name="T22" fmla="*/ 144 w 173"/>
                <a:gd name="T23" fmla="*/ 123 h 130"/>
                <a:gd name="T24" fmla="*/ 130 w 173"/>
                <a:gd name="T25" fmla="*/ 129 h 130"/>
                <a:gd name="T26" fmla="*/ 115 w 173"/>
                <a:gd name="T27" fmla="*/ 130 h 130"/>
                <a:gd name="T28" fmla="*/ 107 w 173"/>
                <a:gd name="T29" fmla="*/ 130 h 130"/>
                <a:gd name="T30" fmla="*/ 99 w 173"/>
                <a:gd name="T31" fmla="*/ 129 h 130"/>
                <a:gd name="T32" fmla="*/ 44 w 173"/>
                <a:gd name="T33" fmla="*/ 114 h 130"/>
                <a:gd name="T34" fmla="*/ 30 w 173"/>
                <a:gd name="T35" fmla="*/ 109 h 130"/>
                <a:gd name="T36" fmla="*/ 18 w 173"/>
                <a:gd name="T37" fmla="*/ 99 h 130"/>
                <a:gd name="T38" fmla="*/ 8 w 173"/>
                <a:gd name="T39" fmla="*/ 87 h 130"/>
                <a:gd name="T40" fmla="*/ 3 w 173"/>
                <a:gd name="T41" fmla="*/ 73 h 130"/>
                <a:gd name="T42" fmla="*/ 0 w 173"/>
                <a:gd name="T43" fmla="*/ 58 h 130"/>
                <a:gd name="T44" fmla="*/ 3 w 173"/>
                <a:gd name="T45" fmla="*/ 43 h 130"/>
                <a:gd name="T46" fmla="*/ 10 w 173"/>
                <a:gd name="T47" fmla="*/ 26 h 130"/>
                <a:gd name="T48" fmla="*/ 22 w 173"/>
                <a:gd name="T49" fmla="*/ 13 h 130"/>
                <a:gd name="T50" fmla="*/ 37 w 173"/>
                <a:gd name="T51" fmla="*/ 5 h 130"/>
                <a:gd name="T52" fmla="*/ 56 w 173"/>
                <a:gd name="T5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3" h="130">
                  <a:moveTo>
                    <a:pt x="56" y="0"/>
                  </a:moveTo>
                  <a:lnTo>
                    <a:pt x="74" y="2"/>
                  </a:lnTo>
                  <a:lnTo>
                    <a:pt x="130" y="17"/>
                  </a:lnTo>
                  <a:lnTo>
                    <a:pt x="144" y="23"/>
                  </a:lnTo>
                  <a:lnTo>
                    <a:pt x="156" y="32"/>
                  </a:lnTo>
                  <a:lnTo>
                    <a:pt x="165" y="44"/>
                  </a:lnTo>
                  <a:lnTo>
                    <a:pt x="171" y="57"/>
                  </a:lnTo>
                  <a:lnTo>
                    <a:pt x="173" y="72"/>
                  </a:lnTo>
                  <a:lnTo>
                    <a:pt x="171" y="88"/>
                  </a:lnTo>
                  <a:lnTo>
                    <a:pt x="165" y="102"/>
                  </a:lnTo>
                  <a:lnTo>
                    <a:pt x="156" y="114"/>
                  </a:lnTo>
                  <a:lnTo>
                    <a:pt x="144" y="123"/>
                  </a:lnTo>
                  <a:lnTo>
                    <a:pt x="130" y="129"/>
                  </a:lnTo>
                  <a:lnTo>
                    <a:pt x="115" y="130"/>
                  </a:lnTo>
                  <a:lnTo>
                    <a:pt x="107" y="130"/>
                  </a:lnTo>
                  <a:lnTo>
                    <a:pt x="99" y="129"/>
                  </a:lnTo>
                  <a:lnTo>
                    <a:pt x="44" y="114"/>
                  </a:lnTo>
                  <a:lnTo>
                    <a:pt x="30" y="109"/>
                  </a:lnTo>
                  <a:lnTo>
                    <a:pt x="18" y="99"/>
                  </a:lnTo>
                  <a:lnTo>
                    <a:pt x="8" y="87"/>
                  </a:lnTo>
                  <a:lnTo>
                    <a:pt x="3" y="73"/>
                  </a:lnTo>
                  <a:lnTo>
                    <a:pt x="0" y="58"/>
                  </a:lnTo>
                  <a:lnTo>
                    <a:pt x="3" y="43"/>
                  </a:lnTo>
                  <a:lnTo>
                    <a:pt x="10" y="26"/>
                  </a:lnTo>
                  <a:lnTo>
                    <a:pt x="22" y="13"/>
                  </a:lnTo>
                  <a:lnTo>
                    <a:pt x="37" y="5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37"/>
            <p:cNvSpPr>
              <a:spLocks/>
            </p:cNvSpPr>
            <p:nvPr/>
          </p:nvSpPr>
          <p:spPr bwMode="auto">
            <a:xfrm>
              <a:off x="6788150" y="2878138"/>
              <a:ext cx="20638" cy="26987"/>
            </a:xfrm>
            <a:custGeom>
              <a:avLst/>
              <a:gdLst>
                <a:gd name="T0" fmla="*/ 72 w 131"/>
                <a:gd name="T1" fmla="*/ 0 h 171"/>
                <a:gd name="T2" fmla="*/ 89 w 131"/>
                <a:gd name="T3" fmla="*/ 2 h 171"/>
                <a:gd name="T4" fmla="*/ 103 w 131"/>
                <a:gd name="T5" fmla="*/ 9 h 171"/>
                <a:gd name="T6" fmla="*/ 115 w 131"/>
                <a:gd name="T7" fmla="*/ 17 h 171"/>
                <a:gd name="T8" fmla="*/ 123 w 131"/>
                <a:gd name="T9" fmla="*/ 29 h 171"/>
                <a:gd name="T10" fmla="*/ 130 w 131"/>
                <a:gd name="T11" fmla="*/ 43 h 171"/>
                <a:gd name="T12" fmla="*/ 131 w 131"/>
                <a:gd name="T13" fmla="*/ 58 h 171"/>
                <a:gd name="T14" fmla="*/ 130 w 131"/>
                <a:gd name="T15" fmla="*/ 73 h 171"/>
                <a:gd name="T16" fmla="*/ 115 w 131"/>
                <a:gd name="T17" fmla="*/ 128 h 171"/>
                <a:gd name="T18" fmla="*/ 108 w 131"/>
                <a:gd name="T19" fmla="*/ 142 h 171"/>
                <a:gd name="T20" fmla="*/ 99 w 131"/>
                <a:gd name="T21" fmla="*/ 155 h 171"/>
                <a:gd name="T22" fmla="*/ 88 w 131"/>
                <a:gd name="T23" fmla="*/ 164 h 171"/>
                <a:gd name="T24" fmla="*/ 73 w 131"/>
                <a:gd name="T25" fmla="*/ 169 h 171"/>
                <a:gd name="T26" fmla="*/ 58 w 131"/>
                <a:gd name="T27" fmla="*/ 171 h 171"/>
                <a:gd name="T28" fmla="*/ 51 w 131"/>
                <a:gd name="T29" fmla="*/ 171 h 171"/>
                <a:gd name="T30" fmla="*/ 43 w 131"/>
                <a:gd name="T31" fmla="*/ 169 h 171"/>
                <a:gd name="T32" fmla="*/ 26 w 131"/>
                <a:gd name="T33" fmla="*/ 162 h 171"/>
                <a:gd name="T34" fmla="*/ 13 w 131"/>
                <a:gd name="T35" fmla="*/ 150 h 171"/>
                <a:gd name="T36" fmla="*/ 4 w 131"/>
                <a:gd name="T37" fmla="*/ 134 h 171"/>
                <a:gd name="T38" fmla="*/ 0 w 131"/>
                <a:gd name="T39" fmla="*/ 116 h 171"/>
                <a:gd name="T40" fmla="*/ 2 w 131"/>
                <a:gd name="T41" fmla="*/ 98 h 171"/>
                <a:gd name="T42" fmla="*/ 16 w 131"/>
                <a:gd name="T43" fmla="*/ 43 h 171"/>
                <a:gd name="T44" fmla="*/ 22 w 131"/>
                <a:gd name="T45" fmla="*/ 29 h 171"/>
                <a:gd name="T46" fmla="*/ 32 w 131"/>
                <a:gd name="T47" fmla="*/ 17 h 171"/>
                <a:gd name="T48" fmla="*/ 44 w 131"/>
                <a:gd name="T49" fmla="*/ 9 h 171"/>
                <a:gd name="T50" fmla="*/ 57 w 131"/>
                <a:gd name="T51" fmla="*/ 2 h 171"/>
                <a:gd name="T52" fmla="*/ 72 w 131"/>
                <a:gd name="T5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1" h="171">
                  <a:moveTo>
                    <a:pt x="72" y="0"/>
                  </a:moveTo>
                  <a:lnTo>
                    <a:pt x="89" y="2"/>
                  </a:lnTo>
                  <a:lnTo>
                    <a:pt x="103" y="9"/>
                  </a:lnTo>
                  <a:lnTo>
                    <a:pt x="115" y="17"/>
                  </a:lnTo>
                  <a:lnTo>
                    <a:pt x="123" y="29"/>
                  </a:lnTo>
                  <a:lnTo>
                    <a:pt x="130" y="43"/>
                  </a:lnTo>
                  <a:lnTo>
                    <a:pt x="131" y="58"/>
                  </a:lnTo>
                  <a:lnTo>
                    <a:pt x="130" y="73"/>
                  </a:lnTo>
                  <a:lnTo>
                    <a:pt x="115" y="128"/>
                  </a:lnTo>
                  <a:lnTo>
                    <a:pt x="108" y="142"/>
                  </a:lnTo>
                  <a:lnTo>
                    <a:pt x="99" y="155"/>
                  </a:lnTo>
                  <a:lnTo>
                    <a:pt x="88" y="164"/>
                  </a:lnTo>
                  <a:lnTo>
                    <a:pt x="73" y="169"/>
                  </a:lnTo>
                  <a:lnTo>
                    <a:pt x="58" y="171"/>
                  </a:lnTo>
                  <a:lnTo>
                    <a:pt x="51" y="171"/>
                  </a:lnTo>
                  <a:lnTo>
                    <a:pt x="43" y="169"/>
                  </a:lnTo>
                  <a:lnTo>
                    <a:pt x="26" y="162"/>
                  </a:lnTo>
                  <a:lnTo>
                    <a:pt x="13" y="150"/>
                  </a:lnTo>
                  <a:lnTo>
                    <a:pt x="4" y="134"/>
                  </a:lnTo>
                  <a:lnTo>
                    <a:pt x="0" y="116"/>
                  </a:lnTo>
                  <a:lnTo>
                    <a:pt x="2" y="98"/>
                  </a:lnTo>
                  <a:lnTo>
                    <a:pt x="16" y="43"/>
                  </a:lnTo>
                  <a:lnTo>
                    <a:pt x="22" y="29"/>
                  </a:lnTo>
                  <a:lnTo>
                    <a:pt x="32" y="17"/>
                  </a:lnTo>
                  <a:lnTo>
                    <a:pt x="44" y="9"/>
                  </a:lnTo>
                  <a:lnTo>
                    <a:pt x="57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138"/>
            <p:cNvSpPr>
              <a:spLocks noEditPoints="1"/>
            </p:cNvSpPr>
            <p:nvPr/>
          </p:nvSpPr>
          <p:spPr bwMode="auto">
            <a:xfrm>
              <a:off x="6394450" y="2684463"/>
              <a:ext cx="355600" cy="552450"/>
            </a:xfrm>
            <a:custGeom>
              <a:avLst/>
              <a:gdLst>
                <a:gd name="T0" fmla="*/ 254 w 2243"/>
                <a:gd name="T1" fmla="*/ 3277 h 3478"/>
                <a:gd name="T2" fmla="*/ 329 w 2243"/>
                <a:gd name="T3" fmla="*/ 3351 h 3478"/>
                <a:gd name="T4" fmla="*/ 1887 w 2243"/>
                <a:gd name="T5" fmla="*/ 3359 h 3478"/>
                <a:gd name="T6" fmla="*/ 1976 w 2243"/>
                <a:gd name="T7" fmla="*/ 3300 h 3478"/>
                <a:gd name="T8" fmla="*/ 2000 w 2243"/>
                <a:gd name="T9" fmla="*/ 2782 h 3478"/>
                <a:gd name="T10" fmla="*/ 2000 w 2243"/>
                <a:gd name="T11" fmla="*/ 2667 h 3478"/>
                <a:gd name="T12" fmla="*/ 355 w 2243"/>
                <a:gd name="T13" fmla="*/ 119 h 3478"/>
                <a:gd name="T14" fmla="*/ 267 w 2243"/>
                <a:gd name="T15" fmla="*/ 178 h 3478"/>
                <a:gd name="T16" fmla="*/ 244 w 2243"/>
                <a:gd name="T17" fmla="*/ 349 h 3478"/>
                <a:gd name="T18" fmla="*/ 1989 w 2243"/>
                <a:gd name="T19" fmla="*/ 201 h 3478"/>
                <a:gd name="T20" fmla="*/ 1914 w 2243"/>
                <a:gd name="T21" fmla="*/ 127 h 3478"/>
                <a:gd name="T22" fmla="*/ 384 w 2243"/>
                <a:gd name="T23" fmla="*/ 0 h 3478"/>
                <a:gd name="T24" fmla="*/ 1977 w 2243"/>
                <a:gd name="T25" fmla="*/ 29 h 3478"/>
                <a:gd name="T26" fmla="*/ 2088 w 2243"/>
                <a:gd name="T27" fmla="*/ 139 h 3478"/>
                <a:gd name="T28" fmla="*/ 2117 w 2243"/>
                <a:gd name="T29" fmla="*/ 396 h 3478"/>
                <a:gd name="T30" fmla="*/ 2117 w 2243"/>
                <a:gd name="T31" fmla="*/ 457 h 3478"/>
                <a:gd name="T32" fmla="*/ 2117 w 2243"/>
                <a:gd name="T33" fmla="*/ 683 h 3478"/>
                <a:gd name="T34" fmla="*/ 2117 w 2243"/>
                <a:gd name="T35" fmla="*/ 963 h 3478"/>
                <a:gd name="T36" fmla="*/ 2117 w 2243"/>
                <a:gd name="T37" fmla="*/ 1024 h 3478"/>
                <a:gd name="T38" fmla="*/ 2117 w 2243"/>
                <a:gd name="T39" fmla="*/ 1306 h 3478"/>
                <a:gd name="T40" fmla="*/ 2117 w 2243"/>
                <a:gd name="T41" fmla="*/ 1532 h 3478"/>
                <a:gd name="T42" fmla="*/ 2117 w 2243"/>
                <a:gd name="T43" fmla="*/ 1592 h 3478"/>
                <a:gd name="T44" fmla="*/ 2117 w 2243"/>
                <a:gd name="T45" fmla="*/ 1873 h 3478"/>
                <a:gd name="T46" fmla="*/ 2117 w 2243"/>
                <a:gd name="T47" fmla="*/ 2098 h 3478"/>
                <a:gd name="T48" fmla="*/ 2117 w 2243"/>
                <a:gd name="T49" fmla="*/ 2159 h 3478"/>
                <a:gd name="T50" fmla="*/ 2117 w 2243"/>
                <a:gd name="T51" fmla="*/ 2440 h 3478"/>
                <a:gd name="T52" fmla="*/ 2117 w 2243"/>
                <a:gd name="T53" fmla="*/ 2665 h 3478"/>
                <a:gd name="T54" fmla="*/ 2135 w 2243"/>
                <a:gd name="T55" fmla="*/ 2621 h 3478"/>
                <a:gd name="T56" fmla="*/ 2185 w 2243"/>
                <a:gd name="T57" fmla="*/ 2593 h 3478"/>
                <a:gd name="T58" fmla="*/ 2236 w 2243"/>
                <a:gd name="T59" fmla="*/ 2621 h 3478"/>
                <a:gd name="T60" fmla="*/ 2227 w 2243"/>
                <a:gd name="T61" fmla="*/ 2720 h 3478"/>
                <a:gd name="T62" fmla="*/ 2186 w 2243"/>
                <a:gd name="T63" fmla="*/ 2760 h 3478"/>
                <a:gd name="T64" fmla="*/ 2126 w 2243"/>
                <a:gd name="T65" fmla="*/ 2743 h 3478"/>
                <a:gd name="T66" fmla="*/ 2122 w 2243"/>
                <a:gd name="T67" fmla="*/ 2867 h 3478"/>
                <a:gd name="T68" fmla="*/ 2166 w 2243"/>
                <a:gd name="T69" fmla="*/ 2902 h 3478"/>
                <a:gd name="T70" fmla="*/ 2148 w 2243"/>
                <a:gd name="T71" fmla="*/ 3007 h 3478"/>
                <a:gd name="T72" fmla="*/ 2117 w 2243"/>
                <a:gd name="T73" fmla="*/ 3222 h 3478"/>
                <a:gd name="T74" fmla="*/ 2067 w 2243"/>
                <a:gd name="T75" fmla="*/ 3373 h 3478"/>
                <a:gd name="T76" fmla="*/ 1940 w 2243"/>
                <a:gd name="T77" fmla="*/ 3465 h 3478"/>
                <a:gd name="T78" fmla="*/ 342 w 2243"/>
                <a:gd name="T79" fmla="*/ 3475 h 3478"/>
                <a:gd name="T80" fmla="*/ 202 w 2243"/>
                <a:gd name="T81" fmla="*/ 3403 h 3478"/>
                <a:gd name="T82" fmla="*/ 129 w 2243"/>
                <a:gd name="T83" fmla="*/ 3264 h 3478"/>
                <a:gd name="T84" fmla="*/ 104 w 2243"/>
                <a:gd name="T85" fmla="*/ 3016 h 3478"/>
                <a:gd name="T86" fmla="*/ 74 w 2243"/>
                <a:gd name="T87" fmla="*/ 2923 h 3478"/>
                <a:gd name="T88" fmla="*/ 103 w 2243"/>
                <a:gd name="T89" fmla="*/ 2873 h 3478"/>
                <a:gd name="T90" fmla="*/ 126 w 2243"/>
                <a:gd name="T91" fmla="*/ 2867 h 3478"/>
                <a:gd name="T92" fmla="*/ 88 w 2243"/>
                <a:gd name="T93" fmla="*/ 2760 h 3478"/>
                <a:gd name="T94" fmla="*/ 24 w 2243"/>
                <a:gd name="T95" fmla="*/ 2737 h 3478"/>
                <a:gd name="T96" fmla="*/ 2 w 2243"/>
                <a:gd name="T97" fmla="*/ 2635 h 3478"/>
                <a:gd name="T98" fmla="*/ 44 w 2243"/>
                <a:gd name="T99" fmla="*/ 2594 h 3478"/>
                <a:gd name="T100" fmla="*/ 108 w 2243"/>
                <a:gd name="T101" fmla="*/ 2617 h 3478"/>
                <a:gd name="T102" fmla="*/ 129 w 2243"/>
                <a:gd name="T103" fmla="*/ 214 h 3478"/>
                <a:gd name="T104" fmla="*/ 202 w 2243"/>
                <a:gd name="T105" fmla="*/ 75 h 3478"/>
                <a:gd name="T106" fmla="*/ 342 w 2243"/>
                <a:gd name="T107" fmla="*/ 3 h 3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43" h="3478">
                  <a:moveTo>
                    <a:pt x="244" y="2782"/>
                  </a:moveTo>
                  <a:lnTo>
                    <a:pt x="244" y="3223"/>
                  </a:lnTo>
                  <a:lnTo>
                    <a:pt x="246" y="3251"/>
                  </a:lnTo>
                  <a:lnTo>
                    <a:pt x="254" y="3277"/>
                  </a:lnTo>
                  <a:lnTo>
                    <a:pt x="267" y="3300"/>
                  </a:lnTo>
                  <a:lnTo>
                    <a:pt x="285" y="3321"/>
                  </a:lnTo>
                  <a:lnTo>
                    <a:pt x="305" y="3338"/>
                  </a:lnTo>
                  <a:lnTo>
                    <a:pt x="329" y="3351"/>
                  </a:lnTo>
                  <a:lnTo>
                    <a:pt x="355" y="3359"/>
                  </a:lnTo>
                  <a:lnTo>
                    <a:pt x="384" y="3362"/>
                  </a:lnTo>
                  <a:lnTo>
                    <a:pt x="1859" y="3362"/>
                  </a:lnTo>
                  <a:lnTo>
                    <a:pt x="1887" y="3359"/>
                  </a:lnTo>
                  <a:lnTo>
                    <a:pt x="1914" y="3351"/>
                  </a:lnTo>
                  <a:lnTo>
                    <a:pt x="1938" y="3338"/>
                  </a:lnTo>
                  <a:lnTo>
                    <a:pt x="1959" y="3321"/>
                  </a:lnTo>
                  <a:lnTo>
                    <a:pt x="1976" y="3300"/>
                  </a:lnTo>
                  <a:lnTo>
                    <a:pt x="1989" y="3277"/>
                  </a:lnTo>
                  <a:lnTo>
                    <a:pt x="1997" y="3251"/>
                  </a:lnTo>
                  <a:lnTo>
                    <a:pt x="2000" y="3223"/>
                  </a:lnTo>
                  <a:lnTo>
                    <a:pt x="2000" y="2782"/>
                  </a:lnTo>
                  <a:lnTo>
                    <a:pt x="244" y="2782"/>
                  </a:lnTo>
                  <a:close/>
                  <a:moveTo>
                    <a:pt x="244" y="464"/>
                  </a:moveTo>
                  <a:lnTo>
                    <a:pt x="244" y="2667"/>
                  </a:lnTo>
                  <a:lnTo>
                    <a:pt x="2000" y="2667"/>
                  </a:lnTo>
                  <a:lnTo>
                    <a:pt x="2000" y="464"/>
                  </a:lnTo>
                  <a:lnTo>
                    <a:pt x="244" y="464"/>
                  </a:lnTo>
                  <a:close/>
                  <a:moveTo>
                    <a:pt x="384" y="116"/>
                  </a:moveTo>
                  <a:lnTo>
                    <a:pt x="355" y="119"/>
                  </a:lnTo>
                  <a:lnTo>
                    <a:pt x="329" y="127"/>
                  </a:lnTo>
                  <a:lnTo>
                    <a:pt x="305" y="140"/>
                  </a:lnTo>
                  <a:lnTo>
                    <a:pt x="285" y="157"/>
                  </a:lnTo>
                  <a:lnTo>
                    <a:pt x="267" y="178"/>
                  </a:lnTo>
                  <a:lnTo>
                    <a:pt x="254" y="201"/>
                  </a:lnTo>
                  <a:lnTo>
                    <a:pt x="246" y="228"/>
                  </a:lnTo>
                  <a:lnTo>
                    <a:pt x="244" y="256"/>
                  </a:lnTo>
                  <a:lnTo>
                    <a:pt x="244" y="349"/>
                  </a:lnTo>
                  <a:lnTo>
                    <a:pt x="2000" y="349"/>
                  </a:lnTo>
                  <a:lnTo>
                    <a:pt x="2000" y="256"/>
                  </a:lnTo>
                  <a:lnTo>
                    <a:pt x="1997" y="228"/>
                  </a:lnTo>
                  <a:lnTo>
                    <a:pt x="1989" y="201"/>
                  </a:lnTo>
                  <a:lnTo>
                    <a:pt x="1976" y="178"/>
                  </a:lnTo>
                  <a:lnTo>
                    <a:pt x="1959" y="157"/>
                  </a:lnTo>
                  <a:lnTo>
                    <a:pt x="1938" y="140"/>
                  </a:lnTo>
                  <a:lnTo>
                    <a:pt x="1914" y="127"/>
                  </a:lnTo>
                  <a:lnTo>
                    <a:pt x="1887" y="119"/>
                  </a:lnTo>
                  <a:lnTo>
                    <a:pt x="1859" y="116"/>
                  </a:lnTo>
                  <a:lnTo>
                    <a:pt x="384" y="116"/>
                  </a:lnTo>
                  <a:close/>
                  <a:moveTo>
                    <a:pt x="384" y="0"/>
                  </a:moveTo>
                  <a:lnTo>
                    <a:pt x="1859" y="0"/>
                  </a:lnTo>
                  <a:lnTo>
                    <a:pt x="1901" y="3"/>
                  </a:lnTo>
                  <a:lnTo>
                    <a:pt x="1940" y="13"/>
                  </a:lnTo>
                  <a:lnTo>
                    <a:pt x="1977" y="29"/>
                  </a:lnTo>
                  <a:lnTo>
                    <a:pt x="2011" y="49"/>
                  </a:lnTo>
                  <a:lnTo>
                    <a:pt x="2041" y="75"/>
                  </a:lnTo>
                  <a:lnTo>
                    <a:pt x="2067" y="105"/>
                  </a:lnTo>
                  <a:lnTo>
                    <a:pt x="2088" y="139"/>
                  </a:lnTo>
                  <a:lnTo>
                    <a:pt x="2104" y="175"/>
                  </a:lnTo>
                  <a:lnTo>
                    <a:pt x="2114" y="214"/>
                  </a:lnTo>
                  <a:lnTo>
                    <a:pt x="2117" y="256"/>
                  </a:lnTo>
                  <a:lnTo>
                    <a:pt x="2117" y="396"/>
                  </a:lnTo>
                  <a:lnTo>
                    <a:pt x="2117" y="398"/>
                  </a:lnTo>
                  <a:lnTo>
                    <a:pt x="2117" y="399"/>
                  </a:lnTo>
                  <a:lnTo>
                    <a:pt x="2117" y="456"/>
                  </a:lnTo>
                  <a:lnTo>
                    <a:pt x="2117" y="457"/>
                  </a:lnTo>
                  <a:lnTo>
                    <a:pt x="2117" y="459"/>
                  </a:lnTo>
                  <a:lnTo>
                    <a:pt x="2117" y="680"/>
                  </a:lnTo>
                  <a:lnTo>
                    <a:pt x="2117" y="681"/>
                  </a:lnTo>
                  <a:lnTo>
                    <a:pt x="2117" y="683"/>
                  </a:lnTo>
                  <a:lnTo>
                    <a:pt x="2117" y="739"/>
                  </a:lnTo>
                  <a:lnTo>
                    <a:pt x="2117" y="741"/>
                  </a:lnTo>
                  <a:lnTo>
                    <a:pt x="2117" y="742"/>
                  </a:lnTo>
                  <a:lnTo>
                    <a:pt x="2117" y="963"/>
                  </a:lnTo>
                  <a:lnTo>
                    <a:pt x="2117" y="965"/>
                  </a:lnTo>
                  <a:lnTo>
                    <a:pt x="2117" y="966"/>
                  </a:lnTo>
                  <a:lnTo>
                    <a:pt x="2117" y="1023"/>
                  </a:lnTo>
                  <a:lnTo>
                    <a:pt x="2117" y="1024"/>
                  </a:lnTo>
                  <a:lnTo>
                    <a:pt x="2117" y="1025"/>
                  </a:lnTo>
                  <a:lnTo>
                    <a:pt x="2117" y="1247"/>
                  </a:lnTo>
                  <a:lnTo>
                    <a:pt x="2117" y="1249"/>
                  </a:lnTo>
                  <a:lnTo>
                    <a:pt x="2117" y="1306"/>
                  </a:lnTo>
                  <a:lnTo>
                    <a:pt x="2117" y="1308"/>
                  </a:lnTo>
                  <a:lnTo>
                    <a:pt x="2117" y="1309"/>
                  </a:lnTo>
                  <a:lnTo>
                    <a:pt x="2117" y="1530"/>
                  </a:lnTo>
                  <a:lnTo>
                    <a:pt x="2117" y="1532"/>
                  </a:lnTo>
                  <a:lnTo>
                    <a:pt x="2117" y="1533"/>
                  </a:lnTo>
                  <a:lnTo>
                    <a:pt x="2117" y="1590"/>
                  </a:lnTo>
                  <a:lnTo>
                    <a:pt x="2117" y="1591"/>
                  </a:lnTo>
                  <a:lnTo>
                    <a:pt x="2117" y="1592"/>
                  </a:lnTo>
                  <a:lnTo>
                    <a:pt x="2117" y="1814"/>
                  </a:lnTo>
                  <a:lnTo>
                    <a:pt x="2117" y="1815"/>
                  </a:lnTo>
                  <a:lnTo>
                    <a:pt x="2117" y="1816"/>
                  </a:lnTo>
                  <a:lnTo>
                    <a:pt x="2117" y="1873"/>
                  </a:lnTo>
                  <a:lnTo>
                    <a:pt x="2117" y="1874"/>
                  </a:lnTo>
                  <a:lnTo>
                    <a:pt x="2117" y="1876"/>
                  </a:lnTo>
                  <a:lnTo>
                    <a:pt x="2117" y="2097"/>
                  </a:lnTo>
                  <a:lnTo>
                    <a:pt x="2117" y="2098"/>
                  </a:lnTo>
                  <a:lnTo>
                    <a:pt x="2117" y="2100"/>
                  </a:lnTo>
                  <a:lnTo>
                    <a:pt x="2117" y="2156"/>
                  </a:lnTo>
                  <a:lnTo>
                    <a:pt x="2117" y="2158"/>
                  </a:lnTo>
                  <a:lnTo>
                    <a:pt x="2117" y="2159"/>
                  </a:lnTo>
                  <a:lnTo>
                    <a:pt x="2117" y="2380"/>
                  </a:lnTo>
                  <a:lnTo>
                    <a:pt x="2117" y="2382"/>
                  </a:lnTo>
                  <a:lnTo>
                    <a:pt x="2117" y="2383"/>
                  </a:lnTo>
                  <a:lnTo>
                    <a:pt x="2117" y="2440"/>
                  </a:lnTo>
                  <a:lnTo>
                    <a:pt x="2117" y="2441"/>
                  </a:lnTo>
                  <a:lnTo>
                    <a:pt x="2117" y="2442"/>
                  </a:lnTo>
                  <a:lnTo>
                    <a:pt x="2117" y="2664"/>
                  </a:lnTo>
                  <a:lnTo>
                    <a:pt x="2117" y="2665"/>
                  </a:lnTo>
                  <a:lnTo>
                    <a:pt x="2117" y="2667"/>
                  </a:lnTo>
                  <a:lnTo>
                    <a:pt x="2117" y="2676"/>
                  </a:lnTo>
                  <a:lnTo>
                    <a:pt x="2129" y="2636"/>
                  </a:lnTo>
                  <a:lnTo>
                    <a:pt x="2135" y="2621"/>
                  </a:lnTo>
                  <a:lnTo>
                    <a:pt x="2144" y="2609"/>
                  </a:lnTo>
                  <a:lnTo>
                    <a:pt x="2156" y="2600"/>
                  </a:lnTo>
                  <a:lnTo>
                    <a:pt x="2169" y="2594"/>
                  </a:lnTo>
                  <a:lnTo>
                    <a:pt x="2185" y="2593"/>
                  </a:lnTo>
                  <a:lnTo>
                    <a:pt x="2201" y="2594"/>
                  </a:lnTo>
                  <a:lnTo>
                    <a:pt x="2215" y="2600"/>
                  </a:lnTo>
                  <a:lnTo>
                    <a:pt x="2227" y="2610"/>
                  </a:lnTo>
                  <a:lnTo>
                    <a:pt x="2236" y="2621"/>
                  </a:lnTo>
                  <a:lnTo>
                    <a:pt x="2242" y="2635"/>
                  </a:lnTo>
                  <a:lnTo>
                    <a:pt x="2243" y="2650"/>
                  </a:lnTo>
                  <a:lnTo>
                    <a:pt x="2241" y="2665"/>
                  </a:lnTo>
                  <a:lnTo>
                    <a:pt x="2227" y="2720"/>
                  </a:lnTo>
                  <a:lnTo>
                    <a:pt x="2221" y="2734"/>
                  </a:lnTo>
                  <a:lnTo>
                    <a:pt x="2212" y="2745"/>
                  </a:lnTo>
                  <a:lnTo>
                    <a:pt x="2200" y="2755"/>
                  </a:lnTo>
                  <a:lnTo>
                    <a:pt x="2186" y="2760"/>
                  </a:lnTo>
                  <a:lnTo>
                    <a:pt x="2171" y="2763"/>
                  </a:lnTo>
                  <a:lnTo>
                    <a:pt x="2155" y="2760"/>
                  </a:lnTo>
                  <a:lnTo>
                    <a:pt x="2139" y="2754"/>
                  </a:lnTo>
                  <a:lnTo>
                    <a:pt x="2126" y="2743"/>
                  </a:lnTo>
                  <a:lnTo>
                    <a:pt x="2117" y="2729"/>
                  </a:lnTo>
                  <a:lnTo>
                    <a:pt x="2117" y="2729"/>
                  </a:lnTo>
                  <a:lnTo>
                    <a:pt x="2117" y="2867"/>
                  </a:lnTo>
                  <a:lnTo>
                    <a:pt x="2122" y="2867"/>
                  </a:lnTo>
                  <a:lnTo>
                    <a:pt x="2126" y="2868"/>
                  </a:lnTo>
                  <a:lnTo>
                    <a:pt x="2143" y="2876"/>
                  </a:lnTo>
                  <a:lnTo>
                    <a:pt x="2156" y="2887"/>
                  </a:lnTo>
                  <a:lnTo>
                    <a:pt x="2166" y="2902"/>
                  </a:lnTo>
                  <a:lnTo>
                    <a:pt x="2169" y="2920"/>
                  </a:lnTo>
                  <a:lnTo>
                    <a:pt x="2167" y="2939"/>
                  </a:lnTo>
                  <a:lnTo>
                    <a:pt x="2153" y="2993"/>
                  </a:lnTo>
                  <a:lnTo>
                    <a:pt x="2148" y="3007"/>
                  </a:lnTo>
                  <a:lnTo>
                    <a:pt x="2139" y="3018"/>
                  </a:lnTo>
                  <a:lnTo>
                    <a:pt x="2129" y="3026"/>
                  </a:lnTo>
                  <a:lnTo>
                    <a:pt x="2117" y="3031"/>
                  </a:lnTo>
                  <a:lnTo>
                    <a:pt x="2117" y="3222"/>
                  </a:lnTo>
                  <a:lnTo>
                    <a:pt x="2114" y="3264"/>
                  </a:lnTo>
                  <a:lnTo>
                    <a:pt x="2104" y="3303"/>
                  </a:lnTo>
                  <a:lnTo>
                    <a:pt x="2088" y="3339"/>
                  </a:lnTo>
                  <a:lnTo>
                    <a:pt x="2067" y="3373"/>
                  </a:lnTo>
                  <a:lnTo>
                    <a:pt x="2041" y="3403"/>
                  </a:lnTo>
                  <a:lnTo>
                    <a:pt x="2011" y="3428"/>
                  </a:lnTo>
                  <a:lnTo>
                    <a:pt x="1977" y="3449"/>
                  </a:lnTo>
                  <a:lnTo>
                    <a:pt x="1940" y="3465"/>
                  </a:lnTo>
                  <a:lnTo>
                    <a:pt x="1901" y="3475"/>
                  </a:lnTo>
                  <a:lnTo>
                    <a:pt x="1859" y="3478"/>
                  </a:lnTo>
                  <a:lnTo>
                    <a:pt x="384" y="3478"/>
                  </a:lnTo>
                  <a:lnTo>
                    <a:pt x="342" y="3475"/>
                  </a:lnTo>
                  <a:lnTo>
                    <a:pt x="302" y="3465"/>
                  </a:lnTo>
                  <a:lnTo>
                    <a:pt x="265" y="3449"/>
                  </a:lnTo>
                  <a:lnTo>
                    <a:pt x="232" y="3428"/>
                  </a:lnTo>
                  <a:lnTo>
                    <a:pt x="202" y="3403"/>
                  </a:lnTo>
                  <a:lnTo>
                    <a:pt x="176" y="3373"/>
                  </a:lnTo>
                  <a:lnTo>
                    <a:pt x="155" y="3339"/>
                  </a:lnTo>
                  <a:lnTo>
                    <a:pt x="139" y="3303"/>
                  </a:lnTo>
                  <a:lnTo>
                    <a:pt x="129" y="3264"/>
                  </a:lnTo>
                  <a:lnTo>
                    <a:pt x="126" y="3222"/>
                  </a:lnTo>
                  <a:lnTo>
                    <a:pt x="126" y="3031"/>
                  </a:lnTo>
                  <a:lnTo>
                    <a:pt x="114" y="3025"/>
                  </a:lnTo>
                  <a:lnTo>
                    <a:pt x="104" y="3016"/>
                  </a:lnTo>
                  <a:lnTo>
                    <a:pt x="96" y="3006"/>
                  </a:lnTo>
                  <a:lnTo>
                    <a:pt x="90" y="2993"/>
                  </a:lnTo>
                  <a:lnTo>
                    <a:pt x="76" y="2939"/>
                  </a:lnTo>
                  <a:lnTo>
                    <a:pt x="74" y="2923"/>
                  </a:lnTo>
                  <a:lnTo>
                    <a:pt x="76" y="2908"/>
                  </a:lnTo>
                  <a:lnTo>
                    <a:pt x="82" y="2895"/>
                  </a:lnTo>
                  <a:lnTo>
                    <a:pt x="91" y="2883"/>
                  </a:lnTo>
                  <a:lnTo>
                    <a:pt x="103" y="2873"/>
                  </a:lnTo>
                  <a:lnTo>
                    <a:pt x="117" y="2868"/>
                  </a:lnTo>
                  <a:lnTo>
                    <a:pt x="121" y="2867"/>
                  </a:lnTo>
                  <a:lnTo>
                    <a:pt x="123" y="2867"/>
                  </a:lnTo>
                  <a:lnTo>
                    <a:pt x="126" y="2867"/>
                  </a:lnTo>
                  <a:lnTo>
                    <a:pt x="126" y="2729"/>
                  </a:lnTo>
                  <a:lnTo>
                    <a:pt x="117" y="2743"/>
                  </a:lnTo>
                  <a:lnTo>
                    <a:pt x="104" y="2754"/>
                  </a:lnTo>
                  <a:lnTo>
                    <a:pt x="88" y="2760"/>
                  </a:lnTo>
                  <a:lnTo>
                    <a:pt x="70" y="2763"/>
                  </a:lnTo>
                  <a:lnTo>
                    <a:pt x="52" y="2758"/>
                  </a:lnTo>
                  <a:lnTo>
                    <a:pt x="36" y="2750"/>
                  </a:lnTo>
                  <a:lnTo>
                    <a:pt x="24" y="2737"/>
                  </a:lnTo>
                  <a:lnTo>
                    <a:pt x="16" y="2720"/>
                  </a:lnTo>
                  <a:lnTo>
                    <a:pt x="2" y="2665"/>
                  </a:lnTo>
                  <a:lnTo>
                    <a:pt x="0" y="2650"/>
                  </a:lnTo>
                  <a:lnTo>
                    <a:pt x="2" y="2635"/>
                  </a:lnTo>
                  <a:lnTo>
                    <a:pt x="8" y="2621"/>
                  </a:lnTo>
                  <a:lnTo>
                    <a:pt x="16" y="2609"/>
                  </a:lnTo>
                  <a:lnTo>
                    <a:pt x="28" y="2600"/>
                  </a:lnTo>
                  <a:lnTo>
                    <a:pt x="44" y="2594"/>
                  </a:lnTo>
                  <a:lnTo>
                    <a:pt x="62" y="2592"/>
                  </a:lnTo>
                  <a:lnTo>
                    <a:pt x="79" y="2596"/>
                  </a:lnTo>
                  <a:lnTo>
                    <a:pt x="95" y="2604"/>
                  </a:lnTo>
                  <a:lnTo>
                    <a:pt x="108" y="2617"/>
                  </a:lnTo>
                  <a:lnTo>
                    <a:pt x="115" y="2635"/>
                  </a:lnTo>
                  <a:lnTo>
                    <a:pt x="126" y="2675"/>
                  </a:lnTo>
                  <a:lnTo>
                    <a:pt x="126" y="256"/>
                  </a:lnTo>
                  <a:lnTo>
                    <a:pt x="129" y="214"/>
                  </a:lnTo>
                  <a:lnTo>
                    <a:pt x="139" y="175"/>
                  </a:lnTo>
                  <a:lnTo>
                    <a:pt x="155" y="139"/>
                  </a:lnTo>
                  <a:lnTo>
                    <a:pt x="176" y="105"/>
                  </a:lnTo>
                  <a:lnTo>
                    <a:pt x="202" y="75"/>
                  </a:lnTo>
                  <a:lnTo>
                    <a:pt x="232" y="49"/>
                  </a:lnTo>
                  <a:lnTo>
                    <a:pt x="265" y="29"/>
                  </a:lnTo>
                  <a:lnTo>
                    <a:pt x="302" y="13"/>
                  </a:lnTo>
                  <a:lnTo>
                    <a:pt x="342" y="3"/>
                  </a:lnTo>
                  <a:lnTo>
                    <a:pt x="3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139"/>
            <p:cNvSpPr>
              <a:spLocks/>
            </p:cNvSpPr>
            <p:nvPr/>
          </p:nvSpPr>
          <p:spPr bwMode="auto">
            <a:xfrm>
              <a:off x="6753225" y="3009900"/>
              <a:ext cx="20638" cy="25400"/>
            </a:xfrm>
            <a:custGeom>
              <a:avLst/>
              <a:gdLst>
                <a:gd name="T0" fmla="*/ 70 w 132"/>
                <a:gd name="T1" fmla="*/ 0 h 170"/>
                <a:gd name="T2" fmla="*/ 89 w 132"/>
                <a:gd name="T3" fmla="*/ 2 h 170"/>
                <a:gd name="T4" fmla="*/ 103 w 132"/>
                <a:gd name="T5" fmla="*/ 8 h 170"/>
                <a:gd name="T6" fmla="*/ 115 w 132"/>
                <a:gd name="T7" fmla="*/ 17 h 170"/>
                <a:gd name="T8" fmla="*/ 125 w 132"/>
                <a:gd name="T9" fmla="*/ 29 h 170"/>
                <a:gd name="T10" fmla="*/ 130 w 132"/>
                <a:gd name="T11" fmla="*/ 42 h 170"/>
                <a:gd name="T12" fmla="*/ 132 w 132"/>
                <a:gd name="T13" fmla="*/ 57 h 170"/>
                <a:gd name="T14" fmla="*/ 130 w 132"/>
                <a:gd name="T15" fmla="*/ 73 h 170"/>
                <a:gd name="T16" fmla="*/ 115 w 132"/>
                <a:gd name="T17" fmla="*/ 127 h 170"/>
                <a:gd name="T18" fmla="*/ 109 w 132"/>
                <a:gd name="T19" fmla="*/ 142 h 170"/>
                <a:gd name="T20" fmla="*/ 100 w 132"/>
                <a:gd name="T21" fmla="*/ 154 h 170"/>
                <a:gd name="T22" fmla="*/ 88 w 132"/>
                <a:gd name="T23" fmla="*/ 162 h 170"/>
                <a:gd name="T24" fmla="*/ 74 w 132"/>
                <a:gd name="T25" fmla="*/ 169 h 170"/>
                <a:gd name="T26" fmla="*/ 58 w 132"/>
                <a:gd name="T27" fmla="*/ 170 h 170"/>
                <a:gd name="T28" fmla="*/ 51 w 132"/>
                <a:gd name="T29" fmla="*/ 170 h 170"/>
                <a:gd name="T30" fmla="*/ 43 w 132"/>
                <a:gd name="T31" fmla="*/ 169 h 170"/>
                <a:gd name="T32" fmla="*/ 27 w 132"/>
                <a:gd name="T33" fmla="*/ 160 h 170"/>
                <a:gd name="T34" fmla="*/ 13 w 132"/>
                <a:gd name="T35" fmla="*/ 148 h 170"/>
                <a:gd name="T36" fmla="*/ 4 w 132"/>
                <a:gd name="T37" fmla="*/ 133 h 170"/>
                <a:gd name="T38" fmla="*/ 0 w 132"/>
                <a:gd name="T39" fmla="*/ 116 h 170"/>
                <a:gd name="T40" fmla="*/ 2 w 132"/>
                <a:gd name="T41" fmla="*/ 98 h 170"/>
                <a:gd name="T42" fmla="*/ 17 w 132"/>
                <a:gd name="T43" fmla="*/ 42 h 170"/>
                <a:gd name="T44" fmla="*/ 25 w 132"/>
                <a:gd name="T45" fmla="*/ 26 h 170"/>
                <a:gd name="T46" fmla="*/ 37 w 132"/>
                <a:gd name="T47" fmla="*/ 13 h 170"/>
                <a:gd name="T48" fmla="*/ 52 w 132"/>
                <a:gd name="T49" fmla="*/ 3 h 170"/>
                <a:gd name="T50" fmla="*/ 70 w 132"/>
                <a:gd name="T51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2" h="170">
                  <a:moveTo>
                    <a:pt x="70" y="0"/>
                  </a:moveTo>
                  <a:lnTo>
                    <a:pt x="89" y="2"/>
                  </a:lnTo>
                  <a:lnTo>
                    <a:pt x="103" y="8"/>
                  </a:lnTo>
                  <a:lnTo>
                    <a:pt x="115" y="17"/>
                  </a:lnTo>
                  <a:lnTo>
                    <a:pt x="125" y="29"/>
                  </a:lnTo>
                  <a:lnTo>
                    <a:pt x="130" y="42"/>
                  </a:lnTo>
                  <a:lnTo>
                    <a:pt x="132" y="57"/>
                  </a:lnTo>
                  <a:lnTo>
                    <a:pt x="130" y="73"/>
                  </a:lnTo>
                  <a:lnTo>
                    <a:pt x="115" y="127"/>
                  </a:lnTo>
                  <a:lnTo>
                    <a:pt x="109" y="142"/>
                  </a:lnTo>
                  <a:lnTo>
                    <a:pt x="100" y="154"/>
                  </a:lnTo>
                  <a:lnTo>
                    <a:pt x="88" y="162"/>
                  </a:lnTo>
                  <a:lnTo>
                    <a:pt x="74" y="169"/>
                  </a:lnTo>
                  <a:lnTo>
                    <a:pt x="58" y="170"/>
                  </a:lnTo>
                  <a:lnTo>
                    <a:pt x="51" y="170"/>
                  </a:lnTo>
                  <a:lnTo>
                    <a:pt x="43" y="169"/>
                  </a:lnTo>
                  <a:lnTo>
                    <a:pt x="27" y="160"/>
                  </a:lnTo>
                  <a:lnTo>
                    <a:pt x="13" y="148"/>
                  </a:lnTo>
                  <a:lnTo>
                    <a:pt x="4" y="133"/>
                  </a:lnTo>
                  <a:lnTo>
                    <a:pt x="0" y="116"/>
                  </a:lnTo>
                  <a:lnTo>
                    <a:pt x="2" y="98"/>
                  </a:lnTo>
                  <a:lnTo>
                    <a:pt x="17" y="42"/>
                  </a:lnTo>
                  <a:lnTo>
                    <a:pt x="25" y="26"/>
                  </a:lnTo>
                  <a:lnTo>
                    <a:pt x="37" y="13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140"/>
            <p:cNvSpPr>
              <a:spLocks/>
            </p:cNvSpPr>
            <p:nvPr/>
          </p:nvSpPr>
          <p:spPr bwMode="auto">
            <a:xfrm>
              <a:off x="6740525" y="3052763"/>
              <a:ext cx="20638" cy="26987"/>
            </a:xfrm>
            <a:custGeom>
              <a:avLst/>
              <a:gdLst>
                <a:gd name="T0" fmla="*/ 69 w 132"/>
                <a:gd name="T1" fmla="*/ 0 h 171"/>
                <a:gd name="T2" fmla="*/ 89 w 132"/>
                <a:gd name="T3" fmla="*/ 2 h 171"/>
                <a:gd name="T4" fmla="*/ 103 w 132"/>
                <a:gd name="T5" fmla="*/ 9 h 171"/>
                <a:gd name="T6" fmla="*/ 115 w 132"/>
                <a:gd name="T7" fmla="*/ 17 h 171"/>
                <a:gd name="T8" fmla="*/ 124 w 132"/>
                <a:gd name="T9" fmla="*/ 29 h 171"/>
                <a:gd name="T10" fmla="*/ 130 w 132"/>
                <a:gd name="T11" fmla="*/ 43 h 171"/>
                <a:gd name="T12" fmla="*/ 132 w 132"/>
                <a:gd name="T13" fmla="*/ 58 h 171"/>
                <a:gd name="T14" fmla="*/ 130 w 132"/>
                <a:gd name="T15" fmla="*/ 73 h 171"/>
                <a:gd name="T16" fmla="*/ 115 w 132"/>
                <a:gd name="T17" fmla="*/ 128 h 171"/>
                <a:gd name="T18" fmla="*/ 110 w 132"/>
                <a:gd name="T19" fmla="*/ 142 h 171"/>
                <a:gd name="T20" fmla="*/ 100 w 132"/>
                <a:gd name="T21" fmla="*/ 154 h 171"/>
                <a:gd name="T22" fmla="*/ 88 w 132"/>
                <a:gd name="T23" fmla="*/ 164 h 171"/>
                <a:gd name="T24" fmla="*/ 74 w 132"/>
                <a:gd name="T25" fmla="*/ 169 h 171"/>
                <a:gd name="T26" fmla="*/ 58 w 132"/>
                <a:gd name="T27" fmla="*/ 171 h 171"/>
                <a:gd name="T28" fmla="*/ 51 w 132"/>
                <a:gd name="T29" fmla="*/ 170 h 171"/>
                <a:gd name="T30" fmla="*/ 43 w 132"/>
                <a:gd name="T31" fmla="*/ 169 h 171"/>
                <a:gd name="T32" fmla="*/ 26 w 132"/>
                <a:gd name="T33" fmla="*/ 162 h 171"/>
                <a:gd name="T34" fmla="*/ 13 w 132"/>
                <a:gd name="T35" fmla="*/ 150 h 171"/>
                <a:gd name="T36" fmla="*/ 4 w 132"/>
                <a:gd name="T37" fmla="*/ 134 h 171"/>
                <a:gd name="T38" fmla="*/ 0 w 132"/>
                <a:gd name="T39" fmla="*/ 116 h 171"/>
                <a:gd name="T40" fmla="*/ 2 w 132"/>
                <a:gd name="T41" fmla="*/ 98 h 171"/>
                <a:gd name="T42" fmla="*/ 17 w 132"/>
                <a:gd name="T43" fmla="*/ 43 h 171"/>
                <a:gd name="T44" fmla="*/ 25 w 132"/>
                <a:gd name="T45" fmla="*/ 26 h 171"/>
                <a:gd name="T46" fmla="*/ 37 w 132"/>
                <a:gd name="T47" fmla="*/ 13 h 171"/>
                <a:gd name="T48" fmla="*/ 52 w 132"/>
                <a:gd name="T49" fmla="*/ 5 h 171"/>
                <a:gd name="T50" fmla="*/ 69 w 132"/>
                <a:gd name="T51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2" h="171">
                  <a:moveTo>
                    <a:pt x="69" y="0"/>
                  </a:moveTo>
                  <a:lnTo>
                    <a:pt x="89" y="2"/>
                  </a:lnTo>
                  <a:lnTo>
                    <a:pt x="103" y="9"/>
                  </a:lnTo>
                  <a:lnTo>
                    <a:pt x="115" y="17"/>
                  </a:lnTo>
                  <a:lnTo>
                    <a:pt x="124" y="29"/>
                  </a:lnTo>
                  <a:lnTo>
                    <a:pt x="130" y="43"/>
                  </a:lnTo>
                  <a:lnTo>
                    <a:pt x="132" y="58"/>
                  </a:lnTo>
                  <a:lnTo>
                    <a:pt x="130" y="73"/>
                  </a:lnTo>
                  <a:lnTo>
                    <a:pt x="115" y="128"/>
                  </a:lnTo>
                  <a:lnTo>
                    <a:pt x="110" y="142"/>
                  </a:lnTo>
                  <a:lnTo>
                    <a:pt x="100" y="154"/>
                  </a:lnTo>
                  <a:lnTo>
                    <a:pt x="88" y="164"/>
                  </a:lnTo>
                  <a:lnTo>
                    <a:pt x="74" y="169"/>
                  </a:lnTo>
                  <a:lnTo>
                    <a:pt x="58" y="171"/>
                  </a:lnTo>
                  <a:lnTo>
                    <a:pt x="51" y="170"/>
                  </a:lnTo>
                  <a:lnTo>
                    <a:pt x="43" y="169"/>
                  </a:lnTo>
                  <a:lnTo>
                    <a:pt x="26" y="162"/>
                  </a:lnTo>
                  <a:lnTo>
                    <a:pt x="13" y="150"/>
                  </a:lnTo>
                  <a:lnTo>
                    <a:pt x="4" y="134"/>
                  </a:lnTo>
                  <a:lnTo>
                    <a:pt x="0" y="116"/>
                  </a:lnTo>
                  <a:lnTo>
                    <a:pt x="2" y="98"/>
                  </a:lnTo>
                  <a:lnTo>
                    <a:pt x="17" y="43"/>
                  </a:lnTo>
                  <a:lnTo>
                    <a:pt x="25" y="26"/>
                  </a:lnTo>
                  <a:lnTo>
                    <a:pt x="37" y="13"/>
                  </a:lnTo>
                  <a:lnTo>
                    <a:pt x="52" y="5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141"/>
            <p:cNvSpPr>
              <a:spLocks/>
            </p:cNvSpPr>
            <p:nvPr/>
          </p:nvSpPr>
          <p:spPr bwMode="auto">
            <a:xfrm>
              <a:off x="6764338" y="2965450"/>
              <a:ext cx="20638" cy="26987"/>
            </a:xfrm>
            <a:custGeom>
              <a:avLst/>
              <a:gdLst>
                <a:gd name="T0" fmla="*/ 69 w 131"/>
                <a:gd name="T1" fmla="*/ 0 h 171"/>
                <a:gd name="T2" fmla="*/ 88 w 131"/>
                <a:gd name="T3" fmla="*/ 2 h 171"/>
                <a:gd name="T4" fmla="*/ 102 w 131"/>
                <a:gd name="T5" fmla="*/ 8 h 171"/>
                <a:gd name="T6" fmla="*/ 114 w 131"/>
                <a:gd name="T7" fmla="*/ 17 h 171"/>
                <a:gd name="T8" fmla="*/ 124 w 131"/>
                <a:gd name="T9" fmla="*/ 29 h 171"/>
                <a:gd name="T10" fmla="*/ 129 w 131"/>
                <a:gd name="T11" fmla="*/ 43 h 171"/>
                <a:gd name="T12" fmla="*/ 131 w 131"/>
                <a:gd name="T13" fmla="*/ 58 h 171"/>
                <a:gd name="T14" fmla="*/ 129 w 131"/>
                <a:gd name="T15" fmla="*/ 73 h 171"/>
                <a:gd name="T16" fmla="*/ 114 w 131"/>
                <a:gd name="T17" fmla="*/ 128 h 171"/>
                <a:gd name="T18" fmla="*/ 108 w 131"/>
                <a:gd name="T19" fmla="*/ 142 h 171"/>
                <a:gd name="T20" fmla="*/ 99 w 131"/>
                <a:gd name="T21" fmla="*/ 154 h 171"/>
                <a:gd name="T22" fmla="*/ 87 w 131"/>
                <a:gd name="T23" fmla="*/ 163 h 171"/>
                <a:gd name="T24" fmla="*/ 74 w 131"/>
                <a:gd name="T25" fmla="*/ 169 h 171"/>
                <a:gd name="T26" fmla="*/ 58 w 131"/>
                <a:gd name="T27" fmla="*/ 171 h 171"/>
                <a:gd name="T28" fmla="*/ 51 w 131"/>
                <a:gd name="T29" fmla="*/ 170 h 171"/>
                <a:gd name="T30" fmla="*/ 43 w 131"/>
                <a:gd name="T31" fmla="*/ 169 h 171"/>
                <a:gd name="T32" fmla="*/ 28 w 131"/>
                <a:gd name="T33" fmla="*/ 162 h 171"/>
                <a:gd name="T34" fmla="*/ 16 w 131"/>
                <a:gd name="T35" fmla="*/ 154 h 171"/>
                <a:gd name="T36" fmla="*/ 7 w 131"/>
                <a:gd name="T37" fmla="*/ 142 h 171"/>
                <a:gd name="T38" fmla="*/ 2 w 131"/>
                <a:gd name="T39" fmla="*/ 128 h 171"/>
                <a:gd name="T40" fmla="*/ 0 w 131"/>
                <a:gd name="T41" fmla="*/ 113 h 171"/>
                <a:gd name="T42" fmla="*/ 2 w 131"/>
                <a:gd name="T43" fmla="*/ 98 h 171"/>
                <a:gd name="T44" fmla="*/ 16 w 131"/>
                <a:gd name="T45" fmla="*/ 43 h 171"/>
                <a:gd name="T46" fmla="*/ 24 w 131"/>
                <a:gd name="T47" fmla="*/ 26 h 171"/>
                <a:gd name="T48" fmla="*/ 36 w 131"/>
                <a:gd name="T49" fmla="*/ 13 h 171"/>
                <a:gd name="T50" fmla="*/ 52 w 131"/>
                <a:gd name="T51" fmla="*/ 3 h 171"/>
                <a:gd name="T52" fmla="*/ 69 w 131"/>
                <a:gd name="T5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1" h="171">
                  <a:moveTo>
                    <a:pt x="69" y="0"/>
                  </a:moveTo>
                  <a:lnTo>
                    <a:pt x="88" y="2"/>
                  </a:lnTo>
                  <a:lnTo>
                    <a:pt x="102" y="8"/>
                  </a:lnTo>
                  <a:lnTo>
                    <a:pt x="114" y="17"/>
                  </a:lnTo>
                  <a:lnTo>
                    <a:pt x="124" y="29"/>
                  </a:lnTo>
                  <a:lnTo>
                    <a:pt x="129" y="43"/>
                  </a:lnTo>
                  <a:lnTo>
                    <a:pt x="131" y="58"/>
                  </a:lnTo>
                  <a:lnTo>
                    <a:pt x="129" y="73"/>
                  </a:lnTo>
                  <a:lnTo>
                    <a:pt x="114" y="128"/>
                  </a:lnTo>
                  <a:lnTo>
                    <a:pt x="108" y="142"/>
                  </a:lnTo>
                  <a:lnTo>
                    <a:pt x="99" y="154"/>
                  </a:lnTo>
                  <a:lnTo>
                    <a:pt x="87" y="163"/>
                  </a:lnTo>
                  <a:lnTo>
                    <a:pt x="74" y="169"/>
                  </a:lnTo>
                  <a:lnTo>
                    <a:pt x="58" y="171"/>
                  </a:lnTo>
                  <a:lnTo>
                    <a:pt x="51" y="170"/>
                  </a:lnTo>
                  <a:lnTo>
                    <a:pt x="43" y="169"/>
                  </a:lnTo>
                  <a:lnTo>
                    <a:pt x="28" y="162"/>
                  </a:lnTo>
                  <a:lnTo>
                    <a:pt x="16" y="154"/>
                  </a:lnTo>
                  <a:lnTo>
                    <a:pt x="7" y="142"/>
                  </a:lnTo>
                  <a:lnTo>
                    <a:pt x="2" y="128"/>
                  </a:lnTo>
                  <a:lnTo>
                    <a:pt x="0" y="113"/>
                  </a:lnTo>
                  <a:lnTo>
                    <a:pt x="2" y="98"/>
                  </a:lnTo>
                  <a:lnTo>
                    <a:pt x="16" y="43"/>
                  </a:lnTo>
                  <a:lnTo>
                    <a:pt x="24" y="26"/>
                  </a:lnTo>
                  <a:lnTo>
                    <a:pt x="36" y="13"/>
                  </a:lnTo>
                  <a:lnTo>
                    <a:pt x="52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42"/>
            <p:cNvSpPr>
              <a:spLocks/>
            </p:cNvSpPr>
            <p:nvPr/>
          </p:nvSpPr>
          <p:spPr bwMode="auto">
            <a:xfrm>
              <a:off x="6775450" y="2922588"/>
              <a:ext cx="22225" cy="26987"/>
            </a:xfrm>
            <a:custGeom>
              <a:avLst/>
              <a:gdLst>
                <a:gd name="T0" fmla="*/ 69 w 131"/>
                <a:gd name="T1" fmla="*/ 0 h 170"/>
                <a:gd name="T2" fmla="*/ 88 w 131"/>
                <a:gd name="T3" fmla="*/ 3 h 170"/>
                <a:gd name="T4" fmla="*/ 103 w 131"/>
                <a:gd name="T5" fmla="*/ 8 h 170"/>
                <a:gd name="T6" fmla="*/ 115 w 131"/>
                <a:gd name="T7" fmla="*/ 18 h 170"/>
                <a:gd name="T8" fmla="*/ 123 w 131"/>
                <a:gd name="T9" fmla="*/ 30 h 170"/>
                <a:gd name="T10" fmla="*/ 129 w 131"/>
                <a:gd name="T11" fmla="*/ 42 h 170"/>
                <a:gd name="T12" fmla="*/ 131 w 131"/>
                <a:gd name="T13" fmla="*/ 57 h 170"/>
                <a:gd name="T14" fmla="*/ 129 w 131"/>
                <a:gd name="T15" fmla="*/ 74 h 170"/>
                <a:gd name="T16" fmla="*/ 115 w 131"/>
                <a:gd name="T17" fmla="*/ 127 h 170"/>
                <a:gd name="T18" fmla="*/ 108 w 131"/>
                <a:gd name="T19" fmla="*/ 142 h 170"/>
                <a:gd name="T20" fmla="*/ 99 w 131"/>
                <a:gd name="T21" fmla="*/ 154 h 170"/>
                <a:gd name="T22" fmla="*/ 87 w 131"/>
                <a:gd name="T23" fmla="*/ 163 h 170"/>
                <a:gd name="T24" fmla="*/ 74 w 131"/>
                <a:gd name="T25" fmla="*/ 168 h 170"/>
                <a:gd name="T26" fmla="*/ 58 w 131"/>
                <a:gd name="T27" fmla="*/ 170 h 170"/>
                <a:gd name="T28" fmla="*/ 51 w 131"/>
                <a:gd name="T29" fmla="*/ 170 h 170"/>
                <a:gd name="T30" fmla="*/ 43 w 131"/>
                <a:gd name="T31" fmla="*/ 169 h 170"/>
                <a:gd name="T32" fmla="*/ 28 w 131"/>
                <a:gd name="T33" fmla="*/ 163 h 170"/>
                <a:gd name="T34" fmla="*/ 16 w 131"/>
                <a:gd name="T35" fmla="*/ 153 h 170"/>
                <a:gd name="T36" fmla="*/ 7 w 131"/>
                <a:gd name="T37" fmla="*/ 141 h 170"/>
                <a:gd name="T38" fmla="*/ 2 w 131"/>
                <a:gd name="T39" fmla="*/ 128 h 170"/>
                <a:gd name="T40" fmla="*/ 0 w 131"/>
                <a:gd name="T41" fmla="*/ 113 h 170"/>
                <a:gd name="T42" fmla="*/ 2 w 131"/>
                <a:gd name="T43" fmla="*/ 98 h 170"/>
                <a:gd name="T44" fmla="*/ 16 w 131"/>
                <a:gd name="T45" fmla="*/ 43 h 170"/>
                <a:gd name="T46" fmla="*/ 24 w 131"/>
                <a:gd name="T47" fmla="*/ 26 h 170"/>
                <a:gd name="T48" fmla="*/ 37 w 131"/>
                <a:gd name="T49" fmla="*/ 13 h 170"/>
                <a:gd name="T50" fmla="*/ 52 w 131"/>
                <a:gd name="T51" fmla="*/ 4 h 170"/>
                <a:gd name="T52" fmla="*/ 69 w 131"/>
                <a:gd name="T5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1" h="170">
                  <a:moveTo>
                    <a:pt x="69" y="0"/>
                  </a:moveTo>
                  <a:lnTo>
                    <a:pt x="88" y="3"/>
                  </a:lnTo>
                  <a:lnTo>
                    <a:pt x="103" y="8"/>
                  </a:lnTo>
                  <a:lnTo>
                    <a:pt x="115" y="18"/>
                  </a:lnTo>
                  <a:lnTo>
                    <a:pt x="123" y="30"/>
                  </a:lnTo>
                  <a:lnTo>
                    <a:pt x="129" y="42"/>
                  </a:lnTo>
                  <a:lnTo>
                    <a:pt x="131" y="57"/>
                  </a:lnTo>
                  <a:lnTo>
                    <a:pt x="129" y="74"/>
                  </a:lnTo>
                  <a:lnTo>
                    <a:pt x="115" y="127"/>
                  </a:lnTo>
                  <a:lnTo>
                    <a:pt x="108" y="142"/>
                  </a:lnTo>
                  <a:lnTo>
                    <a:pt x="99" y="154"/>
                  </a:lnTo>
                  <a:lnTo>
                    <a:pt x="87" y="163"/>
                  </a:lnTo>
                  <a:lnTo>
                    <a:pt x="74" y="168"/>
                  </a:lnTo>
                  <a:lnTo>
                    <a:pt x="58" y="170"/>
                  </a:lnTo>
                  <a:lnTo>
                    <a:pt x="51" y="170"/>
                  </a:lnTo>
                  <a:lnTo>
                    <a:pt x="43" y="169"/>
                  </a:lnTo>
                  <a:lnTo>
                    <a:pt x="28" y="163"/>
                  </a:lnTo>
                  <a:lnTo>
                    <a:pt x="16" y="153"/>
                  </a:lnTo>
                  <a:lnTo>
                    <a:pt x="7" y="141"/>
                  </a:lnTo>
                  <a:lnTo>
                    <a:pt x="2" y="128"/>
                  </a:lnTo>
                  <a:lnTo>
                    <a:pt x="0" y="113"/>
                  </a:lnTo>
                  <a:lnTo>
                    <a:pt x="2" y="98"/>
                  </a:lnTo>
                  <a:lnTo>
                    <a:pt x="16" y="43"/>
                  </a:lnTo>
                  <a:lnTo>
                    <a:pt x="24" y="26"/>
                  </a:lnTo>
                  <a:lnTo>
                    <a:pt x="37" y="13"/>
                  </a:lnTo>
                  <a:lnTo>
                    <a:pt x="52" y="4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7" name="Group 246"/>
          <p:cNvGrpSpPr/>
          <p:nvPr/>
        </p:nvGrpSpPr>
        <p:grpSpPr>
          <a:xfrm>
            <a:off x="5468052" y="2689289"/>
            <a:ext cx="311150" cy="554038"/>
            <a:chOff x="5408613" y="2689225"/>
            <a:chExt cx="311150" cy="554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4" name="Freeform 147"/>
            <p:cNvSpPr>
              <a:spLocks noEditPoints="1"/>
            </p:cNvSpPr>
            <p:nvPr/>
          </p:nvSpPr>
          <p:spPr bwMode="auto">
            <a:xfrm>
              <a:off x="5408613" y="2689225"/>
              <a:ext cx="311150" cy="554038"/>
            </a:xfrm>
            <a:custGeom>
              <a:avLst/>
              <a:gdLst>
                <a:gd name="T0" fmla="*/ 116 w 1962"/>
                <a:gd name="T1" fmla="*/ 3234 h 3490"/>
                <a:gd name="T2" fmla="*/ 127 w 1962"/>
                <a:gd name="T3" fmla="*/ 3288 h 3490"/>
                <a:gd name="T4" fmla="*/ 156 w 1962"/>
                <a:gd name="T5" fmla="*/ 3332 h 3490"/>
                <a:gd name="T6" fmla="*/ 200 w 1962"/>
                <a:gd name="T7" fmla="*/ 3362 h 3490"/>
                <a:gd name="T8" fmla="*/ 255 w 1962"/>
                <a:gd name="T9" fmla="*/ 3374 h 3490"/>
                <a:gd name="T10" fmla="*/ 1737 w 1962"/>
                <a:gd name="T11" fmla="*/ 3370 h 3490"/>
                <a:gd name="T12" fmla="*/ 1786 w 1962"/>
                <a:gd name="T13" fmla="*/ 3349 h 3490"/>
                <a:gd name="T14" fmla="*/ 1824 w 1962"/>
                <a:gd name="T15" fmla="*/ 3312 h 3490"/>
                <a:gd name="T16" fmla="*/ 1845 w 1962"/>
                <a:gd name="T17" fmla="*/ 3262 h 3490"/>
                <a:gd name="T18" fmla="*/ 1848 w 1962"/>
                <a:gd name="T19" fmla="*/ 2792 h 3490"/>
                <a:gd name="T20" fmla="*/ 116 w 1962"/>
                <a:gd name="T21" fmla="*/ 465 h 3490"/>
                <a:gd name="T22" fmla="*/ 1848 w 1962"/>
                <a:gd name="T23" fmla="*/ 2676 h 3490"/>
                <a:gd name="T24" fmla="*/ 116 w 1962"/>
                <a:gd name="T25" fmla="*/ 465 h 3490"/>
                <a:gd name="T26" fmla="*/ 227 w 1962"/>
                <a:gd name="T27" fmla="*/ 120 h 3490"/>
                <a:gd name="T28" fmla="*/ 177 w 1962"/>
                <a:gd name="T29" fmla="*/ 141 h 3490"/>
                <a:gd name="T30" fmla="*/ 140 w 1962"/>
                <a:gd name="T31" fmla="*/ 178 h 3490"/>
                <a:gd name="T32" fmla="*/ 119 w 1962"/>
                <a:gd name="T33" fmla="*/ 228 h 3490"/>
                <a:gd name="T34" fmla="*/ 116 w 1962"/>
                <a:gd name="T35" fmla="*/ 349 h 3490"/>
                <a:gd name="T36" fmla="*/ 1848 w 1962"/>
                <a:gd name="T37" fmla="*/ 256 h 3490"/>
                <a:gd name="T38" fmla="*/ 1836 w 1962"/>
                <a:gd name="T39" fmla="*/ 202 h 3490"/>
                <a:gd name="T40" fmla="*/ 1807 w 1962"/>
                <a:gd name="T41" fmla="*/ 158 h 3490"/>
                <a:gd name="T42" fmla="*/ 1763 w 1962"/>
                <a:gd name="T43" fmla="*/ 128 h 3490"/>
                <a:gd name="T44" fmla="*/ 1708 w 1962"/>
                <a:gd name="T45" fmla="*/ 116 h 3490"/>
                <a:gd name="T46" fmla="*/ 255 w 1962"/>
                <a:gd name="T47" fmla="*/ 0 h 3490"/>
                <a:gd name="T48" fmla="*/ 1746 w 1962"/>
                <a:gd name="T49" fmla="*/ 3 h 3490"/>
                <a:gd name="T50" fmla="*/ 1815 w 1962"/>
                <a:gd name="T51" fmla="*/ 24 h 3490"/>
                <a:gd name="T52" fmla="*/ 1875 w 1962"/>
                <a:gd name="T53" fmla="*/ 63 h 3490"/>
                <a:gd name="T54" fmla="*/ 1921 w 1962"/>
                <a:gd name="T55" fmla="*/ 116 h 3490"/>
                <a:gd name="T56" fmla="*/ 1952 w 1962"/>
                <a:gd name="T57" fmla="*/ 182 h 3490"/>
                <a:gd name="T58" fmla="*/ 1962 w 1962"/>
                <a:gd name="T59" fmla="*/ 256 h 3490"/>
                <a:gd name="T60" fmla="*/ 1960 w 1962"/>
                <a:gd name="T61" fmla="*/ 3272 h 3490"/>
                <a:gd name="T62" fmla="*/ 1939 w 1962"/>
                <a:gd name="T63" fmla="*/ 3342 h 3490"/>
                <a:gd name="T64" fmla="*/ 1900 w 1962"/>
                <a:gd name="T65" fmla="*/ 3402 h 3490"/>
                <a:gd name="T66" fmla="*/ 1847 w 1962"/>
                <a:gd name="T67" fmla="*/ 3449 h 3490"/>
                <a:gd name="T68" fmla="*/ 1782 w 1962"/>
                <a:gd name="T69" fmla="*/ 3479 h 3490"/>
                <a:gd name="T70" fmla="*/ 1708 w 1962"/>
                <a:gd name="T71" fmla="*/ 3490 h 3490"/>
                <a:gd name="T72" fmla="*/ 217 w 1962"/>
                <a:gd name="T73" fmla="*/ 3487 h 3490"/>
                <a:gd name="T74" fmla="*/ 148 w 1962"/>
                <a:gd name="T75" fmla="*/ 3466 h 3490"/>
                <a:gd name="T76" fmla="*/ 88 w 1962"/>
                <a:gd name="T77" fmla="*/ 3427 h 3490"/>
                <a:gd name="T78" fmla="*/ 42 w 1962"/>
                <a:gd name="T79" fmla="*/ 3374 h 3490"/>
                <a:gd name="T80" fmla="*/ 11 w 1962"/>
                <a:gd name="T81" fmla="*/ 3308 h 3490"/>
                <a:gd name="T82" fmla="*/ 0 w 1962"/>
                <a:gd name="T83" fmla="*/ 3234 h 3490"/>
                <a:gd name="T84" fmla="*/ 3 w 1962"/>
                <a:gd name="T85" fmla="*/ 218 h 3490"/>
                <a:gd name="T86" fmla="*/ 24 w 1962"/>
                <a:gd name="T87" fmla="*/ 148 h 3490"/>
                <a:gd name="T88" fmla="*/ 63 w 1962"/>
                <a:gd name="T89" fmla="*/ 88 h 3490"/>
                <a:gd name="T90" fmla="*/ 116 w 1962"/>
                <a:gd name="T91" fmla="*/ 41 h 3490"/>
                <a:gd name="T92" fmla="*/ 181 w 1962"/>
                <a:gd name="T93" fmla="*/ 11 h 3490"/>
                <a:gd name="T94" fmla="*/ 255 w 1962"/>
                <a:gd name="T95" fmla="*/ 0 h 3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62" h="3490">
                  <a:moveTo>
                    <a:pt x="116" y="2792"/>
                  </a:moveTo>
                  <a:lnTo>
                    <a:pt x="116" y="3234"/>
                  </a:lnTo>
                  <a:lnTo>
                    <a:pt x="119" y="3262"/>
                  </a:lnTo>
                  <a:lnTo>
                    <a:pt x="127" y="3288"/>
                  </a:lnTo>
                  <a:lnTo>
                    <a:pt x="140" y="3312"/>
                  </a:lnTo>
                  <a:lnTo>
                    <a:pt x="156" y="3332"/>
                  </a:lnTo>
                  <a:lnTo>
                    <a:pt x="177" y="3349"/>
                  </a:lnTo>
                  <a:lnTo>
                    <a:pt x="200" y="3362"/>
                  </a:lnTo>
                  <a:lnTo>
                    <a:pt x="227" y="3370"/>
                  </a:lnTo>
                  <a:lnTo>
                    <a:pt x="255" y="3374"/>
                  </a:lnTo>
                  <a:lnTo>
                    <a:pt x="1708" y="3374"/>
                  </a:lnTo>
                  <a:lnTo>
                    <a:pt x="1737" y="3370"/>
                  </a:lnTo>
                  <a:lnTo>
                    <a:pt x="1763" y="3362"/>
                  </a:lnTo>
                  <a:lnTo>
                    <a:pt x="1786" y="3349"/>
                  </a:lnTo>
                  <a:lnTo>
                    <a:pt x="1807" y="3332"/>
                  </a:lnTo>
                  <a:lnTo>
                    <a:pt x="1824" y="3312"/>
                  </a:lnTo>
                  <a:lnTo>
                    <a:pt x="1836" y="3288"/>
                  </a:lnTo>
                  <a:lnTo>
                    <a:pt x="1845" y="3262"/>
                  </a:lnTo>
                  <a:lnTo>
                    <a:pt x="1848" y="3234"/>
                  </a:lnTo>
                  <a:lnTo>
                    <a:pt x="1848" y="2792"/>
                  </a:lnTo>
                  <a:lnTo>
                    <a:pt x="116" y="2792"/>
                  </a:lnTo>
                  <a:close/>
                  <a:moveTo>
                    <a:pt x="116" y="465"/>
                  </a:moveTo>
                  <a:lnTo>
                    <a:pt x="116" y="2676"/>
                  </a:lnTo>
                  <a:lnTo>
                    <a:pt x="1848" y="2676"/>
                  </a:lnTo>
                  <a:lnTo>
                    <a:pt x="1848" y="465"/>
                  </a:lnTo>
                  <a:lnTo>
                    <a:pt x="116" y="465"/>
                  </a:lnTo>
                  <a:close/>
                  <a:moveTo>
                    <a:pt x="255" y="116"/>
                  </a:moveTo>
                  <a:lnTo>
                    <a:pt x="227" y="120"/>
                  </a:lnTo>
                  <a:lnTo>
                    <a:pt x="200" y="128"/>
                  </a:lnTo>
                  <a:lnTo>
                    <a:pt x="177" y="141"/>
                  </a:lnTo>
                  <a:lnTo>
                    <a:pt x="156" y="158"/>
                  </a:lnTo>
                  <a:lnTo>
                    <a:pt x="140" y="178"/>
                  </a:lnTo>
                  <a:lnTo>
                    <a:pt x="127" y="202"/>
                  </a:lnTo>
                  <a:lnTo>
                    <a:pt x="119" y="228"/>
                  </a:lnTo>
                  <a:lnTo>
                    <a:pt x="116" y="256"/>
                  </a:lnTo>
                  <a:lnTo>
                    <a:pt x="116" y="349"/>
                  </a:lnTo>
                  <a:lnTo>
                    <a:pt x="1848" y="349"/>
                  </a:lnTo>
                  <a:lnTo>
                    <a:pt x="1848" y="256"/>
                  </a:lnTo>
                  <a:lnTo>
                    <a:pt x="1845" y="228"/>
                  </a:lnTo>
                  <a:lnTo>
                    <a:pt x="1836" y="202"/>
                  </a:lnTo>
                  <a:lnTo>
                    <a:pt x="1824" y="178"/>
                  </a:lnTo>
                  <a:lnTo>
                    <a:pt x="1807" y="158"/>
                  </a:lnTo>
                  <a:lnTo>
                    <a:pt x="1786" y="141"/>
                  </a:lnTo>
                  <a:lnTo>
                    <a:pt x="1763" y="128"/>
                  </a:lnTo>
                  <a:lnTo>
                    <a:pt x="1737" y="120"/>
                  </a:lnTo>
                  <a:lnTo>
                    <a:pt x="1708" y="116"/>
                  </a:lnTo>
                  <a:lnTo>
                    <a:pt x="255" y="116"/>
                  </a:lnTo>
                  <a:close/>
                  <a:moveTo>
                    <a:pt x="255" y="0"/>
                  </a:moveTo>
                  <a:lnTo>
                    <a:pt x="1708" y="0"/>
                  </a:lnTo>
                  <a:lnTo>
                    <a:pt x="1746" y="3"/>
                  </a:lnTo>
                  <a:lnTo>
                    <a:pt x="1782" y="11"/>
                  </a:lnTo>
                  <a:lnTo>
                    <a:pt x="1815" y="24"/>
                  </a:lnTo>
                  <a:lnTo>
                    <a:pt x="1847" y="41"/>
                  </a:lnTo>
                  <a:lnTo>
                    <a:pt x="1875" y="63"/>
                  </a:lnTo>
                  <a:lnTo>
                    <a:pt x="1900" y="88"/>
                  </a:lnTo>
                  <a:lnTo>
                    <a:pt x="1921" y="116"/>
                  </a:lnTo>
                  <a:lnTo>
                    <a:pt x="1939" y="148"/>
                  </a:lnTo>
                  <a:lnTo>
                    <a:pt x="1952" y="182"/>
                  </a:lnTo>
                  <a:lnTo>
                    <a:pt x="1960" y="218"/>
                  </a:lnTo>
                  <a:lnTo>
                    <a:pt x="1962" y="256"/>
                  </a:lnTo>
                  <a:lnTo>
                    <a:pt x="1962" y="3234"/>
                  </a:lnTo>
                  <a:lnTo>
                    <a:pt x="1960" y="3272"/>
                  </a:lnTo>
                  <a:lnTo>
                    <a:pt x="1952" y="3308"/>
                  </a:lnTo>
                  <a:lnTo>
                    <a:pt x="1939" y="3342"/>
                  </a:lnTo>
                  <a:lnTo>
                    <a:pt x="1921" y="3374"/>
                  </a:lnTo>
                  <a:lnTo>
                    <a:pt x="1900" y="3402"/>
                  </a:lnTo>
                  <a:lnTo>
                    <a:pt x="1875" y="3427"/>
                  </a:lnTo>
                  <a:lnTo>
                    <a:pt x="1847" y="3449"/>
                  </a:lnTo>
                  <a:lnTo>
                    <a:pt x="1815" y="3466"/>
                  </a:lnTo>
                  <a:lnTo>
                    <a:pt x="1782" y="3479"/>
                  </a:lnTo>
                  <a:lnTo>
                    <a:pt x="1746" y="3487"/>
                  </a:lnTo>
                  <a:lnTo>
                    <a:pt x="1708" y="3490"/>
                  </a:lnTo>
                  <a:lnTo>
                    <a:pt x="255" y="3490"/>
                  </a:lnTo>
                  <a:lnTo>
                    <a:pt x="217" y="3487"/>
                  </a:lnTo>
                  <a:lnTo>
                    <a:pt x="181" y="3479"/>
                  </a:lnTo>
                  <a:lnTo>
                    <a:pt x="148" y="3466"/>
                  </a:lnTo>
                  <a:lnTo>
                    <a:pt x="116" y="3449"/>
                  </a:lnTo>
                  <a:lnTo>
                    <a:pt x="88" y="3427"/>
                  </a:lnTo>
                  <a:lnTo>
                    <a:pt x="63" y="3402"/>
                  </a:lnTo>
                  <a:lnTo>
                    <a:pt x="42" y="3374"/>
                  </a:lnTo>
                  <a:lnTo>
                    <a:pt x="24" y="3342"/>
                  </a:lnTo>
                  <a:lnTo>
                    <a:pt x="11" y="3308"/>
                  </a:lnTo>
                  <a:lnTo>
                    <a:pt x="3" y="3272"/>
                  </a:lnTo>
                  <a:lnTo>
                    <a:pt x="0" y="3234"/>
                  </a:lnTo>
                  <a:lnTo>
                    <a:pt x="0" y="256"/>
                  </a:lnTo>
                  <a:lnTo>
                    <a:pt x="3" y="218"/>
                  </a:lnTo>
                  <a:lnTo>
                    <a:pt x="11" y="182"/>
                  </a:lnTo>
                  <a:lnTo>
                    <a:pt x="24" y="148"/>
                  </a:lnTo>
                  <a:lnTo>
                    <a:pt x="42" y="116"/>
                  </a:lnTo>
                  <a:lnTo>
                    <a:pt x="63" y="88"/>
                  </a:lnTo>
                  <a:lnTo>
                    <a:pt x="88" y="63"/>
                  </a:lnTo>
                  <a:lnTo>
                    <a:pt x="116" y="41"/>
                  </a:lnTo>
                  <a:lnTo>
                    <a:pt x="148" y="24"/>
                  </a:lnTo>
                  <a:lnTo>
                    <a:pt x="181" y="11"/>
                  </a:lnTo>
                  <a:lnTo>
                    <a:pt x="217" y="3"/>
                  </a:lnTo>
                  <a:lnTo>
                    <a:pt x="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148"/>
            <p:cNvSpPr>
              <a:spLocks noEditPoints="1"/>
            </p:cNvSpPr>
            <p:nvPr/>
          </p:nvSpPr>
          <p:spPr bwMode="auto">
            <a:xfrm>
              <a:off x="5527676" y="3141663"/>
              <a:ext cx="73025" cy="74613"/>
            </a:xfrm>
            <a:custGeom>
              <a:avLst/>
              <a:gdLst>
                <a:gd name="T0" fmla="*/ 205 w 463"/>
                <a:gd name="T1" fmla="*/ 120 h 466"/>
                <a:gd name="T2" fmla="*/ 160 w 463"/>
                <a:gd name="T3" fmla="*/ 142 h 466"/>
                <a:gd name="T4" fmla="*/ 128 w 463"/>
                <a:gd name="T5" fmla="*/ 182 h 466"/>
                <a:gd name="T6" fmla="*/ 117 w 463"/>
                <a:gd name="T7" fmla="*/ 233 h 466"/>
                <a:gd name="T8" fmla="*/ 128 w 463"/>
                <a:gd name="T9" fmla="*/ 284 h 466"/>
                <a:gd name="T10" fmla="*/ 160 w 463"/>
                <a:gd name="T11" fmla="*/ 324 h 466"/>
                <a:gd name="T12" fmla="*/ 205 w 463"/>
                <a:gd name="T13" fmla="*/ 346 h 466"/>
                <a:gd name="T14" fmla="*/ 258 w 463"/>
                <a:gd name="T15" fmla="*/ 346 h 466"/>
                <a:gd name="T16" fmla="*/ 303 w 463"/>
                <a:gd name="T17" fmla="*/ 324 h 466"/>
                <a:gd name="T18" fmla="*/ 335 w 463"/>
                <a:gd name="T19" fmla="*/ 284 h 466"/>
                <a:gd name="T20" fmla="*/ 347 w 463"/>
                <a:gd name="T21" fmla="*/ 233 h 466"/>
                <a:gd name="T22" fmla="*/ 335 w 463"/>
                <a:gd name="T23" fmla="*/ 182 h 466"/>
                <a:gd name="T24" fmla="*/ 303 w 463"/>
                <a:gd name="T25" fmla="*/ 142 h 466"/>
                <a:gd name="T26" fmla="*/ 258 w 463"/>
                <a:gd name="T27" fmla="*/ 120 h 466"/>
                <a:gd name="T28" fmla="*/ 232 w 463"/>
                <a:gd name="T29" fmla="*/ 0 h 466"/>
                <a:gd name="T30" fmla="*/ 305 w 463"/>
                <a:gd name="T31" fmla="*/ 12 h 466"/>
                <a:gd name="T32" fmla="*/ 368 w 463"/>
                <a:gd name="T33" fmla="*/ 45 h 466"/>
                <a:gd name="T34" fmla="*/ 418 w 463"/>
                <a:gd name="T35" fmla="*/ 95 h 466"/>
                <a:gd name="T36" fmla="*/ 450 w 463"/>
                <a:gd name="T37" fmla="*/ 159 h 466"/>
                <a:gd name="T38" fmla="*/ 463 w 463"/>
                <a:gd name="T39" fmla="*/ 233 h 466"/>
                <a:gd name="T40" fmla="*/ 450 w 463"/>
                <a:gd name="T41" fmla="*/ 306 h 466"/>
                <a:gd name="T42" fmla="*/ 418 w 463"/>
                <a:gd name="T43" fmla="*/ 370 h 466"/>
                <a:gd name="T44" fmla="*/ 368 w 463"/>
                <a:gd name="T45" fmla="*/ 421 h 466"/>
                <a:gd name="T46" fmla="*/ 305 w 463"/>
                <a:gd name="T47" fmla="*/ 454 h 466"/>
                <a:gd name="T48" fmla="*/ 232 w 463"/>
                <a:gd name="T49" fmla="*/ 466 h 466"/>
                <a:gd name="T50" fmla="*/ 159 w 463"/>
                <a:gd name="T51" fmla="*/ 454 h 466"/>
                <a:gd name="T52" fmla="*/ 96 w 463"/>
                <a:gd name="T53" fmla="*/ 421 h 466"/>
                <a:gd name="T54" fmla="*/ 45 w 463"/>
                <a:gd name="T55" fmla="*/ 370 h 466"/>
                <a:gd name="T56" fmla="*/ 13 w 463"/>
                <a:gd name="T57" fmla="*/ 306 h 466"/>
                <a:gd name="T58" fmla="*/ 0 w 463"/>
                <a:gd name="T59" fmla="*/ 233 h 466"/>
                <a:gd name="T60" fmla="*/ 13 w 463"/>
                <a:gd name="T61" fmla="*/ 159 h 466"/>
                <a:gd name="T62" fmla="*/ 45 w 463"/>
                <a:gd name="T63" fmla="*/ 95 h 466"/>
                <a:gd name="T64" fmla="*/ 96 w 463"/>
                <a:gd name="T65" fmla="*/ 45 h 466"/>
                <a:gd name="T66" fmla="*/ 159 w 463"/>
                <a:gd name="T67" fmla="*/ 12 h 466"/>
                <a:gd name="T68" fmla="*/ 232 w 463"/>
                <a:gd name="T69" fmla="*/ 0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3" h="466">
                  <a:moveTo>
                    <a:pt x="232" y="117"/>
                  </a:moveTo>
                  <a:lnTo>
                    <a:pt x="205" y="120"/>
                  </a:lnTo>
                  <a:lnTo>
                    <a:pt x="181" y="128"/>
                  </a:lnTo>
                  <a:lnTo>
                    <a:pt x="160" y="142"/>
                  </a:lnTo>
                  <a:lnTo>
                    <a:pt x="142" y="160"/>
                  </a:lnTo>
                  <a:lnTo>
                    <a:pt x="128" y="182"/>
                  </a:lnTo>
                  <a:lnTo>
                    <a:pt x="119" y="206"/>
                  </a:lnTo>
                  <a:lnTo>
                    <a:pt x="117" y="233"/>
                  </a:lnTo>
                  <a:lnTo>
                    <a:pt x="119" y="259"/>
                  </a:lnTo>
                  <a:lnTo>
                    <a:pt x="128" y="284"/>
                  </a:lnTo>
                  <a:lnTo>
                    <a:pt x="142" y="306"/>
                  </a:lnTo>
                  <a:lnTo>
                    <a:pt x="160" y="324"/>
                  </a:lnTo>
                  <a:lnTo>
                    <a:pt x="181" y="338"/>
                  </a:lnTo>
                  <a:lnTo>
                    <a:pt x="205" y="346"/>
                  </a:lnTo>
                  <a:lnTo>
                    <a:pt x="232" y="349"/>
                  </a:lnTo>
                  <a:lnTo>
                    <a:pt x="258" y="346"/>
                  </a:lnTo>
                  <a:lnTo>
                    <a:pt x="283" y="338"/>
                  </a:lnTo>
                  <a:lnTo>
                    <a:pt x="303" y="324"/>
                  </a:lnTo>
                  <a:lnTo>
                    <a:pt x="321" y="306"/>
                  </a:lnTo>
                  <a:lnTo>
                    <a:pt x="335" y="284"/>
                  </a:lnTo>
                  <a:lnTo>
                    <a:pt x="344" y="259"/>
                  </a:lnTo>
                  <a:lnTo>
                    <a:pt x="347" y="233"/>
                  </a:lnTo>
                  <a:lnTo>
                    <a:pt x="344" y="206"/>
                  </a:lnTo>
                  <a:lnTo>
                    <a:pt x="335" y="182"/>
                  </a:lnTo>
                  <a:lnTo>
                    <a:pt x="321" y="160"/>
                  </a:lnTo>
                  <a:lnTo>
                    <a:pt x="303" y="142"/>
                  </a:lnTo>
                  <a:lnTo>
                    <a:pt x="283" y="128"/>
                  </a:lnTo>
                  <a:lnTo>
                    <a:pt x="258" y="120"/>
                  </a:lnTo>
                  <a:lnTo>
                    <a:pt x="232" y="117"/>
                  </a:lnTo>
                  <a:close/>
                  <a:moveTo>
                    <a:pt x="232" y="0"/>
                  </a:moveTo>
                  <a:lnTo>
                    <a:pt x="269" y="3"/>
                  </a:lnTo>
                  <a:lnTo>
                    <a:pt x="305" y="12"/>
                  </a:lnTo>
                  <a:lnTo>
                    <a:pt x="338" y="27"/>
                  </a:lnTo>
                  <a:lnTo>
                    <a:pt x="368" y="45"/>
                  </a:lnTo>
                  <a:lnTo>
                    <a:pt x="395" y="68"/>
                  </a:lnTo>
                  <a:lnTo>
                    <a:pt x="418" y="95"/>
                  </a:lnTo>
                  <a:lnTo>
                    <a:pt x="437" y="126"/>
                  </a:lnTo>
                  <a:lnTo>
                    <a:pt x="450" y="159"/>
                  </a:lnTo>
                  <a:lnTo>
                    <a:pt x="460" y="195"/>
                  </a:lnTo>
                  <a:lnTo>
                    <a:pt x="463" y="233"/>
                  </a:lnTo>
                  <a:lnTo>
                    <a:pt x="460" y="271"/>
                  </a:lnTo>
                  <a:lnTo>
                    <a:pt x="450" y="306"/>
                  </a:lnTo>
                  <a:lnTo>
                    <a:pt x="437" y="340"/>
                  </a:lnTo>
                  <a:lnTo>
                    <a:pt x="418" y="370"/>
                  </a:lnTo>
                  <a:lnTo>
                    <a:pt x="395" y="398"/>
                  </a:lnTo>
                  <a:lnTo>
                    <a:pt x="368" y="421"/>
                  </a:lnTo>
                  <a:lnTo>
                    <a:pt x="338" y="440"/>
                  </a:lnTo>
                  <a:lnTo>
                    <a:pt x="305" y="454"/>
                  </a:lnTo>
                  <a:lnTo>
                    <a:pt x="269" y="462"/>
                  </a:lnTo>
                  <a:lnTo>
                    <a:pt x="232" y="466"/>
                  </a:lnTo>
                  <a:lnTo>
                    <a:pt x="194" y="462"/>
                  </a:lnTo>
                  <a:lnTo>
                    <a:pt x="159" y="454"/>
                  </a:lnTo>
                  <a:lnTo>
                    <a:pt x="126" y="440"/>
                  </a:lnTo>
                  <a:lnTo>
                    <a:pt x="96" y="421"/>
                  </a:lnTo>
                  <a:lnTo>
                    <a:pt x="68" y="398"/>
                  </a:lnTo>
                  <a:lnTo>
                    <a:pt x="45" y="370"/>
                  </a:lnTo>
                  <a:lnTo>
                    <a:pt x="26" y="340"/>
                  </a:lnTo>
                  <a:lnTo>
                    <a:pt x="13" y="306"/>
                  </a:lnTo>
                  <a:lnTo>
                    <a:pt x="3" y="271"/>
                  </a:lnTo>
                  <a:lnTo>
                    <a:pt x="0" y="233"/>
                  </a:lnTo>
                  <a:lnTo>
                    <a:pt x="3" y="195"/>
                  </a:lnTo>
                  <a:lnTo>
                    <a:pt x="13" y="159"/>
                  </a:lnTo>
                  <a:lnTo>
                    <a:pt x="26" y="126"/>
                  </a:lnTo>
                  <a:lnTo>
                    <a:pt x="45" y="95"/>
                  </a:lnTo>
                  <a:lnTo>
                    <a:pt x="68" y="68"/>
                  </a:lnTo>
                  <a:lnTo>
                    <a:pt x="96" y="45"/>
                  </a:lnTo>
                  <a:lnTo>
                    <a:pt x="126" y="27"/>
                  </a:lnTo>
                  <a:lnTo>
                    <a:pt x="159" y="12"/>
                  </a:lnTo>
                  <a:lnTo>
                    <a:pt x="194" y="3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149"/>
            <p:cNvSpPr>
              <a:spLocks/>
            </p:cNvSpPr>
            <p:nvPr/>
          </p:nvSpPr>
          <p:spPr bwMode="auto">
            <a:xfrm>
              <a:off x="5518151" y="2716213"/>
              <a:ext cx="55563" cy="19050"/>
            </a:xfrm>
            <a:custGeom>
              <a:avLst/>
              <a:gdLst>
                <a:gd name="T0" fmla="*/ 56 w 345"/>
                <a:gd name="T1" fmla="*/ 0 h 116"/>
                <a:gd name="T2" fmla="*/ 288 w 345"/>
                <a:gd name="T3" fmla="*/ 0 h 116"/>
                <a:gd name="T4" fmla="*/ 306 w 345"/>
                <a:gd name="T5" fmla="*/ 3 h 116"/>
                <a:gd name="T6" fmla="*/ 322 w 345"/>
                <a:gd name="T7" fmla="*/ 11 h 116"/>
                <a:gd name="T8" fmla="*/ 334 w 345"/>
                <a:gd name="T9" fmla="*/ 23 h 116"/>
                <a:gd name="T10" fmla="*/ 343 w 345"/>
                <a:gd name="T11" fmla="*/ 40 h 116"/>
                <a:gd name="T12" fmla="*/ 345 w 345"/>
                <a:gd name="T13" fmla="*/ 58 h 116"/>
                <a:gd name="T14" fmla="*/ 343 w 345"/>
                <a:gd name="T15" fmla="*/ 76 h 116"/>
                <a:gd name="T16" fmla="*/ 334 w 345"/>
                <a:gd name="T17" fmla="*/ 92 h 116"/>
                <a:gd name="T18" fmla="*/ 322 w 345"/>
                <a:gd name="T19" fmla="*/ 104 h 116"/>
                <a:gd name="T20" fmla="*/ 306 w 345"/>
                <a:gd name="T21" fmla="*/ 113 h 116"/>
                <a:gd name="T22" fmla="*/ 288 w 345"/>
                <a:gd name="T23" fmla="*/ 116 h 116"/>
                <a:gd name="T24" fmla="*/ 56 w 345"/>
                <a:gd name="T25" fmla="*/ 116 h 116"/>
                <a:gd name="T26" fmla="*/ 38 w 345"/>
                <a:gd name="T27" fmla="*/ 113 h 116"/>
                <a:gd name="T28" fmla="*/ 23 w 345"/>
                <a:gd name="T29" fmla="*/ 104 h 116"/>
                <a:gd name="T30" fmla="*/ 10 w 345"/>
                <a:gd name="T31" fmla="*/ 92 h 116"/>
                <a:gd name="T32" fmla="*/ 2 w 345"/>
                <a:gd name="T33" fmla="*/ 76 h 116"/>
                <a:gd name="T34" fmla="*/ 0 w 345"/>
                <a:gd name="T35" fmla="*/ 58 h 116"/>
                <a:gd name="T36" fmla="*/ 2 w 345"/>
                <a:gd name="T37" fmla="*/ 40 h 116"/>
                <a:gd name="T38" fmla="*/ 10 w 345"/>
                <a:gd name="T39" fmla="*/ 23 h 116"/>
                <a:gd name="T40" fmla="*/ 23 w 345"/>
                <a:gd name="T41" fmla="*/ 11 h 116"/>
                <a:gd name="T42" fmla="*/ 38 w 345"/>
                <a:gd name="T43" fmla="*/ 3 h 116"/>
                <a:gd name="T44" fmla="*/ 56 w 345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5" h="116">
                  <a:moveTo>
                    <a:pt x="56" y="0"/>
                  </a:moveTo>
                  <a:lnTo>
                    <a:pt x="288" y="0"/>
                  </a:lnTo>
                  <a:lnTo>
                    <a:pt x="306" y="3"/>
                  </a:lnTo>
                  <a:lnTo>
                    <a:pt x="322" y="11"/>
                  </a:lnTo>
                  <a:lnTo>
                    <a:pt x="334" y="23"/>
                  </a:lnTo>
                  <a:lnTo>
                    <a:pt x="343" y="40"/>
                  </a:lnTo>
                  <a:lnTo>
                    <a:pt x="345" y="58"/>
                  </a:lnTo>
                  <a:lnTo>
                    <a:pt x="343" y="76"/>
                  </a:lnTo>
                  <a:lnTo>
                    <a:pt x="334" y="92"/>
                  </a:lnTo>
                  <a:lnTo>
                    <a:pt x="322" y="104"/>
                  </a:lnTo>
                  <a:lnTo>
                    <a:pt x="306" y="113"/>
                  </a:lnTo>
                  <a:lnTo>
                    <a:pt x="288" y="116"/>
                  </a:lnTo>
                  <a:lnTo>
                    <a:pt x="56" y="116"/>
                  </a:lnTo>
                  <a:lnTo>
                    <a:pt x="38" y="113"/>
                  </a:lnTo>
                  <a:lnTo>
                    <a:pt x="23" y="104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150"/>
            <p:cNvSpPr>
              <a:spLocks/>
            </p:cNvSpPr>
            <p:nvPr/>
          </p:nvSpPr>
          <p:spPr bwMode="auto">
            <a:xfrm>
              <a:off x="5583238" y="2716213"/>
              <a:ext cx="26988" cy="19050"/>
            </a:xfrm>
            <a:custGeom>
              <a:avLst/>
              <a:gdLst>
                <a:gd name="T0" fmla="*/ 57 w 174"/>
                <a:gd name="T1" fmla="*/ 0 h 116"/>
                <a:gd name="T2" fmla="*/ 116 w 174"/>
                <a:gd name="T3" fmla="*/ 0 h 116"/>
                <a:gd name="T4" fmla="*/ 134 w 174"/>
                <a:gd name="T5" fmla="*/ 3 h 116"/>
                <a:gd name="T6" fmla="*/ 150 w 174"/>
                <a:gd name="T7" fmla="*/ 11 h 116"/>
                <a:gd name="T8" fmla="*/ 162 w 174"/>
                <a:gd name="T9" fmla="*/ 23 h 116"/>
                <a:gd name="T10" fmla="*/ 171 w 174"/>
                <a:gd name="T11" fmla="*/ 40 h 116"/>
                <a:gd name="T12" fmla="*/ 174 w 174"/>
                <a:gd name="T13" fmla="*/ 58 h 116"/>
                <a:gd name="T14" fmla="*/ 171 w 174"/>
                <a:gd name="T15" fmla="*/ 76 h 116"/>
                <a:gd name="T16" fmla="*/ 162 w 174"/>
                <a:gd name="T17" fmla="*/ 92 h 116"/>
                <a:gd name="T18" fmla="*/ 150 w 174"/>
                <a:gd name="T19" fmla="*/ 104 h 116"/>
                <a:gd name="T20" fmla="*/ 134 w 174"/>
                <a:gd name="T21" fmla="*/ 113 h 116"/>
                <a:gd name="T22" fmla="*/ 116 w 174"/>
                <a:gd name="T23" fmla="*/ 116 h 116"/>
                <a:gd name="T24" fmla="*/ 57 w 174"/>
                <a:gd name="T25" fmla="*/ 116 h 116"/>
                <a:gd name="T26" fmla="*/ 39 w 174"/>
                <a:gd name="T27" fmla="*/ 113 h 116"/>
                <a:gd name="T28" fmla="*/ 24 w 174"/>
                <a:gd name="T29" fmla="*/ 104 h 116"/>
                <a:gd name="T30" fmla="*/ 11 w 174"/>
                <a:gd name="T31" fmla="*/ 92 h 116"/>
                <a:gd name="T32" fmla="*/ 3 w 174"/>
                <a:gd name="T33" fmla="*/ 76 h 116"/>
                <a:gd name="T34" fmla="*/ 0 w 174"/>
                <a:gd name="T35" fmla="*/ 58 h 116"/>
                <a:gd name="T36" fmla="*/ 3 w 174"/>
                <a:gd name="T37" fmla="*/ 40 h 116"/>
                <a:gd name="T38" fmla="*/ 11 w 174"/>
                <a:gd name="T39" fmla="*/ 23 h 116"/>
                <a:gd name="T40" fmla="*/ 24 w 174"/>
                <a:gd name="T41" fmla="*/ 11 h 116"/>
                <a:gd name="T42" fmla="*/ 39 w 174"/>
                <a:gd name="T43" fmla="*/ 3 h 116"/>
                <a:gd name="T44" fmla="*/ 57 w 174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4" h="116">
                  <a:moveTo>
                    <a:pt x="57" y="0"/>
                  </a:moveTo>
                  <a:lnTo>
                    <a:pt x="116" y="0"/>
                  </a:lnTo>
                  <a:lnTo>
                    <a:pt x="134" y="3"/>
                  </a:lnTo>
                  <a:lnTo>
                    <a:pt x="150" y="11"/>
                  </a:lnTo>
                  <a:lnTo>
                    <a:pt x="162" y="23"/>
                  </a:lnTo>
                  <a:lnTo>
                    <a:pt x="171" y="40"/>
                  </a:lnTo>
                  <a:lnTo>
                    <a:pt x="174" y="58"/>
                  </a:lnTo>
                  <a:lnTo>
                    <a:pt x="171" y="76"/>
                  </a:lnTo>
                  <a:lnTo>
                    <a:pt x="162" y="92"/>
                  </a:lnTo>
                  <a:lnTo>
                    <a:pt x="150" y="104"/>
                  </a:lnTo>
                  <a:lnTo>
                    <a:pt x="134" y="113"/>
                  </a:lnTo>
                  <a:lnTo>
                    <a:pt x="116" y="116"/>
                  </a:lnTo>
                  <a:lnTo>
                    <a:pt x="57" y="116"/>
                  </a:lnTo>
                  <a:lnTo>
                    <a:pt x="39" y="113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151"/>
            <p:cNvSpPr>
              <a:spLocks noEditPoints="1"/>
            </p:cNvSpPr>
            <p:nvPr/>
          </p:nvSpPr>
          <p:spPr bwMode="auto">
            <a:xfrm>
              <a:off x="5527676" y="2790825"/>
              <a:ext cx="73025" cy="74613"/>
            </a:xfrm>
            <a:custGeom>
              <a:avLst/>
              <a:gdLst>
                <a:gd name="T0" fmla="*/ 119 w 463"/>
                <a:gd name="T1" fmla="*/ 116 h 465"/>
                <a:gd name="T2" fmla="*/ 117 w 463"/>
                <a:gd name="T3" fmla="*/ 347 h 465"/>
                <a:gd name="T4" fmla="*/ 344 w 463"/>
                <a:gd name="T5" fmla="*/ 349 h 465"/>
                <a:gd name="T6" fmla="*/ 345 w 463"/>
                <a:gd name="T7" fmla="*/ 349 h 465"/>
                <a:gd name="T8" fmla="*/ 347 w 463"/>
                <a:gd name="T9" fmla="*/ 348 h 465"/>
                <a:gd name="T10" fmla="*/ 347 w 463"/>
                <a:gd name="T11" fmla="*/ 347 h 465"/>
                <a:gd name="T12" fmla="*/ 347 w 463"/>
                <a:gd name="T13" fmla="*/ 118 h 465"/>
                <a:gd name="T14" fmla="*/ 119 w 463"/>
                <a:gd name="T15" fmla="*/ 116 h 465"/>
                <a:gd name="T16" fmla="*/ 119 w 463"/>
                <a:gd name="T17" fmla="*/ 0 h 465"/>
                <a:gd name="T18" fmla="*/ 344 w 463"/>
                <a:gd name="T19" fmla="*/ 0 h 465"/>
                <a:gd name="T20" fmla="*/ 372 w 463"/>
                <a:gd name="T21" fmla="*/ 3 h 465"/>
                <a:gd name="T22" fmla="*/ 397 w 463"/>
                <a:gd name="T23" fmla="*/ 13 h 465"/>
                <a:gd name="T24" fmla="*/ 419 w 463"/>
                <a:gd name="T25" fmla="*/ 26 h 465"/>
                <a:gd name="T26" fmla="*/ 437 w 463"/>
                <a:gd name="T27" fmla="*/ 44 h 465"/>
                <a:gd name="T28" fmla="*/ 450 w 463"/>
                <a:gd name="T29" fmla="*/ 67 h 465"/>
                <a:gd name="T30" fmla="*/ 460 w 463"/>
                <a:gd name="T31" fmla="*/ 91 h 465"/>
                <a:gd name="T32" fmla="*/ 463 w 463"/>
                <a:gd name="T33" fmla="*/ 118 h 465"/>
                <a:gd name="T34" fmla="*/ 463 w 463"/>
                <a:gd name="T35" fmla="*/ 347 h 465"/>
                <a:gd name="T36" fmla="*/ 460 w 463"/>
                <a:gd name="T37" fmla="*/ 374 h 465"/>
                <a:gd name="T38" fmla="*/ 450 w 463"/>
                <a:gd name="T39" fmla="*/ 399 h 465"/>
                <a:gd name="T40" fmla="*/ 437 w 463"/>
                <a:gd name="T41" fmla="*/ 421 h 465"/>
                <a:gd name="T42" fmla="*/ 419 w 463"/>
                <a:gd name="T43" fmla="*/ 439 h 465"/>
                <a:gd name="T44" fmla="*/ 397 w 463"/>
                <a:gd name="T45" fmla="*/ 454 h 465"/>
                <a:gd name="T46" fmla="*/ 372 w 463"/>
                <a:gd name="T47" fmla="*/ 462 h 465"/>
                <a:gd name="T48" fmla="*/ 344 w 463"/>
                <a:gd name="T49" fmla="*/ 465 h 465"/>
                <a:gd name="T50" fmla="*/ 119 w 463"/>
                <a:gd name="T51" fmla="*/ 465 h 465"/>
                <a:gd name="T52" fmla="*/ 92 w 463"/>
                <a:gd name="T53" fmla="*/ 462 h 465"/>
                <a:gd name="T54" fmla="*/ 66 w 463"/>
                <a:gd name="T55" fmla="*/ 454 h 465"/>
                <a:gd name="T56" fmla="*/ 45 w 463"/>
                <a:gd name="T57" fmla="*/ 439 h 465"/>
                <a:gd name="T58" fmla="*/ 26 w 463"/>
                <a:gd name="T59" fmla="*/ 421 h 465"/>
                <a:gd name="T60" fmla="*/ 13 w 463"/>
                <a:gd name="T61" fmla="*/ 399 h 465"/>
                <a:gd name="T62" fmla="*/ 3 w 463"/>
                <a:gd name="T63" fmla="*/ 374 h 465"/>
                <a:gd name="T64" fmla="*/ 0 w 463"/>
                <a:gd name="T65" fmla="*/ 347 h 465"/>
                <a:gd name="T66" fmla="*/ 0 w 463"/>
                <a:gd name="T67" fmla="*/ 118 h 465"/>
                <a:gd name="T68" fmla="*/ 3 w 463"/>
                <a:gd name="T69" fmla="*/ 91 h 465"/>
                <a:gd name="T70" fmla="*/ 13 w 463"/>
                <a:gd name="T71" fmla="*/ 67 h 465"/>
                <a:gd name="T72" fmla="*/ 26 w 463"/>
                <a:gd name="T73" fmla="*/ 44 h 465"/>
                <a:gd name="T74" fmla="*/ 45 w 463"/>
                <a:gd name="T75" fmla="*/ 26 h 465"/>
                <a:gd name="T76" fmla="*/ 66 w 463"/>
                <a:gd name="T77" fmla="*/ 13 h 465"/>
                <a:gd name="T78" fmla="*/ 92 w 463"/>
                <a:gd name="T79" fmla="*/ 3 h 465"/>
                <a:gd name="T80" fmla="*/ 119 w 463"/>
                <a:gd name="T81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3" h="465">
                  <a:moveTo>
                    <a:pt x="119" y="116"/>
                  </a:moveTo>
                  <a:lnTo>
                    <a:pt x="117" y="347"/>
                  </a:lnTo>
                  <a:lnTo>
                    <a:pt x="344" y="349"/>
                  </a:lnTo>
                  <a:lnTo>
                    <a:pt x="345" y="349"/>
                  </a:lnTo>
                  <a:lnTo>
                    <a:pt x="347" y="348"/>
                  </a:lnTo>
                  <a:lnTo>
                    <a:pt x="347" y="347"/>
                  </a:lnTo>
                  <a:lnTo>
                    <a:pt x="347" y="118"/>
                  </a:lnTo>
                  <a:lnTo>
                    <a:pt x="119" y="116"/>
                  </a:lnTo>
                  <a:close/>
                  <a:moveTo>
                    <a:pt x="119" y="0"/>
                  </a:moveTo>
                  <a:lnTo>
                    <a:pt x="344" y="0"/>
                  </a:lnTo>
                  <a:lnTo>
                    <a:pt x="372" y="3"/>
                  </a:lnTo>
                  <a:lnTo>
                    <a:pt x="397" y="13"/>
                  </a:lnTo>
                  <a:lnTo>
                    <a:pt x="419" y="26"/>
                  </a:lnTo>
                  <a:lnTo>
                    <a:pt x="437" y="44"/>
                  </a:lnTo>
                  <a:lnTo>
                    <a:pt x="450" y="67"/>
                  </a:lnTo>
                  <a:lnTo>
                    <a:pt x="460" y="91"/>
                  </a:lnTo>
                  <a:lnTo>
                    <a:pt x="463" y="118"/>
                  </a:lnTo>
                  <a:lnTo>
                    <a:pt x="463" y="347"/>
                  </a:lnTo>
                  <a:lnTo>
                    <a:pt x="460" y="374"/>
                  </a:lnTo>
                  <a:lnTo>
                    <a:pt x="450" y="399"/>
                  </a:lnTo>
                  <a:lnTo>
                    <a:pt x="437" y="421"/>
                  </a:lnTo>
                  <a:lnTo>
                    <a:pt x="419" y="439"/>
                  </a:lnTo>
                  <a:lnTo>
                    <a:pt x="397" y="454"/>
                  </a:lnTo>
                  <a:lnTo>
                    <a:pt x="372" y="462"/>
                  </a:lnTo>
                  <a:lnTo>
                    <a:pt x="344" y="465"/>
                  </a:lnTo>
                  <a:lnTo>
                    <a:pt x="119" y="465"/>
                  </a:lnTo>
                  <a:lnTo>
                    <a:pt x="92" y="462"/>
                  </a:lnTo>
                  <a:lnTo>
                    <a:pt x="66" y="454"/>
                  </a:lnTo>
                  <a:lnTo>
                    <a:pt x="45" y="439"/>
                  </a:lnTo>
                  <a:lnTo>
                    <a:pt x="26" y="421"/>
                  </a:lnTo>
                  <a:lnTo>
                    <a:pt x="13" y="399"/>
                  </a:lnTo>
                  <a:lnTo>
                    <a:pt x="3" y="374"/>
                  </a:lnTo>
                  <a:lnTo>
                    <a:pt x="0" y="347"/>
                  </a:lnTo>
                  <a:lnTo>
                    <a:pt x="0" y="118"/>
                  </a:lnTo>
                  <a:lnTo>
                    <a:pt x="3" y="91"/>
                  </a:lnTo>
                  <a:lnTo>
                    <a:pt x="13" y="67"/>
                  </a:lnTo>
                  <a:lnTo>
                    <a:pt x="26" y="44"/>
                  </a:lnTo>
                  <a:lnTo>
                    <a:pt x="45" y="26"/>
                  </a:lnTo>
                  <a:lnTo>
                    <a:pt x="66" y="13"/>
                  </a:lnTo>
                  <a:lnTo>
                    <a:pt x="92" y="3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152"/>
            <p:cNvSpPr>
              <a:spLocks noEditPoints="1"/>
            </p:cNvSpPr>
            <p:nvPr/>
          </p:nvSpPr>
          <p:spPr bwMode="auto">
            <a:xfrm>
              <a:off x="5445126" y="2790825"/>
              <a:ext cx="73025" cy="74613"/>
            </a:xfrm>
            <a:custGeom>
              <a:avLst/>
              <a:gdLst>
                <a:gd name="T0" fmla="*/ 118 w 463"/>
                <a:gd name="T1" fmla="*/ 116 h 465"/>
                <a:gd name="T2" fmla="*/ 116 w 463"/>
                <a:gd name="T3" fmla="*/ 347 h 465"/>
                <a:gd name="T4" fmla="*/ 344 w 463"/>
                <a:gd name="T5" fmla="*/ 349 h 465"/>
                <a:gd name="T6" fmla="*/ 346 w 463"/>
                <a:gd name="T7" fmla="*/ 348 h 465"/>
                <a:gd name="T8" fmla="*/ 347 w 463"/>
                <a:gd name="T9" fmla="*/ 347 h 465"/>
                <a:gd name="T10" fmla="*/ 347 w 463"/>
                <a:gd name="T11" fmla="*/ 118 h 465"/>
                <a:gd name="T12" fmla="*/ 118 w 463"/>
                <a:gd name="T13" fmla="*/ 116 h 465"/>
                <a:gd name="T14" fmla="*/ 118 w 463"/>
                <a:gd name="T15" fmla="*/ 0 h 465"/>
                <a:gd name="T16" fmla="*/ 344 w 463"/>
                <a:gd name="T17" fmla="*/ 0 h 465"/>
                <a:gd name="T18" fmla="*/ 371 w 463"/>
                <a:gd name="T19" fmla="*/ 3 h 465"/>
                <a:gd name="T20" fmla="*/ 396 w 463"/>
                <a:gd name="T21" fmla="*/ 13 h 465"/>
                <a:gd name="T22" fmla="*/ 417 w 463"/>
                <a:gd name="T23" fmla="*/ 26 h 465"/>
                <a:gd name="T24" fmla="*/ 436 w 463"/>
                <a:gd name="T25" fmla="*/ 44 h 465"/>
                <a:gd name="T26" fmla="*/ 450 w 463"/>
                <a:gd name="T27" fmla="*/ 67 h 465"/>
                <a:gd name="T28" fmla="*/ 459 w 463"/>
                <a:gd name="T29" fmla="*/ 91 h 465"/>
                <a:gd name="T30" fmla="*/ 463 w 463"/>
                <a:gd name="T31" fmla="*/ 118 h 465"/>
                <a:gd name="T32" fmla="*/ 463 w 463"/>
                <a:gd name="T33" fmla="*/ 347 h 465"/>
                <a:gd name="T34" fmla="*/ 459 w 463"/>
                <a:gd name="T35" fmla="*/ 374 h 465"/>
                <a:gd name="T36" fmla="*/ 450 w 463"/>
                <a:gd name="T37" fmla="*/ 399 h 465"/>
                <a:gd name="T38" fmla="*/ 436 w 463"/>
                <a:gd name="T39" fmla="*/ 421 h 465"/>
                <a:gd name="T40" fmla="*/ 417 w 463"/>
                <a:gd name="T41" fmla="*/ 439 h 465"/>
                <a:gd name="T42" fmla="*/ 396 w 463"/>
                <a:gd name="T43" fmla="*/ 454 h 465"/>
                <a:gd name="T44" fmla="*/ 371 w 463"/>
                <a:gd name="T45" fmla="*/ 462 h 465"/>
                <a:gd name="T46" fmla="*/ 344 w 463"/>
                <a:gd name="T47" fmla="*/ 465 h 465"/>
                <a:gd name="T48" fmla="*/ 118 w 463"/>
                <a:gd name="T49" fmla="*/ 465 h 465"/>
                <a:gd name="T50" fmla="*/ 91 w 463"/>
                <a:gd name="T51" fmla="*/ 462 h 465"/>
                <a:gd name="T52" fmla="*/ 66 w 463"/>
                <a:gd name="T53" fmla="*/ 454 h 465"/>
                <a:gd name="T54" fmla="*/ 44 w 463"/>
                <a:gd name="T55" fmla="*/ 439 h 465"/>
                <a:gd name="T56" fmla="*/ 26 w 463"/>
                <a:gd name="T57" fmla="*/ 421 h 465"/>
                <a:gd name="T58" fmla="*/ 12 w 463"/>
                <a:gd name="T59" fmla="*/ 399 h 465"/>
                <a:gd name="T60" fmla="*/ 3 w 463"/>
                <a:gd name="T61" fmla="*/ 374 h 465"/>
                <a:gd name="T62" fmla="*/ 0 w 463"/>
                <a:gd name="T63" fmla="*/ 347 h 465"/>
                <a:gd name="T64" fmla="*/ 0 w 463"/>
                <a:gd name="T65" fmla="*/ 118 h 465"/>
                <a:gd name="T66" fmla="*/ 3 w 463"/>
                <a:gd name="T67" fmla="*/ 91 h 465"/>
                <a:gd name="T68" fmla="*/ 12 w 463"/>
                <a:gd name="T69" fmla="*/ 67 h 465"/>
                <a:gd name="T70" fmla="*/ 26 w 463"/>
                <a:gd name="T71" fmla="*/ 44 h 465"/>
                <a:gd name="T72" fmla="*/ 44 w 463"/>
                <a:gd name="T73" fmla="*/ 26 h 465"/>
                <a:gd name="T74" fmla="*/ 66 w 463"/>
                <a:gd name="T75" fmla="*/ 13 h 465"/>
                <a:gd name="T76" fmla="*/ 91 w 463"/>
                <a:gd name="T77" fmla="*/ 3 h 465"/>
                <a:gd name="T78" fmla="*/ 118 w 463"/>
                <a:gd name="T79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63" h="465">
                  <a:moveTo>
                    <a:pt x="118" y="116"/>
                  </a:moveTo>
                  <a:lnTo>
                    <a:pt x="116" y="347"/>
                  </a:lnTo>
                  <a:lnTo>
                    <a:pt x="344" y="349"/>
                  </a:lnTo>
                  <a:lnTo>
                    <a:pt x="346" y="348"/>
                  </a:lnTo>
                  <a:lnTo>
                    <a:pt x="347" y="347"/>
                  </a:lnTo>
                  <a:lnTo>
                    <a:pt x="347" y="118"/>
                  </a:lnTo>
                  <a:lnTo>
                    <a:pt x="118" y="116"/>
                  </a:lnTo>
                  <a:close/>
                  <a:moveTo>
                    <a:pt x="118" y="0"/>
                  </a:moveTo>
                  <a:lnTo>
                    <a:pt x="344" y="0"/>
                  </a:lnTo>
                  <a:lnTo>
                    <a:pt x="371" y="3"/>
                  </a:lnTo>
                  <a:lnTo>
                    <a:pt x="396" y="13"/>
                  </a:lnTo>
                  <a:lnTo>
                    <a:pt x="417" y="26"/>
                  </a:lnTo>
                  <a:lnTo>
                    <a:pt x="436" y="44"/>
                  </a:lnTo>
                  <a:lnTo>
                    <a:pt x="450" y="67"/>
                  </a:lnTo>
                  <a:lnTo>
                    <a:pt x="459" y="91"/>
                  </a:lnTo>
                  <a:lnTo>
                    <a:pt x="463" y="118"/>
                  </a:lnTo>
                  <a:lnTo>
                    <a:pt x="463" y="347"/>
                  </a:lnTo>
                  <a:lnTo>
                    <a:pt x="459" y="374"/>
                  </a:lnTo>
                  <a:lnTo>
                    <a:pt x="450" y="399"/>
                  </a:lnTo>
                  <a:lnTo>
                    <a:pt x="436" y="421"/>
                  </a:lnTo>
                  <a:lnTo>
                    <a:pt x="417" y="439"/>
                  </a:lnTo>
                  <a:lnTo>
                    <a:pt x="396" y="454"/>
                  </a:lnTo>
                  <a:lnTo>
                    <a:pt x="371" y="462"/>
                  </a:lnTo>
                  <a:lnTo>
                    <a:pt x="344" y="465"/>
                  </a:lnTo>
                  <a:lnTo>
                    <a:pt x="118" y="465"/>
                  </a:lnTo>
                  <a:lnTo>
                    <a:pt x="91" y="462"/>
                  </a:lnTo>
                  <a:lnTo>
                    <a:pt x="66" y="454"/>
                  </a:lnTo>
                  <a:lnTo>
                    <a:pt x="44" y="439"/>
                  </a:lnTo>
                  <a:lnTo>
                    <a:pt x="26" y="421"/>
                  </a:lnTo>
                  <a:lnTo>
                    <a:pt x="12" y="399"/>
                  </a:lnTo>
                  <a:lnTo>
                    <a:pt x="3" y="374"/>
                  </a:lnTo>
                  <a:lnTo>
                    <a:pt x="0" y="347"/>
                  </a:lnTo>
                  <a:lnTo>
                    <a:pt x="0" y="118"/>
                  </a:lnTo>
                  <a:lnTo>
                    <a:pt x="3" y="91"/>
                  </a:lnTo>
                  <a:lnTo>
                    <a:pt x="12" y="67"/>
                  </a:lnTo>
                  <a:lnTo>
                    <a:pt x="26" y="44"/>
                  </a:lnTo>
                  <a:lnTo>
                    <a:pt x="44" y="26"/>
                  </a:lnTo>
                  <a:lnTo>
                    <a:pt x="66" y="13"/>
                  </a:lnTo>
                  <a:lnTo>
                    <a:pt x="91" y="3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153"/>
            <p:cNvSpPr>
              <a:spLocks noEditPoints="1"/>
            </p:cNvSpPr>
            <p:nvPr/>
          </p:nvSpPr>
          <p:spPr bwMode="auto">
            <a:xfrm>
              <a:off x="5610226" y="2790825"/>
              <a:ext cx="73025" cy="74613"/>
            </a:xfrm>
            <a:custGeom>
              <a:avLst/>
              <a:gdLst>
                <a:gd name="T0" fmla="*/ 117 w 461"/>
                <a:gd name="T1" fmla="*/ 116 h 465"/>
                <a:gd name="T2" fmla="*/ 114 w 461"/>
                <a:gd name="T3" fmla="*/ 347 h 465"/>
                <a:gd name="T4" fmla="*/ 344 w 461"/>
                <a:gd name="T5" fmla="*/ 349 h 465"/>
                <a:gd name="T6" fmla="*/ 345 w 461"/>
                <a:gd name="T7" fmla="*/ 348 h 465"/>
                <a:gd name="T8" fmla="*/ 345 w 461"/>
                <a:gd name="T9" fmla="*/ 347 h 465"/>
                <a:gd name="T10" fmla="*/ 345 w 461"/>
                <a:gd name="T11" fmla="*/ 118 h 465"/>
                <a:gd name="T12" fmla="*/ 117 w 461"/>
                <a:gd name="T13" fmla="*/ 116 h 465"/>
                <a:gd name="T14" fmla="*/ 117 w 461"/>
                <a:gd name="T15" fmla="*/ 0 h 465"/>
                <a:gd name="T16" fmla="*/ 344 w 461"/>
                <a:gd name="T17" fmla="*/ 0 h 465"/>
                <a:gd name="T18" fmla="*/ 370 w 461"/>
                <a:gd name="T19" fmla="*/ 3 h 465"/>
                <a:gd name="T20" fmla="*/ 395 w 461"/>
                <a:gd name="T21" fmla="*/ 13 h 465"/>
                <a:gd name="T22" fmla="*/ 417 w 461"/>
                <a:gd name="T23" fmla="*/ 26 h 465"/>
                <a:gd name="T24" fmla="*/ 435 w 461"/>
                <a:gd name="T25" fmla="*/ 44 h 465"/>
                <a:gd name="T26" fmla="*/ 449 w 461"/>
                <a:gd name="T27" fmla="*/ 67 h 465"/>
                <a:gd name="T28" fmla="*/ 458 w 461"/>
                <a:gd name="T29" fmla="*/ 91 h 465"/>
                <a:gd name="T30" fmla="*/ 461 w 461"/>
                <a:gd name="T31" fmla="*/ 118 h 465"/>
                <a:gd name="T32" fmla="*/ 461 w 461"/>
                <a:gd name="T33" fmla="*/ 347 h 465"/>
                <a:gd name="T34" fmla="*/ 458 w 461"/>
                <a:gd name="T35" fmla="*/ 374 h 465"/>
                <a:gd name="T36" fmla="*/ 449 w 461"/>
                <a:gd name="T37" fmla="*/ 399 h 465"/>
                <a:gd name="T38" fmla="*/ 435 w 461"/>
                <a:gd name="T39" fmla="*/ 421 h 465"/>
                <a:gd name="T40" fmla="*/ 417 w 461"/>
                <a:gd name="T41" fmla="*/ 439 h 465"/>
                <a:gd name="T42" fmla="*/ 395 w 461"/>
                <a:gd name="T43" fmla="*/ 454 h 465"/>
                <a:gd name="T44" fmla="*/ 370 w 461"/>
                <a:gd name="T45" fmla="*/ 462 h 465"/>
                <a:gd name="T46" fmla="*/ 344 w 461"/>
                <a:gd name="T47" fmla="*/ 465 h 465"/>
                <a:gd name="T48" fmla="*/ 117 w 461"/>
                <a:gd name="T49" fmla="*/ 465 h 465"/>
                <a:gd name="T50" fmla="*/ 90 w 461"/>
                <a:gd name="T51" fmla="*/ 462 h 465"/>
                <a:gd name="T52" fmla="*/ 65 w 461"/>
                <a:gd name="T53" fmla="*/ 454 h 465"/>
                <a:gd name="T54" fmla="*/ 44 w 461"/>
                <a:gd name="T55" fmla="*/ 439 h 465"/>
                <a:gd name="T56" fmla="*/ 25 w 461"/>
                <a:gd name="T57" fmla="*/ 421 h 465"/>
                <a:gd name="T58" fmla="*/ 11 w 461"/>
                <a:gd name="T59" fmla="*/ 399 h 465"/>
                <a:gd name="T60" fmla="*/ 3 w 461"/>
                <a:gd name="T61" fmla="*/ 374 h 465"/>
                <a:gd name="T62" fmla="*/ 0 w 461"/>
                <a:gd name="T63" fmla="*/ 347 h 465"/>
                <a:gd name="T64" fmla="*/ 0 w 461"/>
                <a:gd name="T65" fmla="*/ 118 h 465"/>
                <a:gd name="T66" fmla="*/ 3 w 461"/>
                <a:gd name="T67" fmla="*/ 91 h 465"/>
                <a:gd name="T68" fmla="*/ 11 w 461"/>
                <a:gd name="T69" fmla="*/ 67 h 465"/>
                <a:gd name="T70" fmla="*/ 25 w 461"/>
                <a:gd name="T71" fmla="*/ 44 h 465"/>
                <a:gd name="T72" fmla="*/ 44 w 461"/>
                <a:gd name="T73" fmla="*/ 26 h 465"/>
                <a:gd name="T74" fmla="*/ 65 w 461"/>
                <a:gd name="T75" fmla="*/ 13 h 465"/>
                <a:gd name="T76" fmla="*/ 90 w 461"/>
                <a:gd name="T77" fmla="*/ 3 h 465"/>
                <a:gd name="T78" fmla="*/ 117 w 461"/>
                <a:gd name="T79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61" h="465">
                  <a:moveTo>
                    <a:pt x="117" y="116"/>
                  </a:moveTo>
                  <a:lnTo>
                    <a:pt x="114" y="347"/>
                  </a:lnTo>
                  <a:lnTo>
                    <a:pt x="344" y="349"/>
                  </a:lnTo>
                  <a:lnTo>
                    <a:pt x="345" y="348"/>
                  </a:lnTo>
                  <a:lnTo>
                    <a:pt x="345" y="347"/>
                  </a:lnTo>
                  <a:lnTo>
                    <a:pt x="345" y="118"/>
                  </a:lnTo>
                  <a:lnTo>
                    <a:pt x="117" y="116"/>
                  </a:lnTo>
                  <a:close/>
                  <a:moveTo>
                    <a:pt x="117" y="0"/>
                  </a:moveTo>
                  <a:lnTo>
                    <a:pt x="344" y="0"/>
                  </a:lnTo>
                  <a:lnTo>
                    <a:pt x="370" y="3"/>
                  </a:lnTo>
                  <a:lnTo>
                    <a:pt x="395" y="13"/>
                  </a:lnTo>
                  <a:lnTo>
                    <a:pt x="417" y="26"/>
                  </a:lnTo>
                  <a:lnTo>
                    <a:pt x="435" y="44"/>
                  </a:lnTo>
                  <a:lnTo>
                    <a:pt x="449" y="67"/>
                  </a:lnTo>
                  <a:lnTo>
                    <a:pt x="458" y="91"/>
                  </a:lnTo>
                  <a:lnTo>
                    <a:pt x="461" y="118"/>
                  </a:lnTo>
                  <a:lnTo>
                    <a:pt x="461" y="347"/>
                  </a:lnTo>
                  <a:lnTo>
                    <a:pt x="458" y="374"/>
                  </a:lnTo>
                  <a:lnTo>
                    <a:pt x="449" y="399"/>
                  </a:lnTo>
                  <a:lnTo>
                    <a:pt x="435" y="421"/>
                  </a:lnTo>
                  <a:lnTo>
                    <a:pt x="417" y="439"/>
                  </a:lnTo>
                  <a:lnTo>
                    <a:pt x="395" y="454"/>
                  </a:lnTo>
                  <a:lnTo>
                    <a:pt x="370" y="462"/>
                  </a:lnTo>
                  <a:lnTo>
                    <a:pt x="344" y="465"/>
                  </a:lnTo>
                  <a:lnTo>
                    <a:pt x="117" y="465"/>
                  </a:lnTo>
                  <a:lnTo>
                    <a:pt x="90" y="462"/>
                  </a:lnTo>
                  <a:lnTo>
                    <a:pt x="65" y="454"/>
                  </a:lnTo>
                  <a:lnTo>
                    <a:pt x="44" y="439"/>
                  </a:lnTo>
                  <a:lnTo>
                    <a:pt x="25" y="421"/>
                  </a:lnTo>
                  <a:lnTo>
                    <a:pt x="11" y="399"/>
                  </a:lnTo>
                  <a:lnTo>
                    <a:pt x="3" y="374"/>
                  </a:lnTo>
                  <a:lnTo>
                    <a:pt x="0" y="347"/>
                  </a:lnTo>
                  <a:lnTo>
                    <a:pt x="0" y="118"/>
                  </a:lnTo>
                  <a:lnTo>
                    <a:pt x="3" y="91"/>
                  </a:lnTo>
                  <a:lnTo>
                    <a:pt x="11" y="67"/>
                  </a:lnTo>
                  <a:lnTo>
                    <a:pt x="25" y="44"/>
                  </a:lnTo>
                  <a:lnTo>
                    <a:pt x="44" y="26"/>
                  </a:lnTo>
                  <a:lnTo>
                    <a:pt x="65" y="13"/>
                  </a:lnTo>
                  <a:lnTo>
                    <a:pt x="90" y="3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154"/>
            <p:cNvSpPr>
              <a:spLocks noEditPoints="1"/>
            </p:cNvSpPr>
            <p:nvPr/>
          </p:nvSpPr>
          <p:spPr bwMode="auto">
            <a:xfrm>
              <a:off x="5527676" y="2873375"/>
              <a:ext cx="73025" cy="74613"/>
            </a:xfrm>
            <a:custGeom>
              <a:avLst/>
              <a:gdLst>
                <a:gd name="T0" fmla="*/ 119 w 463"/>
                <a:gd name="T1" fmla="*/ 117 h 466"/>
                <a:gd name="T2" fmla="*/ 117 w 463"/>
                <a:gd name="T3" fmla="*/ 347 h 466"/>
                <a:gd name="T4" fmla="*/ 344 w 463"/>
                <a:gd name="T5" fmla="*/ 349 h 466"/>
                <a:gd name="T6" fmla="*/ 345 w 463"/>
                <a:gd name="T7" fmla="*/ 349 h 466"/>
                <a:gd name="T8" fmla="*/ 347 w 463"/>
                <a:gd name="T9" fmla="*/ 348 h 466"/>
                <a:gd name="T10" fmla="*/ 347 w 463"/>
                <a:gd name="T11" fmla="*/ 347 h 466"/>
                <a:gd name="T12" fmla="*/ 347 w 463"/>
                <a:gd name="T13" fmla="*/ 119 h 466"/>
                <a:gd name="T14" fmla="*/ 119 w 463"/>
                <a:gd name="T15" fmla="*/ 117 h 466"/>
                <a:gd name="T16" fmla="*/ 119 w 463"/>
                <a:gd name="T17" fmla="*/ 0 h 466"/>
                <a:gd name="T18" fmla="*/ 344 w 463"/>
                <a:gd name="T19" fmla="*/ 0 h 466"/>
                <a:gd name="T20" fmla="*/ 372 w 463"/>
                <a:gd name="T21" fmla="*/ 4 h 466"/>
                <a:gd name="T22" fmla="*/ 397 w 463"/>
                <a:gd name="T23" fmla="*/ 12 h 466"/>
                <a:gd name="T24" fmla="*/ 419 w 463"/>
                <a:gd name="T25" fmla="*/ 27 h 466"/>
                <a:gd name="T26" fmla="*/ 437 w 463"/>
                <a:gd name="T27" fmla="*/ 45 h 466"/>
                <a:gd name="T28" fmla="*/ 450 w 463"/>
                <a:gd name="T29" fmla="*/ 67 h 466"/>
                <a:gd name="T30" fmla="*/ 460 w 463"/>
                <a:gd name="T31" fmla="*/ 91 h 466"/>
                <a:gd name="T32" fmla="*/ 463 w 463"/>
                <a:gd name="T33" fmla="*/ 119 h 466"/>
                <a:gd name="T34" fmla="*/ 463 w 463"/>
                <a:gd name="T35" fmla="*/ 347 h 466"/>
                <a:gd name="T36" fmla="*/ 460 w 463"/>
                <a:gd name="T37" fmla="*/ 375 h 466"/>
                <a:gd name="T38" fmla="*/ 450 w 463"/>
                <a:gd name="T39" fmla="*/ 399 h 466"/>
                <a:gd name="T40" fmla="*/ 437 w 463"/>
                <a:gd name="T41" fmla="*/ 421 h 466"/>
                <a:gd name="T42" fmla="*/ 419 w 463"/>
                <a:gd name="T43" fmla="*/ 439 h 466"/>
                <a:gd name="T44" fmla="*/ 397 w 463"/>
                <a:gd name="T45" fmla="*/ 453 h 466"/>
                <a:gd name="T46" fmla="*/ 372 w 463"/>
                <a:gd name="T47" fmla="*/ 462 h 466"/>
                <a:gd name="T48" fmla="*/ 344 w 463"/>
                <a:gd name="T49" fmla="*/ 466 h 466"/>
                <a:gd name="T50" fmla="*/ 119 w 463"/>
                <a:gd name="T51" fmla="*/ 466 h 466"/>
                <a:gd name="T52" fmla="*/ 92 w 463"/>
                <a:gd name="T53" fmla="*/ 462 h 466"/>
                <a:gd name="T54" fmla="*/ 66 w 463"/>
                <a:gd name="T55" fmla="*/ 453 h 466"/>
                <a:gd name="T56" fmla="*/ 45 w 463"/>
                <a:gd name="T57" fmla="*/ 439 h 466"/>
                <a:gd name="T58" fmla="*/ 26 w 463"/>
                <a:gd name="T59" fmla="*/ 421 h 466"/>
                <a:gd name="T60" fmla="*/ 13 w 463"/>
                <a:gd name="T61" fmla="*/ 399 h 466"/>
                <a:gd name="T62" fmla="*/ 3 w 463"/>
                <a:gd name="T63" fmla="*/ 375 h 466"/>
                <a:gd name="T64" fmla="*/ 0 w 463"/>
                <a:gd name="T65" fmla="*/ 347 h 466"/>
                <a:gd name="T66" fmla="*/ 0 w 463"/>
                <a:gd name="T67" fmla="*/ 119 h 466"/>
                <a:gd name="T68" fmla="*/ 3 w 463"/>
                <a:gd name="T69" fmla="*/ 91 h 466"/>
                <a:gd name="T70" fmla="*/ 13 w 463"/>
                <a:gd name="T71" fmla="*/ 67 h 466"/>
                <a:gd name="T72" fmla="*/ 26 w 463"/>
                <a:gd name="T73" fmla="*/ 45 h 466"/>
                <a:gd name="T74" fmla="*/ 45 w 463"/>
                <a:gd name="T75" fmla="*/ 27 h 466"/>
                <a:gd name="T76" fmla="*/ 66 w 463"/>
                <a:gd name="T77" fmla="*/ 12 h 466"/>
                <a:gd name="T78" fmla="*/ 92 w 463"/>
                <a:gd name="T79" fmla="*/ 4 h 466"/>
                <a:gd name="T80" fmla="*/ 119 w 463"/>
                <a:gd name="T81" fmla="*/ 0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3" h="466">
                  <a:moveTo>
                    <a:pt x="119" y="117"/>
                  </a:moveTo>
                  <a:lnTo>
                    <a:pt x="117" y="347"/>
                  </a:lnTo>
                  <a:lnTo>
                    <a:pt x="344" y="349"/>
                  </a:lnTo>
                  <a:lnTo>
                    <a:pt x="345" y="349"/>
                  </a:lnTo>
                  <a:lnTo>
                    <a:pt x="347" y="348"/>
                  </a:lnTo>
                  <a:lnTo>
                    <a:pt x="347" y="347"/>
                  </a:lnTo>
                  <a:lnTo>
                    <a:pt x="347" y="119"/>
                  </a:lnTo>
                  <a:lnTo>
                    <a:pt x="119" y="117"/>
                  </a:lnTo>
                  <a:close/>
                  <a:moveTo>
                    <a:pt x="119" y="0"/>
                  </a:moveTo>
                  <a:lnTo>
                    <a:pt x="344" y="0"/>
                  </a:lnTo>
                  <a:lnTo>
                    <a:pt x="372" y="4"/>
                  </a:lnTo>
                  <a:lnTo>
                    <a:pt x="397" y="12"/>
                  </a:lnTo>
                  <a:lnTo>
                    <a:pt x="419" y="27"/>
                  </a:lnTo>
                  <a:lnTo>
                    <a:pt x="437" y="45"/>
                  </a:lnTo>
                  <a:lnTo>
                    <a:pt x="450" y="67"/>
                  </a:lnTo>
                  <a:lnTo>
                    <a:pt x="460" y="91"/>
                  </a:lnTo>
                  <a:lnTo>
                    <a:pt x="463" y="119"/>
                  </a:lnTo>
                  <a:lnTo>
                    <a:pt x="463" y="347"/>
                  </a:lnTo>
                  <a:lnTo>
                    <a:pt x="460" y="375"/>
                  </a:lnTo>
                  <a:lnTo>
                    <a:pt x="450" y="399"/>
                  </a:lnTo>
                  <a:lnTo>
                    <a:pt x="437" y="421"/>
                  </a:lnTo>
                  <a:lnTo>
                    <a:pt x="419" y="439"/>
                  </a:lnTo>
                  <a:lnTo>
                    <a:pt x="397" y="453"/>
                  </a:lnTo>
                  <a:lnTo>
                    <a:pt x="372" y="462"/>
                  </a:lnTo>
                  <a:lnTo>
                    <a:pt x="344" y="466"/>
                  </a:lnTo>
                  <a:lnTo>
                    <a:pt x="119" y="466"/>
                  </a:lnTo>
                  <a:lnTo>
                    <a:pt x="92" y="462"/>
                  </a:lnTo>
                  <a:lnTo>
                    <a:pt x="66" y="453"/>
                  </a:lnTo>
                  <a:lnTo>
                    <a:pt x="45" y="439"/>
                  </a:lnTo>
                  <a:lnTo>
                    <a:pt x="26" y="421"/>
                  </a:lnTo>
                  <a:lnTo>
                    <a:pt x="13" y="399"/>
                  </a:lnTo>
                  <a:lnTo>
                    <a:pt x="3" y="375"/>
                  </a:lnTo>
                  <a:lnTo>
                    <a:pt x="0" y="347"/>
                  </a:lnTo>
                  <a:lnTo>
                    <a:pt x="0" y="119"/>
                  </a:lnTo>
                  <a:lnTo>
                    <a:pt x="3" y="91"/>
                  </a:lnTo>
                  <a:lnTo>
                    <a:pt x="13" y="67"/>
                  </a:lnTo>
                  <a:lnTo>
                    <a:pt x="26" y="45"/>
                  </a:lnTo>
                  <a:lnTo>
                    <a:pt x="45" y="27"/>
                  </a:lnTo>
                  <a:lnTo>
                    <a:pt x="66" y="12"/>
                  </a:lnTo>
                  <a:lnTo>
                    <a:pt x="92" y="4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155"/>
            <p:cNvSpPr>
              <a:spLocks noEditPoints="1"/>
            </p:cNvSpPr>
            <p:nvPr/>
          </p:nvSpPr>
          <p:spPr bwMode="auto">
            <a:xfrm>
              <a:off x="5445126" y="2873375"/>
              <a:ext cx="73025" cy="74613"/>
            </a:xfrm>
            <a:custGeom>
              <a:avLst/>
              <a:gdLst>
                <a:gd name="T0" fmla="*/ 118 w 463"/>
                <a:gd name="T1" fmla="*/ 117 h 466"/>
                <a:gd name="T2" fmla="*/ 116 w 463"/>
                <a:gd name="T3" fmla="*/ 347 h 466"/>
                <a:gd name="T4" fmla="*/ 344 w 463"/>
                <a:gd name="T5" fmla="*/ 349 h 466"/>
                <a:gd name="T6" fmla="*/ 346 w 463"/>
                <a:gd name="T7" fmla="*/ 349 h 466"/>
                <a:gd name="T8" fmla="*/ 346 w 463"/>
                <a:gd name="T9" fmla="*/ 348 h 466"/>
                <a:gd name="T10" fmla="*/ 347 w 463"/>
                <a:gd name="T11" fmla="*/ 347 h 466"/>
                <a:gd name="T12" fmla="*/ 347 w 463"/>
                <a:gd name="T13" fmla="*/ 119 h 466"/>
                <a:gd name="T14" fmla="*/ 118 w 463"/>
                <a:gd name="T15" fmla="*/ 117 h 466"/>
                <a:gd name="T16" fmla="*/ 118 w 463"/>
                <a:gd name="T17" fmla="*/ 0 h 466"/>
                <a:gd name="T18" fmla="*/ 344 w 463"/>
                <a:gd name="T19" fmla="*/ 0 h 466"/>
                <a:gd name="T20" fmla="*/ 371 w 463"/>
                <a:gd name="T21" fmla="*/ 4 h 466"/>
                <a:gd name="T22" fmla="*/ 396 w 463"/>
                <a:gd name="T23" fmla="*/ 12 h 466"/>
                <a:gd name="T24" fmla="*/ 417 w 463"/>
                <a:gd name="T25" fmla="*/ 27 h 466"/>
                <a:gd name="T26" fmla="*/ 436 w 463"/>
                <a:gd name="T27" fmla="*/ 45 h 466"/>
                <a:gd name="T28" fmla="*/ 450 w 463"/>
                <a:gd name="T29" fmla="*/ 67 h 466"/>
                <a:gd name="T30" fmla="*/ 459 w 463"/>
                <a:gd name="T31" fmla="*/ 91 h 466"/>
                <a:gd name="T32" fmla="*/ 463 w 463"/>
                <a:gd name="T33" fmla="*/ 119 h 466"/>
                <a:gd name="T34" fmla="*/ 463 w 463"/>
                <a:gd name="T35" fmla="*/ 347 h 466"/>
                <a:gd name="T36" fmla="*/ 459 w 463"/>
                <a:gd name="T37" fmla="*/ 375 h 466"/>
                <a:gd name="T38" fmla="*/ 450 w 463"/>
                <a:gd name="T39" fmla="*/ 399 h 466"/>
                <a:gd name="T40" fmla="*/ 436 w 463"/>
                <a:gd name="T41" fmla="*/ 421 h 466"/>
                <a:gd name="T42" fmla="*/ 417 w 463"/>
                <a:gd name="T43" fmla="*/ 439 h 466"/>
                <a:gd name="T44" fmla="*/ 396 w 463"/>
                <a:gd name="T45" fmla="*/ 453 h 466"/>
                <a:gd name="T46" fmla="*/ 371 w 463"/>
                <a:gd name="T47" fmla="*/ 462 h 466"/>
                <a:gd name="T48" fmla="*/ 344 w 463"/>
                <a:gd name="T49" fmla="*/ 466 h 466"/>
                <a:gd name="T50" fmla="*/ 118 w 463"/>
                <a:gd name="T51" fmla="*/ 466 h 466"/>
                <a:gd name="T52" fmla="*/ 91 w 463"/>
                <a:gd name="T53" fmla="*/ 462 h 466"/>
                <a:gd name="T54" fmla="*/ 66 w 463"/>
                <a:gd name="T55" fmla="*/ 453 h 466"/>
                <a:gd name="T56" fmla="*/ 44 w 463"/>
                <a:gd name="T57" fmla="*/ 439 h 466"/>
                <a:gd name="T58" fmla="*/ 26 w 463"/>
                <a:gd name="T59" fmla="*/ 421 h 466"/>
                <a:gd name="T60" fmla="*/ 12 w 463"/>
                <a:gd name="T61" fmla="*/ 399 h 466"/>
                <a:gd name="T62" fmla="*/ 3 w 463"/>
                <a:gd name="T63" fmla="*/ 375 h 466"/>
                <a:gd name="T64" fmla="*/ 0 w 463"/>
                <a:gd name="T65" fmla="*/ 347 h 466"/>
                <a:gd name="T66" fmla="*/ 0 w 463"/>
                <a:gd name="T67" fmla="*/ 119 h 466"/>
                <a:gd name="T68" fmla="*/ 3 w 463"/>
                <a:gd name="T69" fmla="*/ 91 h 466"/>
                <a:gd name="T70" fmla="*/ 12 w 463"/>
                <a:gd name="T71" fmla="*/ 67 h 466"/>
                <a:gd name="T72" fmla="*/ 26 w 463"/>
                <a:gd name="T73" fmla="*/ 45 h 466"/>
                <a:gd name="T74" fmla="*/ 44 w 463"/>
                <a:gd name="T75" fmla="*/ 27 h 466"/>
                <a:gd name="T76" fmla="*/ 66 w 463"/>
                <a:gd name="T77" fmla="*/ 12 h 466"/>
                <a:gd name="T78" fmla="*/ 91 w 463"/>
                <a:gd name="T79" fmla="*/ 4 h 466"/>
                <a:gd name="T80" fmla="*/ 118 w 463"/>
                <a:gd name="T81" fmla="*/ 0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3" h="466">
                  <a:moveTo>
                    <a:pt x="118" y="117"/>
                  </a:moveTo>
                  <a:lnTo>
                    <a:pt x="116" y="347"/>
                  </a:lnTo>
                  <a:lnTo>
                    <a:pt x="344" y="349"/>
                  </a:lnTo>
                  <a:lnTo>
                    <a:pt x="346" y="349"/>
                  </a:lnTo>
                  <a:lnTo>
                    <a:pt x="346" y="348"/>
                  </a:lnTo>
                  <a:lnTo>
                    <a:pt x="347" y="347"/>
                  </a:lnTo>
                  <a:lnTo>
                    <a:pt x="347" y="119"/>
                  </a:lnTo>
                  <a:lnTo>
                    <a:pt x="118" y="117"/>
                  </a:lnTo>
                  <a:close/>
                  <a:moveTo>
                    <a:pt x="118" y="0"/>
                  </a:moveTo>
                  <a:lnTo>
                    <a:pt x="344" y="0"/>
                  </a:lnTo>
                  <a:lnTo>
                    <a:pt x="371" y="4"/>
                  </a:lnTo>
                  <a:lnTo>
                    <a:pt x="396" y="12"/>
                  </a:lnTo>
                  <a:lnTo>
                    <a:pt x="417" y="27"/>
                  </a:lnTo>
                  <a:lnTo>
                    <a:pt x="436" y="45"/>
                  </a:lnTo>
                  <a:lnTo>
                    <a:pt x="450" y="67"/>
                  </a:lnTo>
                  <a:lnTo>
                    <a:pt x="459" y="91"/>
                  </a:lnTo>
                  <a:lnTo>
                    <a:pt x="463" y="119"/>
                  </a:lnTo>
                  <a:lnTo>
                    <a:pt x="463" y="347"/>
                  </a:lnTo>
                  <a:lnTo>
                    <a:pt x="459" y="375"/>
                  </a:lnTo>
                  <a:lnTo>
                    <a:pt x="450" y="399"/>
                  </a:lnTo>
                  <a:lnTo>
                    <a:pt x="436" y="421"/>
                  </a:lnTo>
                  <a:lnTo>
                    <a:pt x="417" y="439"/>
                  </a:lnTo>
                  <a:lnTo>
                    <a:pt x="396" y="453"/>
                  </a:lnTo>
                  <a:lnTo>
                    <a:pt x="371" y="462"/>
                  </a:lnTo>
                  <a:lnTo>
                    <a:pt x="344" y="466"/>
                  </a:lnTo>
                  <a:lnTo>
                    <a:pt x="118" y="466"/>
                  </a:lnTo>
                  <a:lnTo>
                    <a:pt x="91" y="462"/>
                  </a:lnTo>
                  <a:lnTo>
                    <a:pt x="66" y="453"/>
                  </a:lnTo>
                  <a:lnTo>
                    <a:pt x="44" y="439"/>
                  </a:lnTo>
                  <a:lnTo>
                    <a:pt x="26" y="421"/>
                  </a:lnTo>
                  <a:lnTo>
                    <a:pt x="12" y="399"/>
                  </a:lnTo>
                  <a:lnTo>
                    <a:pt x="3" y="375"/>
                  </a:lnTo>
                  <a:lnTo>
                    <a:pt x="0" y="347"/>
                  </a:lnTo>
                  <a:lnTo>
                    <a:pt x="0" y="119"/>
                  </a:lnTo>
                  <a:lnTo>
                    <a:pt x="3" y="91"/>
                  </a:lnTo>
                  <a:lnTo>
                    <a:pt x="12" y="67"/>
                  </a:lnTo>
                  <a:lnTo>
                    <a:pt x="26" y="45"/>
                  </a:lnTo>
                  <a:lnTo>
                    <a:pt x="44" y="27"/>
                  </a:lnTo>
                  <a:lnTo>
                    <a:pt x="66" y="12"/>
                  </a:lnTo>
                  <a:lnTo>
                    <a:pt x="91" y="4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156"/>
            <p:cNvSpPr>
              <a:spLocks noEditPoints="1"/>
            </p:cNvSpPr>
            <p:nvPr/>
          </p:nvSpPr>
          <p:spPr bwMode="auto">
            <a:xfrm>
              <a:off x="5610226" y="2873375"/>
              <a:ext cx="73025" cy="74613"/>
            </a:xfrm>
            <a:custGeom>
              <a:avLst/>
              <a:gdLst>
                <a:gd name="T0" fmla="*/ 117 w 461"/>
                <a:gd name="T1" fmla="*/ 117 h 466"/>
                <a:gd name="T2" fmla="*/ 114 w 461"/>
                <a:gd name="T3" fmla="*/ 347 h 466"/>
                <a:gd name="T4" fmla="*/ 344 w 461"/>
                <a:gd name="T5" fmla="*/ 349 h 466"/>
                <a:gd name="T6" fmla="*/ 344 w 461"/>
                <a:gd name="T7" fmla="*/ 349 h 466"/>
                <a:gd name="T8" fmla="*/ 345 w 461"/>
                <a:gd name="T9" fmla="*/ 348 h 466"/>
                <a:gd name="T10" fmla="*/ 345 w 461"/>
                <a:gd name="T11" fmla="*/ 347 h 466"/>
                <a:gd name="T12" fmla="*/ 345 w 461"/>
                <a:gd name="T13" fmla="*/ 119 h 466"/>
                <a:gd name="T14" fmla="*/ 117 w 461"/>
                <a:gd name="T15" fmla="*/ 117 h 466"/>
                <a:gd name="T16" fmla="*/ 117 w 461"/>
                <a:gd name="T17" fmla="*/ 0 h 466"/>
                <a:gd name="T18" fmla="*/ 344 w 461"/>
                <a:gd name="T19" fmla="*/ 0 h 466"/>
                <a:gd name="T20" fmla="*/ 370 w 461"/>
                <a:gd name="T21" fmla="*/ 4 h 466"/>
                <a:gd name="T22" fmla="*/ 395 w 461"/>
                <a:gd name="T23" fmla="*/ 12 h 466"/>
                <a:gd name="T24" fmla="*/ 417 w 461"/>
                <a:gd name="T25" fmla="*/ 27 h 466"/>
                <a:gd name="T26" fmla="*/ 435 w 461"/>
                <a:gd name="T27" fmla="*/ 45 h 466"/>
                <a:gd name="T28" fmla="*/ 449 w 461"/>
                <a:gd name="T29" fmla="*/ 67 h 466"/>
                <a:gd name="T30" fmla="*/ 458 w 461"/>
                <a:gd name="T31" fmla="*/ 91 h 466"/>
                <a:gd name="T32" fmla="*/ 461 w 461"/>
                <a:gd name="T33" fmla="*/ 119 h 466"/>
                <a:gd name="T34" fmla="*/ 461 w 461"/>
                <a:gd name="T35" fmla="*/ 347 h 466"/>
                <a:gd name="T36" fmla="*/ 458 w 461"/>
                <a:gd name="T37" fmla="*/ 375 h 466"/>
                <a:gd name="T38" fmla="*/ 449 w 461"/>
                <a:gd name="T39" fmla="*/ 399 h 466"/>
                <a:gd name="T40" fmla="*/ 435 w 461"/>
                <a:gd name="T41" fmla="*/ 421 h 466"/>
                <a:gd name="T42" fmla="*/ 417 w 461"/>
                <a:gd name="T43" fmla="*/ 439 h 466"/>
                <a:gd name="T44" fmla="*/ 395 w 461"/>
                <a:gd name="T45" fmla="*/ 453 h 466"/>
                <a:gd name="T46" fmla="*/ 370 w 461"/>
                <a:gd name="T47" fmla="*/ 462 h 466"/>
                <a:gd name="T48" fmla="*/ 344 w 461"/>
                <a:gd name="T49" fmla="*/ 466 h 466"/>
                <a:gd name="T50" fmla="*/ 117 w 461"/>
                <a:gd name="T51" fmla="*/ 466 h 466"/>
                <a:gd name="T52" fmla="*/ 90 w 461"/>
                <a:gd name="T53" fmla="*/ 462 h 466"/>
                <a:gd name="T54" fmla="*/ 65 w 461"/>
                <a:gd name="T55" fmla="*/ 453 h 466"/>
                <a:gd name="T56" fmla="*/ 44 w 461"/>
                <a:gd name="T57" fmla="*/ 439 h 466"/>
                <a:gd name="T58" fmla="*/ 25 w 461"/>
                <a:gd name="T59" fmla="*/ 421 h 466"/>
                <a:gd name="T60" fmla="*/ 11 w 461"/>
                <a:gd name="T61" fmla="*/ 399 h 466"/>
                <a:gd name="T62" fmla="*/ 3 w 461"/>
                <a:gd name="T63" fmla="*/ 375 h 466"/>
                <a:gd name="T64" fmla="*/ 0 w 461"/>
                <a:gd name="T65" fmla="*/ 347 h 466"/>
                <a:gd name="T66" fmla="*/ 0 w 461"/>
                <a:gd name="T67" fmla="*/ 119 h 466"/>
                <a:gd name="T68" fmla="*/ 3 w 461"/>
                <a:gd name="T69" fmla="*/ 91 h 466"/>
                <a:gd name="T70" fmla="*/ 11 w 461"/>
                <a:gd name="T71" fmla="*/ 67 h 466"/>
                <a:gd name="T72" fmla="*/ 25 w 461"/>
                <a:gd name="T73" fmla="*/ 45 h 466"/>
                <a:gd name="T74" fmla="*/ 44 w 461"/>
                <a:gd name="T75" fmla="*/ 27 h 466"/>
                <a:gd name="T76" fmla="*/ 65 w 461"/>
                <a:gd name="T77" fmla="*/ 12 h 466"/>
                <a:gd name="T78" fmla="*/ 90 w 461"/>
                <a:gd name="T79" fmla="*/ 4 h 466"/>
                <a:gd name="T80" fmla="*/ 117 w 461"/>
                <a:gd name="T81" fmla="*/ 0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1" h="466">
                  <a:moveTo>
                    <a:pt x="117" y="117"/>
                  </a:moveTo>
                  <a:lnTo>
                    <a:pt x="114" y="347"/>
                  </a:lnTo>
                  <a:lnTo>
                    <a:pt x="344" y="349"/>
                  </a:lnTo>
                  <a:lnTo>
                    <a:pt x="344" y="349"/>
                  </a:lnTo>
                  <a:lnTo>
                    <a:pt x="345" y="348"/>
                  </a:lnTo>
                  <a:lnTo>
                    <a:pt x="345" y="347"/>
                  </a:lnTo>
                  <a:lnTo>
                    <a:pt x="345" y="119"/>
                  </a:lnTo>
                  <a:lnTo>
                    <a:pt x="117" y="117"/>
                  </a:lnTo>
                  <a:close/>
                  <a:moveTo>
                    <a:pt x="117" y="0"/>
                  </a:moveTo>
                  <a:lnTo>
                    <a:pt x="344" y="0"/>
                  </a:lnTo>
                  <a:lnTo>
                    <a:pt x="370" y="4"/>
                  </a:lnTo>
                  <a:lnTo>
                    <a:pt x="395" y="12"/>
                  </a:lnTo>
                  <a:lnTo>
                    <a:pt x="417" y="27"/>
                  </a:lnTo>
                  <a:lnTo>
                    <a:pt x="435" y="45"/>
                  </a:lnTo>
                  <a:lnTo>
                    <a:pt x="449" y="67"/>
                  </a:lnTo>
                  <a:lnTo>
                    <a:pt x="458" y="91"/>
                  </a:lnTo>
                  <a:lnTo>
                    <a:pt x="461" y="119"/>
                  </a:lnTo>
                  <a:lnTo>
                    <a:pt x="461" y="347"/>
                  </a:lnTo>
                  <a:lnTo>
                    <a:pt x="458" y="375"/>
                  </a:lnTo>
                  <a:lnTo>
                    <a:pt x="449" y="399"/>
                  </a:lnTo>
                  <a:lnTo>
                    <a:pt x="435" y="421"/>
                  </a:lnTo>
                  <a:lnTo>
                    <a:pt x="417" y="439"/>
                  </a:lnTo>
                  <a:lnTo>
                    <a:pt x="395" y="453"/>
                  </a:lnTo>
                  <a:lnTo>
                    <a:pt x="370" y="462"/>
                  </a:lnTo>
                  <a:lnTo>
                    <a:pt x="344" y="466"/>
                  </a:lnTo>
                  <a:lnTo>
                    <a:pt x="117" y="466"/>
                  </a:lnTo>
                  <a:lnTo>
                    <a:pt x="90" y="462"/>
                  </a:lnTo>
                  <a:lnTo>
                    <a:pt x="65" y="453"/>
                  </a:lnTo>
                  <a:lnTo>
                    <a:pt x="44" y="439"/>
                  </a:lnTo>
                  <a:lnTo>
                    <a:pt x="25" y="421"/>
                  </a:lnTo>
                  <a:lnTo>
                    <a:pt x="11" y="399"/>
                  </a:lnTo>
                  <a:lnTo>
                    <a:pt x="3" y="375"/>
                  </a:lnTo>
                  <a:lnTo>
                    <a:pt x="0" y="347"/>
                  </a:lnTo>
                  <a:lnTo>
                    <a:pt x="0" y="119"/>
                  </a:lnTo>
                  <a:lnTo>
                    <a:pt x="3" y="91"/>
                  </a:lnTo>
                  <a:lnTo>
                    <a:pt x="11" y="67"/>
                  </a:lnTo>
                  <a:lnTo>
                    <a:pt x="25" y="45"/>
                  </a:lnTo>
                  <a:lnTo>
                    <a:pt x="44" y="27"/>
                  </a:lnTo>
                  <a:lnTo>
                    <a:pt x="65" y="12"/>
                  </a:lnTo>
                  <a:lnTo>
                    <a:pt x="90" y="4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157"/>
            <p:cNvSpPr>
              <a:spLocks noEditPoints="1"/>
            </p:cNvSpPr>
            <p:nvPr/>
          </p:nvSpPr>
          <p:spPr bwMode="auto">
            <a:xfrm>
              <a:off x="5527676" y="2957513"/>
              <a:ext cx="73025" cy="73025"/>
            </a:xfrm>
            <a:custGeom>
              <a:avLst/>
              <a:gdLst>
                <a:gd name="T0" fmla="*/ 119 w 463"/>
                <a:gd name="T1" fmla="*/ 116 h 465"/>
                <a:gd name="T2" fmla="*/ 117 w 463"/>
                <a:gd name="T3" fmla="*/ 347 h 465"/>
                <a:gd name="T4" fmla="*/ 344 w 463"/>
                <a:gd name="T5" fmla="*/ 349 h 465"/>
                <a:gd name="T6" fmla="*/ 345 w 463"/>
                <a:gd name="T7" fmla="*/ 349 h 465"/>
                <a:gd name="T8" fmla="*/ 347 w 463"/>
                <a:gd name="T9" fmla="*/ 348 h 465"/>
                <a:gd name="T10" fmla="*/ 347 w 463"/>
                <a:gd name="T11" fmla="*/ 347 h 465"/>
                <a:gd name="T12" fmla="*/ 347 w 463"/>
                <a:gd name="T13" fmla="*/ 118 h 465"/>
                <a:gd name="T14" fmla="*/ 119 w 463"/>
                <a:gd name="T15" fmla="*/ 116 h 465"/>
                <a:gd name="T16" fmla="*/ 119 w 463"/>
                <a:gd name="T17" fmla="*/ 0 h 465"/>
                <a:gd name="T18" fmla="*/ 344 w 463"/>
                <a:gd name="T19" fmla="*/ 0 h 465"/>
                <a:gd name="T20" fmla="*/ 372 w 463"/>
                <a:gd name="T21" fmla="*/ 3 h 465"/>
                <a:gd name="T22" fmla="*/ 397 w 463"/>
                <a:gd name="T23" fmla="*/ 11 h 465"/>
                <a:gd name="T24" fmla="*/ 419 w 463"/>
                <a:gd name="T25" fmla="*/ 26 h 465"/>
                <a:gd name="T26" fmla="*/ 437 w 463"/>
                <a:gd name="T27" fmla="*/ 44 h 465"/>
                <a:gd name="T28" fmla="*/ 450 w 463"/>
                <a:gd name="T29" fmla="*/ 66 h 465"/>
                <a:gd name="T30" fmla="*/ 460 w 463"/>
                <a:gd name="T31" fmla="*/ 91 h 465"/>
                <a:gd name="T32" fmla="*/ 463 w 463"/>
                <a:gd name="T33" fmla="*/ 118 h 465"/>
                <a:gd name="T34" fmla="*/ 463 w 463"/>
                <a:gd name="T35" fmla="*/ 347 h 465"/>
                <a:gd name="T36" fmla="*/ 460 w 463"/>
                <a:gd name="T37" fmla="*/ 374 h 465"/>
                <a:gd name="T38" fmla="*/ 450 w 463"/>
                <a:gd name="T39" fmla="*/ 399 h 465"/>
                <a:gd name="T40" fmla="*/ 437 w 463"/>
                <a:gd name="T41" fmla="*/ 421 h 465"/>
                <a:gd name="T42" fmla="*/ 419 w 463"/>
                <a:gd name="T43" fmla="*/ 439 h 465"/>
                <a:gd name="T44" fmla="*/ 397 w 463"/>
                <a:gd name="T45" fmla="*/ 454 h 465"/>
                <a:gd name="T46" fmla="*/ 372 w 463"/>
                <a:gd name="T47" fmla="*/ 462 h 465"/>
                <a:gd name="T48" fmla="*/ 344 w 463"/>
                <a:gd name="T49" fmla="*/ 465 h 465"/>
                <a:gd name="T50" fmla="*/ 119 w 463"/>
                <a:gd name="T51" fmla="*/ 465 h 465"/>
                <a:gd name="T52" fmla="*/ 92 w 463"/>
                <a:gd name="T53" fmla="*/ 462 h 465"/>
                <a:gd name="T54" fmla="*/ 66 w 463"/>
                <a:gd name="T55" fmla="*/ 454 h 465"/>
                <a:gd name="T56" fmla="*/ 45 w 463"/>
                <a:gd name="T57" fmla="*/ 439 h 465"/>
                <a:gd name="T58" fmla="*/ 26 w 463"/>
                <a:gd name="T59" fmla="*/ 421 h 465"/>
                <a:gd name="T60" fmla="*/ 13 w 463"/>
                <a:gd name="T61" fmla="*/ 399 h 465"/>
                <a:gd name="T62" fmla="*/ 3 w 463"/>
                <a:gd name="T63" fmla="*/ 374 h 465"/>
                <a:gd name="T64" fmla="*/ 0 w 463"/>
                <a:gd name="T65" fmla="*/ 347 h 465"/>
                <a:gd name="T66" fmla="*/ 0 w 463"/>
                <a:gd name="T67" fmla="*/ 118 h 465"/>
                <a:gd name="T68" fmla="*/ 3 w 463"/>
                <a:gd name="T69" fmla="*/ 91 h 465"/>
                <a:gd name="T70" fmla="*/ 13 w 463"/>
                <a:gd name="T71" fmla="*/ 66 h 465"/>
                <a:gd name="T72" fmla="*/ 26 w 463"/>
                <a:gd name="T73" fmla="*/ 44 h 465"/>
                <a:gd name="T74" fmla="*/ 45 w 463"/>
                <a:gd name="T75" fmla="*/ 26 h 465"/>
                <a:gd name="T76" fmla="*/ 66 w 463"/>
                <a:gd name="T77" fmla="*/ 11 h 465"/>
                <a:gd name="T78" fmla="*/ 92 w 463"/>
                <a:gd name="T79" fmla="*/ 3 h 465"/>
                <a:gd name="T80" fmla="*/ 119 w 463"/>
                <a:gd name="T81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3" h="465">
                  <a:moveTo>
                    <a:pt x="119" y="116"/>
                  </a:moveTo>
                  <a:lnTo>
                    <a:pt x="117" y="347"/>
                  </a:lnTo>
                  <a:lnTo>
                    <a:pt x="344" y="349"/>
                  </a:lnTo>
                  <a:lnTo>
                    <a:pt x="345" y="349"/>
                  </a:lnTo>
                  <a:lnTo>
                    <a:pt x="347" y="348"/>
                  </a:lnTo>
                  <a:lnTo>
                    <a:pt x="347" y="347"/>
                  </a:lnTo>
                  <a:lnTo>
                    <a:pt x="347" y="118"/>
                  </a:lnTo>
                  <a:lnTo>
                    <a:pt x="119" y="116"/>
                  </a:lnTo>
                  <a:close/>
                  <a:moveTo>
                    <a:pt x="119" y="0"/>
                  </a:moveTo>
                  <a:lnTo>
                    <a:pt x="344" y="0"/>
                  </a:lnTo>
                  <a:lnTo>
                    <a:pt x="372" y="3"/>
                  </a:lnTo>
                  <a:lnTo>
                    <a:pt x="397" y="11"/>
                  </a:lnTo>
                  <a:lnTo>
                    <a:pt x="419" y="26"/>
                  </a:lnTo>
                  <a:lnTo>
                    <a:pt x="437" y="44"/>
                  </a:lnTo>
                  <a:lnTo>
                    <a:pt x="450" y="66"/>
                  </a:lnTo>
                  <a:lnTo>
                    <a:pt x="460" y="91"/>
                  </a:lnTo>
                  <a:lnTo>
                    <a:pt x="463" y="118"/>
                  </a:lnTo>
                  <a:lnTo>
                    <a:pt x="463" y="347"/>
                  </a:lnTo>
                  <a:lnTo>
                    <a:pt x="460" y="374"/>
                  </a:lnTo>
                  <a:lnTo>
                    <a:pt x="450" y="399"/>
                  </a:lnTo>
                  <a:lnTo>
                    <a:pt x="437" y="421"/>
                  </a:lnTo>
                  <a:lnTo>
                    <a:pt x="419" y="439"/>
                  </a:lnTo>
                  <a:lnTo>
                    <a:pt x="397" y="454"/>
                  </a:lnTo>
                  <a:lnTo>
                    <a:pt x="372" y="462"/>
                  </a:lnTo>
                  <a:lnTo>
                    <a:pt x="344" y="465"/>
                  </a:lnTo>
                  <a:lnTo>
                    <a:pt x="119" y="465"/>
                  </a:lnTo>
                  <a:lnTo>
                    <a:pt x="92" y="462"/>
                  </a:lnTo>
                  <a:lnTo>
                    <a:pt x="66" y="454"/>
                  </a:lnTo>
                  <a:lnTo>
                    <a:pt x="45" y="439"/>
                  </a:lnTo>
                  <a:lnTo>
                    <a:pt x="26" y="421"/>
                  </a:lnTo>
                  <a:lnTo>
                    <a:pt x="13" y="399"/>
                  </a:lnTo>
                  <a:lnTo>
                    <a:pt x="3" y="374"/>
                  </a:lnTo>
                  <a:lnTo>
                    <a:pt x="0" y="347"/>
                  </a:lnTo>
                  <a:lnTo>
                    <a:pt x="0" y="118"/>
                  </a:lnTo>
                  <a:lnTo>
                    <a:pt x="3" y="91"/>
                  </a:lnTo>
                  <a:lnTo>
                    <a:pt x="13" y="66"/>
                  </a:lnTo>
                  <a:lnTo>
                    <a:pt x="26" y="44"/>
                  </a:lnTo>
                  <a:lnTo>
                    <a:pt x="45" y="26"/>
                  </a:lnTo>
                  <a:lnTo>
                    <a:pt x="66" y="11"/>
                  </a:lnTo>
                  <a:lnTo>
                    <a:pt x="92" y="3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158"/>
            <p:cNvSpPr>
              <a:spLocks noEditPoints="1"/>
            </p:cNvSpPr>
            <p:nvPr/>
          </p:nvSpPr>
          <p:spPr bwMode="auto">
            <a:xfrm>
              <a:off x="5445126" y="2957513"/>
              <a:ext cx="73025" cy="73025"/>
            </a:xfrm>
            <a:custGeom>
              <a:avLst/>
              <a:gdLst>
                <a:gd name="T0" fmla="*/ 118 w 463"/>
                <a:gd name="T1" fmla="*/ 116 h 465"/>
                <a:gd name="T2" fmla="*/ 116 w 463"/>
                <a:gd name="T3" fmla="*/ 347 h 465"/>
                <a:gd name="T4" fmla="*/ 344 w 463"/>
                <a:gd name="T5" fmla="*/ 349 h 465"/>
                <a:gd name="T6" fmla="*/ 346 w 463"/>
                <a:gd name="T7" fmla="*/ 349 h 465"/>
                <a:gd name="T8" fmla="*/ 346 w 463"/>
                <a:gd name="T9" fmla="*/ 348 h 465"/>
                <a:gd name="T10" fmla="*/ 347 w 463"/>
                <a:gd name="T11" fmla="*/ 347 h 465"/>
                <a:gd name="T12" fmla="*/ 347 w 463"/>
                <a:gd name="T13" fmla="*/ 118 h 465"/>
                <a:gd name="T14" fmla="*/ 118 w 463"/>
                <a:gd name="T15" fmla="*/ 116 h 465"/>
                <a:gd name="T16" fmla="*/ 118 w 463"/>
                <a:gd name="T17" fmla="*/ 0 h 465"/>
                <a:gd name="T18" fmla="*/ 344 w 463"/>
                <a:gd name="T19" fmla="*/ 0 h 465"/>
                <a:gd name="T20" fmla="*/ 371 w 463"/>
                <a:gd name="T21" fmla="*/ 3 h 465"/>
                <a:gd name="T22" fmla="*/ 396 w 463"/>
                <a:gd name="T23" fmla="*/ 11 h 465"/>
                <a:gd name="T24" fmla="*/ 417 w 463"/>
                <a:gd name="T25" fmla="*/ 26 h 465"/>
                <a:gd name="T26" fmla="*/ 436 w 463"/>
                <a:gd name="T27" fmla="*/ 44 h 465"/>
                <a:gd name="T28" fmla="*/ 450 w 463"/>
                <a:gd name="T29" fmla="*/ 66 h 465"/>
                <a:gd name="T30" fmla="*/ 459 w 463"/>
                <a:gd name="T31" fmla="*/ 91 h 465"/>
                <a:gd name="T32" fmla="*/ 463 w 463"/>
                <a:gd name="T33" fmla="*/ 118 h 465"/>
                <a:gd name="T34" fmla="*/ 463 w 463"/>
                <a:gd name="T35" fmla="*/ 347 h 465"/>
                <a:gd name="T36" fmla="*/ 459 w 463"/>
                <a:gd name="T37" fmla="*/ 374 h 465"/>
                <a:gd name="T38" fmla="*/ 450 w 463"/>
                <a:gd name="T39" fmla="*/ 399 h 465"/>
                <a:gd name="T40" fmla="*/ 436 w 463"/>
                <a:gd name="T41" fmla="*/ 421 h 465"/>
                <a:gd name="T42" fmla="*/ 417 w 463"/>
                <a:gd name="T43" fmla="*/ 439 h 465"/>
                <a:gd name="T44" fmla="*/ 396 w 463"/>
                <a:gd name="T45" fmla="*/ 454 h 465"/>
                <a:gd name="T46" fmla="*/ 371 w 463"/>
                <a:gd name="T47" fmla="*/ 462 h 465"/>
                <a:gd name="T48" fmla="*/ 344 w 463"/>
                <a:gd name="T49" fmla="*/ 465 h 465"/>
                <a:gd name="T50" fmla="*/ 118 w 463"/>
                <a:gd name="T51" fmla="*/ 465 h 465"/>
                <a:gd name="T52" fmla="*/ 91 w 463"/>
                <a:gd name="T53" fmla="*/ 462 h 465"/>
                <a:gd name="T54" fmla="*/ 66 w 463"/>
                <a:gd name="T55" fmla="*/ 454 h 465"/>
                <a:gd name="T56" fmla="*/ 44 w 463"/>
                <a:gd name="T57" fmla="*/ 439 h 465"/>
                <a:gd name="T58" fmla="*/ 26 w 463"/>
                <a:gd name="T59" fmla="*/ 421 h 465"/>
                <a:gd name="T60" fmla="*/ 12 w 463"/>
                <a:gd name="T61" fmla="*/ 399 h 465"/>
                <a:gd name="T62" fmla="*/ 3 w 463"/>
                <a:gd name="T63" fmla="*/ 374 h 465"/>
                <a:gd name="T64" fmla="*/ 0 w 463"/>
                <a:gd name="T65" fmla="*/ 347 h 465"/>
                <a:gd name="T66" fmla="*/ 0 w 463"/>
                <a:gd name="T67" fmla="*/ 118 h 465"/>
                <a:gd name="T68" fmla="*/ 3 w 463"/>
                <a:gd name="T69" fmla="*/ 91 h 465"/>
                <a:gd name="T70" fmla="*/ 12 w 463"/>
                <a:gd name="T71" fmla="*/ 66 h 465"/>
                <a:gd name="T72" fmla="*/ 26 w 463"/>
                <a:gd name="T73" fmla="*/ 44 h 465"/>
                <a:gd name="T74" fmla="*/ 44 w 463"/>
                <a:gd name="T75" fmla="*/ 26 h 465"/>
                <a:gd name="T76" fmla="*/ 66 w 463"/>
                <a:gd name="T77" fmla="*/ 11 h 465"/>
                <a:gd name="T78" fmla="*/ 91 w 463"/>
                <a:gd name="T79" fmla="*/ 3 h 465"/>
                <a:gd name="T80" fmla="*/ 118 w 463"/>
                <a:gd name="T81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3" h="465">
                  <a:moveTo>
                    <a:pt x="118" y="116"/>
                  </a:moveTo>
                  <a:lnTo>
                    <a:pt x="116" y="347"/>
                  </a:lnTo>
                  <a:lnTo>
                    <a:pt x="344" y="349"/>
                  </a:lnTo>
                  <a:lnTo>
                    <a:pt x="346" y="349"/>
                  </a:lnTo>
                  <a:lnTo>
                    <a:pt x="346" y="348"/>
                  </a:lnTo>
                  <a:lnTo>
                    <a:pt x="347" y="347"/>
                  </a:lnTo>
                  <a:lnTo>
                    <a:pt x="347" y="118"/>
                  </a:lnTo>
                  <a:lnTo>
                    <a:pt x="118" y="116"/>
                  </a:lnTo>
                  <a:close/>
                  <a:moveTo>
                    <a:pt x="118" y="0"/>
                  </a:moveTo>
                  <a:lnTo>
                    <a:pt x="344" y="0"/>
                  </a:lnTo>
                  <a:lnTo>
                    <a:pt x="371" y="3"/>
                  </a:lnTo>
                  <a:lnTo>
                    <a:pt x="396" y="11"/>
                  </a:lnTo>
                  <a:lnTo>
                    <a:pt x="417" y="26"/>
                  </a:lnTo>
                  <a:lnTo>
                    <a:pt x="436" y="44"/>
                  </a:lnTo>
                  <a:lnTo>
                    <a:pt x="450" y="66"/>
                  </a:lnTo>
                  <a:lnTo>
                    <a:pt x="459" y="91"/>
                  </a:lnTo>
                  <a:lnTo>
                    <a:pt x="463" y="118"/>
                  </a:lnTo>
                  <a:lnTo>
                    <a:pt x="463" y="347"/>
                  </a:lnTo>
                  <a:lnTo>
                    <a:pt x="459" y="374"/>
                  </a:lnTo>
                  <a:lnTo>
                    <a:pt x="450" y="399"/>
                  </a:lnTo>
                  <a:lnTo>
                    <a:pt x="436" y="421"/>
                  </a:lnTo>
                  <a:lnTo>
                    <a:pt x="417" y="439"/>
                  </a:lnTo>
                  <a:lnTo>
                    <a:pt x="396" y="454"/>
                  </a:lnTo>
                  <a:lnTo>
                    <a:pt x="371" y="462"/>
                  </a:lnTo>
                  <a:lnTo>
                    <a:pt x="344" y="465"/>
                  </a:lnTo>
                  <a:lnTo>
                    <a:pt x="118" y="465"/>
                  </a:lnTo>
                  <a:lnTo>
                    <a:pt x="91" y="462"/>
                  </a:lnTo>
                  <a:lnTo>
                    <a:pt x="66" y="454"/>
                  </a:lnTo>
                  <a:lnTo>
                    <a:pt x="44" y="439"/>
                  </a:lnTo>
                  <a:lnTo>
                    <a:pt x="26" y="421"/>
                  </a:lnTo>
                  <a:lnTo>
                    <a:pt x="12" y="399"/>
                  </a:lnTo>
                  <a:lnTo>
                    <a:pt x="3" y="374"/>
                  </a:lnTo>
                  <a:lnTo>
                    <a:pt x="0" y="347"/>
                  </a:lnTo>
                  <a:lnTo>
                    <a:pt x="0" y="118"/>
                  </a:lnTo>
                  <a:lnTo>
                    <a:pt x="3" y="91"/>
                  </a:lnTo>
                  <a:lnTo>
                    <a:pt x="12" y="66"/>
                  </a:lnTo>
                  <a:lnTo>
                    <a:pt x="26" y="44"/>
                  </a:lnTo>
                  <a:lnTo>
                    <a:pt x="44" y="26"/>
                  </a:lnTo>
                  <a:lnTo>
                    <a:pt x="66" y="11"/>
                  </a:lnTo>
                  <a:lnTo>
                    <a:pt x="91" y="3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159"/>
            <p:cNvSpPr>
              <a:spLocks noEditPoints="1"/>
            </p:cNvSpPr>
            <p:nvPr/>
          </p:nvSpPr>
          <p:spPr bwMode="auto">
            <a:xfrm>
              <a:off x="5610226" y="2957513"/>
              <a:ext cx="73025" cy="73025"/>
            </a:xfrm>
            <a:custGeom>
              <a:avLst/>
              <a:gdLst>
                <a:gd name="T0" fmla="*/ 117 w 461"/>
                <a:gd name="T1" fmla="*/ 116 h 465"/>
                <a:gd name="T2" fmla="*/ 114 w 461"/>
                <a:gd name="T3" fmla="*/ 347 h 465"/>
                <a:gd name="T4" fmla="*/ 344 w 461"/>
                <a:gd name="T5" fmla="*/ 349 h 465"/>
                <a:gd name="T6" fmla="*/ 344 w 461"/>
                <a:gd name="T7" fmla="*/ 349 h 465"/>
                <a:gd name="T8" fmla="*/ 345 w 461"/>
                <a:gd name="T9" fmla="*/ 348 h 465"/>
                <a:gd name="T10" fmla="*/ 345 w 461"/>
                <a:gd name="T11" fmla="*/ 347 h 465"/>
                <a:gd name="T12" fmla="*/ 345 w 461"/>
                <a:gd name="T13" fmla="*/ 118 h 465"/>
                <a:gd name="T14" fmla="*/ 117 w 461"/>
                <a:gd name="T15" fmla="*/ 116 h 465"/>
                <a:gd name="T16" fmla="*/ 117 w 461"/>
                <a:gd name="T17" fmla="*/ 0 h 465"/>
                <a:gd name="T18" fmla="*/ 344 w 461"/>
                <a:gd name="T19" fmla="*/ 0 h 465"/>
                <a:gd name="T20" fmla="*/ 370 w 461"/>
                <a:gd name="T21" fmla="*/ 3 h 465"/>
                <a:gd name="T22" fmla="*/ 395 w 461"/>
                <a:gd name="T23" fmla="*/ 11 h 465"/>
                <a:gd name="T24" fmla="*/ 417 w 461"/>
                <a:gd name="T25" fmla="*/ 26 h 465"/>
                <a:gd name="T26" fmla="*/ 435 w 461"/>
                <a:gd name="T27" fmla="*/ 44 h 465"/>
                <a:gd name="T28" fmla="*/ 449 w 461"/>
                <a:gd name="T29" fmla="*/ 66 h 465"/>
                <a:gd name="T30" fmla="*/ 458 w 461"/>
                <a:gd name="T31" fmla="*/ 91 h 465"/>
                <a:gd name="T32" fmla="*/ 461 w 461"/>
                <a:gd name="T33" fmla="*/ 118 h 465"/>
                <a:gd name="T34" fmla="*/ 461 w 461"/>
                <a:gd name="T35" fmla="*/ 347 h 465"/>
                <a:gd name="T36" fmla="*/ 458 w 461"/>
                <a:gd name="T37" fmla="*/ 374 h 465"/>
                <a:gd name="T38" fmla="*/ 449 w 461"/>
                <a:gd name="T39" fmla="*/ 399 h 465"/>
                <a:gd name="T40" fmla="*/ 435 w 461"/>
                <a:gd name="T41" fmla="*/ 421 h 465"/>
                <a:gd name="T42" fmla="*/ 417 w 461"/>
                <a:gd name="T43" fmla="*/ 439 h 465"/>
                <a:gd name="T44" fmla="*/ 395 w 461"/>
                <a:gd name="T45" fmla="*/ 454 h 465"/>
                <a:gd name="T46" fmla="*/ 370 w 461"/>
                <a:gd name="T47" fmla="*/ 462 h 465"/>
                <a:gd name="T48" fmla="*/ 344 w 461"/>
                <a:gd name="T49" fmla="*/ 465 h 465"/>
                <a:gd name="T50" fmla="*/ 117 w 461"/>
                <a:gd name="T51" fmla="*/ 465 h 465"/>
                <a:gd name="T52" fmla="*/ 90 w 461"/>
                <a:gd name="T53" fmla="*/ 462 h 465"/>
                <a:gd name="T54" fmla="*/ 65 w 461"/>
                <a:gd name="T55" fmla="*/ 454 h 465"/>
                <a:gd name="T56" fmla="*/ 44 w 461"/>
                <a:gd name="T57" fmla="*/ 439 h 465"/>
                <a:gd name="T58" fmla="*/ 25 w 461"/>
                <a:gd name="T59" fmla="*/ 421 h 465"/>
                <a:gd name="T60" fmla="*/ 11 w 461"/>
                <a:gd name="T61" fmla="*/ 399 h 465"/>
                <a:gd name="T62" fmla="*/ 3 w 461"/>
                <a:gd name="T63" fmla="*/ 374 h 465"/>
                <a:gd name="T64" fmla="*/ 0 w 461"/>
                <a:gd name="T65" fmla="*/ 347 h 465"/>
                <a:gd name="T66" fmla="*/ 0 w 461"/>
                <a:gd name="T67" fmla="*/ 118 h 465"/>
                <a:gd name="T68" fmla="*/ 3 w 461"/>
                <a:gd name="T69" fmla="*/ 91 h 465"/>
                <a:gd name="T70" fmla="*/ 11 w 461"/>
                <a:gd name="T71" fmla="*/ 66 h 465"/>
                <a:gd name="T72" fmla="*/ 25 w 461"/>
                <a:gd name="T73" fmla="*/ 44 h 465"/>
                <a:gd name="T74" fmla="*/ 44 w 461"/>
                <a:gd name="T75" fmla="*/ 26 h 465"/>
                <a:gd name="T76" fmla="*/ 65 w 461"/>
                <a:gd name="T77" fmla="*/ 11 h 465"/>
                <a:gd name="T78" fmla="*/ 90 w 461"/>
                <a:gd name="T79" fmla="*/ 3 h 465"/>
                <a:gd name="T80" fmla="*/ 117 w 461"/>
                <a:gd name="T81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1" h="465">
                  <a:moveTo>
                    <a:pt x="117" y="116"/>
                  </a:moveTo>
                  <a:lnTo>
                    <a:pt x="114" y="347"/>
                  </a:lnTo>
                  <a:lnTo>
                    <a:pt x="344" y="349"/>
                  </a:lnTo>
                  <a:lnTo>
                    <a:pt x="344" y="349"/>
                  </a:lnTo>
                  <a:lnTo>
                    <a:pt x="345" y="348"/>
                  </a:lnTo>
                  <a:lnTo>
                    <a:pt x="345" y="347"/>
                  </a:lnTo>
                  <a:lnTo>
                    <a:pt x="345" y="118"/>
                  </a:lnTo>
                  <a:lnTo>
                    <a:pt x="117" y="116"/>
                  </a:lnTo>
                  <a:close/>
                  <a:moveTo>
                    <a:pt x="117" y="0"/>
                  </a:moveTo>
                  <a:lnTo>
                    <a:pt x="344" y="0"/>
                  </a:lnTo>
                  <a:lnTo>
                    <a:pt x="370" y="3"/>
                  </a:lnTo>
                  <a:lnTo>
                    <a:pt x="395" y="11"/>
                  </a:lnTo>
                  <a:lnTo>
                    <a:pt x="417" y="26"/>
                  </a:lnTo>
                  <a:lnTo>
                    <a:pt x="435" y="44"/>
                  </a:lnTo>
                  <a:lnTo>
                    <a:pt x="449" y="66"/>
                  </a:lnTo>
                  <a:lnTo>
                    <a:pt x="458" y="91"/>
                  </a:lnTo>
                  <a:lnTo>
                    <a:pt x="461" y="118"/>
                  </a:lnTo>
                  <a:lnTo>
                    <a:pt x="461" y="347"/>
                  </a:lnTo>
                  <a:lnTo>
                    <a:pt x="458" y="374"/>
                  </a:lnTo>
                  <a:lnTo>
                    <a:pt x="449" y="399"/>
                  </a:lnTo>
                  <a:lnTo>
                    <a:pt x="435" y="421"/>
                  </a:lnTo>
                  <a:lnTo>
                    <a:pt x="417" y="439"/>
                  </a:lnTo>
                  <a:lnTo>
                    <a:pt x="395" y="454"/>
                  </a:lnTo>
                  <a:lnTo>
                    <a:pt x="370" y="462"/>
                  </a:lnTo>
                  <a:lnTo>
                    <a:pt x="344" y="465"/>
                  </a:lnTo>
                  <a:lnTo>
                    <a:pt x="117" y="465"/>
                  </a:lnTo>
                  <a:lnTo>
                    <a:pt x="90" y="462"/>
                  </a:lnTo>
                  <a:lnTo>
                    <a:pt x="65" y="454"/>
                  </a:lnTo>
                  <a:lnTo>
                    <a:pt x="44" y="439"/>
                  </a:lnTo>
                  <a:lnTo>
                    <a:pt x="25" y="421"/>
                  </a:lnTo>
                  <a:lnTo>
                    <a:pt x="11" y="399"/>
                  </a:lnTo>
                  <a:lnTo>
                    <a:pt x="3" y="374"/>
                  </a:lnTo>
                  <a:lnTo>
                    <a:pt x="0" y="347"/>
                  </a:lnTo>
                  <a:lnTo>
                    <a:pt x="0" y="118"/>
                  </a:lnTo>
                  <a:lnTo>
                    <a:pt x="3" y="91"/>
                  </a:lnTo>
                  <a:lnTo>
                    <a:pt x="11" y="66"/>
                  </a:lnTo>
                  <a:lnTo>
                    <a:pt x="25" y="44"/>
                  </a:lnTo>
                  <a:lnTo>
                    <a:pt x="44" y="26"/>
                  </a:lnTo>
                  <a:lnTo>
                    <a:pt x="65" y="11"/>
                  </a:lnTo>
                  <a:lnTo>
                    <a:pt x="90" y="3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2" name="Group 281"/>
          <p:cNvGrpSpPr/>
          <p:nvPr/>
        </p:nvGrpSpPr>
        <p:grpSpPr>
          <a:xfrm>
            <a:off x="4410321" y="2689289"/>
            <a:ext cx="555625" cy="554038"/>
            <a:chOff x="4410075" y="2689225"/>
            <a:chExt cx="555625" cy="554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1" name="Freeform 164"/>
            <p:cNvSpPr>
              <a:spLocks noEditPoints="1"/>
            </p:cNvSpPr>
            <p:nvPr/>
          </p:nvSpPr>
          <p:spPr bwMode="auto">
            <a:xfrm>
              <a:off x="4530725" y="3141663"/>
              <a:ext cx="74613" cy="74613"/>
            </a:xfrm>
            <a:custGeom>
              <a:avLst/>
              <a:gdLst>
                <a:gd name="T0" fmla="*/ 207 w 467"/>
                <a:gd name="T1" fmla="*/ 120 h 466"/>
                <a:gd name="T2" fmla="*/ 160 w 467"/>
                <a:gd name="T3" fmla="*/ 142 h 466"/>
                <a:gd name="T4" fmla="*/ 129 w 467"/>
                <a:gd name="T5" fmla="*/ 182 h 466"/>
                <a:gd name="T6" fmla="*/ 117 w 467"/>
                <a:gd name="T7" fmla="*/ 233 h 466"/>
                <a:gd name="T8" fmla="*/ 129 w 467"/>
                <a:gd name="T9" fmla="*/ 284 h 466"/>
                <a:gd name="T10" fmla="*/ 160 w 467"/>
                <a:gd name="T11" fmla="*/ 324 h 466"/>
                <a:gd name="T12" fmla="*/ 207 w 467"/>
                <a:gd name="T13" fmla="*/ 346 h 466"/>
                <a:gd name="T14" fmla="*/ 260 w 467"/>
                <a:gd name="T15" fmla="*/ 346 h 466"/>
                <a:gd name="T16" fmla="*/ 307 w 467"/>
                <a:gd name="T17" fmla="*/ 324 h 466"/>
                <a:gd name="T18" fmla="*/ 339 w 467"/>
                <a:gd name="T19" fmla="*/ 284 h 466"/>
                <a:gd name="T20" fmla="*/ 350 w 467"/>
                <a:gd name="T21" fmla="*/ 233 h 466"/>
                <a:gd name="T22" fmla="*/ 339 w 467"/>
                <a:gd name="T23" fmla="*/ 182 h 466"/>
                <a:gd name="T24" fmla="*/ 307 w 467"/>
                <a:gd name="T25" fmla="*/ 142 h 466"/>
                <a:gd name="T26" fmla="*/ 260 w 467"/>
                <a:gd name="T27" fmla="*/ 120 h 466"/>
                <a:gd name="T28" fmla="*/ 234 w 467"/>
                <a:gd name="T29" fmla="*/ 0 h 466"/>
                <a:gd name="T30" fmla="*/ 308 w 467"/>
                <a:gd name="T31" fmla="*/ 12 h 466"/>
                <a:gd name="T32" fmla="*/ 372 w 467"/>
                <a:gd name="T33" fmla="*/ 45 h 466"/>
                <a:gd name="T34" fmla="*/ 422 w 467"/>
                <a:gd name="T35" fmla="*/ 95 h 466"/>
                <a:gd name="T36" fmla="*/ 455 w 467"/>
                <a:gd name="T37" fmla="*/ 159 h 466"/>
                <a:gd name="T38" fmla="*/ 467 w 467"/>
                <a:gd name="T39" fmla="*/ 233 h 466"/>
                <a:gd name="T40" fmla="*/ 455 w 467"/>
                <a:gd name="T41" fmla="*/ 306 h 466"/>
                <a:gd name="T42" fmla="*/ 422 w 467"/>
                <a:gd name="T43" fmla="*/ 370 h 466"/>
                <a:gd name="T44" fmla="*/ 372 w 467"/>
                <a:gd name="T45" fmla="*/ 421 h 466"/>
                <a:gd name="T46" fmla="*/ 308 w 467"/>
                <a:gd name="T47" fmla="*/ 454 h 466"/>
                <a:gd name="T48" fmla="*/ 234 w 467"/>
                <a:gd name="T49" fmla="*/ 466 h 466"/>
                <a:gd name="T50" fmla="*/ 160 w 467"/>
                <a:gd name="T51" fmla="*/ 454 h 466"/>
                <a:gd name="T52" fmla="*/ 96 w 467"/>
                <a:gd name="T53" fmla="*/ 421 h 466"/>
                <a:gd name="T54" fmla="*/ 45 w 467"/>
                <a:gd name="T55" fmla="*/ 370 h 466"/>
                <a:gd name="T56" fmla="*/ 12 w 467"/>
                <a:gd name="T57" fmla="*/ 306 h 466"/>
                <a:gd name="T58" fmla="*/ 0 w 467"/>
                <a:gd name="T59" fmla="*/ 233 h 466"/>
                <a:gd name="T60" fmla="*/ 12 w 467"/>
                <a:gd name="T61" fmla="*/ 159 h 466"/>
                <a:gd name="T62" fmla="*/ 45 w 467"/>
                <a:gd name="T63" fmla="*/ 95 h 466"/>
                <a:gd name="T64" fmla="*/ 96 w 467"/>
                <a:gd name="T65" fmla="*/ 45 h 466"/>
                <a:gd name="T66" fmla="*/ 160 w 467"/>
                <a:gd name="T67" fmla="*/ 12 h 466"/>
                <a:gd name="T68" fmla="*/ 234 w 467"/>
                <a:gd name="T69" fmla="*/ 0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7" h="466">
                  <a:moveTo>
                    <a:pt x="234" y="117"/>
                  </a:moveTo>
                  <a:lnTo>
                    <a:pt x="207" y="120"/>
                  </a:lnTo>
                  <a:lnTo>
                    <a:pt x="183" y="128"/>
                  </a:lnTo>
                  <a:lnTo>
                    <a:pt x="160" y="142"/>
                  </a:lnTo>
                  <a:lnTo>
                    <a:pt x="142" y="160"/>
                  </a:lnTo>
                  <a:lnTo>
                    <a:pt x="129" y="182"/>
                  </a:lnTo>
                  <a:lnTo>
                    <a:pt x="120" y="206"/>
                  </a:lnTo>
                  <a:lnTo>
                    <a:pt x="117" y="233"/>
                  </a:lnTo>
                  <a:lnTo>
                    <a:pt x="120" y="259"/>
                  </a:lnTo>
                  <a:lnTo>
                    <a:pt x="129" y="284"/>
                  </a:lnTo>
                  <a:lnTo>
                    <a:pt x="142" y="306"/>
                  </a:lnTo>
                  <a:lnTo>
                    <a:pt x="160" y="324"/>
                  </a:lnTo>
                  <a:lnTo>
                    <a:pt x="183" y="338"/>
                  </a:lnTo>
                  <a:lnTo>
                    <a:pt x="207" y="346"/>
                  </a:lnTo>
                  <a:lnTo>
                    <a:pt x="234" y="349"/>
                  </a:lnTo>
                  <a:lnTo>
                    <a:pt x="260" y="346"/>
                  </a:lnTo>
                  <a:lnTo>
                    <a:pt x="285" y="338"/>
                  </a:lnTo>
                  <a:lnTo>
                    <a:pt x="307" y="324"/>
                  </a:lnTo>
                  <a:lnTo>
                    <a:pt x="325" y="306"/>
                  </a:lnTo>
                  <a:lnTo>
                    <a:pt x="339" y="284"/>
                  </a:lnTo>
                  <a:lnTo>
                    <a:pt x="347" y="259"/>
                  </a:lnTo>
                  <a:lnTo>
                    <a:pt x="350" y="233"/>
                  </a:lnTo>
                  <a:lnTo>
                    <a:pt x="347" y="206"/>
                  </a:lnTo>
                  <a:lnTo>
                    <a:pt x="339" y="182"/>
                  </a:lnTo>
                  <a:lnTo>
                    <a:pt x="325" y="160"/>
                  </a:lnTo>
                  <a:lnTo>
                    <a:pt x="307" y="142"/>
                  </a:lnTo>
                  <a:lnTo>
                    <a:pt x="285" y="128"/>
                  </a:lnTo>
                  <a:lnTo>
                    <a:pt x="260" y="120"/>
                  </a:lnTo>
                  <a:lnTo>
                    <a:pt x="234" y="117"/>
                  </a:lnTo>
                  <a:close/>
                  <a:moveTo>
                    <a:pt x="234" y="0"/>
                  </a:moveTo>
                  <a:lnTo>
                    <a:pt x="272" y="3"/>
                  </a:lnTo>
                  <a:lnTo>
                    <a:pt x="308" y="12"/>
                  </a:lnTo>
                  <a:lnTo>
                    <a:pt x="341" y="27"/>
                  </a:lnTo>
                  <a:lnTo>
                    <a:pt x="372" y="45"/>
                  </a:lnTo>
                  <a:lnTo>
                    <a:pt x="399" y="68"/>
                  </a:lnTo>
                  <a:lnTo>
                    <a:pt x="422" y="95"/>
                  </a:lnTo>
                  <a:lnTo>
                    <a:pt x="440" y="126"/>
                  </a:lnTo>
                  <a:lnTo>
                    <a:pt x="455" y="159"/>
                  </a:lnTo>
                  <a:lnTo>
                    <a:pt x="464" y="195"/>
                  </a:lnTo>
                  <a:lnTo>
                    <a:pt x="467" y="233"/>
                  </a:lnTo>
                  <a:lnTo>
                    <a:pt x="464" y="271"/>
                  </a:lnTo>
                  <a:lnTo>
                    <a:pt x="455" y="306"/>
                  </a:lnTo>
                  <a:lnTo>
                    <a:pt x="440" y="340"/>
                  </a:lnTo>
                  <a:lnTo>
                    <a:pt x="422" y="370"/>
                  </a:lnTo>
                  <a:lnTo>
                    <a:pt x="399" y="398"/>
                  </a:lnTo>
                  <a:lnTo>
                    <a:pt x="372" y="421"/>
                  </a:lnTo>
                  <a:lnTo>
                    <a:pt x="341" y="440"/>
                  </a:lnTo>
                  <a:lnTo>
                    <a:pt x="308" y="454"/>
                  </a:lnTo>
                  <a:lnTo>
                    <a:pt x="272" y="462"/>
                  </a:lnTo>
                  <a:lnTo>
                    <a:pt x="234" y="466"/>
                  </a:lnTo>
                  <a:lnTo>
                    <a:pt x="195" y="462"/>
                  </a:lnTo>
                  <a:lnTo>
                    <a:pt x="160" y="454"/>
                  </a:lnTo>
                  <a:lnTo>
                    <a:pt x="127" y="440"/>
                  </a:lnTo>
                  <a:lnTo>
                    <a:pt x="96" y="421"/>
                  </a:lnTo>
                  <a:lnTo>
                    <a:pt x="68" y="398"/>
                  </a:lnTo>
                  <a:lnTo>
                    <a:pt x="45" y="370"/>
                  </a:lnTo>
                  <a:lnTo>
                    <a:pt x="26" y="340"/>
                  </a:lnTo>
                  <a:lnTo>
                    <a:pt x="12" y="306"/>
                  </a:lnTo>
                  <a:lnTo>
                    <a:pt x="4" y="271"/>
                  </a:lnTo>
                  <a:lnTo>
                    <a:pt x="0" y="233"/>
                  </a:lnTo>
                  <a:lnTo>
                    <a:pt x="4" y="195"/>
                  </a:lnTo>
                  <a:lnTo>
                    <a:pt x="12" y="159"/>
                  </a:lnTo>
                  <a:lnTo>
                    <a:pt x="26" y="126"/>
                  </a:lnTo>
                  <a:lnTo>
                    <a:pt x="45" y="95"/>
                  </a:lnTo>
                  <a:lnTo>
                    <a:pt x="68" y="68"/>
                  </a:lnTo>
                  <a:lnTo>
                    <a:pt x="96" y="45"/>
                  </a:lnTo>
                  <a:lnTo>
                    <a:pt x="127" y="27"/>
                  </a:lnTo>
                  <a:lnTo>
                    <a:pt x="160" y="12"/>
                  </a:lnTo>
                  <a:lnTo>
                    <a:pt x="195" y="3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165"/>
            <p:cNvSpPr>
              <a:spLocks/>
            </p:cNvSpPr>
            <p:nvPr/>
          </p:nvSpPr>
          <p:spPr bwMode="auto">
            <a:xfrm>
              <a:off x="4521200" y="2716213"/>
              <a:ext cx="55563" cy="19050"/>
            </a:xfrm>
            <a:custGeom>
              <a:avLst/>
              <a:gdLst>
                <a:gd name="T0" fmla="*/ 58 w 350"/>
                <a:gd name="T1" fmla="*/ 0 h 116"/>
                <a:gd name="T2" fmla="*/ 292 w 350"/>
                <a:gd name="T3" fmla="*/ 0 h 116"/>
                <a:gd name="T4" fmla="*/ 310 w 350"/>
                <a:gd name="T5" fmla="*/ 3 h 116"/>
                <a:gd name="T6" fmla="*/ 326 w 350"/>
                <a:gd name="T7" fmla="*/ 11 h 116"/>
                <a:gd name="T8" fmla="*/ 338 w 350"/>
                <a:gd name="T9" fmla="*/ 23 h 116"/>
                <a:gd name="T10" fmla="*/ 347 w 350"/>
                <a:gd name="T11" fmla="*/ 40 h 116"/>
                <a:gd name="T12" fmla="*/ 350 w 350"/>
                <a:gd name="T13" fmla="*/ 58 h 116"/>
                <a:gd name="T14" fmla="*/ 347 w 350"/>
                <a:gd name="T15" fmla="*/ 76 h 116"/>
                <a:gd name="T16" fmla="*/ 338 w 350"/>
                <a:gd name="T17" fmla="*/ 92 h 116"/>
                <a:gd name="T18" fmla="*/ 326 w 350"/>
                <a:gd name="T19" fmla="*/ 104 h 116"/>
                <a:gd name="T20" fmla="*/ 310 w 350"/>
                <a:gd name="T21" fmla="*/ 113 h 116"/>
                <a:gd name="T22" fmla="*/ 292 w 350"/>
                <a:gd name="T23" fmla="*/ 116 h 116"/>
                <a:gd name="T24" fmla="*/ 58 w 350"/>
                <a:gd name="T25" fmla="*/ 116 h 116"/>
                <a:gd name="T26" fmla="*/ 40 w 350"/>
                <a:gd name="T27" fmla="*/ 113 h 116"/>
                <a:gd name="T28" fmla="*/ 24 w 350"/>
                <a:gd name="T29" fmla="*/ 104 h 116"/>
                <a:gd name="T30" fmla="*/ 12 w 350"/>
                <a:gd name="T31" fmla="*/ 92 h 116"/>
                <a:gd name="T32" fmla="*/ 3 w 350"/>
                <a:gd name="T33" fmla="*/ 76 h 116"/>
                <a:gd name="T34" fmla="*/ 0 w 350"/>
                <a:gd name="T35" fmla="*/ 58 h 116"/>
                <a:gd name="T36" fmla="*/ 3 w 350"/>
                <a:gd name="T37" fmla="*/ 40 h 116"/>
                <a:gd name="T38" fmla="*/ 12 w 350"/>
                <a:gd name="T39" fmla="*/ 23 h 116"/>
                <a:gd name="T40" fmla="*/ 24 w 350"/>
                <a:gd name="T41" fmla="*/ 11 h 116"/>
                <a:gd name="T42" fmla="*/ 40 w 350"/>
                <a:gd name="T43" fmla="*/ 3 h 116"/>
                <a:gd name="T44" fmla="*/ 58 w 350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0" h="116">
                  <a:moveTo>
                    <a:pt x="58" y="0"/>
                  </a:moveTo>
                  <a:lnTo>
                    <a:pt x="292" y="0"/>
                  </a:lnTo>
                  <a:lnTo>
                    <a:pt x="310" y="3"/>
                  </a:lnTo>
                  <a:lnTo>
                    <a:pt x="326" y="11"/>
                  </a:lnTo>
                  <a:lnTo>
                    <a:pt x="338" y="23"/>
                  </a:lnTo>
                  <a:lnTo>
                    <a:pt x="347" y="40"/>
                  </a:lnTo>
                  <a:lnTo>
                    <a:pt x="350" y="58"/>
                  </a:lnTo>
                  <a:lnTo>
                    <a:pt x="347" y="76"/>
                  </a:lnTo>
                  <a:lnTo>
                    <a:pt x="338" y="92"/>
                  </a:lnTo>
                  <a:lnTo>
                    <a:pt x="326" y="104"/>
                  </a:lnTo>
                  <a:lnTo>
                    <a:pt x="310" y="113"/>
                  </a:lnTo>
                  <a:lnTo>
                    <a:pt x="292" y="116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166"/>
            <p:cNvSpPr>
              <a:spLocks/>
            </p:cNvSpPr>
            <p:nvPr/>
          </p:nvSpPr>
          <p:spPr bwMode="auto">
            <a:xfrm>
              <a:off x="4586288" y="2716213"/>
              <a:ext cx="26988" cy="19050"/>
            </a:xfrm>
            <a:custGeom>
              <a:avLst/>
              <a:gdLst>
                <a:gd name="T0" fmla="*/ 59 w 175"/>
                <a:gd name="T1" fmla="*/ 0 h 116"/>
                <a:gd name="T2" fmla="*/ 117 w 175"/>
                <a:gd name="T3" fmla="*/ 0 h 116"/>
                <a:gd name="T4" fmla="*/ 135 w 175"/>
                <a:gd name="T5" fmla="*/ 3 h 116"/>
                <a:gd name="T6" fmla="*/ 152 w 175"/>
                <a:gd name="T7" fmla="*/ 11 h 116"/>
                <a:gd name="T8" fmla="*/ 164 w 175"/>
                <a:gd name="T9" fmla="*/ 23 h 116"/>
                <a:gd name="T10" fmla="*/ 172 w 175"/>
                <a:gd name="T11" fmla="*/ 40 h 116"/>
                <a:gd name="T12" fmla="*/ 175 w 175"/>
                <a:gd name="T13" fmla="*/ 58 h 116"/>
                <a:gd name="T14" fmla="*/ 172 w 175"/>
                <a:gd name="T15" fmla="*/ 76 h 116"/>
                <a:gd name="T16" fmla="*/ 164 w 175"/>
                <a:gd name="T17" fmla="*/ 92 h 116"/>
                <a:gd name="T18" fmla="*/ 152 w 175"/>
                <a:gd name="T19" fmla="*/ 104 h 116"/>
                <a:gd name="T20" fmla="*/ 135 w 175"/>
                <a:gd name="T21" fmla="*/ 113 h 116"/>
                <a:gd name="T22" fmla="*/ 117 w 175"/>
                <a:gd name="T23" fmla="*/ 116 h 116"/>
                <a:gd name="T24" fmla="*/ 59 w 175"/>
                <a:gd name="T25" fmla="*/ 116 h 116"/>
                <a:gd name="T26" fmla="*/ 41 w 175"/>
                <a:gd name="T27" fmla="*/ 113 h 116"/>
                <a:gd name="T28" fmla="*/ 25 w 175"/>
                <a:gd name="T29" fmla="*/ 104 h 116"/>
                <a:gd name="T30" fmla="*/ 12 w 175"/>
                <a:gd name="T31" fmla="*/ 92 h 116"/>
                <a:gd name="T32" fmla="*/ 4 w 175"/>
                <a:gd name="T33" fmla="*/ 76 h 116"/>
                <a:gd name="T34" fmla="*/ 0 w 175"/>
                <a:gd name="T35" fmla="*/ 58 h 116"/>
                <a:gd name="T36" fmla="*/ 4 w 175"/>
                <a:gd name="T37" fmla="*/ 40 h 116"/>
                <a:gd name="T38" fmla="*/ 12 w 175"/>
                <a:gd name="T39" fmla="*/ 23 h 116"/>
                <a:gd name="T40" fmla="*/ 25 w 175"/>
                <a:gd name="T41" fmla="*/ 11 h 116"/>
                <a:gd name="T42" fmla="*/ 41 w 175"/>
                <a:gd name="T43" fmla="*/ 3 h 116"/>
                <a:gd name="T44" fmla="*/ 59 w 175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116">
                  <a:moveTo>
                    <a:pt x="59" y="0"/>
                  </a:moveTo>
                  <a:lnTo>
                    <a:pt x="117" y="0"/>
                  </a:lnTo>
                  <a:lnTo>
                    <a:pt x="135" y="3"/>
                  </a:lnTo>
                  <a:lnTo>
                    <a:pt x="152" y="11"/>
                  </a:lnTo>
                  <a:lnTo>
                    <a:pt x="164" y="23"/>
                  </a:lnTo>
                  <a:lnTo>
                    <a:pt x="172" y="40"/>
                  </a:lnTo>
                  <a:lnTo>
                    <a:pt x="175" y="58"/>
                  </a:lnTo>
                  <a:lnTo>
                    <a:pt x="172" y="76"/>
                  </a:lnTo>
                  <a:lnTo>
                    <a:pt x="164" y="92"/>
                  </a:lnTo>
                  <a:lnTo>
                    <a:pt x="152" y="104"/>
                  </a:lnTo>
                  <a:lnTo>
                    <a:pt x="135" y="113"/>
                  </a:lnTo>
                  <a:lnTo>
                    <a:pt x="117" y="116"/>
                  </a:lnTo>
                  <a:lnTo>
                    <a:pt x="59" y="116"/>
                  </a:lnTo>
                  <a:lnTo>
                    <a:pt x="41" y="113"/>
                  </a:lnTo>
                  <a:lnTo>
                    <a:pt x="25" y="104"/>
                  </a:lnTo>
                  <a:lnTo>
                    <a:pt x="12" y="92"/>
                  </a:lnTo>
                  <a:lnTo>
                    <a:pt x="4" y="76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2" y="23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167"/>
            <p:cNvSpPr>
              <a:spLocks/>
            </p:cNvSpPr>
            <p:nvPr/>
          </p:nvSpPr>
          <p:spPr bwMode="auto">
            <a:xfrm>
              <a:off x="4891088" y="3114675"/>
              <a:ext cx="19050" cy="26988"/>
            </a:xfrm>
            <a:custGeom>
              <a:avLst/>
              <a:gdLst>
                <a:gd name="T0" fmla="*/ 59 w 117"/>
                <a:gd name="T1" fmla="*/ 0 h 174"/>
                <a:gd name="T2" fmla="*/ 77 w 117"/>
                <a:gd name="T3" fmla="*/ 3 h 174"/>
                <a:gd name="T4" fmla="*/ 93 w 117"/>
                <a:gd name="T5" fmla="*/ 11 h 174"/>
                <a:gd name="T6" fmla="*/ 105 w 117"/>
                <a:gd name="T7" fmla="*/ 24 h 174"/>
                <a:gd name="T8" fmla="*/ 114 w 117"/>
                <a:gd name="T9" fmla="*/ 40 h 174"/>
                <a:gd name="T10" fmla="*/ 117 w 117"/>
                <a:gd name="T11" fmla="*/ 58 h 174"/>
                <a:gd name="T12" fmla="*/ 117 w 117"/>
                <a:gd name="T13" fmla="*/ 116 h 174"/>
                <a:gd name="T14" fmla="*/ 114 w 117"/>
                <a:gd name="T15" fmla="*/ 134 h 174"/>
                <a:gd name="T16" fmla="*/ 105 w 117"/>
                <a:gd name="T17" fmla="*/ 150 h 174"/>
                <a:gd name="T18" fmla="*/ 93 w 117"/>
                <a:gd name="T19" fmla="*/ 163 h 174"/>
                <a:gd name="T20" fmla="*/ 77 w 117"/>
                <a:gd name="T21" fmla="*/ 171 h 174"/>
                <a:gd name="T22" fmla="*/ 59 w 117"/>
                <a:gd name="T23" fmla="*/ 174 h 174"/>
                <a:gd name="T24" fmla="*/ 41 w 117"/>
                <a:gd name="T25" fmla="*/ 171 h 174"/>
                <a:gd name="T26" fmla="*/ 25 w 117"/>
                <a:gd name="T27" fmla="*/ 163 h 174"/>
                <a:gd name="T28" fmla="*/ 12 w 117"/>
                <a:gd name="T29" fmla="*/ 150 h 174"/>
                <a:gd name="T30" fmla="*/ 4 w 117"/>
                <a:gd name="T31" fmla="*/ 134 h 174"/>
                <a:gd name="T32" fmla="*/ 0 w 117"/>
                <a:gd name="T33" fmla="*/ 116 h 174"/>
                <a:gd name="T34" fmla="*/ 0 w 117"/>
                <a:gd name="T35" fmla="*/ 58 h 174"/>
                <a:gd name="T36" fmla="*/ 4 w 117"/>
                <a:gd name="T37" fmla="*/ 40 h 174"/>
                <a:gd name="T38" fmla="*/ 12 w 117"/>
                <a:gd name="T39" fmla="*/ 24 h 174"/>
                <a:gd name="T40" fmla="*/ 25 w 117"/>
                <a:gd name="T41" fmla="*/ 11 h 174"/>
                <a:gd name="T42" fmla="*/ 41 w 117"/>
                <a:gd name="T43" fmla="*/ 3 h 174"/>
                <a:gd name="T44" fmla="*/ 59 w 117"/>
                <a:gd name="T4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7" h="174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5" y="24"/>
                  </a:lnTo>
                  <a:lnTo>
                    <a:pt x="114" y="40"/>
                  </a:lnTo>
                  <a:lnTo>
                    <a:pt x="117" y="58"/>
                  </a:lnTo>
                  <a:lnTo>
                    <a:pt x="117" y="116"/>
                  </a:lnTo>
                  <a:lnTo>
                    <a:pt x="114" y="134"/>
                  </a:lnTo>
                  <a:lnTo>
                    <a:pt x="105" y="150"/>
                  </a:lnTo>
                  <a:lnTo>
                    <a:pt x="93" y="163"/>
                  </a:lnTo>
                  <a:lnTo>
                    <a:pt x="77" y="171"/>
                  </a:lnTo>
                  <a:lnTo>
                    <a:pt x="59" y="174"/>
                  </a:lnTo>
                  <a:lnTo>
                    <a:pt x="41" y="171"/>
                  </a:lnTo>
                  <a:lnTo>
                    <a:pt x="25" y="163"/>
                  </a:lnTo>
                  <a:lnTo>
                    <a:pt x="12" y="150"/>
                  </a:lnTo>
                  <a:lnTo>
                    <a:pt x="4" y="134"/>
                  </a:lnTo>
                  <a:lnTo>
                    <a:pt x="0" y="116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168"/>
            <p:cNvSpPr>
              <a:spLocks/>
            </p:cNvSpPr>
            <p:nvPr/>
          </p:nvSpPr>
          <p:spPr bwMode="auto">
            <a:xfrm>
              <a:off x="4891088" y="3003550"/>
              <a:ext cx="19050" cy="26988"/>
            </a:xfrm>
            <a:custGeom>
              <a:avLst/>
              <a:gdLst>
                <a:gd name="T0" fmla="*/ 59 w 117"/>
                <a:gd name="T1" fmla="*/ 0 h 174"/>
                <a:gd name="T2" fmla="*/ 77 w 117"/>
                <a:gd name="T3" fmla="*/ 3 h 174"/>
                <a:gd name="T4" fmla="*/ 93 w 117"/>
                <a:gd name="T5" fmla="*/ 11 h 174"/>
                <a:gd name="T6" fmla="*/ 105 w 117"/>
                <a:gd name="T7" fmla="*/ 24 h 174"/>
                <a:gd name="T8" fmla="*/ 114 w 117"/>
                <a:gd name="T9" fmla="*/ 40 h 174"/>
                <a:gd name="T10" fmla="*/ 117 w 117"/>
                <a:gd name="T11" fmla="*/ 58 h 174"/>
                <a:gd name="T12" fmla="*/ 117 w 117"/>
                <a:gd name="T13" fmla="*/ 116 h 174"/>
                <a:gd name="T14" fmla="*/ 114 w 117"/>
                <a:gd name="T15" fmla="*/ 134 h 174"/>
                <a:gd name="T16" fmla="*/ 105 w 117"/>
                <a:gd name="T17" fmla="*/ 151 h 174"/>
                <a:gd name="T18" fmla="*/ 93 w 117"/>
                <a:gd name="T19" fmla="*/ 163 h 174"/>
                <a:gd name="T20" fmla="*/ 77 w 117"/>
                <a:gd name="T21" fmla="*/ 171 h 174"/>
                <a:gd name="T22" fmla="*/ 59 w 117"/>
                <a:gd name="T23" fmla="*/ 174 h 174"/>
                <a:gd name="T24" fmla="*/ 41 w 117"/>
                <a:gd name="T25" fmla="*/ 171 h 174"/>
                <a:gd name="T26" fmla="*/ 25 w 117"/>
                <a:gd name="T27" fmla="*/ 163 h 174"/>
                <a:gd name="T28" fmla="*/ 12 w 117"/>
                <a:gd name="T29" fmla="*/ 151 h 174"/>
                <a:gd name="T30" fmla="*/ 4 w 117"/>
                <a:gd name="T31" fmla="*/ 134 h 174"/>
                <a:gd name="T32" fmla="*/ 0 w 117"/>
                <a:gd name="T33" fmla="*/ 116 h 174"/>
                <a:gd name="T34" fmla="*/ 0 w 117"/>
                <a:gd name="T35" fmla="*/ 58 h 174"/>
                <a:gd name="T36" fmla="*/ 4 w 117"/>
                <a:gd name="T37" fmla="*/ 40 h 174"/>
                <a:gd name="T38" fmla="*/ 12 w 117"/>
                <a:gd name="T39" fmla="*/ 24 h 174"/>
                <a:gd name="T40" fmla="*/ 25 w 117"/>
                <a:gd name="T41" fmla="*/ 11 h 174"/>
                <a:gd name="T42" fmla="*/ 41 w 117"/>
                <a:gd name="T43" fmla="*/ 3 h 174"/>
                <a:gd name="T44" fmla="*/ 59 w 117"/>
                <a:gd name="T4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7" h="174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5" y="24"/>
                  </a:lnTo>
                  <a:lnTo>
                    <a:pt x="114" y="40"/>
                  </a:lnTo>
                  <a:lnTo>
                    <a:pt x="117" y="58"/>
                  </a:lnTo>
                  <a:lnTo>
                    <a:pt x="117" y="116"/>
                  </a:lnTo>
                  <a:lnTo>
                    <a:pt x="114" y="134"/>
                  </a:lnTo>
                  <a:lnTo>
                    <a:pt x="105" y="151"/>
                  </a:lnTo>
                  <a:lnTo>
                    <a:pt x="93" y="163"/>
                  </a:lnTo>
                  <a:lnTo>
                    <a:pt x="77" y="171"/>
                  </a:lnTo>
                  <a:lnTo>
                    <a:pt x="59" y="174"/>
                  </a:lnTo>
                  <a:lnTo>
                    <a:pt x="41" y="171"/>
                  </a:lnTo>
                  <a:lnTo>
                    <a:pt x="25" y="163"/>
                  </a:lnTo>
                  <a:lnTo>
                    <a:pt x="12" y="151"/>
                  </a:lnTo>
                  <a:lnTo>
                    <a:pt x="4" y="134"/>
                  </a:lnTo>
                  <a:lnTo>
                    <a:pt x="0" y="116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169"/>
            <p:cNvSpPr>
              <a:spLocks/>
            </p:cNvSpPr>
            <p:nvPr/>
          </p:nvSpPr>
          <p:spPr bwMode="auto">
            <a:xfrm>
              <a:off x="4891088" y="3076575"/>
              <a:ext cx="19050" cy="28575"/>
            </a:xfrm>
            <a:custGeom>
              <a:avLst/>
              <a:gdLst>
                <a:gd name="T0" fmla="*/ 59 w 117"/>
                <a:gd name="T1" fmla="*/ 0 h 175"/>
                <a:gd name="T2" fmla="*/ 77 w 117"/>
                <a:gd name="T3" fmla="*/ 3 h 175"/>
                <a:gd name="T4" fmla="*/ 93 w 117"/>
                <a:gd name="T5" fmla="*/ 12 h 175"/>
                <a:gd name="T6" fmla="*/ 105 w 117"/>
                <a:gd name="T7" fmla="*/ 24 h 175"/>
                <a:gd name="T8" fmla="*/ 114 w 117"/>
                <a:gd name="T9" fmla="*/ 40 h 175"/>
                <a:gd name="T10" fmla="*/ 117 w 117"/>
                <a:gd name="T11" fmla="*/ 58 h 175"/>
                <a:gd name="T12" fmla="*/ 117 w 117"/>
                <a:gd name="T13" fmla="*/ 116 h 175"/>
                <a:gd name="T14" fmla="*/ 114 w 117"/>
                <a:gd name="T15" fmla="*/ 134 h 175"/>
                <a:gd name="T16" fmla="*/ 105 w 117"/>
                <a:gd name="T17" fmla="*/ 150 h 175"/>
                <a:gd name="T18" fmla="*/ 93 w 117"/>
                <a:gd name="T19" fmla="*/ 163 h 175"/>
                <a:gd name="T20" fmla="*/ 77 w 117"/>
                <a:gd name="T21" fmla="*/ 171 h 175"/>
                <a:gd name="T22" fmla="*/ 59 w 117"/>
                <a:gd name="T23" fmla="*/ 175 h 175"/>
                <a:gd name="T24" fmla="*/ 41 w 117"/>
                <a:gd name="T25" fmla="*/ 171 h 175"/>
                <a:gd name="T26" fmla="*/ 25 w 117"/>
                <a:gd name="T27" fmla="*/ 163 h 175"/>
                <a:gd name="T28" fmla="*/ 12 w 117"/>
                <a:gd name="T29" fmla="*/ 150 h 175"/>
                <a:gd name="T30" fmla="*/ 4 w 117"/>
                <a:gd name="T31" fmla="*/ 134 h 175"/>
                <a:gd name="T32" fmla="*/ 0 w 117"/>
                <a:gd name="T33" fmla="*/ 116 h 175"/>
                <a:gd name="T34" fmla="*/ 0 w 117"/>
                <a:gd name="T35" fmla="*/ 58 h 175"/>
                <a:gd name="T36" fmla="*/ 4 w 117"/>
                <a:gd name="T37" fmla="*/ 40 h 175"/>
                <a:gd name="T38" fmla="*/ 12 w 117"/>
                <a:gd name="T39" fmla="*/ 24 h 175"/>
                <a:gd name="T40" fmla="*/ 25 w 117"/>
                <a:gd name="T41" fmla="*/ 12 h 175"/>
                <a:gd name="T42" fmla="*/ 41 w 117"/>
                <a:gd name="T43" fmla="*/ 3 h 175"/>
                <a:gd name="T44" fmla="*/ 59 w 117"/>
                <a:gd name="T4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7" h="175"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5" y="24"/>
                  </a:lnTo>
                  <a:lnTo>
                    <a:pt x="114" y="40"/>
                  </a:lnTo>
                  <a:lnTo>
                    <a:pt x="117" y="58"/>
                  </a:lnTo>
                  <a:lnTo>
                    <a:pt x="117" y="116"/>
                  </a:lnTo>
                  <a:lnTo>
                    <a:pt x="114" y="134"/>
                  </a:lnTo>
                  <a:lnTo>
                    <a:pt x="105" y="150"/>
                  </a:lnTo>
                  <a:lnTo>
                    <a:pt x="93" y="163"/>
                  </a:lnTo>
                  <a:lnTo>
                    <a:pt x="77" y="171"/>
                  </a:lnTo>
                  <a:lnTo>
                    <a:pt x="59" y="175"/>
                  </a:lnTo>
                  <a:lnTo>
                    <a:pt x="41" y="171"/>
                  </a:lnTo>
                  <a:lnTo>
                    <a:pt x="25" y="163"/>
                  </a:lnTo>
                  <a:lnTo>
                    <a:pt x="12" y="150"/>
                  </a:lnTo>
                  <a:lnTo>
                    <a:pt x="4" y="134"/>
                  </a:lnTo>
                  <a:lnTo>
                    <a:pt x="0" y="116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170"/>
            <p:cNvSpPr>
              <a:spLocks/>
            </p:cNvSpPr>
            <p:nvPr/>
          </p:nvSpPr>
          <p:spPr bwMode="auto">
            <a:xfrm>
              <a:off x="4891088" y="3040063"/>
              <a:ext cx="19050" cy="26988"/>
            </a:xfrm>
            <a:custGeom>
              <a:avLst/>
              <a:gdLst>
                <a:gd name="T0" fmla="*/ 59 w 117"/>
                <a:gd name="T1" fmla="*/ 0 h 175"/>
                <a:gd name="T2" fmla="*/ 77 w 117"/>
                <a:gd name="T3" fmla="*/ 4 h 175"/>
                <a:gd name="T4" fmla="*/ 93 w 117"/>
                <a:gd name="T5" fmla="*/ 12 h 175"/>
                <a:gd name="T6" fmla="*/ 105 w 117"/>
                <a:gd name="T7" fmla="*/ 24 h 175"/>
                <a:gd name="T8" fmla="*/ 114 w 117"/>
                <a:gd name="T9" fmla="*/ 41 h 175"/>
                <a:gd name="T10" fmla="*/ 117 w 117"/>
                <a:gd name="T11" fmla="*/ 59 h 175"/>
                <a:gd name="T12" fmla="*/ 117 w 117"/>
                <a:gd name="T13" fmla="*/ 117 h 175"/>
                <a:gd name="T14" fmla="*/ 114 w 117"/>
                <a:gd name="T15" fmla="*/ 135 h 175"/>
                <a:gd name="T16" fmla="*/ 105 w 117"/>
                <a:gd name="T17" fmla="*/ 151 h 175"/>
                <a:gd name="T18" fmla="*/ 93 w 117"/>
                <a:gd name="T19" fmla="*/ 163 h 175"/>
                <a:gd name="T20" fmla="*/ 77 w 117"/>
                <a:gd name="T21" fmla="*/ 172 h 175"/>
                <a:gd name="T22" fmla="*/ 59 w 117"/>
                <a:gd name="T23" fmla="*/ 175 h 175"/>
                <a:gd name="T24" fmla="*/ 41 w 117"/>
                <a:gd name="T25" fmla="*/ 172 h 175"/>
                <a:gd name="T26" fmla="*/ 25 w 117"/>
                <a:gd name="T27" fmla="*/ 163 h 175"/>
                <a:gd name="T28" fmla="*/ 12 w 117"/>
                <a:gd name="T29" fmla="*/ 151 h 175"/>
                <a:gd name="T30" fmla="*/ 4 w 117"/>
                <a:gd name="T31" fmla="*/ 135 h 175"/>
                <a:gd name="T32" fmla="*/ 0 w 117"/>
                <a:gd name="T33" fmla="*/ 117 h 175"/>
                <a:gd name="T34" fmla="*/ 0 w 117"/>
                <a:gd name="T35" fmla="*/ 59 h 175"/>
                <a:gd name="T36" fmla="*/ 4 w 117"/>
                <a:gd name="T37" fmla="*/ 41 h 175"/>
                <a:gd name="T38" fmla="*/ 12 w 117"/>
                <a:gd name="T39" fmla="*/ 24 h 175"/>
                <a:gd name="T40" fmla="*/ 25 w 117"/>
                <a:gd name="T41" fmla="*/ 12 h 175"/>
                <a:gd name="T42" fmla="*/ 41 w 117"/>
                <a:gd name="T43" fmla="*/ 4 h 175"/>
                <a:gd name="T44" fmla="*/ 59 w 117"/>
                <a:gd name="T4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7" h="175">
                  <a:moveTo>
                    <a:pt x="59" y="0"/>
                  </a:moveTo>
                  <a:lnTo>
                    <a:pt x="77" y="4"/>
                  </a:lnTo>
                  <a:lnTo>
                    <a:pt x="93" y="12"/>
                  </a:lnTo>
                  <a:lnTo>
                    <a:pt x="105" y="24"/>
                  </a:lnTo>
                  <a:lnTo>
                    <a:pt x="114" y="41"/>
                  </a:lnTo>
                  <a:lnTo>
                    <a:pt x="117" y="59"/>
                  </a:lnTo>
                  <a:lnTo>
                    <a:pt x="117" y="117"/>
                  </a:lnTo>
                  <a:lnTo>
                    <a:pt x="114" y="135"/>
                  </a:lnTo>
                  <a:lnTo>
                    <a:pt x="105" y="151"/>
                  </a:lnTo>
                  <a:lnTo>
                    <a:pt x="93" y="163"/>
                  </a:lnTo>
                  <a:lnTo>
                    <a:pt x="77" y="172"/>
                  </a:lnTo>
                  <a:lnTo>
                    <a:pt x="59" y="175"/>
                  </a:lnTo>
                  <a:lnTo>
                    <a:pt x="41" y="172"/>
                  </a:lnTo>
                  <a:lnTo>
                    <a:pt x="25" y="163"/>
                  </a:lnTo>
                  <a:lnTo>
                    <a:pt x="12" y="151"/>
                  </a:lnTo>
                  <a:lnTo>
                    <a:pt x="4" y="135"/>
                  </a:lnTo>
                  <a:lnTo>
                    <a:pt x="0" y="117"/>
                  </a:lnTo>
                  <a:lnTo>
                    <a:pt x="0" y="59"/>
                  </a:lnTo>
                  <a:lnTo>
                    <a:pt x="4" y="41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1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171"/>
            <p:cNvSpPr>
              <a:spLocks/>
            </p:cNvSpPr>
            <p:nvPr/>
          </p:nvSpPr>
          <p:spPr bwMode="auto">
            <a:xfrm>
              <a:off x="4891088" y="2967038"/>
              <a:ext cx="19050" cy="26988"/>
            </a:xfrm>
            <a:custGeom>
              <a:avLst/>
              <a:gdLst>
                <a:gd name="T0" fmla="*/ 59 w 117"/>
                <a:gd name="T1" fmla="*/ 0 h 175"/>
                <a:gd name="T2" fmla="*/ 77 w 117"/>
                <a:gd name="T3" fmla="*/ 3 h 175"/>
                <a:gd name="T4" fmla="*/ 93 w 117"/>
                <a:gd name="T5" fmla="*/ 12 h 175"/>
                <a:gd name="T6" fmla="*/ 105 w 117"/>
                <a:gd name="T7" fmla="*/ 24 h 175"/>
                <a:gd name="T8" fmla="*/ 114 w 117"/>
                <a:gd name="T9" fmla="*/ 40 h 175"/>
                <a:gd name="T10" fmla="*/ 117 w 117"/>
                <a:gd name="T11" fmla="*/ 58 h 175"/>
                <a:gd name="T12" fmla="*/ 117 w 117"/>
                <a:gd name="T13" fmla="*/ 116 h 175"/>
                <a:gd name="T14" fmla="*/ 114 w 117"/>
                <a:gd name="T15" fmla="*/ 134 h 175"/>
                <a:gd name="T16" fmla="*/ 105 w 117"/>
                <a:gd name="T17" fmla="*/ 150 h 175"/>
                <a:gd name="T18" fmla="*/ 93 w 117"/>
                <a:gd name="T19" fmla="*/ 163 h 175"/>
                <a:gd name="T20" fmla="*/ 77 w 117"/>
                <a:gd name="T21" fmla="*/ 171 h 175"/>
                <a:gd name="T22" fmla="*/ 59 w 117"/>
                <a:gd name="T23" fmla="*/ 175 h 175"/>
                <a:gd name="T24" fmla="*/ 41 w 117"/>
                <a:gd name="T25" fmla="*/ 171 h 175"/>
                <a:gd name="T26" fmla="*/ 25 w 117"/>
                <a:gd name="T27" fmla="*/ 163 h 175"/>
                <a:gd name="T28" fmla="*/ 12 w 117"/>
                <a:gd name="T29" fmla="*/ 150 h 175"/>
                <a:gd name="T30" fmla="*/ 4 w 117"/>
                <a:gd name="T31" fmla="*/ 134 h 175"/>
                <a:gd name="T32" fmla="*/ 0 w 117"/>
                <a:gd name="T33" fmla="*/ 116 h 175"/>
                <a:gd name="T34" fmla="*/ 0 w 117"/>
                <a:gd name="T35" fmla="*/ 58 h 175"/>
                <a:gd name="T36" fmla="*/ 4 w 117"/>
                <a:gd name="T37" fmla="*/ 40 h 175"/>
                <a:gd name="T38" fmla="*/ 12 w 117"/>
                <a:gd name="T39" fmla="*/ 24 h 175"/>
                <a:gd name="T40" fmla="*/ 25 w 117"/>
                <a:gd name="T41" fmla="*/ 12 h 175"/>
                <a:gd name="T42" fmla="*/ 41 w 117"/>
                <a:gd name="T43" fmla="*/ 3 h 175"/>
                <a:gd name="T44" fmla="*/ 59 w 117"/>
                <a:gd name="T4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7" h="175"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5" y="24"/>
                  </a:lnTo>
                  <a:lnTo>
                    <a:pt x="114" y="40"/>
                  </a:lnTo>
                  <a:lnTo>
                    <a:pt x="117" y="58"/>
                  </a:lnTo>
                  <a:lnTo>
                    <a:pt x="117" y="116"/>
                  </a:lnTo>
                  <a:lnTo>
                    <a:pt x="114" y="134"/>
                  </a:lnTo>
                  <a:lnTo>
                    <a:pt x="105" y="150"/>
                  </a:lnTo>
                  <a:lnTo>
                    <a:pt x="93" y="163"/>
                  </a:lnTo>
                  <a:lnTo>
                    <a:pt x="77" y="171"/>
                  </a:lnTo>
                  <a:lnTo>
                    <a:pt x="59" y="175"/>
                  </a:lnTo>
                  <a:lnTo>
                    <a:pt x="41" y="171"/>
                  </a:lnTo>
                  <a:lnTo>
                    <a:pt x="25" y="163"/>
                  </a:lnTo>
                  <a:lnTo>
                    <a:pt x="12" y="150"/>
                  </a:lnTo>
                  <a:lnTo>
                    <a:pt x="4" y="134"/>
                  </a:lnTo>
                  <a:lnTo>
                    <a:pt x="0" y="116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172"/>
            <p:cNvSpPr>
              <a:spLocks/>
            </p:cNvSpPr>
            <p:nvPr/>
          </p:nvSpPr>
          <p:spPr bwMode="auto">
            <a:xfrm>
              <a:off x="4891088" y="3151188"/>
              <a:ext cx="19050" cy="26988"/>
            </a:xfrm>
            <a:custGeom>
              <a:avLst/>
              <a:gdLst>
                <a:gd name="T0" fmla="*/ 59 w 117"/>
                <a:gd name="T1" fmla="*/ 0 h 175"/>
                <a:gd name="T2" fmla="*/ 77 w 117"/>
                <a:gd name="T3" fmla="*/ 4 h 175"/>
                <a:gd name="T4" fmla="*/ 93 w 117"/>
                <a:gd name="T5" fmla="*/ 12 h 175"/>
                <a:gd name="T6" fmla="*/ 105 w 117"/>
                <a:gd name="T7" fmla="*/ 25 h 175"/>
                <a:gd name="T8" fmla="*/ 114 w 117"/>
                <a:gd name="T9" fmla="*/ 41 h 175"/>
                <a:gd name="T10" fmla="*/ 117 w 117"/>
                <a:gd name="T11" fmla="*/ 59 h 175"/>
                <a:gd name="T12" fmla="*/ 117 w 117"/>
                <a:gd name="T13" fmla="*/ 117 h 175"/>
                <a:gd name="T14" fmla="*/ 114 w 117"/>
                <a:gd name="T15" fmla="*/ 135 h 175"/>
                <a:gd name="T16" fmla="*/ 105 w 117"/>
                <a:gd name="T17" fmla="*/ 151 h 175"/>
                <a:gd name="T18" fmla="*/ 93 w 117"/>
                <a:gd name="T19" fmla="*/ 163 h 175"/>
                <a:gd name="T20" fmla="*/ 77 w 117"/>
                <a:gd name="T21" fmla="*/ 172 h 175"/>
                <a:gd name="T22" fmla="*/ 59 w 117"/>
                <a:gd name="T23" fmla="*/ 175 h 175"/>
                <a:gd name="T24" fmla="*/ 41 w 117"/>
                <a:gd name="T25" fmla="*/ 172 h 175"/>
                <a:gd name="T26" fmla="*/ 25 w 117"/>
                <a:gd name="T27" fmla="*/ 163 h 175"/>
                <a:gd name="T28" fmla="*/ 12 w 117"/>
                <a:gd name="T29" fmla="*/ 151 h 175"/>
                <a:gd name="T30" fmla="*/ 4 w 117"/>
                <a:gd name="T31" fmla="*/ 135 h 175"/>
                <a:gd name="T32" fmla="*/ 0 w 117"/>
                <a:gd name="T33" fmla="*/ 117 h 175"/>
                <a:gd name="T34" fmla="*/ 0 w 117"/>
                <a:gd name="T35" fmla="*/ 59 h 175"/>
                <a:gd name="T36" fmla="*/ 4 w 117"/>
                <a:gd name="T37" fmla="*/ 41 h 175"/>
                <a:gd name="T38" fmla="*/ 12 w 117"/>
                <a:gd name="T39" fmla="*/ 25 h 175"/>
                <a:gd name="T40" fmla="*/ 25 w 117"/>
                <a:gd name="T41" fmla="*/ 12 h 175"/>
                <a:gd name="T42" fmla="*/ 41 w 117"/>
                <a:gd name="T43" fmla="*/ 4 h 175"/>
                <a:gd name="T44" fmla="*/ 59 w 117"/>
                <a:gd name="T4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7" h="175">
                  <a:moveTo>
                    <a:pt x="59" y="0"/>
                  </a:moveTo>
                  <a:lnTo>
                    <a:pt x="77" y="4"/>
                  </a:lnTo>
                  <a:lnTo>
                    <a:pt x="93" y="12"/>
                  </a:lnTo>
                  <a:lnTo>
                    <a:pt x="105" y="25"/>
                  </a:lnTo>
                  <a:lnTo>
                    <a:pt x="114" y="41"/>
                  </a:lnTo>
                  <a:lnTo>
                    <a:pt x="117" y="59"/>
                  </a:lnTo>
                  <a:lnTo>
                    <a:pt x="117" y="117"/>
                  </a:lnTo>
                  <a:lnTo>
                    <a:pt x="114" y="135"/>
                  </a:lnTo>
                  <a:lnTo>
                    <a:pt x="105" y="151"/>
                  </a:lnTo>
                  <a:lnTo>
                    <a:pt x="93" y="163"/>
                  </a:lnTo>
                  <a:lnTo>
                    <a:pt x="77" y="172"/>
                  </a:lnTo>
                  <a:lnTo>
                    <a:pt x="59" y="175"/>
                  </a:lnTo>
                  <a:lnTo>
                    <a:pt x="41" y="172"/>
                  </a:lnTo>
                  <a:lnTo>
                    <a:pt x="25" y="163"/>
                  </a:lnTo>
                  <a:lnTo>
                    <a:pt x="12" y="151"/>
                  </a:lnTo>
                  <a:lnTo>
                    <a:pt x="4" y="135"/>
                  </a:lnTo>
                  <a:lnTo>
                    <a:pt x="0" y="117"/>
                  </a:lnTo>
                  <a:lnTo>
                    <a:pt x="0" y="59"/>
                  </a:lnTo>
                  <a:lnTo>
                    <a:pt x="4" y="41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1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173"/>
            <p:cNvSpPr>
              <a:spLocks/>
            </p:cNvSpPr>
            <p:nvPr/>
          </p:nvSpPr>
          <p:spPr bwMode="auto">
            <a:xfrm>
              <a:off x="4891088" y="3187700"/>
              <a:ext cx="19050" cy="28575"/>
            </a:xfrm>
            <a:custGeom>
              <a:avLst/>
              <a:gdLst>
                <a:gd name="T0" fmla="*/ 59 w 117"/>
                <a:gd name="T1" fmla="*/ 0 h 175"/>
                <a:gd name="T2" fmla="*/ 77 w 117"/>
                <a:gd name="T3" fmla="*/ 3 h 175"/>
                <a:gd name="T4" fmla="*/ 93 w 117"/>
                <a:gd name="T5" fmla="*/ 12 h 175"/>
                <a:gd name="T6" fmla="*/ 105 w 117"/>
                <a:gd name="T7" fmla="*/ 24 h 175"/>
                <a:gd name="T8" fmla="*/ 114 w 117"/>
                <a:gd name="T9" fmla="*/ 40 h 175"/>
                <a:gd name="T10" fmla="*/ 117 w 117"/>
                <a:gd name="T11" fmla="*/ 58 h 175"/>
                <a:gd name="T12" fmla="*/ 117 w 117"/>
                <a:gd name="T13" fmla="*/ 116 h 175"/>
                <a:gd name="T14" fmla="*/ 114 w 117"/>
                <a:gd name="T15" fmla="*/ 134 h 175"/>
                <a:gd name="T16" fmla="*/ 105 w 117"/>
                <a:gd name="T17" fmla="*/ 151 h 175"/>
                <a:gd name="T18" fmla="*/ 93 w 117"/>
                <a:gd name="T19" fmla="*/ 163 h 175"/>
                <a:gd name="T20" fmla="*/ 77 w 117"/>
                <a:gd name="T21" fmla="*/ 171 h 175"/>
                <a:gd name="T22" fmla="*/ 59 w 117"/>
                <a:gd name="T23" fmla="*/ 175 h 175"/>
                <a:gd name="T24" fmla="*/ 41 w 117"/>
                <a:gd name="T25" fmla="*/ 171 h 175"/>
                <a:gd name="T26" fmla="*/ 25 w 117"/>
                <a:gd name="T27" fmla="*/ 163 h 175"/>
                <a:gd name="T28" fmla="*/ 12 w 117"/>
                <a:gd name="T29" fmla="*/ 151 h 175"/>
                <a:gd name="T30" fmla="*/ 4 w 117"/>
                <a:gd name="T31" fmla="*/ 134 h 175"/>
                <a:gd name="T32" fmla="*/ 0 w 117"/>
                <a:gd name="T33" fmla="*/ 116 h 175"/>
                <a:gd name="T34" fmla="*/ 0 w 117"/>
                <a:gd name="T35" fmla="*/ 58 h 175"/>
                <a:gd name="T36" fmla="*/ 4 w 117"/>
                <a:gd name="T37" fmla="*/ 40 h 175"/>
                <a:gd name="T38" fmla="*/ 12 w 117"/>
                <a:gd name="T39" fmla="*/ 24 h 175"/>
                <a:gd name="T40" fmla="*/ 25 w 117"/>
                <a:gd name="T41" fmla="*/ 12 h 175"/>
                <a:gd name="T42" fmla="*/ 41 w 117"/>
                <a:gd name="T43" fmla="*/ 3 h 175"/>
                <a:gd name="T44" fmla="*/ 59 w 117"/>
                <a:gd name="T4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7" h="175"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5" y="24"/>
                  </a:lnTo>
                  <a:lnTo>
                    <a:pt x="114" y="40"/>
                  </a:lnTo>
                  <a:lnTo>
                    <a:pt x="117" y="58"/>
                  </a:lnTo>
                  <a:lnTo>
                    <a:pt x="117" y="116"/>
                  </a:lnTo>
                  <a:lnTo>
                    <a:pt x="114" y="134"/>
                  </a:lnTo>
                  <a:lnTo>
                    <a:pt x="105" y="151"/>
                  </a:lnTo>
                  <a:lnTo>
                    <a:pt x="93" y="163"/>
                  </a:lnTo>
                  <a:lnTo>
                    <a:pt x="77" y="171"/>
                  </a:lnTo>
                  <a:lnTo>
                    <a:pt x="59" y="175"/>
                  </a:lnTo>
                  <a:lnTo>
                    <a:pt x="41" y="171"/>
                  </a:lnTo>
                  <a:lnTo>
                    <a:pt x="25" y="163"/>
                  </a:lnTo>
                  <a:lnTo>
                    <a:pt x="12" y="151"/>
                  </a:lnTo>
                  <a:lnTo>
                    <a:pt x="4" y="134"/>
                  </a:lnTo>
                  <a:lnTo>
                    <a:pt x="0" y="116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Freeform 174"/>
            <p:cNvSpPr>
              <a:spLocks/>
            </p:cNvSpPr>
            <p:nvPr/>
          </p:nvSpPr>
          <p:spPr bwMode="auto">
            <a:xfrm>
              <a:off x="4743450" y="3224213"/>
              <a:ext cx="28575" cy="19050"/>
            </a:xfrm>
            <a:custGeom>
              <a:avLst/>
              <a:gdLst>
                <a:gd name="T0" fmla="*/ 59 w 174"/>
                <a:gd name="T1" fmla="*/ 0 h 116"/>
                <a:gd name="T2" fmla="*/ 116 w 174"/>
                <a:gd name="T3" fmla="*/ 0 h 116"/>
                <a:gd name="T4" fmla="*/ 135 w 174"/>
                <a:gd name="T5" fmla="*/ 3 h 116"/>
                <a:gd name="T6" fmla="*/ 151 w 174"/>
                <a:gd name="T7" fmla="*/ 11 h 116"/>
                <a:gd name="T8" fmla="*/ 164 w 174"/>
                <a:gd name="T9" fmla="*/ 23 h 116"/>
                <a:gd name="T10" fmla="*/ 172 w 174"/>
                <a:gd name="T11" fmla="*/ 40 h 116"/>
                <a:gd name="T12" fmla="*/ 174 w 174"/>
                <a:gd name="T13" fmla="*/ 58 h 116"/>
                <a:gd name="T14" fmla="*/ 172 w 174"/>
                <a:gd name="T15" fmla="*/ 76 h 116"/>
                <a:gd name="T16" fmla="*/ 164 w 174"/>
                <a:gd name="T17" fmla="*/ 92 h 116"/>
                <a:gd name="T18" fmla="*/ 151 w 174"/>
                <a:gd name="T19" fmla="*/ 104 h 116"/>
                <a:gd name="T20" fmla="*/ 135 w 174"/>
                <a:gd name="T21" fmla="*/ 113 h 116"/>
                <a:gd name="T22" fmla="*/ 116 w 174"/>
                <a:gd name="T23" fmla="*/ 116 h 116"/>
                <a:gd name="T24" fmla="*/ 59 w 174"/>
                <a:gd name="T25" fmla="*/ 116 h 116"/>
                <a:gd name="T26" fmla="*/ 39 w 174"/>
                <a:gd name="T27" fmla="*/ 113 h 116"/>
                <a:gd name="T28" fmla="*/ 24 w 174"/>
                <a:gd name="T29" fmla="*/ 104 h 116"/>
                <a:gd name="T30" fmla="*/ 11 w 174"/>
                <a:gd name="T31" fmla="*/ 92 h 116"/>
                <a:gd name="T32" fmla="*/ 3 w 174"/>
                <a:gd name="T33" fmla="*/ 76 h 116"/>
                <a:gd name="T34" fmla="*/ 0 w 174"/>
                <a:gd name="T35" fmla="*/ 58 h 116"/>
                <a:gd name="T36" fmla="*/ 3 w 174"/>
                <a:gd name="T37" fmla="*/ 40 h 116"/>
                <a:gd name="T38" fmla="*/ 11 w 174"/>
                <a:gd name="T39" fmla="*/ 23 h 116"/>
                <a:gd name="T40" fmla="*/ 24 w 174"/>
                <a:gd name="T41" fmla="*/ 11 h 116"/>
                <a:gd name="T42" fmla="*/ 39 w 174"/>
                <a:gd name="T43" fmla="*/ 3 h 116"/>
                <a:gd name="T44" fmla="*/ 59 w 174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4" h="116">
                  <a:moveTo>
                    <a:pt x="59" y="0"/>
                  </a:moveTo>
                  <a:lnTo>
                    <a:pt x="116" y="0"/>
                  </a:lnTo>
                  <a:lnTo>
                    <a:pt x="135" y="3"/>
                  </a:lnTo>
                  <a:lnTo>
                    <a:pt x="151" y="11"/>
                  </a:lnTo>
                  <a:lnTo>
                    <a:pt x="164" y="23"/>
                  </a:lnTo>
                  <a:lnTo>
                    <a:pt x="172" y="40"/>
                  </a:lnTo>
                  <a:lnTo>
                    <a:pt x="174" y="58"/>
                  </a:lnTo>
                  <a:lnTo>
                    <a:pt x="172" y="76"/>
                  </a:lnTo>
                  <a:lnTo>
                    <a:pt x="164" y="92"/>
                  </a:lnTo>
                  <a:lnTo>
                    <a:pt x="151" y="104"/>
                  </a:lnTo>
                  <a:lnTo>
                    <a:pt x="135" y="113"/>
                  </a:lnTo>
                  <a:lnTo>
                    <a:pt x="116" y="116"/>
                  </a:lnTo>
                  <a:lnTo>
                    <a:pt x="59" y="116"/>
                  </a:lnTo>
                  <a:lnTo>
                    <a:pt x="39" y="113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175"/>
            <p:cNvSpPr>
              <a:spLocks noEditPoints="1"/>
            </p:cNvSpPr>
            <p:nvPr/>
          </p:nvSpPr>
          <p:spPr bwMode="auto">
            <a:xfrm>
              <a:off x="4410075" y="2689225"/>
              <a:ext cx="325438" cy="554038"/>
            </a:xfrm>
            <a:custGeom>
              <a:avLst/>
              <a:gdLst>
                <a:gd name="T0" fmla="*/ 120 w 2046"/>
                <a:gd name="T1" fmla="*/ 3262 h 3490"/>
                <a:gd name="T2" fmla="*/ 158 w 2046"/>
                <a:gd name="T3" fmla="*/ 3332 h 3490"/>
                <a:gd name="T4" fmla="*/ 229 w 2046"/>
                <a:gd name="T5" fmla="*/ 3370 h 3490"/>
                <a:gd name="T6" fmla="*/ 1754 w 2046"/>
                <a:gd name="T7" fmla="*/ 3370 h 3490"/>
                <a:gd name="T8" fmla="*/ 1824 w 2046"/>
                <a:gd name="T9" fmla="*/ 3333 h 3490"/>
                <a:gd name="T10" fmla="*/ 1857 w 2046"/>
                <a:gd name="T11" fmla="*/ 3285 h 3490"/>
                <a:gd name="T12" fmla="*/ 1867 w 2046"/>
                <a:gd name="T13" fmla="*/ 2792 h 3490"/>
                <a:gd name="T14" fmla="*/ 117 w 2046"/>
                <a:gd name="T15" fmla="*/ 2676 h 3490"/>
                <a:gd name="T16" fmla="*/ 117 w 2046"/>
                <a:gd name="T17" fmla="*/ 465 h 3490"/>
                <a:gd name="T18" fmla="*/ 203 w 2046"/>
                <a:gd name="T19" fmla="*/ 128 h 3490"/>
                <a:gd name="T20" fmla="*/ 141 w 2046"/>
                <a:gd name="T21" fmla="*/ 178 h 3490"/>
                <a:gd name="T22" fmla="*/ 117 w 2046"/>
                <a:gd name="T23" fmla="*/ 256 h 3490"/>
                <a:gd name="T24" fmla="*/ 1867 w 2046"/>
                <a:gd name="T25" fmla="*/ 256 h 3490"/>
                <a:gd name="T26" fmla="*/ 1842 w 2046"/>
                <a:gd name="T27" fmla="*/ 178 h 3490"/>
                <a:gd name="T28" fmla="*/ 1781 w 2046"/>
                <a:gd name="T29" fmla="*/ 128 h 3490"/>
                <a:gd name="T30" fmla="*/ 257 w 2046"/>
                <a:gd name="T31" fmla="*/ 116 h 3490"/>
                <a:gd name="T32" fmla="*/ 1765 w 2046"/>
                <a:gd name="T33" fmla="*/ 3 h 3490"/>
                <a:gd name="T34" fmla="*/ 1867 w 2046"/>
                <a:gd name="T35" fmla="*/ 41 h 3490"/>
                <a:gd name="T36" fmla="*/ 1942 w 2046"/>
                <a:gd name="T37" fmla="*/ 116 h 3490"/>
                <a:gd name="T38" fmla="*/ 1980 w 2046"/>
                <a:gd name="T39" fmla="*/ 218 h 3490"/>
                <a:gd name="T40" fmla="*/ 1995 w 2046"/>
                <a:gd name="T41" fmla="*/ 1588 h 3490"/>
                <a:gd name="T42" fmla="*/ 2013 w 2046"/>
                <a:gd name="T43" fmla="*/ 1629 h 3490"/>
                <a:gd name="T44" fmla="*/ 1995 w 2046"/>
                <a:gd name="T45" fmla="*/ 1670 h 3490"/>
                <a:gd name="T46" fmla="*/ 1981 w 2046"/>
                <a:gd name="T47" fmla="*/ 3262 h 3490"/>
                <a:gd name="T48" fmla="*/ 1968 w 2046"/>
                <a:gd name="T49" fmla="*/ 3319 h 3490"/>
                <a:gd name="T50" fmla="*/ 1964 w 2046"/>
                <a:gd name="T51" fmla="*/ 3329 h 3490"/>
                <a:gd name="T52" fmla="*/ 1952 w 2046"/>
                <a:gd name="T53" fmla="*/ 3357 h 3490"/>
                <a:gd name="T54" fmla="*/ 1941 w 2046"/>
                <a:gd name="T55" fmla="*/ 3374 h 3490"/>
                <a:gd name="T56" fmla="*/ 2022 w 2046"/>
                <a:gd name="T57" fmla="*/ 3385 h 3490"/>
                <a:gd name="T58" fmla="*/ 2046 w 2046"/>
                <a:gd name="T59" fmla="*/ 3432 h 3490"/>
                <a:gd name="T60" fmla="*/ 2022 w 2046"/>
                <a:gd name="T61" fmla="*/ 3478 h 3490"/>
                <a:gd name="T62" fmla="*/ 1929 w 2046"/>
                <a:gd name="T63" fmla="*/ 3490 h 3490"/>
                <a:gd name="T64" fmla="*/ 1888 w 2046"/>
                <a:gd name="T65" fmla="*/ 3471 h 3490"/>
                <a:gd name="T66" fmla="*/ 1844 w 2046"/>
                <a:gd name="T67" fmla="*/ 3461 h 3490"/>
                <a:gd name="T68" fmla="*/ 1768 w 2046"/>
                <a:gd name="T69" fmla="*/ 3488 h 3490"/>
                <a:gd name="T70" fmla="*/ 218 w 2046"/>
                <a:gd name="T71" fmla="*/ 3487 h 3490"/>
                <a:gd name="T72" fmla="*/ 117 w 2046"/>
                <a:gd name="T73" fmla="*/ 3449 h 3490"/>
                <a:gd name="T74" fmla="*/ 41 w 2046"/>
                <a:gd name="T75" fmla="*/ 3374 h 3490"/>
                <a:gd name="T76" fmla="*/ 3 w 2046"/>
                <a:gd name="T77" fmla="*/ 3272 h 3490"/>
                <a:gd name="T78" fmla="*/ 3 w 2046"/>
                <a:gd name="T79" fmla="*/ 218 h 3490"/>
                <a:gd name="T80" fmla="*/ 41 w 2046"/>
                <a:gd name="T81" fmla="*/ 116 h 3490"/>
                <a:gd name="T82" fmla="*/ 117 w 2046"/>
                <a:gd name="T83" fmla="*/ 41 h 3490"/>
                <a:gd name="T84" fmla="*/ 218 w 2046"/>
                <a:gd name="T85" fmla="*/ 3 h 3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46" h="3490">
                  <a:moveTo>
                    <a:pt x="117" y="2792"/>
                  </a:moveTo>
                  <a:lnTo>
                    <a:pt x="117" y="3234"/>
                  </a:lnTo>
                  <a:lnTo>
                    <a:pt x="120" y="3262"/>
                  </a:lnTo>
                  <a:lnTo>
                    <a:pt x="128" y="3288"/>
                  </a:lnTo>
                  <a:lnTo>
                    <a:pt x="141" y="3312"/>
                  </a:lnTo>
                  <a:lnTo>
                    <a:pt x="158" y="3332"/>
                  </a:lnTo>
                  <a:lnTo>
                    <a:pt x="178" y="3349"/>
                  </a:lnTo>
                  <a:lnTo>
                    <a:pt x="203" y="3362"/>
                  </a:lnTo>
                  <a:lnTo>
                    <a:pt x="229" y="3370"/>
                  </a:lnTo>
                  <a:lnTo>
                    <a:pt x="257" y="3374"/>
                  </a:lnTo>
                  <a:lnTo>
                    <a:pt x="1727" y="3374"/>
                  </a:lnTo>
                  <a:lnTo>
                    <a:pt x="1754" y="3370"/>
                  </a:lnTo>
                  <a:lnTo>
                    <a:pt x="1781" y="3363"/>
                  </a:lnTo>
                  <a:lnTo>
                    <a:pt x="1804" y="3350"/>
                  </a:lnTo>
                  <a:lnTo>
                    <a:pt x="1824" y="3333"/>
                  </a:lnTo>
                  <a:lnTo>
                    <a:pt x="1841" y="3313"/>
                  </a:lnTo>
                  <a:lnTo>
                    <a:pt x="1850" y="3300"/>
                  </a:lnTo>
                  <a:lnTo>
                    <a:pt x="1857" y="3285"/>
                  </a:lnTo>
                  <a:lnTo>
                    <a:pt x="1865" y="3261"/>
                  </a:lnTo>
                  <a:lnTo>
                    <a:pt x="1867" y="3234"/>
                  </a:lnTo>
                  <a:lnTo>
                    <a:pt x="1867" y="2792"/>
                  </a:lnTo>
                  <a:lnTo>
                    <a:pt x="117" y="2792"/>
                  </a:lnTo>
                  <a:close/>
                  <a:moveTo>
                    <a:pt x="117" y="465"/>
                  </a:moveTo>
                  <a:lnTo>
                    <a:pt x="117" y="2676"/>
                  </a:lnTo>
                  <a:lnTo>
                    <a:pt x="1867" y="2676"/>
                  </a:lnTo>
                  <a:lnTo>
                    <a:pt x="1867" y="465"/>
                  </a:lnTo>
                  <a:lnTo>
                    <a:pt x="117" y="465"/>
                  </a:lnTo>
                  <a:close/>
                  <a:moveTo>
                    <a:pt x="257" y="116"/>
                  </a:moveTo>
                  <a:lnTo>
                    <a:pt x="229" y="120"/>
                  </a:lnTo>
                  <a:lnTo>
                    <a:pt x="203" y="128"/>
                  </a:lnTo>
                  <a:lnTo>
                    <a:pt x="178" y="141"/>
                  </a:lnTo>
                  <a:lnTo>
                    <a:pt x="158" y="158"/>
                  </a:lnTo>
                  <a:lnTo>
                    <a:pt x="141" y="178"/>
                  </a:lnTo>
                  <a:lnTo>
                    <a:pt x="128" y="202"/>
                  </a:lnTo>
                  <a:lnTo>
                    <a:pt x="120" y="228"/>
                  </a:lnTo>
                  <a:lnTo>
                    <a:pt x="117" y="256"/>
                  </a:lnTo>
                  <a:lnTo>
                    <a:pt x="117" y="349"/>
                  </a:lnTo>
                  <a:lnTo>
                    <a:pt x="1867" y="349"/>
                  </a:lnTo>
                  <a:lnTo>
                    <a:pt x="1867" y="256"/>
                  </a:lnTo>
                  <a:lnTo>
                    <a:pt x="1863" y="228"/>
                  </a:lnTo>
                  <a:lnTo>
                    <a:pt x="1856" y="202"/>
                  </a:lnTo>
                  <a:lnTo>
                    <a:pt x="1842" y="178"/>
                  </a:lnTo>
                  <a:lnTo>
                    <a:pt x="1825" y="158"/>
                  </a:lnTo>
                  <a:lnTo>
                    <a:pt x="1805" y="141"/>
                  </a:lnTo>
                  <a:lnTo>
                    <a:pt x="1781" y="128"/>
                  </a:lnTo>
                  <a:lnTo>
                    <a:pt x="1754" y="120"/>
                  </a:lnTo>
                  <a:lnTo>
                    <a:pt x="1727" y="116"/>
                  </a:lnTo>
                  <a:lnTo>
                    <a:pt x="257" y="116"/>
                  </a:lnTo>
                  <a:close/>
                  <a:moveTo>
                    <a:pt x="257" y="0"/>
                  </a:moveTo>
                  <a:lnTo>
                    <a:pt x="1727" y="0"/>
                  </a:lnTo>
                  <a:lnTo>
                    <a:pt x="1765" y="3"/>
                  </a:lnTo>
                  <a:lnTo>
                    <a:pt x="1801" y="11"/>
                  </a:lnTo>
                  <a:lnTo>
                    <a:pt x="1835" y="24"/>
                  </a:lnTo>
                  <a:lnTo>
                    <a:pt x="1867" y="41"/>
                  </a:lnTo>
                  <a:lnTo>
                    <a:pt x="1895" y="63"/>
                  </a:lnTo>
                  <a:lnTo>
                    <a:pt x="1921" y="88"/>
                  </a:lnTo>
                  <a:lnTo>
                    <a:pt x="1942" y="116"/>
                  </a:lnTo>
                  <a:lnTo>
                    <a:pt x="1959" y="148"/>
                  </a:lnTo>
                  <a:lnTo>
                    <a:pt x="1973" y="182"/>
                  </a:lnTo>
                  <a:lnTo>
                    <a:pt x="1980" y="218"/>
                  </a:lnTo>
                  <a:lnTo>
                    <a:pt x="1983" y="256"/>
                  </a:lnTo>
                  <a:lnTo>
                    <a:pt x="1983" y="1579"/>
                  </a:lnTo>
                  <a:lnTo>
                    <a:pt x="1995" y="1588"/>
                  </a:lnTo>
                  <a:lnTo>
                    <a:pt x="2005" y="1600"/>
                  </a:lnTo>
                  <a:lnTo>
                    <a:pt x="2011" y="1614"/>
                  </a:lnTo>
                  <a:lnTo>
                    <a:pt x="2013" y="1629"/>
                  </a:lnTo>
                  <a:lnTo>
                    <a:pt x="2011" y="1645"/>
                  </a:lnTo>
                  <a:lnTo>
                    <a:pt x="2005" y="1658"/>
                  </a:lnTo>
                  <a:lnTo>
                    <a:pt x="1995" y="1670"/>
                  </a:lnTo>
                  <a:lnTo>
                    <a:pt x="1983" y="1678"/>
                  </a:lnTo>
                  <a:lnTo>
                    <a:pt x="1983" y="3234"/>
                  </a:lnTo>
                  <a:lnTo>
                    <a:pt x="1981" y="3262"/>
                  </a:lnTo>
                  <a:lnTo>
                    <a:pt x="1976" y="3289"/>
                  </a:lnTo>
                  <a:lnTo>
                    <a:pt x="1968" y="3316"/>
                  </a:lnTo>
                  <a:lnTo>
                    <a:pt x="1968" y="3319"/>
                  </a:lnTo>
                  <a:lnTo>
                    <a:pt x="1967" y="3322"/>
                  </a:lnTo>
                  <a:lnTo>
                    <a:pt x="1966" y="3326"/>
                  </a:lnTo>
                  <a:lnTo>
                    <a:pt x="1964" y="3329"/>
                  </a:lnTo>
                  <a:lnTo>
                    <a:pt x="1962" y="3335"/>
                  </a:lnTo>
                  <a:lnTo>
                    <a:pt x="1960" y="3339"/>
                  </a:lnTo>
                  <a:lnTo>
                    <a:pt x="1952" y="3357"/>
                  </a:lnTo>
                  <a:lnTo>
                    <a:pt x="1941" y="3374"/>
                  </a:lnTo>
                  <a:lnTo>
                    <a:pt x="1941" y="3374"/>
                  </a:lnTo>
                  <a:lnTo>
                    <a:pt x="1941" y="3374"/>
                  </a:lnTo>
                  <a:lnTo>
                    <a:pt x="1988" y="3374"/>
                  </a:lnTo>
                  <a:lnTo>
                    <a:pt x="2006" y="3377"/>
                  </a:lnTo>
                  <a:lnTo>
                    <a:pt x="2022" y="3385"/>
                  </a:lnTo>
                  <a:lnTo>
                    <a:pt x="2034" y="3397"/>
                  </a:lnTo>
                  <a:lnTo>
                    <a:pt x="2043" y="3414"/>
                  </a:lnTo>
                  <a:lnTo>
                    <a:pt x="2046" y="3432"/>
                  </a:lnTo>
                  <a:lnTo>
                    <a:pt x="2043" y="3450"/>
                  </a:lnTo>
                  <a:lnTo>
                    <a:pt x="2034" y="3466"/>
                  </a:lnTo>
                  <a:lnTo>
                    <a:pt x="2022" y="3478"/>
                  </a:lnTo>
                  <a:lnTo>
                    <a:pt x="2006" y="3487"/>
                  </a:lnTo>
                  <a:lnTo>
                    <a:pt x="1988" y="3490"/>
                  </a:lnTo>
                  <a:lnTo>
                    <a:pt x="1929" y="3490"/>
                  </a:lnTo>
                  <a:lnTo>
                    <a:pt x="1913" y="3488"/>
                  </a:lnTo>
                  <a:lnTo>
                    <a:pt x="1900" y="3482"/>
                  </a:lnTo>
                  <a:lnTo>
                    <a:pt x="1888" y="3471"/>
                  </a:lnTo>
                  <a:lnTo>
                    <a:pt x="1878" y="3458"/>
                  </a:lnTo>
                  <a:lnTo>
                    <a:pt x="1873" y="3443"/>
                  </a:lnTo>
                  <a:lnTo>
                    <a:pt x="1844" y="3461"/>
                  </a:lnTo>
                  <a:lnTo>
                    <a:pt x="1814" y="3474"/>
                  </a:lnTo>
                  <a:lnTo>
                    <a:pt x="1780" y="3484"/>
                  </a:lnTo>
                  <a:lnTo>
                    <a:pt x="1768" y="3488"/>
                  </a:lnTo>
                  <a:lnTo>
                    <a:pt x="1755" y="3490"/>
                  </a:lnTo>
                  <a:lnTo>
                    <a:pt x="257" y="3490"/>
                  </a:lnTo>
                  <a:lnTo>
                    <a:pt x="218" y="3487"/>
                  </a:lnTo>
                  <a:lnTo>
                    <a:pt x="182" y="3479"/>
                  </a:lnTo>
                  <a:lnTo>
                    <a:pt x="148" y="3466"/>
                  </a:lnTo>
                  <a:lnTo>
                    <a:pt x="117" y="3449"/>
                  </a:lnTo>
                  <a:lnTo>
                    <a:pt x="88" y="3427"/>
                  </a:lnTo>
                  <a:lnTo>
                    <a:pt x="64" y="3402"/>
                  </a:lnTo>
                  <a:lnTo>
                    <a:pt x="41" y="3374"/>
                  </a:lnTo>
                  <a:lnTo>
                    <a:pt x="24" y="3342"/>
                  </a:lnTo>
                  <a:lnTo>
                    <a:pt x="11" y="3308"/>
                  </a:lnTo>
                  <a:lnTo>
                    <a:pt x="3" y="3272"/>
                  </a:lnTo>
                  <a:lnTo>
                    <a:pt x="0" y="3234"/>
                  </a:lnTo>
                  <a:lnTo>
                    <a:pt x="0" y="256"/>
                  </a:lnTo>
                  <a:lnTo>
                    <a:pt x="3" y="218"/>
                  </a:lnTo>
                  <a:lnTo>
                    <a:pt x="11" y="182"/>
                  </a:lnTo>
                  <a:lnTo>
                    <a:pt x="24" y="148"/>
                  </a:lnTo>
                  <a:lnTo>
                    <a:pt x="41" y="116"/>
                  </a:lnTo>
                  <a:lnTo>
                    <a:pt x="64" y="88"/>
                  </a:lnTo>
                  <a:lnTo>
                    <a:pt x="88" y="63"/>
                  </a:lnTo>
                  <a:lnTo>
                    <a:pt x="117" y="41"/>
                  </a:lnTo>
                  <a:lnTo>
                    <a:pt x="148" y="24"/>
                  </a:lnTo>
                  <a:lnTo>
                    <a:pt x="182" y="11"/>
                  </a:lnTo>
                  <a:lnTo>
                    <a:pt x="218" y="3"/>
                  </a:lnTo>
                  <a:lnTo>
                    <a:pt x="2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176"/>
            <p:cNvSpPr>
              <a:spLocks/>
            </p:cNvSpPr>
            <p:nvPr/>
          </p:nvSpPr>
          <p:spPr bwMode="auto">
            <a:xfrm>
              <a:off x="4779963" y="3224213"/>
              <a:ext cx="28575" cy="19050"/>
            </a:xfrm>
            <a:custGeom>
              <a:avLst/>
              <a:gdLst>
                <a:gd name="T0" fmla="*/ 59 w 175"/>
                <a:gd name="T1" fmla="*/ 0 h 116"/>
                <a:gd name="T2" fmla="*/ 117 w 175"/>
                <a:gd name="T3" fmla="*/ 0 h 116"/>
                <a:gd name="T4" fmla="*/ 135 w 175"/>
                <a:gd name="T5" fmla="*/ 3 h 116"/>
                <a:gd name="T6" fmla="*/ 151 w 175"/>
                <a:gd name="T7" fmla="*/ 11 h 116"/>
                <a:gd name="T8" fmla="*/ 164 w 175"/>
                <a:gd name="T9" fmla="*/ 23 h 116"/>
                <a:gd name="T10" fmla="*/ 172 w 175"/>
                <a:gd name="T11" fmla="*/ 40 h 116"/>
                <a:gd name="T12" fmla="*/ 175 w 175"/>
                <a:gd name="T13" fmla="*/ 58 h 116"/>
                <a:gd name="T14" fmla="*/ 172 w 175"/>
                <a:gd name="T15" fmla="*/ 76 h 116"/>
                <a:gd name="T16" fmla="*/ 164 w 175"/>
                <a:gd name="T17" fmla="*/ 92 h 116"/>
                <a:gd name="T18" fmla="*/ 151 w 175"/>
                <a:gd name="T19" fmla="*/ 104 h 116"/>
                <a:gd name="T20" fmla="*/ 135 w 175"/>
                <a:gd name="T21" fmla="*/ 113 h 116"/>
                <a:gd name="T22" fmla="*/ 117 w 175"/>
                <a:gd name="T23" fmla="*/ 116 h 116"/>
                <a:gd name="T24" fmla="*/ 59 w 175"/>
                <a:gd name="T25" fmla="*/ 116 h 116"/>
                <a:gd name="T26" fmla="*/ 41 w 175"/>
                <a:gd name="T27" fmla="*/ 113 h 116"/>
                <a:gd name="T28" fmla="*/ 25 w 175"/>
                <a:gd name="T29" fmla="*/ 104 h 116"/>
                <a:gd name="T30" fmla="*/ 12 w 175"/>
                <a:gd name="T31" fmla="*/ 92 h 116"/>
                <a:gd name="T32" fmla="*/ 4 w 175"/>
                <a:gd name="T33" fmla="*/ 76 h 116"/>
                <a:gd name="T34" fmla="*/ 0 w 175"/>
                <a:gd name="T35" fmla="*/ 58 h 116"/>
                <a:gd name="T36" fmla="*/ 4 w 175"/>
                <a:gd name="T37" fmla="*/ 40 h 116"/>
                <a:gd name="T38" fmla="*/ 12 w 175"/>
                <a:gd name="T39" fmla="*/ 23 h 116"/>
                <a:gd name="T40" fmla="*/ 25 w 175"/>
                <a:gd name="T41" fmla="*/ 11 h 116"/>
                <a:gd name="T42" fmla="*/ 41 w 175"/>
                <a:gd name="T43" fmla="*/ 3 h 116"/>
                <a:gd name="T44" fmla="*/ 59 w 175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116">
                  <a:moveTo>
                    <a:pt x="59" y="0"/>
                  </a:moveTo>
                  <a:lnTo>
                    <a:pt x="117" y="0"/>
                  </a:lnTo>
                  <a:lnTo>
                    <a:pt x="135" y="3"/>
                  </a:lnTo>
                  <a:lnTo>
                    <a:pt x="151" y="11"/>
                  </a:lnTo>
                  <a:lnTo>
                    <a:pt x="164" y="23"/>
                  </a:lnTo>
                  <a:lnTo>
                    <a:pt x="172" y="40"/>
                  </a:lnTo>
                  <a:lnTo>
                    <a:pt x="175" y="58"/>
                  </a:lnTo>
                  <a:lnTo>
                    <a:pt x="172" y="76"/>
                  </a:lnTo>
                  <a:lnTo>
                    <a:pt x="164" y="92"/>
                  </a:lnTo>
                  <a:lnTo>
                    <a:pt x="151" y="104"/>
                  </a:lnTo>
                  <a:lnTo>
                    <a:pt x="135" y="113"/>
                  </a:lnTo>
                  <a:lnTo>
                    <a:pt x="117" y="116"/>
                  </a:lnTo>
                  <a:lnTo>
                    <a:pt x="59" y="116"/>
                  </a:lnTo>
                  <a:lnTo>
                    <a:pt x="41" y="113"/>
                  </a:lnTo>
                  <a:lnTo>
                    <a:pt x="25" y="104"/>
                  </a:lnTo>
                  <a:lnTo>
                    <a:pt x="12" y="92"/>
                  </a:lnTo>
                  <a:lnTo>
                    <a:pt x="4" y="76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2" y="23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Freeform 177"/>
            <p:cNvSpPr>
              <a:spLocks/>
            </p:cNvSpPr>
            <p:nvPr/>
          </p:nvSpPr>
          <p:spPr bwMode="auto">
            <a:xfrm>
              <a:off x="4811713" y="2938463"/>
              <a:ext cx="28575" cy="19050"/>
            </a:xfrm>
            <a:custGeom>
              <a:avLst/>
              <a:gdLst>
                <a:gd name="T0" fmla="*/ 58 w 174"/>
                <a:gd name="T1" fmla="*/ 0 h 116"/>
                <a:gd name="T2" fmla="*/ 115 w 174"/>
                <a:gd name="T3" fmla="*/ 0 h 116"/>
                <a:gd name="T4" fmla="*/ 135 w 174"/>
                <a:gd name="T5" fmla="*/ 3 h 116"/>
                <a:gd name="T6" fmla="*/ 150 w 174"/>
                <a:gd name="T7" fmla="*/ 11 h 116"/>
                <a:gd name="T8" fmla="*/ 163 w 174"/>
                <a:gd name="T9" fmla="*/ 24 h 116"/>
                <a:gd name="T10" fmla="*/ 172 w 174"/>
                <a:gd name="T11" fmla="*/ 40 h 116"/>
                <a:gd name="T12" fmla="*/ 174 w 174"/>
                <a:gd name="T13" fmla="*/ 58 h 116"/>
                <a:gd name="T14" fmla="*/ 172 w 174"/>
                <a:gd name="T15" fmla="*/ 76 h 116"/>
                <a:gd name="T16" fmla="*/ 163 w 174"/>
                <a:gd name="T17" fmla="*/ 92 h 116"/>
                <a:gd name="T18" fmla="*/ 150 w 174"/>
                <a:gd name="T19" fmla="*/ 104 h 116"/>
                <a:gd name="T20" fmla="*/ 135 w 174"/>
                <a:gd name="T21" fmla="*/ 113 h 116"/>
                <a:gd name="T22" fmla="*/ 115 w 174"/>
                <a:gd name="T23" fmla="*/ 116 h 116"/>
                <a:gd name="T24" fmla="*/ 58 w 174"/>
                <a:gd name="T25" fmla="*/ 116 h 116"/>
                <a:gd name="T26" fmla="*/ 39 w 174"/>
                <a:gd name="T27" fmla="*/ 113 h 116"/>
                <a:gd name="T28" fmla="*/ 23 w 174"/>
                <a:gd name="T29" fmla="*/ 104 h 116"/>
                <a:gd name="T30" fmla="*/ 10 w 174"/>
                <a:gd name="T31" fmla="*/ 92 h 116"/>
                <a:gd name="T32" fmla="*/ 2 w 174"/>
                <a:gd name="T33" fmla="*/ 76 h 116"/>
                <a:gd name="T34" fmla="*/ 0 w 174"/>
                <a:gd name="T35" fmla="*/ 58 h 116"/>
                <a:gd name="T36" fmla="*/ 2 w 174"/>
                <a:gd name="T37" fmla="*/ 40 h 116"/>
                <a:gd name="T38" fmla="*/ 10 w 174"/>
                <a:gd name="T39" fmla="*/ 24 h 116"/>
                <a:gd name="T40" fmla="*/ 23 w 174"/>
                <a:gd name="T41" fmla="*/ 11 h 116"/>
                <a:gd name="T42" fmla="*/ 39 w 174"/>
                <a:gd name="T43" fmla="*/ 3 h 116"/>
                <a:gd name="T44" fmla="*/ 58 w 174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4" h="116">
                  <a:moveTo>
                    <a:pt x="58" y="0"/>
                  </a:moveTo>
                  <a:lnTo>
                    <a:pt x="115" y="0"/>
                  </a:lnTo>
                  <a:lnTo>
                    <a:pt x="135" y="3"/>
                  </a:lnTo>
                  <a:lnTo>
                    <a:pt x="150" y="11"/>
                  </a:lnTo>
                  <a:lnTo>
                    <a:pt x="163" y="24"/>
                  </a:lnTo>
                  <a:lnTo>
                    <a:pt x="172" y="40"/>
                  </a:lnTo>
                  <a:lnTo>
                    <a:pt x="174" y="58"/>
                  </a:lnTo>
                  <a:lnTo>
                    <a:pt x="172" y="76"/>
                  </a:lnTo>
                  <a:lnTo>
                    <a:pt x="163" y="92"/>
                  </a:lnTo>
                  <a:lnTo>
                    <a:pt x="150" y="104"/>
                  </a:lnTo>
                  <a:lnTo>
                    <a:pt x="135" y="113"/>
                  </a:lnTo>
                  <a:lnTo>
                    <a:pt x="115" y="116"/>
                  </a:lnTo>
                  <a:lnTo>
                    <a:pt x="58" y="116"/>
                  </a:lnTo>
                  <a:lnTo>
                    <a:pt x="39" y="113"/>
                  </a:lnTo>
                  <a:lnTo>
                    <a:pt x="23" y="104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178"/>
            <p:cNvSpPr>
              <a:spLocks/>
            </p:cNvSpPr>
            <p:nvPr/>
          </p:nvSpPr>
          <p:spPr bwMode="auto">
            <a:xfrm>
              <a:off x="4738688" y="2938463"/>
              <a:ext cx="28575" cy="19050"/>
            </a:xfrm>
            <a:custGeom>
              <a:avLst/>
              <a:gdLst>
                <a:gd name="T0" fmla="*/ 59 w 175"/>
                <a:gd name="T1" fmla="*/ 0 h 116"/>
                <a:gd name="T2" fmla="*/ 117 w 175"/>
                <a:gd name="T3" fmla="*/ 0 h 116"/>
                <a:gd name="T4" fmla="*/ 136 w 175"/>
                <a:gd name="T5" fmla="*/ 3 h 116"/>
                <a:gd name="T6" fmla="*/ 152 w 175"/>
                <a:gd name="T7" fmla="*/ 11 h 116"/>
                <a:gd name="T8" fmla="*/ 165 w 175"/>
                <a:gd name="T9" fmla="*/ 24 h 116"/>
                <a:gd name="T10" fmla="*/ 172 w 175"/>
                <a:gd name="T11" fmla="*/ 40 h 116"/>
                <a:gd name="T12" fmla="*/ 175 w 175"/>
                <a:gd name="T13" fmla="*/ 58 h 116"/>
                <a:gd name="T14" fmla="*/ 172 w 175"/>
                <a:gd name="T15" fmla="*/ 76 h 116"/>
                <a:gd name="T16" fmla="*/ 165 w 175"/>
                <a:gd name="T17" fmla="*/ 92 h 116"/>
                <a:gd name="T18" fmla="*/ 152 w 175"/>
                <a:gd name="T19" fmla="*/ 104 h 116"/>
                <a:gd name="T20" fmla="*/ 136 w 175"/>
                <a:gd name="T21" fmla="*/ 113 h 116"/>
                <a:gd name="T22" fmla="*/ 117 w 175"/>
                <a:gd name="T23" fmla="*/ 116 h 116"/>
                <a:gd name="T24" fmla="*/ 59 w 175"/>
                <a:gd name="T25" fmla="*/ 116 h 116"/>
                <a:gd name="T26" fmla="*/ 41 w 175"/>
                <a:gd name="T27" fmla="*/ 113 h 116"/>
                <a:gd name="T28" fmla="*/ 25 w 175"/>
                <a:gd name="T29" fmla="*/ 104 h 116"/>
                <a:gd name="T30" fmla="*/ 12 w 175"/>
                <a:gd name="T31" fmla="*/ 92 h 116"/>
                <a:gd name="T32" fmla="*/ 3 w 175"/>
                <a:gd name="T33" fmla="*/ 76 h 116"/>
                <a:gd name="T34" fmla="*/ 0 w 175"/>
                <a:gd name="T35" fmla="*/ 58 h 116"/>
                <a:gd name="T36" fmla="*/ 3 w 175"/>
                <a:gd name="T37" fmla="*/ 40 h 116"/>
                <a:gd name="T38" fmla="*/ 12 w 175"/>
                <a:gd name="T39" fmla="*/ 24 h 116"/>
                <a:gd name="T40" fmla="*/ 25 w 175"/>
                <a:gd name="T41" fmla="*/ 11 h 116"/>
                <a:gd name="T42" fmla="*/ 41 w 175"/>
                <a:gd name="T43" fmla="*/ 3 h 116"/>
                <a:gd name="T44" fmla="*/ 59 w 175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116">
                  <a:moveTo>
                    <a:pt x="59" y="0"/>
                  </a:moveTo>
                  <a:lnTo>
                    <a:pt x="117" y="0"/>
                  </a:lnTo>
                  <a:lnTo>
                    <a:pt x="136" y="3"/>
                  </a:lnTo>
                  <a:lnTo>
                    <a:pt x="152" y="11"/>
                  </a:lnTo>
                  <a:lnTo>
                    <a:pt x="165" y="24"/>
                  </a:lnTo>
                  <a:lnTo>
                    <a:pt x="172" y="40"/>
                  </a:lnTo>
                  <a:lnTo>
                    <a:pt x="175" y="58"/>
                  </a:lnTo>
                  <a:lnTo>
                    <a:pt x="172" y="76"/>
                  </a:lnTo>
                  <a:lnTo>
                    <a:pt x="165" y="92"/>
                  </a:lnTo>
                  <a:lnTo>
                    <a:pt x="152" y="104"/>
                  </a:lnTo>
                  <a:lnTo>
                    <a:pt x="136" y="113"/>
                  </a:lnTo>
                  <a:lnTo>
                    <a:pt x="117" y="116"/>
                  </a:lnTo>
                  <a:lnTo>
                    <a:pt x="59" y="116"/>
                  </a:lnTo>
                  <a:lnTo>
                    <a:pt x="41" y="113"/>
                  </a:lnTo>
                  <a:lnTo>
                    <a:pt x="25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Freeform 179"/>
            <p:cNvSpPr>
              <a:spLocks/>
            </p:cNvSpPr>
            <p:nvPr/>
          </p:nvSpPr>
          <p:spPr bwMode="auto">
            <a:xfrm>
              <a:off x="4818063" y="3224213"/>
              <a:ext cx="26988" cy="19050"/>
            </a:xfrm>
            <a:custGeom>
              <a:avLst/>
              <a:gdLst>
                <a:gd name="T0" fmla="*/ 58 w 175"/>
                <a:gd name="T1" fmla="*/ 0 h 116"/>
                <a:gd name="T2" fmla="*/ 116 w 175"/>
                <a:gd name="T3" fmla="*/ 0 h 116"/>
                <a:gd name="T4" fmla="*/ 134 w 175"/>
                <a:gd name="T5" fmla="*/ 3 h 116"/>
                <a:gd name="T6" fmla="*/ 150 w 175"/>
                <a:gd name="T7" fmla="*/ 11 h 116"/>
                <a:gd name="T8" fmla="*/ 163 w 175"/>
                <a:gd name="T9" fmla="*/ 23 h 116"/>
                <a:gd name="T10" fmla="*/ 171 w 175"/>
                <a:gd name="T11" fmla="*/ 40 h 116"/>
                <a:gd name="T12" fmla="*/ 175 w 175"/>
                <a:gd name="T13" fmla="*/ 58 h 116"/>
                <a:gd name="T14" fmla="*/ 171 w 175"/>
                <a:gd name="T15" fmla="*/ 76 h 116"/>
                <a:gd name="T16" fmla="*/ 163 w 175"/>
                <a:gd name="T17" fmla="*/ 92 h 116"/>
                <a:gd name="T18" fmla="*/ 150 w 175"/>
                <a:gd name="T19" fmla="*/ 104 h 116"/>
                <a:gd name="T20" fmla="*/ 134 w 175"/>
                <a:gd name="T21" fmla="*/ 113 h 116"/>
                <a:gd name="T22" fmla="*/ 116 w 175"/>
                <a:gd name="T23" fmla="*/ 116 h 116"/>
                <a:gd name="T24" fmla="*/ 58 w 175"/>
                <a:gd name="T25" fmla="*/ 116 h 116"/>
                <a:gd name="T26" fmla="*/ 40 w 175"/>
                <a:gd name="T27" fmla="*/ 113 h 116"/>
                <a:gd name="T28" fmla="*/ 24 w 175"/>
                <a:gd name="T29" fmla="*/ 104 h 116"/>
                <a:gd name="T30" fmla="*/ 11 w 175"/>
                <a:gd name="T31" fmla="*/ 92 h 116"/>
                <a:gd name="T32" fmla="*/ 3 w 175"/>
                <a:gd name="T33" fmla="*/ 76 h 116"/>
                <a:gd name="T34" fmla="*/ 0 w 175"/>
                <a:gd name="T35" fmla="*/ 58 h 116"/>
                <a:gd name="T36" fmla="*/ 3 w 175"/>
                <a:gd name="T37" fmla="*/ 40 h 116"/>
                <a:gd name="T38" fmla="*/ 11 w 175"/>
                <a:gd name="T39" fmla="*/ 23 h 116"/>
                <a:gd name="T40" fmla="*/ 24 w 175"/>
                <a:gd name="T41" fmla="*/ 11 h 116"/>
                <a:gd name="T42" fmla="*/ 40 w 175"/>
                <a:gd name="T43" fmla="*/ 3 h 116"/>
                <a:gd name="T44" fmla="*/ 58 w 175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116">
                  <a:moveTo>
                    <a:pt x="58" y="0"/>
                  </a:moveTo>
                  <a:lnTo>
                    <a:pt x="116" y="0"/>
                  </a:lnTo>
                  <a:lnTo>
                    <a:pt x="134" y="3"/>
                  </a:lnTo>
                  <a:lnTo>
                    <a:pt x="150" y="11"/>
                  </a:lnTo>
                  <a:lnTo>
                    <a:pt x="163" y="23"/>
                  </a:lnTo>
                  <a:lnTo>
                    <a:pt x="171" y="40"/>
                  </a:lnTo>
                  <a:lnTo>
                    <a:pt x="175" y="58"/>
                  </a:lnTo>
                  <a:lnTo>
                    <a:pt x="171" y="76"/>
                  </a:lnTo>
                  <a:lnTo>
                    <a:pt x="163" y="92"/>
                  </a:lnTo>
                  <a:lnTo>
                    <a:pt x="150" y="104"/>
                  </a:lnTo>
                  <a:lnTo>
                    <a:pt x="134" y="113"/>
                  </a:lnTo>
                  <a:lnTo>
                    <a:pt x="116" y="116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180"/>
            <p:cNvSpPr>
              <a:spLocks/>
            </p:cNvSpPr>
            <p:nvPr/>
          </p:nvSpPr>
          <p:spPr bwMode="auto">
            <a:xfrm>
              <a:off x="4775200" y="2938463"/>
              <a:ext cx="28575" cy="19050"/>
            </a:xfrm>
            <a:custGeom>
              <a:avLst/>
              <a:gdLst>
                <a:gd name="T0" fmla="*/ 58 w 175"/>
                <a:gd name="T1" fmla="*/ 0 h 116"/>
                <a:gd name="T2" fmla="*/ 116 w 175"/>
                <a:gd name="T3" fmla="*/ 0 h 116"/>
                <a:gd name="T4" fmla="*/ 134 w 175"/>
                <a:gd name="T5" fmla="*/ 3 h 116"/>
                <a:gd name="T6" fmla="*/ 150 w 175"/>
                <a:gd name="T7" fmla="*/ 11 h 116"/>
                <a:gd name="T8" fmla="*/ 163 w 175"/>
                <a:gd name="T9" fmla="*/ 24 h 116"/>
                <a:gd name="T10" fmla="*/ 171 w 175"/>
                <a:gd name="T11" fmla="*/ 40 h 116"/>
                <a:gd name="T12" fmla="*/ 175 w 175"/>
                <a:gd name="T13" fmla="*/ 58 h 116"/>
                <a:gd name="T14" fmla="*/ 171 w 175"/>
                <a:gd name="T15" fmla="*/ 76 h 116"/>
                <a:gd name="T16" fmla="*/ 163 w 175"/>
                <a:gd name="T17" fmla="*/ 92 h 116"/>
                <a:gd name="T18" fmla="*/ 150 w 175"/>
                <a:gd name="T19" fmla="*/ 104 h 116"/>
                <a:gd name="T20" fmla="*/ 134 w 175"/>
                <a:gd name="T21" fmla="*/ 113 h 116"/>
                <a:gd name="T22" fmla="*/ 116 w 175"/>
                <a:gd name="T23" fmla="*/ 116 h 116"/>
                <a:gd name="T24" fmla="*/ 58 w 175"/>
                <a:gd name="T25" fmla="*/ 116 h 116"/>
                <a:gd name="T26" fmla="*/ 40 w 175"/>
                <a:gd name="T27" fmla="*/ 113 h 116"/>
                <a:gd name="T28" fmla="*/ 24 w 175"/>
                <a:gd name="T29" fmla="*/ 104 h 116"/>
                <a:gd name="T30" fmla="*/ 11 w 175"/>
                <a:gd name="T31" fmla="*/ 92 h 116"/>
                <a:gd name="T32" fmla="*/ 3 w 175"/>
                <a:gd name="T33" fmla="*/ 76 h 116"/>
                <a:gd name="T34" fmla="*/ 0 w 175"/>
                <a:gd name="T35" fmla="*/ 58 h 116"/>
                <a:gd name="T36" fmla="*/ 3 w 175"/>
                <a:gd name="T37" fmla="*/ 40 h 116"/>
                <a:gd name="T38" fmla="*/ 11 w 175"/>
                <a:gd name="T39" fmla="*/ 24 h 116"/>
                <a:gd name="T40" fmla="*/ 24 w 175"/>
                <a:gd name="T41" fmla="*/ 11 h 116"/>
                <a:gd name="T42" fmla="*/ 40 w 175"/>
                <a:gd name="T43" fmla="*/ 3 h 116"/>
                <a:gd name="T44" fmla="*/ 58 w 175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116">
                  <a:moveTo>
                    <a:pt x="58" y="0"/>
                  </a:moveTo>
                  <a:lnTo>
                    <a:pt x="116" y="0"/>
                  </a:lnTo>
                  <a:lnTo>
                    <a:pt x="134" y="3"/>
                  </a:lnTo>
                  <a:lnTo>
                    <a:pt x="150" y="11"/>
                  </a:lnTo>
                  <a:lnTo>
                    <a:pt x="163" y="24"/>
                  </a:lnTo>
                  <a:lnTo>
                    <a:pt x="171" y="40"/>
                  </a:lnTo>
                  <a:lnTo>
                    <a:pt x="175" y="58"/>
                  </a:lnTo>
                  <a:lnTo>
                    <a:pt x="171" y="76"/>
                  </a:lnTo>
                  <a:lnTo>
                    <a:pt x="163" y="92"/>
                  </a:lnTo>
                  <a:lnTo>
                    <a:pt x="150" y="104"/>
                  </a:lnTo>
                  <a:lnTo>
                    <a:pt x="134" y="113"/>
                  </a:lnTo>
                  <a:lnTo>
                    <a:pt x="116" y="116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181"/>
            <p:cNvSpPr>
              <a:spLocks/>
            </p:cNvSpPr>
            <p:nvPr/>
          </p:nvSpPr>
          <p:spPr bwMode="auto">
            <a:xfrm>
              <a:off x="4891088" y="3224213"/>
              <a:ext cx="28575" cy="19050"/>
            </a:xfrm>
            <a:custGeom>
              <a:avLst/>
              <a:gdLst>
                <a:gd name="T0" fmla="*/ 58 w 175"/>
                <a:gd name="T1" fmla="*/ 0 h 116"/>
                <a:gd name="T2" fmla="*/ 117 w 175"/>
                <a:gd name="T3" fmla="*/ 0 h 116"/>
                <a:gd name="T4" fmla="*/ 135 w 175"/>
                <a:gd name="T5" fmla="*/ 3 h 116"/>
                <a:gd name="T6" fmla="*/ 151 w 175"/>
                <a:gd name="T7" fmla="*/ 11 h 116"/>
                <a:gd name="T8" fmla="*/ 163 w 175"/>
                <a:gd name="T9" fmla="*/ 23 h 116"/>
                <a:gd name="T10" fmla="*/ 172 w 175"/>
                <a:gd name="T11" fmla="*/ 40 h 116"/>
                <a:gd name="T12" fmla="*/ 175 w 175"/>
                <a:gd name="T13" fmla="*/ 58 h 116"/>
                <a:gd name="T14" fmla="*/ 172 w 175"/>
                <a:gd name="T15" fmla="*/ 76 h 116"/>
                <a:gd name="T16" fmla="*/ 163 w 175"/>
                <a:gd name="T17" fmla="*/ 92 h 116"/>
                <a:gd name="T18" fmla="*/ 151 w 175"/>
                <a:gd name="T19" fmla="*/ 104 h 116"/>
                <a:gd name="T20" fmla="*/ 135 w 175"/>
                <a:gd name="T21" fmla="*/ 113 h 116"/>
                <a:gd name="T22" fmla="*/ 117 w 175"/>
                <a:gd name="T23" fmla="*/ 116 h 116"/>
                <a:gd name="T24" fmla="*/ 58 w 175"/>
                <a:gd name="T25" fmla="*/ 116 h 116"/>
                <a:gd name="T26" fmla="*/ 40 w 175"/>
                <a:gd name="T27" fmla="*/ 113 h 116"/>
                <a:gd name="T28" fmla="*/ 25 w 175"/>
                <a:gd name="T29" fmla="*/ 104 h 116"/>
                <a:gd name="T30" fmla="*/ 12 w 175"/>
                <a:gd name="T31" fmla="*/ 92 h 116"/>
                <a:gd name="T32" fmla="*/ 3 w 175"/>
                <a:gd name="T33" fmla="*/ 76 h 116"/>
                <a:gd name="T34" fmla="*/ 0 w 175"/>
                <a:gd name="T35" fmla="*/ 58 h 116"/>
                <a:gd name="T36" fmla="*/ 3 w 175"/>
                <a:gd name="T37" fmla="*/ 40 h 116"/>
                <a:gd name="T38" fmla="*/ 12 w 175"/>
                <a:gd name="T39" fmla="*/ 23 h 116"/>
                <a:gd name="T40" fmla="*/ 25 w 175"/>
                <a:gd name="T41" fmla="*/ 11 h 116"/>
                <a:gd name="T42" fmla="*/ 40 w 175"/>
                <a:gd name="T43" fmla="*/ 3 h 116"/>
                <a:gd name="T44" fmla="*/ 58 w 175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116">
                  <a:moveTo>
                    <a:pt x="58" y="0"/>
                  </a:moveTo>
                  <a:lnTo>
                    <a:pt x="117" y="0"/>
                  </a:lnTo>
                  <a:lnTo>
                    <a:pt x="135" y="3"/>
                  </a:lnTo>
                  <a:lnTo>
                    <a:pt x="151" y="11"/>
                  </a:lnTo>
                  <a:lnTo>
                    <a:pt x="163" y="23"/>
                  </a:lnTo>
                  <a:lnTo>
                    <a:pt x="172" y="40"/>
                  </a:lnTo>
                  <a:lnTo>
                    <a:pt x="175" y="58"/>
                  </a:lnTo>
                  <a:lnTo>
                    <a:pt x="172" y="76"/>
                  </a:lnTo>
                  <a:lnTo>
                    <a:pt x="163" y="92"/>
                  </a:lnTo>
                  <a:lnTo>
                    <a:pt x="151" y="104"/>
                  </a:lnTo>
                  <a:lnTo>
                    <a:pt x="135" y="113"/>
                  </a:lnTo>
                  <a:lnTo>
                    <a:pt x="117" y="116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5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3"/>
                  </a:lnTo>
                  <a:lnTo>
                    <a:pt x="25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182"/>
            <p:cNvSpPr>
              <a:spLocks/>
            </p:cNvSpPr>
            <p:nvPr/>
          </p:nvSpPr>
          <p:spPr bwMode="auto">
            <a:xfrm>
              <a:off x="4946650" y="3074988"/>
              <a:ext cx="19050" cy="26988"/>
            </a:xfrm>
            <a:custGeom>
              <a:avLst/>
              <a:gdLst>
                <a:gd name="T0" fmla="*/ 59 w 117"/>
                <a:gd name="T1" fmla="*/ 0 h 175"/>
                <a:gd name="T2" fmla="*/ 77 w 117"/>
                <a:gd name="T3" fmla="*/ 3 h 175"/>
                <a:gd name="T4" fmla="*/ 93 w 117"/>
                <a:gd name="T5" fmla="*/ 12 h 175"/>
                <a:gd name="T6" fmla="*/ 105 w 117"/>
                <a:gd name="T7" fmla="*/ 24 h 175"/>
                <a:gd name="T8" fmla="*/ 114 w 117"/>
                <a:gd name="T9" fmla="*/ 40 h 175"/>
                <a:gd name="T10" fmla="*/ 117 w 117"/>
                <a:gd name="T11" fmla="*/ 58 h 175"/>
                <a:gd name="T12" fmla="*/ 117 w 117"/>
                <a:gd name="T13" fmla="*/ 116 h 175"/>
                <a:gd name="T14" fmla="*/ 114 w 117"/>
                <a:gd name="T15" fmla="*/ 134 h 175"/>
                <a:gd name="T16" fmla="*/ 105 w 117"/>
                <a:gd name="T17" fmla="*/ 150 h 175"/>
                <a:gd name="T18" fmla="*/ 93 w 117"/>
                <a:gd name="T19" fmla="*/ 163 h 175"/>
                <a:gd name="T20" fmla="*/ 77 w 117"/>
                <a:gd name="T21" fmla="*/ 171 h 175"/>
                <a:gd name="T22" fmla="*/ 59 w 117"/>
                <a:gd name="T23" fmla="*/ 175 h 175"/>
                <a:gd name="T24" fmla="*/ 41 w 117"/>
                <a:gd name="T25" fmla="*/ 171 h 175"/>
                <a:gd name="T26" fmla="*/ 24 w 117"/>
                <a:gd name="T27" fmla="*/ 163 h 175"/>
                <a:gd name="T28" fmla="*/ 12 w 117"/>
                <a:gd name="T29" fmla="*/ 150 h 175"/>
                <a:gd name="T30" fmla="*/ 4 w 117"/>
                <a:gd name="T31" fmla="*/ 134 h 175"/>
                <a:gd name="T32" fmla="*/ 0 w 117"/>
                <a:gd name="T33" fmla="*/ 116 h 175"/>
                <a:gd name="T34" fmla="*/ 0 w 117"/>
                <a:gd name="T35" fmla="*/ 58 h 175"/>
                <a:gd name="T36" fmla="*/ 4 w 117"/>
                <a:gd name="T37" fmla="*/ 40 h 175"/>
                <a:gd name="T38" fmla="*/ 12 w 117"/>
                <a:gd name="T39" fmla="*/ 24 h 175"/>
                <a:gd name="T40" fmla="*/ 24 w 117"/>
                <a:gd name="T41" fmla="*/ 12 h 175"/>
                <a:gd name="T42" fmla="*/ 41 w 117"/>
                <a:gd name="T43" fmla="*/ 3 h 175"/>
                <a:gd name="T44" fmla="*/ 59 w 117"/>
                <a:gd name="T4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7" h="175"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5" y="24"/>
                  </a:lnTo>
                  <a:lnTo>
                    <a:pt x="114" y="40"/>
                  </a:lnTo>
                  <a:lnTo>
                    <a:pt x="117" y="58"/>
                  </a:lnTo>
                  <a:lnTo>
                    <a:pt x="117" y="116"/>
                  </a:lnTo>
                  <a:lnTo>
                    <a:pt x="114" y="134"/>
                  </a:lnTo>
                  <a:lnTo>
                    <a:pt x="105" y="150"/>
                  </a:lnTo>
                  <a:lnTo>
                    <a:pt x="93" y="163"/>
                  </a:lnTo>
                  <a:lnTo>
                    <a:pt x="77" y="171"/>
                  </a:lnTo>
                  <a:lnTo>
                    <a:pt x="59" y="175"/>
                  </a:lnTo>
                  <a:lnTo>
                    <a:pt x="41" y="171"/>
                  </a:lnTo>
                  <a:lnTo>
                    <a:pt x="24" y="163"/>
                  </a:lnTo>
                  <a:lnTo>
                    <a:pt x="12" y="150"/>
                  </a:lnTo>
                  <a:lnTo>
                    <a:pt x="4" y="134"/>
                  </a:lnTo>
                  <a:lnTo>
                    <a:pt x="0" y="116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183"/>
            <p:cNvSpPr>
              <a:spLocks/>
            </p:cNvSpPr>
            <p:nvPr/>
          </p:nvSpPr>
          <p:spPr bwMode="auto">
            <a:xfrm>
              <a:off x="4946650" y="3148013"/>
              <a:ext cx="19050" cy="26988"/>
            </a:xfrm>
            <a:custGeom>
              <a:avLst/>
              <a:gdLst>
                <a:gd name="T0" fmla="*/ 59 w 117"/>
                <a:gd name="T1" fmla="*/ 0 h 175"/>
                <a:gd name="T2" fmla="*/ 77 w 117"/>
                <a:gd name="T3" fmla="*/ 3 h 175"/>
                <a:gd name="T4" fmla="*/ 93 w 117"/>
                <a:gd name="T5" fmla="*/ 12 h 175"/>
                <a:gd name="T6" fmla="*/ 105 w 117"/>
                <a:gd name="T7" fmla="*/ 25 h 175"/>
                <a:gd name="T8" fmla="*/ 114 w 117"/>
                <a:gd name="T9" fmla="*/ 40 h 175"/>
                <a:gd name="T10" fmla="*/ 117 w 117"/>
                <a:gd name="T11" fmla="*/ 58 h 175"/>
                <a:gd name="T12" fmla="*/ 117 w 117"/>
                <a:gd name="T13" fmla="*/ 117 h 175"/>
                <a:gd name="T14" fmla="*/ 114 w 117"/>
                <a:gd name="T15" fmla="*/ 135 h 175"/>
                <a:gd name="T16" fmla="*/ 105 w 117"/>
                <a:gd name="T17" fmla="*/ 150 h 175"/>
                <a:gd name="T18" fmla="*/ 93 w 117"/>
                <a:gd name="T19" fmla="*/ 163 h 175"/>
                <a:gd name="T20" fmla="*/ 77 w 117"/>
                <a:gd name="T21" fmla="*/ 172 h 175"/>
                <a:gd name="T22" fmla="*/ 59 w 117"/>
                <a:gd name="T23" fmla="*/ 175 h 175"/>
                <a:gd name="T24" fmla="*/ 41 w 117"/>
                <a:gd name="T25" fmla="*/ 172 h 175"/>
                <a:gd name="T26" fmla="*/ 24 w 117"/>
                <a:gd name="T27" fmla="*/ 163 h 175"/>
                <a:gd name="T28" fmla="*/ 12 w 117"/>
                <a:gd name="T29" fmla="*/ 150 h 175"/>
                <a:gd name="T30" fmla="*/ 4 w 117"/>
                <a:gd name="T31" fmla="*/ 135 h 175"/>
                <a:gd name="T32" fmla="*/ 0 w 117"/>
                <a:gd name="T33" fmla="*/ 117 h 175"/>
                <a:gd name="T34" fmla="*/ 0 w 117"/>
                <a:gd name="T35" fmla="*/ 58 h 175"/>
                <a:gd name="T36" fmla="*/ 4 w 117"/>
                <a:gd name="T37" fmla="*/ 40 h 175"/>
                <a:gd name="T38" fmla="*/ 12 w 117"/>
                <a:gd name="T39" fmla="*/ 25 h 175"/>
                <a:gd name="T40" fmla="*/ 24 w 117"/>
                <a:gd name="T41" fmla="*/ 12 h 175"/>
                <a:gd name="T42" fmla="*/ 41 w 117"/>
                <a:gd name="T43" fmla="*/ 3 h 175"/>
                <a:gd name="T44" fmla="*/ 59 w 117"/>
                <a:gd name="T4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7" h="175"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5" y="25"/>
                  </a:lnTo>
                  <a:lnTo>
                    <a:pt x="114" y="40"/>
                  </a:lnTo>
                  <a:lnTo>
                    <a:pt x="117" y="58"/>
                  </a:lnTo>
                  <a:lnTo>
                    <a:pt x="117" y="117"/>
                  </a:lnTo>
                  <a:lnTo>
                    <a:pt x="114" y="135"/>
                  </a:lnTo>
                  <a:lnTo>
                    <a:pt x="105" y="150"/>
                  </a:lnTo>
                  <a:lnTo>
                    <a:pt x="93" y="163"/>
                  </a:lnTo>
                  <a:lnTo>
                    <a:pt x="77" y="172"/>
                  </a:lnTo>
                  <a:lnTo>
                    <a:pt x="59" y="175"/>
                  </a:lnTo>
                  <a:lnTo>
                    <a:pt x="41" y="172"/>
                  </a:lnTo>
                  <a:lnTo>
                    <a:pt x="24" y="163"/>
                  </a:lnTo>
                  <a:lnTo>
                    <a:pt x="12" y="150"/>
                  </a:lnTo>
                  <a:lnTo>
                    <a:pt x="4" y="135"/>
                  </a:lnTo>
                  <a:lnTo>
                    <a:pt x="0" y="117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Freeform 184"/>
            <p:cNvSpPr>
              <a:spLocks/>
            </p:cNvSpPr>
            <p:nvPr/>
          </p:nvSpPr>
          <p:spPr bwMode="auto">
            <a:xfrm>
              <a:off x="4946650" y="3111500"/>
              <a:ext cx="19050" cy="26988"/>
            </a:xfrm>
            <a:custGeom>
              <a:avLst/>
              <a:gdLst>
                <a:gd name="T0" fmla="*/ 59 w 117"/>
                <a:gd name="T1" fmla="*/ 0 h 173"/>
                <a:gd name="T2" fmla="*/ 77 w 117"/>
                <a:gd name="T3" fmla="*/ 2 h 173"/>
                <a:gd name="T4" fmla="*/ 93 w 117"/>
                <a:gd name="T5" fmla="*/ 10 h 173"/>
                <a:gd name="T6" fmla="*/ 105 w 117"/>
                <a:gd name="T7" fmla="*/ 23 h 173"/>
                <a:gd name="T8" fmla="*/ 114 w 117"/>
                <a:gd name="T9" fmla="*/ 39 h 173"/>
                <a:gd name="T10" fmla="*/ 117 w 117"/>
                <a:gd name="T11" fmla="*/ 58 h 173"/>
                <a:gd name="T12" fmla="*/ 117 w 117"/>
                <a:gd name="T13" fmla="*/ 115 h 173"/>
                <a:gd name="T14" fmla="*/ 114 w 117"/>
                <a:gd name="T15" fmla="*/ 134 h 173"/>
                <a:gd name="T16" fmla="*/ 105 w 117"/>
                <a:gd name="T17" fmla="*/ 150 h 173"/>
                <a:gd name="T18" fmla="*/ 93 w 117"/>
                <a:gd name="T19" fmla="*/ 163 h 173"/>
                <a:gd name="T20" fmla="*/ 77 w 117"/>
                <a:gd name="T21" fmla="*/ 170 h 173"/>
                <a:gd name="T22" fmla="*/ 59 w 117"/>
                <a:gd name="T23" fmla="*/ 173 h 173"/>
                <a:gd name="T24" fmla="*/ 41 w 117"/>
                <a:gd name="T25" fmla="*/ 170 h 173"/>
                <a:gd name="T26" fmla="*/ 24 w 117"/>
                <a:gd name="T27" fmla="*/ 163 h 173"/>
                <a:gd name="T28" fmla="*/ 12 w 117"/>
                <a:gd name="T29" fmla="*/ 150 h 173"/>
                <a:gd name="T30" fmla="*/ 4 w 117"/>
                <a:gd name="T31" fmla="*/ 134 h 173"/>
                <a:gd name="T32" fmla="*/ 0 w 117"/>
                <a:gd name="T33" fmla="*/ 115 h 173"/>
                <a:gd name="T34" fmla="*/ 0 w 117"/>
                <a:gd name="T35" fmla="*/ 58 h 173"/>
                <a:gd name="T36" fmla="*/ 4 w 117"/>
                <a:gd name="T37" fmla="*/ 39 h 173"/>
                <a:gd name="T38" fmla="*/ 12 w 117"/>
                <a:gd name="T39" fmla="*/ 23 h 173"/>
                <a:gd name="T40" fmla="*/ 24 w 117"/>
                <a:gd name="T41" fmla="*/ 10 h 173"/>
                <a:gd name="T42" fmla="*/ 41 w 117"/>
                <a:gd name="T43" fmla="*/ 2 h 173"/>
                <a:gd name="T44" fmla="*/ 59 w 117"/>
                <a:gd name="T45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7" h="173">
                  <a:moveTo>
                    <a:pt x="59" y="0"/>
                  </a:moveTo>
                  <a:lnTo>
                    <a:pt x="77" y="2"/>
                  </a:lnTo>
                  <a:lnTo>
                    <a:pt x="93" y="10"/>
                  </a:lnTo>
                  <a:lnTo>
                    <a:pt x="105" y="23"/>
                  </a:lnTo>
                  <a:lnTo>
                    <a:pt x="114" y="39"/>
                  </a:lnTo>
                  <a:lnTo>
                    <a:pt x="117" y="58"/>
                  </a:lnTo>
                  <a:lnTo>
                    <a:pt x="117" y="115"/>
                  </a:lnTo>
                  <a:lnTo>
                    <a:pt x="114" y="134"/>
                  </a:lnTo>
                  <a:lnTo>
                    <a:pt x="105" y="150"/>
                  </a:lnTo>
                  <a:lnTo>
                    <a:pt x="93" y="163"/>
                  </a:lnTo>
                  <a:lnTo>
                    <a:pt x="77" y="170"/>
                  </a:lnTo>
                  <a:lnTo>
                    <a:pt x="59" y="173"/>
                  </a:lnTo>
                  <a:lnTo>
                    <a:pt x="41" y="170"/>
                  </a:lnTo>
                  <a:lnTo>
                    <a:pt x="24" y="163"/>
                  </a:lnTo>
                  <a:lnTo>
                    <a:pt x="12" y="150"/>
                  </a:lnTo>
                  <a:lnTo>
                    <a:pt x="4" y="134"/>
                  </a:lnTo>
                  <a:lnTo>
                    <a:pt x="0" y="115"/>
                  </a:lnTo>
                  <a:lnTo>
                    <a:pt x="0" y="58"/>
                  </a:lnTo>
                  <a:lnTo>
                    <a:pt x="4" y="39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41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185"/>
            <p:cNvSpPr>
              <a:spLocks/>
            </p:cNvSpPr>
            <p:nvPr/>
          </p:nvSpPr>
          <p:spPr bwMode="auto">
            <a:xfrm>
              <a:off x="4946650" y="3038475"/>
              <a:ext cx="19050" cy="26988"/>
            </a:xfrm>
            <a:custGeom>
              <a:avLst/>
              <a:gdLst>
                <a:gd name="T0" fmla="*/ 59 w 117"/>
                <a:gd name="T1" fmla="*/ 0 h 174"/>
                <a:gd name="T2" fmla="*/ 77 w 117"/>
                <a:gd name="T3" fmla="*/ 3 h 174"/>
                <a:gd name="T4" fmla="*/ 93 w 117"/>
                <a:gd name="T5" fmla="*/ 11 h 174"/>
                <a:gd name="T6" fmla="*/ 105 w 117"/>
                <a:gd name="T7" fmla="*/ 24 h 174"/>
                <a:gd name="T8" fmla="*/ 114 w 117"/>
                <a:gd name="T9" fmla="*/ 40 h 174"/>
                <a:gd name="T10" fmla="*/ 117 w 117"/>
                <a:gd name="T11" fmla="*/ 59 h 174"/>
                <a:gd name="T12" fmla="*/ 117 w 117"/>
                <a:gd name="T13" fmla="*/ 116 h 174"/>
                <a:gd name="T14" fmla="*/ 114 w 117"/>
                <a:gd name="T15" fmla="*/ 135 h 174"/>
                <a:gd name="T16" fmla="*/ 105 w 117"/>
                <a:gd name="T17" fmla="*/ 151 h 174"/>
                <a:gd name="T18" fmla="*/ 93 w 117"/>
                <a:gd name="T19" fmla="*/ 163 h 174"/>
                <a:gd name="T20" fmla="*/ 77 w 117"/>
                <a:gd name="T21" fmla="*/ 171 h 174"/>
                <a:gd name="T22" fmla="*/ 59 w 117"/>
                <a:gd name="T23" fmla="*/ 174 h 174"/>
                <a:gd name="T24" fmla="*/ 41 w 117"/>
                <a:gd name="T25" fmla="*/ 171 h 174"/>
                <a:gd name="T26" fmla="*/ 24 w 117"/>
                <a:gd name="T27" fmla="*/ 163 h 174"/>
                <a:gd name="T28" fmla="*/ 12 w 117"/>
                <a:gd name="T29" fmla="*/ 151 h 174"/>
                <a:gd name="T30" fmla="*/ 4 w 117"/>
                <a:gd name="T31" fmla="*/ 135 h 174"/>
                <a:gd name="T32" fmla="*/ 0 w 117"/>
                <a:gd name="T33" fmla="*/ 116 h 174"/>
                <a:gd name="T34" fmla="*/ 0 w 117"/>
                <a:gd name="T35" fmla="*/ 59 h 174"/>
                <a:gd name="T36" fmla="*/ 4 w 117"/>
                <a:gd name="T37" fmla="*/ 40 h 174"/>
                <a:gd name="T38" fmla="*/ 12 w 117"/>
                <a:gd name="T39" fmla="*/ 24 h 174"/>
                <a:gd name="T40" fmla="*/ 24 w 117"/>
                <a:gd name="T41" fmla="*/ 11 h 174"/>
                <a:gd name="T42" fmla="*/ 41 w 117"/>
                <a:gd name="T43" fmla="*/ 3 h 174"/>
                <a:gd name="T44" fmla="*/ 59 w 117"/>
                <a:gd name="T4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7" h="174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5" y="24"/>
                  </a:lnTo>
                  <a:lnTo>
                    <a:pt x="114" y="40"/>
                  </a:lnTo>
                  <a:lnTo>
                    <a:pt x="117" y="59"/>
                  </a:lnTo>
                  <a:lnTo>
                    <a:pt x="117" y="116"/>
                  </a:lnTo>
                  <a:lnTo>
                    <a:pt x="114" y="135"/>
                  </a:lnTo>
                  <a:lnTo>
                    <a:pt x="105" y="151"/>
                  </a:lnTo>
                  <a:lnTo>
                    <a:pt x="93" y="163"/>
                  </a:lnTo>
                  <a:lnTo>
                    <a:pt x="77" y="171"/>
                  </a:lnTo>
                  <a:lnTo>
                    <a:pt x="59" y="174"/>
                  </a:lnTo>
                  <a:lnTo>
                    <a:pt x="41" y="171"/>
                  </a:lnTo>
                  <a:lnTo>
                    <a:pt x="24" y="163"/>
                  </a:lnTo>
                  <a:lnTo>
                    <a:pt x="12" y="151"/>
                  </a:lnTo>
                  <a:lnTo>
                    <a:pt x="4" y="135"/>
                  </a:lnTo>
                  <a:lnTo>
                    <a:pt x="0" y="116"/>
                  </a:lnTo>
                  <a:lnTo>
                    <a:pt x="0" y="59"/>
                  </a:lnTo>
                  <a:lnTo>
                    <a:pt x="4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186"/>
            <p:cNvSpPr>
              <a:spLocks/>
            </p:cNvSpPr>
            <p:nvPr/>
          </p:nvSpPr>
          <p:spPr bwMode="auto">
            <a:xfrm>
              <a:off x="4946650" y="2963863"/>
              <a:ext cx="19050" cy="28575"/>
            </a:xfrm>
            <a:custGeom>
              <a:avLst/>
              <a:gdLst>
                <a:gd name="T0" fmla="*/ 66 w 119"/>
                <a:gd name="T1" fmla="*/ 0 h 174"/>
                <a:gd name="T2" fmla="*/ 84 w 119"/>
                <a:gd name="T3" fmla="*/ 6 h 174"/>
                <a:gd name="T4" fmla="*/ 98 w 119"/>
                <a:gd name="T5" fmla="*/ 16 h 174"/>
                <a:gd name="T6" fmla="*/ 109 w 119"/>
                <a:gd name="T7" fmla="*/ 30 h 174"/>
                <a:gd name="T8" fmla="*/ 115 w 119"/>
                <a:gd name="T9" fmla="*/ 48 h 174"/>
                <a:gd name="T10" fmla="*/ 118 w 119"/>
                <a:gd name="T11" fmla="*/ 70 h 174"/>
                <a:gd name="T12" fmla="*/ 119 w 119"/>
                <a:gd name="T13" fmla="*/ 92 h 174"/>
                <a:gd name="T14" fmla="*/ 119 w 119"/>
                <a:gd name="T15" fmla="*/ 116 h 174"/>
                <a:gd name="T16" fmla="*/ 116 w 119"/>
                <a:gd name="T17" fmla="*/ 134 h 174"/>
                <a:gd name="T18" fmla="*/ 107 w 119"/>
                <a:gd name="T19" fmla="*/ 150 h 174"/>
                <a:gd name="T20" fmla="*/ 95 w 119"/>
                <a:gd name="T21" fmla="*/ 162 h 174"/>
                <a:gd name="T22" fmla="*/ 79 w 119"/>
                <a:gd name="T23" fmla="*/ 171 h 174"/>
                <a:gd name="T24" fmla="*/ 61 w 119"/>
                <a:gd name="T25" fmla="*/ 174 h 174"/>
                <a:gd name="T26" fmla="*/ 43 w 119"/>
                <a:gd name="T27" fmla="*/ 171 h 174"/>
                <a:gd name="T28" fmla="*/ 26 w 119"/>
                <a:gd name="T29" fmla="*/ 162 h 174"/>
                <a:gd name="T30" fmla="*/ 14 w 119"/>
                <a:gd name="T31" fmla="*/ 150 h 174"/>
                <a:gd name="T32" fmla="*/ 6 w 119"/>
                <a:gd name="T33" fmla="*/ 134 h 174"/>
                <a:gd name="T34" fmla="*/ 2 w 119"/>
                <a:gd name="T35" fmla="*/ 116 h 174"/>
                <a:gd name="T36" fmla="*/ 2 w 119"/>
                <a:gd name="T37" fmla="*/ 92 h 174"/>
                <a:gd name="T38" fmla="*/ 0 w 119"/>
                <a:gd name="T39" fmla="*/ 68 h 174"/>
                <a:gd name="T40" fmla="*/ 0 w 119"/>
                <a:gd name="T41" fmla="*/ 49 h 174"/>
                <a:gd name="T42" fmla="*/ 6 w 119"/>
                <a:gd name="T43" fmla="*/ 32 h 174"/>
                <a:gd name="T44" fmla="*/ 15 w 119"/>
                <a:gd name="T45" fmla="*/ 17 h 174"/>
                <a:gd name="T46" fmla="*/ 30 w 119"/>
                <a:gd name="T47" fmla="*/ 7 h 174"/>
                <a:gd name="T48" fmla="*/ 48 w 119"/>
                <a:gd name="T49" fmla="*/ 0 h 174"/>
                <a:gd name="T50" fmla="*/ 66 w 119"/>
                <a:gd name="T51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9" h="174">
                  <a:moveTo>
                    <a:pt x="66" y="0"/>
                  </a:moveTo>
                  <a:lnTo>
                    <a:pt x="84" y="6"/>
                  </a:lnTo>
                  <a:lnTo>
                    <a:pt x="98" y="16"/>
                  </a:lnTo>
                  <a:lnTo>
                    <a:pt x="109" y="30"/>
                  </a:lnTo>
                  <a:lnTo>
                    <a:pt x="115" y="48"/>
                  </a:lnTo>
                  <a:lnTo>
                    <a:pt x="118" y="70"/>
                  </a:lnTo>
                  <a:lnTo>
                    <a:pt x="119" y="92"/>
                  </a:lnTo>
                  <a:lnTo>
                    <a:pt x="119" y="116"/>
                  </a:lnTo>
                  <a:lnTo>
                    <a:pt x="116" y="134"/>
                  </a:lnTo>
                  <a:lnTo>
                    <a:pt x="107" y="150"/>
                  </a:lnTo>
                  <a:lnTo>
                    <a:pt x="95" y="162"/>
                  </a:lnTo>
                  <a:lnTo>
                    <a:pt x="79" y="171"/>
                  </a:lnTo>
                  <a:lnTo>
                    <a:pt x="61" y="174"/>
                  </a:lnTo>
                  <a:lnTo>
                    <a:pt x="43" y="171"/>
                  </a:lnTo>
                  <a:lnTo>
                    <a:pt x="26" y="162"/>
                  </a:lnTo>
                  <a:lnTo>
                    <a:pt x="14" y="150"/>
                  </a:lnTo>
                  <a:lnTo>
                    <a:pt x="6" y="134"/>
                  </a:lnTo>
                  <a:lnTo>
                    <a:pt x="2" y="116"/>
                  </a:lnTo>
                  <a:lnTo>
                    <a:pt x="2" y="92"/>
                  </a:lnTo>
                  <a:lnTo>
                    <a:pt x="0" y="68"/>
                  </a:lnTo>
                  <a:lnTo>
                    <a:pt x="0" y="49"/>
                  </a:lnTo>
                  <a:lnTo>
                    <a:pt x="6" y="32"/>
                  </a:lnTo>
                  <a:lnTo>
                    <a:pt x="15" y="17"/>
                  </a:lnTo>
                  <a:lnTo>
                    <a:pt x="30" y="7"/>
                  </a:lnTo>
                  <a:lnTo>
                    <a:pt x="48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187"/>
            <p:cNvSpPr>
              <a:spLocks/>
            </p:cNvSpPr>
            <p:nvPr/>
          </p:nvSpPr>
          <p:spPr bwMode="auto">
            <a:xfrm>
              <a:off x="4849813" y="2938463"/>
              <a:ext cx="26988" cy="19050"/>
            </a:xfrm>
            <a:custGeom>
              <a:avLst/>
              <a:gdLst>
                <a:gd name="T0" fmla="*/ 58 w 175"/>
                <a:gd name="T1" fmla="*/ 0 h 116"/>
                <a:gd name="T2" fmla="*/ 117 w 175"/>
                <a:gd name="T3" fmla="*/ 0 h 116"/>
                <a:gd name="T4" fmla="*/ 135 w 175"/>
                <a:gd name="T5" fmla="*/ 3 h 116"/>
                <a:gd name="T6" fmla="*/ 151 w 175"/>
                <a:gd name="T7" fmla="*/ 11 h 116"/>
                <a:gd name="T8" fmla="*/ 163 w 175"/>
                <a:gd name="T9" fmla="*/ 24 h 116"/>
                <a:gd name="T10" fmla="*/ 172 w 175"/>
                <a:gd name="T11" fmla="*/ 40 h 116"/>
                <a:gd name="T12" fmla="*/ 175 w 175"/>
                <a:gd name="T13" fmla="*/ 58 h 116"/>
                <a:gd name="T14" fmla="*/ 172 w 175"/>
                <a:gd name="T15" fmla="*/ 76 h 116"/>
                <a:gd name="T16" fmla="*/ 163 w 175"/>
                <a:gd name="T17" fmla="*/ 92 h 116"/>
                <a:gd name="T18" fmla="*/ 151 w 175"/>
                <a:gd name="T19" fmla="*/ 104 h 116"/>
                <a:gd name="T20" fmla="*/ 135 w 175"/>
                <a:gd name="T21" fmla="*/ 113 h 116"/>
                <a:gd name="T22" fmla="*/ 117 w 175"/>
                <a:gd name="T23" fmla="*/ 116 h 116"/>
                <a:gd name="T24" fmla="*/ 58 w 175"/>
                <a:gd name="T25" fmla="*/ 116 h 116"/>
                <a:gd name="T26" fmla="*/ 40 w 175"/>
                <a:gd name="T27" fmla="*/ 113 h 116"/>
                <a:gd name="T28" fmla="*/ 24 w 175"/>
                <a:gd name="T29" fmla="*/ 104 h 116"/>
                <a:gd name="T30" fmla="*/ 12 w 175"/>
                <a:gd name="T31" fmla="*/ 92 h 116"/>
                <a:gd name="T32" fmla="*/ 3 w 175"/>
                <a:gd name="T33" fmla="*/ 76 h 116"/>
                <a:gd name="T34" fmla="*/ 0 w 175"/>
                <a:gd name="T35" fmla="*/ 58 h 116"/>
                <a:gd name="T36" fmla="*/ 3 w 175"/>
                <a:gd name="T37" fmla="*/ 40 h 116"/>
                <a:gd name="T38" fmla="*/ 12 w 175"/>
                <a:gd name="T39" fmla="*/ 24 h 116"/>
                <a:gd name="T40" fmla="*/ 24 w 175"/>
                <a:gd name="T41" fmla="*/ 11 h 116"/>
                <a:gd name="T42" fmla="*/ 40 w 175"/>
                <a:gd name="T43" fmla="*/ 3 h 116"/>
                <a:gd name="T44" fmla="*/ 58 w 175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116">
                  <a:moveTo>
                    <a:pt x="58" y="0"/>
                  </a:moveTo>
                  <a:lnTo>
                    <a:pt x="117" y="0"/>
                  </a:lnTo>
                  <a:lnTo>
                    <a:pt x="135" y="3"/>
                  </a:lnTo>
                  <a:lnTo>
                    <a:pt x="151" y="11"/>
                  </a:lnTo>
                  <a:lnTo>
                    <a:pt x="163" y="24"/>
                  </a:lnTo>
                  <a:lnTo>
                    <a:pt x="172" y="40"/>
                  </a:lnTo>
                  <a:lnTo>
                    <a:pt x="175" y="58"/>
                  </a:lnTo>
                  <a:lnTo>
                    <a:pt x="172" y="76"/>
                  </a:lnTo>
                  <a:lnTo>
                    <a:pt x="163" y="92"/>
                  </a:lnTo>
                  <a:lnTo>
                    <a:pt x="151" y="104"/>
                  </a:lnTo>
                  <a:lnTo>
                    <a:pt x="135" y="113"/>
                  </a:lnTo>
                  <a:lnTo>
                    <a:pt x="117" y="116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188"/>
            <p:cNvSpPr>
              <a:spLocks/>
            </p:cNvSpPr>
            <p:nvPr/>
          </p:nvSpPr>
          <p:spPr bwMode="auto">
            <a:xfrm>
              <a:off x="4946650" y="3000375"/>
              <a:ext cx="19050" cy="28575"/>
            </a:xfrm>
            <a:custGeom>
              <a:avLst/>
              <a:gdLst>
                <a:gd name="T0" fmla="*/ 59 w 117"/>
                <a:gd name="T1" fmla="*/ 0 h 173"/>
                <a:gd name="T2" fmla="*/ 77 w 117"/>
                <a:gd name="T3" fmla="*/ 3 h 173"/>
                <a:gd name="T4" fmla="*/ 93 w 117"/>
                <a:gd name="T5" fmla="*/ 11 h 173"/>
                <a:gd name="T6" fmla="*/ 105 w 117"/>
                <a:gd name="T7" fmla="*/ 23 h 173"/>
                <a:gd name="T8" fmla="*/ 114 w 117"/>
                <a:gd name="T9" fmla="*/ 40 h 173"/>
                <a:gd name="T10" fmla="*/ 117 w 117"/>
                <a:gd name="T11" fmla="*/ 58 h 173"/>
                <a:gd name="T12" fmla="*/ 117 w 117"/>
                <a:gd name="T13" fmla="*/ 115 h 173"/>
                <a:gd name="T14" fmla="*/ 114 w 117"/>
                <a:gd name="T15" fmla="*/ 134 h 173"/>
                <a:gd name="T16" fmla="*/ 105 w 117"/>
                <a:gd name="T17" fmla="*/ 150 h 173"/>
                <a:gd name="T18" fmla="*/ 93 w 117"/>
                <a:gd name="T19" fmla="*/ 163 h 173"/>
                <a:gd name="T20" fmla="*/ 77 w 117"/>
                <a:gd name="T21" fmla="*/ 171 h 173"/>
                <a:gd name="T22" fmla="*/ 59 w 117"/>
                <a:gd name="T23" fmla="*/ 173 h 173"/>
                <a:gd name="T24" fmla="*/ 41 w 117"/>
                <a:gd name="T25" fmla="*/ 171 h 173"/>
                <a:gd name="T26" fmla="*/ 24 w 117"/>
                <a:gd name="T27" fmla="*/ 163 h 173"/>
                <a:gd name="T28" fmla="*/ 12 w 117"/>
                <a:gd name="T29" fmla="*/ 150 h 173"/>
                <a:gd name="T30" fmla="*/ 4 w 117"/>
                <a:gd name="T31" fmla="*/ 134 h 173"/>
                <a:gd name="T32" fmla="*/ 0 w 117"/>
                <a:gd name="T33" fmla="*/ 115 h 173"/>
                <a:gd name="T34" fmla="*/ 0 w 117"/>
                <a:gd name="T35" fmla="*/ 58 h 173"/>
                <a:gd name="T36" fmla="*/ 4 w 117"/>
                <a:gd name="T37" fmla="*/ 40 h 173"/>
                <a:gd name="T38" fmla="*/ 12 w 117"/>
                <a:gd name="T39" fmla="*/ 23 h 173"/>
                <a:gd name="T40" fmla="*/ 24 w 117"/>
                <a:gd name="T41" fmla="*/ 11 h 173"/>
                <a:gd name="T42" fmla="*/ 41 w 117"/>
                <a:gd name="T43" fmla="*/ 3 h 173"/>
                <a:gd name="T44" fmla="*/ 59 w 117"/>
                <a:gd name="T45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7" h="173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5" y="23"/>
                  </a:lnTo>
                  <a:lnTo>
                    <a:pt x="114" y="40"/>
                  </a:lnTo>
                  <a:lnTo>
                    <a:pt x="117" y="58"/>
                  </a:lnTo>
                  <a:lnTo>
                    <a:pt x="117" y="115"/>
                  </a:lnTo>
                  <a:lnTo>
                    <a:pt x="114" y="134"/>
                  </a:lnTo>
                  <a:lnTo>
                    <a:pt x="105" y="150"/>
                  </a:lnTo>
                  <a:lnTo>
                    <a:pt x="93" y="163"/>
                  </a:lnTo>
                  <a:lnTo>
                    <a:pt x="77" y="171"/>
                  </a:lnTo>
                  <a:lnTo>
                    <a:pt x="59" y="173"/>
                  </a:lnTo>
                  <a:lnTo>
                    <a:pt x="41" y="171"/>
                  </a:lnTo>
                  <a:lnTo>
                    <a:pt x="24" y="163"/>
                  </a:lnTo>
                  <a:lnTo>
                    <a:pt x="12" y="150"/>
                  </a:lnTo>
                  <a:lnTo>
                    <a:pt x="4" y="134"/>
                  </a:lnTo>
                  <a:lnTo>
                    <a:pt x="0" y="115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Freeform 189"/>
            <p:cNvSpPr>
              <a:spLocks/>
            </p:cNvSpPr>
            <p:nvPr/>
          </p:nvSpPr>
          <p:spPr bwMode="auto">
            <a:xfrm>
              <a:off x="4886325" y="2938463"/>
              <a:ext cx="26988" cy="19050"/>
            </a:xfrm>
            <a:custGeom>
              <a:avLst/>
              <a:gdLst>
                <a:gd name="T0" fmla="*/ 59 w 174"/>
                <a:gd name="T1" fmla="*/ 0 h 116"/>
                <a:gd name="T2" fmla="*/ 116 w 174"/>
                <a:gd name="T3" fmla="*/ 0 h 116"/>
                <a:gd name="T4" fmla="*/ 135 w 174"/>
                <a:gd name="T5" fmla="*/ 3 h 116"/>
                <a:gd name="T6" fmla="*/ 151 w 174"/>
                <a:gd name="T7" fmla="*/ 11 h 116"/>
                <a:gd name="T8" fmla="*/ 164 w 174"/>
                <a:gd name="T9" fmla="*/ 24 h 116"/>
                <a:gd name="T10" fmla="*/ 172 w 174"/>
                <a:gd name="T11" fmla="*/ 40 h 116"/>
                <a:gd name="T12" fmla="*/ 174 w 174"/>
                <a:gd name="T13" fmla="*/ 58 h 116"/>
                <a:gd name="T14" fmla="*/ 172 w 174"/>
                <a:gd name="T15" fmla="*/ 76 h 116"/>
                <a:gd name="T16" fmla="*/ 164 w 174"/>
                <a:gd name="T17" fmla="*/ 92 h 116"/>
                <a:gd name="T18" fmla="*/ 151 w 174"/>
                <a:gd name="T19" fmla="*/ 104 h 116"/>
                <a:gd name="T20" fmla="*/ 135 w 174"/>
                <a:gd name="T21" fmla="*/ 113 h 116"/>
                <a:gd name="T22" fmla="*/ 116 w 174"/>
                <a:gd name="T23" fmla="*/ 116 h 116"/>
                <a:gd name="T24" fmla="*/ 59 w 174"/>
                <a:gd name="T25" fmla="*/ 116 h 116"/>
                <a:gd name="T26" fmla="*/ 40 w 174"/>
                <a:gd name="T27" fmla="*/ 113 h 116"/>
                <a:gd name="T28" fmla="*/ 24 w 174"/>
                <a:gd name="T29" fmla="*/ 104 h 116"/>
                <a:gd name="T30" fmla="*/ 11 w 174"/>
                <a:gd name="T31" fmla="*/ 92 h 116"/>
                <a:gd name="T32" fmla="*/ 4 w 174"/>
                <a:gd name="T33" fmla="*/ 76 h 116"/>
                <a:gd name="T34" fmla="*/ 0 w 174"/>
                <a:gd name="T35" fmla="*/ 58 h 116"/>
                <a:gd name="T36" fmla="*/ 4 w 174"/>
                <a:gd name="T37" fmla="*/ 40 h 116"/>
                <a:gd name="T38" fmla="*/ 11 w 174"/>
                <a:gd name="T39" fmla="*/ 24 h 116"/>
                <a:gd name="T40" fmla="*/ 24 w 174"/>
                <a:gd name="T41" fmla="*/ 11 h 116"/>
                <a:gd name="T42" fmla="*/ 40 w 174"/>
                <a:gd name="T43" fmla="*/ 3 h 116"/>
                <a:gd name="T44" fmla="*/ 59 w 174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4" h="116">
                  <a:moveTo>
                    <a:pt x="59" y="0"/>
                  </a:moveTo>
                  <a:lnTo>
                    <a:pt x="116" y="0"/>
                  </a:lnTo>
                  <a:lnTo>
                    <a:pt x="135" y="3"/>
                  </a:lnTo>
                  <a:lnTo>
                    <a:pt x="151" y="11"/>
                  </a:lnTo>
                  <a:lnTo>
                    <a:pt x="164" y="24"/>
                  </a:lnTo>
                  <a:lnTo>
                    <a:pt x="172" y="40"/>
                  </a:lnTo>
                  <a:lnTo>
                    <a:pt x="174" y="58"/>
                  </a:lnTo>
                  <a:lnTo>
                    <a:pt x="172" y="76"/>
                  </a:lnTo>
                  <a:lnTo>
                    <a:pt x="164" y="92"/>
                  </a:lnTo>
                  <a:lnTo>
                    <a:pt x="151" y="104"/>
                  </a:lnTo>
                  <a:lnTo>
                    <a:pt x="135" y="113"/>
                  </a:lnTo>
                  <a:lnTo>
                    <a:pt x="116" y="116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4" y="76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190"/>
            <p:cNvSpPr>
              <a:spLocks/>
            </p:cNvSpPr>
            <p:nvPr/>
          </p:nvSpPr>
          <p:spPr bwMode="auto">
            <a:xfrm>
              <a:off x="4854575" y="3224213"/>
              <a:ext cx="26988" cy="19050"/>
            </a:xfrm>
            <a:custGeom>
              <a:avLst/>
              <a:gdLst>
                <a:gd name="T0" fmla="*/ 57 w 174"/>
                <a:gd name="T1" fmla="*/ 0 h 116"/>
                <a:gd name="T2" fmla="*/ 116 w 174"/>
                <a:gd name="T3" fmla="*/ 0 h 116"/>
                <a:gd name="T4" fmla="*/ 135 w 174"/>
                <a:gd name="T5" fmla="*/ 3 h 116"/>
                <a:gd name="T6" fmla="*/ 151 w 174"/>
                <a:gd name="T7" fmla="*/ 11 h 116"/>
                <a:gd name="T8" fmla="*/ 163 w 174"/>
                <a:gd name="T9" fmla="*/ 23 h 116"/>
                <a:gd name="T10" fmla="*/ 171 w 174"/>
                <a:gd name="T11" fmla="*/ 40 h 116"/>
                <a:gd name="T12" fmla="*/ 174 w 174"/>
                <a:gd name="T13" fmla="*/ 58 h 116"/>
                <a:gd name="T14" fmla="*/ 171 w 174"/>
                <a:gd name="T15" fmla="*/ 76 h 116"/>
                <a:gd name="T16" fmla="*/ 163 w 174"/>
                <a:gd name="T17" fmla="*/ 92 h 116"/>
                <a:gd name="T18" fmla="*/ 151 w 174"/>
                <a:gd name="T19" fmla="*/ 104 h 116"/>
                <a:gd name="T20" fmla="*/ 135 w 174"/>
                <a:gd name="T21" fmla="*/ 113 h 116"/>
                <a:gd name="T22" fmla="*/ 116 w 174"/>
                <a:gd name="T23" fmla="*/ 116 h 116"/>
                <a:gd name="T24" fmla="*/ 57 w 174"/>
                <a:gd name="T25" fmla="*/ 116 h 116"/>
                <a:gd name="T26" fmla="*/ 39 w 174"/>
                <a:gd name="T27" fmla="*/ 113 h 116"/>
                <a:gd name="T28" fmla="*/ 23 w 174"/>
                <a:gd name="T29" fmla="*/ 104 h 116"/>
                <a:gd name="T30" fmla="*/ 11 w 174"/>
                <a:gd name="T31" fmla="*/ 92 h 116"/>
                <a:gd name="T32" fmla="*/ 2 w 174"/>
                <a:gd name="T33" fmla="*/ 76 h 116"/>
                <a:gd name="T34" fmla="*/ 0 w 174"/>
                <a:gd name="T35" fmla="*/ 58 h 116"/>
                <a:gd name="T36" fmla="*/ 2 w 174"/>
                <a:gd name="T37" fmla="*/ 40 h 116"/>
                <a:gd name="T38" fmla="*/ 11 w 174"/>
                <a:gd name="T39" fmla="*/ 23 h 116"/>
                <a:gd name="T40" fmla="*/ 23 w 174"/>
                <a:gd name="T41" fmla="*/ 11 h 116"/>
                <a:gd name="T42" fmla="*/ 39 w 174"/>
                <a:gd name="T43" fmla="*/ 3 h 116"/>
                <a:gd name="T44" fmla="*/ 57 w 174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4" h="116">
                  <a:moveTo>
                    <a:pt x="57" y="0"/>
                  </a:moveTo>
                  <a:lnTo>
                    <a:pt x="116" y="0"/>
                  </a:lnTo>
                  <a:lnTo>
                    <a:pt x="135" y="3"/>
                  </a:lnTo>
                  <a:lnTo>
                    <a:pt x="151" y="11"/>
                  </a:lnTo>
                  <a:lnTo>
                    <a:pt x="163" y="23"/>
                  </a:lnTo>
                  <a:lnTo>
                    <a:pt x="171" y="40"/>
                  </a:lnTo>
                  <a:lnTo>
                    <a:pt x="174" y="58"/>
                  </a:lnTo>
                  <a:lnTo>
                    <a:pt x="171" y="76"/>
                  </a:lnTo>
                  <a:lnTo>
                    <a:pt x="163" y="92"/>
                  </a:lnTo>
                  <a:lnTo>
                    <a:pt x="151" y="104"/>
                  </a:lnTo>
                  <a:lnTo>
                    <a:pt x="135" y="113"/>
                  </a:lnTo>
                  <a:lnTo>
                    <a:pt x="116" y="116"/>
                  </a:lnTo>
                  <a:lnTo>
                    <a:pt x="57" y="116"/>
                  </a:lnTo>
                  <a:lnTo>
                    <a:pt x="39" y="113"/>
                  </a:lnTo>
                  <a:lnTo>
                    <a:pt x="23" y="104"/>
                  </a:lnTo>
                  <a:lnTo>
                    <a:pt x="11" y="92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191"/>
            <p:cNvSpPr>
              <a:spLocks/>
            </p:cNvSpPr>
            <p:nvPr/>
          </p:nvSpPr>
          <p:spPr bwMode="auto">
            <a:xfrm>
              <a:off x="4922838" y="2940050"/>
              <a:ext cx="26988" cy="20638"/>
            </a:xfrm>
            <a:custGeom>
              <a:avLst/>
              <a:gdLst>
                <a:gd name="T0" fmla="*/ 56 w 170"/>
                <a:gd name="T1" fmla="*/ 0 h 137"/>
                <a:gd name="T2" fmla="*/ 71 w 170"/>
                <a:gd name="T3" fmla="*/ 1 h 137"/>
                <a:gd name="T4" fmla="*/ 107 w 170"/>
                <a:gd name="T5" fmla="*/ 12 h 137"/>
                <a:gd name="T6" fmla="*/ 141 w 170"/>
                <a:gd name="T7" fmla="*/ 28 h 137"/>
                <a:gd name="T8" fmla="*/ 153 w 170"/>
                <a:gd name="T9" fmla="*/ 38 h 137"/>
                <a:gd name="T10" fmla="*/ 162 w 170"/>
                <a:gd name="T11" fmla="*/ 49 h 137"/>
                <a:gd name="T12" fmla="*/ 168 w 170"/>
                <a:gd name="T13" fmla="*/ 63 h 137"/>
                <a:gd name="T14" fmla="*/ 170 w 170"/>
                <a:gd name="T15" fmla="*/ 78 h 137"/>
                <a:gd name="T16" fmla="*/ 168 w 170"/>
                <a:gd name="T17" fmla="*/ 93 h 137"/>
                <a:gd name="T18" fmla="*/ 162 w 170"/>
                <a:gd name="T19" fmla="*/ 108 h 137"/>
                <a:gd name="T20" fmla="*/ 152 w 170"/>
                <a:gd name="T21" fmla="*/ 120 h 137"/>
                <a:gd name="T22" fmla="*/ 141 w 170"/>
                <a:gd name="T23" fmla="*/ 130 h 137"/>
                <a:gd name="T24" fmla="*/ 127 w 170"/>
                <a:gd name="T25" fmla="*/ 135 h 137"/>
                <a:gd name="T26" fmla="*/ 112 w 170"/>
                <a:gd name="T27" fmla="*/ 137 h 137"/>
                <a:gd name="T28" fmla="*/ 97 w 170"/>
                <a:gd name="T29" fmla="*/ 135 h 137"/>
                <a:gd name="T30" fmla="*/ 82 w 170"/>
                <a:gd name="T31" fmla="*/ 129 h 137"/>
                <a:gd name="T32" fmla="*/ 64 w 170"/>
                <a:gd name="T33" fmla="*/ 120 h 137"/>
                <a:gd name="T34" fmla="*/ 45 w 170"/>
                <a:gd name="T35" fmla="*/ 114 h 137"/>
                <a:gd name="T36" fmla="*/ 30 w 170"/>
                <a:gd name="T37" fmla="*/ 109 h 137"/>
                <a:gd name="T38" fmla="*/ 18 w 170"/>
                <a:gd name="T39" fmla="*/ 100 h 137"/>
                <a:gd name="T40" fmla="*/ 8 w 170"/>
                <a:gd name="T41" fmla="*/ 89 h 137"/>
                <a:gd name="T42" fmla="*/ 3 w 170"/>
                <a:gd name="T43" fmla="*/ 75 h 137"/>
                <a:gd name="T44" fmla="*/ 0 w 170"/>
                <a:gd name="T45" fmla="*/ 60 h 137"/>
                <a:gd name="T46" fmla="*/ 1 w 170"/>
                <a:gd name="T47" fmla="*/ 45 h 137"/>
                <a:gd name="T48" fmla="*/ 7 w 170"/>
                <a:gd name="T49" fmla="*/ 30 h 137"/>
                <a:gd name="T50" fmla="*/ 15 w 170"/>
                <a:gd name="T51" fmla="*/ 18 h 137"/>
                <a:gd name="T52" fmla="*/ 27 w 170"/>
                <a:gd name="T53" fmla="*/ 8 h 137"/>
                <a:gd name="T54" fmla="*/ 41 w 170"/>
                <a:gd name="T55" fmla="*/ 2 h 137"/>
                <a:gd name="T56" fmla="*/ 56 w 170"/>
                <a:gd name="T5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0" h="137">
                  <a:moveTo>
                    <a:pt x="56" y="0"/>
                  </a:moveTo>
                  <a:lnTo>
                    <a:pt x="71" y="1"/>
                  </a:lnTo>
                  <a:lnTo>
                    <a:pt x="107" y="12"/>
                  </a:lnTo>
                  <a:lnTo>
                    <a:pt x="141" y="28"/>
                  </a:lnTo>
                  <a:lnTo>
                    <a:pt x="153" y="38"/>
                  </a:lnTo>
                  <a:lnTo>
                    <a:pt x="162" y="49"/>
                  </a:lnTo>
                  <a:lnTo>
                    <a:pt x="168" y="63"/>
                  </a:lnTo>
                  <a:lnTo>
                    <a:pt x="170" y="78"/>
                  </a:lnTo>
                  <a:lnTo>
                    <a:pt x="168" y="93"/>
                  </a:lnTo>
                  <a:lnTo>
                    <a:pt x="162" y="108"/>
                  </a:lnTo>
                  <a:lnTo>
                    <a:pt x="152" y="120"/>
                  </a:lnTo>
                  <a:lnTo>
                    <a:pt x="141" y="130"/>
                  </a:lnTo>
                  <a:lnTo>
                    <a:pt x="127" y="135"/>
                  </a:lnTo>
                  <a:lnTo>
                    <a:pt x="112" y="137"/>
                  </a:lnTo>
                  <a:lnTo>
                    <a:pt x="97" y="135"/>
                  </a:lnTo>
                  <a:lnTo>
                    <a:pt x="82" y="129"/>
                  </a:lnTo>
                  <a:lnTo>
                    <a:pt x="64" y="120"/>
                  </a:lnTo>
                  <a:lnTo>
                    <a:pt x="45" y="114"/>
                  </a:lnTo>
                  <a:lnTo>
                    <a:pt x="30" y="109"/>
                  </a:lnTo>
                  <a:lnTo>
                    <a:pt x="18" y="100"/>
                  </a:lnTo>
                  <a:lnTo>
                    <a:pt x="8" y="89"/>
                  </a:lnTo>
                  <a:lnTo>
                    <a:pt x="3" y="75"/>
                  </a:lnTo>
                  <a:lnTo>
                    <a:pt x="0" y="60"/>
                  </a:lnTo>
                  <a:lnTo>
                    <a:pt x="1" y="45"/>
                  </a:lnTo>
                  <a:lnTo>
                    <a:pt x="7" y="30"/>
                  </a:lnTo>
                  <a:lnTo>
                    <a:pt x="15" y="18"/>
                  </a:lnTo>
                  <a:lnTo>
                    <a:pt x="27" y="8"/>
                  </a:lnTo>
                  <a:lnTo>
                    <a:pt x="41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192"/>
            <p:cNvSpPr>
              <a:spLocks/>
            </p:cNvSpPr>
            <p:nvPr/>
          </p:nvSpPr>
          <p:spPr bwMode="auto">
            <a:xfrm>
              <a:off x="4946650" y="3184525"/>
              <a:ext cx="19050" cy="26988"/>
            </a:xfrm>
            <a:custGeom>
              <a:avLst/>
              <a:gdLst>
                <a:gd name="T0" fmla="*/ 59 w 117"/>
                <a:gd name="T1" fmla="*/ 0 h 172"/>
                <a:gd name="T2" fmla="*/ 77 w 117"/>
                <a:gd name="T3" fmla="*/ 3 h 172"/>
                <a:gd name="T4" fmla="*/ 93 w 117"/>
                <a:gd name="T5" fmla="*/ 10 h 172"/>
                <a:gd name="T6" fmla="*/ 105 w 117"/>
                <a:gd name="T7" fmla="*/ 23 h 172"/>
                <a:gd name="T8" fmla="*/ 114 w 117"/>
                <a:gd name="T9" fmla="*/ 39 h 172"/>
                <a:gd name="T10" fmla="*/ 117 w 117"/>
                <a:gd name="T11" fmla="*/ 58 h 172"/>
                <a:gd name="T12" fmla="*/ 117 w 117"/>
                <a:gd name="T13" fmla="*/ 113 h 172"/>
                <a:gd name="T14" fmla="*/ 114 w 117"/>
                <a:gd name="T15" fmla="*/ 131 h 172"/>
                <a:gd name="T16" fmla="*/ 105 w 117"/>
                <a:gd name="T17" fmla="*/ 148 h 172"/>
                <a:gd name="T18" fmla="*/ 93 w 117"/>
                <a:gd name="T19" fmla="*/ 161 h 172"/>
                <a:gd name="T20" fmla="*/ 77 w 117"/>
                <a:gd name="T21" fmla="*/ 169 h 172"/>
                <a:gd name="T22" fmla="*/ 59 w 117"/>
                <a:gd name="T23" fmla="*/ 172 h 172"/>
                <a:gd name="T24" fmla="*/ 41 w 117"/>
                <a:gd name="T25" fmla="*/ 169 h 172"/>
                <a:gd name="T26" fmla="*/ 24 w 117"/>
                <a:gd name="T27" fmla="*/ 162 h 172"/>
                <a:gd name="T28" fmla="*/ 12 w 117"/>
                <a:gd name="T29" fmla="*/ 149 h 172"/>
                <a:gd name="T30" fmla="*/ 4 w 117"/>
                <a:gd name="T31" fmla="*/ 134 h 172"/>
                <a:gd name="T32" fmla="*/ 0 w 117"/>
                <a:gd name="T33" fmla="*/ 115 h 172"/>
                <a:gd name="T34" fmla="*/ 0 w 117"/>
                <a:gd name="T35" fmla="*/ 58 h 172"/>
                <a:gd name="T36" fmla="*/ 4 w 117"/>
                <a:gd name="T37" fmla="*/ 39 h 172"/>
                <a:gd name="T38" fmla="*/ 12 w 117"/>
                <a:gd name="T39" fmla="*/ 23 h 172"/>
                <a:gd name="T40" fmla="*/ 24 w 117"/>
                <a:gd name="T41" fmla="*/ 10 h 172"/>
                <a:gd name="T42" fmla="*/ 41 w 117"/>
                <a:gd name="T43" fmla="*/ 3 h 172"/>
                <a:gd name="T44" fmla="*/ 59 w 117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7" h="172">
                  <a:moveTo>
                    <a:pt x="59" y="0"/>
                  </a:moveTo>
                  <a:lnTo>
                    <a:pt x="77" y="3"/>
                  </a:lnTo>
                  <a:lnTo>
                    <a:pt x="93" y="10"/>
                  </a:lnTo>
                  <a:lnTo>
                    <a:pt x="105" y="23"/>
                  </a:lnTo>
                  <a:lnTo>
                    <a:pt x="114" y="39"/>
                  </a:lnTo>
                  <a:lnTo>
                    <a:pt x="117" y="58"/>
                  </a:lnTo>
                  <a:lnTo>
                    <a:pt x="117" y="113"/>
                  </a:lnTo>
                  <a:lnTo>
                    <a:pt x="114" y="131"/>
                  </a:lnTo>
                  <a:lnTo>
                    <a:pt x="105" y="148"/>
                  </a:lnTo>
                  <a:lnTo>
                    <a:pt x="93" y="161"/>
                  </a:lnTo>
                  <a:lnTo>
                    <a:pt x="77" y="169"/>
                  </a:lnTo>
                  <a:lnTo>
                    <a:pt x="59" y="172"/>
                  </a:lnTo>
                  <a:lnTo>
                    <a:pt x="41" y="169"/>
                  </a:lnTo>
                  <a:lnTo>
                    <a:pt x="24" y="162"/>
                  </a:lnTo>
                  <a:lnTo>
                    <a:pt x="12" y="149"/>
                  </a:lnTo>
                  <a:lnTo>
                    <a:pt x="4" y="134"/>
                  </a:lnTo>
                  <a:lnTo>
                    <a:pt x="0" y="115"/>
                  </a:lnTo>
                  <a:lnTo>
                    <a:pt x="0" y="58"/>
                  </a:lnTo>
                  <a:lnTo>
                    <a:pt x="4" y="39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193"/>
            <p:cNvSpPr>
              <a:spLocks/>
            </p:cNvSpPr>
            <p:nvPr/>
          </p:nvSpPr>
          <p:spPr bwMode="auto">
            <a:xfrm>
              <a:off x="4927600" y="3217863"/>
              <a:ext cx="26988" cy="23813"/>
            </a:xfrm>
            <a:custGeom>
              <a:avLst/>
              <a:gdLst>
                <a:gd name="T0" fmla="*/ 114 w 166"/>
                <a:gd name="T1" fmla="*/ 0 h 145"/>
                <a:gd name="T2" fmla="*/ 129 w 166"/>
                <a:gd name="T3" fmla="*/ 3 h 145"/>
                <a:gd name="T4" fmla="*/ 142 w 166"/>
                <a:gd name="T5" fmla="*/ 11 h 145"/>
                <a:gd name="T6" fmla="*/ 153 w 166"/>
                <a:gd name="T7" fmla="*/ 21 h 145"/>
                <a:gd name="T8" fmla="*/ 162 w 166"/>
                <a:gd name="T9" fmla="*/ 34 h 145"/>
                <a:gd name="T10" fmla="*/ 166 w 166"/>
                <a:gd name="T11" fmla="*/ 49 h 145"/>
                <a:gd name="T12" fmla="*/ 166 w 166"/>
                <a:gd name="T13" fmla="*/ 64 h 145"/>
                <a:gd name="T14" fmla="*/ 163 w 166"/>
                <a:gd name="T15" fmla="*/ 79 h 145"/>
                <a:gd name="T16" fmla="*/ 155 w 166"/>
                <a:gd name="T17" fmla="*/ 91 h 145"/>
                <a:gd name="T18" fmla="*/ 145 w 166"/>
                <a:gd name="T19" fmla="*/ 103 h 145"/>
                <a:gd name="T20" fmla="*/ 114 w 166"/>
                <a:gd name="T21" fmla="*/ 124 h 145"/>
                <a:gd name="T22" fmla="*/ 81 w 166"/>
                <a:gd name="T23" fmla="*/ 141 h 145"/>
                <a:gd name="T24" fmla="*/ 69 w 166"/>
                <a:gd name="T25" fmla="*/ 144 h 145"/>
                <a:gd name="T26" fmla="*/ 59 w 166"/>
                <a:gd name="T27" fmla="*/ 145 h 145"/>
                <a:gd name="T28" fmla="*/ 42 w 166"/>
                <a:gd name="T29" fmla="*/ 143 h 145"/>
                <a:gd name="T30" fmla="*/ 27 w 166"/>
                <a:gd name="T31" fmla="*/ 136 h 145"/>
                <a:gd name="T32" fmla="*/ 14 w 166"/>
                <a:gd name="T33" fmla="*/ 124 h 145"/>
                <a:gd name="T34" fmla="*/ 5 w 166"/>
                <a:gd name="T35" fmla="*/ 109 h 145"/>
                <a:gd name="T36" fmla="*/ 0 w 166"/>
                <a:gd name="T37" fmla="*/ 94 h 145"/>
                <a:gd name="T38" fmla="*/ 0 w 166"/>
                <a:gd name="T39" fmla="*/ 79 h 145"/>
                <a:gd name="T40" fmla="*/ 5 w 166"/>
                <a:gd name="T41" fmla="*/ 65 h 145"/>
                <a:gd name="T42" fmla="*/ 12 w 166"/>
                <a:gd name="T43" fmla="*/ 52 h 145"/>
                <a:gd name="T44" fmla="*/ 23 w 166"/>
                <a:gd name="T45" fmla="*/ 42 h 145"/>
                <a:gd name="T46" fmla="*/ 36 w 166"/>
                <a:gd name="T47" fmla="*/ 33 h 145"/>
                <a:gd name="T48" fmla="*/ 54 w 166"/>
                <a:gd name="T49" fmla="*/ 25 h 145"/>
                <a:gd name="T50" fmla="*/ 71 w 166"/>
                <a:gd name="T51" fmla="*/ 13 h 145"/>
                <a:gd name="T52" fmla="*/ 85 w 166"/>
                <a:gd name="T53" fmla="*/ 5 h 145"/>
                <a:gd name="T54" fmla="*/ 99 w 166"/>
                <a:gd name="T55" fmla="*/ 0 h 145"/>
                <a:gd name="T56" fmla="*/ 114 w 166"/>
                <a:gd name="T5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6" h="145">
                  <a:moveTo>
                    <a:pt x="114" y="0"/>
                  </a:moveTo>
                  <a:lnTo>
                    <a:pt x="129" y="3"/>
                  </a:lnTo>
                  <a:lnTo>
                    <a:pt x="142" y="11"/>
                  </a:lnTo>
                  <a:lnTo>
                    <a:pt x="153" y="21"/>
                  </a:lnTo>
                  <a:lnTo>
                    <a:pt x="162" y="34"/>
                  </a:lnTo>
                  <a:lnTo>
                    <a:pt x="166" y="49"/>
                  </a:lnTo>
                  <a:lnTo>
                    <a:pt x="166" y="64"/>
                  </a:lnTo>
                  <a:lnTo>
                    <a:pt x="163" y="79"/>
                  </a:lnTo>
                  <a:lnTo>
                    <a:pt x="155" y="91"/>
                  </a:lnTo>
                  <a:lnTo>
                    <a:pt x="145" y="103"/>
                  </a:lnTo>
                  <a:lnTo>
                    <a:pt x="114" y="124"/>
                  </a:lnTo>
                  <a:lnTo>
                    <a:pt x="81" y="141"/>
                  </a:lnTo>
                  <a:lnTo>
                    <a:pt x="69" y="144"/>
                  </a:lnTo>
                  <a:lnTo>
                    <a:pt x="59" y="145"/>
                  </a:lnTo>
                  <a:lnTo>
                    <a:pt x="42" y="143"/>
                  </a:lnTo>
                  <a:lnTo>
                    <a:pt x="27" y="136"/>
                  </a:lnTo>
                  <a:lnTo>
                    <a:pt x="14" y="124"/>
                  </a:lnTo>
                  <a:lnTo>
                    <a:pt x="5" y="109"/>
                  </a:lnTo>
                  <a:lnTo>
                    <a:pt x="0" y="94"/>
                  </a:lnTo>
                  <a:lnTo>
                    <a:pt x="0" y="79"/>
                  </a:lnTo>
                  <a:lnTo>
                    <a:pt x="5" y="65"/>
                  </a:lnTo>
                  <a:lnTo>
                    <a:pt x="12" y="52"/>
                  </a:lnTo>
                  <a:lnTo>
                    <a:pt x="23" y="42"/>
                  </a:lnTo>
                  <a:lnTo>
                    <a:pt x="36" y="33"/>
                  </a:lnTo>
                  <a:lnTo>
                    <a:pt x="54" y="25"/>
                  </a:lnTo>
                  <a:lnTo>
                    <a:pt x="71" y="13"/>
                  </a:lnTo>
                  <a:lnTo>
                    <a:pt x="85" y="5"/>
                  </a:lnTo>
                  <a:lnTo>
                    <a:pt x="99" y="0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194"/>
            <p:cNvSpPr>
              <a:spLocks/>
            </p:cNvSpPr>
            <p:nvPr/>
          </p:nvSpPr>
          <p:spPr bwMode="auto">
            <a:xfrm>
              <a:off x="4772025" y="2708275"/>
              <a:ext cx="184150" cy="174625"/>
            </a:xfrm>
            <a:custGeom>
              <a:avLst/>
              <a:gdLst>
                <a:gd name="T0" fmla="*/ 127 w 1167"/>
                <a:gd name="T1" fmla="*/ 4 h 1106"/>
                <a:gd name="T2" fmla="*/ 260 w 1167"/>
                <a:gd name="T3" fmla="*/ 28 h 1106"/>
                <a:gd name="T4" fmla="*/ 383 w 1167"/>
                <a:gd name="T5" fmla="*/ 73 h 1106"/>
                <a:gd name="T6" fmla="*/ 495 w 1167"/>
                <a:gd name="T7" fmla="*/ 139 h 1106"/>
                <a:gd name="T8" fmla="*/ 594 w 1167"/>
                <a:gd name="T9" fmla="*/ 222 h 1106"/>
                <a:gd name="T10" fmla="*/ 678 w 1167"/>
                <a:gd name="T11" fmla="*/ 321 h 1106"/>
                <a:gd name="T12" fmla="*/ 743 w 1167"/>
                <a:gd name="T13" fmla="*/ 433 h 1106"/>
                <a:gd name="T14" fmla="*/ 789 w 1167"/>
                <a:gd name="T15" fmla="*/ 556 h 1106"/>
                <a:gd name="T16" fmla="*/ 813 w 1167"/>
                <a:gd name="T17" fmla="*/ 688 h 1106"/>
                <a:gd name="T18" fmla="*/ 817 w 1167"/>
                <a:gd name="T19" fmla="*/ 907 h 1106"/>
                <a:gd name="T20" fmla="*/ 1080 w 1167"/>
                <a:gd name="T21" fmla="*/ 648 h 1106"/>
                <a:gd name="T22" fmla="*/ 1108 w 1167"/>
                <a:gd name="T23" fmla="*/ 640 h 1106"/>
                <a:gd name="T24" fmla="*/ 1137 w 1167"/>
                <a:gd name="T25" fmla="*/ 648 h 1106"/>
                <a:gd name="T26" fmla="*/ 1159 w 1167"/>
                <a:gd name="T27" fmla="*/ 670 h 1106"/>
                <a:gd name="T28" fmla="*/ 1167 w 1167"/>
                <a:gd name="T29" fmla="*/ 698 h 1106"/>
                <a:gd name="T30" fmla="*/ 1159 w 1167"/>
                <a:gd name="T31" fmla="*/ 727 h 1106"/>
                <a:gd name="T32" fmla="*/ 800 w 1167"/>
                <a:gd name="T33" fmla="*/ 1089 h 1106"/>
                <a:gd name="T34" fmla="*/ 781 w 1167"/>
                <a:gd name="T35" fmla="*/ 1101 h 1106"/>
                <a:gd name="T36" fmla="*/ 758 w 1167"/>
                <a:gd name="T37" fmla="*/ 1106 h 1106"/>
                <a:gd name="T38" fmla="*/ 736 w 1167"/>
                <a:gd name="T39" fmla="*/ 1101 h 1106"/>
                <a:gd name="T40" fmla="*/ 717 w 1167"/>
                <a:gd name="T41" fmla="*/ 1089 h 1106"/>
                <a:gd name="T42" fmla="*/ 357 w 1167"/>
                <a:gd name="T43" fmla="*/ 727 h 1106"/>
                <a:gd name="T44" fmla="*/ 350 w 1167"/>
                <a:gd name="T45" fmla="*/ 698 h 1106"/>
                <a:gd name="T46" fmla="*/ 357 w 1167"/>
                <a:gd name="T47" fmla="*/ 670 h 1106"/>
                <a:gd name="T48" fmla="*/ 380 w 1167"/>
                <a:gd name="T49" fmla="*/ 648 h 1106"/>
                <a:gd name="T50" fmla="*/ 408 w 1167"/>
                <a:gd name="T51" fmla="*/ 640 h 1106"/>
                <a:gd name="T52" fmla="*/ 437 w 1167"/>
                <a:gd name="T53" fmla="*/ 648 h 1106"/>
                <a:gd name="T54" fmla="*/ 700 w 1167"/>
                <a:gd name="T55" fmla="*/ 907 h 1106"/>
                <a:gd name="T56" fmla="*/ 697 w 1167"/>
                <a:gd name="T57" fmla="*/ 691 h 1106"/>
                <a:gd name="T58" fmla="*/ 671 w 1167"/>
                <a:gd name="T59" fmla="*/ 566 h 1106"/>
                <a:gd name="T60" fmla="*/ 623 w 1167"/>
                <a:gd name="T61" fmla="*/ 452 h 1106"/>
                <a:gd name="T62" fmla="*/ 554 w 1167"/>
                <a:gd name="T63" fmla="*/ 349 h 1106"/>
                <a:gd name="T64" fmla="*/ 467 w 1167"/>
                <a:gd name="T65" fmla="*/ 263 h 1106"/>
                <a:gd name="T66" fmla="*/ 364 w 1167"/>
                <a:gd name="T67" fmla="*/ 194 h 1106"/>
                <a:gd name="T68" fmla="*/ 249 w 1167"/>
                <a:gd name="T69" fmla="*/ 145 h 1106"/>
                <a:gd name="T70" fmla="*/ 124 w 1167"/>
                <a:gd name="T71" fmla="*/ 120 h 1106"/>
                <a:gd name="T72" fmla="*/ 40 w 1167"/>
                <a:gd name="T73" fmla="*/ 113 h 1106"/>
                <a:gd name="T74" fmla="*/ 12 w 1167"/>
                <a:gd name="T75" fmla="*/ 92 h 1106"/>
                <a:gd name="T76" fmla="*/ 0 w 1167"/>
                <a:gd name="T77" fmla="*/ 59 h 1106"/>
                <a:gd name="T78" fmla="*/ 12 w 1167"/>
                <a:gd name="T79" fmla="*/ 25 h 1106"/>
                <a:gd name="T80" fmla="*/ 40 w 1167"/>
                <a:gd name="T81" fmla="*/ 4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67" h="1106">
                  <a:moveTo>
                    <a:pt x="58" y="0"/>
                  </a:moveTo>
                  <a:lnTo>
                    <a:pt x="127" y="4"/>
                  </a:lnTo>
                  <a:lnTo>
                    <a:pt x="194" y="13"/>
                  </a:lnTo>
                  <a:lnTo>
                    <a:pt x="260" y="28"/>
                  </a:lnTo>
                  <a:lnTo>
                    <a:pt x="322" y="48"/>
                  </a:lnTo>
                  <a:lnTo>
                    <a:pt x="383" y="73"/>
                  </a:lnTo>
                  <a:lnTo>
                    <a:pt x="441" y="104"/>
                  </a:lnTo>
                  <a:lnTo>
                    <a:pt x="495" y="139"/>
                  </a:lnTo>
                  <a:lnTo>
                    <a:pt x="546" y="178"/>
                  </a:lnTo>
                  <a:lnTo>
                    <a:pt x="594" y="222"/>
                  </a:lnTo>
                  <a:lnTo>
                    <a:pt x="638" y="270"/>
                  </a:lnTo>
                  <a:lnTo>
                    <a:pt x="678" y="321"/>
                  </a:lnTo>
                  <a:lnTo>
                    <a:pt x="713" y="375"/>
                  </a:lnTo>
                  <a:lnTo>
                    <a:pt x="743" y="433"/>
                  </a:lnTo>
                  <a:lnTo>
                    <a:pt x="769" y="493"/>
                  </a:lnTo>
                  <a:lnTo>
                    <a:pt x="789" y="556"/>
                  </a:lnTo>
                  <a:lnTo>
                    <a:pt x="804" y="621"/>
                  </a:lnTo>
                  <a:lnTo>
                    <a:pt x="813" y="688"/>
                  </a:lnTo>
                  <a:lnTo>
                    <a:pt x="817" y="757"/>
                  </a:lnTo>
                  <a:lnTo>
                    <a:pt x="817" y="907"/>
                  </a:lnTo>
                  <a:lnTo>
                    <a:pt x="1067" y="657"/>
                  </a:lnTo>
                  <a:lnTo>
                    <a:pt x="1080" y="648"/>
                  </a:lnTo>
                  <a:lnTo>
                    <a:pt x="1093" y="642"/>
                  </a:lnTo>
                  <a:lnTo>
                    <a:pt x="1108" y="640"/>
                  </a:lnTo>
                  <a:lnTo>
                    <a:pt x="1123" y="642"/>
                  </a:lnTo>
                  <a:lnTo>
                    <a:pt x="1137" y="648"/>
                  </a:lnTo>
                  <a:lnTo>
                    <a:pt x="1150" y="657"/>
                  </a:lnTo>
                  <a:lnTo>
                    <a:pt x="1159" y="670"/>
                  </a:lnTo>
                  <a:lnTo>
                    <a:pt x="1165" y="684"/>
                  </a:lnTo>
                  <a:lnTo>
                    <a:pt x="1167" y="698"/>
                  </a:lnTo>
                  <a:lnTo>
                    <a:pt x="1165" y="713"/>
                  </a:lnTo>
                  <a:lnTo>
                    <a:pt x="1159" y="727"/>
                  </a:lnTo>
                  <a:lnTo>
                    <a:pt x="1150" y="740"/>
                  </a:lnTo>
                  <a:lnTo>
                    <a:pt x="800" y="1089"/>
                  </a:lnTo>
                  <a:lnTo>
                    <a:pt x="791" y="1096"/>
                  </a:lnTo>
                  <a:lnTo>
                    <a:pt x="781" y="1101"/>
                  </a:lnTo>
                  <a:lnTo>
                    <a:pt x="770" y="1104"/>
                  </a:lnTo>
                  <a:lnTo>
                    <a:pt x="758" y="1106"/>
                  </a:lnTo>
                  <a:lnTo>
                    <a:pt x="747" y="1104"/>
                  </a:lnTo>
                  <a:lnTo>
                    <a:pt x="736" y="1101"/>
                  </a:lnTo>
                  <a:lnTo>
                    <a:pt x="725" y="1096"/>
                  </a:lnTo>
                  <a:lnTo>
                    <a:pt x="717" y="1089"/>
                  </a:lnTo>
                  <a:lnTo>
                    <a:pt x="367" y="740"/>
                  </a:lnTo>
                  <a:lnTo>
                    <a:pt x="357" y="727"/>
                  </a:lnTo>
                  <a:lnTo>
                    <a:pt x="352" y="713"/>
                  </a:lnTo>
                  <a:lnTo>
                    <a:pt x="350" y="698"/>
                  </a:lnTo>
                  <a:lnTo>
                    <a:pt x="352" y="684"/>
                  </a:lnTo>
                  <a:lnTo>
                    <a:pt x="357" y="670"/>
                  </a:lnTo>
                  <a:lnTo>
                    <a:pt x="367" y="657"/>
                  </a:lnTo>
                  <a:lnTo>
                    <a:pt x="380" y="648"/>
                  </a:lnTo>
                  <a:lnTo>
                    <a:pt x="393" y="642"/>
                  </a:lnTo>
                  <a:lnTo>
                    <a:pt x="408" y="640"/>
                  </a:lnTo>
                  <a:lnTo>
                    <a:pt x="423" y="642"/>
                  </a:lnTo>
                  <a:lnTo>
                    <a:pt x="437" y="648"/>
                  </a:lnTo>
                  <a:lnTo>
                    <a:pt x="450" y="657"/>
                  </a:lnTo>
                  <a:lnTo>
                    <a:pt x="700" y="907"/>
                  </a:lnTo>
                  <a:lnTo>
                    <a:pt x="700" y="757"/>
                  </a:lnTo>
                  <a:lnTo>
                    <a:pt x="697" y="691"/>
                  </a:lnTo>
                  <a:lnTo>
                    <a:pt x="687" y="627"/>
                  </a:lnTo>
                  <a:lnTo>
                    <a:pt x="671" y="566"/>
                  </a:lnTo>
                  <a:lnTo>
                    <a:pt x="649" y="508"/>
                  </a:lnTo>
                  <a:lnTo>
                    <a:pt x="623" y="452"/>
                  </a:lnTo>
                  <a:lnTo>
                    <a:pt x="591" y="399"/>
                  </a:lnTo>
                  <a:lnTo>
                    <a:pt x="554" y="349"/>
                  </a:lnTo>
                  <a:lnTo>
                    <a:pt x="512" y="304"/>
                  </a:lnTo>
                  <a:lnTo>
                    <a:pt x="467" y="263"/>
                  </a:lnTo>
                  <a:lnTo>
                    <a:pt x="417" y="226"/>
                  </a:lnTo>
                  <a:lnTo>
                    <a:pt x="364" y="194"/>
                  </a:lnTo>
                  <a:lnTo>
                    <a:pt x="308" y="167"/>
                  </a:lnTo>
                  <a:lnTo>
                    <a:pt x="249" y="145"/>
                  </a:lnTo>
                  <a:lnTo>
                    <a:pt x="188" y="129"/>
                  </a:lnTo>
                  <a:lnTo>
                    <a:pt x="124" y="120"/>
                  </a:lnTo>
                  <a:lnTo>
                    <a:pt x="58" y="117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1" name="Group 290"/>
          <p:cNvGrpSpPr/>
          <p:nvPr/>
        </p:nvGrpSpPr>
        <p:grpSpPr>
          <a:xfrm>
            <a:off x="3497052" y="2689289"/>
            <a:ext cx="511175" cy="554038"/>
            <a:chOff x="3535363" y="2689225"/>
            <a:chExt cx="511175" cy="554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86" name="Freeform 199"/>
            <p:cNvSpPr>
              <a:spLocks noEditPoints="1"/>
            </p:cNvSpPr>
            <p:nvPr/>
          </p:nvSpPr>
          <p:spPr bwMode="auto">
            <a:xfrm>
              <a:off x="3535363" y="2689225"/>
              <a:ext cx="315913" cy="554038"/>
            </a:xfrm>
            <a:custGeom>
              <a:avLst/>
              <a:gdLst>
                <a:gd name="T0" fmla="*/ 118 w 1990"/>
                <a:gd name="T1" fmla="*/ 3234 h 3490"/>
                <a:gd name="T2" fmla="*/ 129 w 1990"/>
                <a:gd name="T3" fmla="*/ 3288 h 3490"/>
                <a:gd name="T4" fmla="*/ 159 w 1990"/>
                <a:gd name="T5" fmla="*/ 3332 h 3490"/>
                <a:gd name="T6" fmla="*/ 203 w 1990"/>
                <a:gd name="T7" fmla="*/ 3362 h 3490"/>
                <a:gd name="T8" fmla="*/ 259 w 1990"/>
                <a:gd name="T9" fmla="*/ 3374 h 3490"/>
                <a:gd name="T10" fmla="*/ 1762 w 1990"/>
                <a:gd name="T11" fmla="*/ 3370 h 3490"/>
                <a:gd name="T12" fmla="*/ 1812 w 1990"/>
                <a:gd name="T13" fmla="*/ 3349 h 3490"/>
                <a:gd name="T14" fmla="*/ 1850 w 1990"/>
                <a:gd name="T15" fmla="*/ 3312 h 3490"/>
                <a:gd name="T16" fmla="*/ 1871 w 1990"/>
                <a:gd name="T17" fmla="*/ 3262 h 3490"/>
                <a:gd name="T18" fmla="*/ 1874 w 1990"/>
                <a:gd name="T19" fmla="*/ 2792 h 3490"/>
                <a:gd name="T20" fmla="*/ 259 w 1990"/>
                <a:gd name="T21" fmla="*/ 116 h 3490"/>
                <a:gd name="T22" fmla="*/ 203 w 1990"/>
                <a:gd name="T23" fmla="*/ 128 h 3490"/>
                <a:gd name="T24" fmla="*/ 159 w 1990"/>
                <a:gd name="T25" fmla="*/ 158 h 3490"/>
                <a:gd name="T26" fmla="*/ 129 w 1990"/>
                <a:gd name="T27" fmla="*/ 202 h 3490"/>
                <a:gd name="T28" fmla="*/ 117 w 1990"/>
                <a:gd name="T29" fmla="*/ 256 h 3490"/>
                <a:gd name="T30" fmla="*/ 1873 w 1990"/>
                <a:gd name="T31" fmla="*/ 349 h 3490"/>
                <a:gd name="T32" fmla="*/ 1871 w 1990"/>
                <a:gd name="T33" fmla="*/ 228 h 3490"/>
                <a:gd name="T34" fmla="*/ 1850 w 1990"/>
                <a:gd name="T35" fmla="*/ 178 h 3490"/>
                <a:gd name="T36" fmla="*/ 1812 w 1990"/>
                <a:gd name="T37" fmla="*/ 141 h 3490"/>
                <a:gd name="T38" fmla="*/ 1762 w 1990"/>
                <a:gd name="T39" fmla="*/ 120 h 3490"/>
                <a:gd name="T40" fmla="*/ 259 w 1990"/>
                <a:gd name="T41" fmla="*/ 116 h 3490"/>
                <a:gd name="T42" fmla="*/ 1733 w 1990"/>
                <a:gd name="T43" fmla="*/ 0 h 3490"/>
                <a:gd name="T44" fmla="*/ 1807 w 1990"/>
                <a:gd name="T45" fmla="*/ 11 h 3490"/>
                <a:gd name="T46" fmla="*/ 1873 w 1990"/>
                <a:gd name="T47" fmla="*/ 41 h 3490"/>
                <a:gd name="T48" fmla="*/ 1928 w 1990"/>
                <a:gd name="T49" fmla="*/ 88 h 3490"/>
                <a:gd name="T50" fmla="*/ 1967 w 1990"/>
                <a:gd name="T51" fmla="*/ 148 h 3490"/>
                <a:gd name="T52" fmla="*/ 1988 w 1990"/>
                <a:gd name="T53" fmla="*/ 218 h 3490"/>
                <a:gd name="T54" fmla="*/ 1990 w 1990"/>
                <a:gd name="T55" fmla="*/ 1280 h 3490"/>
                <a:gd name="T56" fmla="*/ 1980 w 1990"/>
                <a:gd name="T57" fmla="*/ 1314 h 3490"/>
                <a:gd name="T58" fmla="*/ 1951 w 1990"/>
                <a:gd name="T59" fmla="*/ 1335 h 3490"/>
                <a:gd name="T60" fmla="*/ 1914 w 1990"/>
                <a:gd name="T61" fmla="*/ 1335 h 3490"/>
                <a:gd name="T62" fmla="*/ 1885 w 1990"/>
                <a:gd name="T63" fmla="*/ 1314 h 3490"/>
                <a:gd name="T64" fmla="*/ 1874 w 1990"/>
                <a:gd name="T65" fmla="*/ 1280 h 3490"/>
                <a:gd name="T66" fmla="*/ 118 w 1990"/>
                <a:gd name="T67" fmla="*/ 465 h 3490"/>
                <a:gd name="T68" fmla="*/ 1874 w 1990"/>
                <a:gd name="T69" fmla="*/ 2676 h 3490"/>
                <a:gd name="T70" fmla="*/ 1877 w 1990"/>
                <a:gd name="T71" fmla="*/ 1842 h 3490"/>
                <a:gd name="T72" fmla="*/ 1898 w 1990"/>
                <a:gd name="T73" fmla="*/ 1814 h 3490"/>
                <a:gd name="T74" fmla="*/ 1932 w 1990"/>
                <a:gd name="T75" fmla="*/ 1803 h 3490"/>
                <a:gd name="T76" fmla="*/ 1967 w 1990"/>
                <a:gd name="T77" fmla="*/ 1814 h 3490"/>
                <a:gd name="T78" fmla="*/ 1988 w 1990"/>
                <a:gd name="T79" fmla="*/ 1842 h 3490"/>
                <a:gd name="T80" fmla="*/ 1990 w 1990"/>
                <a:gd name="T81" fmla="*/ 3234 h 3490"/>
                <a:gd name="T82" fmla="*/ 1980 w 1990"/>
                <a:gd name="T83" fmla="*/ 3308 h 3490"/>
                <a:gd name="T84" fmla="*/ 1949 w 1990"/>
                <a:gd name="T85" fmla="*/ 3374 h 3490"/>
                <a:gd name="T86" fmla="*/ 1902 w 1990"/>
                <a:gd name="T87" fmla="*/ 3427 h 3490"/>
                <a:gd name="T88" fmla="*/ 1841 w 1990"/>
                <a:gd name="T89" fmla="*/ 3466 h 3490"/>
                <a:gd name="T90" fmla="*/ 1771 w 1990"/>
                <a:gd name="T91" fmla="*/ 3487 h 3490"/>
                <a:gd name="T92" fmla="*/ 259 w 1990"/>
                <a:gd name="T93" fmla="*/ 3490 h 3490"/>
                <a:gd name="T94" fmla="*/ 184 w 1990"/>
                <a:gd name="T95" fmla="*/ 3479 h 3490"/>
                <a:gd name="T96" fmla="*/ 118 w 1990"/>
                <a:gd name="T97" fmla="*/ 3449 h 3490"/>
                <a:gd name="T98" fmla="*/ 64 w 1990"/>
                <a:gd name="T99" fmla="*/ 3402 h 3490"/>
                <a:gd name="T100" fmla="*/ 24 w 1990"/>
                <a:gd name="T101" fmla="*/ 3342 h 3490"/>
                <a:gd name="T102" fmla="*/ 3 w 1990"/>
                <a:gd name="T103" fmla="*/ 3272 h 3490"/>
                <a:gd name="T104" fmla="*/ 0 w 1990"/>
                <a:gd name="T105" fmla="*/ 256 h 3490"/>
                <a:gd name="T106" fmla="*/ 12 w 1990"/>
                <a:gd name="T107" fmla="*/ 182 h 3490"/>
                <a:gd name="T108" fmla="*/ 43 w 1990"/>
                <a:gd name="T109" fmla="*/ 116 h 3490"/>
                <a:gd name="T110" fmla="*/ 89 w 1990"/>
                <a:gd name="T111" fmla="*/ 63 h 3490"/>
                <a:gd name="T112" fmla="*/ 150 w 1990"/>
                <a:gd name="T113" fmla="*/ 24 h 3490"/>
                <a:gd name="T114" fmla="*/ 220 w 1990"/>
                <a:gd name="T115" fmla="*/ 3 h 3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90" h="3490">
                  <a:moveTo>
                    <a:pt x="118" y="2792"/>
                  </a:moveTo>
                  <a:lnTo>
                    <a:pt x="118" y="3234"/>
                  </a:lnTo>
                  <a:lnTo>
                    <a:pt x="120" y="3262"/>
                  </a:lnTo>
                  <a:lnTo>
                    <a:pt x="129" y="3288"/>
                  </a:lnTo>
                  <a:lnTo>
                    <a:pt x="142" y="3312"/>
                  </a:lnTo>
                  <a:lnTo>
                    <a:pt x="159" y="3332"/>
                  </a:lnTo>
                  <a:lnTo>
                    <a:pt x="180" y="3349"/>
                  </a:lnTo>
                  <a:lnTo>
                    <a:pt x="203" y="3362"/>
                  </a:lnTo>
                  <a:lnTo>
                    <a:pt x="230" y="3370"/>
                  </a:lnTo>
                  <a:lnTo>
                    <a:pt x="259" y="3374"/>
                  </a:lnTo>
                  <a:lnTo>
                    <a:pt x="1733" y="3374"/>
                  </a:lnTo>
                  <a:lnTo>
                    <a:pt x="1762" y="3370"/>
                  </a:lnTo>
                  <a:lnTo>
                    <a:pt x="1788" y="3362"/>
                  </a:lnTo>
                  <a:lnTo>
                    <a:pt x="1812" y="3349"/>
                  </a:lnTo>
                  <a:lnTo>
                    <a:pt x="1833" y="3332"/>
                  </a:lnTo>
                  <a:lnTo>
                    <a:pt x="1850" y="3312"/>
                  </a:lnTo>
                  <a:lnTo>
                    <a:pt x="1863" y="3288"/>
                  </a:lnTo>
                  <a:lnTo>
                    <a:pt x="1871" y="3262"/>
                  </a:lnTo>
                  <a:lnTo>
                    <a:pt x="1874" y="3234"/>
                  </a:lnTo>
                  <a:lnTo>
                    <a:pt x="1874" y="2792"/>
                  </a:lnTo>
                  <a:lnTo>
                    <a:pt x="118" y="2792"/>
                  </a:lnTo>
                  <a:close/>
                  <a:moveTo>
                    <a:pt x="259" y="116"/>
                  </a:moveTo>
                  <a:lnTo>
                    <a:pt x="230" y="120"/>
                  </a:lnTo>
                  <a:lnTo>
                    <a:pt x="203" y="128"/>
                  </a:lnTo>
                  <a:lnTo>
                    <a:pt x="180" y="141"/>
                  </a:lnTo>
                  <a:lnTo>
                    <a:pt x="159" y="158"/>
                  </a:lnTo>
                  <a:lnTo>
                    <a:pt x="142" y="178"/>
                  </a:lnTo>
                  <a:lnTo>
                    <a:pt x="129" y="202"/>
                  </a:lnTo>
                  <a:lnTo>
                    <a:pt x="120" y="228"/>
                  </a:lnTo>
                  <a:lnTo>
                    <a:pt x="117" y="256"/>
                  </a:lnTo>
                  <a:lnTo>
                    <a:pt x="117" y="349"/>
                  </a:lnTo>
                  <a:lnTo>
                    <a:pt x="1873" y="349"/>
                  </a:lnTo>
                  <a:lnTo>
                    <a:pt x="1873" y="256"/>
                  </a:lnTo>
                  <a:lnTo>
                    <a:pt x="1871" y="228"/>
                  </a:lnTo>
                  <a:lnTo>
                    <a:pt x="1863" y="202"/>
                  </a:lnTo>
                  <a:lnTo>
                    <a:pt x="1850" y="178"/>
                  </a:lnTo>
                  <a:lnTo>
                    <a:pt x="1833" y="158"/>
                  </a:lnTo>
                  <a:lnTo>
                    <a:pt x="1812" y="141"/>
                  </a:lnTo>
                  <a:lnTo>
                    <a:pt x="1788" y="128"/>
                  </a:lnTo>
                  <a:lnTo>
                    <a:pt x="1762" y="120"/>
                  </a:lnTo>
                  <a:lnTo>
                    <a:pt x="1733" y="116"/>
                  </a:lnTo>
                  <a:lnTo>
                    <a:pt x="259" y="116"/>
                  </a:lnTo>
                  <a:close/>
                  <a:moveTo>
                    <a:pt x="259" y="0"/>
                  </a:moveTo>
                  <a:lnTo>
                    <a:pt x="1733" y="0"/>
                  </a:lnTo>
                  <a:lnTo>
                    <a:pt x="1771" y="3"/>
                  </a:lnTo>
                  <a:lnTo>
                    <a:pt x="1807" y="11"/>
                  </a:lnTo>
                  <a:lnTo>
                    <a:pt x="1841" y="24"/>
                  </a:lnTo>
                  <a:lnTo>
                    <a:pt x="1873" y="41"/>
                  </a:lnTo>
                  <a:lnTo>
                    <a:pt x="1902" y="63"/>
                  </a:lnTo>
                  <a:lnTo>
                    <a:pt x="1928" y="88"/>
                  </a:lnTo>
                  <a:lnTo>
                    <a:pt x="1949" y="116"/>
                  </a:lnTo>
                  <a:lnTo>
                    <a:pt x="1967" y="148"/>
                  </a:lnTo>
                  <a:lnTo>
                    <a:pt x="1980" y="182"/>
                  </a:lnTo>
                  <a:lnTo>
                    <a:pt x="1988" y="218"/>
                  </a:lnTo>
                  <a:lnTo>
                    <a:pt x="1990" y="256"/>
                  </a:lnTo>
                  <a:lnTo>
                    <a:pt x="1990" y="1280"/>
                  </a:lnTo>
                  <a:lnTo>
                    <a:pt x="1988" y="1298"/>
                  </a:lnTo>
                  <a:lnTo>
                    <a:pt x="1980" y="1314"/>
                  </a:lnTo>
                  <a:lnTo>
                    <a:pt x="1967" y="1326"/>
                  </a:lnTo>
                  <a:lnTo>
                    <a:pt x="1951" y="1335"/>
                  </a:lnTo>
                  <a:lnTo>
                    <a:pt x="1932" y="1338"/>
                  </a:lnTo>
                  <a:lnTo>
                    <a:pt x="1914" y="1335"/>
                  </a:lnTo>
                  <a:lnTo>
                    <a:pt x="1898" y="1326"/>
                  </a:lnTo>
                  <a:lnTo>
                    <a:pt x="1885" y="1314"/>
                  </a:lnTo>
                  <a:lnTo>
                    <a:pt x="1877" y="1298"/>
                  </a:lnTo>
                  <a:lnTo>
                    <a:pt x="1874" y="1280"/>
                  </a:lnTo>
                  <a:lnTo>
                    <a:pt x="1874" y="465"/>
                  </a:lnTo>
                  <a:lnTo>
                    <a:pt x="118" y="465"/>
                  </a:lnTo>
                  <a:lnTo>
                    <a:pt x="118" y="2676"/>
                  </a:lnTo>
                  <a:lnTo>
                    <a:pt x="1874" y="2676"/>
                  </a:lnTo>
                  <a:lnTo>
                    <a:pt x="1874" y="1861"/>
                  </a:lnTo>
                  <a:lnTo>
                    <a:pt x="1877" y="1842"/>
                  </a:lnTo>
                  <a:lnTo>
                    <a:pt x="1885" y="1826"/>
                  </a:lnTo>
                  <a:lnTo>
                    <a:pt x="1898" y="1814"/>
                  </a:lnTo>
                  <a:lnTo>
                    <a:pt x="1914" y="1806"/>
                  </a:lnTo>
                  <a:lnTo>
                    <a:pt x="1932" y="1803"/>
                  </a:lnTo>
                  <a:lnTo>
                    <a:pt x="1951" y="1806"/>
                  </a:lnTo>
                  <a:lnTo>
                    <a:pt x="1967" y="1814"/>
                  </a:lnTo>
                  <a:lnTo>
                    <a:pt x="1980" y="1826"/>
                  </a:lnTo>
                  <a:lnTo>
                    <a:pt x="1988" y="1842"/>
                  </a:lnTo>
                  <a:lnTo>
                    <a:pt x="1990" y="1861"/>
                  </a:lnTo>
                  <a:lnTo>
                    <a:pt x="1990" y="3234"/>
                  </a:lnTo>
                  <a:lnTo>
                    <a:pt x="1988" y="3272"/>
                  </a:lnTo>
                  <a:lnTo>
                    <a:pt x="1980" y="3308"/>
                  </a:lnTo>
                  <a:lnTo>
                    <a:pt x="1967" y="3342"/>
                  </a:lnTo>
                  <a:lnTo>
                    <a:pt x="1949" y="3374"/>
                  </a:lnTo>
                  <a:lnTo>
                    <a:pt x="1928" y="3402"/>
                  </a:lnTo>
                  <a:lnTo>
                    <a:pt x="1902" y="3427"/>
                  </a:lnTo>
                  <a:lnTo>
                    <a:pt x="1873" y="3449"/>
                  </a:lnTo>
                  <a:lnTo>
                    <a:pt x="1841" y="3466"/>
                  </a:lnTo>
                  <a:lnTo>
                    <a:pt x="1807" y="3479"/>
                  </a:lnTo>
                  <a:lnTo>
                    <a:pt x="1771" y="3487"/>
                  </a:lnTo>
                  <a:lnTo>
                    <a:pt x="1733" y="3490"/>
                  </a:lnTo>
                  <a:lnTo>
                    <a:pt x="259" y="3490"/>
                  </a:lnTo>
                  <a:lnTo>
                    <a:pt x="220" y="3487"/>
                  </a:lnTo>
                  <a:lnTo>
                    <a:pt x="184" y="3479"/>
                  </a:lnTo>
                  <a:lnTo>
                    <a:pt x="150" y="3466"/>
                  </a:lnTo>
                  <a:lnTo>
                    <a:pt x="118" y="3449"/>
                  </a:lnTo>
                  <a:lnTo>
                    <a:pt x="89" y="3427"/>
                  </a:lnTo>
                  <a:lnTo>
                    <a:pt x="64" y="3402"/>
                  </a:lnTo>
                  <a:lnTo>
                    <a:pt x="43" y="3374"/>
                  </a:lnTo>
                  <a:lnTo>
                    <a:pt x="24" y="3342"/>
                  </a:lnTo>
                  <a:lnTo>
                    <a:pt x="12" y="3308"/>
                  </a:lnTo>
                  <a:lnTo>
                    <a:pt x="3" y="3272"/>
                  </a:lnTo>
                  <a:lnTo>
                    <a:pt x="0" y="3234"/>
                  </a:lnTo>
                  <a:lnTo>
                    <a:pt x="0" y="256"/>
                  </a:lnTo>
                  <a:lnTo>
                    <a:pt x="3" y="218"/>
                  </a:lnTo>
                  <a:lnTo>
                    <a:pt x="12" y="182"/>
                  </a:lnTo>
                  <a:lnTo>
                    <a:pt x="24" y="148"/>
                  </a:lnTo>
                  <a:lnTo>
                    <a:pt x="43" y="116"/>
                  </a:lnTo>
                  <a:lnTo>
                    <a:pt x="64" y="88"/>
                  </a:lnTo>
                  <a:lnTo>
                    <a:pt x="89" y="63"/>
                  </a:lnTo>
                  <a:lnTo>
                    <a:pt x="118" y="41"/>
                  </a:lnTo>
                  <a:lnTo>
                    <a:pt x="150" y="24"/>
                  </a:lnTo>
                  <a:lnTo>
                    <a:pt x="184" y="11"/>
                  </a:lnTo>
                  <a:lnTo>
                    <a:pt x="220" y="3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Freeform 200"/>
            <p:cNvSpPr>
              <a:spLocks noEditPoints="1"/>
            </p:cNvSpPr>
            <p:nvPr/>
          </p:nvSpPr>
          <p:spPr bwMode="auto">
            <a:xfrm>
              <a:off x="3656013" y="3141663"/>
              <a:ext cx="74613" cy="74613"/>
            </a:xfrm>
            <a:custGeom>
              <a:avLst/>
              <a:gdLst>
                <a:gd name="T0" fmla="*/ 208 w 469"/>
                <a:gd name="T1" fmla="*/ 120 h 466"/>
                <a:gd name="T2" fmla="*/ 162 w 469"/>
                <a:gd name="T3" fmla="*/ 142 h 466"/>
                <a:gd name="T4" fmla="*/ 130 w 469"/>
                <a:gd name="T5" fmla="*/ 182 h 466"/>
                <a:gd name="T6" fmla="*/ 117 w 469"/>
                <a:gd name="T7" fmla="*/ 233 h 466"/>
                <a:gd name="T8" fmla="*/ 130 w 469"/>
                <a:gd name="T9" fmla="*/ 284 h 466"/>
                <a:gd name="T10" fmla="*/ 162 w 469"/>
                <a:gd name="T11" fmla="*/ 324 h 466"/>
                <a:gd name="T12" fmla="*/ 208 w 469"/>
                <a:gd name="T13" fmla="*/ 346 h 466"/>
                <a:gd name="T14" fmla="*/ 262 w 469"/>
                <a:gd name="T15" fmla="*/ 346 h 466"/>
                <a:gd name="T16" fmla="*/ 308 w 469"/>
                <a:gd name="T17" fmla="*/ 324 h 466"/>
                <a:gd name="T18" fmla="*/ 340 w 469"/>
                <a:gd name="T19" fmla="*/ 284 h 466"/>
                <a:gd name="T20" fmla="*/ 351 w 469"/>
                <a:gd name="T21" fmla="*/ 233 h 466"/>
                <a:gd name="T22" fmla="*/ 340 w 469"/>
                <a:gd name="T23" fmla="*/ 182 h 466"/>
                <a:gd name="T24" fmla="*/ 308 w 469"/>
                <a:gd name="T25" fmla="*/ 142 h 466"/>
                <a:gd name="T26" fmla="*/ 262 w 469"/>
                <a:gd name="T27" fmla="*/ 120 h 466"/>
                <a:gd name="T28" fmla="*/ 235 w 469"/>
                <a:gd name="T29" fmla="*/ 0 h 466"/>
                <a:gd name="T30" fmla="*/ 309 w 469"/>
                <a:gd name="T31" fmla="*/ 12 h 466"/>
                <a:gd name="T32" fmla="*/ 373 w 469"/>
                <a:gd name="T33" fmla="*/ 45 h 466"/>
                <a:gd name="T34" fmla="*/ 424 w 469"/>
                <a:gd name="T35" fmla="*/ 95 h 466"/>
                <a:gd name="T36" fmla="*/ 457 w 469"/>
                <a:gd name="T37" fmla="*/ 159 h 466"/>
                <a:gd name="T38" fmla="*/ 469 w 469"/>
                <a:gd name="T39" fmla="*/ 233 h 466"/>
                <a:gd name="T40" fmla="*/ 457 w 469"/>
                <a:gd name="T41" fmla="*/ 306 h 466"/>
                <a:gd name="T42" fmla="*/ 424 w 469"/>
                <a:gd name="T43" fmla="*/ 370 h 466"/>
                <a:gd name="T44" fmla="*/ 373 w 469"/>
                <a:gd name="T45" fmla="*/ 421 h 466"/>
                <a:gd name="T46" fmla="*/ 309 w 469"/>
                <a:gd name="T47" fmla="*/ 454 h 466"/>
                <a:gd name="T48" fmla="*/ 235 w 469"/>
                <a:gd name="T49" fmla="*/ 466 h 466"/>
                <a:gd name="T50" fmla="*/ 161 w 469"/>
                <a:gd name="T51" fmla="*/ 454 h 466"/>
                <a:gd name="T52" fmla="*/ 97 w 469"/>
                <a:gd name="T53" fmla="*/ 421 h 466"/>
                <a:gd name="T54" fmla="*/ 46 w 469"/>
                <a:gd name="T55" fmla="*/ 370 h 466"/>
                <a:gd name="T56" fmla="*/ 13 w 469"/>
                <a:gd name="T57" fmla="*/ 306 h 466"/>
                <a:gd name="T58" fmla="*/ 0 w 469"/>
                <a:gd name="T59" fmla="*/ 233 h 466"/>
                <a:gd name="T60" fmla="*/ 13 w 469"/>
                <a:gd name="T61" fmla="*/ 159 h 466"/>
                <a:gd name="T62" fmla="*/ 46 w 469"/>
                <a:gd name="T63" fmla="*/ 95 h 466"/>
                <a:gd name="T64" fmla="*/ 97 w 469"/>
                <a:gd name="T65" fmla="*/ 45 h 466"/>
                <a:gd name="T66" fmla="*/ 161 w 469"/>
                <a:gd name="T67" fmla="*/ 12 h 466"/>
                <a:gd name="T68" fmla="*/ 235 w 469"/>
                <a:gd name="T69" fmla="*/ 0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9" h="466">
                  <a:moveTo>
                    <a:pt x="235" y="117"/>
                  </a:moveTo>
                  <a:lnTo>
                    <a:pt x="208" y="120"/>
                  </a:lnTo>
                  <a:lnTo>
                    <a:pt x="183" y="128"/>
                  </a:lnTo>
                  <a:lnTo>
                    <a:pt x="162" y="142"/>
                  </a:lnTo>
                  <a:lnTo>
                    <a:pt x="144" y="160"/>
                  </a:lnTo>
                  <a:lnTo>
                    <a:pt x="130" y="182"/>
                  </a:lnTo>
                  <a:lnTo>
                    <a:pt x="120" y="206"/>
                  </a:lnTo>
                  <a:lnTo>
                    <a:pt x="117" y="233"/>
                  </a:lnTo>
                  <a:lnTo>
                    <a:pt x="120" y="259"/>
                  </a:lnTo>
                  <a:lnTo>
                    <a:pt x="130" y="284"/>
                  </a:lnTo>
                  <a:lnTo>
                    <a:pt x="144" y="306"/>
                  </a:lnTo>
                  <a:lnTo>
                    <a:pt x="162" y="324"/>
                  </a:lnTo>
                  <a:lnTo>
                    <a:pt x="183" y="338"/>
                  </a:lnTo>
                  <a:lnTo>
                    <a:pt x="208" y="346"/>
                  </a:lnTo>
                  <a:lnTo>
                    <a:pt x="235" y="349"/>
                  </a:lnTo>
                  <a:lnTo>
                    <a:pt x="262" y="346"/>
                  </a:lnTo>
                  <a:lnTo>
                    <a:pt x="286" y="338"/>
                  </a:lnTo>
                  <a:lnTo>
                    <a:pt x="308" y="324"/>
                  </a:lnTo>
                  <a:lnTo>
                    <a:pt x="326" y="306"/>
                  </a:lnTo>
                  <a:lnTo>
                    <a:pt x="340" y="284"/>
                  </a:lnTo>
                  <a:lnTo>
                    <a:pt x="349" y="259"/>
                  </a:lnTo>
                  <a:lnTo>
                    <a:pt x="351" y="233"/>
                  </a:lnTo>
                  <a:lnTo>
                    <a:pt x="349" y="206"/>
                  </a:lnTo>
                  <a:lnTo>
                    <a:pt x="340" y="182"/>
                  </a:lnTo>
                  <a:lnTo>
                    <a:pt x="326" y="160"/>
                  </a:lnTo>
                  <a:lnTo>
                    <a:pt x="308" y="142"/>
                  </a:lnTo>
                  <a:lnTo>
                    <a:pt x="286" y="128"/>
                  </a:lnTo>
                  <a:lnTo>
                    <a:pt x="262" y="120"/>
                  </a:lnTo>
                  <a:lnTo>
                    <a:pt x="235" y="117"/>
                  </a:lnTo>
                  <a:close/>
                  <a:moveTo>
                    <a:pt x="235" y="0"/>
                  </a:moveTo>
                  <a:lnTo>
                    <a:pt x="273" y="3"/>
                  </a:lnTo>
                  <a:lnTo>
                    <a:pt x="309" y="12"/>
                  </a:lnTo>
                  <a:lnTo>
                    <a:pt x="343" y="27"/>
                  </a:lnTo>
                  <a:lnTo>
                    <a:pt x="373" y="45"/>
                  </a:lnTo>
                  <a:lnTo>
                    <a:pt x="400" y="68"/>
                  </a:lnTo>
                  <a:lnTo>
                    <a:pt x="424" y="95"/>
                  </a:lnTo>
                  <a:lnTo>
                    <a:pt x="443" y="126"/>
                  </a:lnTo>
                  <a:lnTo>
                    <a:pt x="457" y="159"/>
                  </a:lnTo>
                  <a:lnTo>
                    <a:pt x="466" y="195"/>
                  </a:lnTo>
                  <a:lnTo>
                    <a:pt x="469" y="233"/>
                  </a:lnTo>
                  <a:lnTo>
                    <a:pt x="466" y="271"/>
                  </a:lnTo>
                  <a:lnTo>
                    <a:pt x="457" y="306"/>
                  </a:lnTo>
                  <a:lnTo>
                    <a:pt x="443" y="340"/>
                  </a:lnTo>
                  <a:lnTo>
                    <a:pt x="424" y="370"/>
                  </a:lnTo>
                  <a:lnTo>
                    <a:pt x="400" y="398"/>
                  </a:lnTo>
                  <a:lnTo>
                    <a:pt x="373" y="421"/>
                  </a:lnTo>
                  <a:lnTo>
                    <a:pt x="343" y="440"/>
                  </a:lnTo>
                  <a:lnTo>
                    <a:pt x="309" y="454"/>
                  </a:lnTo>
                  <a:lnTo>
                    <a:pt x="273" y="462"/>
                  </a:lnTo>
                  <a:lnTo>
                    <a:pt x="235" y="466"/>
                  </a:lnTo>
                  <a:lnTo>
                    <a:pt x="197" y="462"/>
                  </a:lnTo>
                  <a:lnTo>
                    <a:pt x="161" y="454"/>
                  </a:lnTo>
                  <a:lnTo>
                    <a:pt x="128" y="440"/>
                  </a:lnTo>
                  <a:lnTo>
                    <a:pt x="97" y="421"/>
                  </a:lnTo>
                  <a:lnTo>
                    <a:pt x="69" y="398"/>
                  </a:lnTo>
                  <a:lnTo>
                    <a:pt x="46" y="370"/>
                  </a:lnTo>
                  <a:lnTo>
                    <a:pt x="27" y="340"/>
                  </a:lnTo>
                  <a:lnTo>
                    <a:pt x="13" y="306"/>
                  </a:lnTo>
                  <a:lnTo>
                    <a:pt x="3" y="271"/>
                  </a:lnTo>
                  <a:lnTo>
                    <a:pt x="0" y="233"/>
                  </a:lnTo>
                  <a:lnTo>
                    <a:pt x="3" y="195"/>
                  </a:lnTo>
                  <a:lnTo>
                    <a:pt x="13" y="159"/>
                  </a:lnTo>
                  <a:lnTo>
                    <a:pt x="27" y="126"/>
                  </a:lnTo>
                  <a:lnTo>
                    <a:pt x="46" y="95"/>
                  </a:lnTo>
                  <a:lnTo>
                    <a:pt x="69" y="68"/>
                  </a:lnTo>
                  <a:lnTo>
                    <a:pt x="97" y="45"/>
                  </a:lnTo>
                  <a:lnTo>
                    <a:pt x="128" y="27"/>
                  </a:lnTo>
                  <a:lnTo>
                    <a:pt x="161" y="12"/>
                  </a:lnTo>
                  <a:lnTo>
                    <a:pt x="197" y="3"/>
                  </a:lnTo>
                  <a:lnTo>
                    <a:pt x="2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Freeform 201"/>
            <p:cNvSpPr>
              <a:spLocks/>
            </p:cNvSpPr>
            <p:nvPr/>
          </p:nvSpPr>
          <p:spPr bwMode="auto">
            <a:xfrm>
              <a:off x="3646488" y="2716213"/>
              <a:ext cx="55563" cy="19050"/>
            </a:xfrm>
            <a:custGeom>
              <a:avLst/>
              <a:gdLst>
                <a:gd name="T0" fmla="*/ 57 w 350"/>
                <a:gd name="T1" fmla="*/ 0 h 116"/>
                <a:gd name="T2" fmla="*/ 292 w 350"/>
                <a:gd name="T3" fmla="*/ 0 h 116"/>
                <a:gd name="T4" fmla="*/ 310 w 350"/>
                <a:gd name="T5" fmla="*/ 3 h 116"/>
                <a:gd name="T6" fmla="*/ 326 w 350"/>
                <a:gd name="T7" fmla="*/ 11 h 116"/>
                <a:gd name="T8" fmla="*/ 339 w 350"/>
                <a:gd name="T9" fmla="*/ 23 h 116"/>
                <a:gd name="T10" fmla="*/ 348 w 350"/>
                <a:gd name="T11" fmla="*/ 40 h 116"/>
                <a:gd name="T12" fmla="*/ 350 w 350"/>
                <a:gd name="T13" fmla="*/ 58 h 116"/>
                <a:gd name="T14" fmla="*/ 348 w 350"/>
                <a:gd name="T15" fmla="*/ 76 h 116"/>
                <a:gd name="T16" fmla="*/ 339 w 350"/>
                <a:gd name="T17" fmla="*/ 92 h 116"/>
                <a:gd name="T18" fmla="*/ 326 w 350"/>
                <a:gd name="T19" fmla="*/ 104 h 116"/>
                <a:gd name="T20" fmla="*/ 310 w 350"/>
                <a:gd name="T21" fmla="*/ 113 h 116"/>
                <a:gd name="T22" fmla="*/ 292 w 350"/>
                <a:gd name="T23" fmla="*/ 116 h 116"/>
                <a:gd name="T24" fmla="*/ 57 w 350"/>
                <a:gd name="T25" fmla="*/ 116 h 116"/>
                <a:gd name="T26" fmla="*/ 39 w 350"/>
                <a:gd name="T27" fmla="*/ 113 h 116"/>
                <a:gd name="T28" fmla="*/ 23 w 350"/>
                <a:gd name="T29" fmla="*/ 104 h 116"/>
                <a:gd name="T30" fmla="*/ 10 w 350"/>
                <a:gd name="T31" fmla="*/ 92 h 116"/>
                <a:gd name="T32" fmla="*/ 2 w 350"/>
                <a:gd name="T33" fmla="*/ 76 h 116"/>
                <a:gd name="T34" fmla="*/ 0 w 350"/>
                <a:gd name="T35" fmla="*/ 58 h 116"/>
                <a:gd name="T36" fmla="*/ 2 w 350"/>
                <a:gd name="T37" fmla="*/ 40 h 116"/>
                <a:gd name="T38" fmla="*/ 10 w 350"/>
                <a:gd name="T39" fmla="*/ 23 h 116"/>
                <a:gd name="T40" fmla="*/ 23 w 350"/>
                <a:gd name="T41" fmla="*/ 11 h 116"/>
                <a:gd name="T42" fmla="*/ 39 w 350"/>
                <a:gd name="T43" fmla="*/ 3 h 116"/>
                <a:gd name="T44" fmla="*/ 57 w 350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0" h="116">
                  <a:moveTo>
                    <a:pt x="57" y="0"/>
                  </a:moveTo>
                  <a:lnTo>
                    <a:pt x="292" y="0"/>
                  </a:lnTo>
                  <a:lnTo>
                    <a:pt x="310" y="3"/>
                  </a:lnTo>
                  <a:lnTo>
                    <a:pt x="326" y="11"/>
                  </a:lnTo>
                  <a:lnTo>
                    <a:pt x="339" y="23"/>
                  </a:lnTo>
                  <a:lnTo>
                    <a:pt x="348" y="40"/>
                  </a:lnTo>
                  <a:lnTo>
                    <a:pt x="350" y="58"/>
                  </a:lnTo>
                  <a:lnTo>
                    <a:pt x="348" y="76"/>
                  </a:lnTo>
                  <a:lnTo>
                    <a:pt x="339" y="92"/>
                  </a:lnTo>
                  <a:lnTo>
                    <a:pt x="326" y="104"/>
                  </a:lnTo>
                  <a:lnTo>
                    <a:pt x="310" y="113"/>
                  </a:lnTo>
                  <a:lnTo>
                    <a:pt x="292" y="116"/>
                  </a:lnTo>
                  <a:lnTo>
                    <a:pt x="57" y="116"/>
                  </a:lnTo>
                  <a:lnTo>
                    <a:pt x="39" y="113"/>
                  </a:lnTo>
                  <a:lnTo>
                    <a:pt x="23" y="104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Freeform 202"/>
            <p:cNvSpPr>
              <a:spLocks/>
            </p:cNvSpPr>
            <p:nvPr/>
          </p:nvSpPr>
          <p:spPr bwMode="auto">
            <a:xfrm>
              <a:off x="3711576" y="2716213"/>
              <a:ext cx="28575" cy="19050"/>
            </a:xfrm>
            <a:custGeom>
              <a:avLst/>
              <a:gdLst>
                <a:gd name="T0" fmla="*/ 60 w 177"/>
                <a:gd name="T1" fmla="*/ 0 h 116"/>
                <a:gd name="T2" fmla="*/ 118 w 177"/>
                <a:gd name="T3" fmla="*/ 0 h 116"/>
                <a:gd name="T4" fmla="*/ 137 w 177"/>
                <a:gd name="T5" fmla="*/ 3 h 116"/>
                <a:gd name="T6" fmla="*/ 153 w 177"/>
                <a:gd name="T7" fmla="*/ 11 h 116"/>
                <a:gd name="T8" fmla="*/ 165 w 177"/>
                <a:gd name="T9" fmla="*/ 23 h 116"/>
                <a:gd name="T10" fmla="*/ 174 w 177"/>
                <a:gd name="T11" fmla="*/ 40 h 116"/>
                <a:gd name="T12" fmla="*/ 177 w 177"/>
                <a:gd name="T13" fmla="*/ 58 h 116"/>
                <a:gd name="T14" fmla="*/ 174 w 177"/>
                <a:gd name="T15" fmla="*/ 76 h 116"/>
                <a:gd name="T16" fmla="*/ 165 w 177"/>
                <a:gd name="T17" fmla="*/ 92 h 116"/>
                <a:gd name="T18" fmla="*/ 153 w 177"/>
                <a:gd name="T19" fmla="*/ 104 h 116"/>
                <a:gd name="T20" fmla="*/ 137 w 177"/>
                <a:gd name="T21" fmla="*/ 113 h 116"/>
                <a:gd name="T22" fmla="*/ 118 w 177"/>
                <a:gd name="T23" fmla="*/ 116 h 116"/>
                <a:gd name="T24" fmla="*/ 60 w 177"/>
                <a:gd name="T25" fmla="*/ 116 h 116"/>
                <a:gd name="T26" fmla="*/ 41 w 177"/>
                <a:gd name="T27" fmla="*/ 113 h 116"/>
                <a:gd name="T28" fmla="*/ 25 w 177"/>
                <a:gd name="T29" fmla="*/ 104 h 116"/>
                <a:gd name="T30" fmla="*/ 12 w 177"/>
                <a:gd name="T31" fmla="*/ 92 h 116"/>
                <a:gd name="T32" fmla="*/ 3 w 177"/>
                <a:gd name="T33" fmla="*/ 76 h 116"/>
                <a:gd name="T34" fmla="*/ 0 w 177"/>
                <a:gd name="T35" fmla="*/ 58 h 116"/>
                <a:gd name="T36" fmla="*/ 3 w 177"/>
                <a:gd name="T37" fmla="*/ 40 h 116"/>
                <a:gd name="T38" fmla="*/ 12 w 177"/>
                <a:gd name="T39" fmla="*/ 23 h 116"/>
                <a:gd name="T40" fmla="*/ 25 w 177"/>
                <a:gd name="T41" fmla="*/ 11 h 116"/>
                <a:gd name="T42" fmla="*/ 41 w 177"/>
                <a:gd name="T43" fmla="*/ 3 h 116"/>
                <a:gd name="T44" fmla="*/ 60 w 177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7" h="116">
                  <a:moveTo>
                    <a:pt x="60" y="0"/>
                  </a:moveTo>
                  <a:lnTo>
                    <a:pt x="118" y="0"/>
                  </a:lnTo>
                  <a:lnTo>
                    <a:pt x="137" y="3"/>
                  </a:lnTo>
                  <a:lnTo>
                    <a:pt x="153" y="11"/>
                  </a:lnTo>
                  <a:lnTo>
                    <a:pt x="165" y="23"/>
                  </a:lnTo>
                  <a:lnTo>
                    <a:pt x="174" y="40"/>
                  </a:lnTo>
                  <a:lnTo>
                    <a:pt x="177" y="58"/>
                  </a:lnTo>
                  <a:lnTo>
                    <a:pt x="174" y="76"/>
                  </a:lnTo>
                  <a:lnTo>
                    <a:pt x="165" y="92"/>
                  </a:lnTo>
                  <a:lnTo>
                    <a:pt x="153" y="104"/>
                  </a:lnTo>
                  <a:lnTo>
                    <a:pt x="137" y="113"/>
                  </a:lnTo>
                  <a:lnTo>
                    <a:pt x="118" y="116"/>
                  </a:lnTo>
                  <a:lnTo>
                    <a:pt x="60" y="116"/>
                  </a:lnTo>
                  <a:lnTo>
                    <a:pt x="41" y="113"/>
                  </a:lnTo>
                  <a:lnTo>
                    <a:pt x="25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3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Freeform 203"/>
            <p:cNvSpPr>
              <a:spLocks/>
            </p:cNvSpPr>
            <p:nvPr/>
          </p:nvSpPr>
          <p:spPr bwMode="auto">
            <a:xfrm>
              <a:off x="3675063" y="2817813"/>
              <a:ext cx="371475" cy="241300"/>
            </a:xfrm>
            <a:custGeom>
              <a:avLst/>
              <a:gdLst>
                <a:gd name="T0" fmla="*/ 1581 w 2342"/>
                <a:gd name="T1" fmla="*/ 0 h 1513"/>
                <a:gd name="T2" fmla="*/ 1596 w 2342"/>
                <a:gd name="T3" fmla="*/ 2 h 1513"/>
                <a:gd name="T4" fmla="*/ 1611 w 2342"/>
                <a:gd name="T5" fmla="*/ 8 h 1513"/>
                <a:gd name="T6" fmla="*/ 1622 w 2342"/>
                <a:gd name="T7" fmla="*/ 17 h 1513"/>
                <a:gd name="T8" fmla="*/ 2325 w 2342"/>
                <a:gd name="T9" fmla="*/ 715 h 1513"/>
                <a:gd name="T10" fmla="*/ 2332 w 2342"/>
                <a:gd name="T11" fmla="*/ 724 h 1513"/>
                <a:gd name="T12" fmla="*/ 2338 w 2342"/>
                <a:gd name="T13" fmla="*/ 734 h 1513"/>
                <a:gd name="T14" fmla="*/ 2342 w 2342"/>
                <a:gd name="T15" fmla="*/ 749 h 1513"/>
                <a:gd name="T16" fmla="*/ 2342 w 2342"/>
                <a:gd name="T17" fmla="*/ 764 h 1513"/>
                <a:gd name="T18" fmla="*/ 2338 w 2342"/>
                <a:gd name="T19" fmla="*/ 779 h 1513"/>
                <a:gd name="T20" fmla="*/ 2332 w 2342"/>
                <a:gd name="T21" fmla="*/ 789 h 1513"/>
                <a:gd name="T22" fmla="*/ 2325 w 2342"/>
                <a:gd name="T23" fmla="*/ 798 h 1513"/>
                <a:gd name="T24" fmla="*/ 1622 w 2342"/>
                <a:gd name="T25" fmla="*/ 1496 h 1513"/>
                <a:gd name="T26" fmla="*/ 1611 w 2342"/>
                <a:gd name="T27" fmla="*/ 1505 h 1513"/>
                <a:gd name="T28" fmla="*/ 1596 w 2342"/>
                <a:gd name="T29" fmla="*/ 1511 h 1513"/>
                <a:gd name="T30" fmla="*/ 1582 w 2342"/>
                <a:gd name="T31" fmla="*/ 1513 h 1513"/>
                <a:gd name="T32" fmla="*/ 1567 w 2342"/>
                <a:gd name="T33" fmla="*/ 1511 h 1513"/>
                <a:gd name="T34" fmla="*/ 1552 w 2342"/>
                <a:gd name="T35" fmla="*/ 1505 h 1513"/>
                <a:gd name="T36" fmla="*/ 1540 w 2342"/>
                <a:gd name="T37" fmla="*/ 1496 h 1513"/>
                <a:gd name="T38" fmla="*/ 1531 w 2342"/>
                <a:gd name="T39" fmla="*/ 1483 h 1513"/>
                <a:gd name="T40" fmla="*/ 1524 w 2342"/>
                <a:gd name="T41" fmla="*/ 1469 h 1513"/>
                <a:gd name="T42" fmla="*/ 1523 w 2342"/>
                <a:gd name="T43" fmla="*/ 1455 h 1513"/>
                <a:gd name="T44" fmla="*/ 1524 w 2342"/>
                <a:gd name="T45" fmla="*/ 1440 h 1513"/>
                <a:gd name="T46" fmla="*/ 1531 w 2342"/>
                <a:gd name="T47" fmla="*/ 1426 h 1513"/>
                <a:gd name="T48" fmla="*/ 1540 w 2342"/>
                <a:gd name="T49" fmla="*/ 1413 h 1513"/>
                <a:gd name="T50" fmla="*/ 2143 w 2342"/>
                <a:gd name="T51" fmla="*/ 815 h 1513"/>
                <a:gd name="T52" fmla="*/ 60 w 2342"/>
                <a:gd name="T53" fmla="*/ 815 h 1513"/>
                <a:gd name="T54" fmla="*/ 41 w 2342"/>
                <a:gd name="T55" fmla="*/ 811 h 1513"/>
                <a:gd name="T56" fmla="*/ 25 w 2342"/>
                <a:gd name="T57" fmla="*/ 803 h 1513"/>
                <a:gd name="T58" fmla="*/ 12 w 2342"/>
                <a:gd name="T59" fmla="*/ 790 h 1513"/>
                <a:gd name="T60" fmla="*/ 3 w 2342"/>
                <a:gd name="T61" fmla="*/ 774 h 1513"/>
                <a:gd name="T62" fmla="*/ 0 w 2342"/>
                <a:gd name="T63" fmla="*/ 757 h 1513"/>
                <a:gd name="T64" fmla="*/ 3 w 2342"/>
                <a:gd name="T65" fmla="*/ 739 h 1513"/>
                <a:gd name="T66" fmla="*/ 12 w 2342"/>
                <a:gd name="T67" fmla="*/ 723 h 1513"/>
                <a:gd name="T68" fmla="*/ 25 w 2342"/>
                <a:gd name="T69" fmla="*/ 710 h 1513"/>
                <a:gd name="T70" fmla="*/ 41 w 2342"/>
                <a:gd name="T71" fmla="*/ 702 h 1513"/>
                <a:gd name="T72" fmla="*/ 60 w 2342"/>
                <a:gd name="T73" fmla="*/ 698 h 1513"/>
                <a:gd name="T74" fmla="*/ 2143 w 2342"/>
                <a:gd name="T75" fmla="*/ 698 h 1513"/>
                <a:gd name="T76" fmla="*/ 1540 w 2342"/>
                <a:gd name="T77" fmla="*/ 100 h 1513"/>
                <a:gd name="T78" fmla="*/ 1531 w 2342"/>
                <a:gd name="T79" fmla="*/ 87 h 1513"/>
                <a:gd name="T80" fmla="*/ 1524 w 2342"/>
                <a:gd name="T81" fmla="*/ 73 h 1513"/>
                <a:gd name="T82" fmla="*/ 1523 w 2342"/>
                <a:gd name="T83" fmla="*/ 59 h 1513"/>
                <a:gd name="T84" fmla="*/ 1524 w 2342"/>
                <a:gd name="T85" fmla="*/ 44 h 1513"/>
                <a:gd name="T86" fmla="*/ 1531 w 2342"/>
                <a:gd name="T87" fmla="*/ 30 h 1513"/>
                <a:gd name="T88" fmla="*/ 1540 w 2342"/>
                <a:gd name="T89" fmla="*/ 17 h 1513"/>
                <a:gd name="T90" fmla="*/ 1552 w 2342"/>
                <a:gd name="T91" fmla="*/ 8 h 1513"/>
                <a:gd name="T92" fmla="*/ 1567 w 2342"/>
                <a:gd name="T93" fmla="*/ 2 h 1513"/>
                <a:gd name="T94" fmla="*/ 1581 w 2342"/>
                <a:gd name="T95" fmla="*/ 0 h 1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42" h="1513">
                  <a:moveTo>
                    <a:pt x="1581" y="0"/>
                  </a:moveTo>
                  <a:lnTo>
                    <a:pt x="1596" y="2"/>
                  </a:lnTo>
                  <a:lnTo>
                    <a:pt x="1611" y="8"/>
                  </a:lnTo>
                  <a:lnTo>
                    <a:pt x="1622" y="17"/>
                  </a:lnTo>
                  <a:lnTo>
                    <a:pt x="2325" y="715"/>
                  </a:lnTo>
                  <a:lnTo>
                    <a:pt x="2332" y="724"/>
                  </a:lnTo>
                  <a:lnTo>
                    <a:pt x="2338" y="734"/>
                  </a:lnTo>
                  <a:lnTo>
                    <a:pt x="2342" y="749"/>
                  </a:lnTo>
                  <a:lnTo>
                    <a:pt x="2342" y="764"/>
                  </a:lnTo>
                  <a:lnTo>
                    <a:pt x="2338" y="779"/>
                  </a:lnTo>
                  <a:lnTo>
                    <a:pt x="2332" y="789"/>
                  </a:lnTo>
                  <a:lnTo>
                    <a:pt x="2325" y="798"/>
                  </a:lnTo>
                  <a:lnTo>
                    <a:pt x="1622" y="1496"/>
                  </a:lnTo>
                  <a:lnTo>
                    <a:pt x="1611" y="1505"/>
                  </a:lnTo>
                  <a:lnTo>
                    <a:pt x="1596" y="1511"/>
                  </a:lnTo>
                  <a:lnTo>
                    <a:pt x="1582" y="1513"/>
                  </a:lnTo>
                  <a:lnTo>
                    <a:pt x="1567" y="1511"/>
                  </a:lnTo>
                  <a:lnTo>
                    <a:pt x="1552" y="1505"/>
                  </a:lnTo>
                  <a:lnTo>
                    <a:pt x="1540" y="1496"/>
                  </a:lnTo>
                  <a:lnTo>
                    <a:pt x="1531" y="1483"/>
                  </a:lnTo>
                  <a:lnTo>
                    <a:pt x="1524" y="1469"/>
                  </a:lnTo>
                  <a:lnTo>
                    <a:pt x="1523" y="1455"/>
                  </a:lnTo>
                  <a:lnTo>
                    <a:pt x="1524" y="1440"/>
                  </a:lnTo>
                  <a:lnTo>
                    <a:pt x="1531" y="1426"/>
                  </a:lnTo>
                  <a:lnTo>
                    <a:pt x="1540" y="1413"/>
                  </a:lnTo>
                  <a:lnTo>
                    <a:pt x="2143" y="815"/>
                  </a:lnTo>
                  <a:lnTo>
                    <a:pt x="60" y="815"/>
                  </a:lnTo>
                  <a:lnTo>
                    <a:pt x="41" y="811"/>
                  </a:lnTo>
                  <a:lnTo>
                    <a:pt x="25" y="803"/>
                  </a:lnTo>
                  <a:lnTo>
                    <a:pt x="12" y="790"/>
                  </a:lnTo>
                  <a:lnTo>
                    <a:pt x="3" y="774"/>
                  </a:lnTo>
                  <a:lnTo>
                    <a:pt x="0" y="757"/>
                  </a:lnTo>
                  <a:lnTo>
                    <a:pt x="3" y="739"/>
                  </a:lnTo>
                  <a:lnTo>
                    <a:pt x="12" y="723"/>
                  </a:lnTo>
                  <a:lnTo>
                    <a:pt x="25" y="710"/>
                  </a:lnTo>
                  <a:lnTo>
                    <a:pt x="41" y="702"/>
                  </a:lnTo>
                  <a:lnTo>
                    <a:pt x="60" y="698"/>
                  </a:lnTo>
                  <a:lnTo>
                    <a:pt x="2143" y="698"/>
                  </a:lnTo>
                  <a:lnTo>
                    <a:pt x="1540" y="100"/>
                  </a:lnTo>
                  <a:lnTo>
                    <a:pt x="1531" y="87"/>
                  </a:lnTo>
                  <a:lnTo>
                    <a:pt x="1524" y="73"/>
                  </a:lnTo>
                  <a:lnTo>
                    <a:pt x="1523" y="59"/>
                  </a:lnTo>
                  <a:lnTo>
                    <a:pt x="1524" y="44"/>
                  </a:lnTo>
                  <a:lnTo>
                    <a:pt x="1531" y="30"/>
                  </a:lnTo>
                  <a:lnTo>
                    <a:pt x="1540" y="17"/>
                  </a:lnTo>
                  <a:lnTo>
                    <a:pt x="1552" y="8"/>
                  </a:lnTo>
                  <a:lnTo>
                    <a:pt x="1567" y="2"/>
                  </a:lnTo>
                  <a:lnTo>
                    <a:pt x="15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00" name="Group 299"/>
          <p:cNvGrpSpPr/>
          <p:nvPr/>
        </p:nvGrpSpPr>
        <p:grpSpPr>
          <a:xfrm>
            <a:off x="2560764" y="2689289"/>
            <a:ext cx="512763" cy="554038"/>
            <a:chOff x="2625725" y="2689225"/>
            <a:chExt cx="512763" cy="554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5" name="Freeform 208"/>
            <p:cNvSpPr>
              <a:spLocks noEditPoints="1"/>
            </p:cNvSpPr>
            <p:nvPr/>
          </p:nvSpPr>
          <p:spPr bwMode="auto">
            <a:xfrm>
              <a:off x="2625725" y="2689225"/>
              <a:ext cx="317500" cy="554038"/>
            </a:xfrm>
            <a:custGeom>
              <a:avLst/>
              <a:gdLst>
                <a:gd name="T0" fmla="*/ 118 w 1997"/>
                <a:gd name="T1" fmla="*/ 3234 h 3490"/>
                <a:gd name="T2" fmla="*/ 129 w 1997"/>
                <a:gd name="T3" fmla="*/ 3288 h 3490"/>
                <a:gd name="T4" fmla="*/ 159 w 1997"/>
                <a:gd name="T5" fmla="*/ 3332 h 3490"/>
                <a:gd name="T6" fmla="*/ 204 w 1997"/>
                <a:gd name="T7" fmla="*/ 3362 h 3490"/>
                <a:gd name="T8" fmla="*/ 259 w 1997"/>
                <a:gd name="T9" fmla="*/ 3374 h 3490"/>
                <a:gd name="T10" fmla="*/ 1767 w 1997"/>
                <a:gd name="T11" fmla="*/ 3370 h 3490"/>
                <a:gd name="T12" fmla="*/ 1817 w 1997"/>
                <a:gd name="T13" fmla="*/ 3349 h 3490"/>
                <a:gd name="T14" fmla="*/ 1856 w 1997"/>
                <a:gd name="T15" fmla="*/ 3312 h 3490"/>
                <a:gd name="T16" fmla="*/ 1877 w 1997"/>
                <a:gd name="T17" fmla="*/ 3262 h 3490"/>
                <a:gd name="T18" fmla="*/ 1880 w 1997"/>
                <a:gd name="T19" fmla="*/ 2792 h 3490"/>
                <a:gd name="T20" fmla="*/ 259 w 1997"/>
                <a:gd name="T21" fmla="*/ 116 h 3490"/>
                <a:gd name="T22" fmla="*/ 204 w 1997"/>
                <a:gd name="T23" fmla="*/ 128 h 3490"/>
                <a:gd name="T24" fmla="*/ 159 w 1997"/>
                <a:gd name="T25" fmla="*/ 158 h 3490"/>
                <a:gd name="T26" fmla="*/ 129 w 1997"/>
                <a:gd name="T27" fmla="*/ 202 h 3490"/>
                <a:gd name="T28" fmla="*/ 118 w 1997"/>
                <a:gd name="T29" fmla="*/ 256 h 3490"/>
                <a:gd name="T30" fmla="*/ 1880 w 1997"/>
                <a:gd name="T31" fmla="*/ 349 h 3490"/>
                <a:gd name="T32" fmla="*/ 1877 w 1997"/>
                <a:gd name="T33" fmla="*/ 228 h 3490"/>
                <a:gd name="T34" fmla="*/ 1856 w 1997"/>
                <a:gd name="T35" fmla="*/ 178 h 3490"/>
                <a:gd name="T36" fmla="*/ 1817 w 1997"/>
                <a:gd name="T37" fmla="*/ 141 h 3490"/>
                <a:gd name="T38" fmla="*/ 1767 w 1997"/>
                <a:gd name="T39" fmla="*/ 120 h 3490"/>
                <a:gd name="T40" fmla="*/ 259 w 1997"/>
                <a:gd name="T41" fmla="*/ 116 h 3490"/>
                <a:gd name="T42" fmla="*/ 1738 w 1997"/>
                <a:gd name="T43" fmla="*/ 0 h 3490"/>
                <a:gd name="T44" fmla="*/ 1813 w 1997"/>
                <a:gd name="T45" fmla="*/ 11 h 3490"/>
                <a:gd name="T46" fmla="*/ 1879 w 1997"/>
                <a:gd name="T47" fmla="*/ 41 h 3490"/>
                <a:gd name="T48" fmla="*/ 1934 w 1997"/>
                <a:gd name="T49" fmla="*/ 88 h 3490"/>
                <a:gd name="T50" fmla="*/ 1973 w 1997"/>
                <a:gd name="T51" fmla="*/ 148 h 3490"/>
                <a:gd name="T52" fmla="*/ 1995 w 1997"/>
                <a:gd name="T53" fmla="*/ 218 h 3490"/>
                <a:gd name="T54" fmla="*/ 1997 w 1997"/>
                <a:gd name="T55" fmla="*/ 1280 h 3490"/>
                <a:gd name="T56" fmla="*/ 1986 w 1997"/>
                <a:gd name="T57" fmla="*/ 1314 h 3490"/>
                <a:gd name="T58" fmla="*/ 1957 w 1997"/>
                <a:gd name="T59" fmla="*/ 1335 h 3490"/>
                <a:gd name="T60" fmla="*/ 1920 w 1997"/>
                <a:gd name="T61" fmla="*/ 1335 h 3490"/>
                <a:gd name="T62" fmla="*/ 1891 w 1997"/>
                <a:gd name="T63" fmla="*/ 1314 h 3490"/>
                <a:gd name="T64" fmla="*/ 1880 w 1997"/>
                <a:gd name="T65" fmla="*/ 1280 h 3490"/>
                <a:gd name="T66" fmla="*/ 118 w 1997"/>
                <a:gd name="T67" fmla="*/ 465 h 3490"/>
                <a:gd name="T68" fmla="*/ 1880 w 1997"/>
                <a:gd name="T69" fmla="*/ 2676 h 3490"/>
                <a:gd name="T70" fmla="*/ 1882 w 1997"/>
                <a:gd name="T71" fmla="*/ 1842 h 3490"/>
                <a:gd name="T72" fmla="*/ 1904 w 1997"/>
                <a:gd name="T73" fmla="*/ 1814 h 3490"/>
                <a:gd name="T74" fmla="*/ 1938 w 1997"/>
                <a:gd name="T75" fmla="*/ 1803 h 3490"/>
                <a:gd name="T76" fmla="*/ 1973 w 1997"/>
                <a:gd name="T77" fmla="*/ 1814 h 3490"/>
                <a:gd name="T78" fmla="*/ 1995 w 1997"/>
                <a:gd name="T79" fmla="*/ 1842 h 3490"/>
                <a:gd name="T80" fmla="*/ 1997 w 1997"/>
                <a:gd name="T81" fmla="*/ 3234 h 3490"/>
                <a:gd name="T82" fmla="*/ 1986 w 1997"/>
                <a:gd name="T83" fmla="*/ 3308 h 3490"/>
                <a:gd name="T84" fmla="*/ 1955 w 1997"/>
                <a:gd name="T85" fmla="*/ 3374 h 3490"/>
                <a:gd name="T86" fmla="*/ 1908 w 1997"/>
                <a:gd name="T87" fmla="*/ 3427 h 3490"/>
                <a:gd name="T88" fmla="*/ 1847 w 1997"/>
                <a:gd name="T89" fmla="*/ 3466 h 3490"/>
                <a:gd name="T90" fmla="*/ 1777 w 1997"/>
                <a:gd name="T91" fmla="*/ 3487 h 3490"/>
                <a:gd name="T92" fmla="*/ 259 w 1997"/>
                <a:gd name="T93" fmla="*/ 3490 h 3490"/>
                <a:gd name="T94" fmla="*/ 185 w 1997"/>
                <a:gd name="T95" fmla="*/ 3479 h 3490"/>
                <a:gd name="T96" fmla="*/ 118 w 1997"/>
                <a:gd name="T97" fmla="*/ 3449 h 3490"/>
                <a:gd name="T98" fmla="*/ 64 w 1997"/>
                <a:gd name="T99" fmla="*/ 3402 h 3490"/>
                <a:gd name="T100" fmla="*/ 24 w 1997"/>
                <a:gd name="T101" fmla="*/ 3342 h 3490"/>
                <a:gd name="T102" fmla="*/ 3 w 1997"/>
                <a:gd name="T103" fmla="*/ 3272 h 3490"/>
                <a:gd name="T104" fmla="*/ 0 w 1997"/>
                <a:gd name="T105" fmla="*/ 256 h 3490"/>
                <a:gd name="T106" fmla="*/ 12 w 1997"/>
                <a:gd name="T107" fmla="*/ 182 h 3490"/>
                <a:gd name="T108" fmla="*/ 43 w 1997"/>
                <a:gd name="T109" fmla="*/ 116 h 3490"/>
                <a:gd name="T110" fmla="*/ 90 w 1997"/>
                <a:gd name="T111" fmla="*/ 63 h 3490"/>
                <a:gd name="T112" fmla="*/ 150 w 1997"/>
                <a:gd name="T113" fmla="*/ 24 h 3490"/>
                <a:gd name="T114" fmla="*/ 221 w 1997"/>
                <a:gd name="T115" fmla="*/ 3 h 3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97" h="3490">
                  <a:moveTo>
                    <a:pt x="118" y="2792"/>
                  </a:moveTo>
                  <a:lnTo>
                    <a:pt x="118" y="3234"/>
                  </a:lnTo>
                  <a:lnTo>
                    <a:pt x="121" y="3262"/>
                  </a:lnTo>
                  <a:lnTo>
                    <a:pt x="129" y="3288"/>
                  </a:lnTo>
                  <a:lnTo>
                    <a:pt x="142" y="3312"/>
                  </a:lnTo>
                  <a:lnTo>
                    <a:pt x="159" y="3332"/>
                  </a:lnTo>
                  <a:lnTo>
                    <a:pt x="180" y="3349"/>
                  </a:lnTo>
                  <a:lnTo>
                    <a:pt x="204" y="3362"/>
                  </a:lnTo>
                  <a:lnTo>
                    <a:pt x="231" y="3370"/>
                  </a:lnTo>
                  <a:lnTo>
                    <a:pt x="259" y="3374"/>
                  </a:lnTo>
                  <a:lnTo>
                    <a:pt x="1738" y="3374"/>
                  </a:lnTo>
                  <a:lnTo>
                    <a:pt x="1767" y="3370"/>
                  </a:lnTo>
                  <a:lnTo>
                    <a:pt x="1794" y="3362"/>
                  </a:lnTo>
                  <a:lnTo>
                    <a:pt x="1817" y="3349"/>
                  </a:lnTo>
                  <a:lnTo>
                    <a:pt x="1839" y="3332"/>
                  </a:lnTo>
                  <a:lnTo>
                    <a:pt x="1856" y="3312"/>
                  </a:lnTo>
                  <a:lnTo>
                    <a:pt x="1869" y="3288"/>
                  </a:lnTo>
                  <a:lnTo>
                    <a:pt x="1877" y="3262"/>
                  </a:lnTo>
                  <a:lnTo>
                    <a:pt x="1880" y="3234"/>
                  </a:lnTo>
                  <a:lnTo>
                    <a:pt x="1880" y="2792"/>
                  </a:lnTo>
                  <a:lnTo>
                    <a:pt x="118" y="2792"/>
                  </a:lnTo>
                  <a:close/>
                  <a:moveTo>
                    <a:pt x="259" y="116"/>
                  </a:moveTo>
                  <a:lnTo>
                    <a:pt x="231" y="120"/>
                  </a:lnTo>
                  <a:lnTo>
                    <a:pt x="204" y="128"/>
                  </a:lnTo>
                  <a:lnTo>
                    <a:pt x="180" y="141"/>
                  </a:lnTo>
                  <a:lnTo>
                    <a:pt x="159" y="158"/>
                  </a:lnTo>
                  <a:lnTo>
                    <a:pt x="142" y="178"/>
                  </a:lnTo>
                  <a:lnTo>
                    <a:pt x="129" y="202"/>
                  </a:lnTo>
                  <a:lnTo>
                    <a:pt x="121" y="228"/>
                  </a:lnTo>
                  <a:lnTo>
                    <a:pt x="118" y="256"/>
                  </a:lnTo>
                  <a:lnTo>
                    <a:pt x="118" y="349"/>
                  </a:lnTo>
                  <a:lnTo>
                    <a:pt x="1880" y="349"/>
                  </a:lnTo>
                  <a:lnTo>
                    <a:pt x="1880" y="256"/>
                  </a:lnTo>
                  <a:lnTo>
                    <a:pt x="1877" y="228"/>
                  </a:lnTo>
                  <a:lnTo>
                    <a:pt x="1869" y="202"/>
                  </a:lnTo>
                  <a:lnTo>
                    <a:pt x="1856" y="178"/>
                  </a:lnTo>
                  <a:lnTo>
                    <a:pt x="1839" y="158"/>
                  </a:lnTo>
                  <a:lnTo>
                    <a:pt x="1817" y="141"/>
                  </a:lnTo>
                  <a:lnTo>
                    <a:pt x="1794" y="128"/>
                  </a:lnTo>
                  <a:lnTo>
                    <a:pt x="1767" y="120"/>
                  </a:lnTo>
                  <a:lnTo>
                    <a:pt x="1738" y="116"/>
                  </a:lnTo>
                  <a:lnTo>
                    <a:pt x="259" y="116"/>
                  </a:lnTo>
                  <a:close/>
                  <a:moveTo>
                    <a:pt x="259" y="0"/>
                  </a:moveTo>
                  <a:lnTo>
                    <a:pt x="1738" y="0"/>
                  </a:lnTo>
                  <a:lnTo>
                    <a:pt x="1777" y="3"/>
                  </a:lnTo>
                  <a:lnTo>
                    <a:pt x="1813" y="11"/>
                  </a:lnTo>
                  <a:lnTo>
                    <a:pt x="1847" y="24"/>
                  </a:lnTo>
                  <a:lnTo>
                    <a:pt x="1879" y="41"/>
                  </a:lnTo>
                  <a:lnTo>
                    <a:pt x="1908" y="63"/>
                  </a:lnTo>
                  <a:lnTo>
                    <a:pt x="1934" y="88"/>
                  </a:lnTo>
                  <a:lnTo>
                    <a:pt x="1955" y="116"/>
                  </a:lnTo>
                  <a:lnTo>
                    <a:pt x="1973" y="148"/>
                  </a:lnTo>
                  <a:lnTo>
                    <a:pt x="1986" y="182"/>
                  </a:lnTo>
                  <a:lnTo>
                    <a:pt x="1995" y="218"/>
                  </a:lnTo>
                  <a:lnTo>
                    <a:pt x="1997" y="256"/>
                  </a:lnTo>
                  <a:lnTo>
                    <a:pt x="1997" y="1280"/>
                  </a:lnTo>
                  <a:lnTo>
                    <a:pt x="1995" y="1298"/>
                  </a:lnTo>
                  <a:lnTo>
                    <a:pt x="1986" y="1314"/>
                  </a:lnTo>
                  <a:lnTo>
                    <a:pt x="1973" y="1326"/>
                  </a:lnTo>
                  <a:lnTo>
                    <a:pt x="1957" y="1335"/>
                  </a:lnTo>
                  <a:lnTo>
                    <a:pt x="1938" y="1338"/>
                  </a:lnTo>
                  <a:lnTo>
                    <a:pt x="1920" y="1335"/>
                  </a:lnTo>
                  <a:lnTo>
                    <a:pt x="1904" y="1326"/>
                  </a:lnTo>
                  <a:lnTo>
                    <a:pt x="1891" y="1314"/>
                  </a:lnTo>
                  <a:lnTo>
                    <a:pt x="1882" y="1298"/>
                  </a:lnTo>
                  <a:lnTo>
                    <a:pt x="1880" y="1280"/>
                  </a:lnTo>
                  <a:lnTo>
                    <a:pt x="1880" y="465"/>
                  </a:lnTo>
                  <a:lnTo>
                    <a:pt x="118" y="465"/>
                  </a:lnTo>
                  <a:lnTo>
                    <a:pt x="118" y="2676"/>
                  </a:lnTo>
                  <a:lnTo>
                    <a:pt x="1880" y="2676"/>
                  </a:lnTo>
                  <a:lnTo>
                    <a:pt x="1880" y="1861"/>
                  </a:lnTo>
                  <a:lnTo>
                    <a:pt x="1882" y="1842"/>
                  </a:lnTo>
                  <a:lnTo>
                    <a:pt x="1891" y="1826"/>
                  </a:lnTo>
                  <a:lnTo>
                    <a:pt x="1904" y="1814"/>
                  </a:lnTo>
                  <a:lnTo>
                    <a:pt x="1920" y="1806"/>
                  </a:lnTo>
                  <a:lnTo>
                    <a:pt x="1938" y="1803"/>
                  </a:lnTo>
                  <a:lnTo>
                    <a:pt x="1957" y="1806"/>
                  </a:lnTo>
                  <a:lnTo>
                    <a:pt x="1973" y="1814"/>
                  </a:lnTo>
                  <a:lnTo>
                    <a:pt x="1986" y="1826"/>
                  </a:lnTo>
                  <a:lnTo>
                    <a:pt x="1995" y="1842"/>
                  </a:lnTo>
                  <a:lnTo>
                    <a:pt x="1997" y="1861"/>
                  </a:lnTo>
                  <a:lnTo>
                    <a:pt x="1997" y="3234"/>
                  </a:lnTo>
                  <a:lnTo>
                    <a:pt x="1995" y="3272"/>
                  </a:lnTo>
                  <a:lnTo>
                    <a:pt x="1986" y="3308"/>
                  </a:lnTo>
                  <a:lnTo>
                    <a:pt x="1973" y="3342"/>
                  </a:lnTo>
                  <a:lnTo>
                    <a:pt x="1955" y="3374"/>
                  </a:lnTo>
                  <a:lnTo>
                    <a:pt x="1934" y="3402"/>
                  </a:lnTo>
                  <a:lnTo>
                    <a:pt x="1908" y="3427"/>
                  </a:lnTo>
                  <a:lnTo>
                    <a:pt x="1879" y="3449"/>
                  </a:lnTo>
                  <a:lnTo>
                    <a:pt x="1847" y="3466"/>
                  </a:lnTo>
                  <a:lnTo>
                    <a:pt x="1813" y="3479"/>
                  </a:lnTo>
                  <a:lnTo>
                    <a:pt x="1777" y="3487"/>
                  </a:lnTo>
                  <a:lnTo>
                    <a:pt x="1738" y="3490"/>
                  </a:lnTo>
                  <a:lnTo>
                    <a:pt x="259" y="3490"/>
                  </a:lnTo>
                  <a:lnTo>
                    <a:pt x="221" y="3487"/>
                  </a:lnTo>
                  <a:lnTo>
                    <a:pt x="185" y="3479"/>
                  </a:lnTo>
                  <a:lnTo>
                    <a:pt x="150" y="3466"/>
                  </a:lnTo>
                  <a:lnTo>
                    <a:pt x="118" y="3449"/>
                  </a:lnTo>
                  <a:lnTo>
                    <a:pt x="90" y="3427"/>
                  </a:lnTo>
                  <a:lnTo>
                    <a:pt x="64" y="3402"/>
                  </a:lnTo>
                  <a:lnTo>
                    <a:pt x="43" y="3374"/>
                  </a:lnTo>
                  <a:lnTo>
                    <a:pt x="24" y="3342"/>
                  </a:lnTo>
                  <a:lnTo>
                    <a:pt x="12" y="3308"/>
                  </a:lnTo>
                  <a:lnTo>
                    <a:pt x="3" y="3272"/>
                  </a:lnTo>
                  <a:lnTo>
                    <a:pt x="0" y="3234"/>
                  </a:lnTo>
                  <a:lnTo>
                    <a:pt x="0" y="256"/>
                  </a:lnTo>
                  <a:lnTo>
                    <a:pt x="3" y="218"/>
                  </a:lnTo>
                  <a:lnTo>
                    <a:pt x="12" y="182"/>
                  </a:lnTo>
                  <a:lnTo>
                    <a:pt x="24" y="148"/>
                  </a:lnTo>
                  <a:lnTo>
                    <a:pt x="43" y="116"/>
                  </a:lnTo>
                  <a:lnTo>
                    <a:pt x="64" y="88"/>
                  </a:lnTo>
                  <a:lnTo>
                    <a:pt x="90" y="63"/>
                  </a:lnTo>
                  <a:lnTo>
                    <a:pt x="118" y="41"/>
                  </a:lnTo>
                  <a:lnTo>
                    <a:pt x="150" y="24"/>
                  </a:lnTo>
                  <a:lnTo>
                    <a:pt x="185" y="11"/>
                  </a:lnTo>
                  <a:lnTo>
                    <a:pt x="221" y="3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6" name="Freeform 209"/>
            <p:cNvSpPr>
              <a:spLocks noEditPoints="1"/>
            </p:cNvSpPr>
            <p:nvPr/>
          </p:nvSpPr>
          <p:spPr bwMode="auto">
            <a:xfrm>
              <a:off x="2746375" y="3141663"/>
              <a:ext cx="74613" cy="74613"/>
            </a:xfrm>
            <a:custGeom>
              <a:avLst/>
              <a:gdLst>
                <a:gd name="T0" fmla="*/ 209 w 471"/>
                <a:gd name="T1" fmla="*/ 120 h 466"/>
                <a:gd name="T2" fmla="*/ 163 w 471"/>
                <a:gd name="T3" fmla="*/ 142 h 466"/>
                <a:gd name="T4" fmla="*/ 131 w 471"/>
                <a:gd name="T5" fmla="*/ 182 h 466"/>
                <a:gd name="T6" fmla="*/ 118 w 471"/>
                <a:gd name="T7" fmla="*/ 233 h 466"/>
                <a:gd name="T8" fmla="*/ 131 w 471"/>
                <a:gd name="T9" fmla="*/ 284 h 466"/>
                <a:gd name="T10" fmla="*/ 163 w 471"/>
                <a:gd name="T11" fmla="*/ 324 h 466"/>
                <a:gd name="T12" fmla="*/ 209 w 471"/>
                <a:gd name="T13" fmla="*/ 346 h 466"/>
                <a:gd name="T14" fmla="*/ 263 w 471"/>
                <a:gd name="T15" fmla="*/ 346 h 466"/>
                <a:gd name="T16" fmla="*/ 309 w 471"/>
                <a:gd name="T17" fmla="*/ 324 h 466"/>
                <a:gd name="T18" fmla="*/ 341 w 471"/>
                <a:gd name="T19" fmla="*/ 284 h 466"/>
                <a:gd name="T20" fmla="*/ 353 w 471"/>
                <a:gd name="T21" fmla="*/ 233 h 466"/>
                <a:gd name="T22" fmla="*/ 341 w 471"/>
                <a:gd name="T23" fmla="*/ 182 h 466"/>
                <a:gd name="T24" fmla="*/ 309 w 471"/>
                <a:gd name="T25" fmla="*/ 142 h 466"/>
                <a:gd name="T26" fmla="*/ 263 w 471"/>
                <a:gd name="T27" fmla="*/ 120 h 466"/>
                <a:gd name="T28" fmla="*/ 236 w 471"/>
                <a:gd name="T29" fmla="*/ 0 h 466"/>
                <a:gd name="T30" fmla="*/ 310 w 471"/>
                <a:gd name="T31" fmla="*/ 12 h 466"/>
                <a:gd name="T32" fmla="*/ 374 w 471"/>
                <a:gd name="T33" fmla="*/ 45 h 466"/>
                <a:gd name="T34" fmla="*/ 425 w 471"/>
                <a:gd name="T35" fmla="*/ 95 h 466"/>
                <a:gd name="T36" fmla="*/ 458 w 471"/>
                <a:gd name="T37" fmla="*/ 159 h 466"/>
                <a:gd name="T38" fmla="*/ 471 w 471"/>
                <a:gd name="T39" fmla="*/ 233 h 466"/>
                <a:gd name="T40" fmla="*/ 458 w 471"/>
                <a:gd name="T41" fmla="*/ 306 h 466"/>
                <a:gd name="T42" fmla="*/ 425 w 471"/>
                <a:gd name="T43" fmla="*/ 370 h 466"/>
                <a:gd name="T44" fmla="*/ 374 w 471"/>
                <a:gd name="T45" fmla="*/ 421 h 466"/>
                <a:gd name="T46" fmla="*/ 310 w 471"/>
                <a:gd name="T47" fmla="*/ 454 h 466"/>
                <a:gd name="T48" fmla="*/ 236 w 471"/>
                <a:gd name="T49" fmla="*/ 466 h 466"/>
                <a:gd name="T50" fmla="*/ 162 w 471"/>
                <a:gd name="T51" fmla="*/ 454 h 466"/>
                <a:gd name="T52" fmla="*/ 98 w 471"/>
                <a:gd name="T53" fmla="*/ 421 h 466"/>
                <a:gd name="T54" fmla="*/ 46 w 471"/>
                <a:gd name="T55" fmla="*/ 370 h 466"/>
                <a:gd name="T56" fmla="*/ 13 w 471"/>
                <a:gd name="T57" fmla="*/ 306 h 466"/>
                <a:gd name="T58" fmla="*/ 0 w 471"/>
                <a:gd name="T59" fmla="*/ 233 h 466"/>
                <a:gd name="T60" fmla="*/ 13 w 471"/>
                <a:gd name="T61" fmla="*/ 159 h 466"/>
                <a:gd name="T62" fmla="*/ 46 w 471"/>
                <a:gd name="T63" fmla="*/ 95 h 466"/>
                <a:gd name="T64" fmla="*/ 98 w 471"/>
                <a:gd name="T65" fmla="*/ 45 h 466"/>
                <a:gd name="T66" fmla="*/ 162 w 471"/>
                <a:gd name="T67" fmla="*/ 12 h 466"/>
                <a:gd name="T68" fmla="*/ 236 w 471"/>
                <a:gd name="T69" fmla="*/ 0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1" h="466">
                  <a:moveTo>
                    <a:pt x="236" y="117"/>
                  </a:moveTo>
                  <a:lnTo>
                    <a:pt x="209" y="120"/>
                  </a:lnTo>
                  <a:lnTo>
                    <a:pt x="184" y="128"/>
                  </a:lnTo>
                  <a:lnTo>
                    <a:pt x="163" y="142"/>
                  </a:lnTo>
                  <a:lnTo>
                    <a:pt x="145" y="160"/>
                  </a:lnTo>
                  <a:lnTo>
                    <a:pt x="131" y="182"/>
                  </a:lnTo>
                  <a:lnTo>
                    <a:pt x="121" y="206"/>
                  </a:lnTo>
                  <a:lnTo>
                    <a:pt x="118" y="233"/>
                  </a:lnTo>
                  <a:lnTo>
                    <a:pt x="121" y="259"/>
                  </a:lnTo>
                  <a:lnTo>
                    <a:pt x="131" y="284"/>
                  </a:lnTo>
                  <a:lnTo>
                    <a:pt x="145" y="306"/>
                  </a:lnTo>
                  <a:lnTo>
                    <a:pt x="163" y="324"/>
                  </a:lnTo>
                  <a:lnTo>
                    <a:pt x="184" y="338"/>
                  </a:lnTo>
                  <a:lnTo>
                    <a:pt x="209" y="346"/>
                  </a:lnTo>
                  <a:lnTo>
                    <a:pt x="236" y="349"/>
                  </a:lnTo>
                  <a:lnTo>
                    <a:pt x="263" y="346"/>
                  </a:lnTo>
                  <a:lnTo>
                    <a:pt x="288" y="338"/>
                  </a:lnTo>
                  <a:lnTo>
                    <a:pt x="309" y="324"/>
                  </a:lnTo>
                  <a:lnTo>
                    <a:pt x="327" y="306"/>
                  </a:lnTo>
                  <a:lnTo>
                    <a:pt x="341" y="284"/>
                  </a:lnTo>
                  <a:lnTo>
                    <a:pt x="351" y="259"/>
                  </a:lnTo>
                  <a:lnTo>
                    <a:pt x="353" y="233"/>
                  </a:lnTo>
                  <a:lnTo>
                    <a:pt x="351" y="206"/>
                  </a:lnTo>
                  <a:lnTo>
                    <a:pt x="341" y="182"/>
                  </a:lnTo>
                  <a:lnTo>
                    <a:pt x="327" y="160"/>
                  </a:lnTo>
                  <a:lnTo>
                    <a:pt x="309" y="142"/>
                  </a:lnTo>
                  <a:lnTo>
                    <a:pt x="288" y="128"/>
                  </a:lnTo>
                  <a:lnTo>
                    <a:pt x="263" y="120"/>
                  </a:lnTo>
                  <a:lnTo>
                    <a:pt x="236" y="117"/>
                  </a:lnTo>
                  <a:close/>
                  <a:moveTo>
                    <a:pt x="236" y="0"/>
                  </a:moveTo>
                  <a:lnTo>
                    <a:pt x="274" y="3"/>
                  </a:lnTo>
                  <a:lnTo>
                    <a:pt x="310" y="12"/>
                  </a:lnTo>
                  <a:lnTo>
                    <a:pt x="344" y="27"/>
                  </a:lnTo>
                  <a:lnTo>
                    <a:pt x="374" y="45"/>
                  </a:lnTo>
                  <a:lnTo>
                    <a:pt x="402" y="68"/>
                  </a:lnTo>
                  <a:lnTo>
                    <a:pt x="425" y="95"/>
                  </a:lnTo>
                  <a:lnTo>
                    <a:pt x="445" y="126"/>
                  </a:lnTo>
                  <a:lnTo>
                    <a:pt x="458" y="159"/>
                  </a:lnTo>
                  <a:lnTo>
                    <a:pt x="468" y="195"/>
                  </a:lnTo>
                  <a:lnTo>
                    <a:pt x="471" y="233"/>
                  </a:lnTo>
                  <a:lnTo>
                    <a:pt x="468" y="271"/>
                  </a:lnTo>
                  <a:lnTo>
                    <a:pt x="458" y="306"/>
                  </a:lnTo>
                  <a:lnTo>
                    <a:pt x="445" y="340"/>
                  </a:lnTo>
                  <a:lnTo>
                    <a:pt x="425" y="370"/>
                  </a:lnTo>
                  <a:lnTo>
                    <a:pt x="402" y="398"/>
                  </a:lnTo>
                  <a:lnTo>
                    <a:pt x="374" y="421"/>
                  </a:lnTo>
                  <a:lnTo>
                    <a:pt x="344" y="440"/>
                  </a:lnTo>
                  <a:lnTo>
                    <a:pt x="310" y="454"/>
                  </a:lnTo>
                  <a:lnTo>
                    <a:pt x="274" y="462"/>
                  </a:lnTo>
                  <a:lnTo>
                    <a:pt x="236" y="466"/>
                  </a:lnTo>
                  <a:lnTo>
                    <a:pt x="198" y="462"/>
                  </a:lnTo>
                  <a:lnTo>
                    <a:pt x="162" y="454"/>
                  </a:lnTo>
                  <a:lnTo>
                    <a:pt x="129" y="440"/>
                  </a:lnTo>
                  <a:lnTo>
                    <a:pt x="98" y="421"/>
                  </a:lnTo>
                  <a:lnTo>
                    <a:pt x="70" y="398"/>
                  </a:lnTo>
                  <a:lnTo>
                    <a:pt x="46" y="370"/>
                  </a:lnTo>
                  <a:lnTo>
                    <a:pt x="27" y="340"/>
                  </a:lnTo>
                  <a:lnTo>
                    <a:pt x="13" y="306"/>
                  </a:lnTo>
                  <a:lnTo>
                    <a:pt x="4" y="271"/>
                  </a:lnTo>
                  <a:lnTo>
                    <a:pt x="0" y="233"/>
                  </a:lnTo>
                  <a:lnTo>
                    <a:pt x="4" y="195"/>
                  </a:lnTo>
                  <a:lnTo>
                    <a:pt x="13" y="159"/>
                  </a:lnTo>
                  <a:lnTo>
                    <a:pt x="27" y="126"/>
                  </a:lnTo>
                  <a:lnTo>
                    <a:pt x="46" y="95"/>
                  </a:lnTo>
                  <a:lnTo>
                    <a:pt x="70" y="68"/>
                  </a:lnTo>
                  <a:lnTo>
                    <a:pt x="98" y="45"/>
                  </a:lnTo>
                  <a:lnTo>
                    <a:pt x="129" y="27"/>
                  </a:lnTo>
                  <a:lnTo>
                    <a:pt x="162" y="12"/>
                  </a:lnTo>
                  <a:lnTo>
                    <a:pt x="198" y="3"/>
                  </a:lnTo>
                  <a:lnTo>
                    <a:pt x="2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Freeform 210"/>
            <p:cNvSpPr>
              <a:spLocks/>
            </p:cNvSpPr>
            <p:nvPr/>
          </p:nvSpPr>
          <p:spPr bwMode="auto">
            <a:xfrm>
              <a:off x="2736850" y="2716213"/>
              <a:ext cx="57150" cy="19050"/>
            </a:xfrm>
            <a:custGeom>
              <a:avLst/>
              <a:gdLst>
                <a:gd name="T0" fmla="*/ 57 w 351"/>
                <a:gd name="T1" fmla="*/ 0 h 116"/>
                <a:gd name="T2" fmla="*/ 293 w 351"/>
                <a:gd name="T3" fmla="*/ 0 h 116"/>
                <a:gd name="T4" fmla="*/ 312 w 351"/>
                <a:gd name="T5" fmla="*/ 3 h 116"/>
                <a:gd name="T6" fmla="*/ 328 w 351"/>
                <a:gd name="T7" fmla="*/ 11 h 116"/>
                <a:gd name="T8" fmla="*/ 340 w 351"/>
                <a:gd name="T9" fmla="*/ 23 h 116"/>
                <a:gd name="T10" fmla="*/ 349 w 351"/>
                <a:gd name="T11" fmla="*/ 40 h 116"/>
                <a:gd name="T12" fmla="*/ 351 w 351"/>
                <a:gd name="T13" fmla="*/ 58 h 116"/>
                <a:gd name="T14" fmla="*/ 349 w 351"/>
                <a:gd name="T15" fmla="*/ 76 h 116"/>
                <a:gd name="T16" fmla="*/ 340 w 351"/>
                <a:gd name="T17" fmla="*/ 92 h 116"/>
                <a:gd name="T18" fmla="*/ 328 w 351"/>
                <a:gd name="T19" fmla="*/ 104 h 116"/>
                <a:gd name="T20" fmla="*/ 312 w 351"/>
                <a:gd name="T21" fmla="*/ 113 h 116"/>
                <a:gd name="T22" fmla="*/ 293 w 351"/>
                <a:gd name="T23" fmla="*/ 116 h 116"/>
                <a:gd name="T24" fmla="*/ 57 w 351"/>
                <a:gd name="T25" fmla="*/ 116 h 116"/>
                <a:gd name="T26" fmla="*/ 39 w 351"/>
                <a:gd name="T27" fmla="*/ 113 h 116"/>
                <a:gd name="T28" fmla="*/ 23 w 351"/>
                <a:gd name="T29" fmla="*/ 104 h 116"/>
                <a:gd name="T30" fmla="*/ 10 w 351"/>
                <a:gd name="T31" fmla="*/ 92 h 116"/>
                <a:gd name="T32" fmla="*/ 2 w 351"/>
                <a:gd name="T33" fmla="*/ 76 h 116"/>
                <a:gd name="T34" fmla="*/ 0 w 351"/>
                <a:gd name="T35" fmla="*/ 58 h 116"/>
                <a:gd name="T36" fmla="*/ 2 w 351"/>
                <a:gd name="T37" fmla="*/ 40 h 116"/>
                <a:gd name="T38" fmla="*/ 10 w 351"/>
                <a:gd name="T39" fmla="*/ 23 h 116"/>
                <a:gd name="T40" fmla="*/ 23 w 351"/>
                <a:gd name="T41" fmla="*/ 11 h 116"/>
                <a:gd name="T42" fmla="*/ 39 w 351"/>
                <a:gd name="T43" fmla="*/ 3 h 116"/>
                <a:gd name="T44" fmla="*/ 57 w 351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1" h="116">
                  <a:moveTo>
                    <a:pt x="57" y="0"/>
                  </a:moveTo>
                  <a:lnTo>
                    <a:pt x="293" y="0"/>
                  </a:lnTo>
                  <a:lnTo>
                    <a:pt x="312" y="3"/>
                  </a:lnTo>
                  <a:lnTo>
                    <a:pt x="328" y="11"/>
                  </a:lnTo>
                  <a:lnTo>
                    <a:pt x="340" y="23"/>
                  </a:lnTo>
                  <a:lnTo>
                    <a:pt x="349" y="40"/>
                  </a:lnTo>
                  <a:lnTo>
                    <a:pt x="351" y="58"/>
                  </a:lnTo>
                  <a:lnTo>
                    <a:pt x="349" y="76"/>
                  </a:lnTo>
                  <a:lnTo>
                    <a:pt x="340" y="92"/>
                  </a:lnTo>
                  <a:lnTo>
                    <a:pt x="328" y="104"/>
                  </a:lnTo>
                  <a:lnTo>
                    <a:pt x="312" y="113"/>
                  </a:lnTo>
                  <a:lnTo>
                    <a:pt x="293" y="116"/>
                  </a:lnTo>
                  <a:lnTo>
                    <a:pt x="57" y="116"/>
                  </a:lnTo>
                  <a:lnTo>
                    <a:pt x="39" y="113"/>
                  </a:lnTo>
                  <a:lnTo>
                    <a:pt x="23" y="104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8" name="Freeform 211"/>
            <p:cNvSpPr>
              <a:spLocks/>
            </p:cNvSpPr>
            <p:nvPr/>
          </p:nvSpPr>
          <p:spPr bwMode="auto">
            <a:xfrm>
              <a:off x="2801938" y="2716213"/>
              <a:ext cx="28575" cy="19050"/>
            </a:xfrm>
            <a:custGeom>
              <a:avLst/>
              <a:gdLst>
                <a:gd name="T0" fmla="*/ 60 w 177"/>
                <a:gd name="T1" fmla="*/ 0 h 116"/>
                <a:gd name="T2" fmla="*/ 118 w 177"/>
                <a:gd name="T3" fmla="*/ 0 h 116"/>
                <a:gd name="T4" fmla="*/ 136 w 177"/>
                <a:gd name="T5" fmla="*/ 3 h 116"/>
                <a:gd name="T6" fmla="*/ 152 w 177"/>
                <a:gd name="T7" fmla="*/ 11 h 116"/>
                <a:gd name="T8" fmla="*/ 165 w 177"/>
                <a:gd name="T9" fmla="*/ 23 h 116"/>
                <a:gd name="T10" fmla="*/ 174 w 177"/>
                <a:gd name="T11" fmla="*/ 40 h 116"/>
                <a:gd name="T12" fmla="*/ 177 w 177"/>
                <a:gd name="T13" fmla="*/ 58 h 116"/>
                <a:gd name="T14" fmla="*/ 174 w 177"/>
                <a:gd name="T15" fmla="*/ 76 h 116"/>
                <a:gd name="T16" fmla="*/ 165 w 177"/>
                <a:gd name="T17" fmla="*/ 92 h 116"/>
                <a:gd name="T18" fmla="*/ 152 w 177"/>
                <a:gd name="T19" fmla="*/ 104 h 116"/>
                <a:gd name="T20" fmla="*/ 136 w 177"/>
                <a:gd name="T21" fmla="*/ 113 h 116"/>
                <a:gd name="T22" fmla="*/ 118 w 177"/>
                <a:gd name="T23" fmla="*/ 116 h 116"/>
                <a:gd name="T24" fmla="*/ 60 w 177"/>
                <a:gd name="T25" fmla="*/ 116 h 116"/>
                <a:gd name="T26" fmla="*/ 40 w 177"/>
                <a:gd name="T27" fmla="*/ 113 h 116"/>
                <a:gd name="T28" fmla="*/ 24 w 177"/>
                <a:gd name="T29" fmla="*/ 104 h 116"/>
                <a:gd name="T30" fmla="*/ 11 w 177"/>
                <a:gd name="T31" fmla="*/ 92 h 116"/>
                <a:gd name="T32" fmla="*/ 3 w 177"/>
                <a:gd name="T33" fmla="*/ 76 h 116"/>
                <a:gd name="T34" fmla="*/ 0 w 177"/>
                <a:gd name="T35" fmla="*/ 58 h 116"/>
                <a:gd name="T36" fmla="*/ 3 w 177"/>
                <a:gd name="T37" fmla="*/ 40 h 116"/>
                <a:gd name="T38" fmla="*/ 11 w 177"/>
                <a:gd name="T39" fmla="*/ 23 h 116"/>
                <a:gd name="T40" fmla="*/ 24 w 177"/>
                <a:gd name="T41" fmla="*/ 11 h 116"/>
                <a:gd name="T42" fmla="*/ 40 w 177"/>
                <a:gd name="T43" fmla="*/ 3 h 116"/>
                <a:gd name="T44" fmla="*/ 60 w 177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7" h="116">
                  <a:moveTo>
                    <a:pt x="60" y="0"/>
                  </a:moveTo>
                  <a:lnTo>
                    <a:pt x="118" y="0"/>
                  </a:lnTo>
                  <a:lnTo>
                    <a:pt x="136" y="3"/>
                  </a:lnTo>
                  <a:lnTo>
                    <a:pt x="152" y="11"/>
                  </a:lnTo>
                  <a:lnTo>
                    <a:pt x="165" y="23"/>
                  </a:lnTo>
                  <a:lnTo>
                    <a:pt x="174" y="40"/>
                  </a:lnTo>
                  <a:lnTo>
                    <a:pt x="177" y="58"/>
                  </a:lnTo>
                  <a:lnTo>
                    <a:pt x="174" y="76"/>
                  </a:lnTo>
                  <a:lnTo>
                    <a:pt x="165" y="92"/>
                  </a:lnTo>
                  <a:lnTo>
                    <a:pt x="152" y="104"/>
                  </a:lnTo>
                  <a:lnTo>
                    <a:pt x="136" y="113"/>
                  </a:lnTo>
                  <a:lnTo>
                    <a:pt x="118" y="116"/>
                  </a:lnTo>
                  <a:lnTo>
                    <a:pt x="60" y="116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Freeform 212"/>
            <p:cNvSpPr>
              <a:spLocks/>
            </p:cNvSpPr>
            <p:nvPr/>
          </p:nvSpPr>
          <p:spPr bwMode="auto">
            <a:xfrm>
              <a:off x="2765425" y="2817813"/>
              <a:ext cx="373063" cy="241300"/>
            </a:xfrm>
            <a:custGeom>
              <a:avLst/>
              <a:gdLst>
                <a:gd name="T0" fmla="*/ 763 w 2349"/>
                <a:gd name="T1" fmla="*/ 0 h 1513"/>
                <a:gd name="T2" fmla="*/ 777 w 2349"/>
                <a:gd name="T3" fmla="*/ 2 h 1513"/>
                <a:gd name="T4" fmla="*/ 792 w 2349"/>
                <a:gd name="T5" fmla="*/ 8 h 1513"/>
                <a:gd name="T6" fmla="*/ 804 w 2349"/>
                <a:gd name="T7" fmla="*/ 17 h 1513"/>
                <a:gd name="T8" fmla="*/ 814 w 2349"/>
                <a:gd name="T9" fmla="*/ 30 h 1513"/>
                <a:gd name="T10" fmla="*/ 820 w 2349"/>
                <a:gd name="T11" fmla="*/ 44 h 1513"/>
                <a:gd name="T12" fmla="*/ 821 w 2349"/>
                <a:gd name="T13" fmla="*/ 59 h 1513"/>
                <a:gd name="T14" fmla="*/ 820 w 2349"/>
                <a:gd name="T15" fmla="*/ 73 h 1513"/>
                <a:gd name="T16" fmla="*/ 814 w 2349"/>
                <a:gd name="T17" fmla="*/ 87 h 1513"/>
                <a:gd name="T18" fmla="*/ 804 w 2349"/>
                <a:gd name="T19" fmla="*/ 100 h 1513"/>
                <a:gd name="T20" fmla="*/ 200 w 2349"/>
                <a:gd name="T21" fmla="*/ 698 h 1513"/>
                <a:gd name="T22" fmla="*/ 2289 w 2349"/>
                <a:gd name="T23" fmla="*/ 698 h 1513"/>
                <a:gd name="T24" fmla="*/ 2308 w 2349"/>
                <a:gd name="T25" fmla="*/ 702 h 1513"/>
                <a:gd name="T26" fmla="*/ 2324 w 2349"/>
                <a:gd name="T27" fmla="*/ 710 h 1513"/>
                <a:gd name="T28" fmla="*/ 2337 w 2349"/>
                <a:gd name="T29" fmla="*/ 723 h 1513"/>
                <a:gd name="T30" fmla="*/ 2346 w 2349"/>
                <a:gd name="T31" fmla="*/ 739 h 1513"/>
                <a:gd name="T32" fmla="*/ 2349 w 2349"/>
                <a:gd name="T33" fmla="*/ 757 h 1513"/>
                <a:gd name="T34" fmla="*/ 2346 w 2349"/>
                <a:gd name="T35" fmla="*/ 774 h 1513"/>
                <a:gd name="T36" fmla="*/ 2337 w 2349"/>
                <a:gd name="T37" fmla="*/ 790 h 1513"/>
                <a:gd name="T38" fmla="*/ 2324 w 2349"/>
                <a:gd name="T39" fmla="*/ 803 h 1513"/>
                <a:gd name="T40" fmla="*/ 2308 w 2349"/>
                <a:gd name="T41" fmla="*/ 811 h 1513"/>
                <a:gd name="T42" fmla="*/ 2289 w 2349"/>
                <a:gd name="T43" fmla="*/ 815 h 1513"/>
                <a:gd name="T44" fmla="*/ 200 w 2349"/>
                <a:gd name="T45" fmla="*/ 815 h 1513"/>
                <a:gd name="T46" fmla="*/ 804 w 2349"/>
                <a:gd name="T47" fmla="*/ 1413 h 1513"/>
                <a:gd name="T48" fmla="*/ 814 w 2349"/>
                <a:gd name="T49" fmla="*/ 1426 h 1513"/>
                <a:gd name="T50" fmla="*/ 820 w 2349"/>
                <a:gd name="T51" fmla="*/ 1440 h 1513"/>
                <a:gd name="T52" fmla="*/ 821 w 2349"/>
                <a:gd name="T53" fmla="*/ 1455 h 1513"/>
                <a:gd name="T54" fmla="*/ 820 w 2349"/>
                <a:gd name="T55" fmla="*/ 1469 h 1513"/>
                <a:gd name="T56" fmla="*/ 814 w 2349"/>
                <a:gd name="T57" fmla="*/ 1483 h 1513"/>
                <a:gd name="T58" fmla="*/ 804 w 2349"/>
                <a:gd name="T59" fmla="*/ 1496 h 1513"/>
                <a:gd name="T60" fmla="*/ 792 w 2349"/>
                <a:gd name="T61" fmla="*/ 1505 h 1513"/>
                <a:gd name="T62" fmla="*/ 777 w 2349"/>
                <a:gd name="T63" fmla="*/ 1511 h 1513"/>
                <a:gd name="T64" fmla="*/ 762 w 2349"/>
                <a:gd name="T65" fmla="*/ 1513 h 1513"/>
                <a:gd name="T66" fmla="*/ 748 w 2349"/>
                <a:gd name="T67" fmla="*/ 1511 h 1513"/>
                <a:gd name="T68" fmla="*/ 733 w 2349"/>
                <a:gd name="T69" fmla="*/ 1505 h 1513"/>
                <a:gd name="T70" fmla="*/ 722 w 2349"/>
                <a:gd name="T71" fmla="*/ 1496 h 1513"/>
                <a:gd name="T72" fmla="*/ 17 w 2349"/>
                <a:gd name="T73" fmla="*/ 798 h 1513"/>
                <a:gd name="T74" fmla="*/ 10 w 2349"/>
                <a:gd name="T75" fmla="*/ 789 h 1513"/>
                <a:gd name="T76" fmla="*/ 4 w 2349"/>
                <a:gd name="T77" fmla="*/ 779 h 1513"/>
                <a:gd name="T78" fmla="*/ 0 w 2349"/>
                <a:gd name="T79" fmla="*/ 764 h 1513"/>
                <a:gd name="T80" fmla="*/ 0 w 2349"/>
                <a:gd name="T81" fmla="*/ 749 h 1513"/>
                <a:gd name="T82" fmla="*/ 4 w 2349"/>
                <a:gd name="T83" fmla="*/ 734 h 1513"/>
                <a:gd name="T84" fmla="*/ 10 w 2349"/>
                <a:gd name="T85" fmla="*/ 724 h 1513"/>
                <a:gd name="T86" fmla="*/ 17 w 2349"/>
                <a:gd name="T87" fmla="*/ 715 h 1513"/>
                <a:gd name="T88" fmla="*/ 722 w 2349"/>
                <a:gd name="T89" fmla="*/ 17 h 1513"/>
                <a:gd name="T90" fmla="*/ 733 w 2349"/>
                <a:gd name="T91" fmla="*/ 8 h 1513"/>
                <a:gd name="T92" fmla="*/ 748 w 2349"/>
                <a:gd name="T93" fmla="*/ 2 h 1513"/>
                <a:gd name="T94" fmla="*/ 763 w 2349"/>
                <a:gd name="T95" fmla="*/ 0 h 1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49" h="1513">
                  <a:moveTo>
                    <a:pt x="763" y="0"/>
                  </a:moveTo>
                  <a:lnTo>
                    <a:pt x="777" y="2"/>
                  </a:lnTo>
                  <a:lnTo>
                    <a:pt x="792" y="8"/>
                  </a:lnTo>
                  <a:lnTo>
                    <a:pt x="804" y="17"/>
                  </a:lnTo>
                  <a:lnTo>
                    <a:pt x="814" y="30"/>
                  </a:lnTo>
                  <a:lnTo>
                    <a:pt x="820" y="44"/>
                  </a:lnTo>
                  <a:lnTo>
                    <a:pt x="821" y="59"/>
                  </a:lnTo>
                  <a:lnTo>
                    <a:pt x="820" y="73"/>
                  </a:lnTo>
                  <a:lnTo>
                    <a:pt x="814" y="87"/>
                  </a:lnTo>
                  <a:lnTo>
                    <a:pt x="804" y="100"/>
                  </a:lnTo>
                  <a:lnTo>
                    <a:pt x="200" y="698"/>
                  </a:lnTo>
                  <a:lnTo>
                    <a:pt x="2289" y="698"/>
                  </a:lnTo>
                  <a:lnTo>
                    <a:pt x="2308" y="702"/>
                  </a:lnTo>
                  <a:lnTo>
                    <a:pt x="2324" y="710"/>
                  </a:lnTo>
                  <a:lnTo>
                    <a:pt x="2337" y="723"/>
                  </a:lnTo>
                  <a:lnTo>
                    <a:pt x="2346" y="739"/>
                  </a:lnTo>
                  <a:lnTo>
                    <a:pt x="2349" y="757"/>
                  </a:lnTo>
                  <a:lnTo>
                    <a:pt x="2346" y="774"/>
                  </a:lnTo>
                  <a:lnTo>
                    <a:pt x="2337" y="790"/>
                  </a:lnTo>
                  <a:lnTo>
                    <a:pt x="2324" y="803"/>
                  </a:lnTo>
                  <a:lnTo>
                    <a:pt x="2308" y="811"/>
                  </a:lnTo>
                  <a:lnTo>
                    <a:pt x="2289" y="815"/>
                  </a:lnTo>
                  <a:lnTo>
                    <a:pt x="200" y="815"/>
                  </a:lnTo>
                  <a:lnTo>
                    <a:pt x="804" y="1413"/>
                  </a:lnTo>
                  <a:lnTo>
                    <a:pt x="814" y="1426"/>
                  </a:lnTo>
                  <a:lnTo>
                    <a:pt x="820" y="1440"/>
                  </a:lnTo>
                  <a:lnTo>
                    <a:pt x="821" y="1455"/>
                  </a:lnTo>
                  <a:lnTo>
                    <a:pt x="820" y="1469"/>
                  </a:lnTo>
                  <a:lnTo>
                    <a:pt x="814" y="1483"/>
                  </a:lnTo>
                  <a:lnTo>
                    <a:pt x="804" y="1496"/>
                  </a:lnTo>
                  <a:lnTo>
                    <a:pt x="792" y="1505"/>
                  </a:lnTo>
                  <a:lnTo>
                    <a:pt x="777" y="1511"/>
                  </a:lnTo>
                  <a:lnTo>
                    <a:pt x="762" y="1513"/>
                  </a:lnTo>
                  <a:lnTo>
                    <a:pt x="748" y="1511"/>
                  </a:lnTo>
                  <a:lnTo>
                    <a:pt x="733" y="1505"/>
                  </a:lnTo>
                  <a:lnTo>
                    <a:pt x="722" y="1496"/>
                  </a:lnTo>
                  <a:lnTo>
                    <a:pt x="17" y="798"/>
                  </a:lnTo>
                  <a:lnTo>
                    <a:pt x="10" y="789"/>
                  </a:lnTo>
                  <a:lnTo>
                    <a:pt x="4" y="779"/>
                  </a:lnTo>
                  <a:lnTo>
                    <a:pt x="0" y="764"/>
                  </a:lnTo>
                  <a:lnTo>
                    <a:pt x="0" y="749"/>
                  </a:lnTo>
                  <a:lnTo>
                    <a:pt x="4" y="734"/>
                  </a:lnTo>
                  <a:lnTo>
                    <a:pt x="10" y="724"/>
                  </a:lnTo>
                  <a:lnTo>
                    <a:pt x="17" y="715"/>
                  </a:lnTo>
                  <a:lnTo>
                    <a:pt x="722" y="17"/>
                  </a:lnTo>
                  <a:lnTo>
                    <a:pt x="733" y="8"/>
                  </a:lnTo>
                  <a:lnTo>
                    <a:pt x="748" y="2"/>
                  </a:lnTo>
                  <a:lnTo>
                    <a:pt x="7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0" name="Group 309"/>
          <p:cNvGrpSpPr/>
          <p:nvPr/>
        </p:nvGrpSpPr>
        <p:grpSpPr>
          <a:xfrm>
            <a:off x="1726076" y="2689289"/>
            <a:ext cx="311150" cy="554038"/>
            <a:chOff x="1747838" y="2689225"/>
            <a:chExt cx="311150" cy="554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04" name="Freeform 217"/>
            <p:cNvSpPr>
              <a:spLocks noEditPoints="1"/>
            </p:cNvSpPr>
            <p:nvPr/>
          </p:nvSpPr>
          <p:spPr bwMode="auto">
            <a:xfrm>
              <a:off x="1747838" y="2689225"/>
              <a:ext cx="311150" cy="554038"/>
            </a:xfrm>
            <a:custGeom>
              <a:avLst/>
              <a:gdLst>
                <a:gd name="T0" fmla="*/ 116 w 1962"/>
                <a:gd name="T1" fmla="*/ 3234 h 3490"/>
                <a:gd name="T2" fmla="*/ 127 w 1962"/>
                <a:gd name="T3" fmla="*/ 3288 h 3490"/>
                <a:gd name="T4" fmla="*/ 156 w 1962"/>
                <a:gd name="T5" fmla="*/ 3332 h 3490"/>
                <a:gd name="T6" fmla="*/ 200 w 1962"/>
                <a:gd name="T7" fmla="*/ 3362 h 3490"/>
                <a:gd name="T8" fmla="*/ 255 w 1962"/>
                <a:gd name="T9" fmla="*/ 3374 h 3490"/>
                <a:gd name="T10" fmla="*/ 1737 w 1962"/>
                <a:gd name="T11" fmla="*/ 3370 h 3490"/>
                <a:gd name="T12" fmla="*/ 1786 w 1962"/>
                <a:gd name="T13" fmla="*/ 3349 h 3490"/>
                <a:gd name="T14" fmla="*/ 1824 w 1962"/>
                <a:gd name="T15" fmla="*/ 3312 h 3490"/>
                <a:gd name="T16" fmla="*/ 1845 w 1962"/>
                <a:gd name="T17" fmla="*/ 3262 h 3490"/>
                <a:gd name="T18" fmla="*/ 1848 w 1962"/>
                <a:gd name="T19" fmla="*/ 2792 h 3490"/>
                <a:gd name="T20" fmla="*/ 116 w 1962"/>
                <a:gd name="T21" fmla="*/ 465 h 3490"/>
                <a:gd name="T22" fmla="*/ 1848 w 1962"/>
                <a:gd name="T23" fmla="*/ 2676 h 3490"/>
                <a:gd name="T24" fmla="*/ 116 w 1962"/>
                <a:gd name="T25" fmla="*/ 465 h 3490"/>
                <a:gd name="T26" fmla="*/ 227 w 1962"/>
                <a:gd name="T27" fmla="*/ 120 h 3490"/>
                <a:gd name="T28" fmla="*/ 177 w 1962"/>
                <a:gd name="T29" fmla="*/ 141 h 3490"/>
                <a:gd name="T30" fmla="*/ 140 w 1962"/>
                <a:gd name="T31" fmla="*/ 178 h 3490"/>
                <a:gd name="T32" fmla="*/ 119 w 1962"/>
                <a:gd name="T33" fmla="*/ 228 h 3490"/>
                <a:gd name="T34" fmla="*/ 116 w 1962"/>
                <a:gd name="T35" fmla="*/ 349 h 3490"/>
                <a:gd name="T36" fmla="*/ 1848 w 1962"/>
                <a:gd name="T37" fmla="*/ 256 h 3490"/>
                <a:gd name="T38" fmla="*/ 1836 w 1962"/>
                <a:gd name="T39" fmla="*/ 202 h 3490"/>
                <a:gd name="T40" fmla="*/ 1807 w 1962"/>
                <a:gd name="T41" fmla="*/ 158 h 3490"/>
                <a:gd name="T42" fmla="*/ 1763 w 1962"/>
                <a:gd name="T43" fmla="*/ 128 h 3490"/>
                <a:gd name="T44" fmla="*/ 1708 w 1962"/>
                <a:gd name="T45" fmla="*/ 116 h 3490"/>
                <a:gd name="T46" fmla="*/ 255 w 1962"/>
                <a:gd name="T47" fmla="*/ 0 h 3490"/>
                <a:gd name="T48" fmla="*/ 1746 w 1962"/>
                <a:gd name="T49" fmla="*/ 3 h 3490"/>
                <a:gd name="T50" fmla="*/ 1815 w 1962"/>
                <a:gd name="T51" fmla="*/ 24 h 3490"/>
                <a:gd name="T52" fmla="*/ 1875 w 1962"/>
                <a:gd name="T53" fmla="*/ 63 h 3490"/>
                <a:gd name="T54" fmla="*/ 1921 w 1962"/>
                <a:gd name="T55" fmla="*/ 116 h 3490"/>
                <a:gd name="T56" fmla="*/ 1952 w 1962"/>
                <a:gd name="T57" fmla="*/ 182 h 3490"/>
                <a:gd name="T58" fmla="*/ 1962 w 1962"/>
                <a:gd name="T59" fmla="*/ 256 h 3490"/>
                <a:gd name="T60" fmla="*/ 1960 w 1962"/>
                <a:gd name="T61" fmla="*/ 3272 h 3490"/>
                <a:gd name="T62" fmla="*/ 1939 w 1962"/>
                <a:gd name="T63" fmla="*/ 3342 h 3490"/>
                <a:gd name="T64" fmla="*/ 1900 w 1962"/>
                <a:gd name="T65" fmla="*/ 3402 h 3490"/>
                <a:gd name="T66" fmla="*/ 1847 w 1962"/>
                <a:gd name="T67" fmla="*/ 3449 h 3490"/>
                <a:gd name="T68" fmla="*/ 1782 w 1962"/>
                <a:gd name="T69" fmla="*/ 3479 h 3490"/>
                <a:gd name="T70" fmla="*/ 1708 w 1962"/>
                <a:gd name="T71" fmla="*/ 3490 h 3490"/>
                <a:gd name="T72" fmla="*/ 217 w 1962"/>
                <a:gd name="T73" fmla="*/ 3487 h 3490"/>
                <a:gd name="T74" fmla="*/ 148 w 1962"/>
                <a:gd name="T75" fmla="*/ 3466 h 3490"/>
                <a:gd name="T76" fmla="*/ 88 w 1962"/>
                <a:gd name="T77" fmla="*/ 3427 h 3490"/>
                <a:gd name="T78" fmla="*/ 42 w 1962"/>
                <a:gd name="T79" fmla="*/ 3374 h 3490"/>
                <a:gd name="T80" fmla="*/ 11 w 1962"/>
                <a:gd name="T81" fmla="*/ 3308 h 3490"/>
                <a:gd name="T82" fmla="*/ 0 w 1962"/>
                <a:gd name="T83" fmla="*/ 3234 h 3490"/>
                <a:gd name="T84" fmla="*/ 3 w 1962"/>
                <a:gd name="T85" fmla="*/ 218 h 3490"/>
                <a:gd name="T86" fmla="*/ 24 w 1962"/>
                <a:gd name="T87" fmla="*/ 148 h 3490"/>
                <a:gd name="T88" fmla="*/ 63 w 1962"/>
                <a:gd name="T89" fmla="*/ 88 h 3490"/>
                <a:gd name="T90" fmla="*/ 116 w 1962"/>
                <a:gd name="T91" fmla="*/ 41 h 3490"/>
                <a:gd name="T92" fmla="*/ 181 w 1962"/>
                <a:gd name="T93" fmla="*/ 11 h 3490"/>
                <a:gd name="T94" fmla="*/ 255 w 1962"/>
                <a:gd name="T95" fmla="*/ 0 h 3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62" h="3490">
                  <a:moveTo>
                    <a:pt x="116" y="2792"/>
                  </a:moveTo>
                  <a:lnTo>
                    <a:pt x="116" y="3234"/>
                  </a:lnTo>
                  <a:lnTo>
                    <a:pt x="119" y="3262"/>
                  </a:lnTo>
                  <a:lnTo>
                    <a:pt x="127" y="3288"/>
                  </a:lnTo>
                  <a:lnTo>
                    <a:pt x="140" y="3312"/>
                  </a:lnTo>
                  <a:lnTo>
                    <a:pt x="156" y="3332"/>
                  </a:lnTo>
                  <a:lnTo>
                    <a:pt x="177" y="3349"/>
                  </a:lnTo>
                  <a:lnTo>
                    <a:pt x="200" y="3362"/>
                  </a:lnTo>
                  <a:lnTo>
                    <a:pt x="227" y="3370"/>
                  </a:lnTo>
                  <a:lnTo>
                    <a:pt x="255" y="3374"/>
                  </a:lnTo>
                  <a:lnTo>
                    <a:pt x="1708" y="3374"/>
                  </a:lnTo>
                  <a:lnTo>
                    <a:pt x="1737" y="3370"/>
                  </a:lnTo>
                  <a:lnTo>
                    <a:pt x="1763" y="3362"/>
                  </a:lnTo>
                  <a:lnTo>
                    <a:pt x="1786" y="3349"/>
                  </a:lnTo>
                  <a:lnTo>
                    <a:pt x="1807" y="3332"/>
                  </a:lnTo>
                  <a:lnTo>
                    <a:pt x="1824" y="3312"/>
                  </a:lnTo>
                  <a:lnTo>
                    <a:pt x="1836" y="3288"/>
                  </a:lnTo>
                  <a:lnTo>
                    <a:pt x="1845" y="3262"/>
                  </a:lnTo>
                  <a:lnTo>
                    <a:pt x="1848" y="3234"/>
                  </a:lnTo>
                  <a:lnTo>
                    <a:pt x="1848" y="2792"/>
                  </a:lnTo>
                  <a:lnTo>
                    <a:pt x="116" y="2792"/>
                  </a:lnTo>
                  <a:close/>
                  <a:moveTo>
                    <a:pt x="116" y="465"/>
                  </a:moveTo>
                  <a:lnTo>
                    <a:pt x="116" y="2676"/>
                  </a:lnTo>
                  <a:lnTo>
                    <a:pt x="1848" y="2676"/>
                  </a:lnTo>
                  <a:lnTo>
                    <a:pt x="1848" y="465"/>
                  </a:lnTo>
                  <a:lnTo>
                    <a:pt x="116" y="465"/>
                  </a:lnTo>
                  <a:close/>
                  <a:moveTo>
                    <a:pt x="255" y="116"/>
                  </a:moveTo>
                  <a:lnTo>
                    <a:pt x="227" y="120"/>
                  </a:lnTo>
                  <a:lnTo>
                    <a:pt x="200" y="128"/>
                  </a:lnTo>
                  <a:lnTo>
                    <a:pt x="177" y="141"/>
                  </a:lnTo>
                  <a:lnTo>
                    <a:pt x="156" y="158"/>
                  </a:lnTo>
                  <a:lnTo>
                    <a:pt x="140" y="178"/>
                  </a:lnTo>
                  <a:lnTo>
                    <a:pt x="127" y="202"/>
                  </a:lnTo>
                  <a:lnTo>
                    <a:pt x="119" y="228"/>
                  </a:lnTo>
                  <a:lnTo>
                    <a:pt x="116" y="256"/>
                  </a:lnTo>
                  <a:lnTo>
                    <a:pt x="116" y="349"/>
                  </a:lnTo>
                  <a:lnTo>
                    <a:pt x="1848" y="349"/>
                  </a:lnTo>
                  <a:lnTo>
                    <a:pt x="1848" y="256"/>
                  </a:lnTo>
                  <a:lnTo>
                    <a:pt x="1845" y="228"/>
                  </a:lnTo>
                  <a:lnTo>
                    <a:pt x="1836" y="202"/>
                  </a:lnTo>
                  <a:lnTo>
                    <a:pt x="1824" y="178"/>
                  </a:lnTo>
                  <a:lnTo>
                    <a:pt x="1807" y="158"/>
                  </a:lnTo>
                  <a:lnTo>
                    <a:pt x="1786" y="141"/>
                  </a:lnTo>
                  <a:lnTo>
                    <a:pt x="1763" y="128"/>
                  </a:lnTo>
                  <a:lnTo>
                    <a:pt x="1737" y="120"/>
                  </a:lnTo>
                  <a:lnTo>
                    <a:pt x="1708" y="116"/>
                  </a:lnTo>
                  <a:lnTo>
                    <a:pt x="255" y="116"/>
                  </a:lnTo>
                  <a:close/>
                  <a:moveTo>
                    <a:pt x="255" y="0"/>
                  </a:moveTo>
                  <a:lnTo>
                    <a:pt x="1708" y="0"/>
                  </a:lnTo>
                  <a:lnTo>
                    <a:pt x="1746" y="3"/>
                  </a:lnTo>
                  <a:lnTo>
                    <a:pt x="1782" y="11"/>
                  </a:lnTo>
                  <a:lnTo>
                    <a:pt x="1815" y="24"/>
                  </a:lnTo>
                  <a:lnTo>
                    <a:pt x="1847" y="41"/>
                  </a:lnTo>
                  <a:lnTo>
                    <a:pt x="1875" y="63"/>
                  </a:lnTo>
                  <a:lnTo>
                    <a:pt x="1900" y="88"/>
                  </a:lnTo>
                  <a:lnTo>
                    <a:pt x="1921" y="116"/>
                  </a:lnTo>
                  <a:lnTo>
                    <a:pt x="1939" y="148"/>
                  </a:lnTo>
                  <a:lnTo>
                    <a:pt x="1952" y="182"/>
                  </a:lnTo>
                  <a:lnTo>
                    <a:pt x="1960" y="218"/>
                  </a:lnTo>
                  <a:lnTo>
                    <a:pt x="1962" y="256"/>
                  </a:lnTo>
                  <a:lnTo>
                    <a:pt x="1962" y="3234"/>
                  </a:lnTo>
                  <a:lnTo>
                    <a:pt x="1960" y="3272"/>
                  </a:lnTo>
                  <a:lnTo>
                    <a:pt x="1952" y="3308"/>
                  </a:lnTo>
                  <a:lnTo>
                    <a:pt x="1939" y="3342"/>
                  </a:lnTo>
                  <a:lnTo>
                    <a:pt x="1921" y="3374"/>
                  </a:lnTo>
                  <a:lnTo>
                    <a:pt x="1900" y="3402"/>
                  </a:lnTo>
                  <a:lnTo>
                    <a:pt x="1875" y="3427"/>
                  </a:lnTo>
                  <a:lnTo>
                    <a:pt x="1847" y="3449"/>
                  </a:lnTo>
                  <a:lnTo>
                    <a:pt x="1815" y="3466"/>
                  </a:lnTo>
                  <a:lnTo>
                    <a:pt x="1782" y="3479"/>
                  </a:lnTo>
                  <a:lnTo>
                    <a:pt x="1746" y="3487"/>
                  </a:lnTo>
                  <a:lnTo>
                    <a:pt x="1708" y="3490"/>
                  </a:lnTo>
                  <a:lnTo>
                    <a:pt x="255" y="3490"/>
                  </a:lnTo>
                  <a:lnTo>
                    <a:pt x="217" y="3487"/>
                  </a:lnTo>
                  <a:lnTo>
                    <a:pt x="181" y="3479"/>
                  </a:lnTo>
                  <a:lnTo>
                    <a:pt x="148" y="3466"/>
                  </a:lnTo>
                  <a:lnTo>
                    <a:pt x="116" y="3449"/>
                  </a:lnTo>
                  <a:lnTo>
                    <a:pt x="88" y="3427"/>
                  </a:lnTo>
                  <a:lnTo>
                    <a:pt x="63" y="3402"/>
                  </a:lnTo>
                  <a:lnTo>
                    <a:pt x="42" y="3374"/>
                  </a:lnTo>
                  <a:lnTo>
                    <a:pt x="24" y="3342"/>
                  </a:lnTo>
                  <a:lnTo>
                    <a:pt x="11" y="3308"/>
                  </a:lnTo>
                  <a:lnTo>
                    <a:pt x="3" y="3272"/>
                  </a:lnTo>
                  <a:lnTo>
                    <a:pt x="0" y="3234"/>
                  </a:lnTo>
                  <a:lnTo>
                    <a:pt x="0" y="256"/>
                  </a:lnTo>
                  <a:lnTo>
                    <a:pt x="3" y="218"/>
                  </a:lnTo>
                  <a:lnTo>
                    <a:pt x="11" y="182"/>
                  </a:lnTo>
                  <a:lnTo>
                    <a:pt x="24" y="148"/>
                  </a:lnTo>
                  <a:lnTo>
                    <a:pt x="42" y="116"/>
                  </a:lnTo>
                  <a:lnTo>
                    <a:pt x="63" y="88"/>
                  </a:lnTo>
                  <a:lnTo>
                    <a:pt x="88" y="63"/>
                  </a:lnTo>
                  <a:lnTo>
                    <a:pt x="116" y="41"/>
                  </a:lnTo>
                  <a:lnTo>
                    <a:pt x="148" y="24"/>
                  </a:lnTo>
                  <a:lnTo>
                    <a:pt x="181" y="11"/>
                  </a:lnTo>
                  <a:lnTo>
                    <a:pt x="217" y="3"/>
                  </a:lnTo>
                  <a:lnTo>
                    <a:pt x="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Freeform 218"/>
            <p:cNvSpPr>
              <a:spLocks noEditPoints="1"/>
            </p:cNvSpPr>
            <p:nvPr/>
          </p:nvSpPr>
          <p:spPr bwMode="auto">
            <a:xfrm>
              <a:off x="1866901" y="3141663"/>
              <a:ext cx="73025" cy="74613"/>
            </a:xfrm>
            <a:custGeom>
              <a:avLst/>
              <a:gdLst>
                <a:gd name="T0" fmla="*/ 205 w 463"/>
                <a:gd name="T1" fmla="*/ 120 h 466"/>
                <a:gd name="T2" fmla="*/ 160 w 463"/>
                <a:gd name="T3" fmla="*/ 142 h 466"/>
                <a:gd name="T4" fmla="*/ 128 w 463"/>
                <a:gd name="T5" fmla="*/ 182 h 466"/>
                <a:gd name="T6" fmla="*/ 117 w 463"/>
                <a:gd name="T7" fmla="*/ 233 h 466"/>
                <a:gd name="T8" fmla="*/ 128 w 463"/>
                <a:gd name="T9" fmla="*/ 284 h 466"/>
                <a:gd name="T10" fmla="*/ 160 w 463"/>
                <a:gd name="T11" fmla="*/ 324 h 466"/>
                <a:gd name="T12" fmla="*/ 205 w 463"/>
                <a:gd name="T13" fmla="*/ 346 h 466"/>
                <a:gd name="T14" fmla="*/ 258 w 463"/>
                <a:gd name="T15" fmla="*/ 346 h 466"/>
                <a:gd name="T16" fmla="*/ 303 w 463"/>
                <a:gd name="T17" fmla="*/ 324 h 466"/>
                <a:gd name="T18" fmla="*/ 335 w 463"/>
                <a:gd name="T19" fmla="*/ 284 h 466"/>
                <a:gd name="T20" fmla="*/ 347 w 463"/>
                <a:gd name="T21" fmla="*/ 233 h 466"/>
                <a:gd name="T22" fmla="*/ 335 w 463"/>
                <a:gd name="T23" fmla="*/ 182 h 466"/>
                <a:gd name="T24" fmla="*/ 303 w 463"/>
                <a:gd name="T25" fmla="*/ 142 h 466"/>
                <a:gd name="T26" fmla="*/ 258 w 463"/>
                <a:gd name="T27" fmla="*/ 120 h 466"/>
                <a:gd name="T28" fmla="*/ 232 w 463"/>
                <a:gd name="T29" fmla="*/ 0 h 466"/>
                <a:gd name="T30" fmla="*/ 305 w 463"/>
                <a:gd name="T31" fmla="*/ 12 h 466"/>
                <a:gd name="T32" fmla="*/ 368 w 463"/>
                <a:gd name="T33" fmla="*/ 45 h 466"/>
                <a:gd name="T34" fmla="*/ 418 w 463"/>
                <a:gd name="T35" fmla="*/ 95 h 466"/>
                <a:gd name="T36" fmla="*/ 450 w 463"/>
                <a:gd name="T37" fmla="*/ 159 h 466"/>
                <a:gd name="T38" fmla="*/ 463 w 463"/>
                <a:gd name="T39" fmla="*/ 233 h 466"/>
                <a:gd name="T40" fmla="*/ 450 w 463"/>
                <a:gd name="T41" fmla="*/ 306 h 466"/>
                <a:gd name="T42" fmla="*/ 418 w 463"/>
                <a:gd name="T43" fmla="*/ 370 h 466"/>
                <a:gd name="T44" fmla="*/ 368 w 463"/>
                <a:gd name="T45" fmla="*/ 421 h 466"/>
                <a:gd name="T46" fmla="*/ 305 w 463"/>
                <a:gd name="T47" fmla="*/ 454 h 466"/>
                <a:gd name="T48" fmla="*/ 232 w 463"/>
                <a:gd name="T49" fmla="*/ 466 h 466"/>
                <a:gd name="T50" fmla="*/ 159 w 463"/>
                <a:gd name="T51" fmla="*/ 454 h 466"/>
                <a:gd name="T52" fmla="*/ 96 w 463"/>
                <a:gd name="T53" fmla="*/ 421 h 466"/>
                <a:gd name="T54" fmla="*/ 45 w 463"/>
                <a:gd name="T55" fmla="*/ 370 h 466"/>
                <a:gd name="T56" fmla="*/ 13 w 463"/>
                <a:gd name="T57" fmla="*/ 306 h 466"/>
                <a:gd name="T58" fmla="*/ 0 w 463"/>
                <a:gd name="T59" fmla="*/ 233 h 466"/>
                <a:gd name="T60" fmla="*/ 13 w 463"/>
                <a:gd name="T61" fmla="*/ 159 h 466"/>
                <a:gd name="T62" fmla="*/ 45 w 463"/>
                <a:gd name="T63" fmla="*/ 95 h 466"/>
                <a:gd name="T64" fmla="*/ 96 w 463"/>
                <a:gd name="T65" fmla="*/ 45 h 466"/>
                <a:gd name="T66" fmla="*/ 159 w 463"/>
                <a:gd name="T67" fmla="*/ 12 h 466"/>
                <a:gd name="T68" fmla="*/ 232 w 463"/>
                <a:gd name="T69" fmla="*/ 0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3" h="466">
                  <a:moveTo>
                    <a:pt x="232" y="117"/>
                  </a:moveTo>
                  <a:lnTo>
                    <a:pt x="205" y="120"/>
                  </a:lnTo>
                  <a:lnTo>
                    <a:pt x="181" y="128"/>
                  </a:lnTo>
                  <a:lnTo>
                    <a:pt x="160" y="142"/>
                  </a:lnTo>
                  <a:lnTo>
                    <a:pt x="142" y="160"/>
                  </a:lnTo>
                  <a:lnTo>
                    <a:pt x="128" y="182"/>
                  </a:lnTo>
                  <a:lnTo>
                    <a:pt x="119" y="206"/>
                  </a:lnTo>
                  <a:lnTo>
                    <a:pt x="117" y="233"/>
                  </a:lnTo>
                  <a:lnTo>
                    <a:pt x="119" y="259"/>
                  </a:lnTo>
                  <a:lnTo>
                    <a:pt x="128" y="284"/>
                  </a:lnTo>
                  <a:lnTo>
                    <a:pt x="142" y="306"/>
                  </a:lnTo>
                  <a:lnTo>
                    <a:pt x="160" y="324"/>
                  </a:lnTo>
                  <a:lnTo>
                    <a:pt x="181" y="338"/>
                  </a:lnTo>
                  <a:lnTo>
                    <a:pt x="205" y="346"/>
                  </a:lnTo>
                  <a:lnTo>
                    <a:pt x="232" y="349"/>
                  </a:lnTo>
                  <a:lnTo>
                    <a:pt x="258" y="346"/>
                  </a:lnTo>
                  <a:lnTo>
                    <a:pt x="283" y="338"/>
                  </a:lnTo>
                  <a:lnTo>
                    <a:pt x="303" y="324"/>
                  </a:lnTo>
                  <a:lnTo>
                    <a:pt x="321" y="306"/>
                  </a:lnTo>
                  <a:lnTo>
                    <a:pt x="335" y="284"/>
                  </a:lnTo>
                  <a:lnTo>
                    <a:pt x="344" y="259"/>
                  </a:lnTo>
                  <a:lnTo>
                    <a:pt x="347" y="233"/>
                  </a:lnTo>
                  <a:lnTo>
                    <a:pt x="344" y="206"/>
                  </a:lnTo>
                  <a:lnTo>
                    <a:pt x="335" y="182"/>
                  </a:lnTo>
                  <a:lnTo>
                    <a:pt x="321" y="160"/>
                  </a:lnTo>
                  <a:lnTo>
                    <a:pt x="303" y="142"/>
                  </a:lnTo>
                  <a:lnTo>
                    <a:pt x="283" y="128"/>
                  </a:lnTo>
                  <a:lnTo>
                    <a:pt x="258" y="120"/>
                  </a:lnTo>
                  <a:lnTo>
                    <a:pt x="232" y="117"/>
                  </a:lnTo>
                  <a:close/>
                  <a:moveTo>
                    <a:pt x="232" y="0"/>
                  </a:moveTo>
                  <a:lnTo>
                    <a:pt x="269" y="3"/>
                  </a:lnTo>
                  <a:lnTo>
                    <a:pt x="305" y="12"/>
                  </a:lnTo>
                  <a:lnTo>
                    <a:pt x="338" y="27"/>
                  </a:lnTo>
                  <a:lnTo>
                    <a:pt x="368" y="45"/>
                  </a:lnTo>
                  <a:lnTo>
                    <a:pt x="395" y="68"/>
                  </a:lnTo>
                  <a:lnTo>
                    <a:pt x="418" y="95"/>
                  </a:lnTo>
                  <a:lnTo>
                    <a:pt x="437" y="126"/>
                  </a:lnTo>
                  <a:lnTo>
                    <a:pt x="450" y="159"/>
                  </a:lnTo>
                  <a:lnTo>
                    <a:pt x="460" y="195"/>
                  </a:lnTo>
                  <a:lnTo>
                    <a:pt x="463" y="233"/>
                  </a:lnTo>
                  <a:lnTo>
                    <a:pt x="460" y="271"/>
                  </a:lnTo>
                  <a:lnTo>
                    <a:pt x="450" y="306"/>
                  </a:lnTo>
                  <a:lnTo>
                    <a:pt x="437" y="340"/>
                  </a:lnTo>
                  <a:lnTo>
                    <a:pt x="418" y="370"/>
                  </a:lnTo>
                  <a:lnTo>
                    <a:pt x="395" y="398"/>
                  </a:lnTo>
                  <a:lnTo>
                    <a:pt x="368" y="421"/>
                  </a:lnTo>
                  <a:lnTo>
                    <a:pt x="338" y="440"/>
                  </a:lnTo>
                  <a:lnTo>
                    <a:pt x="305" y="454"/>
                  </a:lnTo>
                  <a:lnTo>
                    <a:pt x="269" y="462"/>
                  </a:lnTo>
                  <a:lnTo>
                    <a:pt x="232" y="466"/>
                  </a:lnTo>
                  <a:lnTo>
                    <a:pt x="194" y="462"/>
                  </a:lnTo>
                  <a:lnTo>
                    <a:pt x="159" y="454"/>
                  </a:lnTo>
                  <a:lnTo>
                    <a:pt x="126" y="440"/>
                  </a:lnTo>
                  <a:lnTo>
                    <a:pt x="96" y="421"/>
                  </a:lnTo>
                  <a:lnTo>
                    <a:pt x="68" y="398"/>
                  </a:lnTo>
                  <a:lnTo>
                    <a:pt x="45" y="370"/>
                  </a:lnTo>
                  <a:lnTo>
                    <a:pt x="26" y="340"/>
                  </a:lnTo>
                  <a:lnTo>
                    <a:pt x="13" y="306"/>
                  </a:lnTo>
                  <a:lnTo>
                    <a:pt x="3" y="271"/>
                  </a:lnTo>
                  <a:lnTo>
                    <a:pt x="0" y="233"/>
                  </a:lnTo>
                  <a:lnTo>
                    <a:pt x="3" y="195"/>
                  </a:lnTo>
                  <a:lnTo>
                    <a:pt x="13" y="159"/>
                  </a:lnTo>
                  <a:lnTo>
                    <a:pt x="26" y="126"/>
                  </a:lnTo>
                  <a:lnTo>
                    <a:pt x="45" y="95"/>
                  </a:lnTo>
                  <a:lnTo>
                    <a:pt x="68" y="68"/>
                  </a:lnTo>
                  <a:lnTo>
                    <a:pt x="96" y="45"/>
                  </a:lnTo>
                  <a:lnTo>
                    <a:pt x="126" y="27"/>
                  </a:lnTo>
                  <a:lnTo>
                    <a:pt x="159" y="12"/>
                  </a:lnTo>
                  <a:lnTo>
                    <a:pt x="194" y="3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Freeform 219"/>
            <p:cNvSpPr>
              <a:spLocks/>
            </p:cNvSpPr>
            <p:nvPr/>
          </p:nvSpPr>
          <p:spPr bwMode="auto">
            <a:xfrm>
              <a:off x="1857376" y="2716213"/>
              <a:ext cx="55563" cy="19050"/>
            </a:xfrm>
            <a:custGeom>
              <a:avLst/>
              <a:gdLst>
                <a:gd name="T0" fmla="*/ 56 w 345"/>
                <a:gd name="T1" fmla="*/ 0 h 116"/>
                <a:gd name="T2" fmla="*/ 288 w 345"/>
                <a:gd name="T3" fmla="*/ 0 h 116"/>
                <a:gd name="T4" fmla="*/ 306 w 345"/>
                <a:gd name="T5" fmla="*/ 3 h 116"/>
                <a:gd name="T6" fmla="*/ 322 w 345"/>
                <a:gd name="T7" fmla="*/ 11 h 116"/>
                <a:gd name="T8" fmla="*/ 334 w 345"/>
                <a:gd name="T9" fmla="*/ 23 h 116"/>
                <a:gd name="T10" fmla="*/ 343 w 345"/>
                <a:gd name="T11" fmla="*/ 40 h 116"/>
                <a:gd name="T12" fmla="*/ 345 w 345"/>
                <a:gd name="T13" fmla="*/ 58 h 116"/>
                <a:gd name="T14" fmla="*/ 343 w 345"/>
                <a:gd name="T15" fmla="*/ 76 h 116"/>
                <a:gd name="T16" fmla="*/ 334 w 345"/>
                <a:gd name="T17" fmla="*/ 92 h 116"/>
                <a:gd name="T18" fmla="*/ 322 w 345"/>
                <a:gd name="T19" fmla="*/ 104 h 116"/>
                <a:gd name="T20" fmla="*/ 306 w 345"/>
                <a:gd name="T21" fmla="*/ 113 h 116"/>
                <a:gd name="T22" fmla="*/ 288 w 345"/>
                <a:gd name="T23" fmla="*/ 116 h 116"/>
                <a:gd name="T24" fmla="*/ 56 w 345"/>
                <a:gd name="T25" fmla="*/ 116 h 116"/>
                <a:gd name="T26" fmla="*/ 38 w 345"/>
                <a:gd name="T27" fmla="*/ 113 h 116"/>
                <a:gd name="T28" fmla="*/ 23 w 345"/>
                <a:gd name="T29" fmla="*/ 104 h 116"/>
                <a:gd name="T30" fmla="*/ 10 w 345"/>
                <a:gd name="T31" fmla="*/ 92 h 116"/>
                <a:gd name="T32" fmla="*/ 2 w 345"/>
                <a:gd name="T33" fmla="*/ 76 h 116"/>
                <a:gd name="T34" fmla="*/ 0 w 345"/>
                <a:gd name="T35" fmla="*/ 58 h 116"/>
                <a:gd name="T36" fmla="*/ 2 w 345"/>
                <a:gd name="T37" fmla="*/ 40 h 116"/>
                <a:gd name="T38" fmla="*/ 10 w 345"/>
                <a:gd name="T39" fmla="*/ 23 h 116"/>
                <a:gd name="T40" fmla="*/ 23 w 345"/>
                <a:gd name="T41" fmla="*/ 11 h 116"/>
                <a:gd name="T42" fmla="*/ 38 w 345"/>
                <a:gd name="T43" fmla="*/ 3 h 116"/>
                <a:gd name="T44" fmla="*/ 56 w 345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5" h="116">
                  <a:moveTo>
                    <a:pt x="56" y="0"/>
                  </a:moveTo>
                  <a:lnTo>
                    <a:pt x="288" y="0"/>
                  </a:lnTo>
                  <a:lnTo>
                    <a:pt x="306" y="3"/>
                  </a:lnTo>
                  <a:lnTo>
                    <a:pt x="322" y="11"/>
                  </a:lnTo>
                  <a:lnTo>
                    <a:pt x="334" y="23"/>
                  </a:lnTo>
                  <a:lnTo>
                    <a:pt x="343" y="40"/>
                  </a:lnTo>
                  <a:lnTo>
                    <a:pt x="345" y="58"/>
                  </a:lnTo>
                  <a:lnTo>
                    <a:pt x="343" y="76"/>
                  </a:lnTo>
                  <a:lnTo>
                    <a:pt x="334" y="92"/>
                  </a:lnTo>
                  <a:lnTo>
                    <a:pt x="322" y="104"/>
                  </a:lnTo>
                  <a:lnTo>
                    <a:pt x="306" y="113"/>
                  </a:lnTo>
                  <a:lnTo>
                    <a:pt x="288" y="116"/>
                  </a:lnTo>
                  <a:lnTo>
                    <a:pt x="56" y="116"/>
                  </a:lnTo>
                  <a:lnTo>
                    <a:pt x="38" y="113"/>
                  </a:lnTo>
                  <a:lnTo>
                    <a:pt x="23" y="104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" name="Freeform 220"/>
            <p:cNvSpPr>
              <a:spLocks/>
            </p:cNvSpPr>
            <p:nvPr/>
          </p:nvSpPr>
          <p:spPr bwMode="auto">
            <a:xfrm>
              <a:off x="1922463" y="2716213"/>
              <a:ext cx="26988" cy="19050"/>
            </a:xfrm>
            <a:custGeom>
              <a:avLst/>
              <a:gdLst>
                <a:gd name="T0" fmla="*/ 57 w 174"/>
                <a:gd name="T1" fmla="*/ 0 h 116"/>
                <a:gd name="T2" fmla="*/ 116 w 174"/>
                <a:gd name="T3" fmla="*/ 0 h 116"/>
                <a:gd name="T4" fmla="*/ 134 w 174"/>
                <a:gd name="T5" fmla="*/ 3 h 116"/>
                <a:gd name="T6" fmla="*/ 150 w 174"/>
                <a:gd name="T7" fmla="*/ 11 h 116"/>
                <a:gd name="T8" fmla="*/ 162 w 174"/>
                <a:gd name="T9" fmla="*/ 23 h 116"/>
                <a:gd name="T10" fmla="*/ 171 w 174"/>
                <a:gd name="T11" fmla="*/ 40 h 116"/>
                <a:gd name="T12" fmla="*/ 174 w 174"/>
                <a:gd name="T13" fmla="*/ 58 h 116"/>
                <a:gd name="T14" fmla="*/ 171 w 174"/>
                <a:gd name="T15" fmla="*/ 76 h 116"/>
                <a:gd name="T16" fmla="*/ 162 w 174"/>
                <a:gd name="T17" fmla="*/ 92 h 116"/>
                <a:gd name="T18" fmla="*/ 150 w 174"/>
                <a:gd name="T19" fmla="*/ 104 h 116"/>
                <a:gd name="T20" fmla="*/ 134 w 174"/>
                <a:gd name="T21" fmla="*/ 113 h 116"/>
                <a:gd name="T22" fmla="*/ 116 w 174"/>
                <a:gd name="T23" fmla="*/ 116 h 116"/>
                <a:gd name="T24" fmla="*/ 57 w 174"/>
                <a:gd name="T25" fmla="*/ 116 h 116"/>
                <a:gd name="T26" fmla="*/ 39 w 174"/>
                <a:gd name="T27" fmla="*/ 113 h 116"/>
                <a:gd name="T28" fmla="*/ 24 w 174"/>
                <a:gd name="T29" fmla="*/ 104 h 116"/>
                <a:gd name="T30" fmla="*/ 11 w 174"/>
                <a:gd name="T31" fmla="*/ 92 h 116"/>
                <a:gd name="T32" fmla="*/ 3 w 174"/>
                <a:gd name="T33" fmla="*/ 76 h 116"/>
                <a:gd name="T34" fmla="*/ 0 w 174"/>
                <a:gd name="T35" fmla="*/ 58 h 116"/>
                <a:gd name="T36" fmla="*/ 3 w 174"/>
                <a:gd name="T37" fmla="*/ 40 h 116"/>
                <a:gd name="T38" fmla="*/ 11 w 174"/>
                <a:gd name="T39" fmla="*/ 23 h 116"/>
                <a:gd name="T40" fmla="*/ 24 w 174"/>
                <a:gd name="T41" fmla="*/ 11 h 116"/>
                <a:gd name="T42" fmla="*/ 39 w 174"/>
                <a:gd name="T43" fmla="*/ 3 h 116"/>
                <a:gd name="T44" fmla="*/ 57 w 174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4" h="116">
                  <a:moveTo>
                    <a:pt x="57" y="0"/>
                  </a:moveTo>
                  <a:lnTo>
                    <a:pt x="116" y="0"/>
                  </a:lnTo>
                  <a:lnTo>
                    <a:pt x="134" y="3"/>
                  </a:lnTo>
                  <a:lnTo>
                    <a:pt x="150" y="11"/>
                  </a:lnTo>
                  <a:lnTo>
                    <a:pt x="162" y="23"/>
                  </a:lnTo>
                  <a:lnTo>
                    <a:pt x="171" y="40"/>
                  </a:lnTo>
                  <a:lnTo>
                    <a:pt x="174" y="58"/>
                  </a:lnTo>
                  <a:lnTo>
                    <a:pt x="171" y="76"/>
                  </a:lnTo>
                  <a:lnTo>
                    <a:pt x="162" y="92"/>
                  </a:lnTo>
                  <a:lnTo>
                    <a:pt x="150" y="104"/>
                  </a:lnTo>
                  <a:lnTo>
                    <a:pt x="134" y="113"/>
                  </a:lnTo>
                  <a:lnTo>
                    <a:pt x="116" y="116"/>
                  </a:lnTo>
                  <a:lnTo>
                    <a:pt x="57" y="116"/>
                  </a:lnTo>
                  <a:lnTo>
                    <a:pt x="39" y="113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Freeform 221"/>
            <p:cNvSpPr>
              <a:spLocks noEditPoints="1"/>
            </p:cNvSpPr>
            <p:nvPr/>
          </p:nvSpPr>
          <p:spPr bwMode="auto">
            <a:xfrm>
              <a:off x="1784351" y="2771775"/>
              <a:ext cx="238125" cy="241300"/>
            </a:xfrm>
            <a:custGeom>
              <a:avLst/>
              <a:gdLst>
                <a:gd name="T0" fmla="*/ 639 w 1501"/>
                <a:gd name="T1" fmla="*/ 474 h 1512"/>
                <a:gd name="T2" fmla="*/ 581 w 1501"/>
                <a:gd name="T3" fmla="*/ 550 h 1512"/>
                <a:gd name="T4" fmla="*/ 580 w 1501"/>
                <a:gd name="T5" fmla="*/ 732 h 1512"/>
                <a:gd name="T6" fmla="*/ 593 w 1501"/>
                <a:gd name="T7" fmla="*/ 902 h 1512"/>
                <a:gd name="T8" fmla="*/ 637 w 1501"/>
                <a:gd name="T9" fmla="*/ 993 h 1512"/>
                <a:gd name="T10" fmla="*/ 664 w 1501"/>
                <a:gd name="T11" fmla="*/ 1126 h 1512"/>
                <a:gd name="T12" fmla="*/ 614 w 1501"/>
                <a:gd name="T13" fmla="*/ 1231 h 1512"/>
                <a:gd name="T14" fmla="*/ 524 w 1501"/>
                <a:gd name="T15" fmla="*/ 1353 h 1512"/>
                <a:gd name="T16" fmla="*/ 657 w 1501"/>
                <a:gd name="T17" fmla="*/ 1387 h 1512"/>
                <a:gd name="T18" fmla="*/ 901 w 1501"/>
                <a:gd name="T19" fmla="*/ 1376 h 1512"/>
                <a:gd name="T20" fmla="*/ 1009 w 1501"/>
                <a:gd name="T21" fmla="*/ 1339 h 1512"/>
                <a:gd name="T22" fmla="*/ 873 w 1501"/>
                <a:gd name="T23" fmla="*/ 1235 h 1512"/>
                <a:gd name="T24" fmla="*/ 820 w 1501"/>
                <a:gd name="T25" fmla="*/ 1127 h 1512"/>
                <a:gd name="T26" fmla="*/ 871 w 1501"/>
                <a:gd name="T27" fmla="*/ 956 h 1512"/>
                <a:gd name="T28" fmla="*/ 943 w 1501"/>
                <a:gd name="T29" fmla="*/ 841 h 1512"/>
                <a:gd name="T30" fmla="*/ 924 w 1501"/>
                <a:gd name="T31" fmla="*/ 706 h 1512"/>
                <a:gd name="T32" fmla="*/ 919 w 1501"/>
                <a:gd name="T33" fmla="*/ 534 h 1512"/>
                <a:gd name="T34" fmla="*/ 841 w 1501"/>
                <a:gd name="T35" fmla="*/ 465 h 1512"/>
                <a:gd name="T36" fmla="*/ 686 w 1501"/>
                <a:gd name="T37" fmla="*/ 119 h 1512"/>
                <a:gd name="T38" fmla="*/ 395 w 1501"/>
                <a:gd name="T39" fmla="*/ 225 h 1512"/>
                <a:gd name="T40" fmla="*/ 193 w 1501"/>
                <a:gd name="T41" fmla="*/ 451 h 1512"/>
                <a:gd name="T42" fmla="*/ 116 w 1501"/>
                <a:gd name="T43" fmla="*/ 756 h 1512"/>
                <a:gd name="T44" fmla="*/ 192 w 1501"/>
                <a:gd name="T45" fmla="*/ 1059 h 1512"/>
                <a:gd name="T46" fmla="*/ 349 w 1501"/>
                <a:gd name="T47" fmla="*/ 1246 h 1512"/>
                <a:gd name="T48" fmla="*/ 548 w 1501"/>
                <a:gd name="T49" fmla="*/ 1130 h 1512"/>
                <a:gd name="T50" fmla="*/ 514 w 1501"/>
                <a:gd name="T51" fmla="*/ 1011 h 1512"/>
                <a:gd name="T52" fmla="*/ 453 w 1501"/>
                <a:gd name="T53" fmla="*/ 884 h 1512"/>
                <a:gd name="T54" fmla="*/ 453 w 1501"/>
                <a:gd name="T55" fmla="*/ 706 h 1512"/>
                <a:gd name="T56" fmla="*/ 466 w 1501"/>
                <a:gd name="T57" fmla="*/ 544 h 1512"/>
                <a:gd name="T58" fmla="*/ 517 w 1501"/>
                <a:gd name="T59" fmla="*/ 424 h 1512"/>
                <a:gd name="T60" fmla="*/ 668 w 1501"/>
                <a:gd name="T61" fmla="*/ 344 h 1512"/>
                <a:gd name="T62" fmla="*/ 873 w 1501"/>
                <a:gd name="T63" fmla="*/ 353 h 1512"/>
                <a:gd name="T64" fmla="*/ 1006 w 1501"/>
                <a:gd name="T65" fmla="*/ 449 h 1512"/>
                <a:gd name="T66" fmla="*/ 1041 w 1501"/>
                <a:gd name="T67" fmla="*/ 562 h 1512"/>
                <a:gd name="T68" fmla="*/ 1059 w 1501"/>
                <a:gd name="T69" fmla="*/ 729 h 1512"/>
                <a:gd name="T70" fmla="*/ 1040 w 1501"/>
                <a:gd name="T71" fmla="*/ 906 h 1512"/>
                <a:gd name="T72" fmla="*/ 944 w 1501"/>
                <a:gd name="T73" fmla="*/ 1057 h 1512"/>
                <a:gd name="T74" fmla="*/ 938 w 1501"/>
                <a:gd name="T75" fmla="*/ 1136 h 1512"/>
                <a:gd name="T76" fmla="*/ 1154 w 1501"/>
                <a:gd name="T77" fmla="*/ 1250 h 1512"/>
                <a:gd name="T78" fmla="*/ 1336 w 1501"/>
                <a:gd name="T79" fmla="*/ 1004 h 1512"/>
                <a:gd name="T80" fmla="*/ 1382 w 1501"/>
                <a:gd name="T81" fmla="*/ 690 h 1512"/>
                <a:gd name="T82" fmla="*/ 1277 w 1501"/>
                <a:gd name="T83" fmla="*/ 398 h 1512"/>
                <a:gd name="T84" fmla="*/ 1053 w 1501"/>
                <a:gd name="T85" fmla="*/ 193 h 1512"/>
                <a:gd name="T86" fmla="*/ 751 w 1501"/>
                <a:gd name="T87" fmla="*/ 116 h 1512"/>
                <a:gd name="T88" fmla="*/ 1012 w 1501"/>
                <a:gd name="T89" fmla="*/ 47 h 1512"/>
                <a:gd name="T90" fmla="*/ 1281 w 1501"/>
                <a:gd name="T91" fmla="*/ 222 h 1512"/>
                <a:gd name="T92" fmla="*/ 1454 w 1501"/>
                <a:gd name="T93" fmla="*/ 492 h 1512"/>
                <a:gd name="T94" fmla="*/ 1498 w 1501"/>
                <a:gd name="T95" fmla="*/ 823 h 1512"/>
                <a:gd name="T96" fmla="*/ 1403 w 1501"/>
                <a:gd name="T97" fmla="*/ 1129 h 1512"/>
                <a:gd name="T98" fmla="*/ 1247 w 1501"/>
                <a:gd name="T99" fmla="*/ 1326 h 1512"/>
                <a:gd name="T100" fmla="*/ 1128 w 1501"/>
                <a:gd name="T101" fmla="*/ 1408 h 1512"/>
                <a:gd name="T102" fmla="*/ 978 w 1501"/>
                <a:gd name="T103" fmla="*/ 1476 h 1512"/>
                <a:gd name="T104" fmla="*/ 819 w 1501"/>
                <a:gd name="T105" fmla="*/ 1509 h 1512"/>
                <a:gd name="T106" fmla="*/ 660 w 1501"/>
                <a:gd name="T107" fmla="*/ 1505 h 1512"/>
                <a:gd name="T108" fmla="*/ 464 w 1501"/>
                <a:gd name="T109" fmla="*/ 1454 h 1512"/>
                <a:gd name="T110" fmla="*/ 317 w 1501"/>
                <a:gd name="T111" fmla="*/ 1371 h 1512"/>
                <a:gd name="T112" fmla="*/ 212 w 1501"/>
                <a:gd name="T113" fmla="*/ 1280 h 1512"/>
                <a:gd name="T114" fmla="*/ 46 w 1501"/>
                <a:gd name="T115" fmla="*/ 1014 h 1512"/>
                <a:gd name="T116" fmla="*/ 3 w 1501"/>
                <a:gd name="T117" fmla="*/ 687 h 1512"/>
                <a:gd name="T118" fmla="*/ 103 w 1501"/>
                <a:gd name="T119" fmla="*/ 374 h 1512"/>
                <a:gd name="T120" fmla="*/ 318 w 1501"/>
                <a:gd name="T121" fmla="*/ 138 h 1512"/>
                <a:gd name="T122" fmla="*/ 616 w 1501"/>
                <a:gd name="T123" fmla="*/ 11 h 1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01" h="1512">
                  <a:moveTo>
                    <a:pt x="752" y="453"/>
                  </a:moveTo>
                  <a:lnTo>
                    <a:pt x="719" y="454"/>
                  </a:lnTo>
                  <a:lnTo>
                    <a:pt x="688" y="458"/>
                  </a:lnTo>
                  <a:lnTo>
                    <a:pt x="662" y="465"/>
                  </a:lnTo>
                  <a:lnTo>
                    <a:pt x="639" y="474"/>
                  </a:lnTo>
                  <a:lnTo>
                    <a:pt x="620" y="486"/>
                  </a:lnTo>
                  <a:lnTo>
                    <a:pt x="604" y="501"/>
                  </a:lnTo>
                  <a:lnTo>
                    <a:pt x="593" y="518"/>
                  </a:lnTo>
                  <a:lnTo>
                    <a:pt x="585" y="535"/>
                  </a:lnTo>
                  <a:lnTo>
                    <a:pt x="581" y="550"/>
                  </a:lnTo>
                  <a:lnTo>
                    <a:pt x="579" y="564"/>
                  </a:lnTo>
                  <a:lnTo>
                    <a:pt x="579" y="574"/>
                  </a:lnTo>
                  <a:lnTo>
                    <a:pt x="579" y="577"/>
                  </a:lnTo>
                  <a:lnTo>
                    <a:pt x="580" y="584"/>
                  </a:lnTo>
                  <a:lnTo>
                    <a:pt x="580" y="732"/>
                  </a:lnTo>
                  <a:lnTo>
                    <a:pt x="561" y="749"/>
                  </a:lnTo>
                  <a:lnTo>
                    <a:pt x="559" y="837"/>
                  </a:lnTo>
                  <a:lnTo>
                    <a:pt x="579" y="851"/>
                  </a:lnTo>
                  <a:lnTo>
                    <a:pt x="586" y="877"/>
                  </a:lnTo>
                  <a:lnTo>
                    <a:pt x="593" y="902"/>
                  </a:lnTo>
                  <a:lnTo>
                    <a:pt x="601" y="925"/>
                  </a:lnTo>
                  <a:lnTo>
                    <a:pt x="611" y="946"/>
                  </a:lnTo>
                  <a:lnTo>
                    <a:pt x="620" y="964"/>
                  </a:lnTo>
                  <a:lnTo>
                    <a:pt x="629" y="980"/>
                  </a:lnTo>
                  <a:lnTo>
                    <a:pt x="637" y="993"/>
                  </a:lnTo>
                  <a:lnTo>
                    <a:pt x="644" y="1002"/>
                  </a:lnTo>
                  <a:lnTo>
                    <a:pt x="648" y="1008"/>
                  </a:lnTo>
                  <a:lnTo>
                    <a:pt x="650" y="1011"/>
                  </a:lnTo>
                  <a:lnTo>
                    <a:pt x="664" y="1027"/>
                  </a:lnTo>
                  <a:lnTo>
                    <a:pt x="664" y="1126"/>
                  </a:lnTo>
                  <a:lnTo>
                    <a:pt x="662" y="1149"/>
                  </a:lnTo>
                  <a:lnTo>
                    <a:pt x="656" y="1172"/>
                  </a:lnTo>
                  <a:lnTo>
                    <a:pt x="645" y="1195"/>
                  </a:lnTo>
                  <a:lnTo>
                    <a:pt x="632" y="1214"/>
                  </a:lnTo>
                  <a:lnTo>
                    <a:pt x="614" y="1231"/>
                  </a:lnTo>
                  <a:lnTo>
                    <a:pt x="594" y="1243"/>
                  </a:lnTo>
                  <a:lnTo>
                    <a:pt x="454" y="1320"/>
                  </a:lnTo>
                  <a:lnTo>
                    <a:pt x="487" y="1337"/>
                  </a:lnTo>
                  <a:lnTo>
                    <a:pt x="520" y="1351"/>
                  </a:lnTo>
                  <a:lnTo>
                    <a:pt x="524" y="1353"/>
                  </a:lnTo>
                  <a:lnTo>
                    <a:pt x="529" y="1354"/>
                  </a:lnTo>
                  <a:lnTo>
                    <a:pt x="562" y="1366"/>
                  </a:lnTo>
                  <a:lnTo>
                    <a:pt x="596" y="1375"/>
                  </a:lnTo>
                  <a:lnTo>
                    <a:pt x="597" y="1375"/>
                  </a:lnTo>
                  <a:lnTo>
                    <a:pt x="657" y="1387"/>
                  </a:lnTo>
                  <a:lnTo>
                    <a:pt x="718" y="1393"/>
                  </a:lnTo>
                  <a:lnTo>
                    <a:pt x="778" y="1393"/>
                  </a:lnTo>
                  <a:lnTo>
                    <a:pt x="839" y="1388"/>
                  </a:lnTo>
                  <a:lnTo>
                    <a:pt x="899" y="1376"/>
                  </a:lnTo>
                  <a:lnTo>
                    <a:pt x="901" y="1376"/>
                  </a:lnTo>
                  <a:lnTo>
                    <a:pt x="934" y="1367"/>
                  </a:lnTo>
                  <a:lnTo>
                    <a:pt x="967" y="1356"/>
                  </a:lnTo>
                  <a:lnTo>
                    <a:pt x="973" y="1354"/>
                  </a:lnTo>
                  <a:lnTo>
                    <a:pt x="978" y="1352"/>
                  </a:lnTo>
                  <a:lnTo>
                    <a:pt x="1009" y="1339"/>
                  </a:lnTo>
                  <a:lnTo>
                    <a:pt x="1041" y="1324"/>
                  </a:lnTo>
                  <a:lnTo>
                    <a:pt x="1042" y="1324"/>
                  </a:lnTo>
                  <a:lnTo>
                    <a:pt x="1043" y="1323"/>
                  </a:lnTo>
                  <a:lnTo>
                    <a:pt x="894" y="1247"/>
                  </a:lnTo>
                  <a:lnTo>
                    <a:pt x="873" y="1235"/>
                  </a:lnTo>
                  <a:lnTo>
                    <a:pt x="854" y="1218"/>
                  </a:lnTo>
                  <a:lnTo>
                    <a:pt x="840" y="1198"/>
                  </a:lnTo>
                  <a:lnTo>
                    <a:pt x="829" y="1176"/>
                  </a:lnTo>
                  <a:lnTo>
                    <a:pt x="822" y="1152"/>
                  </a:lnTo>
                  <a:lnTo>
                    <a:pt x="820" y="1127"/>
                  </a:lnTo>
                  <a:lnTo>
                    <a:pt x="820" y="1026"/>
                  </a:lnTo>
                  <a:lnTo>
                    <a:pt x="834" y="1009"/>
                  </a:lnTo>
                  <a:lnTo>
                    <a:pt x="841" y="1001"/>
                  </a:lnTo>
                  <a:lnTo>
                    <a:pt x="850" y="990"/>
                  </a:lnTo>
                  <a:lnTo>
                    <a:pt x="871" y="956"/>
                  </a:lnTo>
                  <a:lnTo>
                    <a:pt x="889" y="919"/>
                  </a:lnTo>
                  <a:lnTo>
                    <a:pt x="903" y="879"/>
                  </a:lnTo>
                  <a:lnTo>
                    <a:pt x="913" y="851"/>
                  </a:lnTo>
                  <a:lnTo>
                    <a:pt x="941" y="842"/>
                  </a:lnTo>
                  <a:lnTo>
                    <a:pt x="943" y="841"/>
                  </a:lnTo>
                  <a:lnTo>
                    <a:pt x="945" y="839"/>
                  </a:lnTo>
                  <a:lnTo>
                    <a:pt x="945" y="837"/>
                  </a:lnTo>
                  <a:lnTo>
                    <a:pt x="945" y="754"/>
                  </a:lnTo>
                  <a:lnTo>
                    <a:pt x="926" y="736"/>
                  </a:lnTo>
                  <a:lnTo>
                    <a:pt x="924" y="706"/>
                  </a:lnTo>
                  <a:lnTo>
                    <a:pt x="925" y="577"/>
                  </a:lnTo>
                  <a:lnTo>
                    <a:pt x="925" y="573"/>
                  </a:lnTo>
                  <a:lnTo>
                    <a:pt x="925" y="563"/>
                  </a:lnTo>
                  <a:lnTo>
                    <a:pt x="923" y="550"/>
                  </a:lnTo>
                  <a:lnTo>
                    <a:pt x="919" y="534"/>
                  </a:lnTo>
                  <a:lnTo>
                    <a:pt x="912" y="517"/>
                  </a:lnTo>
                  <a:lnTo>
                    <a:pt x="899" y="500"/>
                  </a:lnTo>
                  <a:lnTo>
                    <a:pt x="884" y="485"/>
                  </a:lnTo>
                  <a:lnTo>
                    <a:pt x="864" y="473"/>
                  </a:lnTo>
                  <a:lnTo>
                    <a:pt x="841" y="465"/>
                  </a:lnTo>
                  <a:lnTo>
                    <a:pt x="815" y="458"/>
                  </a:lnTo>
                  <a:lnTo>
                    <a:pt x="785" y="454"/>
                  </a:lnTo>
                  <a:lnTo>
                    <a:pt x="752" y="453"/>
                  </a:lnTo>
                  <a:close/>
                  <a:moveTo>
                    <a:pt x="751" y="116"/>
                  </a:moveTo>
                  <a:lnTo>
                    <a:pt x="686" y="119"/>
                  </a:lnTo>
                  <a:lnTo>
                    <a:pt x="623" y="129"/>
                  </a:lnTo>
                  <a:lnTo>
                    <a:pt x="562" y="144"/>
                  </a:lnTo>
                  <a:lnTo>
                    <a:pt x="503" y="167"/>
                  </a:lnTo>
                  <a:lnTo>
                    <a:pt x="448" y="193"/>
                  </a:lnTo>
                  <a:lnTo>
                    <a:pt x="395" y="225"/>
                  </a:lnTo>
                  <a:lnTo>
                    <a:pt x="347" y="262"/>
                  </a:lnTo>
                  <a:lnTo>
                    <a:pt x="302" y="303"/>
                  </a:lnTo>
                  <a:lnTo>
                    <a:pt x="261" y="349"/>
                  </a:lnTo>
                  <a:lnTo>
                    <a:pt x="224" y="398"/>
                  </a:lnTo>
                  <a:lnTo>
                    <a:pt x="193" y="451"/>
                  </a:lnTo>
                  <a:lnTo>
                    <a:pt x="166" y="507"/>
                  </a:lnTo>
                  <a:lnTo>
                    <a:pt x="145" y="565"/>
                  </a:lnTo>
                  <a:lnTo>
                    <a:pt x="129" y="627"/>
                  </a:lnTo>
                  <a:lnTo>
                    <a:pt x="119" y="690"/>
                  </a:lnTo>
                  <a:lnTo>
                    <a:pt x="116" y="756"/>
                  </a:lnTo>
                  <a:lnTo>
                    <a:pt x="119" y="821"/>
                  </a:lnTo>
                  <a:lnTo>
                    <a:pt x="129" y="884"/>
                  </a:lnTo>
                  <a:lnTo>
                    <a:pt x="145" y="945"/>
                  </a:lnTo>
                  <a:lnTo>
                    <a:pt x="166" y="1004"/>
                  </a:lnTo>
                  <a:lnTo>
                    <a:pt x="192" y="1059"/>
                  </a:lnTo>
                  <a:lnTo>
                    <a:pt x="223" y="1112"/>
                  </a:lnTo>
                  <a:lnTo>
                    <a:pt x="260" y="1162"/>
                  </a:lnTo>
                  <a:lnTo>
                    <a:pt x="301" y="1206"/>
                  </a:lnTo>
                  <a:lnTo>
                    <a:pt x="346" y="1248"/>
                  </a:lnTo>
                  <a:lnTo>
                    <a:pt x="349" y="1246"/>
                  </a:lnTo>
                  <a:lnTo>
                    <a:pt x="352" y="1244"/>
                  </a:lnTo>
                  <a:lnTo>
                    <a:pt x="538" y="1142"/>
                  </a:lnTo>
                  <a:lnTo>
                    <a:pt x="542" y="1139"/>
                  </a:lnTo>
                  <a:lnTo>
                    <a:pt x="545" y="1134"/>
                  </a:lnTo>
                  <a:lnTo>
                    <a:pt x="548" y="1130"/>
                  </a:lnTo>
                  <a:lnTo>
                    <a:pt x="549" y="1126"/>
                  </a:lnTo>
                  <a:lnTo>
                    <a:pt x="549" y="1068"/>
                  </a:lnTo>
                  <a:lnTo>
                    <a:pt x="538" y="1053"/>
                  </a:lnTo>
                  <a:lnTo>
                    <a:pt x="527" y="1034"/>
                  </a:lnTo>
                  <a:lnTo>
                    <a:pt x="514" y="1011"/>
                  </a:lnTo>
                  <a:lnTo>
                    <a:pt x="501" y="984"/>
                  </a:lnTo>
                  <a:lnTo>
                    <a:pt x="490" y="954"/>
                  </a:lnTo>
                  <a:lnTo>
                    <a:pt x="479" y="923"/>
                  </a:lnTo>
                  <a:lnTo>
                    <a:pt x="464" y="905"/>
                  </a:lnTo>
                  <a:lnTo>
                    <a:pt x="453" y="884"/>
                  </a:lnTo>
                  <a:lnTo>
                    <a:pt x="446" y="861"/>
                  </a:lnTo>
                  <a:lnTo>
                    <a:pt x="444" y="837"/>
                  </a:lnTo>
                  <a:lnTo>
                    <a:pt x="444" y="754"/>
                  </a:lnTo>
                  <a:lnTo>
                    <a:pt x="446" y="729"/>
                  </a:lnTo>
                  <a:lnTo>
                    <a:pt x="453" y="706"/>
                  </a:lnTo>
                  <a:lnTo>
                    <a:pt x="465" y="686"/>
                  </a:lnTo>
                  <a:lnTo>
                    <a:pt x="465" y="588"/>
                  </a:lnTo>
                  <a:lnTo>
                    <a:pt x="464" y="577"/>
                  </a:lnTo>
                  <a:lnTo>
                    <a:pt x="464" y="562"/>
                  </a:lnTo>
                  <a:lnTo>
                    <a:pt x="466" y="544"/>
                  </a:lnTo>
                  <a:lnTo>
                    <a:pt x="469" y="522"/>
                  </a:lnTo>
                  <a:lnTo>
                    <a:pt x="475" y="499"/>
                  </a:lnTo>
                  <a:lnTo>
                    <a:pt x="485" y="474"/>
                  </a:lnTo>
                  <a:lnTo>
                    <a:pt x="498" y="449"/>
                  </a:lnTo>
                  <a:lnTo>
                    <a:pt x="517" y="424"/>
                  </a:lnTo>
                  <a:lnTo>
                    <a:pt x="540" y="400"/>
                  </a:lnTo>
                  <a:lnTo>
                    <a:pt x="568" y="381"/>
                  </a:lnTo>
                  <a:lnTo>
                    <a:pt x="598" y="365"/>
                  </a:lnTo>
                  <a:lnTo>
                    <a:pt x="632" y="353"/>
                  </a:lnTo>
                  <a:lnTo>
                    <a:pt x="668" y="344"/>
                  </a:lnTo>
                  <a:lnTo>
                    <a:pt x="709" y="338"/>
                  </a:lnTo>
                  <a:lnTo>
                    <a:pt x="752" y="337"/>
                  </a:lnTo>
                  <a:lnTo>
                    <a:pt x="796" y="338"/>
                  </a:lnTo>
                  <a:lnTo>
                    <a:pt x="836" y="344"/>
                  </a:lnTo>
                  <a:lnTo>
                    <a:pt x="873" y="353"/>
                  </a:lnTo>
                  <a:lnTo>
                    <a:pt x="906" y="365"/>
                  </a:lnTo>
                  <a:lnTo>
                    <a:pt x="937" y="381"/>
                  </a:lnTo>
                  <a:lnTo>
                    <a:pt x="964" y="400"/>
                  </a:lnTo>
                  <a:lnTo>
                    <a:pt x="987" y="424"/>
                  </a:lnTo>
                  <a:lnTo>
                    <a:pt x="1006" y="449"/>
                  </a:lnTo>
                  <a:lnTo>
                    <a:pt x="1020" y="474"/>
                  </a:lnTo>
                  <a:lnTo>
                    <a:pt x="1029" y="499"/>
                  </a:lnTo>
                  <a:lnTo>
                    <a:pt x="1036" y="522"/>
                  </a:lnTo>
                  <a:lnTo>
                    <a:pt x="1039" y="544"/>
                  </a:lnTo>
                  <a:lnTo>
                    <a:pt x="1041" y="562"/>
                  </a:lnTo>
                  <a:lnTo>
                    <a:pt x="1041" y="577"/>
                  </a:lnTo>
                  <a:lnTo>
                    <a:pt x="1040" y="588"/>
                  </a:lnTo>
                  <a:lnTo>
                    <a:pt x="1040" y="686"/>
                  </a:lnTo>
                  <a:lnTo>
                    <a:pt x="1051" y="706"/>
                  </a:lnTo>
                  <a:lnTo>
                    <a:pt x="1059" y="729"/>
                  </a:lnTo>
                  <a:lnTo>
                    <a:pt x="1061" y="754"/>
                  </a:lnTo>
                  <a:lnTo>
                    <a:pt x="1061" y="837"/>
                  </a:lnTo>
                  <a:lnTo>
                    <a:pt x="1059" y="862"/>
                  </a:lnTo>
                  <a:lnTo>
                    <a:pt x="1051" y="886"/>
                  </a:lnTo>
                  <a:lnTo>
                    <a:pt x="1040" y="906"/>
                  </a:lnTo>
                  <a:lnTo>
                    <a:pt x="1024" y="925"/>
                  </a:lnTo>
                  <a:lnTo>
                    <a:pt x="1005" y="940"/>
                  </a:lnTo>
                  <a:lnTo>
                    <a:pt x="988" y="981"/>
                  </a:lnTo>
                  <a:lnTo>
                    <a:pt x="967" y="1020"/>
                  </a:lnTo>
                  <a:lnTo>
                    <a:pt x="944" y="1057"/>
                  </a:lnTo>
                  <a:lnTo>
                    <a:pt x="940" y="1063"/>
                  </a:lnTo>
                  <a:lnTo>
                    <a:pt x="936" y="1069"/>
                  </a:lnTo>
                  <a:lnTo>
                    <a:pt x="936" y="1127"/>
                  </a:lnTo>
                  <a:lnTo>
                    <a:pt x="936" y="1132"/>
                  </a:lnTo>
                  <a:lnTo>
                    <a:pt x="938" y="1136"/>
                  </a:lnTo>
                  <a:lnTo>
                    <a:pt x="941" y="1141"/>
                  </a:lnTo>
                  <a:lnTo>
                    <a:pt x="945" y="1144"/>
                  </a:lnTo>
                  <a:lnTo>
                    <a:pt x="1146" y="1244"/>
                  </a:lnTo>
                  <a:lnTo>
                    <a:pt x="1150" y="1247"/>
                  </a:lnTo>
                  <a:lnTo>
                    <a:pt x="1154" y="1250"/>
                  </a:lnTo>
                  <a:lnTo>
                    <a:pt x="1199" y="1208"/>
                  </a:lnTo>
                  <a:lnTo>
                    <a:pt x="1240" y="1163"/>
                  </a:lnTo>
                  <a:lnTo>
                    <a:pt x="1277" y="1113"/>
                  </a:lnTo>
                  <a:lnTo>
                    <a:pt x="1308" y="1060"/>
                  </a:lnTo>
                  <a:lnTo>
                    <a:pt x="1336" y="1004"/>
                  </a:lnTo>
                  <a:lnTo>
                    <a:pt x="1357" y="946"/>
                  </a:lnTo>
                  <a:lnTo>
                    <a:pt x="1372" y="885"/>
                  </a:lnTo>
                  <a:lnTo>
                    <a:pt x="1382" y="821"/>
                  </a:lnTo>
                  <a:lnTo>
                    <a:pt x="1385" y="756"/>
                  </a:lnTo>
                  <a:lnTo>
                    <a:pt x="1382" y="690"/>
                  </a:lnTo>
                  <a:lnTo>
                    <a:pt x="1372" y="627"/>
                  </a:lnTo>
                  <a:lnTo>
                    <a:pt x="1357" y="565"/>
                  </a:lnTo>
                  <a:lnTo>
                    <a:pt x="1336" y="507"/>
                  </a:lnTo>
                  <a:lnTo>
                    <a:pt x="1308" y="451"/>
                  </a:lnTo>
                  <a:lnTo>
                    <a:pt x="1277" y="398"/>
                  </a:lnTo>
                  <a:lnTo>
                    <a:pt x="1240" y="349"/>
                  </a:lnTo>
                  <a:lnTo>
                    <a:pt x="1199" y="303"/>
                  </a:lnTo>
                  <a:lnTo>
                    <a:pt x="1154" y="262"/>
                  </a:lnTo>
                  <a:lnTo>
                    <a:pt x="1106" y="225"/>
                  </a:lnTo>
                  <a:lnTo>
                    <a:pt x="1053" y="193"/>
                  </a:lnTo>
                  <a:lnTo>
                    <a:pt x="998" y="167"/>
                  </a:lnTo>
                  <a:lnTo>
                    <a:pt x="939" y="144"/>
                  </a:lnTo>
                  <a:lnTo>
                    <a:pt x="878" y="129"/>
                  </a:lnTo>
                  <a:lnTo>
                    <a:pt x="815" y="119"/>
                  </a:lnTo>
                  <a:lnTo>
                    <a:pt x="751" y="116"/>
                  </a:lnTo>
                  <a:close/>
                  <a:moveTo>
                    <a:pt x="751" y="0"/>
                  </a:moveTo>
                  <a:lnTo>
                    <a:pt x="819" y="3"/>
                  </a:lnTo>
                  <a:lnTo>
                    <a:pt x="885" y="11"/>
                  </a:lnTo>
                  <a:lnTo>
                    <a:pt x="949" y="27"/>
                  </a:lnTo>
                  <a:lnTo>
                    <a:pt x="1012" y="47"/>
                  </a:lnTo>
                  <a:lnTo>
                    <a:pt x="1072" y="72"/>
                  </a:lnTo>
                  <a:lnTo>
                    <a:pt x="1129" y="103"/>
                  </a:lnTo>
                  <a:lnTo>
                    <a:pt x="1183" y="138"/>
                  </a:lnTo>
                  <a:lnTo>
                    <a:pt x="1234" y="177"/>
                  </a:lnTo>
                  <a:lnTo>
                    <a:pt x="1281" y="222"/>
                  </a:lnTo>
                  <a:lnTo>
                    <a:pt x="1324" y="269"/>
                  </a:lnTo>
                  <a:lnTo>
                    <a:pt x="1364" y="320"/>
                  </a:lnTo>
                  <a:lnTo>
                    <a:pt x="1399" y="374"/>
                  </a:lnTo>
                  <a:lnTo>
                    <a:pt x="1429" y="432"/>
                  </a:lnTo>
                  <a:lnTo>
                    <a:pt x="1454" y="492"/>
                  </a:lnTo>
                  <a:lnTo>
                    <a:pt x="1474" y="555"/>
                  </a:lnTo>
                  <a:lnTo>
                    <a:pt x="1489" y="620"/>
                  </a:lnTo>
                  <a:lnTo>
                    <a:pt x="1498" y="687"/>
                  </a:lnTo>
                  <a:lnTo>
                    <a:pt x="1501" y="756"/>
                  </a:lnTo>
                  <a:lnTo>
                    <a:pt x="1498" y="823"/>
                  </a:lnTo>
                  <a:lnTo>
                    <a:pt x="1489" y="888"/>
                  </a:lnTo>
                  <a:lnTo>
                    <a:pt x="1475" y="951"/>
                  </a:lnTo>
                  <a:lnTo>
                    <a:pt x="1456" y="1014"/>
                  </a:lnTo>
                  <a:lnTo>
                    <a:pt x="1431" y="1072"/>
                  </a:lnTo>
                  <a:lnTo>
                    <a:pt x="1403" y="1129"/>
                  </a:lnTo>
                  <a:lnTo>
                    <a:pt x="1369" y="1182"/>
                  </a:lnTo>
                  <a:lnTo>
                    <a:pt x="1331" y="1233"/>
                  </a:lnTo>
                  <a:lnTo>
                    <a:pt x="1291" y="1280"/>
                  </a:lnTo>
                  <a:lnTo>
                    <a:pt x="1245" y="1324"/>
                  </a:lnTo>
                  <a:lnTo>
                    <a:pt x="1247" y="1326"/>
                  </a:lnTo>
                  <a:lnTo>
                    <a:pt x="1190" y="1368"/>
                  </a:lnTo>
                  <a:lnTo>
                    <a:pt x="1187" y="1370"/>
                  </a:lnTo>
                  <a:lnTo>
                    <a:pt x="1183" y="1372"/>
                  </a:lnTo>
                  <a:lnTo>
                    <a:pt x="1151" y="1394"/>
                  </a:lnTo>
                  <a:lnTo>
                    <a:pt x="1128" y="1408"/>
                  </a:lnTo>
                  <a:lnTo>
                    <a:pt x="1095" y="1426"/>
                  </a:lnTo>
                  <a:lnTo>
                    <a:pt x="1065" y="1441"/>
                  </a:lnTo>
                  <a:lnTo>
                    <a:pt x="1037" y="1454"/>
                  </a:lnTo>
                  <a:lnTo>
                    <a:pt x="1007" y="1465"/>
                  </a:lnTo>
                  <a:lnTo>
                    <a:pt x="978" y="1476"/>
                  </a:lnTo>
                  <a:lnTo>
                    <a:pt x="958" y="1482"/>
                  </a:lnTo>
                  <a:lnTo>
                    <a:pt x="912" y="1494"/>
                  </a:lnTo>
                  <a:lnTo>
                    <a:pt x="889" y="1498"/>
                  </a:lnTo>
                  <a:lnTo>
                    <a:pt x="841" y="1505"/>
                  </a:lnTo>
                  <a:lnTo>
                    <a:pt x="819" y="1509"/>
                  </a:lnTo>
                  <a:lnTo>
                    <a:pt x="786" y="1511"/>
                  </a:lnTo>
                  <a:lnTo>
                    <a:pt x="751" y="1512"/>
                  </a:lnTo>
                  <a:lnTo>
                    <a:pt x="715" y="1511"/>
                  </a:lnTo>
                  <a:lnTo>
                    <a:pt x="682" y="1509"/>
                  </a:lnTo>
                  <a:lnTo>
                    <a:pt x="660" y="1505"/>
                  </a:lnTo>
                  <a:lnTo>
                    <a:pt x="613" y="1498"/>
                  </a:lnTo>
                  <a:lnTo>
                    <a:pt x="590" y="1494"/>
                  </a:lnTo>
                  <a:lnTo>
                    <a:pt x="544" y="1482"/>
                  </a:lnTo>
                  <a:lnTo>
                    <a:pt x="523" y="1476"/>
                  </a:lnTo>
                  <a:lnTo>
                    <a:pt x="464" y="1454"/>
                  </a:lnTo>
                  <a:lnTo>
                    <a:pt x="435" y="1441"/>
                  </a:lnTo>
                  <a:lnTo>
                    <a:pt x="406" y="1426"/>
                  </a:lnTo>
                  <a:lnTo>
                    <a:pt x="372" y="1407"/>
                  </a:lnTo>
                  <a:lnTo>
                    <a:pt x="351" y="1394"/>
                  </a:lnTo>
                  <a:lnTo>
                    <a:pt x="317" y="1371"/>
                  </a:lnTo>
                  <a:lnTo>
                    <a:pt x="315" y="1369"/>
                  </a:lnTo>
                  <a:lnTo>
                    <a:pt x="311" y="1368"/>
                  </a:lnTo>
                  <a:lnTo>
                    <a:pt x="255" y="1327"/>
                  </a:lnTo>
                  <a:lnTo>
                    <a:pt x="258" y="1324"/>
                  </a:lnTo>
                  <a:lnTo>
                    <a:pt x="212" y="1280"/>
                  </a:lnTo>
                  <a:lnTo>
                    <a:pt x="171" y="1234"/>
                  </a:lnTo>
                  <a:lnTo>
                    <a:pt x="133" y="1183"/>
                  </a:lnTo>
                  <a:lnTo>
                    <a:pt x="99" y="1129"/>
                  </a:lnTo>
                  <a:lnTo>
                    <a:pt x="70" y="1073"/>
                  </a:lnTo>
                  <a:lnTo>
                    <a:pt x="46" y="1014"/>
                  </a:lnTo>
                  <a:lnTo>
                    <a:pt x="26" y="952"/>
                  </a:lnTo>
                  <a:lnTo>
                    <a:pt x="12" y="889"/>
                  </a:lnTo>
                  <a:lnTo>
                    <a:pt x="3" y="823"/>
                  </a:lnTo>
                  <a:lnTo>
                    <a:pt x="0" y="756"/>
                  </a:lnTo>
                  <a:lnTo>
                    <a:pt x="3" y="687"/>
                  </a:lnTo>
                  <a:lnTo>
                    <a:pt x="12" y="620"/>
                  </a:lnTo>
                  <a:lnTo>
                    <a:pt x="27" y="555"/>
                  </a:lnTo>
                  <a:lnTo>
                    <a:pt x="47" y="492"/>
                  </a:lnTo>
                  <a:lnTo>
                    <a:pt x="72" y="432"/>
                  </a:lnTo>
                  <a:lnTo>
                    <a:pt x="103" y="374"/>
                  </a:lnTo>
                  <a:lnTo>
                    <a:pt x="137" y="320"/>
                  </a:lnTo>
                  <a:lnTo>
                    <a:pt x="177" y="269"/>
                  </a:lnTo>
                  <a:lnTo>
                    <a:pt x="220" y="222"/>
                  </a:lnTo>
                  <a:lnTo>
                    <a:pt x="267" y="177"/>
                  </a:lnTo>
                  <a:lnTo>
                    <a:pt x="318" y="138"/>
                  </a:lnTo>
                  <a:lnTo>
                    <a:pt x="372" y="103"/>
                  </a:lnTo>
                  <a:lnTo>
                    <a:pt x="429" y="72"/>
                  </a:lnTo>
                  <a:lnTo>
                    <a:pt x="489" y="47"/>
                  </a:lnTo>
                  <a:lnTo>
                    <a:pt x="552" y="27"/>
                  </a:lnTo>
                  <a:lnTo>
                    <a:pt x="616" y="11"/>
                  </a:lnTo>
                  <a:lnTo>
                    <a:pt x="683" y="3"/>
                  </a:lnTo>
                  <a:lnTo>
                    <a:pt x="7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Freeform 222"/>
            <p:cNvSpPr>
              <a:spLocks noEditPoints="1"/>
            </p:cNvSpPr>
            <p:nvPr/>
          </p:nvSpPr>
          <p:spPr bwMode="auto">
            <a:xfrm>
              <a:off x="1774826" y="3030538"/>
              <a:ext cx="257175" cy="74613"/>
            </a:xfrm>
            <a:custGeom>
              <a:avLst/>
              <a:gdLst>
                <a:gd name="T0" fmla="*/ 463 w 1617"/>
                <a:gd name="T1" fmla="*/ 117 h 466"/>
                <a:gd name="T2" fmla="*/ 463 w 1617"/>
                <a:gd name="T3" fmla="*/ 349 h 466"/>
                <a:gd name="T4" fmla="*/ 1501 w 1617"/>
                <a:gd name="T5" fmla="*/ 349 h 466"/>
                <a:gd name="T6" fmla="*/ 1501 w 1617"/>
                <a:gd name="T7" fmla="*/ 117 h 466"/>
                <a:gd name="T8" fmla="*/ 463 w 1617"/>
                <a:gd name="T9" fmla="*/ 117 h 466"/>
                <a:gd name="T10" fmla="*/ 117 w 1617"/>
                <a:gd name="T11" fmla="*/ 117 h 466"/>
                <a:gd name="T12" fmla="*/ 117 w 1617"/>
                <a:gd name="T13" fmla="*/ 349 h 466"/>
                <a:gd name="T14" fmla="*/ 346 w 1617"/>
                <a:gd name="T15" fmla="*/ 349 h 466"/>
                <a:gd name="T16" fmla="*/ 346 w 1617"/>
                <a:gd name="T17" fmla="*/ 117 h 466"/>
                <a:gd name="T18" fmla="*/ 117 w 1617"/>
                <a:gd name="T19" fmla="*/ 117 h 466"/>
                <a:gd name="T20" fmla="*/ 0 w 1617"/>
                <a:gd name="T21" fmla="*/ 0 h 466"/>
                <a:gd name="T22" fmla="*/ 1617 w 1617"/>
                <a:gd name="T23" fmla="*/ 0 h 466"/>
                <a:gd name="T24" fmla="*/ 1617 w 1617"/>
                <a:gd name="T25" fmla="*/ 466 h 466"/>
                <a:gd name="T26" fmla="*/ 0 w 1617"/>
                <a:gd name="T27" fmla="*/ 466 h 466"/>
                <a:gd name="T28" fmla="*/ 0 w 1617"/>
                <a:gd name="T29" fmla="*/ 0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17" h="466">
                  <a:moveTo>
                    <a:pt x="463" y="117"/>
                  </a:moveTo>
                  <a:lnTo>
                    <a:pt x="463" y="349"/>
                  </a:lnTo>
                  <a:lnTo>
                    <a:pt x="1501" y="349"/>
                  </a:lnTo>
                  <a:lnTo>
                    <a:pt x="1501" y="117"/>
                  </a:lnTo>
                  <a:lnTo>
                    <a:pt x="463" y="117"/>
                  </a:lnTo>
                  <a:close/>
                  <a:moveTo>
                    <a:pt x="117" y="117"/>
                  </a:moveTo>
                  <a:lnTo>
                    <a:pt x="117" y="349"/>
                  </a:lnTo>
                  <a:lnTo>
                    <a:pt x="346" y="349"/>
                  </a:lnTo>
                  <a:lnTo>
                    <a:pt x="346" y="117"/>
                  </a:lnTo>
                  <a:lnTo>
                    <a:pt x="117" y="117"/>
                  </a:lnTo>
                  <a:close/>
                  <a:moveTo>
                    <a:pt x="0" y="0"/>
                  </a:moveTo>
                  <a:lnTo>
                    <a:pt x="1617" y="0"/>
                  </a:lnTo>
                  <a:lnTo>
                    <a:pt x="1617" y="466"/>
                  </a:lnTo>
                  <a:lnTo>
                    <a:pt x="0" y="46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22" name="Group 321"/>
          <p:cNvGrpSpPr/>
          <p:nvPr/>
        </p:nvGrpSpPr>
        <p:grpSpPr>
          <a:xfrm>
            <a:off x="669139" y="2689289"/>
            <a:ext cx="554037" cy="554038"/>
            <a:chOff x="731838" y="2689225"/>
            <a:chExt cx="554037" cy="554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14" name="Freeform 227"/>
            <p:cNvSpPr>
              <a:spLocks noEditPoints="1"/>
            </p:cNvSpPr>
            <p:nvPr/>
          </p:nvSpPr>
          <p:spPr bwMode="auto">
            <a:xfrm>
              <a:off x="852488" y="2689225"/>
              <a:ext cx="312737" cy="554038"/>
            </a:xfrm>
            <a:custGeom>
              <a:avLst/>
              <a:gdLst>
                <a:gd name="T0" fmla="*/ 117 w 1978"/>
                <a:gd name="T1" fmla="*/ 3234 h 3490"/>
                <a:gd name="T2" fmla="*/ 127 w 1978"/>
                <a:gd name="T3" fmla="*/ 3288 h 3490"/>
                <a:gd name="T4" fmla="*/ 158 w 1978"/>
                <a:gd name="T5" fmla="*/ 3332 h 3490"/>
                <a:gd name="T6" fmla="*/ 202 w 1978"/>
                <a:gd name="T7" fmla="*/ 3362 h 3490"/>
                <a:gd name="T8" fmla="*/ 256 w 1978"/>
                <a:gd name="T9" fmla="*/ 3374 h 3490"/>
                <a:gd name="T10" fmla="*/ 1749 w 1978"/>
                <a:gd name="T11" fmla="*/ 3370 h 3490"/>
                <a:gd name="T12" fmla="*/ 1800 w 1978"/>
                <a:gd name="T13" fmla="*/ 3349 h 3490"/>
                <a:gd name="T14" fmla="*/ 1837 w 1978"/>
                <a:gd name="T15" fmla="*/ 3312 h 3490"/>
                <a:gd name="T16" fmla="*/ 1858 w 1978"/>
                <a:gd name="T17" fmla="*/ 3262 h 3490"/>
                <a:gd name="T18" fmla="*/ 1862 w 1978"/>
                <a:gd name="T19" fmla="*/ 2792 h 3490"/>
                <a:gd name="T20" fmla="*/ 117 w 1978"/>
                <a:gd name="T21" fmla="*/ 465 h 3490"/>
                <a:gd name="T22" fmla="*/ 1862 w 1978"/>
                <a:gd name="T23" fmla="*/ 2676 h 3490"/>
                <a:gd name="T24" fmla="*/ 117 w 1978"/>
                <a:gd name="T25" fmla="*/ 465 h 3490"/>
                <a:gd name="T26" fmla="*/ 229 w 1978"/>
                <a:gd name="T27" fmla="*/ 120 h 3490"/>
                <a:gd name="T28" fmla="*/ 178 w 1978"/>
                <a:gd name="T29" fmla="*/ 141 h 3490"/>
                <a:gd name="T30" fmla="*/ 141 w 1978"/>
                <a:gd name="T31" fmla="*/ 178 h 3490"/>
                <a:gd name="T32" fmla="*/ 120 w 1978"/>
                <a:gd name="T33" fmla="*/ 228 h 3490"/>
                <a:gd name="T34" fmla="*/ 117 w 1978"/>
                <a:gd name="T35" fmla="*/ 349 h 3490"/>
                <a:gd name="T36" fmla="*/ 1862 w 1978"/>
                <a:gd name="T37" fmla="*/ 256 h 3490"/>
                <a:gd name="T38" fmla="*/ 1851 w 1978"/>
                <a:gd name="T39" fmla="*/ 202 h 3490"/>
                <a:gd name="T40" fmla="*/ 1820 w 1978"/>
                <a:gd name="T41" fmla="*/ 158 h 3490"/>
                <a:gd name="T42" fmla="*/ 1776 w 1978"/>
                <a:gd name="T43" fmla="*/ 128 h 3490"/>
                <a:gd name="T44" fmla="*/ 1722 w 1978"/>
                <a:gd name="T45" fmla="*/ 116 h 3490"/>
                <a:gd name="T46" fmla="*/ 256 w 1978"/>
                <a:gd name="T47" fmla="*/ 0 h 3490"/>
                <a:gd name="T48" fmla="*/ 1759 w 1978"/>
                <a:gd name="T49" fmla="*/ 3 h 3490"/>
                <a:gd name="T50" fmla="*/ 1830 w 1978"/>
                <a:gd name="T51" fmla="*/ 24 h 3490"/>
                <a:gd name="T52" fmla="*/ 1890 w 1978"/>
                <a:gd name="T53" fmla="*/ 63 h 3490"/>
                <a:gd name="T54" fmla="*/ 1937 w 1978"/>
                <a:gd name="T55" fmla="*/ 116 h 3490"/>
                <a:gd name="T56" fmla="*/ 1967 w 1978"/>
                <a:gd name="T57" fmla="*/ 182 h 3490"/>
                <a:gd name="T58" fmla="*/ 1978 w 1978"/>
                <a:gd name="T59" fmla="*/ 256 h 3490"/>
                <a:gd name="T60" fmla="*/ 1975 w 1978"/>
                <a:gd name="T61" fmla="*/ 3272 h 3490"/>
                <a:gd name="T62" fmla="*/ 1954 w 1978"/>
                <a:gd name="T63" fmla="*/ 3342 h 3490"/>
                <a:gd name="T64" fmla="*/ 1914 w 1978"/>
                <a:gd name="T65" fmla="*/ 3402 h 3490"/>
                <a:gd name="T66" fmla="*/ 1862 w 1978"/>
                <a:gd name="T67" fmla="*/ 3449 h 3490"/>
                <a:gd name="T68" fmla="*/ 1796 w 1978"/>
                <a:gd name="T69" fmla="*/ 3479 h 3490"/>
                <a:gd name="T70" fmla="*/ 1722 w 1978"/>
                <a:gd name="T71" fmla="*/ 3490 h 3490"/>
                <a:gd name="T72" fmla="*/ 218 w 1978"/>
                <a:gd name="T73" fmla="*/ 3487 h 3490"/>
                <a:gd name="T74" fmla="*/ 148 w 1978"/>
                <a:gd name="T75" fmla="*/ 3466 h 3490"/>
                <a:gd name="T76" fmla="*/ 88 w 1978"/>
                <a:gd name="T77" fmla="*/ 3427 h 3490"/>
                <a:gd name="T78" fmla="*/ 41 w 1978"/>
                <a:gd name="T79" fmla="*/ 3374 h 3490"/>
                <a:gd name="T80" fmla="*/ 11 w 1978"/>
                <a:gd name="T81" fmla="*/ 3308 h 3490"/>
                <a:gd name="T82" fmla="*/ 0 w 1978"/>
                <a:gd name="T83" fmla="*/ 3234 h 3490"/>
                <a:gd name="T84" fmla="*/ 2 w 1978"/>
                <a:gd name="T85" fmla="*/ 218 h 3490"/>
                <a:gd name="T86" fmla="*/ 23 w 1978"/>
                <a:gd name="T87" fmla="*/ 148 h 3490"/>
                <a:gd name="T88" fmla="*/ 63 w 1978"/>
                <a:gd name="T89" fmla="*/ 88 h 3490"/>
                <a:gd name="T90" fmla="*/ 117 w 1978"/>
                <a:gd name="T91" fmla="*/ 41 h 3490"/>
                <a:gd name="T92" fmla="*/ 182 w 1978"/>
                <a:gd name="T93" fmla="*/ 11 h 3490"/>
                <a:gd name="T94" fmla="*/ 256 w 1978"/>
                <a:gd name="T95" fmla="*/ 0 h 3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78" h="3490">
                  <a:moveTo>
                    <a:pt x="117" y="2792"/>
                  </a:moveTo>
                  <a:lnTo>
                    <a:pt x="117" y="3234"/>
                  </a:lnTo>
                  <a:lnTo>
                    <a:pt x="120" y="3262"/>
                  </a:lnTo>
                  <a:lnTo>
                    <a:pt x="127" y="3288"/>
                  </a:lnTo>
                  <a:lnTo>
                    <a:pt x="141" y="3312"/>
                  </a:lnTo>
                  <a:lnTo>
                    <a:pt x="158" y="3332"/>
                  </a:lnTo>
                  <a:lnTo>
                    <a:pt x="178" y="3349"/>
                  </a:lnTo>
                  <a:lnTo>
                    <a:pt x="202" y="3362"/>
                  </a:lnTo>
                  <a:lnTo>
                    <a:pt x="229" y="3370"/>
                  </a:lnTo>
                  <a:lnTo>
                    <a:pt x="256" y="3374"/>
                  </a:lnTo>
                  <a:lnTo>
                    <a:pt x="1722" y="3374"/>
                  </a:lnTo>
                  <a:lnTo>
                    <a:pt x="1749" y="3370"/>
                  </a:lnTo>
                  <a:lnTo>
                    <a:pt x="1776" y="3362"/>
                  </a:lnTo>
                  <a:lnTo>
                    <a:pt x="1800" y="3349"/>
                  </a:lnTo>
                  <a:lnTo>
                    <a:pt x="1820" y="3332"/>
                  </a:lnTo>
                  <a:lnTo>
                    <a:pt x="1837" y="3312"/>
                  </a:lnTo>
                  <a:lnTo>
                    <a:pt x="1851" y="3288"/>
                  </a:lnTo>
                  <a:lnTo>
                    <a:pt x="1858" y="3262"/>
                  </a:lnTo>
                  <a:lnTo>
                    <a:pt x="1862" y="3234"/>
                  </a:lnTo>
                  <a:lnTo>
                    <a:pt x="1862" y="2792"/>
                  </a:lnTo>
                  <a:lnTo>
                    <a:pt x="117" y="2792"/>
                  </a:lnTo>
                  <a:close/>
                  <a:moveTo>
                    <a:pt x="117" y="465"/>
                  </a:moveTo>
                  <a:lnTo>
                    <a:pt x="117" y="2676"/>
                  </a:lnTo>
                  <a:lnTo>
                    <a:pt x="1862" y="2676"/>
                  </a:lnTo>
                  <a:lnTo>
                    <a:pt x="1862" y="465"/>
                  </a:lnTo>
                  <a:lnTo>
                    <a:pt x="117" y="465"/>
                  </a:lnTo>
                  <a:close/>
                  <a:moveTo>
                    <a:pt x="256" y="116"/>
                  </a:moveTo>
                  <a:lnTo>
                    <a:pt x="229" y="120"/>
                  </a:lnTo>
                  <a:lnTo>
                    <a:pt x="202" y="128"/>
                  </a:lnTo>
                  <a:lnTo>
                    <a:pt x="178" y="141"/>
                  </a:lnTo>
                  <a:lnTo>
                    <a:pt x="158" y="158"/>
                  </a:lnTo>
                  <a:lnTo>
                    <a:pt x="141" y="178"/>
                  </a:lnTo>
                  <a:lnTo>
                    <a:pt x="127" y="202"/>
                  </a:lnTo>
                  <a:lnTo>
                    <a:pt x="120" y="228"/>
                  </a:lnTo>
                  <a:lnTo>
                    <a:pt x="117" y="256"/>
                  </a:lnTo>
                  <a:lnTo>
                    <a:pt x="117" y="349"/>
                  </a:lnTo>
                  <a:lnTo>
                    <a:pt x="1862" y="349"/>
                  </a:lnTo>
                  <a:lnTo>
                    <a:pt x="1862" y="256"/>
                  </a:lnTo>
                  <a:lnTo>
                    <a:pt x="1858" y="228"/>
                  </a:lnTo>
                  <a:lnTo>
                    <a:pt x="1851" y="202"/>
                  </a:lnTo>
                  <a:lnTo>
                    <a:pt x="1837" y="178"/>
                  </a:lnTo>
                  <a:lnTo>
                    <a:pt x="1820" y="158"/>
                  </a:lnTo>
                  <a:lnTo>
                    <a:pt x="1800" y="141"/>
                  </a:lnTo>
                  <a:lnTo>
                    <a:pt x="1776" y="128"/>
                  </a:lnTo>
                  <a:lnTo>
                    <a:pt x="1749" y="120"/>
                  </a:lnTo>
                  <a:lnTo>
                    <a:pt x="1722" y="116"/>
                  </a:lnTo>
                  <a:lnTo>
                    <a:pt x="256" y="116"/>
                  </a:lnTo>
                  <a:close/>
                  <a:moveTo>
                    <a:pt x="256" y="0"/>
                  </a:moveTo>
                  <a:lnTo>
                    <a:pt x="1722" y="0"/>
                  </a:lnTo>
                  <a:lnTo>
                    <a:pt x="1759" y="3"/>
                  </a:lnTo>
                  <a:lnTo>
                    <a:pt x="1796" y="11"/>
                  </a:lnTo>
                  <a:lnTo>
                    <a:pt x="1830" y="24"/>
                  </a:lnTo>
                  <a:lnTo>
                    <a:pt x="1862" y="41"/>
                  </a:lnTo>
                  <a:lnTo>
                    <a:pt x="1890" y="63"/>
                  </a:lnTo>
                  <a:lnTo>
                    <a:pt x="1914" y="88"/>
                  </a:lnTo>
                  <a:lnTo>
                    <a:pt x="1937" y="116"/>
                  </a:lnTo>
                  <a:lnTo>
                    <a:pt x="1954" y="148"/>
                  </a:lnTo>
                  <a:lnTo>
                    <a:pt x="1967" y="182"/>
                  </a:lnTo>
                  <a:lnTo>
                    <a:pt x="1975" y="218"/>
                  </a:lnTo>
                  <a:lnTo>
                    <a:pt x="1978" y="256"/>
                  </a:lnTo>
                  <a:lnTo>
                    <a:pt x="1978" y="3234"/>
                  </a:lnTo>
                  <a:lnTo>
                    <a:pt x="1975" y="3272"/>
                  </a:lnTo>
                  <a:lnTo>
                    <a:pt x="1967" y="3308"/>
                  </a:lnTo>
                  <a:lnTo>
                    <a:pt x="1954" y="3342"/>
                  </a:lnTo>
                  <a:lnTo>
                    <a:pt x="1937" y="3374"/>
                  </a:lnTo>
                  <a:lnTo>
                    <a:pt x="1914" y="3402"/>
                  </a:lnTo>
                  <a:lnTo>
                    <a:pt x="1890" y="3427"/>
                  </a:lnTo>
                  <a:lnTo>
                    <a:pt x="1862" y="3449"/>
                  </a:lnTo>
                  <a:lnTo>
                    <a:pt x="1830" y="3466"/>
                  </a:lnTo>
                  <a:lnTo>
                    <a:pt x="1796" y="3479"/>
                  </a:lnTo>
                  <a:lnTo>
                    <a:pt x="1759" y="3487"/>
                  </a:lnTo>
                  <a:lnTo>
                    <a:pt x="1722" y="3490"/>
                  </a:lnTo>
                  <a:lnTo>
                    <a:pt x="256" y="3490"/>
                  </a:lnTo>
                  <a:lnTo>
                    <a:pt x="218" y="3487"/>
                  </a:lnTo>
                  <a:lnTo>
                    <a:pt x="182" y="3479"/>
                  </a:lnTo>
                  <a:lnTo>
                    <a:pt x="148" y="3466"/>
                  </a:lnTo>
                  <a:lnTo>
                    <a:pt x="117" y="3449"/>
                  </a:lnTo>
                  <a:lnTo>
                    <a:pt x="88" y="3427"/>
                  </a:lnTo>
                  <a:lnTo>
                    <a:pt x="63" y="3402"/>
                  </a:lnTo>
                  <a:lnTo>
                    <a:pt x="41" y="3374"/>
                  </a:lnTo>
                  <a:lnTo>
                    <a:pt x="23" y="3342"/>
                  </a:lnTo>
                  <a:lnTo>
                    <a:pt x="11" y="3308"/>
                  </a:lnTo>
                  <a:lnTo>
                    <a:pt x="2" y="3272"/>
                  </a:lnTo>
                  <a:lnTo>
                    <a:pt x="0" y="3234"/>
                  </a:lnTo>
                  <a:lnTo>
                    <a:pt x="0" y="256"/>
                  </a:lnTo>
                  <a:lnTo>
                    <a:pt x="2" y="218"/>
                  </a:lnTo>
                  <a:lnTo>
                    <a:pt x="11" y="182"/>
                  </a:lnTo>
                  <a:lnTo>
                    <a:pt x="23" y="148"/>
                  </a:lnTo>
                  <a:lnTo>
                    <a:pt x="41" y="116"/>
                  </a:lnTo>
                  <a:lnTo>
                    <a:pt x="63" y="88"/>
                  </a:lnTo>
                  <a:lnTo>
                    <a:pt x="88" y="63"/>
                  </a:lnTo>
                  <a:lnTo>
                    <a:pt x="117" y="41"/>
                  </a:lnTo>
                  <a:lnTo>
                    <a:pt x="148" y="24"/>
                  </a:lnTo>
                  <a:lnTo>
                    <a:pt x="182" y="11"/>
                  </a:lnTo>
                  <a:lnTo>
                    <a:pt x="218" y="3"/>
                  </a:lnTo>
                  <a:lnTo>
                    <a:pt x="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" name="Freeform 228"/>
            <p:cNvSpPr>
              <a:spLocks noEditPoints="1"/>
            </p:cNvSpPr>
            <p:nvPr/>
          </p:nvSpPr>
          <p:spPr bwMode="auto">
            <a:xfrm>
              <a:off x="971550" y="3141663"/>
              <a:ext cx="74612" cy="74613"/>
            </a:xfrm>
            <a:custGeom>
              <a:avLst/>
              <a:gdLst>
                <a:gd name="T0" fmla="*/ 207 w 466"/>
                <a:gd name="T1" fmla="*/ 120 h 466"/>
                <a:gd name="T2" fmla="*/ 160 w 466"/>
                <a:gd name="T3" fmla="*/ 142 h 466"/>
                <a:gd name="T4" fmla="*/ 128 w 466"/>
                <a:gd name="T5" fmla="*/ 182 h 466"/>
                <a:gd name="T6" fmla="*/ 117 w 466"/>
                <a:gd name="T7" fmla="*/ 233 h 466"/>
                <a:gd name="T8" fmla="*/ 128 w 466"/>
                <a:gd name="T9" fmla="*/ 284 h 466"/>
                <a:gd name="T10" fmla="*/ 160 w 466"/>
                <a:gd name="T11" fmla="*/ 324 h 466"/>
                <a:gd name="T12" fmla="*/ 207 w 466"/>
                <a:gd name="T13" fmla="*/ 346 h 466"/>
                <a:gd name="T14" fmla="*/ 259 w 466"/>
                <a:gd name="T15" fmla="*/ 346 h 466"/>
                <a:gd name="T16" fmla="*/ 306 w 466"/>
                <a:gd name="T17" fmla="*/ 324 h 466"/>
                <a:gd name="T18" fmla="*/ 338 w 466"/>
                <a:gd name="T19" fmla="*/ 284 h 466"/>
                <a:gd name="T20" fmla="*/ 349 w 466"/>
                <a:gd name="T21" fmla="*/ 233 h 466"/>
                <a:gd name="T22" fmla="*/ 338 w 466"/>
                <a:gd name="T23" fmla="*/ 182 h 466"/>
                <a:gd name="T24" fmla="*/ 306 w 466"/>
                <a:gd name="T25" fmla="*/ 142 h 466"/>
                <a:gd name="T26" fmla="*/ 259 w 466"/>
                <a:gd name="T27" fmla="*/ 120 h 466"/>
                <a:gd name="T28" fmla="*/ 233 w 466"/>
                <a:gd name="T29" fmla="*/ 0 h 466"/>
                <a:gd name="T30" fmla="*/ 306 w 466"/>
                <a:gd name="T31" fmla="*/ 12 h 466"/>
                <a:gd name="T32" fmla="*/ 370 w 466"/>
                <a:gd name="T33" fmla="*/ 45 h 466"/>
                <a:gd name="T34" fmla="*/ 420 w 466"/>
                <a:gd name="T35" fmla="*/ 95 h 466"/>
                <a:gd name="T36" fmla="*/ 454 w 466"/>
                <a:gd name="T37" fmla="*/ 159 h 466"/>
                <a:gd name="T38" fmla="*/ 466 w 466"/>
                <a:gd name="T39" fmla="*/ 233 h 466"/>
                <a:gd name="T40" fmla="*/ 454 w 466"/>
                <a:gd name="T41" fmla="*/ 306 h 466"/>
                <a:gd name="T42" fmla="*/ 420 w 466"/>
                <a:gd name="T43" fmla="*/ 370 h 466"/>
                <a:gd name="T44" fmla="*/ 370 w 466"/>
                <a:gd name="T45" fmla="*/ 421 h 466"/>
                <a:gd name="T46" fmla="*/ 306 w 466"/>
                <a:gd name="T47" fmla="*/ 454 h 466"/>
                <a:gd name="T48" fmla="*/ 233 w 466"/>
                <a:gd name="T49" fmla="*/ 466 h 466"/>
                <a:gd name="T50" fmla="*/ 160 w 466"/>
                <a:gd name="T51" fmla="*/ 454 h 466"/>
                <a:gd name="T52" fmla="*/ 96 w 466"/>
                <a:gd name="T53" fmla="*/ 421 h 466"/>
                <a:gd name="T54" fmla="*/ 46 w 466"/>
                <a:gd name="T55" fmla="*/ 370 h 466"/>
                <a:gd name="T56" fmla="*/ 12 w 466"/>
                <a:gd name="T57" fmla="*/ 306 h 466"/>
                <a:gd name="T58" fmla="*/ 0 w 466"/>
                <a:gd name="T59" fmla="*/ 233 h 466"/>
                <a:gd name="T60" fmla="*/ 12 w 466"/>
                <a:gd name="T61" fmla="*/ 159 h 466"/>
                <a:gd name="T62" fmla="*/ 46 w 466"/>
                <a:gd name="T63" fmla="*/ 95 h 466"/>
                <a:gd name="T64" fmla="*/ 96 w 466"/>
                <a:gd name="T65" fmla="*/ 45 h 466"/>
                <a:gd name="T66" fmla="*/ 160 w 466"/>
                <a:gd name="T67" fmla="*/ 12 h 466"/>
                <a:gd name="T68" fmla="*/ 233 w 466"/>
                <a:gd name="T69" fmla="*/ 0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6" h="466">
                  <a:moveTo>
                    <a:pt x="233" y="117"/>
                  </a:moveTo>
                  <a:lnTo>
                    <a:pt x="207" y="120"/>
                  </a:lnTo>
                  <a:lnTo>
                    <a:pt x="182" y="128"/>
                  </a:lnTo>
                  <a:lnTo>
                    <a:pt x="160" y="142"/>
                  </a:lnTo>
                  <a:lnTo>
                    <a:pt x="142" y="160"/>
                  </a:lnTo>
                  <a:lnTo>
                    <a:pt x="128" y="182"/>
                  </a:lnTo>
                  <a:lnTo>
                    <a:pt x="120" y="206"/>
                  </a:lnTo>
                  <a:lnTo>
                    <a:pt x="117" y="233"/>
                  </a:lnTo>
                  <a:lnTo>
                    <a:pt x="120" y="259"/>
                  </a:lnTo>
                  <a:lnTo>
                    <a:pt x="128" y="284"/>
                  </a:lnTo>
                  <a:lnTo>
                    <a:pt x="142" y="306"/>
                  </a:lnTo>
                  <a:lnTo>
                    <a:pt x="160" y="324"/>
                  </a:lnTo>
                  <a:lnTo>
                    <a:pt x="182" y="338"/>
                  </a:lnTo>
                  <a:lnTo>
                    <a:pt x="207" y="346"/>
                  </a:lnTo>
                  <a:lnTo>
                    <a:pt x="233" y="349"/>
                  </a:lnTo>
                  <a:lnTo>
                    <a:pt x="259" y="346"/>
                  </a:lnTo>
                  <a:lnTo>
                    <a:pt x="284" y="338"/>
                  </a:lnTo>
                  <a:lnTo>
                    <a:pt x="306" y="324"/>
                  </a:lnTo>
                  <a:lnTo>
                    <a:pt x="324" y="306"/>
                  </a:lnTo>
                  <a:lnTo>
                    <a:pt x="338" y="284"/>
                  </a:lnTo>
                  <a:lnTo>
                    <a:pt x="346" y="259"/>
                  </a:lnTo>
                  <a:lnTo>
                    <a:pt x="349" y="233"/>
                  </a:lnTo>
                  <a:lnTo>
                    <a:pt x="346" y="206"/>
                  </a:lnTo>
                  <a:lnTo>
                    <a:pt x="338" y="182"/>
                  </a:lnTo>
                  <a:lnTo>
                    <a:pt x="324" y="160"/>
                  </a:lnTo>
                  <a:lnTo>
                    <a:pt x="306" y="142"/>
                  </a:lnTo>
                  <a:lnTo>
                    <a:pt x="284" y="128"/>
                  </a:lnTo>
                  <a:lnTo>
                    <a:pt x="259" y="120"/>
                  </a:lnTo>
                  <a:lnTo>
                    <a:pt x="233" y="117"/>
                  </a:lnTo>
                  <a:close/>
                  <a:moveTo>
                    <a:pt x="233" y="0"/>
                  </a:moveTo>
                  <a:lnTo>
                    <a:pt x="271" y="3"/>
                  </a:lnTo>
                  <a:lnTo>
                    <a:pt x="306" y="12"/>
                  </a:lnTo>
                  <a:lnTo>
                    <a:pt x="340" y="27"/>
                  </a:lnTo>
                  <a:lnTo>
                    <a:pt x="370" y="45"/>
                  </a:lnTo>
                  <a:lnTo>
                    <a:pt x="397" y="68"/>
                  </a:lnTo>
                  <a:lnTo>
                    <a:pt x="420" y="95"/>
                  </a:lnTo>
                  <a:lnTo>
                    <a:pt x="439" y="126"/>
                  </a:lnTo>
                  <a:lnTo>
                    <a:pt x="454" y="159"/>
                  </a:lnTo>
                  <a:lnTo>
                    <a:pt x="462" y="195"/>
                  </a:lnTo>
                  <a:lnTo>
                    <a:pt x="466" y="233"/>
                  </a:lnTo>
                  <a:lnTo>
                    <a:pt x="462" y="271"/>
                  </a:lnTo>
                  <a:lnTo>
                    <a:pt x="454" y="306"/>
                  </a:lnTo>
                  <a:lnTo>
                    <a:pt x="439" y="340"/>
                  </a:lnTo>
                  <a:lnTo>
                    <a:pt x="420" y="370"/>
                  </a:lnTo>
                  <a:lnTo>
                    <a:pt x="397" y="398"/>
                  </a:lnTo>
                  <a:lnTo>
                    <a:pt x="370" y="421"/>
                  </a:lnTo>
                  <a:lnTo>
                    <a:pt x="340" y="440"/>
                  </a:lnTo>
                  <a:lnTo>
                    <a:pt x="306" y="454"/>
                  </a:lnTo>
                  <a:lnTo>
                    <a:pt x="271" y="462"/>
                  </a:lnTo>
                  <a:lnTo>
                    <a:pt x="233" y="466"/>
                  </a:lnTo>
                  <a:lnTo>
                    <a:pt x="195" y="462"/>
                  </a:lnTo>
                  <a:lnTo>
                    <a:pt x="160" y="454"/>
                  </a:lnTo>
                  <a:lnTo>
                    <a:pt x="126" y="440"/>
                  </a:lnTo>
                  <a:lnTo>
                    <a:pt x="96" y="421"/>
                  </a:lnTo>
                  <a:lnTo>
                    <a:pt x="69" y="398"/>
                  </a:lnTo>
                  <a:lnTo>
                    <a:pt x="46" y="370"/>
                  </a:lnTo>
                  <a:lnTo>
                    <a:pt x="27" y="340"/>
                  </a:lnTo>
                  <a:lnTo>
                    <a:pt x="12" y="306"/>
                  </a:lnTo>
                  <a:lnTo>
                    <a:pt x="4" y="271"/>
                  </a:lnTo>
                  <a:lnTo>
                    <a:pt x="0" y="233"/>
                  </a:lnTo>
                  <a:lnTo>
                    <a:pt x="4" y="195"/>
                  </a:lnTo>
                  <a:lnTo>
                    <a:pt x="12" y="159"/>
                  </a:lnTo>
                  <a:lnTo>
                    <a:pt x="27" y="126"/>
                  </a:lnTo>
                  <a:lnTo>
                    <a:pt x="46" y="95"/>
                  </a:lnTo>
                  <a:lnTo>
                    <a:pt x="69" y="68"/>
                  </a:lnTo>
                  <a:lnTo>
                    <a:pt x="96" y="45"/>
                  </a:lnTo>
                  <a:lnTo>
                    <a:pt x="126" y="27"/>
                  </a:lnTo>
                  <a:lnTo>
                    <a:pt x="160" y="12"/>
                  </a:lnTo>
                  <a:lnTo>
                    <a:pt x="195" y="3"/>
                  </a:lnTo>
                  <a:lnTo>
                    <a:pt x="2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" name="Freeform 229"/>
            <p:cNvSpPr>
              <a:spLocks/>
            </p:cNvSpPr>
            <p:nvPr/>
          </p:nvSpPr>
          <p:spPr bwMode="auto">
            <a:xfrm>
              <a:off x="962025" y="2716213"/>
              <a:ext cx="55562" cy="19050"/>
            </a:xfrm>
            <a:custGeom>
              <a:avLst/>
              <a:gdLst>
                <a:gd name="T0" fmla="*/ 58 w 349"/>
                <a:gd name="T1" fmla="*/ 0 h 116"/>
                <a:gd name="T2" fmla="*/ 291 w 349"/>
                <a:gd name="T3" fmla="*/ 0 h 116"/>
                <a:gd name="T4" fmla="*/ 309 w 349"/>
                <a:gd name="T5" fmla="*/ 3 h 116"/>
                <a:gd name="T6" fmla="*/ 325 w 349"/>
                <a:gd name="T7" fmla="*/ 11 h 116"/>
                <a:gd name="T8" fmla="*/ 338 w 349"/>
                <a:gd name="T9" fmla="*/ 23 h 116"/>
                <a:gd name="T10" fmla="*/ 346 w 349"/>
                <a:gd name="T11" fmla="*/ 40 h 116"/>
                <a:gd name="T12" fmla="*/ 349 w 349"/>
                <a:gd name="T13" fmla="*/ 58 h 116"/>
                <a:gd name="T14" fmla="*/ 346 w 349"/>
                <a:gd name="T15" fmla="*/ 76 h 116"/>
                <a:gd name="T16" fmla="*/ 338 w 349"/>
                <a:gd name="T17" fmla="*/ 92 h 116"/>
                <a:gd name="T18" fmla="*/ 325 w 349"/>
                <a:gd name="T19" fmla="*/ 104 h 116"/>
                <a:gd name="T20" fmla="*/ 309 w 349"/>
                <a:gd name="T21" fmla="*/ 113 h 116"/>
                <a:gd name="T22" fmla="*/ 291 w 349"/>
                <a:gd name="T23" fmla="*/ 116 h 116"/>
                <a:gd name="T24" fmla="*/ 58 w 349"/>
                <a:gd name="T25" fmla="*/ 116 h 116"/>
                <a:gd name="T26" fmla="*/ 40 w 349"/>
                <a:gd name="T27" fmla="*/ 113 h 116"/>
                <a:gd name="T28" fmla="*/ 23 w 349"/>
                <a:gd name="T29" fmla="*/ 104 h 116"/>
                <a:gd name="T30" fmla="*/ 12 w 349"/>
                <a:gd name="T31" fmla="*/ 92 h 116"/>
                <a:gd name="T32" fmla="*/ 3 w 349"/>
                <a:gd name="T33" fmla="*/ 76 h 116"/>
                <a:gd name="T34" fmla="*/ 0 w 349"/>
                <a:gd name="T35" fmla="*/ 58 h 116"/>
                <a:gd name="T36" fmla="*/ 3 w 349"/>
                <a:gd name="T37" fmla="*/ 40 h 116"/>
                <a:gd name="T38" fmla="*/ 12 w 349"/>
                <a:gd name="T39" fmla="*/ 23 h 116"/>
                <a:gd name="T40" fmla="*/ 23 w 349"/>
                <a:gd name="T41" fmla="*/ 11 h 116"/>
                <a:gd name="T42" fmla="*/ 40 w 349"/>
                <a:gd name="T43" fmla="*/ 3 h 116"/>
                <a:gd name="T44" fmla="*/ 58 w 349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9" h="116">
                  <a:moveTo>
                    <a:pt x="58" y="0"/>
                  </a:moveTo>
                  <a:lnTo>
                    <a:pt x="291" y="0"/>
                  </a:lnTo>
                  <a:lnTo>
                    <a:pt x="309" y="3"/>
                  </a:lnTo>
                  <a:lnTo>
                    <a:pt x="325" y="11"/>
                  </a:lnTo>
                  <a:lnTo>
                    <a:pt x="338" y="23"/>
                  </a:lnTo>
                  <a:lnTo>
                    <a:pt x="346" y="40"/>
                  </a:lnTo>
                  <a:lnTo>
                    <a:pt x="349" y="58"/>
                  </a:lnTo>
                  <a:lnTo>
                    <a:pt x="346" y="76"/>
                  </a:lnTo>
                  <a:lnTo>
                    <a:pt x="338" y="92"/>
                  </a:lnTo>
                  <a:lnTo>
                    <a:pt x="325" y="104"/>
                  </a:lnTo>
                  <a:lnTo>
                    <a:pt x="309" y="113"/>
                  </a:lnTo>
                  <a:lnTo>
                    <a:pt x="291" y="116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3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" name="Freeform 230"/>
            <p:cNvSpPr>
              <a:spLocks/>
            </p:cNvSpPr>
            <p:nvPr/>
          </p:nvSpPr>
          <p:spPr bwMode="auto">
            <a:xfrm>
              <a:off x="1027113" y="2716213"/>
              <a:ext cx="28575" cy="19050"/>
            </a:xfrm>
            <a:custGeom>
              <a:avLst/>
              <a:gdLst>
                <a:gd name="T0" fmla="*/ 59 w 175"/>
                <a:gd name="T1" fmla="*/ 0 h 116"/>
                <a:gd name="T2" fmla="*/ 117 w 175"/>
                <a:gd name="T3" fmla="*/ 0 h 116"/>
                <a:gd name="T4" fmla="*/ 135 w 175"/>
                <a:gd name="T5" fmla="*/ 3 h 116"/>
                <a:gd name="T6" fmla="*/ 151 w 175"/>
                <a:gd name="T7" fmla="*/ 11 h 116"/>
                <a:gd name="T8" fmla="*/ 163 w 175"/>
                <a:gd name="T9" fmla="*/ 23 h 116"/>
                <a:gd name="T10" fmla="*/ 172 w 175"/>
                <a:gd name="T11" fmla="*/ 40 h 116"/>
                <a:gd name="T12" fmla="*/ 175 w 175"/>
                <a:gd name="T13" fmla="*/ 58 h 116"/>
                <a:gd name="T14" fmla="*/ 172 w 175"/>
                <a:gd name="T15" fmla="*/ 76 h 116"/>
                <a:gd name="T16" fmla="*/ 163 w 175"/>
                <a:gd name="T17" fmla="*/ 92 h 116"/>
                <a:gd name="T18" fmla="*/ 151 w 175"/>
                <a:gd name="T19" fmla="*/ 104 h 116"/>
                <a:gd name="T20" fmla="*/ 135 w 175"/>
                <a:gd name="T21" fmla="*/ 113 h 116"/>
                <a:gd name="T22" fmla="*/ 117 w 175"/>
                <a:gd name="T23" fmla="*/ 116 h 116"/>
                <a:gd name="T24" fmla="*/ 59 w 175"/>
                <a:gd name="T25" fmla="*/ 116 h 116"/>
                <a:gd name="T26" fmla="*/ 41 w 175"/>
                <a:gd name="T27" fmla="*/ 113 h 116"/>
                <a:gd name="T28" fmla="*/ 24 w 175"/>
                <a:gd name="T29" fmla="*/ 104 h 116"/>
                <a:gd name="T30" fmla="*/ 11 w 175"/>
                <a:gd name="T31" fmla="*/ 92 h 116"/>
                <a:gd name="T32" fmla="*/ 4 w 175"/>
                <a:gd name="T33" fmla="*/ 76 h 116"/>
                <a:gd name="T34" fmla="*/ 0 w 175"/>
                <a:gd name="T35" fmla="*/ 58 h 116"/>
                <a:gd name="T36" fmla="*/ 4 w 175"/>
                <a:gd name="T37" fmla="*/ 40 h 116"/>
                <a:gd name="T38" fmla="*/ 11 w 175"/>
                <a:gd name="T39" fmla="*/ 23 h 116"/>
                <a:gd name="T40" fmla="*/ 24 w 175"/>
                <a:gd name="T41" fmla="*/ 11 h 116"/>
                <a:gd name="T42" fmla="*/ 41 w 175"/>
                <a:gd name="T43" fmla="*/ 3 h 116"/>
                <a:gd name="T44" fmla="*/ 59 w 175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116">
                  <a:moveTo>
                    <a:pt x="59" y="0"/>
                  </a:moveTo>
                  <a:lnTo>
                    <a:pt x="117" y="0"/>
                  </a:lnTo>
                  <a:lnTo>
                    <a:pt x="135" y="3"/>
                  </a:lnTo>
                  <a:lnTo>
                    <a:pt x="151" y="11"/>
                  </a:lnTo>
                  <a:lnTo>
                    <a:pt x="163" y="23"/>
                  </a:lnTo>
                  <a:lnTo>
                    <a:pt x="172" y="40"/>
                  </a:lnTo>
                  <a:lnTo>
                    <a:pt x="175" y="58"/>
                  </a:lnTo>
                  <a:lnTo>
                    <a:pt x="172" y="76"/>
                  </a:lnTo>
                  <a:lnTo>
                    <a:pt x="163" y="92"/>
                  </a:lnTo>
                  <a:lnTo>
                    <a:pt x="151" y="104"/>
                  </a:lnTo>
                  <a:lnTo>
                    <a:pt x="135" y="113"/>
                  </a:lnTo>
                  <a:lnTo>
                    <a:pt x="117" y="116"/>
                  </a:lnTo>
                  <a:lnTo>
                    <a:pt x="59" y="116"/>
                  </a:lnTo>
                  <a:lnTo>
                    <a:pt x="41" y="113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4" y="76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" name="Freeform 231"/>
            <p:cNvSpPr>
              <a:spLocks/>
            </p:cNvSpPr>
            <p:nvPr/>
          </p:nvSpPr>
          <p:spPr bwMode="auto">
            <a:xfrm>
              <a:off x="1238250" y="2728913"/>
              <a:ext cx="47625" cy="157163"/>
            </a:xfrm>
            <a:custGeom>
              <a:avLst/>
              <a:gdLst>
                <a:gd name="T0" fmla="*/ 58 w 296"/>
                <a:gd name="T1" fmla="*/ 0 h 986"/>
                <a:gd name="T2" fmla="*/ 73 w 296"/>
                <a:gd name="T3" fmla="*/ 2 h 986"/>
                <a:gd name="T4" fmla="*/ 87 w 296"/>
                <a:gd name="T5" fmla="*/ 7 h 986"/>
                <a:gd name="T6" fmla="*/ 99 w 296"/>
                <a:gd name="T7" fmla="*/ 16 h 986"/>
                <a:gd name="T8" fmla="*/ 141 w 296"/>
                <a:gd name="T9" fmla="*/ 62 h 986"/>
                <a:gd name="T10" fmla="*/ 176 w 296"/>
                <a:gd name="T11" fmla="*/ 111 h 986"/>
                <a:gd name="T12" fmla="*/ 208 w 296"/>
                <a:gd name="T13" fmla="*/ 160 h 986"/>
                <a:gd name="T14" fmla="*/ 235 w 296"/>
                <a:gd name="T15" fmla="*/ 213 h 986"/>
                <a:gd name="T16" fmla="*/ 257 w 296"/>
                <a:gd name="T17" fmla="*/ 267 h 986"/>
                <a:gd name="T18" fmla="*/ 274 w 296"/>
                <a:gd name="T19" fmla="*/ 322 h 986"/>
                <a:gd name="T20" fmla="*/ 286 w 296"/>
                <a:gd name="T21" fmla="*/ 379 h 986"/>
                <a:gd name="T22" fmla="*/ 294 w 296"/>
                <a:gd name="T23" fmla="*/ 436 h 986"/>
                <a:gd name="T24" fmla="*/ 296 w 296"/>
                <a:gd name="T25" fmla="*/ 493 h 986"/>
                <a:gd name="T26" fmla="*/ 294 w 296"/>
                <a:gd name="T27" fmla="*/ 551 h 986"/>
                <a:gd name="T28" fmla="*/ 286 w 296"/>
                <a:gd name="T29" fmla="*/ 608 h 986"/>
                <a:gd name="T30" fmla="*/ 274 w 296"/>
                <a:gd name="T31" fmla="*/ 664 h 986"/>
                <a:gd name="T32" fmla="*/ 257 w 296"/>
                <a:gd name="T33" fmla="*/ 720 h 986"/>
                <a:gd name="T34" fmla="*/ 235 w 296"/>
                <a:gd name="T35" fmla="*/ 774 h 986"/>
                <a:gd name="T36" fmla="*/ 208 w 296"/>
                <a:gd name="T37" fmla="*/ 825 h 986"/>
                <a:gd name="T38" fmla="*/ 176 w 296"/>
                <a:gd name="T39" fmla="*/ 876 h 986"/>
                <a:gd name="T40" fmla="*/ 141 w 296"/>
                <a:gd name="T41" fmla="*/ 924 h 986"/>
                <a:gd name="T42" fmla="*/ 99 w 296"/>
                <a:gd name="T43" fmla="*/ 969 h 986"/>
                <a:gd name="T44" fmla="*/ 87 w 296"/>
                <a:gd name="T45" fmla="*/ 979 h 986"/>
                <a:gd name="T46" fmla="*/ 73 w 296"/>
                <a:gd name="T47" fmla="*/ 984 h 986"/>
                <a:gd name="T48" fmla="*/ 58 w 296"/>
                <a:gd name="T49" fmla="*/ 986 h 986"/>
                <a:gd name="T50" fmla="*/ 43 w 296"/>
                <a:gd name="T51" fmla="*/ 984 h 986"/>
                <a:gd name="T52" fmla="*/ 28 w 296"/>
                <a:gd name="T53" fmla="*/ 979 h 986"/>
                <a:gd name="T54" fmla="*/ 17 w 296"/>
                <a:gd name="T55" fmla="*/ 969 h 986"/>
                <a:gd name="T56" fmla="*/ 7 w 296"/>
                <a:gd name="T57" fmla="*/ 957 h 986"/>
                <a:gd name="T58" fmla="*/ 1 w 296"/>
                <a:gd name="T59" fmla="*/ 943 h 986"/>
                <a:gd name="T60" fmla="*/ 0 w 296"/>
                <a:gd name="T61" fmla="*/ 928 h 986"/>
                <a:gd name="T62" fmla="*/ 1 w 296"/>
                <a:gd name="T63" fmla="*/ 913 h 986"/>
                <a:gd name="T64" fmla="*/ 7 w 296"/>
                <a:gd name="T65" fmla="*/ 900 h 986"/>
                <a:gd name="T66" fmla="*/ 17 w 296"/>
                <a:gd name="T67" fmla="*/ 887 h 986"/>
                <a:gd name="T68" fmla="*/ 55 w 296"/>
                <a:gd name="T69" fmla="*/ 845 h 986"/>
                <a:gd name="T70" fmla="*/ 88 w 296"/>
                <a:gd name="T71" fmla="*/ 800 h 986"/>
                <a:gd name="T72" fmla="*/ 116 w 296"/>
                <a:gd name="T73" fmla="*/ 753 h 986"/>
                <a:gd name="T74" fmla="*/ 138 w 296"/>
                <a:gd name="T75" fmla="*/ 703 h 986"/>
                <a:gd name="T76" fmla="*/ 156 w 296"/>
                <a:gd name="T77" fmla="*/ 652 h 986"/>
                <a:gd name="T78" fmla="*/ 169 w 296"/>
                <a:gd name="T79" fmla="*/ 599 h 986"/>
                <a:gd name="T80" fmla="*/ 176 w 296"/>
                <a:gd name="T81" fmla="*/ 546 h 986"/>
                <a:gd name="T82" fmla="*/ 180 w 296"/>
                <a:gd name="T83" fmla="*/ 493 h 986"/>
                <a:gd name="T84" fmla="*/ 176 w 296"/>
                <a:gd name="T85" fmla="*/ 439 h 986"/>
                <a:gd name="T86" fmla="*/ 169 w 296"/>
                <a:gd name="T87" fmla="*/ 387 h 986"/>
                <a:gd name="T88" fmla="*/ 156 w 296"/>
                <a:gd name="T89" fmla="*/ 334 h 986"/>
                <a:gd name="T90" fmla="*/ 138 w 296"/>
                <a:gd name="T91" fmla="*/ 283 h 986"/>
                <a:gd name="T92" fmla="*/ 116 w 296"/>
                <a:gd name="T93" fmla="*/ 233 h 986"/>
                <a:gd name="T94" fmla="*/ 88 w 296"/>
                <a:gd name="T95" fmla="*/ 187 h 986"/>
                <a:gd name="T96" fmla="*/ 55 w 296"/>
                <a:gd name="T97" fmla="*/ 141 h 986"/>
                <a:gd name="T98" fmla="*/ 17 w 296"/>
                <a:gd name="T99" fmla="*/ 99 h 986"/>
                <a:gd name="T100" fmla="*/ 7 w 296"/>
                <a:gd name="T101" fmla="*/ 86 h 986"/>
                <a:gd name="T102" fmla="*/ 1 w 296"/>
                <a:gd name="T103" fmla="*/ 73 h 986"/>
                <a:gd name="T104" fmla="*/ 0 w 296"/>
                <a:gd name="T105" fmla="*/ 58 h 986"/>
                <a:gd name="T106" fmla="*/ 1 w 296"/>
                <a:gd name="T107" fmla="*/ 43 h 986"/>
                <a:gd name="T108" fmla="*/ 7 w 296"/>
                <a:gd name="T109" fmla="*/ 29 h 986"/>
                <a:gd name="T110" fmla="*/ 17 w 296"/>
                <a:gd name="T111" fmla="*/ 16 h 986"/>
                <a:gd name="T112" fmla="*/ 28 w 296"/>
                <a:gd name="T113" fmla="*/ 7 h 986"/>
                <a:gd name="T114" fmla="*/ 43 w 296"/>
                <a:gd name="T115" fmla="*/ 2 h 986"/>
                <a:gd name="T116" fmla="*/ 58 w 296"/>
                <a:gd name="T117" fmla="*/ 0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6" h="986">
                  <a:moveTo>
                    <a:pt x="58" y="0"/>
                  </a:moveTo>
                  <a:lnTo>
                    <a:pt x="73" y="2"/>
                  </a:lnTo>
                  <a:lnTo>
                    <a:pt x="87" y="7"/>
                  </a:lnTo>
                  <a:lnTo>
                    <a:pt x="99" y="16"/>
                  </a:lnTo>
                  <a:lnTo>
                    <a:pt x="141" y="62"/>
                  </a:lnTo>
                  <a:lnTo>
                    <a:pt x="176" y="111"/>
                  </a:lnTo>
                  <a:lnTo>
                    <a:pt x="208" y="160"/>
                  </a:lnTo>
                  <a:lnTo>
                    <a:pt x="235" y="213"/>
                  </a:lnTo>
                  <a:lnTo>
                    <a:pt x="257" y="267"/>
                  </a:lnTo>
                  <a:lnTo>
                    <a:pt x="274" y="322"/>
                  </a:lnTo>
                  <a:lnTo>
                    <a:pt x="286" y="379"/>
                  </a:lnTo>
                  <a:lnTo>
                    <a:pt x="294" y="436"/>
                  </a:lnTo>
                  <a:lnTo>
                    <a:pt x="296" y="493"/>
                  </a:lnTo>
                  <a:lnTo>
                    <a:pt x="294" y="551"/>
                  </a:lnTo>
                  <a:lnTo>
                    <a:pt x="286" y="608"/>
                  </a:lnTo>
                  <a:lnTo>
                    <a:pt x="274" y="664"/>
                  </a:lnTo>
                  <a:lnTo>
                    <a:pt x="257" y="720"/>
                  </a:lnTo>
                  <a:lnTo>
                    <a:pt x="235" y="774"/>
                  </a:lnTo>
                  <a:lnTo>
                    <a:pt x="208" y="825"/>
                  </a:lnTo>
                  <a:lnTo>
                    <a:pt x="176" y="876"/>
                  </a:lnTo>
                  <a:lnTo>
                    <a:pt x="141" y="924"/>
                  </a:lnTo>
                  <a:lnTo>
                    <a:pt x="99" y="969"/>
                  </a:lnTo>
                  <a:lnTo>
                    <a:pt x="87" y="979"/>
                  </a:lnTo>
                  <a:lnTo>
                    <a:pt x="73" y="984"/>
                  </a:lnTo>
                  <a:lnTo>
                    <a:pt x="58" y="986"/>
                  </a:lnTo>
                  <a:lnTo>
                    <a:pt x="43" y="984"/>
                  </a:lnTo>
                  <a:lnTo>
                    <a:pt x="28" y="979"/>
                  </a:lnTo>
                  <a:lnTo>
                    <a:pt x="17" y="969"/>
                  </a:lnTo>
                  <a:lnTo>
                    <a:pt x="7" y="957"/>
                  </a:lnTo>
                  <a:lnTo>
                    <a:pt x="1" y="943"/>
                  </a:lnTo>
                  <a:lnTo>
                    <a:pt x="0" y="928"/>
                  </a:lnTo>
                  <a:lnTo>
                    <a:pt x="1" y="913"/>
                  </a:lnTo>
                  <a:lnTo>
                    <a:pt x="7" y="900"/>
                  </a:lnTo>
                  <a:lnTo>
                    <a:pt x="17" y="887"/>
                  </a:lnTo>
                  <a:lnTo>
                    <a:pt x="55" y="845"/>
                  </a:lnTo>
                  <a:lnTo>
                    <a:pt x="88" y="800"/>
                  </a:lnTo>
                  <a:lnTo>
                    <a:pt x="116" y="753"/>
                  </a:lnTo>
                  <a:lnTo>
                    <a:pt x="138" y="703"/>
                  </a:lnTo>
                  <a:lnTo>
                    <a:pt x="156" y="652"/>
                  </a:lnTo>
                  <a:lnTo>
                    <a:pt x="169" y="599"/>
                  </a:lnTo>
                  <a:lnTo>
                    <a:pt x="176" y="546"/>
                  </a:lnTo>
                  <a:lnTo>
                    <a:pt x="180" y="493"/>
                  </a:lnTo>
                  <a:lnTo>
                    <a:pt x="176" y="439"/>
                  </a:lnTo>
                  <a:lnTo>
                    <a:pt x="169" y="387"/>
                  </a:lnTo>
                  <a:lnTo>
                    <a:pt x="156" y="334"/>
                  </a:lnTo>
                  <a:lnTo>
                    <a:pt x="138" y="283"/>
                  </a:lnTo>
                  <a:lnTo>
                    <a:pt x="116" y="233"/>
                  </a:lnTo>
                  <a:lnTo>
                    <a:pt x="88" y="187"/>
                  </a:lnTo>
                  <a:lnTo>
                    <a:pt x="55" y="141"/>
                  </a:lnTo>
                  <a:lnTo>
                    <a:pt x="17" y="99"/>
                  </a:lnTo>
                  <a:lnTo>
                    <a:pt x="7" y="86"/>
                  </a:lnTo>
                  <a:lnTo>
                    <a:pt x="1" y="73"/>
                  </a:lnTo>
                  <a:lnTo>
                    <a:pt x="0" y="58"/>
                  </a:lnTo>
                  <a:lnTo>
                    <a:pt x="1" y="43"/>
                  </a:lnTo>
                  <a:lnTo>
                    <a:pt x="7" y="29"/>
                  </a:lnTo>
                  <a:lnTo>
                    <a:pt x="17" y="16"/>
                  </a:lnTo>
                  <a:lnTo>
                    <a:pt x="28" y="7"/>
                  </a:lnTo>
                  <a:lnTo>
                    <a:pt x="43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" name="Freeform 232"/>
            <p:cNvSpPr>
              <a:spLocks/>
            </p:cNvSpPr>
            <p:nvPr/>
          </p:nvSpPr>
          <p:spPr bwMode="auto">
            <a:xfrm>
              <a:off x="1200150" y="2749550"/>
              <a:ext cx="38100" cy="117475"/>
            </a:xfrm>
            <a:custGeom>
              <a:avLst/>
              <a:gdLst>
                <a:gd name="T0" fmla="*/ 58 w 245"/>
                <a:gd name="T1" fmla="*/ 0 h 738"/>
                <a:gd name="T2" fmla="*/ 72 w 245"/>
                <a:gd name="T3" fmla="*/ 2 h 738"/>
                <a:gd name="T4" fmla="*/ 86 w 245"/>
                <a:gd name="T5" fmla="*/ 8 h 738"/>
                <a:gd name="T6" fmla="*/ 99 w 245"/>
                <a:gd name="T7" fmla="*/ 18 h 738"/>
                <a:gd name="T8" fmla="*/ 132 w 245"/>
                <a:gd name="T9" fmla="*/ 54 h 738"/>
                <a:gd name="T10" fmla="*/ 161 w 245"/>
                <a:gd name="T11" fmla="*/ 93 h 738"/>
                <a:gd name="T12" fmla="*/ 187 w 245"/>
                <a:gd name="T13" fmla="*/ 135 h 738"/>
                <a:gd name="T14" fmla="*/ 207 w 245"/>
                <a:gd name="T15" fmla="*/ 178 h 738"/>
                <a:gd name="T16" fmla="*/ 223 w 245"/>
                <a:gd name="T17" fmla="*/ 224 h 738"/>
                <a:gd name="T18" fmla="*/ 235 w 245"/>
                <a:gd name="T19" fmla="*/ 272 h 738"/>
                <a:gd name="T20" fmla="*/ 242 w 245"/>
                <a:gd name="T21" fmla="*/ 320 h 738"/>
                <a:gd name="T22" fmla="*/ 245 w 245"/>
                <a:gd name="T23" fmla="*/ 370 h 738"/>
                <a:gd name="T24" fmla="*/ 242 w 245"/>
                <a:gd name="T25" fmla="*/ 419 h 738"/>
                <a:gd name="T26" fmla="*/ 235 w 245"/>
                <a:gd name="T27" fmla="*/ 467 h 738"/>
                <a:gd name="T28" fmla="*/ 223 w 245"/>
                <a:gd name="T29" fmla="*/ 515 h 738"/>
                <a:gd name="T30" fmla="*/ 207 w 245"/>
                <a:gd name="T31" fmla="*/ 560 h 738"/>
                <a:gd name="T32" fmla="*/ 187 w 245"/>
                <a:gd name="T33" fmla="*/ 604 h 738"/>
                <a:gd name="T34" fmla="*/ 161 w 245"/>
                <a:gd name="T35" fmla="*/ 645 h 738"/>
                <a:gd name="T36" fmla="*/ 132 w 245"/>
                <a:gd name="T37" fmla="*/ 685 h 738"/>
                <a:gd name="T38" fmla="*/ 99 w 245"/>
                <a:gd name="T39" fmla="*/ 721 h 738"/>
                <a:gd name="T40" fmla="*/ 86 w 245"/>
                <a:gd name="T41" fmla="*/ 731 h 738"/>
                <a:gd name="T42" fmla="*/ 72 w 245"/>
                <a:gd name="T43" fmla="*/ 737 h 738"/>
                <a:gd name="T44" fmla="*/ 58 w 245"/>
                <a:gd name="T45" fmla="*/ 738 h 738"/>
                <a:gd name="T46" fmla="*/ 43 w 245"/>
                <a:gd name="T47" fmla="*/ 737 h 738"/>
                <a:gd name="T48" fmla="*/ 29 w 245"/>
                <a:gd name="T49" fmla="*/ 731 h 738"/>
                <a:gd name="T50" fmla="*/ 16 w 245"/>
                <a:gd name="T51" fmla="*/ 721 h 738"/>
                <a:gd name="T52" fmla="*/ 7 w 245"/>
                <a:gd name="T53" fmla="*/ 709 h 738"/>
                <a:gd name="T54" fmla="*/ 2 w 245"/>
                <a:gd name="T55" fmla="*/ 695 h 738"/>
                <a:gd name="T56" fmla="*/ 0 w 245"/>
                <a:gd name="T57" fmla="*/ 680 h 738"/>
                <a:gd name="T58" fmla="*/ 2 w 245"/>
                <a:gd name="T59" fmla="*/ 665 h 738"/>
                <a:gd name="T60" fmla="*/ 7 w 245"/>
                <a:gd name="T61" fmla="*/ 651 h 738"/>
                <a:gd name="T62" fmla="*/ 16 w 245"/>
                <a:gd name="T63" fmla="*/ 639 h 738"/>
                <a:gd name="T64" fmla="*/ 45 w 245"/>
                <a:gd name="T65" fmla="*/ 607 h 738"/>
                <a:gd name="T66" fmla="*/ 70 w 245"/>
                <a:gd name="T67" fmla="*/ 572 h 738"/>
                <a:gd name="T68" fmla="*/ 90 w 245"/>
                <a:gd name="T69" fmla="*/ 535 h 738"/>
                <a:gd name="T70" fmla="*/ 107 w 245"/>
                <a:gd name="T71" fmla="*/ 496 h 738"/>
                <a:gd name="T72" fmla="*/ 119 w 245"/>
                <a:gd name="T73" fmla="*/ 454 h 738"/>
                <a:gd name="T74" fmla="*/ 125 w 245"/>
                <a:gd name="T75" fmla="*/ 412 h 738"/>
                <a:gd name="T76" fmla="*/ 129 w 245"/>
                <a:gd name="T77" fmla="*/ 370 h 738"/>
                <a:gd name="T78" fmla="*/ 125 w 245"/>
                <a:gd name="T79" fmla="*/ 325 h 738"/>
                <a:gd name="T80" fmla="*/ 119 w 245"/>
                <a:gd name="T81" fmla="*/ 284 h 738"/>
                <a:gd name="T82" fmla="*/ 107 w 245"/>
                <a:gd name="T83" fmla="*/ 243 h 738"/>
                <a:gd name="T84" fmla="*/ 90 w 245"/>
                <a:gd name="T85" fmla="*/ 204 h 738"/>
                <a:gd name="T86" fmla="*/ 70 w 245"/>
                <a:gd name="T87" fmla="*/ 167 h 738"/>
                <a:gd name="T88" fmla="*/ 45 w 245"/>
                <a:gd name="T89" fmla="*/ 132 h 738"/>
                <a:gd name="T90" fmla="*/ 16 w 245"/>
                <a:gd name="T91" fmla="*/ 99 h 738"/>
                <a:gd name="T92" fmla="*/ 7 w 245"/>
                <a:gd name="T93" fmla="*/ 86 h 738"/>
                <a:gd name="T94" fmla="*/ 2 w 245"/>
                <a:gd name="T95" fmla="*/ 73 h 738"/>
                <a:gd name="T96" fmla="*/ 0 w 245"/>
                <a:gd name="T97" fmla="*/ 58 h 738"/>
                <a:gd name="T98" fmla="*/ 2 w 245"/>
                <a:gd name="T99" fmla="*/ 43 h 738"/>
                <a:gd name="T100" fmla="*/ 7 w 245"/>
                <a:gd name="T101" fmla="*/ 29 h 738"/>
                <a:gd name="T102" fmla="*/ 16 w 245"/>
                <a:gd name="T103" fmla="*/ 18 h 738"/>
                <a:gd name="T104" fmla="*/ 29 w 245"/>
                <a:gd name="T105" fmla="*/ 8 h 738"/>
                <a:gd name="T106" fmla="*/ 43 w 245"/>
                <a:gd name="T107" fmla="*/ 2 h 738"/>
                <a:gd name="T108" fmla="*/ 58 w 245"/>
                <a:gd name="T109" fmla="*/ 0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5" h="738">
                  <a:moveTo>
                    <a:pt x="58" y="0"/>
                  </a:moveTo>
                  <a:lnTo>
                    <a:pt x="72" y="2"/>
                  </a:lnTo>
                  <a:lnTo>
                    <a:pt x="86" y="8"/>
                  </a:lnTo>
                  <a:lnTo>
                    <a:pt x="99" y="18"/>
                  </a:lnTo>
                  <a:lnTo>
                    <a:pt x="132" y="54"/>
                  </a:lnTo>
                  <a:lnTo>
                    <a:pt x="161" y="93"/>
                  </a:lnTo>
                  <a:lnTo>
                    <a:pt x="187" y="135"/>
                  </a:lnTo>
                  <a:lnTo>
                    <a:pt x="207" y="178"/>
                  </a:lnTo>
                  <a:lnTo>
                    <a:pt x="223" y="224"/>
                  </a:lnTo>
                  <a:lnTo>
                    <a:pt x="235" y="272"/>
                  </a:lnTo>
                  <a:lnTo>
                    <a:pt x="242" y="320"/>
                  </a:lnTo>
                  <a:lnTo>
                    <a:pt x="245" y="370"/>
                  </a:lnTo>
                  <a:lnTo>
                    <a:pt x="242" y="419"/>
                  </a:lnTo>
                  <a:lnTo>
                    <a:pt x="235" y="467"/>
                  </a:lnTo>
                  <a:lnTo>
                    <a:pt x="223" y="515"/>
                  </a:lnTo>
                  <a:lnTo>
                    <a:pt x="207" y="560"/>
                  </a:lnTo>
                  <a:lnTo>
                    <a:pt x="187" y="604"/>
                  </a:lnTo>
                  <a:lnTo>
                    <a:pt x="161" y="645"/>
                  </a:lnTo>
                  <a:lnTo>
                    <a:pt x="132" y="685"/>
                  </a:lnTo>
                  <a:lnTo>
                    <a:pt x="99" y="721"/>
                  </a:lnTo>
                  <a:lnTo>
                    <a:pt x="86" y="731"/>
                  </a:lnTo>
                  <a:lnTo>
                    <a:pt x="72" y="737"/>
                  </a:lnTo>
                  <a:lnTo>
                    <a:pt x="58" y="738"/>
                  </a:lnTo>
                  <a:lnTo>
                    <a:pt x="43" y="737"/>
                  </a:lnTo>
                  <a:lnTo>
                    <a:pt x="29" y="731"/>
                  </a:lnTo>
                  <a:lnTo>
                    <a:pt x="16" y="721"/>
                  </a:lnTo>
                  <a:lnTo>
                    <a:pt x="7" y="709"/>
                  </a:lnTo>
                  <a:lnTo>
                    <a:pt x="2" y="695"/>
                  </a:lnTo>
                  <a:lnTo>
                    <a:pt x="0" y="680"/>
                  </a:lnTo>
                  <a:lnTo>
                    <a:pt x="2" y="665"/>
                  </a:lnTo>
                  <a:lnTo>
                    <a:pt x="7" y="651"/>
                  </a:lnTo>
                  <a:lnTo>
                    <a:pt x="16" y="639"/>
                  </a:lnTo>
                  <a:lnTo>
                    <a:pt x="45" y="607"/>
                  </a:lnTo>
                  <a:lnTo>
                    <a:pt x="70" y="572"/>
                  </a:lnTo>
                  <a:lnTo>
                    <a:pt x="90" y="535"/>
                  </a:lnTo>
                  <a:lnTo>
                    <a:pt x="107" y="496"/>
                  </a:lnTo>
                  <a:lnTo>
                    <a:pt x="119" y="454"/>
                  </a:lnTo>
                  <a:lnTo>
                    <a:pt x="125" y="412"/>
                  </a:lnTo>
                  <a:lnTo>
                    <a:pt x="129" y="370"/>
                  </a:lnTo>
                  <a:lnTo>
                    <a:pt x="125" y="325"/>
                  </a:lnTo>
                  <a:lnTo>
                    <a:pt x="119" y="284"/>
                  </a:lnTo>
                  <a:lnTo>
                    <a:pt x="107" y="243"/>
                  </a:lnTo>
                  <a:lnTo>
                    <a:pt x="90" y="204"/>
                  </a:lnTo>
                  <a:lnTo>
                    <a:pt x="70" y="167"/>
                  </a:lnTo>
                  <a:lnTo>
                    <a:pt x="45" y="132"/>
                  </a:lnTo>
                  <a:lnTo>
                    <a:pt x="16" y="99"/>
                  </a:lnTo>
                  <a:lnTo>
                    <a:pt x="7" y="86"/>
                  </a:lnTo>
                  <a:lnTo>
                    <a:pt x="2" y="73"/>
                  </a:lnTo>
                  <a:lnTo>
                    <a:pt x="0" y="58"/>
                  </a:lnTo>
                  <a:lnTo>
                    <a:pt x="2" y="43"/>
                  </a:lnTo>
                  <a:lnTo>
                    <a:pt x="7" y="29"/>
                  </a:lnTo>
                  <a:lnTo>
                    <a:pt x="16" y="18"/>
                  </a:lnTo>
                  <a:lnTo>
                    <a:pt x="29" y="8"/>
                  </a:lnTo>
                  <a:lnTo>
                    <a:pt x="43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" name="Freeform 233"/>
            <p:cNvSpPr>
              <a:spLocks/>
            </p:cNvSpPr>
            <p:nvPr/>
          </p:nvSpPr>
          <p:spPr bwMode="auto">
            <a:xfrm>
              <a:off x="731838" y="2728913"/>
              <a:ext cx="47625" cy="157163"/>
            </a:xfrm>
            <a:custGeom>
              <a:avLst/>
              <a:gdLst>
                <a:gd name="T0" fmla="*/ 238 w 296"/>
                <a:gd name="T1" fmla="*/ 0 h 986"/>
                <a:gd name="T2" fmla="*/ 253 w 296"/>
                <a:gd name="T3" fmla="*/ 2 h 986"/>
                <a:gd name="T4" fmla="*/ 267 w 296"/>
                <a:gd name="T5" fmla="*/ 7 h 986"/>
                <a:gd name="T6" fmla="*/ 279 w 296"/>
                <a:gd name="T7" fmla="*/ 16 h 986"/>
                <a:gd name="T8" fmla="*/ 289 w 296"/>
                <a:gd name="T9" fmla="*/ 29 h 986"/>
                <a:gd name="T10" fmla="*/ 294 w 296"/>
                <a:gd name="T11" fmla="*/ 43 h 986"/>
                <a:gd name="T12" fmla="*/ 296 w 296"/>
                <a:gd name="T13" fmla="*/ 58 h 986"/>
                <a:gd name="T14" fmla="*/ 294 w 296"/>
                <a:gd name="T15" fmla="*/ 73 h 986"/>
                <a:gd name="T16" fmla="*/ 289 w 296"/>
                <a:gd name="T17" fmla="*/ 86 h 986"/>
                <a:gd name="T18" fmla="*/ 279 w 296"/>
                <a:gd name="T19" fmla="*/ 99 h 986"/>
                <a:gd name="T20" fmla="*/ 241 w 296"/>
                <a:gd name="T21" fmla="*/ 141 h 986"/>
                <a:gd name="T22" fmla="*/ 208 w 296"/>
                <a:gd name="T23" fmla="*/ 187 h 986"/>
                <a:gd name="T24" fmla="*/ 180 w 296"/>
                <a:gd name="T25" fmla="*/ 234 h 986"/>
                <a:gd name="T26" fmla="*/ 157 w 296"/>
                <a:gd name="T27" fmla="*/ 283 h 986"/>
                <a:gd name="T28" fmla="*/ 140 w 296"/>
                <a:gd name="T29" fmla="*/ 335 h 986"/>
                <a:gd name="T30" fmla="*/ 127 w 296"/>
                <a:gd name="T31" fmla="*/ 387 h 986"/>
                <a:gd name="T32" fmla="*/ 118 w 296"/>
                <a:gd name="T33" fmla="*/ 439 h 986"/>
                <a:gd name="T34" fmla="*/ 116 w 296"/>
                <a:gd name="T35" fmla="*/ 493 h 986"/>
                <a:gd name="T36" fmla="*/ 118 w 296"/>
                <a:gd name="T37" fmla="*/ 546 h 986"/>
                <a:gd name="T38" fmla="*/ 127 w 296"/>
                <a:gd name="T39" fmla="*/ 600 h 986"/>
                <a:gd name="T40" fmla="*/ 140 w 296"/>
                <a:gd name="T41" fmla="*/ 652 h 986"/>
                <a:gd name="T42" fmla="*/ 157 w 296"/>
                <a:gd name="T43" fmla="*/ 703 h 986"/>
                <a:gd name="T44" fmla="*/ 180 w 296"/>
                <a:gd name="T45" fmla="*/ 753 h 986"/>
                <a:gd name="T46" fmla="*/ 208 w 296"/>
                <a:gd name="T47" fmla="*/ 800 h 986"/>
                <a:gd name="T48" fmla="*/ 241 w 296"/>
                <a:gd name="T49" fmla="*/ 846 h 986"/>
                <a:gd name="T50" fmla="*/ 279 w 296"/>
                <a:gd name="T51" fmla="*/ 887 h 986"/>
                <a:gd name="T52" fmla="*/ 289 w 296"/>
                <a:gd name="T53" fmla="*/ 900 h 986"/>
                <a:gd name="T54" fmla="*/ 294 w 296"/>
                <a:gd name="T55" fmla="*/ 913 h 986"/>
                <a:gd name="T56" fmla="*/ 296 w 296"/>
                <a:gd name="T57" fmla="*/ 928 h 986"/>
                <a:gd name="T58" fmla="*/ 294 w 296"/>
                <a:gd name="T59" fmla="*/ 943 h 986"/>
                <a:gd name="T60" fmla="*/ 289 w 296"/>
                <a:gd name="T61" fmla="*/ 957 h 986"/>
                <a:gd name="T62" fmla="*/ 279 w 296"/>
                <a:gd name="T63" fmla="*/ 969 h 986"/>
                <a:gd name="T64" fmla="*/ 267 w 296"/>
                <a:gd name="T65" fmla="*/ 979 h 986"/>
                <a:gd name="T66" fmla="*/ 253 w 296"/>
                <a:gd name="T67" fmla="*/ 984 h 986"/>
                <a:gd name="T68" fmla="*/ 238 w 296"/>
                <a:gd name="T69" fmla="*/ 986 h 986"/>
                <a:gd name="T70" fmla="*/ 223 w 296"/>
                <a:gd name="T71" fmla="*/ 984 h 986"/>
                <a:gd name="T72" fmla="*/ 209 w 296"/>
                <a:gd name="T73" fmla="*/ 979 h 986"/>
                <a:gd name="T74" fmla="*/ 197 w 296"/>
                <a:gd name="T75" fmla="*/ 969 h 986"/>
                <a:gd name="T76" fmla="*/ 155 w 296"/>
                <a:gd name="T77" fmla="*/ 924 h 986"/>
                <a:gd name="T78" fmla="*/ 120 w 296"/>
                <a:gd name="T79" fmla="*/ 876 h 986"/>
                <a:gd name="T80" fmla="*/ 88 w 296"/>
                <a:gd name="T81" fmla="*/ 825 h 986"/>
                <a:gd name="T82" fmla="*/ 61 w 296"/>
                <a:gd name="T83" fmla="*/ 774 h 986"/>
                <a:gd name="T84" fmla="*/ 39 w 296"/>
                <a:gd name="T85" fmla="*/ 720 h 986"/>
                <a:gd name="T86" fmla="*/ 22 w 296"/>
                <a:gd name="T87" fmla="*/ 664 h 986"/>
                <a:gd name="T88" fmla="*/ 10 w 296"/>
                <a:gd name="T89" fmla="*/ 608 h 986"/>
                <a:gd name="T90" fmla="*/ 2 w 296"/>
                <a:gd name="T91" fmla="*/ 551 h 986"/>
                <a:gd name="T92" fmla="*/ 0 w 296"/>
                <a:gd name="T93" fmla="*/ 493 h 986"/>
                <a:gd name="T94" fmla="*/ 2 w 296"/>
                <a:gd name="T95" fmla="*/ 435 h 986"/>
                <a:gd name="T96" fmla="*/ 10 w 296"/>
                <a:gd name="T97" fmla="*/ 378 h 986"/>
                <a:gd name="T98" fmla="*/ 22 w 296"/>
                <a:gd name="T99" fmla="*/ 322 h 986"/>
                <a:gd name="T100" fmla="*/ 39 w 296"/>
                <a:gd name="T101" fmla="*/ 267 h 986"/>
                <a:gd name="T102" fmla="*/ 61 w 296"/>
                <a:gd name="T103" fmla="*/ 213 h 986"/>
                <a:gd name="T104" fmla="*/ 88 w 296"/>
                <a:gd name="T105" fmla="*/ 160 h 986"/>
                <a:gd name="T106" fmla="*/ 120 w 296"/>
                <a:gd name="T107" fmla="*/ 111 h 986"/>
                <a:gd name="T108" fmla="*/ 155 w 296"/>
                <a:gd name="T109" fmla="*/ 62 h 986"/>
                <a:gd name="T110" fmla="*/ 197 w 296"/>
                <a:gd name="T111" fmla="*/ 16 h 986"/>
                <a:gd name="T112" fmla="*/ 209 w 296"/>
                <a:gd name="T113" fmla="*/ 7 h 986"/>
                <a:gd name="T114" fmla="*/ 223 w 296"/>
                <a:gd name="T115" fmla="*/ 2 h 986"/>
                <a:gd name="T116" fmla="*/ 238 w 296"/>
                <a:gd name="T117" fmla="*/ 0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6" h="986">
                  <a:moveTo>
                    <a:pt x="238" y="0"/>
                  </a:moveTo>
                  <a:lnTo>
                    <a:pt x="253" y="2"/>
                  </a:lnTo>
                  <a:lnTo>
                    <a:pt x="267" y="7"/>
                  </a:lnTo>
                  <a:lnTo>
                    <a:pt x="279" y="16"/>
                  </a:lnTo>
                  <a:lnTo>
                    <a:pt x="289" y="29"/>
                  </a:lnTo>
                  <a:lnTo>
                    <a:pt x="294" y="43"/>
                  </a:lnTo>
                  <a:lnTo>
                    <a:pt x="296" y="58"/>
                  </a:lnTo>
                  <a:lnTo>
                    <a:pt x="294" y="73"/>
                  </a:lnTo>
                  <a:lnTo>
                    <a:pt x="289" y="86"/>
                  </a:lnTo>
                  <a:lnTo>
                    <a:pt x="279" y="99"/>
                  </a:lnTo>
                  <a:lnTo>
                    <a:pt x="241" y="141"/>
                  </a:lnTo>
                  <a:lnTo>
                    <a:pt x="208" y="187"/>
                  </a:lnTo>
                  <a:lnTo>
                    <a:pt x="180" y="234"/>
                  </a:lnTo>
                  <a:lnTo>
                    <a:pt x="157" y="283"/>
                  </a:lnTo>
                  <a:lnTo>
                    <a:pt x="140" y="335"/>
                  </a:lnTo>
                  <a:lnTo>
                    <a:pt x="127" y="387"/>
                  </a:lnTo>
                  <a:lnTo>
                    <a:pt x="118" y="439"/>
                  </a:lnTo>
                  <a:lnTo>
                    <a:pt x="116" y="493"/>
                  </a:lnTo>
                  <a:lnTo>
                    <a:pt x="118" y="546"/>
                  </a:lnTo>
                  <a:lnTo>
                    <a:pt x="127" y="600"/>
                  </a:lnTo>
                  <a:lnTo>
                    <a:pt x="140" y="652"/>
                  </a:lnTo>
                  <a:lnTo>
                    <a:pt x="157" y="703"/>
                  </a:lnTo>
                  <a:lnTo>
                    <a:pt x="180" y="753"/>
                  </a:lnTo>
                  <a:lnTo>
                    <a:pt x="208" y="800"/>
                  </a:lnTo>
                  <a:lnTo>
                    <a:pt x="241" y="846"/>
                  </a:lnTo>
                  <a:lnTo>
                    <a:pt x="279" y="887"/>
                  </a:lnTo>
                  <a:lnTo>
                    <a:pt x="289" y="900"/>
                  </a:lnTo>
                  <a:lnTo>
                    <a:pt x="294" y="913"/>
                  </a:lnTo>
                  <a:lnTo>
                    <a:pt x="296" y="928"/>
                  </a:lnTo>
                  <a:lnTo>
                    <a:pt x="294" y="943"/>
                  </a:lnTo>
                  <a:lnTo>
                    <a:pt x="289" y="957"/>
                  </a:lnTo>
                  <a:lnTo>
                    <a:pt x="279" y="969"/>
                  </a:lnTo>
                  <a:lnTo>
                    <a:pt x="267" y="979"/>
                  </a:lnTo>
                  <a:lnTo>
                    <a:pt x="253" y="984"/>
                  </a:lnTo>
                  <a:lnTo>
                    <a:pt x="238" y="986"/>
                  </a:lnTo>
                  <a:lnTo>
                    <a:pt x="223" y="984"/>
                  </a:lnTo>
                  <a:lnTo>
                    <a:pt x="209" y="979"/>
                  </a:lnTo>
                  <a:lnTo>
                    <a:pt x="197" y="969"/>
                  </a:lnTo>
                  <a:lnTo>
                    <a:pt x="155" y="924"/>
                  </a:lnTo>
                  <a:lnTo>
                    <a:pt x="120" y="876"/>
                  </a:lnTo>
                  <a:lnTo>
                    <a:pt x="88" y="825"/>
                  </a:lnTo>
                  <a:lnTo>
                    <a:pt x="61" y="774"/>
                  </a:lnTo>
                  <a:lnTo>
                    <a:pt x="39" y="720"/>
                  </a:lnTo>
                  <a:lnTo>
                    <a:pt x="22" y="664"/>
                  </a:lnTo>
                  <a:lnTo>
                    <a:pt x="10" y="608"/>
                  </a:lnTo>
                  <a:lnTo>
                    <a:pt x="2" y="551"/>
                  </a:lnTo>
                  <a:lnTo>
                    <a:pt x="0" y="493"/>
                  </a:lnTo>
                  <a:lnTo>
                    <a:pt x="2" y="435"/>
                  </a:lnTo>
                  <a:lnTo>
                    <a:pt x="10" y="378"/>
                  </a:lnTo>
                  <a:lnTo>
                    <a:pt x="22" y="322"/>
                  </a:lnTo>
                  <a:lnTo>
                    <a:pt x="39" y="267"/>
                  </a:lnTo>
                  <a:lnTo>
                    <a:pt x="61" y="213"/>
                  </a:lnTo>
                  <a:lnTo>
                    <a:pt x="88" y="160"/>
                  </a:lnTo>
                  <a:lnTo>
                    <a:pt x="120" y="111"/>
                  </a:lnTo>
                  <a:lnTo>
                    <a:pt x="155" y="62"/>
                  </a:lnTo>
                  <a:lnTo>
                    <a:pt x="197" y="16"/>
                  </a:lnTo>
                  <a:lnTo>
                    <a:pt x="209" y="7"/>
                  </a:lnTo>
                  <a:lnTo>
                    <a:pt x="223" y="2"/>
                  </a:lnTo>
                  <a:lnTo>
                    <a:pt x="2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" name="Freeform 234"/>
            <p:cNvSpPr>
              <a:spLocks/>
            </p:cNvSpPr>
            <p:nvPr/>
          </p:nvSpPr>
          <p:spPr bwMode="auto">
            <a:xfrm>
              <a:off x="779463" y="2746375"/>
              <a:ext cx="38100" cy="117475"/>
            </a:xfrm>
            <a:custGeom>
              <a:avLst/>
              <a:gdLst>
                <a:gd name="T0" fmla="*/ 187 w 245"/>
                <a:gd name="T1" fmla="*/ 0 h 738"/>
                <a:gd name="T2" fmla="*/ 202 w 245"/>
                <a:gd name="T3" fmla="*/ 2 h 738"/>
                <a:gd name="T4" fmla="*/ 216 w 245"/>
                <a:gd name="T5" fmla="*/ 7 h 738"/>
                <a:gd name="T6" fmla="*/ 229 w 245"/>
                <a:gd name="T7" fmla="*/ 17 h 738"/>
                <a:gd name="T8" fmla="*/ 238 w 245"/>
                <a:gd name="T9" fmla="*/ 29 h 738"/>
                <a:gd name="T10" fmla="*/ 243 w 245"/>
                <a:gd name="T11" fmla="*/ 43 h 738"/>
                <a:gd name="T12" fmla="*/ 245 w 245"/>
                <a:gd name="T13" fmla="*/ 58 h 738"/>
                <a:gd name="T14" fmla="*/ 243 w 245"/>
                <a:gd name="T15" fmla="*/ 73 h 738"/>
                <a:gd name="T16" fmla="*/ 238 w 245"/>
                <a:gd name="T17" fmla="*/ 87 h 738"/>
                <a:gd name="T18" fmla="*/ 229 w 245"/>
                <a:gd name="T19" fmla="*/ 99 h 738"/>
                <a:gd name="T20" fmla="*/ 199 w 245"/>
                <a:gd name="T21" fmla="*/ 132 h 738"/>
                <a:gd name="T22" fmla="*/ 175 w 245"/>
                <a:gd name="T23" fmla="*/ 167 h 738"/>
                <a:gd name="T24" fmla="*/ 155 w 245"/>
                <a:gd name="T25" fmla="*/ 204 h 738"/>
                <a:gd name="T26" fmla="*/ 138 w 245"/>
                <a:gd name="T27" fmla="*/ 243 h 738"/>
                <a:gd name="T28" fmla="*/ 126 w 245"/>
                <a:gd name="T29" fmla="*/ 283 h 738"/>
                <a:gd name="T30" fmla="*/ 119 w 245"/>
                <a:gd name="T31" fmla="*/ 326 h 738"/>
                <a:gd name="T32" fmla="*/ 116 w 245"/>
                <a:gd name="T33" fmla="*/ 369 h 738"/>
                <a:gd name="T34" fmla="*/ 119 w 245"/>
                <a:gd name="T35" fmla="*/ 412 h 738"/>
                <a:gd name="T36" fmla="*/ 126 w 245"/>
                <a:gd name="T37" fmla="*/ 455 h 738"/>
                <a:gd name="T38" fmla="*/ 138 w 245"/>
                <a:gd name="T39" fmla="*/ 496 h 738"/>
                <a:gd name="T40" fmla="*/ 155 w 245"/>
                <a:gd name="T41" fmla="*/ 535 h 738"/>
                <a:gd name="T42" fmla="*/ 175 w 245"/>
                <a:gd name="T43" fmla="*/ 572 h 738"/>
                <a:gd name="T44" fmla="*/ 199 w 245"/>
                <a:gd name="T45" fmla="*/ 607 h 738"/>
                <a:gd name="T46" fmla="*/ 229 w 245"/>
                <a:gd name="T47" fmla="*/ 639 h 738"/>
                <a:gd name="T48" fmla="*/ 238 w 245"/>
                <a:gd name="T49" fmla="*/ 651 h 738"/>
                <a:gd name="T50" fmla="*/ 243 w 245"/>
                <a:gd name="T51" fmla="*/ 665 h 738"/>
                <a:gd name="T52" fmla="*/ 245 w 245"/>
                <a:gd name="T53" fmla="*/ 680 h 738"/>
                <a:gd name="T54" fmla="*/ 243 w 245"/>
                <a:gd name="T55" fmla="*/ 695 h 738"/>
                <a:gd name="T56" fmla="*/ 238 w 245"/>
                <a:gd name="T57" fmla="*/ 708 h 738"/>
                <a:gd name="T58" fmla="*/ 229 w 245"/>
                <a:gd name="T59" fmla="*/ 721 h 738"/>
                <a:gd name="T60" fmla="*/ 216 w 245"/>
                <a:gd name="T61" fmla="*/ 731 h 738"/>
                <a:gd name="T62" fmla="*/ 202 w 245"/>
                <a:gd name="T63" fmla="*/ 736 h 738"/>
                <a:gd name="T64" fmla="*/ 187 w 245"/>
                <a:gd name="T65" fmla="*/ 738 h 738"/>
                <a:gd name="T66" fmla="*/ 173 w 245"/>
                <a:gd name="T67" fmla="*/ 736 h 738"/>
                <a:gd name="T68" fmla="*/ 159 w 245"/>
                <a:gd name="T69" fmla="*/ 731 h 738"/>
                <a:gd name="T70" fmla="*/ 146 w 245"/>
                <a:gd name="T71" fmla="*/ 721 h 738"/>
                <a:gd name="T72" fmla="*/ 112 w 245"/>
                <a:gd name="T73" fmla="*/ 684 h 738"/>
                <a:gd name="T74" fmla="*/ 84 w 245"/>
                <a:gd name="T75" fmla="*/ 645 h 738"/>
                <a:gd name="T76" fmla="*/ 58 w 245"/>
                <a:gd name="T77" fmla="*/ 604 h 738"/>
                <a:gd name="T78" fmla="*/ 38 w 245"/>
                <a:gd name="T79" fmla="*/ 559 h 738"/>
                <a:gd name="T80" fmla="*/ 21 w 245"/>
                <a:gd name="T81" fmla="*/ 514 h 738"/>
                <a:gd name="T82" fmla="*/ 10 w 245"/>
                <a:gd name="T83" fmla="*/ 467 h 738"/>
                <a:gd name="T84" fmla="*/ 2 w 245"/>
                <a:gd name="T85" fmla="*/ 419 h 738"/>
                <a:gd name="T86" fmla="*/ 0 w 245"/>
                <a:gd name="T87" fmla="*/ 369 h 738"/>
                <a:gd name="T88" fmla="*/ 2 w 245"/>
                <a:gd name="T89" fmla="*/ 319 h 738"/>
                <a:gd name="T90" fmla="*/ 10 w 245"/>
                <a:gd name="T91" fmla="*/ 272 h 738"/>
                <a:gd name="T92" fmla="*/ 21 w 245"/>
                <a:gd name="T93" fmla="*/ 224 h 738"/>
                <a:gd name="T94" fmla="*/ 38 w 245"/>
                <a:gd name="T95" fmla="*/ 179 h 738"/>
                <a:gd name="T96" fmla="*/ 58 w 245"/>
                <a:gd name="T97" fmla="*/ 134 h 738"/>
                <a:gd name="T98" fmla="*/ 84 w 245"/>
                <a:gd name="T99" fmla="*/ 93 h 738"/>
                <a:gd name="T100" fmla="*/ 112 w 245"/>
                <a:gd name="T101" fmla="*/ 54 h 738"/>
                <a:gd name="T102" fmla="*/ 146 w 245"/>
                <a:gd name="T103" fmla="*/ 17 h 738"/>
                <a:gd name="T104" fmla="*/ 159 w 245"/>
                <a:gd name="T105" fmla="*/ 7 h 738"/>
                <a:gd name="T106" fmla="*/ 173 w 245"/>
                <a:gd name="T107" fmla="*/ 2 h 738"/>
                <a:gd name="T108" fmla="*/ 187 w 245"/>
                <a:gd name="T109" fmla="*/ 0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5" h="738">
                  <a:moveTo>
                    <a:pt x="187" y="0"/>
                  </a:moveTo>
                  <a:lnTo>
                    <a:pt x="202" y="2"/>
                  </a:lnTo>
                  <a:lnTo>
                    <a:pt x="216" y="7"/>
                  </a:lnTo>
                  <a:lnTo>
                    <a:pt x="229" y="17"/>
                  </a:lnTo>
                  <a:lnTo>
                    <a:pt x="238" y="29"/>
                  </a:lnTo>
                  <a:lnTo>
                    <a:pt x="243" y="43"/>
                  </a:lnTo>
                  <a:lnTo>
                    <a:pt x="245" y="58"/>
                  </a:lnTo>
                  <a:lnTo>
                    <a:pt x="243" y="73"/>
                  </a:lnTo>
                  <a:lnTo>
                    <a:pt x="238" y="87"/>
                  </a:lnTo>
                  <a:lnTo>
                    <a:pt x="229" y="99"/>
                  </a:lnTo>
                  <a:lnTo>
                    <a:pt x="199" y="132"/>
                  </a:lnTo>
                  <a:lnTo>
                    <a:pt x="175" y="167"/>
                  </a:lnTo>
                  <a:lnTo>
                    <a:pt x="155" y="204"/>
                  </a:lnTo>
                  <a:lnTo>
                    <a:pt x="138" y="243"/>
                  </a:lnTo>
                  <a:lnTo>
                    <a:pt x="126" y="283"/>
                  </a:lnTo>
                  <a:lnTo>
                    <a:pt x="119" y="326"/>
                  </a:lnTo>
                  <a:lnTo>
                    <a:pt x="116" y="369"/>
                  </a:lnTo>
                  <a:lnTo>
                    <a:pt x="119" y="412"/>
                  </a:lnTo>
                  <a:lnTo>
                    <a:pt x="126" y="455"/>
                  </a:lnTo>
                  <a:lnTo>
                    <a:pt x="138" y="496"/>
                  </a:lnTo>
                  <a:lnTo>
                    <a:pt x="155" y="535"/>
                  </a:lnTo>
                  <a:lnTo>
                    <a:pt x="175" y="572"/>
                  </a:lnTo>
                  <a:lnTo>
                    <a:pt x="199" y="607"/>
                  </a:lnTo>
                  <a:lnTo>
                    <a:pt x="229" y="639"/>
                  </a:lnTo>
                  <a:lnTo>
                    <a:pt x="238" y="651"/>
                  </a:lnTo>
                  <a:lnTo>
                    <a:pt x="243" y="665"/>
                  </a:lnTo>
                  <a:lnTo>
                    <a:pt x="245" y="680"/>
                  </a:lnTo>
                  <a:lnTo>
                    <a:pt x="243" y="695"/>
                  </a:lnTo>
                  <a:lnTo>
                    <a:pt x="238" y="708"/>
                  </a:lnTo>
                  <a:lnTo>
                    <a:pt x="229" y="721"/>
                  </a:lnTo>
                  <a:lnTo>
                    <a:pt x="216" y="731"/>
                  </a:lnTo>
                  <a:lnTo>
                    <a:pt x="202" y="736"/>
                  </a:lnTo>
                  <a:lnTo>
                    <a:pt x="187" y="738"/>
                  </a:lnTo>
                  <a:lnTo>
                    <a:pt x="173" y="736"/>
                  </a:lnTo>
                  <a:lnTo>
                    <a:pt x="159" y="731"/>
                  </a:lnTo>
                  <a:lnTo>
                    <a:pt x="146" y="721"/>
                  </a:lnTo>
                  <a:lnTo>
                    <a:pt x="112" y="684"/>
                  </a:lnTo>
                  <a:lnTo>
                    <a:pt x="84" y="645"/>
                  </a:lnTo>
                  <a:lnTo>
                    <a:pt x="58" y="604"/>
                  </a:lnTo>
                  <a:lnTo>
                    <a:pt x="38" y="559"/>
                  </a:lnTo>
                  <a:lnTo>
                    <a:pt x="21" y="514"/>
                  </a:lnTo>
                  <a:lnTo>
                    <a:pt x="10" y="467"/>
                  </a:lnTo>
                  <a:lnTo>
                    <a:pt x="2" y="419"/>
                  </a:lnTo>
                  <a:lnTo>
                    <a:pt x="0" y="369"/>
                  </a:lnTo>
                  <a:lnTo>
                    <a:pt x="2" y="319"/>
                  </a:lnTo>
                  <a:lnTo>
                    <a:pt x="10" y="272"/>
                  </a:lnTo>
                  <a:lnTo>
                    <a:pt x="21" y="224"/>
                  </a:lnTo>
                  <a:lnTo>
                    <a:pt x="38" y="179"/>
                  </a:lnTo>
                  <a:lnTo>
                    <a:pt x="58" y="134"/>
                  </a:lnTo>
                  <a:lnTo>
                    <a:pt x="84" y="93"/>
                  </a:lnTo>
                  <a:lnTo>
                    <a:pt x="112" y="54"/>
                  </a:lnTo>
                  <a:lnTo>
                    <a:pt x="146" y="17"/>
                  </a:lnTo>
                  <a:lnTo>
                    <a:pt x="159" y="7"/>
                  </a:lnTo>
                  <a:lnTo>
                    <a:pt x="173" y="2"/>
                  </a:lnTo>
                  <a:lnTo>
                    <a:pt x="1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9" name="Group 348"/>
          <p:cNvGrpSpPr/>
          <p:nvPr/>
        </p:nvGrpSpPr>
        <p:grpSpPr>
          <a:xfrm>
            <a:off x="10959578" y="3469440"/>
            <a:ext cx="554037" cy="538163"/>
            <a:chOff x="10987088" y="3467100"/>
            <a:chExt cx="554037" cy="538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26" name="Freeform 239"/>
            <p:cNvSpPr>
              <a:spLocks noEditPoints="1"/>
            </p:cNvSpPr>
            <p:nvPr/>
          </p:nvSpPr>
          <p:spPr bwMode="auto">
            <a:xfrm>
              <a:off x="11042650" y="3522663"/>
              <a:ext cx="82550" cy="84138"/>
            </a:xfrm>
            <a:custGeom>
              <a:avLst/>
              <a:gdLst>
                <a:gd name="T0" fmla="*/ 233 w 524"/>
                <a:gd name="T1" fmla="*/ 120 h 525"/>
                <a:gd name="T2" fmla="*/ 181 w 524"/>
                <a:gd name="T3" fmla="*/ 143 h 525"/>
                <a:gd name="T4" fmla="*/ 141 w 524"/>
                <a:gd name="T5" fmla="*/ 182 h 525"/>
                <a:gd name="T6" fmla="*/ 120 w 524"/>
                <a:gd name="T7" fmla="*/ 234 h 525"/>
                <a:gd name="T8" fmla="*/ 120 w 524"/>
                <a:gd name="T9" fmla="*/ 292 h 525"/>
                <a:gd name="T10" fmla="*/ 141 w 524"/>
                <a:gd name="T11" fmla="*/ 345 h 525"/>
                <a:gd name="T12" fmla="*/ 181 w 524"/>
                <a:gd name="T13" fmla="*/ 384 h 525"/>
                <a:gd name="T14" fmla="*/ 233 w 524"/>
                <a:gd name="T15" fmla="*/ 406 h 525"/>
                <a:gd name="T16" fmla="*/ 291 w 524"/>
                <a:gd name="T17" fmla="*/ 406 h 525"/>
                <a:gd name="T18" fmla="*/ 343 w 524"/>
                <a:gd name="T19" fmla="*/ 384 h 525"/>
                <a:gd name="T20" fmla="*/ 382 w 524"/>
                <a:gd name="T21" fmla="*/ 345 h 525"/>
                <a:gd name="T22" fmla="*/ 404 w 524"/>
                <a:gd name="T23" fmla="*/ 292 h 525"/>
                <a:gd name="T24" fmla="*/ 404 w 524"/>
                <a:gd name="T25" fmla="*/ 234 h 525"/>
                <a:gd name="T26" fmla="*/ 382 w 524"/>
                <a:gd name="T27" fmla="*/ 182 h 525"/>
                <a:gd name="T28" fmla="*/ 343 w 524"/>
                <a:gd name="T29" fmla="*/ 143 h 525"/>
                <a:gd name="T30" fmla="*/ 291 w 524"/>
                <a:gd name="T31" fmla="*/ 120 h 525"/>
                <a:gd name="T32" fmla="*/ 261 w 524"/>
                <a:gd name="T33" fmla="*/ 0 h 525"/>
                <a:gd name="T34" fmla="*/ 337 w 524"/>
                <a:gd name="T35" fmla="*/ 12 h 525"/>
                <a:gd name="T36" fmla="*/ 404 w 524"/>
                <a:gd name="T37" fmla="*/ 43 h 525"/>
                <a:gd name="T38" fmla="*/ 459 w 524"/>
                <a:gd name="T39" fmla="*/ 91 h 525"/>
                <a:gd name="T40" fmla="*/ 499 w 524"/>
                <a:gd name="T41" fmla="*/ 152 h 525"/>
                <a:gd name="T42" fmla="*/ 520 w 524"/>
                <a:gd name="T43" fmla="*/ 224 h 525"/>
                <a:gd name="T44" fmla="*/ 520 w 524"/>
                <a:gd name="T45" fmla="*/ 302 h 525"/>
                <a:gd name="T46" fmla="*/ 499 w 524"/>
                <a:gd name="T47" fmla="*/ 374 h 525"/>
                <a:gd name="T48" fmla="*/ 459 w 524"/>
                <a:gd name="T49" fmla="*/ 435 h 525"/>
                <a:gd name="T50" fmla="*/ 404 w 524"/>
                <a:gd name="T51" fmla="*/ 483 h 525"/>
                <a:gd name="T52" fmla="*/ 337 w 524"/>
                <a:gd name="T53" fmla="*/ 515 h 525"/>
                <a:gd name="T54" fmla="*/ 261 w 524"/>
                <a:gd name="T55" fmla="*/ 525 h 525"/>
                <a:gd name="T56" fmla="*/ 186 w 524"/>
                <a:gd name="T57" fmla="*/ 515 h 525"/>
                <a:gd name="T58" fmla="*/ 120 w 524"/>
                <a:gd name="T59" fmla="*/ 483 h 525"/>
                <a:gd name="T60" fmla="*/ 65 w 524"/>
                <a:gd name="T61" fmla="*/ 435 h 525"/>
                <a:gd name="T62" fmla="*/ 24 w 524"/>
                <a:gd name="T63" fmla="*/ 374 h 525"/>
                <a:gd name="T64" fmla="*/ 3 w 524"/>
                <a:gd name="T65" fmla="*/ 302 h 525"/>
                <a:gd name="T66" fmla="*/ 3 w 524"/>
                <a:gd name="T67" fmla="*/ 224 h 525"/>
                <a:gd name="T68" fmla="*/ 24 w 524"/>
                <a:gd name="T69" fmla="*/ 152 h 525"/>
                <a:gd name="T70" fmla="*/ 65 w 524"/>
                <a:gd name="T71" fmla="*/ 91 h 525"/>
                <a:gd name="T72" fmla="*/ 120 w 524"/>
                <a:gd name="T73" fmla="*/ 43 h 525"/>
                <a:gd name="T74" fmla="*/ 186 w 524"/>
                <a:gd name="T75" fmla="*/ 12 h 525"/>
                <a:gd name="T76" fmla="*/ 261 w 524"/>
                <a:gd name="T77" fmla="*/ 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4" h="525">
                  <a:moveTo>
                    <a:pt x="261" y="117"/>
                  </a:moveTo>
                  <a:lnTo>
                    <a:pt x="233" y="120"/>
                  </a:lnTo>
                  <a:lnTo>
                    <a:pt x="205" y="129"/>
                  </a:lnTo>
                  <a:lnTo>
                    <a:pt x="181" y="143"/>
                  </a:lnTo>
                  <a:lnTo>
                    <a:pt x="159" y="160"/>
                  </a:lnTo>
                  <a:lnTo>
                    <a:pt x="141" y="182"/>
                  </a:lnTo>
                  <a:lnTo>
                    <a:pt x="128" y="206"/>
                  </a:lnTo>
                  <a:lnTo>
                    <a:pt x="120" y="234"/>
                  </a:lnTo>
                  <a:lnTo>
                    <a:pt x="116" y="264"/>
                  </a:lnTo>
                  <a:lnTo>
                    <a:pt x="120" y="292"/>
                  </a:lnTo>
                  <a:lnTo>
                    <a:pt x="128" y="320"/>
                  </a:lnTo>
                  <a:lnTo>
                    <a:pt x="141" y="345"/>
                  </a:lnTo>
                  <a:lnTo>
                    <a:pt x="159" y="366"/>
                  </a:lnTo>
                  <a:lnTo>
                    <a:pt x="181" y="384"/>
                  </a:lnTo>
                  <a:lnTo>
                    <a:pt x="205" y="397"/>
                  </a:lnTo>
                  <a:lnTo>
                    <a:pt x="233" y="406"/>
                  </a:lnTo>
                  <a:lnTo>
                    <a:pt x="261" y="409"/>
                  </a:lnTo>
                  <a:lnTo>
                    <a:pt x="291" y="406"/>
                  </a:lnTo>
                  <a:lnTo>
                    <a:pt x="318" y="397"/>
                  </a:lnTo>
                  <a:lnTo>
                    <a:pt x="343" y="384"/>
                  </a:lnTo>
                  <a:lnTo>
                    <a:pt x="365" y="366"/>
                  </a:lnTo>
                  <a:lnTo>
                    <a:pt x="382" y="345"/>
                  </a:lnTo>
                  <a:lnTo>
                    <a:pt x="396" y="320"/>
                  </a:lnTo>
                  <a:lnTo>
                    <a:pt x="404" y="292"/>
                  </a:lnTo>
                  <a:lnTo>
                    <a:pt x="407" y="264"/>
                  </a:lnTo>
                  <a:lnTo>
                    <a:pt x="404" y="234"/>
                  </a:lnTo>
                  <a:lnTo>
                    <a:pt x="396" y="206"/>
                  </a:lnTo>
                  <a:lnTo>
                    <a:pt x="382" y="182"/>
                  </a:lnTo>
                  <a:lnTo>
                    <a:pt x="365" y="160"/>
                  </a:lnTo>
                  <a:lnTo>
                    <a:pt x="343" y="143"/>
                  </a:lnTo>
                  <a:lnTo>
                    <a:pt x="318" y="129"/>
                  </a:lnTo>
                  <a:lnTo>
                    <a:pt x="291" y="120"/>
                  </a:lnTo>
                  <a:lnTo>
                    <a:pt x="261" y="117"/>
                  </a:lnTo>
                  <a:close/>
                  <a:moveTo>
                    <a:pt x="261" y="0"/>
                  </a:moveTo>
                  <a:lnTo>
                    <a:pt x="300" y="4"/>
                  </a:lnTo>
                  <a:lnTo>
                    <a:pt x="337" y="12"/>
                  </a:lnTo>
                  <a:lnTo>
                    <a:pt x="372" y="25"/>
                  </a:lnTo>
                  <a:lnTo>
                    <a:pt x="404" y="43"/>
                  </a:lnTo>
                  <a:lnTo>
                    <a:pt x="434" y="65"/>
                  </a:lnTo>
                  <a:lnTo>
                    <a:pt x="459" y="91"/>
                  </a:lnTo>
                  <a:lnTo>
                    <a:pt x="481" y="120"/>
                  </a:lnTo>
                  <a:lnTo>
                    <a:pt x="499" y="152"/>
                  </a:lnTo>
                  <a:lnTo>
                    <a:pt x="513" y="187"/>
                  </a:lnTo>
                  <a:lnTo>
                    <a:pt x="520" y="224"/>
                  </a:lnTo>
                  <a:lnTo>
                    <a:pt x="524" y="264"/>
                  </a:lnTo>
                  <a:lnTo>
                    <a:pt x="520" y="302"/>
                  </a:lnTo>
                  <a:lnTo>
                    <a:pt x="513" y="339"/>
                  </a:lnTo>
                  <a:lnTo>
                    <a:pt x="499" y="374"/>
                  </a:lnTo>
                  <a:lnTo>
                    <a:pt x="481" y="406"/>
                  </a:lnTo>
                  <a:lnTo>
                    <a:pt x="459" y="435"/>
                  </a:lnTo>
                  <a:lnTo>
                    <a:pt x="434" y="462"/>
                  </a:lnTo>
                  <a:lnTo>
                    <a:pt x="404" y="483"/>
                  </a:lnTo>
                  <a:lnTo>
                    <a:pt x="372" y="501"/>
                  </a:lnTo>
                  <a:lnTo>
                    <a:pt x="337" y="515"/>
                  </a:lnTo>
                  <a:lnTo>
                    <a:pt x="300" y="523"/>
                  </a:lnTo>
                  <a:lnTo>
                    <a:pt x="261" y="525"/>
                  </a:lnTo>
                  <a:lnTo>
                    <a:pt x="223" y="523"/>
                  </a:lnTo>
                  <a:lnTo>
                    <a:pt x="186" y="515"/>
                  </a:lnTo>
                  <a:lnTo>
                    <a:pt x="151" y="501"/>
                  </a:lnTo>
                  <a:lnTo>
                    <a:pt x="120" y="483"/>
                  </a:lnTo>
                  <a:lnTo>
                    <a:pt x="90" y="462"/>
                  </a:lnTo>
                  <a:lnTo>
                    <a:pt x="65" y="435"/>
                  </a:lnTo>
                  <a:lnTo>
                    <a:pt x="42" y="406"/>
                  </a:lnTo>
                  <a:lnTo>
                    <a:pt x="24" y="374"/>
                  </a:lnTo>
                  <a:lnTo>
                    <a:pt x="12" y="339"/>
                  </a:lnTo>
                  <a:lnTo>
                    <a:pt x="3" y="302"/>
                  </a:lnTo>
                  <a:lnTo>
                    <a:pt x="0" y="264"/>
                  </a:lnTo>
                  <a:lnTo>
                    <a:pt x="3" y="224"/>
                  </a:lnTo>
                  <a:lnTo>
                    <a:pt x="12" y="187"/>
                  </a:lnTo>
                  <a:lnTo>
                    <a:pt x="24" y="152"/>
                  </a:lnTo>
                  <a:lnTo>
                    <a:pt x="42" y="120"/>
                  </a:lnTo>
                  <a:lnTo>
                    <a:pt x="65" y="91"/>
                  </a:lnTo>
                  <a:lnTo>
                    <a:pt x="90" y="65"/>
                  </a:lnTo>
                  <a:lnTo>
                    <a:pt x="120" y="43"/>
                  </a:lnTo>
                  <a:lnTo>
                    <a:pt x="151" y="25"/>
                  </a:lnTo>
                  <a:lnTo>
                    <a:pt x="186" y="12"/>
                  </a:lnTo>
                  <a:lnTo>
                    <a:pt x="223" y="4"/>
                  </a:lnTo>
                  <a:lnTo>
                    <a:pt x="2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" name="Freeform 240"/>
            <p:cNvSpPr>
              <a:spLocks/>
            </p:cNvSpPr>
            <p:nvPr/>
          </p:nvSpPr>
          <p:spPr bwMode="auto">
            <a:xfrm>
              <a:off x="11439525" y="3541713"/>
              <a:ext cx="19050" cy="19050"/>
            </a:xfrm>
            <a:custGeom>
              <a:avLst/>
              <a:gdLst>
                <a:gd name="T0" fmla="*/ 58 w 117"/>
                <a:gd name="T1" fmla="*/ 0 h 117"/>
                <a:gd name="T2" fmla="*/ 76 w 117"/>
                <a:gd name="T3" fmla="*/ 3 h 117"/>
                <a:gd name="T4" fmla="*/ 92 w 117"/>
                <a:gd name="T5" fmla="*/ 12 h 117"/>
                <a:gd name="T6" fmla="*/ 105 w 117"/>
                <a:gd name="T7" fmla="*/ 25 h 117"/>
                <a:gd name="T8" fmla="*/ 113 w 117"/>
                <a:gd name="T9" fmla="*/ 40 h 117"/>
                <a:gd name="T10" fmla="*/ 117 w 117"/>
                <a:gd name="T11" fmla="*/ 58 h 117"/>
                <a:gd name="T12" fmla="*/ 113 w 117"/>
                <a:gd name="T13" fmla="*/ 78 h 117"/>
                <a:gd name="T14" fmla="*/ 105 w 117"/>
                <a:gd name="T15" fmla="*/ 93 h 117"/>
                <a:gd name="T16" fmla="*/ 92 w 117"/>
                <a:gd name="T17" fmla="*/ 106 h 117"/>
                <a:gd name="T18" fmla="*/ 76 w 117"/>
                <a:gd name="T19" fmla="*/ 114 h 117"/>
                <a:gd name="T20" fmla="*/ 58 w 117"/>
                <a:gd name="T21" fmla="*/ 117 h 117"/>
                <a:gd name="T22" fmla="*/ 40 w 117"/>
                <a:gd name="T23" fmla="*/ 114 h 117"/>
                <a:gd name="T24" fmla="*/ 24 w 117"/>
                <a:gd name="T25" fmla="*/ 106 h 117"/>
                <a:gd name="T26" fmla="*/ 12 w 117"/>
                <a:gd name="T27" fmla="*/ 93 h 117"/>
                <a:gd name="T28" fmla="*/ 3 w 117"/>
                <a:gd name="T29" fmla="*/ 78 h 117"/>
                <a:gd name="T30" fmla="*/ 0 w 117"/>
                <a:gd name="T31" fmla="*/ 58 h 117"/>
                <a:gd name="T32" fmla="*/ 3 w 117"/>
                <a:gd name="T33" fmla="*/ 40 h 117"/>
                <a:gd name="T34" fmla="*/ 12 w 117"/>
                <a:gd name="T35" fmla="*/ 25 h 117"/>
                <a:gd name="T36" fmla="*/ 24 w 117"/>
                <a:gd name="T37" fmla="*/ 12 h 117"/>
                <a:gd name="T38" fmla="*/ 40 w 117"/>
                <a:gd name="T39" fmla="*/ 3 h 117"/>
                <a:gd name="T40" fmla="*/ 58 w 117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7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5" y="25"/>
                  </a:lnTo>
                  <a:lnTo>
                    <a:pt x="113" y="40"/>
                  </a:lnTo>
                  <a:lnTo>
                    <a:pt x="117" y="58"/>
                  </a:lnTo>
                  <a:lnTo>
                    <a:pt x="113" y="78"/>
                  </a:lnTo>
                  <a:lnTo>
                    <a:pt x="105" y="93"/>
                  </a:lnTo>
                  <a:lnTo>
                    <a:pt x="92" y="106"/>
                  </a:lnTo>
                  <a:lnTo>
                    <a:pt x="76" y="114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4" y="106"/>
                  </a:lnTo>
                  <a:lnTo>
                    <a:pt x="12" y="93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" name="Freeform 241"/>
            <p:cNvSpPr>
              <a:spLocks/>
            </p:cNvSpPr>
            <p:nvPr/>
          </p:nvSpPr>
          <p:spPr bwMode="auto">
            <a:xfrm>
              <a:off x="11403013" y="3541713"/>
              <a:ext cx="17462" cy="19050"/>
            </a:xfrm>
            <a:custGeom>
              <a:avLst/>
              <a:gdLst>
                <a:gd name="T0" fmla="*/ 58 w 116"/>
                <a:gd name="T1" fmla="*/ 0 h 117"/>
                <a:gd name="T2" fmla="*/ 76 w 116"/>
                <a:gd name="T3" fmla="*/ 3 h 117"/>
                <a:gd name="T4" fmla="*/ 93 w 116"/>
                <a:gd name="T5" fmla="*/ 12 h 117"/>
                <a:gd name="T6" fmla="*/ 104 w 116"/>
                <a:gd name="T7" fmla="*/ 25 h 117"/>
                <a:gd name="T8" fmla="*/ 113 w 116"/>
                <a:gd name="T9" fmla="*/ 40 h 117"/>
                <a:gd name="T10" fmla="*/ 116 w 116"/>
                <a:gd name="T11" fmla="*/ 58 h 117"/>
                <a:gd name="T12" fmla="*/ 113 w 116"/>
                <a:gd name="T13" fmla="*/ 78 h 117"/>
                <a:gd name="T14" fmla="*/ 104 w 116"/>
                <a:gd name="T15" fmla="*/ 93 h 117"/>
                <a:gd name="T16" fmla="*/ 93 w 116"/>
                <a:gd name="T17" fmla="*/ 106 h 117"/>
                <a:gd name="T18" fmla="*/ 76 w 116"/>
                <a:gd name="T19" fmla="*/ 114 h 117"/>
                <a:gd name="T20" fmla="*/ 58 w 116"/>
                <a:gd name="T21" fmla="*/ 117 h 117"/>
                <a:gd name="T22" fmla="*/ 40 w 116"/>
                <a:gd name="T23" fmla="*/ 114 h 117"/>
                <a:gd name="T24" fmla="*/ 24 w 116"/>
                <a:gd name="T25" fmla="*/ 106 h 117"/>
                <a:gd name="T26" fmla="*/ 11 w 116"/>
                <a:gd name="T27" fmla="*/ 93 h 117"/>
                <a:gd name="T28" fmla="*/ 3 w 116"/>
                <a:gd name="T29" fmla="*/ 78 h 117"/>
                <a:gd name="T30" fmla="*/ 0 w 116"/>
                <a:gd name="T31" fmla="*/ 58 h 117"/>
                <a:gd name="T32" fmla="*/ 3 w 116"/>
                <a:gd name="T33" fmla="*/ 40 h 117"/>
                <a:gd name="T34" fmla="*/ 11 w 116"/>
                <a:gd name="T35" fmla="*/ 25 h 117"/>
                <a:gd name="T36" fmla="*/ 24 w 116"/>
                <a:gd name="T37" fmla="*/ 12 h 117"/>
                <a:gd name="T38" fmla="*/ 40 w 116"/>
                <a:gd name="T39" fmla="*/ 3 h 117"/>
                <a:gd name="T40" fmla="*/ 58 w 116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7">
                  <a:moveTo>
                    <a:pt x="58" y="0"/>
                  </a:moveTo>
                  <a:lnTo>
                    <a:pt x="76" y="3"/>
                  </a:lnTo>
                  <a:lnTo>
                    <a:pt x="93" y="12"/>
                  </a:lnTo>
                  <a:lnTo>
                    <a:pt x="104" y="25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3" y="78"/>
                  </a:lnTo>
                  <a:lnTo>
                    <a:pt x="104" y="93"/>
                  </a:lnTo>
                  <a:lnTo>
                    <a:pt x="93" y="106"/>
                  </a:lnTo>
                  <a:lnTo>
                    <a:pt x="76" y="114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4" y="106"/>
                  </a:lnTo>
                  <a:lnTo>
                    <a:pt x="11" y="93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" name="Freeform 242"/>
            <p:cNvSpPr>
              <a:spLocks/>
            </p:cNvSpPr>
            <p:nvPr/>
          </p:nvSpPr>
          <p:spPr bwMode="auto">
            <a:xfrm>
              <a:off x="11458575" y="3570288"/>
              <a:ext cx="17462" cy="17463"/>
            </a:xfrm>
            <a:custGeom>
              <a:avLst/>
              <a:gdLst>
                <a:gd name="T0" fmla="*/ 58 w 116"/>
                <a:gd name="T1" fmla="*/ 0 h 117"/>
                <a:gd name="T2" fmla="*/ 76 w 116"/>
                <a:gd name="T3" fmla="*/ 3 h 117"/>
                <a:gd name="T4" fmla="*/ 92 w 116"/>
                <a:gd name="T5" fmla="*/ 12 h 117"/>
                <a:gd name="T6" fmla="*/ 104 w 116"/>
                <a:gd name="T7" fmla="*/ 25 h 117"/>
                <a:gd name="T8" fmla="*/ 113 w 116"/>
                <a:gd name="T9" fmla="*/ 40 h 117"/>
                <a:gd name="T10" fmla="*/ 116 w 116"/>
                <a:gd name="T11" fmla="*/ 58 h 117"/>
                <a:gd name="T12" fmla="*/ 113 w 116"/>
                <a:gd name="T13" fmla="*/ 78 h 117"/>
                <a:gd name="T14" fmla="*/ 104 w 116"/>
                <a:gd name="T15" fmla="*/ 93 h 117"/>
                <a:gd name="T16" fmla="*/ 92 w 116"/>
                <a:gd name="T17" fmla="*/ 106 h 117"/>
                <a:gd name="T18" fmla="*/ 76 w 116"/>
                <a:gd name="T19" fmla="*/ 114 h 117"/>
                <a:gd name="T20" fmla="*/ 58 w 116"/>
                <a:gd name="T21" fmla="*/ 117 h 117"/>
                <a:gd name="T22" fmla="*/ 40 w 116"/>
                <a:gd name="T23" fmla="*/ 114 h 117"/>
                <a:gd name="T24" fmla="*/ 24 w 116"/>
                <a:gd name="T25" fmla="*/ 106 h 117"/>
                <a:gd name="T26" fmla="*/ 11 w 116"/>
                <a:gd name="T27" fmla="*/ 93 h 117"/>
                <a:gd name="T28" fmla="*/ 3 w 116"/>
                <a:gd name="T29" fmla="*/ 78 h 117"/>
                <a:gd name="T30" fmla="*/ 0 w 116"/>
                <a:gd name="T31" fmla="*/ 58 h 117"/>
                <a:gd name="T32" fmla="*/ 3 w 116"/>
                <a:gd name="T33" fmla="*/ 40 h 117"/>
                <a:gd name="T34" fmla="*/ 11 w 116"/>
                <a:gd name="T35" fmla="*/ 25 h 117"/>
                <a:gd name="T36" fmla="*/ 24 w 116"/>
                <a:gd name="T37" fmla="*/ 12 h 117"/>
                <a:gd name="T38" fmla="*/ 40 w 116"/>
                <a:gd name="T39" fmla="*/ 3 h 117"/>
                <a:gd name="T40" fmla="*/ 58 w 116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7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5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3" y="78"/>
                  </a:lnTo>
                  <a:lnTo>
                    <a:pt x="104" y="93"/>
                  </a:lnTo>
                  <a:lnTo>
                    <a:pt x="92" y="106"/>
                  </a:lnTo>
                  <a:lnTo>
                    <a:pt x="76" y="114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4" y="106"/>
                  </a:lnTo>
                  <a:lnTo>
                    <a:pt x="11" y="93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" name="Freeform 243"/>
            <p:cNvSpPr>
              <a:spLocks/>
            </p:cNvSpPr>
            <p:nvPr/>
          </p:nvSpPr>
          <p:spPr bwMode="auto">
            <a:xfrm>
              <a:off x="11420475" y="3570288"/>
              <a:ext cx="19050" cy="17463"/>
            </a:xfrm>
            <a:custGeom>
              <a:avLst/>
              <a:gdLst>
                <a:gd name="T0" fmla="*/ 58 w 116"/>
                <a:gd name="T1" fmla="*/ 0 h 117"/>
                <a:gd name="T2" fmla="*/ 76 w 116"/>
                <a:gd name="T3" fmla="*/ 3 h 117"/>
                <a:gd name="T4" fmla="*/ 92 w 116"/>
                <a:gd name="T5" fmla="*/ 12 h 117"/>
                <a:gd name="T6" fmla="*/ 105 w 116"/>
                <a:gd name="T7" fmla="*/ 25 h 117"/>
                <a:gd name="T8" fmla="*/ 113 w 116"/>
                <a:gd name="T9" fmla="*/ 40 h 117"/>
                <a:gd name="T10" fmla="*/ 116 w 116"/>
                <a:gd name="T11" fmla="*/ 58 h 117"/>
                <a:gd name="T12" fmla="*/ 113 w 116"/>
                <a:gd name="T13" fmla="*/ 78 h 117"/>
                <a:gd name="T14" fmla="*/ 105 w 116"/>
                <a:gd name="T15" fmla="*/ 93 h 117"/>
                <a:gd name="T16" fmla="*/ 92 w 116"/>
                <a:gd name="T17" fmla="*/ 106 h 117"/>
                <a:gd name="T18" fmla="*/ 76 w 116"/>
                <a:gd name="T19" fmla="*/ 114 h 117"/>
                <a:gd name="T20" fmla="*/ 58 w 116"/>
                <a:gd name="T21" fmla="*/ 117 h 117"/>
                <a:gd name="T22" fmla="*/ 40 w 116"/>
                <a:gd name="T23" fmla="*/ 114 h 117"/>
                <a:gd name="T24" fmla="*/ 24 w 116"/>
                <a:gd name="T25" fmla="*/ 106 h 117"/>
                <a:gd name="T26" fmla="*/ 11 w 116"/>
                <a:gd name="T27" fmla="*/ 93 h 117"/>
                <a:gd name="T28" fmla="*/ 3 w 116"/>
                <a:gd name="T29" fmla="*/ 78 h 117"/>
                <a:gd name="T30" fmla="*/ 0 w 116"/>
                <a:gd name="T31" fmla="*/ 58 h 117"/>
                <a:gd name="T32" fmla="*/ 3 w 116"/>
                <a:gd name="T33" fmla="*/ 40 h 117"/>
                <a:gd name="T34" fmla="*/ 11 w 116"/>
                <a:gd name="T35" fmla="*/ 25 h 117"/>
                <a:gd name="T36" fmla="*/ 24 w 116"/>
                <a:gd name="T37" fmla="*/ 12 h 117"/>
                <a:gd name="T38" fmla="*/ 40 w 116"/>
                <a:gd name="T39" fmla="*/ 3 h 117"/>
                <a:gd name="T40" fmla="*/ 58 w 116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7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5" y="25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3" y="78"/>
                  </a:lnTo>
                  <a:lnTo>
                    <a:pt x="105" y="93"/>
                  </a:lnTo>
                  <a:lnTo>
                    <a:pt x="92" y="106"/>
                  </a:lnTo>
                  <a:lnTo>
                    <a:pt x="76" y="114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4" y="106"/>
                  </a:lnTo>
                  <a:lnTo>
                    <a:pt x="11" y="93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" name="Freeform 244"/>
            <p:cNvSpPr>
              <a:spLocks/>
            </p:cNvSpPr>
            <p:nvPr/>
          </p:nvSpPr>
          <p:spPr bwMode="auto">
            <a:xfrm>
              <a:off x="11364913" y="3541713"/>
              <a:ext cx="19050" cy="19050"/>
            </a:xfrm>
            <a:custGeom>
              <a:avLst/>
              <a:gdLst>
                <a:gd name="T0" fmla="*/ 58 w 116"/>
                <a:gd name="T1" fmla="*/ 0 h 117"/>
                <a:gd name="T2" fmla="*/ 76 w 116"/>
                <a:gd name="T3" fmla="*/ 3 h 117"/>
                <a:gd name="T4" fmla="*/ 92 w 116"/>
                <a:gd name="T5" fmla="*/ 12 h 117"/>
                <a:gd name="T6" fmla="*/ 105 w 116"/>
                <a:gd name="T7" fmla="*/ 25 h 117"/>
                <a:gd name="T8" fmla="*/ 113 w 116"/>
                <a:gd name="T9" fmla="*/ 40 h 117"/>
                <a:gd name="T10" fmla="*/ 116 w 116"/>
                <a:gd name="T11" fmla="*/ 58 h 117"/>
                <a:gd name="T12" fmla="*/ 113 w 116"/>
                <a:gd name="T13" fmla="*/ 78 h 117"/>
                <a:gd name="T14" fmla="*/ 105 w 116"/>
                <a:gd name="T15" fmla="*/ 93 h 117"/>
                <a:gd name="T16" fmla="*/ 92 w 116"/>
                <a:gd name="T17" fmla="*/ 106 h 117"/>
                <a:gd name="T18" fmla="*/ 76 w 116"/>
                <a:gd name="T19" fmla="*/ 114 h 117"/>
                <a:gd name="T20" fmla="*/ 58 w 116"/>
                <a:gd name="T21" fmla="*/ 117 h 117"/>
                <a:gd name="T22" fmla="*/ 40 w 116"/>
                <a:gd name="T23" fmla="*/ 114 h 117"/>
                <a:gd name="T24" fmla="*/ 24 w 116"/>
                <a:gd name="T25" fmla="*/ 106 h 117"/>
                <a:gd name="T26" fmla="*/ 11 w 116"/>
                <a:gd name="T27" fmla="*/ 93 h 117"/>
                <a:gd name="T28" fmla="*/ 3 w 116"/>
                <a:gd name="T29" fmla="*/ 78 h 117"/>
                <a:gd name="T30" fmla="*/ 0 w 116"/>
                <a:gd name="T31" fmla="*/ 58 h 117"/>
                <a:gd name="T32" fmla="*/ 3 w 116"/>
                <a:gd name="T33" fmla="*/ 40 h 117"/>
                <a:gd name="T34" fmla="*/ 11 w 116"/>
                <a:gd name="T35" fmla="*/ 25 h 117"/>
                <a:gd name="T36" fmla="*/ 24 w 116"/>
                <a:gd name="T37" fmla="*/ 12 h 117"/>
                <a:gd name="T38" fmla="*/ 40 w 116"/>
                <a:gd name="T39" fmla="*/ 3 h 117"/>
                <a:gd name="T40" fmla="*/ 58 w 116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7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5" y="25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3" y="78"/>
                  </a:lnTo>
                  <a:lnTo>
                    <a:pt x="105" y="93"/>
                  </a:lnTo>
                  <a:lnTo>
                    <a:pt x="92" y="106"/>
                  </a:lnTo>
                  <a:lnTo>
                    <a:pt x="76" y="114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4" y="106"/>
                  </a:lnTo>
                  <a:lnTo>
                    <a:pt x="11" y="93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" name="Freeform 245"/>
            <p:cNvSpPr>
              <a:spLocks/>
            </p:cNvSpPr>
            <p:nvPr/>
          </p:nvSpPr>
          <p:spPr bwMode="auto">
            <a:xfrm>
              <a:off x="11383963" y="3570288"/>
              <a:ext cx="19050" cy="17463"/>
            </a:xfrm>
            <a:custGeom>
              <a:avLst/>
              <a:gdLst>
                <a:gd name="T0" fmla="*/ 58 w 117"/>
                <a:gd name="T1" fmla="*/ 0 h 117"/>
                <a:gd name="T2" fmla="*/ 76 w 117"/>
                <a:gd name="T3" fmla="*/ 3 h 117"/>
                <a:gd name="T4" fmla="*/ 92 w 117"/>
                <a:gd name="T5" fmla="*/ 12 h 117"/>
                <a:gd name="T6" fmla="*/ 105 w 117"/>
                <a:gd name="T7" fmla="*/ 25 h 117"/>
                <a:gd name="T8" fmla="*/ 113 w 117"/>
                <a:gd name="T9" fmla="*/ 40 h 117"/>
                <a:gd name="T10" fmla="*/ 117 w 117"/>
                <a:gd name="T11" fmla="*/ 58 h 117"/>
                <a:gd name="T12" fmla="*/ 113 w 117"/>
                <a:gd name="T13" fmla="*/ 78 h 117"/>
                <a:gd name="T14" fmla="*/ 105 w 117"/>
                <a:gd name="T15" fmla="*/ 93 h 117"/>
                <a:gd name="T16" fmla="*/ 92 w 117"/>
                <a:gd name="T17" fmla="*/ 106 h 117"/>
                <a:gd name="T18" fmla="*/ 76 w 117"/>
                <a:gd name="T19" fmla="*/ 114 h 117"/>
                <a:gd name="T20" fmla="*/ 58 w 117"/>
                <a:gd name="T21" fmla="*/ 117 h 117"/>
                <a:gd name="T22" fmla="*/ 40 w 117"/>
                <a:gd name="T23" fmla="*/ 114 h 117"/>
                <a:gd name="T24" fmla="*/ 23 w 117"/>
                <a:gd name="T25" fmla="*/ 106 h 117"/>
                <a:gd name="T26" fmla="*/ 12 w 117"/>
                <a:gd name="T27" fmla="*/ 93 h 117"/>
                <a:gd name="T28" fmla="*/ 3 w 117"/>
                <a:gd name="T29" fmla="*/ 78 h 117"/>
                <a:gd name="T30" fmla="*/ 0 w 117"/>
                <a:gd name="T31" fmla="*/ 58 h 117"/>
                <a:gd name="T32" fmla="*/ 3 w 117"/>
                <a:gd name="T33" fmla="*/ 40 h 117"/>
                <a:gd name="T34" fmla="*/ 12 w 117"/>
                <a:gd name="T35" fmla="*/ 25 h 117"/>
                <a:gd name="T36" fmla="*/ 23 w 117"/>
                <a:gd name="T37" fmla="*/ 12 h 117"/>
                <a:gd name="T38" fmla="*/ 40 w 117"/>
                <a:gd name="T39" fmla="*/ 3 h 117"/>
                <a:gd name="T40" fmla="*/ 58 w 117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7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5" y="25"/>
                  </a:lnTo>
                  <a:lnTo>
                    <a:pt x="113" y="40"/>
                  </a:lnTo>
                  <a:lnTo>
                    <a:pt x="117" y="58"/>
                  </a:lnTo>
                  <a:lnTo>
                    <a:pt x="113" y="78"/>
                  </a:lnTo>
                  <a:lnTo>
                    <a:pt x="105" y="93"/>
                  </a:lnTo>
                  <a:lnTo>
                    <a:pt x="92" y="106"/>
                  </a:lnTo>
                  <a:lnTo>
                    <a:pt x="76" y="114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3" y="106"/>
                  </a:lnTo>
                  <a:lnTo>
                    <a:pt x="12" y="93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5"/>
                  </a:lnTo>
                  <a:lnTo>
                    <a:pt x="23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3" name="Freeform 246"/>
            <p:cNvSpPr>
              <a:spLocks/>
            </p:cNvSpPr>
            <p:nvPr/>
          </p:nvSpPr>
          <p:spPr bwMode="auto">
            <a:xfrm>
              <a:off x="11328400" y="3541713"/>
              <a:ext cx="19050" cy="19050"/>
            </a:xfrm>
            <a:custGeom>
              <a:avLst/>
              <a:gdLst>
                <a:gd name="T0" fmla="*/ 58 w 117"/>
                <a:gd name="T1" fmla="*/ 0 h 117"/>
                <a:gd name="T2" fmla="*/ 76 w 117"/>
                <a:gd name="T3" fmla="*/ 3 h 117"/>
                <a:gd name="T4" fmla="*/ 92 w 117"/>
                <a:gd name="T5" fmla="*/ 12 h 117"/>
                <a:gd name="T6" fmla="*/ 105 w 117"/>
                <a:gd name="T7" fmla="*/ 25 h 117"/>
                <a:gd name="T8" fmla="*/ 113 w 117"/>
                <a:gd name="T9" fmla="*/ 40 h 117"/>
                <a:gd name="T10" fmla="*/ 117 w 117"/>
                <a:gd name="T11" fmla="*/ 58 h 117"/>
                <a:gd name="T12" fmla="*/ 113 w 117"/>
                <a:gd name="T13" fmla="*/ 78 h 117"/>
                <a:gd name="T14" fmla="*/ 105 w 117"/>
                <a:gd name="T15" fmla="*/ 93 h 117"/>
                <a:gd name="T16" fmla="*/ 92 w 117"/>
                <a:gd name="T17" fmla="*/ 106 h 117"/>
                <a:gd name="T18" fmla="*/ 76 w 117"/>
                <a:gd name="T19" fmla="*/ 114 h 117"/>
                <a:gd name="T20" fmla="*/ 58 w 117"/>
                <a:gd name="T21" fmla="*/ 117 h 117"/>
                <a:gd name="T22" fmla="*/ 40 w 117"/>
                <a:gd name="T23" fmla="*/ 114 h 117"/>
                <a:gd name="T24" fmla="*/ 24 w 117"/>
                <a:gd name="T25" fmla="*/ 106 h 117"/>
                <a:gd name="T26" fmla="*/ 12 w 117"/>
                <a:gd name="T27" fmla="*/ 93 h 117"/>
                <a:gd name="T28" fmla="*/ 3 w 117"/>
                <a:gd name="T29" fmla="*/ 78 h 117"/>
                <a:gd name="T30" fmla="*/ 0 w 117"/>
                <a:gd name="T31" fmla="*/ 58 h 117"/>
                <a:gd name="T32" fmla="*/ 3 w 117"/>
                <a:gd name="T33" fmla="*/ 40 h 117"/>
                <a:gd name="T34" fmla="*/ 12 w 117"/>
                <a:gd name="T35" fmla="*/ 25 h 117"/>
                <a:gd name="T36" fmla="*/ 24 w 117"/>
                <a:gd name="T37" fmla="*/ 12 h 117"/>
                <a:gd name="T38" fmla="*/ 40 w 117"/>
                <a:gd name="T39" fmla="*/ 3 h 117"/>
                <a:gd name="T40" fmla="*/ 58 w 117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7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5" y="25"/>
                  </a:lnTo>
                  <a:lnTo>
                    <a:pt x="113" y="40"/>
                  </a:lnTo>
                  <a:lnTo>
                    <a:pt x="117" y="58"/>
                  </a:lnTo>
                  <a:lnTo>
                    <a:pt x="113" y="78"/>
                  </a:lnTo>
                  <a:lnTo>
                    <a:pt x="105" y="93"/>
                  </a:lnTo>
                  <a:lnTo>
                    <a:pt x="92" y="106"/>
                  </a:lnTo>
                  <a:lnTo>
                    <a:pt x="76" y="114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4" y="106"/>
                  </a:lnTo>
                  <a:lnTo>
                    <a:pt x="12" y="93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4" name="Freeform 247"/>
            <p:cNvSpPr>
              <a:spLocks/>
            </p:cNvSpPr>
            <p:nvPr/>
          </p:nvSpPr>
          <p:spPr bwMode="auto">
            <a:xfrm>
              <a:off x="11347450" y="3570288"/>
              <a:ext cx="17462" cy="17463"/>
            </a:xfrm>
            <a:custGeom>
              <a:avLst/>
              <a:gdLst>
                <a:gd name="T0" fmla="*/ 58 w 116"/>
                <a:gd name="T1" fmla="*/ 0 h 117"/>
                <a:gd name="T2" fmla="*/ 76 w 116"/>
                <a:gd name="T3" fmla="*/ 3 h 117"/>
                <a:gd name="T4" fmla="*/ 92 w 116"/>
                <a:gd name="T5" fmla="*/ 12 h 117"/>
                <a:gd name="T6" fmla="*/ 104 w 116"/>
                <a:gd name="T7" fmla="*/ 25 h 117"/>
                <a:gd name="T8" fmla="*/ 113 w 116"/>
                <a:gd name="T9" fmla="*/ 40 h 117"/>
                <a:gd name="T10" fmla="*/ 116 w 116"/>
                <a:gd name="T11" fmla="*/ 58 h 117"/>
                <a:gd name="T12" fmla="*/ 113 w 116"/>
                <a:gd name="T13" fmla="*/ 78 h 117"/>
                <a:gd name="T14" fmla="*/ 104 w 116"/>
                <a:gd name="T15" fmla="*/ 93 h 117"/>
                <a:gd name="T16" fmla="*/ 92 w 116"/>
                <a:gd name="T17" fmla="*/ 106 h 117"/>
                <a:gd name="T18" fmla="*/ 76 w 116"/>
                <a:gd name="T19" fmla="*/ 114 h 117"/>
                <a:gd name="T20" fmla="*/ 58 w 116"/>
                <a:gd name="T21" fmla="*/ 117 h 117"/>
                <a:gd name="T22" fmla="*/ 40 w 116"/>
                <a:gd name="T23" fmla="*/ 114 h 117"/>
                <a:gd name="T24" fmla="*/ 24 w 116"/>
                <a:gd name="T25" fmla="*/ 106 h 117"/>
                <a:gd name="T26" fmla="*/ 11 w 116"/>
                <a:gd name="T27" fmla="*/ 93 h 117"/>
                <a:gd name="T28" fmla="*/ 3 w 116"/>
                <a:gd name="T29" fmla="*/ 78 h 117"/>
                <a:gd name="T30" fmla="*/ 0 w 116"/>
                <a:gd name="T31" fmla="*/ 58 h 117"/>
                <a:gd name="T32" fmla="*/ 3 w 116"/>
                <a:gd name="T33" fmla="*/ 40 h 117"/>
                <a:gd name="T34" fmla="*/ 11 w 116"/>
                <a:gd name="T35" fmla="*/ 25 h 117"/>
                <a:gd name="T36" fmla="*/ 24 w 116"/>
                <a:gd name="T37" fmla="*/ 12 h 117"/>
                <a:gd name="T38" fmla="*/ 40 w 116"/>
                <a:gd name="T39" fmla="*/ 3 h 117"/>
                <a:gd name="T40" fmla="*/ 58 w 116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7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5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3" y="78"/>
                  </a:lnTo>
                  <a:lnTo>
                    <a:pt x="104" y="93"/>
                  </a:lnTo>
                  <a:lnTo>
                    <a:pt x="92" y="106"/>
                  </a:lnTo>
                  <a:lnTo>
                    <a:pt x="76" y="114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4" y="106"/>
                  </a:lnTo>
                  <a:lnTo>
                    <a:pt x="11" y="93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" name="Freeform 248"/>
            <p:cNvSpPr>
              <a:spLocks/>
            </p:cNvSpPr>
            <p:nvPr/>
          </p:nvSpPr>
          <p:spPr bwMode="auto">
            <a:xfrm>
              <a:off x="11291888" y="3541713"/>
              <a:ext cx="19050" cy="19050"/>
            </a:xfrm>
            <a:custGeom>
              <a:avLst/>
              <a:gdLst>
                <a:gd name="T0" fmla="*/ 58 w 116"/>
                <a:gd name="T1" fmla="*/ 0 h 117"/>
                <a:gd name="T2" fmla="*/ 76 w 116"/>
                <a:gd name="T3" fmla="*/ 3 h 117"/>
                <a:gd name="T4" fmla="*/ 92 w 116"/>
                <a:gd name="T5" fmla="*/ 12 h 117"/>
                <a:gd name="T6" fmla="*/ 104 w 116"/>
                <a:gd name="T7" fmla="*/ 25 h 117"/>
                <a:gd name="T8" fmla="*/ 113 w 116"/>
                <a:gd name="T9" fmla="*/ 40 h 117"/>
                <a:gd name="T10" fmla="*/ 116 w 116"/>
                <a:gd name="T11" fmla="*/ 58 h 117"/>
                <a:gd name="T12" fmla="*/ 113 w 116"/>
                <a:gd name="T13" fmla="*/ 78 h 117"/>
                <a:gd name="T14" fmla="*/ 104 w 116"/>
                <a:gd name="T15" fmla="*/ 93 h 117"/>
                <a:gd name="T16" fmla="*/ 92 w 116"/>
                <a:gd name="T17" fmla="*/ 106 h 117"/>
                <a:gd name="T18" fmla="*/ 76 w 116"/>
                <a:gd name="T19" fmla="*/ 114 h 117"/>
                <a:gd name="T20" fmla="*/ 58 w 116"/>
                <a:gd name="T21" fmla="*/ 117 h 117"/>
                <a:gd name="T22" fmla="*/ 40 w 116"/>
                <a:gd name="T23" fmla="*/ 114 h 117"/>
                <a:gd name="T24" fmla="*/ 23 w 116"/>
                <a:gd name="T25" fmla="*/ 106 h 117"/>
                <a:gd name="T26" fmla="*/ 11 w 116"/>
                <a:gd name="T27" fmla="*/ 93 h 117"/>
                <a:gd name="T28" fmla="*/ 3 w 116"/>
                <a:gd name="T29" fmla="*/ 78 h 117"/>
                <a:gd name="T30" fmla="*/ 0 w 116"/>
                <a:gd name="T31" fmla="*/ 58 h 117"/>
                <a:gd name="T32" fmla="*/ 3 w 116"/>
                <a:gd name="T33" fmla="*/ 40 h 117"/>
                <a:gd name="T34" fmla="*/ 11 w 116"/>
                <a:gd name="T35" fmla="*/ 25 h 117"/>
                <a:gd name="T36" fmla="*/ 23 w 116"/>
                <a:gd name="T37" fmla="*/ 12 h 117"/>
                <a:gd name="T38" fmla="*/ 40 w 116"/>
                <a:gd name="T39" fmla="*/ 3 h 117"/>
                <a:gd name="T40" fmla="*/ 58 w 116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7">
                  <a:moveTo>
                    <a:pt x="58" y="0"/>
                  </a:moveTo>
                  <a:lnTo>
                    <a:pt x="76" y="3"/>
                  </a:lnTo>
                  <a:lnTo>
                    <a:pt x="92" y="12"/>
                  </a:lnTo>
                  <a:lnTo>
                    <a:pt x="104" y="25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3" y="78"/>
                  </a:lnTo>
                  <a:lnTo>
                    <a:pt x="104" y="93"/>
                  </a:lnTo>
                  <a:lnTo>
                    <a:pt x="92" y="106"/>
                  </a:lnTo>
                  <a:lnTo>
                    <a:pt x="76" y="114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3" y="106"/>
                  </a:lnTo>
                  <a:lnTo>
                    <a:pt x="11" y="93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5"/>
                  </a:lnTo>
                  <a:lnTo>
                    <a:pt x="23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" name="Freeform 249"/>
            <p:cNvSpPr>
              <a:spLocks/>
            </p:cNvSpPr>
            <p:nvPr/>
          </p:nvSpPr>
          <p:spPr bwMode="auto">
            <a:xfrm>
              <a:off x="11310938" y="3570288"/>
              <a:ext cx="17462" cy="17463"/>
            </a:xfrm>
            <a:custGeom>
              <a:avLst/>
              <a:gdLst>
                <a:gd name="T0" fmla="*/ 58 w 116"/>
                <a:gd name="T1" fmla="*/ 0 h 117"/>
                <a:gd name="T2" fmla="*/ 76 w 116"/>
                <a:gd name="T3" fmla="*/ 3 h 117"/>
                <a:gd name="T4" fmla="*/ 93 w 116"/>
                <a:gd name="T5" fmla="*/ 12 h 117"/>
                <a:gd name="T6" fmla="*/ 105 w 116"/>
                <a:gd name="T7" fmla="*/ 25 h 117"/>
                <a:gd name="T8" fmla="*/ 113 w 116"/>
                <a:gd name="T9" fmla="*/ 40 h 117"/>
                <a:gd name="T10" fmla="*/ 116 w 116"/>
                <a:gd name="T11" fmla="*/ 58 h 117"/>
                <a:gd name="T12" fmla="*/ 113 w 116"/>
                <a:gd name="T13" fmla="*/ 78 h 117"/>
                <a:gd name="T14" fmla="*/ 105 w 116"/>
                <a:gd name="T15" fmla="*/ 93 h 117"/>
                <a:gd name="T16" fmla="*/ 93 w 116"/>
                <a:gd name="T17" fmla="*/ 106 h 117"/>
                <a:gd name="T18" fmla="*/ 76 w 116"/>
                <a:gd name="T19" fmla="*/ 114 h 117"/>
                <a:gd name="T20" fmla="*/ 58 w 116"/>
                <a:gd name="T21" fmla="*/ 117 h 117"/>
                <a:gd name="T22" fmla="*/ 40 w 116"/>
                <a:gd name="T23" fmla="*/ 114 h 117"/>
                <a:gd name="T24" fmla="*/ 24 w 116"/>
                <a:gd name="T25" fmla="*/ 106 h 117"/>
                <a:gd name="T26" fmla="*/ 11 w 116"/>
                <a:gd name="T27" fmla="*/ 93 h 117"/>
                <a:gd name="T28" fmla="*/ 3 w 116"/>
                <a:gd name="T29" fmla="*/ 78 h 117"/>
                <a:gd name="T30" fmla="*/ 0 w 116"/>
                <a:gd name="T31" fmla="*/ 58 h 117"/>
                <a:gd name="T32" fmla="*/ 3 w 116"/>
                <a:gd name="T33" fmla="*/ 40 h 117"/>
                <a:gd name="T34" fmla="*/ 11 w 116"/>
                <a:gd name="T35" fmla="*/ 25 h 117"/>
                <a:gd name="T36" fmla="*/ 24 w 116"/>
                <a:gd name="T37" fmla="*/ 12 h 117"/>
                <a:gd name="T38" fmla="*/ 40 w 116"/>
                <a:gd name="T39" fmla="*/ 3 h 117"/>
                <a:gd name="T40" fmla="*/ 58 w 116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7">
                  <a:moveTo>
                    <a:pt x="58" y="0"/>
                  </a:moveTo>
                  <a:lnTo>
                    <a:pt x="76" y="3"/>
                  </a:lnTo>
                  <a:lnTo>
                    <a:pt x="93" y="12"/>
                  </a:lnTo>
                  <a:lnTo>
                    <a:pt x="105" y="25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3" y="78"/>
                  </a:lnTo>
                  <a:lnTo>
                    <a:pt x="105" y="93"/>
                  </a:lnTo>
                  <a:lnTo>
                    <a:pt x="93" y="106"/>
                  </a:lnTo>
                  <a:lnTo>
                    <a:pt x="76" y="114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4" y="106"/>
                  </a:lnTo>
                  <a:lnTo>
                    <a:pt x="11" y="93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7" name="Freeform 250"/>
            <p:cNvSpPr>
              <a:spLocks noEditPoints="1"/>
            </p:cNvSpPr>
            <p:nvPr/>
          </p:nvSpPr>
          <p:spPr bwMode="auto">
            <a:xfrm>
              <a:off x="10987088" y="3467100"/>
              <a:ext cx="554037" cy="538163"/>
            </a:xfrm>
            <a:custGeom>
              <a:avLst/>
              <a:gdLst>
                <a:gd name="T0" fmla="*/ 1657 w 3490"/>
                <a:gd name="T1" fmla="*/ 2942 h 3384"/>
                <a:gd name="T2" fmla="*/ 1581 w 3490"/>
                <a:gd name="T3" fmla="*/ 3032 h 3384"/>
                <a:gd name="T4" fmla="*/ 1581 w 3490"/>
                <a:gd name="T5" fmla="*/ 3154 h 3384"/>
                <a:gd name="T6" fmla="*/ 1657 w 3490"/>
                <a:gd name="T7" fmla="*/ 3244 h 3384"/>
                <a:gd name="T8" fmla="*/ 1777 w 3490"/>
                <a:gd name="T9" fmla="*/ 3265 h 3384"/>
                <a:gd name="T10" fmla="*/ 1878 w 3490"/>
                <a:gd name="T11" fmla="*/ 3205 h 3384"/>
                <a:gd name="T12" fmla="*/ 1920 w 3490"/>
                <a:gd name="T13" fmla="*/ 3092 h 3384"/>
                <a:gd name="T14" fmla="*/ 1878 w 3490"/>
                <a:gd name="T15" fmla="*/ 2980 h 3384"/>
                <a:gd name="T16" fmla="*/ 1777 w 3490"/>
                <a:gd name="T17" fmla="*/ 2920 h 3384"/>
                <a:gd name="T18" fmla="*/ 209 w 3490"/>
                <a:gd name="T19" fmla="*/ 1238 h 3384"/>
                <a:gd name="T20" fmla="*/ 128 w 3490"/>
                <a:gd name="T21" fmla="*/ 1319 h 3384"/>
                <a:gd name="T22" fmla="*/ 120 w 3490"/>
                <a:gd name="T23" fmla="*/ 2096 h 3384"/>
                <a:gd name="T24" fmla="*/ 183 w 3490"/>
                <a:gd name="T25" fmla="*/ 2192 h 3384"/>
                <a:gd name="T26" fmla="*/ 3221 w 3490"/>
                <a:gd name="T27" fmla="*/ 2217 h 3384"/>
                <a:gd name="T28" fmla="*/ 3329 w 3490"/>
                <a:gd name="T29" fmla="*/ 2173 h 3384"/>
                <a:gd name="T30" fmla="*/ 3374 w 3490"/>
                <a:gd name="T31" fmla="*/ 2065 h 3384"/>
                <a:gd name="T32" fmla="*/ 3347 w 3490"/>
                <a:gd name="T33" fmla="*/ 1293 h 3384"/>
                <a:gd name="T34" fmla="*/ 3252 w 3490"/>
                <a:gd name="T35" fmla="*/ 1229 h 3384"/>
                <a:gd name="T36" fmla="*/ 238 w 3490"/>
                <a:gd name="T37" fmla="*/ 120 h 3384"/>
                <a:gd name="T38" fmla="*/ 143 w 3490"/>
                <a:gd name="T39" fmla="*/ 185 h 3384"/>
                <a:gd name="T40" fmla="*/ 116 w 3490"/>
                <a:gd name="T41" fmla="*/ 957 h 3384"/>
                <a:gd name="T42" fmla="*/ 161 w 3490"/>
                <a:gd name="T43" fmla="*/ 1064 h 3384"/>
                <a:gd name="T44" fmla="*/ 269 w 3490"/>
                <a:gd name="T45" fmla="*/ 1109 h 3384"/>
                <a:gd name="T46" fmla="*/ 3307 w 3490"/>
                <a:gd name="T47" fmla="*/ 1083 h 3384"/>
                <a:gd name="T48" fmla="*/ 3370 w 3490"/>
                <a:gd name="T49" fmla="*/ 988 h 3384"/>
                <a:gd name="T50" fmla="*/ 3362 w 3490"/>
                <a:gd name="T51" fmla="*/ 210 h 3384"/>
                <a:gd name="T52" fmla="*/ 3281 w 3490"/>
                <a:gd name="T53" fmla="*/ 130 h 3384"/>
                <a:gd name="T54" fmla="*/ 269 w 3490"/>
                <a:gd name="T55" fmla="*/ 0 h 3384"/>
                <a:gd name="T56" fmla="*/ 3335 w 3490"/>
                <a:gd name="T57" fmla="*/ 26 h 3384"/>
                <a:gd name="T58" fmla="*/ 3447 w 3490"/>
                <a:gd name="T59" fmla="*/ 124 h 3384"/>
                <a:gd name="T60" fmla="*/ 3490 w 3490"/>
                <a:gd name="T61" fmla="*/ 270 h 3384"/>
                <a:gd name="T62" fmla="*/ 3469 w 3490"/>
                <a:gd name="T63" fmla="*/ 1060 h 3384"/>
                <a:gd name="T64" fmla="*/ 3386 w 3490"/>
                <a:gd name="T65" fmla="*/ 1167 h 3384"/>
                <a:gd name="T66" fmla="*/ 3469 w 3490"/>
                <a:gd name="T67" fmla="*/ 1274 h 3384"/>
                <a:gd name="T68" fmla="*/ 3490 w 3490"/>
                <a:gd name="T69" fmla="*/ 2065 h 3384"/>
                <a:gd name="T70" fmla="*/ 3447 w 3490"/>
                <a:gd name="T71" fmla="*/ 2212 h 3384"/>
                <a:gd name="T72" fmla="*/ 3335 w 3490"/>
                <a:gd name="T73" fmla="*/ 2309 h 3384"/>
                <a:gd name="T74" fmla="*/ 1803 w 3490"/>
                <a:gd name="T75" fmla="*/ 2334 h 3384"/>
                <a:gd name="T76" fmla="*/ 1908 w 3490"/>
                <a:gd name="T77" fmla="*/ 2850 h 3384"/>
                <a:gd name="T78" fmla="*/ 2005 w 3490"/>
                <a:gd name="T79" fmla="*/ 2962 h 3384"/>
                <a:gd name="T80" fmla="*/ 3450 w 3490"/>
                <a:gd name="T81" fmla="*/ 3037 h 3384"/>
                <a:gd name="T82" fmla="*/ 3490 w 3490"/>
                <a:gd name="T83" fmla="*/ 3092 h 3384"/>
                <a:gd name="T84" fmla="*/ 3450 w 3490"/>
                <a:gd name="T85" fmla="*/ 3147 h 3384"/>
                <a:gd name="T86" fmla="*/ 2003 w 3490"/>
                <a:gd name="T87" fmla="*/ 3226 h 3384"/>
                <a:gd name="T88" fmla="*/ 1898 w 3490"/>
                <a:gd name="T89" fmla="*/ 3340 h 3384"/>
                <a:gd name="T90" fmla="*/ 1745 w 3490"/>
                <a:gd name="T91" fmla="*/ 3384 h 3384"/>
                <a:gd name="T92" fmla="*/ 1592 w 3490"/>
                <a:gd name="T93" fmla="*/ 3340 h 3384"/>
                <a:gd name="T94" fmla="*/ 1487 w 3490"/>
                <a:gd name="T95" fmla="*/ 3226 h 3384"/>
                <a:gd name="T96" fmla="*/ 40 w 3490"/>
                <a:gd name="T97" fmla="*/ 3147 h 3384"/>
                <a:gd name="T98" fmla="*/ 0 w 3490"/>
                <a:gd name="T99" fmla="*/ 3092 h 3384"/>
                <a:gd name="T100" fmla="*/ 40 w 3490"/>
                <a:gd name="T101" fmla="*/ 3037 h 3384"/>
                <a:gd name="T102" fmla="*/ 1485 w 3490"/>
                <a:gd name="T103" fmla="*/ 2962 h 3384"/>
                <a:gd name="T104" fmla="*/ 1582 w 3490"/>
                <a:gd name="T105" fmla="*/ 2850 h 3384"/>
                <a:gd name="T106" fmla="*/ 1687 w 3490"/>
                <a:gd name="T107" fmla="*/ 2334 h 3384"/>
                <a:gd name="T108" fmla="*/ 155 w 3490"/>
                <a:gd name="T109" fmla="*/ 2309 h 3384"/>
                <a:gd name="T110" fmla="*/ 43 w 3490"/>
                <a:gd name="T111" fmla="*/ 2212 h 3384"/>
                <a:gd name="T112" fmla="*/ 0 w 3490"/>
                <a:gd name="T113" fmla="*/ 2065 h 3384"/>
                <a:gd name="T114" fmla="*/ 21 w 3490"/>
                <a:gd name="T115" fmla="*/ 1274 h 3384"/>
                <a:gd name="T116" fmla="*/ 104 w 3490"/>
                <a:gd name="T117" fmla="*/ 1167 h 3384"/>
                <a:gd name="T118" fmla="*/ 21 w 3490"/>
                <a:gd name="T119" fmla="*/ 1060 h 3384"/>
                <a:gd name="T120" fmla="*/ 0 w 3490"/>
                <a:gd name="T121" fmla="*/ 270 h 3384"/>
                <a:gd name="T122" fmla="*/ 43 w 3490"/>
                <a:gd name="T123" fmla="*/ 124 h 3384"/>
                <a:gd name="T124" fmla="*/ 155 w 3490"/>
                <a:gd name="T125" fmla="*/ 26 h 3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90" h="3384">
                  <a:moveTo>
                    <a:pt x="1745" y="2917"/>
                  </a:moveTo>
                  <a:lnTo>
                    <a:pt x="1713" y="2920"/>
                  </a:lnTo>
                  <a:lnTo>
                    <a:pt x="1684" y="2929"/>
                  </a:lnTo>
                  <a:lnTo>
                    <a:pt x="1657" y="2942"/>
                  </a:lnTo>
                  <a:lnTo>
                    <a:pt x="1633" y="2959"/>
                  </a:lnTo>
                  <a:lnTo>
                    <a:pt x="1612" y="2980"/>
                  </a:lnTo>
                  <a:lnTo>
                    <a:pt x="1595" y="3004"/>
                  </a:lnTo>
                  <a:lnTo>
                    <a:pt x="1581" y="3032"/>
                  </a:lnTo>
                  <a:lnTo>
                    <a:pt x="1574" y="3061"/>
                  </a:lnTo>
                  <a:lnTo>
                    <a:pt x="1571" y="3092"/>
                  </a:lnTo>
                  <a:lnTo>
                    <a:pt x="1574" y="3124"/>
                  </a:lnTo>
                  <a:lnTo>
                    <a:pt x="1581" y="3154"/>
                  </a:lnTo>
                  <a:lnTo>
                    <a:pt x="1595" y="3180"/>
                  </a:lnTo>
                  <a:lnTo>
                    <a:pt x="1612" y="3205"/>
                  </a:lnTo>
                  <a:lnTo>
                    <a:pt x="1633" y="3226"/>
                  </a:lnTo>
                  <a:lnTo>
                    <a:pt x="1657" y="3244"/>
                  </a:lnTo>
                  <a:lnTo>
                    <a:pt x="1684" y="3257"/>
                  </a:lnTo>
                  <a:lnTo>
                    <a:pt x="1713" y="3265"/>
                  </a:lnTo>
                  <a:lnTo>
                    <a:pt x="1745" y="3267"/>
                  </a:lnTo>
                  <a:lnTo>
                    <a:pt x="1777" y="3265"/>
                  </a:lnTo>
                  <a:lnTo>
                    <a:pt x="1806" y="3257"/>
                  </a:lnTo>
                  <a:lnTo>
                    <a:pt x="1833" y="3244"/>
                  </a:lnTo>
                  <a:lnTo>
                    <a:pt x="1857" y="3226"/>
                  </a:lnTo>
                  <a:lnTo>
                    <a:pt x="1878" y="3205"/>
                  </a:lnTo>
                  <a:lnTo>
                    <a:pt x="1895" y="3180"/>
                  </a:lnTo>
                  <a:lnTo>
                    <a:pt x="1909" y="3154"/>
                  </a:lnTo>
                  <a:lnTo>
                    <a:pt x="1916" y="3124"/>
                  </a:lnTo>
                  <a:lnTo>
                    <a:pt x="1920" y="3092"/>
                  </a:lnTo>
                  <a:lnTo>
                    <a:pt x="1916" y="3061"/>
                  </a:lnTo>
                  <a:lnTo>
                    <a:pt x="1909" y="3032"/>
                  </a:lnTo>
                  <a:lnTo>
                    <a:pt x="1895" y="3004"/>
                  </a:lnTo>
                  <a:lnTo>
                    <a:pt x="1878" y="2980"/>
                  </a:lnTo>
                  <a:lnTo>
                    <a:pt x="1857" y="2959"/>
                  </a:lnTo>
                  <a:lnTo>
                    <a:pt x="1833" y="2942"/>
                  </a:lnTo>
                  <a:lnTo>
                    <a:pt x="1806" y="2929"/>
                  </a:lnTo>
                  <a:lnTo>
                    <a:pt x="1777" y="2920"/>
                  </a:lnTo>
                  <a:lnTo>
                    <a:pt x="1745" y="2917"/>
                  </a:lnTo>
                  <a:close/>
                  <a:moveTo>
                    <a:pt x="269" y="1225"/>
                  </a:moveTo>
                  <a:lnTo>
                    <a:pt x="238" y="1229"/>
                  </a:lnTo>
                  <a:lnTo>
                    <a:pt x="209" y="1238"/>
                  </a:lnTo>
                  <a:lnTo>
                    <a:pt x="183" y="1252"/>
                  </a:lnTo>
                  <a:lnTo>
                    <a:pt x="161" y="1270"/>
                  </a:lnTo>
                  <a:lnTo>
                    <a:pt x="143" y="1293"/>
                  </a:lnTo>
                  <a:lnTo>
                    <a:pt x="128" y="1319"/>
                  </a:lnTo>
                  <a:lnTo>
                    <a:pt x="120" y="1347"/>
                  </a:lnTo>
                  <a:lnTo>
                    <a:pt x="116" y="1378"/>
                  </a:lnTo>
                  <a:lnTo>
                    <a:pt x="116" y="2065"/>
                  </a:lnTo>
                  <a:lnTo>
                    <a:pt x="120" y="2096"/>
                  </a:lnTo>
                  <a:lnTo>
                    <a:pt x="128" y="2125"/>
                  </a:lnTo>
                  <a:lnTo>
                    <a:pt x="143" y="2150"/>
                  </a:lnTo>
                  <a:lnTo>
                    <a:pt x="161" y="2173"/>
                  </a:lnTo>
                  <a:lnTo>
                    <a:pt x="183" y="2192"/>
                  </a:lnTo>
                  <a:lnTo>
                    <a:pt x="209" y="2205"/>
                  </a:lnTo>
                  <a:lnTo>
                    <a:pt x="238" y="2214"/>
                  </a:lnTo>
                  <a:lnTo>
                    <a:pt x="269" y="2217"/>
                  </a:lnTo>
                  <a:lnTo>
                    <a:pt x="3221" y="2217"/>
                  </a:lnTo>
                  <a:lnTo>
                    <a:pt x="3252" y="2214"/>
                  </a:lnTo>
                  <a:lnTo>
                    <a:pt x="3281" y="2205"/>
                  </a:lnTo>
                  <a:lnTo>
                    <a:pt x="3307" y="2192"/>
                  </a:lnTo>
                  <a:lnTo>
                    <a:pt x="3329" y="2173"/>
                  </a:lnTo>
                  <a:lnTo>
                    <a:pt x="3347" y="2150"/>
                  </a:lnTo>
                  <a:lnTo>
                    <a:pt x="3362" y="2125"/>
                  </a:lnTo>
                  <a:lnTo>
                    <a:pt x="3370" y="2096"/>
                  </a:lnTo>
                  <a:lnTo>
                    <a:pt x="3374" y="2065"/>
                  </a:lnTo>
                  <a:lnTo>
                    <a:pt x="3374" y="1378"/>
                  </a:lnTo>
                  <a:lnTo>
                    <a:pt x="3370" y="1347"/>
                  </a:lnTo>
                  <a:lnTo>
                    <a:pt x="3362" y="1319"/>
                  </a:lnTo>
                  <a:lnTo>
                    <a:pt x="3347" y="1293"/>
                  </a:lnTo>
                  <a:lnTo>
                    <a:pt x="3329" y="1270"/>
                  </a:lnTo>
                  <a:lnTo>
                    <a:pt x="3307" y="1252"/>
                  </a:lnTo>
                  <a:lnTo>
                    <a:pt x="3281" y="1238"/>
                  </a:lnTo>
                  <a:lnTo>
                    <a:pt x="3252" y="1229"/>
                  </a:lnTo>
                  <a:lnTo>
                    <a:pt x="3221" y="1225"/>
                  </a:lnTo>
                  <a:lnTo>
                    <a:pt x="269" y="1225"/>
                  </a:lnTo>
                  <a:close/>
                  <a:moveTo>
                    <a:pt x="269" y="117"/>
                  </a:moveTo>
                  <a:lnTo>
                    <a:pt x="238" y="120"/>
                  </a:lnTo>
                  <a:lnTo>
                    <a:pt x="209" y="130"/>
                  </a:lnTo>
                  <a:lnTo>
                    <a:pt x="183" y="144"/>
                  </a:lnTo>
                  <a:lnTo>
                    <a:pt x="161" y="162"/>
                  </a:lnTo>
                  <a:lnTo>
                    <a:pt x="143" y="185"/>
                  </a:lnTo>
                  <a:lnTo>
                    <a:pt x="128" y="210"/>
                  </a:lnTo>
                  <a:lnTo>
                    <a:pt x="120" y="239"/>
                  </a:lnTo>
                  <a:lnTo>
                    <a:pt x="116" y="270"/>
                  </a:lnTo>
                  <a:lnTo>
                    <a:pt x="116" y="957"/>
                  </a:lnTo>
                  <a:lnTo>
                    <a:pt x="120" y="988"/>
                  </a:lnTo>
                  <a:lnTo>
                    <a:pt x="128" y="1017"/>
                  </a:lnTo>
                  <a:lnTo>
                    <a:pt x="143" y="1042"/>
                  </a:lnTo>
                  <a:lnTo>
                    <a:pt x="161" y="1064"/>
                  </a:lnTo>
                  <a:lnTo>
                    <a:pt x="183" y="1083"/>
                  </a:lnTo>
                  <a:lnTo>
                    <a:pt x="209" y="1097"/>
                  </a:lnTo>
                  <a:lnTo>
                    <a:pt x="238" y="1106"/>
                  </a:lnTo>
                  <a:lnTo>
                    <a:pt x="269" y="1109"/>
                  </a:lnTo>
                  <a:lnTo>
                    <a:pt x="3221" y="1109"/>
                  </a:lnTo>
                  <a:lnTo>
                    <a:pt x="3252" y="1106"/>
                  </a:lnTo>
                  <a:lnTo>
                    <a:pt x="3281" y="1097"/>
                  </a:lnTo>
                  <a:lnTo>
                    <a:pt x="3307" y="1083"/>
                  </a:lnTo>
                  <a:lnTo>
                    <a:pt x="3329" y="1064"/>
                  </a:lnTo>
                  <a:lnTo>
                    <a:pt x="3347" y="1042"/>
                  </a:lnTo>
                  <a:lnTo>
                    <a:pt x="3362" y="1017"/>
                  </a:lnTo>
                  <a:lnTo>
                    <a:pt x="3370" y="988"/>
                  </a:lnTo>
                  <a:lnTo>
                    <a:pt x="3374" y="957"/>
                  </a:lnTo>
                  <a:lnTo>
                    <a:pt x="3374" y="270"/>
                  </a:lnTo>
                  <a:lnTo>
                    <a:pt x="3370" y="239"/>
                  </a:lnTo>
                  <a:lnTo>
                    <a:pt x="3362" y="210"/>
                  </a:lnTo>
                  <a:lnTo>
                    <a:pt x="3347" y="185"/>
                  </a:lnTo>
                  <a:lnTo>
                    <a:pt x="3329" y="162"/>
                  </a:lnTo>
                  <a:lnTo>
                    <a:pt x="3307" y="144"/>
                  </a:lnTo>
                  <a:lnTo>
                    <a:pt x="3281" y="130"/>
                  </a:lnTo>
                  <a:lnTo>
                    <a:pt x="3252" y="120"/>
                  </a:lnTo>
                  <a:lnTo>
                    <a:pt x="3221" y="117"/>
                  </a:lnTo>
                  <a:lnTo>
                    <a:pt x="269" y="117"/>
                  </a:lnTo>
                  <a:close/>
                  <a:moveTo>
                    <a:pt x="269" y="0"/>
                  </a:moveTo>
                  <a:lnTo>
                    <a:pt x="3221" y="0"/>
                  </a:lnTo>
                  <a:lnTo>
                    <a:pt x="3262" y="4"/>
                  </a:lnTo>
                  <a:lnTo>
                    <a:pt x="3300" y="12"/>
                  </a:lnTo>
                  <a:lnTo>
                    <a:pt x="3335" y="26"/>
                  </a:lnTo>
                  <a:lnTo>
                    <a:pt x="3367" y="44"/>
                  </a:lnTo>
                  <a:lnTo>
                    <a:pt x="3398" y="66"/>
                  </a:lnTo>
                  <a:lnTo>
                    <a:pt x="3424" y="93"/>
                  </a:lnTo>
                  <a:lnTo>
                    <a:pt x="3447" y="124"/>
                  </a:lnTo>
                  <a:lnTo>
                    <a:pt x="3465" y="156"/>
                  </a:lnTo>
                  <a:lnTo>
                    <a:pt x="3478" y="192"/>
                  </a:lnTo>
                  <a:lnTo>
                    <a:pt x="3487" y="230"/>
                  </a:lnTo>
                  <a:lnTo>
                    <a:pt x="3490" y="270"/>
                  </a:lnTo>
                  <a:lnTo>
                    <a:pt x="3490" y="957"/>
                  </a:lnTo>
                  <a:lnTo>
                    <a:pt x="3488" y="993"/>
                  </a:lnTo>
                  <a:lnTo>
                    <a:pt x="3480" y="1027"/>
                  </a:lnTo>
                  <a:lnTo>
                    <a:pt x="3469" y="1060"/>
                  </a:lnTo>
                  <a:lnTo>
                    <a:pt x="3454" y="1091"/>
                  </a:lnTo>
                  <a:lnTo>
                    <a:pt x="3434" y="1119"/>
                  </a:lnTo>
                  <a:lnTo>
                    <a:pt x="3412" y="1145"/>
                  </a:lnTo>
                  <a:lnTo>
                    <a:pt x="3386" y="1167"/>
                  </a:lnTo>
                  <a:lnTo>
                    <a:pt x="3412" y="1190"/>
                  </a:lnTo>
                  <a:lnTo>
                    <a:pt x="3434" y="1216"/>
                  </a:lnTo>
                  <a:lnTo>
                    <a:pt x="3454" y="1244"/>
                  </a:lnTo>
                  <a:lnTo>
                    <a:pt x="3469" y="1274"/>
                  </a:lnTo>
                  <a:lnTo>
                    <a:pt x="3480" y="1307"/>
                  </a:lnTo>
                  <a:lnTo>
                    <a:pt x="3488" y="1342"/>
                  </a:lnTo>
                  <a:lnTo>
                    <a:pt x="3490" y="1378"/>
                  </a:lnTo>
                  <a:lnTo>
                    <a:pt x="3490" y="2065"/>
                  </a:lnTo>
                  <a:lnTo>
                    <a:pt x="3487" y="2105"/>
                  </a:lnTo>
                  <a:lnTo>
                    <a:pt x="3478" y="2143"/>
                  </a:lnTo>
                  <a:lnTo>
                    <a:pt x="3465" y="2179"/>
                  </a:lnTo>
                  <a:lnTo>
                    <a:pt x="3447" y="2212"/>
                  </a:lnTo>
                  <a:lnTo>
                    <a:pt x="3424" y="2242"/>
                  </a:lnTo>
                  <a:lnTo>
                    <a:pt x="3398" y="2268"/>
                  </a:lnTo>
                  <a:lnTo>
                    <a:pt x="3367" y="2290"/>
                  </a:lnTo>
                  <a:lnTo>
                    <a:pt x="3335" y="2309"/>
                  </a:lnTo>
                  <a:lnTo>
                    <a:pt x="3300" y="2323"/>
                  </a:lnTo>
                  <a:lnTo>
                    <a:pt x="3262" y="2331"/>
                  </a:lnTo>
                  <a:lnTo>
                    <a:pt x="3221" y="2334"/>
                  </a:lnTo>
                  <a:lnTo>
                    <a:pt x="1803" y="2334"/>
                  </a:lnTo>
                  <a:lnTo>
                    <a:pt x="1803" y="2807"/>
                  </a:lnTo>
                  <a:lnTo>
                    <a:pt x="1840" y="2816"/>
                  </a:lnTo>
                  <a:lnTo>
                    <a:pt x="1875" y="2831"/>
                  </a:lnTo>
                  <a:lnTo>
                    <a:pt x="1908" y="2850"/>
                  </a:lnTo>
                  <a:lnTo>
                    <a:pt x="1936" y="2874"/>
                  </a:lnTo>
                  <a:lnTo>
                    <a:pt x="1963" y="2900"/>
                  </a:lnTo>
                  <a:lnTo>
                    <a:pt x="1986" y="2930"/>
                  </a:lnTo>
                  <a:lnTo>
                    <a:pt x="2005" y="2962"/>
                  </a:lnTo>
                  <a:lnTo>
                    <a:pt x="2020" y="2997"/>
                  </a:lnTo>
                  <a:lnTo>
                    <a:pt x="2029" y="3034"/>
                  </a:lnTo>
                  <a:lnTo>
                    <a:pt x="3432" y="3034"/>
                  </a:lnTo>
                  <a:lnTo>
                    <a:pt x="3450" y="3037"/>
                  </a:lnTo>
                  <a:lnTo>
                    <a:pt x="3466" y="3045"/>
                  </a:lnTo>
                  <a:lnTo>
                    <a:pt x="3478" y="3058"/>
                  </a:lnTo>
                  <a:lnTo>
                    <a:pt x="3487" y="3074"/>
                  </a:lnTo>
                  <a:lnTo>
                    <a:pt x="3490" y="3092"/>
                  </a:lnTo>
                  <a:lnTo>
                    <a:pt x="3487" y="3111"/>
                  </a:lnTo>
                  <a:lnTo>
                    <a:pt x="3478" y="3127"/>
                  </a:lnTo>
                  <a:lnTo>
                    <a:pt x="3466" y="3140"/>
                  </a:lnTo>
                  <a:lnTo>
                    <a:pt x="3450" y="3147"/>
                  </a:lnTo>
                  <a:lnTo>
                    <a:pt x="3432" y="3150"/>
                  </a:lnTo>
                  <a:lnTo>
                    <a:pt x="2029" y="3150"/>
                  </a:lnTo>
                  <a:lnTo>
                    <a:pt x="2019" y="3190"/>
                  </a:lnTo>
                  <a:lnTo>
                    <a:pt x="2003" y="3226"/>
                  </a:lnTo>
                  <a:lnTo>
                    <a:pt x="1983" y="3260"/>
                  </a:lnTo>
                  <a:lnTo>
                    <a:pt x="1959" y="3290"/>
                  </a:lnTo>
                  <a:lnTo>
                    <a:pt x="1930" y="3317"/>
                  </a:lnTo>
                  <a:lnTo>
                    <a:pt x="1898" y="3340"/>
                  </a:lnTo>
                  <a:lnTo>
                    <a:pt x="1863" y="3358"/>
                  </a:lnTo>
                  <a:lnTo>
                    <a:pt x="1826" y="3372"/>
                  </a:lnTo>
                  <a:lnTo>
                    <a:pt x="1786" y="3381"/>
                  </a:lnTo>
                  <a:lnTo>
                    <a:pt x="1745" y="3384"/>
                  </a:lnTo>
                  <a:lnTo>
                    <a:pt x="1704" y="3381"/>
                  </a:lnTo>
                  <a:lnTo>
                    <a:pt x="1664" y="3372"/>
                  </a:lnTo>
                  <a:lnTo>
                    <a:pt x="1627" y="3358"/>
                  </a:lnTo>
                  <a:lnTo>
                    <a:pt x="1592" y="3340"/>
                  </a:lnTo>
                  <a:lnTo>
                    <a:pt x="1560" y="3317"/>
                  </a:lnTo>
                  <a:lnTo>
                    <a:pt x="1531" y="3290"/>
                  </a:lnTo>
                  <a:lnTo>
                    <a:pt x="1507" y="3260"/>
                  </a:lnTo>
                  <a:lnTo>
                    <a:pt x="1487" y="3226"/>
                  </a:lnTo>
                  <a:lnTo>
                    <a:pt x="1471" y="3190"/>
                  </a:lnTo>
                  <a:lnTo>
                    <a:pt x="1461" y="3150"/>
                  </a:lnTo>
                  <a:lnTo>
                    <a:pt x="58" y="3150"/>
                  </a:lnTo>
                  <a:lnTo>
                    <a:pt x="40" y="3147"/>
                  </a:lnTo>
                  <a:lnTo>
                    <a:pt x="24" y="3140"/>
                  </a:lnTo>
                  <a:lnTo>
                    <a:pt x="12" y="3127"/>
                  </a:lnTo>
                  <a:lnTo>
                    <a:pt x="3" y="3111"/>
                  </a:lnTo>
                  <a:lnTo>
                    <a:pt x="0" y="3092"/>
                  </a:lnTo>
                  <a:lnTo>
                    <a:pt x="3" y="3074"/>
                  </a:lnTo>
                  <a:lnTo>
                    <a:pt x="12" y="3058"/>
                  </a:lnTo>
                  <a:lnTo>
                    <a:pt x="24" y="3045"/>
                  </a:lnTo>
                  <a:lnTo>
                    <a:pt x="40" y="3037"/>
                  </a:lnTo>
                  <a:lnTo>
                    <a:pt x="58" y="3034"/>
                  </a:lnTo>
                  <a:lnTo>
                    <a:pt x="1461" y="3034"/>
                  </a:lnTo>
                  <a:lnTo>
                    <a:pt x="1470" y="2997"/>
                  </a:lnTo>
                  <a:lnTo>
                    <a:pt x="1485" y="2962"/>
                  </a:lnTo>
                  <a:lnTo>
                    <a:pt x="1504" y="2930"/>
                  </a:lnTo>
                  <a:lnTo>
                    <a:pt x="1527" y="2900"/>
                  </a:lnTo>
                  <a:lnTo>
                    <a:pt x="1554" y="2874"/>
                  </a:lnTo>
                  <a:lnTo>
                    <a:pt x="1582" y="2850"/>
                  </a:lnTo>
                  <a:lnTo>
                    <a:pt x="1615" y="2831"/>
                  </a:lnTo>
                  <a:lnTo>
                    <a:pt x="1650" y="2816"/>
                  </a:lnTo>
                  <a:lnTo>
                    <a:pt x="1687" y="2807"/>
                  </a:lnTo>
                  <a:lnTo>
                    <a:pt x="1687" y="2334"/>
                  </a:lnTo>
                  <a:lnTo>
                    <a:pt x="269" y="2334"/>
                  </a:lnTo>
                  <a:lnTo>
                    <a:pt x="228" y="2331"/>
                  </a:lnTo>
                  <a:lnTo>
                    <a:pt x="190" y="2323"/>
                  </a:lnTo>
                  <a:lnTo>
                    <a:pt x="155" y="2309"/>
                  </a:lnTo>
                  <a:lnTo>
                    <a:pt x="123" y="2290"/>
                  </a:lnTo>
                  <a:lnTo>
                    <a:pt x="92" y="2268"/>
                  </a:lnTo>
                  <a:lnTo>
                    <a:pt x="66" y="2242"/>
                  </a:lnTo>
                  <a:lnTo>
                    <a:pt x="43" y="2212"/>
                  </a:lnTo>
                  <a:lnTo>
                    <a:pt x="25" y="2179"/>
                  </a:lnTo>
                  <a:lnTo>
                    <a:pt x="12" y="2143"/>
                  </a:lnTo>
                  <a:lnTo>
                    <a:pt x="3" y="2105"/>
                  </a:lnTo>
                  <a:lnTo>
                    <a:pt x="0" y="2065"/>
                  </a:lnTo>
                  <a:lnTo>
                    <a:pt x="0" y="1378"/>
                  </a:lnTo>
                  <a:lnTo>
                    <a:pt x="2" y="1342"/>
                  </a:lnTo>
                  <a:lnTo>
                    <a:pt x="10" y="1307"/>
                  </a:lnTo>
                  <a:lnTo>
                    <a:pt x="21" y="1274"/>
                  </a:lnTo>
                  <a:lnTo>
                    <a:pt x="36" y="1244"/>
                  </a:lnTo>
                  <a:lnTo>
                    <a:pt x="56" y="1216"/>
                  </a:lnTo>
                  <a:lnTo>
                    <a:pt x="78" y="1190"/>
                  </a:lnTo>
                  <a:lnTo>
                    <a:pt x="104" y="1167"/>
                  </a:lnTo>
                  <a:lnTo>
                    <a:pt x="78" y="1145"/>
                  </a:lnTo>
                  <a:lnTo>
                    <a:pt x="56" y="1119"/>
                  </a:lnTo>
                  <a:lnTo>
                    <a:pt x="36" y="1091"/>
                  </a:lnTo>
                  <a:lnTo>
                    <a:pt x="21" y="1060"/>
                  </a:lnTo>
                  <a:lnTo>
                    <a:pt x="10" y="1027"/>
                  </a:lnTo>
                  <a:lnTo>
                    <a:pt x="2" y="993"/>
                  </a:lnTo>
                  <a:lnTo>
                    <a:pt x="0" y="957"/>
                  </a:lnTo>
                  <a:lnTo>
                    <a:pt x="0" y="270"/>
                  </a:lnTo>
                  <a:lnTo>
                    <a:pt x="3" y="230"/>
                  </a:lnTo>
                  <a:lnTo>
                    <a:pt x="12" y="192"/>
                  </a:lnTo>
                  <a:lnTo>
                    <a:pt x="25" y="156"/>
                  </a:lnTo>
                  <a:lnTo>
                    <a:pt x="43" y="124"/>
                  </a:lnTo>
                  <a:lnTo>
                    <a:pt x="66" y="93"/>
                  </a:lnTo>
                  <a:lnTo>
                    <a:pt x="92" y="66"/>
                  </a:lnTo>
                  <a:lnTo>
                    <a:pt x="123" y="44"/>
                  </a:lnTo>
                  <a:lnTo>
                    <a:pt x="155" y="26"/>
                  </a:lnTo>
                  <a:lnTo>
                    <a:pt x="190" y="12"/>
                  </a:lnTo>
                  <a:lnTo>
                    <a:pt x="228" y="4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" name="Freeform 251"/>
            <p:cNvSpPr>
              <a:spLocks noEditPoints="1"/>
            </p:cNvSpPr>
            <p:nvPr/>
          </p:nvSpPr>
          <p:spPr bwMode="auto">
            <a:xfrm>
              <a:off x="11042650" y="3698875"/>
              <a:ext cx="82550" cy="84138"/>
            </a:xfrm>
            <a:custGeom>
              <a:avLst/>
              <a:gdLst>
                <a:gd name="T0" fmla="*/ 233 w 524"/>
                <a:gd name="T1" fmla="*/ 120 h 525"/>
                <a:gd name="T2" fmla="*/ 181 w 524"/>
                <a:gd name="T3" fmla="*/ 142 h 525"/>
                <a:gd name="T4" fmla="*/ 141 w 524"/>
                <a:gd name="T5" fmla="*/ 181 h 525"/>
                <a:gd name="T6" fmla="*/ 120 w 524"/>
                <a:gd name="T7" fmla="*/ 233 h 525"/>
                <a:gd name="T8" fmla="*/ 120 w 524"/>
                <a:gd name="T9" fmla="*/ 293 h 525"/>
                <a:gd name="T10" fmla="*/ 141 w 524"/>
                <a:gd name="T11" fmla="*/ 345 h 525"/>
                <a:gd name="T12" fmla="*/ 181 w 524"/>
                <a:gd name="T13" fmla="*/ 384 h 525"/>
                <a:gd name="T14" fmla="*/ 233 w 524"/>
                <a:gd name="T15" fmla="*/ 406 h 525"/>
                <a:gd name="T16" fmla="*/ 291 w 524"/>
                <a:gd name="T17" fmla="*/ 406 h 525"/>
                <a:gd name="T18" fmla="*/ 343 w 524"/>
                <a:gd name="T19" fmla="*/ 384 h 525"/>
                <a:gd name="T20" fmla="*/ 382 w 524"/>
                <a:gd name="T21" fmla="*/ 345 h 525"/>
                <a:gd name="T22" fmla="*/ 404 w 524"/>
                <a:gd name="T23" fmla="*/ 293 h 525"/>
                <a:gd name="T24" fmla="*/ 404 w 524"/>
                <a:gd name="T25" fmla="*/ 233 h 525"/>
                <a:gd name="T26" fmla="*/ 382 w 524"/>
                <a:gd name="T27" fmla="*/ 181 h 525"/>
                <a:gd name="T28" fmla="*/ 343 w 524"/>
                <a:gd name="T29" fmla="*/ 142 h 525"/>
                <a:gd name="T30" fmla="*/ 291 w 524"/>
                <a:gd name="T31" fmla="*/ 120 h 525"/>
                <a:gd name="T32" fmla="*/ 261 w 524"/>
                <a:gd name="T33" fmla="*/ 0 h 525"/>
                <a:gd name="T34" fmla="*/ 337 w 524"/>
                <a:gd name="T35" fmla="*/ 11 h 525"/>
                <a:gd name="T36" fmla="*/ 404 w 524"/>
                <a:gd name="T37" fmla="*/ 42 h 525"/>
                <a:gd name="T38" fmla="*/ 459 w 524"/>
                <a:gd name="T39" fmla="*/ 90 h 525"/>
                <a:gd name="T40" fmla="*/ 499 w 524"/>
                <a:gd name="T41" fmla="*/ 151 h 525"/>
                <a:gd name="T42" fmla="*/ 520 w 524"/>
                <a:gd name="T43" fmla="*/ 224 h 525"/>
                <a:gd name="T44" fmla="*/ 520 w 524"/>
                <a:gd name="T45" fmla="*/ 301 h 525"/>
                <a:gd name="T46" fmla="*/ 499 w 524"/>
                <a:gd name="T47" fmla="*/ 373 h 525"/>
                <a:gd name="T48" fmla="*/ 459 w 524"/>
                <a:gd name="T49" fmla="*/ 435 h 525"/>
                <a:gd name="T50" fmla="*/ 404 w 524"/>
                <a:gd name="T51" fmla="*/ 482 h 525"/>
                <a:gd name="T52" fmla="*/ 337 w 524"/>
                <a:gd name="T53" fmla="*/ 514 h 525"/>
                <a:gd name="T54" fmla="*/ 261 w 524"/>
                <a:gd name="T55" fmla="*/ 525 h 525"/>
                <a:gd name="T56" fmla="*/ 186 w 524"/>
                <a:gd name="T57" fmla="*/ 514 h 525"/>
                <a:gd name="T58" fmla="*/ 120 w 524"/>
                <a:gd name="T59" fmla="*/ 482 h 525"/>
                <a:gd name="T60" fmla="*/ 65 w 524"/>
                <a:gd name="T61" fmla="*/ 435 h 525"/>
                <a:gd name="T62" fmla="*/ 24 w 524"/>
                <a:gd name="T63" fmla="*/ 373 h 525"/>
                <a:gd name="T64" fmla="*/ 3 w 524"/>
                <a:gd name="T65" fmla="*/ 301 h 525"/>
                <a:gd name="T66" fmla="*/ 3 w 524"/>
                <a:gd name="T67" fmla="*/ 224 h 525"/>
                <a:gd name="T68" fmla="*/ 24 w 524"/>
                <a:gd name="T69" fmla="*/ 151 h 525"/>
                <a:gd name="T70" fmla="*/ 65 w 524"/>
                <a:gd name="T71" fmla="*/ 90 h 525"/>
                <a:gd name="T72" fmla="*/ 120 w 524"/>
                <a:gd name="T73" fmla="*/ 42 h 525"/>
                <a:gd name="T74" fmla="*/ 186 w 524"/>
                <a:gd name="T75" fmla="*/ 11 h 525"/>
                <a:gd name="T76" fmla="*/ 261 w 524"/>
                <a:gd name="T77" fmla="*/ 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4" h="525">
                  <a:moveTo>
                    <a:pt x="261" y="116"/>
                  </a:moveTo>
                  <a:lnTo>
                    <a:pt x="233" y="120"/>
                  </a:lnTo>
                  <a:lnTo>
                    <a:pt x="205" y="128"/>
                  </a:lnTo>
                  <a:lnTo>
                    <a:pt x="181" y="142"/>
                  </a:lnTo>
                  <a:lnTo>
                    <a:pt x="159" y="160"/>
                  </a:lnTo>
                  <a:lnTo>
                    <a:pt x="141" y="181"/>
                  </a:lnTo>
                  <a:lnTo>
                    <a:pt x="128" y="206"/>
                  </a:lnTo>
                  <a:lnTo>
                    <a:pt x="120" y="233"/>
                  </a:lnTo>
                  <a:lnTo>
                    <a:pt x="116" y="263"/>
                  </a:lnTo>
                  <a:lnTo>
                    <a:pt x="120" y="293"/>
                  </a:lnTo>
                  <a:lnTo>
                    <a:pt x="128" y="319"/>
                  </a:lnTo>
                  <a:lnTo>
                    <a:pt x="141" y="345"/>
                  </a:lnTo>
                  <a:lnTo>
                    <a:pt x="159" y="366"/>
                  </a:lnTo>
                  <a:lnTo>
                    <a:pt x="181" y="384"/>
                  </a:lnTo>
                  <a:lnTo>
                    <a:pt x="205" y="398"/>
                  </a:lnTo>
                  <a:lnTo>
                    <a:pt x="233" y="406"/>
                  </a:lnTo>
                  <a:lnTo>
                    <a:pt x="261" y="408"/>
                  </a:lnTo>
                  <a:lnTo>
                    <a:pt x="291" y="406"/>
                  </a:lnTo>
                  <a:lnTo>
                    <a:pt x="318" y="398"/>
                  </a:lnTo>
                  <a:lnTo>
                    <a:pt x="343" y="384"/>
                  </a:lnTo>
                  <a:lnTo>
                    <a:pt x="365" y="366"/>
                  </a:lnTo>
                  <a:lnTo>
                    <a:pt x="382" y="345"/>
                  </a:lnTo>
                  <a:lnTo>
                    <a:pt x="396" y="319"/>
                  </a:lnTo>
                  <a:lnTo>
                    <a:pt x="404" y="293"/>
                  </a:lnTo>
                  <a:lnTo>
                    <a:pt x="407" y="263"/>
                  </a:lnTo>
                  <a:lnTo>
                    <a:pt x="404" y="233"/>
                  </a:lnTo>
                  <a:lnTo>
                    <a:pt x="396" y="206"/>
                  </a:lnTo>
                  <a:lnTo>
                    <a:pt x="382" y="181"/>
                  </a:lnTo>
                  <a:lnTo>
                    <a:pt x="365" y="160"/>
                  </a:lnTo>
                  <a:lnTo>
                    <a:pt x="343" y="142"/>
                  </a:lnTo>
                  <a:lnTo>
                    <a:pt x="318" y="128"/>
                  </a:lnTo>
                  <a:lnTo>
                    <a:pt x="291" y="120"/>
                  </a:lnTo>
                  <a:lnTo>
                    <a:pt x="261" y="116"/>
                  </a:lnTo>
                  <a:close/>
                  <a:moveTo>
                    <a:pt x="261" y="0"/>
                  </a:moveTo>
                  <a:lnTo>
                    <a:pt x="300" y="3"/>
                  </a:lnTo>
                  <a:lnTo>
                    <a:pt x="337" y="11"/>
                  </a:lnTo>
                  <a:lnTo>
                    <a:pt x="372" y="24"/>
                  </a:lnTo>
                  <a:lnTo>
                    <a:pt x="404" y="42"/>
                  </a:lnTo>
                  <a:lnTo>
                    <a:pt x="434" y="65"/>
                  </a:lnTo>
                  <a:lnTo>
                    <a:pt x="459" y="90"/>
                  </a:lnTo>
                  <a:lnTo>
                    <a:pt x="481" y="120"/>
                  </a:lnTo>
                  <a:lnTo>
                    <a:pt x="499" y="151"/>
                  </a:lnTo>
                  <a:lnTo>
                    <a:pt x="513" y="186"/>
                  </a:lnTo>
                  <a:lnTo>
                    <a:pt x="520" y="224"/>
                  </a:lnTo>
                  <a:lnTo>
                    <a:pt x="524" y="263"/>
                  </a:lnTo>
                  <a:lnTo>
                    <a:pt x="520" y="301"/>
                  </a:lnTo>
                  <a:lnTo>
                    <a:pt x="513" y="338"/>
                  </a:lnTo>
                  <a:lnTo>
                    <a:pt x="499" y="373"/>
                  </a:lnTo>
                  <a:lnTo>
                    <a:pt x="481" y="405"/>
                  </a:lnTo>
                  <a:lnTo>
                    <a:pt x="459" y="435"/>
                  </a:lnTo>
                  <a:lnTo>
                    <a:pt x="434" y="460"/>
                  </a:lnTo>
                  <a:lnTo>
                    <a:pt x="404" y="482"/>
                  </a:lnTo>
                  <a:lnTo>
                    <a:pt x="372" y="500"/>
                  </a:lnTo>
                  <a:lnTo>
                    <a:pt x="337" y="514"/>
                  </a:lnTo>
                  <a:lnTo>
                    <a:pt x="300" y="522"/>
                  </a:lnTo>
                  <a:lnTo>
                    <a:pt x="261" y="525"/>
                  </a:lnTo>
                  <a:lnTo>
                    <a:pt x="223" y="522"/>
                  </a:lnTo>
                  <a:lnTo>
                    <a:pt x="186" y="514"/>
                  </a:lnTo>
                  <a:lnTo>
                    <a:pt x="151" y="500"/>
                  </a:lnTo>
                  <a:lnTo>
                    <a:pt x="120" y="482"/>
                  </a:lnTo>
                  <a:lnTo>
                    <a:pt x="90" y="460"/>
                  </a:lnTo>
                  <a:lnTo>
                    <a:pt x="65" y="435"/>
                  </a:lnTo>
                  <a:lnTo>
                    <a:pt x="42" y="405"/>
                  </a:lnTo>
                  <a:lnTo>
                    <a:pt x="24" y="373"/>
                  </a:lnTo>
                  <a:lnTo>
                    <a:pt x="12" y="338"/>
                  </a:lnTo>
                  <a:lnTo>
                    <a:pt x="3" y="301"/>
                  </a:lnTo>
                  <a:lnTo>
                    <a:pt x="0" y="263"/>
                  </a:lnTo>
                  <a:lnTo>
                    <a:pt x="3" y="224"/>
                  </a:lnTo>
                  <a:lnTo>
                    <a:pt x="12" y="186"/>
                  </a:lnTo>
                  <a:lnTo>
                    <a:pt x="24" y="151"/>
                  </a:lnTo>
                  <a:lnTo>
                    <a:pt x="42" y="120"/>
                  </a:lnTo>
                  <a:lnTo>
                    <a:pt x="65" y="90"/>
                  </a:lnTo>
                  <a:lnTo>
                    <a:pt x="90" y="65"/>
                  </a:lnTo>
                  <a:lnTo>
                    <a:pt x="120" y="42"/>
                  </a:lnTo>
                  <a:lnTo>
                    <a:pt x="151" y="24"/>
                  </a:lnTo>
                  <a:lnTo>
                    <a:pt x="186" y="11"/>
                  </a:lnTo>
                  <a:lnTo>
                    <a:pt x="223" y="3"/>
                  </a:lnTo>
                  <a:lnTo>
                    <a:pt x="2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9" name="Freeform 252"/>
            <p:cNvSpPr>
              <a:spLocks/>
            </p:cNvSpPr>
            <p:nvPr/>
          </p:nvSpPr>
          <p:spPr bwMode="auto">
            <a:xfrm>
              <a:off x="11439525" y="3717925"/>
              <a:ext cx="19050" cy="19050"/>
            </a:xfrm>
            <a:custGeom>
              <a:avLst/>
              <a:gdLst>
                <a:gd name="T0" fmla="*/ 58 w 117"/>
                <a:gd name="T1" fmla="*/ 0 h 117"/>
                <a:gd name="T2" fmla="*/ 76 w 117"/>
                <a:gd name="T3" fmla="*/ 4 h 117"/>
                <a:gd name="T4" fmla="*/ 92 w 117"/>
                <a:gd name="T5" fmla="*/ 12 h 117"/>
                <a:gd name="T6" fmla="*/ 105 w 117"/>
                <a:gd name="T7" fmla="*/ 25 h 117"/>
                <a:gd name="T8" fmla="*/ 113 w 117"/>
                <a:gd name="T9" fmla="*/ 41 h 117"/>
                <a:gd name="T10" fmla="*/ 117 w 117"/>
                <a:gd name="T11" fmla="*/ 59 h 117"/>
                <a:gd name="T12" fmla="*/ 113 w 117"/>
                <a:gd name="T13" fmla="*/ 78 h 117"/>
                <a:gd name="T14" fmla="*/ 105 w 117"/>
                <a:gd name="T15" fmla="*/ 94 h 117"/>
                <a:gd name="T16" fmla="*/ 92 w 117"/>
                <a:gd name="T17" fmla="*/ 107 h 117"/>
                <a:gd name="T18" fmla="*/ 76 w 117"/>
                <a:gd name="T19" fmla="*/ 114 h 117"/>
                <a:gd name="T20" fmla="*/ 58 w 117"/>
                <a:gd name="T21" fmla="*/ 117 h 117"/>
                <a:gd name="T22" fmla="*/ 40 w 117"/>
                <a:gd name="T23" fmla="*/ 114 h 117"/>
                <a:gd name="T24" fmla="*/ 24 w 117"/>
                <a:gd name="T25" fmla="*/ 107 h 117"/>
                <a:gd name="T26" fmla="*/ 12 w 117"/>
                <a:gd name="T27" fmla="*/ 94 h 117"/>
                <a:gd name="T28" fmla="*/ 3 w 117"/>
                <a:gd name="T29" fmla="*/ 78 h 117"/>
                <a:gd name="T30" fmla="*/ 0 w 117"/>
                <a:gd name="T31" fmla="*/ 59 h 117"/>
                <a:gd name="T32" fmla="*/ 3 w 117"/>
                <a:gd name="T33" fmla="*/ 41 h 117"/>
                <a:gd name="T34" fmla="*/ 12 w 117"/>
                <a:gd name="T35" fmla="*/ 25 h 117"/>
                <a:gd name="T36" fmla="*/ 24 w 117"/>
                <a:gd name="T37" fmla="*/ 12 h 117"/>
                <a:gd name="T38" fmla="*/ 40 w 117"/>
                <a:gd name="T39" fmla="*/ 4 h 117"/>
                <a:gd name="T40" fmla="*/ 58 w 117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7">
                  <a:moveTo>
                    <a:pt x="58" y="0"/>
                  </a:moveTo>
                  <a:lnTo>
                    <a:pt x="76" y="4"/>
                  </a:lnTo>
                  <a:lnTo>
                    <a:pt x="92" y="12"/>
                  </a:lnTo>
                  <a:lnTo>
                    <a:pt x="105" y="25"/>
                  </a:lnTo>
                  <a:lnTo>
                    <a:pt x="113" y="41"/>
                  </a:lnTo>
                  <a:lnTo>
                    <a:pt x="117" y="59"/>
                  </a:lnTo>
                  <a:lnTo>
                    <a:pt x="113" y="78"/>
                  </a:lnTo>
                  <a:lnTo>
                    <a:pt x="105" y="94"/>
                  </a:lnTo>
                  <a:lnTo>
                    <a:pt x="92" y="107"/>
                  </a:lnTo>
                  <a:lnTo>
                    <a:pt x="76" y="114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0" name="Freeform 253"/>
            <p:cNvSpPr>
              <a:spLocks/>
            </p:cNvSpPr>
            <p:nvPr/>
          </p:nvSpPr>
          <p:spPr bwMode="auto">
            <a:xfrm>
              <a:off x="11403013" y="3717925"/>
              <a:ext cx="17462" cy="19050"/>
            </a:xfrm>
            <a:custGeom>
              <a:avLst/>
              <a:gdLst>
                <a:gd name="T0" fmla="*/ 58 w 116"/>
                <a:gd name="T1" fmla="*/ 0 h 117"/>
                <a:gd name="T2" fmla="*/ 76 w 116"/>
                <a:gd name="T3" fmla="*/ 4 h 117"/>
                <a:gd name="T4" fmla="*/ 93 w 116"/>
                <a:gd name="T5" fmla="*/ 12 h 117"/>
                <a:gd name="T6" fmla="*/ 104 w 116"/>
                <a:gd name="T7" fmla="*/ 25 h 117"/>
                <a:gd name="T8" fmla="*/ 113 w 116"/>
                <a:gd name="T9" fmla="*/ 41 h 117"/>
                <a:gd name="T10" fmla="*/ 116 w 116"/>
                <a:gd name="T11" fmla="*/ 59 h 117"/>
                <a:gd name="T12" fmla="*/ 113 w 116"/>
                <a:gd name="T13" fmla="*/ 78 h 117"/>
                <a:gd name="T14" fmla="*/ 104 w 116"/>
                <a:gd name="T15" fmla="*/ 94 h 117"/>
                <a:gd name="T16" fmla="*/ 93 w 116"/>
                <a:gd name="T17" fmla="*/ 107 h 117"/>
                <a:gd name="T18" fmla="*/ 76 w 116"/>
                <a:gd name="T19" fmla="*/ 114 h 117"/>
                <a:gd name="T20" fmla="*/ 58 w 116"/>
                <a:gd name="T21" fmla="*/ 117 h 117"/>
                <a:gd name="T22" fmla="*/ 40 w 116"/>
                <a:gd name="T23" fmla="*/ 114 h 117"/>
                <a:gd name="T24" fmla="*/ 24 w 116"/>
                <a:gd name="T25" fmla="*/ 107 h 117"/>
                <a:gd name="T26" fmla="*/ 11 w 116"/>
                <a:gd name="T27" fmla="*/ 94 h 117"/>
                <a:gd name="T28" fmla="*/ 3 w 116"/>
                <a:gd name="T29" fmla="*/ 78 h 117"/>
                <a:gd name="T30" fmla="*/ 0 w 116"/>
                <a:gd name="T31" fmla="*/ 59 h 117"/>
                <a:gd name="T32" fmla="*/ 3 w 116"/>
                <a:gd name="T33" fmla="*/ 41 h 117"/>
                <a:gd name="T34" fmla="*/ 11 w 116"/>
                <a:gd name="T35" fmla="*/ 25 h 117"/>
                <a:gd name="T36" fmla="*/ 24 w 116"/>
                <a:gd name="T37" fmla="*/ 12 h 117"/>
                <a:gd name="T38" fmla="*/ 40 w 116"/>
                <a:gd name="T39" fmla="*/ 4 h 117"/>
                <a:gd name="T40" fmla="*/ 58 w 116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7">
                  <a:moveTo>
                    <a:pt x="58" y="0"/>
                  </a:moveTo>
                  <a:lnTo>
                    <a:pt x="76" y="4"/>
                  </a:lnTo>
                  <a:lnTo>
                    <a:pt x="93" y="12"/>
                  </a:lnTo>
                  <a:lnTo>
                    <a:pt x="104" y="25"/>
                  </a:lnTo>
                  <a:lnTo>
                    <a:pt x="113" y="41"/>
                  </a:lnTo>
                  <a:lnTo>
                    <a:pt x="116" y="59"/>
                  </a:lnTo>
                  <a:lnTo>
                    <a:pt x="113" y="78"/>
                  </a:lnTo>
                  <a:lnTo>
                    <a:pt x="104" y="94"/>
                  </a:lnTo>
                  <a:lnTo>
                    <a:pt x="93" y="107"/>
                  </a:lnTo>
                  <a:lnTo>
                    <a:pt x="76" y="114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1" name="Freeform 254"/>
            <p:cNvSpPr>
              <a:spLocks/>
            </p:cNvSpPr>
            <p:nvPr/>
          </p:nvSpPr>
          <p:spPr bwMode="auto">
            <a:xfrm>
              <a:off x="11458575" y="3744913"/>
              <a:ext cx="17462" cy="19050"/>
            </a:xfrm>
            <a:custGeom>
              <a:avLst/>
              <a:gdLst>
                <a:gd name="T0" fmla="*/ 58 w 116"/>
                <a:gd name="T1" fmla="*/ 0 h 117"/>
                <a:gd name="T2" fmla="*/ 76 w 116"/>
                <a:gd name="T3" fmla="*/ 4 h 117"/>
                <a:gd name="T4" fmla="*/ 92 w 116"/>
                <a:gd name="T5" fmla="*/ 12 h 117"/>
                <a:gd name="T6" fmla="*/ 104 w 116"/>
                <a:gd name="T7" fmla="*/ 25 h 117"/>
                <a:gd name="T8" fmla="*/ 113 w 116"/>
                <a:gd name="T9" fmla="*/ 41 h 117"/>
                <a:gd name="T10" fmla="*/ 116 w 116"/>
                <a:gd name="T11" fmla="*/ 59 h 117"/>
                <a:gd name="T12" fmla="*/ 113 w 116"/>
                <a:gd name="T13" fmla="*/ 78 h 117"/>
                <a:gd name="T14" fmla="*/ 104 w 116"/>
                <a:gd name="T15" fmla="*/ 94 h 117"/>
                <a:gd name="T16" fmla="*/ 92 w 116"/>
                <a:gd name="T17" fmla="*/ 107 h 117"/>
                <a:gd name="T18" fmla="*/ 76 w 116"/>
                <a:gd name="T19" fmla="*/ 115 h 117"/>
                <a:gd name="T20" fmla="*/ 58 w 116"/>
                <a:gd name="T21" fmla="*/ 117 h 117"/>
                <a:gd name="T22" fmla="*/ 40 w 116"/>
                <a:gd name="T23" fmla="*/ 115 h 117"/>
                <a:gd name="T24" fmla="*/ 24 w 116"/>
                <a:gd name="T25" fmla="*/ 107 h 117"/>
                <a:gd name="T26" fmla="*/ 11 w 116"/>
                <a:gd name="T27" fmla="*/ 94 h 117"/>
                <a:gd name="T28" fmla="*/ 3 w 116"/>
                <a:gd name="T29" fmla="*/ 78 h 117"/>
                <a:gd name="T30" fmla="*/ 0 w 116"/>
                <a:gd name="T31" fmla="*/ 59 h 117"/>
                <a:gd name="T32" fmla="*/ 3 w 116"/>
                <a:gd name="T33" fmla="*/ 41 h 117"/>
                <a:gd name="T34" fmla="*/ 11 w 116"/>
                <a:gd name="T35" fmla="*/ 25 h 117"/>
                <a:gd name="T36" fmla="*/ 24 w 116"/>
                <a:gd name="T37" fmla="*/ 12 h 117"/>
                <a:gd name="T38" fmla="*/ 40 w 116"/>
                <a:gd name="T39" fmla="*/ 4 h 117"/>
                <a:gd name="T40" fmla="*/ 58 w 116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7">
                  <a:moveTo>
                    <a:pt x="58" y="0"/>
                  </a:moveTo>
                  <a:lnTo>
                    <a:pt x="76" y="4"/>
                  </a:lnTo>
                  <a:lnTo>
                    <a:pt x="92" y="12"/>
                  </a:lnTo>
                  <a:lnTo>
                    <a:pt x="104" y="25"/>
                  </a:lnTo>
                  <a:lnTo>
                    <a:pt x="113" y="41"/>
                  </a:lnTo>
                  <a:lnTo>
                    <a:pt x="116" y="59"/>
                  </a:lnTo>
                  <a:lnTo>
                    <a:pt x="113" y="78"/>
                  </a:lnTo>
                  <a:lnTo>
                    <a:pt x="104" y="94"/>
                  </a:lnTo>
                  <a:lnTo>
                    <a:pt x="92" y="107"/>
                  </a:lnTo>
                  <a:lnTo>
                    <a:pt x="76" y="115"/>
                  </a:lnTo>
                  <a:lnTo>
                    <a:pt x="58" y="117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2" name="Freeform 255"/>
            <p:cNvSpPr>
              <a:spLocks/>
            </p:cNvSpPr>
            <p:nvPr/>
          </p:nvSpPr>
          <p:spPr bwMode="auto">
            <a:xfrm>
              <a:off x="11420475" y="3744913"/>
              <a:ext cx="19050" cy="19050"/>
            </a:xfrm>
            <a:custGeom>
              <a:avLst/>
              <a:gdLst>
                <a:gd name="T0" fmla="*/ 58 w 116"/>
                <a:gd name="T1" fmla="*/ 0 h 117"/>
                <a:gd name="T2" fmla="*/ 76 w 116"/>
                <a:gd name="T3" fmla="*/ 4 h 117"/>
                <a:gd name="T4" fmla="*/ 92 w 116"/>
                <a:gd name="T5" fmla="*/ 12 h 117"/>
                <a:gd name="T6" fmla="*/ 105 w 116"/>
                <a:gd name="T7" fmla="*/ 25 h 117"/>
                <a:gd name="T8" fmla="*/ 113 w 116"/>
                <a:gd name="T9" fmla="*/ 41 h 117"/>
                <a:gd name="T10" fmla="*/ 116 w 116"/>
                <a:gd name="T11" fmla="*/ 59 h 117"/>
                <a:gd name="T12" fmla="*/ 113 w 116"/>
                <a:gd name="T13" fmla="*/ 78 h 117"/>
                <a:gd name="T14" fmla="*/ 105 w 116"/>
                <a:gd name="T15" fmla="*/ 94 h 117"/>
                <a:gd name="T16" fmla="*/ 92 w 116"/>
                <a:gd name="T17" fmla="*/ 107 h 117"/>
                <a:gd name="T18" fmla="*/ 76 w 116"/>
                <a:gd name="T19" fmla="*/ 115 h 117"/>
                <a:gd name="T20" fmla="*/ 58 w 116"/>
                <a:gd name="T21" fmla="*/ 117 h 117"/>
                <a:gd name="T22" fmla="*/ 40 w 116"/>
                <a:gd name="T23" fmla="*/ 115 h 117"/>
                <a:gd name="T24" fmla="*/ 24 w 116"/>
                <a:gd name="T25" fmla="*/ 107 h 117"/>
                <a:gd name="T26" fmla="*/ 11 w 116"/>
                <a:gd name="T27" fmla="*/ 94 h 117"/>
                <a:gd name="T28" fmla="*/ 3 w 116"/>
                <a:gd name="T29" fmla="*/ 78 h 117"/>
                <a:gd name="T30" fmla="*/ 0 w 116"/>
                <a:gd name="T31" fmla="*/ 59 h 117"/>
                <a:gd name="T32" fmla="*/ 3 w 116"/>
                <a:gd name="T33" fmla="*/ 41 h 117"/>
                <a:gd name="T34" fmla="*/ 11 w 116"/>
                <a:gd name="T35" fmla="*/ 25 h 117"/>
                <a:gd name="T36" fmla="*/ 24 w 116"/>
                <a:gd name="T37" fmla="*/ 12 h 117"/>
                <a:gd name="T38" fmla="*/ 40 w 116"/>
                <a:gd name="T39" fmla="*/ 4 h 117"/>
                <a:gd name="T40" fmla="*/ 58 w 116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7">
                  <a:moveTo>
                    <a:pt x="58" y="0"/>
                  </a:moveTo>
                  <a:lnTo>
                    <a:pt x="76" y="4"/>
                  </a:lnTo>
                  <a:lnTo>
                    <a:pt x="92" y="12"/>
                  </a:lnTo>
                  <a:lnTo>
                    <a:pt x="105" y="25"/>
                  </a:lnTo>
                  <a:lnTo>
                    <a:pt x="113" y="41"/>
                  </a:lnTo>
                  <a:lnTo>
                    <a:pt x="116" y="59"/>
                  </a:lnTo>
                  <a:lnTo>
                    <a:pt x="113" y="78"/>
                  </a:lnTo>
                  <a:lnTo>
                    <a:pt x="105" y="94"/>
                  </a:lnTo>
                  <a:lnTo>
                    <a:pt x="92" y="107"/>
                  </a:lnTo>
                  <a:lnTo>
                    <a:pt x="76" y="115"/>
                  </a:lnTo>
                  <a:lnTo>
                    <a:pt x="58" y="117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3" name="Freeform 256"/>
            <p:cNvSpPr>
              <a:spLocks/>
            </p:cNvSpPr>
            <p:nvPr/>
          </p:nvSpPr>
          <p:spPr bwMode="auto">
            <a:xfrm>
              <a:off x="11364913" y="3717925"/>
              <a:ext cx="19050" cy="19050"/>
            </a:xfrm>
            <a:custGeom>
              <a:avLst/>
              <a:gdLst>
                <a:gd name="T0" fmla="*/ 58 w 116"/>
                <a:gd name="T1" fmla="*/ 0 h 117"/>
                <a:gd name="T2" fmla="*/ 76 w 116"/>
                <a:gd name="T3" fmla="*/ 4 h 117"/>
                <a:gd name="T4" fmla="*/ 92 w 116"/>
                <a:gd name="T5" fmla="*/ 12 h 117"/>
                <a:gd name="T6" fmla="*/ 105 w 116"/>
                <a:gd name="T7" fmla="*/ 25 h 117"/>
                <a:gd name="T8" fmla="*/ 113 w 116"/>
                <a:gd name="T9" fmla="*/ 41 h 117"/>
                <a:gd name="T10" fmla="*/ 116 w 116"/>
                <a:gd name="T11" fmla="*/ 59 h 117"/>
                <a:gd name="T12" fmla="*/ 113 w 116"/>
                <a:gd name="T13" fmla="*/ 78 h 117"/>
                <a:gd name="T14" fmla="*/ 105 w 116"/>
                <a:gd name="T15" fmla="*/ 94 h 117"/>
                <a:gd name="T16" fmla="*/ 92 w 116"/>
                <a:gd name="T17" fmla="*/ 107 h 117"/>
                <a:gd name="T18" fmla="*/ 76 w 116"/>
                <a:gd name="T19" fmla="*/ 114 h 117"/>
                <a:gd name="T20" fmla="*/ 58 w 116"/>
                <a:gd name="T21" fmla="*/ 117 h 117"/>
                <a:gd name="T22" fmla="*/ 40 w 116"/>
                <a:gd name="T23" fmla="*/ 114 h 117"/>
                <a:gd name="T24" fmla="*/ 24 w 116"/>
                <a:gd name="T25" fmla="*/ 107 h 117"/>
                <a:gd name="T26" fmla="*/ 11 w 116"/>
                <a:gd name="T27" fmla="*/ 94 h 117"/>
                <a:gd name="T28" fmla="*/ 3 w 116"/>
                <a:gd name="T29" fmla="*/ 78 h 117"/>
                <a:gd name="T30" fmla="*/ 0 w 116"/>
                <a:gd name="T31" fmla="*/ 59 h 117"/>
                <a:gd name="T32" fmla="*/ 3 w 116"/>
                <a:gd name="T33" fmla="*/ 41 h 117"/>
                <a:gd name="T34" fmla="*/ 11 w 116"/>
                <a:gd name="T35" fmla="*/ 25 h 117"/>
                <a:gd name="T36" fmla="*/ 24 w 116"/>
                <a:gd name="T37" fmla="*/ 12 h 117"/>
                <a:gd name="T38" fmla="*/ 40 w 116"/>
                <a:gd name="T39" fmla="*/ 4 h 117"/>
                <a:gd name="T40" fmla="*/ 58 w 116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7">
                  <a:moveTo>
                    <a:pt x="58" y="0"/>
                  </a:moveTo>
                  <a:lnTo>
                    <a:pt x="76" y="4"/>
                  </a:lnTo>
                  <a:lnTo>
                    <a:pt x="92" y="12"/>
                  </a:lnTo>
                  <a:lnTo>
                    <a:pt x="105" y="25"/>
                  </a:lnTo>
                  <a:lnTo>
                    <a:pt x="113" y="41"/>
                  </a:lnTo>
                  <a:lnTo>
                    <a:pt x="116" y="59"/>
                  </a:lnTo>
                  <a:lnTo>
                    <a:pt x="113" y="78"/>
                  </a:lnTo>
                  <a:lnTo>
                    <a:pt x="105" y="94"/>
                  </a:lnTo>
                  <a:lnTo>
                    <a:pt x="92" y="107"/>
                  </a:lnTo>
                  <a:lnTo>
                    <a:pt x="76" y="114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4" name="Freeform 257"/>
            <p:cNvSpPr>
              <a:spLocks/>
            </p:cNvSpPr>
            <p:nvPr/>
          </p:nvSpPr>
          <p:spPr bwMode="auto">
            <a:xfrm>
              <a:off x="11383963" y="3744913"/>
              <a:ext cx="19050" cy="19050"/>
            </a:xfrm>
            <a:custGeom>
              <a:avLst/>
              <a:gdLst>
                <a:gd name="T0" fmla="*/ 58 w 117"/>
                <a:gd name="T1" fmla="*/ 0 h 117"/>
                <a:gd name="T2" fmla="*/ 76 w 117"/>
                <a:gd name="T3" fmla="*/ 4 h 117"/>
                <a:gd name="T4" fmla="*/ 92 w 117"/>
                <a:gd name="T5" fmla="*/ 12 h 117"/>
                <a:gd name="T6" fmla="*/ 105 w 117"/>
                <a:gd name="T7" fmla="*/ 25 h 117"/>
                <a:gd name="T8" fmla="*/ 113 w 117"/>
                <a:gd name="T9" fmla="*/ 41 h 117"/>
                <a:gd name="T10" fmla="*/ 117 w 117"/>
                <a:gd name="T11" fmla="*/ 59 h 117"/>
                <a:gd name="T12" fmla="*/ 113 w 117"/>
                <a:gd name="T13" fmla="*/ 78 h 117"/>
                <a:gd name="T14" fmla="*/ 105 w 117"/>
                <a:gd name="T15" fmla="*/ 94 h 117"/>
                <a:gd name="T16" fmla="*/ 92 w 117"/>
                <a:gd name="T17" fmla="*/ 107 h 117"/>
                <a:gd name="T18" fmla="*/ 76 w 117"/>
                <a:gd name="T19" fmla="*/ 115 h 117"/>
                <a:gd name="T20" fmla="*/ 58 w 117"/>
                <a:gd name="T21" fmla="*/ 117 h 117"/>
                <a:gd name="T22" fmla="*/ 40 w 117"/>
                <a:gd name="T23" fmla="*/ 115 h 117"/>
                <a:gd name="T24" fmla="*/ 23 w 117"/>
                <a:gd name="T25" fmla="*/ 107 h 117"/>
                <a:gd name="T26" fmla="*/ 12 w 117"/>
                <a:gd name="T27" fmla="*/ 94 h 117"/>
                <a:gd name="T28" fmla="*/ 3 w 117"/>
                <a:gd name="T29" fmla="*/ 78 h 117"/>
                <a:gd name="T30" fmla="*/ 0 w 117"/>
                <a:gd name="T31" fmla="*/ 59 h 117"/>
                <a:gd name="T32" fmla="*/ 3 w 117"/>
                <a:gd name="T33" fmla="*/ 41 h 117"/>
                <a:gd name="T34" fmla="*/ 12 w 117"/>
                <a:gd name="T35" fmla="*/ 25 h 117"/>
                <a:gd name="T36" fmla="*/ 23 w 117"/>
                <a:gd name="T37" fmla="*/ 12 h 117"/>
                <a:gd name="T38" fmla="*/ 40 w 117"/>
                <a:gd name="T39" fmla="*/ 4 h 117"/>
                <a:gd name="T40" fmla="*/ 58 w 117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7">
                  <a:moveTo>
                    <a:pt x="58" y="0"/>
                  </a:moveTo>
                  <a:lnTo>
                    <a:pt x="76" y="4"/>
                  </a:lnTo>
                  <a:lnTo>
                    <a:pt x="92" y="12"/>
                  </a:lnTo>
                  <a:lnTo>
                    <a:pt x="105" y="25"/>
                  </a:lnTo>
                  <a:lnTo>
                    <a:pt x="113" y="41"/>
                  </a:lnTo>
                  <a:lnTo>
                    <a:pt x="117" y="59"/>
                  </a:lnTo>
                  <a:lnTo>
                    <a:pt x="113" y="78"/>
                  </a:lnTo>
                  <a:lnTo>
                    <a:pt x="105" y="94"/>
                  </a:lnTo>
                  <a:lnTo>
                    <a:pt x="92" y="107"/>
                  </a:lnTo>
                  <a:lnTo>
                    <a:pt x="76" y="115"/>
                  </a:lnTo>
                  <a:lnTo>
                    <a:pt x="58" y="117"/>
                  </a:lnTo>
                  <a:lnTo>
                    <a:pt x="40" y="115"/>
                  </a:lnTo>
                  <a:lnTo>
                    <a:pt x="23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3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5" name="Freeform 258"/>
            <p:cNvSpPr>
              <a:spLocks/>
            </p:cNvSpPr>
            <p:nvPr/>
          </p:nvSpPr>
          <p:spPr bwMode="auto">
            <a:xfrm>
              <a:off x="11328400" y="3717925"/>
              <a:ext cx="19050" cy="19050"/>
            </a:xfrm>
            <a:custGeom>
              <a:avLst/>
              <a:gdLst>
                <a:gd name="T0" fmla="*/ 58 w 117"/>
                <a:gd name="T1" fmla="*/ 0 h 117"/>
                <a:gd name="T2" fmla="*/ 76 w 117"/>
                <a:gd name="T3" fmla="*/ 4 h 117"/>
                <a:gd name="T4" fmla="*/ 92 w 117"/>
                <a:gd name="T5" fmla="*/ 12 h 117"/>
                <a:gd name="T6" fmla="*/ 105 w 117"/>
                <a:gd name="T7" fmla="*/ 25 h 117"/>
                <a:gd name="T8" fmla="*/ 113 w 117"/>
                <a:gd name="T9" fmla="*/ 41 h 117"/>
                <a:gd name="T10" fmla="*/ 117 w 117"/>
                <a:gd name="T11" fmla="*/ 59 h 117"/>
                <a:gd name="T12" fmla="*/ 113 w 117"/>
                <a:gd name="T13" fmla="*/ 78 h 117"/>
                <a:gd name="T14" fmla="*/ 105 w 117"/>
                <a:gd name="T15" fmla="*/ 94 h 117"/>
                <a:gd name="T16" fmla="*/ 92 w 117"/>
                <a:gd name="T17" fmla="*/ 107 h 117"/>
                <a:gd name="T18" fmla="*/ 76 w 117"/>
                <a:gd name="T19" fmla="*/ 114 h 117"/>
                <a:gd name="T20" fmla="*/ 58 w 117"/>
                <a:gd name="T21" fmla="*/ 117 h 117"/>
                <a:gd name="T22" fmla="*/ 40 w 117"/>
                <a:gd name="T23" fmla="*/ 114 h 117"/>
                <a:gd name="T24" fmla="*/ 24 w 117"/>
                <a:gd name="T25" fmla="*/ 107 h 117"/>
                <a:gd name="T26" fmla="*/ 12 w 117"/>
                <a:gd name="T27" fmla="*/ 94 h 117"/>
                <a:gd name="T28" fmla="*/ 3 w 117"/>
                <a:gd name="T29" fmla="*/ 78 h 117"/>
                <a:gd name="T30" fmla="*/ 0 w 117"/>
                <a:gd name="T31" fmla="*/ 59 h 117"/>
                <a:gd name="T32" fmla="*/ 3 w 117"/>
                <a:gd name="T33" fmla="*/ 41 h 117"/>
                <a:gd name="T34" fmla="*/ 12 w 117"/>
                <a:gd name="T35" fmla="*/ 25 h 117"/>
                <a:gd name="T36" fmla="*/ 24 w 117"/>
                <a:gd name="T37" fmla="*/ 12 h 117"/>
                <a:gd name="T38" fmla="*/ 40 w 117"/>
                <a:gd name="T39" fmla="*/ 4 h 117"/>
                <a:gd name="T40" fmla="*/ 58 w 117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7">
                  <a:moveTo>
                    <a:pt x="58" y="0"/>
                  </a:moveTo>
                  <a:lnTo>
                    <a:pt x="76" y="4"/>
                  </a:lnTo>
                  <a:lnTo>
                    <a:pt x="92" y="12"/>
                  </a:lnTo>
                  <a:lnTo>
                    <a:pt x="105" y="25"/>
                  </a:lnTo>
                  <a:lnTo>
                    <a:pt x="113" y="41"/>
                  </a:lnTo>
                  <a:lnTo>
                    <a:pt x="117" y="59"/>
                  </a:lnTo>
                  <a:lnTo>
                    <a:pt x="113" y="78"/>
                  </a:lnTo>
                  <a:lnTo>
                    <a:pt x="105" y="94"/>
                  </a:lnTo>
                  <a:lnTo>
                    <a:pt x="92" y="107"/>
                  </a:lnTo>
                  <a:lnTo>
                    <a:pt x="76" y="114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6" name="Freeform 259"/>
            <p:cNvSpPr>
              <a:spLocks/>
            </p:cNvSpPr>
            <p:nvPr/>
          </p:nvSpPr>
          <p:spPr bwMode="auto">
            <a:xfrm>
              <a:off x="11347450" y="3744913"/>
              <a:ext cx="17462" cy="19050"/>
            </a:xfrm>
            <a:custGeom>
              <a:avLst/>
              <a:gdLst>
                <a:gd name="T0" fmla="*/ 58 w 116"/>
                <a:gd name="T1" fmla="*/ 0 h 117"/>
                <a:gd name="T2" fmla="*/ 76 w 116"/>
                <a:gd name="T3" fmla="*/ 4 h 117"/>
                <a:gd name="T4" fmla="*/ 92 w 116"/>
                <a:gd name="T5" fmla="*/ 12 h 117"/>
                <a:gd name="T6" fmla="*/ 104 w 116"/>
                <a:gd name="T7" fmla="*/ 25 h 117"/>
                <a:gd name="T8" fmla="*/ 113 w 116"/>
                <a:gd name="T9" fmla="*/ 41 h 117"/>
                <a:gd name="T10" fmla="*/ 116 w 116"/>
                <a:gd name="T11" fmla="*/ 59 h 117"/>
                <a:gd name="T12" fmla="*/ 113 w 116"/>
                <a:gd name="T13" fmla="*/ 78 h 117"/>
                <a:gd name="T14" fmla="*/ 104 w 116"/>
                <a:gd name="T15" fmla="*/ 94 h 117"/>
                <a:gd name="T16" fmla="*/ 92 w 116"/>
                <a:gd name="T17" fmla="*/ 107 h 117"/>
                <a:gd name="T18" fmla="*/ 76 w 116"/>
                <a:gd name="T19" fmla="*/ 115 h 117"/>
                <a:gd name="T20" fmla="*/ 58 w 116"/>
                <a:gd name="T21" fmla="*/ 117 h 117"/>
                <a:gd name="T22" fmla="*/ 40 w 116"/>
                <a:gd name="T23" fmla="*/ 115 h 117"/>
                <a:gd name="T24" fmla="*/ 24 w 116"/>
                <a:gd name="T25" fmla="*/ 107 h 117"/>
                <a:gd name="T26" fmla="*/ 11 w 116"/>
                <a:gd name="T27" fmla="*/ 94 h 117"/>
                <a:gd name="T28" fmla="*/ 3 w 116"/>
                <a:gd name="T29" fmla="*/ 78 h 117"/>
                <a:gd name="T30" fmla="*/ 0 w 116"/>
                <a:gd name="T31" fmla="*/ 59 h 117"/>
                <a:gd name="T32" fmla="*/ 3 w 116"/>
                <a:gd name="T33" fmla="*/ 41 h 117"/>
                <a:gd name="T34" fmla="*/ 11 w 116"/>
                <a:gd name="T35" fmla="*/ 25 h 117"/>
                <a:gd name="T36" fmla="*/ 24 w 116"/>
                <a:gd name="T37" fmla="*/ 12 h 117"/>
                <a:gd name="T38" fmla="*/ 40 w 116"/>
                <a:gd name="T39" fmla="*/ 4 h 117"/>
                <a:gd name="T40" fmla="*/ 58 w 116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7">
                  <a:moveTo>
                    <a:pt x="58" y="0"/>
                  </a:moveTo>
                  <a:lnTo>
                    <a:pt x="76" y="4"/>
                  </a:lnTo>
                  <a:lnTo>
                    <a:pt x="92" y="12"/>
                  </a:lnTo>
                  <a:lnTo>
                    <a:pt x="104" y="25"/>
                  </a:lnTo>
                  <a:lnTo>
                    <a:pt x="113" y="41"/>
                  </a:lnTo>
                  <a:lnTo>
                    <a:pt x="116" y="59"/>
                  </a:lnTo>
                  <a:lnTo>
                    <a:pt x="113" y="78"/>
                  </a:lnTo>
                  <a:lnTo>
                    <a:pt x="104" y="94"/>
                  </a:lnTo>
                  <a:lnTo>
                    <a:pt x="92" y="107"/>
                  </a:lnTo>
                  <a:lnTo>
                    <a:pt x="76" y="115"/>
                  </a:lnTo>
                  <a:lnTo>
                    <a:pt x="58" y="117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7" name="Freeform 260"/>
            <p:cNvSpPr>
              <a:spLocks/>
            </p:cNvSpPr>
            <p:nvPr/>
          </p:nvSpPr>
          <p:spPr bwMode="auto">
            <a:xfrm>
              <a:off x="11291888" y="3717925"/>
              <a:ext cx="19050" cy="19050"/>
            </a:xfrm>
            <a:custGeom>
              <a:avLst/>
              <a:gdLst>
                <a:gd name="T0" fmla="*/ 58 w 116"/>
                <a:gd name="T1" fmla="*/ 0 h 117"/>
                <a:gd name="T2" fmla="*/ 76 w 116"/>
                <a:gd name="T3" fmla="*/ 4 h 117"/>
                <a:gd name="T4" fmla="*/ 92 w 116"/>
                <a:gd name="T5" fmla="*/ 12 h 117"/>
                <a:gd name="T6" fmla="*/ 104 w 116"/>
                <a:gd name="T7" fmla="*/ 25 h 117"/>
                <a:gd name="T8" fmla="*/ 113 w 116"/>
                <a:gd name="T9" fmla="*/ 41 h 117"/>
                <a:gd name="T10" fmla="*/ 116 w 116"/>
                <a:gd name="T11" fmla="*/ 59 h 117"/>
                <a:gd name="T12" fmla="*/ 113 w 116"/>
                <a:gd name="T13" fmla="*/ 78 h 117"/>
                <a:gd name="T14" fmla="*/ 104 w 116"/>
                <a:gd name="T15" fmla="*/ 94 h 117"/>
                <a:gd name="T16" fmla="*/ 92 w 116"/>
                <a:gd name="T17" fmla="*/ 107 h 117"/>
                <a:gd name="T18" fmla="*/ 76 w 116"/>
                <a:gd name="T19" fmla="*/ 114 h 117"/>
                <a:gd name="T20" fmla="*/ 58 w 116"/>
                <a:gd name="T21" fmla="*/ 117 h 117"/>
                <a:gd name="T22" fmla="*/ 40 w 116"/>
                <a:gd name="T23" fmla="*/ 114 h 117"/>
                <a:gd name="T24" fmla="*/ 23 w 116"/>
                <a:gd name="T25" fmla="*/ 107 h 117"/>
                <a:gd name="T26" fmla="*/ 11 w 116"/>
                <a:gd name="T27" fmla="*/ 94 h 117"/>
                <a:gd name="T28" fmla="*/ 3 w 116"/>
                <a:gd name="T29" fmla="*/ 78 h 117"/>
                <a:gd name="T30" fmla="*/ 0 w 116"/>
                <a:gd name="T31" fmla="*/ 59 h 117"/>
                <a:gd name="T32" fmla="*/ 3 w 116"/>
                <a:gd name="T33" fmla="*/ 41 h 117"/>
                <a:gd name="T34" fmla="*/ 11 w 116"/>
                <a:gd name="T35" fmla="*/ 25 h 117"/>
                <a:gd name="T36" fmla="*/ 23 w 116"/>
                <a:gd name="T37" fmla="*/ 12 h 117"/>
                <a:gd name="T38" fmla="*/ 40 w 116"/>
                <a:gd name="T39" fmla="*/ 4 h 117"/>
                <a:gd name="T40" fmla="*/ 58 w 116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7">
                  <a:moveTo>
                    <a:pt x="58" y="0"/>
                  </a:moveTo>
                  <a:lnTo>
                    <a:pt x="76" y="4"/>
                  </a:lnTo>
                  <a:lnTo>
                    <a:pt x="92" y="12"/>
                  </a:lnTo>
                  <a:lnTo>
                    <a:pt x="104" y="25"/>
                  </a:lnTo>
                  <a:lnTo>
                    <a:pt x="113" y="41"/>
                  </a:lnTo>
                  <a:lnTo>
                    <a:pt x="116" y="59"/>
                  </a:lnTo>
                  <a:lnTo>
                    <a:pt x="113" y="78"/>
                  </a:lnTo>
                  <a:lnTo>
                    <a:pt x="104" y="94"/>
                  </a:lnTo>
                  <a:lnTo>
                    <a:pt x="92" y="107"/>
                  </a:lnTo>
                  <a:lnTo>
                    <a:pt x="76" y="114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3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3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" name="Freeform 261"/>
            <p:cNvSpPr>
              <a:spLocks/>
            </p:cNvSpPr>
            <p:nvPr/>
          </p:nvSpPr>
          <p:spPr bwMode="auto">
            <a:xfrm>
              <a:off x="11310938" y="3744913"/>
              <a:ext cx="17462" cy="19050"/>
            </a:xfrm>
            <a:custGeom>
              <a:avLst/>
              <a:gdLst>
                <a:gd name="T0" fmla="*/ 58 w 116"/>
                <a:gd name="T1" fmla="*/ 0 h 117"/>
                <a:gd name="T2" fmla="*/ 76 w 116"/>
                <a:gd name="T3" fmla="*/ 4 h 117"/>
                <a:gd name="T4" fmla="*/ 93 w 116"/>
                <a:gd name="T5" fmla="*/ 12 h 117"/>
                <a:gd name="T6" fmla="*/ 105 w 116"/>
                <a:gd name="T7" fmla="*/ 25 h 117"/>
                <a:gd name="T8" fmla="*/ 113 w 116"/>
                <a:gd name="T9" fmla="*/ 41 h 117"/>
                <a:gd name="T10" fmla="*/ 116 w 116"/>
                <a:gd name="T11" fmla="*/ 59 h 117"/>
                <a:gd name="T12" fmla="*/ 113 w 116"/>
                <a:gd name="T13" fmla="*/ 78 h 117"/>
                <a:gd name="T14" fmla="*/ 105 w 116"/>
                <a:gd name="T15" fmla="*/ 94 h 117"/>
                <a:gd name="T16" fmla="*/ 93 w 116"/>
                <a:gd name="T17" fmla="*/ 107 h 117"/>
                <a:gd name="T18" fmla="*/ 76 w 116"/>
                <a:gd name="T19" fmla="*/ 115 h 117"/>
                <a:gd name="T20" fmla="*/ 58 w 116"/>
                <a:gd name="T21" fmla="*/ 117 h 117"/>
                <a:gd name="T22" fmla="*/ 40 w 116"/>
                <a:gd name="T23" fmla="*/ 115 h 117"/>
                <a:gd name="T24" fmla="*/ 24 w 116"/>
                <a:gd name="T25" fmla="*/ 107 h 117"/>
                <a:gd name="T26" fmla="*/ 11 w 116"/>
                <a:gd name="T27" fmla="*/ 94 h 117"/>
                <a:gd name="T28" fmla="*/ 3 w 116"/>
                <a:gd name="T29" fmla="*/ 78 h 117"/>
                <a:gd name="T30" fmla="*/ 0 w 116"/>
                <a:gd name="T31" fmla="*/ 59 h 117"/>
                <a:gd name="T32" fmla="*/ 3 w 116"/>
                <a:gd name="T33" fmla="*/ 41 h 117"/>
                <a:gd name="T34" fmla="*/ 11 w 116"/>
                <a:gd name="T35" fmla="*/ 25 h 117"/>
                <a:gd name="T36" fmla="*/ 24 w 116"/>
                <a:gd name="T37" fmla="*/ 12 h 117"/>
                <a:gd name="T38" fmla="*/ 40 w 116"/>
                <a:gd name="T39" fmla="*/ 4 h 117"/>
                <a:gd name="T40" fmla="*/ 58 w 116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7">
                  <a:moveTo>
                    <a:pt x="58" y="0"/>
                  </a:moveTo>
                  <a:lnTo>
                    <a:pt x="76" y="4"/>
                  </a:lnTo>
                  <a:lnTo>
                    <a:pt x="93" y="12"/>
                  </a:lnTo>
                  <a:lnTo>
                    <a:pt x="105" y="25"/>
                  </a:lnTo>
                  <a:lnTo>
                    <a:pt x="113" y="41"/>
                  </a:lnTo>
                  <a:lnTo>
                    <a:pt x="116" y="59"/>
                  </a:lnTo>
                  <a:lnTo>
                    <a:pt x="113" y="78"/>
                  </a:lnTo>
                  <a:lnTo>
                    <a:pt x="105" y="94"/>
                  </a:lnTo>
                  <a:lnTo>
                    <a:pt x="93" y="107"/>
                  </a:lnTo>
                  <a:lnTo>
                    <a:pt x="76" y="115"/>
                  </a:lnTo>
                  <a:lnTo>
                    <a:pt x="58" y="117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96" name="Group 395"/>
          <p:cNvGrpSpPr/>
          <p:nvPr/>
        </p:nvGrpSpPr>
        <p:grpSpPr>
          <a:xfrm>
            <a:off x="10024079" y="3470234"/>
            <a:ext cx="554037" cy="536575"/>
            <a:chOff x="10047288" y="3468688"/>
            <a:chExt cx="554037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53" name="Freeform 266"/>
            <p:cNvSpPr>
              <a:spLocks noEditPoints="1"/>
            </p:cNvSpPr>
            <p:nvPr/>
          </p:nvSpPr>
          <p:spPr bwMode="auto">
            <a:xfrm>
              <a:off x="10102850" y="3524250"/>
              <a:ext cx="82550" cy="84138"/>
            </a:xfrm>
            <a:custGeom>
              <a:avLst/>
              <a:gdLst>
                <a:gd name="T0" fmla="*/ 233 w 524"/>
                <a:gd name="T1" fmla="*/ 119 h 525"/>
                <a:gd name="T2" fmla="*/ 181 w 524"/>
                <a:gd name="T3" fmla="*/ 141 h 525"/>
                <a:gd name="T4" fmla="*/ 141 w 524"/>
                <a:gd name="T5" fmla="*/ 180 h 525"/>
                <a:gd name="T6" fmla="*/ 120 w 524"/>
                <a:gd name="T7" fmla="*/ 233 h 525"/>
                <a:gd name="T8" fmla="*/ 120 w 524"/>
                <a:gd name="T9" fmla="*/ 292 h 525"/>
                <a:gd name="T10" fmla="*/ 141 w 524"/>
                <a:gd name="T11" fmla="*/ 344 h 525"/>
                <a:gd name="T12" fmla="*/ 181 w 524"/>
                <a:gd name="T13" fmla="*/ 383 h 525"/>
                <a:gd name="T14" fmla="*/ 233 w 524"/>
                <a:gd name="T15" fmla="*/ 405 h 525"/>
                <a:gd name="T16" fmla="*/ 291 w 524"/>
                <a:gd name="T17" fmla="*/ 405 h 525"/>
                <a:gd name="T18" fmla="*/ 343 w 524"/>
                <a:gd name="T19" fmla="*/ 383 h 525"/>
                <a:gd name="T20" fmla="*/ 382 w 524"/>
                <a:gd name="T21" fmla="*/ 344 h 525"/>
                <a:gd name="T22" fmla="*/ 404 w 524"/>
                <a:gd name="T23" fmla="*/ 292 h 525"/>
                <a:gd name="T24" fmla="*/ 404 w 524"/>
                <a:gd name="T25" fmla="*/ 233 h 525"/>
                <a:gd name="T26" fmla="*/ 382 w 524"/>
                <a:gd name="T27" fmla="*/ 180 h 525"/>
                <a:gd name="T28" fmla="*/ 343 w 524"/>
                <a:gd name="T29" fmla="*/ 141 h 525"/>
                <a:gd name="T30" fmla="*/ 291 w 524"/>
                <a:gd name="T31" fmla="*/ 119 h 525"/>
                <a:gd name="T32" fmla="*/ 261 w 524"/>
                <a:gd name="T33" fmla="*/ 0 h 525"/>
                <a:gd name="T34" fmla="*/ 337 w 524"/>
                <a:gd name="T35" fmla="*/ 11 h 525"/>
                <a:gd name="T36" fmla="*/ 404 w 524"/>
                <a:gd name="T37" fmla="*/ 42 h 525"/>
                <a:gd name="T38" fmla="*/ 459 w 524"/>
                <a:gd name="T39" fmla="*/ 90 h 525"/>
                <a:gd name="T40" fmla="*/ 499 w 524"/>
                <a:gd name="T41" fmla="*/ 152 h 525"/>
                <a:gd name="T42" fmla="*/ 520 w 524"/>
                <a:gd name="T43" fmla="*/ 224 h 525"/>
                <a:gd name="T44" fmla="*/ 520 w 524"/>
                <a:gd name="T45" fmla="*/ 301 h 525"/>
                <a:gd name="T46" fmla="*/ 499 w 524"/>
                <a:gd name="T47" fmla="*/ 373 h 525"/>
                <a:gd name="T48" fmla="*/ 459 w 524"/>
                <a:gd name="T49" fmla="*/ 435 h 525"/>
                <a:gd name="T50" fmla="*/ 404 w 524"/>
                <a:gd name="T51" fmla="*/ 483 h 525"/>
                <a:gd name="T52" fmla="*/ 337 w 524"/>
                <a:gd name="T53" fmla="*/ 513 h 525"/>
                <a:gd name="T54" fmla="*/ 261 w 524"/>
                <a:gd name="T55" fmla="*/ 525 h 525"/>
                <a:gd name="T56" fmla="*/ 186 w 524"/>
                <a:gd name="T57" fmla="*/ 513 h 525"/>
                <a:gd name="T58" fmla="*/ 120 w 524"/>
                <a:gd name="T59" fmla="*/ 483 h 525"/>
                <a:gd name="T60" fmla="*/ 65 w 524"/>
                <a:gd name="T61" fmla="*/ 435 h 525"/>
                <a:gd name="T62" fmla="*/ 24 w 524"/>
                <a:gd name="T63" fmla="*/ 373 h 525"/>
                <a:gd name="T64" fmla="*/ 3 w 524"/>
                <a:gd name="T65" fmla="*/ 301 h 525"/>
                <a:gd name="T66" fmla="*/ 3 w 524"/>
                <a:gd name="T67" fmla="*/ 224 h 525"/>
                <a:gd name="T68" fmla="*/ 24 w 524"/>
                <a:gd name="T69" fmla="*/ 152 h 525"/>
                <a:gd name="T70" fmla="*/ 65 w 524"/>
                <a:gd name="T71" fmla="*/ 90 h 525"/>
                <a:gd name="T72" fmla="*/ 120 w 524"/>
                <a:gd name="T73" fmla="*/ 42 h 525"/>
                <a:gd name="T74" fmla="*/ 186 w 524"/>
                <a:gd name="T75" fmla="*/ 11 h 525"/>
                <a:gd name="T76" fmla="*/ 261 w 524"/>
                <a:gd name="T77" fmla="*/ 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4" h="525">
                  <a:moveTo>
                    <a:pt x="261" y="117"/>
                  </a:moveTo>
                  <a:lnTo>
                    <a:pt x="233" y="119"/>
                  </a:lnTo>
                  <a:lnTo>
                    <a:pt x="205" y="128"/>
                  </a:lnTo>
                  <a:lnTo>
                    <a:pt x="181" y="141"/>
                  </a:lnTo>
                  <a:lnTo>
                    <a:pt x="159" y="159"/>
                  </a:lnTo>
                  <a:lnTo>
                    <a:pt x="141" y="180"/>
                  </a:lnTo>
                  <a:lnTo>
                    <a:pt x="128" y="206"/>
                  </a:lnTo>
                  <a:lnTo>
                    <a:pt x="120" y="233"/>
                  </a:lnTo>
                  <a:lnTo>
                    <a:pt x="116" y="262"/>
                  </a:lnTo>
                  <a:lnTo>
                    <a:pt x="120" y="292"/>
                  </a:lnTo>
                  <a:lnTo>
                    <a:pt x="128" y="319"/>
                  </a:lnTo>
                  <a:lnTo>
                    <a:pt x="141" y="344"/>
                  </a:lnTo>
                  <a:lnTo>
                    <a:pt x="159" y="365"/>
                  </a:lnTo>
                  <a:lnTo>
                    <a:pt x="181" y="383"/>
                  </a:lnTo>
                  <a:lnTo>
                    <a:pt x="205" y="397"/>
                  </a:lnTo>
                  <a:lnTo>
                    <a:pt x="233" y="405"/>
                  </a:lnTo>
                  <a:lnTo>
                    <a:pt x="261" y="408"/>
                  </a:lnTo>
                  <a:lnTo>
                    <a:pt x="291" y="405"/>
                  </a:lnTo>
                  <a:lnTo>
                    <a:pt x="318" y="397"/>
                  </a:lnTo>
                  <a:lnTo>
                    <a:pt x="343" y="383"/>
                  </a:lnTo>
                  <a:lnTo>
                    <a:pt x="365" y="365"/>
                  </a:lnTo>
                  <a:lnTo>
                    <a:pt x="382" y="344"/>
                  </a:lnTo>
                  <a:lnTo>
                    <a:pt x="396" y="319"/>
                  </a:lnTo>
                  <a:lnTo>
                    <a:pt x="404" y="292"/>
                  </a:lnTo>
                  <a:lnTo>
                    <a:pt x="407" y="262"/>
                  </a:lnTo>
                  <a:lnTo>
                    <a:pt x="404" y="233"/>
                  </a:lnTo>
                  <a:lnTo>
                    <a:pt x="396" y="206"/>
                  </a:lnTo>
                  <a:lnTo>
                    <a:pt x="382" y="180"/>
                  </a:lnTo>
                  <a:lnTo>
                    <a:pt x="365" y="159"/>
                  </a:lnTo>
                  <a:lnTo>
                    <a:pt x="343" y="141"/>
                  </a:lnTo>
                  <a:lnTo>
                    <a:pt x="318" y="128"/>
                  </a:lnTo>
                  <a:lnTo>
                    <a:pt x="291" y="119"/>
                  </a:lnTo>
                  <a:lnTo>
                    <a:pt x="261" y="117"/>
                  </a:lnTo>
                  <a:close/>
                  <a:moveTo>
                    <a:pt x="261" y="0"/>
                  </a:moveTo>
                  <a:lnTo>
                    <a:pt x="300" y="2"/>
                  </a:lnTo>
                  <a:lnTo>
                    <a:pt x="337" y="11"/>
                  </a:lnTo>
                  <a:lnTo>
                    <a:pt x="372" y="24"/>
                  </a:lnTo>
                  <a:lnTo>
                    <a:pt x="404" y="42"/>
                  </a:lnTo>
                  <a:lnTo>
                    <a:pt x="434" y="65"/>
                  </a:lnTo>
                  <a:lnTo>
                    <a:pt x="459" y="90"/>
                  </a:lnTo>
                  <a:lnTo>
                    <a:pt x="481" y="120"/>
                  </a:lnTo>
                  <a:lnTo>
                    <a:pt x="499" y="152"/>
                  </a:lnTo>
                  <a:lnTo>
                    <a:pt x="513" y="187"/>
                  </a:lnTo>
                  <a:lnTo>
                    <a:pt x="520" y="224"/>
                  </a:lnTo>
                  <a:lnTo>
                    <a:pt x="524" y="262"/>
                  </a:lnTo>
                  <a:lnTo>
                    <a:pt x="520" y="301"/>
                  </a:lnTo>
                  <a:lnTo>
                    <a:pt x="513" y="338"/>
                  </a:lnTo>
                  <a:lnTo>
                    <a:pt x="499" y="373"/>
                  </a:lnTo>
                  <a:lnTo>
                    <a:pt x="481" y="405"/>
                  </a:lnTo>
                  <a:lnTo>
                    <a:pt x="459" y="435"/>
                  </a:lnTo>
                  <a:lnTo>
                    <a:pt x="434" y="460"/>
                  </a:lnTo>
                  <a:lnTo>
                    <a:pt x="404" y="483"/>
                  </a:lnTo>
                  <a:lnTo>
                    <a:pt x="372" y="501"/>
                  </a:lnTo>
                  <a:lnTo>
                    <a:pt x="337" y="513"/>
                  </a:lnTo>
                  <a:lnTo>
                    <a:pt x="300" y="522"/>
                  </a:lnTo>
                  <a:lnTo>
                    <a:pt x="261" y="525"/>
                  </a:lnTo>
                  <a:lnTo>
                    <a:pt x="223" y="522"/>
                  </a:lnTo>
                  <a:lnTo>
                    <a:pt x="186" y="513"/>
                  </a:lnTo>
                  <a:lnTo>
                    <a:pt x="151" y="501"/>
                  </a:lnTo>
                  <a:lnTo>
                    <a:pt x="120" y="483"/>
                  </a:lnTo>
                  <a:lnTo>
                    <a:pt x="90" y="460"/>
                  </a:lnTo>
                  <a:lnTo>
                    <a:pt x="65" y="435"/>
                  </a:lnTo>
                  <a:lnTo>
                    <a:pt x="42" y="405"/>
                  </a:lnTo>
                  <a:lnTo>
                    <a:pt x="24" y="373"/>
                  </a:lnTo>
                  <a:lnTo>
                    <a:pt x="12" y="338"/>
                  </a:lnTo>
                  <a:lnTo>
                    <a:pt x="3" y="301"/>
                  </a:lnTo>
                  <a:lnTo>
                    <a:pt x="0" y="262"/>
                  </a:lnTo>
                  <a:lnTo>
                    <a:pt x="3" y="224"/>
                  </a:lnTo>
                  <a:lnTo>
                    <a:pt x="12" y="187"/>
                  </a:lnTo>
                  <a:lnTo>
                    <a:pt x="24" y="152"/>
                  </a:lnTo>
                  <a:lnTo>
                    <a:pt x="42" y="120"/>
                  </a:lnTo>
                  <a:lnTo>
                    <a:pt x="65" y="90"/>
                  </a:lnTo>
                  <a:lnTo>
                    <a:pt x="90" y="65"/>
                  </a:lnTo>
                  <a:lnTo>
                    <a:pt x="120" y="42"/>
                  </a:lnTo>
                  <a:lnTo>
                    <a:pt x="151" y="24"/>
                  </a:lnTo>
                  <a:lnTo>
                    <a:pt x="186" y="11"/>
                  </a:lnTo>
                  <a:lnTo>
                    <a:pt x="223" y="2"/>
                  </a:lnTo>
                  <a:lnTo>
                    <a:pt x="2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4" name="Freeform 267"/>
            <p:cNvSpPr>
              <a:spLocks/>
            </p:cNvSpPr>
            <p:nvPr/>
          </p:nvSpPr>
          <p:spPr bwMode="auto">
            <a:xfrm>
              <a:off x="10499725" y="3543300"/>
              <a:ext cx="19050" cy="19050"/>
            </a:xfrm>
            <a:custGeom>
              <a:avLst/>
              <a:gdLst>
                <a:gd name="T0" fmla="*/ 58 w 117"/>
                <a:gd name="T1" fmla="*/ 0 h 116"/>
                <a:gd name="T2" fmla="*/ 76 w 117"/>
                <a:gd name="T3" fmla="*/ 2 h 116"/>
                <a:gd name="T4" fmla="*/ 92 w 117"/>
                <a:gd name="T5" fmla="*/ 10 h 116"/>
                <a:gd name="T6" fmla="*/ 105 w 117"/>
                <a:gd name="T7" fmla="*/ 23 h 116"/>
                <a:gd name="T8" fmla="*/ 113 w 117"/>
                <a:gd name="T9" fmla="*/ 39 h 116"/>
                <a:gd name="T10" fmla="*/ 117 w 117"/>
                <a:gd name="T11" fmla="*/ 58 h 116"/>
                <a:gd name="T12" fmla="*/ 113 w 117"/>
                <a:gd name="T13" fmla="*/ 76 h 116"/>
                <a:gd name="T14" fmla="*/ 105 w 117"/>
                <a:gd name="T15" fmla="*/ 92 h 116"/>
                <a:gd name="T16" fmla="*/ 92 w 117"/>
                <a:gd name="T17" fmla="*/ 105 h 116"/>
                <a:gd name="T18" fmla="*/ 76 w 117"/>
                <a:gd name="T19" fmla="*/ 113 h 116"/>
                <a:gd name="T20" fmla="*/ 58 w 117"/>
                <a:gd name="T21" fmla="*/ 116 h 116"/>
                <a:gd name="T22" fmla="*/ 40 w 117"/>
                <a:gd name="T23" fmla="*/ 113 h 116"/>
                <a:gd name="T24" fmla="*/ 24 w 117"/>
                <a:gd name="T25" fmla="*/ 105 h 116"/>
                <a:gd name="T26" fmla="*/ 12 w 117"/>
                <a:gd name="T27" fmla="*/ 92 h 116"/>
                <a:gd name="T28" fmla="*/ 3 w 117"/>
                <a:gd name="T29" fmla="*/ 76 h 116"/>
                <a:gd name="T30" fmla="*/ 0 w 117"/>
                <a:gd name="T31" fmla="*/ 58 h 116"/>
                <a:gd name="T32" fmla="*/ 3 w 117"/>
                <a:gd name="T33" fmla="*/ 39 h 116"/>
                <a:gd name="T34" fmla="*/ 12 w 117"/>
                <a:gd name="T35" fmla="*/ 23 h 116"/>
                <a:gd name="T36" fmla="*/ 24 w 117"/>
                <a:gd name="T37" fmla="*/ 10 h 116"/>
                <a:gd name="T38" fmla="*/ 40 w 117"/>
                <a:gd name="T39" fmla="*/ 2 h 116"/>
                <a:gd name="T40" fmla="*/ 58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8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5" y="23"/>
                  </a:lnTo>
                  <a:lnTo>
                    <a:pt x="113" y="39"/>
                  </a:lnTo>
                  <a:lnTo>
                    <a:pt x="117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2" y="105"/>
                  </a:lnTo>
                  <a:lnTo>
                    <a:pt x="76" y="113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5" name="Freeform 268"/>
            <p:cNvSpPr>
              <a:spLocks/>
            </p:cNvSpPr>
            <p:nvPr/>
          </p:nvSpPr>
          <p:spPr bwMode="auto">
            <a:xfrm>
              <a:off x="10463213" y="3543300"/>
              <a:ext cx="17462" cy="19050"/>
            </a:xfrm>
            <a:custGeom>
              <a:avLst/>
              <a:gdLst>
                <a:gd name="T0" fmla="*/ 58 w 116"/>
                <a:gd name="T1" fmla="*/ 0 h 116"/>
                <a:gd name="T2" fmla="*/ 76 w 116"/>
                <a:gd name="T3" fmla="*/ 2 h 116"/>
                <a:gd name="T4" fmla="*/ 93 w 116"/>
                <a:gd name="T5" fmla="*/ 10 h 116"/>
                <a:gd name="T6" fmla="*/ 104 w 116"/>
                <a:gd name="T7" fmla="*/ 23 h 116"/>
                <a:gd name="T8" fmla="*/ 113 w 116"/>
                <a:gd name="T9" fmla="*/ 39 h 116"/>
                <a:gd name="T10" fmla="*/ 116 w 116"/>
                <a:gd name="T11" fmla="*/ 58 h 116"/>
                <a:gd name="T12" fmla="*/ 113 w 116"/>
                <a:gd name="T13" fmla="*/ 76 h 116"/>
                <a:gd name="T14" fmla="*/ 104 w 116"/>
                <a:gd name="T15" fmla="*/ 92 h 116"/>
                <a:gd name="T16" fmla="*/ 93 w 116"/>
                <a:gd name="T17" fmla="*/ 105 h 116"/>
                <a:gd name="T18" fmla="*/ 76 w 116"/>
                <a:gd name="T19" fmla="*/ 113 h 116"/>
                <a:gd name="T20" fmla="*/ 58 w 116"/>
                <a:gd name="T21" fmla="*/ 116 h 116"/>
                <a:gd name="T22" fmla="*/ 40 w 116"/>
                <a:gd name="T23" fmla="*/ 113 h 116"/>
                <a:gd name="T24" fmla="*/ 24 w 116"/>
                <a:gd name="T25" fmla="*/ 105 h 116"/>
                <a:gd name="T26" fmla="*/ 11 w 116"/>
                <a:gd name="T27" fmla="*/ 92 h 116"/>
                <a:gd name="T28" fmla="*/ 3 w 116"/>
                <a:gd name="T29" fmla="*/ 76 h 116"/>
                <a:gd name="T30" fmla="*/ 0 w 116"/>
                <a:gd name="T31" fmla="*/ 58 h 116"/>
                <a:gd name="T32" fmla="*/ 3 w 116"/>
                <a:gd name="T33" fmla="*/ 39 h 116"/>
                <a:gd name="T34" fmla="*/ 11 w 116"/>
                <a:gd name="T35" fmla="*/ 23 h 116"/>
                <a:gd name="T36" fmla="*/ 24 w 116"/>
                <a:gd name="T37" fmla="*/ 10 h 116"/>
                <a:gd name="T38" fmla="*/ 40 w 116"/>
                <a:gd name="T39" fmla="*/ 2 h 116"/>
                <a:gd name="T40" fmla="*/ 58 w 116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6">
                  <a:moveTo>
                    <a:pt x="58" y="0"/>
                  </a:moveTo>
                  <a:lnTo>
                    <a:pt x="76" y="2"/>
                  </a:lnTo>
                  <a:lnTo>
                    <a:pt x="93" y="10"/>
                  </a:lnTo>
                  <a:lnTo>
                    <a:pt x="104" y="23"/>
                  </a:lnTo>
                  <a:lnTo>
                    <a:pt x="113" y="39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4" y="92"/>
                  </a:lnTo>
                  <a:lnTo>
                    <a:pt x="93" y="105"/>
                  </a:lnTo>
                  <a:lnTo>
                    <a:pt x="76" y="113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6" name="Freeform 269"/>
            <p:cNvSpPr>
              <a:spLocks/>
            </p:cNvSpPr>
            <p:nvPr/>
          </p:nvSpPr>
          <p:spPr bwMode="auto">
            <a:xfrm>
              <a:off x="10518775" y="3570288"/>
              <a:ext cx="17462" cy="19050"/>
            </a:xfrm>
            <a:custGeom>
              <a:avLst/>
              <a:gdLst>
                <a:gd name="T0" fmla="*/ 58 w 116"/>
                <a:gd name="T1" fmla="*/ 0 h 116"/>
                <a:gd name="T2" fmla="*/ 76 w 116"/>
                <a:gd name="T3" fmla="*/ 3 h 116"/>
                <a:gd name="T4" fmla="*/ 92 w 116"/>
                <a:gd name="T5" fmla="*/ 10 h 116"/>
                <a:gd name="T6" fmla="*/ 104 w 116"/>
                <a:gd name="T7" fmla="*/ 23 h 116"/>
                <a:gd name="T8" fmla="*/ 113 w 116"/>
                <a:gd name="T9" fmla="*/ 39 h 116"/>
                <a:gd name="T10" fmla="*/ 116 w 116"/>
                <a:gd name="T11" fmla="*/ 58 h 116"/>
                <a:gd name="T12" fmla="*/ 113 w 116"/>
                <a:gd name="T13" fmla="*/ 76 h 116"/>
                <a:gd name="T14" fmla="*/ 104 w 116"/>
                <a:gd name="T15" fmla="*/ 92 h 116"/>
                <a:gd name="T16" fmla="*/ 92 w 116"/>
                <a:gd name="T17" fmla="*/ 105 h 116"/>
                <a:gd name="T18" fmla="*/ 76 w 116"/>
                <a:gd name="T19" fmla="*/ 113 h 116"/>
                <a:gd name="T20" fmla="*/ 58 w 116"/>
                <a:gd name="T21" fmla="*/ 116 h 116"/>
                <a:gd name="T22" fmla="*/ 40 w 116"/>
                <a:gd name="T23" fmla="*/ 113 h 116"/>
                <a:gd name="T24" fmla="*/ 24 w 116"/>
                <a:gd name="T25" fmla="*/ 105 h 116"/>
                <a:gd name="T26" fmla="*/ 11 w 116"/>
                <a:gd name="T27" fmla="*/ 92 h 116"/>
                <a:gd name="T28" fmla="*/ 3 w 116"/>
                <a:gd name="T29" fmla="*/ 76 h 116"/>
                <a:gd name="T30" fmla="*/ 0 w 116"/>
                <a:gd name="T31" fmla="*/ 58 h 116"/>
                <a:gd name="T32" fmla="*/ 3 w 116"/>
                <a:gd name="T33" fmla="*/ 39 h 116"/>
                <a:gd name="T34" fmla="*/ 11 w 116"/>
                <a:gd name="T35" fmla="*/ 23 h 116"/>
                <a:gd name="T36" fmla="*/ 24 w 116"/>
                <a:gd name="T37" fmla="*/ 10 h 116"/>
                <a:gd name="T38" fmla="*/ 40 w 116"/>
                <a:gd name="T39" fmla="*/ 3 h 116"/>
                <a:gd name="T40" fmla="*/ 58 w 116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6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3"/>
                  </a:lnTo>
                  <a:lnTo>
                    <a:pt x="113" y="39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4" y="92"/>
                  </a:lnTo>
                  <a:lnTo>
                    <a:pt x="92" y="105"/>
                  </a:lnTo>
                  <a:lnTo>
                    <a:pt x="76" y="113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7" name="Freeform 270"/>
            <p:cNvSpPr>
              <a:spLocks/>
            </p:cNvSpPr>
            <p:nvPr/>
          </p:nvSpPr>
          <p:spPr bwMode="auto">
            <a:xfrm>
              <a:off x="10480675" y="3570288"/>
              <a:ext cx="19050" cy="19050"/>
            </a:xfrm>
            <a:custGeom>
              <a:avLst/>
              <a:gdLst>
                <a:gd name="T0" fmla="*/ 58 w 116"/>
                <a:gd name="T1" fmla="*/ 0 h 116"/>
                <a:gd name="T2" fmla="*/ 76 w 116"/>
                <a:gd name="T3" fmla="*/ 3 h 116"/>
                <a:gd name="T4" fmla="*/ 92 w 116"/>
                <a:gd name="T5" fmla="*/ 10 h 116"/>
                <a:gd name="T6" fmla="*/ 105 w 116"/>
                <a:gd name="T7" fmla="*/ 23 h 116"/>
                <a:gd name="T8" fmla="*/ 113 w 116"/>
                <a:gd name="T9" fmla="*/ 39 h 116"/>
                <a:gd name="T10" fmla="*/ 116 w 116"/>
                <a:gd name="T11" fmla="*/ 58 h 116"/>
                <a:gd name="T12" fmla="*/ 113 w 116"/>
                <a:gd name="T13" fmla="*/ 76 h 116"/>
                <a:gd name="T14" fmla="*/ 105 w 116"/>
                <a:gd name="T15" fmla="*/ 92 h 116"/>
                <a:gd name="T16" fmla="*/ 92 w 116"/>
                <a:gd name="T17" fmla="*/ 105 h 116"/>
                <a:gd name="T18" fmla="*/ 76 w 116"/>
                <a:gd name="T19" fmla="*/ 113 h 116"/>
                <a:gd name="T20" fmla="*/ 58 w 116"/>
                <a:gd name="T21" fmla="*/ 116 h 116"/>
                <a:gd name="T22" fmla="*/ 40 w 116"/>
                <a:gd name="T23" fmla="*/ 113 h 116"/>
                <a:gd name="T24" fmla="*/ 24 w 116"/>
                <a:gd name="T25" fmla="*/ 105 h 116"/>
                <a:gd name="T26" fmla="*/ 11 w 116"/>
                <a:gd name="T27" fmla="*/ 92 h 116"/>
                <a:gd name="T28" fmla="*/ 3 w 116"/>
                <a:gd name="T29" fmla="*/ 76 h 116"/>
                <a:gd name="T30" fmla="*/ 0 w 116"/>
                <a:gd name="T31" fmla="*/ 58 h 116"/>
                <a:gd name="T32" fmla="*/ 3 w 116"/>
                <a:gd name="T33" fmla="*/ 39 h 116"/>
                <a:gd name="T34" fmla="*/ 11 w 116"/>
                <a:gd name="T35" fmla="*/ 23 h 116"/>
                <a:gd name="T36" fmla="*/ 24 w 116"/>
                <a:gd name="T37" fmla="*/ 10 h 116"/>
                <a:gd name="T38" fmla="*/ 40 w 116"/>
                <a:gd name="T39" fmla="*/ 3 h 116"/>
                <a:gd name="T40" fmla="*/ 58 w 116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6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5" y="23"/>
                  </a:lnTo>
                  <a:lnTo>
                    <a:pt x="113" y="39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2" y="105"/>
                  </a:lnTo>
                  <a:lnTo>
                    <a:pt x="76" y="113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" name="Freeform 271"/>
            <p:cNvSpPr>
              <a:spLocks/>
            </p:cNvSpPr>
            <p:nvPr/>
          </p:nvSpPr>
          <p:spPr bwMode="auto">
            <a:xfrm>
              <a:off x="10425113" y="3543300"/>
              <a:ext cx="19050" cy="19050"/>
            </a:xfrm>
            <a:custGeom>
              <a:avLst/>
              <a:gdLst>
                <a:gd name="T0" fmla="*/ 58 w 116"/>
                <a:gd name="T1" fmla="*/ 0 h 116"/>
                <a:gd name="T2" fmla="*/ 76 w 116"/>
                <a:gd name="T3" fmla="*/ 2 h 116"/>
                <a:gd name="T4" fmla="*/ 92 w 116"/>
                <a:gd name="T5" fmla="*/ 10 h 116"/>
                <a:gd name="T6" fmla="*/ 105 w 116"/>
                <a:gd name="T7" fmla="*/ 23 h 116"/>
                <a:gd name="T8" fmla="*/ 113 w 116"/>
                <a:gd name="T9" fmla="*/ 39 h 116"/>
                <a:gd name="T10" fmla="*/ 116 w 116"/>
                <a:gd name="T11" fmla="*/ 58 h 116"/>
                <a:gd name="T12" fmla="*/ 113 w 116"/>
                <a:gd name="T13" fmla="*/ 76 h 116"/>
                <a:gd name="T14" fmla="*/ 105 w 116"/>
                <a:gd name="T15" fmla="*/ 92 h 116"/>
                <a:gd name="T16" fmla="*/ 92 w 116"/>
                <a:gd name="T17" fmla="*/ 105 h 116"/>
                <a:gd name="T18" fmla="*/ 76 w 116"/>
                <a:gd name="T19" fmla="*/ 113 h 116"/>
                <a:gd name="T20" fmla="*/ 58 w 116"/>
                <a:gd name="T21" fmla="*/ 116 h 116"/>
                <a:gd name="T22" fmla="*/ 40 w 116"/>
                <a:gd name="T23" fmla="*/ 113 h 116"/>
                <a:gd name="T24" fmla="*/ 24 w 116"/>
                <a:gd name="T25" fmla="*/ 105 h 116"/>
                <a:gd name="T26" fmla="*/ 11 w 116"/>
                <a:gd name="T27" fmla="*/ 92 h 116"/>
                <a:gd name="T28" fmla="*/ 3 w 116"/>
                <a:gd name="T29" fmla="*/ 76 h 116"/>
                <a:gd name="T30" fmla="*/ 0 w 116"/>
                <a:gd name="T31" fmla="*/ 58 h 116"/>
                <a:gd name="T32" fmla="*/ 3 w 116"/>
                <a:gd name="T33" fmla="*/ 39 h 116"/>
                <a:gd name="T34" fmla="*/ 11 w 116"/>
                <a:gd name="T35" fmla="*/ 23 h 116"/>
                <a:gd name="T36" fmla="*/ 24 w 116"/>
                <a:gd name="T37" fmla="*/ 10 h 116"/>
                <a:gd name="T38" fmla="*/ 40 w 116"/>
                <a:gd name="T39" fmla="*/ 2 h 116"/>
                <a:gd name="T40" fmla="*/ 58 w 116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6">
                  <a:moveTo>
                    <a:pt x="58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5" y="23"/>
                  </a:lnTo>
                  <a:lnTo>
                    <a:pt x="113" y="39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2" y="105"/>
                  </a:lnTo>
                  <a:lnTo>
                    <a:pt x="76" y="113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9" name="Freeform 272"/>
            <p:cNvSpPr>
              <a:spLocks/>
            </p:cNvSpPr>
            <p:nvPr/>
          </p:nvSpPr>
          <p:spPr bwMode="auto">
            <a:xfrm>
              <a:off x="10444163" y="3570288"/>
              <a:ext cx="19050" cy="19050"/>
            </a:xfrm>
            <a:custGeom>
              <a:avLst/>
              <a:gdLst>
                <a:gd name="T0" fmla="*/ 58 w 117"/>
                <a:gd name="T1" fmla="*/ 0 h 116"/>
                <a:gd name="T2" fmla="*/ 76 w 117"/>
                <a:gd name="T3" fmla="*/ 3 h 116"/>
                <a:gd name="T4" fmla="*/ 92 w 117"/>
                <a:gd name="T5" fmla="*/ 10 h 116"/>
                <a:gd name="T6" fmla="*/ 105 w 117"/>
                <a:gd name="T7" fmla="*/ 23 h 116"/>
                <a:gd name="T8" fmla="*/ 113 w 117"/>
                <a:gd name="T9" fmla="*/ 39 h 116"/>
                <a:gd name="T10" fmla="*/ 117 w 117"/>
                <a:gd name="T11" fmla="*/ 58 h 116"/>
                <a:gd name="T12" fmla="*/ 113 w 117"/>
                <a:gd name="T13" fmla="*/ 76 h 116"/>
                <a:gd name="T14" fmla="*/ 105 w 117"/>
                <a:gd name="T15" fmla="*/ 92 h 116"/>
                <a:gd name="T16" fmla="*/ 92 w 117"/>
                <a:gd name="T17" fmla="*/ 105 h 116"/>
                <a:gd name="T18" fmla="*/ 76 w 117"/>
                <a:gd name="T19" fmla="*/ 113 h 116"/>
                <a:gd name="T20" fmla="*/ 58 w 117"/>
                <a:gd name="T21" fmla="*/ 116 h 116"/>
                <a:gd name="T22" fmla="*/ 40 w 117"/>
                <a:gd name="T23" fmla="*/ 113 h 116"/>
                <a:gd name="T24" fmla="*/ 23 w 117"/>
                <a:gd name="T25" fmla="*/ 105 h 116"/>
                <a:gd name="T26" fmla="*/ 12 w 117"/>
                <a:gd name="T27" fmla="*/ 92 h 116"/>
                <a:gd name="T28" fmla="*/ 3 w 117"/>
                <a:gd name="T29" fmla="*/ 76 h 116"/>
                <a:gd name="T30" fmla="*/ 0 w 117"/>
                <a:gd name="T31" fmla="*/ 58 h 116"/>
                <a:gd name="T32" fmla="*/ 3 w 117"/>
                <a:gd name="T33" fmla="*/ 39 h 116"/>
                <a:gd name="T34" fmla="*/ 12 w 117"/>
                <a:gd name="T35" fmla="*/ 23 h 116"/>
                <a:gd name="T36" fmla="*/ 23 w 117"/>
                <a:gd name="T37" fmla="*/ 10 h 116"/>
                <a:gd name="T38" fmla="*/ 40 w 117"/>
                <a:gd name="T39" fmla="*/ 3 h 116"/>
                <a:gd name="T40" fmla="*/ 58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5" y="23"/>
                  </a:lnTo>
                  <a:lnTo>
                    <a:pt x="113" y="39"/>
                  </a:lnTo>
                  <a:lnTo>
                    <a:pt x="117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2" y="105"/>
                  </a:lnTo>
                  <a:lnTo>
                    <a:pt x="76" y="113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3" y="105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0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0" name="Freeform 273"/>
            <p:cNvSpPr>
              <a:spLocks/>
            </p:cNvSpPr>
            <p:nvPr/>
          </p:nvSpPr>
          <p:spPr bwMode="auto">
            <a:xfrm>
              <a:off x="10388600" y="3543300"/>
              <a:ext cx="19050" cy="19050"/>
            </a:xfrm>
            <a:custGeom>
              <a:avLst/>
              <a:gdLst>
                <a:gd name="T0" fmla="*/ 58 w 117"/>
                <a:gd name="T1" fmla="*/ 0 h 116"/>
                <a:gd name="T2" fmla="*/ 76 w 117"/>
                <a:gd name="T3" fmla="*/ 2 h 116"/>
                <a:gd name="T4" fmla="*/ 92 w 117"/>
                <a:gd name="T5" fmla="*/ 10 h 116"/>
                <a:gd name="T6" fmla="*/ 105 w 117"/>
                <a:gd name="T7" fmla="*/ 23 h 116"/>
                <a:gd name="T8" fmla="*/ 113 w 117"/>
                <a:gd name="T9" fmla="*/ 39 h 116"/>
                <a:gd name="T10" fmla="*/ 117 w 117"/>
                <a:gd name="T11" fmla="*/ 58 h 116"/>
                <a:gd name="T12" fmla="*/ 113 w 117"/>
                <a:gd name="T13" fmla="*/ 76 h 116"/>
                <a:gd name="T14" fmla="*/ 105 w 117"/>
                <a:gd name="T15" fmla="*/ 92 h 116"/>
                <a:gd name="T16" fmla="*/ 92 w 117"/>
                <a:gd name="T17" fmla="*/ 105 h 116"/>
                <a:gd name="T18" fmla="*/ 76 w 117"/>
                <a:gd name="T19" fmla="*/ 113 h 116"/>
                <a:gd name="T20" fmla="*/ 58 w 117"/>
                <a:gd name="T21" fmla="*/ 116 h 116"/>
                <a:gd name="T22" fmla="*/ 40 w 117"/>
                <a:gd name="T23" fmla="*/ 113 h 116"/>
                <a:gd name="T24" fmla="*/ 24 w 117"/>
                <a:gd name="T25" fmla="*/ 105 h 116"/>
                <a:gd name="T26" fmla="*/ 12 w 117"/>
                <a:gd name="T27" fmla="*/ 92 h 116"/>
                <a:gd name="T28" fmla="*/ 3 w 117"/>
                <a:gd name="T29" fmla="*/ 76 h 116"/>
                <a:gd name="T30" fmla="*/ 0 w 117"/>
                <a:gd name="T31" fmla="*/ 58 h 116"/>
                <a:gd name="T32" fmla="*/ 3 w 117"/>
                <a:gd name="T33" fmla="*/ 39 h 116"/>
                <a:gd name="T34" fmla="*/ 12 w 117"/>
                <a:gd name="T35" fmla="*/ 23 h 116"/>
                <a:gd name="T36" fmla="*/ 24 w 117"/>
                <a:gd name="T37" fmla="*/ 10 h 116"/>
                <a:gd name="T38" fmla="*/ 40 w 117"/>
                <a:gd name="T39" fmla="*/ 2 h 116"/>
                <a:gd name="T40" fmla="*/ 58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8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5" y="23"/>
                  </a:lnTo>
                  <a:lnTo>
                    <a:pt x="113" y="39"/>
                  </a:lnTo>
                  <a:lnTo>
                    <a:pt x="117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2" y="105"/>
                  </a:lnTo>
                  <a:lnTo>
                    <a:pt x="76" y="113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1" name="Freeform 274"/>
            <p:cNvSpPr>
              <a:spLocks/>
            </p:cNvSpPr>
            <p:nvPr/>
          </p:nvSpPr>
          <p:spPr bwMode="auto">
            <a:xfrm>
              <a:off x="10407650" y="3570288"/>
              <a:ext cx="17462" cy="19050"/>
            </a:xfrm>
            <a:custGeom>
              <a:avLst/>
              <a:gdLst>
                <a:gd name="T0" fmla="*/ 58 w 116"/>
                <a:gd name="T1" fmla="*/ 0 h 116"/>
                <a:gd name="T2" fmla="*/ 76 w 116"/>
                <a:gd name="T3" fmla="*/ 3 h 116"/>
                <a:gd name="T4" fmla="*/ 92 w 116"/>
                <a:gd name="T5" fmla="*/ 10 h 116"/>
                <a:gd name="T6" fmla="*/ 104 w 116"/>
                <a:gd name="T7" fmla="*/ 23 h 116"/>
                <a:gd name="T8" fmla="*/ 113 w 116"/>
                <a:gd name="T9" fmla="*/ 39 h 116"/>
                <a:gd name="T10" fmla="*/ 116 w 116"/>
                <a:gd name="T11" fmla="*/ 58 h 116"/>
                <a:gd name="T12" fmla="*/ 113 w 116"/>
                <a:gd name="T13" fmla="*/ 76 h 116"/>
                <a:gd name="T14" fmla="*/ 104 w 116"/>
                <a:gd name="T15" fmla="*/ 92 h 116"/>
                <a:gd name="T16" fmla="*/ 92 w 116"/>
                <a:gd name="T17" fmla="*/ 105 h 116"/>
                <a:gd name="T18" fmla="*/ 76 w 116"/>
                <a:gd name="T19" fmla="*/ 113 h 116"/>
                <a:gd name="T20" fmla="*/ 58 w 116"/>
                <a:gd name="T21" fmla="*/ 116 h 116"/>
                <a:gd name="T22" fmla="*/ 40 w 116"/>
                <a:gd name="T23" fmla="*/ 113 h 116"/>
                <a:gd name="T24" fmla="*/ 24 w 116"/>
                <a:gd name="T25" fmla="*/ 105 h 116"/>
                <a:gd name="T26" fmla="*/ 11 w 116"/>
                <a:gd name="T27" fmla="*/ 92 h 116"/>
                <a:gd name="T28" fmla="*/ 3 w 116"/>
                <a:gd name="T29" fmla="*/ 76 h 116"/>
                <a:gd name="T30" fmla="*/ 0 w 116"/>
                <a:gd name="T31" fmla="*/ 58 h 116"/>
                <a:gd name="T32" fmla="*/ 3 w 116"/>
                <a:gd name="T33" fmla="*/ 39 h 116"/>
                <a:gd name="T34" fmla="*/ 11 w 116"/>
                <a:gd name="T35" fmla="*/ 23 h 116"/>
                <a:gd name="T36" fmla="*/ 24 w 116"/>
                <a:gd name="T37" fmla="*/ 10 h 116"/>
                <a:gd name="T38" fmla="*/ 40 w 116"/>
                <a:gd name="T39" fmla="*/ 3 h 116"/>
                <a:gd name="T40" fmla="*/ 58 w 116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6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4" y="23"/>
                  </a:lnTo>
                  <a:lnTo>
                    <a:pt x="113" y="39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4" y="92"/>
                  </a:lnTo>
                  <a:lnTo>
                    <a:pt x="92" y="105"/>
                  </a:lnTo>
                  <a:lnTo>
                    <a:pt x="76" y="113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2" name="Freeform 275"/>
            <p:cNvSpPr>
              <a:spLocks/>
            </p:cNvSpPr>
            <p:nvPr/>
          </p:nvSpPr>
          <p:spPr bwMode="auto">
            <a:xfrm>
              <a:off x="10352088" y="3543300"/>
              <a:ext cx="19050" cy="19050"/>
            </a:xfrm>
            <a:custGeom>
              <a:avLst/>
              <a:gdLst>
                <a:gd name="T0" fmla="*/ 58 w 116"/>
                <a:gd name="T1" fmla="*/ 0 h 116"/>
                <a:gd name="T2" fmla="*/ 76 w 116"/>
                <a:gd name="T3" fmla="*/ 2 h 116"/>
                <a:gd name="T4" fmla="*/ 92 w 116"/>
                <a:gd name="T5" fmla="*/ 10 h 116"/>
                <a:gd name="T6" fmla="*/ 104 w 116"/>
                <a:gd name="T7" fmla="*/ 23 h 116"/>
                <a:gd name="T8" fmla="*/ 113 w 116"/>
                <a:gd name="T9" fmla="*/ 39 h 116"/>
                <a:gd name="T10" fmla="*/ 116 w 116"/>
                <a:gd name="T11" fmla="*/ 58 h 116"/>
                <a:gd name="T12" fmla="*/ 113 w 116"/>
                <a:gd name="T13" fmla="*/ 76 h 116"/>
                <a:gd name="T14" fmla="*/ 104 w 116"/>
                <a:gd name="T15" fmla="*/ 92 h 116"/>
                <a:gd name="T16" fmla="*/ 92 w 116"/>
                <a:gd name="T17" fmla="*/ 105 h 116"/>
                <a:gd name="T18" fmla="*/ 76 w 116"/>
                <a:gd name="T19" fmla="*/ 113 h 116"/>
                <a:gd name="T20" fmla="*/ 58 w 116"/>
                <a:gd name="T21" fmla="*/ 116 h 116"/>
                <a:gd name="T22" fmla="*/ 40 w 116"/>
                <a:gd name="T23" fmla="*/ 113 h 116"/>
                <a:gd name="T24" fmla="*/ 23 w 116"/>
                <a:gd name="T25" fmla="*/ 105 h 116"/>
                <a:gd name="T26" fmla="*/ 11 w 116"/>
                <a:gd name="T27" fmla="*/ 92 h 116"/>
                <a:gd name="T28" fmla="*/ 3 w 116"/>
                <a:gd name="T29" fmla="*/ 76 h 116"/>
                <a:gd name="T30" fmla="*/ 0 w 116"/>
                <a:gd name="T31" fmla="*/ 58 h 116"/>
                <a:gd name="T32" fmla="*/ 3 w 116"/>
                <a:gd name="T33" fmla="*/ 39 h 116"/>
                <a:gd name="T34" fmla="*/ 11 w 116"/>
                <a:gd name="T35" fmla="*/ 23 h 116"/>
                <a:gd name="T36" fmla="*/ 23 w 116"/>
                <a:gd name="T37" fmla="*/ 10 h 116"/>
                <a:gd name="T38" fmla="*/ 40 w 116"/>
                <a:gd name="T39" fmla="*/ 2 h 116"/>
                <a:gd name="T40" fmla="*/ 58 w 116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6">
                  <a:moveTo>
                    <a:pt x="58" y="0"/>
                  </a:moveTo>
                  <a:lnTo>
                    <a:pt x="76" y="2"/>
                  </a:lnTo>
                  <a:lnTo>
                    <a:pt x="92" y="10"/>
                  </a:lnTo>
                  <a:lnTo>
                    <a:pt x="104" y="23"/>
                  </a:lnTo>
                  <a:lnTo>
                    <a:pt x="113" y="39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4" y="92"/>
                  </a:lnTo>
                  <a:lnTo>
                    <a:pt x="92" y="105"/>
                  </a:lnTo>
                  <a:lnTo>
                    <a:pt x="76" y="113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3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3" name="Freeform 276"/>
            <p:cNvSpPr>
              <a:spLocks/>
            </p:cNvSpPr>
            <p:nvPr/>
          </p:nvSpPr>
          <p:spPr bwMode="auto">
            <a:xfrm>
              <a:off x="10371138" y="3570288"/>
              <a:ext cx="17462" cy="19050"/>
            </a:xfrm>
            <a:custGeom>
              <a:avLst/>
              <a:gdLst>
                <a:gd name="T0" fmla="*/ 58 w 116"/>
                <a:gd name="T1" fmla="*/ 0 h 116"/>
                <a:gd name="T2" fmla="*/ 76 w 116"/>
                <a:gd name="T3" fmla="*/ 3 h 116"/>
                <a:gd name="T4" fmla="*/ 93 w 116"/>
                <a:gd name="T5" fmla="*/ 10 h 116"/>
                <a:gd name="T6" fmla="*/ 105 w 116"/>
                <a:gd name="T7" fmla="*/ 23 h 116"/>
                <a:gd name="T8" fmla="*/ 113 w 116"/>
                <a:gd name="T9" fmla="*/ 39 h 116"/>
                <a:gd name="T10" fmla="*/ 116 w 116"/>
                <a:gd name="T11" fmla="*/ 58 h 116"/>
                <a:gd name="T12" fmla="*/ 113 w 116"/>
                <a:gd name="T13" fmla="*/ 76 h 116"/>
                <a:gd name="T14" fmla="*/ 105 w 116"/>
                <a:gd name="T15" fmla="*/ 92 h 116"/>
                <a:gd name="T16" fmla="*/ 93 w 116"/>
                <a:gd name="T17" fmla="*/ 105 h 116"/>
                <a:gd name="T18" fmla="*/ 76 w 116"/>
                <a:gd name="T19" fmla="*/ 113 h 116"/>
                <a:gd name="T20" fmla="*/ 58 w 116"/>
                <a:gd name="T21" fmla="*/ 116 h 116"/>
                <a:gd name="T22" fmla="*/ 40 w 116"/>
                <a:gd name="T23" fmla="*/ 113 h 116"/>
                <a:gd name="T24" fmla="*/ 24 w 116"/>
                <a:gd name="T25" fmla="*/ 105 h 116"/>
                <a:gd name="T26" fmla="*/ 11 w 116"/>
                <a:gd name="T27" fmla="*/ 92 h 116"/>
                <a:gd name="T28" fmla="*/ 3 w 116"/>
                <a:gd name="T29" fmla="*/ 76 h 116"/>
                <a:gd name="T30" fmla="*/ 0 w 116"/>
                <a:gd name="T31" fmla="*/ 58 h 116"/>
                <a:gd name="T32" fmla="*/ 3 w 116"/>
                <a:gd name="T33" fmla="*/ 39 h 116"/>
                <a:gd name="T34" fmla="*/ 11 w 116"/>
                <a:gd name="T35" fmla="*/ 23 h 116"/>
                <a:gd name="T36" fmla="*/ 24 w 116"/>
                <a:gd name="T37" fmla="*/ 10 h 116"/>
                <a:gd name="T38" fmla="*/ 40 w 116"/>
                <a:gd name="T39" fmla="*/ 3 h 116"/>
                <a:gd name="T40" fmla="*/ 58 w 116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6">
                  <a:moveTo>
                    <a:pt x="58" y="0"/>
                  </a:moveTo>
                  <a:lnTo>
                    <a:pt x="76" y="3"/>
                  </a:lnTo>
                  <a:lnTo>
                    <a:pt x="93" y="10"/>
                  </a:lnTo>
                  <a:lnTo>
                    <a:pt x="105" y="23"/>
                  </a:lnTo>
                  <a:lnTo>
                    <a:pt x="113" y="39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3" y="105"/>
                  </a:lnTo>
                  <a:lnTo>
                    <a:pt x="76" y="113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4" name="Freeform 277"/>
            <p:cNvSpPr>
              <a:spLocks noEditPoints="1"/>
            </p:cNvSpPr>
            <p:nvPr/>
          </p:nvSpPr>
          <p:spPr bwMode="auto">
            <a:xfrm>
              <a:off x="10047288" y="3468688"/>
              <a:ext cx="554037" cy="371475"/>
            </a:xfrm>
            <a:custGeom>
              <a:avLst/>
              <a:gdLst>
                <a:gd name="T0" fmla="*/ 209 w 3490"/>
                <a:gd name="T1" fmla="*/ 1237 h 2333"/>
                <a:gd name="T2" fmla="*/ 143 w 3490"/>
                <a:gd name="T3" fmla="*/ 1292 h 2333"/>
                <a:gd name="T4" fmla="*/ 116 w 3490"/>
                <a:gd name="T5" fmla="*/ 1377 h 2333"/>
                <a:gd name="T6" fmla="*/ 128 w 3490"/>
                <a:gd name="T7" fmla="*/ 2123 h 2333"/>
                <a:gd name="T8" fmla="*/ 183 w 3490"/>
                <a:gd name="T9" fmla="*/ 2190 h 2333"/>
                <a:gd name="T10" fmla="*/ 269 w 3490"/>
                <a:gd name="T11" fmla="*/ 2217 h 2333"/>
                <a:gd name="T12" fmla="*/ 3281 w 3490"/>
                <a:gd name="T13" fmla="*/ 2204 h 2333"/>
                <a:gd name="T14" fmla="*/ 3347 w 3490"/>
                <a:gd name="T15" fmla="*/ 2149 h 2333"/>
                <a:gd name="T16" fmla="*/ 3374 w 3490"/>
                <a:gd name="T17" fmla="*/ 2064 h 2333"/>
                <a:gd name="T18" fmla="*/ 3362 w 3490"/>
                <a:gd name="T19" fmla="*/ 1317 h 2333"/>
                <a:gd name="T20" fmla="*/ 3307 w 3490"/>
                <a:gd name="T21" fmla="*/ 1250 h 2333"/>
                <a:gd name="T22" fmla="*/ 3221 w 3490"/>
                <a:gd name="T23" fmla="*/ 1225 h 2333"/>
                <a:gd name="T24" fmla="*/ 238 w 3490"/>
                <a:gd name="T25" fmla="*/ 120 h 2333"/>
                <a:gd name="T26" fmla="*/ 161 w 3490"/>
                <a:gd name="T27" fmla="*/ 161 h 2333"/>
                <a:gd name="T28" fmla="*/ 120 w 3490"/>
                <a:gd name="T29" fmla="*/ 238 h 2333"/>
                <a:gd name="T30" fmla="*/ 120 w 3490"/>
                <a:gd name="T31" fmla="*/ 986 h 2333"/>
                <a:gd name="T32" fmla="*/ 161 w 3490"/>
                <a:gd name="T33" fmla="*/ 1064 h 2333"/>
                <a:gd name="T34" fmla="*/ 238 w 3490"/>
                <a:gd name="T35" fmla="*/ 1105 h 2333"/>
                <a:gd name="T36" fmla="*/ 3252 w 3490"/>
                <a:gd name="T37" fmla="*/ 1105 h 2333"/>
                <a:gd name="T38" fmla="*/ 3329 w 3490"/>
                <a:gd name="T39" fmla="*/ 1064 h 2333"/>
                <a:gd name="T40" fmla="*/ 3370 w 3490"/>
                <a:gd name="T41" fmla="*/ 986 h 2333"/>
                <a:gd name="T42" fmla="*/ 3370 w 3490"/>
                <a:gd name="T43" fmla="*/ 238 h 2333"/>
                <a:gd name="T44" fmla="*/ 3329 w 3490"/>
                <a:gd name="T45" fmla="*/ 161 h 2333"/>
                <a:gd name="T46" fmla="*/ 3252 w 3490"/>
                <a:gd name="T47" fmla="*/ 120 h 2333"/>
                <a:gd name="T48" fmla="*/ 269 w 3490"/>
                <a:gd name="T49" fmla="*/ 0 h 2333"/>
                <a:gd name="T50" fmla="*/ 3300 w 3490"/>
                <a:gd name="T51" fmla="*/ 12 h 2333"/>
                <a:gd name="T52" fmla="*/ 3398 w 3490"/>
                <a:gd name="T53" fmla="*/ 66 h 2333"/>
                <a:gd name="T54" fmla="*/ 3465 w 3490"/>
                <a:gd name="T55" fmla="*/ 155 h 2333"/>
                <a:gd name="T56" fmla="*/ 3490 w 3490"/>
                <a:gd name="T57" fmla="*/ 268 h 2333"/>
                <a:gd name="T58" fmla="*/ 3480 w 3490"/>
                <a:gd name="T59" fmla="*/ 1027 h 2333"/>
                <a:gd name="T60" fmla="*/ 3434 w 3490"/>
                <a:gd name="T61" fmla="*/ 1118 h 2333"/>
                <a:gd name="T62" fmla="*/ 3412 w 3490"/>
                <a:gd name="T63" fmla="*/ 1189 h 2333"/>
                <a:gd name="T64" fmla="*/ 3469 w 3490"/>
                <a:gd name="T65" fmla="*/ 1274 h 2333"/>
                <a:gd name="T66" fmla="*/ 3490 w 3490"/>
                <a:gd name="T67" fmla="*/ 1377 h 2333"/>
                <a:gd name="T68" fmla="*/ 3478 w 3490"/>
                <a:gd name="T69" fmla="*/ 2141 h 2333"/>
                <a:gd name="T70" fmla="*/ 3424 w 3490"/>
                <a:gd name="T71" fmla="*/ 2240 h 2333"/>
                <a:gd name="T72" fmla="*/ 3335 w 3490"/>
                <a:gd name="T73" fmla="*/ 2308 h 2333"/>
                <a:gd name="T74" fmla="*/ 3221 w 3490"/>
                <a:gd name="T75" fmla="*/ 2333 h 2333"/>
                <a:gd name="T76" fmla="*/ 190 w 3490"/>
                <a:gd name="T77" fmla="*/ 2322 h 2333"/>
                <a:gd name="T78" fmla="*/ 92 w 3490"/>
                <a:gd name="T79" fmla="*/ 2266 h 2333"/>
                <a:gd name="T80" fmla="*/ 25 w 3490"/>
                <a:gd name="T81" fmla="*/ 2177 h 2333"/>
                <a:gd name="T82" fmla="*/ 0 w 3490"/>
                <a:gd name="T83" fmla="*/ 2064 h 2333"/>
                <a:gd name="T84" fmla="*/ 10 w 3490"/>
                <a:gd name="T85" fmla="*/ 1307 h 2333"/>
                <a:gd name="T86" fmla="*/ 56 w 3490"/>
                <a:gd name="T87" fmla="*/ 1214 h 2333"/>
                <a:gd name="T88" fmla="*/ 78 w 3490"/>
                <a:gd name="T89" fmla="*/ 1143 h 2333"/>
                <a:gd name="T90" fmla="*/ 21 w 3490"/>
                <a:gd name="T91" fmla="*/ 1060 h 2333"/>
                <a:gd name="T92" fmla="*/ 0 w 3490"/>
                <a:gd name="T93" fmla="*/ 956 h 2333"/>
                <a:gd name="T94" fmla="*/ 12 w 3490"/>
                <a:gd name="T95" fmla="*/ 191 h 2333"/>
                <a:gd name="T96" fmla="*/ 66 w 3490"/>
                <a:gd name="T97" fmla="*/ 92 h 2333"/>
                <a:gd name="T98" fmla="*/ 155 w 3490"/>
                <a:gd name="T99" fmla="*/ 24 h 2333"/>
                <a:gd name="T100" fmla="*/ 269 w 3490"/>
                <a:gd name="T101" fmla="*/ 0 h 2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90" h="2333">
                  <a:moveTo>
                    <a:pt x="269" y="1225"/>
                  </a:moveTo>
                  <a:lnTo>
                    <a:pt x="238" y="1228"/>
                  </a:lnTo>
                  <a:lnTo>
                    <a:pt x="209" y="1237"/>
                  </a:lnTo>
                  <a:lnTo>
                    <a:pt x="183" y="1250"/>
                  </a:lnTo>
                  <a:lnTo>
                    <a:pt x="161" y="1270"/>
                  </a:lnTo>
                  <a:lnTo>
                    <a:pt x="143" y="1292"/>
                  </a:lnTo>
                  <a:lnTo>
                    <a:pt x="128" y="1317"/>
                  </a:lnTo>
                  <a:lnTo>
                    <a:pt x="120" y="1346"/>
                  </a:lnTo>
                  <a:lnTo>
                    <a:pt x="116" y="1377"/>
                  </a:lnTo>
                  <a:lnTo>
                    <a:pt x="116" y="2064"/>
                  </a:lnTo>
                  <a:lnTo>
                    <a:pt x="120" y="2095"/>
                  </a:lnTo>
                  <a:lnTo>
                    <a:pt x="128" y="2123"/>
                  </a:lnTo>
                  <a:lnTo>
                    <a:pt x="143" y="2149"/>
                  </a:lnTo>
                  <a:lnTo>
                    <a:pt x="161" y="2172"/>
                  </a:lnTo>
                  <a:lnTo>
                    <a:pt x="183" y="2190"/>
                  </a:lnTo>
                  <a:lnTo>
                    <a:pt x="209" y="2204"/>
                  </a:lnTo>
                  <a:lnTo>
                    <a:pt x="238" y="2213"/>
                  </a:lnTo>
                  <a:lnTo>
                    <a:pt x="269" y="2217"/>
                  </a:lnTo>
                  <a:lnTo>
                    <a:pt x="3221" y="2217"/>
                  </a:lnTo>
                  <a:lnTo>
                    <a:pt x="3252" y="2213"/>
                  </a:lnTo>
                  <a:lnTo>
                    <a:pt x="3281" y="2204"/>
                  </a:lnTo>
                  <a:lnTo>
                    <a:pt x="3307" y="2190"/>
                  </a:lnTo>
                  <a:lnTo>
                    <a:pt x="3329" y="2172"/>
                  </a:lnTo>
                  <a:lnTo>
                    <a:pt x="3347" y="2149"/>
                  </a:lnTo>
                  <a:lnTo>
                    <a:pt x="3362" y="2123"/>
                  </a:lnTo>
                  <a:lnTo>
                    <a:pt x="3370" y="2095"/>
                  </a:lnTo>
                  <a:lnTo>
                    <a:pt x="3374" y="2064"/>
                  </a:lnTo>
                  <a:lnTo>
                    <a:pt x="3374" y="1377"/>
                  </a:lnTo>
                  <a:lnTo>
                    <a:pt x="3370" y="1346"/>
                  </a:lnTo>
                  <a:lnTo>
                    <a:pt x="3362" y="1317"/>
                  </a:lnTo>
                  <a:lnTo>
                    <a:pt x="3347" y="1292"/>
                  </a:lnTo>
                  <a:lnTo>
                    <a:pt x="3329" y="1270"/>
                  </a:lnTo>
                  <a:lnTo>
                    <a:pt x="3307" y="1250"/>
                  </a:lnTo>
                  <a:lnTo>
                    <a:pt x="3281" y="1237"/>
                  </a:lnTo>
                  <a:lnTo>
                    <a:pt x="3252" y="1228"/>
                  </a:lnTo>
                  <a:lnTo>
                    <a:pt x="3221" y="1225"/>
                  </a:lnTo>
                  <a:lnTo>
                    <a:pt x="269" y="1225"/>
                  </a:lnTo>
                  <a:close/>
                  <a:moveTo>
                    <a:pt x="269" y="117"/>
                  </a:moveTo>
                  <a:lnTo>
                    <a:pt x="238" y="120"/>
                  </a:lnTo>
                  <a:lnTo>
                    <a:pt x="209" y="128"/>
                  </a:lnTo>
                  <a:lnTo>
                    <a:pt x="183" y="142"/>
                  </a:lnTo>
                  <a:lnTo>
                    <a:pt x="161" y="161"/>
                  </a:lnTo>
                  <a:lnTo>
                    <a:pt x="143" y="183"/>
                  </a:lnTo>
                  <a:lnTo>
                    <a:pt x="128" y="209"/>
                  </a:lnTo>
                  <a:lnTo>
                    <a:pt x="120" y="238"/>
                  </a:lnTo>
                  <a:lnTo>
                    <a:pt x="116" y="268"/>
                  </a:lnTo>
                  <a:lnTo>
                    <a:pt x="116" y="956"/>
                  </a:lnTo>
                  <a:lnTo>
                    <a:pt x="120" y="986"/>
                  </a:lnTo>
                  <a:lnTo>
                    <a:pt x="128" y="1015"/>
                  </a:lnTo>
                  <a:lnTo>
                    <a:pt x="143" y="1041"/>
                  </a:lnTo>
                  <a:lnTo>
                    <a:pt x="161" y="1064"/>
                  </a:lnTo>
                  <a:lnTo>
                    <a:pt x="183" y="1082"/>
                  </a:lnTo>
                  <a:lnTo>
                    <a:pt x="209" y="1096"/>
                  </a:lnTo>
                  <a:lnTo>
                    <a:pt x="238" y="1105"/>
                  </a:lnTo>
                  <a:lnTo>
                    <a:pt x="269" y="1108"/>
                  </a:lnTo>
                  <a:lnTo>
                    <a:pt x="3221" y="1108"/>
                  </a:lnTo>
                  <a:lnTo>
                    <a:pt x="3252" y="1105"/>
                  </a:lnTo>
                  <a:lnTo>
                    <a:pt x="3281" y="1096"/>
                  </a:lnTo>
                  <a:lnTo>
                    <a:pt x="3307" y="1082"/>
                  </a:lnTo>
                  <a:lnTo>
                    <a:pt x="3329" y="1064"/>
                  </a:lnTo>
                  <a:lnTo>
                    <a:pt x="3347" y="1040"/>
                  </a:lnTo>
                  <a:lnTo>
                    <a:pt x="3362" y="1015"/>
                  </a:lnTo>
                  <a:lnTo>
                    <a:pt x="3370" y="986"/>
                  </a:lnTo>
                  <a:lnTo>
                    <a:pt x="3374" y="956"/>
                  </a:lnTo>
                  <a:lnTo>
                    <a:pt x="3374" y="268"/>
                  </a:lnTo>
                  <a:lnTo>
                    <a:pt x="3370" y="238"/>
                  </a:lnTo>
                  <a:lnTo>
                    <a:pt x="3362" y="209"/>
                  </a:lnTo>
                  <a:lnTo>
                    <a:pt x="3347" y="183"/>
                  </a:lnTo>
                  <a:lnTo>
                    <a:pt x="3329" y="161"/>
                  </a:lnTo>
                  <a:lnTo>
                    <a:pt x="3307" y="142"/>
                  </a:lnTo>
                  <a:lnTo>
                    <a:pt x="3281" y="128"/>
                  </a:lnTo>
                  <a:lnTo>
                    <a:pt x="3252" y="120"/>
                  </a:lnTo>
                  <a:lnTo>
                    <a:pt x="3221" y="117"/>
                  </a:lnTo>
                  <a:lnTo>
                    <a:pt x="269" y="117"/>
                  </a:lnTo>
                  <a:close/>
                  <a:moveTo>
                    <a:pt x="269" y="0"/>
                  </a:moveTo>
                  <a:lnTo>
                    <a:pt x="3221" y="0"/>
                  </a:lnTo>
                  <a:lnTo>
                    <a:pt x="3262" y="3"/>
                  </a:lnTo>
                  <a:lnTo>
                    <a:pt x="3300" y="12"/>
                  </a:lnTo>
                  <a:lnTo>
                    <a:pt x="3335" y="24"/>
                  </a:lnTo>
                  <a:lnTo>
                    <a:pt x="3367" y="43"/>
                  </a:lnTo>
                  <a:lnTo>
                    <a:pt x="3398" y="66"/>
                  </a:lnTo>
                  <a:lnTo>
                    <a:pt x="3424" y="92"/>
                  </a:lnTo>
                  <a:lnTo>
                    <a:pt x="3447" y="122"/>
                  </a:lnTo>
                  <a:lnTo>
                    <a:pt x="3465" y="155"/>
                  </a:lnTo>
                  <a:lnTo>
                    <a:pt x="3478" y="191"/>
                  </a:lnTo>
                  <a:lnTo>
                    <a:pt x="3487" y="229"/>
                  </a:lnTo>
                  <a:lnTo>
                    <a:pt x="3490" y="268"/>
                  </a:lnTo>
                  <a:lnTo>
                    <a:pt x="3490" y="956"/>
                  </a:lnTo>
                  <a:lnTo>
                    <a:pt x="3488" y="992"/>
                  </a:lnTo>
                  <a:lnTo>
                    <a:pt x="3480" y="1027"/>
                  </a:lnTo>
                  <a:lnTo>
                    <a:pt x="3469" y="1060"/>
                  </a:lnTo>
                  <a:lnTo>
                    <a:pt x="3454" y="1090"/>
                  </a:lnTo>
                  <a:lnTo>
                    <a:pt x="3434" y="1118"/>
                  </a:lnTo>
                  <a:lnTo>
                    <a:pt x="3412" y="1143"/>
                  </a:lnTo>
                  <a:lnTo>
                    <a:pt x="3386" y="1167"/>
                  </a:lnTo>
                  <a:lnTo>
                    <a:pt x="3412" y="1189"/>
                  </a:lnTo>
                  <a:lnTo>
                    <a:pt x="3434" y="1214"/>
                  </a:lnTo>
                  <a:lnTo>
                    <a:pt x="3454" y="1243"/>
                  </a:lnTo>
                  <a:lnTo>
                    <a:pt x="3469" y="1274"/>
                  </a:lnTo>
                  <a:lnTo>
                    <a:pt x="3480" y="1307"/>
                  </a:lnTo>
                  <a:lnTo>
                    <a:pt x="3488" y="1341"/>
                  </a:lnTo>
                  <a:lnTo>
                    <a:pt x="3490" y="1377"/>
                  </a:lnTo>
                  <a:lnTo>
                    <a:pt x="3490" y="2064"/>
                  </a:lnTo>
                  <a:lnTo>
                    <a:pt x="3487" y="2104"/>
                  </a:lnTo>
                  <a:lnTo>
                    <a:pt x="3478" y="2141"/>
                  </a:lnTo>
                  <a:lnTo>
                    <a:pt x="3465" y="2177"/>
                  </a:lnTo>
                  <a:lnTo>
                    <a:pt x="3447" y="2210"/>
                  </a:lnTo>
                  <a:lnTo>
                    <a:pt x="3424" y="2240"/>
                  </a:lnTo>
                  <a:lnTo>
                    <a:pt x="3398" y="2266"/>
                  </a:lnTo>
                  <a:lnTo>
                    <a:pt x="3367" y="2290"/>
                  </a:lnTo>
                  <a:lnTo>
                    <a:pt x="3335" y="2308"/>
                  </a:lnTo>
                  <a:lnTo>
                    <a:pt x="3300" y="2322"/>
                  </a:lnTo>
                  <a:lnTo>
                    <a:pt x="3262" y="2330"/>
                  </a:lnTo>
                  <a:lnTo>
                    <a:pt x="3221" y="2333"/>
                  </a:lnTo>
                  <a:lnTo>
                    <a:pt x="269" y="2333"/>
                  </a:lnTo>
                  <a:lnTo>
                    <a:pt x="228" y="2330"/>
                  </a:lnTo>
                  <a:lnTo>
                    <a:pt x="190" y="2322"/>
                  </a:lnTo>
                  <a:lnTo>
                    <a:pt x="155" y="2308"/>
                  </a:lnTo>
                  <a:lnTo>
                    <a:pt x="123" y="2290"/>
                  </a:lnTo>
                  <a:lnTo>
                    <a:pt x="92" y="2266"/>
                  </a:lnTo>
                  <a:lnTo>
                    <a:pt x="66" y="2240"/>
                  </a:lnTo>
                  <a:lnTo>
                    <a:pt x="43" y="2210"/>
                  </a:lnTo>
                  <a:lnTo>
                    <a:pt x="25" y="2177"/>
                  </a:lnTo>
                  <a:lnTo>
                    <a:pt x="12" y="2141"/>
                  </a:lnTo>
                  <a:lnTo>
                    <a:pt x="3" y="2104"/>
                  </a:lnTo>
                  <a:lnTo>
                    <a:pt x="0" y="2064"/>
                  </a:lnTo>
                  <a:lnTo>
                    <a:pt x="0" y="1377"/>
                  </a:lnTo>
                  <a:lnTo>
                    <a:pt x="2" y="1341"/>
                  </a:lnTo>
                  <a:lnTo>
                    <a:pt x="10" y="1307"/>
                  </a:lnTo>
                  <a:lnTo>
                    <a:pt x="21" y="1274"/>
                  </a:lnTo>
                  <a:lnTo>
                    <a:pt x="36" y="1243"/>
                  </a:lnTo>
                  <a:lnTo>
                    <a:pt x="56" y="1214"/>
                  </a:lnTo>
                  <a:lnTo>
                    <a:pt x="78" y="1189"/>
                  </a:lnTo>
                  <a:lnTo>
                    <a:pt x="104" y="1167"/>
                  </a:lnTo>
                  <a:lnTo>
                    <a:pt x="78" y="1143"/>
                  </a:lnTo>
                  <a:lnTo>
                    <a:pt x="56" y="1118"/>
                  </a:lnTo>
                  <a:lnTo>
                    <a:pt x="36" y="1090"/>
                  </a:lnTo>
                  <a:lnTo>
                    <a:pt x="21" y="1060"/>
                  </a:lnTo>
                  <a:lnTo>
                    <a:pt x="10" y="1027"/>
                  </a:lnTo>
                  <a:lnTo>
                    <a:pt x="2" y="992"/>
                  </a:lnTo>
                  <a:lnTo>
                    <a:pt x="0" y="956"/>
                  </a:lnTo>
                  <a:lnTo>
                    <a:pt x="0" y="268"/>
                  </a:lnTo>
                  <a:lnTo>
                    <a:pt x="3" y="229"/>
                  </a:lnTo>
                  <a:lnTo>
                    <a:pt x="12" y="191"/>
                  </a:lnTo>
                  <a:lnTo>
                    <a:pt x="25" y="155"/>
                  </a:lnTo>
                  <a:lnTo>
                    <a:pt x="43" y="122"/>
                  </a:lnTo>
                  <a:lnTo>
                    <a:pt x="66" y="92"/>
                  </a:lnTo>
                  <a:lnTo>
                    <a:pt x="92" y="66"/>
                  </a:lnTo>
                  <a:lnTo>
                    <a:pt x="123" y="43"/>
                  </a:lnTo>
                  <a:lnTo>
                    <a:pt x="155" y="24"/>
                  </a:lnTo>
                  <a:lnTo>
                    <a:pt x="190" y="12"/>
                  </a:lnTo>
                  <a:lnTo>
                    <a:pt x="228" y="3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5" name="Freeform 278"/>
            <p:cNvSpPr>
              <a:spLocks noEditPoints="1"/>
            </p:cNvSpPr>
            <p:nvPr/>
          </p:nvSpPr>
          <p:spPr bwMode="auto">
            <a:xfrm>
              <a:off x="10102850" y="3700463"/>
              <a:ext cx="82550" cy="84138"/>
            </a:xfrm>
            <a:custGeom>
              <a:avLst/>
              <a:gdLst>
                <a:gd name="T0" fmla="*/ 233 w 524"/>
                <a:gd name="T1" fmla="*/ 120 h 525"/>
                <a:gd name="T2" fmla="*/ 181 w 524"/>
                <a:gd name="T3" fmla="*/ 141 h 525"/>
                <a:gd name="T4" fmla="*/ 141 w 524"/>
                <a:gd name="T5" fmla="*/ 181 h 525"/>
                <a:gd name="T6" fmla="*/ 120 w 524"/>
                <a:gd name="T7" fmla="*/ 234 h 525"/>
                <a:gd name="T8" fmla="*/ 120 w 524"/>
                <a:gd name="T9" fmla="*/ 292 h 525"/>
                <a:gd name="T10" fmla="*/ 141 w 524"/>
                <a:gd name="T11" fmla="*/ 344 h 525"/>
                <a:gd name="T12" fmla="*/ 181 w 524"/>
                <a:gd name="T13" fmla="*/ 383 h 525"/>
                <a:gd name="T14" fmla="*/ 233 w 524"/>
                <a:gd name="T15" fmla="*/ 405 h 525"/>
                <a:gd name="T16" fmla="*/ 291 w 524"/>
                <a:gd name="T17" fmla="*/ 405 h 525"/>
                <a:gd name="T18" fmla="*/ 343 w 524"/>
                <a:gd name="T19" fmla="*/ 383 h 525"/>
                <a:gd name="T20" fmla="*/ 382 w 524"/>
                <a:gd name="T21" fmla="*/ 344 h 525"/>
                <a:gd name="T22" fmla="*/ 404 w 524"/>
                <a:gd name="T23" fmla="*/ 292 h 525"/>
                <a:gd name="T24" fmla="*/ 404 w 524"/>
                <a:gd name="T25" fmla="*/ 234 h 525"/>
                <a:gd name="T26" fmla="*/ 382 w 524"/>
                <a:gd name="T27" fmla="*/ 181 h 525"/>
                <a:gd name="T28" fmla="*/ 343 w 524"/>
                <a:gd name="T29" fmla="*/ 141 h 525"/>
                <a:gd name="T30" fmla="*/ 291 w 524"/>
                <a:gd name="T31" fmla="*/ 120 h 525"/>
                <a:gd name="T32" fmla="*/ 261 w 524"/>
                <a:gd name="T33" fmla="*/ 0 h 525"/>
                <a:gd name="T34" fmla="*/ 337 w 524"/>
                <a:gd name="T35" fmla="*/ 11 h 525"/>
                <a:gd name="T36" fmla="*/ 404 w 524"/>
                <a:gd name="T37" fmla="*/ 43 h 525"/>
                <a:gd name="T38" fmla="*/ 459 w 524"/>
                <a:gd name="T39" fmla="*/ 90 h 525"/>
                <a:gd name="T40" fmla="*/ 499 w 524"/>
                <a:gd name="T41" fmla="*/ 152 h 525"/>
                <a:gd name="T42" fmla="*/ 520 w 524"/>
                <a:gd name="T43" fmla="*/ 224 h 525"/>
                <a:gd name="T44" fmla="*/ 520 w 524"/>
                <a:gd name="T45" fmla="*/ 302 h 525"/>
                <a:gd name="T46" fmla="*/ 499 w 524"/>
                <a:gd name="T47" fmla="*/ 374 h 525"/>
                <a:gd name="T48" fmla="*/ 459 w 524"/>
                <a:gd name="T49" fmla="*/ 435 h 525"/>
                <a:gd name="T50" fmla="*/ 404 w 524"/>
                <a:gd name="T51" fmla="*/ 483 h 525"/>
                <a:gd name="T52" fmla="*/ 337 w 524"/>
                <a:gd name="T53" fmla="*/ 514 h 525"/>
                <a:gd name="T54" fmla="*/ 261 w 524"/>
                <a:gd name="T55" fmla="*/ 525 h 525"/>
                <a:gd name="T56" fmla="*/ 186 w 524"/>
                <a:gd name="T57" fmla="*/ 514 h 525"/>
                <a:gd name="T58" fmla="*/ 120 w 524"/>
                <a:gd name="T59" fmla="*/ 483 h 525"/>
                <a:gd name="T60" fmla="*/ 65 w 524"/>
                <a:gd name="T61" fmla="*/ 435 h 525"/>
                <a:gd name="T62" fmla="*/ 24 w 524"/>
                <a:gd name="T63" fmla="*/ 374 h 525"/>
                <a:gd name="T64" fmla="*/ 3 w 524"/>
                <a:gd name="T65" fmla="*/ 302 h 525"/>
                <a:gd name="T66" fmla="*/ 3 w 524"/>
                <a:gd name="T67" fmla="*/ 224 h 525"/>
                <a:gd name="T68" fmla="*/ 24 w 524"/>
                <a:gd name="T69" fmla="*/ 152 h 525"/>
                <a:gd name="T70" fmla="*/ 65 w 524"/>
                <a:gd name="T71" fmla="*/ 90 h 525"/>
                <a:gd name="T72" fmla="*/ 120 w 524"/>
                <a:gd name="T73" fmla="*/ 43 h 525"/>
                <a:gd name="T74" fmla="*/ 186 w 524"/>
                <a:gd name="T75" fmla="*/ 11 h 525"/>
                <a:gd name="T76" fmla="*/ 261 w 524"/>
                <a:gd name="T77" fmla="*/ 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4" h="525">
                  <a:moveTo>
                    <a:pt x="261" y="117"/>
                  </a:moveTo>
                  <a:lnTo>
                    <a:pt x="233" y="120"/>
                  </a:lnTo>
                  <a:lnTo>
                    <a:pt x="205" y="129"/>
                  </a:lnTo>
                  <a:lnTo>
                    <a:pt x="181" y="141"/>
                  </a:lnTo>
                  <a:lnTo>
                    <a:pt x="159" y="159"/>
                  </a:lnTo>
                  <a:lnTo>
                    <a:pt x="141" y="181"/>
                  </a:lnTo>
                  <a:lnTo>
                    <a:pt x="128" y="206"/>
                  </a:lnTo>
                  <a:lnTo>
                    <a:pt x="120" y="234"/>
                  </a:lnTo>
                  <a:lnTo>
                    <a:pt x="116" y="262"/>
                  </a:lnTo>
                  <a:lnTo>
                    <a:pt x="120" y="292"/>
                  </a:lnTo>
                  <a:lnTo>
                    <a:pt x="128" y="320"/>
                  </a:lnTo>
                  <a:lnTo>
                    <a:pt x="141" y="344"/>
                  </a:lnTo>
                  <a:lnTo>
                    <a:pt x="159" y="366"/>
                  </a:lnTo>
                  <a:lnTo>
                    <a:pt x="181" y="383"/>
                  </a:lnTo>
                  <a:lnTo>
                    <a:pt x="205" y="397"/>
                  </a:lnTo>
                  <a:lnTo>
                    <a:pt x="233" y="405"/>
                  </a:lnTo>
                  <a:lnTo>
                    <a:pt x="261" y="409"/>
                  </a:lnTo>
                  <a:lnTo>
                    <a:pt x="291" y="405"/>
                  </a:lnTo>
                  <a:lnTo>
                    <a:pt x="318" y="397"/>
                  </a:lnTo>
                  <a:lnTo>
                    <a:pt x="343" y="383"/>
                  </a:lnTo>
                  <a:lnTo>
                    <a:pt x="365" y="366"/>
                  </a:lnTo>
                  <a:lnTo>
                    <a:pt x="382" y="344"/>
                  </a:lnTo>
                  <a:lnTo>
                    <a:pt x="396" y="320"/>
                  </a:lnTo>
                  <a:lnTo>
                    <a:pt x="404" y="292"/>
                  </a:lnTo>
                  <a:lnTo>
                    <a:pt x="407" y="262"/>
                  </a:lnTo>
                  <a:lnTo>
                    <a:pt x="404" y="234"/>
                  </a:lnTo>
                  <a:lnTo>
                    <a:pt x="396" y="206"/>
                  </a:lnTo>
                  <a:lnTo>
                    <a:pt x="382" y="181"/>
                  </a:lnTo>
                  <a:lnTo>
                    <a:pt x="365" y="159"/>
                  </a:lnTo>
                  <a:lnTo>
                    <a:pt x="343" y="141"/>
                  </a:lnTo>
                  <a:lnTo>
                    <a:pt x="318" y="129"/>
                  </a:lnTo>
                  <a:lnTo>
                    <a:pt x="291" y="120"/>
                  </a:lnTo>
                  <a:lnTo>
                    <a:pt x="261" y="117"/>
                  </a:lnTo>
                  <a:close/>
                  <a:moveTo>
                    <a:pt x="261" y="0"/>
                  </a:moveTo>
                  <a:lnTo>
                    <a:pt x="300" y="2"/>
                  </a:lnTo>
                  <a:lnTo>
                    <a:pt x="337" y="11"/>
                  </a:lnTo>
                  <a:lnTo>
                    <a:pt x="372" y="25"/>
                  </a:lnTo>
                  <a:lnTo>
                    <a:pt x="404" y="43"/>
                  </a:lnTo>
                  <a:lnTo>
                    <a:pt x="434" y="65"/>
                  </a:lnTo>
                  <a:lnTo>
                    <a:pt x="459" y="90"/>
                  </a:lnTo>
                  <a:lnTo>
                    <a:pt x="481" y="120"/>
                  </a:lnTo>
                  <a:lnTo>
                    <a:pt x="499" y="152"/>
                  </a:lnTo>
                  <a:lnTo>
                    <a:pt x="513" y="187"/>
                  </a:lnTo>
                  <a:lnTo>
                    <a:pt x="520" y="224"/>
                  </a:lnTo>
                  <a:lnTo>
                    <a:pt x="524" y="262"/>
                  </a:lnTo>
                  <a:lnTo>
                    <a:pt x="520" y="302"/>
                  </a:lnTo>
                  <a:lnTo>
                    <a:pt x="513" y="339"/>
                  </a:lnTo>
                  <a:lnTo>
                    <a:pt x="499" y="374"/>
                  </a:lnTo>
                  <a:lnTo>
                    <a:pt x="481" y="405"/>
                  </a:lnTo>
                  <a:lnTo>
                    <a:pt x="459" y="435"/>
                  </a:lnTo>
                  <a:lnTo>
                    <a:pt x="434" y="461"/>
                  </a:lnTo>
                  <a:lnTo>
                    <a:pt x="404" y="483"/>
                  </a:lnTo>
                  <a:lnTo>
                    <a:pt x="372" y="501"/>
                  </a:lnTo>
                  <a:lnTo>
                    <a:pt x="337" y="514"/>
                  </a:lnTo>
                  <a:lnTo>
                    <a:pt x="300" y="522"/>
                  </a:lnTo>
                  <a:lnTo>
                    <a:pt x="261" y="525"/>
                  </a:lnTo>
                  <a:lnTo>
                    <a:pt x="223" y="522"/>
                  </a:lnTo>
                  <a:lnTo>
                    <a:pt x="186" y="514"/>
                  </a:lnTo>
                  <a:lnTo>
                    <a:pt x="151" y="501"/>
                  </a:lnTo>
                  <a:lnTo>
                    <a:pt x="120" y="483"/>
                  </a:lnTo>
                  <a:lnTo>
                    <a:pt x="90" y="461"/>
                  </a:lnTo>
                  <a:lnTo>
                    <a:pt x="65" y="435"/>
                  </a:lnTo>
                  <a:lnTo>
                    <a:pt x="42" y="405"/>
                  </a:lnTo>
                  <a:lnTo>
                    <a:pt x="24" y="374"/>
                  </a:lnTo>
                  <a:lnTo>
                    <a:pt x="12" y="339"/>
                  </a:lnTo>
                  <a:lnTo>
                    <a:pt x="3" y="302"/>
                  </a:lnTo>
                  <a:lnTo>
                    <a:pt x="0" y="262"/>
                  </a:lnTo>
                  <a:lnTo>
                    <a:pt x="3" y="224"/>
                  </a:lnTo>
                  <a:lnTo>
                    <a:pt x="12" y="187"/>
                  </a:lnTo>
                  <a:lnTo>
                    <a:pt x="24" y="152"/>
                  </a:lnTo>
                  <a:lnTo>
                    <a:pt x="42" y="120"/>
                  </a:lnTo>
                  <a:lnTo>
                    <a:pt x="65" y="90"/>
                  </a:lnTo>
                  <a:lnTo>
                    <a:pt x="90" y="65"/>
                  </a:lnTo>
                  <a:lnTo>
                    <a:pt x="120" y="43"/>
                  </a:lnTo>
                  <a:lnTo>
                    <a:pt x="151" y="25"/>
                  </a:lnTo>
                  <a:lnTo>
                    <a:pt x="186" y="11"/>
                  </a:lnTo>
                  <a:lnTo>
                    <a:pt x="223" y="2"/>
                  </a:lnTo>
                  <a:lnTo>
                    <a:pt x="2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6" name="Freeform 279"/>
            <p:cNvSpPr>
              <a:spLocks/>
            </p:cNvSpPr>
            <p:nvPr/>
          </p:nvSpPr>
          <p:spPr bwMode="auto">
            <a:xfrm>
              <a:off x="10333038" y="3917950"/>
              <a:ext cx="26987" cy="25400"/>
            </a:xfrm>
            <a:custGeom>
              <a:avLst/>
              <a:gdLst>
                <a:gd name="T0" fmla="*/ 57 w 165"/>
                <a:gd name="T1" fmla="*/ 0 h 153"/>
                <a:gd name="T2" fmla="*/ 73 w 165"/>
                <a:gd name="T3" fmla="*/ 2 h 153"/>
                <a:gd name="T4" fmla="*/ 87 w 165"/>
                <a:gd name="T5" fmla="*/ 7 h 153"/>
                <a:gd name="T6" fmla="*/ 119 w 165"/>
                <a:gd name="T7" fmla="*/ 28 h 153"/>
                <a:gd name="T8" fmla="*/ 148 w 165"/>
                <a:gd name="T9" fmla="*/ 53 h 153"/>
                <a:gd name="T10" fmla="*/ 158 w 165"/>
                <a:gd name="T11" fmla="*/ 65 h 153"/>
                <a:gd name="T12" fmla="*/ 163 w 165"/>
                <a:gd name="T13" fmla="*/ 79 h 153"/>
                <a:gd name="T14" fmla="*/ 165 w 165"/>
                <a:gd name="T15" fmla="*/ 94 h 153"/>
                <a:gd name="T16" fmla="*/ 163 w 165"/>
                <a:gd name="T17" fmla="*/ 109 h 153"/>
                <a:gd name="T18" fmla="*/ 158 w 165"/>
                <a:gd name="T19" fmla="*/ 123 h 153"/>
                <a:gd name="T20" fmla="*/ 148 w 165"/>
                <a:gd name="T21" fmla="*/ 135 h 153"/>
                <a:gd name="T22" fmla="*/ 135 w 165"/>
                <a:gd name="T23" fmla="*/ 145 h 153"/>
                <a:gd name="T24" fmla="*/ 122 w 165"/>
                <a:gd name="T25" fmla="*/ 151 h 153"/>
                <a:gd name="T26" fmla="*/ 107 w 165"/>
                <a:gd name="T27" fmla="*/ 153 h 153"/>
                <a:gd name="T28" fmla="*/ 92 w 165"/>
                <a:gd name="T29" fmla="*/ 151 h 153"/>
                <a:gd name="T30" fmla="*/ 78 w 165"/>
                <a:gd name="T31" fmla="*/ 146 h 153"/>
                <a:gd name="T32" fmla="*/ 66 w 165"/>
                <a:gd name="T33" fmla="*/ 136 h 153"/>
                <a:gd name="T34" fmla="*/ 49 w 165"/>
                <a:gd name="T35" fmla="*/ 122 h 153"/>
                <a:gd name="T36" fmla="*/ 30 w 165"/>
                <a:gd name="T37" fmla="*/ 109 h 153"/>
                <a:gd name="T38" fmla="*/ 17 w 165"/>
                <a:gd name="T39" fmla="*/ 99 h 153"/>
                <a:gd name="T40" fmla="*/ 9 w 165"/>
                <a:gd name="T41" fmla="*/ 88 h 153"/>
                <a:gd name="T42" fmla="*/ 2 w 165"/>
                <a:gd name="T43" fmla="*/ 74 h 153"/>
                <a:gd name="T44" fmla="*/ 0 w 165"/>
                <a:gd name="T45" fmla="*/ 59 h 153"/>
                <a:gd name="T46" fmla="*/ 2 w 165"/>
                <a:gd name="T47" fmla="*/ 44 h 153"/>
                <a:gd name="T48" fmla="*/ 7 w 165"/>
                <a:gd name="T49" fmla="*/ 29 h 153"/>
                <a:gd name="T50" fmla="*/ 17 w 165"/>
                <a:gd name="T51" fmla="*/ 17 h 153"/>
                <a:gd name="T52" fmla="*/ 30 w 165"/>
                <a:gd name="T53" fmla="*/ 8 h 153"/>
                <a:gd name="T54" fmla="*/ 42 w 165"/>
                <a:gd name="T55" fmla="*/ 2 h 153"/>
                <a:gd name="T56" fmla="*/ 57 w 165"/>
                <a:gd name="T5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153">
                  <a:moveTo>
                    <a:pt x="57" y="0"/>
                  </a:moveTo>
                  <a:lnTo>
                    <a:pt x="73" y="2"/>
                  </a:lnTo>
                  <a:lnTo>
                    <a:pt x="87" y="7"/>
                  </a:lnTo>
                  <a:lnTo>
                    <a:pt x="119" y="28"/>
                  </a:lnTo>
                  <a:lnTo>
                    <a:pt x="148" y="53"/>
                  </a:lnTo>
                  <a:lnTo>
                    <a:pt x="158" y="65"/>
                  </a:lnTo>
                  <a:lnTo>
                    <a:pt x="163" y="79"/>
                  </a:lnTo>
                  <a:lnTo>
                    <a:pt x="165" y="94"/>
                  </a:lnTo>
                  <a:lnTo>
                    <a:pt x="163" y="109"/>
                  </a:lnTo>
                  <a:lnTo>
                    <a:pt x="158" y="123"/>
                  </a:lnTo>
                  <a:lnTo>
                    <a:pt x="148" y="135"/>
                  </a:lnTo>
                  <a:lnTo>
                    <a:pt x="135" y="145"/>
                  </a:lnTo>
                  <a:lnTo>
                    <a:pt x="122" y="151"/>
                  </a:lnTo>
                  <a:lnTo>
                    <a:pt x="107" y="153"/>
                  </a:lnTo>
                  <a:lnTo>
                    <a:pt x="92" y="151"/>
                  </a:lnTo>
                  <a:lnTo>
                    <a:pt x="78" y="146"/>
                  </a:lnTo>
                  <a:lnTo>
                    <a:pt x="66" y="136"/>
                  </a:lnTo>
                  <a:lnTo>
                    <a:pt x="49" y="122"/>
                  </a:lnTo>
                  <a:lnTo>
                    <a:pt x="30" y="109"/>
                  </a:lnTo>
                  <a:lnTo>
                    <a:pt x="17" y="99"/>
                  </a:lnTo>
                  <a:lnTo>
                    <a:pt x="9" y="88"/>
                  </a:lnTo>
                  <a:lnTo>
                    <a:pt x="2" y="74"/>
                  </a:lnTo>
                  <a:lnTo>
                    <a:pt x="0" y="59"/>
                  </a:lnTo>
                  <a:lnTo>
                    <a:pt x="2" y="44"/>
                  </a:lnTo>
                  <a:lnTo>
                    <a:pt x="7" y="29"/>
                  </a:lnTo>
                  <a:lnTo>
                    <a:pt x="17" y="17"/>
                  </a:lnTo>
                  <a:lnTo>
                    <a:pt x="30" y="8"/>
                  </a:lnTo>
                  <a:lnTo>
                    <a:pt x="42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7" name="Freeform 280"/>
            <p:cNvSpPr>
              <a:spLocks/>
            </p:cNvSpPr>
            <p:nvPr/>
          </p:nvSpPr>
          <p:spPr bwMode="auto">
            <a:xfrm>
              <a:off x="10325100" y="3983038"/>
              <a:ext cx="26987" cy="22225"/>
            </a:xfrm>
            <a:custGeom>
              <a:avLst/>
              <a:gdLst>
                <a:gd name="T0" fmla="*/ 115 w 173"/>
                <a:gd name="T1" fmla="*/ 0 h 140"/>
                <a:gd name="T2" fmla="*/ 129 w 173"/>
                <a:gd name="T3" fmla="*/ 2 h 140"/>
                <a:gd name="T4" fmla="*/ 143 w 173"/>
                <a:gd name="T5" fmla="*/ 7 h 140"/>
                <a:gd name="T6" fmla="*/ 156 w 173"/>
                <a:gd name="T7" fmla="*/ 17 h 140"/>
                <a:gd name="T8" fmla="*/ 165 w 173"/>
                <a:gd name="T9" fmla="*/ 28 h 140"/>
                <a:gd name="T10" fmla="*/ 171 w 173"/>
                <a:gd name="T11" fmla="*/ 43 h 140"/>
                <a:gd name="T12" fmla="*/ 173 w 173"/>
                <a:gd name="T13" fmla="*/ 58 h 140"/>
                <a:gd name="T14" fmla="*/ 171 w 173"/>
                <a:gd name="T15" fmla="*/ 73 h 140"/>
                <a:gd name="T16" fmla="*/ 165 w 173"/>
                <a:gd name="T17" fmla="*/ 87 h 140"/>
                <a:gd name="T18" fmla="*/ 157 w 173"/>
                <a:gd name="T19" fmla="*/ 100 h 140"/>
                <a:gd name="T20" fmla="*/ 144 w 173"/>
                <a:gd name="T21" fmla="*/ 109 h 140"/>
                <a:gd name="T22" fmla="*/ 110 w 173"/>
                <a:gd name="T23" fmla="*/ 126 h 140"/>
                <a:gd name="T24" fmla="*/ 74 w 173"/>
                <a:gd name="T25" fmla="*/ 138 h 140"/>
                <a:gd name="T26" fmla="*/ 66 w 173"/>
                <a:gd name="T27" fmla="*/ 140 h 140"/>
                <a:gd name="T28" fmla="*/ 58 w 173"/>
                <a:gd name="T29" fmla="*/ 140 h 140"/>
                <a:gd name="T30" fmla="*/ 43 w 173"/>
                <a:gd name="T31" fmla="*/ 138 h 140"/>
                <a:gd name="T32" fmla="*/ 30 w 173"/>
                <a:gd name="T33" fmla="*/ 132 h 140"/>
                <a:gd name="T34" fmla="*/ 18 w 173"/>
                <a:gd name="T35" fmla="*/ 123 h 140"/>
                <a:gd name="T36" fmla="*/ 9 w 173"/>
                <a:gd name="T37" fmla="*/ 111 h 140"/>
                <a:gd name="T38" fmla="*/ 2 w 173"/>
                <a:gd name="T39" fmla="*/ 97 h 140"/>
                <a:gd name="T40" fmla="*/ 0 w 173"/>
                <a:gd name="T41" fmla="*/ 81 h 140"/>
                <a:gd name="T42" fmla="*/ 2 w 173"/>
                <a:gd name="T43" fmla="*/ 67 h 140"/>
                <a:gd name="T44" fmla="*/ 9 w 173"/>
                <a:gd name="T45" fmla="*/ 53 h 140"/>
                <a:gd name="T46" fmla="*/ 17 w 173"/>
                <a:gd name="T47" fmla="*/ 41 h 140"/>
                <a:gd name="T48" fmla="*/ 30 w 173"/>
                <a:gd name="T49" fmla="*/ 32 h 140"/>
                <a:gd name="T50" fmla="*/ 43 w 173"/>
                <a:gd name="T51" fmla="*/ 25 h 140"/>
                <a:gd name="T52" fmla="*/ 65 w 173"/>
                <a:gd name="T53" fmla="*/ 18 h 140"/>
                <a:gd name="T54" fmla="*/ 86 w 173"/>
                <a:gd name="T55" fmla="*/ 8 h 140"/>
                <a:gd name="T56" fmla="*/ 100 w 173"/>
                <a:gd name="T57" fmla="*/ 2 h 140"/>
                <a:gd name="T58" fmla="*/ 115 w 173"/>
                <a:gd name="T5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3" h="140">
                  <a:moveTo>
                    <a:pt x="115" y="0"/>
                  </a:moveTo>
                  <a:lnTo>
                    <a:pt x="129" y="2"/>
                  </a:lnTo>
                  <a:lnTo>
                    <a:pt x="143" y="7"/>
                  </a:lnTo>
                  <a:lnTo>
                    <a:pt x="156" y="17"/>
                  </a:lnTo>
                  <a:lnTo>
                    <a:pt x="165" y="28"/>
                  </a:lnTo>
                  <a:lnTo>
                    <a:pt x="171" y="43"/>
                  </a:lnTo>
                  <a:lnTo>
                    <a:pt x="173" y="58"/>
                  </a:lnTo>
                  <a:lnTo>
                    <a:pt x="171" y="73"/>
                  </a:lnTo>
                  <a:lnTo>
                    <a:pt x="165" y="87"/>
                  </a:lnTo>
                  <a:lnTo>
                    <a:pt x="157" y="100"/>
                  </a:lnTo>
                  <a:lnTo>
                    <a:pt x="144" y="109"/>
                  </a:lnTo>
                  <a:lnTo>
                    <a:pt x="110" y="126"/>
                  </a:lnTo>
                  <a:lnTo>
                    <a:pt x="74" y="138"/>
                  </a:lnTo>
                  <a:lnTo>
                    <a:pt x="66" y="140"/>
                  </a:lnTo>
                  <a:lnTo>
                    <a:pt x="58" y="140"/>
                  </a:lnTo>
                  <a:lnTo>
                    <a:pt x="43" y="138"/>
                  </a:lnTo>
                  <a:lnTo>
                    <a:pt x="30" y="132"/>
                  </a:lnTo>
                  <a:lnTo>
                    <a:pt x="18" y="123"/>
                  </a:lnTo>
                  <a:lnTo>
                    <a:pt x="9" y="111"/>
                  </a:lnTo>
                  <a:lnTo>
                    <a:pt x="2" y="97"/>
                  </a:lnTo>
                  <a:lnTo>
                    <a:pt x="0" y="81"/>
                  </a:lnTo>
                  <a:lnTo>
                    <a:pt x="2" y="67"/>
                  </a:lnTo>
                  <a:lnTo>
                    <a:pt x="9" y="53"/>
                  </a:lnTo>
                  <a:lnTo>
                    <a:pt x="17" y="41"/>
                  </a:lnTo>
                  <a:lnTo>
                    <a:pt x="30" y="32"/>
                  </a:lnTo>
                  <a:lnTo>
                    <a:pt x="43" y="25"/>
                  </a:lnTo>
                  <a:lnTo>
                    <a:pt x="65" y="18"/>
                  </a:lnTo>
                  <a:lnTo>
                    <a:pt x="86" y="8"/>
                  </a:lnTo>
                  <a:lnTo>
                    <a:pt x="100" y="2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8" name="Freeform 281"/>
            <p:cNvSpPr>
              <a:spLocks/>
            </p:cNvSpPr>
            <p:nvPr/>
          </p:nvSpPr>
          <p:spPr bwMode="auto">
            <a:xfrm>
              <a:off x="10350500" y="3949700"/>
              <a:ext cx="20637" cy="28575"/>
            </a:xfrm>
            <a:custGeom>
              <a:avLst/>
              <a:gdLst>
                <a:gd name="T0" fmla="*/ 66 w 124"/>
                <a:gd name="T1" fmla="*/ 0 h 178"/>
                <a:gd name="T2" fmla="*/ 84 w 124"/>
                <a:gd name="T3" fmla="*/ 2 h 178"/>
                <a:gd name="T4" fmla="*/ 100 w 124"/>
                <a:gd name="T5" fmla="*/ 11 h 178"/>
                <a:gd name="T6" fmla="*/ 112 w 124"/>
                <a:gd name="T7" fmla="*/ 23 h 178"/>
                <a:gd name="T8" fmla="*/ 121 w 124"/>
                <a:gd name="T9" fmla="*/ 38 h 178"/>
                <a:gd name="T10" fmla="*/ 124 w 124"/>
                <a:gd name="T11" fmla="*/ 56 h 178"/>
                <a:gd name="T12" fmla="*/ 124 w 124"/>
                <a:gd name="T13" fmla="*/ 60 h 178"/>
                <a:gd name="T14" fmla="*/ 122 w 124"/>
                <a:gd name="T15" fmla="*/ 98 h 178"/>
                <a:gd name="T16" fmla="*/ 114 w 124"/>
                <a:gd name="T17" fmla="*/ 135 h 178"/>
                <a:gd name="T18" fmla="*/ 108 w 124"/>
                <a:gd name="T19" fmla="*/ 149 h 178"/>
                <a:gd name="T20" fmla="*/ 98 w 124"/>
                <a:gd name="T21" fmla="*/ 161 h 178"/>
                <a:gd name="T22" fmla="*/ 87 w 124"/>
                <a:gd name="T23" fmla="*/ 170 h 178"/>
                <a:gd name="T24" fmla="*/ 73 w 124"/>
                <a:gd name="T25" fmla="*/ 176 h 178"/>
                <a:gd name="T26" fmla="*/ 58 w 124"/>
                <a:gd name="T27" fmla="*/ 178 h 178"/>
                <a:gd name="T28" fmla="*/ 50 w 124"/>
                <a:gd name="T29" fmla="*/ 177 h 178"/>
                <a:gd name="T30" fmla="*/ 42 w 124"/>
                <a:gd name="T31" fmla="*/ 176 h 178"/>
                <a:gd name="T32" fmla="*/ 29 w 124"/>
                <a:gd name="T33" fmla="*/ 170 h 178"/>
                <a:gd name="T34" fmla="*/ 17 w 124"/>
                <a:gd name="T35" fmla="*/ 160 h 178"/>
                <a:gd name="T36" fmla="*/ 8 w 124"/>
                <a:gd name="T37" fmla="*/ 149 h 178"/>
                <a:gd name="T38" fmla="*/ 2 w 124"/>
                <a:gd name="T39" fmla="*/ 135 h 178"/>
                <a:gd name="T40" fmla="*/ 0 w 124"/>
                <a:gd name="T41" fmla="*/ 120 h 178"/>
                <a:gd name="T42" fmla="*/ 2 w 124"/>
                <a:gd name="T43" fmla="*/ 104 h 178"/>
                <a:gd name="T44" fmla="*/ 5 w 124"/>
                <a:gd name="T45" fmla="*/ 82 h 178"/>
                <a:gd name="T46" fmla="*/ 8 w 124"/>
                <a:gd name="T47" fmla="*/ 60 h 178"/>
                <a:gd name="T48" fmla="*/ 11 w 124"/>
                <a:gd name="T49" fmla="*/ 41 h 178"/>
                <a:gd name="T50" fmla="*/ 19 w 124"/>
                <a:gd name="T51" fmla="*/ 25 h 178"/>
                <a:gd name="T52" fmla="*/ 31 w 124"/>
                <a:gd name="T53" fmla="*/ 12 h 178"/>
                <a:gd name="T54" fmla="*/ 48 w 124"/>
                <a:gd name="T55" fmla="*/ 2 h 178"/>
                <a:gd name="T56" fmla="*/ 66 w 124"/>
                <a:gd name="T5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4" h="178">
                  <a:moveTo>
                    <a:pt x="66" y="0"/>
                  </a:moveTo>
                  <a:lnTo>
                    <a:pt x="84" y="2"/>
                  </a:lnTo>
                  <a:lnTo>
                    <a:pt x="100" y="11"/>
                  </a:lnTo>
                  <a:lnTo>
                    <a:pt x="112" y="23"/>
                  </a:lnTo>
                  <a:lnTo>
                    <a:pt x="121" y="38"/>
                  </a:lnTo>
                  <a:lnTo>
                    <a:pt x="124" y="56"/>
                  </a:lnTo>
                  <a:lnTo>
                    <a:pt x="124" y="60"/>
                  </a:lnTo>
                  <a:lnTo>
                    <a:pt x="122" y="98"/>
                  </a:lnTo>
                  <a:lnTo>
                    <a:pt x="114" y="135"/>
                  </a:lnTo>
                  <a:lnTo>
                    <a:pt x="108" y="149"/>
                  </a:lnTo>
                  <a:lnTo>
                    <a:pt x="98" y="161"/>
                  </a:lnTo>
                  <a:lnTo>
                    <a:pt x="87" y="170"/>
                  </a:lnTo>
                  <a:lnTo>
                    <a:pt x="73" y="176"/>
                  </a:lnTo>
                  <a:lnTo>
                    <a:pt x="58" y="178"/>
                  </a:lnTo>
                  <a:lnTo>
                    <a:pt x="50" y="177"/>
                  </a:lnTo>
                  <a:lnTo>
                    <a:pt x="42" y="176"/>
                  </a:lnTo>
                  <a:lnTo>
                    <a:pt x="29" y="170"/>
                  </a:lnTo>
                  <a:lnTo>
                    <a:pt x="17" y="160"/>
                  </a:lnTo>
                  <a:lnTo>
                    <a:pt x="8" y="149"/>
                  </a:lnTo>
                  <a:lnTo>
                    <a:pt x="2" y="135"/>
                  </a:lnTo>
                  <a:lnTo>
                    <a:pt x="0" y="120"/>
                  </a:lnTo>
                  <a:lnTo>
                    <a:pt x="2" y="104"/>
                  </a:lnTo>
                  <a:lnTo>
                    <a:pt x="5" y="82"/>
                  </a:lnTo>
                  <a:lnTo>
                    <a:pt x="8" y="60"/>
                  </a:lnTo>
                  <a:lnTo>
                    <a:pt x="11" y="41"/>
                  </a:lnTo>
                  <a:lnTo>
                    <a:pt x="19" y="25"/>
                  </a:lnTo>
                  <a:lnTo>
                    <a:pt x="31" y="12"/>
                  </a:lnTo>
                  <a:lnTo>
                    <a:pt x="48" y="2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9" name="Freeform 282"/>
            <p:cNvSpPr>
              <a:spLocks/>
            </p:cNvSpPr>
            <p:nvPr/>
          </p:nvSpPr>
          <p:spPr bwMode="auto">
            <a:xfrm>
              <a:off x="10288588" y="3976688"/>
              <a:ext cx="26987" cy="23813"/>
            </a:xfrm>
            <a:custGeom>
              <a:avLst/>
              <a:gdLst>
                <a:gd name="T0" fmla="*/ 58 w 165"/>
                <a:gd name="T1" fmla="*/ 0 h 154"/>
                <a:gd name="T2" fmla="*/ 73 w 165"/>
                <a:gd name="T3" fmla="*/ 2 h 154"/>
                <a:gd name="T4" fmla="*/ 87 w 165"/>
                <a:gd name="T5" fmla="*/ 7 h 154"/>
                <a:gd name="T6" fmla="*/ 99 w 165"/>
                <a:gd name="T7" fmla="*/ 17 h 154"/>
                <a:gd name="T8" fmla="*/ 116 w 165"/>
                <a:gd name="T9" fmla="*/ 32 h 154"/>
                <a:gd name="T10" fmla="*/ 135 w 165"/>
                <a:gd name="T11" fmla="*/ 44 h 154"/>
                <a:gd name="T12" fmla="*/ 148 w 165"/>
                <a:gd name="T13" fmla="*/ 54 h 154"/>
                <a:gd name="T14" fmla="*/ 156 w 165"/>
                <a:gd name="T15" fmla="*/ 66 h 154"/>
                <a:gd name="T16" fmla="*/ 163 w 165"/>
                <a:gd name="T17" fmla="*/ 79 h 154"/>
                <a:gd name="T18" fmla="*/ 165 w 165"/>
                <a:gd name="T19" fmla="*/ 94 h 154"/>
                <a:gd name="T20" fmla="*/ 163 w 165"/>
                <a:gd name="T21" fmla="*/ 109 h 154"/>
                <a:gd name="T22" fmla="*/ 156 w 165"/>
                <a:gd name="T23" fmla="*/ 124 h 154"/>
                <a:gd name="T24" fmla="*/ 147 w 165"/>
                <a:gd name="T25" fmla="*/ 137 h 154"/>
                <a:gd name="T26" fmla="*/ 135 w 165"/>
                <a:gd name="T27" fmla="*/ 145 h 154"/>
                <a:gd name="T28" fmla="*/ 122 w 165"/>
                <a:gd name="T29" fmla="*/ 151 h 154"/>
                <a:gd name="T30" fmla="*/ 107 w 165"/>
                <a:gd name="T31" fmla="*/ 154 h 154"/>
                <a:gd name="T32" fmla="*/ 92 w 165"/>
                <a:gd name="T33" fmla="*/ 151 h 154"/>
                <a:gd name="T34" fmla="*/ 77 w 165"/>
                <a:gd name="T35" fmla="*/ 145 h 154"/>
                <a:gd name="T36" fmla="*/ 45 w 165"/>
                <a:gd name="T37" fmla="*/ 125 h 154"/>
                <a:gd name="T38" fmla="*/ 17 w 165"/>
                <a:gd name="T39" fmla="*/ 99 h 154"/>
                <a:gd name="T40" fmla="*/ 7 w 165"/>
                <a:gd name="T41" fmla="*/ 87 h 154"/>
                <a:gd name="T42" fmla="*/ 2 w 165"/>
                <a:gd name="T43" fmla="*/ 73 h 154"/>
                <a:gd name="T44" fmla="*/ 0 w 165"/>
                <a:gd name="T45" fmla="*/ 58 h 154"/>
                <a:gd name="T46" fmla="*/ 2 w 165"/>
                <a:gd name="T47" fmla="*/ 43 h 154"/>
                <a:gd name="T48" fmla="*/ 7 w 165"/>
                <a:gd name="T49" fmla="*/ 29 h 154"/>
                <a:gd name="T50" fmla="*/ 17 w 165"/>
                <a:gd name="T51" fmla="*/ 17 h 154"/>
                <a:gd name="T52" fmla="*/ 30 w 165"/>
                <a:gd name="T53" fmla="*/ 7 h 154"/>
                <a:gd name="T54" fmla="*/ 43 w 165"/>
                <a:gd name="T55" fmla="*/ 2 h 154"/>
                <a:gd name="T56" fmla="*/ 58 w 165"/>
                <a:gd name="T5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154">
                  <a:moveTo>
                    <a:pt x="58" y="0"/>
                  </a:moveTo>
                  <a:lnTo>
                    <a:pt x="73" y="2"/>
                  </a:lnTo>
                  <a:lnTo>
                    <a:pt x="87" y="7"/>
                  </a:lnTo>
                  <a:lnTo>
                    <a:pt x="99" y="17"/>
                  </a:lnTo>
                  <a:lnTo>
                    <a:pt x="116" y="32"/>
                  </a:lnTo>
                  <a:lnTo>
                    <a:pt x="135" y="44"/>
                  </a:lnTo>
                  <a:lnTo>
                    <a:pt x="148" y="54"/>
                  </a:lnTo>
                  <a:lnTo>
                    <a:pt x="156" y="66"/>
                  </a:lnTo>
                  <a:lnTo>
                    <a:pt x="163" y="79"/>
                  </a:lnTo>
                  <a:lnTo>
                    <a:pt x="165" y="94"/>
                  </a:lnTo>
                  <a:lnTo>
                    <a:pt x="163" y="109"/>
                  </a:lnTo>
                  <a:lnTo>
                    <a:pt x="156" y="124"/>
                  </a:lnTo>
                  <a:lnTo>
                    <a:pt x="147" y="137"/>
                  </a:lnTo>
                  <a:lnTo>
                    <a:pt x="135" y="145"/>
                  </a:lnTo>
                  <a:lnTo>
                    <a:pt x="122" y="151"/>
                  </a:lnTo>
                  <a:lnTo>
                    <a:pt x="107" y="154"/>
                  </a:lnTo>
                  <a:lnTo>
                    <a:pt x="92" y="151"/>
                  </a:lnTo>
                  <a:lnTo>
                    <a:pt x="77" y="145"/>
                  </a:lnTo>
                  <a:lnTo>
                    <a:pt x="45" y="125"/>
                  </a:lnTo>
                  <a:lnTo>
                    <a:pt x="17" y="99"/>
                  </a:lnTo>
                  <a:lnTo>
                    <a:pt x="7" y="87"/>
                  </a:lnTo>
                  <a:lnTo>
                    <a:pt x="2" y="73"/>
                  </a:lnTo>
                  <a:lnTo>
                    <a:pt x="0" y="58"/>
                  </a:lnTo>
                  <a:lnTo>
                    <a:pt x="2" y="43"/>
                  </a:lnTo>
                  <a:lnTo>
                    <a:pt x="7" y="29"/>
                  </a:lnTo>
                  <a:lnTo>
                    <a:pt x="17" y="17"/>
                  </a:lnTo>
                  <a:lnTo>
                    <a:pt x="30" y="7"/>
                  </a:lnTo>
                  <a:lnTo>
                    <a:pt x="43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0" name="Freeform 283"/>
            <p:cNvSpPr>
              <a:spLocks/>
            </p:cNvSpPr>
            <p:nvPr/>
          </p:nvSpPr>
          <p:spPr bwMode="auto">
            <a:xfrm>
              <a:off x="10296525" y="3914775"/>
              <a:ext cx="26987" cy="22225"/>
            </a:xfrm>
            <a:custGeom>
              <a:avLst/>
              <a:gdLst>
                <a:gd name="T0" fmla="*/ 114 w 172"/>
                <a:gd name="T1" fmla="*/ 0 h 140"/>
                <a:gd name="T2" fmla="*/ 128 w 172"/>
                <a:gd name="T3" fmla="*/ 3 h 140"/>
                <a:gd name="T4" fmla="*/ 142 w 172"/>
                <a:gd name="T5" fmla="*/ 8 h 140"/>
                <a:gd name="T6" fmla="*/ 155 w 172"/>
                <a:gd name="T7" fmla="*/ 16 h 140"/>
                <a:gd name="T8" fmla="*/ 164 w 172"/>
                <a:gd name="T9" fmla="*/ 28 h 140"/>
                <a:gd name="T10" fmla="*/ 170 w 172"/>
                <a:gd name="T11" fmla="*/ 43 h 140"/>
                <a:gd name="T12" fmla="*/ 172 w 172"/>
                <a:gd name="T13" fmla="*/ 59 h 140"/>
                <a:gd name="T14" fmla="*/ 170 w 172"/>
                <a:gd name="T15" fmla="*/ 74 h 140"/>
                <a:gd name="T16" fmla="*/ 164 w 172"/>
                <a:gd name="T17" fmla="*/ 87 h 140"/>
                <a:gd name="T18" fmla="*/ 156 w 172"/>
                <a:gd name="T19" fmla="*/ 99 h 140"/>
                <a:gd name="T20" fmla="*/ 144 w 172"/>
                <a:gd name="T21" fmla="*/ 109 h 140"/>
                <a:gd name="T22" fmla="*/ 129 w 172"/>
                <a:gd name="T23" fmla="*/ 115 h 140"/>
                <a:gd name="T24" fmla="*/ 108 w 172"/>
                <a:gd name="T25" fmla="*/ 122 h 140"/>
                <a:gd name="T26" fmla="*/ 87 w 172"/>
                <a:gd name="T27" fmla="*/ 133 h 140"/>
                <a:gd name="T28" fmla="*/ 73 w 172"/>
                <a:gd name="T29" fmla="*/ 138 h 140"/>
                <a:gd name="T30" fmla="*/ 59 w 172"/>
                <a:gd name="T31" fmla="*/ 140 h 140"/>
                <a:gd name="T32" fmla="*/ 44 w 172"/>
                <a:gd name="T33" fmla="*/ 138 h 140"/>
                <a:gd name="T34" fmla="*/ 30 w 172"/>
                <a:gd name="T35" fmla="*/ 133 h 140"/>
                <a:gd name="T36" fmla="*/ 17 w 172"/>
                <a:gd name="T37" fmla="*/ 125 h 140"/>
                <a:gd name="T38" fmla="*/ 8 w 172"/>
                <a:gd name="T39" fmla="*/ 112 h 140"/>
                <a:gd name="T40" fmla="*/ 2 w 172"/>
                <a:gd name="T41" fmla="*/ 97 h 140"/>
                <a:gd name="T42" fmla="*/ 0 w 172"/>
                <a:gd name="T43" fmla="*/ 82 h 140"/>
                <a:gd name="T44" fmla="*/ 2 w 172"/>
                <a:gd name="T45" fmla="*/ 67 h 140"/>
                <a:gd name="T46" fmla="*/ 8 w 172"/>
                <a:gd name="T47" fmla="*/ 53 h 140"/>
                <a:gd name="T48" fmla="*/ 16 w 172"/>
                <a:gd name="T49" fmla="*/ 42 h 140"/>
                <a:gd name="T50" fmla="*/ 29 w 172"/>
                <a:gd name="T51" fmla="*/ 32 h 140"/>
                <a:gd name="T52" fmla="*/ 63 w 172"/>
                <a:gd name="T53" fmla="*/ 14 h 140"/>
                <a:gd name="T54" fmla="*/ 99 w 172"/>
                <a:gd name="T55" fmla="*/ 3 h 140"/>
                <a:gd name="T56" fmla="*/ 114 w 172"/>
                <a:gd name="T57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2" h="140">
                  <a:moveTo>
                    <a:pt x="114" y="0"/>
                  </a:moveTo>
                  <a:lnTo>
                    <a:pt x="128" y="3"/>
                  </a:lnTo>
                  <a:lnTo>
                    <a:pt x="142" y="8"/>
                  </a:lnTo>
                  <a:lnTo>
                    <a:pt x="155" y="16"/>
                  </a:lnTo>
                  <a:lnTo>
                    <a:pt x="164" y="28"/>
                  </a:lnTo>
                  <a:lnTo>
                    <a:pt x="170" y="43"/>
                  </a:lnTo>
                  <a:lnTo>
                    <a:pt x="172" y="59"/>
                  </a:lnTo>
                  <a:lnTo>
                    <a:pt x="170" y="74"/>
                  </a:lnTo>
                  <a:lnTo>
                    <a:pt x="164" y="87"/>
                  </a:lnTo>
                  <a:lnTo>
                    <a:pt x="156" y="99"/>
                  </a:lnTo>
                  <a:lnTo>
                    <a:pt x="144" y="109"/>
                  </a:lnTo>
                  <a:lnTo>
                    <a:pt x="129" y="115"/>
                  </a:lnTo>
                  <a:lnTo>
                    <a:pt x="108" y="122"/>
                  </a:lnTo>
                  <a:lnTo>
                    <a:pt x="87" y="133"/>
                  </a:lnTo>
                  <a:lnTo>
                    <a:pt x="73" y="138"/>
                  </a:lnTo>
                  <a:lnTo>
                    <a:pt x="59" y="140"/>
                  </a:lnTo>
                  <a:lnTo>
                    <a:pt x="44" y="138"/>
                  </a:lnTo>
                  <a:lnTo>
                    <a:pt x="30" y="133"/>
                  </a:lnTo>
                  <a:lnTo>
                    <a:pt x="17" y="125"/>
                  </a:lnTo>
                  <a:lnTo>
                    <a:pt x="8" y="112"/>
                  </a:lnTo>
                  <a:lnTo>
                    <a:pt x="2" y="97"/>
                  </a:lnTo>
                  <a:lnTo>
                    <a:pt x="0" y="82"/>
                  </a:lnTo>
                  <a:lnTo>
                    <a:pt x="2" y="67"/>
                  </a:lnTo>
                  <a:lnTo>
                    <a:pt x="8" y="53"/>
                  </a:lnTo>
                  <a:lnTo>
                    <a:pt x="16" y="42"/>
                  </a:lnTo>
                  <a:lnTo>
                    <a:pt x="29" y="32"/>
                  </a:lnTo>
                  <a:lnTo>
                    <a:pt x="63" y="14"/>
                  </a:lnTo>
                  <a:lnTo>
                    <a:pt x="99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1" name="Freeform 284"/>
            <p:cNvSpPr>
              <a:spLocks/>
            </p:cNvSpPr>
            <p:nvPr/>
          </p:nvSpPr>
          <p:spPr bwMode="auto">
            <a:xfrm>
              <a:off x="10277475" y="3941763"/>
              <a:ext cx="20637" cy="26988"/>
            </a:xfrm>
            <a:custGeom>
              <a:avLst/>
              <a:gdLst>
                <a:gd name="T0" fmla="*/ 65 w 124"/>
                <a:gd name="T1" fmla="*/ 0 h 176"/>
                <a:gd name="T2" fmla="*/ 81 w 124"/>
                <a:gd name="T3" fmla="*/ 2 h 176"/>
                <a:gd name="T4" fmla="*/ 95 w 124"/>
                <a:gd name="T5" fmla="*/ 8 h 176"/>
                <a:gd name="T6" fmla="*/ 107 w 124"/>
                <a:gd name="T7" fmla="*/ 17 h 176"/>
                <a:gd name="T8" fmla="*/ 115 w 124"/>
                <a:gd name="T9" fmla="*/ 29 h 176"/>
                <a:gd name="T10" fmla="*/ 122 w 124"/>
                <a:gd name="T11" fmla="*/ 42 h 176"/>
                <a:gd name="T12" fmla="*/ 124 w 124"/>
                <a:gd name="T13" fmla="*/ 57 h 176"/>
                <a:gd name="T14" fmla="*/ 122 w 124"/>
                <a:gd name="T15" fmla="*/ 73 h 176"/>
                <a:gd name="T16" fmla="*/ 118 w 124"/>
                <a:gd name="T17" fmla="*/ 95 h 176"/>
                <a:gd name="T18" fmla="*/ 117 w 124"/>
                <a:gd name="T19" fmla="*/ 118 h 176"/>
                <a:gd name="T20" fmla="*/ 113 w 124"/>
                <a:gd name="T21" fmla="*/ 136 h 176"/>
                <a:gd name="T22" fmla="*/ 105 w 124"/>
                <a:gd name="T23" fmla="*/ 153 h 176"/>
                <a:gd name="T24" fmla="*/ 93 w 124"/>
                <a:gd name="T25" fmla="*/ 165 h 176"/>
                <a:gd name="T26" fmla="*/ 76 w 124"/>
                <a:gd name="T27" fmla="*/ 174 h 176"/>
                <a:gd name="T28" fmla="*/ 58 w 124"/>
                <a:gd name="T29" fmla="*/ 176 h 176"/>
                <a:gd name="T30" fmla="*/ 40 w 124"/>
                <a:gd name="T31" fmla="*/ 174 h 176"/>
                <a:gd name="T32" fmla="*/ 24 w 124"/>
                <a:gd name="T33" fmla="*/ 165 h 176"/>
                <a:gd name="T34" fmla="*/ 12 w 124"/>
                <a:gd name="T35" fmla="*/ 153 h 176"/>
                <a:gd name="T36" fmla="*/ 3 w 124"/>
                <a:gd name="T37" fmla="*/ 137 h 176"/>
                <a:gd name="T38" fmla="*/ 0 w 124"/>
                <a:gd name="T39" fmla="*/ 119 h 176"/>
                <a:gd name="T40" fmla="*/ 2 w 124"/>
                <a:gd name="T41" fmla="*/ 81 h 176"/>
                <a:gd name="T42" fmla="*/ 10 w 124"/>
                <a:gd name="T43" fmla="*/ 43 h 176"/>
                <a:gd name="T44" fmla="*/ 15 w 124"/>
                <a:gd name="T45" fmla="*/ 30 h 176"/>
                <a:gd name="T46" fmla="*/ 24 w 124"/>
                <a:gd name="T47" fmla="*/ 17 h 176"/>
                <a:gd name="T48" fmla="*/ 36 w 124"/>
                <a:gd name="T49" fmla="*/ 8 h 176"/>
                <a:gd name="T50" fmla="*/ 50 w 124"/>
                <a:gd name="T51" fmla="*/ 2 h 176"/>
                <a:gd name="T52" fmla="*/ 65 w 124"/>
                <a:gd name="T5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4" h="176">
                  <a:moveTo>
                    <a:pt x="65" y="0"/>
                  </a:moveTo>
                  <a:lnTo>
                    <a:pt x="81" y="2"/>
                  </a:lnTo>
                  <a:lnTo>
                    <a:pt x="95" y="8"/>
                  </a:lnTo>
                  <a:lnTo>
                    <a:pt x="107" y="17"/>
                  </a:lnTo>
                  <a:lnTo>
                    <a:pt x="115" y="29"/>
                  </a:lnTo>
                  <a:lnTo>
                    <a:pt x="122" y="42"/>
                  </a:lnTo>
                  <a:lnTo>
                    <a:pt x="124" y="57"/>
                  </a:lnTo>
                  <a:lnTo>
                    <a:pt x="122" y="73"/>
                  </a:lnTo>
                  <a:lnTo>
                    <a:pt x="118" y="95"/>
                  </a:lnTo>
                  <a:lnTo>
                    <a:pt x="117" y="118"/>
                  </a:lnTo>
                  <a:lnTo>
                    <a:pt x="113" y="136"/>
                  </a:lnTo>
                  <a:lnTo>
                    <a:pt x="105" y="153"/>
                  </a:lnTo>
                  <a:lnTo>
                    <a:pt x="93" y="165"/>
                  </a:lnTo>
                  <a:lnTo>
                    <a:pt x="76" y="174"/>
                  </a:lnTo>
                  <a:lnTo>
                    <a:pt x="58" y="176"/>
                  </a:lnTo>
                  <a:lnTo>
                    <a:pt x="40" y="174"/>
                  </a:lnTo>
                  <a:lnTo>
                    <a:pt x="24" y="165"/>
                  </a:lnTo>
                  <a:lnTo>
                    <a:pt x="12" y="153"/>
                  </a:lnTo>
                  <a:lnTo>
                    <a:pt x="3" y="137"/>
                  </a:lnTo>
                  <a:lnTo>
                    <a:pt x="0" y="119"/>
                  </a:lnTo>
                  <a:lnTo>
                    <a:pt x="2" y="81"/>
                  </a:lnTo>
                  <a:lnTo>
                    <a:pt x="10" y="43"/>
                  </a:lnTo>
                  <a:lnTo>
                    <a:pt x="15" y="30"/>
                  </a:lnTo>
                  <a:lnTo>
                    <a:pt x="24" y="17"/>
                  </a:lnTo>
                  <a:lnTo>
                    <a:pt x="36" y="8"/>
                  </a:lnTo>
                  <a:lnTo>
                    <a:pt x="50" y="2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2" name="Freeform 285"/>
            <p:cNvSpPr>
              <a:spLocks/>
            </p:cNvSpPr>
            <p:nvPr/>
          </p:nvSpPr>
          <p:spPr bwMode="auto">
            <a:xfrm>
              <a:off x="10499725" y="3719513"/>
              <a:ext cx="19050" cy="17463"/>
            </a:xfrm>
            <a:custGeom>
              <a:avLst/>
              <a:gdLst>
                <a:gd name="T0" fmla="*/ 58 w 117"/>
                <a:gd name="T1" fmla="*/ 0 h 117"/>
                <a:gd name="T2" fmla="*/ 76 w 117"/>
                <a:gd name="T3" fmla="*/ 3 h 117"/>
                <a:gd name="T4" fmla="*/ 92 w 117"/>
                <a:gd name="T5" fmla="*/ 11 h 117"/>
                <a:gd name="T6" fmla="*/ 105 w 117"/>
                <a:gd name="T7" fmla="*/ 23 h 117"/>
                <a:gd name="T8" fmla="*/ 113 w 117"/>
                <a:gd name="T9" fmla="*/ 39 h 117"/>
                <a:gd name="T10" fmla="*/ 117 w 117"/>
                <a:gd name="T11" fmla="*/ 58 h 117"/>
                <a:gd name="T12" fmla="*/ 113 w 117"/>
                <a:gd name="T13" fmla="*/ 76 h 117"/>
                <a:gd name="T14" fmla="*/ 105 w 117"/>
                <a:gd name="T15" fmla="*/ 92 h 117"/>
                <a:gd name="T16" fmla="*/ 92 w 117"/>
                <a:gd name="T17" fmla="*/ 105 h 117"/>
                <a:gd name="T18" fmla="*/ 76 w 117"/>
                <a:gd name="T19" fmla="*/ 113 h 117"/>
                <a:gd name="T20" fmla="*/ 58 w 117"/>
                <a:gd name="T21" fmla="*/ 117 h 117"/>
                <a:gd name="T22" fmla="*/ 40 w 117"/>
                <a:gd name="T23" fmla="*/ 113 h 117"/>
                <a:gd name="T24" fmla="*/ 24 w 117"/>
                <a:gd name="T25" fmla="*/ 105 h 117"/>
                <a:gd name="T26" fmla="*/ 12 w 117"/>
                <a:gd name="T27" fmla="*/ 92 h 117"/>
                <a:gd name="T28" fmla="*/ 3 w 117"/>
                <a:gd name="T29" fmla="*/ 76 h 117"/>
                <a:gd name="T30" fmla="*/ 0 w 117"/>
                <a:gd name="T31" fmla="*/ 58 h 117"/>
                <a:gd name="T32" fmla="*/ 3 w 117"/>
                <a:gd name="T33" fmla="*/ 39 h 117"/>
                <a:gd name="T34" fmla="*/ 12 w 117"/>
                <a:gd name="T35" fmla="*/ 23 h 117"/>
                <a:gd name="T36" fmla="*/ 24 w 117"/>
                <a:gd name="T37" fmla="*/ 11 h 117"/>
                <a:gd name="T38" fmla="*/ 40 w 117"/>
                <a:gd name="T39" fmla="*/ 3 h 117"/>
                <a:gd name="T40" fmla="*/ 58 w 117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7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3"/>
                  </a:lnTo>
                  <a:lnTo>
                    <a:pt x="113" y="39"/>
                  </a:lnTo>
                  <a:lnTo>
                    <a:pt x="117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2" y="105"/>
                  </a:lnTo>
                  <a:lnTo>
                    <a:pt x="76" y="113"/>
                  </a:lnTo>
                  <a:lnTo>
                    <a:pt x="58" y="117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3" name="Freeform 286"/>
            <p:cNvSpPr>
              <a:spLocks/>
            </p:cNvSpPr>
            <p:nvPr/>
          </p:nvSpPr>
          <p:spPr bwMode="auto">
            <a:xfrm>
              <a:off x="10463213" y="3719513"/>
              <a:ext cx="17462" cy="17463"/>
            </a:xfrm>
            <a:custGeom>
              <a:avLst/>
              <a:gdLst>
                <a:gd name="T0" fmla="*/ 58 w 116"/>
                <a:gd name="T1" fmla="*/ 0 h 117"/>
                <a:gd name="T2" fmla="*/ 76 w 116"/>
                <a:gd name="T3" fmla="*/ 3 h 117"/>
                <a:gd name="T4" fmla="*/ 93 w 116"/>
                <a:gd name="T5" fmla="*/ 11 h 117"/>
                <a:gd name="T6" fmla="*/ 104 w 116"/>
                <a:gd name="T7" fmla="*/ 23 h 117"/>
                <a:gd name="T8" fmla="*/ 113 w 116"/>
                <a:gd name="T9" fmla="*/ 39 h 117"/>
                <a:gd name="T10" fmla="*/ 116 w 116"/>
                <a:gd name="T11" fmla="*/ 58 h 117"/>
                <a:gd name="T12" fmla="*/ 113 w 116"/>
                <a:gd name="T13" fmla="*/ 76 h 117"/>
                <a:gd name="T14" fmla="*/ 104 w 116"/>
                <a:gd name="T15" fmla="*/ 92 h 117"/>
                <a:gd name="T16" fmla="*/ 93 w 116"/>
                <a:gd name="T17" fmla="*/ 105 h 117"/>
                <a:gd name="T18" fmla="*/ 76 w 116"/>
                <a:gd name="T19" fmla="*/ 113 h 117"/>
                <a:gd name="T20" fmla="*/ 58 w 116"/>
                <a:gd name="T21" fmla="*/ 117 h 117"/>
                <a:gd name="T22" fmla="*/ 40 w 116"/>
                <a:gd name="T23" fmla="*/ 113 h 117"/>
                <a:gd name="T24" fmla="*/ 24 w 116"/>
                <a:gd name="T25" fmla="*/ 105 h 117"/>
                <a:gd name="T26" fmla="*/ 11 w 116"/>
                <a:gd name="T27" fmla="*/ 92 h 117"/>
                <a:gd name="T28" fmla="*/ 3 w 116"/>
                <a:gd name="T29" fmla="*/ 76 h 117"/>
                <a:gd name="T30" fmla="*/ 0 w 116"/>
                <a:gd name="T31" fmla="*/ 58 h 117"/>
                <a:gd name="T32" fmla="*/ 3 w 116"/>
                <a:gd name="T33" fmla="*/ 39 h 117"/>
                <a:gd name="T34" fmla="*/ 11 w 116"/>
                <a:gd name="T35" fmla="*/ 23 h 117"/>
                <a:gd name="T36" fmla="*/ 24 w 116"/>
                <a:gd name="T37" fmla="*/ 11 h 117"/>
                <a:gd name="T38" fmla="*/ 40 w 116"/>
                <a:gd name="T39" fmla="*/ 3 h 117"/>
                <a:gd name="T40" fmla="*/ 58 w 116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7">
                  <a:moveTo>
                    <a:pt x="58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4" y="23"/>
                  </a:lnTo>
                  <a:lnTo>
                    <a:pt x="113" y="39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4" y="92"/>
                  </a:lnTo>
                  <a:lnTo>
                    <a:pt x="93" y="105"/>
                  </a:lnTo>
                  <a:lnTo>
                    <a:pt x="76" y="113"/>
                  </a:lnTo>
                  <a:lnTo>
                    <a:pt x="58" y="117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4" name="Freeform 287"/>
            <p:cNvSpPr>
              <a:spLocks/>
            </p:cNvSpPr>
            <p:nvPr/>
          </p:nvSpPr>
          <p:spPr bwMode="auto">
            <a:xfrm>
              <a:off x="10518775" y="3746500"/>
              <a:ext cx="17462" cy="19050"/>
            </a:xfrm>
            <a:custGeom>
              <a:avLst/>
              <a:gdLst>
                <a:gd name="T0" fmla="*/ 58 w 116"/>
                <a:gd name="T1" fmla="*/ 0 h 117"/>
                <a:gd name="T2" fmla="*/ 76 w 116"/>
                <a:gd name="T3" fmla="*/ 3 h 117"/>
                <a:gd name="T4" fmla="*/ 92 w 116"/>
                <a:gd name="T5" fmla="*/ 11 h 117"/>
                <a:gd name="T6" fmla="*/ 104 w 116"/>
                <a:gd name="T7" fmla="*/ 23 h 117"/>
                <a:gd name="T8" fmla="*/ 113 w 116"/>
                <a:gd name="T9" fmla="*/ 39 h 117"/>
                <a:gd name="T10" fmla="*/ 116 w 116"/>
                <a:gd name="T11" fmla="*/ 58 h 117"/>
                <a:gd name="T12" fmla="*/ 113 w 116"/>
                <a:gd name="T13" fmla="*/ 76 h 117"/>
                <a:gd name="T14" fmla="*/ 104 w 116"/>
                <a:gd name="T15" fmla="*/ 92 h 117"/>
                <a:gd name="T16" fmla="*/ 92 w 116"/>
                <a:gd name="T17" fmla="*/ 105 h 117"/>
                <a:gd name="T18" fmla="*/ 76 w 116"/>
                <a:gd name="T19" fmla="*/ 113 h 117"/>
                <a:gd name="T20" fmla="*/ 58 w 116"/>
                <a:gd name="T21" fmla="*/ 117 h 117"/>
                <a:gd name="T22" fmla="*/ 40 w 116"/>
                <a:gd name="T23" fmla="*/ 113 h 117"/>
                <a:gd name="T24" fmla="*/ 24 w 116"/>
                <a:gd name="T25" fmla="*/ 105 h 117"/>
                <a:gd name="T26" fmla="*/ 11 w 116"/>
                <a:gd name="T27" fmla="*/ 92 h 117"/>
                <a:gd name="T28" fmla="*/ 3 w 116"/>
                <a:gd name="T29" fmla="*/ 76 h 117"/>
                <a:gd name="T30" fmla="*/ 0 w 116"/>
                <a:gd name="T31" fmla="*/ 58 h 117"/>
                <a:gd name="T32" fmla="*/ 3 w 116"/>
                <a:gd name="T33" fmla="*/ 39 h 117"/>
                <a:gd name="T34" fmla="*/ 11 w 116"/>
                <a:gd name="T35" fmla="*/ 23 h 117"/>
                <a:gd name="T36" fmla="*/ 24 w 116"/>
                <a:gd name="T37" fmla="*/ 11 h 117"/>
                <a:gd name="T38" fmla="*/ 40 w 116"/>
                <a:gd name="T39" fmla="*/ 3 h 117"/>
                <a:gd name="T40" fmla="*/ 58 w 116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7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3"/>
                  </a:lnTo>
                  <a:lnTo>
                    <a:pt x="113" y="39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4" y="92"/>
                  </a:lnTo>
                  <a:lnTo>
                    <a:pt x="92" y="105"/>
                  </a:lnTo>
                  <a:lnTo>
                    <a:pt x="76" y="113"/>
                  </a:lnTo>
                  <a:lnTo>
                    <a:pt x="58" y="117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5" name="Freeform 288"/>
            <p:cNvSpPr>
              <a:spLocks/>
            </p:cNvSpPr>
            <p:nvPr/>
          </p:nvSpPr>
          <p:spPr bwMode="auto">
            <a:xfrm>
              <a:off x="10480675" y="3746500"/>
              <a:ext cx="19050" cy="19050"/>
            </a:xfrm>
            <a:custGeom>
              <a:avLst/>
              <a:gdLst>
                <a:gd name="T0" fmla="*/ 58 w 116"/>
                <a:gd name="T1" fmla="*/ 0 h 117"/>
                <a:gd name="T2" fmla="*/ 76 w 116"/>
                <a:gd name="T3" fmla="*/ 3 h 117"/>
                <a:gd name="T4" fmla="*/ 92 w 116"/>
                <a:gd name="T5" fmla="*/ 11 h 117"/>
                <a:gd name="T6" fmla="*/ 105 w 116"/>
                <a:gd name="T7" fmla="*/ 23 h 117"/>
                <a:gd name="T8" fmla="*/ 113 w 116"/>
                <a:gd name="T9" fmla="*/ 39 h 117"/>
                <a:gd name="T10" fmla="*/ 116 w 116"/>
                <a:gd name="T11" fmla="*/ 58 h 117"/>
                <a:gd name="T12" fmla="*/ 113 w 116"/>
                <a:gd name="T13" fmla="*/ 76 h 117"/>
                <a:gd name="T14" fmla="*/ 105 w 116"/>
                <a:gd name="T15" fmla="*/ 92 h 117"/>
                <a:gd name="T16" fmla="*/ 92 w 116"/>
                <a:gd name="T17" fmla="*/ 105 h 117"/>
                <a:gd name="T18" fmla="*/ 76 w 116"/>
                <a:gd name="T19" fmla="*/ 113 h 117"/>
                <a:gd name="T20" fmla="*/ 58 w 116"/>
                <a:gd name="T21" fmla="*/ 117 h 117"/>
                <a:gd name="T22" fmla="*/ 40 w 116"/>
                <a:gd name="T23" fmla="*/ 113 h 117"/>
                <a:gd name="T24" fmla="*/ 24 w 116"/>
                <a:gd name="T25" fmla="*/ 105 h 117"/>
                <a:gd name="T26" fmla="*/ 11 w 116"/>
                <a:gd name="T27" fmla="*/ 92 h 117"/>
                <a:gd name="T28" fmla="*/ 3 w 116"/>
                <a:gd name="T29" fmla="*/ 76 h 117"/>
                <a:gd name="T30" fmla="*/ 0 w 116"/>
                <a:gd name="T31" fmla="*/ 58 h 117"/>
                <a:gd name="T32" fmla="*/ 3 w 116"/>
                <a:gd name="T33" fmla="*/ 39 h 117"/>
                <a:gd name="T34" fmla="*/ 11 w 116"/>
                <a:gd name="T35" fmla="*/ 23 h 117"/>
                <a:gd name="T36" fmla="*/ 24 w 116"/>
                <a:gd name="T37" fmla="*/ 11 h 117"/>
                <a:gd name="T38" fmla="*/ 40 w 116"/>
                <a:gd name="T39" fmla="*/ 3 h 117"/>
                <a:gd name="T40" fmla="*/ 58 w 116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7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3"/>
                  </a:lnTo>
                  <a:lnTo>
                    <a:pt x="113" y="39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2" y="105"/>
                  </a:lnTo>
                  <a:lnTo>
                    <a:pt x="76" y="113"/>
                  </a:lnTo>
                  <a:lnTo>
                    <a:pt x="58" y="117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6" name="Freeform 289"/>
            <p:cNvSpPr>
              <a:spLocks/>
            </p:cNvSpPr>
            <p:nvPr/>
          </p:nvSpPr>
          <p:spPr bwMode="auto">
            <a:xfrm>
              <a:off x="10425113" y="3719513"/>
              <a:ext cx="19050" cy="17463"/>
            </a:xfrm>
            <a:custGeom>
              <a:avLst/>
              <a:gdLst>
                <a:gd name="T0" fmla="*/ 58 w 116"/>
                <a:gd name="T1" fmla="*/ 0 h 117"/>
                <a:gd name="T2" fmla="*/ 76 w 116"/>
                <a:gd name="T3" fmla="*/ 3 h 117"/>
                <a:gd name="T4" fmla="*/ 92 w 116"/>
                <a:gd name="T5" fmla="*/ 11 h 117"/>
                <a:gd name="T6" fmla="*/ 105 w 116"/>
                <a:gd name="T7" fmla="*/ 23 h 117"/>
                <a:gd name="T8" fmla="*/ 113 w 116"/>
                <a:gd name="T9" fmla="*/ 39 h 117"/>
                <a:gd name="T10" fmla="*/ 116 w 116"/>
                <a:gd name="T11" fmla="*/ 58 h 117"/>
                <a:gd name="T12" fmla="*/ 113 w 116"/>
                <a:gd name="T13" fmla="*/ 76 h 117"/>
                <a:gd name="T14" fmla="*/ 105 w 116"/>
                <a:gd name="T15" fmla="*/ 92 h 117"/>
                <a:gd name="T16" fmla="*/ 92 w 116"/>
                <a:gd name="T17" fmla="*/ 105 h 117"/>
                <a:gd name="T18" fmla="*/ 76 w 116"/>
                <a:gd name="T19" fmla="*/ 113 h 117"/>
                <a:gd name="T20" fmla="*/ 58 w 116"/>
                <a:gd name="T21" fmla="*/ 117 h 117"/>
                <a:gd name="T22" fmla="*/ 40 w 116"/>
                <a:gd name="T23" fmla="*/ 113 h 117"/>
                <a:gd name="T24" fmla="*/ 24 w 116"/>
                <a:gd name="T25" fmla="*/ 105 h 117"/>
                <a:gd name="T26" fmla="*/ 11 w 116"/>
                <a:gd name="T27" fmla="*/ 92 h 117"/>
                <a:gd name="T28" fmla="*/ 3 w 116"/>
                <a:gd name="T29" fmla="*/ 76 h 117"/>
                <a:gd name="T30" fmla="*/ 0 w 116"/>
                <a:gd name="T31" fmla="*/ 58 h 117"/>
                <a:gd name="T32" fmla="*/ 3 w 116"/>
                <a:gd name="T33" fmla="*/ 39 h 117"/>
                <a:gd name="T34" fmla="*/ 11 w 116"/>
                <a:gd name="T35" fmla="*/ 23 h 117"/>
                <a:gd name="T36" fmla="*/ 24 w 116"/>
                <a:gd name="T37" fmla="*/ 11 h 117"/>
                <a:gd name="T38" fmla="*/ 40 w 116"/>
                <a:gd name="T39" fmla="*/ 3 h 117"/>
                <a:gd name="T40" fmla="*/ 58 w 116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7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3"/>
                  </a:lnTo>
                  <a:lnTo>
                    <a:pt x="113" y="39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2" y="105"/>
                  </a:lnTo>
                  <a:lnTo>
                    <a:pt x="76" y="113"/>
                  </a:lnTo>
                  <a:lnTo>
                    <a:pt x="58" y="117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7" name="Freeform 290"/>
            <p:cNvSpPr>
              <a:spLocks/>
            </p:cNvSpPr>
            <p:nvPr/>
          </p:nvSpPr>
          <p:spPr bwMode="auto">
            <a:xfrm>
              <a:off x="10444163" y="3746500"/>
              <a:ext cx="19050" cy="19050"/>
            </a:xfrm>
            <a:custGeom>
              <a:avLst/>
              <a:gdLst>
                <a:gd name="T0" fmla="*/ 58 w 117"/>
                <a:gd name="T1" fmla="*/ 0 h 117"/>
                <a:gd name="T2" fmla="*/ 76 w 117"/>
                <a:gd name="T3" fmla="*/ 3 h 117"/>
                <a:gd name="T4" fmla="*/ 92 w 117"/>
                <a:gd name="T5" fmla="*/ 11 h 117"/>
                <a:gd name="T6" fmla="*/ 105 w 117"/>
                <a:gd name="T7" fmla="*/ 23 h 117"/>
                <a:gd name="T8" fmla="*/ 113 w 117"/>
                <a:gd name="T9" fmla="*/ 39 h 117"/>
                <a:gd name="T10" fmla="*/ 117 w 117"/>
                <a:gd name="T11" fmla="*/ 58 h 117"/>
                <a:gd name="T12" fmla="*/ 113 w 117"/>
                <a:gd name="T13" fmla="*/ 76 h 117"/>
                <a:gd name="T14" fmla="*/ 105 w 117"/>
                <a:gd name="T15" fmla="*/ 92 h 117"/>
                <a:gd name="T16" fmla="*/ 92 w 117"/>
                <a:gd name="T17" fmla="*/ 105 h 117"/>
                <a:gd name="T18" fmla="*/ 76 w 117"/>
                <a:gd name="T19" fmla="*/ 113 h 117"/>
                <a:gd name="T20" fmla="*/ 58 w 117"/>
                <a:gd name="T21" fmla="*/ 117 h 117"/>
                <a:gd name="T22" fmla="*/ 40 w 117"/>
                <a:gd name="T23" fmla="*/ 113 h 117"/>
                <a:gd name="T24" fmla="*/ 23 w 117"/>
                <a:gd name="T25" fmla="*/ 105 h 117"/>
                <a:gd name="T26" fmla="*/ 12 w 117"/>
                <a:gd name="T27" fmla="*/ 92 h 117"/>
                <a:gd name="T28" fmla="*/ 3 w 117"/>
                <a:gd name="T29" fmla="*/ 76 h 117"/>
                <a:gd name="T30" fmla="*/ 0 w 117"/>
                <a:gd name="T31" fmla="*/ 58 h 117"/>
                <a:gd name="T32" fmla="*/ 3 w 117"/>
                <a:gd name="T33" fmla="*/ 39 h 117"/>
                <a:gd name="T34" fmla="*/ 12 w 117"/>
                <a:gd name="T35" fmla="*/ 23 h 117"/>
                <a:gd name="T36" fmla="*/ 23 w 117"/>
                <a:gd name="T37" fmla="*/ 11 h 117"/>
                <a:gd name="T38" fmla="*/ 40 w 117"/>
                <a:gd name="T39" fmla="*/ 3 h 117"/>
                <a:gd name="T40" fmla="*/ 58 w 117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7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3"/>
                  </a:lnTo>
                  <a:lnTo>
                    <a:pt x="113" y="39"/>
                  </a:lnTo>
                  <a:lnTo>
                    <a:pt x="117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2" y="105"/>
                  </a:lnTo>
                  <a:lnTo>
                    <a:pt x="76" y="113"/>
                  </a:lnTo>
                  <a:lnTo>
                    <a:pt x="58" y="117"/>
                  </a:lnTo>
                  <a:lnTo>
                    <a:pt x="40" y="113"/>
                  </a:lnTo>
                  <a:lnTo>
                    <a:pt x="23" y="105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8" name="Freeform 291"/>
            <p:cNvSpPr>
              <a:spLocks/>
            </p:cNvSpPr>
            <p:nvPr/>
          </p:nvSpPr>
          <p:spPr bwMode="auto">
            <a:xfrm>
              <a:off x="10388600" y="3719513"/>
              <a:ext cx="19050" cy="17463"/>
            </a:xfrm>
            <a:custGeom>
              <a:avLst/>
              <a:gdLst>
                <a:gd name="T0" fmla="*/ 58 w 117"/>
                <a:gd name="T1" fmla="*/ 0 h 117"/>
                <a:gd name="T2" fmla="*/ 76 w 117"/>
                <a:gd name="T3" fmla="*/ 3 h 117"/>
                <a:gd name="T4" fmla="*/ 92 w 117"/>
                <a:gd name="T5" fmla="*/ 11 h 117"/>
                <a:gd name="T6" fmla="*/ 105 w 117"/>
                <a:gd name="T7" fmla="*/ 23 h 117"/>
                <a:gd name="T8" fmla="*/ 113 w 117"/>
                <a:gd name="T9" fmla="*/ 39 h 117"/>
                <a:gd name="T10" fmla="*/ 117 w 117"/>
                <a:gd name="T11" fmla="*/ 58 h 117"/>
                <a:gd name="T12" fmla="*/ 113 w 117"/>
                <a:gd name="T13" fmla="*/ 76 h 117"/>
                <a:gd name="T14" fmla="*/ 105 w 117"/>
                <a:gd name="T15" fmla="*/ 92 h 117"/>
                <a:gd name="T16" fmla="*/ 92 w 117"/>
                <a:gd name="T17" fmla="*/ 105 h 117"/>
                <a:gd name="T18" fmla="*/ 76 w 117"/>
                <a:gd name="T19" fmla="*/ 113 h 117"/>
                <a:gd name="T20" fmla="*/ 58 w 117"/>
                <a:gd name="T21" fmla="*/ 117 h 117"/>
                <a:gd name="T22" fmla="*/ 40 w 117"/>
                <a:gd name="T23" fmla="*/ 113 h 117"/>
                <a:gd name="T24" fmla="*/ 24 w 117"/>
                <a:gd name="T25" fmla="*/ 105 h 117"/>
                <a:gd name="T26" fmla="*/ 12 w 117"/>
                <a:gd name="T27" fmla="*/ 92 h 117"/>
                <a:gd name="T28" fmla="*/ 3 w 117"/>
                <a:gd name="T29" fmla="*/ 76 h 117"/>
                <a:gd name="T30" fmla="*/ 0 w 117"/>
                <a:gd name="T31" fmla="*/ 58 h 117"/>
                <a:gd name="T32" fmla="*/ 3 w 117"/>
                <a:gd name="T33" fmla="*/ 39 h 117"/>
                <a:gd name="T34" fmla="*/ 12 w 117"/>
                <a:gd name="T35" fmla="*/ 23 h 117"/>
                <a:gd name="T36" fmla="*/ 24 w 117"/>
                <a:gd name="T37" fmla="*/ 11 h 117"/>
                <a:gd name="T38" fmla="*/ 40 w 117"/>
                <a:gd name="T39" fmla="*/ 3 h 117"/>
                <a:gd name="T40" fmla="*/ 58 w 117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7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3"/>
                  </a:lnTo>
                  <a:lnTo>
                    <a:pt x="113" y="39"/>
                  </a:lnTo>
                  <a:lnTo>
                    <a:pt x="117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2" y="105"/>
                  </a:lnTo>
                  <a:lnTo>
                    <a:pt x="76" y="113"/>
                  </a:lnTo>
                  <a:lnTo>
                    <a:pt x="58" y="117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" name="Freeform 292"/>
            <p:cNvSpPr>
              <a:spLocks/>
            </p:cNvSpPr>
            <p:nvPr/>
          </p:nvSpPr>
          <p:spPr bwMode="auto">
            <a:xfrm>
              <a:off x="10407650" y="3746500"/>
              <a:ext cx="17462" cy="19050"/>
            </a:xfrm>
            <a:custGeom>
              <a:avLst/>
              <a:gdLst>
                <a:gd name="T0" fmla="*/ 58 w 116"/>
                <a:gd name="T1" fmla="*/ 0 h 117"/>
                <a:gd name="T2" fmla="*/ 76 w 116"/>
                <a:gd name="T3" fmla="*/ 3 h 117"/>
                <a:gd name="T4" fmla="*/ 92 w 116"/>
                <a:gd name="T5" fmla="*/ 11 h 117"/>
                <a:gd name="T6" fmla="*/ 104 w 116"/>
                <a:gd name="T7" fmla="*/ 23 h 117"/>
                <a:gd name="T8" fmla="*/ 113 w 116"/>
                <a:gd name="T9" fmla="*/ 39 h 117"/>
                <a:gd name="T10" fmla="*/ 116 w 116"/>
                <a:gd name="T11" fmla="*/ 58 h 117"/>
                <a:gd name="T12" fmla="*/ 113 w 116"/>
                <a:gd name="T13" fmla="*/ 76 h 117"/>
                <a:gd name="T14" fmla="*/ 104 w 116"/>
                <a:gd name="T15" fmla="*/ 92 h 117"/>
                <a:gd name="T16" fmla="*/ 92 w 116"/>
                <a:gd name="T17" fmla="*/ 105 h 117"/>
                <a:gd name="T18" fmla="*/ 76 w 116"/>
                <a:gd name="T19" fmla="*/ 113 h 117"/>
                <a:gd name="T20" fmla="*/ 58 w 116"/>
                <a:gd name="T21" fmla="*/ 117 h 117"/>
                <a:gd name="T22" fmla="*/ 40 w 116"/>
                <a:gd name="T23" fmla="*/ 113 h 117"/>
                <a:gd name="T24" fmla="*/ 24 w 116"/>
                <a:gd name="T25" fmla="*/ 105 h 117"/>
                <a:gd name="T26" fmla="*/ 11 w 116"/>
                <a:gd name="T27" fmla="*/ 92 h 117"/>
                <a:gd name="T28" fmla="*/ 3 w 116"/>
                <a:gd name="T29" fmla="*/ 76 h 117"/>
                <a:gd name="T30" fmla="*/ 0 w 116"/>
                <a:gd name="T31" fmla="*/ 58 h 117"/>
                <a:gd name="T32" fmla="*/ 3 w 116"/>
                <a:gd name="T33" fmla="*/ 39 h 117"/>
                <a:gd name="T34" fmla="*/ 11 w 116"/>
                <a:gd name="T35" fmla="*/ 23 h 117"/>
                <a:gd name="T36" fmla="*/ 24 w 116"/>
                <a:gd name="T37" fmla="*/ 11 h 117"/>
                <a:gd name="T38" fmla="*/ 40 w 116"/>
                <a:gd name="T39" fmla="*/ 3 h 117"/>
                <a:gd name="T40" fmla="*/ 58 w 116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7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3"/>
                  </a:lnTo>
                  <a:lnTo>
                    <a:pt x="113" y="39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4" y="92"/>
                  </a:lnTo>
                  <a:lnTo>
                    <a:pt x="92" y="105"/>
                  </a:lnTo>
                  <a:lnTo>
                    <a:pt x="76" y="113"/>
                  </a:lnTo>
                  <a:lnTo>
                    <a:pt x="58" y="117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0" name="Freeform 293"/>
            <p:cNvSpPr>
              <a:spLocks/>
            </p:cNvSpPr>
            <p:nvPr/>
          </p:nvSpPr>
          <p:spPr bwMode="auto">
            <a:xfrm>
              <a:off x="10352088" y="3719513"/>
              <a:ext cx="19050" cy="17463"/>
            </a:xfrm>
            <a:custGeom>
              <a:avLst/>
              <a:gdLst>
                <a:gd name="T0" fmla="*/ 58 w 116"/>
                <a:gd name="T1" fmla="*/ 0 h 117"/>
                <a:gd name="T2" fmla="*/ 76 w 116"/>
                <a:gd name="T3" fmla="*/ 3 h 117"/>
                <a:gd name="T4" fmla="*/ 92 w 116"/>
                <a:gd name="T5" fmla="*/ 11 h 117"/>
                <a:gd name="T6" fmla="*/ 104 w 116"/>
                <a:gd name="T7" fmla="*/ 23 h 117"/>
                <a:gd name="T8" fmla="*/ 113 w 116"/>
                <a:gd name="T9" fmla="*/ 39 h 117"/>
                <a:gd name="T10" fmla="*/ 116 w 116"/>
                <a:gd name="T11" fmla="*/ 58 h 117"/>
                <a:gd name="T12" fmla="*/ 113 w 116"/>
                <a:gd name="T13" fmla="*/ 76 h 117"/>
                <a:gd name="T14" fmla="*/ 104 w 116"/>
                <a:gd name="T15" fmla="*/ 92 h 117"/>
                <a:gd name="T16" fmla="*/ 92 w 116"/>
                <a:gd name="T17" fmla="*/ 105 h 117"/>
                <a:gd name="T18" fmla="*/ 76 w 116"/>
                <a:gd name="T19" fmla="*/ 113 h 117"/>
                <a:gd name="T20" fmla="*/ 58 w 116"/>
                <a:gd name="T21" fmla="*/ 117 h 117"/>
                <a:gd name="T22" fmla="*/ 40 w 116"/>
                <a:gd name="T23" fmla="*/ 113 h 117"/>
                <a:gd name="T24" fmla="*/ 23 w 116"/>
                <a:gd name="T25" fmla="*/ 105 h 117"/>
                <a:gd name="T26" fmla="*/ 11 w 116"/>
                <a:gd name="T27" fmla="*/ 92 h 117"/>
                <a:gd name="T28" fmla="*/ 3 w 116"/>
                <a:gd name="T29" fmla="*/ 76 h 117"/>
                <a:gd name="T30" fmla="*/ 0 w 116"/>
                <a:gd name="T31" fmla="*/ 58 h 117"/>
                <a:gd name="T32" fmla="*/ 3 w 116"/>
                <a:gd name="T33" fmla="*/ 39 h 117"/>
                <a:gd name="T34" fmla="*/ 11 w 116"/>
                <a:gd name="T35" fmla="*/ 23 h 117"/>
                <a:gd name="T36" fmla="*/ 23 w 116"/>
                <a:gd name="T37" fmla="*/ 11 h 117"/>
                <a:gd name="T38" fmla="*/ 40 w 116"/>
                <a:gd name="T39" fmla="*/ 3 h 117"/>
                <a:gd name="T40" fmla="*/ 58 w 116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7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3"/>
                  </a:lnTo>
                  <a:lnTo>
                    <a:pt x="113" y="39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4" y="92"/>
                  </a:lnTo>
                  <a:lnTo>
                    <a:pt x="92" y="105"/>
                  </a:lnTo>
                  <a:lnTo>
                    <a:pt x="76" y="113"/>
                  </a:lnTo>
                  <a:lnTo>
                    <a:pt x="58" y="117"/>
                  </a:lnTo>
                  <a:lnTo>
                    <a:pt x="40" y="113"/>
                  </a:lnTo>
                  <a:lnTo>
                    <a:pt x="23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1" name="Freeform 294"/>
            <p:cNvSpPr>
              <a:spLocks/>
            </p:cNvSpPr>
            <p:nvPr/>
          </p:nvSpPr>
          <p:spPr bwMode="auto">
            <a:xfrm>
              <a:off x="10371138" y="3746500"/>
              <a:ext cx="17462" cy="19050"/>
            </a:xfrm>
            <a:custGeom>
              <a:avLst/>
              <a:gdLst>
                <a:gd name="T0" fmla="*/ 58 w 116"/>
                <a:gd name="T1" fmla="*/ 0 h 117"/>
                <a:gd name="T2" fmla="*/ 76 w 116"/>
                <a:gd name="T3" fmla="*/ 3 h 117"/>
                <a:gd name="T4" fmla="*/ 93 w 116"/>
                <a:gd name="T5" fmla="*/ 11 h 117"/>
                <a:gd name="T6" fmla="*/ 105 w 116"/>
                <a:gd name="T7" fmla="*/ 23 h 117"/>
                <a:gd name="T8" fmla="*/ 113 w 116"/>
                <a:gd name="T9" fmla="*/ 39 h 117"/>
                <a:gd name="T10" fmla="*/ 116 w 116"/>
                <a:gd name="T11" fmla="*/ 58 h 117"/>
                <a:gd name="T12" fmla="*/ 113 w 116"/>
                <a:gd name="T13" fmla="*/ 76 h 117"/>
                <a:gd name="T14" fmla="*/ 105 w 116"/>
                <a:gd name="T15" fmla="*/ 92 h 117"/>
                <a:gd name="T16" fmla="*/ 93 w 116"/>
                <a:gd name="T17" fmla="*/ 105 h 117"/>
                <a:gd name="T18" fmla="*/ 76 w 116"/>
                <a:gd name="T19" fmla="*/ 113 h 117"/>
                <a:gd name="T20" fmla="*/ 58 w 116"/>
                <a:gd name="T21" fmla="*/ 117 h 117"/>
                <a:gd name="T22" fmla="*/ 40 w 116"/>
                <a:gd name="T23" fmla="*/ 113 h 117"/>
                <a:gd name="T24" fmla="*/ 24 w 116"/>
                <a:gd name="T25" fmla="*/ 105 h 117"/>
                <a:gd name="T26" fmla="*/ 11 w 116"/>
                <a:gd name="T27" fmla="*/ 92 h 117"/>
                <a:gd name="T28" fmla="*/ 3 w 116"/>
                <a:gd name="T29" fmla="*/ 76 h 117"/>
                <a:gd name="T30" fmla="*/ 0 w 116"/>
                <a:gd name="T31" fmla="*/ 58 h 117"/>
                <a:gd name="T32" fmla="*/ 3 w 116"/>
                <a:gd name="T33" fmla="*/ 39 h 117"/>
                <a:gd name="T34" fmla="*/ 11 w 116"/>
                <a:gd name="T35" fmla="*/ 23 h 117"/>
                <a:gd name="T36" fmla="*/ 24 w 116"/>
                <a:gd name="T37" fmla="*/ 11 h 117"/>
                <a:gd name="T38" fmla="*/ 40 w 116"/>
                <a:gd name="T39" fmla="*/ 3 h 117"/>
                <a:gd name="T40" fmla="*/ 58 w 116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7">
                  <a:moveTo>
                    <a:pt x="58" y="0"/>
                  </a:moveTo>
                  <a:lnTo>
                    <a:pt x="76" y="3"/>
                  </a:lnTo>
                  <a:lnTo>
                    <a:pt x="93" y="11"/>
                  </a:lnTo>
                  <a:lnTo>
                    <a:pt x="105" y="23"/>
                  </a:lnTo>
                  <a:lnTo>
                    <a:pt x="113" y="39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3" y="105"/>
                  </a:lnTo>
                  <a:lnTo>
                    <a:pt x="76" y="113"/>
                  </a:lnTo>
                  <a:lnTo>
                    <a:pt x="58" y="117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2" name="Freeform 295"/>
            <p:cNvSpPr>
              <a:spLocks/>
            </p:cNvSpPr>
            <p:nvPr/>
          </p:nvSpPr>
          <p:spPr bwMode="auto">
            <a:xfrm>
              <a:off x="10231438" y="3951288"/>
              <a:ext cx="28575" cy="17463"/>
            </a:xfrm>
            <a:custGeom>
              <a:avLst/>
              <a:gdLst>
                <a:gd name="T0" fmla="*/ 59 w 175"/>
                <a:gd name="T1" fmla="*/ 0 h 117"/>
                <a:gd name="T2" fmla="*/ 117 w 175"/>
                <a:gd name="T3" fmla="*/ 0 h 117"/>
                <a:gd name="T4" fmla="*/ 135 w 175"/>
                <a:gd name="T5" fmla="*/ 3 h 117"/>
                <a:gd name="T6" fmla="*/ 151 w 175"/>
                <a:gd name="T7" fmla="*/ 11 h 117"/>
                <a:gd name="T8" fmla="*/ 163 w 175"/>
                <a:gd name="T9" fmla="*/ 24 h 117"/>
                <a:gd name="T10" fmla="*/ 172 w 175"/>
                <a:gd name="T11" fmla="*/ 40 h 117"/>
                <a:gd name="T12" fmla="*/ 175 w 175"/>
                <a:gd name="T13" fmla="*/ 59 h 117"/>
                <a:gd name="T14" fmla="*/ 172 w 175"/>
                <a:gd name="T15" fmla="*/ 77 h 117"/>
                <a:gd name="T16" fmla="*/ 163 w 175"/>
                <a:gd name="T17" fmla="*/ 93 h 117"/>
                <a:gd name="T18" fmla="*/ 151 w 175"/>
                <a:gd name="T19" fmla="*/ 105 h 117"/>
                <a:gd name="T20" fmla="*/ 135 w 175"/>
                <a:gd name="T21" fmla="*/ 114 h 117"/>
                <a:gd name="T22" fmla="*/ 117 w 175"/>
                <a:gd name="T23" fmla="*/ 117 h 117"/>
                <a:gd name="T24" fmla="*/ 59 w 175"/>
                <a:gd name="T25" fmla="*/ 117 h 117"/>
                <a:gd name="T26" fmla="*/ 41 w 175"/>
                <a:gd name="T27" fmla="*/ 114 h 117"/>
                <a:gd name="T28" fmla="*/ 25 w 175"/>
                <a:gd name="T29" fmla="*/ 105 h 117"/>
                <a:gd name="T30" fmla="*/ 12 w 175"/>
                <a:gd name="T31" fmla="*/ 93 h 117"/>
                <a:gd name="T32" fmla="*/ 4 w 175"/>
                <a:gd name="T33" fmla="*/ 77 h 117"/>
                <a:gd name="T34" fmla="*/ 0 w 175"/>
                <a:gd name="T35" fmla="*/ 59 h 117"/>
                <a:gd name="T36" fmla="*/ 4 w 175"/>
                <a:gd name="T37" fmla="*/ 40 h 117"/>
                <a:gd name="T38" fmla="*/ 12 w 175"/>
                <a:gd name="T39" fmla="*/ 24 h 117"/>
                <a:gd name="T40" fmla="*/ 25 w 175"/>
                <a:gd name="T41" fmla="*/ 11 h 117"/>
                <a:gd name="T42" fmla="*/ 41 w 175"/>
                <a:gd name="T43" fmla="*/ 3 h 117"/>
                <a:gd name="T44" fmla="*/ 59 w 175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117">
                  <a:moveTo>
                    <a:pt x="59" y="0"/>
                  </a:moveTo>
                  <a:lnTo>
                    <a:pt x="117" y="0"/>
                  </a:lnTo>
                  <a:lnTo>
                    <a:pt x="135" y="3"/>
                  </a:lnTo>
                  <a:lnTo>
                    <a:pt x="151" y="11"/>
                  </a:lnTo>
                  <a:lnTo>
                    <a:pt x="163" y="24"/>
                  </a:lnTo>
                  <a:lnTo>
                    <a:pt x="172" y="40"/>
                  </a:lnTo>
                  <a:lnTo>
                    <a:pt x="175" y="59"/>
                  </a:lnTo>
                  <a:lnTo>
                    <a:pt x="172" y="77"/>
                  </a:lnTo>
                  <a:lnTo>
                    <a:pt x="163" y="93"/>
                  </a:lnTo>
                  <a:lnTo>
                    <a:pt x="151" y="105"/>
                  </a:lnTo>
                  <a:lnTo>
                    <a:pt x="135" y="114"/>
                  </a:lnTo>
                  <a:lnTo>
                    <a:pt x="117" y="117"/>
                  </a:lnTo>
                  <a:lnTo>
                    <a:pt x="59" y="117"/>
                  </a:lnTo>
                  <a:lnTo>
                    <a:pt x="41" y="114"/>
                  </a:lnTo>
                  <a:lnTo>
                    <a:pt x="25" y="105"/>
                  </a:lnTo>
                  <a:lnTo>
                    <a:pt x="12" y="93"/>
                  </a:lnTo>
                  <a:lnTo>
                    <a:pt x="4" y="77"/>
                  </a:lnTo>
                  <a:lnTo>
                    <a:pt x="0" y="59"/>
                  </a:lnTo>
                  <a:lnTo>
                    <a:pt x="4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3" name="Freeform 296"/>
            <p:cNvSpPr>
              <a:spLocks/>
            </p:cNvSpPr>
            <p:nvPr/>
          </p:nvSpPr>
          <p:spPr bwMode="auto">
            <a:xfrm>
              <a:off x="10158413" y="3951288"/>
              <a:ext cx="26987" cy="17463"/>
            </a:xfrm>
            <a:custGeom>
              <a:avLst/>
              <a:gdLst>
                <a:gd name="T0" fmla="*/ 58 w 175"/>
                <a:gd name="T1" fmla="*/ 0 h 117"/>
                <a:gd name="T2" fmla="*/ 116 w 175"/>
                <a:gd name="T3" fmla="*/ 0 h 117"/>
                <a:gd name="T4" fmla="*/ 134 w 175"/>
                <a:gd name="T5" fmla="*/ 3 h 117"/>
                <a:gd name="T6" fmla="*/ 150 w 175"/>
                <a:gd name="T7" fmla="*/ 11 h 117"/>
                <a:gd name="T8" fmla="*/ 163 w 175"/>
                <a:gd name="T9" fmla="*/ 24 h 117"/>
                <a:gd name="T10" fmla="*/ 171 w 175"/>
                <a:gd name="T11" fmla="*/ 40 h 117"/>
                <a:gd name="T12" fmla="*/ 175 w 175"/>
                <a:gd name="T13" fmla="*/ 59 h 117"/>
                <a:gd name="T14" fmla="*/ 171 w 175"/>
                <a:gd name="T15" fmla="*/ 77 h 117"/>
                <a:gd name="T16" fmla="*/ 163 w 175"/>
                <a:gd name="T17" fmla="*/ 93 h 117"/>
                <a:gd name="T18" fmla="*/ 150 w 175"/>
                <a:gd name="T19" fmla="*/ 105 h 117"/>
                <a:gd name="T20" fmla="*/ 134 w 175"/>
                <a:gd name="T21" fmla="*/ 114 h 117"/>
                <a:gd name="T22" fmla="*/ 116 w 175"/>
                <a:gd name="T23" fmla="*/ 117 h 117"/>
                <a:gd name="T24" fmla="*/ 58 w 175"/>
                <a:gd name="T25" fmla="*/ 117 h 117"/>
                <a:gd name="T26" fmla="*/ 40 w 175"/>
                <a:gd name="T27" fmla="*/ 114 h 117"/>
                <a:gd name="T28" fmla="*/ 24 w 175"/>
                <a:gd name="T29" fmla="*/ 105 h 117"/>
                <a:gd name="T30" fmla="*/ 12 w 175"/>
                <a:gd name="T31" fmla="*/ 93 h 117"/>
                <a:gd name="T32" fmla="*/ 3 w 175"/>
                <a:gd name="T33" fmla="*/ 77 h 117"/>
                <a:gd name="T34" fmla="*/ 0 w 175"/>
                <a:gd name="T35" fmla="*/ 59 h 117"/>
                <a:gd name="T36" fmla="*/ 3 w 175"/>
                <a:gd name="T37" fmla="*/ 40 h 117"/>
                <a:gd name="T38" fmla="*/ 12 w 175"/>
                <a:gd name="T39" fmla="*/ 24 h 117"/>
                <a:gd name="T40" fmla="*/ 24 w 175"/>
                <a:gd name="T41" fmla="*/ 11 h 117"/>
                <a:gd name="T42" fmla="*/ 40 w 175"/>
                <a:gd name="T43" fmla="*/ 3 h 117"/>
                <a:gd name="T44" fmla="*/ 58 w 175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117">
                  <a:moveTo>
                    <a:pt x="58" y="0"/>
                  </a:moveTo>
                  <a:lnTo>
                    <a:pt x="116" y="0"/>
                  </a:lnTo>
                  <a:lnTo>
                    <a:pt x="134" y="3"/>
                  </a:lnTo>
                  <a:lnTo>
                    <a:pt x="150" y="11"/>
                  </a:lnTo>
                  <a:lnTo>
                    <a:pt x="163" y="24"/>
                  </a:lnTo>
                  <a:lnTo>
                    <a:pt x="171" y="40"/>
                  </a:lnTo>
                  <a:lnTo>
                    <a:pt x="175" y="59"/>
                  </a:lnTo>
                  <a:lnTo>
                    <a:pt x="171" y="77"/>
                  </a:lnTo>
                  <a:lnTo>
                    <a:pt x="163" y="93"/>
                  </a:lnTo>
                  <a:lnTo>
                    <a:pt x="150" y="105"/>
                  </a:lnTo>
                  <a:lnTo>
                    <a:pt x="134" y="114"/>
                  </a:lnTo>
                  <a:lnTo>
                    <a:pt x="116" y="117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4" y="105"/>
                  </a:lnTo>
                  <a:lnTo>
                    <a:pt x="12" y="93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4" name="Freeform 297"/>
            <p:cNvSpPr>
              <a:spLocks/>
            </p:cNvSpPr>
            <p:nvPr/>
          </p:nvSpPr>
          <p:spPr bwMode="auto">
            <a:xfrm>
              <a:off x="10194925" y="3951288"/>
              <a:ext cx="28575" cy="17463"/>
            </a:xfrm>
            <a:custGeom>
              <a:avLst/>
              <a:gdLst>
                <a:gd name="T0" fmla="*/ 58 w 174"/>
                <a:gd name="T1" fmla="*/ 0 h 117"/>
                <a:gd name="T2" fmla="*/ 116 w 174"/>
                <a:gd name="T3" fmla="*/ 0 h 117"/>
                <a:gd name="T4" fmla="*/ 134 w 174"/>
                <a:gd name="T5" fmla="*/ 3 h 117"/>
                <a:gd name="T6" fmla="*/ 150 w 174"/>
                <a:gd name="T7" fmla="*/ 11 h 117"/>
                <a:gd name="T8" fmla="*/ 163 w 174"/>
                <a:gd name="T9" fmla="*/ 24 h 117"/>
                <a:gd name="T10" fmla="*/ 171 w 174"/>
                <a:gd name="T11" fmla="*/ 40 h 117"/>
                <a:gd name="T12" fmla="*/ 174 w 174"/>
                <a:gd name="T13" fmla="*/ 59 h 117"/>
                <a:gd name="T14" fmla="*/ 171 w 174"/>
                <a:gd name="T15" fmla="*/ 77 h 117"/>
                <a:gd name="T16" fmla="*/ 163 w 174"/>
                <a:gd name="T17" fmla="*/ 93 h 117"/>
                <a:gd name="T18" fmla="*/ 150 w 174"/>
                <a:gd name="T19" fmla="*/ 105 h 117"/>
                <a:gd name="T20" fmla="*/ 134 w 174"/>
                <a:gd name="T21" fmla="*/ 114 h 117"/>
                <a:gd name="T22" fmla="*/ 116 w 174"/>
                <a:gd name="T23" fmla="*/ 117 h 117"/>
                <a:gd name="T24" fmla="*/ 58 w 174"/>
                <a:gd name="T25" fmla="*/ 117 h 117"/>
                <a:gd name="T26" fmla="*/ 40 w 174"/>
                <a:gd name="T27" fmla="*/ 114 h 117"/>
                <a:gd name="T28" fmla="*/ 24 w 174"/>
                <a:gd name="T29" fmla="*/ 105 h 117"/>
                <a:gd name="T30" fmla="*/ 11 w 174"/>
                <a:gd name="T31" fmla="*/ 93 h 117"/>
                <a:gd name="T32" fmla="*/ 3 w 174"/>
                <a:gd name="T33" fmla="*/ 77 h 117"/>
                <a:gd name="T34" fmla="*/ 0 w 174"/>
                <a:gd name="T35" fmla="*/ 59 h 117"/>
                <a:gd name="T36" fmla="*/ 3 w 174"/>
                <a:gd name="T37" fmla="*/ 40 h 117"/>
                <a:gd name="T38" fmla="*/ 11 w 174"/>
                <a:gd name="T39" fmla="*/ 24 h 117"/>
                <a:gd name="T40" fmla="*/ 24 w 174"/>
                <a:gd name="T41" fmla="*/ 11 h 117"/>
                <a:gd name="T42" fmla="*/ 40 w 174"/>
                <a:gd name="T43" fmla="*/ 3 h 117"/>
                <a:gd name="T44" fmla="*/ 58 w 174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4" h="117">
                  <a:moveTo>
                    <a:pt x="58" y="0"/>
                  </a:moveTo>
                  <a:lnTo>
                    <a:pt x="116" y="0"/>
                  </a:lnTo>
                  <a:lnTo>
                    <a:pt x="134" y="3"/>
                  </a:lnTo>
                  <a:lnTo>
                    <a:pt x="150" y="11"/>
                  </a:lnTo>
                  <a:lnTo>
                    <a:pt x="163" y="24"/>
                  </a:lnTo>
                  <a:lnTo>
                    <a:pt x="171" y="40"/>
                  </a:lnTo>
                  <a:lnTo>
                    <a:pt x="174" y="59"/>
                  </a:lnTo>
                  <a:lnTo>
                    <a:pt x="171" y="77"/>
                  </a:lnTo>
                  <a:lnTo>
                    <a:pt x="163" y="93"/>
                  </a:lnTo>
                  <a:lnTo>
                    <a:pt x="150" y="105"/>
                  </a:lnTo>
                  <a:lnTo>
                    <a:pt x="134" y="114"/>
                  </a:lnTo>
                  <a:lnTo>
                    <a:pt x="116" y="117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5" name="Freeform 298"/>
            <p:cNvSpPr>
              <a:spLocks/>
            </p:cNvSpPr>
            <p:nvPr/>
          </p:nvSpPr>
          <p:spPr bwMode="auto">
            <a:xfrm>
              <a:off x="10047288" y="3951288"/>
              <a:ext cx="26987" cy="17463"/>
            </a:xfrm>
            <a:custGeom>
              <a:avLst/>
              <a:gdLst>
                <a:gd name="T0" fmla="*/ 58 w 175"/>
                <a:gd name="T1" fmla="*/ 0 h 117"/>
                <a:gd name="T2" fmla="*/ 116 w 175"/>
                <a:gd name="T3" fmla="*/ 0 h 117"/>
                <a:gd name="T4" fmla="*/ 134 w 175"/>
                <a:gd name="T5" fmla="*/ 3 h 117"/>
                <a:gd name="T6" fmla="*/ 150 w 175"/>
                <a:gd name="T7" fmla="*/ 11 h 117"/>
                <a:gd name="T8" fmla="*/ 163 w 175"/>
                <a:gd name="T9" fmla="*/ 24 h 117"/>
                <a:gd name="T10" fmla="*/ 171 w 175"/>
                <a:gd name="T11" fmla="*/ 40 h 117"/>
                <a:gd name="T12" fmla="*/ 175 w 175"/>
                <a:gd name="T13" fmla="*/ 59 h 117"/>
                <a:gd name="T14" fmla="*/ 171 w 175"/>
                <a:gd name="T15" fmla="*/ 77 h 117"/>
                <a:gd name="T16" fmla="*/ 163 w 175"/>
                <a:gd name="T17" fmla="*/ 93 h 117"/>
                <a:gd name="T18" fmla="*/ 150 w 175"/>
                <a:gd name="T19" fmla="*/ 105 h 117"/>
                <a:gd name="T20" fmla="*/ 134 w 175"/>
                <a:gd name="T21" fmla="*/ 114 h 117"/>
                <a:gd name="T22" fmla="*/ 116 w 175"/>
                <a:gd name="T23" fmla="*/ 117 h 117"/>
                <a:gd name="T24" fmla="*/ 58 w 175"/>
                <a:gd name="T25" fmla="*/ 117 h 117"/>
                <a:gd name="T26" fmla="*/ 40 w 175"/>
                <a:gd name="T27" fmla="*/ 114 h 117"/>
                <a:gd name="T28" fmla="*/ 24 w 175"/>
                <a:gd name="T29" fmla="*/ 105 h 117"/>
                <a:gd name="T30" fmla="*/ 12 w 175"/>
                <a:gd name="T31" fmla="*/ 93 h 117"/>
                <a:gd name="T32" fmla="*/ 3 w 175"/>
                <a:gd name="T33" fmla="*/ 77 h 117"/>
                <a:gd name="T34" fmla="*/ 0 w 175"/>
                <a:gd name="T35" fmla="*/ 59 h 117"/>
                <a:gd name="T36" fmla="*/ 3 w 175"/>
                <a:gd name="T37" fmla="*/ 40 h 117"/>
                <a:gd name="T38" fmla="*/ 12 w 175"/>
                <a:gd name="T39" fmla="*/ 24 h 117"/>
                <a:gd name="T40" fmla="*/ 24 w 175"/>
                <a:gd name="T41" fmla="*/ 11 h 117"/>
                <a:gd name="T42" fmla="*/ 40 w 175"/>
                <a:gd name="T43" fmla="*/ 3 h 117"/>
                <a:gd name="T44" fmla="*/ 58 w 175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117">
                  <a:moveTo>
                    <a:pt x="58" y="0"/>
                  </a:moveTo>
                  <a:lnTo>
                    <a:pt x="116" y="0"/>
                  </a:lnTo>
                  <a:lnTo>
                    <a:pt x="134" y="3"/>
                  </a:lnTo>
                  <a:lnTo>
                    <a:pt x="150" y="11"/>
                  </a:lnTo>
                  <a:lnTo>
                    <a:pt x="163" y="24"/>
                  </a:lnTo>
                  <a:lnTo>
                    <a:pt x="171" y="40"/>
                  </a:lnTo>
                  <a:lnTo>
                    <a:pt x="175" y="59"/>
                  </a:lnTo>
                  <a:lnTo>
                    <a:pt x="171" y="77"/>
                  </a:lnTo>
                  <a:lnTo>
                    <a:pt x="163" y="93"/>
                  </a:lnTo>
                  <a:lnTo>
                    <a:pt x="150" y="105"/>
                  </a:lnTo>
                  <a:lnTo>
                    <a:pt x="134" y="114"/>
                  </a:lnTo>
                  <a:lnTo>
                    <a:pt x="116" y="117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4" y="105"/>
                  </a:lnTo>
                  <a:lnTo>
                    <a:pt x="12" y="93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6" name="Freeform 299"/>
            <p:cNvSpPr>
              <a:spLocks/>
            </p:cNvSpPr>
            <p:nvPr/>
          </p:nvSpPr>
          <p:spPr bwMode="auto">
            <a:xfrm>
              <a:off x="10083800" y="3951288"/>
              <a:ext cx="28575" cy="17463"/>
            </a:xfrm>
            <a:custGeom>
              <a:avLst/>
              <a:gdLst>
                <a:gd name="T0" fmla="*/ 58 w 174"/>
                <a:gd name="T1" fmla="*/ 0 h 117"/>
                <a:gd name="T2" fmla="*/ 116 w 174"/>
                <a:gd name="T3" fmla="*/ 0 h 117"/>
                <a:gd name="T4" fmla="*/ 134 w 174"/>
                <a:gd name="T5" fmla="*/ 3 h 117"/>
                <a:gd name="T6" fmla="*/ 151 w 174"/>
                <a:gd name="T7" fmla="*/ 11 h 117"/>
                <a:gd name="T8" fmla="*/ 163 w 174"/>
                <a:gd name="T9" fmla="*/ 24 h 117"/>
                <a:gd name="T10" fmla="*/ 171 w 174"/>
                <a:gd name="T11" fmla="*/ 40 h 117"/>
                <a:gd name="T12" fmla="*/ 174 w 174"/>
                <a:gd name="T13" fmla="*/ 59 h 117"/>
                <a:gd name="T14" fmla="*/ 171 w 174"/>
                <a:gd name="T15" fmla="*/ 77 h 117"/>
                <a:gd name="T16" fmla="*/ 163 w 174"/>
                <a:gd name="T17" fmla="*/ 93 h 117"/>
                <a:gd name="T18" fmla="*/ 151 w 174"/>
                <a:gd name="T19" fmla="*/ 105 h 117"/>
                <a:gd name="T20" fmla="*/ 134 w 174"/>
                <a:gd name="T21" fmla="*/ 114 h 117"/>
                <a:gd name="T22" fmla="*/ 116 w 174"/>
                <a:gd name="T23" fmla="*/ 117 h 117"/>
                <a:gd name="T24" fmla="*/ 58 w 174"/>
                <a:gd name="T25" fmla="*/ 117 h 117"/>
                <a:gd name="T26" fmla="*/ 40 w 174"/>
                <a:gd name="T27" fmla="*/ 114 h 117"/>
                <a:gd name="T28" fmla="*/ 24 w 174"/>
                <a:gd name="T29" fmla="*/ 105 h 117"/>
                <a:gd name="T30" fmla="*/ 11 w 174"/>
                <a:gd name="T31" fmla="*/ 93 h 117"/>
                <a:gd name="T32" fmla="*/ 3 w 174"/>
                <a:gd name="T33" fmla="*/ 77 h 117"/>
                <a:gd name="T34" fmla="*/ 0 w 174"/>
                <a:gd name="T35" fmla="*/ 59 h 117"/>
                <a:gd name="T36" fmla="*/ 3 w 174"/>
                <a:gd name="T37" fmla="*/ 40 h 117"/>
                <a:gd name="T38" fmla="*/ 11 w 174"/>
                <a:gd name="T39" fmla="*/ 24 h 117"/>
                <a:gd name="T40" fmla="*/ 24 w 174"/>
                <a:gd name="T41" fmla="*/ 11 h 117"/>
                <a:gd name="T42" fmla="*/ 40 w 174"/>
                <a:gd name="T43" fmla="*/ 3 h 117"/>
                <a:gd name="T44" fmla="*/ 58 w 174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4" h="117">
                  <a:moveTo>
                    <a:pt x="58" y="0"/>
                  </a:moveTo>
                  <a:lnTo>
                    <a:pt x="116" y="0"/>
                  </a:lnTo>
                  <a:lnTo>
                    <a:pt x="134" y="3"/>
                  </a:lnTo>
                  <a:lnTo>
                    <a:pt x="151" y="11"/>
                  </a:lnTo>
                  <a:lnTo>
                    <a:pt x="163" y="24"/>
                  </a:lnTo>
                  <a:lnTo>
                    <a:pt x="171" y="40"/>
                  </a:lnTo>
                  <a:lnTo>
                    <a:pt x="174" y="59"/>
                  </a:lnTo>
                  <a:lnTo>
                    <a:pt x="171" y="77"/>
                  </a:lnTo>
                  <a:lnTo>
                    <a:pt x="163" y="93"/>
                  </a:lnTo>
                  <a:lnTo>
                    <a:pt x="151" y="105"/>
                  </a:lnTo>
                  <a:lnTo>
                    <a:pt x="134" y="114"/>
                  </a:lnTo>
                  <a:lnTo>
                    <a:pt x="116" y="117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7" name="Freeform 300"/>
            <p:cNvSpPr>
              <a:spLocks/>
            </p:cNvSpPr>
            <p:nvPr/>
          </p:nvSpPr>
          <p:spPr bwMode="auto">
            <a:xfrm>
              <a:off x="10121900" y="3951288"/>
              <a:ext cx="26987" cy="17463"/>
            </a:xfrm>
            <a:custGeom>
              <a:avLst/>
              <a:gdLst>
                <a:gd name="T0" fmla="*/ 59 w 175"/>
                <a:gd name="T1" fmla="*/ 0 h 117"/>
                <a:gd name="T2" fmla="*/ 117 w 175"/>
                <a:gd name="T3" fmla="*/ 0 h 117"/>
                <a:gd name="T4" fmla="*/ 135 w 175"/>
                <a:gd name="T5" fmla="*/ 3 h 117"/>
                <a:gd name="T6" fmla="*/ 151 w 175"/>
                <a:gd name="T7" fmla="*/ 11 h 117"/>
                <a:gd name="T8" fmla="*/ 163 w 175"/>
                <a:gd name="T9" fmla="*/ 24 h 117"/>
                <a:gd name="T10" fmla="*/ 172 w 175"/>
                <a:gd name="T11" fmla="*/ 40 h 117"/>
                <a:gd name="T12" fmla="*/ 175 w 175"/>
                <a:gd name="T13" fmla="*/ 59 h 117"/>
                <a:gd name="T14" fmla="*/ 172 w 175"/>
                <a:gd name="T15" fmla="*/ 77 h 117"/>
                <a:gd name="T16" fmla="*/ 163 w 175"/>
                <a:gd name="T17" fmla="*/ 93 h 117"/>
                <a:gd name="T18" fmla="*/ 151 w 175"/>
                <a:gd name="T19" fmla="*/ 105 h 117"/>
                <a:gd name="T20" fmla="*/ 135 w 175"/>
                <a:gd name="T21" fmla="*/ 114 h 117"/>
                <a:gd name="T22" fmla="*/ 117 w 175"/>
                <a:gd name="T23" fmla="*/ 117 h 117"/>
                <a:gd name="T24" fmla="*/ 59 w 175"/>
                <a:gd name="T25" fmla="*/ 117 h 117"/>
                <a:gd name="T26" fmla="*/ 41 w 175"/>
                <a:gd name="T27" fmla="*/ 114 h 117"/>
                <a:gd name="T28" fmla="*/ 24 w 175"/>
                <a:gd name="T29" fmla="*/ 105 h 117"/>
                <a:gd name="T30" fmla="*/ 12 w 175"/>
                <a:gd name="T31" fmla="*/ 93 h 117"/>
                <a:gd name="T32" fmla="*/ 4 w 175"/>
                <a:gd name="T33" fmla="*/ 77 h 117"/>
                <a:gd name="T34" fmla="*/ 0 w 175"/>
                <a:gd name="T35" fmla="*/ 59 h 117"/>
                <a:gd name="T36" fmla="*/ 4 w 175"/>
                <a:gd name="T37" fmla="*/ 40 h 117"/>
                <a:gd name="T38" fmla="*/ 12 w 175"/>
                <a:gd name="T39" fmla="*/ 24 h 117"/>
                <a:gd name="T40" fmla="*/ 24 w 175"/>
                <a:gd name="T41" fmla="*/ 11 h 117"/>
                <a:gd name="T42" fmla="*/ 41 w 175"/>
                <a:gd name="T43" fmla="*/ 3 h 117"/>
                <a:gd name="T44" fmla="*/ 59 w 175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117">
                  <a:moveTo>
                    <a:pt x="59" y="0"/>
                  </a:moveTo>
                  <a:lnTo>
                    <a:pt x="117" y="0"/>
                  </a:lnTo>
                  <a:lnTo>
                    <a:pt x="135" y="3"/>
                  </a:lnTo>
                  <a:lnTo>
                    <a:pt x="151" y="11"/>
                  </a:lnTo>
                  <a:lnTo>
                    <a:pt x="163" y="24"/>
                  </a:lnTo>
                  <a:lnTo>
                    <a:pt x="172" y="40"/>
                  </a:lnTo>
                  <a:lnTo>
                    <a:pt x="175" y="59"/>
                  </a:lnTo>
                  <a:lnTo>
                    <a:pt x="172" y="77"/>
                  </a:lnTo>
                  <a:lnTo>
                    <a:pt x="163" y="93"/>
                  </a:lnTo>
                  <a:lnTo>
                    <a:pt x="151" y="105"/>
                  </a:lnTo>
                  <a:lnTo>
                    <a:pt x="135" y="114"/>
                  </a:lnTo>
                  <a:lnTo>
                    <a:pt x="117" y="117"/>
                  </a:lnTo>
                  <a:lnTo>
                    <a:pt x="59" y="117"/>
                  </a:lnTo>
                  <a:lnTo>
                    <a:pt x="41" y="114"/>
                  </a:lnTo>
                  <a:lnTo>
                    <a:pt x="24" y="105"/>
                  </a:lnTo>
                  <a:lnTo>
                    <a:pt x="12" y="93"/>
                  </a:lnTo>
                  <a:lnTo>
                    <a:pt x="4" y="77"/>
                  </a:lnTo>
                  <a:lnTo>
                    <a:pt x="0" y="59"/>
                  </a:lnTo>
                  <a:lnTo>
                    <a:pt x="4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8" name="Freeform 301"/>
            <p:cNvSpPr>
              <a:spLocks/>
            </p:cNvSpPr>
            <p:nvPr/>
          </p:nvSpPr>
          <p:spPr bwMode="auto">
            <a:xfrm>
              <a:off x="10388600" y="3951288"/>
              <a:ext cx="28575" cy="17463"/>
            </a:xfrm>
            <a:custGeom>
              <a:avLst/>
              <a:gdLst>
                <a:gd name="T0" fmla="*/ 58 w 175"/>
                <a:gd name="T1" fmla="*/ 0 h 117"/>
                <a:gd name="T2" fmla="*/ 117 w 175"/>
                <a:gd name="T3" fmla="*/ 0 h 117"/>
                <a:gd name="T4" fmla="*/ 134 w 175"/>
                <a:gd name="T5" fmla="*/ 3 h 117"/>
                <a:gd name="T6" fmla="*/ 150 w 175"/>
                <a:gd name="T7" fmla="*/ 11 h 117"/>
                <a:gd name="T8" fmla="*/ 163 w 175"/>
                <a:gd name="T9" fmla="*/ 24 h 117"/>
                <a:gd name="T10" fmla="*/ 171 w 175"/>
                <a:gd name="T11" fmla="*/ 40 h 117"/>
                <a:gd name="T12" fmla="*/ 175 w 175"/>
                <a:gd name="T13" fmla="*/ 59 h 117"/>
                <a:gd name="T14" fmla="*/ 171 w 175"/>
                <a:gd name="T15" fmla="*/ 77 h 117"/>
                <a:gd name="T16" fmla="*/ 163 w 175"/>
                <a:gd name="T17" fmla="*/ 93 h 117"/>
                <a:gd name="T18" fmla="*/ 150 w 175"/>
                <a:gd name="T19" fmla="*/ 105 h 117"/>
                <a:gd name="T20" fmla="*/ 134 w 175"/>
                <a:gd name="T21" fmla="*/ 114 h 117"/>
                <a:gd name="T22" fmla="*/ 117 w 175"/>
                <a:gd name="T23" fmla="*/ 117 h 117"/>
                <a:gd name="T24" fmla="*/ 58 w 175"/>
                <a:gd name="T25" fmla="*/ 117 h 117"/>
                <a:gd name="T26" fmla="*/ 40 w 175"/>
                <a:gd name="T27" fmla="*/ 114 h 117"/>
                <a:gd name="T28" fmla="*/ 24 w 175"/>
                <a:gd name="T29" fmla="*/ 105 h 117"/>
                <a:gd name="T30" fmla="*/ 12 w 175"/>
                <a:gd name="T31" fmla="*/ 93 h 117"/>
                <a:gd name="T32" fmla="*/ 3 w 175"/>
                <a:gd name="T33" fmla="*/ 77 h 117"/>
                <a:gd name="T34" fmla="*/ 0 w 175"/>
                <a:gd name="T35" fmla="*/ 59 h 117"/>
                <a:gd name="T36" fmla="*/ 3 w 175"/>
                <a:gd name="T37" fmla="*/ 40 h 117"/>
                <a:gd name="T38" fmla="*/ 12 w 175"/>
                <a:gd name="T39" fmla="*/ 24 h 117"/>
                <a:gd name="T40" fmla="*/ 24 w 175"/>
                <a:gd name="T41" fmla="*/ 11 h 117"/>
                <a:gd name="T42" fmla="*/ 40 w 175"/>
                <a:gd name="T43" fmla="*/ 3 h 117"/>
                <a:gd name="T44" fmla="*/ 58 w 175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117">
                  <a:moveTo>
                    <a:pt x="58" y="0"/>
                  </a:moveTo>
                  <a:lnTo>
                    <a:pt x="117" y="0"/>
                  </a:lnTo>
                  <a:lnTo>
                    <a:pt x="134" y="3"/>
                  </a:lnTo>
                  <a:lnTo>
                    <a:pt x="150" y="11"/>
                  </a:lnTo>
                  <a:lnTo>
                    <a:pt x="163" y="24"/>
                  </a:lnTo>
                  <a:lnTo>
                    <a:pt x="171" y="40"/>
                  </a:lnTo>
                  <a:lnTo>
                    <a:pt x="175" y="59"/>
                  </a:lnTo>
                  <a:lnTo>
                    <a:pt x="171" y="77"/>
                  </a:lnTo>
                  <a:lnTo>
                    <a:pt x="163" y="93"/>
                  </a:lnTo>
                  <a:lnTo>
                    <a:pt x="150" y="105"/>
                  </a:lnTo>
                  <a:lnTo>
                    <a:pt x="134" y="114"/>
                  </a:lnTo>
                  <a:lnTo>
                    <a:pt x="117" y="117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4" y="105"/>
                  </a:lnTo>
                  <a:lnTo>
                    <a:pt x="12" y="93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" name="Freeform 302"/>
            <p:cNvSpPr>
              <a:spLocks/>
            </p:cNvSpPr>
            <p:nvPr/>
          </p:nvSpPr>
          <p:spPr bwMode="auto">
            <a:xfrm>
              <a:off x="10463213" y="3951288"/>
              <a:ext cx="26987" cy="17463"/>
            </a:xfrm>
            <a:custGeom>
              <a:avLst/>
              <a:gdLst>
                <a:gd name="T0" fmla="*/ 58 w 174"/>
                <a:gd name="T1" fmla="*/ 0 h 117"/>
                <a:gd name="T2" fmla="*/ 116 w 174"/>
                <a:gd name="T3" fmla="*/ 0 h 117"/>
                <a:gd name="T4" fmla="*/ 134 w 174"/>
                <a:gd name="T5" fmla="*/ 3 h 117"/>
                <a:gd name="T6" fmla="*/ 150 w 174"/>
                <a:gd name="T7" fmla="*/ 11 h 117"/>
                <a:gd name="T8" fmla="*/ 162 w 174"/>
                <a:gd name="T9" fmla="*/ 24 h 117"/>
                <a:gd name="T10" fmla="*/ 171 w 174"/>
                <a:gd name="T11" fmla="*/ 40 h 117"/>
                <a:gd name="T12" fmla="*/ 174 w 174"/>
                <a:gd name="T13" fmla="*/ 59 h 117"/>
                <a:gd name="T14" fmla="*/ 171 w 174"/>
                <a:gd name="T15" fmla="*/ 77 h 117"/>
                <a:gd name="T16" fmla="*/ 162 w 174"/>
                <a:gd name="T17" fmla="*/ 93 h 117"/>
                <a:gd name="T18" fmla="*/ 150 w 174"/>
                <a:gd name="T19" fmla="*/ 105 h 117"/>
                <a:gd name="T20" fmla="*/ 134 w 174"/>
                <a:gd name="T21" fmla="*/ 114 h 117"/>
                <a:gd name="T22" fmla="*/ 116 w 174"/>
                <a:gd name="T23" fmla="*/ 117 h 117"/>
                <a:gd name="T24" fmla="*/ 58 w 174"/>
                <a:gd name="T25" fmla="*/ 117 h 117"/>
                <a:gd name="T26" fmla="*/ 40 w 174"/>
                <a:gd name="T27" fmla="*/ 114 h 117"/>
                <a:gd name="T28" fmla="*/ 24 w 174"/>
                <a:gd name="T29" fmla="*/ 105 h 117"/>
                <a:gd name="T30" fmla="*/ 11 w 174"/>
                <a:gd name="T31" fmla="*/ 93 h 117"/>
                <a:gd name="T32" fmla="*/ 3 w 174"/>
                <a:gd name="T33" fmla="*/ 77 h 117"/>
                <a:gd name="T34" fmla="*/ 0 w 174"/>
                <a:gd name="T35" fmla="*/ 59 h 117"/>
                <a:gd name="T36" fmla="*/ 3 w 174"/>
                <a:gd name="T37" fmla="*/ 40 h 117"/>
                <a:gd name="T38" fmla="*/ 11 w 174"/>
                <a:gd name="T39" fmla="*/ 24 h 117"/>
                <a:gd name="T40" fmla="*/ 24 w 174"/>
                <a:gd name="T41" fmla="*/ 11 h 117"/>
                <a:gd name="T42" fmla="*/ 40 w 174"/>
                <a:gd name="T43" fmla="*/ 3 h 117"/>
                <a:gd name="T44" fmla="*/ 58 w 174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4" h="117">
                  <a:moveTo>
                    <a:pt x="58" y="0"/>
                  </a:moveTo>
                  <a:lnTo>
                    <a:pt x="116" y="0"/>
                  </a:lnTo>
                  <a:lnTo>
                    <a:pt x="134" y="3"/>
                  </a:lnTo>
                  <a:lnTo>
                    <a:pt x="150" y="11"/>
                  </a:lnTo>
                  <a:lnTo>
                    <a:pt x="162" y="24"/>
                  </a:lnTo>
                  <a:lnTo>
                    <a:pt x="171" y="40"/>
                  </a:lnTo>
                  <a:lnTo>
                    <a:pt x="174" y="59"/>
                  </a:lnTo>
                  <a:lnTo>
                    <a:pt x="171" y="77"/>
                  </a:lnTo>
                  <a:lnTo>
                    <a:pt x="162" y="93"/>
                  </a:lnTo>
                  <a:lnTo>
                    <a:pt x="150" y="105"/>
                  </a:lnTo>
                  <a:lnTo>
                    <a:pt x="134" y="114"/>
                  </a:lnTo>
                  <a:lnTo>
                    <a:pt x="116" y="117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0" name="Freeform 303"/>
            <p:cNvSpPr>
              <a:spLocks/>
            </p:cNvSpPr>
            <p:nvPr/>
          </p:nvSpPr>
          <p:spPr bwMode="auto">
            <a:xfrm>
              <a:off x="10425113" y="3951288"/>
              <a:ext cx="28575" cy="17463"/>
            </a:xfrm>
            <a:custGeom>
              <a:avLst/>
              <a:gdLst>
                <a:gd name="T0" fmla="*/ 58 w 174"/>
                <a:gd name="T1" fmla="*/ 0 h 117"/>
                <a:gd name="T2" fmla="*/ 116 w 174"/>
                <a:gd name="T3" fmla="*/ 0 h 117"/>
                <a:gd name="T4" fmla="*/ 134 w 174"/>
                <a:gd name="T5" fmla="*/ 3 h 117"/>
                <a:gd name="T6" fmla="*/ 150 w 174"/>
                <a:gd name="T7" fmla="*/ 11 h 117"/>
                <a:gd name="T8" fmla="*/ 163 w 174"/>
                <a:gd name="T9" fmla="*/ 24 h 117"/>
                <a:gd name="T10" fmla="*/ 171 w 174"/>
                <a:gd name="T11" fmla="*/ 40 h 117"/>
                <a:gd name="T12" fmla="*/ 174 w 174"/>
                <a:gd name="T13" fmla="*/ 59 h 117"/>
                <a:gd name="T14" fmla="*/ 171 w 174"/>
                <a:gd name="T15" fmla="*/ 77 h 117"/>
                <a:gd name="T16" fmla="*/ 163 w 174"/>
                <a:gd name="T17" fmla="*/ 93 h 117"/>
                <a:gd name="T18" fmla="*/ 150 w 174"/>
                <a:gd name="T19" fmla="*/ 105 h 117"/>
                <a:gd name="T20" fmla="*/ 134 w 174"/>
                <a:gd name="T21" fmla="*/ 114 h 117"/>
                <a:gd name="T22" fmla="*/ 116 w 174"/>
                <a:gd name="T23" fmla="*/ 117 h 117"/>
                <a:gd name="T24" fmla="*/ 58 w 174"/>
                <a:gd name="T25" fmla="*/ 117 h 117"/>
                <a:gd name="T26" fmla="*/ 40 w 174"/>
                <a:gd name="T27" fmla="*/ 114 h 117"/>
                <a:gd name="T28" fmla="*/ 24 w 174"/>
                <a:gd name="T29" fmla="*/ 105 h 117"/>
                <a:gd name="T30" fmla="*/ 11 w 174"/>
                <a:gd name="T31" fmla="*/ 93 h 117"/>
                <a:gd name="T32" fmla="*/ 3 w 174"/>
                <a:gd name="T33" fmla="*/ 77 h 117"/>
                <a:gd name="T34" fmla="*/ 0 w 174"/>
                <a:gd name="T35" fmla="*/ 59 h 117"/>
                <a:gd name="T36" fmla="*/ 3 w 174"/>
                <a:gd name="T37" fmla="*/ 40 h 117"/>
                <a:gd name="T38" fmla="*/ 11 w 174"/>
                <a:gd name="T39" fmla="*/ 24 h 117"/>
                <a:gd name="T40" fmla="*/ 24 w 174"/>
                <a:gd name="T41" fmla="*/ 11 h 117"/>
                <a:gd name="T42" fmla="*/ 40 w 174"/>
                <a:gd name="T43" fmla="*/ 3 h 117"/>
                <a:gd name="T44" fmla="*/ 58 w 174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4" h="117">
                  <a:moveTo>
                    <a:pt x="58" y="0"/>
                  </a:moveTo>
                  <a:lnTo>
                    <a:pt x="116" y="0"/>
                  </a:lnTo>
                  <a:lnTo>
                    <a:pt x="134" y="3"/>
                  </a:lnTo>
                  <a:lnTo>
                    <a:pt x="150" y="11"/>
                  </a:lnTo>
                  <a:lnTo>
                    <a:pt x="163" y="24"/>
                  </a:lnTo>
                  <a:lnTo>
                    <a:pt x="171" y="40"/>
                  </a:lnTo>
                  <a:lnTo>
                    <a:pt x="174" y="59"/>
                  </a:lnTo>
                  <a:lnTo>
                    <a:pt x="171" y="77"/>
                  </a:lnTo>
                  <a:lnTo>
                    <a:pt x="163" y="93"/>
                  </a:lnTo>
                  <a:lnTo>
                    <a:pt x="150" y="105"/>
                  </a:lnTo>
                  <a:lnTo>
                    <a:pt x="134" y="114"/>
                  </a:lnTo>
                  <a:lnTo>
                    <a:pt x="116" y="117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1" name="Freeform 304"/>
            <p:cNvSpPr>
              <a:spLocks/>
            </p:cNvSpPr>
            <p:nvPr/>
          </p:nvSpPr>
          <p:spPr bwMode="auto">
            <a:xfrm>
              <a:off x="10574338" y="3951288"/>
              <a:ext cx="26987" cy="17463"/>
            </a:xfrm>
            <a:custGeom>
              <a:avLst/>
              <a:gdLst>
                <a:gd name="T0" fmla="*/ 58 w 174"/>
                <a:gd name="T1" fmla="*/ 0 h 117"/>
                <a:gd name="T2" fmla="*/ 116 w 174"/>
                <a:gd name="T3" fmla="*/ 0 h 117"/>
                <a:gd name="T4" fmla="*/ 134 w 174"/>
                <a:gd name="T5" fmla="*/ 3 h 117"/>
                <a:gd name="T6" fmla="*/ 150 w 174"/>
                <a:gd name="T7" fmla="*/ 11 h 117"/>
                <a:gd name="T8" fmla="*/ 162 w 174"/>
                <a:gd name="T9" fmla="*/ 24 h 117"/>
                <a:gd name="T10" fmla="*/ 171 w 174"/>
                <a:gd name="T11" fmla="*/ 40 h 117"/>
                <a:gd name="T12" fmla="*/ 174 w 174"/>
                <a:gd name="T13" fmla="*/ 59 h 117"/>
                <a:gd name="T14" fmla="*/ 171 w 174"/>
                <a:gd name="T15" fmla="*/ 77 h 117"/>
                <a:gd name="T16" fmla="*/ 162 w 174"/>
                <a:gd name="T17" fmla="*/ 93 h 117"/>
                <a:gd name="T18" fmla="*/ 150 w 174"/>
                <a:gd name="T19" fmla="*/ 105 h 117"/>
                <a:gd name="T20" fmla="*/ 134 w 174"/>
                <a:gd name="T21" fmla="*/ 114 h 117"/>
                <a:gd name="T22" fmla="*/ 116 w 174"/>
                <a:gd name="T23" fmla="*/ 117 h 117"/>
                <a:gd name="T24" fmla="*/ 58 w 174"/>
                <a:gd name="T25" fmla="*/ 117 h 117"/>
                <a:gd name="T26" fmla="*/ 40 w 174"/>
                <a:gd name="T27" fmla="*/ 114 h 117"/>
                <a:gd name="T28" fmla="*/ 24 w 174"/>
                <a:gd name="T29" fmla="*/ 105 h 117"/>
                <a:gd name="T30" fmla="*/ 11 w 174"/>
                <a:gd name="T31" fmla="*/ 93 h 117"/>
                <a:gd name="T32" fmla="*/ 3 w 174"/>
                <a:gd name="T33" fmla="*/ 77 h 117"/>
                <a:gd name="T34" fmla="*/ 0 w 174"/>
                <a:gd name="T35" fmla="*/ 59 h 117"/>
                <a:gd name="T36" fmla="*/ 3 w 174"/>
                <a:gd name="T37" fmla="*/ 40 h 117"/>
                <a:gd name="T38" fmla="*/ 11 w 174"/>
                <a:gd name="T39" fmla="*/ 24 h 117"/>
                <a:gd name="T40" fmla="*/ 24 w 174"/>
                <a:gd name="T41" fmla="*/ 11 h 117"/>
                <a:gd name="T42" fmla="*/ 40 w 174"/>
                <a:gd name="T43" fmla="*/ 3 h 117"/>
                <a:gd name="T44" fmla="*/ 58 w 174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4" h="117">
                  <a:moveTo>
                    <a:pt x="58" y="0"/>
                  </a:moveTo>
                  <a:lnTo>
                    <a:pt x="116" y="0"/>
                  </a:lnTo>
                  <a:lnTo>
                    <a:pt x="134" y="3"/>
                  </a:lnTo>
                  <a:lnTo>
                    <a:pt x="150" y="11"/>
                  </a:lnTo>
                  <a:lnTo>
                    <a:pt x="162" y="24"/>
                  </a:lnTo>
                  <a:lnTo>
                    <a:pt x="171" y="40"/>
                  </a:lnTo>
                  <a:lnTo>
                    <a:pt x="174" y="59"/>
                  </a:lnTo>
                  <a:lnTo>
                    <a:pt x="171" y="77"/>
                  </a:lnTo>
                  <a:lnTo>
                    <a:pt x="162" y="93"/>
                  </a:lnTo>
                  <a:lnTo>
                    <a:pt x="150" y="105"/>
                  </a:lnTo>
                  <a:lnTo>
                    <a:pt x="134" y="114"/>
                  </a:lnTo>
                  <a:lnTo>
                    <a:pt x="116" y="117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2" name="Freeform 305"/>
            <p:cNvSpPr>
              <a:spLocks/>
            </p:cNvSpPr>
            <p:nvPr/>
          </p:nvSpPr>
          <p:spPr bwMode="auto">
            <a:xfrm>
              <a:off x="10499725" y="3951288"/>
              <a:ext cx="26987" cy="17463"/>
            </a:xfrm>
            <a:custGeom>
              <a:avLst/>
              <a:gdLst>
                <a:gd name="T0" fmla="*/ 58 w 175"/>
                <a:gd name="T1" fmla="*/ 0 h 117"/>
                <a:gd name="T2" fmla="*/ 117 w 175"/>
                <a:gd name="T3" fmla="*/ 0 h 117"/>
                <a:gd name="T4" fmla="*/ 134 w 175"/>
                <a:gd name="T5" fmla="*/ 3 h 117"/>
                <a:gd name="T6" fmla="*/ 151 w 175"/>
                <a:gd name="T7" fmla="*/ 11 h 117"/>
                <a:gd name="T8" fmla="*/ 163 w 175"/>
                <a:gd name="T9" fmla="*/ 24 h 117"/>
                <a:gd name="T10" fmla="*/ 171 w 175"/>
                <a:gd name="T11" fmla="*/ 40 h 117"/>
                <a:gd name="T12" fmla="*/ 175 w 175"/>
                <a:gd name="T13" fmla="*/ 59 h 117"/>
                <a:gd name="T14" fmla="*/ 171 w 175"/>
                <a:gd name="T15" fmla="*/ 77 h 117"/>
                <a:gd name="T16" fmla="*/ 163 w 175"/>
                <a:gd name="T17" fmla="*/ 93 h 117"/>
                <a:gd name="T18" fmla="*/ 151 w 175"/>
                <a:gd name="T19" fmla="*/ 105 h 117"/>
                <a:gd name="T20" fmla="*/ 134 w 175"/>
                <a:gd name="T21" fmla="*/ 114 h 117"/>
                <a:gd name="T22" fmla="*/ 117 w 175"/>
                <a:gd name="T23" fmla="*/ 117 h 117"/>
                <a:gd name="T24" fmla="*/ 58 w 175"/>
                <a:gd name="T25" fmla="*/ 117 h 117"/>
                <a:gd name="T26" fmla="*/ 40 w 175"/>
                <a:gd name="T27" fmla="*/ 114 h 117"/>
                <a:gd name="T28" fmla="*/ 24 w 175"/>
                <a:gd name="T29" fmla="*/ 105 h 117"/>
                <a:gd name="T30" fmla="*/ 12 w 175"/>
                <a:gd name="T31" fmla="*/ 93 h 117"/>
                <a:gd name="T32" fmla="*/ 3 w 175"/>
                <a:gd name="T33" fmla="*/ 77 h 117"/>
                <a:gd name="T34" fmla="*/ 0 w 175"/>
                <a:gd name="T35" fmla="*/ 59 h 117"/>
                <a:gd name="T36" fmla="*/ 3 w 175"/>
                <a:gd name="T37" fmla="*/ 40 h 117"/>
                <a:gd name="T38" fmla="*/ 12 w 175"/>
                <a:gd name="T39" fmla="*/ 24 h 117"/>
                <a:gd name="T40" fmla="*/ 24 w 175"/>
                <a:gd name="T41" fmla="*/ 11 h 117"/>
                <a:gd name="T42" fmla="*/ 40 w 175"/>
                <a:gd name="T43" fmla="*/ 3 h 117"/>
                <a:gd name="T44" fmla="*/ 58 w 175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117">
                  <a:moveTo>
                    <a:pt x="58" y="0"/>
                  </a:moveTo>
                  <a:lnTo>
                    <a:pt x="117" y="0"/>
                  </a:lnTo>
                  <a:lnTo>
                    <a:pt x="134" y="3"/>
                  </a:lnTo>
                  <a:lnTo>
                    <a:pt x="151" y="11"/>
                  </a:lnTo>
                  <a:lnTo>
                    <a:pt x="163" y="24"/>
                  </a:lnTo>
                  <a:lnTo>
                    <a:pt x="171" y="40"/>
                  </a:lnTo>
                  <a:lnTo>
                    <a:pt x="175" y="59"/>
                  </a:lnTo>
                  <a:lnTo>
                    <a:pt x="171" y="77"/>
                  </a:lnTo>
                  <a:lnTo>
                    <a:pt x="163" y="93"/>
                  </a:lnTo>
                  <a:lnTo>
                    <a:pt x="151" y="105"/>
                  </a:lnTo>
                  <a:lnTo>
                    <a:pt x="134" y="114"/>
                  </a:lnTo>
                  <a:lnTo>
                    <a:pt x="117" y="117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4" y="105"/>
                  </a:lnTo>
                  <a:lnTo>
                    <a:pt x="12" y="93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3" name="Freeform 306"/>
            <p:cNvSpPr>
              <a:spLocks/>
            </p:cNvSpPr>
            <p:nvPr/>
          </p:nvSpPr>
          <p:spPr bwMode="auto">
            <a:xfrm>
              <a:off x="10536238" y="3951288"/>
              <a:ext cx="28575" cy="17463"/>
            </a:xfrm>
            <a:custGeom>
              <a:avLst/>
              <a:gdLst>
                <a:gd name="T0" fmla="*/ 58 w 174"/>
                <a:gd name="T1" fmla="*/ 0 h 117"/>
                <a:gd name="T2" fmla="*/ 116 w 174"/>
                <a:gd name="T3" fmla="*/ 0 h 117"/>
                <a:gd name="T4" fmla="*/ 134 w 174"/>
                <a:gd name="T5" fmla="*/ 3 h 117"/>
                <a:gd name="T6" fmla="*/ 150 w 174"/>
                <a:gd name="T7" fmla="*/ 11 h 117"/>
                <a:gd name="T8" fmla="*/ 163 w 174"/>
                <a:gd name="T9" fmla="*/ 24 h 117"/>
                <a:gd name="T10" fmla="*/ 171 w 174"/>
                <a:gd name="T11" fmla="*/ 40 h 117"/>
                <a:gd name="T12" fmla="*/ 174 w 174"/>
                <a:gd name="T13" fmla="*/ 59 h 117"/>
                <a:gd name="T14" fmla="*/ 171 w 174"/>
                <a:gd name="T15" fmla="*/ 77 h 117"/>
                <a:gd name="T16" fmla="*/ 163 w 174"/>
                <a:gd name="T17" fmla="*/ 93 h 117"/>
                <a:gd name="T18" fmla="*/ 150 w 174"/>
                <a:gd name="T19" fmla="*/ 105 h 117"/>
                <a:gd name="T20" fmla="*/ 134 w 174"/>
                <a:gd name="T21" fmla="*/ 114 h 117"/>
                <a:gd name="T22" fmla="*/ 116 w 174"/>
                <a:gd name="T23" fmla="*/ 117 h 117"/>
                <a:gd name="T24" fmla="*/ 58 w 174"/>
                <a:gd name="T25" fmla="*/ 117 h 117"/>
                <a:gd name="T26" fmla="*/ 40 w 174"/>
                <a:gd name="T27" fmla="*/ 114 h 117"/>
                <a:gd name="T28" fmla="*/ 23 w 174"/>
                <a:gd name="T29" fmla="*/ 105 h 117"/>
                <a:gd name="T30" fmla="*/ 11 w 174"/>
                <a:gd name="T31" fmla="*/ 93 h 117"/>
                <a:gd name="T32" fmla="*/ 3 w 174"/>
                <a:gd name="T33" fmla="*/ 77 h 117"/>
                <a:gd name="T34" fmla="*/ 0 w 174"/>
                <a:gd name="T35" fmla="*/ 59 h 117"/>
                <a:gd name="T36" fmla="*/ 3 w 174"/>
                <a:gd name="T37" fmla="*/ 40 h 117"/>
                <a:gd name="T38" fmla="*/ 11 w 174"/>
                <a:gd name="T39" fmla="*/ 24 h 117"/>
                <a:gd name="T40" fmla="*/ 23 w 174"/>
                <a:gd name="T41" fmla="*/ 11 h 117"/>
                <a:gd name="T42" fmla="*/ 40 w 174"/>
                <a:gd name="T43" fmla="*/ 3 h 117"/>
                <a:gd name="T44" fmla="*/ 58 w 174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4" h="117">
                  <a:moveTo>
                    <a:pt x="58" y="0"/>
                  </a:moveTo>
                  <a:lnTo>
                    <a:pt x="116" y="0"/>
                  </a:lnTo>
                  <a:lnTo>
                    <a:pt x="134" y="3"/>
                  </a:lnTo>
                  <a:lnTo>
                    <a:pt x="150" y="11"/>
                  </a:lnTo>
                  <a:lnTo>
                    <a:pt x="163" y="24"/>
                  </a:lnTo>
                  <a:lnTo>
                    <a:pt x="171" y="40"/>
                  </a:lnTo>
                  <a:lnTo>
                    <a:pt x="174" y="59"/>
                  </a:lnTo>
                  <a:lnTo>
                    <a:pt x="171" y="77"/>
                  </a:lnTo>
                  <a:lnTo>
                    <a:pt x="163" y="93"/>
                  </a:lnTo>
                  <a:lnTo>
                    <a:pt x="150" y="105"/>
                  </a:lnTo>
                  <a:lnTo>
                    <a:pt x="134" y="114"/>
                  </a:lnTo>
                  <a:lnTo>
                    <a:pt x="116" y="117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3" y="105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4" name="Freeform 307"/>
            <p:cNvSpPr>
              <a:spLocks/>
            </p:cNvSpPr>
            <p:nvPr/>
          </p:nvSpPr>
          <p:spPr bwMode="auto">
            <a:xfrm>
              <a:off x="10315575" y="3876675"/>
              <a:ext cx="17462" cy="26988"/>
            </a:xfrm>
            <a:custGeom>
              <a:avLst/>
              <a:gdLst>
                <a:gd name="T0" fmla="*/ 58 w 116"/>
                <a:gd name="T1" fmla="*/ 0 h 175"/>
                <a:gd name="T2" fmla="*/ 76 w 116"/>
                <a:gd name="T3" fmla="*/ 3 h 175"/>
                <a:gd name="T4" fmla="*/ 92 w 116"/>
                <a:gd name="T5" fmla="*/ 10 h 175"/>
                <a:gd name="T6" fmla="*/ 105 w 116"/>
                <a:gd name="T7" fmla="*/ 23 h 175"/>
                <a:gd name="T8" fmla="*/ 113 w 116"/>
                <a:gd name="T9" fmla="*/ 39 h 175"/>
                <a:gd name="T10" fmla="*/ 116 w 116"/>
                <a:gd name="T11" fmla="*/ 58 h 175"/>
                <a:gd name="T12" fmla="*/ 116 w 116"/>
                <a:gd name="T13" fmla="*/ 116 h 175"/>
                <a:gd name="T14" fmla="*/ 113 w 116"/>
                <a:gd name="T15" fmla="*/ 134 h 175"/>
                <a:gd name="T16" fmla="*/ 105 w 116"/>
                <a:gd name="T17" fmla="*/ 150 h 175"/>
                <a:gd name="T18" fmla="*/ 92 w 116"/>
                <a:gd name="T19" fmla="*/ 163 h 175"/>
                <a:gd name="T20" fmla="*/ 76 w 116"/>
                <a:gd name="T21" fmla="*/ 171 h 175"/>
                <a:gd name="T22" fmla="*/ 58 w 116"/>
                <a:gd name="T23" fmla="*/ 175 h 175"/>
                <a:gd name="T24" fmla="*/ 40 w 116"/>
                <a:gd name="T25" fmla="*/ 171 h 175"/>
                <a:gd name="T26" fmla="*/ 24 w 116"/>
                <a:gd name="T27" fmla="*/ 163 h 175"/>
                <a:gd name="T28" fmla="*/ 11 w 116"/>
                <a:gd name="T29" fmla="*/ 150 h 175"/>
                <a:gd name="T30" fmla="*/ 3 w 116"/>
                <a:gd name="T31" fmla="*/ 134 h 175"/>
                <a:gd name="T32" fmla="*/ 0 w 116"/>
                <a:gd name="T33" fmla="*/ 116 h 175"/>
                <a:gd name="T34" fmla="*/ 0 w 116"/>
                <a:gd name="T35" fmla="*/ 58 h 175"/>
                <a:gd name="T36" fmla="*/ 3 w 116"/>
                <a:gd name="T37" fmla="*/ 39 h 175"/>
                <a:gd name="T38" fmla="*/ 11 w 116"/>
                <a:gd name="T39" fmla="*/ 23 h 175"/>
                <a:gd name="T40" fmla="*/ 24 w 116"/>
                <a:gd name="T41" fmla="*/ 10 h 175"/>
                <a:gd name="T42" fmla="*/ 40 w 116"/>
                <a:gd name="T43" fmla="*/ 3 h 175"/>
                <a:gd name="T44" fmla="*/ 58 w 116"/>
                <a:gd name="T4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175">
                  <a:moveTo>
                    <a:pt x="58" y="0"/>
                  </a:moveTo>
                  <a:lnTo>
                    <a:pt x="76" y="3"/>
                  </a:lnTo>
                  <a:lnTo>
                    <a:pt x="92" y="10"/>
                  </a:lnTo>
                  <a:lnTo>
                    <a:pt x="105" y="23"/>
                  </a:lnTo>
                  <a:lnTo>
                    <a:pt x="113" y="39"/>
                  </a:lnTo>
                  <a:lnTo>
                    <a:pt x="116" y="58"/>
                  </a:lnTo>
                  <a:lnTo>
                    <a:pt x="116" y="116"/>
                  </a:lnTo>
                  <a:lnTo>
                    <a:pt x="113" y="134"/>
                  </a:lnTo>
                  <a:lnTo>
                    <a:pt x="105" y="150"/>
                  </a:lnTo>
                  <a:lnTo>
                    <a:pt x="92" y="163"/>
                  </a:lnTo>
                  <a:lnTo>
                    <a:pt x="76" y="171"/>
                  </a:lnTo>
                  <a:lnTo>
                    <a:pt x="58" y="175"/>
                  </a:lnTo>
                  <a:lnTo>
                    <a:pt x="40" y="171"/>
                  </a:lnTo>
                  <a:lnTo>
                    <a:pt x="24" y="163"/>
                  </a:lnTo>
                  <a:lnTo>
                    <a:pt x="11" y="150"/>
                  </a:lnTo>
                  <a:lnTo>
                    <a:pt x="3" y="134"/>
                  </a:lnTo>
                  <a:lnTo>
                    <a:pt x="0" y="11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5" name="Freeform 308"/>
            <p:cNvSpPr>
              <a:spLocks/>
            </p:cNvSpPr>
            <p:nvPr/>
          </p:nvSpPr>
          <p:spPr bwMode="auto">
            <a:xfrm>
              <a:off x="10315575" y="3840163"/>
              <a:ext cx="17462" cy="26988"/>
            </a:xfrm>
            <a:custGeom>
              <a:avLst/>
              <a:gdLst>
                <a:gd name="T0" fmla="*/ 58 w 116"/>
                <a:gd name="T1" fmla="*/ 0 h 175"/>
                <a:gd name="T2" fmla="*/ 76 w 116"/>
                <a:gd name="T3" fmla="*/ 3 h 175"/>
                <a:gd name="T4" fmla="*/ 92 w 116"/>
                <a:gd name="T5" fmla="*/ 11 h 175"/>
                <a:gd name="T6" fmla="*/ 105 w 116"/>
                <a:gd name="T7" fmla="*/ 24 h 175"/>
                <a:gd name="T8" fmla="*/ 113 w 116"/>
                <a:gd name="T9" fmla="*/ 40 h 175"/>
                <a:gd name="T10" fmla="*/ 116 w 116"/>
                <a:gd name="T11" fmla="*/ 59 h 175"/>
                <a:gd name="T12" fmla="*/ 116 w 116"/>
                <a:gd name="T13" fmla="*/ 117 h 175"/>
                <a:gd name="T14" fmla="*/ 113 w 116"/>
                <a:gd name="T15" fmla="*/ 135 h 175"/>
                <a:gd name="T16" fmla="*/ 105 w 116"/>
                <a:gd name="T17" fmla="*/ 151 h 175"/>
                <a:gd name="T18" fmla="*/ 92 w 116"/>
                <a:gd name="T19" fmla="*/ 164 h 175"/>
                <a:gd name="T20" fmla="*/ 76 w 116"/>
                <a:gd name="T21" fmla="*/ 172 h 175"/>
                <a:gd name="T22" fmla="*/ 58 w 116"/>
                <a:gd name="T23" fmla="*/ 175 h 175"/>
                <a:gd name="T24" fmla="*/ 40 w 116"/>
                <a:gd name="T25" fmla="*/ 172 h 175"/>
                <a:gd name="T26" fmla="*/ 24 w 116"/>
                <a:gd name="T27" fmla="*/ 164 h 175"/>
                <a:gd name="T28" fmla="*/ 11 w 116"/>
                <a:gd name="T29" fmla="*/ 151 h 175"/>
                <a:gd name="T30" fmla="*/ 3 w 116"/>
                <a:gd name="T31" fmla="*/ 135 h 175"/>
                <a:gd name="T32" fmla="*/ 0 w 116"/>
                <a:gd name="T33" fmla="*/ 117 h 175"/>
                <a:gd name="T34" fmla="*/ 0 w 116"/>
                <a:gd name="T35" fmla="*/ 59 h 175"/>
                <a:gd name="T36" fmla="*/ 3 w 116"/>
                <a:gd name="T37" fmla="*/ 40 h 175"/>
                <a:gd name="T38" fmla="*/ 11 w 116"/>
                <a:gd name="T39" fmla="*/ 24 h 175"/>
                <a:gd name="T40" fmla="*/ 24 w 116"/>
                <a:gd name="T41" fmla="*/ 11 h 175"/>
                <a:gd name="T42" fmla="*/ 40 w 116"/>
                <a:gd name="T43" fmla="*/ 3 h 175"/>
                <a:gd name="T44" fmla="*/ 58 w 116"/>
                <a:gd name="T4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175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3" y="40"/>
                  </a:lnTo>
                  <a:lnTo>
                    <a:pt x="116" y="59"/>
                  </a:lnTo>
                  <a:lnTo>
                    <a:pt x="116" y="117"/>
                  </a:lnTo>
                  <a:lnTo>
                    <a:pt x="113" y="135"/>
                  </a:lnTo>
                  <a:lnTo>
                    <a:pt x="105" y="151"/>
                  </a:lnTo>
                  <a:lnTo>
                    <a:pt x="92" y="164"/>
                  </a:lnTo>
                  <a:lnTo>
                    <a:pt x="76" y="172"/>
                  </a:lnTo>
                  <a:lnTo>
                    <a:pt x="58" y="175"/>
                  </a:lnTo>
                  <a:lnTo>
                    <a:pt x="40" y="172"/>
                  </a:lnTo>
                  <a:lnTo>
                    <a:pt x="24" y="164"/>
                  </a:lnTo>
                  <a:lnTo>
                    <a:pt x="11" y="151"/>
                  </a:lnTo>
                  <a:lnTo>
                    <a:pt x="3" y="135"/>
                  </a:lnTo>
                  <a:lnTo>
                    <a:pt x="0" y="117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3" name="Group 402"/>
          <p:cNvGrpSpPr/>
          <p:nvPr/>
        </p:nvGrpSpPr>
        <p:grpSpPr>
          <a:xfrm>
            <a:off x="9088585" y="3460709"/>
            <a:ext cx="554037" cy="555625"/>
            <a:chOff x="9142413" y="3460750"/>
            <a:chExt cx="554037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0" name="Freeform 313"/>
            <p:cNvSpPr>
              <a:spLocks noEditPoints="1"/>
            </p:cNvSpPr>
            <p:nvPr/>
          </p:nvSpPr>
          <p:spPr bwMode="auto">
            <a:xfrm>
              <a:off x="9355138" y="3683000"/>
              <a:ext cx="128587" cy="130175"/>
            </a:xfrm>
            <a:custGeom>
              <a:avLst/>
              <a:gdLst>
                <a:gd name="T0" fmla="*/ 365 w 814"/>
                <a:gd name="T1" fmla="*/ 120 h 817"/>
                <a:gd name="T2" fmla="*/ 285 w 814"/>
                <a:gd name="T3" fmla="*/ 144 h 817"/>
                <a:gd name="T4" fmla="*/ 217 w 814"/>
                <a:gd name="T5" fmla="*/ 189 h 817"/>
                <a:gd name="T6" fmla="*/ 164 w 814"/>
                <a:gd name="T7" fmla="*/ 249 h 817"/>
                <a:gd name="T8" fmla="*/ 129 w 814"/>
                <a:gd name="T9" fmla="*/ 325 h 817"/>
                <a:gd name="T10" fmla="*/ 116 w 814"/>
                <a:gd name="T11" fmla="*/ 408 h 817"/>
                <a:gd name="T12" fmla="*/ 129 w 814"/>
                <a:gd name="T13" fmla="*/ 492 h 817"/>
                <a:gd name="T14" fmla="*/ 164 w 814"/>
                <a:gd name="T15" fmla="*/ 567 h 817"/>
                <a:gd name="T16" fmla="*/ 217 w 814"/>
                <a:gd name="T17" fmla="*/ 628 h 817"/>
                <a:gd name="T18" fmla="*/ 285 w 814"/>
                <a:gd name="T19" fmla="*/ 672 h 817"/>
                <a:gd name="T20" fmla="*/ 365 w 814"/>
                <a:gd name="T21" fmla="*/ 697 h 817"/>
                <a:gd name="T22" fmla="*/ 450 w 814"/>
                <a:gd name="T23" fmla="*/ 697 h 817"/>
                <a:gd name="T24" fmla="*/ 530 w 814"/>
                <a:gd name="T25" fmla="*/ 672 h 817"/>
                <a:gd name="T26" fmla="*/ 598 w 814"/>
                <a:gd name="T27" fmla="*/ 628 h 817"/>
                <a:gd name="T28" fmla="*/ 651 w 814"/>
                <a:gd name="T29" fmla="*/ 567 h 817"/>
                <a:gd name="T30" fmla="*/ 686 w 814"/>
                <a:gd name="T31" fmla="*/ 492 h 817"/>
                <a:gd name="T32" fmla="*/ 698 w 814"/>
                <a:gd name="T33" fmla="*/ 408 h 817"/>
                <a:gd name="T34" fmla="*/ 686 w 814"/>
                <a:gd name="T35" fmla="*/ 325 h 817"/>
                <a:gd name="T36" fmla="*/ 651 w 814"/>
                <a:gd name="T37" fmla="*/ 249 h 817"/>
                <a:gd name="T38" fmla="*/ 598 w 814"/>
                <a:gd name="T39" fmla="*/ 189 h 817"/>
                <a:gd name="T40" fmla="*/ 530 w 814"/>
                <a:gd name="T41" fmla="*/ 144 h 817"/>
                <a:gd name="T42" fmla="*/ 450 w 814"/>
                <a:gd name="T43" fmla="*/ 120 h 817"/>
                <a:gd name="T44" fmla="*/ 407 w 814"/>
                <a:gd name="T45" fmla="*/ 0 h 817"/>
                <a:gd name="T46" fmla="*/ 507 w 814"/>
                <a:gd name="T47" fmla="*/ 13 h 817"/>
                <a:gd name="T48" fmla="*/ 598 w 814"/>
                <a:gd name="T49" fmla="*/ 48 h 817"/>
                <a:gd name="T50" fmla="*/ 678 w 814"/>
                <a:gd name="T51" fmla="*/ 103 h 817"/>
                <a:gd name="T52" fmla="*/ 741 w 814"/>
                <a:gd name="T53" fmla="*/ 175 h 817"/>
                <a:gd name="T54" fmla="*/ 787 w 814"/>
                <a:gd name="T55" fmla="*/ 261 h 817"/>
                <a:gd name="T56" fmla="*/ 811 w 814"/>
                <a:gd name="T57" fmla="*/ 357 h 817"/>
                <a:gd name="T58" fmla="*/ 811 w 814"/>
                <a:gd name="T59" fmla="*/ 459 h 817"/>
                <a:gd name="T60" fmla="*/ 787 w 814"/>
                <a:gd name="T61" fmla="*/ 556 h 817"/>
                <a:gd name="T62" fmla="*/ 741 w 814"/>
                <a:gd name="T63" fmla="*/ 642 h 817"/>
                <a:gd name="T64" fmla="*/ 678 w 814"/>
                <a:gd name="T65" fmla="*/ 714 h 817"/>
                <a:gd name="T66" fmla="*/ 598 w 814"/>
                <a:gd name="T67" fmla="*/ 769 h 817"/>
                <a:gd name="T68" fmla="*/ 507 w 814"/>
                <a:gd name="T69" fmla="*/ 804 h 817"/>
                <a:gd name="T70" fmla="*/ 407 w 814"/>
                <a:gd name="T71" fmla="*/ 817 h 817"/>
                <a:gd name="T72" fmla="*/ 308 w 814"/>
                <a:gd name="T73" fmla="*/ 804 h 817"/>
                <a:gd name="T74" fmla="*/ 217 w 814"/>
                <a:gd name="T75" fmla="*/ 769 h 817"/>
                <a:gd name="T76" fmla="*/ 137 w 814"/>
                <a:gd name="T77" fmla="*/ 714 h 817"/>
                <a:gd name="T78" fmla="*/ 73 w 814"/>
                <a:gd name="T79" fmla="*/ 642 h 817"/>
                <a:gd name="T80" fmla="*/ 27 w 814"/>
                <a:gd name="T81" fmla="*/ 556 h 817"/>
                <a:gd name="T82" fmla="*/ 3 w 814"/>
                <a:gd name="T83" fmla="*/ 459 h 817"/>
                <a:gd name="T84" fmla="*/ 3 w 814"/>
                <a:gd name="T85" fmla="*/ 357 h 817"/>
                <a:gd name="T86" fmla="*/ 27 w 814"/>
                <a:gd name="T87" fmla="*/ 261 h 817"/>
                <a:gd name="T88" fmla="*/ 73 w 814"/>
                <a:gd name="T89" fmla="*/ 175 h 817"/>
                <a:gd name="T90" fmla="*/ 137 w 814"/>
                <a:gd name="T91" fmla="*/ 103 h 817"/>
                <a:gd name="T92" fmla="*/ 217 w 814"/>
                <a:gd name="T93" fmla="*/ 48 h 817"/>
                <a:gd name="T94" fmla="*/ 308 w 814"/>
                <a:gd name="T95" fmla="*/ 13 h 817"/>
                <a:gd name="T96" fmla="*/ 407 w 814"/>
                <a:gd name="T97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14" h="817">
                  <a:moveTo>
                    <a:pt x="407" y="117"/>
                  </a:moveTo>
                  <a:lnTo>
                    <a:pt x="365" y="120"/>
                  </a:lnTo>
                  <a:lnTo>
                    <a:pt x="323" y="129"/>
                  </a:lnTo>
                  <a:lnTo>
                    <a:pt x="285" y="144"/>
                  </a:lnTo>
                  <a:lnTo>
                    <a:pt x="249" y="163"/>
                  </a:lnTo>
                  <a:lnTo>
                    <a:pt x="217" y="189"/>
                  </a:lnTo>
                  <a:lnTo>
                    <a:pt x="188" y="217"/>
                  </a:lnTo>
                  <a:lnTo>
                    <a:pt x="164" y="249"/>
                  </a:lnTo>
                  <a:lnTo>
                    <a:pt x="144" y="285"/>
                  </a:lnTo>
                  <a:lnTo>
                    <a:pt x="129" y="325"/>
                  </a:lnTo>
                  <a:lnTo>
                    <a:pt x="119" y="365"/>
                  </a:lnTo>
                  <a:lnTo>
                    <a:pt x="116" y="408"/>
                  </a:lnTo>
                  <a:lnTo>
                    <a:pt x="119" y="452"/>
                  </a:lnTo>
                  <a:lnTo>
                    <a:pt x="129" y="492"/>
                  </a:lnTo>
                  <a:lnTo>
                    <a:pt x="144" y="531"/>
                  </a:lnTo>
                  <a:lnTo>
                    <a:pt x="164" y="567"/>
                  </a:lnTo>
                  <a:lnTo>
                    <a:pt x="188" y="599"/>
                  </a:lnTo>
                  <a:lnTo>
                    <a:pt x="217" y="628"/>
                  </a:lnTo>
                  <a:lnTo>
                    <a:pt x="249" y="653"/>
                  </a:lnTo>
                  <a:lnTo>
                    <a:pt x="285" y="672"/>
                  </a:lnTo>
                  <a:lnTo>
                    <a:pt x="323" y="687"/>
                  </a:lnTo>
                  <a:lnTo>
                    <a:pt x="365" y="697"/>
                  </a:lnTo>
                  <a:lnTo>
                    <a:pt x="407" y="700"/>
                  </a:lnTo>
                  <a:lnTo>
                    <a:pt x="450" y="697"/>
                  </a:lnTo>
                  <a:lnTo>
                    <a:pt x="492" y="687"/>
                  </a:lnTo>
                  <a:lnTo>
                    <a:pt x="530" y="672"/>
                  </a:lnTo>
                  <a:lnTo>
                    <a:pt x="566" y="653"/>
                  </a:lnTo>
                  <a:lnTo>
                    <a:pt x="598" y="628"/>
                  </a:lnTo>
                  <a:lnTo>
                    <a:pt x="627" y="599"/>
                  </a:lnTo>
                  <a:lnTo>
                    <a:pt x="651" y="567"/>
                  </a:lnTo>
                  <a:lnTo>
                    <a:pt x="671" y="531"/>
                  </a:lnTo>
                  <a:lnTo>
                    <a:pt x="686" y="492"/>
                  </a:lnTo>
                  <a:lnTo>
                    <a:pt x="695" y="452"/>
                  </a:lnTo>
                  <a:lnTo>
                    <a:pt x="698" y="408"/>
                  </a:lnTo>
                  <a:lnTo>
                    <a:pt x="695" y="365"/>
                  </a:lnTo>
                  <a:lnTo>
                    <a:pt x="686" y="325"/>
                  </a:lnTo>
                  <a:lnTo>
                    <a:pt x="671" y="285"/>
                  </a:lnTo>
                  <a:lnTo>
                    <a:pt x="651" y="249"/>
                  </a:lnTo>
                  <a:lnTo>
                    <a:pt x="627" y="217"/>
                  </a:lnTo>
                  <a:lnTo>
                    <a:pt x="598" y="189"/>
                  </a:lnTo>
                  <a:lnTo>
                    <a:pt x="566" y="163"/>
                  </a:lnTo>
                  <a:lnTo>
                    <a:pt x="530" y="144"/>
                  </a:lnTo>
                  <a:lnTo>
                    <a:pt x="492" y="129"/>
                  </a:lnTo>
                  <a:lnTo>
                    <a:pt x="450" y="120"/>
                  </a:lnTo>
                  <a:lnTo>
                    <a:pt x="407" y="117"/>
                  </a:lnTo>
                  <a:close/>
                  <a:moveTo>
                    <a:pt x="407" y="0"/>
                  </a:moveTo>
                  <a:lnTo>
                    <a:pt x="459" y="3"/>
                  </a:lnTo>
                  <a:lnTo>
                    <a:pt x="507" y="13"/>
                  </a:lnTo>
                  <a:lnTo>
                    <a:pt x="554" y="28"/>
                  </a:lnTo>
                  <a:lnTo>
                    <a:pt x="598" y="48"/>
                  </a:lnTo>
                  <a:lnTo>
                    <a:pt x="640" y="73"/>
                  </a:lnTo>
                  <a:lnTo>
                    <a:pt x="678" y="103"/>
                  </a:lnTo>
                  <a:lnTo>
                    <a:pt x="712" y="137"/>
                  </a:lnTo>
                  <a:lnTo>
                    <a:pt x="741" y="175"/>
                  </a:lnTo>
                  <a:lnTo>
                    <a:pt x="767" y="216"/>
                  </a:lnTo>
                  <a:lnTo>
                    <a:pt x="787" y="261"/>
                  </a:lnTo>
                  <a:lnTo>
                    <a:pt x="802" y="308"/>
                  </a:lnTo>
                  <a:lnTo>
                    <a:pt x="811" y="357"/>
                  </a:lnTo>
                  <a:lnTo>
                    <a:pt x="814" y="408"/>
                  </a:lnTo>
                  <a:lnTo>
                    <a:pt x="811" y="459"/>
                  </a:lnTo>
                  <a:lnTo>
                    <a:pt x="802" y="509"/>
                  </a:lnTo>
                  <a:lnTo>
                    <a:pt x="787" y="556"/>
                  </a:lnTo>
                  <a:lnTo>
                    <a:pt x="767" y="600"/>
                  </a:lnTo>
                  <a:lnTo>
                    <a:pt x="741" y="642"/>
                  </a:lnTo>
                  <a:lnTo>
                    <a:pt x="712" y="679"/>
                  </a:lnTo>
                  <a:lnTo>
                    <a:pt x="678" y="714"/>
                  </a:lnTo>
                  <a:lnTo>
                    <a:pt x="640" y="743"/>
                  </a:lnTo>
                  <a:lnTo>
                    <a:pt x="598" y="769"/>
                  </a:lnTo>
                  <a:lnTo>
                    <a:pt x="554" y="789"/>
                  </a:lnTo>
                  <a:lnTo>
                    <a:pt x="507" y="804"/>
                  </a:lnTo>
                  <a:lnTo>
                    <a:pt x="459" y="813"/>
                  </a:lnTo>
                  <a:lnTo>
                    <a:pt x="407" y="817"/>
                  </a:lnTo>
                  <a:lnTo>
                    <a:pt x="356" y="813"/>
                  </a:lnTo>
                  <a:lnTo>
                    <a:pt x="308" y="804"/>
                  </a:lnTo>
                  <a:lnTo>
                    <a:pt x="260" y="789"/>
                  </a:lnTo>
                  <a:lnTo>
                    <a:pt x="217" y="769"/>
                  </a:lnTo>
                  <a:lnTo>
                    <a:pt x="175" y="743"/>
                  </a:lnTo>
                  <a:lnTo>
                    <a:pt x="137" y="714"/>
                  </a:lnTo>
                  <a:lnTo>
                    <a:pt x="103" y="679"/>
                  </a:lnTo>
                  <a:lnTo>
                    <a:pt x="73" y="642"/>
                  </a:lnTo>
                  <a:lnTo>
                    <a:pt x="48" y="600"/>
                  </a:lnTo>
                  <a:lnTo>
                    <a:pt x="27" y="556"/>
                  </a:lnTo>
                  <a:lnTo>
                    <a:pt x="12" y="509"/>
                  </a:lnTo>
                  <a:lnTo>
                    <a:pt x="3" y="459"/>
                  </a:lnTo>
                  <a:lnTo>
                    <a:pt x="0" y="408"/>
                  </a:lnTo>
                  <a:lnTo>
                    <a:pt x="3" y="357"/>
                  </a:lnTo>
                  <a:lnTo>
                    <a:pt x="12" y="308"/>
                  </a:lnTo>
                  <a:lnTo>
                    <a:pt x="27" y="261"/>
                  </a:lnTo>
                  <a:lnTo>
                    <a:pt x="48" y="216"/>
                  </a:lnTo>
                  <a:lnTo>
                    <a:pt x="73" y="175"/>
                  </a:lnTo>
                  <a:lnTo>
                    <a:pt x="103" y="137"/>
                  </a:lnTo>
                  <a:lnTo>
                    <a:pt x="137" y="103"/>
                  </a:lnTo>
                  <a:lnTo>
                    <a:pt x="175" y="73"/>
                  </a:lnTo>
                  <a:lnTo>
                    <a:pt x="217" y="48"/>
                  </a:lnTo>
                  <a:lnTo>
                    <a:pt x="260" y="28"/>
                  </a:lnTo>
                  <a:lnTo>
                    <a:pt x="308" y="13"/>
                  </a:lnTo>
                  <a:lnTo>
                    <a:pt x="356" y="3"/>
                  </a:lnTo>
                  <a:lnTo>
                    <a:pt x="4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1" name="Freeform 314"/>
            <p:cNvSpPr>
              <a:spLocks/>
            </p:cNvSpPr>
            <p:nvPr/>
          </p:nvSpPr>
          <p:spPr bwMode="auto">
            <a:xfrm>
              <a:off x="9410700" y="3738563"/>
              <a:ext cx="17462" cy="19050"/>
            </a:xfrm>
            <a:custGeom>
              <a:avLst/>
              <a:gdLst>
                <a:gd name="T0" fmla="*/ 58 w 116"/>
                <a:gd name="T1" fmla="*/ 0 h 117"/>
                <a:gd name="T2" fmla="*/ 77 w 116"/>
                <a:gd name="T3" fmla="*/ 3 h 117"/>
                <a:gd name="T4" fmla="*/ 93 w 116"/>
                <a:gd name="T5" fmla="*/ 12 h 117"/>
                <a:gd name="T6" fmla="*/ 106 w 116"/>
                <a:gd name="T7" fmla="*/ 24 h 117"/>
                <a:gd name="T8" fmla="*/ 113 w 116"/>
                <a:gd name="T9" fmla="*/ 40 h 117"/>
                <a:gd name="T10" fmla="*/ 116 w 116"/>
                <a:gd name="T11" fmla="*/ 58 h 117"/>
                <a:gd name="T12" fmla="*/ 113 w 116"/>
                <a:gd name="T13" fmla="*/ 76 h 117"/>
                <a:gd name="T14" fmla="*/ 106 w 116"/>
                <a:gd name="T15" fmla="*/ 93 h 117"/>
                <a:gd name="T16" fmla="*/ 93 w 116"/>
                <a:gd name="T17" fmla="*/ 105 h 117"/>
                <a:gd name="T18" fmla="*/ 77 w 116"/>
                <a:gd name="T19" fmla="*/ 113 h 117"/>
                <a:gd name="T20" fmla="*/ 58 w 116"/>
                <a:gd name="T21" fmla="*/ 117 h 117"/>
                <a:gd name="T22" fmla="*/ 40 w 116"/>
                <a:gd name="T23" fmla="*/ 113 h 117"/>
                <a:gd name="T24" fmla="*/ 24 w 116"/>
                <a:gd name="T25" fmla="*/ 105 h 117"/>
                <a:gd name="T26" fmla="*/ 11 w 116"/>
                <a:gd name="T27" fmla="*/ 93 h 117"/>
                <a:gd name="T28" fmla="*/ 3 w 116"/>
                <a:gd name="T29" fmla="*/ 76 h 117"/>
                <a:gd name="T30" fmla="*/ 0 w 116"/>
                <a:gd name="T31" fmla="*/ 58 h 117"/>
                <a:gd name="T32" fmla="*/ 3 w 116"/>
                <a:gd name="T33" fmla="*/ 40 h 117"/>
                <a:gd name="T34" fmla="*/ 11 w 116"/>
                <a:gd name="T35" fmla="*/ 24 h 117"/>
                <a:gd name="T36" fmla="*/ 24 w 116"/>
                <a:gd name="T37" fmla="*/ 12 h 117"/>
                <a:gd name="T38" fmla="*/ 40 w 116"/>
                <a:gd name="T39" fmla="*/ 3 h 117"/>
                <a:gd name="T40" fmla="*/ 58 w 116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7">
                  <a:moveTo>
                    <a:pt x="58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4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6" y="93"/>
                  </a:lnTo>
                  <a:lnTo>
                    <a:pt x="93" y="105"/>
                  </a:lnTo>
                  <a:lnTo>
                    <a:pt x="77" y="113"/>
                  </a:lnTo>
                  <a:lnTo>
                    <a:pt x="58" y="117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2" name="Freeform 315"/>
            <p:cNvSpPr>
              <a:spLocks noEditPoints="1"/>
            </p:cNvSpPr>
            <p:nvPr/>
          </p:nvSpPr>
          <p:spPr bwMode="auto">
            <a:xfrm>
              <a:off x="9142413" y="3460750"/>
              <a:ext cx="554037" cy="555625"/>
            </a:xfrm>
            <a:custGeom>
              <a:avLst/>
              <a:gdLst>
                <a:gd name="T0" fmla="*/ 2665 w 3490"/>
                <a:gd name="T1" fmla="*/ 2900 h 3500"/>
                <a:gd name="T2" fmla="*/ 2708 w 3490"/>
                <a:gd name="T3" fmla="*/ 3348 h 3500"/>
                <a:gd name="T4" fmla="*/ 3245 w 3490"/>
                <a:gd name="T5" fmla="*/ 2748 h 3500"/>
                <a:gd name="T6" fmla="*/ 286 w 3490"/>
                <a:gd name="T7" fmla="*/ 2726 h 3500"/>
                <a:gd name="T8" fmla="*/ 750 w 3490"/>
                <a:gd name="T9" fmla="*/ 3383 h 3500"/>
                <a:gd name="T10" fmla="*/ 845 w 3490"/>
                <a:gd name="T11" fmla="*/ 2944 h 3500"/>
                <a:gd name="T12" fmla="*/ 465 w 3490"/>
                <a:gd name="T13" fmla="*/ 2683 h 3500"/>
                <a:gd name="T14" fmla="*/ 2706 w 3490"/>
                <a:gd name="T15" fmla="*/ 2363 h 3500"/>
                <a:gd name="T16" fmla="*/ 2162 w 3490"/>
                <a:gd name="T17" fmla="*/ 2373 h 3500"/>
                <a:gd name="T18" fmla="*/ 2242 w 3490"/>
                <a:gd name="T19" fmla="*/ 2814 h 3500"/>
                <a:gd name="T20" fmla="*/ 2014 w 3490"/>
                <a:gd name="T21" fmla="*/ 3180 h 3500"/>
                <a:gd name="T22" fmla="*/ 2565 w 3490"/>
                <a:gd name="T23" fmla="*/ 3339 h 3500"/>
                <a:gd name="T24" fmla="*/ 2573 w 3490"/>
                <a:gd name="T25" fmla="*/ 2827 h 3500"/>
                <a:gd name="T26" fmla="*/ 3025 w 3490"/>
                <a:gd name="T27" fmla="*/ 2567 h 3500"/>
                <a:gd name="T28" fmla="*/ 3296 w 3490"/>
                <a:gd name="T29" fmla="*/ 2330 h 3500"/>
                <a:gd name="T30" fmla="*/ 2935 w 3490"/>
                <a:gd name="T31" fmla="*/ 1983 h 3500"/>
                <a:gd name="T32" fmla="*/ 194 w 3490"/>
                <a:gd name="T33" fmla="*/ 2330 h 3500"/>
                <a:gd name="T34" fmla="*/ 465 w 3490"/>
                <a:gd name="T35" fmla="*/ 2567 h 3500"/>
                <a:gd name="T36" fmla="*/ 917 w 3490"/>
                <a:gd name="T37" fmla="*/ 2827 h 3500"/>
                <a:gd name="T38" fmla="*/ 925 w 3490"/>
                <a:gd name="T39" fmla="*/ 3339 h 3500"/>
                <a:gd name="T40" fmla="*/ 1476 w 3490"/>
                <a:gd name="T41" fmla="*/ 3180 h 3500"/>
                <a:gd name="T42" fmla="*/ 1248 w 3490"/>
                <a:gd name="T43" fmla="*/ 2814 h 3500"/>
                <a:gd name="T44" fmla="*/ 1328 w 3490"/>
                <a:gd name="T45" fmla="*/ 2373 h 3500"/>
                <a:gd name="T46" fmla="*/ 784 w 3490"/>
                <a:gd name="T47" fmla="*/ 2363 h 3500"/>
                <a:gd name="T48" fmla="*/ 391 w 3490"/>
                <a:gd name="T49" fmla="*/ 1983 h 3500"/>
                <a:gd name="T50" fmla="*/ 2172 w 3490"/>
                <a:gd name="T51" fmla="*/ 117 h 3500"/>
                <a:gd name="T52" fmla="*/ 1687 w 3490"/>
                <a:gd name="T53" fmla="*/ 294 h 3500"/>
                <a:gd name="T54" fmla="*/ 254 w 3490"/>
                <a:gd name="T55" fmla="*/ 2095 h 3500"/>
                <a:gd name="T56" fmla="*/ 800 w 3490"/>
                <a:gd name="T57" fmla="*/ 2241 h 3500"/>
                <a:gd name="T58" fmla="*/ 1365 w 3490"/>
                <a:gd name="T59" fmla="*/ 2518 h 3500"/>
                <a:gd name="T60" fmla="*/ 1391 w 3490"/>
                <a:gd name="T61" fmla="*/ 2812 h 3500"/>
                <a:gd name="T62" fmla="*/ 1398 w 3490"/>
                <a:gd name="T63" fmla="*/ 3335 h 3500"/>
                <a:gd name="T64" fmla="*/ 1803 w 3490"/>
                <a:gd name="T65" fmla="*/ 2905 h 3500"/>
                <a:gd name="T66" fmla="*/ 2167 w 3490"/>
                <a:gd name="T67" fmla="*/ 2668 h 3500"/>
                <a:gd name="T68" fmla="*/ 2519 w 3490"/>
                <a:gd name="T69" fmla="*/ 2264 h 3500"/>
                <a:gd name="T70" fmla="*/ 2788 w 3490"/>
                <a:gd name="T71" fmla="*/ 2122 h 3500"/>
                <a:gd name="T72" fmla="*/ 3342 w 3490"/>
                <a:gd name="T73" fmla="*/ 2222 h 3500"/>
                <a:gd name="T74" fmla="*/ 2237 w 3490"/>
                <a:gd name="T75" fmla="*/ 190 h 3500"/>
                <a:gd name="T76" fmla="*/ 2603 w 3490"/>
                <a:gd name="T77" fmla="*/ 287 h 3500"/>
                <a:gd name="T78" fmla="*/ 2696 w 3490"/>
                <a:gd name="T79" fmla="*/ 642 h 3500"/>
                <a:gd name="T80" fmla="*/ 2993 w 3490"/>
                <a:gd name="T81" fmla="*/ 597 h 3500"/>
                <a:gd name="T82" fmla="*/ 3176 w 3490"/>
                <a:gd name="T83" fmla="*/ 912 h 3500"/>
                <a:gd name="T84" fmla="*/ 3256 w 3490"/>
                <a:gd name="T85" fmla="*/ 992 h 3500"/>
                <a:gd name="T86" fmla="*/ 3183 w 3490"/>
                <a:gd name="T87" fmla="*/ 1342 h 3500"/>
                <a:gd name="T88" fmla="*/ 3166 w 3490"/>
                <a:gd name="T89" fmla="*/ 1559 h 3500"/>
                <a:gd name="T90" fmla="*/ 2297 w 3490"/>
                <a:gd name="T91" fmla="*/ 1686 h 3500"/>
                <a:gd name="T92" fmla="*/ 2265 w 3490"/>
                <a:gd name="T93" fmla="*/ 1579 h 3500"/>
                <a:gd name="T94" fmla="*/ 2632 w 3490"/>
                <a:gd name="T95" fmla="*/ 740 h 3500"/>
                <a:gd name="T96" fmla="*/ 1803 w 3490"/>
                <a:gd name="T97" fmla="*/ 412 h 3500"/>
                <a:gd name="T98" fmla="*/ 1690 w 3490"/>
                <a:gd name="T99" fmla="*/ 1243 h 3500"/>
                <a:gd name="T100" fmla="*/ 1006 w 3490"/>
                <a:gd name="T101" fmla="*/ 630 h 3500"/>
                <a:gd name="T102" fmla="*/ 439 w 3490"/>
                <a:gd name="T103" fmla="*/ 1322 h 3500"/>
                <a:gd name="T104" fmla="*/ 1218 w 3490"/>
                <a:gd name="T105" fmla="*/ 1679 h 3500"/>
                <a:gd name="T106" fmla="*/ 342 w 3490"/>
                <a:gd name="T107" fmla="*/ 1554 h 3500"/>
                <a:gd name="T108" fmla="*/ 305 w 3490"/>
                <a:gd name="T109" fmla="*/ 1348 h 3500"/>
                <a:gd name="T110" fmla="*/ 242 w 3490"/>
                <a:gd name="T111" fmla="*/ 1003 h 3500"/>
                <a:gd name="T112" fmla="*/ 298 w 3490"/>
                <a:gd name="T113" fmla="*/ 906 h 3500"/>
                <a:gd name="T114" fmla="*/ 495 w 3490"/>
                <a:gd name="T115" fmla="*/ 597 h 3500"/>
                <a:gd name="T116" fmla="*/ 793 w 3490"/>
                <a:gd name="T117" fmla="*/ 642 h 3500"/>
                <a:gd name="T118" fmla="*/ 886 w 3490"/>
                <a:gd name="T119" fmla="*/ 286 h 3500"/>
                <a:gd name="T120" fmla="*/ 1252 w 3490"/>
                <a:gd name="T121" fmla="*/ 190 h 3500"/>
                <a:gd name="T122" fmla="*/ 3490 w 3490"/>
                <a:gd name="T123" fmla="*/ 0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90" h="3500">
                  <a:moveTo>
                    <a:pt x="3025" y="2683"/>
                  </a:moveTo>
                  <a:lnTo>
                    <a:pt x="2974" y="2687"/>
                  </a:lnTo>
                  <a:lnTo>
                    <a:pt x="2924" y="2696"/>
                  </a:lnTo>
                  <a:lnTo>
                    <a:pt x="2878" y="2711"/>
                  </a:lnTo>
                  <a:lnTo>
                    <a:pt x="2833" y="2731"/>
                  </a:lnTo>
                  <a:lnTo>
                    <a:pt x="2792" y="2757"/>
                  </a:lnTo>
                  <a:lnTo>
                    <a:pt x="2754" y="2786"/>
                  </a:lnTo>
                  <a:lnTo>
                    <a:pt x="2720" y="2820"/>
                  </a:lnTo>
                  <a:lnTo>
                    <a:pt x="2690" y="2858"/>
                  </a:lnTo>
                  <a:lnTo>
                    <a:pt x="2665" y="2900"/>
                  </a:lnTo>
                  <a:lnTo>
                    <a:pt x="2645" y="2944"/>
                  </a:lnTo>
                  <a:lnTo>
                    <a:pt x="2630" y="2991"/>
                  </a:lnTo>
                  <a:lnTo>
                    <a:pt x="2621" y="3041"/>
                  </a:lnTo>
                  <a:lnTo>
                    <a:pt x="2618" y="3092"/>
                  </a:lnTo>
                  <a:lnTo>
                    <a:pt x="2621" y="3138"/>
                  </a:lnTo>
                  <a:lnTo>
                    <a:pt x="2628" y="3184"/>
                  </a:lnTo>
                  <a:lnTo>
                    <a:pt x="2641" y="3228"/>
                  </a:lnTo>
                  <a:lnTo>
                    <a:pt x="2659" y="3271"/>
                  </a:lnTo>
                  <a:lnTo>
                    <a:pt x="2682" y="3311"/>
                  </a:lnTo>
                  <a:lnTo>
                    <a:pt x="2708" y="3348"/>
                  </a:lnTo>
                  <a:lnTo>
                    <a:pt x="2740" y="3383"/>
                  </a:lnTo>
                  <a:lnTo>
                    <a:pt x="3309" y="3383"/>
                  </a:lnTo>
                  <a:lnTo>
                    <a:pt x="3333" y="3358"/>
                  </a:lnTo>
                  <a:lnTo>
                    <a:pt x="3355" y="3330"/>
                  </a:lnTo>
                  <a:lnTo>
                    <a:pt x="3374" y="3302"/>
                  </a:lnTo>
                  <a:lnTo>
                    <a:pt x="3374" y="2882"/>
                  </a:lnTo>
                  <a:lnTo>
                    <a:pt x="3347" y="2842"/>
                  </a:lnTo>
                  <a:lnTo>
                    <a:pt x="3317" y="2807"/>
                  </a:lnTo>
                  <a:lnTo>
                    <a:pt x="3282" y="2776"/>
                  </a:lnTo>
                  <a:lnTo>
                    <a:pt x="3245" y="2748"/>
                  </a:lnTo>
                  <a:lnTo>
                    <a:pt x="3204" y="2726"/>
                  </a:lnTo>
                  <a:lnTo>
                    <a:pt x="3162" y="2708"/>
                  </a:lnTo>
                  <a:lnTo>
                    <a:pt x="3118" y="2694"/>
                  </a:lnTo>
                  <a:lnTo>
                    <a:pt x="3072" y="2687"/>
                  </a:lnTo>
                  <a:lnTo>
                    <a:pt x="3025" y="2683"/>
                  </a:lnTo>
                  <a:close/>
                  <a:moveTo>
                    <a:pt x="465" y="2683"/>
                  </a:moveTo>
                  <a:lnTo>
                    <a:pt x="418" y="2687"/>
                  </a:lnTo>
                  <a:lnTo>
                    <a:pt x="372" y="2694"/>
                  </a:lnTo>
                  <a:lnTo>
                    <a:pt x="328" y="2708"/>
                  </a:lnTo>
                  <a:lnTo>
                    <a:pt x="286" y="2726"/>
                  </a:lnTo>
                  <a:lnTo>
                    <a:pt x="245" y="2748"/>
                  </a:lnTo>
                  <a:lnTo>
                    <a:pt x="207" y="2776"/>
                  </a:lnTo>
                  <a:lnTo>
                    <a:pt x="173" y="2807"/>
                  </a:lnTo>
                  <a:lnTo>
                    <a:pt x="143" y="2842"/>
                  </a:lnTo>
                  <a:lnTo>
                    <a:pt x="116" y="2882"/>
                  </a:lnTo>
                  <a:lnTo>
                    <a:pt x="116" y="3302"/>
                  </a:lnTo>
                  <a:lnTo>
                    <a:pt x="135" y="3330"/>
                  </a:lnTo>
                  <a:lnTo>
                    <a:pt x="157" y="3358"/>
                  </a:lnTo>
                  <a:lnTo>
                    <a:pt x="181" y="3383"/>
                  </a:lnTo>
                  <a:lnTo>
                    <a:pt x="750" y="3383"/>
                  </a:lnTo>
                  <a:lnTo>
                    <a:pt x="782" y="3348"/>
                  </a:lnTo>
                  <a:lnTo>
                    <a:pt x="808" y="3311"/>
                  </a:lnTo>
                  <a:lnTo>
                    <a:pt x="831" y="3271"/>
                  </a:lnTo>
                  <a:lnTo>
                    <a:pt x="849" y="3228"/>
                  </a:lnTo>
                  <a:lnTo>
                    <a:pt x="862" y="3184"/>
                  </a:lnTo>
                  <a:lnTo>
                    <a:pt x="869" y="3138"/>
                  </a:lnTo>
                  <a:lnTo>
                    <a:pt x="873" y="3092"/>
                  </a:lnTo>
                  <a:lnTo>
                    <a:pt x="869" y="3041"/>
                  </a:lnTo>
                  <a:lnTo>
                    <a:pt x="860" y="2991"/>
                  </a:lnTo>
                  <a:lnTo>
                    <a:pt x="845" y="2944"/>
                  </a:lnTo>
                  <a:lnTo>
                    <a:pt x="825" y="2900"/>
                  </a:lnTo>
                  <a:lnTo>
                    <a:pt x="800" y="2858"/>
                  </a:lnTo>
                  <a:lnTo>
                    <a:pt x="770" y="2820"/>
                  </a:lnTo>
                  <a:lnTo>
                    <a:pt x="736" y="2786"/>
                  </a:lnTo>
                  <a:lnTo>
                    <a:pt x="698" y="2757"/>
                  </a:lnTo>
                  <a:lnTo>
                    <a:pt x="657" y="2731"/>
                  </a:lnTo>
                  <a:lnTo>
                    <a:pt x="612" y="2711"/>
                  </a:lnTo>
                  <a:lnTo>
                    <a:pt x="566" y="2696"/>
                  </a:lnTo>
                  <a:lnTo>
                    <a:pt x="516" y="2687"/>
                  </a:lnTo>
                  <a:lnTo>
                    <a:pt x="465" y="2683"/>
                  </a:lnTo>
                  <a:close/>
                  <a:moveTo>
                    <a:pt x="2935" y="1983"/>
                  </a:moveTo>
                  <a:lnTo>
                    <a:pt x="2909" y="2113"/>
                  </a:lnTo>
                  <a:lnTo>
                    <a:pt x="2899" y="2154"/>
                  </a:lnTo>
                  <a:lnTo>
                    <a:pt x="2884" y="2193"/>
                  </a:lnTo>
                  <a:lnTo>
                    <a:pt x="2864" y="2229"/>
                  </a:lnTo>
                  <a:lnTo>
                    <a:pt x="2840" y="2263"/>
                  </a:lnTo>
                  <a:lnTo>
                    <a:pt x="2811" y="2294"/>
                  </a:lnTo>
                  <a:lnTo>
                    <a:pt x="2779" y="2321"/>
                  </a:lnTo>
                  <a:lnTo>
                    <a:pt x="2744" y="2344"/>
                  </a:lnTo>
                  <a:lnTo>
                    <a:pt x="2706" y="2363"/>
                  </a:lnTo>
                  <a:lnTo>
                    <a:pt x="2666" y="2377"/>
                  </a:lnTo>
                  <a:lnTo>
                    <a:pt x="2625" y="2385"/>
                  </a:lnTo>
                  <a:lnTo>
                    <a:pt x="2584" y="2388"/>
                  </a:lnTo>
                  <a:lnTo>
                    <a:pt x="2542" y="2387"/>
                  </a:lnTo>
                  <a:lnTo>
                    <a:pt x="2501" y="2380"/>
                  </a:lnTo>
                  <a:lnTo>
                    <a:pt x="2462" y="2368"/>
                  </a:lnTo>
                  <a:lnTo>
                    <a:pt x="2423" y="2351"/>
                  </a:lnTo>
                  <a:lnTo>
                    <a:pt x="2387" y="2330"/>
                  </a:lnTo>
                  <a:lnTo>
                    <a:pt x="2278" y="2256"/>
                  </a:lnTo>
                  <a:lnTo>
                    <a:pt x="2162" y="2373"/>
                  </a:lnTo>
                  <a:lnTo>
                    <a:pt x="2218" y="2449"/>
                  </a:lnTo>
                  <a:lnTo>
                    <a:pt x="2242" y="2486"/>
                  </a:lnTo>
                  <a:lnTo>
                    <a:pt x="2260" y="2524"/>
                  </a:lnTo>
                  <a:lnTo>
                    <a:pt x="2273" y="2565"/>
                  </a:lnTo>
                  <a:lnTo>
                    <a:pt x="2281" y="2606"/>
                  </a:lnTo>
                  <a:lnTo>
                    <a:pt x="2284" y="2648"/>
                  </a:lnTo>
                  <a:lnTo>
                    <a:pt x="2281" y="2691"/>
                  </a:lnTo>
                  <a:lnTo>
                    <a:pt x="2274" y="2733"/>
                  </a:lnTo>
                  <a:lnTo>
                    <a:pt x="2260" y="2775"/>
                  </a:lnTo>
                  <a:lnTo>
                    <a:pt x="2242" y="2814"/>
                  </a:lnTo>
                  <a:lnTo>
                    <a:pt x="2219" y="2850"/>
                  </a:lnTo>
                  <a:lnTo>
                    <a:pt x="2192" y="2883"/>
                  </a:lnTo>
                  <a:lnTo>
                    <a:pt x="2162" y="2912"/>
                  </a:lnTo>
                  <a:lnTo>
                    <a:pt x="2128" y="2937"/>
                  </a:lnTo>
                  <a:lnTo>
                    <a:pt x="2091" y="2957"/>
                  </a:lnTo>
                  <a:lnTo>
                    <a:pt x="2051" y="2973"/>
                  </a:lnTo>
                  <a:lnTo>
                    <a:pt x="2008" y="2985"/>
                  </a:lnTo>
                  <a:lnTo>
                    <a:pt x="1920" y="3002"/>
                  </a:lnTo>
                  <a:lnTo>
                    <a:pt x="1920" y="3166"/>
                  </a:lnTo>
                  <a:lnTo>
                    <a:pt x="2014" y="3180"/>
                  </a:lnTo>
                  <a:lnTo>
                    <a:pt x="2057" y="3189"/>
                  </a:lnTo>
                  <a:lnTo>
                    <a:pt x="2097" y="3204"/>
                  </a:lnTo>
                  <a:lnTo>
                    <a:pt x="2136" y="3224"/>
                  </a:lnTo>
                  <a:lnTo>
                    <a:pt x="2171" y="3248"/>
                  </a:lnTo>
                  <a:lnTo>
                    <a:pt x="2203" y="3276"/>
                  </a:lnTo>
                  <a:lnTo>
                    <a:pt x="2230" y="3308"/>
                  </a:lnTo>
                  <a:lnTo>
                    <a:pt x="2255" y="3344"/>
                  </a:lnTo>
                  <a:lnTo>
                    <a:pt x="2274" y="3383"/>
                  </a:lnTo>
                  <a:lnTo>
                    <a:pt x="2591" y="3383"/>
                  </a:lnTo>
                  <a:lnTo>
                    <a:pt x="2565" y="3339"/>
                  </a:lnTo>
                  <a:lnTo>
                    <a:pt x="2542" y="3293"/>
                  </a:lnTo>
                  <a:lnTo>
                    <a:pt x="2524" y="3244"/>
                  </a:lnTo>
                  <a:lnTo>
                    <a:pt x="2512" y="3195"/>
                  </a:lnTo>
                  <a:lnTo>
                    <a:pt x="2503" y="3144"/>
                  </a:lnTo>
                  <a:lnTo>
                    <a:pt x="2501" y="3092"/>
                  </a:lnTo>
                  <a:lnTo>
                    <a:pt x="2504" y="3034"/>
                  </a:lnTo>
                  <a:lnTo>
                    <a:pt x="2513" y="2979"/>
                  </a:lnTo>
                  <a:lnTo>
                    <a:pt x="2528" y="2926"/>
                  </a:lnTo>
                  <a:lnTo>
                    <a:pt x="2548" y="2875"/>
                  </a:lnTo>
                  <a:lnTo>
                    <a:pt x="2573" y="2827"/>
                  </a:lnTo>
                  <a:lnTo>
                    <a:pt x="2603" y="2782"/>
                  </a:lnTo>
                  <a:lnTo>
                    <a:pt x="2637" y="2740"/>
                  </a:lnTo>
                  <a:lnTo>
                    <a:pt x="2674" y="2702"/>
                  </a:lnTo>
                  <a:lnTo>
                    <a:pt x="2716" y="2668"/>
                  </a:lnTo>
                  <a:lnTo>
                    <a:pt x="2760" y="2639"/>
                  </a:lnTo>
                  <a:lnTo>
                    <a:pt x="2809" y="2613"/>
                  </a:lnTo>
                  <a:lnTo>
                    <a:pt x="2860" y="2593"/>
                  </a:lnTo>
                  <a:lnTo>
                    <a:pt x="2913" y="2578"/>
                  </a:lnTo>
                  <a:lnTo>
                    <a:pt x="2968" y="2570"/>
                  </a:lnTo>
                  <a:lnTo>
                    <a:pt x="3025" y="2567"/>
                  </a:lnTo>
                  <a:lnTo>
                    <a:pt x="3081" y="2570"/>
                  </a:lnTo>
                  <a:lnTo>
                    <a:pt x="3135" y="2578"/>
                  </a:lnTo>
                  <a:lnTo>
                    <a:pt x="3188" y="2593"/>
                  </a:lnTo>
                  <a:lnTo>
                    <a:pt x="3238" y="2613"/>
                  </a:lnTo>
                  <a:lnTo>
                    <a:pt x="3286" y="2638"/>
                  </a:lnTo>
                  <a:lnTo>
                    <a:pt x="3331" y="2667"/>
                  </a:lnTo>
                  <a:lnTo>
                    <a:pt x="3374" y="2702"/>
                  </a:lnTo>
                  <a:lnTo>
                    <a:pt x="3374" y="2358"/>
                  </a:lnTo>
                  <a:lnTo>
                    <a:pt x="3333" y="2346"/>
                  </a:lnTo>
                  <a:lnTo>
                    <a:pt x="3296" y="2330"/>
                  </a:lnTo>
                  <a:lnTo>
                    <a:pt x="3262" y="2311"/>
                  </a:lnTo>
                  <a:lnTo>
                    <a:pt x="3230" y="2287"/>
                  </a:lnTo>
                  <a:lnTo>
                    <a:pt x="3200" y="2259"/>
                  </a:lnTo>
                  <a:lnTo>
                    <a:pt x="3175" y="2228"/>
                  </a:lnTo>
                  <a:lnTo>
                    <a:pt x="3153" y="2194"/>
                  </a:lnTo>
                  <a:lnTo>
                    <a:pt x="3136" y="2158"/>
                  </a:lnTo>
                  <a:lnTo>
                    <a:pt x="3122" y="2119"/>
                  </a:lnTo>
                  <a:lnTo>
                    <a:pt x="3112" y="2078"/>
                  </a:lnTo>
                  <a:lnTo>
                    <a:pt x="3099" y="1983"/>
                  </a:lnTo>
                  <a:lnTo>
                    <a:pt x="2935" y="1983"/>
                  </a:lnTo>
                  <a:close/>
                  <a:moveTo>
                    <a:pt x="391" y="1983"/>
                  </a:moveTo>
                  <a:lnTo>
                    <a:pt x="378" y="2078"/>
                  </a:lnTo>
                  <a:lnTo>
                    <a:pt x="368" y="2119"/>
                  </a:lnTo>
                  <a:lnTo>
                    <a:pt x="354" y="2158"/>
                  </a:lnTo>
                  <a:lnTo>
                    <a:pt x="337" y="2194"/>
                  </a:lnTo>
                  <a:lnTo>
                    <a:pt x="315" y="2228"/>
                  </a:lnTo>
                  <a:lnTo>
                    <a:pt x="290" y="2259"/>
                  </a:lnTo>
                  <a:lnTo>
                    <a:pt x="260" y="2287"/>
                  </a:lnTo>
                  <a:lnTo>
                    <a:pt x="228" y="2311"/>
                  </a:lnTo>
                  <a:lnTo>
                    <a:pt x="194" y="2330"/>
                  </a:lnTo>
                  <a:lnTo>
                    <a:pt x="157" y="2346"/>
                  </a:lnTo>
                  <a:lnTo>
                    <a:pt x="116" y="2358"/>
                  </a:lnTo>
                  <a:lnTo>
                    <a:pt x="116" y="2702"/>
                  </a:lnTo>
                  <a:lnTo>
                    <a:pt x="159" y="2667"/>
                  </a:lnTo>
                  <a:lnTo>
                    <a:pt x="204" y="2638"/>
                  </a:lnTo>
                  <a:lnTo>
                    <a:pt x="252" y="2613"/>
                  </a:lnTo>
                  <a:lnTo>
                    <a:pt x="302" y="2593"/>
                  </a:lnTo>
                  <a:lnTo>
                    <a:pt x="355" y="2578"/>
                  </a:lnTo>
                  <a:lnTo>
                    <a:pt x="409" y="2570"/>
                  </a:lnTo>
                  <a:lnTo>
                    <a:pt x="465" y="2567"/>
                  </a:lnTo>
                  <a:lnTo>
                    <a:pt x="522" y="2570"/>
                  </a:lnTo>
                  <a:lnTo>
                    <a:pt x="577" y="2578"/>
                  </a:lnTo>
                  <a:lnTo>
                    <a:pt x="630" y="2593"/>
                  </a:lnTo>
                  <a:lnTo>
                    <a:pt x="681" y="2613"/>
                  </a:lnTo>
                  <a:lnTo>
                    <a:pt x="730" y="2639"/>
                  </a:lnTo>
                  <a:lnTo>
                    <a:pt x="774" y="2668"/>
                  </a:lnTo>
                  <a:lnTo>
                    <a:pt x="816" y="2702"/>
                  </a:lnTo>
                  <a:lnTo>
                    <a:pt x="853" y="2740"/>
                  </a:lnTo>
                  <a:lnTo>
                    <a:pt x="887" y="2782"/>
                  </a:lnTo>
                  <a:lnTo>
                    <a:pt x="917" y="2827"/>
                  </a:lnTo>
                  <a:lnTo>
                    <a:pt x="942" y="2875"/>
                  </a:lnTo>
                  <a:lnTo>
                    <a:pt x="962" y="2926"/>
                  </a:lnTo>
                  <a:lnTo>
                    <a:pt x="977" y="2979"/>
                  </a:lnTo>
                  <a:lnTo>
                    <a:pt x="986" y="3034"/>
                  </a:lnTo>
                  <a:lnTo>
                    <a:pt x="989" y="3092"/>
                  </a:lnTo>
                  <a:lnTo>
                    <a:pt x="987" y="3144"/>
                  </a:lnTo>
                  <a:lnTo>
                    <a:pt x="978" y="3195"/>
                  </a:lnTo>
                  <a:lnTo>
                    <a:pt x="966" y="3244"/>
                  </a:lnTo>
                  <a:lnTo>
                    <a:pt x="948" y="3293"/>
                  </a:lnTo>
                  <a:lnTo>
                    <a:pt x="925" y="3339"/>
                  </a:lnTo>
                  <a:lnTo>
                    <a:pt x="899" y="3383"/>
                  </a:lnTo>
                  <a:lnTo>
                    <a:pt x="1216" y="3383"/>
                  </a:lnTo>
                  <a:lnTo>
                    <a:pt x="1235" y="3344"/>
                  </a:lnTo>
                  <a:lnTo>
                    <a:pt x="1260" y="3308"/>
                  </a:lnTo>
                  <a:lnTo>
                    <a:pt x="1287" y="3276"/>
                  </a:lnTo>
                  <a:lnTo>
                    <a:pt x="1319" y="3248"/>
                  </a:lnTo>
                  <a:lnTo>
                    <a:pt x="1354" y="3224"/>
                  </a:lnTo>
                  <a:lnTo>
                    <a:pt x="1393" y="3204"/>
                  </a:lnTo>
                  <a:lnTo>
                    <a:pt x="1433" y="3189"/>
                  </a:lnTo>
                  <a:lnTo>
                    <a:pt x="1476" y="3180"/>
                  </a:lnTo>
                  <a:lnTo>
                    <a:pt x="1571" y="3166"/>
                  </a:lnTo>
                  <a:lnTo>
                    <a:pt x="1571" y="3002"/>
                  </a:lnTo>
                  <a:lnTo>
                    <a:pt x="1482" y="2985"/>
                  </a:lnTo>
                  <a:lnTo>
                    <a:pt x="1439" y="2973"/>
                  </a:lnTo>
                  <a:lnTo>
                    <a:pt x="1399" y="2957"/>
                  </a:lnTo>
                  <a:lnTo>
                    <a:pt x="1362" y="2937"/>
                  </a:lnTo>
                  <a:lnTo>
                    <a:pt x="1328" y="2911"/>
                  </a:lnTo>
                  <a:lnTo>
                    <a:pt x="1298" y="2883"/>
                  </a:lnTo>
                  <a:lnTo>
                    <a:pt x="1271" y="2850"/>
                  </a:lnTo>
                  <a:lnTo>
                    <a:pt x="1248" y="2814"/>
                  </a:lnTo>
                  <a:lnTo>
                    <a:pt x="1230" y="2775"/>
                  </a:lnTo>
                  <a:lnTo>
                    <a:pt x="1216" y="2733"/>
                  </a:lnTo>
                  <a:lnTo>
                    <a:pt x="1209" y="2691"/>
                  </a:lnTo>
                  <a:lnTo>
                    <a:pt x="1206" y="2648"/>
                  </a:lnTo>
                  <a:lnTo>
                    <a:pt x="1209" y="2606"/>
                  </a:lnTo>
                  <a:lnTo>
                    <a:pt x="1217" y="2565"/>
                  </a:lnTo>
                  <a:lnTo>
                    <a:pt x="1230" y="2524"/>
                  </a:lnTo>
                  <a:lnTo>
                    <a:pt x="1248" y="2486"/>
                  </a:lnTo>
                  <a:lnTo>
                    <a:pt x="1272" y="2449"/>
                  </a:lnTo>
                  <a:lnTo>
                    <a:pt x="1328" y="2373"/>
                  </a:lnTo>
                  <a:lnTo>
                    <a:pt x="1212" y="2256"/>
                  </a:lnTo>
                  <a:lnTo>
                    <a:pt x="1103" y="2330"/>
                  </a:lnTo>
                  <a:lnTo>
                    <a:pt x="1067" y="2351"/>
                  </a:lnTo>
                  <a:lnTo>
                    <a:pt x="1028" y="2368"/>
                  </a:lnTo>
                  <a:lnTo>
                    <a:pt x="989" y="2380"/>
                  </a:lnTo>
                  <a:lnTo>
                    <a:pt x="948" y="2387"/>
                  </a:lnTo>
                  <a:lnTo>
                    <a:pt x="906" y="2388"/>
                  </a:lnTo>
                  <a:lnTo>
                    <a:pt x="865" y="2385"/>
                  </a:lnTo>
                  <a:lnTo>
                    <a:pt x="824" y="2377"/>
                  </a:lnTo>
                  <a:lnTo>
                    <a:pt x="784" y="2363"/>
                  </a:lnTo>
                  <a:lnTo>
                    <a:pt x="746" y="2344"/>
                  </a:lnTo>
                  <a:lnTo>
                    <a:pt x="711" y="2321"/>
                  </a:lnTo>
                  <a:lnTo>
                    <a:pt x="679" y="2294"/>
                  </a:lnTo>
                  <a:lnTo>
                    <a:pt x="650" y="2263"/>
                  </a:lnTo>
                  <a:lnTo>
                    <a:pt x="626" y="2229"/>
                  </a:lnTo>
                  <a:lnTo>
                    <a:pt x="606" y="2193"/>
                  </a:lnTo>
                  <a:lnTo>
                    <a:pt x="591" y="2154"/>
                  </a:lnTo>
                  <a:lnTo>
                    <a:pt x="581" y="2113"/>
                  </a:lnTo>
                  <a:lnTo>
                    <a:pt x="555" y="1983"/>
                  </a:lnTo>
                  <a:lnTo>
                    <a:pt x="391" y="1983"/>
                  </a:lnTo>
                  <a:close/>
                  <a:moveTo>
                    <a:pt x="1803" y="117"/>
                  </a:moveTo>
                  <a:lnTo>
                    <a:pt x="1803" y="295"/>
                  </a:lnTo>
                  <a:lnTo>
                    <a:pt x="1896" y="302"/>
                  </a:lnTo>
                  <a:lnTo>
                    <a:pt x="1988" y="315"/>
                  </a:lnTo>
                  <a:lnTo>
                    <a:pt x="2078" y="333"/>
                  </a:lnTo>
                  <a:lnTo>
                    <a:pt x="2125" y="159"/>
                  </a:lnTo>
                  <a:lnTo>
                    <a:pt x="2132" y="143"/>
                  </a:lnTo>
                  <a:lnTo>
                    <a:pt x="2143" y="130"/>
                  </a:lnTo>
                  <a:lnTo>
                    <a:pt x="2156" y="122"/>
                  </a:lnTo>
                  <a:lnTo>
                    <a:pt x="2172" y="117"/>
                  </a:lnTo>
                  <a:lnTo>
                    <a:pt x="1803" y="117"/>
                  </a:lnTo>
                  <a:close/>
                  <a:moveTo>
                    <a:pt x="1317" y="117"/>
                  </a:moveTo>
                  <a:lnTo>
                    <a:pt x="1333" y="122"/>
                  </a:lnTo>
                  <a:lnTo>
                    <a:pt x="1346" y="130"/>
                  </a:lnTo>
                  <a:lnTo>
                    <a:pt x="1357" y="143"/>
                  </a:lnTo>
                  <a:lnTo>
                    <a:pt x="1364" y="159"/>
                  </a:lnTo>
                  <a:lnTo>
                    <a:pt x="1410" y="332"/>
                  </a:lnTo>
                  <a:lnTo>
                    <a:pt x="1501" y="314"/>
                  </a:lnTo>
                  <a:lnTo>
                    <a:pt x="1594" y="301"/>
                  </a:lnTo>
                  <a:lnTo>
                    <a:pt x="1687" y="294"/>
                  </a:lnTo>
                  <a:lnTo>
                    <a:pt x="1687" y="117"/>
                  </a:lnTo>
                  <a:lnTo>
                    <a:pt x="1317" y="117"/>
                  </a:lnTo>
                  <a:close/>
                  <a:moveTo>
                    <a:pt x="116" y="117"/>
                  </a:moveTo>
                  <a:lnTo>
                    <a:pt x="116" y="2236"/>
                  </a:lnTo>
                  <a:lnTo>
                    <a:pt x="148" y="2222"/>
                  </a:lnTo>
                  <a:lnTo>
                    <a:pt x="177" y="2204"/>
                  </a:lnTo>
                  <a:lnTo>
                    <a:pt x="202" y="2182"/>
                  </a:lnTo>
                  <a:lnTo>
                    <a:pt x="223" y="2155"/>
                  </a:lnTo>
                  <a:lnTo>
                    <a:pt x="241" y="2127"/>
                  </a:lnTo>
                  <a:lnTo>
                    <a:pt x="254" y="2095"/>
                  </a:lnTo>
                  <a:lnTo>
                    <a:pt x="262" y="2060"/>
                  </a:lnTo>
                  <a:lnTo>
                    <a:pt x="292" y="1867"/>
                  </a:lnTo>
                  <a:lnTo>
                    <a:pt x="651" y="1867"/>
                  </a:lnTo>
                  <a:lnTo>
                    <a:pt x="695" y="2090"/>
                  </a:lnTo>
                  <a:lnTo>
                    <a:pt x="703" y="2122"/>
                  </a:lnTo>
                  <a:lnTo>
                    <a:pt x="715" y="2151"/>
                  </a:lnTo>
                  <a:lnTo>
                    <a:pt x="731" y="2177"/>
                  </a:lnTo>
                  <a:lnTo>
                    <a:pt x="751" y="2202"/>
                  </a:lnTo>
                  <a:lnTo>
                    <a:pt x="773" y="2223"/>
                  </a:lnTo>
                  <a:lnTo>
                    <a:pt x="800" y="2241"/>
                  </a:lnTo>
                  <a:lnTo>
                    <a:pt x="828" y="2255"/>
                  </a:lnTo>
                  <a:lnTo>
                    <a:pt x="864" y="2267"/>
                  </a:lnTo>
                  <a:lnTo>
                    <a:pt x="900" y="2272"/>
                  </a:lnTo>
                  <a:lnTo>
                    <a:pt x="936" y="2272"/>
                  </a:lnTo>
                  <a:lnTo>
                    <a:pt x="971" y="2264"/>
                  </a:lnTo>
                  <a:lnTo>
                    <a:pt x="1006" y="2252"/>
                  </a:lnTo>
                  <a:lnTo>
                    <a:pt x="1039" y="2234"/>
                  </a:lnTo>
                  <a:lnTo>
                    <a:pt x="1227" y="2105"/>
                  </a:lnTo>
                  <a:lnTo>
                    <a:pt x="1481" y="2361"/>
                  </a:lnTo>
                  <a:lnTo>
                    <a:pt x="1365" y="2518"/>
                  </a:lnTo>
                  <a:lnTo>
                    <a:pt x="1348" y="2545"/>
                  </a:lnTo>
                  <a:lnTo>
                    <a:pt x="1336" y="2575"/>
                  </a:lnTo>
                  <a:lnTo>
                    <a:pt x="1327" y="2606"/>
                  </a:lnTo>
                  <a:lnTo>
                    <a:pt x="1323" y="2637"/>
                  </a:lnTo>
                  <a:lnTo>
                    <a:pt x="1323" y="2668"/>
                  </a:lnTo>
                  <a:lnTo>
                    <a:pt x="1328" y="2700"/>
                  </a:lnTo>
                  <a:lnTo>
                    <a:pt x="1338" y="2732"/>
                  </a:lnTo>
                  <a:lnTo>
                    <a:pt x="1352" y="2761"/>
                  </a:lnTo>
                  <a:lnTo>
                    <a:pt x="1370" y="2788"/>
                  </a:lnTo>
                  <a:lnTo>
                    <a:pt x="1391" y="2812"/>
                  </a:lnTo>
                  <a:lnTo>
                    <a:pt x="1415" y="2832"/>
                  </a:lnTo>
                  <a:lnTo>
                    <a:pt x="1443" y="2849"/>
                  </a:lnTo>
                  <a:lnTo>
                    <a:pt x="1472" y="2862"/>
                  </a:lnTo>
                  <a:lnTo>
                    <a:pt x="1503" y="2870"/>
                  </a:lnTo>
                  <a:lnTo>
                    <a:pt x="1687" y="2905"/>
                  </a:lnTo>
                  <a:lnTo>
                    <a:pt x="1687" y="3266"/>
                  </a:lnTo>
                  <a:lnTo>
                    <a:pt x="1494" y="3295"/>
                  </a:lnTo>
                  <a:lnTo>
                    <a:pt x="1459" y="3304"/>
                  </a:lnTo>
                  <a:lnTo>
                    <a:pt x="1428" y="3317"/>
                  </a:lnTo>
                  <a:lnTo>
                    <a:pt x="1398" y="3335"/>
                  </a:lnTo>
                  <a:lnTo>
                    <a:pt x="1372" y="3357"/>
                  </a:lnTo>
                  <a:lnTo>
                    <a:pt x="1349" y="3383"/>
                  </a:lnTo>
                  <a:lnTo>
                    <a:pt x="2141" y="3383"/>
                  </a:lnTo>
                  <a:lnTo>
                    <a:pt x="2118" y="3357"/>
                  </a:lnTo>
                  <a:lnTo>
                    <a:pt x="2092" y="3335"/>
                  </a:lnTo>
                  <a:lnTo>
                    <a:pt x="2062" y="3317"/>
                  </a:lnTo>
                  <a:lnTo>
                    <a:pt x="2031" y="3304"/>
                  </a:lnTo>
                  <a:lnTo>
                    <a:pt x="1996" y="3295"/>
                  </a:lnTo>
                  <a:lnTo>
                    <a:pt x="1803" y="3266"/>
                  </a:lnTo>
                  <a:lnTo>
                    <a:pt x="1803" y="2905"/>
                  </a:lnTo>
                  <a:lnTo>
                    <a:pt x="1987" y="2869"/>
                  </a:lnTo>
                  <a:lnTo>
                    <a:pt x="2018" y="2860"/>
                  </a:lnTo>
                  <a:lnTo>
                    <a:pt x="2047" y="2849"/>
                  </a:lnTo>
                  <a:lnTo>
                    <a:pt x="2075" y="2832"/>
                  </a:lnTo>
                  <a:lnTo>
                    <a:pt x="2099" y="2812"/>
                  </a:lnTo>
                  <a:lnTo>
                    <a:pt x="2120" y="2787"/>
                  </a:lnTo>
                  <a:lnTo>
                    <a:pt x="2138" y="2761"/>
                  </a:lnTo>
                  <a:lnTo>
                    <a:pt x="2152" y="2732"/>
                  </a:lnTo>
                  <a:lnTo>
                    <a:pt x="2162" y="2700"/>
                  </a:lnTo>
                  <a:lnTo>
                    <a:pt x="2167" y="2668"/>
                  </a:lnTo>
                  <a:lnTo>
                    <a:pt x="2167" y="2637"/>
                  </a:lnTo>
                  <a:lnTo>
                    <a:pt x="2163" y="2606"/>
                  </a:lnTo>
                  <a:lnTo>
                    <a:pt x="2154" y="2575"/>
                  </a:lnTo>
                  <a:lnTo>
                    <a:pt x="2142" y="2545"/>
                  </a:lnTo>
                  <a:lnTo>
                    <a:pt x="2125" y="2518"/>
                  </a:lnTo>
                  <a:lnTo>
                    <a:pt x="2009" y="2361"/>
                  </a:lnTo>
                  <a:lnTo>
                    <a:pt x="2263" y="2105"/>
                  </a:lnTo>
                  <a:lnTo>
                    <a:pt x="2451" y="2234"/>
                  </a:lnTo>
                  <a:lnTo>
                    <a:pt x="2484" y="2252"/>
                  </a:lnTo>
                  <a:lnTo>
                    <a:pt x="2519" y="2264"/>
                  </a:lnTo>
                  <a:lnTo>
                    <a:pt x="2554" y="2271"/>
                  </a:lnTo>
                  <a:lnTo>
                    <a:pt x="2590" y="2272"/>
                  </a:lnTo>
                  <a:lnTo>
                    <a:pt x="2626" y="2267"/>
                  </a:lnTo>
                  <a:lnTo>
                    <a:pt x="2662" y="2255"/>
                  </a:lnTo>
                  <a:lnTo>
                    <a:pt x="2690" y="2241"/>
                  </a:lnTo>
                  <a:lnTo>
                    <a:pt x="2717" y="2223"/>
                  </a:lnTo>
                  <a:lnTo>
                    <a:pt x="2739" y="2202"/>
                  </a:lnTo>
                  <a:lnTo>
                    <a:pt x="2759" y="2177"/>
                  </a:lnTo>
                  <a:lnTo>
                    <a:pt x="2775" y="2151"/>
                  </a:lnTo>
                  <a:lnTo>
                    <a:pt x="2788" y="2122"/>
                  </a:lnTo>
                  <a:lnTo>
                    <a:pt x="2795" y="2090"/>
                  </a:lnTo>
                  <a:lnTo>
                    <a:pt x="2839" y="1867"/>
                  </a:lnTo>
                  <a:lnTo>
                    <a:pt x="3198" y="1867"/>
                  </a:lnTo>
                  <a:lnTo>
                    <a:pt x="3228" y="2060"/>
                  </a:lnTo>
                  <a:lnTo>
                    <a:pt x="3236" y="2095"/>
                  </a:lnTo>
                  <a:lnTo>
                    <a:pt x="3249" y="2127"/>
                  </a:lnTo>
                  <a:lnTo>
                    <a:pt x="3267" y="2155"/>
                  </a:lnTo>
                  <a:lnTo>
                    <a:pt x="3288" y="2182"/>
                  </a:lnTo>
                  <a:lnTo>
                    <a:pt x="3313" y="2204"/>
                  </a:lnTo>
                  <a:lnTo>
                    <a:pt x="3342" y="2222"/>
                  </a:lnTo>
                  <a:lnTo>
                    <a:pt x="3374" y="2236"/>
                  </a:lnTo>
                  <a:lnTo>
                    <a:pt x="3374" y="117"/>
                  </a:lnTo>
                  <a:lnTo>
                    <a:pt x="2188" y="117"/>
                  </a:lnTo>
                  <a:lnTo>
                    <a:pt x="2196" y="118"/>
                  </a:lnTo>
                  <a:lnTo>
                    <a:pt x="2210" y="124"/>
                  </a:lnTo>
                  <a:lnTo>
                    <a:pt x="2222" y="134"/>
                  </a:lnTo>
                  <a:lnTo>
                    <a:pt x="2231" y="145"/>
                  </a:lnTo>
                  <a:lnTo>
                    <a:pt x="2237" y="159"/>
                  </a:lnTo>
                  <a:lnTo>
                    <a:pt x="2239" y="174"/>
                  </a:lnTo>
                  <a:lnTo>
                    <a:pt x="2237" y="190"/>
                  </a:lnTo>
                  <a:lnTo>
                    <a:pt x="2190" y="365"/>
                  </a:lnTo>
                  <a:lnTo>
                    <a:pt x="2277" y="397"/>
                  </a:lnTo>
                  <a:lnTo>
                    <a:pt x="2363" y="433"/>
                  </a:lnTo>
                  <a:lnTo>
                    <a:pt x="2445" y="474"/>
                  </a:lnTo>
                  <a:lnTo>
                    <a:pt x="2537" y="314"/>
                  </a:lnTo>
                  <a:lnTo>
                    <a:pt x="2547" y="302"/>
                  </a:lnTo>
                  <a:lnTo>
                    <a:pt x="2559" y="293"/>
                  </a:lnTo>
                  <a:lnTo>
                    <a:pt x="2573" y="287"/>
                  </a:lnTo>
                  <a:lnTo>
                    <a:pt x="2588" y="285"/>
                  </a:lnTo>
                  <a:lnTo>
                    <a:pt x="2603" y="287"/>
                  </a:lnTo>
                  <a:lnTo>
                    <a:pt x="2616" y="293"/>
                  </a:lnTo>
                  <a:lnTo>
                    <a:pt x="2629" y="302"/>
                  </a:lnTo>
                  <a:lnTo>
                    <a:pt x="2639" y="315"/>
                  </a:lnTo>
                  <a:lnTo>
                    <a:pt x="2644" y="329"/>
                  </a:lnTo>
                  <a:lnTo>
                    <a:pt x="2646" y="343"/>
                  </a:lnTo>
                  <a:lnTo>
                    <a:pt x="2644" y="358"/>
                  </a:lnTo>
                  <a:lnTo>
                    <a:pt x="2639" y="372"/>
                  </a:lnTo>
                  <a:lnTo>
                    <a:pt x="2546" y="533"/>
                  </a:lnTo>
                  <a:lnTo>
                    <a:pt x="2622" y="585"/>
                  </a:lnTo>
                  <a:lnTo>
                    <a:pt x="2696" y="642"/>
                  </a:lnTo>
                  <a:lnTo>
                    <a:pt x="2766" y="702"/>
                  </a:lnTo>
                  <a:lnTo>
                    <a:pt x="2896" y="571"/>
                  </a:lnTo>
                  <a:lnTo>
                    <a:pt x="2908" y="562"/>
                  </a:lnTo>
                  <a:lnTo>
                    <a:pt x="2922" y="556"/>
                  </a:lnTo>
                  <a:lnTo>
                    <a:pt x="2937" y="554"/>
                  </a:lnTo>
                  <a:lnTo>
                    <a:pt x="2952" y="556"/>
                  </a:lnTo>
                  <a:lnTo>
                    <a:pt x="2965" y="562"/>
                  </a:lnTo>
                  <a:lnTo>
                    <a:pt x="2978" y="571"/>
                  </a:lnTo>
                  <a:lnTo>
                    <a:pt x="2988" y="583"/>
                  </a:lnTo>
                  <a:lnTo>
                    <a:pt x="2993" y="597"/>
                  </a:lnTo>
                  <a:lnTo>
                    <a:pt x="2995" y="612"/>
                  </a:lnTo>
                  <a:lnTo>
                    <a:pt x="2993" y="627"/>
                  </a:lnTo>
                  <a:lnTo>
                    <a:pt x="2988" y="641"/>
                  </a:lnTo>
                  <a:lnTo>
                    <a:pt x="2978" y="653"/>
                  </a:lnTo>
                  <a:lnTo>
                    <a:pt x="2848" y="784"/>
                  </a:lnTo>
                  <a:lnTo>
                    <a:pt x="2895" y="836"/>
                  </a:lnTo>
                  <a:lnTo>
                    <a:pt x="2939" y="890"/>
                  </a:lnTo>
                  <a:lnTo>
                    <a:pt x="2980" y="945"/>
                  </a:lnTo>
                  <a:lnTo>
                    <a:pt x="3019" y="1002"/>
                  </a:lnTo>
                  <a:lnTo>
                    <a:pt x="3176" y="912"/>
                  </a:lnTo>
                  <a:lnTo>
                    <a:pt x="3191" y="906"/>
                  </a:lnTo>
                  <a:lnTo>
                    <a:pt x="3206" y="904"/>
                  </a:lnTo>
                  <a:lnTo>
                    <a:pt x="3220" y="906"/>
                  </a:lnTo>
                  <a:lnTo>
                    <a:pt x="3234" y="912"/>
                  </a:lnTo>
                  <a:lnTo>
                    <a:pt x="3246" y="921"/>
                  </a:lnTo>
                  <a:lnTo>
                    <a:pt x="3255" y="933"/>
                  </a:lnTo>
                  <a:lnTo>
                    <a:pt x="3262" y="948"/>
                  </a:lnTo>
                  <a:lnTo>
                    <a:pt x="3264" y="963"/>
                  </a:lnTo>
                  <a:lnTo>
                    <a:pt x="3262" y="978"/>
                  </a:lnTo>
                  <a:lnTo>
                    <a:pt x="3256" y="992"/>
                  </a:lnTo>
                  <a:lnTo>
                    <a:pt x="3247" y="1003"/>
                  </a:lnTo>
                  <a:lnTo>
                    <a:pt x="3234" y="1013"/>
                  </a:lnTo>
                  <a:lnTo>
                    <a:pt x="3079" y="1103"/>
                  </a:lnTo>
                  <a:lnTo>
                    <a:pt x="3117" y="1177"/>
                  </a:lnTo>
                  <a:lnTo>
                    <a:pt x="3151" y="1255"/>
                  </a:lnTo>
                  <a:lnTo>
                    <a:pt x="3179" y="1334"/>
                  </a:lnTo>
                  <a:lnTo>
                    <a:pt x="3180" y="1336"/>
                  </a:lnTo>
                  <a:lnTo>
                    <a:pt x="3182" y="1337"/>
                  </a:lnTo>
                  <a:lnTo>
                    <a:pt x="3182" y="1340"/>
                  </a:lnTo>
                  <a:lnTo>
                    <a:pt x="3183" y="1342"/>
                  </a:lnTo>
                  <a:lnTo>
                    <a:pt x="3183" y="1344"/>
                  </a:lnTo>
                  <a:lnTo>
                    <a:pt x="3204" y="1416"/>
                  </a:lnTo>
                  <a:lnTo>
                    <a:pt x="3223" y="1488"/>
                  </a:lnTo>
                  <a:lnTo>
                    <a:pt x="3223" y="1507"/>
                  </a:lnTo>
                  <a:lnTo>
                    <a:pt x="3219" y="1525"/>
                  </a:lnTo>
                  <a:lnTo>
                    <a:pt x="3210" y="1540"/>
                  </a:lnTo>
                  <a:lnTo>
                    <a:pt x="3196" y="1552"/>
                  </a:lnTo>
                  <a:lnTo>
                    <a:pt x="3178" y="1558"/>
                  </a:lnTo>
                  <a:lnTo>
                    <a:pt x="3172" y="1559"/>
                  </a:lnTo>
                  <a:lnTo>
                    <a:pt x="3166" y="1559"/>
                  </a:lnTo>
                  <a:lnTo>
                    <a:pt x="3151" y="1557"/>
                  </a:lnTo>
                  <a:lnTo>
                    <a:pt x="3136" y="1551"/>
                  </a:lnTo>
                  <a:lnTo>
                    <a:pt x="3124" y="1541"/>
                  </a:lnTo>
                  <a:lnTo>
                    <a:pt x="3115" y="1528"/>
                  </a:lnTo>
                  <a:lnTo>
                    <a:pt x="3109" y="1513"/>
                  </a:lnTo>
                  <a:lnTo>
                    <a:pt x="3099" y="1472"/>
                  </a:lnTo>
                  <a:lnTo>
                    <a:pt x="3088" y="1432"/>
                  </a:lnTo>
                  <a:lnTo>
                    <a:pt x="2315" y="1683"/>
                  </a:lnTo>
                  <a:lnTo>
                    <a:pt x="2307" y="1685"/>
                  </a:lnTo>
                  <a:lnTo>
                    <a:pt x="2297" y="1686"/>
                  </a:lnTo>
                  <a:lnTo>
                    <a:pt x="2283" y="1684"/>
                  </a:lnTo>
                  <a:lnTo>
                    <a:pt x="2270" y="1679"/>
                  </a:lnTo>
                  <a:lnTo>
                    <a:pt x="2258" y="1670"/>
                  </a:lnTo>
                  <a:lnTo>
                    <a:pt x="2248" y="1660"/>
                  </a:lnTo>
                  <a:lnTo>
                    <a:pt x="2242" y="1646"/>
                  </a:lnTo>
                  <a:lnTo>
                    <a:pt x="2239" y="1631"/>
                  </a:lnTo>
                  <a:lnTo>
                    <a:pt x="2241" y="1615"/>
                  </a:lnTo>
                  <a:lnTo>
                    <a:pt x="2245" y="1602"/>
                  </a:lnTo>
                  <a:lnTo>
                    <a:pt x="2254" y="1589"/>
                  </a:lnTo>
                  <a:lnTo>
                    <a:pt x="2265" y="1579"/>
                  </a:lnTo>
                  <a:lnTo>
                    <a:pt x="2279" y="1573"/>
                  </a:lnTo>
                  <a:lnTo>
                    <a:pt x="3051" y="1322"/>
                  </a:lnTo>
                  <a:lnTo>
                    <a:pt x="3016" y="1237"/>
                  </a:lnTo>
                  <a:lnTo>
                    <a:pt x="2975" y="1156"/>
                  </a:lnTo>
                  <a:lnTo>
                    <a:pt x="2929" y="1078"/>
                  </a:lnTo>
                  <a:lnTo>
                    <a:pt x="2879" y="1003"/>
                  </a:lnTo>
                  <a:lnTo>
                    <a:pt x="2824" y="931"/>
                  </a:lnTo>
                  <a:lnTo>
                    <a:pt x="2765" y="864"/>
                  </a:lnTo>
                  <a:lnTo>
                    <a:pt x="2700" y="800"/>
                  </a:lnTo>
                  <a:lnTo>
                    <a:pt x="2632" y="740"/>
                  </a:lnTo>
                  <a:lnTo>
                    <a:pt x="2561" y="684"/>
                  </a:lnTo>
                  <a:lnTo>
                    <a:pt x="2487" y="633"/>
                  </a:lnTo>
                  <a:lnTo>
                    <a:pt x="2409" y="587"/>
                  </a:lnTo>
                  <a:lnTo>
                    <a:pt x="2329" y="545"/>
                  </a:lnTo>
                  <a:lnTo>
                    <a:pt x="2246" y="509"/>
                  </a:lnTo>
                  <a:lnTo>
                    <a:pt x="2162" y="478"/>
                  </a:lnTo>
                  <a:lnTo>
                    <a:pt x="2074" y="453"/>
                  </a:lnTo>
                  <a:lnTo>
                    <a:pt x="1985" y="433"/>
                  </a:lnTo>
                  <a:lnTo>
                    <a:pt x="1895" y="419"/>
                  </a:lnTo>
                  <a:lnTo>
                    <a:pt x="1803" y="412"/>
                  </a:lnTo>
                  <a:lnTo>
                    <a:pt x="1803" y="1225"/>
                  </a:lnTo>
                  <a:lnTo>
                    <a:pt x="1800" y="1243"/>
                  </a:lnTo>
                  <a:lnTo>
                    <a:pt x="1792" y="1260"/>
                  </a:lnTo>
                  <a:lnTo>
                    <a:pt x="1779" y="1272"/>
                  </a:lnTo>
                  <a:lnTo>
                    <a:pt x="1763" y="1280"/>
                  </a:lnTo>
                  <a:lnTo>
                    <a:pt x="1745" y="1283"/>
                  </a:lnTo>
                  <a:lnTo>
                    <a:pt x="1727" y="1280"/>
                  </a:lnTo>
                  <a:lnTo>
                    <a:pt x="1711" y="1272"/>
                  </a:lnTo>
                  <a:lnTo>
                    <a:pt x="1698" y="1260"/>
                  </a:lnTo>
                  <a:lnTo>
                    <a:pt x="1690" y="1243"/>
                  </a:lnTo>
                  <a:lnTo>
                    <a:pt x="1687" y="1225"/>
                  </a:lnTo>
                  <a:lnTo>
                    <a:pt x="1687" y="412"/>
                  </a:lnTo>
                  <a:lnTo>
                    <a:pt x="1596" y="418"/>
                  </a:lnTo>
                  <a:lnTo>
                    <a:pt x="1506" y="432"/>
                  </a:lnTo>
                  <a:lnTo>
                    <a:pt x="1417" y="451"/>
                  </a:lnTo>
                  <a:lnTo>
                    <a:pt x="1330" y="476"/>
                  </a:lnTo>
                  <a:lnTo>
                    <a:pt x="1246" y="507"/>
                  </a:lnTo>
                  <a:lnTo>
                    <a:pt x="1163" y="543"/>
                  </a:lnTo>
                  <a:lnTo>
                    <a:pt x="1083" y="584"/>
                  </a:lnTo>
                  <a:lnTo>
                    <a:pt x="1006" y="630"/>
                  </a:lnTo>
                  <a:lnTo>
                    <a:pt x="932" y="682"/>
                  </a:lnTo>
                  <a:lnTo>
                    <a:pt x="860" y="737"/>
                  </a:lnTo>
                  <a:lnTo>
                    <a:pt x="792" y="798"/>
                  </a:lnTo>
                  <a:lnTo>
                    <a:pt x="729" y="861"/>
                  </a:lnTo>
                  <a:lnTo>
                    <a:pt x="668" y="929"/>
                  </a:lnTo>
                  <a:lnTo>
                    <a:pt x="613" y="1001"/>
                  </a:lnTo>
                  <a:lnTo>
                    <a:pt x="563" y="1077"/>
                  </a:lnTo>
                  <a:lnTo>
                    <a:pt x="516" y="1155"/>
                  </a:lnTo>
                  <a:lnTo>
                    <a:pt x="475" y="1238"/>
                  </a:lnTo>
                  <a:lnTo>
                    <a:pt x="439" y="1322"/>
                  </a:lnTo>
                  <a:lnTo>
                    <a:pt x="1209" y="1573"/>
                  </a:lnTo>
                  <a:lnTo>
                    <a:pt x="1223" y="1579"/>
                  </a:lnTo>
                  <a:lnTo>
                    <a:pt x="1234" y="1589"/>
                  </a:lnTo>
                  <a:lnTo>
                    <a:pt x="1243" y="1602"/>
                  </a:lnTo>
                  <a:lnTo>
                    <a:pt x="1248" y="1615"/>
                  </a:lnTo>
                  <a:lnTo>
                    <a:pt x="1249" y="1631"/>
                  </a:lnTo>
                  <a:lnTo>
                    <a:pt x="1246" y="1646"/>
                  </a:lnTo>
                  <a:lnTo>
                    <a:pt x="1239" y="1660"/>
                  </a:lnTo>
                  <a:lnTo>
                    <a:pt x="1230" y="1670"/>
                  </a:lnTo>
                  <a:lnTo>
                    <a:pt x="1218" y="1679"/>
                  </a:lnTo>
                  <a:lnTo>
                    <a:pt x="1206" y="1684"/>
                  </a:lnTo>
                  <a:lnTo>
                    <a:pt x="1191" y="1686"/>
                  </a:lnTo>
                  <a:lnTo>
                    <a:pt x="1173" y="1683"/>
                  </a:lnTo>
                  <a:lnTo>
                    <a:pt x="402" y="1433"/>
                  </a:lnTo>
                  <a:lnTo>
                    <a:pt x="391" y="1472"/>
                  </a:lnTo>
                  <a:lnTo>
                    <a:pt x="381" y="1511"/>
                  </a:lnTo>
                  <a:lnTo>
                    <a:pt x="375" y="1526"/>
                  </a:lnTo>
                  <a:lnTo>
                    <a:pt x="367" y="1538"/>
                  </a:lnTo>
                  <a:lnTo>
                    <a:pt x="355" y="1547"/>
                  </a:lnTo>
                  <a:lnTo>
                    <a:pt x="342" y="1554"/>
                  </a:lnTo>
                  <a:lnTo>
                    <a:pt x="327" y="1557"/>
                  </a:lnTo>
                  <a:lnTo>
                    <a:pt x="312" y="1556"/>
                  </a:lnTo>
                  <a:lnTo>
                    <a:pt x="294" y="1548"/>
                  </a:lnTo>
                  <a:lnTo>
                    <a:pt x="280" y="1537"/>
                  </a:lnTo>
                  <a:lnTo>
                    <a:pt x="271" y="1522"/>
                  </a:lnTo>
                  <a:lnTo>
                    <a:pt x="267" y="1505"/>
                  </a:lnTo>
                  <a:lnTo>
                    <a:pt x="268" y="1486"/>
                  </a:lnTo>
                  <a:lnTo>
                    <a:pt x="284" y="1418"/>
                  </a:lnTo>
                  <a:lnTo>
                    <a:pt x="305" y="1351"/>
                  </a:lnTo>
                  <a:lnTo>
                    <a:pt x="305" y="1348"/>
                  </a:lnTo>
                  <a:lnTo>
                    <a:pt x="306" y="1344"/>
                  </a:lnTo>
                  <a:lnTo>
                    <a:pt x="306" y="1340"/>
                  </a:lnTo>
                  <a:lnTo>
                    <a:pt x="308" y="1334"/>
                  </a:lnTo>
                  <a:lnTo>
                    <a:pt x="311" y="1329"/>
                  </a:lnTo>
                  <a:lnTo>
                    <a:pt x="314" y="1325"/>
                  </a:lnTo>
                  <a:lnTo>
                    <a:pt x="343" y="1249"/>
                  </a:lnTo>
                  <a:lnTo>
                    <a:pt x="375" y="1175"/>
                  </a:lnTo>
                  <a:lnTo>
                    <a:pt x="411" y="1104"/>
                  </a:lnTo>
                  <a:lnTo>
                    <a:pt x="255" y="1013"/>
                  </a:lnTo>
                  <a:lnTo>
                    <a:pt x="242" y="1003"/>
                  </a:lnTo>
                  <a:lnTo>
                    <a:pt x="233" y="992"/>
                  </a:lnTo>
                  <a:lnTo>
                    <a:pt x="227" y="978"/>
                  </a:lnTo>
                  <a:lnTo>
                    <a:pt x="225" y="963"/>
                  </a:lnTo>
                  <a:lnTo>
                    <a:pt x="227" y="948"/>
                  </a:lnTo>
                  <a:lnTo>
                    <a:pt x="233" y="933"/>
                  </a:lnTo>
                  <a:lnTo>
                    <a:pt x="242" y="921"/>
                  </a:lnTo>
                  <a:lnTo>
                    <a:pt x="255" y="912"/>
                  </a:lnTo>
                  <a:lnTo>
                    <a:pt x="269" y="906"/>
                  </a:lnTo>
                  <a:lnTo>
                    <a:pt x="283" y="904"/>
                  </a:lnTo>
                  <a:lnTo>
                    <a:pt x="298" y="906"/>
                  </a:lnTo>
                  <a:lnTo>
                    <a:pt x="313" y="912"/>
                  </a:lnTo>
                  <a:lnTo>
                    <a:pt x="471" y="1003"/>
                  </a:lnTo>
                  <a:lnTo>
                    <a:pt x="524" y="927"/>
                  </a:lnTo>
                  <a:lnTo>
                    <a:pt x="581" y="854"/>
                  </a:lnTo>
                  <a:lnTo>
                    <a:pt x="642" y="785"/>
                  </a:lnTo>
                  <a:lnTo>
                    <a:pt x="511" y="653"/>
                  </a:lnTo>
                  <a:lnTo>
                    <a:pt x="501" y="641"/>
                  </a:lnTo>
                  <a:lnTo>
                    <a:pt x="495" y="627"/>
                  </a:lnTo>
                  <a:lnTo>
                    <a:pt x="494" y="612"/>
                  </a:lnTo>
                  <a:lnTo>
                    <a:pt x="495" y="597"/>
                  </a:lnTo>
                  <a:lnTo>
                    <a:pt x="501" y="583"/>
                  </a:lnTo>
                  <a:lnTo>
                    <a:pt x="511" y="571"/>
                  </a:lnTo>
                  <a:lnTo>
                    <a:pt x="524" y="561"/>
                  </a:lnTo>
                  <a:lnTo>
                    <a:pt x="537" y="556"/>
                  </a:lnTo>
                  <a:lnTo>
                    <a:pt x="552" y="554"/>
                  </a:lnTo>
                  <a:lnTo>
                    <a:pt x="567" y="556"/>
                  </a:lnTo>
                  <a:lnTo>
                    <a:pt x="581" y="561"/>
                  </a:lnTo>
                  <a:lnTo>
                    <a:pt x="592" y="571"/>
                  </a:lnTo>
                  <a:lnTo>
                    <a:pt x="724" y="702"/>
                  </a:lnTo>
                  <a:lnTo>
                    <a:pt x="793" y="642"/>
                  </a:lnTo>
                  <a:lnTo>
                    <a:pt x="867" y="585"/>
                  </a:lnTo>
                  <a:lnTo>
                    <a:pt x="943" y="532"/>
                  </a:lnTo>
                  <a:lnTo>
                    <a:pt x="850" y="372"/>
                  </a:lnTo>
                  <a:lnTo>
                    <a:pt x="845" y="358"/>
                  </a:lnTo>
                  <a:lnTo>
                    <a:pt x="843" y="343"/>
                  </a:lnTo>
                  <a:lnTo>
                    <a:pt x="845" y="329"/>
                  </a:lnTo>
                  <a:lnTo>
                    <a:pt x="850" y="315"/>
                  </a:lnTo>
                  <a:lnTo>
                    <a:pt x="860" y="302"/>
                  </a:lnTo>
                  <a:lnTo>
                    <a:pt x="871" y="293"/>
                  </a:lnTo>
                  <a:lnTo>
                    <a:pt x="886" y="286"/>
                  </a:lnTo>
                  <a:lnTo>
                    <a:pt x="901" y="285"/>
                  </a:lnTo>
                  <a:lnTo>
                    <a:pt x="916" y="287"/>
                  </a:lnTo>
                  <a:lnTo>
                    <a:pt x="930" y="293"/>
                  </a:lnTo>
                  <a:lnTo>
                    <a:pt x="942" y="302"/>
                  </a:lnTo>
                  <a:lnTo>
                    <a:pt x="952" y="314"/>
                  </a:lnTo>
                  <a:lnTo>
                    <a:pt x="1043" y="474"/>
                  </a:lnTo>
                  <a:lnTo>
                    <a:pt x="1126" y="432"/>
                  </a:lnTo>
                  <a:lnTo>
                    <a:pt x="1211" y="396"/>
                  </a:lnTo>
                  <a:lnTo>
                    <a:pt x="1299" y="364"/>
                  </a:lnTo>
                  <a:lnTo>
                    <a:pt x="1252" y="190"/>
                  </a:lnTo>
                  <a:lnTo>
                    <a:pt x="1250" y="174"/>
                  </a:lnTo>
                  <a:lnTo>
                    <a:pt x="1251" y="159"/>
                  </a:lnTo>
                  <a:lnTo>
                    <a:pt x="1257" y="145"/>
                  </a:lnTo>
                  <a:lnTo>
                    <a:pt x="1266" y="134"/>
                  </a:lnTo>
                  <a:lnTo>
                    <a:pt x="1279" y="124"/>
                  </a:lnTo>
                  <a:lnTo>
                    <a:pt x="1292" y="118"/>
                  </a:lnTo>
                  <a:lnTo>
                    <a:pt x="1301" y="117"/>
                  </a:lnTo>
                  <a:lnTo>
                    <a:pt x="116" y="117"/>
                  </a:lnTo>
                  <a:close/>
                  <a:moveTo>
                    <a:pt x="0" y="0"/>
                  </a:moveTo>
                  <a:lnTo>
                    <a:pt x="3490" y="0"/>
                  </a:lnTo>
                  <a:lnTo>
                    <a:pt x="3490" y="3500"/>
                  </a:lnTo>
                  <a:lnTo>
                    <a:pt x="0" y="35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9" name="Group 408"/>
          <p:cNvGrpSpPr/>
          <p:nvPr/>
        </p:nvGrpSpPr>
        <p:grpSpPr>
          <a:xfrm>
            <a:off x="8152297" y="3460709"/>
            <a:ext cx="555625" cy="555625"/>
            <a:chOff x="8156575" y="3460750"/>
            <a:chExt cx="555625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7" name="Freeform 320"/>
            <p:cNvSpPr>
              <a:spLocks noEditPoints="1"/>
            </p:cNvSpPr>
            <p:nvPr/>
          </p:nvSpPr>
          <p:spPr bwMode="auto">
            <a:xfrm>
              <a:off x="8156575" y="3460750"/>
              <a:ext cx="555625" cy="555625"/>
            </a:xfrm>
            <a:custGeom>
              <a:avLst/>
              <a:gdLst>
                <a:gd name="T0" fmla="*/ 600 w 3500"/>
                <a:gd name="T1" fmla="*/ 3174 h 3500"/>
                <a:gd name="T2" fmla="*/ 1254 w 3500"/>
                <a:gd name="T3" fmla="*/ 3313 h 3500"/>
                <a:gd name="T4" fmla="*/ 970 w 3500"/>
                <a:gd name="T5" fmla="*/ 2579 h 3500"/>
                <a:gd name="T6" fmla="*/ 995 w 3500"/>
                <a:gd name="T7" fmla="*/ 2365 h 3500"/>
                <a:gd name="T8" fmla="*/ 1062 w 3500"/>
                <a:gd name="T9" fmla="*/ 2499 h 3500"/>
                <a:gd name="T10" fmla="*/ 1225 w 3500"/>
                <a:gd name="T11" fmla="*/ 2392 h 3500"/>
                <a:gd name="T12" fmla="*/ 1132 w 3500"/>
                <a:gd name="T13" fmla="*/ 2277 h 3500"/>
                <a:gd name="T14" fmla="*/ 1342 w 3500"/>
                <a:gd name="T15" fmla="*/ 2392 h 3500"/>
                <a:gd name="T16" fmla="*/ 1630 w 3500"/>
                <a:gd name="T17" fmla="*/ 3164 h 3500"/>
                <a:gd name="T18" fmla="*/ 2012 w 3500"/>
                <a:gd name="T19" fmla="*/ 2624 h 3500"/>
                <a:gd name="T20" fmla="*/ 1938 w 3500"/>
                <a:gd name="T21" fmla="*/ 1964 h 3500"/>
                <a:gd name="T22" fmla="*/ 1108 w 3500"/>
                <a:gd name="T23" fmla="*/ 1458 h 3500"/>
                <a:gd name="T24" fmla="*/ 502 w 3500"/>
                <a:gd name="T25" fmla="*/ 1683 h 3500"/>
                <a:gd name="T26" fmla="*/ 187 w 3500"/>
                <a:gd name="T27" fmla="*/ 2240 h 3500"/>
                <a:gd name="T28" fmla="*/ 875 w 3500"/>
                <a:gd name="T29" fmla="*/ 2392 h 3500"/>
                <a:gd name="T30" fmla="*/ 1070 w 3500"/>
                <a:gd name="T31" fmla="*/ 2162 h 3500"/>
                <a:gd name="T32" fmla="*/ 1108 w 3500"/>
                <a:gd name="T33" fmla="*/ 1458 h 3500"/>
                <a:gd name="T34" fmla="*/ 2036 w 3500"/>
                <a:gd name="T35" fmla="*/ 475 h 3500"/>
                <a:gd name="T36" fmla="*/ 1808 w 3500"/>
                <a:gd name="T37" fmla="*/ 992 h 3500"/>
                <a:gd name="T38" fmla="*/ 2036 w 3500"/>
                <a:gd name="T39" fmla="*/ 1508 h 3500"/>
                <a:gd name="T40" fmla="*/ 2575 w 3500"/>
                <a:gd name="T41" fmla="*/ 1688 h 3500"/>
                <a:gd name="T42" fmla="*/ 3065 w 3500"/>
                <a:gd name="T43" fmla="*/ 1415 h 3500"/>
                <a:gd name="T44" fmla="*/ 3196 w 3500"/>
                <a:gd name="T45" fmla="*/ 859 h 3500"/>
                <a:gd name="T46" fmla="*/ 2880 w 3500"/>
                <a:gd name="T47" fmla="*/ 399 h 3500"/>
                <a:gd name="T48" fmla="*/ 2543 w 3500"/>
                <a:gd name="T49" fmla="*/ 12 h 3500"/>
                <a:gd name="T50" fmla="*/ 2883 w 3500"/>
                <a:gd name="T51" fmla="*/ 267 h 3500"/>
                <a:gd name="T52" fmla="*/ 3179 w 3500"/>
                <a:gd name="T53" fmla="*/ 299 h 3500"/>
                <a:gd name="T54" fmla="*/ 3165 w 3500"/>
                <a:gd name="T55" fmla="*/ 508 h 3500"/>
                <a:gd name="T56" fmla="*/ 3460 w 3500"/>
                <a:gd name="T57" fmla="*/ 937 h 3500"/>
                <a:gd name="T58" fmla="*/ 3442 w 3500"/>
                <a:gd name="T59" fmla="*/ 1050 h 3500"/>
                <a:gd name="T60" fmla="*/ 3125 w 3500"/>
                <a:gd name="T61" fmla="*/ 1525 h 3500"/>
                <a:gd name="T62" fmla="*/ 3168 w 3500"/>
                <a:gd name="T63" fmla="*/ 1693 h 3500"/>
                <a:gd name="T64" fmla="*/ 2824 w 3500"/>
                <a:gd name="T65" fmla="*/ 1744 h 3500"/>
                <a:gd name="T66" fmla="*/ 2526 w 3500"/>
                <a:gd name="T67" fmla="*/ 1980 h 3500"/>
                <a:gd name="T68" fmla="*/ 2317 w 3500"/>
                <a:gd name="T69" fmla="*/ 1785 h 3500"/>
                <a:gd name="T70" fmla="*/ 1886 w 3500"/>
                <a:gd name="T71" fmla="*/ 1688 h 3500"/>
                <a:gd name="T72" fmla="*/ 2182 w 3500"/>
                <a:gd name="T73" fmla="*/ 1930 h 3500"/>
                <a:gd name="T74" fmla="*/ 2180 w 3500"/>
                <a:gd name="T75" fmla="*/ 2037 h 3500"/>
                <a:gd name="T76" fmla="*/ 2133 w 3500"/>
                <a:gd name="T77" fmla="*/ 2621 h 3500"/>
                <a:gd name="T78" fmla="*/ 2211 w 3500"/>
                <a:gd name="T79" fmla="*/ 2882 h 3500"/>
                <a:gd name="T80" fmla="*/ 1960 w 3500"/>
                <a:gd name="T81" fmla="*/ 3004 h 3500"/>
                <a:gd name="T82" fmla="*/ 1575 w 3500"/>
                <a:gd name="T83" fmla="*/ 3435 h 3500"/>
                <a:gd name="T84" fmla="*/ 1484 w 3500"/>
                <a:gd name="T85" fmla="*/ 3490 h 3500"/>
                <a:gd name="T86" fmla="*/ 1031 w 3500"/>
                <a:gd name="T87" fmla="*/ 3438 h 3500"/>
                <a:gd name="T88" fmla="*/ 642 w 3500"/>
                <a:gd name="T89" fmla="*/ 3500 h 3500"/>
                <a:gd name="T90" fmla="*/ 630 w 3500"/>
                <a:gd name="T91" fmla="*/ 3325 h 3500"/>
                <a:gd name="T92" fmla="*/ 154 w 3500"/>
                <a:gd name="T93" fmla="*/ 2825 h 3500"/>
                <a:gd name="T94" fmla="*/ 1 w 3500"/>
                <a:gd name="T95" fmla="*/ 2790 h 3500"/>
                <a:gd name="T96" fmla="*/ 60 w 3500"/>
                <a:gd name="T97" fmla="*/ 2460 h 3500"/>
                <a:gd name="T98" fmla="*/ 11 w 3500"/>
                <a:gd name="T99" fmla="*/ 1959 h 3500"/>
                <a:gd name="T100" fmla="*/ 67 w 3500"/>
                <a:gd name="T101" fmla="*/ 1868 h 3500"/>
                <a:gd name="T102" fmla="*/ 537 w 3500"/>
                <a:gd name="T103" fmla="*/ 1512 h 3500"/>
                <a:gd name="T104" fmla="*/ 679 w 3500"/>
                <a:gd name="T105" fmla="*/ 1288 h 3500"/>
                <a:gd name="T106" fmla="*/ 909 w 3500"/>
                <a:gd name="T107" fmla="*/ 1361 h 3500"/>
                <a:gd name="T108" fmla="*/ 1522 w 3500"/>
                <a:gd name="T109" fmla="*/ 1318 h 3500"/>
                <a:gd name="T110" fmla="*/ 1629 w 3500"/>
                <a:gd name="T111" fmla="*/ 1320 h 3500"/>
                <a:gd name="T112" fmla="*/ 1817 w 3500"/>
                <a:gd name="T113" fmla="*/ 1603 h 3500"/>
                <a:gd name="T114" fmla="*/ 1702 w 3500"/>
                <a:gd name="T115" fmla="*/ 1117 h 3500"/>
                <a:gd name="T116" fmla="*/ 1528 w 3500"/>
                <a:gd name="T117" fmla="*/ 958 h 3500"/>
                <a:gd name="T118" fmla="*/ 1784 w 3500"/>
                <a:gd name="T119" fmla="*/ 617 h 3500"/>
                <a:gd name="T120" fmla="*/ 1816 w 3500"/>
                <a:gd name="T121" fmla="*/ 321 h 3500"/>
                <a:gd name="T122" fmla="*/ 2025 w 3500"/>
                <a:gd name="T123" fmla="*/ 335 h 3500"/>
                <a:gd name="T124" fmla="*/ 2453 w 3500"/>
                <a:gd name="T125" fmla="*/ 40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00" h="3500">
                  <a:moveTo>
                    <a:pt x="920" y="2527"/>
                  </a:moveTo>
                  <a:lnTo>
                    <a:pt x="262" y="2783"/>
                  </a:lnTo>
                  <a:lnTo>
                    <a:pt x="297" y="2850"/>
                  </a:lnTo>
                  <a:lnTo>
                    <a:pt x="336" y="2913"/>
                  </a:lnTo>
                  <a:lnTo>
                    <a:pt x="381" y="2974"/>
                  </a:lnTo>
                  <a:lnTo>
                    <a:pt x="430" y="3030"/>
                  </a:lnTo>
                  <a:lnTo>
                    <a:pt x="483" y="3083"/>
                  </a:lnTo>
                  <a:lnTo>
                    <a:pt x="540" y="3131"/>
                  </a:lnTo>
                  <a:lnTo>
                    <a:pt x="600" y="3174"/>
                  </a:lnTo>
                  <a:lnTo>
                    <a:pt x="665" y="3213"/>
                  </a:lnTo>
                  <a:lnTo>
                    <a:pt x="732" y="3245"/>
                  </a:lnTo>
                  <a:lnTo>
                    <a:pt x="803" y="3274"/>
                  </a:lnTo>
                  <a:lnTo>
                    <a:pt x="876" y="3295"/>
                  </a:lnTo>
                  <a:lnTo>
                    <a:pt x="951" y="3312"/>
                  </a:lnTo>
                  <a:lnTo>
                    <a:pt x="1029" y="3322"/>
                  </a:lnTo>
                  <a:lnTo>
                    <a:pt x="1108" y="3325"/>
                  </a:lnTo>
                  <a:lnTo>
                    <a:pt x="1182" y="3322"/>
                  </a:lnTo>
                  <a:lnTo>
                    <a:pt x="1254" y="3313"/>
                  </a:lnTo>
                  <a:lnTo>
                    <a:pt x="1324" y="3300"/>
                  </a:lnTo>
                  <a:lnTo>
                    <a:pt x="1392" y="3280"/>
                  </a:lnTo>
                  <a:lnTo>
                    <a:pt x="1135" y="2622"/>
                  </a:lnTo>
                  <a:lnTo>
                    <a:pt x="1122" y="2624"/>
                  </a:lnTo>
                  <a:lnTo>
                    <a:pt x="1108" y="2625"/>
                  </a:lnTo>
                  <a:lnTo>
                    <a:pt x="1070" y="2622"/>
                  </a:lnTo>
                  <a:lnTo>
                    <a:pt x="1034" y="2612"/>
                  </a:lnTo>
                  <a:lnTo>
                    <a:pt x="1000" y="2598"/>
                  </a:lnTo>
                  <a:lnTo>
                    <a:pt x="970" y="2579"/>
                  </a:lnTo>
                  <a:lnTo>
                    <a:pt x="943" y="2555"/>
                  </a:lnTo>
                  <a:lnTo>
                    <a:pt x="920" y="2527"/>
                  </a:lnTo>
                  <a:close/>
                  <a:moveTo>
                    <a:pt x="1108" y="2275"/>
                  </a:moveTo>
                  <a:lnTo>
                    <a:pt x="1082" y="2278"/>
                  </a:lnTo>
                  <a:lnTo>
                    <a:pt x="1057" y="2287"/>
                  </a:lnTo>
                  <a:lnTo>
                    <a:pt x="1035" y="2300"/>
                  </a:lnTo>
                  <a:lnTo>
                    <a:pt x="1017" y="2318"/>
                  </a:lnTo>
                  <a:lnTo>
                    <a:pt x="1003" y="2341"/>
                  </a:lnTo>
                  <a:lnTo>
                    <a:pt x="995" y="2365"/>
                  </a:lnTo>
                  <a:lnTo>
                    <a:pt x="992" y="2392"/>
                  </a:lnTo>
                  <a:lnTo>
                    <a:pt x="994" y="2413"/>
                  </a:lnTo>
                  <a:lnTo>
                    <a:pt x="1000" y="2434"/>
                  </a:lnTo>
                  <a:lnTo>
                    <a:pt x="1000" y="2434"/>
                  </a:lnTo>
                  <a:lnTo>
                    <a:pt x="1000" y="2434"/>
                  </a:lnTo>
                  <a:lnTo>
                    <a:pt x="1011" y="2455"/>
                  </a:lnTo>
                  <a:lnTo>
                    <a:pt x="1025" y="2472"/>
                  </a:lnTo>
                  <a:lnTo>
                    <a:pt x="1043" y="2487"/>
                  </a:lnTo>
                  <a:lnTo>
                    <a:pt x="1062" y="2499"/>
                  </a:lnTo>
                  <a:lnTo>
                    <a:pt x="1084" y="2506"/>
                  </a:lnTo>
                  <a:lnTo>
                    <a:pt x="1108" y="2508"/>
                  </a:lnTo>
                  <a:lnTo>
                    <a:pt x="1135" y="2505"/>
                  </a:lnTo>
                  <a:lnTo>
                    <a:pt x="1159" y="2497"/>
                  </a:lnTo>
                  <a:lnTo>
                    <a:pt x="1182" y="2483"/>
                  </a:lnTo>
                  <a:lnTo>
                    <a:pt x="1200" y="2465"/>
                  </a:lnTo>
                  <a:lnTo>
                    <a:pt x="1213" y="2443"/>
                  </a:lnTo>
                  <a:lnTo>
                    <a:pt x="1222" y="2418"/>
                  </a:lnTo>
                  <a:lnTo>
                    <a:pt x="1225" y="2392"/>
                  </a:lnTo>
                  <a:lnTo>
                    <a:pt x="1222" y="2364"/>
                  </a:lnTo>
                  <a:lnTo>
                    <a:pt x="1212" y="2340"/>
                  </a:lnTo>
                  <a:lnTo>
                    <a:pt x="1198" y="2317"/>
                  </a:lnTo>
                  <a:lnTo>
                    <a:pt x="1179" y="2299"/>
                  </a:lnTo>
                  <a:lnTo>
                    <a:pt x="1156" y="2286"/>
                  </a:lnTo>
                  <a:lnTo>
                    <a:pt x="1156" y="2286"/>
                  </a:lnTo>
                  <a:lnTo>
                    <a:pt x="1155" y="2285"/>
                  </a:lnTo>
                  <a:lnTo>
                    <a:pt x="1154" y="2285"/>
                  </a:lnTo>
                  <a:lnTo>
                    <a:pt x="1132" y="2277"/>
                  </a:lnTo>
                  <a:lnTo>
                    <a:pt x="1108" y="2275"/>
                  </a:lnTo>
                  <a:close/>
                  <a:moveTo>
                    <a:pt x="1540" y="1564"/>
                  </a:moveTo>
                  <a:lnTo>
                    <a:pt x="1253" y="2210"/>
                  </a:lnTo>
                  <a:lnTo>
                    <a:pt x="1278" y="2234"/>
                  </a:lnTo>
                  <a:lnTo>
                    <a:pt x="1299" y="2260"/>
                  </a:lnTo>
                  <a:lnTo>
                    <a:pt x="1317" y="2289"/>
                  </a:lnTo>
                  <a:lnTo>
                    <a:pt x="1330" y="2322"/>
                  </a:lnTo>
                  <a:lnTo>
                    <a:pt x="1338" y="2356"/>
                  </a:lnTo>
                  <a:lnTo>
                    <a:pt x="1342" y="2392"/>
                  </a:lnTo>
                  <a:lnTo>
                    <a:pt x="1338" y="2430"/>
                  </a:lnTo>
                  <a:lnTo>
                    <a:pt x="1329" y="2466"/>
                  </a:lnTo>
                  <a:lnTo>
                    <a:pt x="1315" y="2500"/>
                  </a:lnTo>
                  <a:lnTo>
                    <a:pt x="1296" y="2530"/>
                  </a:lnTo>
                  <a:lnTo>
                    <a:pt x="1272" y="2557"/>
                  </a:lnTo>
                  <a:lnTo>
                    <a:pt x="1244" y="2580"/>
                  </a:lnTo>
                  <a:lnTo>
                    <a:pt x="1500" y="3238"/>
                  </a:lnTo>
                  <a:lnTo>
                    <a:pt x="1567" y="3203"/>
                  </a:lnTo>
                  <a:lnTo>
                    <a:pt x="1630" y="3164"/>
                  </a:lnTo>
                  <a:lnTo>
                    <a:pt x="1691" y="3119"/>
                  </a:lnTo>
                  <a:lnTo>
                    <a:pt x="1747" y="3070"/>
                  </a:lnTo>
                  <a:lnTo>
                    <a:pt x="1799" y="3017"/>
                  </a:lnTo>
                  <a:lnTo>
                    <a:pt x="1848" y="2960"/>
                  </a:lnTo>
                  <a:lnTo>
                    <a:pt x="1890" y="2900"/>
                  </a:lnTo>
                  <a:lnTo>
                    <a:pt x="1929" y="2835"/>
                  </a:lnTo>
                  <a:lnTo>
                    <a:pt x="1962" y="2768"/>
                  </a:lnTo>
                  <a:lnTo>
                    <a:pt x="1990" y="2697"/>
                  </a:lnTo>
                  <a:lnTo>
                    <a:pt x="2012" y="2624"/>
                  </a:lnTo>
                  <a:lnTo>
                    <a:pt x="2029" y="2549"/>
                  </a:lnTo>
                  <a:lnTo>
                    <a:pt x="2038" y="2471"/>
                  </a:lnTo>
                  <a:lnTo>
                    <a:pt x="2042" y="2392"/>
                  </a:lnTo>
                  <a:lnTo>
                    <a:pt x="2038" y="2315"/>
                  </a:lnTo>
                  <a:lnTo>
                    <a:pt x="2030" y="2241"/>
                  </a:lnTo>
                  <a:lnTo>
                    <a:pt x="2015" y="2169"/>
                  </a:lnTo>
                  <a:lnTo>
                    <a:pt x="1994" y="2098"/>
                  </a:lnTo>
                  <a:lnTo>
                    <a:pt x="1968" y="2030"/>
                  </a:lnTo>
                  <a:lnTo>
                    <a:pt x="1938" y="1964"/>
                  </a:lnTo>
                  <a:lnTo>
                    <a:pt x="1903" y="1902"/>
                  </a:lnTo>
                  <a:lnTo>
                    <a:pt x="1862" y="1842"/>
                  </a:lnTo>
                  <a:lnTo>
                    <a:pt x="1818" y="1787"/>
                  </a:lnTo>
                  <a:lnTo>
                    <a:pt x="1769" y="1734"/>
                  </a:lnTo>
                  <a:lnTo>
                    <a:pt x="1717" y="1685"/>
                  </a:lnTo>
                  <a:lnTo>
                    <a:pt x="1661" y="1641"/>
                  </a:lnTo>
                  <a:lnTo>
                    <a:pt x="1603" y="1600"/>
                  </a:lnTo>
                  <a:lnTo>
                    <a:pt x="1540" y="1564"/>
                  </a:lnTo>
                  <a:close/>
                  <a:moveTo>
                    <a:pt x="1108" y="1458"/>
                  </a:moveTo>
                  <a:lnTo>
                    <a:pt x="1032" y="1462"/>
                  </a:lnTo>
                  <a:lnTo>
                    <a:pt x="957" y="1471"/>
                  </a:lnTo>
                  <a:lnTo>
                    <a:pt x="885" y="1486"/>
                  </a:lnTo>
                  <a:lnTo>
                    <a:pt x="813" y="1506"/>
                  </a:lnTo>
                  <a:lnTo>
                    <a:pt x="746" y="1532"/>
                  </a:lnTo>
                  <a:lnTo>
                    <a:pt x="680" y="1562"/>
                  </a:lnTo>
                  <a:lnTo>
                    <a:pt x="617" y="1598"/>
                  </a:lnTo>
                  <a:lnTo>
                    <a:pt x="558" y="1639"/>
                  </a:lnTo>
                  <a:lnTo>
                    <a:pt x="502" y="1683"/>
                  </a:lnTo>
                  <a:lnTo>
                    <a:pt x="449" y="1732"/>
                  </a:lnTo>
                  <a:lnTo>
                    <a:pt x="400" y="1785"/>
                  </a:lnTo>
                  <a:lnTo>
                    <a:pt x="355" y="1841"/>
                  </a:lnTo>
                  <a:lnTo>
                    <a:pt x="315" y="1901"/>
                  </a:lnTo>
                  <a:lnTo>
                    <a:pt x="279" y="1963"/>
                  </a:lnTo>
                  <a:lnTo>
                    <a:pt x="248" y="2029"/>
                  </a:lnTo>
                  <a:lnTo>
                    <a:pt x="223" y="2097"/>
                  </a:lnTo>
                  <a:lnTo>
                    <a:pt x="203" y="2168"/>
                  </a:lnTo>
                  <a:lnTo>
                    <a:pt x="187" y="2240"/>
                  </a:lnTo>
                  <a:lnTo>
                    <a:pt x="178" y="2315"/>
                  </a:lnTo>
                  <a:lnTo>
                    <a:pt x="175" y="2392"/>
                  </a:lnTo>
                  <a:lnTo>
                    <a:pt x="178" y="2465"/>
                  </a:lnTo>
                  <a:lnTo>
                    <a:pt x="187" y="2537"/>
                  </a:lnTo>
                  <a:lnTo>
                    <a:pt x="200" y="2607"/>
                  </a:lnTo>
                  <a:lnTo>
                    <a:pt x="220" y="2675"/>
                  </a:lnTo>
                  <a:lnTo>
                    <a:pt x="878" y="2419"/>
                  </a:lnTo>
                  <a:lnTo>
                    <a:pt x="876" y="2405"/>
                  </a:lnTo>
                  <a:lnTo>
                    <a:pt x="875" y="2392"/>
                  </a:lnTo>
                  <a:lnTo>
                    <a:pt x="878" y="2353"/>
                  </a:lnTo>
                  <a:lnTo>
                    <a:pt x="887" y="2318"/>
                  </a:lnTo>
                  <a:lnTo>
                    <a:pt x="902" y="2285"/>
                  </a:lnTo>
                  <a:lnTo>
                    <a:pt x="920" y="2254"/>
                  </a:lnTo>
                  <a:lnTo>
                    <a:pt x="943" y="2227"/>
                  </a:lnTo>
                  <a:lnTo>
                    <a:pt x="970" y="2204"/>
                  </a:lnTo>
                  <a:lnTo>
                    <a:pt x="1001" y="2185"/>
                  </a:lnTo>
                  <a:lnTo>
                    <a:pt x="1034" y="2170"/>
                  </a:lnTo>
                  <a:lnTo>
                    <a:pt x="1070" y="2162"/>
                  </a:lnTo>
                  <a:lnTo>
                    <a:pt x="1108" y="2158"/>
                  </a:lnTo>
                  <a:lnTo>
                    <a:pt x="1127" y="2159"/>
                  </a:lnTo>
                  <a:lnTo>
                    <a:pt x="1147" y="2163"/>
                  </a:lnTo>
                  <a:lnTo>
                    <a:pt x="1433" y="1518"/>
                  </a:lnTo>
                  <a:lnTo>
                    <a:pt x="1371" y="1497"/>
                  </a:lnTo>
                  <a:lnTo>
                    <a:pt x="1308" y="1481"/>
                  </a:lnTo>
                  <a:lnTo>
                    <a:pt x="1243" y="1468"/>
                  </a:lnTo>
                  <a:lnTo>
                    <a:pt x="1176" y="1460"/>
                  </a:lnTo>
                  <a:lnTo>
                    <a:pt x="1108" y="1458"/>
                  </a:lnTo>
                  <a:close/>
                  <a:moveTo>
                    <a:pt x="2508" y="292"/>
                  </a:moveTo>
                  <a:lnTo>
                    <a:pt x="2440" y="295"/>
                  </a:lnTo>
                  <a:lnTo>
                    <a:pt x="2376" y="304"/>
                  </a:lnTo>
                  <a:lnTo>
                    <a:pt x="2312" y="319"/>
                  </a:lnTo>
                  <a:lnTo>
                    <a:pt x="2251" y="340"/>
                  </a:lnTo>
                  <a:lnTo>
                    <a:pt x="2192" y="367"/>
                  </a:lnTo>
                  <a:lnTo>
                    <a:pt x="2137" y="399"/>
                  </a:lnTo>
                  <a:lnTo>
                    <a:pt x="2085" y="435"/>
                  </a:lnTo>
                  <a:lnTo>
                    <a:pt x="2036" y="475"/>
                  </a:lnTo>
                  <a:lnTo>
                    <a:pt x="1992" y="520"/>
                  </a:lnTo>
                  <a:lnTo>
                    <a:pt x="1952" y="568"/>
                  </a:lnTo>
                  <a:lnTo>
                    <a:pt x="1915" y="620"/>
                  </a:lnTo>
                  <a:lnTo>
                    <a:pt x="1884" y="676"/>
                  </a:lnTo>
                  <a:lnTo>
                    <a:pt x="1857" y="734"/>
                  </a:lnTo>
                  <a:lnTo>
                    <a:pt x="1836" y="795"/>
                  </a:lnTo>
                  <a:lnTo>
                    <a:pt x="1821" y="859"/>
                  </a:lnTo>
                  <a:lnTo>
                    <a:pt x="1812" y="925"/>
                  </a:lnTo>
                  <a:lnTo>
                    <a:pt x="1808" y="992"/>
                  </a:lnTo>
                  <a:lnTo>
                    <a:pt x="1812" y="1060"/>
                  </a:lnTo>
                  <a:lnTo>
                    <a:pt x="1821" y="1124"/>
                  </a:lnTo>
                  <a:lnTo>
                    <a:pt x="1836" y="1188"/>
                  </a:lnTo>
                  <a:lnTo>
                    <a:pt x="1857" y="1249"/>
                  </a:lnTo>
                  <a:lnTo>
                    <a:pt x="1884" y="1308"/>
                  </a:lnTo>
                  <a:lnTo>
                    <a:pt x="1915" y="1363"/>
                  </a:lnTo>
                  <a:lnTo>
                    <a:pt x="1952" y="1415"/>
                  </a:lnTo>
                  <a:lnTo>
                    <a:pt x="1992" y="1464"/>
                  </a:lnTo>
                  <a:lnTo>
                    <a:pt x="2036" y="1508"/>
                  </a:lnTo>
                  <a:lnTo>
                    <a:pt x="2085" y="1548"/>
                  </a:lnTo>
                  <a:lnTo>
                    <a:pt x="2137" y="1585"/>
                  </a:lnTo>
                  <a:lnTo>
                    <a:pt x="2192" y="1616"/>
                  </a:lnTo>
                  <a:lnTo>
                    <a:pt x="2251" y="1643"/>
                  </a:lnTo>
                  <a:lnTo>
                    <a:pt x="2312" y="1664"/>
                  </a:lnTo>
                  <a:lnTo>
                    <a:pt x="2376" y="1679"/>
                  </a:lnTo>
                  <a:lnTo>
                    <a:pt x="2440" y="1688"/>
                  </a:lnTo>
                  <a:lnTo>
                    <a:pt x="2508" y="1692"/>
                  </a:lnTo>
                  <a:lnTo>
                    <a:pt x="2575" y="1688"/>
                  </a:lnTo>
                  <a:lnTo>
                    <a:pt x="2641" y="1679"/>
                  </a:lnTo>
                  <a:lnTo>
                    <a:pt x="2705" y="1664"/>
                  </a:lnTo>
                  <a:lnTo>
                    <a:pt x="2766" y="1643"/>
                  </a:lnTo>
                  <a:lnTo>
                    <a:pt x="2824" y="1616"/>
                  </a:lnTo>
                  <a:lnTo>
                    <a:pt x="2880" y="1585"/>
                  </a:lnTo>
                  <a:lnTo>
                    <a:pt x="2932" y="1548"/>
                  </a:lnTo>
                  <a:lnTo>
                    <a:pt x="2980" y="1508"/>
                  </a:lnTo>
                  <a:lnTo>
                    <a:pt x="3025" y="1464"/>
                  </a:lnTo>
                  <a:lnTo>
                    <a:pt x="3065" y="1415"/>
                  </a:lnTo>
                  <a:lnTo>
                    <a:pt x="3101" y="1363"/>
                  </a:lnTo>
                  <a:lnTo>
                    <a:pt x="3133" y="1308"/>
                  </a:lnTo>
                  <a:lnTo>
                    <a:pt x="3160" y="1249"/>
                  </a:lnTo>
                  <a:lnTo>
                    <a:pt x="3181" y="1188"/>
                  </a:lnTo>
                  <a:lnTo>
                    <a:pt x="3196" y="1124"/>
                  </a:lnTo>
                  <a:lnTo>
                    <a:pt x="3205" y="1060"/>
                  </a:lnTo>
                  <a:lnTo>
                    <a:pt x="3208" y="992"/>
                  </a:lnTo>
                  <a:lnTo>
                    <a:pt x="3205" y="925"/>
                  </a:lnTo>
                  <a:lnTo>
                    <a:pt x="3196" y="859"/>
                  </a:lnTo>
                  <a:lnTo>
                    <a:pt x="3181" y="795"/>
                  </a:lnTo>
                  <a:lnTo>
                    <a:pt x="3160" y="734"/>
                  </a:lnTo>
                  <a:lnTo>
                    <a:pt x="3133" y="676"/>
                  </a:lnTo>
                  <a:lnTo>
                    <a:pt x="3101" y="620"/>
                  </a:lnTo>
                  <a:lnTo>
                    <a:pt x="3065" y="568"/>
                  </a:lnTo>
                  <a:lnTo>
                    <a:pt x="3025" y="520"/>
                  </a:lnTo>
                  <a:lnTo>
                    <a:pt x="2980" y="475"/>
                  </a:lnTo>
                  <a:lnTo>
                    <a:pt x="2932" y="435"/>
                  </a:lnTo>
                  <a:lnTo>
                    <a:pt x="2880" y="399"/>
                  </a:lnTo>
                  <a:lnTo>
                    <a:pt x="2824" y="367"/>
                  </a:lnTo>
                  <a:lnTo>
                    <a:pt x="2766" y="340"/>
                  </a:lnTo>
                  <a:lnTo>
                    <a:pt x="2705" y="319"/>
                  </a:lnTo>
                  <a:lnTo>
                    <a:pt x="2641" y="304"/>
                  </a:lnTo>
                  <a:lnTo>
                    <a:pt x="2575" y="295"/>
                  </a:lnTo>
                  <a:lnTo>
                    <a:pt x="2508" y="292"/>
                  </a:lnTo>
                  <a:close/>
                  <a:moveTo>
                    <a:pt x="2508" y="0"/>
                  </a:moveTo>
                  <a:lnTo>
                    <a:pt x="2527" y="3"/>
                  </a:lnTo>
                  <a:lnTo>
                    <a:pt x="2543" y="12"/>
                  </a:lnTo>
                  <a:lnTo>
                    <a:pt x="2555" y="24"/>
                  </a:lnTo>
                  <a:lnTo>
                    <a:pt x="2563" y="40"/>
                  </a:lnTo>
                  <a:lnTo>
                    <a:pt x="2567" y="58"/>
                  </a:lnTo>
                  <a:lnTo>
                    <a:pt x="2567" y="178"/>
                  </a:lnTo>
                  <a:lnTo>
                    <a:pt x="2633" y="186"/>
                  </a:lnTo>
                  <a:lnTo>
                    <a:pt x="2699" y="198"/>
                  </a:lnTo>
                  <a:lnTo>
                    <a:pt x="2763" y="216"/>
                  </a:lnTo>
                  <a:lnTo>
                    <a:pt x="2824" y="240"/>
                  </a:lnTo>
                  <a:lnTo>
                    <a:pt x="2883" y="267"/>
                  </a:lnTo>
                  <a:lnTo>
                    <a:pt x="2939" y="299"/>
                  </a:lnTo>
                  <a:lnTo>
                    <a:pt x="2992" y="335"/>
                  </a:lnTo>
                  <a:lnTo>
                    <a:pt x="3042" y="375"/>
                  </a:lnTo>
                  <a:lnTo>
                    <a:pt x="3109" y="309"/>
                  </a:lnTo>
                  <a:lnTo>
                    <a:pt x="3121" y="299"/>
                  </a:lnTo>
                  <a:lnTo>
                    <a:pt x="3135" y="294"/>
                  </a:lnTo>
                  <a:lnTo>
                    <a:pt x="3150" y="292"/>
                  </a:lnTo>
                  <a:lnTo>
                    <a:pt x="3165" y="294"/>
                  </a:lnTo>
                  <a:lnTo>
                    <a:pt x="3179" y="299"/>
                  </a:lnTo>
                  <a:lnTo>
                    <a:pt x="3191" y="309"/>
                  </a:lnTo>
                  <a:lnTo>
                    <a:pt x="3201" y="321"/>
                  </a:lnTo>
                  <a:lnTo>
                    <a:pt x="3206" y="335"/>
                  </a:lnTo>
                  <a:lnTo>
                    <a:pt x="3208" y="350"/>
                  </a:lnTo>
                  <a:lnTo>
                    <a:pt x="3206" y="365"/>
                  </a:lnTo>
                  <a:lnTo>
                    <a:pt x="3201" y="379"/>
                  </a:lnTo>
                  <a:lnTo>
                    <a:pt x="3191" y="391"/>
                  </a:lnTo>
                  <a:lnTo>
                    <a:pt x="3125" y="458"/>
                  </a:lnTo>
                  <a:lnTo>
                    <a:pt x="3165" y="508"/>
                  </a:lnTo>
                  <a:lnTo>
                    <a:pt x="3201" y="561"/>
                  </a:lnTo>
                  <a:lnTo>
                    <a:pt x="3233" y="617"/>
                  </a:lnTo>
                  <a:lnTo>
                    <a:pt x="3260" y="676"/>
                  </a:lnTo>
                  <a:lnTo>
                    <a:pt x="3284" y="737"/>
                  </a:lnTo>
                  <a:lnTo>
                    <a:pt x="3302" y="801"/>
                  </a:lnTo>
                  <a:lnTo>
                    <a:pt x="3314" y="867"/>
                  </a:lnTo>
                  <a:lnTo>
                    <a:pt x="3322" y="933"/>
                  </a:lnTo>
                  <a:lnTo>
                    <a:pt x="3442" y="933"/>
                  </a:lnTo>
                  <a:lnTo>
                    <a:pt x="3460" y="937"/>
                  </a:lnTo>
                  <a:lnTo>
                    <a:pt x="3477" y="945"/>
                  </a:lnTo>
                  <a:lnTo>
                    <a:pt x="3488" y="958"/>
                  </a:lnTo>
                  <a:lnTo>
                    <a:pt x="3497" y="974"/>
                  </a:lnTo>
                  <a:lnTo>
                    <a:pt x="3500" y="992"/>
                  </a:lnTo>
                  <a:lnTo>
                    <a:pt x="3497" y="1010"/>
                  </a:lnTo>
                  <a:lnTo>
                    <a:pt x="3488" y="1026"/>
                  </a:lnTo>
                  <a:lnTo>
                    <a:pt x="3476" y="1038"/>
                  </a:lnTo>
                  <a:lnTo>
                    <a:pt x="3460" y="1047"/>
                  </a:lnTo>
                  <a:lnTo>
                    <a:pt x="3442" y="1050"/>
                  </a:lnTo>
                  <a:lnTo>
                    <a:pt x="3322" y="1050"/>
                  </a:lnTo>
                  <a:lnTo>
                    <a:pt x="3314" y="1117"/>
                  </a:lnTo>
                  <a:lnTo>
                    <a:pt x="3302" y="1183"/>
                  </a:lnTo>
                  <a:lnTo>
                    <a:pt x="3284" y="1246"/>
                  </a:lnTo>
                  <a:lnTo>
                    <a:pt x="3260" y="1308"/>
                  </a:lnTo>
                  <a:lnTo>
                    <a:pt x="3233" y="1366"/>
                  </a:lnTo>
                  <a:lnTo>
                    <a:pt x="3201" y="1422"/>
                  </a:lnTo>
                  <a:lnTo>
                    <a:pt x="3165" y="1475"/>
                  </a:lnTo>
                  <a:lnTo>
                    <a:pt x="3125" y="1525"/>
                  </a:lnTo>
                  <a:lnTo>
                    <a:pt x="3195" y="1595"/>
                  </a:lnTo>
                  <a:lnTo>
                    <a:pt x="3204" y="1608"/>
                  </a:lnTo>
                  <a:lnTo>
                    <a:pt x="3209" y="1622"/>
                  </a:lnTo>
                  <a:lnTo>
                    <a:pt x="3212" y="1637"/>
                  </a:lnTo>
                  <a:lnTo>
                    <a:pt x="3209" y="1651"/>
                  </a:lnTo>
                  <a:lnTo>
                    <a:pt x="3204" y="1665"/>
                  </a:lnTo>
                  <a:lnTo>
                    <a:pt x="3195" y="1678"/>
                  </a:lnTo>
                  <a:lnTo>
                    <a:pt x="3182" y="1687"/>
                  </a:lnTo>
                  <a:lnTo>
                    <a:pt x="3168" y="1693"/>
                  </a:lnTo>
                  <a:lnTo>
                    <a:pt x="3153" y="1695"/>
                  </a:lnTo>
                  <a:lnTo>
                    <a:pt x="3138" y="1693"/>
                  </a:lnTo>
                  <a:lnTo>
                    <a:pt x="3125" y="1687"/>
                  </a:lnTo>
                  <a:lnTo>
                    <a:pt x="3113" y="1678"/>
                  </a:lnTo>
                  <a:lnTo>
                    <a:pt x="3042" y="1608"/>
                  </a:lnTo>
                  <a:lnTo>
                    <a:pt x="2992" y="1648"/>
                  </a:lnTo>
                  <a:lnTo>
                    <a:pt x="2939" y="1684"/>
                  </a:lnTo>
                  <a:lnTo>
                    <a:pt x="2883" y="1716"/>
                  </a:lnTo>
                  <a:lnTo>
                    <a:pt x="2824" y="1744"/>
                  </a:lnTo>
                  <a:lnTo>
                    <a:pt x="2763" y="1767"/>
                  </a:lnTo>
                  <a:lnTo>
                    <a:pt x="2699" y="1785"/>
                  </a:lnTo>
                  <a:lnTo>
                    <a:pt x="2633" y="1798"/>
                  </a:lnTo>
                  <a:lnTo>
                    <a:pt x="2567" y="1805"/>
                  </a:lnTo>
                  <a:lnTo>
                    <a:pt x="2567" y="1925"/>
                  </a:lnTo>
                  <a:lnTo>
                    <a:pt x="2563" y="1943"/>
                  </a:lnTo>
                  <a:lnTo>
                    <a:pt x="2555" y="1959"/>
                  </a:lnTo>
                  <a:lnTo>
                    <a:pt x="2542" y="1972"/>
                  </a:lnTo>
                  <a:lnTo>
                    <a:pt x="2526" y="1980"/>
                  </a:lnTo>
                  <a:lnTo>
                    <a:pt x="2508" y="1983"/>
                  </a:lnTo>
                  <a:lnTo>
                    <a:pt x="2490" y="1980"/>
                  </a:lnTo>
                  <a:lnTo>
                    <a:pt x="2474" y="1972"/>
                  </a:lnTo>
                  <a:lnTo>
                    <a:pt x="2462" y="1959"/>
                  </a:lnTo>
                  <a:lnTo>
                    <a:pt x="2453" y="1943"/>
                  </a:lnTo>
                  <a:lnTo>
                    <a:pt x="2450" y="1925"/>
                  </a:lnTo>
                  <a:lnTo>
                    <a:pt x="2450" y="1805"/>
                  </a:lnTo>
                  <a:lnTo>
                    <a:pt x="2383" y="1798"/>
                  </a:lnTo>
                  <a:lnTo>
                    <a:pt x="2317" y="1785"/>
                  </a:lnTo>
                  <a:lnTo>
                    <a:pt x="2254" y="1767"/>
                  </a:lnTo>
                  <a:lnTo>
                    <a:pt x="2192" y="1744"/>
                  </a:lnTo>
                  <a:lnTo>
                    <a:pt x="2134" y="1717"/>
                  </a:lnTo>
                  <a:lnTo>
                    <a:pt x="2078" y="1684"/>
                  </a:lnTo>
                  <a:lnTo>
                    <a:pt x="2025" y="1648"/>
                  </a:lnTo>
                  <a:lnTo>
                    <a:pt x="1975" y="1608"/>
                  </a:lnTo>
                  <a:lnTo>
                    <a:pt x="1908" y="1675"/>
                  </a:lnTo>
                  <a:lnTo>
                    <a:pt x="1897" y="1683"/>
                  </a:lnTo>
                  <a:lnTo>
                    <a:pt x="1886" y="1688"/>
                  </a:lnTo>
                  <a:lnTo>
                    <a:pt x="1927" y="1737"/>
                  </a:lnTo>
                  <a:lnTo>
                    <a:pt x="1966" y="1789"/>
                  </a:lnTo>
                  <a:lnTo>
                    <a:pt x="2002" y="1843"/>
                  </a:lnTo>
                  <a:lnTo>
                    <a:pt x="2034" y="1900"/>
                  </a:lnTo>
                  <a:lnTo>
                    <a:pt x="2063" y="1958"/>
                  </a:lnTo>
                  <a:lnTo>
                    <a:pt x="2137" y="1929"/>
                  </a:lnTo>
                  <a:lnTo>
                    <a:pt x="2153" y="1925"/>
                  </a:lnTo>
                  <a:lnTo>
                    <a:pt x="2168" y="1926"/>
                  </a:lnTo>
                  <a:lnTo>
                    <a:pt x="2182" y="1930"/>
                  </a:lnTo>
                  <a:lnTo>
                    <a:pt x="2194" y="1938"/>
                  </a:lnTo>
                  <a:lnTo>
                    <a:pt x="2205" y="1948"/>
                  </a:lnTo>
                  <a:lnTo>
                    <a:pt x="2212" y="1962"/>
                  </a:lnTo>
                  <a:lnTo>
                    <a:pt x="2217" y="1977"/>
                  </a:lnTo>
                  <a:lnTo>
                    <a:pt x="2216" y="1993"/>
                  </a:lnTo>
                  <a:lnTo>
                    <a:pt x="2211" y="2007"/>
                  </a:lnTo>
                  <a:lnTo>
                    <a:pt x="2204" y="2019"/>
                  </a:lnTo>
                  <a:lnTo>
                    <a:pt x="2193" y="2030"/>
                  </a:lnTo>
                  <a:lnTo>
                    <a:pt x="2180" y="2037"/>
                  </a:lnTo>
                  <a:lnTo>
                    <a:pt x="2106" y="2066"/>
                  </a:lnTo>
                  <a:lnTo>
                    <a:pt x="2124" y="2129"/>
                  </a:lnTo>
                  <a:lnTo>
                    <a:pt x="2139" y="2192"/>
                  </a:lnTo>
                  <a:lnTo>
                    <a:pt x="2150" y="2258"/>
                  </a:lnTo>
                  <a:lnTo>
                    <a:pt x="2156" y="2324"/>
                  </a:lnTo>
                  <a:lnTo>
                    <a:pt x="2158" y="2392"/>
                  </a:lnTo>
                  <a:lnTo>
                    <a:pt x="2155" y="2469"/>
                  </a:lnTo>
                  <a:lnTo>
                    <a:pt x="2147" y="2545"/>
                  </a:lnTo>
                  <a:lnTo>
                    <a:pt x="2133" y="2621"/>
                  </a:lnTo>
                  <a:lnTo>
                    <a:pt x="2113" y="2693"/>
                  </a:lnTo>
                  <a:lnTo>
                    <a:pt x="2089" y="2764"/>
                  </a:lnTo>
                  <a:lnTo>
                    <a:pt x="2182" y="2805"/>
                  </a:lnTo>
                  <a:lnTo>
                    <a:pt x="2195" y="2813"/>
                  </a:lnTo>
                  <a:lnTo>
                    <a:pt x="2206" y="2824"/>
                  </a:lnTo>
                  <a:lnTo>
                    <a:pt x="2212" y="2837"/>
                  </a:lnTo>
                  <a:lnTo>
                    <a:pt x="2217" y="2852"/>
                  </a:lnTo>
                  <a:lnTo>
                    <a:pt x="2216" y="2867"/>
                  </a:lnTo>
                  <a:lnTo>
                    <a:pt x="2211" y="2882"/>
                  </a:lnTo>
                  <a:lnTo>
                    <a:pt x="2203" y="2897"/>
                  </a:lnTo>
                  <a:lnTo>
                    <a:pt x="2190" y="2907"/>
                  </a:lnTo>
                  <a:lnTo>
                    <a:pt x="2175" y="2915"/>
                  </a:lnTo>
                  <a:lnTo>
                    <a:pt x="2158" y="2917"/>
                  </a:lnTo>
                  <a:lnTo>
                    <a:pt x="2147" y="2916"/>
                  </a:lnTo>
                  <a:lnTo>
                    <a:pt x="2135" y="2911"/>
                  </a:lnTo>
                  <a:lnTo>
                    <a:pt x="2042" y="2870"/>
                  </a:lnTo>
                  <a:lnTo>
                    <a:pt x="2003" y="2939"/>
                  </a:lnTo>
                  <a:lnTo>
                    <a:pt x="1960" y="3004"/>
                  </a:lnTo>
                  <a:lnTo>
                    <a:pt x="1912" y="3065"/>
                  </a:lnTo>
                  <a:lnTo>
                    <a:pt x="1860" y="3122"/>
                  </a:lnTo>
                  <a:lnTo>
                    <a:pt x="1804" y="3177"/>
                  </a:lnTo>
                  <a:lnTo>
                    <a:pt x="1744" y="3226"/>
                  </a:lnTo>
                  <a:lnTo>
                    <a:pt x="1680" y="3271"/>
                  </a:lnTo>
                  <a:lnTo>
                    <a:pt x="1612" y="3311"/>
                  </a:lnTo>
                  <a:lnTo>
                    <a:pt x="1542" y="3346"/>
                  </a:lnTo>
                  <a:lnTo>
                    <a:pt x="1571" y="3420"/>
                  </a:lnTo>
                  <a:lnTo>
                    <a:pt x="1575" y="3435"/>
                  </a:lnTo>
                  <a:lnTo>
                    <a:pt x="1574" y="3451"/>
                  </a:lnTo>
                  <a:lnTo>
                    <a:pt x="1570" y="3465"/>
                  </a:lnTo>
                  <a:lnTo>
                    <a:pt x="1562" y="3478"/>
                  </a:lnTo>
                  <a:lnTo>
                    <a:pt x="1552" y="3488"/>
                  </a:lnTo>
                  <a:lnTo>
                    <a:pt x="1538" y="3496"/>
                  </a:lnTo>
                  <a:lnTo>
                    <a:pt x="1527" y="3499"/>
                  </a:lnTo>
                  <a:lnTo>
                    <a:pt x="1517" y="3500"/>
                  </a:lnTo>
                  <a:lnTo>
                    <a:pt x="1500" y="3498"/>
                  </a:lnTo>
                  <a:lnTo>
                    <a:pt x="1484" y="3490"/>
                  </a:lnTo>
                  <a:lnTo>
                    <a:pt x="1471" y="3478"/>
                  </a:lnTo>
                  <a:lnTo>
                    <a:pt x="1463" y="3463"/>
                  </a:lnTo>
                  <a:lnTo>
                    <a:pt x="1434" y="3390"/>
                  </a:lnTo>
                  <a:lnTo>
                    <a:pt x="1371" y="3408"/>
                  </a:lnTo>
                  <a:lnTo>
                    <a:pt x="1308" y="3423"/>
                  </a:lnTo>
                  <a:lnTo>
                    <a:pt x="1242" y="3433"/>
                  </a:lnTo>
                  <a:lnTo>
                    <a:pt x="1176" y="3440"/>
                  </a:lnTo>
                  <a:lnTo>
                    <a:pt x="1108" y="3442"/>
                  </a:lnTo>
                  <a:lnTo>
                    <a:pt x="1031" y="3438"/>
                  </a:lnTo>
                  <a:lnTo>
                    <a:pt x="955" y="3430"/>
                  </a:lnTo>
                  <a:lnTo>
                    <a:pt x="879" y="3416"/>
                  </a:lnTo>
                  <a:lnTo>
                    <a:pt x="807" y="3396"/>
                  </a:lnTo>
                  <a:lnTo>
                    <a:pt x="736" y="3373"/>
                  </a:lnTo>
                  <a:lnTo>
                    <a:pt x="695" y="3465"/>
                  </a:lnTo>
                  <a:lnTo>
                    <a:pt x="685" y="3480"/>
                  </a:lnTo>
                  <a:lnTo>
                    <a:pt x="673" y="3490"/>
                  </a:lnTo>
                  <a:lnTo>
                    <a:pt x="658" y="3498"/>
                  </a:lnTo>
                  <a:lnTo>
                    <a:pt x="642" y="3500"/>
                  </a:lnTo>
                  <a:lnTo>
                    <a:pt x="630" y="3499"/>
                  </a:lnTo>
                  <a:lnTo>
                    <a:pt x="618" y="3495"/>
                  </a:lnTo>
                  <a:lnTo>
                    <a:pt x="605" y="3487"/>
                  </a:lnTo>
                  <a:lnTo>
                    <a:pt x="594" y="3476"/>
                  </a:lnTo>
                  <a:lnTo>
                    <a:pt x="588" y="3463"/>
                  </a:lnTo>
                  <a:lnTo>
                    <a:pt x="583" y="3448"/>
                  </a:lnTo>
                  <a:lnTo>
                    <a:pt x="584" y="3433"/>
                  </a:lnTo>
                  <a:lnTo>
                    <a:pt x="589" y="3418"/>
                  </a:lnTo>
                  <a:lnTo>
                    <a:pt x="630" y="3325"/>
                  </a:lnTo>
                  <a:lnTo>
                    <a:pt x="561" y="3287"/>
                  </a:lnTo>
                  <a:lnTo>
                    <a:pt x="496" y="3243"/>
                  </a:lnTo>
                  <a:lnTo>
                    <a:pt x="435" y="3196"/>
                  </a:lnTo>
                  <a:lnTo>
                    <a:pt x="378" y="3144"/>
                  </a:lnTo>
                  <a:lnTo>
                    <a:pt x="323" y="3087"/>
                  </a:lnTo>
                  <a:lnTo>
                    <a:pt x="274" y="3027"/>
                  </a:lnTo>
                  <a:lnTo>
                    <a:pt x="229" y="2963"/>
                  </a:lnTo>
                  <a:lnTo>
                    <a:pt x="189" y="2897"/>
                  </a:lnTo>
                  <a:lnTo>
                    <a:pt x="154" y="2825"/>
                  </a:lnTo>
                  <a:lnTo>
                    <a:pt x="80" y="2854"/>
                  </a:lnTo>
                  <a:lnTo>
                    <a:pt x="69" y="2857"/>
                  </a:lnTo>
                  <a:lnTo>
                    <a:pt x="58" y="2858"/>
                  </a:lnTo>
                  <a:lnTo>
                    <a:pt x="41" y="2856"/>
                  </a:lnTo>
                  <a:lnTo>
                    <a:pt x="25" y="2849"/>
                  </a:lnTo>
                  <a:lnTo>
                    <a:pt x="13" y="2837"/>
                  </a:lnTo>
                  <a:lnTo>
                    <a:pt x="4" y="2821"/>
                  </a:lnTo>
                  <a:lnTo>
                    <a:pt x="0" y="2806"/>
                  </a:lnTo>
                  <a:lnTo>
                    <a:pt x="1" y="2790"/>
                  </a:lnTo>
                  <a:lnTo>
                    <a:pt x="5" y="2777"/>
                  </a:lnTo>
                  <a:lnTo>
                    <a:pt x="13" y="2764"/>
                  </a:lnTo>
                  <a:lnTo>
                    <a:pt x="23" y="2753"/>
                  </a:lnTo>
                  <a:lnTo>
                    <a:pt x="37" y="2746"/>
                  </a:lnTo>
                  <a:lnTo>
                    <a:pt x="110" y="2717"/>
                  </a:lnTo>
                  <a:lnTo>
                    <a:pt x="92" y="2655"/>
                  </a:lnTo>
                  <a:lnTo>
                    <a:pt x="77" y="2591"/>
                  </a:lnTo>
                  <a:lnTo>
                    <a:pt x="67" y="2525"/>
                  </a:lnTo>
                  <a:lnTo>
                    <a:pt x="60" y="2460"/>
                  </a:lnTo>
                  <a:lnTo>
                    <a:pt x="58" y="2392"/>
                  </a:lnTo>
                  <a:lnTo>
                    <a:pt x="62" y="2314"/>
                  </a:lnTo>
                  <a:lnTo>
                    <a:pt x="70" y="2238"/>
                  </a:lnTo>
                  <a:lnTo>
                    <a:pt x="84" y="2163"/>
                  </a:lnTo>
                  <a:lnTo>
                    <a:pt x="104" y="2090"/>
                  </a:lnTo>
                  <a:lnTo>
                    <a:pt x="127" y="2019"/>
                  </a:lnTo>
                  <a:lnTo>
                    <a:pt x="35" y="1978"/>
                  </a:lnTo>
                  <a:lnTo>
                    <a:pt x="21" y="1971"/>
                  </a:lnTo>
                  <a:lnTo>
                    <a:pt x="11" y="1959"/>
                  </a:lnTo>
                  <a:lnTo>
                    <a:pt x="4" y="1946"/>
                  </a:lnTo>
                  <a:lnTo>
                    <a:pt x="0" y="1931"/>
                  </a:lnTo>
                  <a:lnTo>
                    <a:pt x="1" y="1917"/>
                  </a:lnTo>
                  <a:lnTo>
                    <a:pt x="5" y="1902"/>
                  </a:lnTo>
                  <a:lnTo>
                    <a:pt x="14" y="1888"/>
                  </a:lnTo>
                  <a:lnTo>
                    <a:pt x="24" y="1877"/>
                  </a:lnTo>
                  <a:lnTo>
                    <a:pt x="37" y="1871"/>
                  </a:lnTo>
                  <a:lnTo>
                    <a:pt x="52" y="1867"/>
                  </a:lnTo>
                  <a:lnTo>
                    <a:pt x="67" y="1868"/>
                  </a:lnTo>
                  <a:lnTo>
                    <a:pt x="82" y="1872"/>
                  </a:lnTo>
                  <a:lnTo>
                    <a:pt x="175" y="1913"/>
                  </a:lnTo>
                  <a:lnTo>
                    <a:pt x="213" y="1844"/>
                  </a:lnTo>
                  <a:lnTo>
                    <a:pt x="257" y="1780"/>
                  </a:lnTo>
                  <a:lnTo>
                    <a:pt x="304" y="1718"/>
                  </a:lnTo>
                  <a:lnTo>
                    <a:pt x="356" y="1661"/>
                  </a:lnTo>
                  <a:lnTo>
                    <a:pt x="413" y="1607"/>
                  </a:lnTo>
                  <a:lnTo>
                    <a:pt x="473" y="1557"/>
                  </a:lnTo>
                  <a:lnTo>
                    <a:pt x="537" y="1512"/>
                  </a:lnTo>
                  <a:lnTo>
                    <a:pt x="605" y="1472"/>
                  </a:lnTo>
                  <a:lnTo>
                    <a:pt x="675" y="1437"/>
                  </a:lnTo>
                  <a:lnTo>
                    <a:pt x="646" y="1363"/>
                  </a:lnTo>
                  <a:lnTo>
                    <a:pt x="642" y="1348"/>
                  </a:lnTo>
                  <a:lnTo>
                    <a:pt x="643" y="1332"/>
                  </a:lnTo>
                  <a:lnTo>
                    <a:pt x="647" y="1318"/>
                  </a:lnTo>
                  <a:lnTo>
                    <a:pt x="654" y="1306"/>
                  </a:lnTo>
                  <a:lnTo>
                    <a:pt x="665" y="1295"/>
                  </a:lnTo>
                  <a:lnTo>
                    <a:pt x="679" y="1288"/>
                  </a:lnTo>
                  <a:lnTo>
                    <a:pt x="695" y="1283"/>
                  </a:lnTo>
                  <a:lnTo>
                    <a:pt x="710" y="1284"/>
                  </a:lnTo>
                  <a:lnTo>
                    <a:pt x="723" y="1289"/>
                  </a:lnTo>
                  <a:lnTo>
                    <a:pt x="736" y="1296"/>
                  </a:lnTo>
                  <a:lnTo>
                    <a:pt x="747" y="1307"/>
                  </a:lnTo>
                  <a:lnTo>
                    <a:pt x="754" y="1320"/>
                  </a:lnTo>
                  <a:lnTo>
                    <a:pt x="783" y="1394"/>
                  </a:lnTo>
                  <a:lnTo>
                    <a:pt x="845" y="1376"/>
                  </a:lnTo>
                  <a:lnTo>
                    <a:pt x="909" y="1361"/>
                  </a:lnTo>
                  <a:lnTo>
                    <a:pt x="975" y="1350"/>
                  </a:lnTo>
                  <a:lnTo>
                    <a:pt x="1040" y="1344"/>
                  </a:lnTo>
                  <a:lnTo>
                    <a:pt x="1108" y="1342"/>
                  </a:lnTo>
                  <a:lnTo>
                    <a:pt x="1186" y="1345"/>
                  </a:lnTo>
                  <a:lnTo>
                    <a:pt x="1262" y="1353"/>
                  </a:lnTo>
                  <a:lnTo>
                    <a:pt x="1337" y="1367"/>
                  </a:lnTo>
                  <a:lnTo>
                    <a:pt x="1410" y="1387"/>
                  </a:lnTo>
                  <a:lnTo>
                    <a:pt x="1481" y="1411"/>
                  </a:lnTo>
                  <a:lnTo>
                    <a:pt x="1522" y="1318"/>
                  </a:lnTo>
                  <a:lnTo>
                    <a:pt x="1530" y="1305"/>
                  </a:lnTo>
                  <a:lnTo>
                    <a:pt x="1541" y="1294"/>
                  </a:lnTo>
                  <a:lnTo>
                    <a:pt x="1554" y="1288"/>
                  </a:lnTo>
                  <a:lnTo>
                    <a:pt x="1569" y="1283"/>
                  </a:lnTo>
                  <a:lnTo>
                    <a:pt x="1583" y="1284"/>
                  </a:lnTo>
                  <a:lnTo>
                    <a:pt x="1598" y="1289"/>
                  </a:lnTo>
                  <a:lnTo>
                    <a:pt x="1612" y="1296"/>
                  </a:lnTo>
                  <a:lnTo>
                    <a:pt x="1623" y="1308"/>
                  </a:lnTo>
                  <a:lnTo>
                    <a:pt x="1629" y="1320"/>
                  </a:lnTo>
                  <a:lnTo>
                    <a:pt x="1633" y="1335"/>
                  </a:lnTo>
                  <a:lnTo>
                    <a:pt x="1632" y="1350"/>
                  </a:lnTo>
                  <a:lnTo>
                    <a:pt x="1628" y="1365"/>
                  </a:lnTo>
                  <a:lnTo>
                    <a:pt x="1587" y="1458"/>
                  </a:lnTo>
                  <a:lnTo>
                    <a:pt x="1647" y="1492"/>
                  </a:lnTo>
                  <a:lnTo>
                    <a:pt x="1705" y="1529"/>
                  </a:lnTo>
                  <a:lnTo>
                    <a:pt x="1760" y="1571"/>
                  </a:lnTo>
                  <a:lnTo>
                    <a:pt x="1813" y="1614"/>
                  </a:lnTo>
                  <a:lnTo>
                    <a:pt x="1817" y="1603"/>
                  </a:lnTo>
                  <a:lnTo>
                    <a:pt x="1825" y="1592"/>
                  </a:lnTo>
                  <a:lnTo>
                    <a:pt x="1892" y="1525"/>
                  </a:lnTo>
                  <a:lnTo>
                    <a:pt x="1852" y="1475"/>
                  </a:lnTo>
                  <a:lnTo>
                    <a:pt x="1816" y="1422"/>
                  </a:lnTo>
                  <a:lnTo>
                    <a:pt x="1784" y="1366"/>
                  </a:lnTo>
                  <a:lnTo>
                    <a:pt x="1756" y="1308"/>
                  </a:lnTo>
                  <a:lnTo>
                    <a:pt x="1733" y="1246"/>
                  </a:lnTo>
                  <a:lnTo>
                    <a:pt x="1715" y="1183"/>
                  </a:lnTo>
                  <a:lnTo>
                    <a:pt x="1702" y="1117"/>
                  </a:lnTo>
                  <a:lnTo>
                    <a:pt x="1695" y="1050"/>
                  </a:lnTo>
                  <a:lnTo>
                    <a:pt x="1575" y="1050"/>
                  </a:lnTo>
                  <a:lnTo>
                    <a:pt x="1557" y="1047"/>
                  </a:lnTo>
                  <a:lnTo>
                    <a:pt x="1541" y="1038"/>
                  </a:lnTo>
                  <a:lnTo>
                    <a:pt x="1528" y="1026"/>
                  </a:lnTo>
                  <a:lnTo>
                    <a:pt x="1520" y="1010"/>
                  </a:lnTo>
                  <a:lnTo>
                    <a:pt x="1517" y="992"/>
                  </a:lnTo>
                  <a:lnTo>
                    <a:pt x="1520" y="974"/>
                  </a:lnTo>
                  <a:lnTo>
                    <a:pt x="1528" y="958"/>
                  </a:lnTo>
                  <a:lnTo>
                    <a:pt x="1541" y="945"/>
                  </a:lnTo>
                  <a:lnTo>
                    <a:pt x="1557" y="937"/>
                  </a:lnTo>
                  <a:lnTo>
                    <a:pt x="1575" y="933"/>
                  </a:lnTo>
                  <a:lnTo>
                    <a:pt x="1695" y="933"/>
                  </a:lnTo>
                  <a:lnTo>
                    <a:pt x="1702" y="867"/>
                  </a:lnTo>
                  <a:lnTo>
                    <a:pt x="1715" y="801"/>
                  </a:lnTo>
                  <a:lnTo>
                    <a:pt x="1733" y="737"/>
                  </a:lnTo>
                  <a:lnTo>
                    <a:pt x="1756" y="676"/>
                  </a:lnTo>
                  <a:lnTo>
                    <a:pt x="1784" y="617"/>
                  </a:lnTo>
                  <a:lnTo>
                    <a:pt x="1816" y="561"/>
                  </a:lnTo>
                  <a:lnTo>
                    <a:pt x="1852" y="508"/>
                  </a:lnTo>
                  <a:lnTo>
                    <a:pt x="1892" y="458"/>
                  </a:lnTo>
                  <a:lnTo>
                    <a:pt x="1825" y="391"/>
                  </a:lnTo>
                  <a:lnTo>
                    <a:pt x="1816" y="379"/>
                  </a:lnTo>
                  <a:lnTo>
                    <a:pt x="1810" y="365"/>
                  </a:lnTo>
                  <a:lnTo>
                    <a:pt x="1808" y="350"/>
                  </a:lnTo>
                  <a:lnTo>
                    <a:pt x="1810" y="335"/>
                  </a:lnTo>
                  <a:lnTo>
                    <a:pt x="1816" y="321"/>
                  </a:lnTo>
                  <a:lnTo>
                    <a:pt x="1825" y="309"/>
                  </a:lnTo>
                  <a:lnTo>
                    <a:pt x="1838" y="299"/>
                  </a:lnTo>
                  <a:lnTo>
                    <a:pt x="1852" y="294"/>
                  </a:lnTo>
                  <a:lnTo>
                    <a:pt x="1867" y="292"/>
                  </a:lnTo>
                  <a:lnTo>
                    <a:pt x="1882" y="294"/>
                  </a:lnTo>
                  <a:lnTo>
                    <a:pt x="1895" y="299"/>
                  </a:lnTo>
                  <a:lnTo>
                    <a:pt x="1908" y="309"/>
                  </a:lnTo>
                  <a:lnTo>
                    <a:pt x="1975" y="375"/>
                  </a:lnTo>
                  <a:lnTo>
                    <a:pt x="2025" y="335"/>
                  </a:lnTo>
                  <a:lnTo>
                    <a:pt x="2078" y="299"/>
                  </a:lnTo>
                  <a:lnTo>
                    <a:pt x="2134" y="267"/>
                  </a:lnTo>
                  <a:lnTo>
                    <a:pt x="2193" y="240"/>
                  </a:lnTo>
                  <a:lnTo>
                    <a:pt x="2254" y="216"/>
                  </a:lnTo>
                  <a:lnTo>
                    <a:pt x="2317" y="198"/>
                  </a:lnTo>
                  <a:lnTo>
                    <a:pt x="2383" y="186"/>
                  </a:lnTo>
                  <a:lnTo>
                    <a:pt x="2450" y="178"/>
                  </a:lnTo>
                  <a:lnTo>
                    <a:pt x="2450" y="58"/>
                  </a:lnTo>
                  <a:lnTo>
                    <a:pt x="2453" y="40"/>
                  </a:lnTo>
                  <a:lnTo>
                    <a:pt x="2462" y="24"/>
                  </a:lnTo>
                  <a:lnTo>
                    <a:pt x="2474" y="12"/>
                  </a:lnTo>
                  <a:lnTo>
                    <a:pt x="2490" y="3"/>
                  </a:lnTo>
                  <a:lnTo>
                    <a:pt x="25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" name="Freeform 321"/>
            <p:cNvSpPr>
              <a:spLocks noEditPoints="1"/>
            </p:cNvSpPr>
            <p:nvPr/>
          </p:nvSpPr>
          <p:spPr bwMode="auto">
            <a:xfrm>
              <a:off x="8518525" y="3581400"/>
              <a:ext cx="73025" cy="74613"/>
            </a:xfrm>
            <a:custGeom>
              <a:avLst/>
              <a:gdLst>
                <a:gd name="T0" fmla="*/ 207 w 467"/>
                <a:gd name="T1" fmla="*/ 120 h 467"/>
                <a:gd name="T2" fmla="*/ 160 w 467"/>
                <a:gd name="T3" fmla="*/ 142 h 467"/>
                <a:gd name="T4" fmla="*/ 128 w 467"/>
                <a:gd name="T5" fmla="*/ 183 h 467"/>
                <a:gd name="T6" fmla="*/ 117 w 467"/>
                <a:gd name="T7" fmla="*/ 234 h 467"/>
                <a:gd name="T8" fmla="*/ 128 w 467"/>
                <a:gd name="T9" fmla="*/ 285 h 467"/>
                <a:gd name="T10" fmla="*/ 160 w 467"/>
                <a:gd name="T11" fmla="*/ 325 h 467"/>
                <a:gd name="T12" fmla="*/ 207 w 467"/>
                <a:gd name="T13" fmla="*/ 347 h 467"/>
                <a:gd name="T14" fmla="*/ 260 w 467"/>
                <a:gd name="T15" fmla="*/ 347 h 467"/>
                <a:gd name="T16" fmla="*/ 307 w 467"/>
                <a:gd name="T17" fmla="*/ 325 h 467"/>
                <a:gd name="T18" fmla="*/ 338 w 467"/>
                <a:gd name="T19" fmla="*/ 285 h 467"/>
                <a:gd name="T20" fmla="*/ 350 w 467"/>
                <a:gd name="T21" fmla="*/ 234 h 467"/>
                <a:gd name="T22" fmla="*/ 338 w 467"/>
                <a:gd name="T23" fmla="*/ 183 h 467"/>
                <a:gd name="T24" fmla="*/ 307 w 467"/>
                <a:gd name="T25" fmla="*/ 142 h 467"/>
                <a:gd name="T26" fmla="*/ 260 w 467"/>
                <a:gd name="T27" fmla="*/ 120 h 467"/>
                <a:gd name="T28" fmla="*/ 233 w 467"/>
                <a:gd name="T29" fmla="*/ 0 h 467"/>
                <a:gd name="T30" fmla="*/ 307 w 467"/>
                <a:gd name="T31" fmla="*/ 12 h 467"/>
                <a:gd name="T32" fmla="*/ 371 w 467"/>
                <a:gd name="T33" fmla="*/ 45 h 467"/>
                <a:gd name="T34" fmla="*/ 422 w 467"/>
                <a:gd name="T35" fmla="*/ 96 h 467"/>
                <a:gd name="T36" fmla="*/ 455 w 467"/>
                <a:gd name="T37" fmla="*/ 160 h 467"/>
                <a:gd name="T38" fmla="*/ 467 w 467"/>
                <a:gd name="T39" fmla="*/ 234 h 467"/>
                <a:gd name="T40" fmla="*/ 455 w 467"/>
                <a:gd name="T41" fmla="*/ 308 h 467"/>
                <a:gd name="T42" fmla="*/ 422 w 467"/>
                <a:gd name="T43" fmla="*/ 372 h 467"/>
                <a:gd name="T44" fmla="*/ 371 w 467"/>
                <a:gd name="T45" fmla="*/ 422 h 467"/>
                <a:gd name="T46" fmla="*/ 307 w 467"/>
                <a:gd name="T47" fmla="*/ 455 h 467"/>
                <a:gd name="T48" fmla="*/ 233 w 467"/>
                <a:gd name="T49" fmla="*/ 467 h 467"/>
                <a:gd name="T50" fmla="*/ 159 w 467"/>
                <a:gd name="T51" fmla="*/ 455 h 467"/>
                <a:gd name="T52" fmla="*/ 95 w 467"/>
                <a:gd name="T53" fmla="*/ 422 h 467"/>
                <a:gd name="T54" fmla="*/ 45 w 467"/>
                <a:gd name="T55" fmla="*/ 372 h 467"/>
                <a:gd name="T56" fmla="*/ 12 w 467"/>
                <a:gd name="T57" fmla="*/ 308 h 467"/>
                <a:gd name="T58" fmla="*/ 0 w 467"/>
                <a:gd name="T59" fmla="*/ 234 h 467"/>
                <a:gd name="T60" fmla="*/ 12 w 467"/>
                <a:gd name="T61" fmla="*/ 160 h 467"/>
                <a:gd name="T62" fmla="*/ 45 w 467"/>
                <a:gd name="T63" fmla="*/ 96 h 467"/>
                <a:gd name="T64" fmla="*/ 95 w 467"/>
                <a:gd name="T65" fmla="*/ 45 h 467"/>
                <a:gd name="T66" fmla="*/ 159 w 467"/>
                <a:gd name="T67" fmla="*/ 12 h 467"/>
                <a:gd name="T68" fmla="*/ 233 w 467"/>
                <a:gd name="T69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7" h="467">
                  <a:moveTo>
                    <a:pt x="233" y="117"/>
                  </a:moveTo>
                  <a:lnTo>
                    <a:pt x="207" y="120"/>
                  </a:lnTo>
                  <a:lnTo>
                    <a:pt x="182" y="129"/>
                  </a:lnTo>
                  <a:lnTo>
                    <a:pt x="160" y="142"/>
                  </a:lnTo>
                  <a:lnTo>
                    <a:pt x="142" y="160"/>
                  </a:lnTo>
                  <a:lnTo>
                    <a:pt x="128" y="183"/>
                  </a:lnTo>
                  <a:lnTo>
                    <a:pt x="120" y="207"/>
                  </a:lnTo>
                  <a:lnTo>
                    <a:pt x="117" y="234"/>
                  </a:lnTo>
                  <a:lnTo>
                    <a:pt x="120" y="260"/>
                  </a:lnTo>
                  <a:lnTo>
                    <a:pt x="128" y="285"/>
                  </a:lnTo>
                  <a:lnTo>
                    <a:pt x="142" y="307"/>
                  </a:lnTo>
                  <a:lnTo>
                    <a:pt x="160" y="325"/>
                  </a:lnTo>
                  <a:lnTo>
                    <a:pt x="182" y="339"/>
                  </a:lnTo>
                  <a:lnTo>
                    <a:pt x="207" y="347"/>
                  </a:lnTo>
                  <a:lnTo>
                    <a:pt x="233" y="350"/>
                  </a:lnTo>
                  <a:lnTo>
                    <a:pt x="260" y="347"/>
                  </a:lnTo>
                  <a:lnTo>
                    <a:pt x="284" y="339"/>
                  </a:lnTo>
                  <a:lnTo>
                    <a:pt x="307" y="325"/>
                  </a:lnTo>
                  <a:lnTo>
                    <a:pt x="325" y="307"/>
                  </a:lnTo>
                  <a:lnTo>
                    <a:pt x="338" y="285"/>
                  </a:lnTo>
                  <a:lnTo>
                    <a:pt x="347" y="260"/>
                  </a:lnTo>
                  <a:lnTo>
                    <a:pt x="350" y="234"/>
                  </a:lnTo>
                  <a:lnTo>
                    <a:pt x="347" y="207"/>
                  </a:lnTo>
                  <a:lnTo>
                    <a:pt x="338" y="183"/>
                  </a:lnTo>
                  <a:lnTo>
                    <a:pt x="325" y="160"/>
                  </a:lnTo>
                  <a:lnTo>
                    <a:pt x="307" y="142"/>
                  </a:lnTo>
                  <a:lnTo>
                    <a:pt x="284" y="129"/>
                  </a:lnTo>
                  <a:lnTo>
                    <a:pt x="260" y="120"/>
                  </a:lnTo>
                  <a:lnTo>
                    <a:pt x="233" y="117"/>
                  </a:lnTo>
                  <a:close/>
                  <a:moveTo>
                    <a:pt x="233" y="0"/>
                  </a:moveTo>
                  <a:lnTo>
                    <a:pt x="272" y="4"/>
                  </a:lnTo>
                  <a:lnTo>
                    <a:pt x="307" y="12"/>
                  </a:lnTo>
                  <a:lnTo>
                    <a:pt x="340" y="26"/>
                  </a:lnTo>
                  <a:lnTo>
                    <a:pt x="371" y="45"/>
                  </a:lnTo>
                  <a:lnTo>
                    <a:pt x="399" y="68"/>
                  </a:lnTo>
                  <a:lnTo>
                    <a:pt x="422" y="96"/>
                  </a:lnTo>
                  <a:lnTo>
                    <a:pt x="441" y="127"/>
                  </a:lnTo>
                  <a:lnTo>
                    <a:pt x="455" y="160"/>
                  </a:lnTo>
                  <a:lnTo>
                    <a:pt x="463" y="195"/>
                  </a:lnTo>
                  <a:lnTo>
                    <a:pt x="467" y="234"/>
                  </a:lnTo>
                  <a:lnTo>
                    <a:pt x="463" y="272"/>
                  </a:lnTo>
                  <a:lnTo>
                    <a:pt x="455" y="308"/>
                  </a:lnTo>
                  <a:lnTo>
                    <a:pt x="441" y="341"/>
                  </a:lnTo>
                  <a:lnTo>
                    <a:pt x="422" y="372"/>
                  </a:lnTo>
                  <a:lnTo>
                    <a:pt x="399" y="399"/>
                  </a:lnTo>
                  <a:lnTo>
                    <a:pt x="371" y="422"/>
                  </a:lnTo>
                  <a:lnTo>
                    <a:pt x="340" y="440"/>
                  </a:lnTo>
                  <a:lnTo>
                    <a:pt x="307" y="455"/>
                  </a:lnTo>
                  <a:lnTo>
                    <a:pt x="272" y="464"/>
                  </a:lnTo>
                  <a:lnTo>
                    <a:pt x="233" y="467"/>
                  </a:lnTo>
                  <a:lnTo>
                    <a:pt x="195" y="464"/>
                  </a:lnTo>
                  <a:lnTo>
                    <a:pt x="159" y="455"/>
                  </a:lnTo>
                  <a:lnTo>
                    <a:pt x="126" y="440"/>
                  </a:lnTo>
                  <a:lnTo>
                    <a:pt x="95" y="422"/>
                  </a:lnTo>
                  <a:lnTo>
                    <a:pt x="68" y="399"/>
                  </a:lnTo>
                  <a:lnTo>
                    <a:pt x="45" y="372"/>
                  </a:lnTo>
                  <a:lnTo>
                    <a:pt x="27" y="341"/>
                  </a:lnTo>
                  <a:lnTo>
                    <a:pt x="12" y="308"/>
                  </a:lnTo>
                  <a:lnTo>
                    <a:pt x="3" y="272"/>
                  </a:lnTo>
                  <a:lnTo>
                    <a:pt x="0" y="234"/>
                  </a:lnTo>
                  <a:lnTo>
                    <a:pt x="3" y="195"/>
                  </a:lnTo>
                  <a:lnTo>
                    <a:pt x="12" y="160"/>
                  </a:lnTo>
                  <a:lnTo>
                    <a:pt x="27" y="127"/>
                  </a:lnTo>
                  <a:lnTo>
                    <a:pt x="45" y="96"/>
                  </a:lnTo>
                  <a:lnTo>
                    <a:pt x="68" y="68"/>
                  </a:lnTo>
                  <a:lnTo>
                    <a:pt x="95" y="45"/>
                  </a:lnTo>
                  <a:lnTo>
                    <a:pt x="126" y="26"/>
                  </a:lnTo>
                  <a:lnTo>
                    <a:pt x="159" y="12"/>
                  </a:lnTo>
                  <a:lnTo>
                    <a:pt x="195" y="4"/>
                  </a:lnTo>
                  <a:lnTo>
                    <a:pt x="2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16" name="Group 415"/>
          <p:cNvGrpSpPr/>
          <p:nvPr/>
        </p:nvGrpSpPr>
        <p:grpSpPr>
          <a:xfrm>
            <a:off x="7242996" y="3488490"/>
            <a:ext cx="503238" cy="500063"/>
            <a:chOff x="7219950" y="3487738"/>
            <a:chExt cx="503238" cy="5000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13" name="Freeform 326"/>
            <p:cNvSpPr>
              <a:spLocks noEditPoints="1"/>
            </p:cNvSpPr>
            <p:nvPr/>
          </p:nvSpPr>
          <p:spPr bwMode="auto">
            <a:xfrm>
              <a:off x="7219950" y="3487738"/>
              <a:ext cx="503238" cy="500063"/>
            </a:xfrm>
            <a:custGeom>
              <a:avLst/>
              <a:gdLst>
                <a:gd name="T0" fmla="*/ 1345 w 3172"/>
                <a:gd name="T1" fmla="*/ 566 h 3463"/>
                <a:gd name="T2" fmla="*/ 1048 w 3172"/>
                <a:gd name="T3" fmla="*/ 721 h 3463"/>
                <a:gd name="T4" fmla="*/ 617 w 3172"/>
                <a:gd name="T5" fmla="*/ 521 h 3463"/>
                <a:gd name="T6" fmla="*/ 607 w 3172"/>
                <a:gd name="T7" fmla="*/ 1091 h 3463"/>
                <a:gd name="T8" fmla="*/ 502 w 3172"/>
                <a:gd name="T9" fmla="*/ 1438 h 3463"/>
                <a:gd name="T10" fmla="*/ 117 w 3172"/>
                <a:gd name="T11" fmla="*/ 1624 h 3463"/>
                <a:gd name="T12" fmla="*/ 480 w 3172"/>
                <a:gd name="T13" fmla="*/ 2034 h 3463"/>
                <a:gd name="T14" fmla="*/ 630 w 3172"/>
                <a:gd name="T15" fmla="*/ 2361 h 3463"/>
                <a:gd name="T16" fmla="*/ 478 w 3172"/>
                <a:gd name="T17" fmla="*/ 2789 h 3463"/>
                <a:gd name="T18" fmla="*/ 999 w 3172"/>
                <a:gd name="T19" fmla="*/ 2800 h 3463"/>
                <a:gd name="T20" fmla="*/ 1318 w 3172"/>
                <a:gd name="T21" fmla="*/ 2914 h 3463"/>
                <a:gd name="T22" fmla="*/ 1488 w 3172"/>
                <a:gd name="T23" fmla="*/ 3334 h 3463"/>
                <a:gd name="T24" fmla="*/ 1841 w 3172"/>
                <a:gd name="T25" fmla="*/ 3018 h 3463"/>
                <a:gd name="T26" fmla="*/ 2116 w 3172"/>
                <a:gd name="T27" fmla="*/ 2842 h 3463"/>
                <a:gd name="T28" fmla="*/ 2444 w 3172"/>
                <a:gd name="T29" fmla="*/ 2929 h 3463"/>
                <a:gd name="T30" fmla="*/ 2545 w 3172"/>
                <a:gd name="T31" fmla="*/ 2466 h 3463"/>
                <a:gd name="T32" fmla="*/ 2626 w 3172"/>
                <a:gd name="T33" fmla="*/ 2112 h 3463"/>
                <a:gd name="T34" fmla="*/ 2911 w 3172"/>
                <a:gd name="T35" fmla="*/ 1925 h 3463"/>
                <a:gd name="T36" fmla="*/ 2740 w 3172"/>
                <a:gd name="T37" fmla="*/ 1510 h 3463"/>
                <a:gd name="T38" fmla="*/ 2568 w 3172"/>
                <a:gd name="T39" fmla="*/ 1197 h 3463"/>
                <a:gd name="T40" fmla="*/ 2648 w 3172"/>
                <a:gd name="T41" fmla="*/ 845 h 3463"/>
                <a:gd name="T42" fmla="*/ 2259 w 3172"/>
                <a:gd name="T43" fmla="*/ 683 h 3463"/>
                <a:gd name="T44" fmla="*/ 1934 w 3172"/>
                <a:gd name="T45" fmla="*/ 594 h 3463"/>
                <a:gd name="T46" fmla="*/ 1763 w 3172"/>
                <a:gd name="T47" fmla="*/ 284 h 3463"/>
                <a:gd name="T48" fmla="*/ 1835 w 3172"/>
                <a:gd name="T49" fmla="*/ 21 h 3463"/>
                <a:gd name="T50" fmla="*/ 1941 w 3172"/>
                <a:gd name="T51" fmla="*/ 424 h 3463"/>
                <a:gd name="T52" fmla="*/ 2185 w 3172"/>
                <a:gd name="T53" fmla="*/ 560 h 3463"/>
                <a:gd name="T54" fmla="*/ 2543 w 3172"/>
                <a:gd name="T55" fmla="*/ 378 h 3463"/>
                <a:gd name="T56" fmla="*/ 2869 w 3172"/>
                <a:gd name="T57" fmla="*/ 697 h 3463"/>
                <a:gd name="T58" fmla="*/ 2691 w 3172"/>
                <a:gd name="T59" fmla="*/ 1039 h 3463"/>
                <a:gd name="T60" fmla="*/ 2742 w 3172"/>
                <a:gd name="T61" fmla="*/ 1331 h 3463"/>
                <a:gd name="T62" fmla="*/ 3124 w 3172"/>
                <a:gd name="T63" fmla="*/ 1507 h 3463"/>
                <a:gd name="T64" fmla="*/ 3169 w 3172"/>
                <a:gd name="T65" fmla="*/ 1974 h 3463"/>
                <a:gd name="T66" fmla="*/ 2851 w 3172"/>
                <a:gd name="T67" fmla="*/ 2076 h 3463"/>
                <a:gd name="T68" fmla="*/ 2670 w 3172"/>
                <a:gd name="T69" fmla="*/ 2299 h 3463"/>
                <a:gd name="T70" fmla="*/ 2713 w 3172"/>
                <a:gd name="T71" fmla="*/ 2592 h 3463"/>
                <a:gd name="T72" fmla="*/ 2562 w 3172"/>
                <a:gd name="T73" fmla="*/ 3114 h 3463"/>
                <a:gd name="T74" fmla="*/ 2340 w 3172"/>
                <a:gd name="T75" fmla="*/ 3007 h 3463"/>
                <a:gd name="T76" fmla="*/ 2064 w 3172"/>
                <a:gd name="T77" fmla="*/ 2991 h 3463"/>
                <a:gd name="T78" fmla="*/ 1879 w 3172"/>
                <a:gd name="T79" fmla="*/ 3216 h 3463"/>
                <a:gd name="T80" fmla="*/ 1791 w 3172"/>
                <a:gd name="T81" fmla="*/ 3463 h 3463"/>
                <a:gd name="T82" fmla="*/ 1346 w 3172"/>
                <a:gd name="T83" fmla="*/ 3210 h 3463"/>
                <a:gd name="T84" fmla="*/ 1185 w 3172"/>
                <a:gd name="T85" fmla="*/ 2970 h 3463"/>
                <a:gd name="T86" fmla="*/ 914 w 3172"/>
                <a:gd name="T87" fmla="*/ 2952 h 3463"/>
                <a:gd name="T88" fmla="*/ 623 w 3172"/>
                <a:gd name="T89" fmla="*/ 3125 h 3463"/>
                <a:gd name="T90" fmla="*/ 353 w 3172"/>
                <a:gd name="T91" fmla="*/ 2761 h 3463"/>
                <a:gd name="T92" fmla="*/ 510 w 3172"/>
                <a:gd name="T93" fmla="*/ 2341 h 3463"/>
                <a:gd name="T94" fmla="*/ 355 w 3172"/>
                <a:gd name="T95" fmla="*/ 2095 h 3463"/>
                <a:gd name="T96" fmla="*/ 9 w 3172"/>
                <a:gd name="T97" fmla="*/ 1990 h 3463"/>
                <a:gd name="T98" fmla="*/ 32 w 3172"/>
                <a:gd name="T99" fmla="*/ 1514 h 3463"/>
                <a:gd name="T100" fmla="*/ 403 w 3172"/>
                <a:gd name="T101" fmla="*/ 1365 h 3463"/>
                <a:gd name="T102" fmla="*/ 488 w 3172"/>
                <a:gd name="T103" fmla="*/ 1082 h 3463"/>
                <a:gd name="T104" fmla="*/ 301 w 3172"/>
                <a:gd name="T105" fmla="*/ 715 h 3463"/>
                <a:gd name="T106" fmla="*/ 612 w 3172"/>
                <a:gd name="T107" fmla="*/ 375 h 3463"/>
                <a:gd name="T108" fmla="*/ 989 w 3172"/>
                <a:gd name="T109" fmla="*/ 592 h 3463"/>
                <a:gd name="T110" fmla="*/ 1243 w 3172"/>
                <a:gd name="T111" fmla="*/ 496 h 3463"/>
                <a:gd name="T112" fmla="*/ 1387 w 3172"/>
                <a:gd name="T113" fmla="*/ 34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72" h="3463">
                  <a:moveTo>
                    <a:pt x="1488" y="127"/>
                  </a:moveTo>
                  <a:lnTo>
                    <a:pt x="1451" y="334"/>
                  </a:lnTo>
                  <a:lnTo>
                    <a:pt x="1439" y="387"/>
                  </a:lnTo>
                  <a:lnTo>
                    <a:pt x="1423" y="436"/>
                  </a:lnTo>
                  <a:lnTo>
                    <a:pt x="1401" y="482"/>
                  </a:lnTo>
                  <a:lnTo>
                    <a:pt x="1375" y="525"/>
                  </a:lnTo>
                  <a:lnTo>
                    <a:pt x="1345" y="566"/>
                  </a:lnTo>
                  <a:lnTo>
                    <a:pt x="1312" y="602"/>
                  </a:lnTo>
                  <a:lnTo>
                    <a:pt x="1274" y="635"/>
                  </a:lnTo>
                  <a:lnTo>
                    <a:pt x="1233" y="662"/>
                  </a:lnTo>
                  <a:lnTo>
                    <a:pt x="1189" y="685"/>
                  </a:lnTo>
                  <a:lnTo>
                    <a:pt x="1143" y="703"/>
                  </a:lnTo>
                  <a:lnTo>
                    <a:pt x="1096" y="715"/>
                  </a:lnTo>
                  <a:lnTo>
                    <a:pt x="1048" y="721"/>
                  </a:lnTo>
                  <a:lnTo>
                    <a:pt x="1001" y="721"/>
                  </a:lnTo>
                  <a:lnTo>
                    <a:pt x="954" y="716"/>
                  </a:lnTo>
                  <a:lnTo>
                    <a:pt x="907" y="706"/>
                  </a:lnTo>
                  <a:lnTo>
                    <a:pt x="862" y="689"/>
                  </a:lnTo>
                  <a:lnTo>
                    <a:pt x="818" y="666"/>
                  </a:lnTo>
                  <a:lnTo>
                    <a:pt x="777" y="639"/>
                  </a:lnTo>
                  <a:lnTo>
                    <a:pt x="617" y="521"/>
                  </a:lnTo>
                  <a:lnTo>
                    <a:pt x="438" y="717"/>
                  </a:lnTo>
                  <a:lnTo>
                    <a:pt x="523" y="845"/>
                  </a:lnTo>
                  <a:lnTo>
                    <a:pt x="551" y="891"/>
                  </a:lnTo>
                  <a:lnTo>
                    <a:pt x="573" y="938"/>
                  </a:lnTo>
                  <a:lnTo>
                    <a:pt x="589" y="988"/>
                  </a:lnTo>
                  <a:lnTo>
                    <a:pt x="601" y="1039"/>
                  </a:lnTo>
                  <a:lnTo>
                    <a:pt x="607" y="1091"/>
                  </a:lnTo>
                  <a:lnTo>
                    <a:pt x="608" y="1144"/>
                  </a:lnTo>
                  <a:lnTo>
                    <a:pt x="603" y="1197"/>
                  </a:lnTo>
                  <a:lnTo>
                    <a:pt x="593" y="1249"/>
                  </a:lnTo>
                  <a:lnTo>
                    <a:pt x="578" y="1301"/>
                  </a:lnTo>
                  <a:lnTo>
                    <a:pt x="557" y="1350"/>
                  </a:lnTo>
                  <a:lnTo>
                    <a:pt x="532" y="1396"/>
                  </a:lnTo>
                  <a:lnTo>
                    <a:pt x="502" y="1438"/>
                  </a:lnTo>
                  <a:lnTo>
                    <a:pt x="469" y="1477"/>
                  </a:lnTo>
                  <a:lnTo>
                    <a:pt x="432" y="1510"/>
                  </a:lnTo>
                  <a:lnTo>
                    <a:pt x="390" y="1539"/>
                  </a:lnTo>
                  <a:lnTo>
                    <a:pt x="347" y="1563"/>
                  </a:lnTo>
                  <a:lnTo>
                    <a:pt x="301" y="1582"/>
                  </a:lnTo>
                  <a:lnTo>
                    <a:pt x="253" y="1595"/>
                  </a:lnTo>
                  <a:lnTo>
                    <a:pt x="117" y="1624"/>
                  </a:lnTo>
                  <a:lnTo>
                    <a:pt x="117" y="1901"/>
                  </a:lnTo>
                  <a:lnTo>
                    <a:pt x="260" y="1925"/>
                  </a:lnTo>
                  <a:lnTo>
                    <a:pt x="308" y="1936"/>
                  </a:lnTo>
                  <a:lnTo>
                    <a:pt x="355" y="1952"/>
                  </a:lnTo>
                  <a:lnTo>
                    <a:pt x="399" y="1975"/>
                  </a:lnTo>
                  <a:lnTo>
                    <a:pt x="441" y="2002"/>
                  </a:lnTo>
                  <a:lnTo>
                    <a:pt x="480" y="2034"/>
                  </a:lnTo>
                  <a:lnTo>
                    <a:pt x="514" y="2071"/>
                  </a:lnTo>
                  <a:lnTo>
                    <a:pt x="545" y="2112"/>
                  </a:lnTo>
                  <a:lnTo>
                    <a:pt x="572" y="2157"/>
                  </a:lnTo>
                  <a:lnTo>
                    <a:pt x="595" y="2206"/>
                  </a:lnTo>
                  <a:lnTo>
                    <a:pt x="612" y="2256"/>
                  </a:lnTo>
                  <a:lnTo>
                    <a:pt x="624" y="2309"/>
                  </a:lnTo>
                  <a:lnTo>
                    <a:pt x="630" y="2361"/>
                  </a:lnTo>
                  <a:lnTo>
                    <a:pt x="631" y="2414"/>
                  </a:lnTo>
                  <a:lnTo>
                    <a:pt x="626" y="2466"/>
                  </a:lnTo>
                  <a:lnTo>
                    <a:pt x="617" y="2517"/>
                  </a:lnTo>
                  <a:lnTo>
                    <a:pt x="602" y="2568"/>
                  </a:lnTo>
                  <a:lnTo>
                    <a:pt x="581" y="2617"/>
                  </a:lnTo>
                  <a:lnTo>
                    <a:pt x="556" y="2664"/>
                  </a:lnTo>
                  <a:lnTo>
                    <a:pt x="478" y="2789"/>
                  </a:lnTo>
                  <a:lnTo>
                    <a:pt x="657" y="2984"/>
                  </a:lnTo>
                  <a:lnTo>
                    <a:pt x="774" y="2891"/>
                  </a:lnTo>
                  <a:lnTo>
                    <a:pt x="815" y="2862"/>
                  </a:lnTo>
                  <a:lnTo>
                    <a:pt x="859" y="2838"/>
                  </a:lnTo>
                  <a:lnTo>
                    <a:pt x="905" y="2819"/>
                  </a:lnTo>
                  <a:lnTo>
                    <a:pt x="952" y="2807"/>
                  </a:lnTo>
                  <a:lnTo>
                    <a:pt x="999" y="2800"/>
                  </a:lnTo>
                  <a:lnTo>
                    <a:pt x="1048" y="2800"/>
                  </a:lnTo>
                  <a:lnTo>
                    <a:pt x="1096" y="2804"/>
                  </a:lnTo>
                  <a:lnTo>
                    <a:pt x="1144" y="2815"/>
                  </a:lnTo>
                  <a:lnTo>
                    <a:pt x="1191" y="2832"/>
                  </a:lnTo>
                  <a:lnTo>
                    <a:pt x="1237" y="2854"/>
                  </a:lnTo>
                  <a:lnTo>
                    <a:pt x="1279" y="2883"/>
                  </a:lnTo>
                  <a:lnTo>
                    <a:pt x="1318" y="2914"/>
                  </a:lnTo>
                  <a:lnTo>
                    <a:pt x="1353" y="2952"/>
                  </a:lnTo>
                  <a:lnTo>
                    <a:pt x="1383" y="2992"/>
                  </a:lnTo>
                  <a:lnTo>
                    <a:pt x="1410" y="3036"/>
                  </a:lnTo>
                  <a:lnTo>
                    <a:pt x="1432" y="3083"/>
                  </a:lnTo>
                  <a:lnTo>
                    <a:pt x="1449" y="3133"/>
                  </a:lnTo>
                  <a:lnTo>
                    <a:pt x="1461" y="3185"/>
                  </a:lnTo>
                  <a:lnTo>
                    <a:pt x="1488" y="3334"/>
                  </a:lnTo>
                  <a:lnTo>
                    <a:pt x="1741" y="3334"/>
                  </a:lnTo>
                  <a:lnTo>
                    <a:pt x="1754" y="3241"/>
                  </a:lnTo>
                  <a:lnTo>
                    <a:pt x="1763" y="3192"/>
                  </a:lnTo>
                  <a:lnTo>
                    <a:pt x="1777" y="3145"/>
                  </a:lnTo>
                  <a:lnTo>
                    <a:pt x="1794" y="3100"/>
                  </a:lnTo>
                  <a:lnTo>
                    <a:pt x="1816" y="3058"/>
                  </a:lnTo>
                  <a:lnTo>
                    <a:pt x="1841" y="3018"/>
                  </a:lnTo>
                  <a:lnTo>
                    <a:pt x="1870" y="2982"/>
                  </a:lnTo>
                  <a:lnTo>
                    <a:pt x="1903" y="2949"/>
                  </a:lnTo>
                  <a:lnTo>
                    <a:pt x="1938" y="2920"/>
                  </a:lnTo>
                  <a:lnTo>
                    <a:pt x="1977" y="2895"/>
                  </a:lnTo>
                  <a:lnTo>
                    <a:pt x="2018" y="2873"/>
                  </a:lnTo>
                  <a:lnTo>
                    <a:pt x="2067" y="2854"/>
                  </a:lnTo>
                  <a:lnTo>
                    <a:pt x="2116" y="2842"/>
                  </a:lnTo>
                  <a:lnTo>
                    <a:pt x="2165" y="2837"/>
                  </a:lnTo>
                  <a:lnTo>
                    <a:pt x="2214" y="2837"/>
                  </a:lnTo>
                  <a:lnTo>
                    <a:pt x="2263" y="2843"/>
                  </a:lnTo>
                  <a:lnTo>
                    <a:pt x="2310" y="2855"/>
                  </a:lnTo>
                  <a:lnTo>
                    <a:pt x="2357" y="2874"/>
                  </a:lnTo>
                  <a:lnTo>
                    <a:pt x="2402" y="2899"/>
                  </a:lnTo>
                  <a:lnTo>
                    <a:pt x="2444" y="2929"/>
                  </a:lnTo>
                  <a:lnTo>
                    <a:pt x="2514" y="2984"/>
                  </a:lnTo>
                  <a:lnTo>
                    <a:pt x="2693" y="2789"/>
                  </a:lnTo>
                  <a:lnTo>
                    <a:pt x="2615" y="2664"/>
                  </a:lnTo>
                  <a:lnTo>
                    <a:pt x="2590" y="2617"/>
                  </a:lnTo>
                  <a:lnTo>
                    <a:pt x="2570" y="2569"/>
                  </a:lnTo>
                  <a:lnTo>
                    <a:pt x="2555" y="2517"/>
                  </a:lnTo>
                  <a:lnTo>
                    <a:pt x="2545" y="2466"/>
                  </a:lnTo>
                  <a:lnTo>
                    <a:pt x="2540" y="2414"/>
                  </a:lnTo>
                  <a:lnTo>
                    <a:pt x="2541" y="2361"/>
                  </a:lnTo>
                  <a:lnTo>
                    <a:pt x="2548" y="2309"/>
                  </a:lnTo>
                  <a:lnTo>
                    <a:pt x="2560" y="2256"/>
                  </a:lnTo>
                  <a:lnTo>
                    <a:pt x="2577" y="2206"/>
                  </a:lnTo>
                  <a:lnTo>
                    <a:pt x="2599" y="2157"/>
                  </a:lnTo>
                  <a:lnTo>
                    <a:pt x="2626" y="2112"/>
                  </a:lnTo>
                  <a:lnTo>
                    <a:pt x="2657" y="2071"/>
                  </a:lnTo>
                  <a:lnTo>
                    <a:pt x="2692" y="2034"/>
                  </a:lnTo>
                  <a:lnTo>
                    <a:pt x="2730" y="2002"/>
                  </a:lnTo>
                  <a:lnTo>
                    <a:pt x="2771" y="1975"/>
                  </a:lnTo>
                  <a:lnTo>
                    <a:pt x="2815" y="1952"/>
                  </a:lnTo>
                  <a:lnTo>
                    <a:pt x="2863" y="1936"/>
                  </a:lnTo>
                  <a:lnTo>
                    <a:pt x="2911" y="1925"/>
                  </a:lnTo>
                  <a:lnTo>
                    <a:pt x="3054" y="1901"/>
                  </a:lnTo>
                  <a:lnTo>
                    <a:pt x="3054" y="1624"/>
                  </a:lnTo>
                  <a:lnTo>
                    <a:pt x="2918" y="1595"/>
                  </a:lnTo>
                  <a:lnTo>
                    <a:pt x="2870" y="1582"/>
                  </a:lnTo>
                  <a:lnTo>
                    <a:pt x="2823" y="1563"/>
                  </a:lnTo>
                  <a:lnTo>
                    <a:pt x="2780" y="1539"/>
                  </a:lnTo>
                  <a:lnTo>
                    <a:pt x="2740" y="1510"/>
                  </a:lnTo>
                  <a:lnTo>
                    <a:pt x="2703" y="1477"/>
                  </a:lnTo>
                  <a:lnTo>
                    <a:pt x="2669" y="1438"/>
                  </a:lnTo>
                  <a:lnTo>
                    <a:pt x="2640" y="1396"/>
                  </a:lnTo>
                  <a:lnTo>
                    <a:pt x="2614" y="1350"/>
                  </a:lnTo>
                  <a:lnTo>
                    <a:pt x="2594" y="1301"/>
                  </a:lnTo>
                  <a:lnTo>
                    <a:pt x="2578" y="1249"/>
                  </a:lnTo>
                  <a:lnTo>
                    <a:pt x="2568" y="1197"/>
                  </a:lnTo>
                  <a:lnTo>
                    <a:pt x="2564" y="1144"/>
                  </a:lnTo>
                  <a:lnTo>
                    <a:pt x="2564" y="1091"/>
                  </a:lnTo>
                  <a:lnTo>
                    <a:pt x="2571" y="1039"/>
                  </a:lnTo>
                  <a:lnTo>
                    <a:pt x="2582" y="988"/>
                  </a:lnTo>
                  <a:lnTo>
                    <a:pt x="2599" y="938"/>
                  </a:lnTo>
                  <a:lnTo>
                    <a:pt x="2621" y="889"/>
                  </a:lnTo>
                  <a:lnTo>
                    <a:pt x="2648" y="845"/>
                  </a:lnTo>
                  <a:lnTo>
                    <a:pt x="2733" y="717"/>
                  </a:lnTo>
                  <a:lnTo>
                    <a:pt x="2554" y="521"/>
                  </a:lnTo>
                  <a:lnTo>
                    <a:pt x="2440" y="606"/>
                  </a:lnTo>
                  <a:lnTo>
                    <a:pt x="2397" y="634"/>
                  </a:lnTo>
                  <a:lnTo>
                    <a:pt x="2353" y="657"/>
                  </a:lnTo>
                  <a:lnTo>
                    <a:pt x="2306" y="673"/>
                  </a:lnTo>
                  <a:lnTo>
                    <a:pt x="2259" y="683"/>
                  </a:lnTo>
                  <a:lnTo>
                    <a:pt x="2211" y="688"/>
                  </a:lnTo>
                  <a:lnTo>
                    <a:pt x="2163" y="687"/>
                  </a:lnTo>
                  <a:lnTo>
                    <a:pt x="2115" y="681"/>
                  </a:lnTo>
                  <a:lnTo>
                    <a:pt x="2067" y="668"/>
                  </a:lnTo>
                  <a:lnTo>
                    <a:pt x="2021" y="649"/>
                  </a:lnTo>
                  <a:lnTo>
                    <a:pt x="1975" y="624"/>
                  </a:lnTo>
                  <a:lnTo>
                    <a:pt x="1934" y="594"/>
                  </a:lnTo>
                  <a:lnTo>
                    <a:pt x="1897" y="560"/>
                  </a:lnTo>
                  <a:lnTo>
                    <a:pt x="1863" y="523"/>
                  </a:lnTo>
                  <a:lnTo>
                    <a:pt x="1834" y="481"/>
                  </a:lnTo>
                  <a:lnTo>
                    <a:pt x="1809" y="436"/>
                  </a:lnTo>
                  <a:lnTo>
                    <a:pt x="1788" y="388"/>
                  </a:lnTo>
                  <a:lnTo>
                    <a:pt x="1773" y="336"/>
                  </a:lnTo>
                  <a:lnTo>
                    <a:pt x="1763" y="284"/>
                  </a:lnTo>
                  <a:lnTo>
                    <a:pt x="1741" y="127"/>
                  </a:lnTo>
                  <a:lnTo>
                    <a:pt x="1488" y="127"/>
                  </a:lnTo>
                  <a:close/>
                  <a:moveTo>
                    <a:pt x="1439" y="0"/>
                  </a:moveTo>
                  <a:lnTo>
                    <a:pt x="1791" y="0"/>
                  </a:lnTo>
                  <a:lnTo>
                    <a:pt x="1808" y="2"/>
                  </a:lnTo>
                  <a:lnTo>
                    <a:pt x="1823" y="9"/>
                  </a:lnTo>
                  <a:lnTo>
                    <a:pt x="1835" y="21"/>
                  </a:lnTo>
                  <a:lnTo>
                    <a:pt x="1844" y="36"/>
                  </a:lnTo>
                  <a:lnTo>
                    <a:pt x="1849" y="53"/>
                  </a:lnTo>
                  <a:lnTo>
                    <a:pt x="1879" y="264"/>
                  </a:lnTo>
                  <a:lnTo>
                    <a:pt x="1887" y="308"/>
                  </a:lnTo>
                  <a:lnTo>
                    <a:pt x="1901" y="349"/>
                  </a:lnTo>
                  <a:lnTo>
                    <a:pt x="1919" y="388"/>
                  </a:lnTo>
                  <a:lnTo>
                    <a:pt x="1941" y="424"/>
                  </a:lnTo>
                  <a:lnTo>
                    <a:pt x="1967" y="457"/>
                  </a:lnTo>
                  <a:lnTo>
                    <a:pt x="1997" y="485"/>
                  </a:lnTo>
                  <a:lnTo>
                    <a:pt x="2031" y="510"/>
                  </a:lnTo>
                  <a:lnTo>
                    <a:pt x="2067" y="531"/>
                  </a:lnTo>
                  <a:lnTo>
                    <a:pt x="2106" y="546"/>
                  </a:lnTo>
                  <a:lnTo>
                    <a:pt x="2145" y="556"/>
                  </a:lnTo>
                  <a:lnTo>
                    <a:pt x="2185" y="560"/>
                  </a:lnTo>
                  <a:lnTo>
                    <a:pt x="2224" y="558"/>
                  </a:lnTo>
                  <a:lnTo>
                    <a:pt x="2264" y="552"/>
                  </a:lnTo>
                  <a:lnTo>
                    <a:pt x="2302" y="540"/>
                  </a:lnTo>
                  <a:lnTo>
                    <a:pt x="2339" y="522"/>
                  </a:lnTo>
                  <a:lnTo>
                    <a:pt x="2374" y="499"/>
                  </a:lnTo>
                  <a:lnTo>
                    <a:pt x="2529" y="385"/>
                  </a:lnTo>
                  <a:lnTo>
                    <a:pt x="2543" y="378"/>
                  </a:lnTo>
                  <a:lnTo>
                    <a:pt x="2559" y="375"/>
                  </a:lnTo>
                  <a:lnTo>
                    <a:pt x="2575" y="376"/>
                  </a:lnTo>
                  <a:lnTo>
                    <a:pt x="2590" y="382"/>
                  </a:lnTo>
                  <a:lnTo>
                    <a:pt x="2603" y="393"/>
                  </a:lnTo>
                  <a:lnTo>
                    <a:pt x="2853" y="665"/>
                  </a:lnTo>
                  <a:lnTo>
                    <a:pt x="2863" y="680"/>
                  </a:lnTo>
                  <a:lnTo>
                    <a:pt x="2869" y="697"/>
                  </a:lnTo>
                  <a:lnTo>
                    <a:pt x="2870" y="715"/>
                  </a:lnTo>
                  <a:lnTo>
                    <a:pt x="2867" y="732"/>
                  </a:lnTo>
                  <a:lnTo>
                    <a:pt x="2859" y="748"/>
                  </a:lnTo>
                  <a:lnTo>
                    <a:pt x="2743" y="920"/>
                  </a:lnTo>
                  <a:lnTo>
                    <a:pt x="2721" y="958"/>
                  </a:lnTo>
                  <a:lnTo>
                    <a:pt x="2703" y="998"/>
                  </a:lnTo>
                  <a:lnTo>
                    <a:pt x="2691" y="1039"/>
                  </a:lnTo>
                  <a:lnTo>
                    <a:pt x="2683" y="1082"/>
                  </a:lnTo>
                  <a:lnTo>
                    <a:pt x="2680" y="1125"/>
                  </a:lnTo>
                  <a:lnTo>
                    <a:pt x="2683" y="1168"/>
                  </a:lnTo>
                  <a:lnTo>
                    <a:pt x="2690" y="1211"/>
                  </a:lnTo>
                  <a:lnTo>
                    <a:pt x="2703" y="1254"/>
                  </a:lnTo>
                  <a:lnTo>
                    <a:pt x="2720" y="1294"/>
                  </a:lnTo>
                  <a:lnTo>
                    <a:pt x="2742" y="1331"/>
                  </a:lnTo>
                  <a:lnTo>
                    <a:pt x="2767" y="1365"/>
                  </a:lnTo>
                  <a:lnTo>
                    <a:pt x="2796" y="1395"/>
                  </a:lnTo>
                  <a:lnTo>
                    <a:pt x="2829" y="1421"/>
                  </a:lnTo>
                  <a:lnTo>
                    <a:pt x="2864" y="1442"/>
                  </a:lnTo>
                  <a:lnTo>
                    <a:pt x="2901" y="1458"/>
                  </a:lnTo>
                  <a:lnTo>
                    <a:pt x="2940" y="1469"/>
                  </a:lnTo>
                  <a:lnTo>
                    <a:pt x="3124" y="1507"/>
                  </a:lnTo>
                  <a:lnTo>
                    <a:pt x="3140" y="1514"/>
                  </a:lnTo>
                  <a:lnTo>
                    <a:pt x="3153" y="1524"/>
                  </a:lnTo>
                  <a:lnTo>
                    <a:pt x="3163" y="1537"/>
                  </a:lnTo>
                  <a:lnTo>
                    <a:pt x="3169" y="1553"/>
                  </a:lnTo>
                  <a:lnTo>
                    <a:pt x="3172" y="1571"/>
                  </a:lnTo>
                  <a:lnTo>
                    <a:pt x="3172" y="1955"/>
                  </a:lnTo>
                  <a:lnTo>
                    <a:pt x="3169" y="1974"/>
                  </a:lnTo>
                  <a:lnTo>
                    <a:pt x="3162" y="1990"/>
                  </a:lnTo>
                  <a:lnTo>
                    <a:pt x="3152" y="2004"/>
                  </a:lnTo>
                  <a:lnTo>
                    <a:pt x="3138" y="2013"/>
                  </a:lnTo>
                  <a:lnTo>
                    <a:pt x="3122" y="2019"/>
                  </a:lnTo>
                  <a:lnTo>
                    <a:pt x="2929" y="2052"/>
                  </a:lnTo>
                  <a:lnTo>
                    <a:pt x="2889" y="2060"/>
                  </a:lnTo>
                  <a:lnTo>
                    <a:pt x="2851" y="2076"/>
                  </a:lnTo>
                  <a:lnTo>
                    <a:pt x="2815" y="2095"/>
                  </a:lnTo>
                  <a:lnTo>
                    <a:pt x="2782" y="2119"/>
                  </a:lnTo>
                  <a:lnTo>
                    <a:pt x="2752" y="2148"/>
                  </a:lnTo>
                  <a:lnTo>
                    <a:pt x="2726" y="2181"/>
                  </a:lnTo>
                  <a:lnTo>
                    <a:pt x="2703" y="2217"/>
                  </a:lnTo>
                  <a:lnTo>
                    <a:pt x="2684" y="2256"/>
                  </a:lnTo>
                  <a:lnTo>
                    <a:pt x="2670" y="2299"/>
                  </a:lnTo>
                  <a:lnTo>
                    <a:pt x="2662" y="2341"/>
                  </a:lnTo>
                  <a:lnTo>
                    <a:pt x="2658" y="2385"/>
                  </a:lnTo>
                  <a:lnTo>
                    <a:pt x="2659" y="2428"/>
                  </a:lnTo>
                  <a:lnTo>
                    <a:pt x="2665" y="2472"/>
                  </a:lnTo>
                  <a:lnTo>
                    <a:pt x="2676" y="2513"/>
                  </a:lnTo>
                  <a:lnTo>
                    <a:pt x="2692" y="2554"/>
                  </a:lnTo>
                  <a:lnTo>
                    <a:pt x="2713" y="2592"/>
                  </a:lnTo>
                  <a:lnTo>
                    <a:pt x="2817" y="2761"/>
                  </a:lnTo>
                  <a:lnTo>
                    <a:pt x="2825" y="2777"/>
                  </a:lnTo>
                  <a:lnTo>
                    <a:pt x="2828" y="2794"/>
                  </a:lnTo>
                  <a:lnTo>
                    <a:pt x="2827" y="2812"/>
                  </a:lnTo>
                  <a:lnTo>
                    <a:pt x="2820" y="2828"/>
                  </a:lnTo>
                  <a:lnTo>
                    <a:pt x="2810" y="2842"/>
                  </a:lnTo>
                  <a:lnTo>
                    <a:pt x="2562" y="3114"/>
                  </a:lnTo>
                  <a:lnTo>
                    <a:pt x="2548" y="3125"/>
                  </a:lnTo>
                  <a:lnTo>
                    <a:pt x="2533" y="3132"/>
                  </a:lnTo>
                  <a:lnTo>
                    <a:pt x="2516" y="3133"/>
                  </a:lnTo>
                  <a:lnTo>
                    <a:pt x="2500" y="3130"/>
                  </a:lnTo>
                  <a:lnTo>
                    <a:pt x="2485" y="3121"/>
                  </a:lnTo>
                  <a:lnTo>
                    <a:pt x="2375" y="3032"/>
                  </a:lnTo>
                  <a:lnTo>
                    <a:pt x="2340" y="3007"/>
                  </a:lnTo>
                  <a:lnTo>
                    <a:pt x="2303" y="2989"/>
                  </a:lnTo>
                  <a:lnTo>
                    <a:pt x="2264" y="2974"/>
                  </a:lnTo>
                  <a:lnTo>
                    <a:pt x="2224" y="2967"/>
                  </a:lnTo>
                  <a:lnTo>
                    <a:pt x="2184" y="2965"/>
                  </a:lnTo>
                  <a:lnTo>
                    <a:pt x="2144" y="2968"/>
                  </a:lnTo>
                  <a:lnTo>
                    <a:pt x="2103" y="2977"/>
                  </a:lnTo>
                  <a:lnTo>
                    <a:pt x="2064" y="2991"/>
                  </a:lnTo>
                  <a:lnTo>
                    <a:pt x="2027" y="3012"/>
                  </a:lnTo>
                  <a:lnTo>
                    <a:pt x="1991" y="3036"/>
                  </a:lnTo>
                  <a:lnTo>
                    <a:pt x="1961" y="3065"/>
                  </a:lnTo>
                  <a:lnTo>
                    <a:pt x="1934" y="3098"/>
                  </a:lnTo>
                  <a:lnTo>
                    <a:pt x="1911" y="3134"/>
                  </a:lnTo>
                  <a:lnTo>
                    <a:pt x="1893" y="3173"/>
                  </a:lnTo>
                  <a:lnTo>
                    <a:pt x="1879" y="3216"/>
                  </a:lnTo>
                  <a:lnTo>
                    <a:pt x="1870" y="3261"/>
                  </a:lnTo>
                  <a:lnTo>
                    <a:pt x="1849" y="3409"/>
                  </a:lnTo>
                  <a:lnTo>
                    <a:pt x="1844" y="3426"/>
                  </a:lnTo>
                  <a:lnTo>
                    <a:pt x="1835" y="3441"/>
                  </a:lnTo>
                  <a:lnTo>
                    <a:pt x="1823" y="3452"/>
                  </a:lnTo>
                  <a:lnTo>
                    <a:pt x="1808" y="3460"/>
                  </a:lnTo>
                  <a:lnTo>
                    <a:pt x="1791" y="3463"/>
                  </a:lnTo>
                  <a:lnTo>
                    <a:pt x="1439" y="3463"/>
                  </a:lnTo>
                  <a:lnTo>
                    <a:pt x="1423" y="3460"/>
                  </a:lnTo>
                  <a:lnTo>
                    <a:pt x="1408" y="3453"/>
                  </a:lnTo>
                  <a:lnTo>
                    <a:pt x="1396" y="3442"/>
                  </a:lnTo>
                  <a:lnTo>
                    <a:pt x="1387" y="3428"/>
                  </a:lnTo>
                  <a:lnTo>
                    <a:pt x="1381" y="3411"/>
                  </a:lnTo>
                  <a:lnTo>
                    <a:pt x="1346" y="3210"/>
                  </a:lnTo>
                  <a:lnTo>
                    <a:pt x="1336" y="3167"/>
                  </a:lnTo>
                  <a:lnTo>
                    <a:pt x="1321" y="3126"/>
                  </a:lnTo>
                  <a:lnTo>
                    <a:pt x="1302" y="3088"/>
                  </a:lnTo>
                  <a:lnTo>
                    <a:pt x="1278" y="3053"/>
                  </a:lnTo>
                  <a:lnTo>
                    <a:pt x="1251" y="3021"/>
                  </a:lnTo>
                  <a:lnTo>
                    <a:pt x="1220" y="2994"/>
                  </a:lnTo>
                  <a:lnTo>
                    <a:pt x="1185" y="2970"/>
                  </a:lnTo>
                  <a:lnTo>
                    <a:pt x="1148" y="2952"/>
                  </a:lnTo>
                  <a:lnTo>
                    <a:pt x="1109" y="2937"/>
                  </a:lnTo>
                  <a:lnTo>
                    <a:pt x="1070" y="2930"/>
                  </a:lnTo>
                  <a:lnTo>
                    <a:pt x="1030" y="2927"/>
                  </a:lnTo>
                  <a:lnTo>
                    <a:pt x="991" y="2930"/>
                  </a:lnTo>
                  <a:lnTo>
                    <a:pt x="952" y="2938"/>
                  </a:lnTo>
                  <a:lnTo>
                    <a:pt x="914" y="2952"/>
                  </a:lnTo>
                  <a:lnTo>
                    <a:pt x="878" y="2971"/>
                  </a:lnTo>
                  <a:lnTo>
                    <a:pt x="843" y="2995"/>
                  </a:lnTo>
                  <a:lnTo>
                    <a:pt x="686" y="3121"/>
                  </a:lnTo>
                  <a:lnTo>
                    <a:pt x="671" y="3130"/>
                  </a:lnTo>
                  <a:lnTo>
                    <a:pt x="655" y="3133"/>
                  </a:lnTo>
                  <a:lnTo>
                    <a:pt x="639" y="3132"/>
                  </a:lnTo>
                  <a:lnTo>
                    <a:pt x="623" y="3125"/>
                  </a:lnTo>
                  <a:lnTo>
                    <a:pt x="610" y="3114"/>
                  </a:lnTo>
                  <a:lnTo>
                    <a:pt x="360" y="2842"/>
                  </a:lnTo>
                  <a:lnTo>
                    <a:pt x="350" y="2828"/>
                  </a:lnTo>
                  <a:lnTo>
                    <a:pt x="344" y="2812"/>
                  </a:lnTo>
                  <a:lnTo>
                    <a:pt x="343" y="2794"/>
                  </a:lnTo>
                  <a:lnTo>
                    <a:pt x="346" y="2777"/>
                  </a:lnTo>
                  <a:lnTo>
                    <a:pt x="353" y="2761"/>
                  </a:lnTo>
                  <a:lnTo>
                    <a:pt x="459" y="2592"/>
                  </a:lnTo>
                  <a:lnTo>
                    <a:pt x="479" y="2554"/>
                  </a:lnTo>
                  <a:lnTo>
                    <a:pt x="495" y="2513"/>
                  </a:lnTo>
                  <a:lnTo>
                    <a:pt x="506" y="2472"/>
                  </a:lnTo>
                  <a:lnTo>
                    <a:pt x="512" y="2428"/>
                  </a:lnTo>
                  <a:lnTo>
                    <a:pt x="514" y="2385"/>
                  </a:lnTo>
                  <a:lnTo>
                    <a:pt x="510" y="2341"/>
                  </a:lnTo>
                  <a:lnTo>
                    <a:pt x="501" y="2299"/>
                  </a:lnTo>
                  <a:lnTo>
                    <a:pt x="487" y="2256"/>
                  </a:lnTo>
                  <a:lnTo>
                    <a:pt x="468" y="2217"/>
                  </a:lnTo>
                  <a:lnTo>
                    <a:pt x="446" y="2181"/>
                  </a:lnTo>
                  <a:lnTo>
                    <a:pt x="419" y="2148"/>
                  </a:lnTo>
                  <a:lnTo>
                    <a:pt x="388" y="2119"/>
                  </a:lnTo>
                  <a:lnTo>
                    <a:pt x="355" y="2095"/>
                  </a:lnTo>
                  <a:lnTo>
                    <a:pt x="320" y="2076"/>
                  </a:lnTo>
                  <a:lnTo>
                    <a:pt x="282" y="2060"/>
                  </a:lnTo>
                  <a:lnTo>
                    <a:pt x="242" y="2052"/>
                  </a:lnTo>
                  <a:lnTo>
                    <a:pt x="50" y="2019"/>
                  </a:lnTo>
                  <a:lnTo>
                    <a:pt x="33" y="2013"/>
                  </a:lnTo>
                  <a:lnTo>
                    <a:pt x="20" y="2004"/>
                  </a:lnTo>
                  <a:lnTo>
                    <a:pt x="9" y="1990"/>
                  </a:lnTo>
                  <a:lnTo>
                    <a:pt x="2" y="1974"/>
                  </a:lnTo>
                  <a:lnTo>
                    <a:pt x="0" y="1955"/>
                  </a:lnTo>
                  <a:lnTo>
                    <a:pt x="0" y="1571"/>
                  </a:lnTo>
                  <a:lnTo>
                    <a:pt x="2" y="1553"/>
                  </a:lnTo>
                  <a:lnTo>
                    <a:pt x="8" y="1537"/>
                  </a:lnTo>
                  <a:lnTo>
                    <a:pt x="19" y="1524"/>
                  </a:lnTo>
                  <a:lnTo>
                    <a:pt x="32" y="1514"/>
                  </a:lnTo>
                  <a:lnTo>
                    <a:pt x="47" y="1508"/>
                  </a:lnTo>
                  <a:lnTo>
                    <a:pt x="231" y="1469"/>
                  </a:lnTo>
                  <a:lnTo>
                    <a:pt x="270" y="1458"/>
                  </a:lnTo>
                  <a:lnTo>
                    <a:pt x="308" y="1442"/>
                  </a:lnTo>
                  <a:lnTo>
                    <a:pt x="343" y="1421"/>
                  </a:lnTo>
                  <a:lnTo>
                    <a:pt x="375" y="1395"/>
                  </a:lnTo>
                  <a:lnTo>
                    <a:pt x="403" y="1365"/>
                  </a:lnTo>
                  <a:lnTo>
                    <a:pt x="430" y="1331"/>
                  </a:lnTo>
                  <a:lnTo>
                    <a:pt x="451" y="1294"/>
                  </a:lnTo>
                  <a:lnTo>
                    <a:pt x="468" y="1254"/>
                  </a:lnTo>
                  <a:lnTo>
                    <a:pt x="481" y="1212"/>
                  </a:lnTo>
                  <a:lnTo>
                    <a:pt x="488" y="1168"/>
                  </a:lnTo>
                  <a:lnTo>
                    <a:pt x="491" y="1125"/>
                  </a:lnTo>
                  <a:lnTo>
                    <a:pt x="488" y="1082"/>
                  </a:lnTo>
                  <a:lnTo>
                    <a:pt x="481" y="1039"/>
                  </a:lnTo>
                  <a:lnTo>
                    <a:pt x="468" y="998"/>
                  </a:lnTo>
                  <a:lnTo>
                    <a:pt x="451" y="958"/>
                  </a:lnTo>
                  <a:lnTo>
                    <a:pt x="429" y="920"/>
                  </a:lnTo>
                  <a:lnTo>
                    <a:pt x="313" y="748"/>
                  </a:lnTo>
                  <a:lnTo>
                    <a:pt x="305" y="732"/>
                  </a:lnTo>
                  <a:lnTo>
                    <a:pt x="301" y="715"/>
                  </a:lnTo>
                  <a:lnTo>
                    <a:pt x="303" y="697"/>
                  </a:lnTo>
                  <a:lnTo>
                    <a:pt x="308" y="680"/>
                  </a:lnTo>
                  <a:lnTo>
                    <a:pt x="319" y="665"/>
                  </a:lnTo>
                  <a:lnTo>
                    <a:pt x="568" y="393"/>
                  </a:lnTo>
                  <a:lnTo>
                    <a:pt x="582" y="382"/>
                  </a:lnTo>
                  <a:lnTo>
                    <a:pt x="596" y="376"/>
                  </a:lnTo>
                  <a:lnTo>
                    <a:pt x="612" y="375"/>
                  </a:lnTo>
                  <a:lnTo>
                    <a:pt x="628" y="378"/>
                  </a:lnTo>
                  <a:lnTo>
                    <a:pt x="643" y="385"/>
                  </a:lnTo>
                  <a:lnTo>
                    <a:pt x="843" y="533"/>
                  </a:lnTo>
                  <a:lnTo>
                    <a:pt x="877" y="556"/>
                  </a:lnTo>
                  <a:lnTo>
                    <a:pt x="913" y="572"/>
                  </a:lnTo>
                  <a:lnTo>
                    <a:pt x="951" y="584"/>
                  </a:lnTo>
                  <a:lnTo>
                    <a:pt x="989" y="592"/>
                  </a:lnTo>
                  <a:lnTo>
                    <a:pt x="1028" y="593"/>
                  </a:lnTo>
                  <a:lnTo>
                    <a:pt x="1067" y="590"/>
                  </a:lnTo>
                  <a:lnTo>
                    <a:pt x="1106" y="581"/>
                  </a:lnTo>
                  <a:lnTo>
                    <a:pt x="1144" y="567"/>
                  </a:lnTo>
                  <a:lnTo>
                    <a:pt x="1180" y="547"/>
                  </a:lnTo>
                  <a:lnTo>
                    <a:pt x="1214" y="524"/>
                  </a:lnTo>
                  <a:lnTo>
                    <a:pt x="1243" y="496"/>
                  </a:lnTo>
                  <a:lnTo>
                    <a:pt x="1270" y="465"/>
                  </a:lnTo>
                  <a:lnTo>
                    <a:pt x="1293" y="430"/>
                  </a:lnTo>
                  <a:lnTo>
                    <a:pt x="1311" y="393"/>
                  </a:lnTo>
                  <a:lnTo>
                    <a:pt x="1326" y="353"/>
                  </a:lnTo>
                  <a:lnTo>
                    <a:pt x="1336" y="310"/>
                  </a:lnTo>
                  <a:lnTo>
                    <a:pt x="1381" y="51"/>
                  </a:lnTo>
                  <a:lnTo>
                    <a:pt x="1387" y="34"/>
                  </a:lnTo>
                  <a:lnTo>
                    <a:pt x="1396" y="20"/>
                  </a:lnTo>
                  <a:lnTo>
                    <a:pt x="1408" y="8"/>
                  </a:lnTo>
                  <a:lnTo>
                    <a:pt x="1423" y="2"/>
                  </a:lnTo>
                  <a:lnTo>
                    <a:pt x="14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" name="Freeform 327"/>
            <p:cNvSpPr>
              <a:spLocks noEditPoints="1"/>
            </p:cNvSpPr>
            <p:nvPr/>
          </p:nvSpPr>
          <p:spPr bwMode="auto">
            <a:xfrm>
              <a:off x="7378700" y="3644901"/>
              <a:ext cx="195263" cy="193675"/>
            </a:xfrm>
            <a:custGeom>
              <a:avLst/>
              <a:gdLst>
                <a:gd name="T0" fmla="*/ 563 w 1234"/>
                <a:gd name="T1" fmla="*/ 131 h 1347"/>
                <a:gd name="T2" fmla="*/ 460 w 1234"/>
                <a:gd name="T3" fmla="*/ 156 h 1347"/>
                <a:gd name="T4" fmla="*/ 365 w 1234"/>
                <a:gd name="T5" fmla="*/ 202 h 1347"/>
                <a:gd name="T6" fmla="*/ 283 w 1234"/>
                <a:gd name="T7" fmla="*/ 269 h 1347"/>
                <a:gd name="T8" fmla="*/ 215 w 1234"/>
                <a:gd name="T9" fmla="*/ 352 h 1347"/>
                <a:gd name="T10" fmla="*/ 162 w 1234"/>
                <a:gd name="T11" fmla="*/ 448 h 1347"/>
                <a:gd name="T12" fmla="*/ 129 w 1234"/>
                <a:gd name="T13" fmla="*/ 556 h 1347"/>
                <a:gd name="T14" fmla="*/ 117 w 1234"/>
                <a:gd name="T15" fmla="*/ 673 h 1347"/>
                <a:gd name="T16" fmla="*/ 129 w 1234"/>
                <a:gd name="T17" fmla="*/ 790 h 1347"/>
                <a:gd name="T18" fmla="*/ 162 w 1234"/>
                <a:gd name="T19" fmla="*/ 898 h 1347"/>
                <a:gd name="T20" fmla="*/ 215 w 1234"/>
                <a:gd name="T21" fmla="*/ 994 h 1347"/>
                <a:gd name="T22" fmla="*/ 283 w 1234"/>
                <a:gd name="T23" fmla="*/ 1078 h 1347"/>
                <a:gd name="T24" fmla="*/ 365 w 1234"/>
                <a:gd name="T25" fmla="*/ 1144 h 1347"/>
                <a:gd name="T26" fmla="*/ 460 w 1234"/>
                <a:gd name="T27" fmla="*/ 1190 h 1347"/>
                <a:gd name="T28" fmla="*/ 563 w 1234"/>
                <a:gd name="T29" fmla="*/ 1215 h 1347"/>
                <a:gd name="T30" fmla="*/ 671 w 1234"/>
                <a:gd name="T31" fmla="*/ 1215 h 1347"/>
                <a:gd name="T32" fmla="*/ 774 w 1234"/>
                <a:gd name="T33" fmla="*/ 1190 h 1347"/>
                <a:gd name="T34" fmla="*/ 869 w 1234"/>
                <a:gd name="T35" fmla="*/ 1144 h 1347"/>
                <a:gd name="T36" fmla="*/ 951 w 1234"/>
                <a:gd name="T37" fmla="*/ 1078 h 1347"/>
                <a:gd name="T38" fmla="*/ 1019 w 1234"/>
                <a:gd name="T39" fmla="*/ 994 h 1347"/>
                <a:gd name="T40" fmla="*/ 1072 w 1234"/>
                <a:gd name="T41" fmla="*/ 898 h 1347"/>
                <a:gd name="T42" fmla="*/ 1105 w 1234"/>
                <a:gd name="T43" fmla="*/ 790 h 1347"/>
                <a:gd name="T44" fmla="*/ 1117 w 1234"/>
                <a:gd name="T45" fmla="*/ 673 h 1347"/>
                <a:gd name="T46" fmla="*/ 1105 w 1234"/>
                <a:gd name="T47" fmla="*/ 556 h 1347"/>
                <a:gd name="T48" fmla="*/ 1072 w 1234"/>
                <a:gd name="T49" fmla="*/ 448 h 1347"/>
                <a:gd name="T50" fmla="*/ 1019 w 1234"/>
                <a:gd name="T51" fmla="*/ 352 h 1347"/>
                <a:gd name="T52" fmla="*/ 951 w 1234"/>
                <a:gd name="T53" fmla="*/ 269 h 1347"/>
                <a:gd name="T54" fmla="*/ 869 w 1234"/>
                <a:gd name="T55" fmla="*/ 202 h 1347"/>
                <a:gd name="T56" fmla="*/ 774 w 1234"/>
                <a:gd name="T57" fmla="*/ 156 h 1347"/>
                <a:gd name="T58" fmla="*/ 671 w 1234"/>
                <a:gd name="T59" fmla="*/ 131 h 1347"/>
                <a:gd name="T60" fmla="*/ 617 w 1234"/>
                <a:gd name="T61" fmla="*/ 0 h 1347"/>
                <a:gd name="T62" fmla="*/ 741 w 1234"/>
                <a:gd name="T63" fmla="*/ 14 h 1347"/>
                <a:gd name="T64" fmla="*/ 857 w 1234"/>
                <a:gd name="T65" fmla="*/ 53 h 1347"/>
                <a:gd name="T66" fmla="*/ 961 w 1234"/>
                <a:gd name="T67" fmla="*/ 114 h 1347"/>
                <a:gd name="T68" fmla="*/ 1053 w 1234"/>
                <a:gd name="T69" fmla="*/ 197 h 1347"/>
                <a:gd name="T70" fmla="*/ 1129 w 1234"/>
                <a:gd name="T71" fmla="*/ 297 h 1347"/>
                <a:gd name="T72" fmla="*/ 1185 w 1234"/>
                <a:gd name="T73" fmla="*/ 411 h 1347"/>
                <a:gd name="T74" fmla="*/ 1221 w 1234"/>
                <a:gd name="T75" fmla="*/ 537 h 1347"/>
                <a:gd name="T76" fmla="*/ 1234 w 1234"/>
                <a:gd name="T77" fmla="*/ 673 h 1347"/>
                <a:gd name="T78" fmla="*/ 1221 w 1234"/>
                <a:gd name="T79" fmla="*/ 809 h 1347"/>
                <a:gd name="T80" fmla="*/ 1185 w 1234"/>
                <a:gd name="T81" fmla="*/ 935 h 1347"/>
                <a:gd name="T82" fmla="*/ 1129 w 1234"/>
                <a:gd name="T83" fmla="*/ 1049 h 1347"/>
                <a:gd name="T84" fmla="*/ 1053 w 1234"/>
                <a:gd name="T85" fmla="*/ 1149 h 1347"/>
                <a:gd name="T86" fmla="*/ 961 w 1234"/>
                <a:gd name="T87" fmla="*/ 1232 h 1347"/>
                <a:gd name="T88" fmla="*/ 857 w 1234"/>
                <a:gd name="T89" fmla="*/ 1293 h 1347"/>
                <a:gd name="T90" fmla="*/ 741 w 1234"/>
                <a:gd name="T91" fmla="*/ 1332 h 1347"/>
                <a:gd name="T92" fmla="*/ 617 w 1234"/>
                <a:gd name="T93" fmla="*/ 1347 h 1347"/>
                <a:gd name="T94" fmla="*/ 493 w 1234"/>
                <a:gd name="T95" fmla="*/ 1332 h 1347"/>
                <a:gd name="T96" fmla="*/ 377 w 1234"/>
                <a:gd name="T97" fmla="*/ 1293 h 1347"/>
                <a:gd name="T98" fmla="*/ 273 w 1234"/>
                <a:gd name="T99" fmla="*/ 1232 h 1347"/>
                <a:gd name="T100" fmla="*/ 181 w 1234"/>
                <a:gd name="T101" fmla="*/ 1149 h 1347"/>
                <a:gd name="T102" fmla="*/ 105 w 1234"/>
                <a:gd name="T103" fmla="*/ 1049 h 1347"/>
                <a:gd name="T104" fmla="*/ 49 w 1234"/>
                <a:gd name="T105" fmla="*/ 935 h 1347"/>
                <a:gd name="T106" fmla="*/ 13 w 1234"/>
                <a:gd name="T107" fmla="*/ 809 h 1347"/>
                <a:gd name="T108" fmla="*/ 0 w 1234"/>
                <a:gd name="T109" fmla="*/ 673 h 1347"/>
                <a:gd name="T110" fmla="*/ 13 w 1234"/>
                <a:gd name="T111" fmla="*/ 537 h 1347"/>
                <a:gd name="T112" fmla="*/ 49 w 1234"/>
                <a:gd name="T113" fmla="*/ 411 h 1347"/>
                <a:gd name="T114" fmla="*/ 105 w 1234"/>
                <a:gd name="T115" fmla="*/ 297 h 1347"/>
                <a:gd name="T116" fmla="*/ 181 w 1234"/>
                <a:gd name="T117" fmla="*/ 197 h 1347"/>
                <a:gd name="T118" fmla="*/ 273 w 1234"/>
                <a:gd name="T119" fmla="*/ 114 h 1347"/>
                <a:gd name="T120" fmla="*/ 377 w 1234"/>
                <a:gd name="T121" fmla="*/ 53 h 1347"/>
                <a:gd name="T122" fmla="*/ 493 w 1234"/>
                <a:gd name="T123" fmla="*/ 14 h 1347"/>
                <a:gd name="T124" fmla="*/ 617 w 1234"/>
                <a:gd name="T125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4" h="1347">
                  <a:moveTo>
                    <a:pt x="617" y="127"/>
                  </a:moveTo>
                  <a:lnTo>
                    <a:pt x="563" y="131"/>
                  </a:lnTo>
                  <a:lnTo>
                    <a:pt x="510" y="141"/>
                  </a:lnTo>
                  <a:lnTo>
                    <a:pt x="460" y="156"/>
                  </a:lnTo>
                  <a:lnTo>
                    <a:pt x="411" y="177"/>
                  </a:lnTo>
                  <a:lnTo>
                    <a:pt x="365" y="202"/>
                  </a:lnTo>
                  <a:lnTo>
                    <a:pt x="323" y="234"/>
                  </a:lnTo>
                  <a:lnTo>
                    <a:pt x="283" y="269"/>
                  </a:lnTo>
                  <a:lnTo>
                    <a:pt x="247" y="308"/>
                  </a:lnTo>
                  <a:lnTo>
                    <a:pt x="215" y="352"/>
                  </a:lnTo>
                  <a:lnTo>
                    <a:pt x="185" y="398"/>
                  </a:lnTo>
                  <a:lnTo>
                    <a:pt x="162" y="448"/>
                  </a:lnTo>
                  <a:lnTo>
                    <a:pt x="143" y="501"/>
                  </a:lnTo>
                  <a:lnTo>
                    <a:pt x="129" y="556"/>
                  </a:lnTo>
                  <a:lnTo>
                    <a:pt x="120" y="614"/>
                  </a:lnTo>
                  <a:lnTo>
                    <a:pt x="117" y="673"/>
                  </a:lnTo>
                  <a:lnTo>
                    <a:pt x="120" y="732"/>
                  </a:lnTo>
                  <a:lnTo>
                    <a:pt x="129" y="790"/>
                  </a:lnTo>
                  <a:lnTo>
                    <a:pt x="143" y="845"/>
                  </a:lnTo>
                  <a:lnTo>
                    <a:pt x="162" y="898"/>
                  </a:lnTo>
                  <a:lnTo>
                    <a:pt x="185" y="949"/>
                  </a:lnTo>
                  <a:lnTo>
                    <a:pt x="215" y="994"/>
                  </a:lnTo>
                  <a:lnTo>
                    <a:pt x="247" y="1038"/>
                  </a:lnTo>
                  <a:lnTo>
                    <a:pt x="283" y="1078"/>
                  </a:lnTo>
                  <a:lnTo>
                    <a:pt x="323" y="1113"/>
                  </a:lnTo>
                  <a:lnTo>
                    <a:pt x="365" y="1144"/>
                  </a:lnTo>
                  <a:lnTo>
                    <a:pt x="411" y="1169"/>
                  </a:lnTo>
                  <a:lnTo>
                    <a:pt x="460" y="1190"/>
                  </a:lnTo>
                  <a:lnTo>
                    <a:pt x="510" y="1206"/>
                  </a:lnTo>
                  <a:lnTo>
                    <a:pt x="563" y="1215"/>
                  </a:lnTo>
                  <a:lnTo>
                    <a:pt x="617" y="1219"/>
                  </a:lnTo>
                  <a:lnTo>
                    <a:pt x="671" y="1215"/>
                  </a:lnTo>
                  <a:lnTo>
                    <a:pt x="724" y="1206"/>
                  </a:lnTo>
                  <a:lnTo>
                    <a:pt x="774" y="1190"/>
                  </a:lnTo>
                  <a:lnTo>
                    <a:pt x="823" y="1169"/>
                  </a:lnTo>
                  <a:lnTo>
                    <a:pt x="869" y="1144"/>
                  </a:lnTo>
                  <a:lnTo>
                    <a:pt x="911" y="1113"/>
                  </a:lnTo>
                  <a:lnTo>
                    <a:pt x="951" y="1078"/>
                  </a:lnTo>
                  <a:lnTo>
                    <a:pt x="987" y="1038"/>
                  </a:lnTo>
                  <a:lnTo>
                    <a:pt x="1019" y="994"/>
                  </a:lnTo>
                  <a:lnTo>
                    <a:pt x="1049" y="949"/>
                  </a:lnTo>
                  <a:lnTo>
                    <a:pt x="1072" y="898"/>
                  </a:lnTo>
                  <a:lnTo>
                    <a:pt x="1091" y="845"/>
                  </a:lnTo>
                  <a:lnTo>
                    <a:pt x="1105" y="790"/>
                  </a:lnTo>
                  <a:lnTo>
                    <a:pt x="1114" y="732"/>
                  </a:lnTo>
                  <a:lnTo>
                    <a:pt x="1117" y="673"/>
                  </a:lnTo>
                  <a:lnTo>
                    <a:pt x="1114" y="614"/>
                  </a:lnTo>
                  <a:lnTo>
                    <a:pt x="1105" y="556"/>
                  </a:lnTo>
                  <a:lnTo>
                    <a:pt x="1091" y="501"/>
                  </a:lnTo>
                  <a:lnTo>
                    <a:pt x="1072" y="448"/>
                  </a:lnTo>
                  <a:lnTo>
                    <a:pt x="1049" y="398"/>
                  </a:lnTo>
                  <a:lnTo>
                    <a:pt x="1019" y="352"/>
                  </a:lnTo>
                  <a:lnTo>
                    <a:pt x="987" y="308"/>
                  </a:lnTo>
                  <a:lnTo>
                    <a:pt x="951" y="269"/>
                  </a:lnTo>
                  <a:lnTo>
                    <a:pt x="911" y="234"/>
                  </a:lnTo>
                  <a:lnTo>
                    <a:pt x="869" y="202"/>
                  </a:lnTo>
                  <a:lnTo>
                    <a:pt x="823" y="177"/>
                  </a:lnTo>
                  <a:lnTo>
                    <a:pt x="774" y="156"/>
                  </a:lnTo>
                  <a:lnTo>
                    <a:pt x="724" y="141"/>
                  </a:lnTo>
                  <a:lnTo>
                    <a:pt x="671" y="131"/>
                  </a:lnTo>
                  <a:lnTo>
                    <a:pt x="617" y="127"/>
                  </a:lnTo>
                  <a:close/>
                  <a:moveTo>
                    <a:pt x="617" y="0"/>
                  </a:moveTo>
                  <a:lnTo>
                    <a:pt x="680" y="3"/>
                  </a:lnTo>
                  <a:lnTo>
                    <a:pt x="741" y="14"/>
                  </a:lnTo>
                  <a:lnTo>
                    <a:pt x="800" y="30"/>
                  </a:lnTo>
                  <a:lnTo>
                    <a:pt x="857" y="53"/>
                  </a:lnTo>
                  <a:lnTo>
                    <a:pt x="910" y="82"/>
                  </a:lnTo>
                  <a:lnTo>
                    <a:pt x="961" y="114"/>
                  </a:lnTo>
                  <a:lnTo>
                    <a:pt x="1009" y="154"/>
                  </a:lnTo>
                  <a:lnTo>
                    <a:pt x="1053" y="197"/>
                  </a:lnTo>
                  <a:lnTo>
                    <a:pt x="1093" y="244"/>
                  </a:lnTo>
                  <a:lnTo>
                    <a:pt x="1129" y="297"/>
                  </a:lnTo>
                  <a:lnTo>
                    <a:pt x="1159" y="353"/>
                  </a:lnTo>
                  <a:lnTo>
                    <a:pt x="1185" y="411"/>
                  </a:lnTo>
                  <a:lnTo>
                    <a:pt x="1206" y="473"/>
                  </a:lnTo>
                  <a:lnTo>
                    <a:pt x="1221" y="537"/>
                  </a:lnTo>
                  <a:lnTo>
                    <a:pt x="1231" y="604"/>
                  </a:lnTo>
                  <a:lnTo>
                    <a:pt x="1234" y="673"/>
                  </a:lnTo>
                  <a:lnTo>
                    <a:pt x="1231" y="742"/>
                  </a:lnTo>
                  <a:lnTo>
                    <a:pt x="1221" y="809"/>
                  </a:lnTo>
                  <a:lnTo>
                    <a:pt x="1206" y="873"/>
                  </a:lnTo>
                  <a:lnTo>
                    <a:pt x="1185" y="935"/>
                  </a:lnTo>
                  <a:lnTo>
                    <a:pt x="1159" y="993"/>
                  </a:lnTo>
                  <a:lnTo>
                    <a:pt x="1129" y="1049"/>
                  </a:lnTo>
                  <a:lnTo>
                    <a:pt x="1093" y="1102"/>
                  </a:lnTo>
                  <a:lnTo>
                    <a:pt x="1053" y="1149"/>
                  </a:lnTo>
                  <a:lnTo>
                    <a:pt x="1009" y="1192"/>
                  </a:lnTo>
                  <a:lnTo>
                    <a:pt x="961" y="1232"/>
                  </a:lnTo>
                  <a:lnTo>
                    <a:pt x="910" y="1265"/>
                  </a:lnTo>
                  <a:lnTo>
                    <a:pt x="857" y="1293"/>
                  </a:lnTo>
                  <a:lnTo>
                    <a:pt x="800" y="1316"/>
                  </a:lnTo>
                  <a:lnTo>
                    <a:pt x="741" y="1332"/>
                  </a:lnTo>
                  <a:lnTo>
                    <a:pt x="680" y="1343"/>
                  </a:lnTo>
                  <a:lnTo>
                    <a:pt x="617" y="1347"/>
                  </a:lnTo>
                  <a:lnTo>
                    <a:pt x="554" y="1343"/>
                  </a:lnTo>
                  <a:lnTo>
                    <a:pt x="493" y="1332"/>
                  </a:lnTo>
                  <a:lnTo>
                    <a:pt x="434" y="1316"/>
                  </a:lnTo>
                  <a:lnTo>
                    <a:pt x="377" y="1293"/>
                  </a:lnTo>
                  <a:lnTo>
                    <a:pt x="324" y="1265"/>
                  </a:lnTo>
                  <a:lnTo>
                    <a:pt x="273" y="1232"/>
                  </a:lnTo>
                  <a:lnTo>
                    <a:pt x="225" y="1192"/>
                  </a:lnTo>
                  <a:lnTo>
                    <a:pt x="181" y="1149"/>
                  </a:lnTo>
                  <a:lnTo>
                    <a:pt x="141" y="1102"/>
                  </a:lnTo>
                  <a:lnTo>
                    <a:pt x="105" y="1049"/>
                  </a:lnTo>
                  <a:lnTo>
                    <a:pt x="75" y="993"/>
                  </a:lnTo>
                  <a:lnTo>
                    <a:pt x="49" y="935"/>
                  </a:lnTo>
                  <a:lnTo>
                    <a:pt x="28" y="873"/>
                  </a:lnTo>
                  <a:lnTo>
                    <a:pt x="13" y="809"/>
                  </a:lnTo>
                  <a:lnTo>
                    <a:pt x="3" y="742"/>
                  </a:lnTo>
                  <a:lnTo>
                    <a:pt x="0" y="673"/>
                  </a:lnTo>
                  <a:lnTo>
                    <a:pt x="3" y="604"/>
                  </a:lnTo>
                  <a:lnTo>
                    <a:pt x="13" y="537"/>
                  </a:lnTo>
                  <a:lnTo>
                    <a:pt x="28" y="473"/>
                  </a:lnTo>
                  <a:lnTo>
                    <a:pt x="49" y="411"/>
                  </a:lnTo>
                  <a:lnTo>
                    <a:pt x="75" y="353"/>
                  </a:lnTo>
                  <a:lnTo>
                    <a:pt x="105" y="297"/>
                  </a:lnTo>
                  <a:lnTo>
                    <a:pt x="141" y="244"/>
                  </a:lnTo>
                  <a:lnTo>
                    <a:pt x="181" y="197"/>
                  </a:lnTo>
                  <a:lnTo>
                    <a:pt x="225" y="154"/>
                  </a:lnTo>
                  <a:lnTo>
                    <a:pt x="273" y="114"/>
                  </a:lnTo>
                  <a:lnTo>
                    <a:pt x="324" y="82"/>
                  </a:lnTo>
                  <a:lnTo>
                    <a:pt x="377" y="53"/>
                  </a:lnTo>
                  <a:lnTo>
                    <a:pt x="434" y="30"/>
                  </a:lnTo>
                  <a:lnTo>
                    <a:pt x="493" y="14"/>
                  </a:lnTo>
                  <a:lnTo>
                    <a:pt x="554" y="3"/>
                  </a:lnTo>
                  <a:lnTo>
                    <a:pt x="6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" name="Freeform 328"/>
            <p:cNvSpPr>
              <a:spLocks noEditPoints="1"/>
            </p:cNvSpPr>
            <p:nvPr/>
          </p:nvSpPr>
          <p:spPr bwMode="auto">
            <a:xfrm>
              <a:off x="7424738" y="3690938"/>
              <a:ext cx="103188" cy="101600"/>
            </a:xfrm>
            <a:custGeom>
              <a:avLst/>
              <a:gdLst>
                <a:gd name="T0" fmla="*/ 290 w 646"/>
                <a:gd name="T1" fmla="*/ 131 h 706"/>
                <a:gd name="T2" fmla="*/ 229 w 646"/>
                <a:gd name="T3" fmla="*/ 154 h 706"/>
                <a:gd name="T4" fmla="*/ 178 w 646"/>
                <a:gd name="T5" fmla="*/ 195 h 706"/>
                <a:gd name="T6" fmla="*/ 141 w 646"/>
                <a:gd name="T7" fmla="*/ 250 h 706"/>
                <a:gd name="T8" fmla="*/ 120 w 646"/>
                <a:gd name="T9" fmla="*/ 317 h 706"/>
                <a:gd name="T10" fmla="*/ 120 w 646"/>
                <a:gd name="T11" fmla="*/ 389 h 706"/>
                <a:gd name="T12" fmla="*/ 141 w 646"/>
                <a:gd name="T13" fmla="*/ 456 h 706"/>
                <a:gd name="T14" fmla="*/ 178 w 646"/>
                <a:gd name="T15" fmla="*/ 512 h 706"/>
                <a:gd name="T16" fmla="*/ 229 w 646"/>
                <a:gd name="T17" fmla="*/ 552 h 706"/>
                <a:gd name="T18" fmla="*/ 290 w 646"/>
                <a:gd name="T19" fmla="*/ 575 h 706"/>
                <a:gd name="T20" fmla="*/ 356 w 646"/>
                <a:gd name="T21" fmla="*/ 575 h 706"/>
                <a:gd name="T22" fmla="*/ 417 w 646"/>
                <a:gd name="T23" fmla="*/ 552 h 706"/>
                <a:gd name="T24" fmla="*/ 468 w 646"/>
                <a:gd name="T25" fmla="*/ 512 h 706"/>
                <a:gd name="T26" fmla="*/ 505 w 646"/>
                <a:gd name="T27" fmla="*/ 456 h 706"/>
                <a:gd name="T28" fmla="*/ 526 w 646"/>
                <a:gd name="T29" fmla="*/ 389 h 706"/>
                <a:gd name="T30" fmla="*/ 526 w 646"/>
                <a:gd name="T31" fmla="*/ 317 h 706"/>
                <a:gd name="T32" fmla="*/ 505 w 646"/>
                <a:gd name="T33" fmla="*/ 250 h 706"/>
                <a:gd name="T34" fmla="*/ 468 w 646"/>
                <a:gd name="T35" fmla="*/ 195 h 706"/>
                <a:gd name="T36" fmla="*/ 417 w 646"/>
                <a:gd name="T37" fmla="*/ 154 h 706"/>
                <a:gd name="T38" fmla="*/ 356 w 646"/>
                <a:gd name="T39" fmla="*/ 131 h 706"/>
                <a:gd name="T40" fmla="*/ 323 w 646"/>
                <a:gd name="T41" fmla="*/ 0 h 706"/>
                <a:gd name="T42" fmla="*/ 409 w 646"/>
                <a:gd name="T43" fmla="*/ 13 h 706"/>
                <a:gd name="T44" fmla="*/ 486 w 646"/>
                <a:gd name="T45" fmla="*/ 49 h 706"/>
                <a:gd name="T46" fmla="*/ 551 w 646"/>
                <a:gd name="T47" fmla="*/ 104 h 706"/>
                <a:gd name="T48" fmla="*/ 601 w 646"/>
                <a:gd name="T49" fmla="*/ 175 h 706"/>
                <a:gd name="T50" fmla="*/ 634 w 646"/>
                <a:gd name="T51" fmla="*/ 259 h 706"/>
                <a:gd name="T52" fmla="*/ 646 w 646"/>
                <a:gd name="T53" fmla="*/ 353 h 706"/>
                <a:gd name="T54" fmla="*/ 634 w 646"/>
                <a:gd name="T55" fmla="*/ 447 h 706"/>
                <a:gd name="T56" fmla="*/ 601 w 646"/>
                <a:gd name="T57" fmla="*/ 531 h 706"/>
                <a:gd name="T58" fmla="*/ 551 w 646"/>
                <a:gd name="T59" fmla="*/ 602 h 706"/>
                <a:gd name="T60" fmla="*/ 486 w 646"/>
                <a:gd name="T61" fmla="*/ 657 h 706"/>
                <a:gd name="T62" fmla="*/ 409 w 646"/>
                <a:gd name="T63" fmla="*/ 693 h 706"/>
                <a:gd name="T64" fmla="*/ 323 w 646"/>
                <a:gd name="T65" fmla="*/ 706 h 706"/>
                <a:gd name="T66" fmla="*/ 237 w 646"/>
                <a:gd name="T67" fmla="*/ 693 h 706"/>
                <a:gd name="T68" fmla="*/ 160 w 646"/>
                <a:gd name="T69" fmla="*/ 657 h 706"/>
                <a:gd name="T70" fmla="*/ 95 w 646"/>
                <a:gd name="T71" fmla="*/ 602 h 706"/>
                <a:gd name="T72" fmla="*/ 45 w 646"/>
                <a:gd name="T73" fmla="*/ 531 h 706"/>
                <a:gd name="T74" fmla="*/ 12 w 646"/>
                <a:gd name="T75" fmla="*/ 447 h 706"/>
                <a:gd name="T76" fmla="*/ 0 w 646"/>
                <a:gd name="T77" fmla="*/ 353 h 706"/>
                <a:gd name="T78" fmla="*/ 12 w 646"/>
                <a:gd name="T79" fmla="*/ 259 h 706"/>
                <a:gd name="T80" fmla="*/ 45 w 646"/>
                <a:gd name="T81" fmla="*/ 175 h 706"/>
                <a:gd name="T82" fmla="*/ 95 w 646"/>
                <a:gd name="T83" fmla="*/ 104 h 706"/>
                <a:gd name="T84" fmla="*/ 160 w 646"/>
                <a:gd name="T85" fmla="*/ 49 h 706"/>
                <a:gd name="T86" fmla="*/ 237 w 646"/>
                <a:gd name="T87" fmla="*/ 13 h 706"/>
                <a:gd name="T88" fmla="*/ 323 w 646"/>
                <a:gd name="T89" fmla="*/ 0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46" h="706">
                  <a:moveTo>
                    <a:pt x="323" y="129"/>
                  </a:moveTo>
                  <a:lnTo>
                    <a:pt x="290" y="131"/>
                  </a:lnTo>
                  <a:lnTo>
                    <a:pt x="258" y="140"/>
                  </a:lnTo>
                  <a:lnTo>
                    <a:pt x="229" y="154"/>
                  </a:lnTo>
                  <a:lnTo>
                    <a:pt x="202" y="172"/>
                  </a:lnTo>
                  <a:lnTo>
                    <a:pt x="178" y="195"/>
                  </a:lnTo>
                  <a:lnTo>
                    <a:pt x="157" y="221"/>
                  </a:lnTo>
                  <a:lnTo>
                    <a:pt x="141" y="250"/>
                  </a:lnTo>
                  <a:lnTo>
                    <a:pt x="128" y="282"/>
                  </a:lnTo>
                  <a:lnTo>
                    <a:pt x="120" y="317"/>
                  </a:lnTo>
                  <a:lnTo>
                    <a:pt x="118" y="353"/>
                  </a:lnTo>
                  <a:lnTo>
                    <a:pt x="120" y="389"/>
                  </a:lnTo>
                  <a:lnTo>
                    <a:pt x="128" y="424"/>
                  </a:lnTo>
                  <a:lnTo>
                    <a:pt x="141" y="456"/>
                  </a:lnTo>
                  <a:lnTo>
                    <a:pt x="157" y="485"/>
                  </a:lnTo>
                  <a:lnTo>
                    <a:pt x="178" y="512"/>
                  </a:lnTo>
                  <a:lnTo>
                    <a:pt x="202" y="535"/>
                  </a:lnTo>
                  <a:lnTo>
                    <a:pt x="229" y="552"/>
                  </a:lnTo>
                  <a:lnTo>
                    <a:pt x="258" y="566"/>
                  </a:lnTo>
                  <a:lnTo>
                    <a:pt x="290" y="575"/>
                  </a:lnTo>
                  <a:lnTo>
                    <a:pt x="323" y="577"/>
                  </a:lnTo>
                  <a:lnTo>
                    <a:pt x="356" y="575"/>
                  </a:lnTo>
                  <a:lnTo>
                    <a:pt x="388" y="566"/>
                  </a:lnTo>
                  <a:lnTo>
                    <a:pt x="417" y="552"/>
                  </a:lnTo>
                  <a:lnTo>
                    <a:pt x="444" y="535"/>
                  </a:lnTo>
                  <a:lnTo>
                    <a:pt x="468" y="512"/>
                  </a:lnTo>
                  <a:lnTo>
                    <a:pt x="489" y="485"/>
                  </a:lnTo>
                  <a:lnTo>
                    <a:pt x="505" y="456"/>
                  </a:lnTo>
                  <a:lnTo>
                    <a:pt x="518" y="424"/>
                  </a:lnTo>
                  <a:lnTo>
                    <a:pt x="526" y="389"/>
                  </a:lnTo>
                  <a:lnTo>
                    <a:pt x="528" y="353"/>
                  </a:lnTo>
                  <a:lnTo>
                    <a:pt x="526" y="317"/>
                  </a:lnTo>
                  <a:lnTo>
                    <a:pt x="518" y="282"/>
                  </a:lnTo>
                  <a:lnTo>
                    <a:pt x="505" y="250"/>
                  </a:lnTo>
                  <a:lnTo>
                    <a:pt x="489" y="221"/>
                  </a:lnTo>
                  <a:lnTo>
                    <a:pt x="468" y="195"/>
                  </a:lnTo>
                  <a:lnTo>
                    <a:pt x="444" y="172"/>
                  </a:lnTo>
                  <a:lnTo>
                    <a:pt x="417" y="154"/>
                  </a:lnTo>
                  <a:lnTo>
                    <a:pt x="388" y="140"/>
                  </a:lnTo>
                  <a:lnTo>
                    <a:pt x="356" y="131"/>
                  </a:lnTo>
                  <a:lnTo>
                    <a:pt x="323" y="129"/>
                  </a:lnTo>
                  <a:close/>
                  <a:moveTo>
                    <a:pt x="323" y="0"/>
                  </a:moveTo>
                  <a:lnTo>
                    <a:pt x="367" y="3"/>
                  </a:lnTo>
                  <a:lnTo>
                    <a:pt x="409" y="13"/>
                  </a:lnTo>
                  <a:lnTo>
                    <a:pt x="448" y="28"/>
                  </a:lnTo>
                  <a:lnTo>
                    <a:pt x="486" y="49"/>
                  </a:lnTo>
                  <a:lnTo>
                    <a:pt x="520" y="74"/>
                  </a:lnTo>
                  <a:lnTo>
                    <a:pt x="551" y="104"/>
                  </a:lnTo>
                  <a:lnTo>
                    <a:pt x="578" y="138"/>
                  </a:lnTo>
                  <a:lnTo>
                    <a:pt x="601" y="175"/>
                  </a:lnTo>
                  <a:lnTo>
                    <a:pt x="620" y="216"/>
                  </a:lnTo>
                  <a:lnTo>
                    <a:pt x="634" y="259"/>
                  </a:lnTo>
                  <a:lnTo>
                    <a:pt x="643" y="305"/>
                  </a:lnTo>
                  <a:lnTo>
                    <a:pt x="646" y="353"/>
                  </a:lnTo>
                  <a:lnTo>
                    <a:pt x="643" y="401"/>
                  </a:lnTo>
                  <a:lnTo>
                    <a:pt x="634" y="447"/>
                  </a:lnTo>
                  <a:lnTo>
                    <a:pt x="620" y="490"/>
                  </a:lnTo>
                  <a:lnTo>
                    <a:pt x="601" y="531"/>
                  </a:lnTo>
                  <a:lnTo>
                    <a:pt x="578" y="568"/>
                  </a:lnTo>
                  <a:lnTo>
                    <a:pt x="551" y="602"/>
                  </a:lnTo>
                  <a:lnTo>
                    <a:pt x="520" y="632"/>
                  </a:lnTo>
                  <a:lnTo>
                    <a:pt x="486" y="657"/>
                  </a:lnTo>
                  <a:lnTo>
                    <a:pt x="448" y="678"/>
                  </a:lnTo>
                  <a:lnTo>
                    <a:pt x="409" y="693"/>
                  </a:lnTo>
                  <a:lnTo>
                    <a:pt x="367" y="703"/>
                  </a:lnTo>
                  <a:lnTo>
                    <a:pt x="323" y="706"/>
                  </a:lnTo>
                  <a:lnTo>
                    <a:pt x="279" y="703"/>
                  </a:lnTo>
                  <a:lnTo>
                    <a:pt x="237" y="693"/>
                  </a:lnTo>
                  <a:lnTo>
                    <a:pt x="198" y="678"/>
                  </a:lnTo>
                  <a:lnTo>
                    <a:pt x="160" y="657"/>
                  </a:lnTo>
                  <a:lnTo>
                    <a:pt x="126" y="632"/>
                  </a:lnTo>
                  <a:lnTo>
                    <a:pt x="95" y="602"/>
                  </a:lnTo>
                  <a:lnTo>
                    <a:pt x="68" y="568"/>
                  </a:lnTo>
                  <a:lnTo>
                    <a:pt x="45" y="531"/>
                  </a:lnTo>
                  <a:lnTo>
                    <a:pt x="26" y="490"/>
                  </a:lnTo>
                  <a:lnTo>
                    <a:pt x="12" y="447"/>
                  </a:lnTo>
                  <a:lnTo>
                    <a:pt x="3" y="401"/>
                  </a:lnTo>
                  <a:lnTo>
                    <a:pt x="0" y="353"/>
                  </a:lnTo>
                  <a:lnTo>
                    <a:pt x="3" y="305"/>
                  </a:lnTo>
                  <a:lnTo>
                    <a:pt x="12" y="259"/>
                  </a:lnTo>
                  <a:lnTo>
                    <a:pt x="26" y="216"/>
                  </a:lnTo>
                  <a:lnTo>
                    <a:pt x="45" y="175"/>
                  </a:lnTo>
                  <a:lnTo>
                    <a:pt x="68" y="138"/>
                  </a:lnTo>
                  <a:lnTo>
                    <a:pt x="95" y="104"/>
                  </a:lnTo>
                  <a:lnTo>
                    <a:pt x="126" y="74"/>
                  </a:lnTo>
                  <a:lnTo>
                    <a:pt x="160" y="49"/>
                  </a:lnTo>
                  <a:lnTo>
                    <a:pt x="198" y="28"/>
                  </a:lnTo>
                  <a:lnTo>
                    <a:pt x="237" y="13"/>
                  </a:lnTo>
                  <a:lnTo>
                    <a:pt x="279" y="3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22" name="Group 421"/>
          <p:cNvGrpSpPr/>
          <p:nvPr/>
        </p:nvGrpSpPr>
        <p:grpSpPr>
          <a:xfrm>
            <a:off x="6308296" y="3488490"/>
            <a:ext cx="501650" cy="500063"/>
            <a:chOff x="6297613" y="3487738"/>
            <a:chExt cx="501650" cy="5000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0" name="Freeform 333"/>
            <p:cNvSpPr>
              <a:spLocks noEditPoints="1"/>
            </p:cNvSpPr>
            <p:nvPr/>
          </p:nvSpPr>
          <p:spPr bwMode="auto">
            <a:xfrm>
              <a:off x="6297613" y="3487738"/>
              <a:ext cx="501650" cy="500063"/>
            </a:xfrm>
            <a:custGeom>
              <a:avLst/>
              <a:gdLst>
                <a:gd name="T0" fmla="*/ 1478 w 3478"/>
                <a:gd name="T1" fmla="*/ 540 h 3463"/>
                <a:gd name="T2" fmla="*/ 1288 w 3478"/>
                <a:gd name="T3" fmla="*/ 747 h 3463"/>
                <a:gd name="T4" fmla="*/ 818 w 3478"/>
                <a:gd name="T5" fmla="*/ 451 h 3463"/>
                <a:gd name="T6" fmla="*/ 439 w 3478"/>
                <a:gd name="T7" fmla="*/ 770 h 3463"/>
                <a:gd name="T8" fmla="*/ 754 w 3478"/>
                <a:gd name="T9" fmla="*/ 1173 h 3463"/>
                <a:gd name="T10" fmla="*/ 646 w 3478"/>
                <a:gd name="T11" fmla="*/ 1433 h 3463"/>
                <a:gd name="T12" fmla="*/ 138 w 3478"/>
                <a:gd name="T13" fmla="*/ 1495 h 3463"/>
                <a:gd name="T14" fmla="*/ 179 w 3478"/>
                <a:gd name="T15" fmla="*/ 1987 h 3463"/>
                <a:gd name="T16" fmla="*/ 721 w 3478"/>
                <a:gd name="T17" fmla="*/ 2110 h 3463"/>
                <a:gd name="T18" fmla="*/ 709 w 3478"/>
                <a:gd name="T19" fmla="*/ 2390 h 3463"/>
                <a:gd name="T20" fmla="*/ 747 w 3478"/>
                <a:gd name="T21" fmla="*/ 3011 h 3463"/>
                <a:gd name="T22" fmla="*/ 1101 w 3478"/>
                <a:gd name="T23" fmla="*/ 2740 h 3463"/>
                <a:gd name="T24" fmla="*/ 1359 w 3478"/>
                <a:gd name="T25" fmla="*/ 2744 h 3463"/>
                <a:gd name="T26" fmla="*/ 1481 w 3478"/>
                <a:gd name="T27" fmla="*/ 3285 h 3463"/>
                <a:gd name="T28" fmla="*/ 1976 w 3478"/>
                <a:gd name="T29" fmla="*/ 3325 h 3463"/>
                <a:gd name="T30" fmla="*/ 2039 w 3478"/>
                <a:gd name="T31" fmla="*/ 2819 h 3463"/>
                <a:gd name="T32" fmla="*/ 2300 w 3478"/>
                <a:gd name="T33" fmla="*/ 2712 h 3463"/>
                <a:gd name="T34" fmla="*/ 2703 w 3478"/>
                <a:gd name="T35" fmla="*/ 3025 h 3463"/>
                <a:gd name="T36" fmla="*/ 3024 w 3478"/>
                <a:gd name="T37" fmla="*/ 2649 h 3463"/>
                <a:gd name="T38" fmla="*/ 2727 w 3478"/>
                <a:gd name="T39" fmla="*/ 2180 h 3463"/>
                <a:gd name="T40" fmla="*/ 2935 w 3478"/>
                <a:gd name="T41" fmla="*/ 1990 h 3463"/>
                <a:gd name="T42" fmla="*/ 3349 w 3478"/>
                <a:gd name="T43" fmla="*/ 1525 h 3463"/>
                <a:gd name="T44" fmla="*/ 2899 w 3478"/>
                <a:gd name="T45" fmla="*/ 1463 h 3463"/>
                <a:gd name="T46" fmla="*/ 2721 w 3478"/>
                <a:gd name="T47" fmla="*/ 1245 h 3463"/>
                <a:gd name="T48" fmla="*/ 3034 w 3478"/>
                <a:gd name="T49" fmla="*/ 801 h 3463"/>
                <a:gd name="T50" fmla="*/ 2688 w 3478"/>
                <a:gd name="T51" fmla="*/ 437 h 3463"/>
                <a:gd name="T52" fmla="*/ 2264 w 3478"/>
                <a:gd name="T53" fmla="*/ 755 h 3463"/>
                <a:gd name="T54" fmla="*/ 2020 w 3478"/>
                <a:gd name="T55" fmla="*/ 611 h 3463"/>
                <a:gd name="T56" fmla="*/ 1962 w 3478"/>
                <a:gd name="T57" fmla="*/ 130 h 3463"/>
                <a:gd name="T58" fmla="*/ 2062 w 3478"/>
                <a:gd name="T59" fmla="*/ 41 h 3463"/>
                <a:gd name="T60" fmla="*/ 2134 w 3478"/>
                <a:gd name="T61" fmla="*/ 549 h 3463"/>
                <a:gd name="T62" fmla="*/ 2298 w 3478"/>
                <a:gd name="T63" fmla="*/ 617 h 3463"/>
                <a:gd name="T64" fmla="*/ 2711 w 3478"/>
                <a:gd name="T65" fmla="*/ 310 h 3463"/>
                <a:gd name="T66" fmla="*/ 3159 w 3478"/>
                <a:gd name="T67" fmla="*/ 723 h 3463"/>
                <a:gd name="T68" fmla="*/ 2885 w 3478"/>
                <a:gd name="T69" fmla="*/ 1133 h 3463"/>
                <a:gd name="T70" fmla="*/ 2885 w 3478"/>
                <a:gd name="T71" fmla="*/ 1310 h 3463"/>
                <a:gd name="T72" fmla="*/ 3389 w 3478"/>
                <a:gd name="T73" fmla="*/ 1371 h 3463"/>
                <a:gd name="T74" fmla="*/ 3475 w 3478"/>
                <a:gd name="T75" fmla="*/ 1970 h 3463"/>
                <a:gd name="T76" fmla="*/ 3299 w 3478"/>
                <a:gd name="T77" fmla="*/ 2116 h 3463"/>
                <a:gd name="T78" fmla="*/ 2850 w 3478"/>
                <a:gd name="T79" fmla="*/ 2217 h 3463"/>
                <a:gd name="T80" fmla="*/ 3148 w 3478"/>
                <a:gd name="T81" fmla="*/ 2603 h 3463"/>
                <a:gd name="T82" fmla="*/ 3115 w 3478"/>
                <a:gd name="T83" fmla="*/ 2809 h 3463"/>
                <a:gd name="T84" fmla="*/ 2620 w 3478"/>
                <a:gd name="T85" fmla="*/ 3136 h 3463"/>
                <a:gd name="T86" fmla="*/ 2227 w 3478"/>
                <a:gd name="T87" fmla="*/ 2838 h 3463"/>
                <a:gd name="T88" fmla="*/ 2126 w 3478"/>
                <a:gd name="T89" fmla="*/ 3285 h 3463"/>
                <a:gd name="T90" fmla="*/ 1979 w 3478"/>
                <a:gd name="T91" fmla="*/ 3460 h 3463"/>
                <a:gd name="T92" fmla="*/ 1377 w 3478"/>
                <a:gd name="T93" fmla="*/ 3375 h 3463"/>
                <a:gd name="T94" fmla="*/ 1316 w 3478"/>
                <a:gd name="T95" fmla="*/ 2873 h 3463"/>
                <a:gd name="T96" fmla="*/ 1139 w 3478"/>
                <a:gd name="T97" fmla="*/ 2873 h 3463"/>
                <a:gd name="T98" fmla="*/ 707 w 3478"/>
                <a:gd name="T99" fmla="*/ 3136 h 3463"/>
                <a:gd name="T100" fmla="*/ 310 w 3478"/>
                <a:gd name="T101" fmla="*/ 2684 h 3463"/>
                <a:gd name="T102" fmla="*/ 620 w 3478"/>
                <a:gd name="T103" fmla="*/ 2288 h 3463"/>
                <a:gd name="T104" fmla="*/ 552 w 3478"/>
                <a:gd name="T105" fmla="*/ 2125 h 3463"/>
                <a:gd name="T106" fmla="*/ 42 w 3478"/>
                <a:gd name="T107" fmla="*/ 2053 h 3463"/>
                <a:gd name="T108" fmla="*/ 24 w 3478"/>
                <a:gd name="T109" fmla="*/ 1434 h 3463"/>
                <a:gd name="T110" fmla="*/ 529 w 3478"/>
                <a:gd name="T111" fmla="*/ 1344 h 3463"/>
                <a:gd name="T112" fmla="*/ 627 w 3478"/>
                <a:gd name="T113" fmla="*/ 1198 h 3463"/>
                <a:gd name="T114" fmla="*/ 312 w 3478"/>
                <a:gd name="T115" fmla="*/ 806 h 3463"/>
                <a:gd name="T116" fmla="*/ 680 w 3478"/>
                <a:gd name="T117" fmla="*/ 341 h 3463"/>
                <a:gd name="T118" fmla="*/ 909 w 3478"/>
                <a:gd name="T119" fmla="*/ 360 h 3463"/>
                <a:gd name="T120" fmla="*/ 1298 w 3478"/>
                <a:gd name="T121" fmla="*/ 604 h 3463"/>
                <a:gd name="T122" fmla="*/ 1364 w 3478"/>
                <a:gd name="T123" fmla="*/ 115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8" h="3463">
                  <a:moveTo>
                    <a:pt x="1532" y="127"/>
                  </a:moveTo>
                  <a:lnTo>
                    <a:pt x="1515" y="130"/>
                  </a:lnTo>
                  <a:lnTo>
                    <a:pt x="1502" y="137"/>
                  </a:lnTo>
                  <a:lnTo>
                    <a:pt x="1491" y="148"/>
                  </a:lnTo>
                  <a:lnTo>
                    <a:pt x="1483" y="161"/>
                  </a:lnTo>
                  <a:lnTo>
                    <a:pt x="1481" y="178"/>
                  </a:lnTo>
                  <a:lnTo>
                    <a:pt x="1481" y="501"/>
                  </a:lnTo>
                  <a:lnTo>
                    <a:pt x="1478" y="540"/>
                  </a:lnTo>
                  <a:lnTo>
                    <a:pt x="1470" y="577"/>
                  </a:lnTo>
                  <a:lnTo>
                    <a:pt x="1457" y="611"/>
                  </a:lnTo>
                  <a:lnTo>
                    <a:pt x="1439" y="642"/>
                  </a:lnTo>
                  <a:lnTo>
                    <a:pt x="1416" y="671"/>
                  </a:lnTo>
                  <a:lnTo>
                    <a:pt x="1390" y="696"/>
                  </a:lnTo>
                  <a:lnTo>
                    <a:pt x="1359" y="718"/>
                  </a:lnTo>
                  <a:lnTo>
                    <a:pt x="1324" y="735"/>
                  </a:lnTo>
                  <a:lnTo>
                    <a:pt x="1288" y="747"/>
                  </a:lnTo>
                  <a:lnTo>
                    <a:pt x="1251" y="754"/>
                  </a:lnTo>
                  <a:lnTo>
                    <a:pt x="1214" y="755"/>
                  </a:lnTo>
                  <a:lnTo>
                    <a:pt x="1178" y="750"/>
                  </a:lnTo>
                  <a:lnTo>
                    <a:pt x="1143" y="741"/>
                  </a:lnTo>
                  <a:lnTo>
                    <a:pt x="1109" y="725"/>
                  </a:lnTo>
                  <a:lnTo>
                    <a:pt x="1077" y="705"/>
                  </a:lnTo>
                  <a:lnTo>
                    <a:pt x="1047" y="680"/>
                  </a:lnTo>
                  <a:lnTo>
                    <a:pt x="818" y="451"/>
                  </a:lnTo>
                  <a:lnTo>
                    <a:pt x="805" y="442"/>
                  </a:lnTo>
                  <a:lnTo>
                    <a:pt x="791" y="437"/>
                  </a:lnTo>
                  <a:lnTo>
                    <a:pt x="774" y="437"/>
                  </a:lnTo>
                  <a:lnTo>
                    <a:pt x="760" y="442"/>
                  </a:lnTo>
                  <a:lnTo>
                    <a:pt x="747" y="451"/>
                  </a:lnTo>
                  <a:lnTo>
                    <a:pt x="453" y="743"/>
                  </a:lnTo>
                  <a:lnTo>
                    <a:pt x="445" y="756"/>
                  </a:lnTo>
                  <a:lnTo>
                    <a:pt x="439" y="770"/>
                  </a:lnTo>
                  <a:lnTo>
                    <a:pt x="439" y="787"/>
                  </a:lnTo>
                  <a:lnTo>
                    <a:pt x="445" y="801"/>
                  </a:lnTo>
                  <a:lnTo>
                    <a:pt x="453" y="814"/>
                  </a:lnTo>
                  <a:lnTo>
                    <a:pt x="684" y="1043"/>
                  </a:lnTo>
                  <a:lnTo>
                    <a:pt x="709" y="1072"/>
                  </a:lnTo>
                  <a:lnTo>
                    <a:pt x="729" y="1104"/>
                  </a:lnTo>
                  <a:lnTo>
                    <a:pt x="744" y="1137"/>
                  </a:lnTo>
                  <a:lnTo>
                    <a:pt x="754" y="1173"/>
                  </a:lnTo>
                  <a:lnTo>
                    <a:pt x="759" y="1209"/>
                  </a:lnTo>
                  <a:lnTo>
                    <a:pt x="758" y="1245"/>
                  </a:lnTo>
                  <a:lnTo>
                    <a:pt x="751" y="1282"/>
                  </a:lnTo>
                  <a:lnTo>
                    <a:pt x="739" y="1318"/>
                  </a:lnTo>
                  <a:lnTo>
                    <a:pt x="721" y="1353"/>
                  </a:lnTo>
                  <a:lnTo>
                    <a:pt x="699" y="1384"/>
                  </a:lnTo>
                  <a:lnTo>
                    <a:pt x="674" y="1410"/>
                  </a:lnTo>
                  <a:lnTo>
                    <a:pt x="646" y="1433"/>
                  </a:lnTo>
                  <a:lnTo>
                    <a:pt x="614" y="1450"/>
                  </a:lnTo>
                  <a:lnTo>
                    <a:pt x="580" y="1463"/>
                  </a:lnTo>
                  <a:lnTo>
                    <a:pt x="542" y="1471"/>
                  </a:lnTo>
                  <a:lnTo>
                    <a:pt x="504" y="1474"/>
                  </a:lnTo>
                  <a:lnTo>
                    <a:pt x="179" y="1474"/>
                  </a:lnTo>
                  <a:lnTo>
                    <a:pt x="162" y="1477"/>
                  </a:lnTo>
                  <a:lnTo>
                    <a:pt x="149" y="1484"/>
                  </a:lnTo>
                  <a:lnTo>
                    <a:pt x="138" y="1495"/>
                  </a:lnTo>
                  <a:lnTo>
                    <a:pt x="131" y="1508"/>
                  </a:lnTo>
                  <a:lnTo>
                    <a:pt x="128" y="1525"/>
                  </a:lnTo>
                  <a:lnTo>
                    <a:pt x="128" y="1938"/>
                  </a:lnTo>
                  <a:lnTo>
                    <a:pt x="131" y="1953"/>
                  </a:lnTo>
                  <a:lnTo>
                    <a:pt x="138" y="1968"/>
                  </a:lnTo>
                  <a:lnTo>
                    <a:pt x="149" y="1978"/>
                  </a:lnTo>
                  <a:lnTo>
                    <a:pt x="162" y="1985"/>
                  </a:lnTo>
                  <a:lnTo>
                    <a:pt x="179" y="1987"/>
                  </a:lnTo>
                  <a:lnTo>
                    <a:pt x="504" y="1987"/>
                  </a:lnTo>
                  <a:lnTo>
                    <a:pt x="542" y="1990"/>
                  </a:lnTo>
                  <a:lnTo>
                    <a:pt x="580" y="1998"/>
                  </a:lnTo>
                  <a:lnTo>
                    <a:pt x="614" y="2011"/>
                  </a:lnTo>
                  <a:lnTo>
                    <a:pt x="646" y="2030"/>
                  </a:lnTo>
                  <a:lnTo>
                    <a:pt x="674" y="2052"/>
                  </a:lnTo>
                  <a:lnTo>
                    <a:pt x="699" y="2079"/>
                  </a:lnTo>
                  <a:lnTo>
                    <a:pt x="721" y="2110"/>
                  </a:lnTo>
                  <a:lnTo>
                    <a:pt x="739" y="2144"/>
                  </a:lnTo>
                  <a:lnTo>
                    <a:pt x="751" y="2180"/>
                  </a:lnTo>
                  <a:lnTo>
                    <a:pt x="758" y="2217"/>
                  </a:lnTo>
                  <a:lnTo>
                    <a:pt x="759" y="2254"/>
                  </a:lnTo>
                  <a:lnTo>
                    <a:pt x="754" y="2290"/>
                  </a:lnTo>
                  <a:lnTo>
                    <a:pt x="744" y="2325"/>
                  </a:lnTo>
                  <a:lnTo>
                    <a:pt x="729" y="2358"/>
                  </a:lnTo>
                  <a:lnTo>
                    <a:pt x="709" y="2390"/>
                  </a:lnTo>
                  <a:lnTo>
                    <a:pt x="684" y="2419"/>
                  </a:lnTo>
                  <a:lnTo>
                    <a:pt x="453" y="2648"/>
                  </a:lnTo>
                  <a:lnTo>
                    <a:pt x="445" y="2661"/>
                  </a:lnTo>
                  <a:lnTo>
                    <a:pt x="439" y="2676"/>
                  </a:lnTo>
                  <a:lnTo>
                    <a:pt x="439" y="2691"/>
                  </a:lnTo>
                  <a:lnTo>
                    <a:pt x="445" y="2706"/>
                  </a:lnTo>
                  <a:lnTo>
                    <a:pt x="453" y="2719"/>
                  </a:lnTo>
                  <a:lnTo>
                    <a:pt x="747" y="3011"/>
                  </a:lnTo>
                  <a:lnTo>
                    <a:pt x="760" y="3020"/>
                  </a:lnTo>
                  <a:lnTo>
                    <a:pt x="774" y="3025"/>
                  </a:lnTo>
                  <a:lnTo>
                    <a:pt x="791" y="3025"/>
                  </a:lnTo>
                  <a:lnTo>
                    <a:pt x="805" y="3020"/>
                  </a:lnTo>
                  <a:lnTo>
                    <a:pt x="818" y="3011"/>
                  </a:lnTo>
                  <a:lnTo>
                    <a:pt x="1047" y="2782"/>
                  </a:lnTo>
                  <a:lnTo>
                    <a:pt x="1074" y="2759"/>
                  </a:lnTo>
                  <a:lnTo>
                    <a:pt x="1101" y="2740"/>
                  </a:lnTo>
                  <a:lnTo>
                    <a:pt x="1131" y="2726"/>
                  </a:lnTo>
                  <a:lnTo>
                    <a:pt x="1162" y="2715"/>
                  </a:lnTo>
                  <a:lnTo>
                    <a:pt x="1193" y="2709"/>
                  </a:lnTo>
                  <a:lnTo>
                    <a:pt x="1225" y="2707"/>
                  </a:lnTo>
                  <a:lnTo>
                    <a:pt x="1258" y="2709"/>
                  </a:lnTo>
                  <a:lnTo>
                    <a:pt x="1291" y="2715"/>
                  </a:lnTo>
                  <a:lnTo>
                    <a:pt x="1324" y="2727"/>
                  </a:lnTo>
                  <a:lnTo>
                    <a:pt x="1359" y="2744"/>
                  </a:lnTo>
                  <a:lnTo>
                    <a:pt x="1390" y="2766"/>
                  </a:lnTo>
                  <a:lnTo>
                    <a:pt x="1416" y="2791"/>
                  </a:lnTo>
                  <a:lnTo>
                    <a:pt x="1439" y="2819"/>
                  </a:lnTo>
                  <a:lnTo>
                    <a:pt x="1457" y="2851"/>
                  </a:lnTo>
                  <a:lnTo>
                    <a:pt x="1470" y="2886"/>
                  </a:lnTo>
                  <a:lnTo>
                    <a:pt x="1478" y="2922"/>
                  </a:lnTo>
                  <a:lnTo>
                    <a:pt x="1481" y="2960"/>
                  </a:lnTo>
                  <a:lnTo>
                    <a:pt x="1481" y="3285"/>
                  </a:lnTo>
                  <a:lnTo>
                    <a:pt x="1483" y="3300"/>
                  </a:lnTo>
                  <a:lnTo>
                    <a:pt x="1491" y="3314"/>
                  </a:lnTo>
                  <a:lnTo>
                    <a:pt x="1502" y="3325"/>
                  </a:lnTo>
                  <a:lnTo>
                    <a:pt x="1515" y="3332"/>
                  </a:lnTo>
                  <a:lnTo>
                    <a:pt x="1532" y="3334"/>
                  </a:lnTo>
                  <a:lnTo>
                    <a:pt x="1947" y="3334"/>
                  </a:lnTo>
                  <a:lnTo>
                    <a:pt x="1962" y="3332"/>
                  </a:lnTo>
                  <a:lnTo>
                    <a:pt x="1976" y="3325"/>
                  </a:lnTo>
                  <a:lnTo>
                    <a:pt x="1987" y="3314"/>
                  </a:lnTo>
                  <a:lnTo>
                    <a:pt x="1994" y="3300"/>
                  </a:lnTo>
                  <a:lnTo>
                    <a:pt x="1996" y="3285"/>
                  </a:lnTo>
                  <a:lnTo>
                    <a:pt x="1996" y="2960"/>
                  </a:lnTo>
                  <a:lnTo>
                    <a:pt x="1999" y="2922"/>
                  </a:lnTo>
                  <a:lnTo>
                    <a:pt x="2007" y="2886"/>
                  </a:lnTo>
                  <a:lnTo>
                    <a:pt x="2020" y="2851"/>
                  </a:lnTo>
                  <a:lnTo>
                    <a:pt x="2039" y="2819"/>
                  </a:lnTo>
                  <a:lnTo>
                    <a:pt x="2061" y="2791"/>
                  </a:lnTo>
                  <a:lnTo>
                    <a:pt x="2088" y="2766"/>
                  </a:lnTo>
                  <a:lnTo>
                    <a:pt x="2119" y="2744"/>
                  </a:lnTo>
                  <a:lnTo>
                    <a:pt x="2153" y="2727"/>
                  </a:lnTo>
                  <a:lnTo>
                    <a:pt x="2189" y="2715"/>
                  </a:lnTo>
                  <a:lnTo>
                    <a:pt x="2227" y="2709"/>
                  </a:lnTo>
                  <a:lnTo>
                    <a:pt x="2264" y="2708"/>
                  </a:lnTo>
                  <a:lnTo>
                    <a:pt x="2300" y="2712"/>
                  </a:lnTo>
                  <a:lnTo>
                    <a:pt x="2335" y="2722"/>
                  </a:lnTo>
                  <a:lnTo>
                    <a:pt x="2368" y="2736"/>
                  </a:lnTo>
                  <a:lnTo>
                    <a:pt x="2400" y="2757"/>
                  </a:lnTo>
                  <a:lnTo>
                    <a:pt x="2430" y="2782"/>
                  </a:lnTo>
                  <a:lnTo>
                    <a:pt x="2660" y="3011"/>
                  </a:lnTo>
                  <a:lnTo>
                    <a:pt x="2672" y="3020"/>
                  </a:lnTo>
                  <a:lnTo>
                    <a:pt x="2688" y="3025"/>
                  </a:lnTo>
                  <a:lnTo>
                    <a:pt x="2703" y="3025"/>
                  </a:lnTo>
                  <a:lnTo>
                    <a:pt x="2717" y="3020"/>
                  </a:lnTo>
                  <a:lnTo>
                    <a:pt x="2731" y="3011"/>
                  </a:lnTo>
                  <a:lnTo>
                    <a:pt x="3024" y="2719"/>
                  </a:lnTo>
                  <a:lnTo>
                    <a:pt x="3034" y="2706"/>
                  </a:lnTo>
                  <a:lnTo>
                    <a:pt x="3038" y="2691"/>
                  </a:lnTo>
                  <a:lnTo>
                    <a:pt x="3038" y="2676"/>
                  </a:lnTo>
                  <a:lnTo>
                    <a:pt x="3034" y="2661"/>
                  </a:lnTo>
                  <a:lnTo>
                    <a:pt x="3024" y="2649"/>
                  </a:lnTo>
                  <a:lnTo>
                    <a:pt x="2794" y="2419"/>
                  </a:lnTo>
                  <a:lnTo>
                    <a:pt x="2769" y="2390"/>
                  </a:lnTo>
                  <a:lnTo>
                    <a:pt x="2748" y="2358"/>
                  </a:lnTo>
                  <a:lnTo>
                    <a:pt x="2734" y="2325"/>
                  </a:lnTo>
                  <a:lnTo>
                    <a:pt x="2724" y="2290"/>
                  </a:lnTo>
                  <a:lnTo>
                    <a:pt x="2720" y="2254"/>
                  </a:lnTo>
                  <a:lnTo>
                    <a:pt x="2721" y="2217"/>
                  </a:lnTo>
                  <a:lnTo>
                    <a:pt x="2727" y="2180"/>
                  </a:lnTo>
                  <a:lnTo>
                    <a:pt x="2739" y="2144"/>
                  </a:lnTo>
                  <a:lnTo>
                    <a:pt x="2756" y="2110"/>
                  </a:lnTo>
                  <a:lnTo>
                    <a:pt x="2778" y="2079"/>
                  </a:lnTo>
                  <a:lnTo>
                    <a:pt x="2803" y="2052"/>
                  </a:lnTo>
                  <a:lnTo>
                    <a:pt x="2832" y="2030"/>
                  </a:lnTo>
                  <a:lnTo>
                    <a:pt x="2863" y="2011"/>
                  </a:lnTo>
                  <a:lnTo>
                    <a:pt x="2899" y="1998"/>
                  </a:lnTo>
                  <a:lnTo>
                    <a:pt x="2935" y="1990"/>
                  </a:lnTo>
                  <a:lnTo>
                    <a:pt x="2973" y="1987"/>
                  </a:lnTo>
                  <a:lnTo>
                    <a:pt x="3299" y="1987"/>
                  </a:lnTo>
                  <a:lnTo>
                    <a:pt x="3315" y="1985"/>
                  </a:lnTo>
                  <a:lnTo>
                    <a:pt x="3329" y="1978"/>
                  </a:lnTo>
                  <a:lnTo>
                    <a:pt x="3340" y="1968"/>
                  </a:lnTo>
                  <a:lnTo>
                    <a:pt x="3347" y="1953"/>
                  </a:lnTo>
                  <a:lnTo>
                    <a:pt x="3349" y="1938"/>
                  </a:lnTo>
                  <a:lnTo>
                    <a:pt x="3349" y="1525"/>
                  </a:lnTo>
                  <a:lnTo>
                    <a:pt x="3347" y="1508"/>
                  </a:lnTo>
                  <a:lnTo>
                    <a:pt x="3340" y="1495"/>
                  </a:lnTo>
                  <a:lnTo>
                    <a:pt x="3329" y="1484"/>
                  </a:lnTo>
                  <a:lnTo>
                    <a:pt x="3315" y="1477"/>
                  </a:lnTo>
                  <a:lnTo>
                    <a:pt x="3299" y="1474"/>
                  </a:lnTo>
                  <a:lnTo>
                    <a:pt x="2973" y="1474"/>
                  </a:lnTo>
                  <a:lnTo>
                    <a:pt x="2935" y="1472"/>
                  </a:lnTo>
                  <a:lnTo>
                    <a:pt x="2899" y="1463"/>
                  </a:lnTo>
                  <a:lnTo>
                    <a:pt x="2863" y="1450"/>
                  </a:lnTo>
                  <a:lnTo>
                    <a:pt x="2832" y="1433"/>
                  </a:lnTo>
                  <a:lnTo>
                    <a:pt x="2803" y="1410"/>
                  </a:lnTo>
                  <a:lnTo>
                    <a:pt x="2778" y="1384"/>
                  </a:lnTo>
                  <a:lnTo>
                    <a:pt x="2756" y="1353"/>
                  </a:lnTo>
                  <a:lnTo>
                    <a:pt x="2739" y="1319"/>
                  </a:lnTo>
                  <a:lnTo>
                    <a:pt x="2727" y="1282"/>
                  </a:lnTo>
                  <a:lnTo>
                    <a:pt x="2721" y="1245"/>
                  </a:lnTo>
                  <a:lnTo>
                    <a:pt x="2720" y="1209"/>
                  </a:lnTo>
                  <a:lnTo>
                    <a:pt x="2724" y="1173"/>
                  </a:lnTo>
                  <a:lnTo>
                    <a:pt x="2734" y="1138"/>
                  </a:lnTo>
                  <a:lnTo>
                    <a:pt x="2748" y="1104"/>
                  </a:lnTo>
                  <a:lnTo>
                    <a:pt x="2769" y="1072"/>
                  </a:lnTo>
                  <a:lnTo>
                    <a:pt x="2794" y="1043"/>
                  </a:lnTo>
                  <a:lnTo>
                    <a:pt x="3024" y="814"/>
                  </a:lnTo>
                  <a:lnTo>
                    <a:pt x="3034" y="801"/>
                  </a:lnTo>
                  <a:lnTo>
                    <a:pt x="3038" y="787"/>
                  </a:lnTo>
                  <a:lnTo>
                    <a:pt x="3038" y="771"/>
                  </a:lnTo>
                  <a:lnTo>
                    <a:pt x="3034" y="756"/>
                  </a:lnTo>
                  <a:lnTo>
                    <a:pt x="3024" y="743"/>
                  </a:lnTo>
                  <a:lnTo>
                    <a:pt x="2731" y="451"/>
                  </a:lnTo>
                  <a:lnTo>
                    <a:pt x="2717" y="442"/>
                  </a:lnTo>
                  <a:lnTo>
                    <a:pt x="2703" y="437"/>
                  </a:lnTo>
                  <a:lnTo>
                    <a:pt x="2688" y="437"/>
                  </a:lnTo>
                  <a:lnTo>
                    <a:pt x="2672" y="442"/>
                  </a:lnTo>
                  <a:lnTo>
                    <a:pt x="2660" y="451"/>
                  </a:lnTo>
                  <a:lnTo>
                    <a:pt x="2430" y="681"/>
                  </a:lnTo>
                  <a:lnTo>
                    <a:pt x="2400" y="706"/>
                  </a:lnTo>
                  <a:lnTo>
                    <a:pt x="2368" y="725"/>
                  </a:lnTo>
                  <a:lnTo>
                    <a:pt x="2335" y="741"/>
                  </a:lnTo>
                  <a:lnTo>
                    <a:pt x="2300" y="751"/>
                  </a:lnTo>
                  <a:lnTo>
                    <a:pt x="2264" y="755"/>
                  </a:lnTo>
                  <a:lnTo>
                    <a:pt x="2227" y="754"/>
                  </a:lnTo>
                  <a:lnTo>
                    <a:pt x="2189" y="747"/>
                  </a:lnTo>
                  <a:lnTo>
                    <a:pt x="2153" y="735"/>
                  </a:lnTo>
                  <a:lnTo>
                    <a:pt x="2119" y="718"/>
                  </a:lnTo>
                  <a:lnTo>
                    <a:pt x="2088" y="696"/>
                  </a:lnTo>
                  <a:lnTo>
                    <a:pt x="2061" y="671"/>
                  </a:lnTo>
                  <a:lnTo>
                    <a:pt x="2039" y="642"/>
                  </a:lnTo>
                  <a:lnTo>
                    <a:pt x="2020" y="611"/>
                  </a:lnTo>
                  <a:lnTo>
                    <a:pt x="2007" y="577"/>
                  </a:lnTo>
                  <a:lnTo>
                    <a:pt x="1999" y="540"/>
                  </a:lnTo>
                  <a:lnTo>
                    <a:pt x="1996" y="501"/>
                  </a:lnTo>
                  <a:lnTo>
                    <a:pt x="1996" y="178"/>
                  </a:lnTo>
                  <a:lnTo>
                    <a:pt x="1994" y="161"/>
                  </a:lnTo>
                  <a:lnTo>
                    <a:pt x="1987" y="148"/>
                  </a:lnTo>
                  <a:lnTo>
                    <a:pt x="1976" y="137"/>
                  </a:lnTo>
                  <a:lnTo>
                    <a:pt x="1962" y="130"/>
                  </a:lnTo>
                  <a:lnTo>
                    <a:pt x="1947" y="127"/>
                  </a:lnTo>
                  <a:lnTo>
                    <a:pt x="1532" y="127"/>
                  </a:lnTo>
                  <a:close/>
                  <a:moveTo>
                    <a:pt x="1532" y="0"/>
                  </a:moveTo>
                  <a:lnTo>
                    <a:pt x="1947" y="0"/>
                  </a:lnTo>
                  <a:lnTo>
                    <a:pt x="1979" y="2"/>
                  </a:lnTo>
                  <a:lnTo>
                    <a:pt x="2008" y="10"/>
                  </a:lnTo>
                  <a:lnTo>
                    <a:pt x="2037" y="24"/>
                  </a:lnTo>
                  <a:lnTo>
                    <a:pt x="2062" y="41"/>
                  </a:lnTo>
                  <a:lnTo>
                    <a:pt x="2083" y="63"/>
                  </a:lnTo>
                  <a:lnTo>
                    <a:pt x="2100" y="87"/>
                  </a:lnTo>
                  <a:lnTo>
                    <a:pt x="2114" y="115"/>
                  </a:lnTo>
                  <a:lnTo>
                    <a:pt x="2122" y="145"/>
                  </a:lnTo>
                  <a:lnTo>
                    <a:pt x="2126" y="178"/>
                  </a:lnTo>
                  <a:lnTo>
                    <a:pt x="2126" y="501"/>
                  </a:lnTo>
                  <a:lnTo>
                    <a:pt x="2128" y="526"/>
                  </a:lnTo>
                  <a:lnTo>
                    <a:pt x="2134" y="549"/>
                  </a:lnTo>
                  <a:lnTo>
                    <a:pt x="2145" y="571"/>
                  </a:lnTo>
                  <a:lnTo>
                    <a:pt x="2161" y="589"/>
                  </a:lnTo>
                  <a:lnTo>
                    <a:pt x="2179" y="604"/>
                  </a:lnTo>
                  <a:lnTo>
                    <a:pt x="2202" y="616"/>
                  </a:lnTo>
                  <a:lnTo>
                    <a:pt x="2227" y="624"/>
                  </a:lnTo>
                  <a:lnTo>
                    <a:pt x="2251" y="626"/>
                  </a:lnTo>
                  <a:lnTo>
                    <a:pt x="2275" y="624"/>
                  </a:lnTo>
                  <a:lnTo>
                    <a:pt x="2298" y="617"/>
                  </a:lnTo>
                  <a:lnTo>
                    <a:pt x="2319" y="605"/>
                  </a:lnTo>
                  <a:lnTo>
                    <a:pt x="2339" y="590"/>
                  </a:lnTo>
                  <a:lnTo>
                    <a:pt x="2568" y="360"/>
                  </a:lnTo>
                  <a:lnTo>
                    <a:pt x="2593" y="341"/>
                  </a:lnTo>
                  <a:lnTo>
                    <a:pt x="2620" y="325"/>
                  </a:lnTo>
                  <a:lnTo>
                    <a:pt x="2649" y="315"/>
                  </a:lnTo>
                  <a:lnTo>
                    <a:pt x="2680" y="310"/>
                  </a:lnTo>
                  <a:lnTo>
                    <a:pt x="2711" y="310"/>
                  </a:lnTo>
                  <a:lnTo>
                    <a:pt x="2742" y="315"/>
                  </a:lnTo>
                  <a:lnTo>
                    <a:pt x="2770" y="325"/>
                  </a:lnTo>
                  <a:lnTo>
                    <a:pt x="2798" y="341"/>
                  </a:lnTo>
                  <a:lnTo>
                    <a:pt x="2822" y="360"/>
                  </a:lnTo>
                  <a:lnTo>
                    <a:pt x="3115" y="652"/>
                  </a:lnTo>
                  <a:lnTo>
                    <a:pt x="3134" y="674"/>
                  </a:lnTo>
                  <a:lnTo>
                    <a:pt x="3148" y="698"/>
                  </a:lnTo>
                  <a:lnTo>
                    <a:pt x="3159" y="723"/>
                  </a:lnTo>
                  <a:lnTo>
                    <a:pt x="3165" y="751"/>
                  </a:lnTo>
                  <a:lnTo>
                    <a:pt x="3168" y="779"/>
                  </a:lnTo>
                  <a:lnTo>
                    <a:pt x="3165" y="806"/>
                  </a:lnTo>
                  <a:lnTo>
                    <a:pt x="3159" y="834"/>
                  </a:lnTo>
                  <a:lnTo>
                    <a:pt x="3148" y="860"/>
                  </a:lnTo>
                  <a:lnTo>
                    <a:pt x="3134" y="883"/>
                  </a:lnTo>
                  <a:lnTo>
                    <a:pt x="3115" y="905"/>
                  </a:lnTo>
                  <a:lnTo>
                    <a:pt x="2885" y="1133"/>
                  </a:lnTo>
                  <a:lnTo>
                    <a:pt x="2869" y="1153"/>
                  </a:lnTo>
                  <a:lnTo>
                    <a:pt x="2857" y="1175"/>
                  </a:lnTo>
                  <a:lnTo>
                    <a:pt x="2850" y="1198"/>
                  </a:lnTo>
                  <a:lnTo>
                    <a:pt x="2848" y="1221"/>
                  </a:lnTo>
                  <a:lnTo>
                    <a:pt x="2850" y="1245"/>
                  </a:lnTo>
                  <a:lnTo>
                    <a:pt x="2858" y="1270"/>
                  </a:lnTo>
                  <a:lnTo>
                    <a:pt x="2870" y="1292"/>
                  </a:lnTo>
                  <a:lnTo>
                    <a:pt x="2885" y="1310"/>
                  </a:lnTo>
                  <a:lnTo>
                    <a:pt x="2904" y="1326"/>
                  </a:lnTo>
                  <a:lnTo>
                    <a:pt x="2925" y="1337"/>
                  </a:lnTo>
                  <a:lnTo>
                    <a:pt x="2948" y="1344"/>
                  </a:lnTo>
                  <a:lnTo>
                    <a:pt x="2973" y="1346"/>
                  </a:lnTo>
                  <a:lnTo>
                    <a:pt x="3299" y="1346"/>
                  </a:lnTo>
                  <a:lnTo>
                    <a:pt x="3331" y="1349"/>
                  </a:lnTo>
                  <a:lnTo>
                    <a:pt x="3361" y="1357"/>
                  </a:lnTo>
                  <a:lnTo>
                    <a:pt x="3389" y="1371"/>
                  </a:lnTo>
                  <a:lnTo>
                    <a:pt x="3415" y="1388"/>
                  </a:lnTo>
                  <a:lnTo>
                    <a:pt x="3435" y="1410"/>
                  </a:lnTo>
                  <a:lnTo>
                    <a:pt x="3453" y="1434"/>
                  </a:lnTo>
                  <a:lnTo>
                    <a:pt x="3466" y="1462"/>
                  </a:lnTo>
                  <a:lnTo>
                    <a:pt x="3475" y="1492"/>
                  </a:lnTo>
                  <a:lnTo>
                    <a:pt x="3478" y="1525"/>
                  </a:lnTo>
                  <a:lnTo>
                    <a:pt x="3478" y="1938"/>
                  </a:lnTo>
                  <a:lnTo>
                    <a:pt x="3475" y="1970"/>
                  </a:lnTo>
                  <a:lnTo>
                    <a:pt x="3466" y="1999"/>
                  </a:lnTo>
                  <a:lnTo>
                    <a:pt x="3453" y="2028"/>
                  </a:lnTo>
                  <a:lnTo>
                    <a:pt x="3435" y="2053"/>
                  </a:lnTo>
                  <a:lnTo>
                    <a:pt x="3415" y="2074"/>
                  </a:lnTo>
                  <a:lnTo>
                    <a:pt x="3389" y="2091"/>
                  </a:lnTo>
                  <a:lnTo>
                    <a:pt x="3361" y="2104"/>
                  </a:lnTo>
                  <a:lnTo>
                    <a:pt x="3331" y="2113"/>
                  </a:lnTo>
                  <a:lnTo>
                    <a:pt x="3299" y="2116"/>
                  </a:lnTo>
                  <a:lnTo>
                    <a:pt x="2973" y="2116"/>
                  </a:lnTo>
                  <a:lnTo>
                    <a:pt x="2948" y="2118"/>
                  </a:lnTo>
                  <a:lnTo>
                    <a:pt x="2925" y="2125"/>
                  </a:lnTo>
                  <a:lnTo>
                    <a:pt x="2903" y="2136"/>
                  </a:lnTo>
                  <a:lnTo>
                    <a:pt x="2885" y="2151"/>
                  </a:lnTo>
                  <a:lnTo>
                    <a:pt x="2870" y="2170"/>
                  </a:lnTo>
                  <a:lnTo>
                    <a:pt x="2858" y="2193"/>
                  </a:lnTo>
                  <a:lnTo>
                    <a:pt x="2850" y="2217"/>
                  </a:lnTo>
                  <a:lnTo>
                    <a:pt x="2848" y="2241"/>
                  </a:lnTo>
                  <a:lnTo>
                    <a:pt x="2850" y="2265"/>
                  </a:lnTo>
                  <a:lnTo>
                    <a:pt x="2857" y="2288"/>
                  </a:lnTo>
                  <a:lnTo>
                    <a:pt x="2869" y="2309"/>
                  </a:lnTo>
                  <a:lnTo>
                    <a:pt x="2885" y="2328"/>
                  </a:lnTo>
                  <a:lnTo>
                    <a:pt x="3115" y="2557"/>
                  </a:lnTo>
                  <a:lnTo>
                    <a:pt x="3134" y="2579"/>
                  </a:lnTo>
                  <a:lnTo>
                    <a:pt x="3148" y="2603"/>
                  </a:lnTo>
                  <a:lnTo>
                    <a:pt x="3159" y="2628"/>
                  </a:lnTo>
                  <a:lnTo>
                    <a:pt x="3165" y="2655"/>
                  </a:lnTo>
                  <a:lnTo>
                    <a:pt x="3168" y="2684"/>
                  </a:lnTo>
                  <a:lnTo>
                    <a:pt x="3165" y="2712"/>
                  </a:lnTo>
                  <a:lnTo>
                    <a:pt x="3159" y="2738"/>
                  </a:lnTo>
                  <a:lnTo>
                    <a:pt x="3148" y="2765"/>
                  </a:lnTo>
                  <a:lnTo>
                    <a:pt x="3134" y="2789"/>
                  </a:lnTo>
                  <a:lnTo>
                    <a:pt x="3115" y="2809"/>
                  </a:lnTo>
                  <a:lnTo>
                    <a:pt x="2822" y="3101"/>
                  </a:lnTo>
                  <a:lnTo>
                    <a:pt x="2798" y="3122"/>
                  </a:lnTo>
                  <a:lnTo>
                    <a:pt x="2770" y="3136"/>
                  </a:lnTo>
                  <a:lnTo>
                    <a:pt x="2742" y="3146"/>
                  </a:lnTo>
                  <a:lnTo>
                    <a:pt x="2711" y="3152"/>
                  </a:lnTo>
                  <a:lnTo>
                    <a:pt x="2680" y="3152"/>
                  </a:lnTo>
                  <a:lnTo>
                    <a:pt x="2649" y="3146"/>
                  </a:lnTo>
                  <a:lnTo>
                    <a:pt x="2620" y="3136"/>
                  </a:lnTo>
                  <a:lnTo>
                    <a:pt x="2593" y="3122"/>
                  </a:lnTo>
                  <a:lnTo>
                    <a:pt x="2568" y="3101"/>
                  </a:lnTo>
                  <a:lnTo>
                    <a:pt x="2339" y="2873"/>
                  </a:lnTo>
                  <a:lnTo>
                    <a:pt x="2319" y="2856"/>
                  </a:lnTo>
                  <a:lnTo>
                    <a:pt x="2298" y="2844"/>
                  </a:lnTo>
                  <a:lnTo>
                    <a:pt x="2275" y="2838"/>
                  </a:lnTo>
                  <a:lnTo>
                    <a:pt x="2251" y="2836"/>
                  </a:lnTo>
                  <a:lnTo>
                    <a:pt x="2227" y="2838"/>
                  </a:lnTo>
                  <a:lnTo>
                    <a:pt x="2202" y="2845"/>
                  </a:lnTo>
                  <a:lnTo>
                    <a:pt x="2179" y="2857"/>
                  </a:lnTo>
                  <a:lnTo>
                    <a:pt x="2161" y="2873"/>
                  </a:lnTo>
                  <a:lnTo>
                    <a:pt x="2145" y="2891"/>
                  </a:lnTo>
                  <a:lnTo>
                    <a:pt x="2134" y="2912"/>
                  </a:lnTo>
                  <a:lnTo>
                    <a:pt x="2128" y="2935"/>
                  </a:lnTo>
                  <a:lnTo>
                    <a:pt x="2126" y="2960"/>
                  </a:lnTo>
                  <a:lnTo>
                    <a:pt x="2126" y="3285"/>
                  </a:lnTo>
                  <a:lnTo>
                    <a:pt x="2122" y="3317"/>
                  </a:lnTo>
                  <a:lnTo>
                    <a:pt x="2114" y="3346"/>
                  </a:lnTo>
                  <a:lnTo>
                    <a:pt x="2100" y="3375"/>
                  </a:lnTo>
                  <a:lnTo>
                    <a:pt x="2083" y="3400"/>
                  </a:lnTo>
                  <a:lnTo>
                    <a:pt x="2062" y="3421"/>
                  </a:lnTo>
                  <a:lnTo>
                    <a:pt x="2037" y="3438"/>
                  </a:lnTo>
                  <a:lnTo>
                    <a:pt x="2008" y="3451"/>
                  </a:lnTo>
                  <a:lnTo>
                    <a:pt x="1979" y="3460"/>
                  </a:lnTo>
                  <a:lnTo>
                    <a:pt x="1947" y="3463"/>
                  </a:lnTo>
                  <a:lnTo>
                    <a:pt x="1532" y="3463"/>
                  </a:lnTo>
                  <a:lnTo>
                    <a:pt x="1499" y="3460"/>
                  </a:lnTo>
                  <a:lnTo>
                    <a:pt x="1469" y="3451"/>
                  </a:lnTo>
                  <a:lnTo>
                    <a:pt x="1441" y="3438"/>
                  </a:lnTo>
                  <a:lnTo>
                    <a:pt x="1416" y="3421"/>
                  </a:lnTo>
                  <a:lnTo>
                    <a:pt x="1394" y="3400"/>
                  </a:lnTo>
                  <a:lnTo>
                    <a:pt x="1377" y="3375"/>
                  </a:lnTo>
                  <a:lnTo>
                    <a:pt x="1364" y="3346"/>
                  </a:lnTo>
                  <a:lnTo>
                    <a:pt x="1355" y="3317"/>
                  </a:lnTo>
                  <a:lnTo>
                    <a:pt x="1353" y="3285"/>
                  </a:lnTo>
                  <a:lnTo>
                    <a:pt x="1353" y="2960"/>
                  </a:lnTo>
                  <a:lnTo>
                    <a:pt x="1350" y="2935"/>
                  </a:lnTo>
                  <a:lnTo>
                    <a:pt x="1343" y="2912"/>
                  </a:lnTo>
                  <a:lnTo>
                    <a:pt x="1332" y="2891"/>
                  </a:lnTo>
                  <a:lnTo>
                    <a:pt x="1316" y="2873"/>
                  </a:lnTo>
                  <a:lnTo>
                    <a:pt x="1298" y="2857"/>
                  </a:lnTo>
                  <a:lnTo>
                    <a:pt x="1276" y="2845"/>
                  </a:lnTo>
                  <a:lnTo>
                    <a:pt x="1251" y="2838"/>
                  </a:lnTo>
                  <a:lnTo>
                    <a:pt x="1226" y="2836"/>
                  </a:lnTo>
                  <a:lnTo>
                    <a:pt x="1203" y="2838"/>
                  </a:lnTo>
                  <a:lnTo>
                    <a:pt x="1180" y="2844"/>
                  </a:lnTo>
                  <a:lnTo>
                    <a:pt x="1158" y="2856"/>
                  </a:lnTo>
                  <a:lnTo>
                    <a:pt x="1139" y="2873"/>
                  </a:lnTo>
                  <a:lnTo>
                    <a:pt x="909" y="3101"/>
                  </a:lnTo>
                  <a:lnTo>
                    <a:pt x="885" y="3122"/>
                  </a:lnTo>
                  <a:lnTo>
                    <a:pt x="858" y="3136"/>
                  </a:lnTo>
                  <a:lnTo>
                    <a:pt x="828" y="3146"/>
                  </a:lnTo>
                  <a:lnTo>
                    <a:pt x="798" y="3152"/>
                  </a:lnTo>
                  <a:lnTo>
                    <a:pt x="766" y="3152"/>
                  </a:lnTo>
                  <a:lnTo>
                    <a:pt x="737" y="3146"/>
                  </a:lnTo>
                  <a:lnTo>
                    <a:pt x="707" y="3136"/>
                  </a:lnTo>
                  <a:lnTo>
                    <a:pt x="680" y="3122"/>
                  </a:lnTo>
                  <a:lnTo>
                    <a:pt x="655" y="3101"/>
                  </a:lnTo>
                  <a:lnTo>
                    <a:pt x="362" y="2809"/>
                  </a:lnTo>
                  <a:lnTo>
                    <a:pt x="344" y="2789"/>
                  </a:lnTo>
                  <a:lnTo>
                    <a:pt x="329" y="2765"/>
                  </a:lnTo>
                  <a:lnTo>
                    <a:pt x="318" y="2738"/>
                  </a:lnTo>
                  <a:lnTo>
                    <a:pt x="312" y="2712"/>
                  </a:lnTo>
                  <a:lnTo>
                    <a:pt x="310" y="2684"/>
                  </a:lnTo>
                  <a:lnTo>
                    <a:pt x="312" y="2655"/>
                  </a:lnTo>
                  <a:lnTo>
                    <a:pt x="318" y="2628"/>
                  </a:lnTo>
                  <a:lnTo>
                    <a:pt x="329" y="2603"/>
                  </a:lnTo>
                  <a:lnTo>
                    <a:pt x="344" y="2579"/>
                  </a:lnTo>
                  <a:lnTo>
                    <a:pt x="362" y="2557"/>
                  </a:lnTo>
                  <a:lnTo>
                    <a:pt x="593" y="2328"/>
                  </a:lnTo>
                  <a:lnTo>
                    <a:pt x="608" y="2309"/>
                  </a:lnTo>
                  <a:lnTo>
                    <a:pt x="620" y="2288"/>
                  </a:lnTo>
                  <a:lnTo>
                    <a:pt x="627" y="2265"/>
                  </a:lnTo>
                  <a:lnTo>
                    <a:pt x="629" y="2241"/>
                  </a:lnTo>
                  <a:lnTo>
                    <a:pt x="627" y="2217"/>
                  </a:lnTo>
                  <a:lnTo>
                    <a:pt x="619" y="2193"/>
                  </a:lnTo>
                  <a:lnTo>
                    <a:pt x="607" y="2170"/>
                  </a:lnTo>
                  <a:lnTo>
                    <a:pt x="592" y="2151"/>
                  </a:lnTo>
                  <a:lnTo>
                    <a:pt x="574" y="2136"/>
                  </a:lnTo>
                  <a:lnTo>
                    <a:pt x="552" y="2125"/>
                  </a:lnTo>
                  <a:lnTo>
                    <a:pt x="529" y="2118"/>
                  </a:lnTo>
                  <a:lnTo>
                    <a:pt x="504" y="2116"/>
                  </a:lnTo>
                  <a:lnTo>
                    <a:pt x="179" y="2116"/>
                  </a:lnTo>
                  <a:lnTo>
                    <a:pt x="146" y="2113"/>
                  </a:lnTo>
                  <a:lnTo>
                    <a:pt x="116" y="2104"/>
                  </a:lnTo>
                  <a:lnTo>
                    <a:pt x="88" y="2091"/>
                  </a:lnTo>
                  <a:lnTo>
                    <a:pt x="64" y="2074"/>
                  </a:lnTo>
                  <a:lnTo>
                    <a:pt x="42" y="2053"/>
                  </a:lnTo>
                  <a:lnTo>
                    <a:pt x="24" y="2028"/>
                  </a:lnTo>
                  <a:lnTo>
                    <a:pt x="11" y="1999"/>
                  </a:lnTo>
                  <a:lnTo>
                    <a:pt x="2" y="1970"/>
                  </a:lnTo>
                  <a:lnTo>
                    <a:pt x="0" y="1938"/>
                  </a:lnTo>
                  <a:lnTo>
                    <a:pt x="0" y="1525"/>
                  </a:lnTo>
                  <a:lnTo>
                    <a:pt x="2" y="1492"/>
                  </a:lnTo>
                  <a:lnTo>
                    <a:pt x="11" y="1462"/>
                  </a:lnTo>
                  <a:lnTo>
                    <a:pt x="24" y="1434"/>
                  </a:lnTo>
                  <a:lnTo>
                    <a:pt x="42" y="1410"/>
                  </a:lnTo>
                  <a:lnTo>
                    <a:pt x="64" y="1388"/>
                  </a:lnTo>
                  <a:lnTo>
                    <a:pt x="88" y="1371"/>
                  </a:lnTo>
                  <a:lnTo>
                    <a:pt x="116" y="1357"/>
                  </a:lnTo>
                  <a:lnTo>
                    <a:pt x="146" y="1349"/>
                  </a:lnTo>
                  <a:lnTo>
                    <a:pt x="179" y="1346"/>
                  </a:lnTo>
                  <a:lnTo>
                    <a:pt x="504" y="1346"/>
                  </a:lnTo>
                  <a:lnTo>
                    <a:pt x="529" y="1344"/>
                  </a:lnTo>
                  <a:lnTo>
                    <a:pt x="553" y="1337"/>
                  </a:lnTo>
                  <a:lnTo>
                    <a:pt x="574" y="1326"/>
                  </a:lnTo>
                  <a:lnTo>
                    <a:pt x="593" y="1310"/>
                  </a:lnTo>
                  <a:lnTo>
                    <a:pt x="608" y="1292"/>
                  </a:lnTo>
                  <a:lnTo>
                    <a:pt x="619" y="1270"/>
                  </a:lnTo>
                  <a:lnTo>
                    <a:pt x="627" y="1245"/>
                  </a:lnTo>
                  <a:lnTo>
                    <a:pt x="629" y="1221"/>
                  </a:lnTo>
                  <a:lnTo>
                    <a:pt x="627" y="1198"/>
                  </a:lnTo>
                  <a:lnTo>
                    <a:pt x="620" y="1175"/>
                  </a:lnTo>
                  <a:lnTo>
                    <a:pt x="608" y="1153"/>
                  </a:lnTo>
                  <a:lnTo>
                    <a:pt x="593" y="1133"/>
                  </a:lnTo>
                  <a:lnTo>
                    <a:pt x="362" y="905"/>
                  </a:lnTo>
                  <a:lnTo>
                    <a:pt x="344" y="883"/>
                  </a:lnTo>
                  <a:lnTo>
                    <a:pt x="329" y="860"/>
                  </a:lnTo>
                  <a:lnTo>
                    <a:pt x="318" y="834"/>
                  </a:lnTo>
                  <a:lnTo>
                    <a:pt x="312" y="806"/>
                  </a:lnTo>
                  <a:lnTo>
                    <a:pt x="310" y="779"/>
                  </a:lnTo>
                  <a:lnTo>
                    <a:pt x="312" y="751"/>
                  </a:lnTo>
                  <a:lnTo>
                    <a:pt x="318" y="723"/>
                  </a:lnTo>
                  <a:lnTo>
                    <a:pt x="329" y="698"/>
                  </a:lnTo>
                  <a:lnTo>
                    <a:pt x="344" y="674"/>
                  </a:lnTo>
                  <a:lnTo>
                    <a:pt x="362" y="652"/>
                  </a:lnTo>
                  <a:lnTo>
                    <a:pt x="655" y="360"/>
                  </a:lnTo>
                  <a:lnTo>
                    <a:pt x="680" y="341"/>
                  </a:lnTo>
                  <a:lnTo>
                    <a:pt x="707" y="325"/>
                  </a:lnTo>
                  <a:lnTo>
                    <a:pt x="737" y="315"/>
                  </a:lnTo>
                  <a:lnTo>
                    <a:pt x="766" y="310"/>
                  </a:lnTo>
                  <a:lnTo>
                    <a:pt x="798" y="310"/>
                  </a:lnTo>
                  <a:lnTo>
                    <a:pt x="828" y="315"/>
                  </a:lnTo>
                  <a:lnTo>
                    <a:pt x="858" y="325"/>
                  </a:lnTo>
                  <a:lnTo>
                    <a:pt x="885" y="341"/>
                  </a:lnTo>
                  <a:lnTo>
                    <a:pt x="909" y="360"/>
                  </a:lnTo>
                  <a:lnTo>
                    <a:pt x="1139" y="590"/>
                  </a:lnTo>
                  <a:lnTo>
                    <a:pt x="1158" y="605"/>
                  </a:lnTo>
                  <a:lnTo>
                    <a:pt x="1180" y="617"/>
                  </a:lnTo>
                  <a:lnTo>
                    <a:pt x="1203" y="624"/>
                  </a:lnTo>
                  <a:lnTo>
                    <a:pt x="1226" y="626"/>
                  </a:lnTo>
                  <a:lnTo>
                    <a:pt x="1251" y="624"/>
                  </a:lnTo>
                  <a:lnTo>
                    <a:pt x="1276" y="616"/>
                  </a:lnTo>
                  <a:lnTo>
                    <a:pt x="1298" y="604"/>
                  </a:lnTo>
                  <a:lnTo>
                    <a:pt x="1316" y="589"/>
                  </a:lnTo>
                  <a:lnTo>
                    <a:pt x="1332" y="571"/>
                  </a:lnTo>
                  <a:lnTo>
                    <a:pt x="1343" y="549"/>
                  </a:lnTo>
                  <a:lnTo>
                    <a:pt x="1350" y="526"/>
                  </a:lnTo>
                  <a:lnTo>
                    <a:pt x="1353" y="501"/>
                  </a:lnTo>
                  <a:lnTo>
                    <a:pt x="1353" y="178"/>
                  </a:lnTo>
                  <a:lnTo>
                    <a:pt x="1355" y="145"/>
                  </a:lnTo>
                  <a:lnTo>
                    <a:pt x="1364" y="115"/>
                  </a:lnTo>
                  <a:lnTo>
                    <a:pt x="1377" y="87"/>
                  </a:lnTo>
                  <a:lnTo>
                    <a:pt x="1394" y="63"/>
                  </a:lnTo>
                  <a:lnTo>
                    <a:pt x="1416" y="41"/>
                  </a:lnTo>
                  <a:lnTo>
                    <a:pt x="1441" y="24"/>
                  </a:lnTo>
                  <a:lnTo>
                    <a:pt x="1469" y="10"/>
                  </a:lnTo>
                  <a:lnTo>
                    <a:pt x="1499" y="2"/>
                  </a:lnTo>
                  <a:lnTo>
                    <a:pt x="15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" name="Freeform 334"/>
            <p:cNvSpPr>
              <a:spLocks noEditPoints="1"/>
            </p:cNvSpPr>
            <p:nvPr/>
          </p:nvSpPr>
          <p:spPr bwMode="auto">
            <a:xfrm>
              <a:off x="6464301" y="3654426"/>
              <a:ext cx="168275" cy="166688"/>
            </a:xfrm>
            <a:custGeom>
              <a:avLst/>
              <a:gdLst>
                <a:gd name="T0" fmla="*/ 527 w 1160"/>
                <a:gd name="T1" fmla="*/ 131 h 1155"/>
                <a:gd name="T2" fmla="*/ 428 w 1160"/>
                <a:gd name="T3" fmla="*/ 154 h 1155"/>
                <a:gd name="T4" fmla="*/ 339 w 1160"/>
                <a:gd name="T5" fmla="*/ 198 h 1155"/>
                <a:gd name="T6" fmla="*/ 261 w 1160"/>
                <a:gd name="T7" fmla="*/ 259 h 1155"/>
                <a:gd name="T8" fmla="*/ 199 w 1160"/>
                <a:gd name="T9" fmla="*/ 337 h 1155"/>
                <a:gd name="T10" fmla="*/ 155 w 1160"/>
                <a:gd name="T11" fmla="*/ 425 h 1155"/>
                <a:gd name="T12" fmla="*/ 132 w 1160"/>
                <a:gd name="T13" fmla="*/ 525 h 1155"/>
                <a:gd name="T14" fmla="*/ 132 w 1160"/>
                <a:gd name="T15" fmla="*/ 630 h 1155"/>
                <a:gd name="T16" fmla="*/ 155 w 1160"/>
                <a:gd name="T17" fmla="*/ 728 h 1155"/>
                <a:gd name="T18" fmla="*/ 199 w 1160"/>
                <a:gd name="T19" fmla="*/ 818 h 1155"/>
                <a:gd name="T20" fmla="*/ 261 w 1160"/>
                <a:gd name="T21" fmla="*/ 894 h 1155"/>
                <a:gd name="T22" fmla="*/ 339 w 1160"/>
                <a:gd name="T23" fmla="*/ 956 h 1155"/>
                <a:gd name="T24" fmla="*/ 428 w 1160"/>
                <a:gd name="T25" fmla="*/ 999 h 1155"/>
                <a:gd name="T26" fmla="*/ 527 w 1160"/>
                <a:gd name="T27" fmla="*/ 1022 h 1155"/>
                <a:gd name="T28" fmla="*/ 633 w 1160"/>
                <a:gd name="T29" fmla="*/ 1022 h 1155"/>
                <a:gd name="T30" fmla="*/ 732 w 1160"/>
                <a:gd name="T31" fmla="*/ 999 h 1155"/>
                <a:gd name="T32" fmla="*/ 822 w 1160"/>
                <a:gd name="T33" fmla="*/ 956 h 1155"/>
                <a:gd name="T34" fmla="*/ 899 w 1160"/>
                <a:gd name="T35" fmla="*/ 894 h 1155"/>
                <a:gd name="T36" fmla="*/ 960 w 1160"/>
                <a:gd name="T37" fmla="*/ 818 h 1155"/>
                <a:gd name="T38" fmla="*/ 1004 w 1160"/>
                <a:gd name="T39" fmla="*/ 728 h 1155"/>
                <a:gd name="T40" fmla="*/ 1027 w 1160"/>
                <a:gd name="T41" fmla="*/ 630 h 1155"/>
                <a:gd name="T42" fmla="*/ 1027 w 1160"/>
                <a:gd name="T43" fmla="*/ 525 h 1155"/>
                <a:gd name="T44" fmla="*/ 1004 w 1160"/>
                <a:gd name="T45" fmla="*/ 425 h 1155"/>
                <a:gd name="T46" fmla="*/ 960 w 1160"/>
                <a:gd name="T47" fmla="*/ 337 h 1155"/>
                <a:gd name="T48" fmla="*/ 899 w 1160"/>
                <a:gd name="T49" fmla="*/ 259 h 1155"/>
                <a:gd name="T50" fmla="*/ 822 w 1160"/>
                <a:gd name="T51" fmla="*/ 198 h 1155"/>
                <a:gd name="T52" fmla="*/ 732 w 1160"/>
                <a:gd name="T53" fmla="*/ 154 h 1155"/>
                <a:gd name="T54" fmla="*/ 633 w 1160"/>
                <a:gd name="T55" fmla="*/ 131 h 1155"/>
                <a:gd name="T56" fmla="*/ 580 w 1160"/>
                <a:gd name="T57" fmla="*/ 0 h 1155"/>
                <a:gd name="T58" fmla="*/ 704 w 1160"/>
                <a:gd name="T59" fmla="*/ 13 h 1155"/>
                <a:gd name="T60" fmla="*/ 820 w 1160"/>
                <a:gd name="T61" fmla="*/ 51 h 1155"/>
                <a:gd name="T62" fmla="*/ 922 w 1160"/>
                <a:gd name="T63" fmla="*/ 112 h 1155"/>
                <a:gd name="T64" fmla="*/ 1011 w 1160"/>
                <a:gd name="T65" fmla="*/ 190 h 1155"/>
                <a:gd name="T66" fmla="*/ 1081 w 1160"/>
                <a:gd name="T67" fmla="*/ 285 h 1155"/>
                <a:gd name="T68" fmla="*/ 1130 w 1160"/>
                <a:gd name="T69" fmla="*/ 395 h 1155"/>
                <a:gd name="T70" fmla="*/ 1157 w 1160"/>
                <a:gd name="T71" fmla="*/ 514 h 1155"/>
                <a:gd name="T72" fmla="*/ 1157 w 1160"/>
                <a:gd name="T73" fmla="*/ 640 h 1155"/>
                <a:gd name="T74" fmla="*/ 1130 w 1160"/>
                <a:gd name="T75" fmla="*/ 759 h 1155"/>
                <a:gd name="T76" fmla="*/ 1081 w 1160"/>
                <a:gd name="T77" fmla="*/ 868 h 1155"/>
                <a:gd name="T78" fmla="*/ 1011 w 1160"/>
                <a:gd name="T79" fmla="*/ 963 h 1155"/>
                <a:gd name="T80" fmla="*/ 922 w 1160"/>
                <a:gd name="T81" fmla="*/ 1043 h 1155"/>
                <a:gd name="T82" fmla="*/ 820 w 1160"/>
                <a:gd name="T83" fmla="*/ 1103 h 1155"/>
                <a:gd name="T84" fmla="*/ 704 w 1160"/>
                <a:gd name="T85" fmla="*/ 1142 h 1155"/>
                <a:gd name="T86" fmla="*/ 580 w 1160"/>
                <a:gd name="T87" fmla="*/ 1155 h 1155"/>
                <a:gd name="T88" fmla="*/ 456 w 1160"/>
                <a:gd name="T89" fmla="*/ 1142 h 1155"/>
                <a:gd name="T90" fmla="*/ 341 w 1160"/>
                <a:gd name="T91" fmla="*/ 1103 h 1155"/>
                <a:gd name="T92" fmla="*/ 238 w 1160"/>
                <a:gd name="T93" fmla="*/ 1043 h 1155"/>
                <a:gd name="T94" fmla="*/ 150 w 1160"/>
                <a:gd name="T95" fmla="*/ 963 h 1155"/>
                <a:gd name="T96" fmla="*/ 79 w 1160"/>
                <a:gd name="T97" fmla="*/ 868 h 1155"/>
                <a:gd name="T98" fmla="*/ 29 w 1160"/>
                <a:gd name="T99" fmla="*/ 759 h 1155"/>
                <a:gd name="T100" fmla="*/ 4 w 1160"/>
                <a:gd name="T101" fmla="*/ 640 h 1155"/>
                <a:gd name="T102" fmla="*/ 4 w 1160"/>
                <a:gd name="T103" fmla="*/ 514 h 1155"/>
                <a:gd name="T104" fmla="*/ 29 w 1160"/>
                <a:gd name="T105" fmla="*/ 395 h 1155"/>
                <a:gd name="T106" fmla="*/ 79 w 1160"/>
                <a:gd name="T107" fmla="*/ 285 h 1155"/>
                <a:gd name="T108" fmla="*/ 150 w 1160"/>
                <a:gd name="T109" fmla="*/ 190 h 1155"/>
                <a:gd name="T110" fmla="*/ 238 w 1160"/>
                <a:gd name="T111" fmla="*/ 112 h 1155"/>
                <a:gd name="T112" fmla="*/ 341 w 1160"/>
                <a:gd name="T113" fmla="*/ 51 h 1155"/>
                <a:gd name="T114" fmla="*/ 456 w 1160"/>
                <a:gd name="T115" fmla="*/ 13 h 1155"/>
                <a:gd name="T116" fmla="*/ 580 w 1160"/>
                <a:gd name="T117" fmla="*/ 0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60" h="1155">
                  <a:moveTo>
                    <a:pt x="580" y="128"/>
                  </a:moveTo>
                  <a:lnTo>
                    <a:pt x="527" y="131"/>
                  </a:lnTo>
                  <a:lnTo>
                    <a:pt x="477" y="140"/>
                  </a:lnTo>
                  <a:lnTo>
                    <a:pt x="428" y="154"/>
                  </a:lnTo>
                  <a:lnTo>
                    <a:pt x="381" y="174"/>
                  </a:lnTo>
                  <a:lnTo>
                    <a:pt x="339" y="198"/>
                  </a:lnTo>
                  <a:lnTo>
                    <a:pt x="298" y="226"/>
                  </a:lnTo>
                  <a:lnTo>
                    <a:pt x="261" y="259"/>
                  </a:lnTo>
                  <a:lnTo>
                    <a:pt x="228" y="296"/>
                  </a:lnTo>
                  <a:lnTo>
                    <a:pt x="199" y="337"/>
                  </a:lnTo>
                  <a:lnTo>
                    <a:pt x="175" y="379"/>
                  </a:lnTo>
                  <a:lnTo>
                    <a:pt x="155" y="425"/>
                  </a:lnTo>
                  <a:lnTo>
                    <a:pt x="141" y="475"/>
                  </a:lnTo>
                  <a:lnTo>
                    <a:pt x="132" y="525"/>
                  </a:lnTo>
                  <a:lnTo>
                    <a:pt x="129" y="577"/>
                  </a:lnTo>
                  <a:lnTo>
                    <a:pt x="132" y="630"/>
                  </a:lnTo>
                  <a:lnTo>
                    <a:pt x="141" y="680"/>
                  </a:lnTo>
                  <a:lnTo>
                    <a:pt x="155" y="728"/>
                  </a:lnTo>
                  <a:lnTo>
                    <a:pt x="175" y="774"/>
                  </a:lnTo>
                  <a:lnTo>
                    <a:pt x="199" y="818"/>
                  </a:lnTo>
                  <a:lnTo>
                    <a:pt x="228" y="857"/>
                  </a:lnTo>
                  <a:lnTo>
                    <a:pt x="261" y="894"/>
                  </a:lnTo>
                  <a:lnTo>
                    <a:pt x="298" y="927"/>
                  </a:lnTo>
                  <a:lnTo>
                    <a:pt x="339" y="956"/>
                  </a:lnTo>
                  <a:lnTo>
                    <a:pt x="381" y="980"/>
                  </a:lnTo>
                  <a:lnTo>
                    <a:pt x="428" y="999"/>
                  </a:lnTo>
                  <a:lnTo>
                    <a:pt x="477" y="1014"/>
                  </a:lnTo>
                  <a:lnTo>
                    <a:pt x="527" y="1022"/>
                  </a:lnTo>
                  <a:lnTo>
                    <a:pt x="580" y="1026"/>
                  </a:lnTo>
                  <a:lnTo>
                    <a:pt x="633" y="1022"/>
                  </a:lnTo>
                  <a:lnTo>
                    <a:pt x="683" y="1014"/>
                  </a:lnTo>
                  <a:lnTo>
                    <a:pt x="732" y="999"/>
                  </a:lnTo>
                  <a:lnTo>
                    <a:pt x="778" y="980"/>
                  </a:lnTo>
                  <a:lnTo>
                    <a:pt x="822" y="956"/>
                  </a:lnTo>
                  <a:lnTo>
                    <a:pt x="861" y="927"/>
                  </a:lnTo>
                  <a:lnTo>
                    <a:pt x="899" y="894"/>
                  </a:lnTo>
                  <a:lnTo>
                    <a:pt x="932" y="857"/>
                  </a:lnTo>
                  <a:lnTo>
                    <a:pt x="960" y="818"/>
                  </a:lnTo>
                  <a:lnTo>
                    <a:pt x="984" y="774"/>
                  </a:lnTo>
                  <a:lnTo>
                    <a:pt x="1004" y="728"/>
                  </a:lnTo>
                  <a:lnTo>
                    <a:pt x="1018" y="680"/>
                  </a:lnTo>
                  <a:lnTo>
                    <a:pt x="1027" y="630"/>
                  </a:lnTo>
                  <a:lnTo>
                    <a:pt x="1030" y="577"/>
                  </a:lnTo>
                  <a:lnTo>
                    <a:pt x="1027" y="525"/>
                  </a:lnTo>
                  <a:lnTo>
                    <a:pt x="1018" y="475"/>
                  </a:lnTo>
                  <a:lnTo>
                    <a:pt x="1004" y="425"/>
                  </a:lnTo>
                  <a:lnTo>
                    <a:pt x="984" y="379"/>
                  </a:lnTo>
                  <a:lnTo>
                    <a:pt x="960" y="337"/>
                  </a:lnTo>
                  <a:lnTo>
                    <a:pt x="932" y="296"/>
                  </a:lnTo>
                  <a:lnTo>
                    <a:pt x="899" y="259"/>
                  </a:lnTo>
                  <a:lnTo>
                    <a:pt x="861" y="226"/>
                  </a:lnTo>
                  <a:lnTo>
                    <a:pt x="822" y="198"/>
                  </a:lnTo>
                  <a:lnTo>
                    <a:pt x="778" y="174"/>
                  </a:lnTo>
                  <a:lnTo>
                    <a:pt x="732" y="154"/>
                  </a:lnTo>
                  <a:lnTo>
                    <a:pt x="683" y="140"/>
                  </a:lnTo>
                  <a:lnTo>
                    <a:pt x="633" y="131"/>
                  </a:lnTo>
                  <a:lnTo>
                    <a:pt x="580" y="128"/>
                  </a:lnTo>
                  <a:close/>
                  <a:moveTo>
                    <a:pt x="580" y="0"/>
                  </a:moveTo>
                  <a:lnTo>
                    <a:pt x="643" y="3"/>
                  </a:lnTo>
                  <a:lnTo>
                    <a:pt x="704" y="13"/>
                  </a:lnTo>
                  <a:lnTo>
                    <a:pt x="762" y="28"/>
                  </a:lnTo>
                  <a:lnTo>
                    <a:pt x="820" y="51"/>
                  </a:lnTo>
                  <a:lnTo>
                    <a:pt x="872" y="79"/>
                  </a:lnTo>
                  <a:lnTo>
                    <a:pt x="922" y="112"/>
                  </a:lnTo>
                  <a:lnTo>
                    <a:pt x="968" y="149"/>
                  </a:lnTo>
                  <a:lnTo>
                    <a:pt x="1011" y="190"/>
                  </a:lnTo>
                  <a:lnTo>
                    <a:pt x="1048" y="236"/>
                  </a:lnTo>
                  <a:lnTo>
                    <a:pt x="1081" y="285"/>
                  </a:lnTo>
                  <a:lnTo>
                    <a:pt x="1108" y="339"/>
                  </a:lnTo>
                  <a:lnTo>
                    <a:pt x="1130" y="395"/>
                  </a:lnTo>
                  <a:lnTo>
                    <a:pt x="1147" y="454"/>
                  </a:lnTo>
                  <a:lnTo>
                    <a:pt x="1157" y="514"/>
                  </a:lnTo>
                  <a:lnTo>
                    <a:pt x="1160" y="577"/>
                  </a:lnTo>
                  <a:lnTo>
                    <a:pt x="1157" y="640"/>
                  </a:lnTo>
                  <a:lnTo>
                    <a:pt x="1147" y="701"/>
                  </a:lnTo>
                  <a:lnTo>
                    <a:pt x="1130" y="759"/>
                  </a:lnTo>
                  <a:lnTo>
                    <a:pt x="1108" y="816"/>
                  </a:lnTo>
                  <a:lnTo>
                    <a:pt x="1081" y="868"/>
                  </a:lnTo>
                  <a:lnTo>
                    <a:pt x="1048" y="917"/>
                  </a:lnTo>
                  <a:lnTo>
                    <a:pt x="1011" y="963"/>
                  </a:lnTo>
                  <a:lnTo>
                    <a:pt x="968" y="1006"/>
                  </a:lnTo>
                  <a:lnTo>
                    <a:pt x="922" y="1043"/>
                  </a:lnTo>
                  <a:lnTo>
                    <a:pt x="872" y="1076"/>
                  </a:lnTo>
                  <a:lnTo>
                    <a:pt x="820" y="1103"/>
                  </a:lnTo>
                  <a:lnTo>
                    <a:pt x="762" y="1125"/>
                  </a:lnTo>
                  <a:lnTo>
                    <a:pt x="704" y="1142"/>
                  </a:lnTo>
                  <a:lnTo>
                    <a:pt x="643" y="1151"/>
                  </a:lnTo>
                  <a:lnTo>
                    <a:pt x="580" y="1155"/>
                  </a:lnTo>
                  <a:lnTo>
                    <a:pt x="516" y="1151"/>
                  </a:lnTo>
                  <a:lnTo>
                    <a:pt x="456" y="1142"/>
                  </a:lnTo>
                  <a:lnTo>
                    <a:pt x="397" y="1125"/>
                  </a:lnTo>
                  <a:lnTo>
                    <a:pt x="341" y="1103"/>
                  </a:lnTo>
                  <a:lnTo>
                    <a:pt x="287" y="1076"/>
                  </a:lnTo>
                  <a:lnTo>
                    <a:pt x="238" y="1043"/>
                  </a:lnTo>
                  <a:lnTo>
                    <a:pt x="191" y="1006"/>
                  </a:lnTo>
                  <a:lnTo>
                    <a:pt x="150" y="963"/>
                  </a:lnTo>
                  <a:lnTo>
                    <a:pt x="112" y="917"/>
                  </a:lnTo>
                  <a:lnTo>
                    <a:pt x="79" y="868"/>
                  </a:lnTo>
                  <a:lnTo>
                    <a:pt x="52" y="816"/>
                  </a:lnTo>
                  <a:lnTo>
                    <a:pt x="29" y="759"/>
                  </a:lnTo>
                  <a:lnTo>
                    <a:pt x="14" y="701"/>
                  </a:lnTo>
                  <a:lnTo>
                    <a:pt x="4" y="640"/>
                  </a:lnTo>
                  <a:lnTo>
                    <a:pt x="0" y="577"/>
                  </a:lnTo>
                  <a:lnTo>
                    <a:pt x="4" y="514"/>
                  </a:lnTo>
                  <a:lnTo>
                    <a:pt x="14" y="454"/>
                  </a:lnTo>
                  <a:lnTo>
                    <a:pt x="29" y="395"/>
                  </a:lnTo>
                  <a:lnTo>
                    <a:pt x="52" y="339"/>
                  </a:lnTo>
                  <a:lnTo>
                    <a:pt x="79" y="285"/>
                  </a:lnTo>
                  <a:lnTo>
                    <a:pt x="112" y="236"/>
                  </a:lnTo>
                  <a:lnTo>
                    <a:pt x="150" y="190"/>
                  </a:lnTo>
                  <a:lnTo>
                    <a:pt x="191" y="149"/>
                  </a:lnTo>
                  <a:lnTo>
                    <a:pt x="238" y="112"/>
                  </a:lnTo>
                  <a:lnTo>
                    <a:pt x="287" y="79"/>
                  </a:lnTo>
                  <a:lnTo>
                    <a:pt x="341" y="51"/>
                  </a:lnTo>
                  <a:lnTo>
                    <a:pt x="397" y="28"/>
                  </a:lnTo>
                  <a:lnTo>
                    <a:pt x="456" y="13"/>
                  </a:lnTo>
                  <a:lnTo>
                    <a:pt x="516" y="3"/>
                  </a:lnTo>
                  <a:lnTo>
                    <a:pt x="5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29" name="Group 428"/>
          <p:cNvGrpSpPr/>
          <p:nvPr/>
        </p:nvGrpSpPr>
        <p:grpSpPr>
          <a:xfrm>
            <a:off x="5372802" y="3488490"/>
            <a:ext cx="501650" cy="500063"/>
            <a:chOff x="5341938" y="3487738"/>
            <a:chExt cx="501650" cy="5000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6" name="Freeform 339"/>
            <p:cNvSpPr>
              <a:spLocks noEditPoints="1"/>
            </p:cNvSpPr>
            <p:nvPr/>
          </p:nvSpPr>
          <p:spPr bwMode="auto">
            <a:xfrm>
              <a:off x="5462588" y="3608388"/>
              <a:ext cx="260350" cy="258763"/>
            </a:xfrm>
            <a:custGeom>
              <a:avLst/>
              <a:gdLst>
                <a:gd name="T0" fmla="*/ 763 w 1804"/>
                <a:gd name="T1" fmla="*/ 141 h 1796"/>
                <a:gd name="T2" fmla="*/ 571 w 1804"/>
                <a:gd name="T3" fmla="*/ 202 h 1796"/>
                <a:gd name="T4" fmla="*/ 404 w 1804"/>
                <a:gd name="T5" fmla="*/ 309 h 1796"/>
                <a:gd name="T6" fmla="*/ 271 w 1804"/>
                <a:gd name="T7" fmla="*/ 454 h 1796"/>
                <a:gd name="T8" fmla="*/ 178 w 1804"/>
                <a:gd name="T9" fmla="*/ 629 h 1796"/>
                <a:gd name="T10" fmla="*/ 132 w 1804"/>
                <a:gd name="T11" fmla="*/ 828 h 1796"/>
                <a:gd name="T12" fmla="*/ 141 w 1804"/>
                <a:gd name="T13" fmla="*/ 1036 h 1796"/>
                <a:gd name="T14" fmla="*/ 204 w 1804"/>
                <a:gd name="T15" fmla="*/ 1227 h 1796"/>
                <a:gd name="T16" fmla="*/ 310 w 1804"/>
                <a:gd name="T17" fmla="*/ 1394 h 1796"/>
                <a:gd name="T18" fmla="*/ 456 w 1804"/>
                <a:gd name="T19" fmla="*/ 1527 h 1796"/>
                <a:gd name="T20" fmla="*/ 632 w 1804"/>
                <a:gd name="T21" fmla="*/ 1619 h 1796"/>
                <a:gd name="T22" fmla="*/ 832 w 1804"/>
                <a:gd name="T23" fmla="*/ 1665 h 1796"/>
                <a:gd name="T24" fmla="*/ 1041 w 1804"/>
                <a:gd name="T25" fmla="*/ 1655 h 1796"/>
                <a:gd name="T26" fmla="*/ 1233 w 1804"/>
                <a:gd name="T27" fmla="*/ 1594 h 1796"/>
                <a:gd name="T28" fmla="*/ 1400 w 1804"/>
                <a:gd name="T29" fmla="*/ 1487 h 1796"/>
                <a:gd name="T30" fmla="*/ 1533 w 1804"/>
                <a:gd name="T31" fmla="*/ 1341 h 1796"/>
                <a:gd name="T32" fmla="*/ 1627 w 1804"/>
                <a:gd name="T33" fmla="*/ 1166 h 1796"/>
                <a:gd name="T34" fmla="*/ 1672 w 1804"/>
                <a:gd name="T35" fmla="*/ 968 h 1796"/>
                <a:gd name="T36" fmla="*/ 1662 w 1804"/>
                <a:gd name="T37" fmla="*/ 759 h 1796"/>
                <a:gd name="T38" fmla="*/ 1600 w 1804"/>
                <a:gd name="T39" fmla="*/ 568 h 1796"/>
                <a:gd name="T40" fmla="*/ 1493 w 1804"/>
                <a:gd name="T41" fmla="*/ 402 h 1796"/>
                <a:gd name="T42" fmla="*/ 1347 w 1804"/>
                <a:gd name="T43" fmla="*/ 270 h 1796"/>
                <a:gd name="T44" fmla="*/ 1171 w 1804"/>
                <a:gd name="T45" fmla="*/ 177 h 1796"/>
                <a:gd name="T46" fmla="*/ 972 w 1804"/>
                <a:gd name="T47" fmla="*/ 131 h 1796"/>
                <a:gd name="T48" fmla="*/ 980 w 1804"/>
                <a:gd name="T49" fmla="*/ 3 h 1796"/>
                <a:gd name="T50" fmla="*/ 1201 w 1804"/>
                <a:gd name="T51" fmla="*/ 51 h 1796"/>
                <a:gd name="T52" fmla="*/ 1398 w 1804"/>
                <a:gd name="T53" fmla="*/ 148 h 1796"/>
                <a:gd name="T54" fmla="*/ 1564 w 1804"/>
                <a:gd name="T55" fmla="*/ 289 h 1796"/>
                <a:gd name="T56" fmla="*/ 1693 w 1804"/>
                <a:gd name="T57" fmla="*/ 466 h 1796"/>
                <a:gd name="T58" fmla="*/ 1775 w 1804"/>
                <a:gd name="T59" fmla="*/ 672 h 1796"/>
                <a:gd name="T60" fmla="*/ 1804 w 1804"/>
                <a:gd name="T61" fmla="*/ 898 h 1796"/>
                <a:gd name="T62" fmla="*/ 1775 w 1804"/>
                <a:gd name="T63" fmla="*/ 1125 h 1796"/>
                <a:gd name="T64" fmla="*/ 1693 w 1804"/>
                <a:gd name="T65" fmla="*/ 1330 h 1796"/>
                <a:gd name="T66" fmla="*/ 1564 w 1804"/>
                <a:gd name="T67" fmla="*/ 1506 h 1796"/>
                <a:gd name="T68" fmla="*/ 1398 w 1804"/>
                <a:gd name="T69" fmla="*/ 1647 h 1796"/>
                <a:gd name="T70" fmla="*/ 1201 w 1804"/>
                <a:gd name="T71" fmla="*/ 1746 h 1796"/>
                <a:gd name="T72" fmla="*/ 980 w 1804"/>
                <a:gd name="T73" fmla="*/ 1793 h 1796"/>
                <a:gd name="T74" fmla="*/ 748 w 1804"/>
                <a:gd name="T75" fmla="*/ 1783 h 1796"/>
                <a:gd name="T76" fmla="*/ 534 w 1804"/>
                <a:gd name="T77" fmla="*/ 1718 h 1796"/>
                <a:gd name="T78" fmla="*/ 347 w 1804"/>
                <a:gd name="T79" fmla="*/ 1605 h 1796"/>
                <a:gd name="T80" fmla="*/ 192 w 1804"/>
                <a:gd name="T81" fmla="*/ 1452 h 1796"/>
                <a:gd name="T82" fmla="*/ 79 w 1804"/>
                <a:gd name="T83" fmla="*/ 1265 h 1796"/>
                <a:gd name="T84" fmla="*/ 13 w 1804"/>
                <a:gd name="T85" fmla="*/ 1051 h 1796"/>
                <a:gd name="T86" fmla="*/ 3 w 1804"/>
                <a:gd name="T87" fmla="*/ 821 h 1796"/>
                <a:gd name="T88" fmla="*/ 51 w 1804"/>
                <a:gd name="T89" fmla="*/ 601 h 1796"/>
                <a:gd name="T90" fmla="*/ 149 w 1804"/>
                <a:gd name="T91" fmla="*/ 404 h 1796"/>
                <a:gd name="T92" fmla="*/ 291 w 1804"/>
                <a:gd name="T93" fmla="*/ 238 h 1796"/>
                <a:gd name="T94" fmla="*/ 468 w 1804"/>
                <a:gd name="T95" fmla="*/ 111 h 1796"/>
                <a:gd name="T96" fmla="*/ 675 w 1804"/>
                <a:gd name="T97" fmla="*/ 29 h 1796"/>
                <a:gd name="T98" fmla="*/ 902 w 1804"/>
                <a:gd name="T99" fmla="*/ 0 h 1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04" h="1796">
                  <a:moveTo>
                    <a:pt x="902" y="129"/>
                  </a:moveTo>
                  <a:lnTo>
                    <a:pt x="832" y="131"/>
                  </a:lnTo>
                  <a:lnTo>
                    <a:pt x="763" y="141"/>
                  </a:lnTo>
                  <a:lnTo>
                    <a:pt x="697" y="156"/>
                  </a:lnTo>
                  <a:lnTo>
                    <a:pt x="632" y="177"/>
                  </a:lnTo>
                  <a:lnTo>
                    <a:pt x="571" y="202"/>
                  </a:lnTo>
                  <a:lnTo>
                    <a:pt x="512" y="234"/>
                  </a:lnTo>
                  <a:lnTo>
                    <a:pt x="456" y="270"/>
                  </a:lnTo>
                  <a:lnTo>
                    <a:pt x="404" y="309"/>
                  </a:lnTo>
                  <a:lnTo>
                    <a:pt x="355" y="354"/>
                  </a:lnTo>
                  <a:lnTo>
                    <a:pt x="310" y="402"/>
                  </a:lnTo>
                  <a:lnTo>
                    <a:pt x="271" y="454"/>
                  </a:lnTo>
                  <a:lnTo>
                    <a:pt x="235" y="510"/>
                  </a:lnTo>
                  <a:lnTo>
                    <a:pt x="204" y="568"/>
                  </a:lnTo>
                  <a:lnTo>
                    <a:pt x="178" y="629"/>
                  </a:lnTo>
                  <a:lnTo>
                    <a:pt x="157" y="694"/>
                  </a:lnTo>
                  <a:lnTo>
                    <a:pt x="141" y="759"/>
                  </a:lnTo>
                  <a:lnTo>
                    <a:pt x="132" y="828"/>
                  </a:lnTo>
                  <a:lnTo>
                    <a:pt x="129" y="898"/>
                  </a:lnTo>
                  <a:lnTo>
                    <a:pt x="132" y="968"/>
                  </a:lnTo>
                  <a:lnTo>
                    <a:pt x="141" y="1036"/>
                  </a:lnTo>
                  <a:lnTo>
                    <a:pt x="157" y="1103"/>
                  </a:lnTo>
                  <a:lnTo>
                    <a:pt x="178" y="1166"/>
                  </a:lnTo>
                  <a:lnTo>
                    <a:pt x="204" y="1227"/>
                  </a:lnTo>
                  <a:lnTo>
                    <a:pt x="235" y="1286"/>
                  </a:lnTo>
                  <a:lnTo>
                    <a:pt x="271" y="1341"/>
                  </a:lnTo>
                  <a:lnTo>
                    <a:pt x="310" y="1394"/>
                  </a:lnTo>
                  <a:lnTo>
                    <a:pt x="355" y="1442"/>
                  </a:lnTo>
                  <a:lnTo>
                    <a:pt x="404" y="1487"/>
                  </a:lnTo>
                  <a:lnTo>
                    <a:pt x="456" y="1527"/>
                  </a:lnTo>
                  <a:lnTo>
                    <a:pt x="512" y="1562"/>
                  </a:lnTo>
                  <a:lnTo>
                    <a:pt x="571" y="1594"/>
                  </a:lnTo>
                  <a:lnTo>
                    <a:pt x="632" y="1619"/>
                  </a:lnTo>
                  <a:lnTo>
                    <a:pt x="697" y="1640"/>
                  </a:lnTo>
                  <a:lnTo>
                    <a:pt x="763" y="1655"/>
                  </a:lnTo>
                  <a:lnTo>
                    <a:pt x="832" y="1665"/>
                  </a:lnTo>
                  <a:lnTo>
                    <a:pt x="902" y="1668"/>
                  </a:lnTo>
                  <a:lnTo>
                    <a:pt x="972" y="1665"/>
                  </a:lnTo>
                  <a:lnTo>
                    <a:pt x="1041" y="1655"/>
                  </a:lnTo>
                  <a:lnTo>
                    <a:pt x="1107" y="1640"/>
                  </a:lnTo>
                  <a:lnTo>
                    <a:pt x="1171" y="1619"/>
                  </a:lnTo>
                  <a:lnTo>
                    <a:pt x="1233" y="1594"/>
                  </a:lnTo>
                  <a:lnTo>
                    <a:pt x="1292" y="1562"/>
                  </a:lnTo>
                  <a:lnTo>
                    <a:pt x="1347" y="1527"/>
                  </a:lnTo>
                  <a:lnTo>
                    <a:pt x="1400" y="1487"/>
                  </a:lnTo>
                  <a:lnTo>
                    <a:pt x="1448" y="1442"/>
                  </a:lnTo>
                  <a:lnTo>
                    <a:pt x="1493" y="1394"/>
                  </a:lnTo>
                  <a:lnTo>
                    <a:pt x="1533" y="1341"/>
                  </a:lnTo>
                  <a:lnTo>
                    <a:pt x="1569" y="1286"/>
                  </a:lnTo>
                  <a:lnTo>
                    <a:pt x="1600" y="1227"/>
                  </a:lnTo>
                  <a:lnTo>
                    <a:pt x="1627" y="1166"/>
                  </a:lnTo>
                  <a:lnTo>
                    <a:pt x="1647" y="1103"/>
                  </a:lnTo>
                  <a:lnTo>
                    <a:pt x="1662" y="1036"/>
                  </a:lnTo>
                  <a:lnTo>
                    <a:pt x="1672" y="968"/>
                  </a:lnTo>
                  <a:lnTo>
                    <a:pt x="1675" y="898"/>
                  </a:lnTo>
                  <a:lnTo>
                    <a:pt x="1672" y="828"/>
                  </a:lnTo>
                  <a:lnTo>
                    <a:pt x="1662" y="759"/>
                  </a:lnTo>
                  <a:lnTo>
                    <a:pt x="1647" y="694"/>
                  </a:lnTo>
                  <a:lnTo>
                    <a:pt x="1627" y="629"/>
                  </a:lnTo>
                  <a:lnTo>
                    <a:pt x="1600" y="568"/>
                  </a:lnTo>
                  <a:lnTo>
                    <a:pt x="1569" y="510"/>
                  </a:lnTo>
                  <a:lnTo>
                    <a:pt x="1533" y="454"/>
                  </a:lnTo>
                  <a:lnTo>
                    <a:pt x="1493" y="402"/>
                  </a:lnTo>
                  <a:lnTo>
                    <a:pt x="1448" y="354"/>
                  </a:lnTo>
                  <a:lnTo>
                    <a:pt x="1400" y="309"/>
                  </a:lnTo>
                  <a:lnTo>
                    <a:pt x="1347" y="270"/>
                  </a:lnTo>
                  <a:lnTo>
                    <a:pt x="1292" y="234"/>
                  </a:lnTo>
                  <a:lnTo>
                    <a:pt x="1233" y="202"/>
                  </a:lnTo>
                  <a:lnTo>
                    <a:pt x="1171" y="177"/>
                  </a:lnTo>
                  <a:lnTo>
                    <a:pt x="1107" y="156"/>
                  </a:lnTo>
                  <a:lnTo>
                    <a:pt x="1041" y="141"/>
                  </a:lnTo>
                  <a:lnTo>
                    <a:pt x="972" y="131"/>
                  </a:lnTo>
                  <a:lnTo>
                    <a:pt x="902" y="129"/>
                  </a:lnTo>
                  <a:close/>
                  <a:moveTo>
                    <a:pt x="902" y="0"/>
                  </a:moveTo>
                  <a:lnTo>
                    <a:pt x="980" y="3"/>
                  </a:lnTo>
                  <a:lnTo>
                    <a:pt x="1056" y="13"/>
                  </a:lnTo>
                  <a:lnTo>
                    <a:pt x="1129" y="29"/>
                  </a:lnTo>
                  <a:lnTo>
                    <a:pt x="1201" y="51"/>
                  </a:lnTo>
                  <a:lnTo>
                    <a:pt x="1270" y="78"/>
                  </a:lnTo>
                  <a:lnTo>
                    <a:pt x="1336" y="111"/>
                  </a:lnTo>
                  <a:lnTo>
                    <a:pt x="1398" y="148"/>
                  </a:lnTo>
                  <a:lnTo>
                    <a:pt x="1458" y="191"/>
                  </a:lnTo>
                  <a:lnTo>
                    <a:pt x="1513" y="238"/>
                  </a:lnTo>
                  <a:lnTo>
                    <a:pt x="1564" y="289"/>
                  </a:lnTo>
                  <a:lnTo>
                    <a:pt x="1611" y="345"/>
                  </a:lnTo>
                  <a:lnTo>
                    <a:pt x="1654" y="404"/>
                  </a:lnTo>
                  <a:lnTo>
                    <a:pt x="1693" y="466"/>
                  </a:lnTo>
                  <a:lnTo>
                    <a:pt x="1726" y="532"/>
                  </a:lnTo>
                  <a:lnTo>
                    <a:pt x="1753" y="601"/>
                  </a:lnTo>
                  <a:lnTo>
                    <a:pt x="1775" y="672"/>
                  </a:lnTo>
                  <a:lnTo>
                    <a:pt x="1790" y="745"/>
                  </a:lnTo>
                  <a:lnTo>
                    <a:pt x="1800" y="821"/>
                  </a:lnTo>
                  <a:lnTo>
                    <a:pt x="1804" y="898"/>
                  </a:lnTo>
                  <a:lnTo>
                    <a:pt x="1800" y="976"/>
                  </a:lnTo>
                  <a:lnTo>
                    <a:pt x="1790" y="1051"/>
                  </a:lnTo>
                  <a:lnTo>
                    <a:pt x="1775" y="1125"/>
                  </a:lnTo>
                  <a:lnTo>
                    <a:pt x="1753" y="1196"/>
                  </a:lnTo>
                  <a:lnTo>
                    <a:pt x="1726" y="1265"/>
                  </a:lnTo>
                  <a:lnTo>
                    <a:pt x="1693" y="1330"/>
                  </a:lnTo>
                  <a:lnTo>
                    <a:pt x="1654" y="1393"/>
                  </a:lnTo>
                  <a:lnTo>
                    <a:pt x="1611" y="1452"/>
                  </a:lnTo>
                  <a:lnTo>
                    <a:pt x="1564" y="1506"/>
                  </a:lnTo>
                  <a:lnTo>
                    <a:pt x="1513" y="1558"/>
                  </a:lnTo>
                  <a:lnTo>
                    <a:pt x="1458" y="1605"/>
                  </a:lnTo>
                  <a:lnTo>
                    <a:pt x="1398" y="1647"/>
                  </a:lnTo>
                  <a:lnTo>
                    <a:pt x="1336" y="1686"/>
                  </a:lnTo>
                  <a:lnTo>
                    <a:pt x="1270" y="1718"/>
                  </a:lnTo>
                  <a:lnTo>
                    <a:pt x="1201" y="1746"/>
                  </a:lnTo>
                  <a:lnTo>
                    <a:pt x="1129" y="1768"/>
                  </a:lnTo>
                  <a:lnTo>
                    <a:pt x="1056" y="1783"/>
                  </a:lnTo>
                  <a:lnTo>
                    <a:pt x="980" y="1793"/>
                  </a:lnTo>
                  <a:lnTo>
                    <a:pt x="902" y="1796"/>
                  </a:lnTo>
                  <a:lnTo>
                    <a:pt x="824" y="1793"/>
                  </a:lnTo>
                  <a:lnTo>
                    <a:pt x="748" y="1783"/>
                  </a:lnTo>
                  <a:lnTo>
                    <a:pt x="675" y="1768"/>
                  </a:lnTo>
                  <a:lnTo>
                    <a:pt x="604" y="1746"/>
                  </a:lnTo>
                  <a:lnTo>
                    <a:pt x="534" y="1718"/>
                  </a:lnTo>
                  <a:lnTo>
                    <a:pt x="468" y="1686"/>
                  </a:lnTo>
                  <a:lnTo>
                    <a:pt x="406" y="1647"/>
                  </a:lnTo>
                  <a:lnTo>
                    <a:pt x="347" y="1605"/>
                  </a:lnTo>
                  <a:lnTo>
                    <a:pt x="291" y="1558"/>
                  </a:lnTo>
                  <a:lnTo>
                    <a:pt x="239" y="1506"/>
                  </a:lnTo>
                  <a:lnTo>
                    <a:pt x="192" y="1452"/>
                  </a:lnTo>
                  <a:lnTo>
                    <a:pt x="149" y="1393"/>
                  </a:lnTo>
                  <a:lnTo>
                    <a:pt x="112" y="1330"/>
                  </a:lnTo>
                  <a:lnTo>
                    <a:pt x="79" y="1265"/>
                  </a:lnTo>
                  <a:lnTo>
                    <a:pt x="51" y="1196"/>
                  </a:lnTo>
                  <a:lnTo>
                    <a:pt x="29" y="1125"/>
                  </a:lnTo>
                  <a:lnTo>
                    <a:pt x="13" y="1051"/>
                  </a:lnTo>
                  <a:lnTo>
                    <a:pt x="3" y="976"/>
                  </a:lnTo>
                  <a:lnTo>
                    <a:pt x="0" y="898"/>
                  </a:lnTo>
                  <a:lnTo>
                    <a:pt x="3" y="821"/>
                  </a:lnTo>
                  <a:lnTo>
                    <a:pt x="13" y="745"/>
                  </a:lnTo>
                  <a:lnTo>
                    <a:pt x="29" y="672"/>
                  </a:lnTo>
                  <a:lnTo>
                    <a:pt x="51" y="601"/>
                  </a:lnTo>
                  <a:lnTo>
                    <a:pt x="79" y="532"/>
                  </a:lnTo>
                  <a:lnTo>
                    <a:pt x="112" y="466"/>
                  </a:lnTo>
                  <a:lnTo>
                    <a:pt x="149" y="404"/>
                  </a:lnTo>
                  <a:lnTo>
                    <a:pt x="192" y="345"/>
                  </a:lnTo>
                  <a:lnTo>
                    <a:pt x="239" y="289"/>
                  </a:lnTo>
                  <a:lnTo>
                    <a:pt x="291" y="238"/>
                  </a:lnTo>
                  <a:lnTo>
                    <a:pt x="347" y="191"/>
                  </a:lnTo>
                  <a:lnTo>
                    <a:pt x="406" y="148"/>
                  </a:lnTo>
                  <a:lnTo>
                    <a:pt x="468" y="111"/>
                  </a:lnTo>
                  <a:lnTo>
                    <a:pt x="534" y="78"/>
                  </a:lnTo>
                  <a:lnTo>
                    <a:pt x="604" y="51"/>
                  </a:lnTo>
                  <a:lnTo>
                    <a:pt x="675" y="29"/>
                  </a:lnTo>
                  <a:lnTo>
                    <a:pt x="748" y="13"/>
                  </a:lnTo>
                  <a:lnTo>
                    <a:pt x="824" y="3"/>
                  </a:lnTo>
                  <a:lnTo>
                    <a:pt x="9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7" name="Freeform 340"/>
            <p:cNvSpPr>
              <a:spLocks noEditPoints="1"/>
            </p:cNvSpPr>
            <p:nvPr/>
          </p:nvSpPr>
          <p:spPr bwMode="auto">
            <a:xfrm>
              <a:off x="5341938" y="3487738"/>
              <a:ext cx="501650" cy="500063"/>
            </a:xfrm>
            <a:custGeom>
              <a:avLst/>
              <a:gdLst>
                <a:gd name="T0" fmla="*/ 1481 w 3478"/>
                <a:gd name="T1" fmla="*/ 178 h 3463"/>
                <a:gd name="T2" fmla="*/ 1101 w 3478"/>
                <a:gd name="T3" fmla="*/ 543 h 3463"/>
                <a:gd name="T4" fmla="*/ 774 w 3478"/>
                <a:gd name="T5" fmla="*/ 437 h 3463"/>
                <a:gd name="T6" fmla="*/ 439 w 3478"/>
                <a:gd name="T7" fmla="*/ 786 h 3463"/>
                <a:gd name="T8" fmla="*/ 506 w 3478"/>
                <a:gd name="T9" fmla="*/ 1175 h 3463"/>
                <a:gd name="T10" fmla="*/ 162 w 3478"/>
                <a:gd name="T11" fmla="*/ 1477 h 3463"/>
                <a:gd name="T12" fmla="*/ 131 w 3478"/>
                <a:gd name="T13" fmla="*/ 1953 h 3463"/>
                <a:gd name="T14" fmla="*/ 422 w 3478"/>
                <a:gd name="T15" fmla="*/ 2037 h 3463"/>
                <a:gd name="T16" fmla="*/ 617 w 3478"/>
                <a:gd name="T17" fmla="*/ 2486 h 3463"/>
                <a:gd name="T18" fmla="*/ 453 w 3478"/>
                <a:gd name="T19" fmla="*/ 2719 h 3463"/>
                <a:gd name="T20" fmla="*/ 818 w 3478"/>
                <a:gd name="T21" fmla="*/ 3011 h 3463"/>
                <a:gd name="T22" fmla="*/ 1346 w 3478"/>
                <a:gd name="T23" fmla="*/ 3019 h 3463"/>
                <a:gd name="T24" fmla="*/ 1502 w 3478"/>
                <a:gd name="T25" fmla="*/ 3325 h 3463"/>
                <a:gd name="T26" fmla="*/ 1987 w 3478"/>
                <a:gd name="T27" fmla="*/ 3314 h 3463"/>
                <a:gd name="T28" fmla="*/ 2216 w 3478"/>
                <a:gd name="T29" fmla="*/ 2992 h 3463"/>
                <a:gd name="T30" fmla="*/ 2672 w 3478"/>
                <a:gd name="T31" fmla="*/ 3020 h 3463"/>
                <a:gd name="T32" fmla="*/ 3034 w 3478"/>
                <a:gd name="T33" fmla="*/ 2706 h 3463"/>
                <a:gd name="T34" fmla="*/ 2888 w 3478"/>
                <a:gd name="T35" fmla="*/ 2442 h 3463"/>
                <a:gd name="T36" fmla="*/ 3068 w 3478"/>
                <a:gd name="T37" fmla="*/ 1987 h 3463"/>
                <a:gd name="T38" fmla="*/ 3349 w 3478"/>
                <a:gd name="T39" fmla="*/ 1937 h 3463"/>
                <a:gd name="T40" fmla="*/ 3299 w 3478"/>
                <a:gd name="T41" fmla="*/ 1474 h 3463"/>
                <a:gd name="T42" fmla="*/ 2932 w 3478"/>
                <a:gd name="T43" fmla="*/ 1096 h 3463"/>
                <a:gd name="T44" fmla="*/ 3038 w 3478"/>
                <a:gd name="T45" fmla="*/ 770 h 3463"/>
                <a:gd name="T46" fmla="*/ 2688 w 3478"/>
                <a:gd name="T47" fmla="*/ 437 h 3463"/>
                <a:gd name="T48" fmla="*/ 2297 w 3478"/>
                <a:gd name="T49" fmla="*/ 504 h 3463"/>
                <a:gd name="T50" fmla="*/ 1994 w 3478"/>
                <a:gd name="T51" fmla="*/ 161 h 3463"/>
                <a:gd name="T52" fmla="*/ 1532 w 3478"/>
                <a:gd name="T53" fmla="*/ 0 h 3463"/>
                <a:gd name="T54" fmla="*/ 2083 w 3478"/>
                <a:gd name="T55" fmla="*/ 63 h 3463"/>
                <a:gd name="T56" fmla="*/ 2217 w 3478"/>
                <a:gd name="T57" fmla="*/ 334 h 3463"/>
                <a:gd name="T58" fmla="*/ 2620 w 3478"/>
                <a:gd name="T59" fmla="*/ 325 h 3463"/>
                <a:gd name="T60" fmla="*/ 2798 w 3478"/>
                <a:gd name="T61" fmla="*/ 341 h 3463"/>
                <a:gd name="T62" fmla="*/ 3165 w 3478"/>
                <a:gd name="T63" fmla="*/ 751 h 3463"/>
                <a:gd name="T64" fmla="*/ 3115 w 3478"/>
                <a:gd name="T65" fmla="*/ 905 h 3463"/>
                <a:gd name="T66" fmla="*/ 3299 w 3478"/>
                <a:gd name="T67" fmla="*/ 1346 h 3463"/>
                <a:gd name="T68" fmla="*/ 3453 w 3478"/>
                <a:gd name="T69" fmla="*/ 1434 h 3463"/>
                <a:gd name="T70" fmla="*/ 3466 w 3478"/>
                <a:gd name="T71" fmla="*/ 1999 h 3463"/>
                <a:gd name="T72" fmla="*/ 3331 w 3478"/>
                <a:gd name="T73" fmla="*/ 2113 h 3463"/>
                <a:gd name="T74" fmla="*/ 3024 w 3478"/>
                <a:gd name="T75" fmla="*/ 2466 h 3463"/>
                <a:gd name="T76" fmla="*/ 3168 w 3478"/>
                <a:gd name="T77" fmla="*/ 2684 h 3463"/>
                <a:gd name="T78" fmla="*/ 2822 w 3478"/>
                <a:gd name="T79" fmla="*/ 3101 h 3463"/>
                <a:gd name="T80" fmla="*/ 2649 w 3478"/>
                <a:gd name="T81" fmla="*/ 3146 h 3463"/>
                <a:gd name="T82" fmla="*/ 2306 w 3478"/>
                <a:gd name="T83" fmla="*/ 3094 h 3463"/>
                <a:gd name="T84" fmla="*/ 2100 w 3478"/>
                <a:gd name="T85" fmla="*/ 3375 h 3463"/>
                <a:gd name="T86" fmla="*/ 1947 w 3478"/>
                <a:gd name="T87" fmla="*/ 3463 h 3463"/>
                <a:gd name="T88" fmla="*/ 1394 w 3478"/>
                <a:gd name="T89" fmla="*/ 3400 h 3463"/>
                <a:gd name="T90" fmla="*/ 1262 w 3478"/>
                <a:gd name="T91" fmla="*/ 3128 h 3463"/>
                <a:gd name="T92" fmla="*/ 858 w 3478"/>
                <a:gd name="T93" fmla="*/ 3136 h 3463"/>
                <a:gd name="T94" fmla="*/ 680 w 3478"/>
                <a:gd name="T95" fmla="*/ 3122 h 3463"/>
                <a:gd name="T96" fmla="*/ 312 w 3478"/>
                <a:gd name="T97" fmla="*/ 2712 h 3463"/>
                <a:gd name="T98" fmla="*/ 362 w 3478"/>
                <a:gd name="T99" fmla="*/ 2557 h 3463"/>
                <a:gd name="T100" fmla="*/ 179 w 3478"/>
                <a:gd name="T101" fmla="*/ 2116 h 3463"/>
                <a:gd name="T102" fmla="*/ 24 w 3478"/>
                <a:gd name="T103" fmla="*/ 2028 h 3463"/>
                <a:gd name="T104" fmla="*/ 11 w 3478"/>
                <a:gd name="T105" fmla="*/ 1462 h 3463"/>
                <a:gd name="T106" fmla="*/ 146 w 3478"/>
                <a:gd name="T107" fmla="*/ 1349 h 3463"/>
                <a:gd name="T108" fmla="*/ 455 w 3478"/>
                <a:gd name="T109" fmla="*/ 996 h 3463"/>
                <a:gd name="T110" fmla="*/ 310 w 3478"/>
                <a:gd name="T111" fmla="*/ 779 h 3463"/>
                <a:gd name="T112" fmla="*/ 655 w 3478"/>
                <a:gd name="T113" fmla="*/ 360 h 3463"/>
                <a:gd name="T114" fmla="*/ 828 w 3478"/>
                <a:gd name="T115" fmla="*/ 315 h 3463"/>
                <a:gd name="T116" fmla="*/ 1172 w 3478"/>
                <a:gd name="T117" fmla="*/ 368 h 3463"/>
                <a:gd name="T118" fmla="*/ 1377 w 3478"/>
                <a:gd name="T119" fmla="*/ 87 h 3463"/>
                <a:gd name="T120" fmla="*/ 1532 w 3478"/>
                <a:gd name="T121" fmla="*/ 0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78" h="3463">
                  <a:moveTo>
                    <a:pt x="1532" y="127"/>
                  </a:moveTo>
                  <a:lnTo>
                    <a:pt x="1515" y="130"/>
                  </a:lnTo>
                  <a:lnTo>
                    <a:pt x="1502" y="137"/>
                  </a:lnTo>
                  <a:lnTo>
                    <a:pt x="1491" y="148"/>
                  </a:lnTo>
                  <a:lnTo>
                    <a:pt x="1483" y="161"/>
                  </a:lnTo>
                  <a:lnTo>
                    <a:pt x="1481" y="178"/>
                  </a:lnTo>
                  <a:lnTo>
                    <a:pt x="1481" y="407"/>
                  </a:lnTo>
                  <a:lnTo>
                    <a:pt x="1432" y="419"/>
                  </a:lnTo>
                  <a:lnTo>
                    <a:pt x="1346" y="442"/>
                  </a:lnTo>
                  <a:lnTo>
                    <a:pt x="1263" y="471"/>
                  </a:lnTo>
                  <a:lnTo>
                    <a:pt x="1180" y="504"/>
                  </a:lnTo>
                  <a:lnTo>
                    <a:pt x="1101" y="543"/>
                  </a:lnTo>
                  <a:lnTo>
                    <a:pt x="1024" y="587"/>
                  </a:lnTo>
                  <a:lnTo>
                    <a:pt x="982" y="614"/>
                  </a:lnTo>
                  <a:lnTo>
                    <a:pt x="818" y="451"/>
                  </a:lnTo>
                  <a:lnTo>
                    <a:pt x="805" y="441"/>
                  </a:lnTo>
                  <a:lnTo>
                    <a:pt x="791" y="437"/>
                  </a:lnTo>
                  <a:lnTo>
                    <a:pt x="774" y="437"/>
                  </a:lnTo>
                  <a:lnTo>
                    <a:pt x="760" y="441"/>
                  </a:lnTo>
                  <a:lnTo>
                    <a:pt x="747" y="451"/>
                  </a:lnTo>
                  <a:lnTo>
                    <a:pt x="453" y="743"/>
                  </a:lnTo>
                  <a:lnTo>
                    <a:pt x="445" y="756"/>
                  </a:lnTo>
                  <a:lnTo>
                    <a:pt x="439" y="770"/>
                  </a:lnTo>
                  <a:lnTo>
                    <a:pt x="439" y="786"/>
                  </a:lnTo>
                  <a:lnTo>
                    <a:pt x="445" y="801"/>
                  </a:lnTo>
                  <a:lnTo>
                    <a:pt x="453" y="814"/>
                  </a:lnTo>
                  <a:lnTo>
                    <a:pt x="617" y="977"/>
                  </a:lnTo>
                  <a:lnTo>
                    <a:pt x="590" y="1020"/>
                  </a:lnTo>
                  <a:lnTo>
                    <a:pt x="546" y="1096"/>
                  </a:lnTo>
                  <a:lnTo>
                    <a:pt x="506" y="1175"/>
                  </a:lnTo>
                  <a:lnTo>
                    <a:pt x="473" y="1257"/>
                  </a:lnTo>
                  <a:lnTo>
                    <a:pt x="445" y="1340"/>
                  </a:lnTo>
                  <a:lnTo>
                    <a:pt x="422" y="1425"/>
                  </a:lnTo>
                  <a:lnTo>
                    <a:pt x="411" y="1474"/>
                  </a:lnTo>
                  <a:lnTo>
                    <a:pt x="179" y="1474"/>
                  </a:lnTo>
                  <a:lnTo>
                    <a:pt x="162" y="1477"/>
                  </a:lnTo>
                  <a:lnTo>
                    <a:pt x="149" y="1484"/>
                  </a:lnTo>
                  <a:lnTo>
                    <a:pt x="138" y="1495"/>
                  </a:lnTo>
                  <a:lnTo>
                    <a:pt x="131" y="1508"/>
                  </a:lnTo>
                  <a:lnTo>
                    <a:pt x="128" y="1525"/>
                  </a:lnTo>
                  <a:lnTo>
                    <a:pt x="128" y="1937"/>
                  </a:lnTo>
                  <a:lnTo>
                    <a:pt x="131" y="1953"/>
                  </a:lnTo>
                  <a:lnTo>
                    <a:pt x="138" y="1968"/>
                  </a:lnTo>
                  <a:lnTo>
                    <a:pt x="149" y="1977"/>
                  </a:lnTo>
                  <a:lnTo>
                    <a:pt x="162" y="1985"/>
                  </a:lnTo>
                  <a:lnTo>
                    <a:pt x="179" y="1987"/>
                  </a:lnTo>
                  <a:lnTo>
                    <a:pt x="411" y="1987"/>
                  </a:lnTo>
                  <a:lnTo>
                    <a:pt x="422" y="2037"/>
                  </a:lnTo>
                  <a:lnTo>
                    <a:pt x="445" y="2122"/>
                  </a:lnTo>
                  <a:lnTo>
                    <a:pt x="473" y="2206"/>
                  </a:lnTo>
                  <a:lnTo>
                    <a:pt x="506" y="2287"/>
                  </a:lnTo>
                  <a:lnTo>
                    <a:pt x="546" y="2365"/>
                  </a:lnTo>
                  <a:lnTo>
                    <a:pt x="590" y="2442"/>
                  </a:lnTo>
                  <a:lnTo>
                    <a:pt x="617" y="2486"/>
                  </a:lnTo>
                  <a:lnTo>
                    <a:pt x="453" y="2648"/>
                  </a:lnTo>
                  <a:lnTo>
                    <a:pt x="445" y="2661"/>
                  </a:lnTo>
                  <a:lnTo>
                    <a:pt x="439" y="2676"/>
                  </a:lnTo>
                  <a:lnTo>
                    <a:pt x="439" y="2691"/>
                  </a:lnTo>
                  <a:lnTo>
                    <a:pt x="445" y="2706"/>
                  </a:lnTo>
                  <a:lnTo>
                    <a:pt x="453" y="2719"/>
                  </a:lnTo>
                  <a:lnTo>
                    <a:pt x="747" y="3011"/>
                  </a:lnTo>
                  <a:lnTo>
                    <a:pt x="760" y="3020"/>
                  </a:lnTo>
                  <a:lnTo>
                    <a:pt x="774" y="3025"/>
                  </a:lnTo>
                  <a:lnTo>
                    <a:pt x="791" y="3025"/>
                  </a:lnTo>
                  <a:lnTo>
                    <a:pt x="805" y="3020"/>
                  </a:lnTo>
                  <a:lnTo>
                    <a:pt x="818" y="3011"/>
                  </a:lnTo>
                  <a:lnTo>
                    <a:pt x="982" y="2848"/>
                  </a:lnTo>
                  <a:lnTo>
                    <a:pt x="1024" y="2875"/>
                  </a:lnTo>
                  <a:lnTo>
                    <a:pt x="1101" y="2919"/>
                  </a:lnTo>
                  <a:lnTo>
                    <a:pt x="1180" y="2958"/>
                  </a:lnTo>
                  <a:lnTo>
                    <a:pt x="1263" y="2992"/>
                  </a:lnTo>
                  <a:lnTo>
                    <a:pt x="1346" y="3019"/>
                  </a:lnTo>
                  <a:lnTo>
                    <a:pt x="1432" y="3042"/>
                  </a:lnTo>
                  <a:lnTo>
                    <a:pt x="1481" y="3054"/>
                  </a:lnTo>
                  <a:lnTo>
                    <a:pt x="1481" y="3285"/>
                  </a:lnTo>
                  <a:lnTo>
                    <a:pt x="1483" y="3300"/>
                  </a:lnTo>
                  <a:lnTo>
                    <a:pt x="1491" y="3314"/>
                  </a:lnTo>
                  <a:lnTo>
                    <a:pt x="1502" y="3325"/>
                  </a:lnTo>
                  <a:lnTo>
                    <a:pt x="1515" y="3332"/>
                  </a:lnTo>
                  <a:lnTo>
                    <a:pt x="1532" y="3334"/>
                  </a:lnTo>
                  <a:lnTo>
                    <a:pt x="1947" y="3334"/>
                  </a:lnTo>
                  <a:lnTo>
                    <a:pt x="1962" y="3332"/>
                  </a:lnTo>
                  <a:lnTo>
                    <a:pt x="1976" y="3325"/>
                  </a:lnTo>
                  <a:lnTo>
                    <a:pt x="1987" y="3314"/>
                  </a:lnTo>
                  <a:lnTo>
                    <a:pt x="1994" y="3300"/>
                  </a:lnTo>
                  <a:lnTo>
                    <a:pt x="1996" y="3285"/>
                  </a:lnTo>
                  <a:lnTo>
                    <a:pt x="1996" y="3054"/>
                  </a:lnTo>
                  <a:lnTo>
                    <a:pt x="2047" y="3042"/>
                  </a:lnTo>
                  <a:lnTo>
                    <a:pt x="2132" y="3019"/>
                  </a:lnTo>
                  <a:lnTo>
                    <a:pt x="2216" y="2992"/>
                  </a:lnTo>
                  <a:lnTo>
                    <a:pt x="2297" y="2958"/>
                  </a:lnTo>
                  <a:lnTo>
                    <a:pt x="2376" y="2919"/>
                  </a:lnTo>
                  <a:lnTo>
                    <a:pt x="2453" y="2875"/>
                  </a:lnTo>
                  <a:lnTo>
                    <a:pt x="2497" y="2848"/>
                  </a:lnTo>
                  <a:lnTo>
                    <a:pt x="2660" y="3011"/>
                  </a:lnTo>
                  <a:lnTo>
                    <a:pt x="2672" y="3020"/>
                  </a:lnTo>
                  <a:lnTo>
                    <a:pt x="2688" y="3025"/>
                  </a:lnTo>
                  <a:lnTo>
                    <a:pt x="2703" y="3025"/>
                  </a:lnTo>
                  <a:lnTo>
                    <a:pt x="2717" y="3020"/>
                  </a:lnTo>
                  <a:lnTo>
                    <a:pt x="2731" y="3011"/>
                  </a:lnTo>
                  <a:lnTo>
                    <a:pt x="3024" y="2719"/>
                  </a:lnTo>
                  <a:lnTo>
                    <a:pt x="3034" y="2706"/>
                  </a:lnTo>
                  <a:lnTo>
                    <a:pt x="3038" y="2691"/>
                  </a:lnTo>
                  <a:lnTo>
                    <a:pt x="3038" y="2676"/>
                  </a:lnTo>
                  <a:lnTo>
                    <a:pt x="3034" y="2661"/>
                  </a:lnTo>
                  <a:lnTo>
                    <a:pt x="3024" y="2648"/>
                  </a:lnTo>
                  <a:lnTo>
                    <a:pt x="2860" y="2486"/>
                  </a:lnTo>
                  <a:lnTo>
                    <a:pt x="2888" y="2442"/>
                  </a:lnTo>
                  <a:lnTo>
                    <a:pt x="2932" y="2365"/>
                  </a:lnTo>
                  <a:lnTo>
                    <a:pt x="2971" y="2287"/>
                  </a:lnTo>
                  <a:lnTo>
                    <a:pt x="3005" y="2206"/>
                  </a:lnTo>
                  <a:lnTo>
                    <a:pt x="3033" y="2122"/>
                  </a:lnTo>
                  <a:lnTo>
                    <a:pt x="3056" y="2037"/>
                  </a:lnTo>
                  <a:lnTo>
                    <a:pt x="3068" y="1987"/>
                  </a:lnTo>
                  <a:lnTo>
                    <a:pt x="3299" y="1987"/>
                  </a:lnTo>
                  <a:lnTo>
                    <a:pt x="3315" y="1985"/>
                  </a:lnTo>
                  <a:lnTo>
                    <a:pt x="3329" y="1977"/>
                  </a:lnTo>
                  <a:lnTo>
                    <a:pt x="3340" y="1968"/>
                  </a:lnTo>
                  <a:lnTo>
                    <a:pt x="3347" y="1953"/>
                  </a:lnTo>
                  <a:lnTo>
                    <a:pt x="3349" y="1937"/>
                  </a:lnTo>
                  <a:lnTo>
                    <a:pt x="3349" y="1525"/>
                  </a:lnTo>
                  <a:lnTo>
                    <a:pt x="3347" y="1508"/>
                  </a:lnTo>
                  <a:lnTo>
                    <a:pt x="3340" y="1495"/>
                  </a:lnTo>
                  <a:lnTo>
                    <a:pt x="3329" y="1484"/>
                  </a:lnTo>
                  <a:lnTo>
                    <a:pt x="3315" y="1477"/>
                  </a:lnTo>
                  <a:lnTo>
                    <a:pt x="3299" y="1474"/>
                  </a:lnTo>
                  <a:lnTo>
                    <a:pt x="3068" y="1474"/>
                  </a:lnTo>
                  <a:lnTo>
                    <a:pt x="3056" y="1425"/>
                  </a:lnTo>
                  <a:lnTo>
                    <a:pt x="3033" y="1340"/>
                  </a:lnTo>
                  <a:lnTo>
                    <a:pt x="3005" y="1257"/>
                  </a:lnTo>
                  <a:lnTo>
                    <a:pt x="2971" y="1175"/>
                  </a:lnTo>
                  <a:lnTo>
                    <a:pt x="2932" y="1096"/>
                  </a:lnTo>
                  <a:lnTo>
                    <a:pt x="2888" y="1020"/>
                  </a:lnTo>
                  <a:lnTo>
                    <a:pt x="2860" y="977"/>
                  </a:lnTo>
                  <a:lnTo>
                    <a:pt x="3024" y="814"/>
                  </a:lnTo>
                  <a:lnTo>
                    <a:pt x="3034" y="801"/>
                  </a:lnTo>
                  <a:lnTo>
                    <a:pt x="3038" y="786"/>
                  </a:lnTo>
                  <a:lnTo>
                    <a:pt x="3038" y="770"/>
                  </a:lnTo>
                  <a:lnTo>
                    <a:pt x="3034" y="756"/>
                  </a:lnTo>
                  <a:lnTo>
                    <a:pt x="3024" y="743"/>
                  </a:lnTo>
                  <a:lnTo>
                    <a:pt x="2731" y="451"/>
                  </a:lnTo>
                  <a:lnTo>
                    <a:pt x="2717" y="441"/>
                  </a:lnTo>
                  <a:lnTo>
                    <a:pt x="2703" y="437"/>
                  </a:lnTo>
                  <a:lnTo>
                    <a:pt x="2688" y="437"/>
                  </a:lnTo>
                  <a:lnTo>
                    <a:pt x="2672" y="441"/>
                  </a:lnTo>
                  <a:lnTo>
                    <a:pt x="2660" y="451"/>
                  </a:lnTo>
                  <a:lnTo>
                    <a:pt x="2497" y="614"/>
                  </a:lnTo>
                  <a:lnTo>
                    <a:pt x="2453" y="587"/>
                  </a:lnTo>
                  <a:lnTo>
                    <a:pt x="2376" y="543"/>
                  </a:lnTo>
                  <a:lnTo>
                    <a:pt x="2297" y="504"/>
                  </a:lnTo>
                  <a:lnTo>
                    <a:pt x="2216" y="471"/>
                  </a:lnTo>
                  <a:lnTo>
                    <a:pt x="2132" y="442"/>
                  </a:lnTo>
                  <a:lnTo>
                    <a:pt x="2047" y="419"/>
                  </a:lnTo>
                  <a:lnTo>
                    <a:pt x="1996" y="407"/>
                  </a:lnTo>
                  <a:lnTo>
                    <a:pt x="1996" y="178"/>
                  </a:lnTo>
                  <a:lnTo>
                    <a:pt x="1994" y="161"/>
                  </a:lnTo>
                  <a:lnTo>
                    <a:pt x="1987" y="148"/>
                  </a:lnTo>
                  <a:lnTo>
                    <a:pt x="1976" y="137"/>
                  </a:lnTo>
                  <a:lnTo>
                    <a:pt x="1962" y="130"/>
                  </a:lnTo>
                  <a:lnTo>
                    <a:pt x="1947" y="127"/>
                  </a:lnTo>
                  <a:lnTo>
                    <a:pt x="1532" y="127"/>
                  </a:lnTo>
                  <a:close/>
                  <a:moveTo>
                    <a:pt x="1532" y="0"/>
                  </a:moveTo>
                  <a:lnTo>
                    <a:pt x="1947" y="0"/>
                  </a:lnTo>
                  <a:lnTo>
                    <a:pt x="1979" y="2"/>
                  </a:lnTo>
                  <a:lnTo>
                    <a:pt x="2008" y="10"/>
                  </a:lnTo>
                  <a:lnTo>
                    <a:pt x="2037" y="24"/>
                  </a:lnTo>
                  <a:lnTo>
                    <a:pt x="2062" y="41"/>
                  </a:lnTo>
                  <a:lnTo>
                    <a:pt x="2083" y="63"/>
                  </a:lnTo>
                  <a:lnTo>
                    <a:pt x="2100" y="87"/>
                  </a:lnTo>
                  <a:lnTo>
                    <a:pt x="2114" y="115"/>
                  </a:lnTo>
                  <a:lnTo>
                    <a:pt x="2122" y="145"/>
                  </a:lnTo>
                  <a:lnTo>
                    <a:pt x="2126" y="178"/>
                  </a:lnTo>
                  <a:lnTo>
                    <a:pt x="2126" y="307"/>
                  </a:lnTo>
                  <a:lnTo>
                    <a:pt x="2217" y="334"/>
                  </a:lnTo>
                  <a:lnTo>
                    <a:pt x="2306" y="368"/>
                  </a:lnTo>
                  <a:lnTo>
                    <a:pt x="2392" y="407"/>
                  </a:lnTo>
                  <a:lnTo>
                    <a:pt x="2477" y="452"/>
                  </a:lnTo>
                  <a:lnTo>
                    <a:pt x="2568" y="360"/>
                  </a:lnTo>
                  <a:lnTo>
                    <a:pt x="2593" y="341"/>
                  </a:lnTo>
                  <a:lnTo>
                    <a:pt x="2620" y="325"/>
                  </a:lnTo>
                  <a:lnTo>
                    <a:pt x="2649" y="315"/>
                  </a:lnTo>
                  <a:lnTo>
                    <a:pt x="2680" y="310"/>
                  </a:lnTo>
                  <a:lnTo>
                    <a:pt x="2711" y="310"/>
                  </a:lnTo>
                  <a:lnTo>
                    <a:pt x="2742" y="315"/>
                  </a:lnTo>
                  <a:lnTo>
                    <a:pt x="2770" y="325"/>
                  </a:lnTo>
                  <a:lnTo>
                    <a:pt x="2798" y="341"/>
                  </a:lnTo>
                  <a:lnTo>
                    <a:pt x="2822" y="360"/>
                  </a:lnTo>
                  <a:lnTo>
                    <a:pt x="3115" y="652"/>
                  </a:lnTo>
                  <a:lnTo>
                    <a:pt x="3134" y="674"/>
                  </a:lnTo>
                  <a:lnTo>
                    <a:pt x="3148" y="697"/>
                  </a:lnTo>
                  <a:lnTo>
                    <a:pt x="3159" y="723"/>
                  </a:lnTo>
                  <a:lnTo>
                    <a:pt x="3165" y="751"/>
                  </a:lnTo>
                  <a:lnTo>
                    <a:pt x="3168" y="779"/>
                  </a:lnTo>
                  <a:lnTo>
                    <a:pt x="3165" y="806"/>
                  </a:lnTo>
                  <a:lnTo>
                    <a:pt x="3159" y="834"/>
                  </a:lnTo>
                  <a:lnTo>
                    <a:pt x="3148" y="859"/>
                  </a:lnTo>
                  <a:lnTo>
                    <a:pt x="3134" y="883"/>
                  </a:lnTo>
                  <a:lnTo>
                    <a:pt x="3115" y="905"/>
                  </a:lnTo>
                  <a:lnTo>
                    <a:pt x="3024" y="996"/>
                  </a:lnTo>
                  <a:lnTo>
                    <a:pt x="3069" y="1080"/>
                  </a:lnTo>
                  <a:lnTo>
                    <a:pt x="3107" y="1166"/>
                  </a:lnTo>
                  <a:lnTo>
                    <a:pt x="3141" y="1255"/>
                  </a:lnTo>
                  <a:lnTo>
                    <a:pt x="3169" y="1346"/>
                  </a:lnTo>
                  <a:lnTo>
                    <a:pt x="3299" y="1346"/>
                  </a:lnTo>
                  <a:lnTo>
                    <a:pt x="3331" y="1349"/>
                  </a:lnTo>
                  <a:lnTo>
                    <a:pt x="3361" y="1357"/>
                  </a:lnTo>
                  <a:lnTo>
                    <a:pt x="3389" y="1371"/>
                  </a:lnTo>
                  <a:lnTo>
                    <a:pt x="3415" y="1388"/>
                  </a:lnTo>
                  <a:lnTo>
                    <a:pt x="3435" y="1410"/>
                  </a:lnTo>
                  <a:lnTo>
                    <a:pt x="3453" y="1434"/>
                  </a:lnTo>
                  <a:lnTo>
                    <a:pt x="3466" y="1462"/>
                  </a:lnTo>
                  <a:lnTo>
                    <a:pt x="3475" y="1492"/>
                  </a:lnTo>
                  <a:lnTo>
                    <a:pt x="3478" y="1525"/>
                  </a:lnTo>
                  <a:lnTo>
                    <a:pt x="3478" y="1937"/>
                  </a:lnTo>
                  <a:lnTo>
                    <a:pt x="3475" y="1970"/>
                  </a:lnTo>
                  <a:lnTo>
                    <a:pt x="3466" y="1999"/>
                  </a:lnTo>
                  <a:lnTo>
                    <a:pt x="3453" y="2028"/>
                  </a:lnTo>
                  <a:lnTo>
                    <a:pt x="3435" y="2053"/>
                  </a:lnTo>
                  <a:lnTo>
                    <a:pt x="3415" y="2074"/>
                  </a:lnTo>
                  <a:lnTo>
                    <a:pt x="3389" y="2091"/>
                  </a:lnTo>
                  <a:lnTo>
                    <a:pt x="3361" y="2104"/>
                  </a:lnTo>
                  <a:lnTo>
                    <a:pt x="3331" y="2113"/>
                  </a:lnTo>
                  <a:lnTo>
                    <a:pt x="3299" y="2116"/>
                  </a:lnTo>
                  <a:lnTo>
                    <a:pt x="3169" y="2116"/>
                  </a:lnTo>
                  <a:lnTo>
                    <a:pt x="3141" y="2207"/>
                  </a:lnTo>
                  <a:lnTo>
                    <a:pt x="3107" y="2296"/>
                  </a:lnTo>
                  <a:lnTo>
                    <a:pt x="3069" y="2382"/>
                  </a:lnTo>
                  <a:lnTo>
                    <a:pt x="3024" y="2466"/>
                  </a:lnTo>
                  <a:lnTo>
                    <a:pt x="3115" y="2557"/>
                  </a:lnTo>
                  <a:lnTo>
                    <a:pt x="3134" y="2579"/>
                  </a:lnTo>
                  <a:lnTo>
                    <a:pt x="3148" y="2603"/>
                  </a:lnTo>
                  <a:lnTo>
                    <a:pt x="3159" y="2628"/>
                  </a:lnTo>
                  <a:lnTo>
                    <a:pt x="3165" y="2655"/>
                  </a:lnTo>
                  <a:lnTo>
                    <a:pt x="3168" y="2684"/>
                  </a:lnTo>
                  <a:lnTo>
                    <a:pt x="3165" y="2712"/>
                  </a:lnTo>
                  <a:lnTo>
                    <a:pt x="3159" y="2738"/>
                  </a:lnTo>
                  <a:lnTo>
                    <a:pt x="3148" y="2765"/>
                  </a:lnTo>
                  <a:lnTo>
                    <a:pt x="3134" y="2789"/>
                  </a:lnTo>
                  <a:lnTo>
                    <a:pt x="3115" y="2809"/>
                  </a:lnTo>
                  <a:lnTo>
                    <a:pt x="2822" y="3101"/>
                  </a:lnTo>
                  <a:lnTo>
                    <a:pt x="2798" y="3122"/>
                  </a:lnTo>
                  <a:lnTo>
                    <a:pt x="2770" y="3136"/>
                  </a:lnTo>
                  <a:lnTo>
                    <a:pt x="2742" y="3146"/>
                  </a:lnTo>
                  <a:lnTo>
                    <a:pt x="2711" y="3152"/>
                  </a:lnTo>
                  <a:lnTo>
                    <a:pt x="2680" y="3152"/>
                  </a:lnTo>
                  <a:lnTo>
                    <a:pt x="2649" y="3146"/>
                  </a:lnTo>
                  <a:lnTo>
                    <a:pt x="2620" y="3136"/>
                  </a:lnTo>
                  <a:lnTo>
                    <a:pt x="2593" y="3122"/>
                  </a:lnTo>
                  <a:lnTo>
                    <a:pt x="2568" y="3101"/>
                  </a:lnTo>
                  <a:lnTo>
                    <a:pt x="2477" y="3011"/>
                  </a:lnTo>
                  <a:lnTo>
                    <a:pt x="2392" y="3054"/>
                  </a:lnTo>
                  <a:lnTo>
                    <a:pt x="2306" y="3094"/>
                  </a:lnTo>
                  <a:lnTo>
                    <a:pt x="2217" y="3128"/>
                  </a:lnTo>
                  <a:lnTo>
                    <a:pt x="2126" y="3155"/>
                  </a:lnTo>
                  <a:lnTo>
                    <a:pt x="2126" y="3285"/>
                  </a:lnTo>
                  <a:lnTo>
                    <a:pt x="2122" y="3317"/>
                  </a:lnTo>
                  <a:lnTo>
                    <a:pt x="2114" y="3346"/>
                  </a:lnTo>
                  <a:lnTo>
                    <a:pt x="2100" y="3375"/>
                  </a:lnTo>
                  <a:lnTo>
                    <a:pt x="2083" y="3400"/>
                  </a:lnTo>
                  <a:lnTo>
                    <a:pt x="2062" y="3421"/>
                  </a:lnTo>
                  <a:lnTo>
                    <a:pt x="2037" y="3438"/>
                  </a:lnTo>
                  <a:lnTo>
                    <a:pt x="2008" y="3451"/>
                  </a:lnTo>
                  <a:lnTo>
                    <a:pt x="1979" y="3460"/>
                  </a:lnTo>
                  <a:lnTo>
                    <a:pt x="1947" y="3463"/>
                  </a:lnTo>
                  <a:lnTo>
                    <a:pt x="1532" y="3463"/>
                  </a:lnTo>
                  <a:lnTo>
                    <a:pt x="1499" y="3460"/>
                  </a:lnTo>
                  <a:lnTo>
                    <a:pt x="1469" y="3451"/>
                  </a:lnTo>
                  <a:lnTo>
                    <a:pt x="1441" y="3438"/>
                  </a:lnTo>
                  <a:lnTo>
                    <a:pt x="1416" y="3421"/>
                  </a:lnTo>
                  <a:lnTo>
                    <a:pt x="1394" y="3400"/>
                  </a:lnTo>
                  <a:lnTo>
                    <a:pt x="1377" y="3375"/>
                  </a:lnTo>
                  <a:lnTo>
                    <a:pt x="1364" y="3346"/>
                  </a:lnTo>
                  <a:lnTo>
                    <a:pt x="1355" y="3317"/>
                  </a:lnTo>
                  <a:lnTo>
                    <a:pt x="1353" y="3285"/>
                  </a:lnTo>
                  <a:lnTo>
                    <a:pt x="1353" y="3155"/>
                  </a:lnTo>
                  <a:lnTo>
                    <a:pt x="1262" y="3128"/>
                  </a:lnTo>
                  <a:lnTo>
                    <a:pt x="1172" y="3094"/>
                  </a:lnTo>
                  <a:lnTo>
                    <a:pt x="1085" y="3054"/>
                  </a:lnTo>
                  <a:lnTo>
                    <a:pt x="1000" y="3011"/>
                  </a:lnTo>
                  <a:lnTo>
                    <a:pt x="909" y="3101"/>
                  </a:lnTo>
                  <a:lnTo>
                    <a:pt x="885" y="3122"/>
                  </a:lnTo>
                  <a:lnTo>
                    <a:pt x="858" y="3136"/>
                  </a:lnTo>
                  <a:lnTo>
                    <a:pt x="828" y="3146"/>
                  </a:lnTo>
                  <a:lnTo>
                    <a:pt x="798" y="3152"/>
                  </a:lnTo>
                  <a:lnTo>
                    <a:pt x="766" y="3152"/>
                  </a:lnTo>
                  <a:lnTo>
                    <a:pt x="737" y="3146"/>
                  </a:lnTo>
                  <a:lnTo>
                    <a:pt x="707" y="3136"/>
                  </a:lnTo>
                  <a:lnTo>
                    <a:pt x="680" y="3122"/>
                  </a:lnTo>
                  <a:lnTo>
                    <a:pt x="655" y="3101"/>
                  </a:lnTo>
                  <a:lnTo>
                    <a:pt x="362" y="2809"/>
                  </a:lnTo>
                  <a:lnTo>
                    <a:pt x="344" y="2789"/>
                  </a:lnTo>
                  <a:lnTo>
                    <a:pt x="329" y="2765"/>
                  </a:lnTo>
                  <a:lnTo>
                    <a:pt x="318" y="2738"/>
                  </a:lnTo>
                  <a:lnTo>
                    <a:pt x="312" y="2712"/>
                  </a:lnTo>
                  <a:lnTo>
                    <a:pt x="310" y="2684"/>
                  </a:lnTo>
                  <a:lnTo>
                    <a:pt x="312" y="2655"/>
                  </a:lnTo>
                  <a:lnTo>
                    <a:pt x="318" y="2628"/>
                  </a:lnTo>
                  <a:lnTo>
                    <a:pt x="329" y="2603"/>
                  </a:lnTo>
                  <a:lnTo>
                    <a:pt x="344" y="2579"/>
                  </a:lnTo>
                  <a:lnTo>
                    <a:pt x="362" y="2557"/>
                  </a:lnTo>
                  <a:lnTo>
                    <a:pt x="455" y="2466"/>
                  </a:lnTo>
                  <a:lnTo>
                    <a:pt x="410" y="2382"/>
                  </a:lnTo>
                  <a:lnTo>
                    <a:pt x="370" y="2296"/>
                  </a:lnTo>
                  <a:lnTo>
                    <a:pt x="336" y="2207"/>
                  </a:lnTo>
                  <a:lnTo>
                    <a:pt x="309" y="2116"/>
                  </a:lnTo>
                  <a:lnTo>
                    <a:pt x="179" y="2116"/>
                  </a:lnTo>
                  <a:lnTo>
                    <a:pt x="146" y="2113"/>
                  </a:lnTo>
                  <a:lnTo>
                    <a:pt x="116" y="2104"/>
                  </a:lnTo>
                  <a:lnTo>
                    <a:pt x="88" y="2091"/>
                  </a:lnTo>
                  <a:lnTo>
                    <a:pt x="64" y="2074"/>
                  </a:lnTo>
                  <a:lnTo>
                    <a:pt x="42" y="2053"/>
                  </a:lnTo>
                  <a:lnTo>
                    <a:pt x="24" y="2028"/>
                  </a:lnTo>
                  <a:lnTo>
                    <a:pt x="11" y="1999"/>
                  </a:lnTo>
                  <a:lnTo>
                    <a:pt x="2" y="1970"/>
                  </a:lnTo>
                  <a:lnTo>
                    <a:pt x="0" y="1937"/>
                  </a:lnTo>
                  <a:lnTo>
                    <a:pt x="0" y="1525"/>
                  </a:lnTo>
                  <a:lnTo>
                    <a:pt x="2" y="1492"/>
                  </a:lnTo>
                  <a:lnTo>
                    <a:pt x="11" y="1462"/>
                  </a:lnTo>
                  <a:lnTo>
                    <a:pt x="24" y="1434"/>
                  </a:lnTo>
                  <a:lnTo>
                    <a:pt x="42" y="1410"/>
                  </a:lnTo>
                  <a:lnTo>
                    <a:pt x="64" y="1388"/>
                  </a:lnTo>
                  <a:lnTo>
                    <a:pt x="88" y="1371"/>
                  </a:lnTo>
                  <a:lnTo>
                    <a:pt x="116" y="1357"/>
                  </a:lnTo>
                  <a:lnTo>
                    <a:pt x="146" y="1349"/>
                  </a:lnTo>
                  <a:lnTo>
                    <a:pt x="179" y="1346"/>
                  </a:lnTo>
                  <a:lnTo>
                    <a:pt x="309" y="1346"/>
                  </a:lnTo>
                  <a:lnTo>
                    <a:pt x="336" y="1255"/>
                  </a:lnTo>
                  <a:lnTo>
                    <a:pt x="370" y="1166"/>
                  </a:lnTo>
                  <a:lnTo>
                    <a:pt x="410" y="1080"/>
                  </a:lnTo>
                  <a:lnTo>
                    <a:pt x="455" y="996"/>
                  </a:lnTo>
                  <a:lnTo>
                    <a:pt x="362" y="905"/>
                  </a:lnTo>
                  <a:lnTo>
                    <a:pt x="344" y="883"/>
                  </a:lnTo>
                  <a:lnTo>
                    <a:pt x="329" y="860"/>
                  </a:lnTo>
                  <a:lnTo>
                    <a:pt x="318" y="834"/>
                  </a:lnTo>
                  <a:lnTo>
                    <a:pt x="312" y="806"/>
                  </a:lnTo>
                  <a:lnTo>
                    <a:pt x="310" y="779"/>
                  </a:lnTo>
                  <a:lnTo>
                    <a:pt x="312" y="751"/>
                  </a:lnTo>
                  <a:lnTo>
                    <a:pt x="318" y="723"/>
                  </a:lnTo>
                  <a:lnTo>
                    <a:pt x="329" y="698"/>
                  </a:lnTo>
                  <a:lnTo>
                    <a:pt x="344" y="674"/>
                  </a:lnTo>
                  <a:lnTo>
                    <a:pt x="362" y="652"/>
                  </a:lnTo>
                  <a:lnTo>
                    <a:pt x="655" y="360"/>
                  </a:lnTo>
                  <a:lnTo>
                    <a:pt x="680" y="341"/>
                  </a:lnTo>
                  <a:lnTo>
                    <a:pt x="707" y="325"/>
                  </a:lnTo>
                  <a:lnTo>
                    <a:pt x="737" y="315"/>
                  </a:lnTo>
                  <a:lnTo>
                    <a:pt x="766" y="310"/>
                  </a:lnTo>
                  <a:lnTo>
                    <a:pt x="798" y="310"/>
                  </a:lnTo>
                  <a:lnTo>
                    <a:pt x="828" y="315"/>
                  </a:lnTo>
                  <a:lnTo>
                    <a:pt x="858" y="325"/>
                  </a:lnTo>
                  <a:lnTo>
                    <a:pt x="885" y="341"/>
                  </a:lnTo>
                  <a:lnTo>
                    <a:pt x="909" y="360"/>
                  </a:lnTo>
                  <a:lnTo>
                    <a:pt x="1000" y="452"/>
                  </a:lnTo>
                  <a:lnTo>
                    <a:pt x="1085" y="407"/>
                  </a:lnTo>
                  <a:lnTo>
                    <a:pt x="1172" y="368"/>
                  </a:lnTo>
                  <a:lnTo>
                    <a:pt x="1262" y="334"/>
                  </a:lnTo>
                  <a:lnTo>
                    <a:pt x="1353" y="307"/>
                  </a:lnTo>
                  <a:lnTo>
                    <a:pt x="1353" y="178"/>
                  </a:lnTo>
                  <a:lnTo>
                    <a:pt x="1355" y="145"/>
                  </a:lnTo>
                  <a:lnTo>
                    <a:pt x="1364" y="115"/>
                  </a:lnTo>
                  <a:lnTo>
                    <a:pt x="1377" y="87"/>
                  </a:lnTo>
                  <a:lnTo>
                    <a:pt x="1394" y="63"/>
                  </a:lnTo>
                  <a:lnTo>
                    <a:pt x="1416" y="41"/>
                  </a:lnTo>
                  <a:lnTo>
                    <a:pt x="1441" y="24"/>
                  </a:lnTo>
                  <a:lnTo>
                    <a:pt x="1469" y="10"/>
                  </a:lnTo>
                  <a:lnTo>
                    <a:pt x="1499" y="2"/>
                  </a:lnTo>
                  <a:lnTo>
                    <a:pt x="15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8" name="Freeform 341"/>
            <p:cNvSpPr>
              <a:spLocks noEditPoints="1"/>
            </p:cNvSpPr>
            <p:nvPr/>
          </p:nvSpPr>
          <p:spPr bwMode="auto">
            <a:xfrm>
              <a:off x="5500688" y="3644901"/>
              <a:ext cx="185738" cy="185738"/>
            </a:xfrm>
            <a:custGeom>
              <a:avLst/>
              <a:gdLst>
                <a:gd name="T0" fmla="*/ 584 w 1288"/>
                <a:gd name="T1" fmla="*/ 131 h 1282"/>
                <a:gd name="T2" fmla="*/ 471 w 1288"/>
                <a:gd name="T3" fmla="*/ 158 h 1282"/>
                <a:gd name="T4" fmla="*/ 367 w 1288"/>
                <a:gd name="T5" fmla="*/ 207 h 1282"/>
                <a:gd name="T6" fmla="*/ 280 w 1288"/>
                <a:gd name="T7" fmla="*/ 278 h 1282"/>
                <a:gd name="T8" fmla="*/ 208 w 1288"/>
                <a:gd name="T9" fmla="*/ 366 h 1282"/>
                <a:gd name="T10" fmla="*/ 159 w 1288"/>
                <a:gd name="T11" fmla="*/ 469 h 1282"/>
                <a:gd name="T12" fmla="*/ 131 w 1288"/>
                <a:gd name="T13" fmla="*/ 581 h 1282"/>
                <a:gd name="T14" fmla="*/ 131 w 1288"/>
                <a:gd name="T15" fmla="*/ 700 h 1282"/>
                <a:gd name="T16" fmla="*/ 159 w 1288"/>
                <a:gd name="T17" fmla="*/ 814 h 1282"/>
                <a:gd name="T18" fmla="*/ 208 w 1288"/>
                <a:gd name="T19" fmla="*/ 916 h 1282"/>
                <a:gd name="T20" fmla="*/ 280 w 1288"/>
                <a:gd name="T21" fmla="*/ 1003 h 1282"/>
                <a:gd name="T22" fmla="*/ 367 w 1288"/>
                <a:gd name="T23" fmla="*/ 1074 h 1282"/>
                <a:gd name="T24" fmla="*/ 471 w 1288"/>
                <a:gd name="T25" fmla="*/ 1125 h 1282"/>
                <a:gd name="T26" fmla="*/ 584 w 1288"/>
                <a:gd name="T27" fmla="*/ 1151 h 1282"/>
                <a:gd name="T28" fmla="*/ 703 w 1288"/>
                <a:gd name="T29" fmla="*/ 1151 h 1282"/>
                <a:gd name="T30" fmla="*/ 818 w 1288"/>
                <a:gd name="T31" fmla="*/ 1125 h 1282"/>
                <a:gd name="T32" fmla="*/ 920 w 1288"/>
                <a:gd name="T33" fmla="*/ 1074 h 1282"/>
                <a:gd name="T34" fmla="*/ 1008 w 1288"/>
                <a:gd name="T35" fmla="*/ 1003 h 1282"/>
                <a:gd name="T36" fmla="*/ 1079 w 1288"/>
                <a:gd name="T37" fmla="*/ 916 h 1282"/>
                <a:gd name="T38" fmla="*/ 1129 w 1288"/>
                <a:gd name="T39" fmla="*/ 814 h 1282"/>
                <a:gd name="T40" fmla="*/ 1156 w 1288"/>
                <a:gd name="T41" fmla="*/ 700 h 1282"/>
                <a:gd name="T42" fmla="*/ 1156 w 1288"/>
                <a:gd name="T43" fmla="*/ 581 h 1282"/>
                <a:gd name="T44" fmla="*/ 1129 w 1288"/>
                <a:gd name="T45" fmla="*/ 469 h 1282"/>
                <a:gd name="T46" fmla="*/ 1079 w 1288"/>
                <a:gd name="T47" fmla="*/ 366 h 1282"/>
                <a:gd name="T48" fmla="*/ 1008 w 1288"/>
                <a:gd name="T49" fmla="*/ 278 h 1282"/>
                <a:gd name="T50" fmla="*/ 920 w 1288"/>
                <a:gd name="T51" fmla="*/ 207 h 1282"/>
                <a:gd name="T52" fmla="*/ 818 w 1288"/>
                <a:gd name="T53" fmla="*/ 158 h 1282"/>
                <a:gd name="T54" fmla="*/ 703 w 1288"/>
                <a:gd name="T55" fmla="*/ 131 h 1282"/>
                <a:gd name="T56" fmla="*/ 644 w 1288"/>
                <a:gd name="T57" fmla="*/ 0 h 1282"/>
                <a:gd name="T58" fmla="*/ 774 w 1288"/>
                <a:gd name="T59" fmla="*/ 13 h 1282"/>
                <a:gd name="T60" fmla="*/ 894 w 1288"/>
                <a:gd name="T61" fmla="*/ 50 h 1282"/>
                <a:gd name="T62" fmla="*/ 1004 w 1288"/>
                <a:gd name="T63" fmla="*/ 109 h 1282"/>
                <a:gd name="T64" fmla="*/ 1099 w 1288"/>
                <a:gd name="T65" fmla="*/ 188 h 1282"/>
                <a:gd name="T66" fmla="*/ 1178 w 1288"/>
                <a:gd name="T67" fmla="*/ 283 h 1282"/>
                <a:gd name="T68" fmla="*/ 1237 w 1288"/>
                <a:gd name="T69" fmla="*/ 392 h 1282"/>
                <a:gd name="T70" fmla="*/ 1275 w 1288"/>
                <a:gd name="T71" fmla="*/ 512 h 1282"/>
                <a:gd name="T72" fmla="*/ 1288 w 1288"/>
                <a:gd name="T73" fmla="*/ 641 h 1282"/>
                <a:gd name="T74" fmla="*/ 1275 w 1288"/>
                <a:gd name="T75" fmla="*/ 770 h 1282"/>
                <a:gd name="T76" fmla="*/ 1237 w 1288"/>
                <a:gd name="T77" fmla="*/ 891 h 1282"/>
                <a:gd name="T78" fmla="*/ 1178 w 1288"/>
                <a:gd name="T79" fmla="*/ 999 h 1282"/>
                <a:gd name="T80" fmla="*/ 1099 w 1288"/>
                <a:gd name="T81" fmla="*/ 1094 h 1282"/>
                <a:gd name="T82" fmla="*/ 1004 w 1288"/>
                <a:gd name="T83" fmla="*/ 1173 h 1282"/>
                <a:gd name="T84" fmla="*/ 894 w 1288"/>
                <a:gd name="T85" fmla="*/ 1232 h 1282"/>
                <a:gd name="T86" fmla="*/ 774 w 1288"/>
                <a:gd name="T87" fmla="*/ 1269 h 1282"/>
                <a:gd name="T88" fmla="*/ 644 w 1288"/>
                <a:gd name="T89" fmla="*/ 1282 h 1282"/>
                <a:gd name="T90" fmla="*/ 515 w 1288"/>
                <a:gd name="T91" fmla="*/ 1269 h 1282"/>
                <a:gd name="T92" fmla="*/ 394 w 1288"/>
                <a:gd name="T93" fmla="*/ 1232 h 1282"/>
                <a:gd name="T94" fmla="*/ 284 w 1288"/>
                <a:gd name="T95" fmla="*/ 1173 h 1282"/>
                <a:gd name="T96" fmla="*/ 189 w 1288"/>
                <a:gd name="T97" fmla="*/ 1094 h 1282"/>
                <a:gd name="T98" fmla="*/ 109 w 1288"/>
                <a:gd name="T99" fmla="*/ 999 h 1282"/>
                <a:gd name="T100" fmla="*/ 50 w 1288"/>
                <a:gd name="T101" fmla="*/ 891 h 1282"/>
                <a:gd name="T102" fmla="*/ 13 w 1288"/>
                <a:gd name="T103" fmla="*/ 770 h 1282"/>
                <a:gd name="T104" fmla="*/ 0 w 1288"/>
                <a:gd name="T105" fmla="*/ 641 h 1282"/>
                <a:gd name="T106" fmla="*/ 13 w 1288"/>
                <a:gd name="T107" fmla="*/ 512 h 1282"/>
                <a:gd name="T108" fmla="*/ 50 w 1288"/>
                <a:gd name="T109" fmla="*/ 392 h 1282"/>
                <a:gd name="T110" fmla="*/ 109 w 1288"/>
                <a:gd name="T111" fmla="*/ 283 h 1282"/>
                <a:gd name="T112" fmla="*/ 189 w 1288"/>
                <a:gd name="T113" fmla="*/ 188 h 1282"/>
                <a:gd name="T114" fmla="*/ 284 w 1288"/>
                <a:gd name="T115" fmla="*/ 109 h 1282"/>
                <a:gd name="T116" fmla="*/ 394 w 1288"/>
                <a:gd name="T117" fmla="*/ 50 h 1282"/>
                <a:gd name="T118" fmla="*/ 515 w 1288"/>
                <a:gd name="T119" fmla="*/ 13 h 1282"/>
                <a:gd name="T120" fmla="*/ 644 w 1288"/>
                <a:gd name="T121" fmla="*/ 0 h 1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88" h="1282">
                  <a:moveTo>
                    <a:pt x="644" y="127"/>
                  </a:moveTo>
                  <a:lnTo>
                    <a:pt x="584" y="131"/>
                  </a:lnTo>
                  <a:lnTo>
                    <a:pt x="526" y="142"/>
                  </a:lnTo>
                  <a:lnTo>
                    <a:pt x="471" y="158"/>
                  </a:lnTo>
                  <a:lnTo>
                    <a:pt x="417" y="180"/>
                  </a:lnTo>
                  <a:lnTo>
                    <a:pt x="367" y="207"/>
                  </a:lnTo>
                  <a:lnTo>
                    <a:pt x="321" y="240"/>
                  </a:lnTo>
                  <a:lnTo>
                    <a:pt x="280" y="278"/>
                  </a:lnTo>
                  <a:lnTo>
                    <a:pt x="242" y="320"/>
                  </a:lnTo>
                  <a:lnTo>
                    <a:pt x="208" y="366"/>
                  </a:lnTo>
                  <a:lnTo>
                    <a:pt x="181" y="415"/>
                  </a:lnTo>
                  <a:lnTo>
                    <a:pt x="159" y="469"/>
                  </a:lnTo>
                  <a:lnTo>
                    <a:pt x="142" y="523"/>
                  </a:lnTo>
                  <a:lnTo>
                    <a:pt x="131" y="581"/>
                  </a:lnTo>
                  <a:lnTo>
                    <a:pt x="128" y="641"/>
                  </a:lnTo>
                  <a:lnTo>
                    <a:pt x="131" y="700"/>
                  </a:lnTo>
                  <a:lnTo>
                    <a:pt x="142" y="758"/>
                  </a:lnTo>
                  <a:lnTo>
                    <a:pt x="159" y="814"/>
                  </a:lnTo>
                  <a:lnTo>
                    <a:pt x="181" y="867"/>
                  </a:lnTo>
                  <a:lnTo>
                    <a:pt x="208" y="916"/>
                  </a:lnTo>
                  <a:lnTo>
                    <a:pt x="242" y="962"/>
                  </a:lnTo>
                  <a:lnTo>
                    <a:pt x="280" y="1003"/>
                  </a:lnTo>
                  <a:lnTo>
                    <a:pt x="321" y="1042"/>
                  </a:lnTo>
                  <a:lnTo>
                    <a:pt x="367" y="1074"/>
                  </a:lnTo>
                  <a:lnTo>
                    <a:pt x="417" y="1102"/>
                  </a:lnTo>
                  <a:lnTo>
                    <a:pt x="471" y="1125"/>
                  </a:lnTo>
                  <a:lnTo>
                    <a:pt x="526" y="1141"/>
                  </a:lnTo>
                  <a:lnTo>
                    <a:pt x="584" y="1151"/>
                  </a:lnTo>
                  <a:lnTo>
                    <a:pt x="644" y="1154"/>
                  </a:lnTo>
                  <a:lnTo>
                    <a:pt x="703" y="1151"/>
                  </a:lnTo>
                  <a:lnTo>
                    <a:pt x="762" y="1141"/>
                  </a:lnTo>
                  <a:lnTo>
                    <a:pt x="818" y="1125"/>
                  </a:lnTo>
                  <a:lnTo>
                    <a:pt x="870" y="1102"/>
                  </a:lnTo>
                  <a:lnTo>
                    <a:pt x="920" y="1074"/>
                  </a:lnTo>
                  <a:lnTo>
                    <a:pt x="966" y="1042"/>
                  </a:lnTo>
                  <a:lnTo>
                    <a:pt x="1008" y="1003"/>
                  </a:lnTo>
                  <a:lnTo>
                    <a:pt x="1046" y="962"/>
                  </a:lnTo>
                  <a:lnTo>
                    <a:pt x="1079" y="916"/>
                  </a:lnTo>
                  <a:lnTo>
                    <a:pt x="1106" y="867"/>
                  </a:lnTo>
                  <a:lnTo>
                    <a:pt x="1129" y="814"/>
                  </a:lnTo>
                  <a:lnTo>
                    <a:pt x="1146" y="758"/>
                  </a:lnTo>
                  <a:lnTo>
                    <a:pt x="1156" y="700"/>
                  </a:lnTo>
                  <a:lnTo>
                    <a:pt x="1159" y="641"/>
                  </a:lnTo>
                  <a:lnTo>
                    <a:pt x="1156" y="581"/>
                  </a:lnTo>
                  <a:lnTo>
                    <a:pt x="1146" y="523"/>
                  </a:lnTo>
                  <a:lnTo>
                    <a:pt x="1129" y="469"/>
                  </a:lnTo>
                  <a:lnTo>
                    <a:pt x="1106" y="415"/>
                  </a:lnTo>
                  <a:lnTo>
                    <a:pt x="1079" y="366"/>
                  </a:lnTo>
                  <a:lnTo>
                    <a:pt x="1046" y="320"/>
                  </a:lnTo>
                  <a:lnTo>
                    <a:pt x="1008" y="278"/>
                  </a:lnTo>
                  <a:lnTo>
                    <a:pt x="966" y="240"/>
                  </a:lnTo>
                  <a:lnTo>
                    <a:pt x="920" y="207"/>
                  </a:lnTo>
                  <a:lnTo>
                    <a:pt x="870" y="180"/>
                  </a:lnTo>
                  <a:lnTo>
                    <a:pt x="818" y="158"/>
                  </a:lnTo>
                  <a:lnTo>
                    <a:pt x="762" y="142"/>
                  </a:lnTo>
                  <a:lnTo>
                    <a:pt x="703" y="131"/>
                  </a:lnTo>
                  <a:lnTo>
                    <a:pt x="644" y="127"/>
                  </a:lnTo>
                  <a:close/>
                  <a:moveTo>
                    <a:pt x="644" y="0"/>
                  </a:moveTo>
                  <a:lnTo>
                    <a:pt x="710" y="3"/>
                  </a:lnTo>
                  <a:lnTo>
                    <a:pt x="774" y="13"/>
                  </a:lnTo>
                  <a:lnTo>
                    <a:pt x="835" y="28"/>
                  </a:lnTo>
                  <a:lnTo>
                    <a:pt x="894" y="50"/>
                  </a:lnTo>
                  <a:lnTo>
                    <a:pt x="950" y="77"/>
                  </a:lnTo>
                  <a:lnTo>
                    <a:pt x="1004" y="109"/>
                  </a:lnTo>
                  <a:lnTo>
                    <a:pt x="1054" y="146"/>
                  </a:lnTo>
                  <a:lnTo>
                    <a:pt x="1099" y="188"/>
                  </a:lnTo>
                  <a:lnTo>
                    <a:pt x="1140" y="234"/>
                  </a:lnTo>
                  <a:lnTo>
                    <a:pt x="1178" y="283"/>
                  </a:lnTo>
                  <a:lnTo>
                    <a:pt x="1211" y="335"/>
                  </a:lnTo>
                  <a:lnTo>
                    <a:pt x="1237" y="392"/>
                  </a:lnTo>
                  <a:lnTo>
                    <a:pt x="1259" y="450"/>
                  </a:lnTo>
                  <a:lnTo>
                    <a:pt x="1275" y="512"/>
                  </a:lnTo>
                  <a:lnTo>
                    <a:pt x="1284" y="576"/>
                  </a:lnTo>
                  <a:lnTo>
                    <a:pt x="1288" y="641"/>
                  </a:lnTo>
                  <a:lnTo>
                    <a:pt x="1284" y="707"/>
                  </a:lnTo>
                  <a:lnTo>
                    <a:pt x="1275" y="770"/>
                  </a:lnTo>
                  <a:lnTo>
                    <a:pt x="1259" y="832"/>
                  </a:lnTo>
                  <a:lnTo>
                    <a:pt x="1237" y="891"/>
                  </a:lnTo>
                  <a:lnTo>
                    <a:pt x="1211" y="946"/>
                  </a:lnTo>
                  <a:lnTo>
                    <a:pt x="1178" y="999"/>
                  </a:lnTo>
                  <a:lnTo>
                    <a:pt x="1140" y="1049"/>
                  </a:lnTo>
                  <a:lnTo>
                    <a:pt x="1099" y="1094"/>
                  </a:lnTo>
                  <a:lnTo>
                    <a:pt x="1054" y="1136"/>
                  </a:lnTo>
                  <a:lnTo>
                    <a:pt x="1004" y="1173"/>
                  </a:lnTo>
                  <a:lnTo>
                    <a:pt x="950" y="1204"/>
                  </a:lnTo>
                  <a:lnTo>
                    <a:pt x="894" y="1232"/>
                  </a:lnTo>
                  <a:lnTo>
                    <a:pt x="835" y="1254"/>
                  </a:lnTo>
                  <a:lnTo>
                    <a:pt x="774" y="1269"/>
                  </a:lnTo>
                  <a:lnTo>
                    <a:pt x="710" y="1279"/>
                  </a:lnTo>
                  <a:lnTo>
                    <a:pt x="644" y="1282"/>
                  </a:lnTo>
                  <a:lnTo>
                    <a:pt x="578" y="1279"/>
                  </a:lnTo>
                  <a:lnTo>
                    <a:pt x="515" y="1269"/>
                  </a:lnTo>
                  <a:lnTo>
                    <a:pt x="452" y="1254"/>
                  </a:lnTo>
                  <a:lnTo>
                    <a:pt x="394" y="1232"/>
                  </a:lnTo>
                  <a:lnTo>
                    <a:pt x="337" y="1204"/>
                  </a:lnTo>
                  <a:lnTo>
                    <a:pt x="284" y="1173"/>
                  </a:lnTo>
                  <a:lnTo>
                    <a:pt x="235" y="1136"/>
                  </a:lnTo>
                  <a:lnTo>
                    <a:pt x="189" y="1094"/>
                  </a:lnTo>
                  <a:lnTo>
                    <a:pt x="147" y="1049"/>
                  </a:lnTo>
                  <a:lnTo>
                    <a:pt x="109" y="999"/>
                  </a:lnTo>
                  <a:lnTo>
                    <a:pt x="78" y="946"/>
                  </a:lnTo>
                  <a:lnTo>
                    <a:pt x="50" y="891"/>
                  </a:lnTo>
                  <a:lnTo>
                    <a:pt x="29" y="832"/>
                  </a:lnTo>
                  <a:lnTo>
                    <a:pt x="13" y="770"/>
                  </a:lnTo>
                  <a:lnTo>
                    <a:pt x="3" y="707"/>
                  </a:lnTo>
                  <a:lnTo>
                    <a:pt x="0" y="641"/>
                  </a:lnTo>
                  <a:lnTo>
                    <a:pt x="3" y="576"/>
                  </a:lnTo>
                  <a:lnTo>
                    <a:pt x="13" y="512"/>
                  </a:lnTo>
                  <a:lnTo>
                    <a:pt x="29" y="450"/>
                  </a:lnTo>
                  <a:lnTo>
                    <a:pt x="50" y="392"/>
                  </a:lnTo>
                  <a:lnTo>
                    <a:pt x="78" y="335"/>
                  </a:lnTo>
                  <a:lnTo>
                    <a:pt x="109" y="283"/>
                  </a:lnTo>
                  <a:lnTo>
                    <a:pt x="147" y="234"/>
                  </a:lnTo>
                  <a:lnTo>
                    <a:pt x="189" y="188"/>
                  </a:lnTo>
                  <a:lnTo>
                    <a:pt x="235" y="146"/>
                  </a:lnTo>
                  <a:lnTo>
                    <a:pt x="284" y="109"/>
                  </a:lnTo>
                  <a:lnTo>
                    <a:pt x="337" y="77"/>
                  </a:lnTo>
                  <a:lnTo>
                    <a:pt x="394" y="50"/>
                  </a:lnTo>
                  <a:lnTo>
                    <a:pt x="452" y="28"/>
                  </a:lnTo>
                  <a:lnTo>
                    <a:pt x="515" y="13"/>
                  </a:lnTo>
                  <a:lnTo>
                    <a:pt x="578" y="3"/>
                  </a:lnTo>
                  <a:lnTo>
                    <a:pt x="6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35" name="Group 434"/>
          <p:cNvGrpSpPr/>
          <p:nvPr/>
        </p:nvGrpSpPr>
        <p:grpSpPr>
          <a:xfrm>
            <a:off x="4429371" y="3479759"/>
            <a:ext cx="517525" cy="517525"/>
            <a:chOff x="4398963" y="3475038"/>
            <a:chExt cx="517525" cy="5175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33" name="Freeform 346"/>
            <p:cNvSpPr>
              <a:spLocks noEditPoints="1"/>
            </p:cNvSpPr>
            <p:nvPr/>
          </p:nvSpPr>
          <p:spPr bwMode="auto">
            <a:xfrm>
              <a:off x="4611688" y="3687763"/>
              <a:ext cx="92075" cy="92075"/>
            </a:xfrm>
            <a:custGeom>
              <a:avLst/>
              <a:gdLst>
                <a:gd name="T0" fmla="*/ 260 w 582"/>
                <a:gd name="T1" fmla="*/ 120 h 581"/>
                <a:gd name="T2" fmla="*/ 203 w 582"/>
                <a:gd name="T3" fmla="*/ 141 h 581"/>
                <a:gd name="T4" fmla="*/ 157 w 582"/>
                <a:gd name="T5" fmla="*/ 178 h 581"/>
                <a:gd name="T6" fmla="*/ 127 w 582"/>
                <a:gd name="T7" fmla="*/ 230 h 581"/>
                <a:gd name="T8" fmla="*/ 117 w 582"/>
                <a:gd name="T9" fmla="*/ 291 h 581"/>
                <a:gd name="T10" fmla="*/ 127 w 582"/>
                <a:gd name="T11" fmla="*/ 351 h 581"/>
                <a:gd name="T12" fmla="*/ 157 w 582"/>
                <a:gd name="T13" fmla="*/ 403 h 581"/>
                <a:gd name="T14" fmla="*/ 203 w 582"/>
                <a:gd name="T15" fmla="*/ 441 h 581"/>
                <a:gd name="T16" fmla="*/ 260 w 582"/>
                <a:gd name="T17" fmla="*/ 463 h 581"/>
                <a:gd name="T18" fmla="*/ 322 w 582"/>
                <a:gd name="T19" fmla="*/ 463 h 581"/>
                <a:gd name="T20" fmla="*/ 379 w 582"/>
                <a:gd name="T21" fmla="*/ 441 h 581"/>
                <a:gd name="T22" fmla="*/ 424 w 582"/>
                <a:gd name="T23" fmla="*/ 403 h 581"/>
                <a:gd name="T24" fmla="*/ 454 w 582"/>
                <a:gd name="T25" fmla="*/ 351 h 581"/>
                <a:gd name="T26" fmla="*/ 465 w 582"/>
                <a:gd name="T27" fmla="*/ 291 h 581"/>
                <a:gd name="T28" fmla="*/ 454 w 582"/>
                <a:gd name="T29" fmla="*/ 230 h 581"/>
                <a:gd name="T30" fmla="*/ 424 w 582"/>
                <a:gd name="T31" fmla="*/ 178 h 581"/>
                <a:gd name="T32" fmla="*/ 379 w 582"/>
                <a:gd name="T33" fmla="*/ 141 h 581"/>
                <a:gd name="T34" fmla="*/ 322 w 582"/>
                <a:gd name="T35" fmla="*/ 120 h 581"/>
                <a:gd name="T36" fmla="*/ 291 w 582"/>
                <a:gd name="T37" fmla="*/ 0 h 581"/>
                <a:gd name="T38" fmla="*/ 375 w 582"/>
                <a:gd name="T39" fmla="*/ 12 h 581"/>
                <a:gd name="T40" fmla="*/ 449 w 582"/>
                <a:gd name="T41" fmla="*/ 48 h 581"/>
                <a:gd name="T42" fmla="*/ 510 w 582"/>
                <a:gd name="T43" fmla="*/ 100 h 581"/>
                <a:gd name="T44" fmla="*/ 554 w 582"/>
                <a:gd name="T45" fmla="*/ 168 h 581"/>
                <a:gd name="T46" fmla="*/ 579 w 582"/>
                <a:gd name="T47" fmla="*/ 248 h 581"/>
                <a:gd name="T48" fmla="*/ 579 w 582"/>
                <a:gd name="T49" fmla="*/ 334 h 581"/>
                <a:gd name="T50" fmla="*/ 554 w 582"/>
                <a:gd name="T51" fmla="*/ 413 h 581"/>
                <a:gd name="T52" fmla="*/ 510 w 582"/>
                <a:gd name="T53" fmla="*/ 481 h 581"/>
                <a:gd name="T54" fmla="*/ 449 w 582"/>
                <a:gd name="T55" fmla="*/ 535 h 581"/>
                <a:gd name="T56" fmla="*/ 375 w 582"/>
                <a:gd name="T57" fmla="*/ 569 h 581"/>
                <a:gd name="T58" fmla="*/ 291 w 582"/>
                <a:gd name="T59" fmla="*/ 581 h 581"/>
                <a:gd name="T60" fmla="*/ 207 w 582"/>
                <a:gd name="T61" fmla="*/ 569 h 581"/>
                <a:gd name="T62" fmla="*/ 133 w 582"/>
                <a:gd name="T63" fmla="*/ 535 h 581"/>
                <a:gd name="T64" fmla="*/ 71 w 582"/>
                <a:gd name="T65" fmla="*/ 481 h 581"/>
                <a:gd name="T66" fmla="*/ 27 w 582"/>
                <a:gd name="T67" fmla="*/ 413 h 581"/>
                <a:gd name="T68" fmla="*/ 3 w 582"/>
                <a:gd name="T69" fmla="*/ 334 h 581"/>
                <a:gd name="T70" fmla="*/ 3 w 582"/>
                <a:gd name="T71" fmla="*/ 248 h 581"/>
                <a:gd name="T72" fmla="*/ 27 w 582"/>
                <a:gd name="T73" fmla="*/ 168 h 581"/>
                <a:gd name="T74" fmla="*/ 71 w 582"/>
                <a:gd name="T75" fmla="*/ 100 h 581"/>
                <a:gd name="T76" fmla="*/ 133 w 582"/>
                <a:gd name="T77" fmla="*/ 48 h 581"/>
                <a:gd name="T78" fmla="*/ 207 w 582"/>
                <a:gd name="T79" fmla="*/ 12 h 581"/>
                <a:gd name="T80" fmla="*/ 291 w 582"/>
                <a:gd name="T81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2" h="581">
                  <a:moveTo>
                    <a:pt x="291" y="117"/>
                  </a:moveTo>
                  <a:lnTo>
                    <a:pt x="260" y="120"/>
                  </a:lnTo>
                  <a:lnTo>
                    <a:pt x="230" y="128"/>
                  </a:lnTo>
                  <a:lnTo>
                    <a:pt x="203" y="141"/>
                  </a:lnTo>
                  <a:lnTo>
                    <a:pt x="178" y="158"/>
                  </a:lnTo>
                  <a:lnTo>
                    <a:pt x="157" y="178"/>
                  </a:lnTo>
                  <a:lnTo>
                    <a:pt x="140" y="203"/>
                  </a:lnTo>
                  <a:lnTo>
                    <a:pt x="127" y="230"/>
                  </a:lnTo>
                  <a:lnTo>
                    <a:pt x="119" y="259"/>
                  </a:lnTo>
                  <a:lnTo>
                    <a:pt x="117" y="291"/>
                  </a:lnTo>
                  <a:lnTo>
                    <a:pt x="119" y="322"/>
                  </a:lnTo>
                  <a:lnTo>
                    <a:pt x="127" y="351"/>
                  </a:lnTo>
                  <a:lnTo>
                    <a:pt x="140" y="379"/>
                  </a:lnTo>
                  <a:lnTo>
                    <a:pt x="157" y="403"/>
                  </a:lnTo>
                  <a:lnTo>
                    <a:pt x="178" y="424"/>
                  </a:lnTo>
                  <a:lnTo>
                    <a:pt x="203" y="441"/>
                  </a:lnTo>
                  <a:lnTo>
                    <a:pt x="230" y="455"/>
                  </a:lnTo>
                  <a:lnTo>
                    <a:pt x="260" y="463"/>
                  </a:lnTo>
                  <a:lnTo>
                    <a:pt x="291" y="466"/>
                  </a:lnTo>
                  <a:lnTo>
                    <a:pt x="322" y="463"/>
                  </a:lnTo>
                  <a:lnTo>
                    <a:pt x="352" y="455"/>
                  </a:lnTo>
                  <a:lnTo>
                    <a:pt x="379" y="441"/>
                  </a:lnTo>
                  <a:lnTo>
                    <a:pt x="403" y="424"/>
                  </a:lnTo>
                  <a:lnTo>
                    <a:pt x="424" y="403"/>
                  </a:lnTo>
                  <a:lnTo>
                    <a:pt x="442" y="379"/>
                  </a:lnTo>
                  <a:lnTo>
                    <a:pt x="454" y="351"/>
                  </a:lnTo>
                  <a:lnTo>
                    <a:pt x="462" y="322"/>
                  </a:lnTo>
                  <a:lnTo>
                    <a:pt x="465" y="291"/>
                  </a:lnTo>
                  <a:lnTo>
                    <a:pt x="462" y="259"/>
                  </a:lnTo>
                  <a:lnTo>
                    <a:pt x="454" y="230"/>
                  </a:lnTo>
                  <a:lnTo>
                    <a:pt x="442" y="203"/>
                  </a:lnTo>
                  <a:lnTo>
                    <a:pt x="424" y="178"/>
                  </a:lnTo>
                  <a:lnTo>
                    <a:pt x="403" y="158"/>
                  </a:lnTo>
                  <a:lnTo>
                    <a:pt x="379" y="141"/>
                  </a:lnTo>
                  <a:lnTo>
                    <a:pt x="352" y="128"/>
                  </a:lnTo>
                  <a:lnTo>
                    <a:pt x="322" y="120"/>
                  </a:lnTo>
                  <a:lnTo>
                    <a:pt x="291" y="117"/>
                  </a:lnTo>
                  <a:close/>
                  <a:moveTo>
                    <a:pt x="291" y="0"/>
                  </a:moveTo>
                  <a:lnTo>
                    <a:pt x="333" y="3"/>
                  </a:lnTo>
                  <a:lnTo>
                    <a:pt x="375" y="12"/>
                  </a:lnTo>
                  <a:lnTo>
                    <a:pt x="413" y="27"/>
                  </a:lnTo>
                  <a:lnTo>
                    <a:pt x="449" y="48"/>
                  </a:lnTo>
                  <a:lnTo>
                    <a:pt x="481" y="72"/>
                  </a:lnTo>
                  <a:lnTo>
                    <a:pt x="510" y="100"/>
                  </a:lnTo>
                  <a:lnTo>
                    <a:pt x="534" y="133"/>
                  </a:lnTo>
                  <a:lnTo>
                    <a:pt x="554" y="168"/>
                  </a:lnTo>
                  <a:lnTo>
                    <a:pt x="568" y="207"/>
                  </a:lnTo>
                  <a:lnTo>
                    <a:pt x="579" y="248"/>
                  </a:lnTo>
                  <a:lnTo>
                    <a:pt x="582" y="291"/>
                  </a:lnTo>
                  <a:lnTo>
                    <a:pt x="579" y="334"/>
                  </a:lnTo>
                  <a:lnTo>
                    <a:pt x="568" y="375"/>
                  </a:lnTo>
                  <a:lnTo>
                    <a:pt x="554" y="413"/>
                  </a:lnTo>
                  <a:lnTo>
                    <a:pt x="534" y="449"/>
                  </a:lnTo>
                  <a:lnTo>
                    <a:pt x="510" y="481"/>
                  </a:lnTo>
                  <a:lnTo>
                    <a:pt x="481" y="510"/>
                  </a:lnTo>
                  <a:lnTo>
                    <a:pt x="449" y="535"/>
                  </a:lnTo>
                  <a:lnTo>
                    <a:pt x="413" y="554"/>
                  </a:lnTo>
                  <a:lnTo>
                    <a:pt x="375" y="569"/>
                  </a:lnTo>
                  <a:lnTo>
                    <a:pt x="333" y="578"/>
                  </a:lnTo>
                  <a:lnTo>
                    <a:pt x="291" y="581"/>
                  </a:lnTo>
                  <a:lnTo>
                    <a:pt x="247" y="578"/>
                  </a:lnTo>
                  <a:lnTo>
                    <a:pt x="207" y="569"/>
                  </a:lnTo>
                  <a:lnTo>
                    <a:pt x="168" y="554"/>
                  </a:lnTo>
                  <a:lnTo>
                    <a:pt x="133" y="535"/>
                  </a:lnTo>
                  <a:lnTo>
                    <a:pt x="100" y="510"/>
                  </a:lnTo>
                  <a:lnTo>
                    <a:pt x="71" y="481"/>
                  </a:lnTo>
                  <a:lnTo>
                    <a:pt x="47" y="449"/>
                  </a:lnTo>
                  <a:lnTo>
                    <a:pt x="27" y="413"/>
                  </a:lnTo>
                  <a:lnTo>
                    <a:pt x="12" y="375"/>
                  </a:lnTo>
                  <a:lnTo>
                    <a:pt x="3" y="334"/>
                  </a:lnTo>
                  <a:lnTo>
                    <a:pt x="0" y="291"/>
                  </a:lnTo>
                  <a:lnTo>
                    <a:pt x="3" y="248"/>
                  </a:lnTo>
                  <a:lnTo>
                    <a:pt x="12" y="207"/>
                  </a:lnTo>
                  <a:lnTo>
                    <a:pt x="27" y="168"/>
                  </a:lnTo>
                  <a:lnTo>
                    <a:pt x="47" y="133"/>
                  </a:lnTo>
                  <a:lnTo>
                    <a:pt x="71" y="100"/>
                  </a:lnTo>
                  <a:lnTo>
                    <a:pt x="100" y="72"/>
                  </a:lnTo>
                  <a:lnTo>
                    <a:pt x="133" y="48"/>
                  </a:lnTo>
                  <a:lnTo>
                    <a:pt x="168" y="27"/>
                  </a:lnTo>
                  <a:lnTo>
                    <a:pt x="207" y="12"/>
                  </a:lnTo>
                  <a:lnTo>
                    <a:pt x="247" y="3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4" name="Freeform 347"/>
            <p:cNvSpPr>
              <a:spLocks noEditPoints="1"/>
            </p:cNvSpPr>
            <p:nvPr/>
          </p:nvSpPr>
          <p:spPr bwMode="auto">
            <a:xfrm>
              <a:off x="4398963" y="3475038"/>
              <a:ext cx="517525" cy="517525"/>
            </a:xfrm>
            <a:custGeom>
              <a:avLst/>
              <a:gdLst>
                <a:gd name="T0" fmla="*/ 1274 w 3256"/>
                <a:gd name="T1" fmla="*/ 399 h 3253"/>
                <a:gd name="T2" fmla="*/ 886 w 3256"/>
                <a:gd name="T3" fmla="*/ 586 h 3253"/>
                <a:gd name="T4" fmla="*/ 586 w 3256"/>
                <a:gd name="T5" fmla="*/ 887 h 3253"/>
                <a:gd name="T6" fmla="*/ 398 w 3256"/>
                <a:gd name="T7" fmla="*/ 1273 h 3253"/>
                <a:gd name="T8" fmla="*/ 352 w 3256"/>
                <a:gd name="T9" fmla="*/ 1718 h 3253"/>
                <a:gd name="T10" fmla="*/ 458 w 3256"/>
                <a:gd name="T11" fmla="*/ 2144 h 3253"/>
                <a:gd name="T12" fmla="*/ 694 w 3256"/>
                <a:gd name="T13" fmla="*/ 2499 h 3253"/>
                <a:gd name="T14" fmla="*/ 1032 w 3256"/>
                <a:gd name="T15" fmla="*/ 2758 h 3253"/>
                <a:gd name="T16" fmla="*/ 1447 w 3256"/>
                <a:gd name="T17" fmla="*/ 2892 h 3253"/>
                <a:gd name="T18" fmla="*/ 1896 w 3256"/>
                <a:gd name="T19" fmla="*/ 2877 h 3253"/>
                <a:gd name="T20" fmla="*/ 2298 w 3256"/>
                <a:gd name="T21" fmla="*/ 2716 h 3253"/>
                <a:gd name="T22" fmla="*/ 2618 w 3256"/>
                <a:gd name="T23" fmla="*/ 2435 h 3253"/>
                <a:gd name="T24" fmla="*/ 2830 w 3256"/>
                <a:gd name="T25" fmla="*/ 2063 h 3253"/>
                <a:gd name="T26" fmla="*/ 2906 w 3256"/>
                <a:gd name="T27" fmla="*/ 1627 h 3253"/>
                <a:gd name="T28" fmla="*/ 2830 w 3256"/>
                <a:gd name="T29" fmla="*/ 1190 h 3253"/>
                <a:gd name="T30" fmla="*/ 2618 w 3256"/>
                <a:gd name="T31" fmla="*/ 819 h 3253"/>
                <a:gd name="T32" fmla="*/ 2298 w 3256"/>
                <a:gd name="T33" fmla="*/ 539 h 3253"/>
                <a:gd name="T34" fmla="*/ 1896 w 3256"/>
                <a:gd name="T35" fmla="*/ 378 h 3253"/>
                <a:gd name="T36" fmla="*/ 1646 w 3256"/>
                <a:gd name="T37" fmla="*/ 3 h 3253"/>
                <a:gd name="T38" fmla="*/ 1686 w 3256"/>
                <a:gd name="T39" fmla="*/ 234 h 3253"/>
                <a:gd name="T40" fmla="*/ 2127 w 3256"/>
                <a:gd name="T41" fmla="*/ 325 h 3253"/>
                <a:gd name="T42" fmla="*/ 2506 w 3256"/>
                <a:gd name="T43" fmla="*/ 545 h 3253"/>
                <a:gd name="T44" fmla="*/ 2738 w 3256"/>
                <a:gd name="T45" fmla="*/ 460 h 3253"/>
                <a:gd name="T46" fmla="*/ 2794 w 3256"/>
                <a:gd name="T47" fmla="*/ 503 h 3253"/>
                <a:gd name="T48" fmla="*/ 2654 w 3256"/>
                <a:gd name="T49" fmla="*/ 683 h 3253"/>
                <a:gd name="T50" fmla="*/ 2896 w 3256"/>
                <a:gd name="T51" fmla="*/ 1047 h 3253"/>
                <a:gd name="T52" fmla="*/ 3015 w 3256"/>
                <a:gd name="T53" fmla="*/ 1477 h 3253"/>
                <a:gd name="T54" fmla="*/ 3245 w 3256"/>
                <a:gd name="T55" fmla="*/ 1592 h 3253"/>
                <a:gd name="T56" fmla="*/ 3232 w 3256"/>
                <a:gd name="T57" fmla="*/ 1674 h 3253"/>
                <a:gd name="T58" fmla="*/ 3002 w 3256"/>
                <a:gd name="T59" fmla="*/ 1868 h 3253"/>
                <a:gd name="T60" fmla="*/ 2857 w 3256"/>
                <a:gd name="T61" fmla="*/ 2287 h 3253"/>
                <a:gd name="T62" fmla="*/ 2779 w 3256"/>
                <a:gd name="T63" fmla="*/ 2695 h 3253"/>
                <a:gd name="T64" fmla="*/ 2788 w 3256"/>
                <a:gd name="T65" fmla="*/ 2764 h 3253"/>
                <a:gd name="T66" fmla="*/ 2723 w 3256"/>
                <a:gd name="T67" fmla="*/ 2792 h 3253"/>
                <a:gd name="T68" fmla="*/ 2436 w 3256"/>
                <a:gd name="T69" fmla="*/ 2762 h 3253"/>
                <a:gd name="T70" fmla="*/ 2043 w 3256"/>
                <a:gd name="T71" fmla="*/ 2958 h 3253"/>
                <a:gd name="T72" fmla="*/ 1686 w 3256"/>
                <a:gd name="T73" fmla="*/ 3195 h 3253"/>
                <a:gd name="T74" fmla="*/ 1628 w 3256"/>
                <a:gd name="T75" fmla="*/ 3253 h 3253"/>
                <a:gd name="T76" fmla="*/ 1570 w 3256"/>
                <a:gd name="T77" fmla="*/ 3195 h 3253"/>
                <a:gd name="T78" fmla="*/ 1213 w 3256"/>
                <a:gd name="T79" fmla="*/ 2958 h 3253"/>
                <a:gd name="T80" fmla="*/ 820 w 3256"/>
                <a:gd name="T81" fmla="*/ 2762 h 3253"/>
                <a:gd name="T82" fmla="*/ 533 w 3256"/>
                <a:gd name="T83" fmla="*/ 2792 h 3253"/>
                <a:gd name="T84" fmla="*/ 467 w 3256"/>
                <a:gd name="T85" fmla="*/ 2764 h 3253"/>
                <a:gd name="T86" fmla="*/ 477 w 3256"/>
                <a:gd name="T87" fmla="*/ 2695 h 3253"/>
                <a:gd name="T88" fmla="*/ 399 w 3256"/>
                <a:gd name="T89" fmla="*/ 2287 h 3253"/>
                <a:gd name="T90" fmla="*/ 253 w 3256"/>
                <a:gd name="T91" fmla="*/ 1868 h 3253"/>
                <a:gd name="T92" fmla="*/ 23 w 3256"/>
                <a:gd name="T93" fmla="*/ 1674 h 3253"/>
                <a:gd name="T94" fmla="*/ 11 w 3256"/>
                <a:gd name="T95" fmla="*/ 1592 h 3253"/>
                <a:gd name="T96" fmla="*/ 241 w 3256"/>
                <a:gd name="T97" fmla="*/ 1477 h 3253"/>
                <a:gd name="T98" fmla="*/ 360 w 3256"/>
                <a:gd name="T99" fmla="*/ 1047 h 3253"/>
                <a:gd name="T100" fmla="*/ 602 w 3256"/>
                <a:gd name="T101" fmla="*/ 683 h 3253"/>
                <a:gd name="T102" fmla="*/ 462 w 3256"/>
                <a:gd name="T103" fmla="*/ 503 h 3253"/>
                <a:gd name="T104" fmla="*/ 518 w 3256"/>
                <a:gd name="T105" fmla="*/ 460 h 3253"/>
                <a:gd name="T106" fmla="*/ 750 w 3256"/>
                <a:gd name="T107" fmla="*/ 545 h 3253"/>
                <a:gd name="T108" fmla="*/ 1128 w 3256"/>
                <a:gd name="T109" fmla="*/ 325 h 3253"/>
                <a:gd name="T110" fmla="*/ 1570 w 3256"/>
                <a:gd name="T111" fmla="*/ 234 h 3253"/>
                <a:gd name="T112" fmla="*/ 1610 w 3256"/>
                <a:gd name="T113" fmla="*/ 3 h 3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56" h="3253">
                  <a:moveTo>
                    <a:pt x="1628" y="349"/>
                  </a:moveTo>
                  <a:lnTo>
                    <a:pt x="1537" y="352"/>
                  </a:lnTo>
                  <a:lnTo>
                    <a:pt x="1447" y="361"/>
                  </a:lnTo>
                  <a:lnTo>
                    <a:pt x="1359" y="378"/>
                  </a:lnTo>
                  <a:lnTo>
                    <a:pt x="1274" y="399"/>
                  </a:lnTo>
                  <a:lnTo>
                    <a:pt x="1191" y="426"/>
                  </a:lnTo>
                  <a:lnTo>
                    <a:pt x="1110" y="459"/>
                  </a:lnTo>
                  <a:lnTo>
                    <a:pt x="1032" y="496"/>
                  </a:lnTo>
                  <a:lnTo>
                    <a:pt x="958" y="539"/>
                  </a:lnTo>
                  <a:lnTo>
                    <a:pt x="886" y="586"/>
                  </a:lnTo>
                  <a:lnTo>
                    <a:pt x="819" y="638"/>
                  </a:lnTo>
                  <a:lnTo>
                    <a:pt x="755" y="694"/>
                  </a:lnTo>
                  <a:lnTo>
                    <a:pt x="694" y="754"/>
                  </a:lnTo>
                  <a:lnTo>
                    <a:pt x="638" y="819"/>
                  </a:lnTo>
                  <a:lnTo>
                    <a:pt x="586" y="887"/>
                  </a:lnTo>
                  <a:lnTo>
                    <a:pt x="538" y="958"/>
                  </a:lnTo>
                  <a:lnTo>
                    <a:pt x="495" y="1033"/>
                  </a:lnTo>
                  <a:lnTo>
                    <a:pt x="458" y="1110"/>
                  </a:lnTo>
                  <a:lnTo>
                    <a:pt x="425" y="1190"/>
                  </a:lnTo>
                  <a:lnTo>
                    <a:pt x="398" y="1273"/>
                  </a:lnTo>
                  <a:lnTo>
                    <a:pt x="377" y="1358"/>
                  </a:lnTo>
                  <a:lnTo>
                    <a:pt x="362" y="1446"/>
                  </a:lnTo>
                  <a:lnTo>
                    <a:pt x="352" y="1536"/>
                  </a:lnTo>
                  <a:lnTo>
                    <a:pt x="348" y="1627"/>
                  </a:lnTo>
                  <a:lnTo>
                    <a:pt x="352" y="1718"/>
                  </a:lnTo>
                  <a:lnTo>
                    <a:pt x="362" y="1808"/>
                  </a:lnTo>
                  <a:lnTo>
                    <a:pt x="377" y="1895"/>
                  </a:lnTo>
                  <a:lnTo>
                    <a:pt x="398" y="1980"/>
                  </a:lnTo>
                  <a:lnTo>
                    <a:pt x="425" y="2063"/>
                  </a:lnTo>
                  <a:lnTo>
                    <a:pt x="458" y="2144"/>
                  </a:lnTo>
                  <a:lnTo>
                    <a:pt x="495" y="2222"/>
                  </a:lnTo>
                  <a:lnTo>
                    <a:pt x="538" y="2296"/>
                  </a:lnTo>
                  <a:lnTo>
                    <a:pt x="586" y="2368"/>
                  </a:lnTo>
                  <a:lnTo>
                    <a:pt x="638" y="2435"/>
                  </a:lnTo>
                  <a:lnTo>
                    <a:pt x="694" y="2499"/>
                  </a:lnTo>
                  <a:lnTo>
                    <a:pt x="755" y="2560"/>
                  </a:lnTo>
                  <a:lnTo>
                    <a:pt x="819" y="2616"/>
                  </a:lnTo>
                  <a:lnTo>
                    <a:pt x="886" y="2668"/>
                  </a:lnTo>
                  <a:lnTo>
                    <a:pt x="958" y="2716"/>
                  </a:lnTo>
                  <a:lnTo>
                    <a:pt x="1032" y="2758"/>
                  </a:lnTo>
                  <a:lnTo>
                    <a:pt x="1110" y="2796"/>
                  </a:lnTo>
                  <a:lnTo>
                    <a:pt x="1191" y="2828"/>
                  </a:lnTo>
                  <a:lnTo>
                    <a:pt x="1274" y="2855"/>
                  </a:lnTo>
                  <a:lnTo>
                    <a:pt x="1359" y="2877"/>
                  </a:lnTo>
                  <a:lnTo>
                    <a:pt x="1447" y="2892"/>
                  </a:lnTo>
                  <a:lnTo>
                    <a:pt x="1537" y="2902"/>
                  </a:lnTo>
                  <a:lnTo>
                    <a:pt x="1628" y="2905"/>
                  </a:lnTo>
                  <a:lnTo>
                    <a:pt x="1719" y="2902"/>
                  </a:lnTo>
                  <a:lnTo>
                    <a:pt x="1808" y="2892"/>
                  </a:lnTo>
                  <a:lnTo>
                    <a:pt x="1896" y="2877"/>
                  </a:lnTo>
                  <a:lnTo>
                    <a:pt x="1981" y="2855"/>
                  </a:lnTo>
                  <a:lnTo>
                    <a:pt x="2065" y="2828"/>
                  </a:lnTo>
                  <a:lnTo>
                    <a:pt x="2145" y="2796"/>
                  </a:lnTo>
                  <a:lnTo>
                    <a:pt x="2223" y="2758"/>
                  </a:lnTo>
                  <a:lnTo>
                    <a:pt x="2298" y="2716"/>
                  </a:lnTo>
                  <a:lnTo>
                    <a:pt x="2368" y="2668"/>
                  </a:lnTo>
                  <a:lnTo>
                    <a:pt x="2436" y="2616"/>
                  </a:lnTo>
                  <a:lnTo>
                    <a:pt x="2501" y="2560"/>
                  </a:lnTo>
                  <a:lnTo>
                    <a:pt x="2562" y="2499"/>
                  </a:lnTo>
                  <a:lnTo>
                    <a:pt x="2618" y="2435"/>
                  </a:lnTo>
                  <a:lnTo>
                    <a:pt x="2669" y="2368"/>
                  </a:lnTo>
                  <a:lnTo>
                    <a:pt x="2717" y="2296"/>
                  </a:lnTo>
                  <a:lnTo>
                    <a:pt x="2759" y="2222"/>
                  </a:lnTo>
                  <a:lnTo>
                    <a:pt x="2798" y="2144"/>
                  </a:lnTo>
                  <a:lnTo>
                    <a:pt x="2830" y="2063"/>
                  </a:lnTo>
                  <a:lnTo>
                    <a:pt x="2857" y="1980"/>
                  </a:lnTo>
                  <a:lnTo>
                    <a:pt x="2878" y="1895"/>
                  </a:lnTo>
                  <a:lnTo>
                    <a:pt x="2894" y="1808"/>
                  </a:lnTo>
                  <a:lnTo>
                    <a:pt x="2903" y="1718"/>
                  </a:lnTo>
                  <a:lnTo>
                    <a:pt x="2906" y="1627"/>
                  </a:lnTo>
                  <a:lnTo>
                    <a:pt x="2903" y="1536"/>
                  </a:lnTo>
                  <a:lnTo>
                    <a:pt x="2894" y="1446"/>
                  </a:lnTo>
                  <a:lnTo>
                    <a:pt x="2878" y="1358"/>
                  </a:lnTo>
                  <a:lnTo>
                    <a:pt x="2857" y="1273"/>
                  </a:lnTo>
                  <a:lnTo>
                    <a:pt x="2830" y="1190"/>
                  </a:lnTo>
                  <a:lnTo>
                    <a:pt x="2798" y="1110"/>
                  </a:lnTo>
                  <a:lnTo>
                    <a:pt x="2759" y="1033"/>
                  </a:lnTo>
                  <a:lnTo>
                    <a:pt x="2717" y="958"/>
                  </a:lnTo>
                  <a:lnTo>
                    <a:pt x="2669" y="887"/>
                  </a:lnTo>
                  <a:lnTo>
                    <a:pt x="2618" y="819"/>
                  </a:lnTo>
                  <a:lnTo>
                    <a:pt x="2562" y="754"/>
                  </a:lnTo>
                  <a:lnTo>
                    <a:pt x="2501" y="694"/>
                  </a:lnTo>
                  <a:lnTo>
                    <a:pt x="2436" y="638"/>
                  </a:lnTo>
                  <a:lnTo>
                    <a:pt x="2368" y="586"/>
                  </a:lnTo>
                  <a:lnTo>
                    <a:pt x="2298" y="539"/>
                  </a:lnTo>
                  <a:lnTo>
                    <a:pt x="2223" y="496"/>
                  </a:lnTo>
                  <a:lnTo>
                    <a:pt x="2145" y="459"/>
                  </a:lnTo>
                  <a:lnTo>
                    <a:pt x="2065" y="426"/>
                  </a:lnTo>
                  <a:lnTo>
                    <a:pt x="1981" y="399"/>
                  </a:lnTo>
                  <a:lnTo>
                    <a:pt x="1896" y="378"/>
                  </a:lnTo>
                  <a:lnTo>
                    <a:pt x="1808" y="361"/>
                  </a:lnTo>
                  <a:lnTo>
                    <a:pt x="1719" y="352"/>
                  </a:lnTo>
                  <a:lnTo>
                    <a:pt x="1628" y="349"/>
                  </a:lnTo>
                  <a:close/>
                  <a:moveTo>
                    <a:pt x="1628" y="0"/>
                  </a:moveTo>
                  <a:lnTo>
                    <a:pt x="1646" y="3"/>
                  </a:lnTo>
                  <a:lnTo>
                    <a:pt x="1662" y="11"/>
                  </a:lnTo>
                  <a:lnTo>
                    <a:pt x="1675" y="24"/>
                  </a:lnTo>
                  <a:lnTo>
                    <a:pt x="1683" y="41"/>
                  </a:lnTo>
                  <a:lnTo>
                    <a:pt x="1686" y="59"/>
                  </a:lnTo>
                  <a:lnTo>
                    <a:pt x="1686" y="234"/>
                  </a:lnTo>
                  <a:lnTo>
                    <a:pt x="1778" y="241"/>
                  </a:lnTo>
                  <a:lnTo>
                    <a:pt x="1868" y="254"/>
                  </a:lnTo>
                  <a:lnTo>
                    <a:pt x="1957" y="272"/>
                  </a:lnTo>
                  <a:lnTo>
                    <a:pt x="2043" y="297"/>
                  </a:lnTo>
                  <a:lnTo>
                    <a:pt x="2127" y="325"/>
                  </a:lnTo>
                  <a:lnTo>
                    <a:pt x="2208" y="359"/>
                  </a:lnTo>
                  <a:lnTo>
                    <a:pt x="2287" y="399"/>
                  </a:lnTo>
                  <a:lnTo>
                    <a:pt x="2363" y="443"/>
                  </a:lnTo>
                  <a:lnTo>
                    <a:pt x="2436" y="492"/>
                  </a:lnTo>
                  <a:lnTo>
                    <a:pt x="2506" y="545"/>
                  </a:lnTo>
                  <a:lnTo>
                    <a:pt x="2572" y="601"/>
                  </a:lnTo>
                  <a:lnTo>
                    <a:pt x="2697" y="477"/>
                  </a:lnTo>
                  <a:lnTo>
                    <a:pt x="2709" y="468"/>
                  </a:lnTo>
                  <a:lnTo>
                    <a:pt x="2723" y="462"/>
                  </a:lnTo>
                  <a:lnTo>
                    <a:pt x="2738" y="460"/>
                  </a:lnTo>
                  <a:lnTo>
                    <a:pt x="2752" y="462"/>
                  </a:lnTo>
                  <a:lnTo>
                    <a:pt x="2767" y="468"/>
                  </a:lnTo>
                  <a:lnTo>
                    <a:pt x="2779" y="477"/>
                  </a:lnTo>
                  <a:lnTo>
                    <a:pt x="2788" y="489"/>
                  </a:lnTo>
                  <a:lnTo>
                    <a:pt x="2794" y="503"/>
                  </a:lnTo>
                  <a:lnTo>
                    <a:pt x="2796" y="518"/>
                  </a:lnTo>
                  <a:lnTo>
                    <a:pt x="2794" y="533"/>
                  </a:lnTo>
                  <a:lnTo>
                    <a:pt x="2788" y="547"/>
                  </a:lnTo>
                  <a:lnTo>
                    <a:pt x="2779" y="559"/>
                  </a:lnTo>
                  <a:lnTo>
                    <a:pt x="2654" y="683"/>
                  </a:lnTo>
                  <a:lnTo>
                    <a:pt x="2711" y="750"/>
                  </a:lnTo>
                  <a:lnTo>
                    <a:pt x="2765" y="819"/>
                  </a:lnTo>
                  <a:lnTo>
                    <a:pt x="2813" y="892"/>
                  </a:lnTo>
                  <a:lnTo>
                    <a:pt x="2857" y="968"/>
                  </a:lnTo>
                  <a:lnTo>
                    <a:pt x="2896" y="1047"/>
                  </a:lnTo>
                  <a:lnTo>
                    <a:pt x="2931" y="1128"/>
                  </a:lnTo>
                  <a:lnTo>
                    <a:pt x="2960" y="1212"/>
                  </a:lnTo>
                  <a:lnTo>
                    <a:pt x="2983" y="1298"/>
                  </a:lnTo>
                  <a:lnTo>
                    <a:pt x="3002" y="1387"/>
                  </a:lnTo>
                  <a:lnTo>
                    <a:pt x="3015" y="1477"/>
                  </a:lnTo>
                  <a:lnTo>
                    <a:pt x="3022" y="1569"/>
                  </a:lnTo>
                  <a:lnTo>
                    <a:pt x="3197" y="1569"/>
                  </a:lnTo>
                  <a:lnTo>
                    <a:pt x="3216" y="1572"/>
                  </a:lnTo>
                  <a:lnTo>
                    <a:pt x="3232" y="1580"/>
                  </a:lnTo>
                  <a:lnTo>
                    <a:pt x="3245" y="1592"/>
                  </a:lnTo>
                  <a:lnTo>
                    <a:pt x="3253" y="1608"/>
                  </a:lnTo>
                  <a:lnTo>
                    <a:pt x="3256" y="1627"/>
                  </a:lnTo>
                  <a:lnTo>
                    <a:pt x="3253" y="1645"/>
                  </a:lnTo>
                  <a:lnTo>
                    <a:pt x="3245" y="1661"/>
                  </a:lnTo>
                  <a:lnTo>
                    <a:pt x="3232" y="1674"/>
                  </a:lnTo>
                  <a:lnTo>
                    <a:pt x="3216" y="1682"/>
                  </a:lnTo>
                  <a:lnTo>
                    <a:pt x="3197" y="1685"/>
                  </a:lnTo>
                  <a:lnTo>
                    <a:pt x="3022" y="1685"/>
                  </a:lnTo>
                  <a:lnTo>
                    <a:pt x="3015" y="1777"/>
                  </a:lnTo>
                  <a:lnTo>
                    <a:pt x="3002" y="1868"/>
                  </a:lnTo>
                  <a:lnTo>
                    <a:pt x="2983" y="1956"/>
                  </a:lnTo>
                  <a:lnTo>
                    <a:pt x="2960" y="2043"/>
                  </a:lnTo>
                  <a:lnTo>
                    <a:pt x="2931" y="2126"/>
                  </a:lnTo>
                  <a:lnTo>
                    <a:pt x="2896" y="2208"/>
                  </a:lnTo>
                  <a:lnTo>
                    <a:pt x="2857" y="2287"/>
                  </a:lnTo>
                  <a:lnTo>
                    <a:pt x="2813" y="2362"/>
                  </a:lnTo>
                  <a:lnTo>
                    <a:pt x="2765" y="2435"/>
                  </a:lnTo>
                  <a:lnTo>
                    <a:pt x="2711" y="2504"/>
                  </a:lnTo>
                  <a:lnTo>
                    <a:pt x="2654" y="2570"/>
                  </a:lnTo>
                  <a:lnTo>
                    <a:pt x="2779" y="2695"/>
                  </a:lnTo>
                  <a:lnTo>
                    <a:pt x="2788" y="2708"/>
                  </a:lnTo>
                  <a:lnTo>
                    <a:pt x="2794" y="2722"/>
                  </a:lnTo>
                  <a:lnTo>
                    <a:pt x="2796" y="2736"/>
                  </a:lnTo>
                  <a:lnTo>
                    <a:pt x="2794" y="2751"/>
                  </a:lnTo>
                  <a:lnTo>
                    <a:pt x="2788" y="2764"/>
                  </a:lnTo>
                  <a:lnTo>
                    <a:pt x="2779" y="2777"/>
                  </a:lnTo>
                  <a:lnTo>
                    <a:pt x="2767" y="2787"/>
                  </a:lnTo>
                  <a:lnTo>
                    <a:pt x="2752" y="2792"/>
                  </a:lnTo>
                  <a:lnTo>
                    <a:pt x="2737" y="2794"/>
                  </a:lnTo>
                  <a:lnTo>
                    <a:pt x="2723" y="2792"/>
                  </a:lnTo>
                  <a:lnTo>
                    <a:pt x="2709" y="2787"/>
                  </a:lnTo>
                  <a:lnTo>
                    <a:pt x="2697" y="2777"/>
                  </a:lnTo>
                  <a:lnTo>
                    <a:pt x="2572" y="2652"/>
                  </a:lnTo>
                  <a:lnTo>
                    <a:pt x="2506" y="2710"/>
                  </a:lnTo>
                  <a:lnTo>
                    <a:pt x="2436" y="2762"/>
                  </a:lnTo>
                  <a:lnTo>
                    <a:pt x="2363" y="2811"/>
                  </a:lnTo>
                  <a:lnTo>
                    <a:pt x="2287" y="2854"/>
                  </a:lnTo>
                  <a:lnTo>
                    <a:pt x="2208" y="2894"/>
                  </a:lnTo>
                  <a:lnTo>
                    <a:pt x="2127" y="2928"/>
                  </a:lnTo>
                  <a:lnTo>
                    <a:pt x="2043" y="2958"/>
                  </a:lnTo>
                  <a:lnTo>
                    <a:pt x="1957" y="2982"/>
                  </a:lnTo>
                  <a:lnTo>
                    <a:pt x="1868" y="3000"/>
                  </a:lnTo>
                  <a:lnTo>
                    <a:pt x="1778" y="3012"/>
                  </a:lnTo>
                  <a:lnTo>
                    <a:pt x="1686" y="3019"/>
                  </a:lnTo>
                  <a:lnTo>
                    <a:pt x="1686" y="3195"/>
                  </a:lnTo>
                  <a:lnTo>
                    <a:pt x="1683" y="3214"/>
                  </a:lnTo>
                  <a:lnTo>
                    <a:pt x="1675" y="3230"/>
                  </a:lnTo>
                  <a:lnTo>
                    <a:pt x="1662" y="3242"/>
                  </a:lnTo>
                  <a:lnTo>
                    <a:pt x="1646" y="3250"/>
                  </a:lnTo>
                  <a:lnTo>
                    <a:pt x="1628" y="3253"/>
                  </a:lnTo>
                  <a:lnTo>
                    <a:pt x="1610" y="3250"/>
                  </a:lnTo>
                  <a:lnTo>
                    <a:pt x="1593" y="3242"/>
                  </a:lnTo>
                  <a:lnTo>
                    <a:pt x="1581" y="3230"/>
                  </a:lnTo>
                  <a:lnTo>
                    <a:pt x="1572" y="3214"/>
                  </a:lnTo>
                  <a:lnTo>
                    <a:pt x="1570" y="3195"/>
                  </a:lnTo>
                  <a:lnTo>
                    <a:pt x="1570" y="3019"/>
                  </a:lnTo>
                  <a:lnTo>
                    <a:pt x="1478" y="3012"/>
                  </a:lnTo>
                  <a:lnTo>
                    <a:pt x="1387" y="3000"/>
                  </a:lnTo>
                  <a:lnTo>
                    <a:pt x="1299" y="2982"/>
                  </a:lnTo>
                  <a:lnTo>
                    <a:pt x="1213" y="2958"/>
                  </a:lnTo>
                  <a:lnTo>
                    <a:pt x="1128" y="2928"/>
                  </a:lnTo>
                  <a:lnTo>
                    <a:pt x="1046" y="2894"/>
                  </a:lnTo>
                  <a:lnTo>
                    <a:pt x="967" y="2854"/>
                  </a:lnTo>
                  <a:lnTo>
                    <a:pt x="892" y="2811"/>
                  </a:lnTo>
                  <a:lnTo>
                    <a:pt x="820" y="2762"/>
                  </a:lnTo>
                  <a:lnTo>
                    <a:pt x="750" y="2710"/>
                  </a:lnTo>
                  <a:lnTo>
                    <a:pt x="684" y="2652"/>
                  </a:lnTo>
                  <a:lnTo>
                    <a:pt x="559" y="2777"/>
                  </a:lnTo>
                  <a:lnTo>
                    <a:pt x="546" y="2787"/>
                  </a:lnTo>
                  <a:lnTo>
                    <a:pt x="533" y="2792"/>
                  </a:lnTo>
                  <a:lnTo>
                    <a:pt x="518" y="2794"/>
                  </a:lnTo>
                  <a:lnTo>
                    <a:pt x="503" y="2792"/>
                  </a:lnTo>
                  <a:lnTo>
                    <a:pt x="489" y="2787"/>
                  </a:lnTo>
                  <a:lnTo>
                    <a:pt x="477" y="2777"/>
                  </a:lnTo>
                  <a:lnTo>
                    <a:pt x="467" y="2764"/>
                  </a:lnTo>
                  <a:lnTo>
                    <a:pt x="462" y="2751"/>
                  </a:lnTo>
                  <a:lnTo>
                    <a:pt x="460" y="2736"/>
                  </a:lnTo>
                  <a:lnTo>
                    <a:pt x="462" y="2722"/>
                  </a:lnTo>
                  <a:lnTo>
                    <a:pt x="467" y="2708"/>
                  </a:lnTo>
                  <a:lnTo>
                    <a:pt x="477" y="2695"/>
                  </a:lnTo>
                  <a:lnTo>
                    <a:pt x="602" y="2570"/>
                  </a:lnTo>
                  <a:lnTo>
                    <a:pt x="544" y="2504"/>
                  </a:lnTo>
                  <a:lnTo>
                    <a:pt x="491" y="2435"/>
                  </a:lnTo>
                  <a:lnTo>
                    <a:pt x="443" y="2362"/>
                  </a:lnTo>
                  <a:lnTo>
                    <a:pt x="399" y="2287"/>
                  </a:lnTo>
                  <a:lnTo>
                    <a:pt x="360" y="2208"/>
                  </a:lnTo>
                  <a:lnTo>
                    <a:pt x="325" y="2126"/>
                  </a:lnTo>
                  <a:lnTo>
                    <a:pt x="296" y="2043"/>
                  </a:lnTo>
                  <a:lnTo>
                    <a:pt x="271" y="1956"/>
                  </a:lnTo>
                  <a:lnTo>
                    <a:pt x="253" y="1868"/>
                  </a:lnTo>
                  <a:lnTo>
                    <a:pt x="241" y="1777"/>
                  </a:lnTo>
                  <a:lnTo>
                    <a:pt x="234" y="1685"/>
                  </a:lnTo>
                  <a:lnTo>
                    <a:pt x="58" y="1685"/>
                  </a:lnTo>
                  <a:lnTo>
                    <a:pt x="40" y="1682"/>
                  </a:lnTo>
                  <a:lnTo>
                    <a:pt x="23" y="1674"/>
                  </a:lnTo>
                  <a:lnTo>
                    <a:pt x="11" y="1661"/>
                  </a:lnTo>
                  <a:lnTo>
                    <a:pt x="3" y="1645"/>
                  </a:lnTo>
                  <a:lnTo>
                    <a:pt x="0" y="1627"/>
                  </a:lnTo>
                  <a:lnTo>
                    <a:pt x="3" y="1608"/>
                  </a:lnTo>
                  <a:lnTo>
                    <a:pt x="11" y="1592"/>
                  </a:lnTo>
                  <a:lnTo>
                    <a:pt x="23" y="1580"/>
                  </a:lnTo>
                  <a:lnTo>
                    <a:pt x="40" y="1572"/>
                  </a:lnTo>
                  <a:lnTo>
                    <a:pt x="58" y="1569"/>
                  </a:lnTo>
                  <a:lnTo>
                    <a:pt x="234" y="1569"/>
                  </a:lnTo>
                  <a:lnTo>
                    <a:pt x="241" y="1477"/>
                  </a:lnTo>
                  <a:lnTo>
                    <a:pt x="253" y="1387"/>
                  </a:lnTo>
                  <a:lnTo>
                    <a:pt x="271" y="1298"/>
                  </a:lnTo>
                  <a:lnTo>
                    <a:pt x="296" y="1212"/>
                  </a:lnTo>
                  <a:lnTo>
                    <a:pt x="325" y="1128"/>
                  </a:lnTo>
                  <a:lnTo>
                    <a:pt x="360" y="1047"/>
                  </a:lnTo>
                  <a:lnTo>
                    <a:pt x="399" y="968"/>
                  </a:lnTo>
                  <a:lnTo>
                    <a:pt x="443" y="892"/>
                  </a:lnTo>
                  <a:lnTo>
                    <a:pt x="491" y="819"/>
                  </a:lnTo>
                  <a:lnTo>
                    <a:pt x="544" y="750"/>
                  </a:lnTo>
                  <a:lnTo>
                    <a:pt x="602" y="683"/>
                  </a:lnTo>
                  <a:lnTo>
                    <a:pt x="477" y="559"/>
                  </a:lnTo>
                  <a:lnTo>
                    <a:pt x="467" y="547"/>
                  </a:lnTo>
                  <a:lnTo>
                    <a:pt x="462" y="533"/>
                  </a:lnTo>
                  <a:lnTo>
                    <a:pt x="460" y="518"/>
                  </a:lnTo>
                  <a:lnTo>
                    <a:pt x="462" y="503"/>
                  </a:lnTo>
                  <a:lnTo>
                    <a:pt x="467" y="489"/>
                  </a:lnTo>
                  <a:lnTo>
                    <a:pt x="477" y="477"/>
                  </a:lnTo>
                  <a:lnTo>
                    <a:pt x="489" y="468"/>
                  </a:lnTo>
                  <a:lnTo>
                    <a:pt x="503" y="462"/>
                  </a:lnTo>
                  <a:lnTo>
                    <a:pt x="518" y="460"/>
                  </a:lnTo>
                  <a:lnTo>
                    <a:pt x="533" y="462"/>
                  </a:lnTo>
                  <a:lnTo>
                    <a:pt x="546" y="468"/>
                  </a:lnTo>
                  <a:lnTo>
                    <a:pt x="559" y="477"/>
                  </a:lnTo>
                  <a:lnTo>
                    <a:pt x="684" y="601"/>
                  </a:lnTo>
                  <a:lnTo>
                    <a:pt x="750" y="545"/>
                  </a:lnTo>
                  <a:lnTo>
                    <a:pt x="820" y="492"/>
                  </a:lnTo>
                  <a:lnTo>
                    <a:pt x="892" y="443"/>
                  </a:lnTo>
                  <a:lnTo>
                    <a:pt x="967" y="399"/>
                  </a:lnTo>
                  <a:lnTo>
                    <a:pt x="1046" y="359"/>
                  </a:lnTo>
                  <a:lnTo>
                    <a:pt x="1128" y="325"/>
                  </a:lnTo>
                  <a:lnTo>
                    <a:pt x="1213" y="297"/>
                  </a:lnTo>
                  <a:lnTo>
                    <a:pt x="1299" y="272"/>
                  </a:lnTo>
                  <a:lnTo>
                    <a:pt x="1387" y="254"/>
                  </a:lnTo>
                  <a:lnTo>
                    <a:pt x="1478" y="241"/>
                  </a:lnTo>
                  <a:lnTo>
                    <a:pt x="1570" y="234"/>
                  </a:lnTo>
                  <a:lnTo>
                    <a:pt x="1570" y="59"/>
                  </a:lnTo>
                  <a:lnTo>
                    <a:pt x="1572" y="41"/>
                  </a:lnTo>
                  <a:lnTo>
                    <a:pt x="1581" y="24"/>
                  </a:lnTo>
                  <a:lnTo>
                    <a:pt x="1593" y="11"/>
                  </a:lnTo>
                  <a:lnTo>
                    <a:pt x="1610" y="3"/>
                  </a:lnTo>
                  <a:lnTo>
                    <a:pt x="16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41" name="Group 440"/>
          <p:cNvGrpSpPr/>
          <p:nvPr/>
        </p:nvGrpSpPr>
        <p:grpSpPr>
          <a:xfrm>
            <a:off x="3474827" y="3460709"/>
            <a:ext cx="555625" cy="555625"/>
            <a:chOff x="3448050" y="3460750"/>
            <a:chExt cx="555625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39" name="Freeform 352"/>
            <p:cNvSpPr>
              <a:spLocks noEditPoints="1"/>
            </p:cNvSpPr>
            <p:nvPr/>
          </p:nvSpPr>
          <p:spPr bwMode="auto">
            <a:xfrm>
              <a:off x="3448050" y="3460750"/>
              <a:ext cx="555625" cy="555625"/>
            </a:xfrm>
            <a:custGeom>
              <a:avLst/>
              <a:gdLst>
                <a:gd name="T0" fmla="*/ 1750 w 3500"/>
                <a:gd name="T1" fmla="*/ 3150 h 3500"/>
                <a:gd name="T2" fmla="*/ 2029 w 3500"/>
                <a:gd name="T3" fmla="*/ 2327 h 3500"/>
                <a:gd name="T4" fmla="*/ 1422 w 3500"/>
                <a:gd name="T5" fmla="*/ 2300 h 3500"/>
                <a:gd name="T6" fmla="*/ 2289 w 3500"/>
                <a:gd name="T7" fmla="*/ 2098 h 3500"/>
                <a:gd name="T8" fmla="*/ 3006 w 3500"/>
                <a:gd name="T9" fmla="*/ 2368 h 3500"/>
                <a:gd name="T10" fmla="*/ 3098 w 3500"/>
                <a:gd name="T11" fmla="*/ 1373 h 3500"/>
                <a:gd name="T12" fmla="*/ 457 w 3500"/>
                <a:gd name="T13" fmla="*/ 2288 h 3500"/>
                <a:gd name="T14" fmla="*/ 1246 w 3500"/>
                <a:gd name="T15" fmla="*/ 2146 h 3500"/>
                <a:gd name="T16" fmla="*/ 402 w 3500"/>
                <a:gd name="T17" fmla="*/ 1373 h 3500"/>
                <a:gd name="T18" fmla="*/ 1297 w 3500"/>
                <a:gd name="T19" fmla="*/ 1485 h 3500"/>
                <a:gd name="T20" fmla="*/ 1327 w 3500"/>
                <a:gd name="T21" fmla="*/ 2060 h 3500"/>
                <a:gd name="T22" fmla="*/ 1862 w 3500"/>
                <a:gd name="T23" fmla="*/ 2262 h 3500"/>
                <a:gd name="T24" fmla="*/ 2262 w 3500"/>
                <a:gd name="T25" fmla="*/ 1862 h 3500"/>
                <a:gd name="T26" fmla="*/ 2060 w 3500"/>
                <a:gd name="T27" fmla="*/ 1327 h 3500"/>
                <a:gd name="T28" fmla="*/ 1994 w 3500"/>
                <a:gd name="T29" fmla="*/ 1157 h 3500"/>
                <a:gd name="T30" fmla="*/ 2988 w 3500"/>
                <a:gd name="T31" fmla="*/ 1097 h 3500"/>
                <a:gd name="T32" fmla="*/ 2262 w 3500"/>
                <a:gd name="T33" fmla="*/ 448 h 3500"/>
                <a:gd name="T34" fmla="*/ 1238 w 3500"/>
                <a:gd name="T35" fmla="*/ 448 h 3500"/>
                <a:gd name="T36" fmla="*/ 512 w 3500"/>
                <a:gd name="T37" fmla="*/ 1097 h 3500"/>
                <a:gd name="T38" fmla="*/ 1506 w 3500"/>
                <a:gd name="T39" fmla="*/ 1157 h 3500"/>
                <a:gd name="T40" fmla="*/ 1808 w 3500"/>
                <a:gd name="T41" fmla="*/ 234 h 3500"/>
                <a:gd name="T42" fmla="*/ 2218 w 3500"/>
                <a:gd name="T43" fmla="*/ 66 h 3500"/>
                <a:gd name="T44" fmla="*/ 2555 w 3500"/>
                <a:gd name="T45" fmla="*/ 243 h 3500"/>
                <a:gd name="T46" fmla="*/ 2646 w 3500"/>
                <a:gd name="T47" fmla="*/ 314 h 3500"/>
                <a:gd name="T48" fmla="*/ 2988 w 3500"/>
                <a:gd name="T49" fmla="*/ 512 h 3500"/>
                <a:gd name="T50" fmla="*/ 3186 w 3500"/>
                <a:gd name="T51" fmla="*/ 854 h 3500"/>
                <a:gd name="T52" fmla="*/ 3257 w 3500"/>
                <a:gd name="T53" fmla="*/ 945 h 3500"/>
                <a:gd name="T54" fmla="*/ 3384 w 3500"/>
                <a:gd name="T55" fmla="*/ 1254 h 3500"/>
                <a:gd name="T56" fmla="*/ 3399 w 3500"/>
                <a:gd name="T57" fmla="*/ 1368 h 3500"/>
                <a:gd name="T58" fmla="*/ 3497 w 3500"/>
                <a:gd name="T59" fmla="*/ 1768 h 3500"/>
                <a:gd name="T60" fmla="*/ 3426 w 3500"/>
                <a:gd name="T61" fmla="*/ 2147 h 3500"/>
                <a:gd name="T62" fmla="*/ 3368 w 3500"/>
                <a:gd name="T63" fmla="*/ 2244 h 3500"/>
                <a:gd name="T64" fmla="*/ 3266 w 3500"/>
                <a:gd name="T65" fmla="*/ 2625 h 3500"/>
                <a:gd name="T66" fmla="*/ 2988 w 3500"/>
                <a:gd name="T67" fmla="*/ 2905 h 3500"/>
                <a:gd name="T68" fmla="*/ 2918 w 3500"/>
                <a:gd name="T69" fmla="*/ 2997 h 3500"/>
                <a:gd name="T70" fmla="*/ 2646 w 3500"/>
                <a:gd name="T71" fmla="*/ 3186 h 3500"/>
                <a:gd name="T72" fmla="*/ 2555 w 3500"/>
                <a:gd name="T73" fmla="*/ 3256 h 3500"/>
                <a:gd name="T74" fmla="*/ 2218 w 3500"/>
                <a:gd name="T75" fmla="*/ 3434 h 3500"/>
                <a:gd name="T76" fmla="*/ 1903 w 3500"/>
                <a:gd name="T77" fmla="*/ 3258 h 3500"/>
                <a:gd name="T78" fmla="*/ 1695 w 3500"/>
                <a:gd name="T79" fmla="*/ 3460 h 3500"/>
                <a:gd name="T80" fmla="*/ 1312 w 3500"/>
                <a:gd name="T81" fmla="*/ 3443 h 3500"/>
                <a:gd name="T82" fmla="*/ 1126 w 3500"/>
                <a:gd name="T83" fmla="*/ 3132 h 3500"/>
                <a:gd name="T84" fmla="*/ 848 w 3500"/>
                <a:gd name="T85" fmla="*/ 3230 h 3500"/>
                <a:gd name="T86" fmla="*/ 786 w 3500"/>
                <a:gd name="T87" fmla="*/ 2920 h 3500"/>
                <a:gd name="T88" fmla="*/ 495 w 3500"/>
                <a:gd name="T89" fmla="*/ 2946 h 3500"/>
                <a:gd name="T90" fmla="*/ 270 w 3500"/>
                <a:gd name="T91" fmla="*/ 2653 h 3500"/>
                <a:gd name="T92" fmla="*/ 368 w 3500"/>
                <a:gd name="T93" fmla="*/ 2374 h 3500"/>
                <a:gd name="T94" fmla="*/ 57 w 3500"/>
                <a:gd name="T95" fmla="*/ 2187 h 3500"/>
                <a:gd name="T96" fmla="*/ 40 w 3500"/>
                <a:gd name="T97" fmla="*/ 1805 h 3500"/>
                <a:gd name="T98" fmla="*/ 242 w 3500"/>
                <a:gd name="T99" fmla="*/ 1597 h 3500"/>
                <a:gd name="T100" fmla="*/ 75 w 3500"/>
                <a:gd name="T101" fmla="*/ 1271 h 3500"/>
                <a:gd name="T102" fmla="*/ 337 w 3500"/>
                <a:gd name="T103" fmla="*/ 1198 h 3500"/>
                <a:gd name="T104" fmla="*/ 256 w 3500"/>
                <a:gd name="T105" fmla="*/ 854 h 3500"/>
                <a:gd name="T106" fmla="*/ 497 w 3500"/>
                <a:gd name="T107" fmla="*/ 568 h 3500"/>
                <a:gd name="T108" fmla="*/ 720 w 3500"/>
                <a:gd name="T109" fmla="*/ 637 h 3500"/>
                <a:gd name="T110" fmla="*/ 890 w 3500"/>
                <a:gd name="T111" fmla="*/ 228 h 3500"/>
                <a:gd name="T112" fmla="*/ 1254 w 3500"/>
                <a:gd name="T113" fmla="*/ 116 h 3500"/>
                <a:gd name="T114" fmla="*/ 1368 w 3500"/>
                <a:gd name="T115" fmla="*/ 101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00" h="3500">
                  <a:moveTo>
                    <a:pt x="1422" y="2300"/>
                  </a:moveTo>
                  <a:lnTo>
                    <a:pt x="976" y="2916"/>
                  </a:lnTo>
                  <a:lnTo>
                    <a:pt x="1051" y="2962"/>
                  </a:lnTo>
                  <a:lnTo>
                    <a:pt x="1130" y="3005"/>
                  </a:lnTo>
                  <a:lnTo>
                    <a:pt x="1211" y="3042"/>
                  </a:lnTo>
                  <a:lnTo>
                    <a:pt x="1295" y="3074"/>
                  </a:lnTo>
                  <a:lnTo>
                    <a:pt x="1382" y="3101"/>
                  </a:lnTo>
                  <a:lnTo>
                    <a:pt x="1471" y="3122"/>
                  </a:lnTo>
                  <a:lnTo>
                    <a:pt x="1562" y="3137"/>
                  </a:lnTo>
                  <a:lnTo>
                    <a:pt x="1656" y="3147"/>
                  </a:lnTo>
                  <a:lnTo>
                    <a:pt x="1750" y="3150"/>
                  </a:lnTo>
                  <a:lnTo>
                    <a:pt x="1844" y="3147"/>
                  </a:lnTo>
                  <a:lnTo>
                    <a:pt x="1938" y="3137"/>
                  </a:lnTo>
                  <a:lnTo>
                    <a:pt x="2029" y="3122"/>
                  </a:lnTo>
                  <a:lnTo>
                    <a:pt x="2118" y="3101"/>
                  </a:lnTo>
                  <a:lnTo>
                    <a:pt x="2205" y="3074"/>
                  </a:lnTo>
                  <a:lnTo>
                    <a:pt x="2289" y="3042"/>
                  </a:lnTo>
                  <a:lnTo>
                    <a:pt x="2370" y="3005"/>
                  </a:lnTo>
                  <a:lnTo>
                    <a:pt x="2449" y="2962"/>
                  </a:lnTo>
                  <a:lnTo>
                    <a:pt x="2524" y="2916"/>
                  </a:lnTo>
                  <a:lnTo>
                    <a:pt x="2078" y="2300"/>
                  </a:lnTo>
                  <a:lnTo>
                    <a:pt x="2029" y="2327"/>
                  </a:lnTo>
                  <a:lnTo>
                    <a:pt x="1977" y="2350"/>
                  </a:lnTo>
                  <a:lnTo>
                    <a:pt x="1923" y="2367"/>
                  </a:lnTo>
                  <a:lnTo>
                    <a:pt x="1867" y="2381"/>
                  </a:lnTo>
                  <a:lnTo>
                    <a:pt x="1809" y="2388"/>
                  </a:lnTo>
                  <a:lnTo>
                    <a:pt x="1750" y="2392"/>
                  </a:lnTo>
                  <a:lnTo>
                    <a:pt x="1691" y="2388"/>
                  </a:lnTo>
                  <a:lnTo>
                    <a:pt x="1633" y="2381"/>
                  </a:lnTo>
                  <a:lnTo>
                    <a:pt x="1577" y="2367"/>
                  </a:lnTo>
                  <a:lnTo>
                    <a:pt x="1523" y="2350"/>
                  </a:lnTo>
                  <a:lnTo>
                    <a:pt x="1471" y="2327"/>
                  </a:lnTo>
                  <a:lnTo>
                    <a:pt x="1422" y="2300"/>
                  </a:lnTo>
                  <a:close/>
                  <a:moveTo>
                    <a:pt x="3098" y="1373"/>
                  </a:moveTo>
                  <a:lnTo>
                    <a:pt x="2375" y="1608"/>
                  </a:lnTo>
                  <a:lnTo>
                    <a:pt x="2384" y="1655"/>
                  </a:lnTo>
                  <a:lnTo>
                    <a:pt x="2390" y="1701"/>
                  </a:lnTo>
                  <a:lnTo>
                    <a:pt x="2392" y="1750"/>
                  </a:lnTo>
                  <a:lnTo>
                    <a:pt x="2388" y="1814"/>
                  </a:lnTo>
                  <a:lnTo>
                    <a:pt x="2380" y="1875"/>
                  </a:lnTo>
                  <a:lnTo>
                    <a:pt x="2364" y="1935"/>
                  </a:lnTo>
                  <a:lnTo>
                    <a:pt x="2344" y="1991"/>
                  </a:lnTo>
                  <a:lnTo>
                    <a:pt x="2318" y="2046"/>
                  </a:lnTo>
                  <a:lnTo>
                    <a:pt x="2289" y="2098"/>
                  </a:lnTo>
                  <a:lnTo>
                    <a:pt x="2254" y="2146"/>
                  </a:lnTo>
                  <a:lnTo>
                    <a:pt x="2215" y="2191"/>
                  </a:lnTo>
                  <a:lnTo>
                    <a:pt x="2172" y="2232"/>
                  </a:lnTo>
                  <a:lnTo>
                    <a:pt x="2619" y="2847"/>
                  </a:lnTo>
                  <a:lnTo>
                    <a:pt x="2687" y="2789"/>
                  </a:lnTo>
                  <a:lnTo>
                    <a:pt x="2750" y="2728"/>
                  </a:lnTo>
                  <a:lnTo>
                    <a:pt x="2810" y="2663"/>
                  </a:lnTo>
                  <a:lnTo>
                    <a:pt x="2866" y="2594"/>
                  </a:lnTo>
                  <a:lnTo>
                    <a:pt x="2917" y="2522"/>
                  </a:lnTo>
                  <a:lnTo>
                    <a:pt x="2963" y="2447"/>
                  </a:lnTo>
                  <a:lnTo>
                    <a:pt x="3006" y="2368"/>
                  </a:lnTo>
                  <a:lnTo>
                    <a:pt x="3043" y="2288"/>
                  </a:lnTo>
                  <a:lnTo>
                    <a:pt x="3075" y="2203"/>
                  </a:lnTo>
                  <a:lnTo>
                    <a:pt x="3101" y="2117"/>
                  </a:lnTo>
                  <a:lnTo>
                    <a:pt x="3122" y="2028"/>
                  </a:lnTo>
                  <a:lnTo>
                    <a:pt x="3137" y="1937"/>
                  </a:lnTo>
                  <a:lnTo>
                    <a:pt x="3147" y="1844"/>
                  </a:lnTo>
                  <a:lnTo>
                    <a:pt x="3150" y="1750"/>
                  </a:lnTo>
                  <a:lnTo>
                    <a:pt x="3147" y="1653"/>
                  </a:lnTo>
                  <a:lnTo>
                    <a:pt x="3136" y="1558"/>
                  </a:lnTo>
                  <a:lnTo>
                    <a:pt x="3120" y="1465"/>
                  </a:lnTo>
                  <a:lnTo>
                    <a:pt x="3098" y="1373"/>
                  </a:lnTo>
                  <a:close/>
                  <a:moveTo>
                    <a:pt x="402" y="1373"/>
                  </a:moveTo>
                  <a:lnTo>
                    <a:pt x="380" y="1465"/>
                  </a:lnTo>
                  <a:lnTo>
                    <a:pt x="364" y="1558"/>
                  </a:lnTo>
                  <a:lnTo>
                    <a:pt x="353" y="1653"/>
                  </a:lnTo>
                  <a:lnTo>
                    <a:pt x="350" y="1750"/>
                  </a:lnTo>
                  <a:lnTo>
                    <a:pt x="353" y="1844"/>
                  </a:lnTo>
                  <a:lnTo>
                    <a:pt x="363" y="1937"/>
                  </a:lnTo>
                  <a:lnTo>
                    <a:pt x="378" y="2028"/>
                  </a:lnTo>
                  <a:lnTo>
                    <a:pt x="399" y="2117"/>
                  </a:lnTo>
                  <a:lnTo>
                    <a:pt x="425" y="2203"/>
                  </a:lnTo>
                  <a:lnTo>
                    <a:pt x="457" y="2288"/>
                  </a:lnTo>
                  <a:lnTo>
                    <a:pt x="494" y="2368"/>
                  </a:lnTo>
                  <a:lnTo>
                    <a:pt x="537" y="2447"/>
                  </a:lnTo>
                  <a:lnTo>
                    <a:pt x="583" y="2522"/>
                  </a:lnTo>
                  <a:lnTo>
                    <a:pt x="634" y="2594"/>
                  </a:lnTo>
                  <a:lnTo>
                    <a:pt x="690" y="2663"/>
                  </a:lnTo>
                  <a:lnTo>
                    <a:pt x="750" y="2728"/>
                  </a:lnTo>
                  <a:lnTo>
                    <a:pt x="813" y="2789"/>
                  </a:lnTo>
                  <a:lnTo>
                    <a:pt x="881" y="2847"/>
                  </a:lnTo>
                  <a:lnTo>
                    <a:pt x="1328" y="2232"/>
                  </a:lnTo>
                  <a:lnTo>
                    <a:pt x="1284" y="2191"/>
                  </a:lnTo>
                  <a:lnTo>
                    <a:pt x="1246" y="2146"/>
                  </a:lnTo>
                  <a:lnTo>
                    <a:pt x="1211" y="2098"/>
                  </a:lnTo>
                  <a:lnTo>
                    <a:pt x="1182" y="2046"/>
                  </a:lnTo>
                  <a:lnTo>
                    <a:pt x="1156" y="1991"/>
                  </a:lnTo>
                  <a:lnTo>
                    <a:pt x="1135" y="1935"/>
                  </a:lnTo>
                  <a:lnTo>
                    <a:pt x="1120" y="1875"/>
                  </a:lnTo>
                  <a:lnTo>
                    <a:pt x="1112" y="1814"/>
                  </a:lnTo>
                  <a:lnTo>
                    <a:pt x="1108" y="1750"/>
                  </a:lnTo>
                  <a:lnTo>
                    <a:pt x="1110" y="1701"/>
                  </a:lnTo>
                  <a:lnTo>
                    <a:pt x="1116" y="1655"/>
                  </a:lnTo>
                  <a:lnTo>
                    <a:pt x="1125" y="1608"/>
                  </a:lnTo>
                  <a:lnTo>
                    <a:pt x="402" y="1373"/>
                  </a:lnTo>
                  <a:close/>
                  <a:moveTo>
                    <a:pt x="1750" y="1225"/>
                  </a:moveTo>
                  <a:lnTo>
                    <a:pt x="1693" y="1228"/>
                  </a:lnTo>
                  <a:lnTo>
                    <a:pt x="1638" y="1238"/>
                  </a:lnTo>
                  <a:lnTo>
                    <a:pt x="1585" y="1252"/>
                  </a:lnTo>
                  <a:lnTo>
                    <a:pt x="1534" y="1272"/>
                  </a:lnTo>
                  <a:lnTo>
                    <a:pt x="1485" y="1297"/>
                  </a:lnTo>
                  <a:lnTo>
                    <a:pt x="1440" y="1327"/>
                  </a:lnTo>
                  <a:lnTo>
                    <a:pt x="1399" y="1361"/>
                  </a:lnTo>
                  <a:lnTo>
                    <a:pt x="1361" y="1399"/>
                  </a:lnTo>
                  <a:lnTo>
                    <a:pt x="1327" y="1440"/>
                  </a:lnTo>
                  <a:lnTo>
                    <a:pt x="1297" y="1485"/>
                  </a:lnTo>
                  <a:lnTo>
                    <a:pt x="1272" y="1534"/>
                  </a:lnTo>
                  <a:lnTo>
                    <a:pt x="1252" y="1585"/>
                  </a:lnTo>
                  <a:lnTo>
                    <a:pt x="1238" y="1638"/>
                  </a:lnTo>
                  <a:lnTo>
                    <a:pt x="1228" y="1693"/>
                  </a:lnTo>
                  <a:lnTo>
                    <a:pt x="1225" y="1750"/>
                  </a:lnTo>
                  <a:lnTo>
                    <a:pt x="1228" y="1807"/>
                  </a:lnTo>
                  <a:lnTo>
                    <a:pt x="1238" y="1862"/>
                  </a:lnTo>
                  <a:lnTo>
                    <a:pt x="1252" y="1915"/>
                  </a:lnTo>
                  <a:lnTo>
                    <a:pt x="1272" y="1966"/>
                  </a:lnTo>
                  <a:lnTo>
                    <a:pt x="1297" y="2015"/>
                  </a:lnTo>
                  <a:lnTo>
                    <a:pt x="1327" y="2060"/>
                  </a:lnTo>
                  <a:lnTo>
                    <a:pt x="1361" y="2101"/>
                  </a:lnTo>
                  <a:lnTo>
                    <a:pt x="1399" y="2139"/>
                  </a:lnTo>
                  <a:lnTo>
                    <a:pt x="1440" y="2173"/>
                  </a:lnTo>
                  <a:lnTo>
                    <a:pt x="1485" y="2203"/>
                  </a:lnTo>
                  <a:lnTo>
                    <a:pt x="1534" y="2228"/>
                  </a:lnTo>
                  <a:lnTo>
                    <a:pt x="1585" y="2248"/>
                  </a:lnTo>
                  <a:lnTo>
                    <a:pt x="1638" y="2262"/>
                  </a:lnTo>
                  <a:lnTo>
                    <a:pt x="1693" y="2272"/>
                  </a:lnTo>
                  <a:lnTo>
                    <a:pt x="1750" y="2275"/>
                  </a:lnTo>
                  <a:lnTo>
                    <a:pt x="1807" y="2272"/>
                  </a:lnTo>
                  <a:lnTo>
                    <a:pt x="1862" y="2262"/>
                  </a:lnTo>
                  <a:lnTo>
                    <a:pt x="1915" y="2248"/>
                  </a:lnTo>
                  <a:lnTo>
                    <a:pt x="1966" y="2228"/>
                  </a:lnTo>
                  <a:lnTo>
                    <a:pt x="2015" y="2203"/>
                  </a:lnTo>
                  <a:lnTo>
                    <a:pt x="2060" y="2173"/>
                  </a:lnTo>
                  <a:lnTo>
                    <a:pt x="2101" y="2139"/>
                  </a:lnTo>
                  <a:lnTo>
                    <a:pt x="2139" y="2101"/>
                  </a:lnTo>
                  <a:lnTo>
                    <a:pt x="2173" y="2060"/>
                  </a:lnTo>
                  <a:lnTo>
                    <a:pt x="2203" y="2015"/>
                  </a:lnTo>
                  <a:lnTo>
                    <a:pt x="2228" y="1966"/>
                  </a:lnTo>
                  <a:lnTo>
                    <a:pt x="2248" y="1915"/>
                  </a:lnTo>
                  <a:lnTo>
                    <a:pt x="2262" y="1862"/>
                  </a:lnTo>
                  <a:lnTo>
                    <a:pt x="2272" y="1807"/>
                  </a:lnTo>
                  <a:lnTo>
                    <a:pt x="2275" y="1750"/>
                  </a:lnTo>
                  <a:lnTo>
                    <a:pt x="2272" y="1693"/>
                  </a:lnTo>
                  <a:lnTo>
                    <a:pt x="2262" y="1638"/>
                  </a:lnTo>
                  <a:lnTo>
                    <a:pt x="2248" y="1585"/>
                  </a:lnTo>
                  <a:lnTo>
                    <a:pt x="2228" y="1534"/>
                  </a:lnTo>
                  <a:lnTo>
                    <a:pt x="2203" y="1485"/>
                  </a:lnTo>
                  <a:lnTo>
                    <a:pt x="2173" y="1440"/>
                  </a:lnTo>
                  <a:lnTo>
                    <a:pt x="2139" y="1399"/>
                  </a:lnTo>
                  <a:lnTo>
                    <a:pt x="2101" y="1361"/>
                  </a:lnTo>
                  <a:lnTo>
                    <a:pt x="2060" y="1327"/>
                  </a:lnTo>
                  <a:lnTo>
                    <a:pt x="2015" y="1297"/>
                  </a:lnTo>
                  <a:lnTo>
                    <a:pt x="1966" y="1272"/>
                  </a:lnTo>
                  <a:lnTo>
                    <a:pt x="1915" y="1252"/>
                  </a:lnTo>
                  <a:lnTo>
                    <a:pt x="1862" y="1238"/>
                  </a:lnTo>
                  <a:lnTo>
                    <a:pt x="1807" y="1228"/>
                  </a:lnTo>
                  <a:lnTo>
                    <a:pt x="1750" y="1225"/>
                  </a:lnTo>
                  <a:close/>
                  <a:moveTo>
                    <a:pt x="1808" y="351"/>
                  </a:moveTo>
                  <a:lnTo>
                    <a:pt x="1808" y="1112"/>
                  </a:lnTo>
                  <a:lnTo>
                    <a:pt x="1873" y="1120"/>
                  </a:lnTo>
                  <a:lnTo>
                    <a:pt x="1935" y="1136"/>
                  </a:lnTo>
                  <a:lnTo>
                    <a:pt x="1994" y="1157"/>
                  </a:lnTo>
                  <a:lnTo>
                    <a:pt x="2050" y="1184"/>
                  </a:lnTo>
                  <a:lnTo>
                    <a:pt x="2104" y="1215"/>
                  </a:lnTo>
                  <a:lnTo>
                    <a:pt x="2154" y="1252"/>
                  </a:lnTo>
                  <a:lnTo>
                    <a:pt x="2200" y="1293"/>
                  </a:lnTo>
                  <a:lnTo>
                    <a:pt x="2242" y="1338"/>
                  </a:lnTo>
                  <a:lnTo>
                    <a:pt x="2279" y="1388"/>
                  </a:lnTo>
                  <a:lnTo>
                    <a:pt x="2312" y="1441"/>
                  </a:lnTo>
                  <a:lnTo>
                    <a:pt x="2340" y="1498"/>
                  </a:lnTo>
                  <a:lnTo>
                    <a:pt x="3062" y="1262"/>
                  </a:lnTo>
                  <a:lnTo>
                    <a:pt x="3028" y="1178"/>
                  </a:lnTo>
                  <a:lnTo>
                    <a:pt x="2988" y="1097"/>
                  </a:lnTo>
                  <a:lnTo>
                    <a:pt x="2942" y="1018"/>
                  </a:lnTo>
                  <a:lnTo>
                    <a:pt x="2893" y="943"/>
                  </a:lnTo>
                  <a:lnTo>
                    <a:pt x="2838" y="871"/>
                  </a:lnTo>
                  <a:lnTo>
                    <a:pt x="2780" y="803"/>
                  </a:lnTo>
                  <a:lnTo>
                    <a:pt x="2716" y="738"/>
                  </a:lnTo>
                  <a:lnTo>
                    <a:pt x="2649" y="679"/>
                  </a:lnTo>
                  <a:lnTo>
                    <a:pt x="2579" y="623"/>
                  </a:lnTo>
                  <a:lnTo>
                    <a:pt x="2505" y="572"/>
                  </a:lnTo>
                  <a:lnTo>
                    <a:pt x="2427" y="525"/>
                  </a:lnTo>
                  <a:lnTo>
                    <a:pt x="2346" y="484"/>
                  </a:lnTo>
                  <a:lnTo>
                    <a:pt x="2262" y="448"/>
                  </a:lnTo>
                  <a:lnTo>
                    <a:pt x="2176" y="417"/>
                  </a:lnTo>
                  <a:lnTo>
                    <a:pt x="2087" y="391"/>
                  </a:lnTo>
                  <a:lnTo>
                    <a:pt x="1996" y="372"/>
                  </a:lnTo>
                  <a:lnTo>
                    <a:pt x="1904" y="358"/>
                  </a:lnTo>
                  <a:lnTo>
                    <a:pt x="1808" y="351"/>
                  </a:lnTo>
                  <a:close/>
                  <a:moveTo>
                    <a:pt x="1692" y="351"/>
                  </a:moveTo>
                  <a:lnTo>
                    <a:pt x="1596" y="358"/>
                  </a:lnTo>
                  <a:lnTo>
                    <a:pt x="1504" y="372"/>
                  </a:lnTo>
                  <a:lnTo>
                    <a:pt x="1413" y="391"/>
                  </a:lnTo>
                  <a:lnTo>
                    <a:pt x="1324" y="417"/>
                  </a:lnTo>
                  <a:lnTo>
                    <a:pt x="1238" y="448"/>
                  </a:lnTo>
                  <a:lnTo>
                    <a:pt x="1154" y="484"/>
                  </a:lnTo>
                  <a:lnTo>
                    <a:pt x="1073" y="525"/>
                  </a:lnTo>
                  <a:lnTo>
                    <a:pt x="995" y="572"/>
                  </a:lnTo>
                  <a:lnTo>
                    <a:pt x="921" y="623"/>
                  </a:lnTo>
                  <a:lnTo>
                    <a:pt x="851" y="679"/>
                  </a:lnTo>
                  <a:lnTo>
                    <a:pt x="784" y="738"/>
                  </a:lnTo>
                  <a:lnTo>
                    <a:pt x="720" y="803"/>
                  </a:lnTo>
                  <a:lnTo>
                    <a:pt x="662" y="871"/>
                  </a:lnTo>
                  <a:lnTo>
                    <a:pt x="607" y="943"/>
                  </a:lnTo>
                  <a:lnTo>
                    <a:pt x="558" y="1018"/>
                  </a:lnTo>
                  <a:lnTo>
                    <a:pt x="512" y="1097"/>
                  </a:lnTo>
                  <a:lnTo>
                    <a:pt x="472" y="1178"/>
                  </a:lnTo>
                  <a:lnTo>
                    <a:pt x="438" y="1262"/>
                  </a:lnTo>
                  <a:lnTo>
                    <a:pt x="1160" y="1498"/>
                  </a:lnTo>
                  <a:lnTo>
                    <a:pt x="1188" y="1441"/>
                  </a:lnTo>
                  <a:lnTo>
                    <a:pt x="1221" y="1388"/>
                  </a:lnTo>
                  <a:lnTo>
                    <a:pt x="1258" y="1338"/>
                  </a:lnTo>
                  <a:lnTo>
                    <a:pt x="1300" y="1293"/>
                  </a:lnTo>
                  <a:lnTo>
                    <a:pt x="1346" y="1252"/>
                  </a:lnTo>
                  <a:lnTo>
                    <a:pt x="1396" y="1215"/>
                  </a:lnTo>
                  <a:lnTo>
                    <a:pt x="1450" y="1184"/>
                  </a:lnTo>
                  <a:lnTo>
                    <a:pt x="1506" y="1157"/>
                  </a:lnTo>
                  <a:lnTo>
                    <a:pt x="1565" y="1136"/>
                  </a:lnTo>
                  <a:lnTo>
                    <a:pt x="1627" y="1120"/>
                  </a:lnTo>
                  <a:lnTo>
                    <a:pt x="1692" y="1112"/>
                  </a:lnTo>
                  <a:lnTo>
                    <a:pt x="1692" y="351"/>
                  </a:lnTo>
                  <a:close/>
                  <a:moveTo>
                    <a:pt x="1750" y="0"/>
                  </a:moveTo>
                  <a:lnTo>
                    <a:pt x="1768" y="3"/>
                  </a:lnTo>
                  <a:lnTo>
                    <a:pt x="1784" y="12"/>
                  </a:lnTo>
                  <a:lnTo>
                    <a:pt x="1797" y="24"/>
                  </a:lnTo>
                  <a:lnTo>
                    <a:pt x="1805" y="40"/>
                  </a:lnTo>
                  <a:lnTo>
                    <a:pt x="1808" y="58"/>
                  </a:lnTo>
                  <a:lnTo>
                    <a:pt x="1808" y="234"/>
                  </a:lnTo>
                  <a:lnTo>
                    <a:pt x="1903" y="242"/>
                  </a:lnTo>
                  <a:lnTo>
                    <a:pt x="1995" y="253"/>
                  </a:lnTo>
                  <a:lnTo>
                    <a:pt x="2086" y="272"/>
                  </a:lnTo>
                  <a:lnTo>
                    <a:pt x="2132" y="101"/>
                  </a:lnTo>
                  <a:lnTo>
                    <a:pt x="2137" y="86"/>
                  </a:lnTo>
                  <a:lnTo>
                    <a:pt x="2147" y="74"/>
                  </a:lnTo>
                  <a:lnTo>
                    <a:pt x="2158" y="66"/>
                  </a:lnTo>
                  <a:lnTo>
                    <a:pt x="2172" y="59"/>
                  </a:lnTo>
                  <a:lnTo>
                    <a:pt x="2188" y="57"/>
                  </a:lnTo>
                  <a:lnTo>
                    <a:pt x="2203" y="59"/>
                  </a:lnTo>
                  <a:lnTo>
                    <a:pt x="2218" y="66"/>
                  </a:lnTo>
                  <a:lnTo>
                    <a:pt x="2229" y="75"/>
                  </a:lnTo>
                  <a:lnTo>
                    <a:pt x="2238" y="87"/>
                  </a:lnTo>
                  <a:lnTo>
                    <a:pt x="2244" y="101"/>
                  </a:lnTo>
                  <a:lnTo>
                    <a:pt x="2246" y="116"/>
                  </a:lnTo>
                  <a:lnTo>
                    <a:pt x="2244" y="132"/>
                  </a:lnTo>
                  <a:lnTo>
                    <a:pt x="2199" y="301"/>
                  </a:lnTo>
                  <a:lnTo>
                    <a:pt x="2288" y="332"/>
                  </a:lnTo>
                  <a:lnTo>
                    <a:pt x="2374" y="368"/>
                  </a:lnTo>
                  <a:lnTo>
                    <a:pt x="2457" y="408"/>
                  </a:lnTo>
                  <a:lnTo>
                    <a:pt x="2545" y="256"/>
                  </a:lnTo>
                  <a:lnTo>
                    <a:pt x="2555" y="243"/>
                  </a:lnTo>
                  <a:lnTo>
                    <a:pt x="2567" y="234"/>
                  </a:lnTo>
                  <a:lnTo>
                    <a:pt x="2580" y="229"/>
                  </a:lnTo>
                  <a:lnTo>
                    <a:pt x="2595" y="227"/>
                  </a:lnTo>
                  <a:lnTo>
                    <a:pt x="2610" y="228"/>
                  </a:lnTo>
                  <a:lnTo>
                    <a:pt x="2625" y="234"/>
                  </a:lnTo>
                  <a:lnTo>
                    <a:pt x="2638" y="244"/>
                  </a:lnTo>
                  <a:lnTo>
                    <a:pt x="2646" y="256"/>
                  </a:lnTo>
                  <a:lnTo>
                    <a:pt x="2653" y="270"/>
                  </a:lnTo>
                  <a:lnTo>
                    <a:pt x="2655" y="284"/>
                  </a:lnTo>
                  <a:lnTo>
                    <a:pt x="2653" y="300"/>
                  </a:lnTo>
                  <a:lnTo>
                    <a:pt x="2646" y="314"/>
                  </a:lnTo>
                  <a:lnTo>
                    <a:pt x="2558" y="468"/>
                  </a:lnTo>
                  <a:lnTo>
                    <a:pt x="2636" y="520"/>
                  </a:lnTo>
                  <a:lnTo>
                    <a:pt x="2710" y="577"/>
                  </a:lnTo>
                  <a:lnTo>
                    <a:pt x="2780" y="637"/>
                  </a:lnTo>
                  <a:lnTo>
                    <a:pt x="2905" y="512"/>
                  </a:lnTo>
                  <a:lnTo>
                    <a:pt x="2918" y="503"/>
                  </a:lnTo>
                  <a:lnTo>
                    <a:pt x="2932" y="497"/>
                  </a:lnTo>
                  <a:lnTo>
                    <a:pt x="2946" y="495"/>
                  </a:lnTo>
                  <a:lnTo>
                    <a:pt x="2961" y="497"/>
                  </a:lnTo>
                  <a:lnTo>
                    <a:pt x="2975" y="503"/>
                  </a:lnTo>
                  <a:lnTo>
                    <a:pt x="2988" y="512"/>
                  </a:lnTo>
                  <a:lnTo>
                    <a:pt x="2997" y="525"/>
                  </a:lnTo>
                  <a:lnTo>
                    <a:pt x="3003" y="539"/>
                  </a:lnTo>
                  <a:lnTo>
                    <a:pt x="3005" y="554"/>
                  </a:lnTo>
                  <a:lnTo>
                    <a:pt x="3003" y="568"/>
                  </a:lnTo>
                  <a:lnTo>
                    <a:pt x="2997" y="582"/>
                  </a:lnTo>
                  <a:lnTo>
                    <a:pt x="2988" y="595"/>
                  </a:lnTo>
                  <a:lnTo>
                    <a:pt x="2863" y="720"/>
                  </a:lnTo>
                  <a:lnTo>
                    <a:pt x="2923" y="790"/>
                  </a:lnTo>
                  <a:lnTo>
                    <a:pt x="2980" y="864"/>
                  </a:lnTo>
                  <a:lnTo>
                    <a:pt x="3032" y="942"/>
                  </a:lnTo>
                  <a:lnTo>
                    <a:pt x="3186" y="854"/>
                  </a:lnTo>
                  <a:lnTo>
                    <a:pt x="3200" y="847"/>
                  </a:lnTo>
                  <a:lnTo>
                    <a:pt x="3215" y="845"/>
                  </a:lnTo>
                  <a:lnTo>
                    <a:pt x="3230" y="847"/>
                  </a:lnTo>
                  <a:lnTo>
                    <a:pt x="3243" y="854"/>
                  </a:lnTo>
                  <a:lnTo>
                    <a:pt x="3256" y="862"/>
                  </a:lnTo>
                  <a:lnTo>
                    <a:pt x="3266" y="875"/>
                  </a:lnTo>
                  <a:lnTo>
                    <a:pt x="3271" y="890"/>
                  </a:lnTo>
                  <a:lnTo>
                    <a:pt x="3273" y="905"/>
                  </a:lnTo>
                  <a:lnTo>
                    <a:pt x="3271" y="920"/>
                  </a:lnTo>
                  <a:lnTo>
                    <a:pt x="3266" y="933"/>
                  </a:lnTo>
                  <a:lnTo>
                    <a:pt x="3257" y="945"/>
                  </a:lnTo>
                  <a:lnTo>
                    <a:pt x="3244" y="955"/>
                  </a:lnTo>
                  <a:lnTo>
                    <a:pt x="3092" y="1043"/>
                  </a:lnTo>
                  <a:lnTo>
                    <a:pt x="3129" y="1120"/>
                  </a:lnTo>
                  <a:lnTo>
                    <a:pt x="3163" y="1198"/>
                  </a:lnTo>
                  <a:lnTo>
                    <a:pt x="3191" y="1280"/>
                  </a:lnTo>
                  <a:lnTo>
                    <a:pt x="3192" y="1281"/>
                  </a:lnTo>
                  <a:lnTo>
                    <a:pt x="3192" y="1281"/>
                  </a:lnTo>
                  <a:lnTo>
                    <a:pt x="3192" y="1282"/>
                  </a:lnTo>
                  <a:lnTo>
                    <a:pt x="3199" y="1301"/>
                  </a:lnTo>
                  <a:lnTo>
                    <a:pt x="3368" y="1256"/>
                  </a:lnTo>
                  <a:lnTo>
                    <a:pt x="3384" y="1254"/>
                  </a:lnTo>
                  <a:lnTo>
                    <a:pt x="3399" y="1256"/>
                  </a:lnTo>
                  <a:lnTo>
                    <a:pt x="3413" y="1262"/>
                  </a:lnTo>
                  <a:lnTo>
                    <a:pt x="3425" y="1271"/>
                  </a:lnTo>
                  <a:lnTo>
                    <a:pt x="3434" y="1282"/>
                  </a:lnTo>
                  <a:lnTo>
                    <a:pt x="3441" y="1297"/>
                  </a:lnTo>
                  <a:lnTo>
                    <a:pt x="3443" y="1313"/>
                  </a:lnTo>
                  <a:lnTo>
                    <a:pt x="3441" y="1328"/>
                  </a:lnTo>
                  <a:lnTo>
                    <a:pt x="3434" y="1342"/>
                  </a:lnTo>
                  <a:lnTo>
                    <a:pt x="3426" y="1353"/>
                  </a:lnTo>
                  <a:lnTo>
                    <a:pt x="3414" y="1363"/>
                  </a:lnTo>
                  <a:lnTo>
                    <a:pt x="3399" y="1368"/>
                  </a:lnTo>
                  <a:lnTo>
                    <a:pt x="3228" y="1414"/>
                  </a:lnTo>
                  <a:lnTo>
                    <a:pt x="3247" y="1505"/>
                  </a:lnTo>
                  <a:lnTo>
                    <a:pt x="3258" y="1597"/>
                  </a:lnTo>
                  <a:lnTo>
                    <a:pt x="3266" y="1692"/>
                  </a:lnTo>
                  <a:lnTo>
                    <a:pt x="3442" y="1692"/>
                  </a:lnTo>
                  <a:lnTo>
                    <a:pt x="3460" y="1695"/>
                  </a:lnTo>
                  <a:lnTo>
                    <a:pt x="3476" y="1703"/>
                  </a:lnTo>
                  <a:lnTo>
                    <a:pt x="3488" y="1716"/>
                  </a:lnTo>
                  <a:lnTo>
                    <a:pt x="3497" y="1732"/>
                  </a:lnTo>
                  <a:lnTo>
                    <a:pt x="3500" y="1750"/>
                  </a:lnTo>
                  <a:lnTo>
                    <a:pt x="3497" y="1768"/>
                  </a:lnTo>
                  <a:lnTo>
                    <a:pt x="3488" y="1784"/>
                  </a:lnTo>
                  <a:lnTo>
                    <a:pt x="3476" y="1797"/>
                  </a:lnTo>
                  <a:lnTo>
                    <a:pt x="3460" y="1805"/>
                  </a:lnTo>
                  <a:lnTo>
                    <a:pt x="3442" y="1808"/>
                  </a:lnTo>
                  <a:lnTo>
                    <a:pt x="3266" y="1808"/>
                  </a:lnTo>
                  <a:lnTo>
                    <a:pt x="3259" y="1903"/>
                  </a:lnTo>
                  <a:lnTo>
                    <a:pt x="3247" y="1995"/>
                  </a:lnTo>
                  <a:lnTo>
                    <a:pt x="3228" y="2086"/>
                  </a:lnTo>
                  <a:lnTo>
                    <a:pt x="3399" y="2132"/>
                  </a:lnTo>
                  <a:lnTo>
                    <a:pt x="3414" y="2137"/>
                  </a:lnTo>
                  <a:lnTo>
                    <a:pt x="3426" y="2147"/>
                  </a:lnTo>
                  <a:lnTo>
                    <a:pt x="3435" y="2158"/>
                  </a:lnTo>
                  <a:lnTo>
                    <a:pt x="3441" y="2172"/>
                  </a:lnTo>
                  <a:lnTo>
                    <a:pt x="3443" y="2187"/>
                  </a:lnTo>
                  <a:lnTo>
                    <a:pt x="3441" y="2203"/>
                  </a:lnTo>
                  <a:lnTo>
                    <a:pt x="3434" y="2218"/>
                  </a:lnTo>
                  <a:lnTo>
                    <a:pt x="3425" y="2229"/>
                  </a:lnTo>
                  <a:lnTo>
                    <a:pt x="3413" y="2239"/>
                  </a:lnTo>
                  <a:lnTo>
                    <a:pt x="3399" y="2244"/>
                  </a:lnTo>
                  <a:lnTo>
                    <a:pt x="3384" y="2246"/>
                  </a:lnTo>
                  <a:lnTo>
                    <a:pt x="3377" y="2245"/>
                  </a:lnTo>
                  <a:lnTo>
                    <a:pt x="3368" y="2244"/>
                  </a:lnTo>
                  <a:lnTo>
                    <a:pt x="3199" y="2199"/>
                  </a:lnTo>
                  <a:lnTo>
                    <a:pt x="3168" y="2288"/>
                  </a:lnTo>
                  <a:lnTo>
                    <a:pt x="3132" y="2374"/>
                  </a:lnTo>
                  <a:lnTo>
                    <a:pt x="3092" y="2457"/>
                  </a:lnTo>
                  <a:lnTo>
                    <a:pt x="3244" y="2545"/>
                  </a:lnTo>
                  <a:lnTo>
                    <a:pt x="3257" y="2555"/>
                  </a:lnTo>
                  <a:lnTo>
                    <a:pt x="3266" y="2567"/>
                  </a:lnTo>
                  <a:lnTo>
                    <a:pt x="3272" y="2580"/>
                  </a:lnTo>
                  <a:lnTo>
                    <a:pt x="3273" y="2595"/>
                  </a:lnTo>
                  <a:lnTo>
                    <a:pt x="3272" y="2610"/>
                  </a:lnTo>
                  <a:lnTo>
                    <a:pt x="3266" y="2625"/>
                  </a:lnTo>
                  <a:lnTo>
                    <a:pt x="3256" y="2638"/>
                  </a:lnTo>
                  <a:lnTo>
                    <a:pt x="3244" y="2646"/>
                  </a:lnTo>
                  <a:lnTo>
                    <a:pt x="3230" y="2653"/>
                  </a:lnTo>
                  <a:lnTo>
                    <a:pt x="3215" y="2654"/>
                  </a:lnTo>
                  <a:lnTo>
                    <a:pt x="3200" y="2653"/>
                  </a:lnTo>
                  <a:lnTo>
                    <a:pt x="3186" y="2646"/>
                  </a:lnTo>
                  <a:lnTo>
                    <a:pt x="3033" y="2558"/>
                  </a:lnTo>
                  <a:lnTo>
                    <a:pt x="2980" y="2636"/>
                  </a:lnTo>
                  <a:lnTo>
                    <a:pt x="2924" y="2710"/>
                  </a:lnTo>
                  <a:lnTo>
                    <a:pt x="2863" y="2780"/>
                  </a:lnTo>
                  <a:lnTo>
                    <a:pt x="2988" y="2905"/>
                  </a:lnTo>
                  <a:lnTo>
                    <a:pt x="2997" y="2918"/>
                  </a:lnTo>
                  <a:lnTo>
                    <a:pt x="3003" y="2932"/>
                  </a:lnTo>
                  <a:lnTo>
                    <a:pt x="3005" y="2946"/>
                  </a:lnTo>
                  <a:lnTo>
                    <a:pt x="3003" y="2961"/>
                  </a:lnTo>
                  <a:lnTo>
                    <a:pt x="2997" y="2975"/>
                  </a:lnTo>
                  <a:lnTo>
                    <a:pt x="2988" y="2988"/>
                  </a:lnTo>
                  <a:lnTo>
                    <a:pt x="2975" y="2997"/>
                  </a:lnTo>
                  <a:lnTo>
                    <a:pt x="2961" y="3003"/>
                  </a:lnTo>
                  <a:lnTo>
                    <a:pt x="2946" y="3005"/>
                  </a:lnTo>
                  <a:lnTo>
                    <a:pt x="2932" y="3003"/>
                  </a:lnTo>
                  <a:lnTo>
                    <a:pt x="2918" y="2997"/>
                  </a:lnTo>
                  <a:lnTo>
                    <a:pt x="2905" y="2988"/>
                  </a:lnTo>
                  <a:lnTo>
                    <a:pt x="2780" y="2863"/>
                  </a:lnTo>
                  <a:lnTo>
                    <a:pt x="2714" y="2920"/>
                  </a:lnTo>
                  <a:lnTo>
                    <a:pt x="2644" y="2974"/>
                  </a:lnTo>
                  <a:lnTo>
                    <a:pt x="2643" y="2975"/>
                  </a:lnTo>
                  <a:lnTo>
                    <a:pt x="2642" y="2977"/>
                  </a:lnTo>
                  <a:lnTo>
                    <a:pt x="2639" y="2978"/>
                  </a:lnTo>
                  <a:lnTo>
                    <a:pt x="2637" y="2979"/>
                  </a:lnTo>
                  <a:lnTo>
                    <a:pt x="2597" y="3007"/>
                  </a:lnTo>
                  <a:lnTo>
                    <a:pt x="2558" y="3032"/>
                  </a:lnTo>
                  <a:lnTo>
                    <a:pt x="2646" y="3186"/>
                  </a:lnTo>
                  <a:lnTo>
                    <a:pt x="2653" y="3200"/>
                  </a:lnTo>
                  <a:lnTo>
                    <a:pt x="2655" y="3216"/>
                  </a:lnTo>
                  <a:lnTo>
                    <a:pt x="2653" y="3230"/>
                  </a:lnTo>
                  <a:lnTo>
                    <a:pt x="2646" y="3244"/>
                  </a:lnTo>
                  <a:lnTo>
                    <a:pt x="2638" y="3256"/>
                  </a:lnTo>
                  <a:lnTo>
                    <a:pt x="2625" y="3266"/>
                  </a:lnTo>
                  <a:lnTo>
                    <a:pt x="2611" y="3271"/>
                  </a:lnTo>
                  <a:lnTo>
                    <a:pt x="2596" y="3273"/>
                  </a:lnTo>
                  <a:lnTo>
                    <a:pt x="2582" y="3271"/>
                  </a:lnTo>
                  <a:lnTo>
                    <a:pt x="2568" y="3266"/>
                  </a:lnTo>
                  <a:lnTo>
                    <a:pt x="2555" y="3256"/>
                  </a:lnTo>
                  <a:lnTo>
                    <a:pt x="2545" y="3244"/>
                  </a:lnTo>
                  <a:lnTo>
                    <a:pt x="2457" y="3092"/>
                  </a:lnTo>
                  <a:lnTo>
                    <a:pt x="2374" y="3132"/>
                  </a:lnTo>
                  <a:lnTo>
                    <a:pt x="2288" y="3168"/>
                  </a:lnTo>
                  <a:lnTo>
                    <a:pt x="2199" y="3199"/>
                  </a:lnTo>
                  <a:lnTo>
                    <a:pt x="2244" y="3368"/>
                  </a:lnTo>
                  <a:lnTo>
                    <a:pt x="2246" y="3384"/>
                  </a:lnTo>
                  <a:lnTo>
                    <a:pt x="2244" y="3399"/>
                  </a:lnTo>
                  <a:lnTo>
                    <a:pt x="2239" y="3413"/>
                  </a:lnTo>
                  <a:lnTo>
                    <a:pt x="2229" y="3425"/>
                  </a:lnTo>
                  <a:lnTo>
                    <a:pt x="2218" y="3434"/>
                  </a:lnTo>
                  <a:lnTo>
                    <a:pt x="2203" y="3441"/>
                  </a:lnTo>
                  <a:lnTo>
                    <a:pt x="2195" y="3442"/>
                  </a:lnTo>
                  <a:lnTo>
                    <a:pt x="2188" y="3443"/>
                  </a:lnTo>
                  <a:lnTo>
                    <a:pt x="2173" y="3441"/>
                  </a:lnTo>
                  <a:lnTo>
                    <a:pt x="2159" y="3434"/>
                  </a:lnTo>
                  <a:lnTo>
                    <a:pt x="2147" y="3426"/>
                  </a:lnTo>
                  <a:lnTo>
                    <a:pt x="2138" y="3414"/>
                  </a:lnTo>
                  <a:lnTo>
                    <a:pt x="2132" y="3399"/>
                  </a:lnTo>
                  <a:lnTo>
                    <a:pt x="2086" y="3228"/>
                  </a:lnTo>
                  <a:lnTo>
                    <a:pt x="1995" y="3247"/>
                  </a:lnTo>
                  <a:lnTo>
                    <a:pt x="1903" y="3258"/>
                  </a:lnTo>
                  <a:lnTo>
                    <a:pt x="1808" y="3266"/>
                  </a:lnTo>
                  <a:lnTo>
                    <a:pt x="1808" y="3442"/>
                  </a:lnTo>
                  <a:lnTo>
                    <a:pt x="1805" y="3460"/>
                  </a:lnTo>
                  <a:lnTo>
                    <a:pt x="1797" y="3476"/>
                  </a:lnTo>
                  <a:lnTo>
                    <a:pt x="1785" y="3488"/>
                  </a:lnTo>
                  <a:lnTo>
                    <a:pt x="1768" y="3497"/>
                  </a:lnTo>
                  <a:lnTo>
                    <a:pt x="1750" y="3500"/>
                  </a:lnTo>
                  <a:lnTo>
                    <a:pt x="1732" y="3497"/>
                  </a:lnTo>
                  <a:lnTo>
                    <a:pt x="1716" y="3488"/>
                  </a:lnTo>
                  <a:lnTo>
                    <a:pt x="1703" y="3476"/>
                  </a:lnTo>
                  <a:lnTo>
                    <a:pt x="1695" y="3460"/>
                  </a:lnTo>
                  <a:lnTo>
                    <a:pt x="1692" y="3442"/>
                  </a:lnTo>
                  <a:lnTo>
                    <a:pt x="1692" y="3266"/>
                  </a:lnTo>
                  <a:lnTo>
                    <a:pt x="1597" y="3258"/>
                  </a:lnTo>
                  <a:lnTo>
                    <a:pt x="1505" y="3247"/>
                  </a:lnTo>
                  <a:lnTo>
                    <a:pt x="1414" y="3228"/>
                  </a:lnTo>
                  <a:lnTo>
                    <a:pt x="1368" y="3399"/>
                  </a:lnTo>
                  <a:lnTo>
                    <a:pt x="1363" y="3414"/>
                  </a:lnTo>
                  <a:lnTo>
                    <a:pt x="1353" y="3426"/>
                  </a:lnTo>
                  <a:lnTo>
                    <a:pt x="1342" y="3434"/>
                  </a:lnTo>
                  <a:lnTo>
                    <a:pt x="1328" y="3441"/>
                  </a:lnTo>
                  <a:lnTo>
                    <a:pt x="1312" y="3443"/>
                  </a:lnTo>
                  <a:lnTo>
                    <a:pt x="1305" y="3442"/>
                  </a:lnTo>
                  <a:lnTo>
                    <a:pt x="1297" y="3441"/>
                  </a:lnTo>
                  <a:lnTo>
                    <a:pt x="1282" y="3434"/>
                  </a:lnTo>
                  <a:lnTo>
                    <a:pt x="1271" y="3425"/>
                  </a:lnTo>
                  <a:lnTo>
                    <a:pt x="1262" y="3413"/>
                  </a:lnTo>
                  <a:lnTo>
                    <a:pt x="1256" y="3399"/>
                  </a:lnTo>
                  <a:lnTo>
                    <a:pt x="1254" y="3384"/>
                  </a:lnTo>
                  <a:lnTo>
                    <a:pt x="1256" y="3368"/>
                  </a:lnTo>
                  <a:lnTo>
                    <a:pt x="1301" y="3199"/>
                  </a:lnTo>
                  <a:lnTo>
                    <a:pt x="1212" y="3168"/>
                  </a:lnTo>
                  <a:lnTo>
                    <a:pt x="1126" y="3132"/>
                  </a:lnTo>
                  <a:lnTo>
                    <a:pt x="1043" y="3092"/>
                  </a:lnTo>
                  <a:lnTo>
                    <a:pt x="955" y="3244"/>
                  </a:lnTo>
                  <a:lnTo>
                    <a:pt x="945" y="3256"/>
                  </a:lnTo>
                  <a:lnTo>
                    <a:pt x="933" y="3266"/>
                  </a:lnTo>
                  <a:lnTo>
                    <a:pt x="920" y="3271"/>
                  </a:lnTo>
                  <a:lnTo>
                    <a:pt x="905" y="3273"/>
                  </a:lnTo>
                  <a:lnTo>
                    <a:pt x="890" y="3271"/>
                  </a:lnTo>
                  <a:lnTo>
                    <a:pt x="875" y="3266"/>
                  </a:lnTo>
                  <a:lnTo>
                    <a:pt x="862" y="3256"/>
                  </a:lnTo>
                  <a:lnTo>
                    <a:pt x="854" y="3244"/>
                  </a:lnTo>
                  <a:lnTo>
                    <a:pt x="848" y="3230"/>
                  </a:lnTo>
                  <a:lnTo>
                    <a:pt x="846" y="3216"/>
                  </a:lnTo>
                  <a:lnTo>
                    <a:pt x="847" y="3200"/>
                  </a:lnTo>
                  <a:lnTo>
                    <a:pt x="854" y="3186"/>
                  </a:lnTo>
                  <a:lnTo>
                    <a:pt x="942" y="3032"/>
                  </a:lnTo>
                  <a:lnTo>
                    <a:pt x="903" y="3007"/>
                  </a:lnTo>
                  <a:lnTo>
                    <a:pt x="864" y="2979"/>
                  </a:lnTo>
                  <a:lnTo>
                    <a:pt x="861" y="2978"/>
                  </a:lnTo>
                  <a:lnTo>
                    <a:pt x="858" y="2977"/>
                  </a:lnTo>
                  <a:lnTo>
                    <a:pt x="857" y="2975"/>
                  </a:lnTo>
                  <a:lnTo>
                    <a:pt x="856" y="2974"/>
                  </a:lnTo>
                  <a:lnTo>
                    <a:pt x="786" y="2920"/>
                  </a:lnTo>
                  <a:lnTo>
                    <a:pt x="720" y="2863"/>
                  </a:lnTo>
                  <a:lnTo>
                    <a:pt x="595" y="2988"/>
                  </a:lnTo>
                  <a:lnTo>
                    <a:pt x="582" y="2997"/>
                  </a:lnTo>
                  <a:lnTo>
                    <a:pt x="568" y="3003"/>
                  </a:lnTo>
                  <a:lnTo>
                    <a:pt x="554" y="3005"/>
                  </a:lnTo>
                  <a:lnTo>
                    <a:pt x="539" y="3003"/>
                  </a:lnTo>
                  <a:lnTo>
                    <a:pt x="525" y="2997"/>
                  </a:lnTo>
                  <a:lnTo>
                    <a:pt x="512" y="2988"/>
                  </a:lnTo>
                  <a:lnTo>
                    <a:pt x="503" y="2975"/>
                  </a:lnTo>
                  <a:lnTo>
                    <a:pt x="497" y="2961"/>
                  </a:lnTo>
                  <a:lnTo>
                    <a:pt x="495" y="2946"/>
                  </a:lnTo>
                  <a:lnTo>
                    <a:pt x="497" y="2932"/>
                  </a:lnTo>
                  <a:lnTo>
                    <a:pt x="503" y="2918"/>
                  </a:lnTo>
                  <a:lnTo>
                    <a:pt x="512" y="2905"/>
                  </a:lnTo>
                  <a:lnTo>
                    <a:pt x="637" y="2780"/>
                  </a:lnTo>
                  <a:lnTo>
                    <a:pt x="577" y="2710"/>
                  </a:lnTo>
                  <a:lnTo>
                    <a:pt x="520" y="2636"/>
                  </a:lnTo>
                  <a:lnTo>
                    <a:pt x="468" y="2558"/>
                  </a:lnTo>
                  <a:lnTo>
                    <a:pt x="314" y="2646"/>
                  </a:lnTo>
                  <a:lnTo>
                    <a:pt x="300" y="2653"/>
                  </a:lnTo>
                  <a:lnTo>
                    <a:pt x="285" y="2654"/>
                  </a:lnTo>
                  <a:lnTo>
                    <a:pt x="270" y="2653"/>
                  </a:lnTo>
                  <a:lnTo>
                    <a:pt x="257" y="2646"/>
                  </a:lnTo>
                  <a:lnTo>
                    <a:pt x="244" y="2638"/>
                  </a:lnTo>
                  <a:lnTo>
                    <a:pt x="234" y="2625"/>
                  </a:lnTo>
                  <a:lnTo>
                    <a:pt x="228" y="2610"/>
                  </a:lnTo>
                  <a:lnTo>
                    <a:pt x="227" y="2595"/>
                  </a:lnTo>
                  <a:lnTo>
                    <a:pt x="229" y="2580"/>
                  </a:lnTo>
                  <a:lnTo>
                    <a:pt x="234" y="2567"/>
                  </a:lnTo>
                  <a:lnTo>
                    <a:pt x="243" y="2555"/>
                  </a:lnTo>
                  <a:lnTo>
                    <a:pt x="256" y="2545"/>
                  </a:lnTo>
                  <a:lnTo>
                    <a:pt x="408" y="2457"/>
                  </a:lnTo>
                  <a:lnTo>
                    <a:pt x="368" y="2374"/>
                  </a:lnTo>
                  <a:lnTo>
                    <a:pt x="332" y="2288"/>
                  </a:lnTo>
                  <a:lnTo>
                    <a:pt x="301" y="2199"/>
                  </a:lnTo>
                  <a:lnTo>
                    <a:pt x="132" y="2244"/>
                  </a:lnTo>
                  <a:lnTo>
                    <a:pt x="123" y="2245"/>
                  </a:lnTo>
                  <a:lnTo>
                    <a:pt x="116" y="2246"/>
                  </a:lnTo>
                  <a:lnTo>
                    <a:pt x="101" y="2244"/>
                  </a:lnTo>
                  <a:lnTo>
                    <a:pt x="87" y="2239"/>
                  </a:lnTo>
                  <a:lnTo>
                    <a:pt x="75" y="2229"/>
                  </a:lnTo>
                  <a:lnTo>
                    <a:pt x="66" y="2218"/>
                  </a:lnTo>
                  <a:lnTo>
                    <a:pt x="59" y="2203"/>
                  </a:lnTo>
                  <a:lnTo>
                    <a:pt x="57" y="2187"/>
                  </a:lnTo>
                  <a:lnTo>
                    <a:pt x="59" y="2172"/>
                  </a:lnTo>
                  <a:lnTo>
                    <a:pt x="66" y="2158"/>
                  </a:lnTo>
                  <a:lnTo>
                    <a:pt x="74" y="2147"/>
                  </a:lnTo>
                  <a:lnTo>
                    <a:pt x="86" y="2137"/>
                  </a:lnTo>
                  <a:lnTo>
                    <a:pt x="101" y="2132"/>
                  </a:lnTo>
                  <a:lnTo>
                    <a:pt x="272" y="2086"/>
                  </a:lnTo>
                  <a:lnTo>
                    <a:pt x="253" y="1995"/>
                  </a:lnTo>
                  <a:lnTo>
                    <a:pt x="242" y="1903"/>
                  </a:lnTo>
                  <a:lnTo>
                    <a:pt x="234" y="1808"/>
                  </a:lnTo>
                  <a:lnTo>
                    <a:pt x="58" y="1808"/>
                  </a:lnTo>
                  <a:lnTo>
                    <a:pt x="40" y="1805"/>
                  </a:lnTo>
                  <a:lnTo>
                    <a:pt x="24" y="1797"/>
                  </a:lnTo>
                  <a:lnTo>
                    <a:pt x="12" y="1784"/>
                  </a:lnTo>
                  <a:lnTo>
                    <a:pt x="3" y="1768"/>
                  </a:lnTo>
                  <a:lnTo>
                    <a:pt x="0" y="1750"/>
                  </a:lnTo>
                  <a:lnTo>
                    <a:pt x="3" y="1732"/>
                  </a:lnTo>
                  <a:lnTo>
                    <a:pt x="12" y="1716"/>
                  </a:lnTo>
                  <a:lnTo>
                    <a:pt x="24" y="1703"/>
                  </a:lnTo>
                  <a:lnTo>
                    <a:pt x="40" y="1695"/>
                  </a:lnTo>
                  <a:lnTo>
                    <a:pt x="58" y="1692"/>
                  </a:lnTo>
                  <a:lnTo>
                    <a:pt x="234" y="1692"/>
                  </a:lnTo>
                  <a:lnTo>
                    <a:pt x="242" y="1597"/>
                  </a:lnTo>
                  <a:lnTo>
                    <a:pt x="253" y="1505"/>
                  </a:lnTo>
                  <a:lnTo>
                    <a:pt x="272" y="1414"/>
                  </a:lnTo>
                  <a:lnTo>
                    <a:pt x="101" y="1368"/>
                  </a:lnTo>
                  <a:lnTo>
                    <a:pt x="86" y="1363"/>
                  </a:lnTo>
                  <a:lnTo>
                    <a:pt x="74" y="1353"/>
                  </a:lnTo>
                  <a:lnTo>
                    <a:pt x="66" y="1342"/>
                  </a:lnTo>
                  <a:lnTo>
                    <a:pt x="59" y="1328"/>
                  </a:lnTo>
                  <a:lnTo>
                    <a:pt x="57" y="1313"/>
                  </a:lnTo>
                  <a:lnTo>
                    <a:pt x="59" y="1297"/>
                  </a:lnTo>
                  <a:lnTo>
                    <a:pt x="66" y="1282"/>
                  </a:lnTo>
                  <a:lnTo>
                    <a:pt x="75" y="1271"/>
                  </a:lnTo>
                  <a:lnTo>
                    <a:pt x="87" y="1262"/>
                  </a:lnTo>
                  <a:lnTo>
                    <a:pt x="101" y="1256"/>
                  </a:lnTo>
                  <a:lnTo>
                    <a:pt x="116" y="1254"/>
                  </a:lnTo>
                  <a:lnTo>
                    <a:pt x="132" y="1256"/>
                  </a:lnTo>
                  <a:lnTo>
                    <a:pt x="301" y="1301"/>
                  </a:lnTo>
                  <a:lnTo>
                    <a:pt x="308" y="1282"/>
                  </a:lnTo>
                  <a:lnTo>
                    <a:pt x="308" y="1282"/>
                  </a:lnTo>
                  <a:lnTo>
                    <a:pt x="308" y="1281"/>
                  </a:lnTo>
                  <a:lnTo>
                    <a:pt x="308" y="1281"/>
                  </a:lnTo>
                  <a:lnTo>
                    <a:pt x="309" y="1280"/>
                  </a:lnTo>
                  <a:lnTo>
                    <a:pt x="337" y="1198"/>
                  </a:lnTo>
                  <a:lnTo>
                    <a:pt x="371" y="1120"/>
                  </a:lnTo>
                  <a:lnTo>
                    <a:pt x="408" y="1043"/>
                  </a:lnTo>
                  <a:lnTo>
                    <a:pt x="256" y="955"/>
                  </a:lnTo>
                  <a:lnTo>
                    <a:pt x="243" y="945"/>
                  </a:lnTo>
                  <a:lnTo>
                    <a:pt x="234" y="933"/>
                  </a:lnTo>
                  <a:lnTo>
                    <a:pt x="229" y="920"/>
                  </a:lnTo>
                  <a:lnTo>
                    <a:pt x="227" y="905"/>
                  </a:lnTo>
                  <a:lnTo>
                    <a:pt x="228" y="890"/>
                  </a:lnTo>
                  <a:lnTo>
                    <a:pt x="234" y="875"/>
                  </a:lnTo>
                  <a:lnTo>
                    <a:pt x="244" y="862"/>
                  </a:lnTo>
                  <a:lnTo>
                    <a:pt x="256" y="854"/>
                  </a:lnTo>
                  <a:lnTo>
                    <a:pt x="270" y="847"/>
                  </a:lnTo>
                  <a:lnTo>
                    <a:pt x="284" y="845"/>
                  </a:lnTo>
                  <a:lnTo>
                    <a:pt x="300" y="847"/>
                  </a:lnTo>
                  <a:lnTo>
                    <a:pt x="314" y="854"/>
                  </a:lnTo>
                  <a:lnTo>
                    <a:pt x="468" y="942"/>
                  </a:lnTo>
                  <a:lnTo>
                    <a:pt x="520" y="864"/>
                  </a:lnTo>
                  <a:lnTo>
                    <a:pt x="577" y="790"/>
                  </a:lnTo>
                  <a:lnTo>
                    <a:pt x="637" y="720"/>
                  </a:lnTo>
                  <a:lnTo>
                    <a:pt x="512" y="595"/>
                  </a:lnTo>
                  <a:lnTo>
                    <a:pt x="503" y="582"/>
                  </a:lnTo>
                  <a:lnTo>
                    <a:pt x="497" y="568"/>
                  </a:lnTo>
                  <a:lnTo>
                    <a:pt x="495" y="554"/>
                  </a:lnTo>
                  <a:lnTo>
                    <a:pt x="497" y="539"/>
                  </a:lnTo>
                  <a:lnTo>
                    <a:pt x="503" y="525"/>
                  </a:lnTo>
                  <a:lnTo>
                    <a:pt x="512" y="512"/>
                  </a:lnTo>
                  <a:lnTo>
                    <a:pt x="525" y="503"/>
                  </a:lnTo>
                  <a:lnTo>
                    <a:pt x="539" y="497"/>
                  </a:lnTo>
                  <a:lnTo>
                    <a:pt x="554" y="495"/>
                  </a:lnTo>
                  <a:lnTo>
                    <a:pt x="568" y="497"/>
                  </a:lnTo>
                  <a:lnTo>
                    <a:pt x="582" y="503"/>
                  </a:lnTo>
                  <a:lnTo>
                    <a:pt x="595" y="512"/>
                  </a:lnTo>
                  <a:lnTo>
                    <a:pt x="720" y="637"/>
                  </a:lnTo>
                  <a:lnTo>
                    <a:pt x="790" y="577"/>
                  </a:lnTo>
                  <a:lnTo>
                    <a:pt x="864" y="520"/>
                  </a:lnTo>
                  <a:lnTo>
                    <a:pt x="942" y="468"/>
                  </a:lnTo>
                  <a:lnTo>
                    <a:pt x="854" y="314"/>
                  </a:lnTo>
                  <a:lnTo>
                    <a:pt x="847" y="300"/>
                  </a:lnTo>
                  <a:lnTo>
                    <a:pt x="845" y="284"/>
                  </a:lnTo>
                  <a:lnTo>
                    <a:pt x="847" y="270"/>
                  </a:lnTo>
                  <a:lnTo>
                    <a:pt x="854" y="256"/>
                  </a:lnTo>
                  <a:lnTo>
                    <a:pt x="862" y="244"/>
                  </a:lnTo>
                  <a:lnTo>
                    <a:pt x="875" y="234"/>
                  </a:lnTo>
                  <a:lnTo>
                    <a:pt x="890" y="228"/>
                  </a:lnTo>
                  <a:lnTo>
                    <a:pt x="905" y="227"/>
                  </a:lnTo>
                  <a:lnTo>
                    <a:pt x="920" y="229"/>
                  </a:lnTo>
                  <a:lnTo>
                    <a:pt x="933" y="234"/>
                  </a:lnTo>
                  <a:lnTo>
                    <a:pt x="945" y="243"/>
                  </a:lnTo>
                  <a:lnTo>
                    <a:pt x="955" y="256"/>
                  </a:lnTo>
                  <a:lnTo>
                    <a:pt x="1043" y="408"/>
                  </a:lnTo>
                  <a:lnTo>
                    <a:pt x="1126" y="368"/>
                  </a:lnTo>
                  <a:lnTo>
                    <a:pt x="1212" y="332"/>
                  </a:lnTo>
                  <a:lnTo>
                    <a:pt x="1301" y="301"/>
                  </a:lnTo>
                  <a:lnTo>
                    <a:pt x="1256" y="132"/>
                  </a:lnTo>
                  <a:lnTo>
                    <a:pt x="1254" y="116"/>
                  </a:lnTo>
                  <a:lnTo>
                    <a:pt x="1256" y="101"/>
                  </a:lnTo>
                  <a:lnTo>
                    <a:pt x="1262" y="87"/>
                  </a:lnTo>
                  <a:lnTo>
                    <a:pt x="1271" y="75"/>
                  </a:lnTo>
                  <a:lnTo>
                    <a:pt x="1282" y="66"/>
                  </a:lnTo>
                  <a:lnTo>
                    <a:pt x="1297" y="59"/>
                  </a:lnTo>
                  <a:lnTo>
                    <a:pt x="1313" y="57"/>
                  </a:lnTo>
                  <a:lnTo>
                    <a:pt x="1328" y="59"/>
                  </a:lnTo>
                  <a:lnTo>
                    <a:pt x="1342" y="66"/>
                  </a:lnTo>
                  <a:lnTo>
                    <a:pt x="1353" y="74"/>
                  </a:lnTo>
                  <a:lnTo>
                    <a:pt x="1363" y="86"/>
                  </a:lnTo>
                  <a:lnTo>
                    <a:pt x="1368" y="101"/>
                  </a:lnTo>
                  <a:lnTo>
                    <a:pt x="1414" y="272"/>
                  </a:lnTo>
                  <a:lnTo>
                    <a:pt x="1505" y="253"/>
                  </a:lnTo>
                  <a:lnTo>
                    <a:pt x="1597" y="242"/>
                  </a:lnTo>
                  <a:lnTo>
                    <a:pt x="1692" y="234"/>
                  </a:lnTo>
                  <a:lnTo>
                    <a:pt x="1692" y="58"/>
                  </a:lnTo>
                  <a:lnTo>
                    <a:pt x="1695" y="40"/>
                  </a:lnTo>
                  <a:lnTo>
                    <a:pt x="1703" y="24"/>
                  </a:lnTo>
                  <a:lnTo>
                    <a:pt x="1716" y="12"/>
                  </a:lnTo>
                  <a:lnTo>
                    <a:pt x="1732" y="3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0" name="Freeform 353"/>
            <p:cNvSpPr>
              <a:spLocks/>
            </p:cNvSpPr>
            <p:nvPr/>
          </p:nvSpPr>
          <p:spPr bwMode="auto">
            <a:xfrm>
              <a:off x="3716338" y="3729038"/>
              <a:ext cx="19050" cy="19050"/>
            </a:xfrm>
            <a:custGeom>
              <a:avLst/>
              <a:gdLst>
                <a:gd name="T0" fmla="*/ 58 w 116"/>
                <a:gd name="T1" fmla="*/ 0 h 116"/>
                <a:gd name="T2" fmla="*/ 76 w 116"/>
                <a:gd name="T3" fmla="*/ 3 h 116"/>
                <a:gd name="T4" fmla="*/ 92 w 116"/>
                <a:gd name="T5" fmla="*/ 11 h 116"/>
                <a:gd name="T6" fmla="*/ 105 w 116"/>
                <a:gd name="T7" fmla="*/ 24 h 116"/>
                <a:gd name="T8" fmla="*/ 113 w 116"/>
                <a:gd name="T9" fmla="*/ 40 h 116"/>
                <a:gd name="T10" fmla="*/ 116 w 116"/>
                <a:gd name="T11" fmla="*/ 58 h 116"/>
                <a:gd name="T12" fmla="*/ 113 w 116"/>
                <a:gd name="T13" fmla="*/ 76 h 116"/>
                <a:gd name="T14" fmla="*/ 105 w 116"/>
                <a:gd name="T15" fmla="*/ 92 h 116"/>
                <a:gd name="T16" fmla="*/ 92 w 116"/>
                <a:gd name="T17" fmla="*/ 105 h 116"/>
                <a:gd name="T18" fmla="*/ 76 w 116"/>
                <a:gd name="T19" fmla="*/ 113 h 116"/>
                <a:gd name="T20" fmla="*/ 58 w 116"/>
                <a:gd name="T21" fmla="*/ 116 h 116"/>
                <a:gd name="T22" fmla="*/ 40 w 116"/>
                <a:gd name="T23" fmla="*/ 113 h 116"/>
                <a:gd name="T24" fmla="*/ 24 w 116"/>
                <a:gd name="T25" fmla="*/ 105 h 116"/>
                <a:gd name="T26" fmla="*/ 11 w 116"/>
                <a:gd name="T27" fmla="*/ 92 h 116"/>
                <a:gd name="T28" fmla="*/ 3 w 116"/>
                <a:gd name="T29" fmla="*/ 76 h 116"/>
                <a:gd name="T30" fmla="*/ 0 w 116"/>
                <a:gd name="T31" fmla="*/ 58 h 116"/>
                <a:gd name="T32" fmla="*/ 3 w 116"/>
                <a:gd name="T33" fmla="*/ 40 h 116"/>
                <a:gd name="T34" fmla="*/ 11 w 116"/>
                <a:gd name="T35" fmla="*/ 24 h 116"/>
                <a:gd name="T36" fmla="*/ 24 w 116"/>
                <a:gd name="T37" fmla="*/ 11 h 116"/>
                <a:gd name="T38" fmla="*/ 40 w 116"/>
                <a:gd name="T39" fmla="*/ 3 h 116"/>
                <a:gd name="T40" fmla="*/ 58 w 116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6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2" y="105"/>
                  </a:lnTo>
                  <a:lnTo>
                    <a:pt x="76" y="113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47" name="Group 446"/>
          <p:cNvGrpSpPr/>
          <p:nvPr/>
        </p:nvGrpSpPr>
        <p:grpSpPr>
          <a:xfrm>
            <a:off x="2539333" y="3460709"/>
            <a:ext cx="555625" cy="555625"/>
            <a:chOff x="2487613" y="3460750"/>
            <a:chExt cx="555625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45" name="Freeform 358"/>
            <p:cNvSpPr>
              <a:spLocks noEditPoints="1"/>
            </p:cNvSpPr>
            <p:nvPr/>
          </p:nvSpPr>
          <p:spPr bwMode="auto">
            <a:xfrm>
              <a:off x="2487613" y="3460750"/>
              <a:ext cx="555625" cy="555625"/>
            </a:xfrm>
            <a:custGeom>
              <a:avLst/>
              <a:gdLst>
                <a:gd name="T0" fmla="*/ 1138 w 3500"/>
                <a:gd name="T1" fmla="*/ 3009 h 3500"/>
                <a:gd name="T2" fmla="*/ 2043 w 3500"/>
                <a:gd name="T3" fmla="*/ 3119 h 3500"/>
                <a:gd name="T4" fmla="*/ 2836 w 3500"/>
                <a:gd name="T5" fmla="*/ 2633 h 3500"/>
                <a:gd name="T6" fmla="*/ 1914 w 3500"/>
                <a:gd name="T7" fmla="*/ 2370 h 3500"/>
                <a:gd name="T8" fmla="*/ 1343 w 3500"/>
                <a:gd name="T9" fmla="*/ 2244 h 3500"/>
                <a:gd name="T10" fmla="*/ 1401 w 3500"/>
                <a:gd name="T11" fmla="*/ 1358 h 3500"/>
                <a:gd name="T12" fmla="*/ 1238 w 3500"/>
                <a:gd name="T13" fmla="*/ 1866 h 3500"/>
                <a:gd name="T14" fmla="*/ 1614 w 3500"/>
                <a:gd name="T15" fmla="*/ 2257 h 3500"/>
                <a:gd name="T16" fmla="*/ 2136 w 3500"/>
                <a:gd name="T17" fmla="*/ 2106 h 3500"/>
                <a:gd name="T18" fmla="*/ 2248 w 3500"/>
                <a:gd name="T19" fmla="*/ 1585 h 3500"/>
                <a:gd name="T20" fmla="*/ 1837 w 3500"/>
                <a:gd name="T21" fmla="*/ 1232 h 3500"/>
                <a:gd name="T22" fmla="*/ 2159 w 3500"/>
                <a:gd name="T23" fmla="*/ 1256 h 3500"/>
                <a:gd name="T24" fmla="*/ 2383 w 3500"/>
                <a:gd name="T25" fmla="*/ 1847 h 3500"/>
                <a:gd name="T26" fmla="*/ 3148 w 3500"/>
                <a:gd name="T27" fmla="*/ 1818 h 3500"/>
                <a:gd name="T28" fmla="*/ 2867 w 3500"/>
                <a:gd name="T29" fmla="*/ 906 h 3500"/>
                <a:gd name="T30" fmla="*/ 2130 w 3500"/>
                <a:gd name="T31" fmla="*/ 404 h 3500"/>
                <a:gd name="T32" fmla="*/ 1205 w 3500"/>
                <a:gd name="T33" fmla="*/ 460 h 3500"/>
                <a:gd name="T34" fmla="*/ 517 w 3500"/>
                <a:gd name="T35" fmla="*/ 1089 h 3500"/>
                <a:gd name="T36" fmla="*/ 370 w 3500"/>
                <a:gd name="T37" fmla="*/ 1988 h 3500"/>
                <a:gd name="T38" fmla="*/ 1109 w 3500"/>
                <a:gd name="T39" fmla="*/ 1747 h 3500"/>
                <a:gd name="T40" fmla="*/ 1380 w 3500"/>
                <a:gd name="T41" fmla="*/ 1226 h 3500"/>
                <a:gd name="T42" fmla="*/ 1797 w 3500"/>
                <a:gd name="T43" fmla="*/ 24 h 3500"/>
                <a:gd name="T44" fmla="*/ 2172 w 3500"/>
                <a:gd name="T45" fmla="*/ 59 h 3500"/>
                <a:gd name="T46" fmla="*/ 2373 w 3500"/>
                <a:gd name="T47" fmla="*/ 368 h 3500"/>
                <a:gd name="T48" fmla="*/ 2653 w 3500"/>
                <a:gd name="T49" fmla="*/ 270 h 3500"/>
                <a:gd name="T50" fmla="*/ 2932 w 3500"/>
                <a:gd name="T51" fmla="*/ 497 h 3500"/>
                <a:gd name="T52" fmla="*/ 2863 w 3500"/>
                <a:gd name="T53" fmla="*/ 720 h 3500"/>
                <a:gd name="T54" fmla="*/ 3266 w 3500"/>
                <a:gd name="T55" fmla="*/ 875 h 3500"/>
                <a:gd name="T56" fmla="*/ 3368 w 3500"/>
                <a:gd name="T57" fmla="*/ 1256 h 3500"/>
                <a:gd name="T58" fmla="*/ 3414 w 3500"/>
                <a:gd name="T59" fmla="*/ 1363 h 3500"/>
                <a:gd name="T60" fmla="*/ 3500 w 3500"/>
                <a:gd name="T61" fmla="*/ 1750 h 3500"/>
                <a:gd name="T62" fmla="*/ 3413 w 3500"/>
                <a:gd name="T63" fmla="*/ 2137 h 3500"/>
                <a:gd name="T64" fmla="*/ 3376 w 3500"/>
                <a:gd name="T65" fmla="*/ 2245 h 3500"/>
                <a:gd name="T66" fmla="*/ 3271 w 3500"/>
                <a:gd name="T67" fmla="*/ 2610 h 3500"/>
                <a:gd name="T68" fmla="*/ 2909 w 3500"/>
                <a:gd name="T69" fmla="*/ 2728 h 3500"/>
                <a:gd name="T70" fmla="*/ 2946 w 3500"/>
                <a:gd name="T71" fmla="*/ 3005 h 3500"/>
                <a:gd name="T72" fmla="*/ 2654 w 3500"/>
                <a:gd name="T73" fmla="*/ 3216 h 3500"/>
                <a:gd name="T74" fmla="*/ 2456 w 3500"/>
                <a:gd name="T75" fmla="*/ 3091 h 3500"/>
                <a:gd name="T76" fmla="*/ 2195 w 3500"/>
                <a:gd name="T77" fmla="*/ 3442 h 3500"/>
                <a:gd name="T78" fmla="*/ 1808 w 3500"/>
                <a:gd name="T79" fmla="*/ 3442 h 3500"/>
                <a:gd name="T80" fmla="*/ 1692 w 3500"/>
                <a:gd name="T81" fmla="*/ 3265 h 3500"/>
                <a:gd name="T82" fmla="*/ 1297 w 3500"/>
                <a:gd name="T83" fmla="*/ 3441 h 3500"/>
                <a:gd name="T84" fmla="*/ 955 w 3500"/>
                <a:gd name="T85" fmla="*/ 3244 h 3500"/>
                <a:gd name="T86" fmla="*/ 847 w 3500"/>
                <a:gd name="T87" fmla="*/ 3200 h 3500"/>
                <a:gd name="T88" fmla="*/ 525 w 3500"/>
                <a:gd name="T89" fmla="*/ 2997 h 3500"/>
                <a:gd name="T90" fmla="*/ 507 w 3500"/>
                <a:gd name="T91" fmla="*/ 2617 h 3500"/>
                <a:gd name="T92" fmla="*/ 229 w 3500"/>
                <a:gd name="T93" fmla="*/ 2580 h 3500"/>
                <a:gd name="T94" fmla="*/ 101 w 3500"/>
                <a:gd name="T95" fmla="*/ 2244 h 3500"/>
                <a:gd name="T96" fmla="*/ 270 w 3500"/>
                <a:gd name="T97" fmla="*/ 2086 h 3500"/>
                <a:gd name="T98" fmla="*/ 12 w 3500"/>
                <a:gd name="T99" fmla="*/ 1716 h 3500"/>
                <a:gd name="T100" fmla="*/ 66 w 3500"/>
                <a:gd name="T101" fmla="*/ 1342 h 3500"/>
                <a:gd name="T102" fmla="*/ 332 w 3500"/>
                <a:gd name="T103" fmla="*/ 1213 h 3500"/>
                <a:gd name="T104" fmla="*/ 256 w 3500"/>
                <a:gd name="T105" fmla="*/ 854 h 3500"/>
                <a:gd name="T106" fmla="*/ 503 w 3500"/>
                <a:gd name="T107" fmla="*/ 582 h 3500"/>
                <a:gd name="T108" fmla="*/ 595 w 3500"/>
                <a:gd name="T109" fmla="*/ 512 h 3500"/>
                <a:gd name="T110" fmla="*/ 862 w 3500"/>
                <a:gd name="T111" fmla="*/ 244 h 3500"/>
                <a:gd name="T112" fmla="*/ 1301 w 3500"/>
                <a:gd name="T113" fmla="*/ 301 h 3500"/>
                <a:gd name="T114" fmla="*/ 1353 w 3500"/>
                <a:gd name="T115" fmla="*/ 74 h 3500"/>
                <a:gd name="T116" fmla="*/ 1732 w 3500"/>
                <a:gd name="T117" fmla="*/ 3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00" h="3500">
                  <a:moveTo>
                    <a:pt x="1227" y="2119"/>
                  </a:moveTo>
                  <a:lnTo>
                    <a:pt x="567" y="2500"/>
                  </a:lnTo>
                  <a:lnTo>
                    <a:pt x="618" y="2573"/>
                  </a:lnTo>
                  <a:lnTo>
                    <a:pt x="671" y="2643"/>
                  </a:lnTo>
                  <a:lnTo>
                    <a:pt x="730" y="2708"/>
                  </a:lnTo>
                  <a:lnTo>
                    <a:pt x="790" y="2769"/>
                  </a:lnTo>
                  <a:lnTo>
                    <a:pt x="855" y="2825"/>
                  </a:lnTo>
                  <a:lnTo>
                    <a:pt x="922" y="2878"/>
                  </a:lnTo>
                  <a:lnTo>
                    <a:pt x="992" y="2926"/>
                  </a:lnTo>
                  <a:lnTo>
                    <a:pt x="1064" y="2970"/>
                  </a:lnTo>
                  <a:lnTo>
                    <a:pt x="1138" y="3009"/>
                  </a:lnTo>
                  <a:lnTo>
                    <a:pt x="1215" y="3043"/>
                  </a:lnTo>
                  <a:lnTo>
                    <a:pt x="1294" y="3073"/>
                  </a:lnTo>
                  <a:lnTo>
                    <a:pt x="1373" y="3098"/>
                  </a:lnTo>
                  <a:lnTo>
                    <a:pt x="1455" y="3118"/>
                  </a:lnTo>
                  <a:lnTo>
                    <a:pt x="1538" y="3133"/>
                  </a:lnTo>
                  <a:lnTo>
                    <a:pt x="1621" y="3144"/>
                  </a:lnTo>
                  <a:lnTo>
                    <a:pt x="1705" y="3149"/>
                  </a:lnTo>
                  <a:lnTo>
                    <a:pt x="1789" y="3149"/>
                  </a:lnTo>
                  <a:lnTo>
                    <a:pt x="1874" y="3145"/>
                  </a:lnTo>
                  <a:lnTo>
                    <a:pt x="1958" y="3134"/>
                  </a:lnTo>
                  <a:lnTo>
                    <a:pt x="2043" y="3119"/>
                  </a:lnTo>
                  <a:lnTo>
                    <a:pt x="2127" y="3099"/>
                  </a:lnTo>
                  <a:lnTo>
                    <a:pt x="2209" y="3073"/>
                  </a:lnTo>
                  <a:lnTo>
                    <a:pt x="2291" y="3042"/>
                  </a:lnTo>
                  <a:lnTo>
                    <a:pt x="2372" y="3005"/>
                  </a:lnTo>
                  <a:lnTo>
                    <a:pt x="2450" y="2962"/>
                  </a:lnTo>
                  <a:lnTo>
                    <a:pt x="2524" y="2917"/>
                  </a:lnTo>
                  <a:lnTo>
                    <a:pt x="2594" y="2867"/>
                  </a:lnTo>
                  <a:lnTo>
                    <a:pt x="2661" y="2814"/>
                  </a:lnTo>
                  <a:lnTo>
                    <a:pt x="2723" y="2757"/>
                  </a:lnTo>
                  <a:lnTo>
                    <a:pt x="2781" y="2697"/>
                  </a:lnTo>
                  <a:lnTo>
                    <a:pt x="2836" y="2633"/>
                  </a:lnTo>
                  <a:lnTo>
                    <a:pt x="2886" y="2568"/>
                  </a:lnTo>
                  <a:lnTo>
                    <a:pt x="2932" y="2500"/>
                  </a:lnTo>
                  <a:lnTo>
                    <a:pt x="2274" y="2119"/>
                  </a:lnTo>
                  <a:lnTo>
                    <a:pt x="2240" y="2163"/>
                  </a:lnTo>
                  <a:lnTo>
                    <a:pt x="2204" y="2203"/>
                  </a:lnTo>
                  <a:lnTo>
                    <a:pt x="2163" y="2241"/>
                  </a:lnTo>
                  <a:lnTo>
                    <a:pt x="2119" y="2275"/>
                  </a:lnTo>
                  <a:lnTo>
                    <a:pt x="2070" y="2306"/>
                  </a:lnTo>
                  <a:lnTo>
                    <a:pt x="2019" y="2332"/>
                  </a:lnTo>
                  <a:lnTo>
                    <a:pt x="1967" y="2353"/>
                  </a:lnTo>
                  <a:lnTo>
                    <a:pt x="1914" y="2370"/>
                  </a:lnTo>
                  <a:lnTo>
                    <a:pt x="1860" y="2382"/>
                  </a:lnTo>
                  <a:lnTo>
                    <a:pt x="1805" y="2390"/>
                  </a:lnTo>
                  <a:lnTo>
                    <a:pt x="1751" y="2392"/>
                  </a:lnTo>
                  <a:lnTo>
                    <a:pt x="1696" y="2390"/>
                  </a:lnTo>
                  <a:lnTo>
                    <a:pt x="1641" y="2382"/>
                  </a:lnTo>
                  <a:lnTo>
                    <a:pt x="1588" y="2370"/>
                  </a:lnTo>
                  <a:lnTo>
                    <a:pt x="1535" y="2353"/>
                  </a:lnTo>
                  <a:lnTo>
                    <a:pt x="1484" y="2333"/>
                  </a:lnTo>
                  <a:lnTo>
                    <a:pt x="1435" y="2308"/>
                  </a:lnTo>
                  <a:lnTo>
                    <a:pt x="1387" y="2278"/>
                  </a:lnTo>
                  <a:lnTo>
                    <a:pt x="1343" y="2244"/>
                  </a:lnTo>
                  <a:lnTo>
                    <a:pt x="1301" y="2207"/>
                  </a:lnTo>
                  <a:lnTo>
                    <a:pt x="1262" y="2165"/>
                  </a:lnTo>
                  <a:lnTo>
                    <a:pt x="1227" y="2119"/>
                  </a:lnTo>
                  <a:close/>
                  <a:moveTo>
                    <a:pt x="1736" y="1225"/>
                  </a:moveTo>
                  <a:lnTo>
                    <a:pt x="1685" y="1229"/>
                  </a:lnTo>
                  <a:lnTo>
                    <a:pt x="1634" y="1238"/>
                  </a:lnTo>
                  <a:lnTo>
                    <a:pt x="1585" y="1252"/>
                  </a:lnTo>
                  <a:lnTo>
                    <a:pt x="1536" y="1271"/>
                  </a:lnTo>
                  <a:lnTo>
                    <a:pt x="1488" y="1295"/>
                  </a:lnTo>
                  <a:lnTo>
                    <a:pt x="1442" y="1325"/>
                  </a:lnTo>
                  <a:lnTo>
                    <a:pt x="1401" y="1358"/>
                  </a:lnTo>
                  <a:lnTo>
                    <a:pt x="1364" y="1394"/>
                  </a:lnTo>
                  <a:lnTo>
                    <a:pt x="1331" y="1433"/>
                  </a:lnTo>
                  <a:lnTo>
                    <a:pt x="1302" y="1475"/>
                  </a:lnTo>
                  <a:lnTo>
                    <a:pt x="1278" y="1520"/>
                  </a:lnTo>
                  <a:lnTo>
                    <a:pt x="1259" y="1567"/>
                  </a:lnTo>
                  <a:lnTo>
                    <a:pt x="1243" y="1614"/>
                  </a:lnTo>
                  <a:lnTo>
                    <a:pt x="1232" y="1663"/>
                  </a:lnTo>
                  <a:lnTo>
                    <a:pt x="1226" y="1714"/>
                  </a:lnTo>
                  <a:lnTo>
                    <a:pt x="1225" y="1764"/>
                  </a:lnTo>
                  <a:lnTo>
                    <a:pt x="1229" y="1815"/>
                  </a:lnTo>
                  <a:lnTo>
                    <a:pt x="1238" y="1866"/>
                  </a:lnTo>
                  <a:lnTo>
                    <a:pt x="1252" y="1915"/>
                  </a:lnTo>
                  <a:lnTo>
                    <a:pt x="1271" y="1964"/>
                  </a:lnTo>
                  <a:lnTo>
                    <a:pt x="1295" y="2012"/>
                  </a:lnTo>
                  <a:lnTo>
                    <a:pt x="1325" y="2058"/>
                  </a:lnTo>
                  <a:lnTo>
                    <a:pt x="1358" y="2099"/>
                  </a:lnTo>
                  <a:lnTo>
                    <a:pt x="1394" y="2136"/>
                  </a:lnTo>
                  <a:lnTo>
                    <a:pt x="1433" y="2169"/>
                  </a:lnTo>
                  <a:lnTo>
                    <a:pt x="1475" y="2198"/>
                  </a:lnTo>
                  <a:lnTo>
                    <a:pt x="1520" y="2222"/>
                  </a:lnTo>
                  <a:lnTo>
                    <a:pt x="1567" y="2241"/>
                  </a:lnTo>
                  <a:lnTo>
                    <a:pt x="1614" y="2257"/>
                  </a:lnTo>
                  <a:lnTo>
                    <a:pt x="1663" y="2268"/>
                  </a:lnTo>
                  <a:lnTo>
                    <a:pt x="1714" y="2274"/>
                  </a:lnTo>
                  <a:lnTo>
                    <a:pt x="1764" y="2275"/>
                  </a:lnTo>
                  <a:lnTo>
                    <a:pt x="1815" y="2271"/>
                  </a:lnTo>
                  <a:lnTo>
                    <a:pt x="1866" y="2262"/>
                  </a:lnTo>
                  <a:lnTo>
                    <a:pt x="1915" y="2248"/>
                  </a:lnTo>
                  <a:lnTo>
                    <a:pt x="1964" y="2229"/>
                  </a:lnTo>
                  <a:lnTo>
                    <a:pt x="2012" y="2205"/>
                  </a:lnTo>
                  <a:lnTo>
                    <a:pt x="2058" y="2175"/>
                  </a:lnTo>
                  <a:lnTo>
                    <a:pt x="2099" y="2142"/>
                  </a:lnTo>
                  <a:lnTo>
                    <a:pt x="2136" y="2106"/>
                  </a:lnTo>
                  <a:lnTo>
                    <a:pt x="2169" y="2067"/>
                  </a:lnTo>
                  <a:lnTo>
                    <a:pt x="2198" y="2025"/>
                  </a:lnTo>
                  <a:lnTo>
                    <a:pt x="2222" y="1980"/>
                  </a:lnTo>
                  <a:lnTo>
                    <a:pt x="2241" y="1933"/>
                  </a:lnTo>
                  <a:lnTo>
                    <a:pt x="2257" y="1886"/>
                  </a:lnTo>
                  <a:lnTo>
                    <a:pt x="2268" y="1837"/>
                  </a:lnTo>
                  <a:lnTo>
                    <a:pt x="2274" y="1786"/>
                  </a:lnTo>
                  <a:lnTo>
                    <a:pt x="2275" y="1736"/>
                  </a:lnTo>
                  <a:lnTo>
                    <a:pt x="2271" y="1685"/>
                  </a:lnTo>
                  <a:lnTo>
                    <a:pt x="2262" y="1634"/>
                  </a:lnTo>
                  <a:lnTo>
                    <a:pt x="2248" y="1585"/>
                  </a:lnTo>
                  <a:lnTo>
                    <a:pt x="2229" y="1536"/>
                  </a:lnTo>
                  <a:lnTo>
                    <a:pt x="2205" y="1488"/>
                  </a:lnTo>
                  <a:lnTo>
                    <a:pt x="2175" y="1442"/>
                  </a:lnTo>
                  <a:lnTo>
                    <a:pt x="2142" y="1401"/>
                  </a:lnTo>
                  <a:lnTo>
                    <a:pt x="2106" y="1364"/>
                  </a:lnTo>
                  <a:lnTo>
                    <a:pt x="2067" y="1331"/>
                  </a:lnTo>
                  <a:lnTo>
                    <a:pt x="2025" y="1302"/>
                  </a:lnTo>
                  <a:lnTo>
                    <a:pt x="1980" y="1278"/>
                  </a:lnTo>
                  <a:lnTo>
                    <a:pt x="1933" y="1259"/>
                  </a:lnTo>
                  <a:lnTo>
                    <a:pt x="1886" y="1243"/>
                  </a:lnTo>
                  <a:lnTo>
                    <a:pt x="1837" y="1232"/>
                  </a:lnTo>
                  <a:lnTo>
                    <a:pt x="1786" y="1226"/>
                  </a:lnTo>
                  <a:lnTo>
                    <a:pt x="1736" y="1225"/>
                  </a:lnTo>
                  <a:close/>
                  <a:moveTo>
                    <a:pt x="1808" y="352"/>
                  </a:moveTo>
                  <a:lnTo>
                    <a:pt x="1808" y="1112"/>
                  </a:lnTo>
                  <a:lnTo>
                    <a:pt x="1862" y="1119"/>
                  </a:lnTo>
                  <a:lnTo>
                    <a:pt x="1917" y="1131"/>
                  </a:lnTo>
                  <a:lnTo>
                    <a:pt x="1968" y="1148"/>
                  </a:lnTo>
                  <a:lnTo>
                    <a:pt x="2019" y="1168"/>
                  </a:lnTo>
                  <a:lnTo>
                    <a:pt x="2068" y="1193"/>
                  </a:lnTo>
                  <a:lnTo>
                    <a:pt x="2115" y="1223"/>
                  </a:lnTo>
                  <a:lnTo>
                    <a:pt x="2159" y="1256"/>
                  </a:lnTo>
                  <a:lnTo>
                    <a:pt x="2201" y="1293"/>
                  </a:lnTo>
                  <a:lnTo>
                    <a:pt x="2239" y="1335"/>
                  </a:lnTo>
                  <a:lnTo>
                    <a:pt x="2274" y="1380"/>
                  </a:lnTo>
                  <a:lnTo>
                    <a:pt x="2306" y="1430"/>
                  </a:lnTo>
                  <a:lnTo>
                    <a:pt x="2335" y="1486"/>
                  </a:lnTo>
                  <a:lnTo>
                    <a:pt x="2358" y="1545"/>
                  </a:lnTo>
                  <a:lnTo>
                    <a:pt x="2375" y="1605"/>
                  </a:lnTo>
                  <a:lnTo>
                    <a:pt x="2385" y="1665"/>
                  </a:lnTo>
                  <a:lnTo>
                    <a:pt x="2391" y="1726"/>
                  </a:lnTo>
                  <a:lnTo>
                    <a:pt x="2391" y="1786"/>
                  </a:lnTo>
                  <a:lnTo>
                    <a:pt x="2383" y="1847"/>
                  </a:lnTo>
                  <a:lnTo>
                    <a:pt x="2372" y="1905"/>
                  </a:lnTo>
                  <a:lnTo>
                    <a:pt x="2355" y="1963"/>
                  </a:lnTo>
                  <a:lnTo>
                    <a:pt x="2332" y="2018"/>
                  </a:lnTo>
                  <a:lnTo>
                    <a:pt x="2990" y="2399"/>
                  </a:lnTo>
                  <a:lnTo>
                    <a:pt x="3028" y="2321"/>
                  </a:lnTo>
                  <a:lnTo>
                    <a:pt x="3060" y="2240"/>
                  </a:lnTo>
                  <a:lnTo>
                    <a:pt x="3088" y="2158"/>
                  </a:lnTo>
                  <a:lnTo>
                    <a:pt x="3111" y="2075"/>
                  </a:lnTo>
                  <a:lnTo>
                    <a:pt x="3129" y="1991"/>
                  </a:lnTo>
                  <a:lnTo>
                    <a:pt x="3140" y="1905"/>
                  </a:lnTo>
                  <a:lnTo>
                    <a:pt x="3148" y="1818"/>
                  </a:lnTo>
                  <a:lnTo>
                    <a:pt x="3149" y="1732"/>
                  </a:lnTo>
                  <a:lnTo>
                    <a:pt x="3146" y="1644"/>
                  </a:lnTo>
                  <a:lnTo>
                    <a:pt x="3136" y="1557"/>
                  </a:lnTo>
                  <a:lnTo>
                    <a:pt x="3121" y="1471"/>
                  </a:lnTo>
                  <a:lnTo>
                    <a:pt x="3101" y="1384"/>
                  </a:lnTo>
                  <a:lnTo>
                    <a:pt x="3076" y="1299"/>
                  </a:lnTo>
                  <a:lnTo>
                    <a:pt x="3044" y="1214"/>
                  </a:lnTo>
                  <a:lnTo>
                    <a:pt x="3006" y="1132"/>
                  </a:lnTo>
                  <a:lnTo>
                    <a:pt x="2962" y="1050"/>
                  </a:lnTo>
                  <a:lnTo>
                    <a:pt x="2917" y="976"/>
                  </a:lnTo>
                  <a:lnTo>
                    <a:pt x="2867" y="906"/>
                  </a:lnTo>
                  <a:lnTo>
                    <a:pt x="2814" y="840"/>
                  </a:lnTo>
                  <a:lnTo>
                    <a:pt x="2758" y="777"/>
                  </a:lnTo>
                  <a:lnTo>
                    <a:pt x="2697" y="719"/>
                  </a:lnTo>
                  <a:lnTo>
                    <a:pt x="2635" y="665"/>
                  </a:lnTo>
                  <a:lnTo>
                    <a:pt x="2569" y="615"/>
                  </a:lnTo>
                  <a:lnTo>
                    <a:pt x="2501" y="568"/>
                  </a:lnTo>
                  <a:lnTo>
                    <a:pt x="2431" y="527"/>
                  </a:lnTo>
                  <a:lnTo>
                    <a:pt x="2358" y="490"/>
                  </a:lnTo>
                  <a:lnTo>
                    <a:pt x="2283" y="456"/>
                  </a:lnTo>
                  <a:lnTo>
                    <a:pt x="2207" y="427"/>
                  </a:lnTo>
                  <a:lnTo>
                    <a:pt x="2130" y="404"/>
                  </a:lnTo>
                  <a:lnTo>
                    <a:pt x="2050" y="384"/>
                  </a:lnTo>
                  <a:lnTo>
                    <a:pt x="1971" y="369"/>
                  </a:lnTo>
                  <a:lnTo>
                    <a:pt x="1890" y="358"/>
                  </a:lnTo>
                  <a:lnTo>
                    <a:pt x="1808" y="352"/>
                  </a:lnTo>
                  <a:close/>
                  <a:moveTo>
                    <a:pt x="1692" y="352"/>
                  </a:moveTo>
                  <a:lnTo>
                    <a:pt x="1609" y="357"/>
                  </a:lnTo>
                  <a:lnTo>
                    <a:pt x="1527" y="368"/>
                  </a:lnTo>
                  <a:lnTo>
                    <a:pt x="1446" y="384"/>
                  </a:lnTo>
                  <a:lnTo>
                    <a:pt x="1365" y="404"/>
                  </a:lnTo>
                  <a:lnTo>
                    <a:pt x="1284" y="430"/>
                  </a:lnTo>
                  <a:lnTo>
                    <a:pt x="1205" y="460"/>
                  </a:lnTo>
                  <a:lnTo>
                    <a:pt x="1126" y="496"/>
                  </a:lnTo>
                  <a:lnTo>
                    <a:pt x="1050" y="538"/>
                  </a:lnTo>
                  <a:lnTo>
                    <a:pt x="974" y="584"/>
                  </a:lnTo>
                  <a:lnTo>
                    <a:pt x="902" y="636"/>
                  </a:lnTo>
                  <a:lnTo>
                    <a:pt x="834" y="692"/>
                  </a:lnTo>
                  <a:lnTo>
                    <a:pt x="770" y="750"/>
                  </a:lnTo>
                  <a:lnTo>
                    <a:pt x="711" y="812"/>
                  </a:lnTo>
                  <a:lnTo>
                    <a:pt x="655" y="877"/>
                  </a:lnTo>
                  <a:lnTo>
                    <a:pt x="605" y="945"/>
                  </a:lnTo>
                  <a:lnTo>
                    <a:pt x="558" y="1016"/>
                  </a:lnTo>
                  <a:lnTo>
                    <a:pt x="517" y="1089"/>
                  </a:lnTo>
                  <a:lnTo>
                    <a:pt x="478" y="1165"/>
                  </a:lnTo>
                  <a:lnTo>
                    <a:pt x="447" y="1242"/>
                  </a:lnTo>
                  <a:lnTo>
                    <a:pt x="418" y="1322"/>
                  </a:lnTo>
                  <a:lnTo>
                    <a:pt x="395" y="1402"/>
                  </a:lnTo>
                  <a:lnTo>
                    <a:pt x="377" y="1484"/>
                  </a:lnTo>
                  <a:lnTo>
                    <a:pt x="363" y="1567"/>
                  </a:lnTo>
                  <a:lnTo>
                    <a:pt x="354" y="1650"/>
                  </a:lnTo>
                  <a:lnTo>
                    <a:pt x="351" y="1734"/>
                  </a:lnTo>
                  <a:lnTo>
                    <a:pt x="352" y="1819"/>
                  </a:lnTo>
                  <a:lnTo>
                    <a:pt x="358" y="1903"/>
                  </a:lnTo>
                  <a:lnTo>
                    <a:pt x="370" y="1988"/>
                  </a:lnTo>
                  <a:lnTo>
                    <a:pt x="388" y="2071"/>
                  </a:lnTo>
                  <a:lnTo>
                    <a:pt x="410" y="2155"/>
                  </a:lnTo>
                  <a:lnTo>
                    <a:pt x="438" y="2238"/>
                  </a:lnTo>
                  <a:lnTo>
                    <a:pt x="471" y="2318"/>
                  </a:lnTo>
                  <a:lnTo>
                    <a:pt x="510" y="2399"/>
                  </a:lnTo>
                  <a:lnTo>
                    <a:pt x="1168" y="2019"/>
                  </a:lnTo>
                  <a:lnTo>
                    <a:pt x="1147" y="1965"/>
                  </a:lnTo>
                  <a:lnTo>
                    <a:pt x="1130" y="1911"/>
                  </a:lnTo>
                  <a:lnTo>
                    <a:pt x="1118" y="1857"/>
                  </a:lnTo>
                  <a:lnTo>
                    <a:pt x="1110" y="1802"/>
                  </a:lnTo>
                  <a:lnTo>
                    <a:pt x="1109" y="1747"/>
                  </a:lnTo>
                  <a:lnTo>
                    <a:pt x="1112" y="1692"/>
                  </a:lnTo>
                  <a:lnTo>
                    <a:pt x="1119" y="1638"/>
                  </a:lnTo>
                  <a:lnTo>
                    <a:pt x="1131" y="1583"/>
                  </a:lnTo>
                  <a:lnTo>
                    <a:pt x="1148" y="1532"/>
                  </a:lnTo>
                  <a:lnTo>
                    <a:pt x="1168" y="1481"/>
                  </a:lnTo>
                  <a:lnTo>
                    <a:pt x="1193" y="1432"/>
                  </a:lnTo>
                  <a:lnTo>
                    <a:pt x="1222" y="1385"/>
                  </a:lnTo>
                  <a:lnTo>
                    <a:pt x="1256" y="1341"/>
                  </a:lnTo>
                  <a:lnTo>
                    <a:pt x="1293" y="1299"/>
                  </a:lnTo>
                  <a:lnTo>
                    <a:pt x="1334" y="1261"/>
                  </a:lnTo>
                  <a:lnTo>
                    <a:pt x="1380" y="1226"/>
                  </a:lnTo>
                  <a:lnTo>
                    <a:pt x="1430" y="1194"/>
                  </a:lnTo>
                  <a:lnTo>
                    <a:pt x="1480" y="1168"/>
                  </a:lnTo>
                  <a:lnTo>
                    <a:pt x="1532" y="1147"/>
                  </a:lnTo>
                  <a:lnTo>
                    <a:pt x="1585" y="1131"/>
                  </a:lnTo>
                  <a:lnTo>
                    <a:pt x="1638" y="1119"/>
                  </a:lnTo>
                  <a:lnTo>
                    <a:pt x="1692" y="1112"/>
                  </a:lnTo>
                  <a:lnTo>
                    <a:pt x="1692" y="352"/>
                  </a:lnTo>
                  <a:close/>
                  <a:moveTo>
                    <a:pt x="1750" y="0"/>
                  </a:moveTo>
                  <a:lnTo>
                    <a:pt x="1768" y="3"/>
                  </a:lnTo>
                  <a:lnTo>
                    <a:pt x="1784" y="12"/>
                  </a:lnTo>
                  <a:lnTo>
                    <a:pt x="1797" y="24"/>
                  </a:lnTo>
                  <a:lnTo>
                    <a:pt x="1805" y="40"/>
                  </a:lnTo>
                  <a:lnTo>
                    <a:pt x="1808" y="58"/>
                  </a:lnTo>
                  <a:lnTo>
                    <a:pt x="1808" y="235"/>
                  </a:lnTo>
                  <a:lnTo>
                    <a:pt x="1902" y="242"/>
                  </a:lnTo>
                  <a:lnTo>
                    <a:pt x="1994" y="255"/>
                  </a:lnTo>
                  <a:lnTo>
                    <a:pt x="2085" y="272"/>
                  </a:lnTo>
                  <a:lnTo>
                    <a:pt x="2132" y="101"/>
                  </a:lnTo>
                  <a:lnTo>
                    <a:pt x="2137" y="86"/>
                  </a:lnTo>
                  <a:lnTo>
                    <a:pt x="2147" y="74"/>
                  </a:lnTo>
                  <a:lnTo>
                    <a:pt x="2158" y="66"/>
                  </a:lnTo>
                  <a:lnTo>
                    <a:pt x="2172" y="59"/>
                  </a:lnTo>
                  <a:lnTo>
                    <a:pt x="2188" y="57"/>
                  </a:lnTo>
                  <a:lnTo>
                    <a:pt x="2203" y="59"/>
                  </a:lnTo>
                  <a:lnTo>
                    <a:pt x="2218" y="66"/>
                  </a:lnTo>
                  <a:lnTo>
                    <a:pt x="2229" y="75"/>
                  </a:lnTo>
                  <a:lnTo>
                    <a:pt x="2238" y="87"/>
                  </a:lnTo>
                  <a:lnTo>
                    <a:pt x="2244" y="101"/>
                  </a:lnTo>
                  <a:lnTo>
                    <a:pt x="2246" y="116"/>
                  </a:lnTo>
                  <a:lnTo>
                    <a:pt x="2244" y="132"/>
                  </a:lnTo>
                  <a:lnTo>
                    <a:pt x="2199" y="302"/>
                  </a:lnTo>
                  <a:lnTo>
                    <a:pt x="2287" y="332"/>
                  </a:lnTo>
                  <a:lnTo>
                    <a:pt x="2373" y="368"/>
                  </a:lnTo>
                  <a:lnTo>
                    <a:pt x="2457" y="409"/>
                  </a:lnTo>
                  <a:lnTo>
                    <a:pt x="2545" y="256"/>
                  </a:lnTo>
                  <a:lnTo>
                    <a:pt x="2555" y="243"/>
                  </a:lnTo>
                  <a:lnTo>
                    <a:pt x="2567" y="234"/>
                  </a:lnTo>
                  <a:lnTo>
                    <a:pt x="2580" y="229"/>
                  </a:lnTo>
                  <a:lnTo>
                    <a:pt x="2595" y="227"/>
                  </a:lnTo>
                  <a:lnTo>
                    <a:pt x="2610" y="228"/>
                  </a:lnTo>
                  <a:lnTo>
                    <a:pt x="2625" y="234"/>
                  </a:lnTo>
                  <a:lnTo>
                    <a:pt x="2638" y="244"/>
                  </a:lnTo>
                  <a:lnTo>
                    <a:pt x="2646" y="256"/>
                  </a:lnTo>
                  <a:lnTo>
                    <a:pt x="2653" y="270"/>
                  </a:lnTo>
                  <a:lnTo>
                    <a:pt x="2655" y="284"/>
                  </a:lnTo>
                  <a:lnTo>
                    <a:pt x="2653" y="300"/>
                  </a:lnTo>
                  <a:lnTo>
                    <a:pt x="2646" y="314"/>
                  </a:lnTo>
                  <a:lnTo>
                    <a:pt x="2558" y="467"/>
                  </a:lnTo>
                  <a:lnTo>
                    <a:pt x="2617" y="506"/>
                  </a:lnTo>
                  <a:lnTo>
                    <a:pt x="2673" y="546"/>
                  </a:lnTo>
                  <a:lnTo>
                    <a:pt x="2728" y="591"/>
                  </a:lnTo>
                  <a:lnTo>
                    <a:pt x="2781" y="637"/>
                  </a:lnTo>
                  <a:lnTo>
                    <a:pt x="2905" y="512"/>
                  </a:lnTo>
                  <a:lnTo>
                    <a:pt x="2918" y="503"/>
                  </a:lnTo>
                  <a:lnTo>
                    <a:pt x="2932" y="497"/>
                  </a:lnTo>
                  <a:lnTo>
                    <a:pt x="2946" y="495"/>
                  </a:lnTo>
                  <a:lnTo>
                    <a:pt x="2961" y="497"/>
                  </a:lnTo>
                  <a:lnTo>
                    <a:pt x="2975" y="503"/>
                  </a:lnTo>
                  <a:lnTo>
                    <a:pt x="2988" y="512"/>
                  </a:lnTo>
                  <a:lnTo>
                    <a:pt x="2997" y="525"/>
                  </a:lnTo>
                  <a:lnTo>
                    <a:pt x="3003" y="539"/>
                  </a:lnTo>
                  <a:lnTo>
                    <a:pt x="3005" y="554"/>
                  </a:lnTo>
                  <a:lnTo>
                    <a:pt x="3003" y="568"/>
                  </a:lnTo>
                  <a:lnTo>
                    <a:pt x="2997" y="582"/>
                  </a:lnTo>
                  <a:lnTo>
                    <a:pt x="2988" y="595"/>
                  </a:lnTo>
                  <a:lnTo>
                    <a:pt x="2863" y="720"/>
                  </a:lnTo>
                  <a:lnTo>
                    <a:pt x="2908" y="772"/>
                  </a:lnTo>
                  <a:lnTo>
                    <a:pt x="2953" y="826"/>
                  </a:lnTo>
                  <a:lnTo>
                    <a:pt x="2994" y="882"/>
                  </a:lnTo>
                  <a:lnTo>
                    <a:pt x="3033" y="942"/>
                  </a:lnTo>
                  <a:lnTo>
                    <a:pt x="3186" y="854"/>
                  </a:lnTo>
                  <a:lnTo>
                    <a:pt x="3200" y="847"/>
                  </a:lnTo>
                  <a:lnTo>
                    <a:pt x="3215" y="845"/>
                  </a:lnTo>
                  <a:lnTo>
                    <a:pt x="3230" y="847"/>
                  </a:lnTo>
                  <a:lnTo>
                    <a:pt x="3243" y="854"/>
                  </a:lnTo>
                  <a:lnTo>
                    <a:pt x="3256" y="862"/>
                  </a:lnTo>
                  <a:lnTo>
                    <a:pt x="3266" y="875"/>
                  </a:lnTo>
                  <a:lnTo>
                    <a:pt x="3272" y="890"/>
                  </a:lnTo>
                  <a:lnTo>
                    <a:pt x="3273" y="905"/>
                  </a:lnTo>
                  <a:lnTo>
                    <a:pt x="3272" y="920"/>
                  </a:lnTo>
                  <a:lnTo>
                    <a:pt x="3266" y="933"/>
                  </a:lnTo>
                  <a:lnTo>
                    <a:pt x="3257" y="945"/>
                  </a:lnTo>
                  <a:lnTo>
                    <a:pt x="3244" y="955"/>
                  </a:lnTo>
                  <a:lnTo>
                    <a:pt x="3092" y="1043"/>
                  </a:lnTo>
                  <a:lnTo>
                    <a:pt x="3133" y="1127"/>
                  </a:lnTo>
                  <a:lnTo>
                    <a:pt x="3168" y="1214"/>
                  </a:lnTo>
                  <a:lnTo>
                    <a:pt x="3199" y="1301"/>
                  </a:lnTo>
                  <a:lnTo>
                    <a:pt x="3368" y="1256"/>
                  </a:lnTo>
                  <a:lnTo>
                    <a:pt x="3384" y="1254"/>
                  </a:lnTo>
                  <a:lnTo>
                    <a:pt x="3399" y="1256"/>
                  </a:lnTo>
                  <a:lnTo>
                    <a:pt x="3413" y="1262"/>
                  </a:lnTo>
                  <a:lnTo>
                    <a:pt x="3425" y="1271"/>
                  </a:lnTo>
                  <a:lnTo>
                    <a:pt x="3434" y="1282"/>
                  </a:lnTo>
                  <a:lnTo>
                    <a:pt x="3441" y="1297"/>
                  </a:lnTo>
                  <a:lnTo>
                    <a:pt x="3443" y="1313"/>
                  </a:lnTo>
                  <a:lnTo>
                    <a:pt x="3441" y="1328"/>
                  </a:lnTo>
                  <a:lnTo>
                    <a:pt x="3434" y="1342"/>
                  </a:lnTo>
                  <a:lnTo>
                    <a:pt x="3426" y="1353"/>
                  </a:lnTo>
                  <a:lnTo>
                    <a:pt x="3414" y="1363"/>
                  </a:lnTo>
                  <a:lnTo>
                    <a:pt x="3399" y="1368"/>
                  </a:lnTo>
                  <a:lnTo>
                    <a:pt x="3230" y="1414"/>
                  </a:lnTo>
                  <a:lnTo>
                    <a:pt x="3247" y="1506"/>
                  </a:lnTo>
                  <a:lnTo>
                    <a:pt x="3259" y="1599"/>
                  </a:lnTo>
                  <a:lnTo>
                    <a:pt x="3265" y="1692"/>
                  </a:lnTo>
                  <a:lnTo>
                    <a:pt x="3442" y="1692"/>
                  </a:lnTo>
                  <a:lnTo>
                    <a:pt x="3460" y="1695"/>
                  </a:lnTo>
                  <a:lnTo>
                    <a:pt x="3476" y="1703"/>
                  </a:lnTo>
                  <a:lnTo>
                    <a:pt x="3488" y="1716"/>
                  </a:lnTo>
                  <a:lnTo>
                    <a:pt x="3497" y="1732"/>
                  </a:lnTo>
                  <a:lnTo>
                    <a:pt x="3500" y="1750"/>
                  </a:lnTo>
                  <a:lnTo>
                    <a:pt x="3497" y="1768"/>
                  </a:lnTo>
                  <a:lnTo>
                    <a:pt x="3488" y="1784"/>
                  </a:lnTo>
                  <a:lnTo>
                    <a:pt x="3476" y="1797"/>
                  </a:lnTo>
                  <a:lnTo>
                    <a:pt x="3460" y="1805"/>
                  </a:lnTo>
                  <a:lnTo>
                    <a:pt x="3442" y="1808"/>
                  </a:lnTo>
                  <a:lnTo>
                    <a:pt x="3265" y="1808"/>
                  </a:lnTo>
                  <a:lnTo>
                    <a:pt x="3258" y="1902"/>
                  </a:lnTo>
                  <a:lnTo>
                    <a:pt x="3245" y="1994"/>
                  </a:lnTo>
                  <a:lnTo>
                    <a:pt x="3228" y="2085"/>
                  </a:lnTo>
                  <a:lnTo>
                    <a:pt x="3399" y="2132"/>
                  </a:lnTo>
                  <a:lnTo>
                    <a:pt x="3413" y="2137"/>
                  </a:lnTo>
                  <a:lnTo>
                    <a:pt x="3426" y="2147"/>
                  </a:lnTo>
                  <a:lnTo>
                    <a:pt x="3434" y="2158"/>
                  </a:lnTo>
                  <a:lnTo>
                    <a:pt x="3441" y="2172"/>
                  </a:lnTo>
                  <a:lnTo>
                    <a:pt x="3443" y="2187"/>
                  </a:lnTo>
                  <a:lnTo>
                    <a:pt x="3441" y="2203"/>
                  </a:lnTo>
                  <a:lnTo>
                    <a:pt x="3434" y="2218"/>
                  </a:lnTo>
                  <a:lnTo>
                    <a:pt x="3425" y="2229"/>
                  </a:lnTo>
                  <a:lnTo>
                    <a:pt x="3413" y="2239"/>
                  </a:lnTo>
                  <a:lnTo>
                    <a:pt x="3399" y="2244"/>
                  </a:lnTo>
                  <a:lnTo>
                    <a:pt x="3384" y="2246"/>
                  </a:lnTo>
                  <a:lnTo>
                    <a:pt x="3376" y="2245"/>
                  </a:lnTo>
                  <a:lnTo>
                    <a:pt x="3368" y="2244"/>
                  </a:lnTo>
                  <a:lnTo>
                    <a:pt x="3198" y="2199"/>
                  </a:lnTo>
                  <a:lnTo>
                    <a:pt x="3168" y="2287"/>
                  </a:lnTo>
                  <a:lnTo>
                    <a:pt x="3132" y="2373"/>
                  </a:lnTo>
                  <a:lnTo>
                    <a:pt x="3091" y="2457"/>
                  </a:lnTo>
                  <a:lnTo>
                    <a:pt x="3244" y="2545"/>
                  </a:lnTo>
                  <a:lnTo>
                    <a:pt x="3256" y="2555"/>
                  </a:lnTo>
                  <a:lnTo>
                    <a:pt x="3266" y="2567"/>
                  </a:lnTo>
                  <a:lnTo>
                    <a:pt x="3271" y="2580"/>
                  </a:lnTo>
                  <a:lnTo>
                    <a:pt x="3273" y="2595"/>
                  </a:lnTo>
                  <a:lnTo>
                    <a:pt x="3271" y="2610"/>
                  </a:lnTo>
                  <a:lnTo>
                    <a:pt x="3266" y="2625"/>
                  </a:lnTo>
                  <a:lnTo>
                    <a:pt x="3256" y="2638"/>
                  </a:lnTo>
                  <a:lnTo>
                    <a:pt x="3243" y="2646"/>
                  </a:lnTo>
                  <a:lnTo>
                    <a:pt x="3230" y="2653"/>
                  </a:lnTo>
                  <a:lnTo>
                    <a:pt x="3215" y="2654"/>
                  </a:lnTo>
                  <a:lnTo>
                    <a:pt x="3200" y="2653"/>
                  </a:lnTo>
                  <a:lnTo>
                    <a:pt x="3186" y="2646"/>
                  </a:lnTo>
                  <a:lnTo>
                    <a:pt x="3033" y="2558"/>
                  </a:lnTo>
                  <a:lnTo>
                    <a:pt x="2994" y="2617"/>
                  </a:lnTo>
                  <a:lnTo>
                    <a:pt x="2954" y="2673"/>
                  </a:lnTo>
                  <a:lnTo>
                    <a:pt x="2909" y="2728"/>
                  </a:lnTo>
                  <a:lnTo>
                    <a:pt x="2863" y="2781"/>
                  </a:lnTo>
                  <a:lnTo>
                    <a:pt x="2988" y="2905"/>
                  </a:lnTo>
                  <a:lnTo>
                    <a:pt x="2997" y="2918"/>
                  </a:lnTo>
                  <a:lnTo>
                    <a:pt x="3003" y="2932"/>
                  </a:lnTo>
                  <a:lnTo>
                    <a:pt x="3005" y="2946"/>
                  </a:lnTo>
                  <a:lnTo>
                    <a:pt x="3003" y="2961"/>
                  </a:lnTo>
                  <a:lnTo>
                    <a:pt x="2997" y="2975"/>
                  </a:lnTo>
                  <a:lnTo>
                    <a:pt x="2988" y="2988"/>
                  </a:lnTo>
                  <a:lnTo>
                    <a:pt x="2975" y="2997"/>
                  </a:lnTo>
                  <a:lnTo>
                    <a:pt x="2961" y="3003"/>
                  </a:lnTo>
                  <a:lnTo>
                    <a:pt x="2946" y="3005"/>
                  </a:lnTo>
                  <a:lnTo>
                    <a:pt x="2932" y="3003"/>
                  </a:lnTo>
                  <a:lnTo>
                    <a:pt x="2917" y="2997"/>
                  </a:lnTo>
                  <a:lnTo>
                    <a:pt x="2905" y="2988"/>
                  </a:lnTo>
                  <a:lnTo>
                    <a:pt x="2780" y="2863"/>
                  </a:lnTo>
                  <a:lnTo>
                    <a:pt x="2728" y="2908"/>
                  </a:lnTo>
                  <a:lnTo>
                    <a:pt x="2674" y="2953"/>
                  </a:lnTo>
                  <a:lnTo>
                    <a:pt x="2618" y="2994"/>
                  </a:lnTo>
                  <a:lnTo>
                    <a:pt x="2558" y="3033"/>
                  </a:lnTo>
                  <a:lnTo>
                    <a:pt x="2646" y="3186"/>
                  </a:lnTo>
                  <a:lnTo>
                    <a:pt x="2653" y="3200"/>
                  </a:lnTo>
                  <a:lnTo>
                    <a:pt x="2654" y="3216"/>
                  </a:lnTo>
                  <a:lnTo>
                    <a:pt x="2653" y="3230"/>
                  </a:lnTo>
                  <a:lnTo>
                    <a:pt x="2646" y="3244"/>
                  </a:lnTo>
                  <a:lnTo>
                    <a:pt x="2638" y="3256"/>
                  </a:lnTo>
                  <a:lnTo>
                    <a:pt x="2625" y="3266"/>
                  </a:lnTo>
                  <a:lnTo>
                    <a:pt x="2610" y="3271"/>
                  </a:lnTo>
                  <a:lnTo>
                    <a:pt x="2596" y="3273"/>
                  </a:lnTo>
                  <a:lnTo>
                    <a:pt x="2582" y="3271"/>
                  </a:lnTo>
                  <a:lnTo>
                    <a:pt x="2567" y="3266"/>
                  </a:lnTo>
                  <a:lnTo>
                    <a:pt x="2555" y="3256"/>
                  </a:lnTo>
                  <a:lnTo>
                    <a:pt x="2545" y="3244"/>
                  </a:lnTo>
                  <a:lnTo>
                    <a:pt x="2456" y="3091"/>
                  </a:lnTo>
                  <a:lnTo>
                    <a:pt x="2372" y="3132"/>
                  </a:lnTo>
                  <a:lnTo>
                    <a:pt x="2286" y="3168"/>
                  </a:lnTo>
                  <a:lnTo>
                    <a:pt x="2199" y="3199"/>
                  </a:lnTo>
                  <a:lnTo>
                    <a:pt x="2244" y="3368"/>
                  </a:lnTo>
                  <a:lnTo>
                    <a:pt x="2246" y="3384"/>
                  </a:lnTo>
                  <a:lnTo>
                    <a:pt x="2244" y="3399"/>
                  </a:lnTo>
                  <a:lnTo>
                    <a:pt x="2238" y="3413"/>
                  </a:lnTo>
                  <a:lnTo>
                    <a:pt x="2229" y="3425"/>
                  </a:lnTo>
                  <a:lnTo>
                    <a:pt x="2218" y="3434"/>
                  </a:lnTo>
                  <a:lnTo>
                    <a:pt x="2203" y="3441"/>
                  </a:lnTo>
                  <a:lnTo>
                    <a:pt x="2195" y="3442"/>
                  </a:lnTo>
                  <a:lnTo>
                    <a:pt x="2188" y="3443"/>
                  </a:lnTo>
                  <a:lnTo>
                    <a:pt x="2172" y="3441"/>
                  </a:lnTo>
                  <a:lnTo>
                    <a:pt x="2158" y="3434"/>
                  </a:lnTo>
                  <a:lnTo>
                    <a:pt x="2147" y="3426"/>
                  </a:lnTo>
                  <a:lnTo>
                    <a:pt x="2137" y="3414"/>
                  </a:lnTo>
                  <a:lnTo>
                    <a:pt x="2132" y="3399"/>
                  </a:lnTo>
                  <a:lnTo>
                    <a:pt x="2086" y="3228"/>
                  </a:lnTo>
                  <a:lnTo>
                    <a:pt x="1994" y="3247"/>
                  </a:lnTo>
                  <a:lnTo>
                    <a:pt x="1901" y="3258"/>
                  </a:lnTo>
                  <a:lnTo>
                    <a:pt x="1808" y="3265"/>
                  </a:lnTo>
                  <a:lnTo>
                    <a:pt x="1808" y="3442"/>
                  </a:lnTo>
                  <a:lnTo>
                    <a:pt x="1805" y="3460"/>
                  </a:lnTo>
                  <a:lnTo>
                    <a:pt x="1797" y="3476"/>
                  </a:lnTo>
                  <a:lnTo>
                    <a:pt x="1784" y="3488"/>
                  </a:lnTo>
                  <a:lnTo>
                    <a:pt x="1768" y="3497"/>
                  </a:lnTo>
                  <a:lnTo>
                    <a:pt x="1750" y="3500"/>
                  </a:lnTo>
                  <a:lnTo>
                    <a:pt x="1732" y="3497"/>
                  </a:lnTo>
                  <a:lnTo>
                    <a:pt x="1716" y="3488"/>
                  </a:lnTo>
                  <a:lnTo>
                    <a:pt x="1703" y="3476"/>
                  </a:lnTo>
                  <a:lnTo>
                    <a:pt x="1695" y="3460"/>
                  </a:lnTo>
                  <a:lnTo>
                    <a:pt x="1692" y="3442"/>
                  </a:lnTo>
                  <a:lnTo>
                    <a:pt x="1692" y="3265"/>
                  </a:lnTo>
                  <a:lnTo>
                    <a:pt x="1598" y="3258"/>
                  </a:lnTo>
                  <a:lnTo>
                    <a:pt x="1506" y="3245"/>
                  </a:lnTo>
                  <a:lnTo>
                    <a:pt x="1415" y="3227"/>
                  </a:lnTo>
                  <a:lnTo>
                    <a:pt x="1368" y="3399"/>
                  </a:lnTo>
                  <a:lnTo>
                    <a:pt x="1362" y="3414"/>
                  </a:lnTo>
                  <a:lnTo>
                    <a:pt x="1353" y="3426"/>
                  </a:lnTo>
                  <a:lnTo>
                    <a:pt x="1341" y="3434"/>
                  </a:lnTo>
                  <a:lnTo>
                    <a:pt x="1327" y="3441"/>
                  </a:lnTo>
                  <a:lnTo>
                    <a:pt x="1312" y="3443"/>
                  </a:lnTo>
                  <a:lnTo>
                    <a:pt x="1305" y="3442"/>
                  </a:lnTo>
                  <a:lnTo>
                    <a:pt x="1297" y="3441"/>
                  </a:lnTo>
                  <a:lnTo>
                    <a:pt x="1282" y="3434"/>
                  </a:lnTo>
                  <a:lnTo>
                    <a:pt x="1271" y="3425"/>
                  </a:lnTo>
                  <a:lnTo>
                    <a:pt x="1261" y="3413"/>
                  </a:lnTo>
                  <a:lnTo>
                    <a:pt x="1256" y="3399"/>
                  </a:lnTo>
                  <a:lnTo>
                    <a:pt x="1254" y="3384"/>
                  </a:lnTo>
                  <a:lnTo>
                    <a:pt x="1256" y="3368"/>
                  </a:lnTo>
                  <a:lnTo>
                    <a:pt x="1301" y="3198"/>
                  </a:lnTo>
                  <a:lnTo>
                    <a:pt x="1213" y="3167"/>
                  </a:lnTo>
                  <a:lnTo>
                    <a:pt x="1127" y="3132"/>
                  </a:lnTo>
                  <a:lnTo>
                    <a:pt x="1044" y="3091"/>
                  </a:lnTo>
                  <a:lnTo>
                    <a:pt x="955" y="3244"/>
                  </a:lnTo>
                  <a:lnTo>
                    <a:pt x="945" y="3256"/>
                  </a:lnTo>
                  <a:lnTo>
                    <a:pt x="933" y="3266"/>
                  </a:lnTo>
                  <a:lnTo>
                    <a:pt x="918" y="3271"/>
                  </a:lnTo>
                  <a:lnTo>
                    <a:pt x="904" y="3273"/>
                  </a:lnTo>
                  <a:lnTo>
                    <a:pt x="889" y="3271"/>
                  </a:lnTo>
                  <a:lnTo>
                    <a:pt x="875" y="3266"/>
                  </a:lnTo>
                  <a:lnTo>
                    <a:pt x="862" y="3256"/>
                  </a:lnTo>
                  <a:lnTo>
                    <a:pt x="854" y="3244"/>
                  </a:lnTo>
                  <a:lnTo>
                    <a:pt x="847" y="3230"/>
                  </a:lnTo>
                  <a:lnTo>
                    <a:pt x="845" y="3216"/>
                  </a:lnTo>
                  <a:lnTo>
                    <a:pt x="847" y="3200"/>
                  </a:lnTo>
                  <a:lnTo>
                    <a:pt x="854" y="3186"/>
                  </a:lnTo>
                  <a:lnTo>
                    <a:pt x="942" y="3032"/>
                  </a:lnTo>
                  <a:lnTo>
                    <a:pt x="865" y="2980"/>
                  </a:lnTo>
                  <a:lnTo>
                    <a:pt x="791" y="2924"/>
                  </a:lnTo>
                  <a:lnTo>
                    <a:pt x="720" y="2863"/>
                  </a:lnTo>
                  <a:lnTo>
                    <a:pt x="595" y="2988"/>
                  </a:lnTo>
                  <a:lnTo>
                    <a:pt x="582" y="2997"/>
                  </a:lnTo>
                  <a:lnTo>
                    <a:pt x="568" y="3003"/>
                  </a:lnTo>
                  <a:lnTo>
                    <a:pt x="554" y="3005"/>
                  </a:lnTo>
                  <a:lnTo>
                    <a:pt x="539" y="3003"/>
                  </a:lnTo>
                  <a:lnTo>
                    <a:pt x="525" y="2997"/>
                  </a:lnTo>
                  <a:lnTo>
                    <a:pt x="512" y="2988"/>
                  </a:lnTo>
                  <a:lnTo>
                    <a:pt x="503" y="2975"/>
                  </a:lnTo>
                  <a:lnTo>
                    <a:pt x="497" y="2961"/>
                  </a:lnTo>
                  <a:lnTo>
                    <a:pt x="495" y="2946"/>
                  </a:lnTo>
                  <a:lnTo>
                    <a:pt x="497" y="2932"/>
                  </a:lnTo>
                  <a:lnTo>
                    <a:pt x="503" y="2918"/>
                  </a:lnTo>
                  <a:lnTo>
                    <a:pt x="512" y="2905"/>
                  </a:lnTo>
                  <a:lnTo>
                    <a:pt x="637" y="2780"/>
                  </a:lnTo>
                  <a:lnTo>
                    <a:pt x="592" y="2728"/>
                  </a:lnTo>
                  <a:lnTo>
                    <a:pt x="548" y="2674"/>
                  </a:lnTo>
                  <a:lnTo>
                    <a:pt x="507" y="2617"/>
                  </a:lnTo>
                  <a:lnTo>
                    <a:pt x="468" y="2558"/>
                  </a:lnTo>
                  <a:lnTo>
                    <a:pt x="314" y="2646"/>
                  </a:lnTo>
                  <a:lnTo>
                    <a:pt x="300" y="2653"/>
                  </a:lnTo>
                  <a:lnTo>
                    <a:pt x="285" y="2654"/>
                  </a:lnTo>
                  <a:lnTo>
                    <a:pt x="270" y="2653"/>
                  </a:lnTo>
                  <a:lnTo>
                    <a:pt x="257" y="2646"/>
                  </a:lnTo>
                  <a:lnTo>
                    <a:pt x="244" y="2638"/>
                  </a:lnTo>
                  <a:lnTo>
                    <a:pt x="234" y="2625"/>
                  </a:lnTo>
                  <a:lnTo>
                    <a:pt x="228" y="2610"/>
                  </a:lnTo>
                  <a:lnTo>
                    <a:pt x="227" y="2595"/>
                  </a:lnTo>
                  <a:lnTo>
                    <a:pt x="229" y="2580"/>
                  </a:lnTo>
                  <a:lnTo>
                    <a:pt x="234" y="2567"/>
                  </a:lnTo>
                  <a:lnTo>
                    <a:pt x="243" y="2555"/>
                  </a:lnTo>
                  <a:lnTo>
                    <a:pt x="256" y="2545"/>
                  </a:lnTo>
                  <a:lnTo>
                    <a:pt x="408" y="2457"/>
                  </a:lnTo>
                  <a:lnTo>
                    <a:pt x="367" y="2373"/>
                  </a:lnTo>
                  <a:lnTo>
                    <a:pt x="332" y="2286"/>
                  </a:lnTo>
                  <a:lnTo>
                    <a:pt x="301" y="2199"/>
                  </a:lnTo>
                  <a:lnTo>
                    <a:pt x="132" y="2244"/>
                  </a:lnTo>
                  <a:lnTo>
                    <a:pt x="123" y="2245"/>
                  </a:lnTo>
                  <a:lnTo>
                    <a:pt x="116" y="2246"/>
                  </a:lnTo>
                  <a:lnTo>
                    <a:pt x="101" y="2244"/>
                  </a:lnTo>
                  <a:lnTo>
                    <a:pt x="87" y="2239"/>
                  </a:lnTo>
                  <a:lnTo>
                    <a:pt x="75" y="2229"/>
                  </a:lnTo>
                  <a:lnTo>
                    <a:pt x="66" y="2218"/>
                  </a:lnTo>
                  <a:lnTo>
                    <a:pt x="59" y="2203"/>
                  </a:lnTo>
                  <a:lnTo>
                    <a:pt x="57" y="2187"/>
                  </a:lnTo>
                  <a:lnTo>
                    <a:pt x="59" y="2172"/>
                  </a:lnTo>
                  <a:lnTo>
                    <a:pt x="66" y="2158"/>
                  </a:lnTo>
                  <a:lnTo>
                    <a:pt x="74" y="2147"/>
                  </a:lnTo>
                  <a:lnTo>
                    <a:pt x="86" y="2137"/>
                  </a:lnTo>
                  <a:lnTo>
                    <a:pt x="101" y="2132"/>
                  </a:lnTo>
                  <a:lnTo>
                    <a:pt x="270" y="2086"/>
                  </a:lnTo>
                  <a:lnTo>
                    <a:pt x="253" y="1994"/>
                  </a:lnTo>
                  <a:lnTo>
                    <a:pt x="241" y="1901"/>
                  </a:lnTo>
                  <a:lnTo>
                    <a:pt x="235" y="1808"/>
                  </a:lnTo>
                  <a:lnTo>
                    <a:pt x="58" y="1808"/>
                  </a:lnTo>
                  <a:lnTo>
                    <a:pt x="40" y="1805"/>
                  </a:lnTo>
                  <a:lnTo>
                    <a:pt x="24" y="1797"/>
                  </a:lnTo>
                  <a:lnTo>
                    <a:pt x="12" y="1784"/>
                  </a:lnTo>
                  <a:lnTo>
                    <a:pt x="3" y="1768"/>
                  </a:lnTo>
                  <a:lnTo>
                    <a:pt x="0" y="1750"/>
                  </a:lnTo>
                  <a:lnTo>
                    <a:pt x="3" y="1732"/>
                  </a:lnTo>
                  <a:lnTo>
                    <a:pt x="12" y="1716"/>
                  </a:lnTo>
                  <a:lnTo>
                    <a:pt x="24" y="1703"/>
                  </a:lnTo>
                  <a:lnTo>
                    <a:pt x="40" y="1695"/>
                  </a:lnTo>
                  <a:lnTo>
                    <a:pt x="58" y="1692"/>
                  </a:lnTo>
                  <a:lnTo>
                    <a:pt x="235" y="1692"/>
                  </a:lnTo>
                  <a:lnTo>
                    <a:pt x="242" y="1598"/>
                  </a:lnTo>
                  <a:lnTo>
                    <a:pt x="255" y="1506"/>
                  </a:lnTo>
                  <a:lnTo>
                    <a:pt x="272" y="1415"/>
                  </a:lnTo>
                  <a:lnTo>
                    <a:pt x="101" y="1368"/>
                  </a:lnTo>
                  <a:lnTo>
                    <a:pt x="86" y="1363"/>
                  </a:lnTo>
                  <a:lnTo>
                    <a:pt x="74" y="1353"/>
                  </a:lnTo>
                  <a:lnTo>
                    <a:pt x="66" y="1342"/>
                  </a:lnTo>
                  <a:lnTo>
                    <a:pt x="59" y="1328"/>
                  </a:lnTo>
                  <a:lnTo>
                    <a:pt x="57" y="1313"/>
                  </a:lnTo>
                  <a:lnTo>
                    <a:pt x="59" y="1297"/>
                  </a:lnTo>
                  <a:lnTo>
                    <a:pt x="66" y="1282"/>
                  </a:lnTo>
                  <a:lnTo>
                    <a:pt x="75" y="1271"/>
                  </a:lnTo>
                  <a:lnTo>
                    <a:pt x="87" y="1262"/>
                  </a:lnTo>
                  <a:lnTo>
                    <a:pt x="101" y="1256"/>
                  </a:lnTo>
                  <a:lnTo>
                    <a:pt x="116" y="1254"/>
                  </a:lnTo>
                  <a:lnTo>
                    <a:pt x="132" y="1256"/>
                  </a:lnTo>
                  <a:lnTo>
                    <a:pt x="302" y="1301"/>
                  </a:lnTo>
                  <a:lnTo>
                    <a:pt x="332" y="1213"/>
                  </a:lnTo>
                  <a:lnTo>
                    <a:pt x="368" y="1127"/>
                  </a:lnTo>
                  <a:lnTo>
                    <a:pt x="409" y="1043"/>
                  </a:lnTo>
                  <a:lnTo>
                    <a:pt x="256" y="955"/>
                  </a:lnTo>
                  <a:lnTo>
                    <a:pt x="243" y="945"/>
                  </a:lnTo>
                  <a:lnTo>
                    <a:pt x="234" y="933"/>
                  </a:lnTo>
                  <a:lnTo>
                    <a:pt x="229" y="920"/>
                  </a:lnTo>
                  <a:lnTo>
                    <a:pt x="227" y="905"/>
                  </a:lnTo>
                  <a:lnTo>
                    <a:pt x="228" y="890"/>
                  </a:lnTo>
                  <a:lnTo>
                    <a:pt x="234" y="875"/>
                  </a:lnTo>
                  <a:lnTo>
                    <a:pt x="244" y="862"/>
                  </a:lnTo>
                  <a:lnTo>
                    <a:pt x="256" y="854"/>
                  </a:lnTo>
                  <a:lnTo>
                    <a:pt x="270" y="847"/>
                  </a:lnTo>
                  <a:lnTo>
                    <a:pt x="284" y="845"/>
                  </a:lnTo>
                  <a:lnTo>
                    <a:pt x="300" y="847"/>
                  </a:lnTo>
                  <a:lnTo>
                    <a:pt x="314" y="854"/>
                  </a:lnTo>
                  <a:lnTo>
                    <a:pt x="467" y="942"/>
                  </a:lnTo>
                  <a:lnTo>
                    <a:pt x="506" y="883"/>
                  </a:lnTo>
                  <a:lnTo>
                    <a:pt x="546" y="827"/>
                  </a:lnTo>
                  <a:lnTo>
                    <a:pt x="591" y="772"/>
                  </a:lnTo>
                  <a:lnTo>
                    <a:pt x="637" y="719"/>
                  </a:lnTo>
                  <a:lnTo>
                    <a:pt x="512" y="595"/>
                  </a:lnTo>
                  <a:lnTo>
                    <a:pt x="503" y="582"/>
                  </a:lnTo>
                  <a:lnTo>
                    <a:pt x="497" y="568"/>
                  </a:lnTo>
                  <a:lnTo>
                    <a:pt x="495" y="554"/>
                  </a:lnTo>
                  <a:lnTo>
                    <a:pt x="497" y="539"/>
                  </a:lnTo>
                  <a:lnTo>
                    <a:pt x="503" y="525"/>
                  </a:lnTo>
                  <a:lnTo>
                    <a:pt x="512" y="512"/>
                  </a:lnTo>
                  <a:lnTo>
                    <a:pt x="525" y="503"/>
                  </a:lnTo>
                  <a:lnTo>
                    <a:pt x="539" y="497"/>
                  </a:lnTo>
                  <a:lnTo>
                    <a:pt x="554" y="495"/>
                  </a:lnTo>
                  <a:lnTo>
                    <a:pt x="568" y="497"/>
                  </a:lnTo>
                  <a:lnTo>
                    <a:pt x="582" y="503"/>
                  </a:lnTo>
                  <a:lnTo>
                    <a:pt x="595" y="512"/>
                  </a:lnTo>
                  <a:lnTo>
                    <a:pt x="720" y="637"/>
                  </a:lnTo>
                  <a:lnTo>
                    <a:pt x="772" y="592"/>
                  </a:lnTo>
                  <a:lnTo>
                    <a:pt x="826" y="547"/>
                  </a:lnTo>
                  <a:lnTo>
                    <a:pt x="882" y="506"/>
                  </a:lnTo>
                  <a:lnTo>
                    <a:pt x="942" y="467"/>
                  </a:lnTo>
                  <a:lnTo>
                    <a:pt x="854" y="314"/>
                  </a:lnTo>
                  <a:lnTo>
                    <a:pt x="847" y="300"/>
                  </a:lnTo>
                  <a:lnTo>
                    <a:pt x="845" y="284"/>
                  </a:lnTo>
                  <a:lnTo>
                    <a:pt x="847" y="270"/>
                  </a:lnTo>
                  <a:lnTo>
                    <a:pt x="854" y="256"/>
                  </a:lnTo>
                  <a:lnTo>
                    <a:pt x="862" y="244"/>
                  </a:lnTo>
                  <a:lnTo>
                    <a:pt x="875" y="234"/>
                  </a:lnTo>
                  <a:lnTo>
                    <a:pt x="890" y="228"/>
                  </a:lnTo>
                  <a:lnTo>
                    <a:pt x="905" y="227"/>
                  </a:lnTo>
                  <a:lnTo>
                    <a:pt x="920" y="229"/>
                  </a:lnTo>
                  <a:lnTo>
                    <a:pt x="933" y="234"/>
                  </a:lnTo>
                  <a:lnTo>
                    <a:pt x="945" y="243"/>
                  </a:lnTo>
                  <a:lnTo>
                    <a:pt x="955" y="256"/>
                  </a:lnTo>
                  <a:lnTo>
                    <a:pt x="1043" y="408"/>
                  </a:lnTo>
                  <a:lnTo>
                    <a:pt x="1127" y="367"/>
                  </a:lnTo>
                  <a:lnTo>
                    <a:pt x="1214" y="332"/>
                  </a:lnTo>
                  <a:lnTo>
                    <a:pt x="1301" y="301"/>
                  </a:lnTo>
                  <a:lnTo>
                    <a:pt x="1256" y="132"/>
                  </a:lnTo>
                  <a:lnTo>
                    <a:pt x="1254" y="116"/>
                  </a:lnTo>
                  <a:lnTo>
                    <a:pt x="1256" y="101"/>
                  </a:lnTo>
                  <a:lnTo>
                    <a:pt x="1262" y="87"/>
                  </a:lnTo>
                  <a:lnTo>
                    <a:pt x="1271" y="75"/>
                  </a:lnTo>
                  <a:lnTo>
                    <a:pt x="1282" y="66"/>
                  </a:lnTo>
                  <a:lnTo>
                    <a:pt x="1297" y="59"/>
                  </a:lnTo>
                  <a:lnTo>
                    <a:pt x="1313" y="57"/>
                  </a:lnTo>
                  <a:lnTo>
                    <a:pt x="1328" y="59"/>
                  </a:lnTo>
                  <a:lnTo>
                    <a:pt x="1342" y="66"/>
                  </a:lnTo>
                  <a:lnTo>
                    <a:pt x="1353" y="74"/>
                  </a:lnTo>
                  <a:lnTo>
                    <a:pt x="1363" y="86"/>
                  </a:lnTo>
                  <a:lnTo>
                    <a:pt x="1368" y="101"/>
                  </a:lnTo>
                  <a:lnTo>
                    <a:pt x="1414" y="270"/>
                  </a:lnTo>
                  <a:lnTo>
                    <a:pt x="1506" y="253"/>
                  </a:lnTo>
                  <a:lnTo>
                    <a:pt x="1599" y="241"/>
                  </a:lnTo>
                  <a:lnTo>
                    <a:pt x="1692" y="235"/>
                  </a:lnTo>
                  <a:lnTo>
                    <a:pt x="1692" y="58"/>
                  </a:lnTo>
                  <a:lnTo>
                    <a:pt x="1695" y="40"/>
                  </a:lnTo>
                  <a:lnTo>
                    <a:pt x="1703" y="24"/>
                  </a:lnTo>
                  <a:lnTo>
                    <a:pt x="1716" y="12"/>
                  </a:lnTo>
                  <a:lnTo>
                    <a:pt x="1732" y="3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6" name="Freeform 359"/>
            <p:cNvSpPr>
              <a:spLocks noEditPoints="1"/>
            </p:cNvSpPr>
            <p:nvPr/>
          </p:nvSpPr>
          <p:spPr bwMode="auto">
            <a:xfrm>
              <a:off x="2709863" y="3683000"/>
              <a:ext cx="111125" cy="111125"/>
            </a:xfrm>
            <a:custGeom>
              <a:avLst/>
              <a:gdLst>
                <a:gd name="T0" fmla="*/ 319 w 700"/>
                <a:gd name="T1" fmla="*/ 119 h 700"/>
                <a:gd name="T2" fmla="*/ 261 w 700"/>
                <a:gd name="T3" fmla="*/ 135 h 700"/>
                <a:gd name="T4" fmla="*/ 203 w 700"/>
                <a:gd name="T5" fmla="*/ 169 h 700"/>
                <a:gd name="T6" fmla="*/ 155 w 700"/>
                <a:gd name="T7" fmla="*/ 223 h 700"/>
                <a:gd name="T8" fmla="*/ 125 w 700"/>
                <a:gd name="T9" fmla="*/ 290 h 700"/>
                <a:gd name="T10" fmla="*/ 117 w 700"/>
                <a:gd name="T11" fmla="*/ 363 h 700"/>
                <a:gd name="T12" fmla="*/ 132 w 700"/>
                <a:gd name="T13" fmla="*/ 434 h 700"/>
                <a:gd name="T14" fmla="*/ 169 w 700"/>
                <a:gd name="T15" fmla="*/ 497 h 700"/>
                <a:gd name="T16" fmla="*/ 223 w 700"/>
                <a:gd name="T17" fmla="*/ 546 h 700"/>
                <a:gd name="T18" fmla="*/ 290 w 700"/>
                <a:gd name="T19" fmla="*/ 575 h 700"/>
                <a:gd name="T20" fmla="*/ 363 w 700"/>
                <a:gd name="T21" fmla="*/ 583 h 700"/>
                <a:gd name="T22" fmla="*/ 434 w 700"/>
                <a:gd name="T23" fmla="*/ 567 h 700"/>
                <a:gd name="T24" fmla="*/ 497 w 700"/>
                <a:gd name="T25" fmla="*/ 531 h 700"/>
                <a:gd name="T26" fmla="*/ 546 w 700"/>
                <a:gd name="T27" fmla="*/ 477 h 700"/>
                <a:gd name="T28" fmla="*/ 575 w 700"/>
                <a:gd name="T29" fmla="*/ 410 h 700"/>
                <a:gd name="T30" fmla="*/ 583 w 700"/>
                <a:gd name="T31" fmla="*/ 337 h 700"/>
                <a:gd name="T32" fmla="*/ 568 w 700"/>
                <a:gd name="T33" fmla="*/ 266 h 700"/>
                <a:gd name="T34" fmla="*/ 531 w 700"/>
                <a:gd name="T35" fmla="*/ 203 h 700"/>
                <a:gd name="T36" fmla="*/ 477 w 700"/>
                <a:gd name="T37" fmla="*/ 154 h 700"/>
                <a:gd name="T38" fmla="*/ 410 w 700"/>
                <a:gd name="T39" fmla="*/ 125 h 700"/>
                <a:gd name="T40" fmla="*/ 349 w 700"/>
                <a:gd name="T41" fmla="*/ 117 h 700"/>
                <a:gd name="T42" fmla="*/ 396 w 700"/>
                <a:gd name="T43" fmla="*/ 3 h 700"/>
                <a:gd name="T44" fmla="*/ 478 w 700"/>
                <a:gd name="T45" fmla="*/ 24 h 700"/>
                <a:gd name="T46" fmla="*/ 547 w 700"/>
                <a:gd name="T47" fmla="*/ 60 h 700"/>
                <a:gd name="T48" fmla="*/ 607 w 700"/>
                <a:gd name="T49" fmla="*/ 111 h 700"/>
                <a:gd name="T50" fmla="*/ 653 w 700"/>
                <a:gd name="T51" fmla="*/ 175 h 700"/>
                <a:gd name="T52" fmla="*/ 688 w 700"/>
                <a:gd name="T53" fmla="*/ 260 h 700"/>
                <a:gd name="T54" fmla="*/ 700 w 700"/>
                <a:gd name="T55" fmla="*/ 349 h 700"/>
                <a:gd name="T56" fmla="*/ 688 w 700"/>
                <a:gd name="T57" fmla="*/ 440 h 700"/>
                <a:gd name="T58" fmla="*/ 660 w 700"/>
                <a:gd name="T59" fmla="*/ 514 h 700"/>
                <a:gd name="T60" fmla="*/ 615 w 700"/>
                <a:gd name="T61" fmla="*/ 578 h 700"/>
                <a:gd name="T62" fmla="*/ 558 w 700"/>
                <a:gd name="T63" fmla="*/ 631 h 700"/>
                <a:gd name="T64" fmla="*/ 484 w 700"/>
                <a:gd name="T65" fmla="*/ 673 h 700"/>
                <a:gd name="T66" fmla="*/ 396 w 700"/>
                <a:gd name="T67" fmla="*/ 697 h 700"/>
                <a:gd name="T68" fmla="*/ 304 w 700"/>
                <a:gd name="T69" fmla="*/ 697 h 700"/>
                <a:gd name="T70" fmla="*/ 222 w 700"/>
                <a:gd name="T71" fmla="*/ 676 h 700"/>
                <a:gd name="T72" fmla="*/ 153 w 700"/>
                <a:gd name="T73" fmla="*/ 640 h 700"/>
                <a:gd name="T74" fmla="*/ 93 w 700"/>
                <a:gd name="T75" fmla="*/ 589 h 700"/>
                <a:gd name="T76" fmla="*/ 47 w 700"/>
                <a:gd name="T77" fmla="*/ 525 h 700"/>
                <a:gd name="T78" fmla="*/ 12 w 700"/>
                <a:gd name="T79" fmla="*/ 440 h 700"/>
                <a:gd name="T80" fmla="*/ 0 w 700"/>
                <a:gd name="T81" fmla="*/ 350 h 700"/>
                <a:gd name="T82" fmla="*/ 12 w 700"/>
                <a:gd name="T83" fmla="*/ 260 h 700"/>
                <a:gd name="T84" fmla="*/ 40 w 700"/>
                <a:gd name="T85" fmla="*/ 186 h 700"/>
                <a:gd name="T86" fmla="*/ 85 w 700"/>
                <a:gd name="T87" fmla="*/ 122 h 700"/>
                <a:gd name="T88" fmla="*/ 142 w 700"/>
                <a:gd name="T89" fmla="*/ 69 h 700"/>
                <a:gd name="T90" fmla="*/ 216 w 700"/>
                <a:gd name="T91" fmla="*/ 27 h 700"/>
                <a:gd name="T92" fmla="*/ 304 w 700"/>
                <a:gd name="T93" fmla="*/ 3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00" h="700">
                  <a:moveTo>
                    <a:pt x="349" y="117"/>
                  </a:moveTo>
                  <a:lnTo>
                    <a:pt x="319" y="119"/>
                  </a:lnTo>
                  <a:lnTo>
                    <a:pt x="290" y="124"/>
                  </a:lnTo>
                  <a:lnTo>
                    <a:pt x="261" y="135"/>
                  </a:lnTo>
                  <a:lnTo>
                    <a:pt x="233" y="148"/>
                  </a:lnTo>
                  <a:lnTo>
                    <a:pt x="203" y="169"/>
                  </a:lnTo>
                  <a:lnTo>
                    <a:pt x="176" y="194"/>
                  </a:lnTo>
                  <a:lnTo>
                    <a:pt x="155" y="223"/>
                  </a:lnTo>
                  <a:lnTo>
                    <a:pt x="137" y="255"/>
                  </a:lnTo>
                  <a:lnTo>
                    <a:pt x="125" y="290"/>
                  </a:lnTo>
                  <a:lnTo>
                    <a:pt x="118" y="326"/>
                  </a:lnTo>
                  <a:lnTo>
                    <a:pt x="117" y="363"/>
                  </a:lnTo>
                  <a:lnTo>
                    <a:pt x="122" y="399"/>
                  </a:lnTo>
                  <a:lnTo>
                    <a:pt x="132" y="434"/>
                  </a:lnTo>
                  <a:lnTo>
                    <a:pt x="148" y="467"/>
                  </a:lnTo>
                  <a:lnTo>
                    <a:pt x="169" y="497"/>
                  </a:lnTo>
                  <a:lnTo>
                    <a:pt x="194" y="524"/>
                  </a:lnTo>
                  <a:lnTo>
                    <a:pt x="223" y="546"/>
                  </a:lnTo>
                  <a:lnTo>
                    <a:pt x="255" y="563"/>
                  </a:lnTo>
                  <a:lnTo>
                    <a:pt x="290" y="575"/>
                  </a:lnTo>
                  <a:lnTo>
                    <a:pt x="326" y="582"/>
                  </a:lnTo>
                  <a:lnTo>
                    <a:pt x="363" y="583"/>
                  </a:lnTo>
                  <a:lnTo>
                    <a:pt x="399" y="578"/>
                  </a:lnTo>
                  <a:lnTo>
                    <a:pt x="434" y="567"/>
                  </a:lnTo>
                  <a:lnTo>
                    <a:pt x="467" y="552"/>
                  </a:lnTo>
                  <a:lnTo>
                    <a:pt x="497" y="531"/>
                  </a:lnTo>
                  <a:lnTo>
                    <a:pt x="524" y="506"/>
                  </a:lnTo>
                  <a:lnTo>
                    <a:pt x="546" y="477"/>
                  </a:lnTo>
                  <a:lnTo>
                    <a:pt x="563" y="445"/>
                  </a:lnTo>
                  <a:lnTo>
                    <a:pt x="575" y="410"/>
                  </a:lnTo>
                  <a:lnTo>
                    <a:pt x="582" y="374"/>
                  </a:lnTo>
                  <a:lnTo>
                    <a:pt x="583" y="337"/>
                  </a:lnTo>
                  <a:lnTo>
                    <a:pt x="578" y="301"/>
                  </a:lnTo>
                  <a:lnTo>
                    <a:pt x="568" y="266"/>
                  </a:lnTo>
                  <a:lnTo>
                    <a:pt x="552" y="233"/>
                  </a:lnTo>
                  <a:lnTo>
                    <a:pt x="531" y="203"/>
                  </a:lnTo>
                  <a:lnTo>
                    <a:pt x="506" y="176"/>
                  </a:lnTo>
                  <a:lnTo>
                    <a:pt x="477" y="154"/>
                  </a:lnTo>
                  <a:lnTo>
                    <a:pt x="445" y="137"/>
                  </a:lnTo>
                  <a:lnTo>
                    <a:pt x="410" y="125"/>
                  </a:lnTo>
                  <a:lnTo>
                    <a:pt x="380" y="119"/>
                  </a:lnTo>
                  <a:lnTo>
                    <a:pt x="349" y="117"/>
                  </a:lnTo>
                  <a:close/>
                  <a:moveTo>
                    <a:pt x="349" y="0"/>
                  </a:moveTo>
                  <a:lnTo>
                    <a:pt x="396" y="3"/>
                  </a:lnTo>
                  <a:lnTo>
                    <a:pt x="440" y="12"/>
                  </a:lnTo>
                  <a:lnTo>
                    <a:pt x="478" y="24"/>
                  </a:lnTo>
                  <a:lnTo>
                    <a:pt x="514" y="40"/>
                  </a:lnTo>
                  <a:lnTo>
                    <a:pt x="547" y="60"/>
                  </a:lnTo>
                  <a:lnTo>
                    <a:pt x="578" y="85"/>
                  </a:lnTo>
                  <a:lnTo>
                    <a:pt x="607" y="111"/>
                  </a:lnTo>
                  <a:lnTo>
                    <a:pt x="631" y="142"/>
                  </a:lnTo>
                  <a:lnTo>
                    <a:pt x="653" y="175"/>
                  </a:lnTo>
                  <a:lnTo>
                    <a:pt x="673" y="216"/>
                  </a:lnTo>
                  <a:lnTo>
                    <a:pt x="688" y="260"/>
                  </a:lnTo>
                  <a:lnTo>
                    <a:pt x="697" y="304"/>
                  </a:lnTo>
                  <a:lnTo>
                    <a:pt x="700" y="349"/>
                  </a:lnTo>
                  <a:lnTo>
                    <a:pt x="697" y="396"/>
                  </a:lnTo>
                  <a:lnTo>
                    <a:pt x="688" y="440"/>
                  </a:lnTo>
                  <a:lnTo>
                    <a:pt x="676" y="478"/>
                  </a:lnTo>
                  <a:lnTo>
                    <a:pt x="660" y="514"/>
                  </a:lnTo>
                  <a:lnTo>
                    <a:pt x="640" y="547"/>
                  </a:lnTo>
                  <a:lnTo>
                    <a:pt x="615" y="578"/>
                  </a:lnTo>
                  <a:lnTo>
                    <a:pt x="589" y="607"/>
                  </a:lnTo>
                  <a:lnTo>
                    <a:pt x="558" y="631"/>
                  </a:lnTo>
                  <a:lnTo>
                    <a:pt x="525" y="653"/>
                  </a:lnTo>
                  <a:lnTo>
                    <a:pt x="484" y="673"/>
                  </a:lnTo>
                  <a:lnTo>
                    <a:pt x="440" y="688"/>
                  </a:lnTo>
                  <a:lnTo>
                    <a:pt x="396" y="697"/>
                  </a:lnTo>
                  <a:lnTo>
                    <a:pt x="351" y="700"/>
                  </a:lnTo>
                  <a:lnTo>
                    <a:pt x="304" y="697"/>
                  </a:lnTo>
                  <a:lnTo>
                    <a:pt x="260" y="688"/>
                  </a:lnTo>
                  <a:lnTo>
                    <a:pt x="222" y="676"/>
                  </a:lnTo>
                  <a:lnTo>
                    <a:pt x="186" y="660"/>
                  </a:lnTo>
                  <a:lnTo>
                    <a:pt x="153" y="640"/>
                  </a:lnTo>
                  <a:lnTo>
                    <a:pt x="122" y="615"/>
                  </a:lnTo>
                  <a:lnTo>
                    <a:pt x="93" y="589"/>
                  </a:lnTo>
                  <a:lnTo>
                    <a:pt x="69" y="558"/>
                  </a:lnTo>
                  <a:lnTo>
                    <a:pt x="47" y="525"/>
                  </a:lnTo>
                  <a:lnTo>
                    <a:pt x="27" y="484"/>
                  </a:lnTo>
                  <a:lnTo>
                    <a:pt x="12" y="440"/>
                  </a:lnTo>
                  <a:lnTo>
                    <a:pt x="3" y="396"/>
                  </a:lnTo>
                  <a:lnTo>
                    <a:pt x="0" y="350"/>
                  </a:lnTo>
                  <a:lnTo>
                    <a:pt x="3" y="304"/>
                  </a:lnTo>
                  <a:lnTo>
                    <a:pt x="12" y="260"/>
                  </a:lnTo>
                  <a:lnTo>
                    <a:pt x="24" y="222"/>
                  </a:lnTo>
                  <a:lnTo>
                    <a:pt x="40" y="186"/>
                  </a:lnTo>
                  <a:lnTo>
                    <a:pt x="60" y="153"/>
                  </a:lnTo>
                  <a:lnTo>
                    <a:pt x="85" y="122"/>
                  </a:lnTo>
                  <a:lnTo>
                    <a:pt x="111" y="93"/>
                  </a:lnTo>
                  <a:lnTo>
                    <a:pt x="142" y="69"/>
                  </a:lnTo>
                  <a:lnTo>
                    <a:pt x="175" y="47"/>
                  </a:lnTo>
                  <a:lnTo>
                    <a:pt x="216" y="27"/>
                  </a:lnTo>
                  <a:lnTo>
                    <a:pt x="260" y="12"/>
                  </a:lnTo>
                  <a:lnTo>
                    <a:pt x="304" y="3"/>
                  </a:lnTo>
                  <a:lnTo>
                    <a:pt x="3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53" name="Group 452"/>
          <p:cNvGrpSpPr/>
          <p:nvPr/>
        </p:nvGrpSpPr>
        <p:grpSpPr>
          <a:xfrm>
            <a:off x="1603839" y="3460709"/>
            <a:ext cx="555625" cy="555625"/>
            <a:chOff x="1625600" y="3460750"/>
            <a:chExt cx="555625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1" name="Freeform 364"/>
            <p:cNvSpPr>
              <a:spLocks noEditPoints="1"/>
            </p:cNvSpPr>
            <p:nvPr/>
          </p:nvSpPr>
          <p:spPr bwMode="auto">
            <a:xfrm>
              <a:off x="1625600" y="3460750"/>
              <a:ext cx="555625" cy="555625"/>
            </a:xfrm>
            <a:custGeom>
              <a:avLst/>
              <a:gdLst>
                <a:gd name="T0" fmla="*/ 1446 w 3500"/>
                <a:gd name="T1" fmla="*/ 145 h 3500"/>
                <a:gd name="T2" fmla="*/ 1070 w 3500"/>
                <a:gd name="T3" fmla="*/ 265 h 3500"/>
                <a:gd name="T4" fmla="*/ 740 w 3500"/>
                <a:gd name="T5" fmla="*/ 468 h 3500"/>
                <a:gd name="T6" fmla="*/ 468 w 3500"/>
                <a:gd name="T7" fmla="*/ 740 h 3500"/>
                <a:gd name="T8" fmla="*/ 265 w 3500"/>
                <a:gd name="T9" fmla="*/ 1070 h 3500"/>
                <a:gd name="T10" fmla="*/ 145 w 3500"/>
                <a:gd name="T11" fmla="*/ 1446 h 3500"/>
                <a:gd name="T12" fmla="*/ 120 w 3500"/>
                <a:gd name="T13" fmla="*/ 1853 h 3500"/>
                <a:gd name="T14" fmla="*/ 194 w 3500"/>
                <a:gd name="T15" fmla="*/ 2247 h 3500"/>
                <a:gd name="T16" fmla="*/ 356 w 3500"/>
                <a:gd name="T17" fmla="*/ 2602 h 3500"/>
                <a:gd name="T18" fmla="*/ 596 w 3500"/>
                <a:gd name="T19" fmla="*/ 2904 h 3500"/>
                <a:gd name="T20" fmla="*/ 898 w 3500"/>
                <a:gd name="T21" fmla="*/ 3144 h 3500"/>
                <a:gd name="T22" fmla="*/ 1253 w 3500"/>
                <a:gd name="T23" fmla="*/ 3306 h 3500"/>
                <a:gd name="T24" fmla="*/ 1647 w 3500"/>
                <a:gd name="T25" fmla="*/ 3380 h 3500"/>
                <a:gd name="T26" fmla="*/ 2054 w 3500"/>
                <a:gd name="T27" fmla="*/ 3355 h 3500"/>
                <a:gd name="T28" fmla="*/ 2430 w 3500"/>
                <a:gd name="T29" fmla="*/ 3235 h 3500"/>
                <a:gd name="T30" fmla="*/ 2760 w 3500"/>
                <a:gd name="T31" fmla="*/ 3032 h 3500"/>
                <a:gd name="T32" fmla="*/ 3032 w 3500"/>
                <a:gd name="T33" fmla="*/ 2760 h 3500"/>
                <a:gd name="T34" fmla="*/ 3235 w 3500"/>
                <a:gd name="T35" fmla="*/ 2430 h 3500"/>
                <a:gd name="T36" fmla="*/ 3355 w 3500"/>
                <a:gd name="T37" fmla="*/ 2054 h 3500"/>
                <a:gd name="T38" fmla="*/ 3380 w 3500"/>
                <a:gd name="T39" fmla="*/ 1647 h 3500"/>
                <a:gd name="T40" fmla="*/ 3306 w 3500"/>
                <a:gd name="T41" fmla="*/ 1253 h 3500"/>
                <a:gd name="T42" fmla="*/ 3144 w 3500"/>
                <a:gd name="T43" fmla="*/ 898 h 3500"/>
                <a:gd name="T44" fmla="*/ 2904 w 3500"/>
                <a:gd name="T45" fmla="*/ 596 h 3500"/>
                <a:gd name="T46" fmla="*/ 2602 w 3500"/>
                <a:gd name="T47" fmla="*/ 356 h 3500"/>
                <a:gd name="T48" fmla="*/ 2247 w 3500"/>
                <a:gd name="T49" fmla="*/ 194 h 3500"/>
                <a:gd name="T50" fmla="*/ 1853 w 3500"/>
                <a:gd name="T51" fmla="*/ 120 h 3500"/>
                <a:gd name="T52" fmla="*/ 1961 w 3500"/>
                <a:gd name="T53" fmla="*/ 13 h 3500"/>
                <a:gd name="T54" fmla="*/ 2360 w 3500"/>
                <a:gd name="T55" fmla="*/ 109 h 3500"/>
                <a:gd name="T56" fmla="*/ 2717 w 3500"/>
                <a:gd name="T57" fmla="*/ 293 h 3500"/>
                <a:gd name="T58" fmla="*/ 3022 w 3500"/>
                <a:gd name="T59" fmla="*/ 548 h 3500"/>
                <a:gd name="T60" fmla="*/ 3260 w 3500"/>
                <a:gd name="T61" fmla="*/ 868 h 3500"/>
                <a:gd name="T62" fmla="*/ 3423 w 3500"/>
                <a:gd name="T63" fmla="*/ 1237 h 3500"/>
                <a:gd name="T64" fmla="*/ 3497 w 3500"/>
                <a:gd name="T65" fmla="*/ 1644 h 3500"/>
                <a:gd name="T66" fmla="*/ 3471 w 3500"/>
                <a:gd name="T67" fmla="*/ 2064 h 3500"/>
                <a:gd name="T68" fmla="*/ 3353 w 3500"/>
                <a:gd name="T69" fmla="*/ 2453 h 3500"/>
                <a:gd name="T70" fmla="*/ 3150 w 3500"/>
                <a:gd name="T71" fmla="*/ 2799 h 3500"/>
                <a:gd name="T72" fmla="*/ 2876 w 3500"/>
                <a:gd name="T73" fmla="*/ 3087 h 3500"/>
                <a:gd name="T74" fmla="*/ 2544 w 3500"/>
                <a:gd name="T75" fmla="*/ 3309 h 3500"/>
                <a:gd name="T76" fmla="*/ 2165 w 3500"/>
                <a:gd name="T77" fmla="*/ 3450 h 3500"/>
                <a:gd name="T78" fmla="*/ 1750 w 3500"/>
                <a:gd name="T79" fmla="*/ 3500 h 3500"/>
                <a:gd name="T80" fmla="*/ 1335 w 3500"/>
                <a:gd name="T81" fmla="*/ 3450 h 3500"/>
                <a:gd name="T82" fmla="*/ 956 w 3500"/>
                <a:gd name="T83" fmla="*/ 3309 h 3500"/>
                <a:gd name="T84" fmla="*/ 624 w 3500"/>
                <a:gd name="T85" fmla="*/ 3087 h 3500"/>
                <a:gd name="T86" fmla="*/ 350 w 3500"/>
                <a:gd name="T87" fmla="*/ 2799 h 3500"/>
                <a:gd name="T88" fmla="*/ 147 w 3500"/>
                <a:gd name="T89" fmla="*/ 2453 h 3500"/>
                <a:gd name="T90" fmla="*/ 29 w 3500"/>
                <a:gd name="T91" fmla="*/ 2064 h 3500"/>
                <a:gd name="T92" fmla="*/ 3 w 3500"/>
                <a:gd name="T93" fmla="*/ 1644 h 3500"/>
                <a:gd name="T94" fmla="*/ 77 w 3500"/>
                <a:gd name="T95" fmla="*/ 1237 h 3500"/>
                <a:gd name="T96" fmla="*/ 240 w 3500"/>
                <a:gd name="T97" fmla="*/ 868 h 3500"/>
                <a:gd name="T98" fmla="*/ 478 w 3500"/>
                <a:gd name="T99" fmla="*/ 548 h 3500"/>
                <a:gd name="T100" fmla="*/ 783 w 3500"/>
                <a:gd name="T101" fmla="*/ 293 h 3500"/>
                <a:gd name="T102" fmla="*/ 1140 w 3500"/>
                <a:gd name="T103" fmla="*/ 109 h 3500"/>
                <a:gd name="T104" fmla="*/ 1539 w 3500"/>
                <a:gd name="T105" fmla="*/ 13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00" h="3500">
                  <a:moveTo>
                    <a:pt x="1750" y="117"/>
                  </a:moveTo>
                  <a:lnTo>
                    <a:pt x="1647" y="120"/>
                  </a:lnTo>
                  <a:lnTo>
                    <a:pt x="1545" y="129"/>
                  </a:lnTo>
                  <a:lnTo>
                    <a:pt x="1446" y="145"/>
                  </a:lnTo>
                  <a:lnTo>
                    <a:pt x="1348" y="167"/>
                  </a:lnTo>
                  <a:lnTo>
                    <a:pt x="1253" y="194"/>
                  </a:lnTo>
                  <a:lnTo>
                    <a:pt x="1160" y="227"/>
                  </a:lnTo>
                  <a:lnTo>
                    <a:pt x="1070" y="265"/>
                  </a:lnTo>
                  <a:lnTo>
                    <a:pt x="983" y="309"/>
                  </a:lnTo>
                  <a:lnTo>
                    <a:pt x="898" y="356"/>
                  </a:lnTo>
                  <a:lnTo>
                    <a:pt x="818" y="409"/>
                  </a:lnTo>
                  <a:lnTo>
                    <a:pt x="740" y="468"/>
                  </a:lnTo>
                  <a:lnTo>
                    <a:pt x="666" y="529"/>
                  </a:lnTo>
                  <a:lnTo>
                    <a:pt x="596" y="596"/>
                  </a:lnTo>
                  <a:lnTo>
                    <a:pt x="529" y="666"/>
                  </a:lnTo>
                  <a:lnTo>
                    <a:pt x="468" y="740"/>
                  </a:lnTo>
                  <a:lnTo>
                    <a:pt x="409" y="818"/>
                  </a:lnTo>
                  <a:lnTo>
                    <a:pt x="356" y="898"/>
                  </a:lnTo>
                  <a:lnTo>
                    <a:pt x="309" y="983"/>
                  </a:lnTo>
                  <a:lnTo>
                    <a:pt x="265" y="1070"/>
                  </a:lnTo>
                  <a:lnTo>
                    <a:pt x="227" y="1160"/>
                  </a:lnTo>
                  <a:lnTo>
                    <a:pt x="194" y="1253"/>
                  </a:lnTo>
                  <a:lnTo>
                    <a:pt x="167" y="1348"/>
                  </a:lnTo>
                  <a:lnTo>
                    <a:pt x="145" y="1446"/>
                  </a:lnTo>
                  <a:lnTo>
                    <a:pt x="129" y="1545"/>
                  </a:lnTo>
                  <a:lnTo>
                    <a:pt x="120" y="1647"/>
                  </a:lnTo>
                  <a:lnTo>
                    <a:pt x="117" y="1750"/>
                  </a:lnTo>
                  <a:lnTo>
                    <a:pt x="120" y="1853"/>
                  </a:lnTo>
                  <a:lnTo>
                    <a:pt x="129" y="1955"/>
                  </a:lnTo>
                  <a:lnTo>
                    <a:pt x="145" y="2054"/>
                  </a:lnTo>
                  <a:lnTo>
                    <a:pt x="167" y="2152"/>
                  </a:lnTo>
                  <a:lnTo>
                    <a:pt x="194" y="2247"/>
                  </a:lnTo>
                  <a:lnTo>
                    <a:pt x="227" y="2340"/>
                  </a:lnTo>
                  <a:lnTo>
                    <a:pt x="265" y="2430"/>
                  </a:lnTo>
                  <a:lnTo>
                    <a:pt x="309" y="2517"/>
                  </a:lnTo>
                  <a:lnTo>
                    <a:pt x="356" y="2602"/>
                  </a:lnTo>
                  <a:lnTo>
                    <a:pt x="409" y="2682"/>
                  </a:lnTo>
                  <a:lnTo>
                    <a:pt x="468" y="2760"/>
                  </a:lnTo>
                  <a:lnTo>
                    <a:pt x="529" y="2834"/>
                  </a:lnTo>
                  <a:lnTo>
                    <a:pt x="596" y="2904"/>
                  </a:lnTo>
                  <a:lnTo>
                    <a:pt x="666" y="2971"/>
                  </a:lnTo>
                  <a:lnTo>
                    <a:pt x="740" y="3032"/>
                  </a:lnTo>
                  <a:lnTo>
                    <a:pt x="818" y="3091"/>
                  </a:lnTo>
                  <a:lnTo>
                    <a:pt x="898" y="3144"/>
                  </a:lnTo>
                  <a:lnTo>
                    <a:pt x="983" y="3191"/>
                  </a:lnTo>
                  <a:lnTo>
                    <a:pt x="1070" y="3235"/>
                  </a:lnTo>
                  <a:lnTo>
                    <a:pt x="1160" y="3273"/>
                  </a:lnTo>
                  <a:lnTo>
                    <a:pt x="1253" y="3306"/>
                  </a:lnTo>
                  <a:lnTo>
                    <a:pt x="1348" y="3333"/>
                  </a:lnTo>
                  <a:lnTo>
                    <a:pt x="1446" y="3355"/>
                  </a:lnTo>
                  <a:lnTo>
                    <a:pt x="1545" y="3371"/>
                  </a:lnTo>
                  <a:lnTo>
                    <a:pt x="1647" y="3380"/>
                  </a:lnTo>
                  <a:lnTo>
                    <a:pt x="1750" y="3383"/>
                  </a:lnTo>
                  <a:lnTo>
                    <a:pt x="1853" y="3380"/>
                  </a:lnTo>
                  <a:lnTo>
                    <a:pt x="1955" y="3371"/>
                  </a:lnTo>
                  <a:lnTo>
                    <a:pt x="2054" y="3355"/>
                  </a:lnTo>
                  <a:lnTo>
                    <a:pt x="2152" y="3333"/>
                  </a:lnTo>
                  <a:lnTo>
                    <a:pt x="2247" y="3306"/>
                  </a:lnTo>
                  <a:lnTo>
                    <a:pt x="2340" y="3273"/>
                  </a:lnTo>
                  <a:lnTo>
                    <a:pt x="2430" y="3235"/>
                  </a:lnTo>
                  <a:lnTo>
                    <a:pt x="2517" y="3191"/>
                  </a:lnTo>
                  <a:lnTo>
                    <a:pt x="2602" y="3144"/>
                  </a:lnTo>
                  <a:lnTo>
                    <a:pt x="2682" y="3091"/>
                  </a:lnTo>
                  <a:lnTo>
                    <a:pt x="2760" y="3032"/>
                  </a:lnTo>
                  <a:lnTo>
                    <a:pt x="2834" y="2971"/>
                  </a:lnTo>
                  <a:lnTo>
                    <a:pt x="2904" y="2904"/>
                  </a:lnTo>
                  <a:lnTo>
                    <a:pt x="2971" y="2834"/>
                  </a:lnTo>
                  <a:lnTo>
                    <a:pt x="3032" y="2760"/>
                  </a:lnTo>
                  <a:lnTo>
                    <a:pt x="3091" y="2682"/>
                  </a:lnTo>
                  <a:lnTo>
                    <a:pt x="3144" y="2602"/>
                  </a:lnTo>
                  <a:lnTo>
                    <a:pt x="3191" y="2517"/>
                  </a:lnTo>
                  <a:lnTo>
                    <a:pt x="3235" y="2430"/>
                  </a:lnTo>
                  <a:lnTo>
                    <a:pt x="3273" y="2340"/>
                  </a:lnTo>
                  <a:lnTo>
                    <a:pt x="3306" y="2247"/>
                  </a:lnTo>
                  <a:lnTo>
                    <a:pt x="3333" y="2152"/>
                  </a:lnTo>
                  <a:lnTo>
                    <a:pt x="3355" y="2054"/>
                  </a:lnTo>
                  <a:lnTo>
                    <a:pt x="3371" y="1955"/>
                  </a:lnTo>
                  <a:lnTo>
                    <a:pt x="3380" y="1853"/>
                  </a:lnTo>
                  <a:lnTo>
                    <a:pt x="3383" y="1750"/>
                  </a:lnTo>
                  <a:lnTo>
                    <a:pt x="3380" y="1647"/>
                  </a:lnTo>
                  <a:lnTo>
                    <a:pt x="3371" y="1545"/>
                  </a:lnTo>
                  <a:lnTo>
                    <a:pt x="3355" y="1446"/>
                  </a:lnTo>
                  <a:lnTo>
                    <a:pt x="3333" y="1348"/>
                  </a:lnTo>
                  <a:lnTo>
                    <a:pt x="3306" y="1253"/>
                  </a:lnTo>
                  <a:lnTo>
                    <a:pt x="3273" y="1160"/>
                  </a:lnTo>
                  <a:lnTo>
                    <a:pt x="3235" y="1070"/>
                  </a:lnTo>
                  <a:lnTo>
                    <a:pt x="3191" y="983"/>
                  </a:lnTo>
                  <a:lnTo>
                    <a:pt x="3144" y="898"/>
                  </a:lnTo>
                  <a:lnTo>
                    <a:pt x="3091" y="818"/>
                  </a:lnTo>
                  <a:lnTo>
                    <a:pt x="3032" y="740"/>
                  </a:lnTo>
                  <a:lnTo>
                    <a:pt x="2971" y="666"/>
                  </a:lnTo>
                  <a:lnTo>
                    <a:pt x="2904" y="596"/>
                  </a:lnTo>
                  <a:lnTo>
                    <a:pt x="2834" y="529"/>
                  </a:lnTo>
                  <a:lnTo>
                    <a:pt x="2760" y="468"/>
                  </a:lnTo>
                  <a:lnTo>
                    <a:pt x="2682" y="409"/>
                  </a:lnTo>
                  <a:lnTo>
                    <a:pt x="2602" y="356"/>
                  </a:lnTo>
                  <a:lnTo>
                    <a:pt x="2517" y="309"/>
                  </a:lnTo>
                  <a:lnTo>
                    <a:pt x="2430" y="265"/>
                  </a:lnTo>
                  <a:lnTo>
                    <a:pt x="2340" y="227"/>
                  </a:lnTo>
                  <a:lnTo>
                    <a:pt x="2247" y="194"/>
                  </a:lnTo>
                  <a:lnTo>
                    <a:pt x="2152" y="167"/>
                  </a:lnTo>
                  <a:lnTo>
                    <a:pt x="2054" y="145"/>
                  </a:lnTo>
                  <a:lnTo>
                    <a:pt x="1955" y="129"/>
                  </a:lnTo>
                  <a:lnTo>
                    <a:pt x="1853" y="120"/>
                  </a:lnTo>
                  <a:lnTo>
                    <a:pt x="1750" y="117"/>
                  </a:lnTo>
                  <a:close/>
                  <a:moveTo>
                    <a:pt x="1750" y="0"/>
                  </a:moveTo>
                  <a:lnTo>
                    <a:pt x="1856" y="3"/>
                  </a:lnTo>
                  <a:lnTo>
                    <a:pt x="1961" y="13"/>
                  </a:lnTo>
                  <a:lnTo>
                    <a:pt x="2064" y="29"/>
                  </a:lnTo>
                  <a:lnTo>
                    <a:pt x="2165" y="50"/>
                  </a:lnTo>
                  <a:lnTo>
                    <a:pt x="2263" y="77"/>
                  </a:lnTo>
                  <a:lnTo>
                    <a:pt x="2360" y="109"/>
                  </a:lnTo>
                  <a:lnTo>
                    <a:pt x="2453" y="147"/>
                  </a:lnTo>
                  <a:lnTo>
                    <a:pt x="2544" y="191"/>
                  </a:lnTo>
                  <a:lnTo>
                    <a:pt x="2632" y="240"/>
                  </a:lnTo>
                  <a:lnTo>
                    <a:pt x="2717" y="293"/>
                  </a:lnTo>
                  <a:lnTo>
                    <a:pt x="2799" y="350"/>
                  </a:lnTo>
                  <a:lnTo>
                    <a:pt x="2876" y="413"/>
                  </a:lnTo>
                  <a:lnTo>
                    <a:pt x="2952" y="478"/>
                  </a:lnTo>
                  <a:lnTo>
                    <a:pt x="3022" y="548"/>
                  </a:lnTo>
                  <a:lnTo>
                    <a:pt x="3087" y="624"/>
                  </a:lnTo>
                  <a:lnTo>
                    <a:pt x="3150" y="701"/>
                  </a:lnTo>
                  <a:lnTo>
                    <a:pt x="3207" y="783"/>
                  </a:lnTo>
                  <a:lnTo>
                    <a:pt x="3260" y="868"/>
                  </a:lnTo>
                  <a:lnTo>
                    <a:pt x="3309" y="956"/>
                  </a:lnTo>
                  <a:lnTo>
                    <a:pt x="3353" y="1047"/>
                  </a:lnTo>
                  <a:lnTo>
                    <a:pt x="3391" y="1140"/>
                  </a:lnTo>
                  <a:lnTo>
                    <a:pt x="3423" y="1237"/>
                  </a:lnTo>
                  <a:lnTo>
                    <a:pt x="3450" y="1335"/>
                  </a:lnTo>
                  <a:lnTo>
                    <a:pt x="3471" y="1436"/>
                  </a:lnTo>
                  <a:lnTo>
                    <a:pt x="3487" y="1539"/>
                  </a:lnTo>
                  <a:lnTo>
                    <a:pt x="3497" y="1644"/>
                  </a:lnTo>
                  <a:lnTo>
                    <a:pt x="3500" y="1750"/>
                  </a:lnTo>
                  <a:lnTo>
                    <a:pt x="3497" y="1856"/>
                  </a:lnTo>
                  <a:lnTo>
                    <a:pt x="3487" y="1961"/>
                  </a:lnTo>
                  <a:lnTo>
                    <a:pt x="3471" y="2064"/>
                  </a:lnTo>
                  <a:lnTo>
                    <a:pt x="3450" y="2165"/>
                  </a:lnTo>
                  <a:lnTo>
                    <a:pt x="3423" y="2263"/>
                  </a:lnTo>
                  <a:lnTo>
                    <a:pt x="3391" y="2360"/>
                  </a:lnTo>
                  <a:lnTo>
                    <a:pt x="3353" y="2453"/>
                  </a:lnTo>
                  <a:lnTo>
                    <a:pt x="3309" y="2544"/>
                  </a:lnTo>
                  <a:lnTo>
                    <a:pt x="3260" y="2632"/>
                  </a:lnTo>
                  <a:lnTo>
                    <a:pt x="3207" y="2717"/>
                  </a:lnTo>
                  <a:lnTo>
                    <a:pt x="3150" y="2799"/>
                  </a:lnTo>
                  <a:lnTo>
                    <a:pt x="3087" y="2876"/>
                  </a:lnTo>
                  <a:lnTo>
                    <a:pt x="3022" y="2952"/>
                  </a:lnTo>
                  <a:lnTo>
                    <a:pt x="2952" y="3022"/>
                  </a:lnTo>
                  <a:lnTo>
                    <a:pt x="2876" y="3087"/>
                  </a:lnTo>
                  <a:lnTo>
                    <a:pt x="2799" y="3150"/>
                  </a:lnTo>
                  <a:lnTo>
                    <a:pt x="2717" y="3207"/>
                  </a:lnTo>
                  <a:lnTo>
                    <a:pt x="2632" y="3260"/>
                  </a:lnTo>
                  <a:lnTo>
                    <a:pt x="2544" y="3309"/>
                  </a:lnTo>
                  <a:lnTo>
                    <a:pt x="2453" y="3353"/>
                  </a:lnTo>
                  <a:lnTo>
                    <a:pt x="2360" y="3391"/>
                  </a:lnTo>
                  <a:lnTo>
                    <a:pt x="2263" y="3423"/>
                  </a:lnTo>
                  <a:lnTo>
                    <a:pt x="2165" y="3450"/>
                  </a:lnTo>
                  <a:lnTo>
                    <a:pt x="2064" y="3471"/>
                  </a:lnTo>
                  <a:lnTo>
                    <a:pt x="1961" y="3487"/>
                  </a:lnTo>
                  <a:lnTo>
                    <a:pt x="1856" y="3497"/>
                  </a:lnTo>
                  <a:lnTo>
                    <a:pt x="1750" y="3500"/>
                  </a:lnTo>
                  <a:lnTo>
                    <a:pt x="1644" y="3497"/>
                  </a:lnTo>
                  <a:lnTo>
                    <a:pt x="1539" y="3487"/>
                  </a:lnTo>
                  <a:lnTo>
                    <a:pt x="1436" y="3471"/>
                  </a:lnTo>
                  <a:lnTo>
                    <a:pt x="1335" y="3450"/>
                  </a:lnTo>
                  <a:lnTo>
                    <a:pt x="1237" y="3423"/>
                  </a:lnTo>
                  <a:lnTo>
                    <a:pt x="1140" y="3391"/>
                  </a:lnTo>
                  <a:lnTo>
                    <a:pt x="1047" y="3353"/>
                  </a:lnTo>
                  <a:lnTo>
                    <a:pt x="956" y="3309"/>
                  </a:lnTo>
                  <a:lnTo>
                    <a:pt x="868" y="3260"/>
                  </a:lnTo>
                  <a:lnTo>
                    <a:pt x="783" y="3207"/>
                  </a:lnTo>
                  <a:lnTo>
                    <a:pt x="701" y="3150"/>
                  </a:lnTo>
                  <a:lnTo>
                    <a:pt x="624" y="3087"/>
                  </a:lnTo>
                  <a:lnTo>
                    <a:pt x="548" y="3022"/>
                  </a:lnTo>
                  <a:lnTo>
                    <a:pt x="478" y="2952"/>
                  </a:lnTo>
                  <a:lnTo>
                    <a:pt x="413" y="2876"/>
                  </a:lnTo>
                  <a:lnTo>
                    <a:pt x="350" y="2799"/>
                  </a:lnTo>
                  <a:lnTo>
                    <a:pt x="293" y="2717"/>
                  </a:lnTo>
                  <a:lnTo>
                    <a:pt x="240" y="2632"/>
                  </a:lnTo>
                  <a:lnTo>
                    <a:pt x="191" y="2544"/>
                  </a:lnTo>
                  <a:lnTo>
                    <a:pt x="147" y="2453"/>
                  </a:lnTo>
                  <a:lnTo>
                    <a:pt x="109" y="2360"/>
                  </a:lnTo>
                  <a:lnTo>
                    <a:pt x="77" y="2263"/>
                  </a:lnTo>
                  <a:lnTo>
                    <a:pt x="50" y="2165"/>
                  </a:lnTo>
                  <a:lnTo>
                    <a:pt x="29" y="2064"/>
                  </a:lnTo>
                  <a:lnTo>
                    <a:pt x="13" y="1961"/>
                  </a:lnTo>
                  <a:lnTo>
                    <a:pt x="3" y="1856"/>
                  </a:lnTo>
                  <a:lnTo>
                    <a:pt x="0" y="1750"/>
                  </a:lnTo>
                  <a:lnTo>
                    <a:pt x="3" y="1644"/>
                  </a:lnTo>
                  <a:lnTo>
                    <a:pt x="13" y="1539"/>
                  </a:lnTo>
                  <a:lnTo>
                    <a:pt x="29" y="1436"/>
                  </a:lnTo>
                  <a:lnTo>
                    <a:pt x="50" y="1335"/>
                  </a:lnTo>
                  <a:lnTo>
                    <a:pt x="77" y="1237"/>
                  </a:lnTo>
                  <a:lnTo>
                    <a:pt x="109" y="1140"/>
                  </a:lnTo>
                  <a:lnTo>
                    <a:pt x="147" y="1047"/>
                  </a:lnTo>
                  <a:lnTo>
                    <a:pt x="191" y="956"/>
                  </a:lnTo>
                  <a:lnTo>
                    <a:pt x="240" y="868"/>
                  </a:lnTo>
                  <a:lnTo>
                    <a:pt x="293" y="783"/>
                  </a:lnTo>
                  <a:lnTo>
                    <a:pt x="350" y="701"/>
                  </a:lnTo>
                  <a:lnTo>
                    <a:pt x="413" y="624"/>
                  </a:lnTo>
                  <a:lnTo>
                    <a:pt x="478" y="548"/>
                  </a:lnTo>
                  <a:lnTo>
                    <a:pt x="548" y="478"/>
                  </a:lnTo>
                  <a:lnTo>
                    <a:pt x="624" y="413"/>
                  </a:lnTo>
                  <a:lnTo>
                    <a:pt x="701" y="350"/>
                  </a:lnTo>
                  <a:lnTo>
                    <a:pt x="783" y="293"/>
                  </a:lnTo>
                  <a:lnTo>
                    <a:pt x="868" y="240"/>
                  </a:lnTo>
                  <a:lnTo>
                    <a:pt x="956" y="191"/>
                  </a:lnTo>
                  <a:lnTo>
                    <a:pt x="1047" y="147"/>
                  </a:lnTo>
                  <a:lnTo>
                    <a:pt x="1140" y="109"/>
                  </a:lnTo>
                  <a:lnTo>
                    <a:pt x="1237" y="77"/>
                  </a:lnTo>
                  <a:lnTo>
                    <a:pt x="1335" y="50"/>
                  </a:lnTo>
                  <a:lnTo>
                    <a:pt x="1436" y="29"/>
                  </a:lnTo>
                  <a:lnTo>
                    <a:pt x="1539" y="13"/>
                  </a:lnTo>
                  <a:lnTo>
                    <a:pt x="1644" y="3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2" name="Freeform 365"/>
            <p:cNvSpPr>
              <a:spLocks noEditPoints="1"/>
            </p:cNvSpPr>
            <p:nvPr/>
          </p:nvSpPr>
          <p:spPr bwMode="auto">
            <a:xfrm>
              <a:off x="1717675" y="3535363"/>
              <a:ext cx="325438" cy="388938"/>
            </a:xfrm>
            <a:custGeom>
              <a:avLst/>
              <a:gdLst>
                <a:gd name="T0" fmla="*/ 1554 w 2042"/>
                <a:gd name="T1" fmla="*/ 1911 h 2450"/>
                <a:gd name="T2" fmla="*/ 1462 w 2042"/>
                <a:gd name="T3" fmla="*/ 2061 h 2450"/>
                <a:gd name="T4" fmla="*/ 1503 w 2042"/>
                <a:gd name="T5" fmla="*/ 2238 h 2450"/>
                <a:gd name="T6" fmla="*/ 1654 w 2042"/>
                <a:gd name="T7" fmla="*/ 2330 h 2450"/>
                <a:gd name="T8" fmla="*/ 1830 w 2042"/>
                <a:gd name="T9" fmla="*/ 2287 h 2450"/>
                <a:gd name="T10" fmla="*/ 1922 w 2042"/>
                <a:gd name="T11" fmla="*/ 2138 h 2450"/>
                <a:gd name="T12" fmla="*/ 1880 w 2042"/>
                <a:gd name="T13" fmla="*/ 1962 h 2450"/>
                <a:gd name="T14" fmla="*/ 1730 w 2042"/>
                <a:gd name="T15" fmla="*/ 1870 h 2450"/>
                <a:gd name="T16" fmla="*/ 243 w 2042"/>
                <a:gd name="T17" fmla="*/ 1018 h 2450"/>
                <a:gd name="T18" fmla="*/ 129 w 2042"/>
                <a:gd name="T19" fmla="*/ 1150 h 2450"/>
                <a:gd name="T20" fmla="*/ 144 w 2042"/>
                <a:gd name="T21" fmla="*/ 1332 h 2450"/>
                <a:gd name="T22" fmla="*/ 277 w 2042"/>
                <a:gd name="T23" fmla="*/ 1446 h 2450"/>
                <a:gd name="T24" fmla="*/ 457 w 2042"/>
                <a:gd name="T25" fmla="*/ 1431 h 2450"/>
                <a:gd name="T26" fmla="*/ 572 w 2042"/>
                <a:gd name="T27" fmla="*/ 1298 h 2450"/>
                <a:gd name="T28" fmla="*/ 557 w 2042"/>
                <a:gd name="T29" fmla="*/ 1118 h 2450"/>
                <a:gd name="T30" fmla="*/ 425 w 2042"/>
                <a:gd name="T31" fmla="*/ 1003 h 2450"/>
                <a:gd name="T32" fmla="*/ 1618 w 2042"/>
                <a:gd name="T33" fmla="*/ 128 h 2450"/>
                <a:gd name="T34" fmla="*/ 1485 w 2042"/>
                <a:gd name="T35" fmla="*/ 243 h 2450"/>
                <a:gd name="T36" fmla="*/ 1470 w 2042"/>
                <a:gd name="T37" fmla="*/ 423 h 2450"/>
                <a:gd name="T38" fmla="*/ 1585 w 2042"/>
                <a:gd name="T39" fmla="*/ 556 h 2450"/>
                <a:gd name="T40" fmla="*/ 1765 w 2042"/>
                <a:gd name="T41" fmla="*/ 571 h 2450"/>
                <a:gd name="T42" fmla="*/ 1899 w 2042"/>
                <a:gd name="T43" fmla="*/ 457 h 2450"/>
                <a:gd name="T44" fmla="*/ 1914 w 2042"/>
                <a:gd name="T45" fmla="*/ 275 h 2450"/>
                <a:gd name="T46" fmla="*/ 1799 w 2042"/>
                <a:gd name="T47" fmla="*/ 143 h 2450"/>
                <a:gd name="T48" fmla="*/ 1740 w 2042"/>
                <a:gd name="T49" fmla="*/ 3 h 2450"/>
                <a:gd name="T50" fmla="*/ 1939 w 2042"/>
                <a:gd name="T51" fmla="*/ 103 h 2450"/>
                <a:gd name="T52" fmla="*/ 2039 w 2042"/>
                <a:gd name="T53" fmla="*/ 302 h 2450"/>
                <a:gd name="T54" fmla="*/ 1994 w 2042"/>
                <a:gd name="T55" fmla="*/ 526 h 2450"/>
                <a:gd name="T56" fmla="*/ 1828 w 2042"/>
                <a:gd name="T57" fmla="*/ 672 h 2450"/>
                <a:gd name="T58" fmla="*/ 1601 w 2042"/>
                <a:gd name="T59" fmla="*/ 688 h 2450"/>
                <a:gd name="T60" fmla="*/ 1419 w 2042"/>
                <a:gd name="T61" fmla="*/ 569 h 2450"/>
                <a:gd name="T62" fmla="*/ 640 w 2042"/>
                <a:gd name="T63" fmla="*/ 1030 h 2450"/>
                <a:gd name="T64" fmla="*/ 700 w 2042"/>
                <a:gd name="T65" fmla="*/ 1225 h 2450"/>
                <a:gd name="T66" fmla="*/ 640 w 2042"/>
                <a:gd name="T67" fmla="*/ 1420 h 2450"/>
                <a:gd name="T68" fmla="*/ 1419 w 2042"/>
                <a:gd name="T69" fmla="*/ 1880 h 2450"/>
                <a:gd name="T70" fmla="*/ 1601 w 2042"/>
                <a:gd name="T71" fmla="*/ 1761 h 2450"/>
                <a:gd name="T72" fmla="*/ 1828 w 2042"/>
                <a:gd name="T73" fmla="*/ 1777 h 2450"/>
                <a:gd name="T74" fmla="*/ 1994 w 2042"/>
                <a:gd name="T75" fmla="*/ 1924 h 2450"/>
                <a:gd name="T76" fmla="*/ 2039 w 2042"/>
                <a:gd name="T77" fmla="*/ 2147 h 2450"/>
                <a:gd name="T78" fmla="*/ 1939 w 2042"/>
                <a:gd name="T79" fmla="*/ 2347 h 2450"/>
                <a:gd name="T80" fmla="*/ 1740 w 2042"/>
                <a:gd name="T81" fmla="*/ 2446 h 2450"/>
                <a:gd name="T82" fmla="*/ 1524 w 2042"/>
                <a:gd name="T83" fmla="*/ 2406 h 2450"/>
                <a:gd name="T84" fmla="*/ 1379 w 2042"/>
                <a:gd name="T85" fmla="*/ 2256 h 2450"/>
                <a:gd name="T86" fmla="*/ 483 w 2042"/>
                <a:gd name="T87" fmla="*/ 1548 h 2450"/>
                <a:gd name="T88" fmla="*/ 257 w 2042"/>
                <a:gd name="T89" fmla="*/ 1562 h 2450"/>
                <a:gd name="T90" fmla="*/ 74 w 2042"/>
                <a:gd name="T91" fmla="*/ 1439 h 2450"/>
                <a:gd name="T92" fmla="*/ 0 w 2042"/>
                <a:gd name="T93" fmla="*/ 1225 h 2450"/>
                <a:gd name="T94" fmla="*/ 74 w 2042"/>
                <a:gd name="T95" fmla="*/ 1010 h 2450"/>
                <a:gd name="T96" fmla="*/ 257 w 2042"/>
                <a:gd name="T97" fmla="*/ 887 h 2450"/>
                <a:gd name="T98" fmla="*/ 483 w 2042"/>
                <a:gd name="T99" fmla="*/ 901 h 2450"/>
                <a:gd name="T100" fmla="*/ 1379 w 2042"/>
                <a:gd name="T101" fmla="*/ 194 h 2450"/>
                <a:gd name="T102" fmla="*/ 1524 w 2042"/>
                <a:gd name="T103" fmla="*/ 42 h 2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42" h="2450">
                  <a:moveTo>
                    <a:pt x="1692" y="1866"/>
                  </a:moveTo>
                  <a:lnTo>
                    <a:pt x="1654" y="1870"/>
                  </a:lnTo>
                  <a:lnTo>
                    <a:pt x="1618" y="1878"/>
                  </a:lnTo>
                  <a:lnTo>
                    <a:pt x="1585" y="1893"/>
                  </a:lnTo>
                  <a:lnTo>
                    <a:pt x="1554" y="1911"/>
                  </a:lnTo>
                  <a:lnTo>
                    <a:pt x="1527" y="1934"/>
                  </a:lnTo>
                  <a:lnTo>
                    <a:pt x="1503" y="1962"/>
                  </a:lnTo>
                  <a:lnTo>
                    <a:pt x="1485" y="1993"/>
                  </a:lnTo>
                  <a:lnTo>
                    <a:pt x="1470" y="2025"/>
                  </a:lnTo>
                  <a:lnTo>
                    <a:pt x="1462" y="2061"/>
                  </a:lnTo>
                  <a:lnTo>
                    <a:pt x="1459" y="2100"/>
                  </a:lnTo>
                  <a:lnTo>
                    <a:pt x="1462" y="2138"/>
                  </a:lnTo>
                  <a:lnTo>
                    <a:pt x="1470" y="2173"/>
                  </a:lnTo>
                  <a:lnTo>
                    <a:pt x="1485" y="2207"/>
                  </a:lnTo>
                  <a:lnTo>
                    <a:pt x="1503" y="2238"/>
                  </a:lnTo>
                  <a:lnTo>
                    <a:pt x="1527" y="2264"/>
                  </a:lnTo>
                  <a:lnTo>
                    <a:pt x="1554" y="2287"/>
                  </a:lnTo>
                  <a:lnTo>
                    <a:pt x="1585" y="2306"/>
                  </a:lnTo>
                  <a:lnTo>
                    <a:pt x="1618" y="2321"/>
                  </a:lnTo>
                  <a:lnTo>
                    <a:pt x="1654" y="2330"/>
                  </a:lnTo>
                  <a:lnTo>
                    <a:pt x="1692" y="2333"/>
                  </a:lnTo>
                  <a:lnTo>
                    <a:pt x="1730" y="2330"/>
                  </a:lnTo>
                  <a:lnTo>
                    <a:pt x="1765" y="2321"/>
                  </a:lnTo>
                  <a:lnTo>
                    <a:pt x="1799" y="2306"/>
                  </a:lnTo>
                  <a:lnTo>
                    <a:pt x="1830" y="2287"/>
                  </a:lnTo>
                  <a:lnTo>
                    <a:pt x="1856" y="2264"/>
                  </a:lnTo>
                  <a:lnTo>
                    <a:pt x="1880" y="2238"/>
                  </a:lnTo>
                  <a:lnTo>
                    <a:pt x="1899" y="2207"/>
                  </a:lnTo>
                  <a:lnTo>
                    <a:pt x="1914" y="2173"/>
                  </a:lnTo>
                  <a:lnTo>
                    <a:pt x="1922" y="2138"/>
                  </a:lnTo>
                  <a:lnTo>
                    <a:pt x="1925" y="2100"/>
                  </a:lnTo>
                  <a:lnTo>
                    <a:pt x="1922" y="2061"/>
                  </a:lnTo>
                  <a:lnTo>
                    <a:pt x="1914" y="2025"/>
                  </a:lnTo>
                  <a:lnTo>
                    <a:pt x="1899" y="1993"/>
                  </a:lnTo>
                  <a:lnTo>
                    <a:pt x="1880" y="1962"/>
                  </a:lnTo>
                  <a:lnTo>
                    <a:pt x="1856" y="1934"/>
                  </a:lnTo>
                  <a:lnTo>
                    <a:pt x="1830" y="1911"/>
                  </a:lnTo>
                  <a:lnTo>
                    <a:pt x="1799" y="1893"/>
                  </a:lnTo>
                  <a:lnTo>
                    <a:pt x="1765" y="1878"/>
                  </a:lnTo>
                  <a:lnTo>
                    <a:pt x="1730" y="1870"/>
                  </a:lnTo>
                  <a:lnTo>
                    <a:pt x="1692" y="1866"/>
                  </a:lnTo>
                  <a:close/>
                  <a:moveTo>
                    <a:pt x="350" y="991"/>
                  </a:moveTo>
                  <a:lnTo>
                    <a:pt x="312" y="995"/>
                  </a:lnTo>
                  <a:lnTo>
                    <a:pt x="277" y="1003"/>
                  </a:lnTo>
                  <a:lnTo>
                    <a:pt x="243" y="1018"/>
                  </a:lnTo>
                  <a:lnTo>
                    <a:pt x="212" y="1036"/>
                  </a:lnTo>
                  <a:lnTo>
                    <a:pt x="186" y="1059"/>
                  </a:lnTo>
                  <a:lnTo>
                    <a:pt x="163" y="1087"/>
                  </a:lnTo>
                  <a:lnTo>
                    <a:pt x="144" y="1118"/>
                  </a:lnTo>
                  <a:lnTo>
                    <a:pt x="129" y="1150"/>
                  </a:lnTo>
                  <a:lnTo>
                    <a:pt x="120" y="1186"/>
                  </a:lnTo>
                  <a:lnTo>
                    <a:pt x="117" y="1225"/>
                  </a:lnTo>
                  <a:lnTo>
                    <a:pt x="120" y="1263"/>
                  </a:lnTo>
                  <a:lnTo>
                    <a:pt x="129" y="1298"/>
                  </a:lnTo>
                  <a:lnTo>
                    <a:pt x="144" y="1332"/>
                  </a:lnTo>
                  <a:lnTo>
                    <a:pt x="163" y="1363"/>
                  </a:lnTo>
                  <a:lnTo>
                    <a:pt x="186" y="1389"/>
                  </a:lnTo>
                  <a:lnTo>
                    <a:pt x="212" y="1412"/>
                  </a:lnTo>
                  <a:lnTo>
                    <a:pt x="243" y="1431"/>
                  </a:lnTo>
                  <a:lnTo>
                    <a:pt x="277" y="1446"/>
                  </a:lnTo>
                  <a:lnTo>
                    <a:pt x="312" y="1455"/>
                  </a:lnTo>
                  <a:lnTo>
                    <a:pt x="350" y="1458"/>
                  </a:lnTo>
                  <a:lnTo>
                    <a:pt x="389" y="1455"/>
                  </a:lnTo>
                  <a:lnTo>
                    <a:pt x="425" y="1446"/>
                  </a:lnTo>
                  <a:lnTo>
                    <a:pt x="457" y="1431"/>
                  </a:lnTo>
                  <a:lnTo>
                    <a:pt x="488" y="1412"/>
                  </a:lnTo>
                  <a:lnTo>
                    <a:pt x="516" y="1389"/>
                  </a:lnTo>
                  <a:lnTo>
                    <a:pt x="539" y="1363"/>
                  </a:lnTo>
                  <a:lnTo>
                    <a:pt x="557" y="1332"/>
                  </a:lnTo>
                  <a:lnTo>
                    <a:pt x="572" y="1298"/>
                  </a:lnTo>
                  <a:lnTo>
                    <a:pt x="580" y="1263"/>
                  </a:lnTo>
                  <a:lnTo>
                    <a:pt x="584" y="1225"/>
                  </a:lnTo>
                  <a:lnTo>
                    <a:pt x="580" y="1186"/>
                  </a:lnTo>
                  <a:lnTo>
                    <a:pt x="572" y="1150"/>
                  </a:lnTo>
                  <a:lnTo>
                    <a:pt x="557" y="1118"/>
                  </a:lnTo>
                  <a:lnTo>
                    <a:pt x="539" y="1087"/>
                  </a:lnTo>
                  <a:lnTo>
                    <a:pt x="516" y="1059"/>
                  </a:lnTo>
                  <a:lnTo>
                    <a:pt x="488" y="1036"/>
                  </a:lnTo>
                  <a:lnTo>
                    <a:pt x="457" y="1018"/>
                  </a:lnTo>
                  <a:lnTo>
                    <a:pt x="425" y="1003"/>
                  </a:lnTo>
                  <a:lnTo>
                    <a:pt x="389" y="995"/>
                  </a:lnTo>
                  <a:lnTo>
                    <a:pt x="350" y="991"/>
                  </a:lnTo>
                  <a:close/>
                  <a:moveTo>
                    <a:pt x="1692" y="116"/>
                  </a:moveTo>
                  <a:lnTo>
                    <a:pt x="1654" y="120"/>
                  </a:lnTo>
                  <a:lnTo>
                    <a:pt x="1618" y="128"/>
                  </a:lnTo>
                  <a:lnTo>
                    <a:pt x="1585" y="143"/>
                  </a:lnTo>
                  <a:lnTo>
                    <a:pt x="1554" y="161"/>
                  </a:lnTo>
                  <a:lnTo>
                    <a:pt x="1527" y="184"/>
                  </a:lnTo>
                  <a:lnTo>
                    <a:pt x="1503" y="212"/>
                  </a:lnTo>
                  <a:lnTo>
                    <a:pt x="1485" y="243"/>
                  </a:lnTo>
                  <a:lnTo>
                    <a:pt x="1470" y="275"/>
                  </a:lnTo>
                  <a:lnTo>
                    <a:pt x="1462" y="311"/>
                  </a:lnTo>
                  <a:lnTo>
                    <a:pt x="1459" y="350"/>
                  </a:lnTo>
                  <a:lnTo>
                    <a:pt x="1462" y="388"/>
                  </a:lnTo>
                  <a:lnTo>
                    <a:pt x="1470" y="423"/>
                  </a:lnTo>
                  <a:lnTo>
                    <a:pt x="1485" y="457"/>
                  </a:lnTo>
                  <a:lnTo>
                    <a:pt x="1503" y="488"/>
                  </a:lnTo>
                  <a:lnTo>
                    <a:pt x="1527" y="514"/>
                  </a:lnTo>
                  <a:lnTo>
                    <a:pt x="1554" y="537"/>
                  </a:lnTo>
                  <a:lnTo>
                    <a:pt x="1585" y="556"/>
                  </a:lnTo>
                  <a:lnTo>
                    <a:pt x="1618" y="571"/>
                  </a:lnTo>
                  <a:lnTo>
                    <a:pt x="1654" y="580"/>
                  </a:lnTo>
                  <a:lnTo>
                    <a:pt x="1692" y="583"/>
                  </a:lnTo>
                  <a:lnTo>
                    <a:pt x="1730" y="580"/>
                  </a:lnTo>
                  <a:lnTo>
                    <a:pt x="1765" y="571"/>
                  </a:lnTo>
                  <a:lnTo>
                    <a:pt x="1799" y="556"/>
                  </a:lnTo>
                  <a:lnTo>
                    <a:pt x="1830" y="537"/>
                  </a:lnTo>
                  <a:lnTo>
                    <a:pt x="1856" y="514"/>
                  </a:lnTo>
                  <a:lnTo>
                    <a:pt x="1880" y="488"/>
                  </a:lnTo>
                  <a:lnTo>
                    <a:pt x="1899" y="457"/>
                  </a:lnTo>
                  <a:lnTo>
                    <a:pt x="1914" y="423"/>
                  </a:lnTo>
                  <a:lnTo>
                    <a:pt x="1922" y="388"/>
                  </a:lnTo>
                  <a:lnTo>
                    <a:pt x="1925" y="350"/>
                  </a:lnTo>
                  <a:lnTo>
                    <a:pt x="1922" y="311"/>
                  </a:lnTo>
                  <a:lnTo>
                    <a:pt x="1914" y="275"/>
                  </a:lnTo>
                  <a:lnTo>
                    <a:pt x="1899" y="243"/>
                  </a:lnTo>
                  <a:lnTo>
                    <a:pt x="1880" y="212"/>
                  </a:lnTo>
                  <a:lnTo>
                    <a:pt x="1856" y="184"/>
                  </a:lnTo>
                  <a:lnTo>
                    <a:pt x="1830" y="161"/>
                  </a:lnTo>
                  <a:lnTo>
                    <a:pt x="1799" y="143"/>
                  </a:lnTo>
                  <a:lnTo>
                    <a:pt x="1765" y="128"/>
                  </a:lnTo>
                  <a:lnTo>
                    <a:pt x="1730" y="120"/>
                  </a:lnTo>
                  <a:lnTo>
                    <a:pt x="1692" y="116"/>
                  </a:lnTo>
                  <a:close/>
                  <a:moveTo>
                    <a:pt x="1692" y="0"/>
                  </a:moveTo>
                  <a:lnTo>
                    <a:pt x="1740" y="3"/>
                  </a:lnTo>
                  <a:lnTo>
                    <a:pt x="1785" y="12"/>
                  </a:lnTo>
                  <a:lnTo>
                    <a:pt x="1828" y="27"/>
                  </a:lnTo>
                  <a:lnTo>
                    <a:pt x="1868" y="47"/>
                  </a:lnTo>
                  <a:lnTo>
                    <a:pt x="1906" y="73"/>
                  </a:lnTo>
                  <a:lnTo>
                    <a:pt x="1939" y="103"/>
                  </a:lnTo>
                  <a:lnTo>
                    <a:pt x="1969" y="135"/>
                  </a:lnTo>
                  <a:lnTo>
                    <a:pt x="1994" y="174"/>
                  </a:lnTo>
                  <a:lnTo>
                    <a:pt x="2014" y="214"/>
                  </a:lnTo>
                  <a:lnTo>
                    <a:pt x="2029" y="256"/>
                  </a:lnTo>
                  <a:lnTo>
                    <a:pt x="2039" y="302"/>
                  </a:lnTo>
                  <a:lnTo>
                    <a:pt x="2042" y="350"/>
                  </a:lnTo>
                  <a:lnTo>
                    <a:pt x="2039" y="397"/>
                  </a:lnTo>
                  <a:lnTo>
                    <a:pt x="2029" y="443"/>
                  </a:lnTo>
                  <a:lnTo>
                    <a:pt x="2014" y="485"/>
                  </a:lnTo>
                  <a:lnTo>
                    <a:pt x="1994" y="526"/>
                  </a:lnTo>
                  <a:lnTo>
                    <a:pt x="1969" y="564"/>
                  </a:lnTo>
                  <a:lnTo>
                    <a:pt x="1939" y="597"/>
                  </a:lnTo>
                  <a:lnTo>
                    <a:pt x="1906" y="626"/>
                  </a:lnTo>
                  <a:lnTo>
                    <a:pt x="1868" y="652"/>
                  </a:lnTo>
                  <a:lnTo>
                    <a:pt x="1828" y="672"/>
                  </a:lnTo>
                  <a:lnTo>
                    <a:pt x="1785" y="687"/>
                  </a:lnTo>
                  <a:lnTo>
                    <a:pt x="1740" y="696"/>
                  </a:lnTo>
                  <a:lnTo>
                    <a:pt x="1692" y="700"/>
                  </a:lnTo>
                  <a:lnTo>
                    <a:pt x="1645" y="696"/>
                  </a:lnTo>
                  <a:lnTo>
                    <a:pt x="1601" y="688"/>
                  </a:lnTo>
                  <a:lnTo>
                    <a:pt x="1559" y="673"/>
                  </a:lnTo>
                  <a:lnTo>
                    <a:pt x="1519" y="654"/>
                  </a:lnTo>
                  <a:lnTo>
                    <a:pt x="1483" y="630"/>
                  </a:lnTo>
                  <a:lnTo>
                    <a:pt x="1449" y="601"/>
                  </a:lnTo>
                  <a:lnTo>
                    <a:pt x="1419" y="569"/>
                  </a:lnTo>
                  <a:lnTo>
                    <a:pt x="1394" y="533"/>
                  </a:lnTo>
                  <a:lnTo>
                    <a:pt x="1374" y="495"/>
                  </a:lnTo>
                  <a:lnTo>
                    <a:pt x="1358" y="454"/>
                  </a:lnTo>
                  <a:lnTo>
                    <a:pt x="615" y="998"/>
                  </a:lnTo>
                  <a:lnTo>
                    <a:pt x="640" y="1030"/>
                  </a:lnTo>
                  <a:lnTo>
                    <a:pt x="661" y="1065"/>
                  </a:lnTo>
                  <a:lnTo>
                    <a:pt x="678" y="1102"/>
                  </a:lnTo>
                  <a:lnTo>
                    <a:pt x="690" y="1141"/>
                  </a:lnTo>
                  <a:lnTo>
                    <a:pt x="698" y="1182"/>
                  </a:lnTo>
                  <a:lnTo>
                    <a:pt x="700" y="1225"/>
                  </a:lnTo>
                  <a:lnTo>
                    <a:pt x="698" y="1267"/>
                  </a:lnTo>
                  <a:lnTo>
                    <a:pt x="690" y="1308"/>
                  </a:lnTo>
                  <a:lnTo>
                    <a:pt x="678" y="1348"/>
                  </a:lnTo>
                  <a:lnTo>
                    <a:pt x="661" y="1385"/>
                  </a:lnTo>
                  <a:lnTo>
                    <a:pt x="640" y="1420"/>
                  </a:lnTo>
                  <a:lnTo>
                    <a:pt x="615" y="1453"/>
                  </a:lnTo>
                  <a:lnTo>
                    <a:pt x="1358" y="1996"/>
                  </a:lnTo>
                  <a:lnTo>
                    <a:pt x="1374" y="1954"/>
                  </a:lnTo>
                  <a:lnTo>
                    <a:pt x="1394" y="1915"/>
                  </a:lnTo>
                  <a:lnTo>
                    <a:pt x="1419" y="1880"/>
                  </a:lnTo>
                  <a:lnTo>
                    <a:pt x="1449" y="1847"/>
                  </a:lnTo>
                  <a:lnTo>
                    <a:pt x="1483" y="1820"/>
                  </a:lnTo>
                  <a:lnTo>
                    <a:pt x="1519" y="1795"/>
                  </a:lnTo>
                  <a:lnTo>
                    <a:pt x="1559" y="1776"/>
                  </a:lnTo>
                  <a:lnTo>
                    <a:pt x="1601" y="1761"/>
                  </a:lnTo>
                  <a:lnTo>
                    <a:pt x="1645" y="1753"/>
                  </a:lnTo>
                  <a:lnTo>
                    <a:pt x="1692" y="1750"/>
                  </a:lnTo>
                  <a:lnTo>
                    <a:pt x="1740" y="1753"/>
                  </a:lnTo>
                  <a:lnTo>
                    <a:pt x="1785" y="1762"/>
                  </a:lnTo>
                  <a:lnTo>
                    <a:pt x="1828" y="1777"/>
                  </a:lnTo>
                  <a:lnTo>
                    <a:pt x="1868" y="1797"/>
                  </a:lnTo>
                  <a:lnTo>
                    <a:pt x="1906" y="1823"/>
                  </a:lnTo>
                  <a:lnTo>
                    <a:pt x="1939" y="1853"/>
                  </a:lnTo>
                  <a:lnTo>
                    <a:pt x="1969" y="1885"/>
                  </a:lnTo>
                  <a:lnTo>
                    <a:pt x="1994" y="1924"/>
                  </a:lnTo>
                  <a:lnTo>
                    <a:pt x="2014" y="1964"/>
                  </a:lnTo>
                  <a:lnTo>
                    <a:pt x="2029" y="2006"/>
                  </a:lnTo>
                  <a:lnTo>
                    <a:pt x="2039" y="2052"/>
                  </a:lnTo>
                  <a:lnTo>
                    <a:pt x="2042" y="2100"/>
                  </a:lnTo>
                  <a:lnTo>
                    <a:pt x="2039" y="2147"/>
                  </a:lnTo>
                  <a:lnTo>
                    <a:pt x="2029" y="2193"/>
                  </a:lnTo>
                  <a:lnTo>
                    <a:pt x="2014" y="2235"/>
                  </a:lnTo>
                  <a:lnTo>
                    <a:pt x="1994" y="2276"/>
                  </a:lnTo>
                  <a:lnTo>
                    <a:pt x="1969" y="2314"/>
                  </a:lnTo>
                  <a:lnTo>
                    <a:pt x="1939" y="2347"/>
                  </a:lnTo>
                  <a:lnTo>
                    <a:pt x="1906" y="2376"/>
                  </a:lnTo>
                  <a:lnTo>
                    <a:pt x="1868" y="2402"/>
                  </a:lnTo>
                  <a:lnTo>
                    <a:pt x="1828" y="2422"/>
                  </a:lnTo>
                  <a:lnTo>
                    <a:pt x="1785" y="2437"/>
                  </a:lnTo>
                  <a:lnTo>
                    <a:pt x="1740" y="2446"/>
                  </a:lnTo>
                  <a:lnTo>
                    <a:pt x="1692" y="2450"/>
                  </a:lnTo>
                  <a:lnTo>
                    <a:pt x="1647" y="2446"/>
                  </a:lnTo>
                  <a:lnTo>
                    <a:pt x="1604" y="2438"/>
                  </a:lnTo>
                  <a:lnTo>
                    <a:pt x="1563" y="2425"/>
                  </a:lnTo>
                  <a:lnTo>
                    <a:pt x="1524" y="2406"/>
                  </a:lnTo>
                  <a:lnTo>
                    <a:pt x="1488" y="2384"/>
                  </a:lnTo>
                  <a:lnTo>
                    <a:pt x="1455" y="2357"/>
                  </a:lnTo>
                  <a:lnTo>
                    <a:pt x="1426" y="2327"/>
                  </a:lnTo>
                  <a:lnTo>
                    <a:pt x="1400" y="2293"/>
                  </a:lnTo>
                  <a:lnTo>
                    <a:pt x="1379" y="2256"/>
                  </a:lnTo>
                  <a:lnTo>
                    <a:pt x="1362" y="2216"/>
                  </a:lnTo>
                  <a:lnTo>
                    <a:pt x="1350" y="2174"/>
                  </a:lnTo>
                  <a:lnTo>
                    <a:pt x="1344" y="2130"/>
                  </a:lnTo>
                  <a:lnTo>
                    <a:pt x="523" y="1529"/>
                  </a:lnTo>
                  <a:lnTo>
                    <a:pt x="483" y="1548"/>
                  </a:lnTo>
                  <a:lnTo>
                    <a:pt x="442" y="1563"/>
                  </a:lnTo>
                  <a:lnTo>
                    <a:pt x="397" y="1571"/>
                  </a:lnTo>
                  <a:lnTo>
                    <a:pt x="350" y="1575"/>
                  </a:lnTo>
                  <a:lnTo>
                    <a:pt x="303" y="1571"/>
                  </a:lnTo>
                  <a:lnTo>
                    <a:pt x="257" y="1562"/>
                  </a:lnTo>
                  <a:lnTo>
                    <a:pt x="215" y="1547"/>
                  </a:lnTo>
                  <a:lnTo>
                    <a:pt x="174" y="1527"/>
                  </a:lnTo>
                  <a:lnTo>
                    <a:pt x="136" y="1501"/>
                  </a:lnTo>
                  <a:lnTo>
                    <a:pt x="103" y="1472"/>
                  </a:lnTo>
                  <a:lnTo>
                    <a:pt x="74" y="1439"/>
                  </a:lnTo>
                  <a:lnTo>
                    <a:pt x="48" y="1401"/>
                  </a:lnTo>
                  <a:lnTo>
                    <a:pt x="28" y="1360"/>
                  </a:lnTo>
                  <a:lnTo>
                    <a:pt x="13" y="1318"/>
                  </a:lnTo>
                  <a:lnTo>
                    <a:pt x="4" y="1272"/>
                  </a:lnTo>
                  <a:lnTo>
                    <a:pt x="0" y="1225"/>
                  </a:lnTo>
                  <a:lnTo>
                    <a:pt x="4" y="1177"/>
                  </a:lnTo>
                  <a:lnTo>
                    <a:pt x="13" y="1131"/>
                  </a:lnTo>
                  <a:lnTo>
                    <a:pt x="28" y="1089"/>
                  </a:lnTo>
                  <a:lnTo>
                    <a:pt x="48" y="1049"/>
                  </a:lnTo>
                  <a:lnTo>
                    <a:pt x="74" y="1010"/>
                  </a:lnTo>
                  <a:lnTo>
                    <a:pt x="103" y="978"/>
                  </a:lnTo>
                  <a:lnTo>
                    <a:pt x="136" y="948"/>
                  </a:lnTo>
                  <a:lnTo>
                    <a:pt x="174" y="922"/>
                  </a:lnTo>
                  <a:lnTo>
                    <a:pt x="215" y="902"/>
                  </a:lnTo>
                  <a:lnTo>
                    <a:pt x="257" y="887"/>
                  </a:lnTo>
                  <a:lnTo>
                    <a:pt x="303" y="878"/>
                  </a:lnTo>
                  <a:lnTo>
                    <a:pt x="350" y="875"/>
                  </a:lnTo>
                  <a:lnTo>
                    <a:pt x="397" y="878"/>
                  </a:lnTo>
                  <a:lnTo>
                    <a:pt x="442" y="886"/>
                  </a:lnTo>
                  <a:lnTo>
                    <a:pt x="483" y="901"/>
                  </a:lnTo>
                  <a:lnTo>
                    <a:pt x="523" y="920"/>
                  </a:lnTo>
                  <a:lnTo>
                    <a:pt x="1344" y="319"/>
                  </a:lnTo>
                  <a:lnTo>
                    <a:pt x="1350" y="275"/>
                  </a:lnTo>
                  <a:lnTo>
                    <a:pt x="1362" y="233"/>
                  </a:lnTo>
                  <a:lnTo>
                    <a:pt x="1379" y="194"/>
                  </a:lnTo>
                  <a:lnTo>
                    <a:pt x="1400" y="157"/>
                  </a:lnTo>
                  <a:lnTo>
                    <a:pt x="1426" y="123"/>
                  </a:lnTo>
                  <a:lnTo>
                    <a:pt x="1455" y="92"/>
                  </a:lnTo>
                  <a:lnTo>
                    <a:pt x="1488" y="65"/>
                  </a:lnTo>
                  <a:lnTo>
                    <a:pt x="1524" y="42"/>
                  </a:lnTo>
                  <a:lnTo>
                    <a:pt x="1563" y="24"/>
                  </a:lnTo>
                  <a:lnTo>
                    <a:pt x="1604" y="10"/>
                  </a:lnTo>
                  <a:lnTo>
                    <a:pt x="1647" y="3"/>
                  </a:lnTo>
                  <a:lnTo>
                    <a:pt x="16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7" name="Freeform 370"/>
          <p:cNvSpPr>
            <a:spLocks noEditPoints="1"/>
          </p:cNvSpPr>
          <p:nvPr/>
        </p:nvSpPr>
        <p:spPr bwMode="auto">
          <a:xfrm>
            <a:off x="690570" y="3466265"/>
            <a:ext cx="511175" cy="544513"/>
          </a:xfrm>
          <a:custGeom>
            <a:avLst/>
            <a:gdLst>
              <a:gd name="T0" fmla="*/ 2417 w 3221"/>
              <a:gd name="T1" fmla="*/ 2437 h 3430"/>
              <a:gd name="T2" fmla="*/ 2213 w 3221"/>
              <a:gd name="T3" fmla="*/ 2647 h 3430"/>
              <a:gd name="T4" fmla="*/ 2179 w 3221"/>
              <a:gd name="T5" fmla="*/ 2953 h 3430"/>
              <a:gd name="T6" fmla="*/ 2342 w 3221"/>
              <a:gd name="T7" fmla="*/ 3211 h 3430"/>
              <a:gd name="T8" fmla="*/ 2611 w 3221"/>
              <a:gd name="T9" fmla="*/ 3313 h 3430"/>
              <a:gd name="T10" fmla="*/ 2887 w 3221"/>
              <a:gd name="T11" fmla="*/ 3240 h 3430"/>
              <a:gd name="T12" fmla="*/ 3078 w 3221"/>
              <a:gd name="T13" fmla="*/ 3003 h 3430"/>
              <a:gd name="T14" fmla="*/ 3078 w 3221"/>
              <a:gd name="T15" fmla="*/ 2695 h 3430"/>
              <a:gd name="T16" fmla="*/ 2893 w 3221"/>
              <a:gd name="T17" fmla="*/ 2460 h 3430"/>
              <a:gd name="T18" fmla="*/ 2635 w 3221"/>
              <a:gd name="T19" fmla="*/ 2383 h 3430"/>
              <a:gd name="T20" fmla="*/ 335 w 3221"/>
              <a:gd name="T21" fmla="*/ 1320 h 3430"/>
              <a:gd name="T22" fmla="*/ 144 w 3221"/>
              <a:gd name="T23" fmla="*/ 1556 h 3430"/>
              <a:gd name="T24" fmla="*/ 144 w 3221"/>
              <a:gd name="T25" fmla="*/ 1869 h 3430"/>
              <a:gd name="T26" fmla="*/ 335 w 3221"/>
              <a:gd name="T27" fmla="*/ 2105 h 3430"/>
              <a:gd name="T28" fmla="*/ 640 w 3221"/>
              <a:gd name="T29" fmla="*/ 2174 h 3430"/>
              <a:gd name="T30" fmla="*/ 917 w 3221"/>
              <a:gd name="T31" fmla="*/ 2041 h 3430"/>
              <a:gd name="T32" fmla="*/ 1051 w 3221"/>
              <a:gd name="T33" fmla="*/ 1766 h 3430"/>
              <a:gd name="T34" fmla="*/ 981 w 3221"/>
              <a:gd name="T35" fmla="*/ 1463 h 3430"/>
              <a:gd name="T36" fmla="*/ 743 w 3221"/>
              <a:gd name="T37" fmla="*/ 1274 h 3430"/>
              <a:gd name="T38" fmla="*/ 2528 w 3221"/>
              <a:gd name="T39" fmla="*/ 129 h 3430"/>
              <a:gd name="T40" fmla="*/ 2270 w 3221"/>
              <a:gd name="T41" fmla="*/ 292 h 3430"/>
              <a:gd name="T42" fmla="*/ 2167 w 3221"/>
              <a:gd name="T43" fmla="*/ 582 h 3430"/>
              <a:gd name="T44" fmla="*/ 2270 w 3221"/>
              <a:gd name="T45" fmla="*/ 872 h 3430"/>
              <a:gd name="T46" fmla="*/ 2528 w 3221"/>
              <a:gd name="T47" fmla="*/ 1034 h 3430"/>
              <a:gd name="T48" fmla="*/ 2841 w 3221"/>
              <a:gd name="T49" fmla="*/ 999 h 3430"/>
              <a:gd name="T50" fmla="*/ 3056 w 3221"/>
              <a:gd name="T51" fmla="*/ 786 h 3430"/>
              <a:gd name="T52" fmla="*/ 3092 w 3221"/>
              <a:gd name="T53" fmla="*/ 475 h 3430"/>
              <a:gd name="T54" fmla="*/ 2928 w 3221"/>
              <a:gd name="T55" fmla="*/ 219 h 3430"/>
              <a:gd name="T56" fmla="*/ 2635 w 3221"/>
              <a:gd name="T57" fmla="*/ 117 h 3430"/>
              <a:gd name="T58" fmla="*/ 2931 w 3221"/>
              <a:gd name="T59" fmla="*/ 80 h 3430"/>
              <a:gd name="T60" fmla="*/ 3169 w 3221"/>
              <a:gd name="T61" fmla="*/ 342 h 3430"/>
              <a:gd name="T62" fmla="*/ 3207 w 3221"/>
              <a:gd name="T63" fmla="*/ 706 h 3430"/>
              <a:gd name="T64" fmla="*/ 3028 w 3221"/>
              <a:gd name="T65" fmla="*/ 1013 h 3430"/>
              <a:gd name="T66" fmla="*/ 2698 w 3221"/>
              <a:gd name="T67" fmla="*/ 1160 h 3430"/>
              <a:gd name="T68" fmla="*/ 2349 w 3221"/>
              <a:gd name="T69" fmla="*/ 1089 h 3430"/>
              <a:gd name="T70" fmla="*/ 1130 w 3221"/>
              <a:gd name="T71" fmla="*/ 1498 h 3430"/>
              <a:gd name="T72" fmla="*/ 1161 w 3221"/>
              <a:gd name="T73" fmla="*/ 1823 h 3430"/>
              <a:gd name="T74" fmla="*/ 2221 w 3221"/>
              <a:gd name="T75" fmla="*/ 2437 h 3430"/>
              <a:gd name="T76" fmla="*/ 2504 w 3221"/>
              <a:gd name="T77" fmla="*/ 2282 h 3430"/>
              <a:gd name="T78" fmla="*/ 2818 w 3221"/>
              <a:gd name="T79" fmla="*/ 2296 h 3430"/>
              <a:gd name="T80" fmla="*/ 3088 w 3221"/>
              <a:gd name="T81" fmla="*/ 2480 h 3430"/>
              <a:gd name="T82" fmla="*/ 3218 w 3221"/>
              <a:gd name="T83" fmla="*/ 2791 h 3430"/>
              <a:gd name="T84" fmla="*/ 3151 w 3221"/>
              <a:gd name="T85" fmla="*/ 3122 h 3430"/>
              <a:gd name="T86" fmla="*/ 2924 w 3221"/>
              <a:gd name="T87" fmla="*/ 3354 h 3430"/>
              <a:gd name="T88" fmla="*/ 2635 w 3221"/>
              <a:gd name="T89" fmla="*/ 3430 h 3430"/>
              <a:gd name="T90" fmla="*/ 2346 w 3221"/>
              <a:gd name="T91" fmla="*/ 3354 h 3430"/>
              <a:gd name="T92" fmla="*/ 2118 w 3221"/>
              <a:gd name="T93" fmla="*/ 3122 h 3430"/>
              <a:gd name="T94" fmla="*/ 2052 w 3221"/>
              <a:gd name="T95" fmla="*/ 2794 h 3430"/>
              <a:gd name="T96" fmla="*/ 1004 w 3221"/>
              <a:gd name="T97" fmla="*/ 2119 h 3430"/>
              <a:gd name="T98" fmla="*/ 705 w 3221"/>
              <a:gd name="T99" fmla="*/ 2282 h 3430"/>
              <a:gd name="T100" fmla="*/ 344 w 3221"/>
              <a:gd name="T101" fmla="*/ 2242 h 3430"/>
              <a:gd name="T102" fmla="*/ 80 w 3221"/>
              <a:gd name="T103" fmla="*/ 2006 h 3430"/>
              <a:gd name="T104" fmla="*/ 4 w 3221"/>
              <a:gd name="T105" fmla="*/ 1650 h 3430"/>
              <a:gd name="T106" fmla="*/ 151 w 3221"/>
              <a:gd name="T107" fmla="*/ 1323 h 3430"/>
              <a:gd name="T108" fmla="*/ 461 w 3221"/>
              <a:gd name="T109" fmla="*/ 1145 h 3430"/>
              <a:gd name="T110" fmla="*/ 816 w 3221"/>
              <a:gd name="T111" fmla="*/ 1178 h 3430"/>
              <a:gd name="T112" fmla="*/ 1076 w 3221"/>
              <a:gd name="T113" fmla="*/ 1394 h 3430"/>
              <a:gd name="T114" fmla="*/ 2053 w 3221"/>
              <a:gd name="T115" fmla="*/ 518 h 3430"/>
              <a:gd name="T116" fmla="*/ 2201 w 3221"/>
              <a:gd name="T117" fmla="*/ 192 h 3430"/>
              <a:gd name="T118" fmla="*/ 2509 w 3221"/>
              <a:gd name="T119" fmla="*/ 14 h 3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21" h="3430">
                <a:moveTo>
                  <a:pt x="2635" y="2383"/>
                </a:moveTo>
                <a:lnTo>
                  <a:pt x="2591" y="2385"/>
                </a:lnTo>
                <a:lnTo>
                  <a:pt x="2546" y="2392"/>
                </a:lnTo>
                <a:lnTo>
                  <a:pt x="2502" y="2403"/>
                </a:lnTo>
                <a:lnTo>
                  <a:pt x="2459" y="2418"/>
                </a:lnTo>
                <a:lnTo>
                  <a:pt x="2417" y="2437"/>
                </a:lnTo>
                <a:lnTo>
                  <a:pt x="2378" y="2460"/>
                </a:lnTo>
                <a:lnTo>
                  <a:pt x="2340" y="2488"/>
                </a:lnTo>
                <a:lnTo>
                  <a:pt x="2304" y="2519"/>
                </a:lnTo>
                <a:lnTo>
                  <a:pt x="2269" y="2559"/>
                </a:lnTo>
                <a:lnTo>
                  <a:pt x="2239" y="2601"/>
                </a:lnTo>
                <a:lnTo>
                  <a:pt x="2213" y="2647"/>
                </a:lnTo>
                <a:lnTo>
                  <a:pt x="2193" y="2695"/>
                </a:lnTo>
                <a:lnTo>
                  <a:pt x="2179" y="2745"/>
                </a:lnTo>
                <a:lnTo>
                  <a:pt x="2170" y="2795"/>
                </a:lnTo>
                <a:lnTo>
                  <a:pt x="2167" y="2848"/>
                </a:lnTo>
                <a:lnTo>
                  <a:pt x="2170" y="2901"/>
                </a:lnTo>
                <a:lnTo>
                  <a:pt x="2179" y="2953"/>
                </a:lnTo>
                <a:lnTo>
                  <a:pt x="2193" y="3003"/>
                </a:lnTo>
                <a:lnTo>
                  <a:pt x="2213" y="3050"/>
                </a:lnTo>
                <a:lnTo>
                  <a:pt x="2239" y="3095"/>
                </a:lnTo>
                <a:lnTo>
                  <a:pt x="2269" y="3138"/>
                </a:lnTo>
                <a:lnTo>
                  <a:pt x="2304" y="3177"/>
                </a:lnTo>
                <a:lnTo>
                  <a:pt x="2342" y="3211"/>
                </a:lnTo>
                <a:lnTo>
                  <a:pt x="2383" y="3240"/>
                </a:lnTo>
                <a:lnTo>
                  <a:pt x="2426" y="3265"/>
                </a:lnTo>
                <a:lnTo>
                  <a:pt x="2470" y="3284"/>
                </a:lnTo>
                <a:lnTo>
                  <a:pt x="2516" y="3298"/>
                </a:lnTo>
                <a:lnTo>
                  <a:pt x="2564" y="3308"/>
                </a:lnTo>
                <a:lnTo>
                  <a:pt x="2611" y="3313"/>
                </a:lnTo>
                <a:lnTo>
                  <a:pt x="2659" y="3313"/>
                </a:lnTo>
                <a:lnTo>
                  <a:pt x="2707" y="3308"/>
                </a:lnTo>
                <a:lnTo>
                  <a:pt x="2754" y="3298"/>
                </a:lnTo>
                <a:lnTo>
                  <a:pt x="2800" y="3284"/>
                </a:lnTo>
                <a:lnTo>
                  <a:pt x="2845" y="3265"/>
                </a:lnTo>
                <a:lnTo>
                  <a:pt x="2887" y="3240"/>
                </a:lnTo>
                <a:lnTo>
                  <a:pt x="2929" y="3211"/>
                </a:lnTo>
                <a:lnTo>
                  <a:pt x="2967" y="3177"/>
                </a:lnTo>
                <a:lnTo>
                  <a:pt x="3001" y="3138"/>
                </a:lnTo>
                <a:lnTo>
                  <a:pt x="3032" y="3095"/>
                </a:lnTo>
                <a:lnTo>
                  <a:pt x="3058" y="3050"/>
                </a:lnTo>
                <a:lnTo>
                  <a:pt x="3078" y="3003"/>
                </a:lnTo>
                <a:lnTo>
                  <a:pt x="3092" y="2953"/>
                </a:lnTo>
                <a:lnTo>
                  <a:pt x="3100" y="2901"/>
                </a:lnTo>
                <a:lnTo>
                  <a:pt x="3104" y="2848"/>
                </a:lnTo>
                <a:lnTo>
                  <a:pt x="3100" y="2795"/>
                </a:lnTo>
                <a:lnTo>
                  <a:pt x="3092" y="2745"/>
                </a:lnTo>
                <a:lnTo>
                  <a:pt x="3078" y="2695"/>
                </a:lnTo>
                <a:lnTo>
                  <a:pt x="3058" y="2647"/>
                </a:lnTo>
                <a:lnTo>
                  <a:pt x="3032" y="2601"/>
                </a:lnTo>
                <a:lnTo>
                  <a:pt x="3001" y="2559"/>
                </a:lnTo>
                <a:lnTo>
                  <a:pt x="2967" y="2519"/>
                </a:lnTo>
                <a:lnTo>
                  <a:pt x="2931" y="2488"/>
                </a:lnTo>
                <a:lnTo>
                  <a:pt x="2893" y="2460"/>
                </a:lnTo>
                <a:lnTo>
                  <a:pt x="2853" y="2437"/>
                </a:lnTo>
                <a:lnTo>
                  <a:pt x="2811" y="2418"/>
                </a:lnTo>
                <a:lnTo>
                  <a:pt x="2769" y="2403"/>
                </a:lnTo>
                <a:lnTo>
                  <a:pt x="2724" y="2392"/>
                </a:lnTo>
                <a:lnTo>
                  <a:pt x="2680" y="2385"/>
                </a:lnTo>
                <a:lnTo>
                  <a:pt x="2635" y="2383"/>
                </a:lnTo>
                <a:close/>
                <a:moveTo>
                  <a:pt x="586" y="1247"/>
                </a:moveTo>
                <a:lnTo>
                  <a:pt x="531" y="1251"/>
                </a:lnTo>
                <a:lnTo>
                  <a:pt x="478" y="1259"/>
                </a:lnTo>
                <a:lnTo>
                  <a:pt x="428" y="1274"/>
                </a:lnTo>
                <a:lnTo>
                  <a:pt x="380" y="1295"/>
                </a:lnTo>
                <a:lnTo>
                  <a:pt x="335" y="1320"/>
                </a:lnTo>
                <a:lnTo>
                  <a:pt x="293" y="1350"/>
                </a:lnTo>
                <a:lnTo>
                  <a:pt x="255" y="1383"/>
                </a:lnTo>
                <a:lnTo>
                  <a:pt x="221" y="1422"/>
                </a:lnTo>
                <a:lnTo>
                  <a:pt x="190" y="1463"/>
                </a:lnTo>
                <a:lnTo>
                  <a:pt x="165" y="1508"/>
                </a:lnTo>
                <a:lnTo>
                  <a:pt x="144" y="1556"/>
                </a:lnTo>
                <a:lnTo>
                  <a:pt x="130" y="1605"/>
                </a:lnTo>
                <a:lnTo>
                  <a:pt x="121" y="1658"/>
                </a:lnTo>
                <a:lnTo>
                  <a:pt x="117" y="1712"/>
                </a:lnTo>
                <a:lnTo>
                  <a:pt x="121" y="1766"/>
                </a:lnTo>
                <a:lnTo>
                  <a:pt x="130" y="1819"/>
                </a:lnTo>
                <a:lnTo>
                  <a:pt x="144" y="1869"/>
                </a:lnTo>
                <a:lnTo>
                  <a:pt x="165" y="1917"/>
                </a:lnTo>
                <a:lnTo>
                  <a:pt x="190" y="1961"/>
                </a:lnTo>
                <a:lnTo>
                  <a:pt x="221" y="2004"/>
                </a:lnTo>
                <a:lnTo>
                  <a:pt x="255" y="2041"/>
                </a:lnTo>
                <a:lnTo>
                  <a:pt x="293" y="2075"/>
                </a:lnTo>
                <a:lnTo>
                  <a:pt x="335" y="2105"/>
                </a:lnTo>
                <a:lnTo>
                  <a:pt x="380" y="2130"/>
                </a:lnTo>
                <a:lnTo>
                  <a:pt x="428" y="2150"/>
                </a:lnTo>
                <a:lnTo>
                  <a:pt x="478" y="2165"/>
                </a:lnTo>
                <a:lnTo>
                  <a:pt x="531" y="2174"/>
                </a:lnTo>
                <a:lnTo>
                  <a:pt x="586" y="2177"/>
                </a:lnTo>
                <a:lnTo>
                  <a:pt x="640" y="2174"/>
                </a:lnTo>
                <a:lnTo>
                  <a:pt x="693" y="2165"/>
                </a:lnTo>
                <a:lnTo>
                  <a:pt x="743" y="2150"/>
                </a:lnTo>
                <a:lnTo>
                  <a:pt x="792" y="2130"/>
                </a:lnTo>
                <a:lnTo>
                  <a:pt x="837" y="2105"/>
                </a:lnTo>
                <a:lnTo>
                  <a:pt x="879" y="2075"/>
                </a:lnTo>
                <a:lnTo>
                  <a:pt x="917" y="2041"/>
                </a:lnTo>
                <a:lnTo>
                  <a:pt x="951" y="2004"/>
                </a:lnTo>
                <a:lnTo>
                  <a:pt x="981" y="1961"/>
                </a:lnTo>
                <a:lnTo>
                  <a:pt x="1006" y="1917"/>
                </a:lnTo>
                <a:lnTo>
                  <a:pt x="1027" y="1869"/>
                </a:lnTo>
                <a:lnTo>
                  <a:pt x="1042" y="1819"/>
                </a:lnTo>
                <a:lnTo>
                  <a:pt x="1051" y="1766"/>
                </a:lnTo>
                <a:lnTo>
                  <a:pt x="1054" y="1712"/>
                </a:lnTo>
                <a:lnTo>
                  <a:pt x="1051" y="1658"/>
                </a:lnTo>
                <a:lnTo>
                  <a:pt x="1042" y="1605"/>
                </a:lnTo>
                <a:lnTo>
                  <a:pt x="1027" y="1556"/>
                </a:lnTo>
                <a:lnTo>
                  <a:pt x="1006" y="1508"/>
                </a:lnTo>
                <a:lnTo>
                  <a:pt x="981" y="1463"/>
                </a:lnTo>
                <a:lnTo>
                  <a:pt x="951" y="1422"/>
                </a:lnTo>
                <a:lnTo>
                  <a:pt x="917" y="1383"/>
                </a:lnTo>
                <a:lnTo>
                  <a:pt x="879" y="1350"/>
                </a:lnTo>
                <a:lnTo>
                  <a:pt x="837" y="1320"/>
                </a:lnTo>
                <a:lnTo>
                  <a:pt x="792" y="1295"/>
                </a:lnTo>
                <a:lnTo>
                  <a:pt x="743" y="1274"/>
                </a:lnTo>
                <a:lnTo>
                  <a:pt x="693" y="1259"/>
                </a:lnTo>
                <a:lnTo>
                  <a:pt x="640" y="1251"/>
                </a:lnTo>
                <a:lnTo>
                  <a:pt x="586" y="1247"/>
                </a:lnTo>
                <a:close/>
                <a:moveTo>
                  <a:pt x="2635" y="117"/>
                </a:moveTo>
                <a:lnTo>
                  <a:pt x="2581" y="120"/>
                </a:lnTo>
                <a:lnTo>
                  <a:pt x="2528" y="129"/>
                </a:lnTo>
                <a:lnTo>
                  <a:pt x="2478" y="144"/>
                </a:lnTo>
                <a:lnTo>
                  <a:pt x="2430" y="164"/>
                </a:lnTo>
                <a:lnTo>
                  <a:pt x="2384" y="189"/>
                </a:lnTo>
                <a:lnTo>
                  <a:pt x="2343" y="219"/>
                </a:lnTo>
                <a:lnTo>
                  <a:pt x="2304" y="253"/>
                </a:lnTo>
                <a:lnTo>
                  <a:pt x="2270" y="292"/>
                </a:lnTo>
                <a:lnTo>
                  <a:pt x="2240" y="333"/>
                </a:lnTo>
                <a:lnTo>
                  <a:pt x="2215" y="378"/>
                </a:lnTo>
                <a:lnTo>
                  <a:pt x="2194" y="425"/>
                </a:lnTo>
                <a:lnTo>
                  <a:pt x="2179" y="475"/>
                </a:lnTo>
                <a:lnTo>
                  <a:pt x="2170" y="528"/>
                </a:lnTo>
                <a:lnTo>
                  <a:pt x="2167" y="582"/>
                </a:lnTo>
                <a:lnTo>
                  <a:pt x="2170" y="636"/>
                </a:lnTo>
                <a:lnTo>
                  <a:pt x="2179" y="689"/>
                </a:lnTo>
                <a:lnTo>
                  <a:pt x="2194" y="738"/>
                </a:lnTo>
                <a:lnTo>
                  <a:pt x="2215" y="786"/>
                </a:lnTo>
                <a:lnTo>
                  <a:pt x="2240" y="831"/>
                </a:lnTo>
                <a:lnTo>
                  <a:pt x="2270" y="872"/>
                </a:lnTo>
                <a:lnTo>
                  <a:pt x="2304" y="910"/>
                </a:lnTo>
                <a:lnTo>
                  <a:pt x="2343" y="944"/>
                </a:lnTo>
                <a:lnTo>
                  <a:pt x="2384" y="974"/>
                </a:lnTo>
                <a:lnTo>
                  <a:pt x="2430" y="999"/>
                </a:lnTo>
                <a:lnTo>
                  <a:pt x="2478" y="1020"/>
                </a:lnTo>
                <a:lnTo>
                  <a:pt x="2528" y="1034"/>
                </a:lnTo>
                <a:lnTo>
                  <a:pt x="2581" y="1043"/>
                </a:lnTo>
                <a:lnTo>
                  <a:pt x="2635" y="1047"/>
                </a:lnTo>
                <a:lnTo>
                  <a:pt x="2690" y="1043"/>
                </a:lnTo>
                <a:lnTo>
                  <a:pt x="2743" y="1034"/>
                </a:lnTo>
                <a:lnTo>
                  <a:pt x="2793" y="1020"/>
                </a:lnTo>
                <a:lnTo>
                  <a:pt x="2841" y="999"/>
                </a:lnTo>
                <a:lnTo>
                  <a:pt x="2886" y="974"/>
                </a:lnTo>
                <a:lnTo>
                  <a:pt x="2928" y="944"/>
                </a:lnTo>
                <a:lnTo>
                  <a:pt x="2967" y="910"/>
                </a:lnTo>
                <a:lnTo>
                  <a:pt x="3000" y="872"/>
                </a:lnTo>
                <a:lnTo>
                  <a:pt x="3031" y="831"/>
                </a:lnTo>
                <a:lnTo>
                  <a:pt x="3056" y="786"/>
                </a:lnTo>
                <a:lnTo>
                  <a:pt x="3076" y="738"/>
                </a:lnTo>
                <a:lnTo>
                  <a:pt x="3092" y="689"/>
                </a:lnTo>
                <a:lnTo>
                  <a:pt x="3100" y="636"/>
                </a:lnTo>
                <a:lnTo>
                  <a:pt x="3104" y="582"/>
                </a:lnTo>
                <a:lnTo>
                  <a:pt x="3100" y="528"/>
                </a:lnTo>
                <a:lnTo>
                  <a:pt x="3092" y="475"/>
                </a:lnTo>
                <a:lnTo>
                  <a:pt x="3076" y="425"/>
                </a:lnTo>
                <a:lnTo>
                  <a:pt x="3056" y="378"/>
                </a:lnTo>
                <a:lnTo>
                  <a:pt x="3031" y="333"/>
                </a:lnTo>
                <a:lnTo>
                  <a:pt x="3000" y="292"/>
                </a:lnTo>
                <a:lnTo>
                  <a:pt x="2967" y="253"/>
                </a:lnTo>
                <a:lnTo>
                  <a:pt x="2928" y="219"/>
                </a:lnTo>
                <a:lnTo>
                  <a:pt x="2886" y="189"/>
                </a:lnTo>
                <a:lnTo>
                  <a:pt x="2841" y="164"/>
                </a:lnTo>
                <a:lnTo>
                  <a:pt x="2793" y="144"/>
                </a:lnTo>
                <a:lnTo>
                  <a:pt x="2743" y="129"/>
                </a:lnTo>
                <a:lnTo>
                  <a:pt x="2690" y="120"/>
                </a:lnTo>
                <a:lnTo>
                  <a:pt x="2635" y="117"/>
                </a:lnTo>
                <a:close/>
                <a:moveTo>
                  <a:pt x="2635" y="0"/>
                </a:moveTo>
                <a:lnTo>
                  <a:pt x="2698" y="3"/>
                </a:lnTo>
                <a:lnTo>
                  <a:pt x="2760" y="14"/>
                </a:lnTo>
                <a:lnTo>
                  <a:pt x="2820" y="30"/>
                </a:lnTo>
                <a:lnTo>
                  <a:pt x="2877" y="52"/>
                </a:lnTo>
                <a:lnTo>
                  <a:pt x="2931" y="80"/>
                </a:lnTo>
                <a:lnTo>
                  <a:pt x="2981" y="112"/>
                </a:lnTo>
                <a:lnTo>
                  <a:pt x="3028" y="150"/>
                </a:lnTo>
                <a:lnTo>
                  <a:pt x="3070" y="192"/>
                </a:lnTo>
                <a:lnTo>
                  <a:pt x="3108" y="239"/>
                </a:lnTo>
                <a:lnTo>
                  <a:pt x="3141" y="288"/>
                </a:lnTo>
                <a:lnTo>
                  <a:pt x="3169" y="342"/>
                </a:lnTo>
                <a:lnTo>
                  <a:pt x="3191" y="398"/>
                </a:lnTo>
                <a:lnTo>
                  <a:pt x="3207" y="458"/>
                </a:lnTo>
                <a:lnTo>
                  <a:pt x="3217" y="518"/>
                </a:lnTo>
                <a:lnTo>
                  <a:pt x="3221" y="582"/>
                </a:lnTo>
                <a:lnTo>
                  <a:pt x="3217" y="645"/>
                </a:lnTo>
                <a:lnTo>
                  <a:pt x="3207" y="706"/>
                </a:lnTo>
                <a:lnTo>
                  <a:pt x="3191" y="765"/>
                </a:lnTo>
                <a:lnTo>
                  <a:pt x="3169" y="821"/>
                </a:lnTo>
                <a:lnTo>
                  <a:pt x="3141" y="875"/>
                </a:lnTo>
                <a:lnTo>
                  <a:pt x="3108" y="925"/>
                </a:lnTo>
                <a:lnTo>
                  <a:pt x="3070" y="971"/>
                </a:lnTo>
                <a:lnTo>
                  <a:pt x="3028" y="1013"/>
                </a:lnTo>
                <a:lnTo>
                  <a:pt x="2981" y="1051"/>
                </a:lnTo>
                <a:lnTo>
                  <a:pt x="2931" y="1083"/>
                </a:lnTo>
                <a:lnTo>
                  <a:pt x="2877" y="1111"/>
                </a:lnTo>
                <a:lnTo>
                  <a:pt x="2820" y="1133"/>
                </a:lnTo>
                <a:lnTo>
                  <a:pt x="2760" y="1149"/>
                </a:lnTo>
                <a:lnTo>
                  <a:pt x="2698" y="1160"/>
                </a:lnTo>
                <a:lnTo>
                  <a:pt x="2635" y="1163"/>
                </a:lnTo>
                <a:lnTo>
                  <a:pt x="2573" y="1160"/>
                </a:lnTo>
                <a:lnTo>
                  <a:pt x="2514" y="1150"/>
                </a:lnTo>
                <a:lnTo>
                  <a:pt x="2457" y="1135"/>
                </a:lnTo>
                <a:lnTo>
                  <a:pt x="2402" y="1115"/>
                </a:lnTo>
                <a:lnTo>
                  <a:pt x="2349" y="1089"/>
                </a:lnTo>
                <a:lnTo>
                  <a:pt x="2301" y="1057"/>
                </a:lnTo>
                <a:lnTo>
                  <a:pt x="2255" y="1023"/>
                </a:lnTo>
                <a:lnTo>
                  <a:pt x="2213" y="983"/>
                </a:lnTo>
                <a:lnTo>
                  <a:pt x="2176" y="940"/>
                </a:lnTo>
                <a:lnTo>
                  <a:pt x="2142" y="892"/>
                </a:lnTo>
                <a:lnTo>
                  <a:pt x="1130" y="1498"/>
                </a:lnTo>
                <a:lnTo>
                  <a:pt x="1148" y="1548"/>
                </a:lnTo>
                <a:lnTo>
                  <a:pt x="1161" y="1601"/>
                </a:lnTo>
                <a:lnTo>
                  <a:pt x="1168" y="1656"/>
                </a:lnTo>
                <a:lnTo>
                  <a:pt x="1171" y="1712"/>
                </a:lnTo>
                <a:lnTo>
                  <a:pt x="1168" y="1768"/>
                </a:lnTo>
                <a:lnTo>
                  <a:pt x="1161" y="1823"/>
                </a:lnTo>
                <a:lnTo>
                  <a:pt x="1148" y="1876"/>
                </a:lnTo>
                <a:lnTo>
                  <a:pt x="1130" y="1927"/>
                </a:lnTo>
                <a:lnTo>
                  <a:pt x="2142" y="2536"/>
                </a:lnTo>
                <a:lnTo>
                  <a:pt x="2166" y="2502"/>
                </a:lnTo>
                <a:lnTo>
                  <a:pt x="2192" y="2469"/>
                </a:lnTo>
                <a:lnTo>
                  <a:pt x="2221" y="2437"/>
                </a:lnTo>
                <a:lnTo>
                  <a:pt x="2262" y="2399"/>
                </a:lnTo>
                <a:lnTo>
                  <a:pt x="2307" y="2367"/>
                </a:lnTo>
                <a:lnTo>
                  <a:pt x="2354" y="2339"/>
                </a:lnTo>
                <a:lnTo>
                  <a:pt x="2403" y="2315"/>
                </a:lnTo>
                <a:lnTo>
                  <a:pt x="2453" y="2296"/>
                </a:lnTo>
                <a:lnTo>
                  <a:pt x="2504" y="2282"/>
                </a:lnTo>
                <a:lnTo>
                  <a:pt x="2556" y="2272"/>
                </a:lnTo>
                <a:lnTo>
                  <a:pt x="2609" y="2268"/>
                </a:lnTo>
                <a:lnTo>
                  <a:pt x="2661" y="2268"/>
                </a:lnTo>
                <a:lnTo>
                  <a:pt x="2715" y="2272"/>
                </a:lnTo>
                <a:lnTo>
                  <a:pt x="2767" y="2282"/>
                </a:lnTo>
                <a:lnTo>
                  <a:pt x="2818" y="2296"/>
                </a:lnTo>
                <a:lnTo>
                  <a:pt x="2868" y="2315"/>
                </a:lnTo>
                <a:lnTo>
                  <a:pt x="2917" y="2339"/>
                </a:lnTo>
                <a:lnTo>
                  <a:pt x="2963" y="2367"/>
                </a:lnTo>
                <a:lnTo>
                  <a:pt x="3007" y="2399"/>
                </a:lnTo>
                <a:lnTo>
                  <a:pt x="3049" y="2437"/>
                </a:lnTo>
                <a:lnTo>
                  <a:pt x="3088" y="2480"/>
                </a:lnTo>
                <a:lnTo>
                  <a:pt x="3122" y="2526"/>
                </a:lnTo>
                <a:lnTo>
                  <a:pt x="3151" y="2575"/>
                </a:lnTo>
                <a:lnTo>
                  <a:pt x="3176" y="2626"/>
                </a:lnTo>
                <a:lnTo>
                  <a:pt x="3196" y="2679"/>
                </a:lnTo>
                <a:lnTo>
                  <a:pt x="3209" y="2734"/>
                </a:lnTo>
                <a:lnTo>
                  <a:pt x="3218" y="2791"/>
                </a:lnTo>
                <a:lnTo>
                  <a:pt x="3221" y="2848"/>
                </a:lnTo>
                <a:lnTo>
                  <a:pt x="3218" y="2907"/>
                </a:lnTo>
                <a:lnTo>
                  <a:pt x="3209" y="2963"/>
                </a:lnTo>
                <a:lnTo>
                  <a:pt x="3196" y="3018"/>
                </a:lnTo>
                <a:lnTo>
                  <a:pt x="3176" y="3070"/>
                </a:lnTo>
                <a:lnTo>
                  <a:pt x="3151" y="3122"/>
                </a:lnTo>
                <a:lnTo>
                  <a:pt x="3122" y="3171"/>
                </a:lnTo>
                <a:lnTo>
                  <a:pt x="3088" y="3216"/>
                </a:lnTo>
                <a:lnTo>
                  <a:pt x="3049" y="3259"/>
                </a:lnTo>
                <a:lnTo>
                  <a:pt x="3010" y="3295"/>
                </a:lnTo>
                <a:lnTo>
                  <a:pt x="2968" y="3326"/>
                </a:lnTo>
                <a:lnTo>
                  <a:pt x="2924" y="3354"/>
                </a:lnTo>
                <a:lnTo>
                  <a:pt x="2879" y="3377"/>
                </a:lnTo>
                <a:lnTo>
                  <a:pt x="2832" y="3395"/>
                </a:lnTo>
                <a:lnTo>
                  <a:pt x="2784" y="3410"/>
                </a:lnTo>
                <a:lnTo>
                  <a:pt x="2734" y="3421"/>
                </a:lnTo>
                <a:lnTo>
                  <a:pt x="2685" y="3428"/>
                </a:lnTo>
                <a:lnTo>
                  <a:pt x="2635" y="3430"/>
                </a:lnTo>
                <a:lnTo>
                  <a:pt x="2585" y="3428"/>
                </a:lnTo>
                <a:lnTo>
                  <a:pt x="2535" y="3421"/>
                </a:lnTo>
                <a:lnTo>
                  <a:pt x="2486" y="3410"/>
                </a:lnTo>
                <a:lnTo>
                  <a:pt x="2439" y="3395"/>
                </a:lnTo>
                <a:lnTo>
                  <a:pt x="2392" y="3377"/>
                </a:lnTo>
                <a:lnTo>
                  <a:pt x="2346" y="3354"/>
                </a:lnTo>
                <a:lnTo>
                  <a:pt x="2302" y="3326"/>
                </a:lnTo>
                <a:lnTo>
                  <a:pt x="2260" y="3295"/>
                </a:lnTo>
                <a:lnTo>
                  <a:pt x="2221" y="3259"/>
                </a:lnTo>
                <a:lnTo>
                  <a:pt x="2182" y="3216"/>
                </a:lnTo>
                <a:lnTo>
                  <a:pt x="2147" y="3171"/>
                </a:lnTo>
                <a:lnTo>
                  <a:pt x="2118" y="3122"/>
                </a:lnTo>
                <a:lnTo>
                  <a:pt x="2094" y="3070"/>
                </a:lnTo>
                <a:lnTo>
                  <a:pt x="2074" y="3018"/>
                </a:lnTo>
                <a:lnTo>
                  <a:pt x="2060" y="2963"/>
                </a:lnTo>
                <a:lnTo>
                  <a:pt x="2053" y="2907"/>
                </a:lnTo>
                <a:lnTo>
                  <a:pt x="2049" y="2848"/>
                </a:lnTo>
                <a:lnTo>
                  <a:pt x="2052" y="2794"/>
                </a:lnTo>
                <a:lnTo>
                  <a:pt x="2059" y="2743"/>
                </a:lnTo>
                <a:lnTo>
                  <a:pt x="2072" y="2691"/>
                </a:lnTo>
                <a:lnTo>
                  <a:pt x="2089" y="2641"/>
                </a:lnTo>
                <a:lnTo>
                  <a:pt x="1076" y="2031"/>
                </a:lnTo>
                <a:lnTo>
                  <a:pt x="1042" y="2076"/>
                </a:lnTo>
                <a:lnTo>
                  <a:pt x="1004" y="2119"/>
                </a:lnTo>
                <a:lnTo>
                  <a:pt x="962" y="2157"/>
                </a:lnTo>
                <a:lnTo>
                  <a:pt x="917" y="2191"/>
                </a:lnTo>
                <a:lnTo>
                  <a:pt x="868" y="2221"/>
                </a:lnTo>
                <a:lnTo>
                  <a:pt x="816" y="2246"/>
                </a:lnTo>
                <a:lnTo>
                  <a:pt x="762" y="2267"/>
                </a:lnTo>
                <a:lnTo>
                  <a:pt x="705" y="2282"/>
                </a:lnTo>
                <a:lnTo>
                  <a:pt x="647" y="2291"/>
                </a:lnTo>
                <a:lnTo>
                  <a:pt x="586" y="2294"/>
                </a:lnTo>
                <a:lnTo>
                  <a:pt x="523" y="2291"/>
                </a:lnTo>
                <a:lnTo>
                  <a:pt x="461" y="2281"/>
                </a:lnTo>
                <a:lnTo>
                  <a:pt x="401" y="2265"/>
                </a:lnTo>
                <a:lnTo>
                  <a:pt x="344" y="2242"/>
                </a:lnTo>
                <a:lnTo>
                  <a:pt x="290" y="2214"/>
                </a:lnTo>
                <a:lnTo>
                  <a:pt x="240" y="2182"/>
                </a:lnTo>
                <a:lnTo>
                  <a:pt x="193" y="2144"/>
                </a:lnTo>
                <a:lnTo>
                  <a:pt x="151" y="2102"/>
                </a:lnTo>
                <a:lnTo>
                  <a:pt x="113" y="2055"/>
                </a:lnTo>
                <a:lnTo>
                  <a:pt x="80" y="2006"/>
                </a:lnTo>
                <a:lnTo>
                  <a:pt x="52" y="1953"/>
                </a:lnTo>
                <a:lnTo>
                  <a:pt x="30" y="1896"/>
                </a:lnTo>
                <a:lnTo>
                  <a:pt x="14" y="1837"/>
                </a:lnTo>
                <a:lnTo>
                  <a:pt x="4" y="1776"/>
                </a:lnTo>
                <a:lnTo>
                  <a:pt x="0" y="1712"/>
                </a:lnTo>
                <a:lnTo>
                  <a:pt x="4" y="1650"/>
                </a:lnTo>
                <a:lnTo>
                  <a:pt x="14" y="1588"/>
                </a:lnTo>
                <a:lnTo>
                  <a:pt x="30" y="1529"/>
                </a:lnTo>
                <a:lnTo>
                  <a:pt x="52" y="1473"/>
                </a:lnTo>
                <a:lnTo>
                  <a:pt x="80" y="1419"/>
                </a:lnTo>
                <a:lnTo>
                  <a:pt x="113" y="1369"/>
                </a:lnTo>
                <a:lnTo>
                  <a:pt x="151" y="1323"/>
                </a:lnTo>
                <a:lnTo>
                  <a:pt x="193" y="1281"/>
                </a:lnTo>
                <a:lnTo>
                  <a:pt x="240" y="1244"/>
                </a:lnTo>
                <a:lnTo>
                  <a:pt x="290" y="1211"/>
                </a:lnTo>
                <a:lnTo>
                  <a:pt x="344" y="1183"/>
                </a:lnTo>
                <a:lnTo>
                  <a:pt x="401" y="1161"/>
                </a:lnTo>
                <a:lnTo>
                  <a:pt x="461" y="1145"/>
                </a:lnTo>
                <a:lnTo>
                  <a:pt x="523" y="1135"/>
                </a:lnTo>
                <a:lnTo>
                  <a:pt x="586" y="1131"/>
                </a:lnTo>
                <a:lnTo>
                  <a:pt x="647" y="1134"/>
                </a:lnTo>
                <a:lnTo>
                  <a:pt x="705" y="1144"/>
                </a:lnTo>
                <a:lnTo>
                  <a:pt x="762" y="1158"/>
                </a:lnTo>
                <a:lnTo>
                  <a:pt x="816" y="1178"/>
                </a:lnTo>
                <a:lnTo>
                  <a:pt x="868" y="1203"/>
                </a:lnTo>
                <a:lnTo>
                  <a:pt x="917" y="1233"/>
                </a:lnTo>
                <a:lnTo>
                  <a:pt x="962" y="1268"/>
                </a:lnTo>
                <a:lnTo>
                  <a:pt x="1004" y="1307"/>
                </a:lnTo>
                <a:lnTo>
                  <a:pt x="1042" y="1349"/>
                </a:lnTo>
                <a:lnTo>
                  <a:pt x="1076" y="1394"/>
                </a:lnTo>
                <a:lnTo>
                  <a:pt x="2089" y="789"/>
                </a:lnTo>
                <a:lnTo>
                  <a:pt x="2072" y="739"/>
                </a:lnTo>
                <a:lnTo>
                  <a:pt x="2060" y="689"/>
                </a:lnTo>
                <a:lnTo>
                  <a:pt x="2052" y="636"/>
                </a:lnTo>
                <a:lnTo>
                  <a:pt x="2049" y="582"/>
                </a:lnTo>
                <a:lnTo>
                  <a:pt x="2053" y="518"/>
                </a:lnTo>
                <a:lnTo>
                  <a:pt x="2064" y="458"/>
                </a:lnTo>
                <a:lnTo>
                  <a:pt x="2080" y="398"/>
                </a:lnTo>
                <a:lnTo>
                  <a:pt x="2102" y="342"/>
                </a:lnTo>
                <a:lnTo>
                  <a:pt x="2130" y="288"/>
                </a:lnTo>
                <a:lnTo>
                  <a:pt x="2163" y="239"/>
                </a:lnTo>
                <a:lnTo>
                  <a:pt x="2201" y="192"/>
                </a:lnTo>
                <a:lnTo>
                  <a:pt x="2243" y="150"/>
                </a:lnTo>
                <a:lnTo>
                  <a:pt x="2290" y="112"/>
                </a:lnTo>
                <a:lnTo>
                  <a:pt x="2340" y="80"/>
                </a:lnTo>
                <a:lnTo>
                  <a:pt x="2394" y="52"/>
                </a:lnTo>
                <a:lnTo>
                  <a:pt x="2451" y="30"/>
                </a:lnTo>
                <a:lnTo>
                  <a:pt x="2509" y="14"/>
                </a:lnTo>
                <a:lnTo>
                  <a:pt x="2571" y="3"/>
                </a:lnTo>
                <a:lnTo>
                  <a:pt x="263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1" name="Freeform 375"/>
          <p:cNvSpPr>
            <a:spLocks noEditPoints="1"/>
          </p:cNvSpPr>
          <p:nvPr/>
        </p:nvSpPr>
        <p:spPr bwMode="auto">
          <a:xfrm>
            <a:off x="10976246" y="4247209"/>
            <a:ext cx="520700" cy="527050"/>
          </a:xfrm>
          <a:custGeom>
            <a:avLst/>
            <a:gdLst>
              <a:gd name="T0" fmla="*/ 2312 w 3278"/>
              <a:gd name="T1" fmla="*/ 2692 h 3313"/>
              <a:gd name="T2" fmla="*/ 2613 w 3278"/>
              <a:gd name="T3" fmla="*/ 2682 h 3313"/>
              <a:gd name="T4" fmla="*/ 2853 w 3278"/>
              <a:gd name="T5" fmla="*/ 2573 h 3313"/>
              <a:gd name="T6" fmla="*/ 3052 w 3278"/>
              <a:gd name="T7" fmla="*/ 2321 h 3313"/>
              <a:gd name="T8" fmla="*/ 3134 w 3278"/>
              <a:gd name="T9" fmla="*/ 2058 h 3313"/>
              <a:gd name="T10" fmla="*/ 3127 w 3278"/>
              <a:gd name="T11" fmla="*/ 1836 h 3313"/>
              <a:gd name="T12" fmla="*/ 3082 w 3278"/>
              <a:gd name="T13" fmla="*/ 1679 h 3313"/>
              <a:gd name="T14" fmla="*/ 431 w 3278"/>
              <a:gd name="T15" fmla="*/ 1564 h 3313"/>
              <a:gd name="T16" fmla="*/ 2445 w 3278"/>
              <a:gd name="T17" fmla="*/ 678 h 3313"/>
              <a:gd name="T18" fmla="*/ 2522 w 3278"/>
              <a:gd name="T19" fmla="*/ 755 h 3313"/>
              <a:gd name="T20" fmla="*/ 2487 w 3278"/>
              <a:gd name="T21" fmla="*/ 817 h 3313"/>
              <a:gd name="T22" fmla="*/ 2425 w 3278"/>
              <a:gd name="T23" fmla="*/ 807 h 3313"/>
              <a:gd name="T24" fmla="*/ 2479 w 3278"/>
              <a:gd name="T25" fmla="*/ 864 h 3313"/>
              <a:gd name="T26" fmla="*/ 2594 w 3278"/>
              <a:gd name="T27" fmla="*/ 848 h 3313"/>
              <a:gd name="T28" fmla="*/ 2632 w 3278"/>
              <a:gd name="T29" fmla="*/ 734 h 3313"/>
              <a:gd name="T30" fmla="*/ 2549 w 3278"/>
              <a:gd name="T31" fmla="*/ 649 h 3313"/>
              <a:gd name="T32" fmla="*/ 1842 w 3278"/>
              <a:gd name="T33" fmla="*/ 386 h 3313"/>
              <a:gd name="T34" fmla="*/ 2348 w 3278"/>
              <a:gd name="T35" fmla="*/ 612 h 3313"/>
              <a:gd name="T36" fmla="*/ 2489 w 3278"/>
              <a:gd name="T37" fmla="*/ 531 h 3313"/>
              <a:gd name="T38" fmla="*/ 2658 w 3278"/>
              <a:gd name="T39" fmla="*/ 573 h 3313"/>
              <a:gd name="T40" fmla="*/ 2749 w 3278"/>
              <a:gd name="T41" fmla="*/ 722 h 3313"/>
              <a:gd name="T42" fmla="*/ 2708 w 3278"/>
              <a:gd name="T43" fmla="*/ 896 h 3313"/>
              <a:gd name="T44" fmla="*/ 2560 w 3278"/>
              <a:gd name="T45" fmla="*/ 988 h 3313"/>
              <a:gd name="T46" fmla="*/ 2388 w 3278"/>
              <a:gd name="T47" fmla="*/ 946 h 3313"/>
              <a:gd name="T48" fmla="*/ 2297 w 3278"/>
              <a:gd name="T49" fmla="*/ 796 h 3313"/>
              <a:gd name="T50" fmla="*/ 2106 w 3278"/>
              <a:gd name="T51" fmla="*/ 611 h 3313"/>
              <a:gd name="T52" fmla="*/ 1632 w 3278"/>
              <a:gd name="T53" fmla="*/ 459 h 3313"/>
              <a:gd name="T54" fmla="*/ 1919 w 3278"/>
              <a:gd name="T55" fmla="*/ 2640 h 3313"/>
              <a:gd name="T56" fmla="*/ 1798 w 3278"/>
              <a:gd name="T57" fmla="*/ 2509 h 3313"/>
              <a:gd name="T58" fmla="*/ 1703 w 3278"/>
              <a:gd name="T59" fmla="*/ 2317 h 3313"/>
              <a:gd name="T60" fmla="*/ 1659 w 3278"/>
              <a:gd name="T61" fmla="*/ 2053 h 3313"/>
              <a:gd name="T62" fmla="*/ 1692 w 3278"/>
              <a:gd name="T63" fmla="*/ 1709 h 3313"/>
              <a:gd name="T64" fmla="*/ 1751 w 3278"/>
              <a:gd name="T65" fmla="*/ 1588 h 3313"/>
              <a:gd name="T66" fmla="*/ 1817 w 3278"/>
              <a:gd name="T67" fmla="*/ 1614 h 3313"/>
              <a:gd name="T68" fmla="*/ 1792 w 3278"/>
              <a:gd name="T69" fmla="*/ 1813 h 3313"/>
              <a:gd name="T70" fmla="*/ 1785 w 3278"/>
              <a:gd name="T71" fmla="*/ 2152 h 3313"/>
              <a:gd name="T72" fmla="*/ 1879 w 3278"/>
              <a:gd name="T73" fmla="*/ 2420 h 3313"/>
              <a:gd name="T74" fmla="*/ 3162 w 3278"/>
              <a:gd name="T75" fmla="*/ 1432 h 3313"/>
              <a:gd name="T76" fmla="*/ 2631 w 3278"/>
              <a:gd name="T77" fmla="*/ 0 h 3313"/>
              <a:gd name="T78" fmla="*/ 3179 w 3278"/>
              <a:gd name="T79" fmla="*/ 1610 h 3313"/>
              <a:gd name="T80" fmla="*/ 3228 w 3278"/>
              <a:gd name="T81" fmla="*/ 1765 h 3313"/>
              <a:gd name="T82" fmla="*/ 3253 w 3278"/>
              <a:gd name="T83" fmla="*/ 1993 h 3313"/>
              <a:gd name="T84" fmla="*/ 3201 w 3278"/>
              <a:gd name="T85" fmla="*/ 2269 h 3313"/>
              <a:gd name="T86" fmla="*/ 3026 w 3278"/>
              <a:gd name="T87" fmla="*/ 2566 h 3313"/>
              <a:gd name="T88" fmla="*/ 2789 w 3278"/>
              <a:gd name="T89" fmla="*/ 2748 h 3313"/>
              <a:gd name="T90" fmla="*/ 2502 w 3278"/>
              <a:gd name="T91" fmla="*/ 2817 h 3313"/>
              <a:gd name="T92" fmla="*/ 2207 w 3278"/>
              <a:gd name="T93" fmla="*/ 2788 h 3313"/>
              <a:gd name="T94" fmla="*/ 0 w 3278"/>
              <a:gd name="T95" fmla="*/ 1832 h 3313"/>
              <a:gd name="T96" fmla="*/ 1227 w 3278"/>
              <a:gd name="T97" fmla="*/ 436 h 3313"/>
              <a:gd name="T98" fmla="*/ 856 w 3278"/>
              <a:gd name="T99" fmla="*/ 491 h 3313"/>
              <a:gd name="T100" fmla="*/ 544 w 3278"/>
              <a:gd name="T101" fmla="*/ 590 h 3313"/>
              <a:gd name="T102" fmla="*/ 305 w 3278"/>
              <a:gd name="T103" fmla="*/ 699 h 3313"/>
              <a:gd name="T104" fmla="*/ 157 w 3278"/>
              <a:gd name="T105" fmla="*/ 784 h 3313"/>
              <a:gd name="T106" fmla="*/ 105 w 3278"/>
              <a:gd name="T107" fmla="*/ 817 h 3313"/>
              <a:gd name="T108" fmla="*/ 44 w 3278"/>
              <a:gd name="T109" fmla="*/ 808 h 3313"/>
              <a:gd name="T110" fmla="*/ 29 w 3278"/>
              <a:gd name="T111" fmla="*/ 739 h 3313"/>
              <a:gd name="T112" fmla="*/ 72 w 3278"/>
              <a:gd name="T113" fmla="*/ 699 h 3313"/>
              <a:gd name="T114" fmla="*/ 201 w 3278"/>
              <a:gd name="T115" fmla="*/ 623 h 3313"/>
              <a:gd name="T116" fmla="*/ 423 w 3278"/>
              <a:gd name="T117" fmla="*/ 514 h 3313"/>
              <a:gd name="T118" fmla="*/ 724 w 3278"/>
              <a:gd name="T119" fmla="*/ 405 h 3313"/>
              <a:gd name="T120" fmla="*/ 1088 w 3278"/>
              <a:gd name="T121" fmla="*/ 331 h 3313"/>
              <a:gd name="T122" fmla="*/ 1498 w 3278"/>
              <a:gd name="T123" fmla="*/ 323 h 3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78" h="3313">
                <a:moveTo>
                  <a:pt x="3082" y="1679"/>
                </a:moveTo>
                <a:lnTo>
                  <a:pt x="2131" y="2637"/>
                </a:lnTo>
                <a:lnTo>
                  <a:pt x="2190" y="2662"/>
                </a:lnTo>
                <a:lnTo>
                  <a:pt x="2251" y="2679"/>
                </a:lnTo>
                <a:lnTo>
                  <a:pt x="2312" y="2692"/>
                </a:lnTo>
                <a:lnTo>
                  <a:pt x="2373" y="2699"/>
                </a:lnTo>
                <a:lnTo>
                  <a:pt x="2435" y="2702"/>
                </a:lnTo>
                <a:lnTo>
                  <a:pt x="2496" y="2700"/>
                </a:lnTo>
                <a:lnTo>
                  <a:pt x="2555" y="2693"/>
                </a:lnTo>
                <a:lnTo>
                  <a:pt x="2613" y="2682"/>
                </a:lnTo>
                <a:lnTo>
                  <a:pt x="2668" y="2668"/>
                </a:lnTo>
                <a:lnTo>
                  <a:pt x="2720" y="2649"/>
                </a:lnTo>
                <a:lnTo>
                  <a:pt x="2769" y="2627"/>
                </a:lnTo>
                <a:lnTo>
                  <a:pt x="2813" y="2602"/>
                </a:lnTo>
                <a:lnTo>
                  <a:pt x="2853" y="2573"/>
                </a:lnTo>
                <a:lnTo>
                  <a:pt x="2888" y="2542"/>
                </a:lnTo>
                <a:lnTo>
                  <a:pt x="2940" y="2487"/>
                </a:lnTo>
                <a:lnTo>
                  <a:pt x="2983" y="2432"/>
                </a:lnTo>
                <a:lnTo>
                  <a:pt x="3021" y="2376"/>
                </a:lnTo>
                <a:lnTo>
                  <a:pt x="3052" y="2321"/>
                </a:lnTo>
                <a:lnTo>
                  <a:pt x="3078" y="2266"/>
                </a:lnTo>
                <a:lnTo>
                  <a:pt x="3099" y="2213"/>
                </a:lnTo>
                <a:lnTo>
                  <a:pt x="3116" y="2160"/>
                </a:lnTo>
                <a:lnTo>
                  <a:pt x="3127" y="2108"/>
                </a:lnTo>
                <a:lnTo>
                  <a:pt x="3134" y="2058"/>
                </a:lnTo>
                <a:lnTo>
                  <a:pt x="3138" y="2009"/>
                </a:lnTo>
                <a:lnTo>
                  <a:pt x="3139" y="1963"/>
                </a:lnTo>
                <a:lnTo>
                  <a:pt x="3137" y="1918"/>
                </a:lnTo>
                <a:lnTo>
                  <a:pt x="3133" y="1875"/>
                </a:lnTo>
                <a:lnTo>
                  <a:pt x="3127" y="1836"/>
                </a:lnTo>
                <a:lnTo>
                  <a:pt x="3120" y="1798"/>
                </a:lnTo>
                <a:lnTo>
                  <a:pt x="3110" y="1763"/>
                </a:lnTo>
                <a:lnTo>
                  <a:pt x="3101" y="1731"/>
                </a:lnTo>
                <a:lnTo>
                  <a:pt x="3092" y="1703"/>
                </a:lnTo>
                <a:lnTo>
                  <a:pt x="3082" y="1679"/>
                </a:lnTo>
                <a:close/>
                <a:moveTo>
                  <a:pt x="431" y="1564"/>
                </a:moveTo>
                <a:lnTo>
                  <a:pt x="164" y="1832"/>
                </a:lnTo>
                <a:lnTo>
                  <a:pt x="1462" y="3147"/>
                </a:lnTo>
                <a:lnTo>
                  <a:pt x="1728" y="2878"/>
                </a:lnTo>
                <a:lnTo>
                  <a:pt x="431" y="1564"/>
                </a:lnTo>
                <a:close/>
                <a:moveTo>
                  <a:pt x="2523" y="646"/>
                </a:moveTo>
                <a:lnTo>
                  <a:pt x="2501" y="648"/>
                </a:lnTo>
                <a:lnTo>
                  <a:pt x="2480" y="654"/>
                </a:lnTo>
                <a:lnTo>
                  <a:pt x="2462" y="665"/>
                </a:lnTo>
                <a:lnTo>
                  <a:pt x="2445" y="678"/>
                </a:lnTo>
                <a:lnTo>
                  <a:pt x="2472" y="697"/>
                </a:lnTo>
                <a:lnTo>
                  <a:pt x="2499" y="716"/>
                </a:lnTo>
                <a:lnTo>
                  <a:pt x="2510" y="727"/>
                </a:lnTo>
                <a:lnTo>
                  <a:pt x="2518" y="741"/>
                </a:lnTo>
                <a:lnTo>
                  <a:pt x="2522" y="755"/>
                </a:lnTo>
                <a:lnTo>
                  <a:pt x="2522" y="770"/>
                </a:lnTo>
                <a:lnTo>
                  <a:pt x="2519" y="785"/>
                </a:lnTo>
                <a:lnTo>
                  <a:pt x="2510" y="799"/>
                </a:lnTo>
                <a:lnTo>
                  <a:pt x="2500" y="810"/>
                </a:lnTo>
                <a:lnTo>
                  <a:pt x="2487" y="817"/>
                </a:lnTo>
                <a:lnTo>
                  <a:pt x="2472" y="822"/>
                </a:lnTo>
                <a:lnTo>
                  <a:pt x="2458" y="822"/>
                </a:lnTo>
                <a:lnTo>
                  <a:pt x="2443" y="817"/>
                </a:lnTo>
                <a:lnTo>
                  <a:pt x="2430" y="810"/>
                </a:lnTo>
                <a:lnTo>
                  <a:pt x="2425" y="807"/>
                </a:lnTo>
                <a:lnTo>
                  <a:pt x="2419" y="803"/>
                </a:lnTo>
                <a:lnTo>
                  <a:pt x="2430" y="823"/>
                </a:lnTo>
                <a:lnTo>
                  <a:pt x="2444" y="839"/>
                </a:lnTo>
                <a:lnTo>
                  <a:pt x="2461" y="854"/>
                </a:lnTo>
                <a:lnTo>
                  <a:pt x="2479" y="864"/>
                </a:lnTo>
                <a:lnTo>
                  <a:pt x="2501" y="871"/>
                </a:lnTo>
                <a:lnTo>
                  <a:pt x="2523" y="873"/>
                </a:lnTo>
                <a:lnTo>
                  <a:pt x="2549" y="871"/>
                </a:lnTo>
                <a:lnTo>
                  <a:pt x="2572" y="861"/>
                </a:lnTo>
                <a:lnTo>
                  <a:pt x="2594" y="848"/>
                </a:lnTo>
                <a:lnTo>
                  <a:pt x="2611" y="831"/>
                </a:lnTo>
                <a:lnTo>
                  <a:pt x="2624" y="809"/>
                </a:lnTo>
                <a:lnTo>
                  <a:pt x="2632" y="785"/>
                </a:lnTo>
                <a:lnTo>
                  <a:pt x="2636" y="760"/>
                </a:lnTo>
                <a:lnTo>
                  <a:pt x="2632" y="734"/>
                </a:lnTo>
                <a:lnTo>
                  <a:pt x="2624" y="710"/>
                </a:lnTo>
                <a:lnTo>
                  <a:pt x="2611" y="689"/>
                </a:lnTo>
                <a:lnTo>
                  <a:pt x="2594" y="671"/>
                </a:lnTo>
                <a:lnTo>
                  <a:pt x="2572" y="657"/>
                </a:lnTo>
                <a:lnTo>
                  <a:pt x="2549" y="649"/>
                </a:lnTo>
                <a:lnTo>
                  <a:pt x="2523" y="646"/>
                </a:lnTo>
                <a:close/>
                <a:moveTo>
                  <a:pt x="1866" y="117"/>
                </a:moveTo>
                <a:lnTo>
                  <a:pt x="1645" y="342"/>
                </a:lnTo>
                <a:lnTo>
                  <a:pt x="1743" y="360"/>
                </a:lnTo>
                <a:lnTo>
                  <a:pt x="1842" y="386"/>
                </a:lnTo>
                <a:lnTo>
                  <a:pt x="1943" y="417"/>
                </a:lnTo>
                <a:lnTo>
                  <a:pt x="2043" y="455"/>
                </a:lnTo>
                <a:lnTo>
                  <a:pt x="2144" y="500"/>
                </a:lnTo>
                <a:lnTo>
                  <a:pt x="2247" y="552"/>
                </a:lnTo>
                <a:lnTo>
                  <a:pt x="2348" y="612"/>
                </a:lnTo>
                <a:lnTo>
                  <a:pt x="2371" y="588"/>
                </a:lnTo>
                <a:lnTo>
                  <a:pt x="2397" y="567"/>
                </a:lnTo>
                <a:lnTo>
                  <a:pt x="2425" y="551"/>
                </a:lnTo>
                <a:lnTo>
                  <a:pt x="2456" y="539"/>
                </a:lnTo>
                <a:lnTo>
                  <a:pt x="2489" y="531"/>
                </a:lnTo>
                <a:lnTo>
                  <a:pt x="2523" y="528"/>
                </a:lnTo>
                <a:lnTo>
                  <a:pt x="2560" y="531"/>
                </a:lnTo>
                <a:lnTo>
                  <a:pt x="2595" y="540"/>
                </a:lnTo>
                <a:lnTo>
                  <a:pt x="2628" y="554"/>
                </a:lnTo>
                <a:lnTo>
                  <a:pt x="2658" y="573"/>
                </a:lnTo>
                <a:lnTo>
                  <a:pt x="2685" y="596"/>
                </a:lnTo>
                <a:lnTo>
                  <a:pt x="2708" y="623"/>
                </a:lnTo>
                <a:lnTo>
                  <a:pt x="2727" y="653"/>
                </a:lnTo>
                <a:lnTo>
                  <a:pt x="2740" y="687"/>
                </a:lnTo>
                <a:lnTo>
                  <a:pt x="2749" y="722"/>
                </a:lnTo>
                <a:lnTo>
                  <a:pt x="2752" y="760"/>
                </a:lnTo>
                <a:lnTo>
                  <a:pt x="2749" y="796"/>
                </a:lnTo>
                <a:lnTo>
                  <a:pt x="2740" y="832"/>
                </a:lnTo>
                <a:lnTo>
                  <a:pt x="2727" y="865"/>
                </a:lnTo>
                <a:lnTo>
                  <a:pt x="2708" y="896"/>
                </a:lnTo>
                <a:lnTo>
                  <a:pt x="2685" y="923"/>
                </a:lnTo>
                <a:lnTo>
                  <a:pt x="2658" y="946"/>
                </a:lnTo>
                <a:lnTo>
                  <a:pt x="2628" y="965"/>
                </a:lnTo>
                <a:lnTo>
                  <a:pt x="2595" y="978"/>
                </a:lnTo>
                <a:lnTo>
                  <a:pt x="2560" y="988"/>
                </a:lnTo>
                <a:lnTo>
                  <a:pt x="2523" y="991"/>
                </a:lnTo>
                <a:lnTo>
                  <a:pt x="2487" y="988"/>
                </a:lnTo>
                <a:lnTo>
                  <a:pt x="2451" y="978"/>
                </a:lnTo>
                <a:lnTo>
                  <a:pt x="2418" y="965"/>
                </a:lnTo>
                <a:lnTo>
                  <a:pt x="2388" y="946"/>
                </a:lnTo>
                <a:lnTo>
                  <a:pt x="2361" y="923"/>
                </a:lnTo>
                <a:lnTo>
                  <a:pt x="2339" y="896"/>
                </a:lnTo>
                <a:lnTo>
                  <a:pt x="2320" y="865"/>
                </a:lnTo>
                <a:lnTo>
                  <a:pt x="2307" y="832"/>
                </a:lnTo>
                <a:lnTo>
                  <a:pt x="2297" y="796"/>
                </a:lnTo>
                <a:lnTo>
                  <a:pt x="2294" y="760"/>
                </a:lnTo>
                <a:lnTo>
                  <a:pt x="2295" y="739"/>
                </a:lnTo>
                <a:lnTo>
                  <a:pt x="2298" y="719"/>
                </a:lnTo>
                <a:lnTo>
                  <a:pt x="2202" y="662"/>
                </a:lnTo>
                <a:lnTo>
                  <a:pt x="2106" y="611"/>
                </a:lnTo>
                <a:lnTo>
                  <a:pt x="2011" y="569"/>
                </a:lnTo>
                <a:lnTo>
                  <a:pt x="1915" y="532"/>
                </a:lnTo>
                <a:lnTo>
                  <a:pt x="1820" y="502"/>
                </a:lnTo>
                <a:lnTo>
                  <a:pt x="1726" y="478"/>
                </a:lnTo>
                <a:lnTo>
                  <a:pt x="1632" y="459"/>
                </a:lnTo>
                <a:lnTo>
                  <a:pt x="1540" y="445"/>
                </a:lnTo>
                <a:lnTo>
                  <a:pt x="514" y="1481"/>
                </a:lnTo>
                <a:lnTo>
                  <a:pt x="1810" y="2794"/>
                </a:lnTo>
                <a:lnTo>
                  <a:pt x="1944" y="2659"/>
                </a:lnTo>
                <a:lnTo>
                  <a:pt x="1919" y="2640"/>
                </a:lnTo>
                <a:lnTo>
                  <a:pt x="1894" y="2618"/>
                </a:lnTo>
                <a:lnTo>
                  <a:pt x="1869" y="2594"/>
                </a:lnTo>
                <a:lnTo>
                  <a:pt x="1845" y="2567"/>
                </a:lnTo>
                <a:lnTo>
                  <a:pt x="1822" y="2539"/>
                </a:lnTo>
                <a:lnTo>
                  <a:pt x="1798" y="2509"/>
                </a:lnTo>
                <a:lnTo>
                  <a:pt x="1776" y="2475"/>
                </a:lnTo>
                <a:lnTo>
                  <a:pt x="1755" y="2440"/>
                </a:lnTo>
                <a:lnTo>
                  <a:pt x="1737" y="2401"/>
                </a:lnTo>
                <a:lnTo>
                  <a:pt x="1719" y="2360"/>
                </a:lnTo>
                <a:lnTo>
                  <a:pt x="1703" y="2317"/>
                </a:lnTo>
                <a:lnTo>
                  <a:pt x="1689" y="2269"/>
                </a:lnTo>
                <a:lnTo>
                  <a:pt x="1678" y="2220"/>
                </a:lnTo>
                <a:lnTo>
                  <a:pt x="1668" y="2168"/>
                </a:lnTo>
                <a:lnTo>
                  <a:pt x="1662" y="2113"/>
                </a:lnTo>
                <a:lnTo>
                  <a:pt x="1659" y="2053"/>
                </a:lnTo>
                <a:lnTo>
                  <a:pt x="1658" y="1991"/>
                </a:lnTo>
                <a:lnTo>
                  <a:pt x="1661" y="1927"/>
                </a:lnTo>
                <a:lnTo>
                  <a:pt x="1668" y="1858"/>
                </a:lnTo>
                <a:lnTo>
                  <a:pt x="1678" y="1785"/>
                </a:lnTo>
                <a:lnTo>
                  <a:pt x="1692" y="1709"/>
                </a:lnTo>
                <a:lnTo>
                  <a:pt x="1711" y="1630"/>
                </a:lnTo>
                <a:lnTo>
                  <a:pt x="1717" y="1615"/>
                </a:lnTo>
                <a:lnTo>
                  <a:pt x="1725" y="1602"/>
                </a:lnTo>
                <a:lnTo>
                  <a:pt x="1738" y="1593"/>
                </a:lnTo>
                <a:lnTo>
                  <a:pt x="1751" y="1588"/>
                </a:lnTo>
                <a:lnTo>
                  <a:pt x="1766" y="1586"/>
                </a:lnTo>
                <a:lnTo>
                  <a:pt x="1781" y="1587"/>
                </a:lnTo>
                <a:lnTo>
                  <a:pt x="1796" y="1593"/>
                </a:lnTo>
                <a:lnTo>
                  <a:pt x="1808" y="1602"/>
                </a:lnTo>
                <a:lnTo>
                  <a:pt x="1817" y="1614"/>
                </a:lnTo>
                <a:lnTo>
                  <a:pt x="1823" y="1628"/>
                </a:lnTo>
                <a:lnTo>
                  <a:pt x="1826" y="1643"/>
                </a:lnTo>
                <a:lnTo>
                  <a:pt x="1824" y="1659"/>
                </a:lnTo>
                <a:lnTo>
                  <a:pt x="1806" y="1736"/>
                </a:lnTo>
                <a:lnTo>
                  <a:pt x="1792" y="1813"/>
                </a:lnTo>
                <a:lnTo>
                  <a:pt x="1782" y="1886"/>
                </a:lnTo>
                <a:lnTo>
                  <a:pt x="1777" y="1956"/>
                </a:lnTo>
                <a:lnTo>
                  <a:pt x="1776" y="2024"/>
                </a:lnTo>
                <a:lnTo>
                  <a:pt x="1778" y="2090"/>
                </a:lnTo>
                <a:lnTo>
                  <a:pt x="1785" y="2152"/>
                </a:lnTo>
                <a:lnTo>
                  <a:pt x="1796" y="2212"/>
                </a:lnTo>
                <a:lnTo>
                  <a:pt x="1811" y="2268"/>
                </a:lnTo>
                <a:lnTo>
                  <a:pt x="1830" y="2322"/>
                </a:lnTo>
                <a:lnTo>
                  <a:pt x="1853" y="2372"/>
                </a:lnTo>
                <a:lnTo>
                  <a:pt x="1879" y="2420"/>
                </a:lnTo>
                <a:lnTo>
                  <a:pt x="1910" y="2464"/>
                </a:lnTo>
                <a:lnTo>
                  <a:pt x="1946" y="2505"/>
                </a:lnTo>
                <a:lnTo>
                  <a:pt x="1984" y="2542"/>
                </a:lnTo>
                <a:lnTo>
                  <a:pt x="2026" y="2576"/>
                </a:lnTo>
                <a:lnTo>
                  <a:pt x="3162" y="1432"/>
                </a:lnTo>
                <a:lnTo>
                  <a:pt x="3162" y="699"/>
                </a:lnTo>
                <a:lnTo>
                  <a:pt x="2584" y="117"/>
                </a:lnTo>
                <a:lnTo>
                  <a:pt x="1866" y="117"/>
                </a:lnTo>
                <a:close/>
                <a:moveTo>
                  <a:pt x="1818" y="0"/>
                </a:moveTo>
                <a:lnTo>
                  <a:pt x="2631" y="0"/>
                </a:lnTo>
                <a:lnTo>
                  <a:pt x="3278" y="651"/>
                </a:lnTo>
                <a:lnTo>
                  <a:pt x="3278" y="651"/>
                </a:lnTo>
                <a:lnTo>
                  <a:pt x="3278" y="1481"/>
                </a:lnTo>
                <a:lnTo>
                  <a:pt x="3170" y="1590"/>
                </a:lnTo>
                <a:lnTo>
                  <a:pt x="3179" y="1610"/>
                </a:lnTo>
                <a:lnTo>
                  <a:pt x="3189" y="1633"/>
                </a:lnTo>
                <a:lnTo>
                  <a:pt x="3198" y="1660"/>
                </a:lnTo>
                <a:lnTo>
                  <a:pt x="3209" y="1691"/>
                </a:lnTo>
                <a:lnTo>
                  <a:pt x="3219" y="1726"/>
                </a:lnTo>
                <a:lnTo>
                  <a:pt x="3228" y="1765"/>
                </a:lnTo>
                <a:lnTo>
                  <a:pt x="3237" y="1805"/>
                </a:lnTo>
                <a:lnTo>
                  <a:pt x="3244" y="1848"/>
                </a:lnTo>
                <a:lnTo>
                  <a:pt x="3249" y="1894"/>
                </a:lnTo>
                <a:lnTo>
                  <a:pt x="3252" y="1942"/>
                </a:lnTo>
                <a:lnTo>
                  <a:pt x="3253" y="1993"/>
                </a:lnTo>
                <a:lnTo>
                  <a:pt x="3250" y="2046"/>
                </a:lnTo>
                <a:lnTo>
                  <a:pt x="3244" y="2100"/>
                </a:lnTo>
                <a:lnTo>
                  <a:pt x="3234" y="2156"/>
                </a:lnTo>
                <a:lnTo>
                  <a:pt x="3220" y="2212"/>
                </a:lnTo>
                <a:lnTo>
                  <a:pt x="3201" y="2269"/>
                </a:lnTo>
                <a:lnTo>
                  <a:pt x="3178" y="2328"/>
                </a:lnTo>
                <a:lnTo>
                  <a:pt x="3149" y="2388"/>
                </a:lnTo>
                <a:lnTo>
                  <a:pt x="3113" y="2447"/>
                </a:lnTo>
                <a:lnTo>
                  <a:pt x="3073" y="2507"/>
                </a:lnTo>
                <a:lnTo>
                  <a:pt x="3026" y="2566"/>
                </a:lnTo>
                <a:lnTo>
                  <a:pt x="2971" y="2625"/>
                </a:lnTo>
                <a:lnTo>
                  <a:pt x="2930" y="2662"/>
                </a:lnTo>
                <a:lnTo>
                  <a:pt x="2887" y="2694"/>
                </a:lnTo>
                <a:lnTo>
                  <a:pt x="2839" y="2723"/>
                </a:lnTo>
                <a:lnTo>
                  <a:pt x="2789" y="2748"/>
                </a:lnTo>
                <a:lnTo>
                  <a:pt x="2735" y="2770"/>
                </a:lnTo>
                <a:lnTo>
                  <a:pt x="2679" y="2788"/>
                </a:lnTo>
                <a:lnTo>
                  <a:pt x="2622" y="2802"/>
                </a:lnTo>
                <a:lnTo>
                  <a:pt x="2562" y="2811"/>
                </a:lnTo>
                <a:lnTo>
                  <a:pt x="2502" y="2817"/>
                </a:lnTo>
                <a:lnTo>
                  <a:pt x="2441" y="2819"/>
                </a:lnTo>
                <a:lnTo>
                  <a:pt x="2382" y="2817"/>
                </a:lnTo>
                <a:lnTo>
                  <a:pt x="2323" y="2812"/>
                </a:lnTo>
                <a:lnTo>
                  <a:pt x="2265" y="2802"/>
                </a:lnTo>
                <a:lnTo>
                  <a:pt x="2207" y="2788"/>
                </a:lnTo>
                <a:lnTo>
                  <a:pt x="2151" y="2771"/>
                </a:lnTo>
                <a:lnTo>
                  <a:pt x="2097" y="2749"/>
                </a:lnTo>
                <a:lnTo>
                  <a:pt x="2044" y="2724"/>
                </a:lnTo>
                <a:lnTo>
                  <a:pt x="1462" y="3313"/>
                </a:lnTo>
                <a:lnTo>
                  <a:pt x="0" y="1832"/>
                </a:lnTo>
                <a:lnTo>
                  <a:pt x="349" y="1481"/>
                </a:lnTo>
                <a:lnTo>
                  <a:pt x="349" y="1480"/>
                </a:lnTo>
                <a:lnTo>
                  <a:pt x="1387" y="434"/>
                </a:lnTo>
                <a:lnTo>
                  <a:pt x="1306" y="434"/>
                </a:lnTo>
                <a:lnTo>
                  <a:pt x="1227" y="436"/>
                </a:lnTo>
                <a:lnTo>
                  <a:pt x="1149" y="442"/>
                </a:lnTo>
                <a:lnTo>
                  <a:pt x="1074" y="450"/>
                </a:lnTo>
                <a:lnTo>
                  <a:pt x="999" y="462"/>
                </a:lnTo>
                <a:lnTo>
                  <a:pt x="927" y="475"/>
                </a:lnTo>
                <a:lnTo>
                  <a:pt x="856" y="491"/>
                </a:lnTo>
                <a:lnTo>
                  <a:pt x="789" y="509"/>
                </a:lnTo>
                <a:lnTo>
                  <a:pt x="724" y="528"/>
                </a:lnTo>
                <a:lnTo>
                  <a:pt x="661" y="548"/>
                </a:lnTo>
                <a:lnTo>
                  <a:pt x="601" y="569"/>
                </a:lnTo>
                <a:lnTo>
                  <a:pt x="544" y="590"/>
                </a:lnTo>
                <a:lnTo>
                  <a:pt x="489" y="612"/>
                </a:lnTo>
                <a:lnTo>
                  <a:pt x="439" y="634"/>
                </a:lnTo>
                <a:lnTo>
                  <a:pt x="391" y="656"/>
                </a:lnTo>
                <a:lnTo>
                  <a:pt x="346" y="678"/>
                </a:lnTo>
                <a:lnTo>
                  <a:pt x="305" y="699"/>
                </a:lnTo>
                <a:lnTo>
                  <a:pt x="268" y="719"/>
                </a:lnTo>
                <a:lnTo>
                  <a:pt x="234" y="738"/>
                </a:lnTo>
                <a:lnTo>
                  <a:pt x="205" y="755"/>
                </a:lnTo>
                <a:lnTo>
                  <a:pt x="179" y="770"/>
                </a:lnTo>
                <a:lnTo>
                  <a:pt x="157" y="784"/>
                </a:lnTo>
                <a:lnTo>
                  <a:pt x="141" y="794"/>
                </a:lnTo>
                <a:lnTo>
                  <a:pt x="127" y="803"/>
                </a:lnTo>
                <a:lnTo>
                  <a:pt x="120" y="809"/>
                </a:lnTo>
                <a:lnTo>
                  <a:pt x="116" y="811"/>
                </a:lnTo>
                <a:lnTo>
                  <a:pt x="105" y="817"/>
                </a:lnTo>
                <a:lnTo>
                  <a:pt x="94" y="820"/>
                </a:lnTo>
                <a:lnTo>
                  <a:pt x="83" y="822"/>
                </a:lnTo>
                <a:lnTo>
                  <a:pt x="69" y="820"/>
                </a:lnTo>
                <a:lnTo>
                  <a:pt x="56" y="815"/>
                </a:lnTo>
                <a:lnTo>
                  <a:pt x="44" y="808"/>
                </a:lnTo>
                <a:lnTo>
                  <a:pt x="35" y="797"/>
                </a:lnTo>
                <a:lnTo>
                  <a:pt x="28" y="784"/>
                </a:lnTo>
                <a:lnTo>
                  <a:pt x="25" y="768"/>
                </a:lnTo>
                <a:lnTo>
                  <a:pt x="25" y="754"/>
                </a:lnTo>
                <a:lnTo>
                  <a:pt x="29" y="739"/>
                </a:lnTo>
                <a:lnTo>
                  <a:pt x="37" y="726"/>
                </a:lnTo>
                <a:lnTo>
                  <a:pt x="49" y="716"/>
                </a:lnTo>
                <a:lnTo>
                  <a:pt x="52" y="713"/>
                </a:lnTo>
                <a:lnTo>
                  <a:pt x="60" y="708"/>
                </a:lnTo>
                <a:lnTo>
                  <a:pt x="72" y="699"/>
                </a:lnTo>
                <a:lnTo>
                  <a:pt x="90" y="688"/>
                </a:lnTo>
                <a:lnTo>
                  <a:pt x="112" y="675"/>
                </a:lnTo>
                <a:lnTo>
                  <a:pt x="137" y="659"/>
                </a:lnTo>
                <a:lnTo>
                  <a:pt x="167" y="642"/>
                </a:lnTo>
                <a:lnTo>
                  <a:pt x="201" y="623"/>
                </a:lnTo>
                <a:lnTo>
                  <a:pt x="238" y="603"/>
                </a:lnTo>
                <a:lnTo>
                  <a:pt x="279" y="581"/>
                </a:lnTo>
                <a:lnTo>
                  <a:pt x="324" y="559"/>
                </a:lnTo>
                <a:lnTo>
                  <a:pt x="371" y="537"/>
                </a:lnTo>
                <a:lnTo>
                  <a:pt x="423" y="514"/>
                </a:lnTo>
                <a:lnTo>
                  <a:pt x="478" y="491"/>
                </a:lnTo>
                <a:lnTo>
                  <a:pt x="535" y="469"/>
                </a:lnTo>
                <a:lnTo>
                  <a:pt x="596" y="447"/>
                </a:lnTo>
                <a:lnTo>
                  <a:pt x="659" y="426"/>
                </a:lnTo>
                <a:lnTo>
                  <a:pt x="724" y="405"/>
                </a:lnTo>
                <a:lnTo>
                  <a:pt x="792" y="388"/>
                </a:lnTo>
                <a:lnTo>
                  <a:pt x="864" y="370"/>
                </a:lnTo>
                <a:lnTo>
                  <a:pt x="936" y="355"/>
                </a:lnTo>
                <a:lnTo>
                  <a:pt x="1012" y="342"/>
                </a:lnTo>
                <a:lnTo>
                  <a:pt x="1088" y="331"/>
                </a:lnTo>
                <a:lnTo>
                  <a:pt x="1167" y="323"/>
                </a:lnTo>
                <a:lnTo>
                  <a:pt x="1247" y="318"/>
                </a:lnTo>
                <a:lnTo>
                  <a:pt x="1329" y="317"/>
                </a:lnTo>
                <a:lnTo>
                  <a:pt x="1413" y="318"/>
                </a:lnTo>
                <a:lnTo>
                  <a:pt x="1498" y="323"/>
                </a:lnTo>
                <a:lnTo>
                  <a:pt x="181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5" name="Freeform 380"/>
          <p:cNvSpPr>
            <a:spLocks noEditPoints="1"/>
          </p:cNvSpPr>
          <p:nvPr/>
        </p:nvSpPr>
        <p:spPr bwMode="auto">
          <a:xfrm>
            <a:off x="10058210" y="4263084"/>
            <a:ext cx="485775" cy="495300"/>
          </a:xfrm>
          <a:custGeom>
            <a:avLst/>
            <a:gdLst>
              <a:gd name="T0" fmla="*/ 243 w 3371"/>
              <a:gd name="T1" fmla="*/ 1075 h 3425"/>
              <a:gd name="T2" fmla="*/ 393 w 3371"/>
              <a:gd name="T3" fmla="*/ 1105 h 3425"/>
              <a:gd name="T4" fmla="*/ 503 w 3371"/>
              <a:gd name="T5" fmla="*/ 1105 h 3425"/>
              <a:gd name="T6" fmla="*/ 538 w 3371"/>
              <a:gd name="T7" fmla="*/ 1102 h 3425"/>
              <a:gd name="T8" fmla="*/ 591 w 3371"/>
              <a:gd name="T9" fmla="*/ 1124 h 3425"/>
              <a:gd name="T10" fmla="*/ 1463 w 3371"/>
              <a:gd name="T11" fmla="*/ 2197 h 3425"/>
              <a:gd name="T12" fmla="*/ 1447 w 3371"/>
              <a:gd name="T13" fmla="*/ 2241 h 3425"/>
              <a:gd name="T14" fmla="*/ 1412 w 3371"/>
              <a:gd name="T15" fmla="*/ 2344 h 3425"/>
              <a:gd name="T16" fmla="*/ 1370 w 3371"/>
              <a:gd name="T17" fmla="*/ 2512 h 3425"/>
              <a:gd name="T18" fmla="*/ 1341 w 3371"/>
              <a:gd name="T19" fmla="*/ 2728 h 3425"/>
              <a:gd name="T20" fmla="*/ 1342 w 3371"/>
              <a:gd name="T21" fmla="*/ 2976 h 3425"/>
              <a:gd name="T22" fmla="*/ 1392 w 3371"/>
              <a:gd name="T23" fmla="*/ 3242 h 3425"/>
              <a:gd name="T24" fmla="*/ 3052 w 3371"/>
              <a:gd name="T25" fmla="*/ 1380 h 3425"/>
              <a:gd name="T26" fmla="*/ 2791 w 3371"/>
              <a:gd name="T27" fmla="*/ 1353 h 3425"/>
              <a:gd name="T28" fmla="*/ 2561 w 3371"/>
              <a:gd name="T29" fmla="*/ 1370 h 3425"/>
              <a:gd name="T30" fmla="*/ 2375 w 3371"/>
              <a:gd name="T31" fmla="*/ 1410 h 3425"/>
              <a:gd name="T32" fmla="*/ 2246 w 3371"/>
              <a:gd name="T33" fmla="*/ 1454 h 3425"/>
              <a:gd name="T34" fmla="*/ 2184 w 3371"/>
              <a:gd name="T35" fmla="*/ 1480 h 3425"/>
              <a:gd name="T36" fmla="*/ 2127 w 3371"/>
              <a:gd name="T37" fmla="*/ 1484 h 3425"/>
              <a:gd name="T38" fmla="*/ 1087 w 3371"/>
              <a:gd name="T39" fmla="*/ 579 h 3425"/>
              <a:gd name="T40" fmla="*/ 1093 w 3371"/>
              <a:gd name="T41" fmla="*/ 440 h 3425"/>
              <a:gd name="T42" fmla="*/ 1063 w 3371"/>
              <a:gd name="T43" fmla="*/ 262 h 3425"/>
              <a:gd name="T44" fmla="*/ 1038 w 3371"/>
              <a:gd name="T45" fmla="*/ 0 h 3425"/>
              <a:gd name="T46" fmla="*/ 1087 w 3371"/>
              <a:gd name="T47" fmla="*/ 28 h 3425"/>
              <a:gd name="T48" fmla="*/ 1124 w 3371"/>
              <a:gd name="T49" fmla="*/ 87 h 3425"/>
              <a:gd name="T50" fmla="*/ 1178 w 3371"/>
              <a:gd name="T51" fmla="*/ 205 h 3425"/>
              <a:gd name="T52" fmla="*/ 1216 w 3371"/>
              <a:gd name="T53" fmla="*/ 375 h 3425"/>
              <a:gd name="T54" fmla="*/ 2162 w 3371"/>
              <a:gd name="T55" fmla="*/ 1348 h 3425"/>
              <a:gd name="T56" fmla="*/ 2293 w 3371"/>
              <a:gd name="T57" fmla="*/ 1299 h 3425"/>
              <a:gd name="T58" fmla="*/ 2500 w 3371"/>
              <a:gd name="T59" fmla="*/ 1247 h 3425"/>
              <a:gd name="T60" fmla="*/ 2768 w 3371"/>
              <a:gd name="T61" fmla="*/ 1222 h 3425"/>
              <a:gd name="T62" fmla="*/ 3078 w 3371"/>
              <a:gd name="T63" fmla="*/ 1253 h 3425"/>
              <a:gd name="T64" fmla="*/ 3345 w 3371"/>
              <a:gd name="T65" fmla="*/ 1338 h 3425"/>
              <a:gd name="T66" fmla="*/ 3371 w 3371"/>
              <a:gd name="T67" fmla="*/ 1393 h 3425"/>
              <a:gd name="T68" fmla="*/ 2428 w 3371"/>
              <a:gd name="T69" fmla="*/ 2373 h 3425"/>
              <a:gd name="T70" fmla="*/ 3311 w 3371"/>
              <a:gd name="T71" fmla="*/ 3296 h 3425"/>
              <a:gd name="T72" fmla="*/ 3278 w 3371"/>
              <a:gd name="T73" fmla="*/ 3352 h 3425"/>
              <a:gd name="T74" fmla="*/ 3215 w 3371"/>
              <a:gd name="T75" fmla="*/ 3352 h 3425"/>
              <a:gd name="T76" fmla="*/ 1397 w 3371"/>
              <a:gd name="T77" fmla="*/ 3417 h 3425"/>
              <a:gd name="T78" fmla="*/ 1352 w 3371"/>
              <a:gd name="T79" fmla="*/ 3424 h 3425"/>
              <a:gd name="T80" fmla="*/ 1307 w 3371"/>
              <a:gd name="T81" fmla="*/ 3384 h 3425"/>
              <a:gd name="T82" fmla="*/ 1222 w 3371"/>
              <a:gd name="T83" fmla="*/ 3059 h 3425"/>
              <a:gd name="T84" fmla="*/ 1210 w 3371"/>
              <a:gd name="T85" fmla="*/ 2756 h 3425"/>
              <a:gd name="T86" fmla="*/ 1243 w 3371"/>
              <a:gd name="T87" fmla="*/ 2493 h 3425"/>
              <a:gd name="T88" fmla="*/ 1293 w 3371"/>
              <a:gd name="T89" fmla="*/ 2295 h 3425"/>
              <a:gd name="T90" fmla="*/ 517 w 3371"/>
              <a:gd name="T91" fmla="*/ 1234 h 3425"/>
              <a:gd name="T92" fmla="*/ 389 w 3371"/>
              <a:gd name="T93" fmla="*/ 1234 h 3425"/>
              <a:gd name="T94" fmla="*/ 211 w 3371"/>
              <a:gd name="T95" fmla="*/ 1201 h 3425"/>
              <a:gd name="T96" fmla="*/ 24 w 3371"/>
              <a:gd name="T97" fmla="*/ 1101 h 3425"/>
              <a:gd name="T98" fmla="*/ 2 w 3371"/>
              <a:gd name="T99" fmla="*/ 1036 h 3425"/>
              <a:gd name="T100" fmla="*/ 1004 w 3371"/>
              <a:gd name="T101" fmla="*/ 9 h 3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371" h="3425">
                <a:moveTo>
                  <a:pt x="1024" y="168"/>
                </a:moveTo>
                <a:lnTo>
                  <a:pt x="164" y="1040"/>
                </a:lnTo>
                <a:lnTo>
                  <a:pt x="203" y="1060"/>
                </a:lnTo>
                <a:lnTo>
                  <a:pt x="243" y="1075"/>
                </a:lnTo>
                <a:lnTo>
                  <a:pt x="282" y="1087"/>
                </a:lnTo>
                <a:lnTo>
                  <a:pt x="320" y="1095"/>
                </a:lnTo>
                <a:lnTo>
                  <a:pt x="358" y="1102"/>
                </a:lnTo>
                <a:lnTo>
                  <a:pt x="393" y="1105"/>
                </a:lnTo>
                <a:lnTo>
                  <a:pt x="426" y="1107"/>
                </a:lnTo>
                <a:lnTo>
                  <a:pt x="456" y="1107"/>
                </a:lnTo>
                <a:lnTo>
                  <a:pt x="482" y="1106"/>
                </a:lnTo>
                <a:lnTo>
                  <a:pt x="503" y="1105"/>
                </a:lnTo>
                <a:lnTo>
                  <a:pt x="519" y="1104"/>
                </a:lnTo>
                <a:lnTo>
                  <a:pt x="529" y="1103"/>
                </a:lnTo>
                <a:lnTo>
                  <a:pt x="532" y="1102"/>
                </a:lnTo>
                <a:lnTo>
                  <a:pt x="538" y="1102"/>
                </a:lnTo>
                <a:lnTo>
                  <a:pt x="543" y="1101"/>
                </a:lnTo>
                <a:lnTo>
                  <a:pt x="561" y="1104"/>
                </a:lnTo>
                <a:lnTo>
                  <a:pt x="577" y="1111"/>
                </a:lnTo>
                <a:lnTo>
                  <a:pt x="591" y="1124"/>
                </a:lnTo>
                <a:lnTo>
                  <a:pt x="1448" y="2146"/>
                </a:lnTo>
                <a:lnTo>
                  <a:pt x="1457" y="2161"/>
                </a:lnTo>
                <a:lnTo>
                  <a:pt x="1463" y="2178"/>
                </a:lnTo>
                <a:lnTo>
                  <a:pt x="1463" y="2197"/>
                </a:lnTo>
                <a:lnTo>
                  <a:pt x="1457" y="2215"/>
                </a:lnTo>
                <a:lnTo>
                  <a:pt x="1456" y="2218"/>
                </a:lnTo>
                <a:lnTo>
                  <a:pt x="1452" y="2227"/>
                </a:lnTo>
                <a:lnTo>
                  <a:pt x="1447" y="2241"/>
                </a:lnTo>
                <a:lnTo>
                  <a:pt x="1439" y="2260"/>
                </a:lnTo>
                <a:lnTo>
                  <a:pt x="1431" y="2284"/>
                </a:lnTo>
                <a:lnTo>
                  <a:pt x="1422" y="2312"/>
                </a:lnTo>
                <a:lnTo>
                  <a:pt x="1412" y="2344"/>
                </a:lnTo>
                <a:lnTo>
                  <a:pt x="1401" y="2381"/>
                </a:lnTo>
                <a:lnTo>
                  <a:pt x="1391" y="2422"/>
                </a:lnTo>
                <a:lnTo>
                  <a:pt x="1380" y="2465"/>
                </a:lnTo>
                <a:lnTo>
                  <a:pt x="1370" y="2512"/>
                </a:lnTo>
                <a:lnTo>
                  <a:pt x="1361" y="2562"/>
                </a:lnTo>
                <a:lnTo>
                  <a:pt x="1352" y="2615"/>
                </a:lnTo>
                <a:lnTo>
                  <a:pt x="1346" y="2669"/>
                </a:lnTo>
                <a:lnTo>
                  <a:pt x="1341" y="2728"/>
                </a:lnTo>
                <a:lnTo>
                  <a:pt x="1338" y="2787"/>
                </a:lnTo>
                <a:lnTo>
                  <a:pt x="1337" y="2848"/>
                </a:lnTo>
                <a:lnTo>
                  <a:pt x="1338" y="2912"/>
                </a:lnTo>
                <a:lnTo>
                  <a:pt x="1342" y="2976"/>
                </a:lnTo>
                <a:lnTo>
                  <a:pt x="1349" y="3042"/>
                </a:lnTo>
                <a:lnTo>
                  <a:pt x="1360" y="3108"/>
                </a:lnTo>
                <a:lnTo>
                  <a:pt x="1374" y="3175"/>
                </a:lnTo>
                <a:lnTo>
                  <a:pt x="1392" y="3242"/>
                </a:lnTo>
                <a:lnTo>
                  <a:pt x="2247" y="2374"/>
                </a:lnTo>
                <a:lnTo>
                  <a:pt x="3191" y="1416"/>
                </a:lnTo>
                <a:lnTo>
                  <a:pt x="3121" y="1396"/>
                </a:lnTo>
                <a:lnTo>
                  <a:pt x="3052" y="1380"/>
                </a:lnTo>
                <a:lnTo>
                  <a:pt x="2984" y="1368"/>
                </a:lnTo>
                <a:lnTo>
                  <a:pt x="2918" y="1359"/>
                </a:lnTo>
                <a:lnTo>
                  <a:pt x="2853" y="1355"/>
                </a:lnTo>
                <a:lnTo>
                  <a:pt x="2791" y="1353"/>
                </a:lnTo>
                <a:lnTo>
                  <a:pt x="2729" y="1354"/>
                </a:lnTo>
                <a:lnTo>
                  <a:pt x="2671" y="1357"/>
                </a:lnTo>
                <a:lnTo>
                  <a:pt x="2615" y="1362"/>
                </a:lnTo>
                <a:lnTo>
                  <a:pt x="2561" y="1370"/>
                </a:lnTo>
                <a:lnTo>
                  <a:pt x="2510" y="1379"/>
                </a:lnTo>
                <a:lnTo>
                  <a:pt x="2462" y="1388"/>
                </a:lnTo>
                <a:lnTo>
                  <a:pt x="2416" y="1399"/>
                </a:lnTo>
                <a:lnTo>
                  <a:pt x="2375" y="1410"/>
                </a:lnTo>
                <a:lnTo>
                  <a:pt x="2337" y="1422"/>
                </a:lnTo>
                <a:lnTo>
                  <a:pt x="2303" y="1432"/>
                </a:lnTo>
                <a:lnTo>
                  <a:pt x="2272" y="1443"/>
                </a:lnTo>
                <a:lnTo>
                  <a:pt x="2246" y="1454"/>
                </a:lnTo>
                <a:lnTo>
                  <a:pt x="2223" y="1462"/>
                </a:lnTo>
                <a:lnTo>
                  <a:pt x="2205" y="1470"/>
                </a:lnTo>
                <a:lnTo>
                  <a:pt x="2193" y="1476"/>
                </a:lnTo>
                <a:lnTo>
                  <a:pt x="2184" y="1480"/>
                </a:lnTo>
                <a:lnTo>
                  <a:pt x="2181" y="1482"/>
                </a:lnTo>
                <a:lnTo>
                  <a:pt x="2163" y="1487"/>
                </a:lnTo>
                <a:lnTo>
                  <a:pt x="2145" y="1488"/>
                </a:lnTo>
                <a:lnTo>
                  <a:pt x="2127" y="1484"/>
                </a:lnTo>
                <a:lnTo>
                  <a:pt x="2111" y="1473"/>
                </a:lnTo>
                <a:lnTo>
                  <a:pt x="1106" y="605"/>
                </a:lnTo>
                <a:lnTo>
                  <a:pt x="1095" y="594"/>
                </a:lnTo>
                <a:lnTo>
                  <a:pt x="1087" y="579"/>
                </a:lnTo>
                <a:lnTo>
                  <a:pt x="1084" y="562"/>
                </a:lnTo>
                <a:lnTo>
                  <a:pt x="1085" y="546"/>
                </a:lnTo>
                <a:lnTo>
                  <a:pt x="1091" y="491"/>
                </a:lnTo>
                <a:lnTo>
                  <a:pt x="1093" y="440"/>
                </a:lnTo>
                <a:lnTo>
                  <a:pt x="1089" y="390"/>
                </a:lnTo>
                <a:lnTo>
                  <a:pt x="1083" y="344"/>
                </a:lnTo>
                <a:lnTo>
                  <a:pt x="1073" y="302"/>
                </a:lnTo>
                <a:lnTo>
                  <a:pt x="1063" y="262"/>
                </a:lnTo>
                <a:lnTo>
                  <a:pt x="1050" y="226"/>
                </a:lnTo>
                <a:lnTo>
                  <a:pt x="1036" y="195"/>
                </a:lnTo>
                <a:lnTo>
                  <a:pt x="1024" y="168"/>
                </a:lnTo>
                <a:close/>
                <a:moveTo>
                  <a:pt x="1038" y="0"/>
                </a:moveTo>
                <a:lnTo>
                  <a:pt x="1055" y="4"/>
                </a:lnTo>
                <a:lnTo>
                  <a:pt x="1071" y="12"/>
                </a:lnTo>
                <a:lnTo>
                  <a:pt x="1084" y="25"/>
                </a:lnTo>
                <a:lnTo>
                  <a:pt x="1087" y="28"/>
                </a:lnTo>
                <a:lnTo>
                  <a:pt x="1094" y="37"/>
                </a:lnTo>
                <a:lnTo>
                  <a:pt x="1102" y="49"/>
                </a:lnTo>
                <a:lnTo>
                  <a:pt x="1113" y="66"/>
                </a:lnTo>
                <a:lnTo>
                  <a:pt x="1124" y="87"/>
                </a:lnTo>
                <a:lnTo>
                  <a:pt x="1138" y="110"/>
                </a:lnTo>
                <a:lnTo>
                  <a:pt x="1151" y="138"/>
                </a:lnTo>
                <a:lnTo>
                  <a:pt x="1165" y="170"/>
                </a:lnTo>
                <a:lnTo>
                  <a:pt x="1178" y="205"/>
                </a:lnTo>
                <a:lnTo>
                  <a:pt x="1190" y="243"/>
                </a:lnTo>
                <a:lnTo>
                  <a:pt x="1201" y="284"/>
                </a:lnTo>
                <a:lnTo>
                  <a:pt x="1210" y="328"/>
                </a:lnTo>
                <a:lnTo>
                  <a:pt x="1216" y="375"/>
                </a:lnTo>
                <a:lnTo>
                  <a:pt x="1220" y="425"/>
                </a:lnTo>
                <a:lnTo>
                  <a:pt x="1220" y="476"/>
                </a:lnTo>
                <a:lnTo>
                  <a:pt x="1216" y="530"/>
                </a:lnTo>
                <a:lnTo>
                  <a:pt x="2162" y="1348"/>
                </a:lnTo>
                <a:lnTo>
                  <a:pt x="2187" y="1338"/>
                </a:lnTo>
                <a:lnTo>
                  <a:pt x="2217" y="1326"/>
                </a:lnTo>
                <a:lnTo>
                  <a:pt x="2253" y="1313"/>
                </a:lnTo>
                <a:lnTo>
                  <a:pt x="2293" y="1299"/>
                </a:lnTo>
                <a:lnTo>
                  <a:pt x="2339" y="1285"/>
                </a:lnTo>
                <a:lnTo>
                  <a:pt x="2389" y="1271"/>
                </a:lnTo>
                <a:lnTo>
                  <a:pt x="2442" y="1259"/>
                </a:lnTo>
                <a:lnTo>
                  <a:pt x="2500" y="1247"/>
                </a:lnTo>
                <a:lnTo>
                  <a:pt x="2562" y="1237"/>
                </a:lnTo>
                <a:lnTo>
                  <a:pt x="2627" y="1230"/>
                </a:lnTo>
                <a:lnTo>
                  <a:pt x="2695" y="1225"/>
                </a:lnTo>
                <a:lnTo>
                  <a:pt x="2768" y="1222"/>
                </a:lnTo>
                <a:lnTo>
                  <a:pt x="2842" y="1223"/>
                </a:lnTo>
                <a:lnTo>
                  <a:pt x="2918" y="1229"/>
                </a:lnTo>
                <a:lnTo>
                  <a:pt x="2998" y="1239"/>
                </a:lnTo>
                <a:lnTo>
                  <a:pt x="3078" y="1253"/>
                </a:lnTo>
                <a:lnTo>
                  <a:pt x="3161" y="1273"/>
                </a:lnTo>
                <a:lnTo>
                  <a:pt x="3246" y="1298"/>
                </a:lnTo>
                <a:lnTo>
                  <a:pt x="3331" y="1330"/>
                </a:lnTo>
                <a:lnTo>
                  <a:pt x="3345" y="1338"/>
                </a:lnTo>
                <a:lnTo>
                  <a:pt x="3356" y="1348"/>
                </a:lnTo>
                <a:lnTo>
                  <a:pt x="3365" y="1361"/>
                </a:lnTo>
                <a:lnTo>
                  <a:pt x="3370" y="1376"/>
                </a:lnTo>
                <a:lnTo>
                  <a:pt x="3371" y="1393"/>
                </a:lnTo>
                <a:lnTo>
                  <a:pt x="3368" y="1408"/>
                </a:lnTo>
                <a:lnTo>
                  <a:pt x="3362" y="1423"/>
                </a:lnTo>
                <a:lnTo>
                  <a:pt x="3352" y="1436"/>
                </a:lnTo>
                <a:lnTo>
                  <a:pt x="2428" y="2373"/>
                </a:lnTo>
                <a:lnTo>
                  <a:pt x="3292" y="3251"/>
                </a:lnTo>
                <a:lnTo>
                  <a:pt x="3302" y="3264"/>
                </a:lnTo>
                <a:lnTo>
                  <a:pt x="3308" y="3280"/>
                </a:lnTo>
                <a:lnTo>
                  <a:pt x="3311" y="3296"/>
                </a:lnTo>
                <a:lnTo>
                  <a:pt x="3308" y="3312"/>
                </a:lnTo>
                <a:lnTo>
                  <a:pt x="3302" y="3328"/>
                </a:lnTo>
                <a:lnTo>
                  <a:pt x="3292" y="3341"/>
                </a:lnTo>
                <a:lnTo>
                  <a:pt x="3278" y="3352"/>
                </a:lnTo>
                <a:lnTo>
                  <a:pt x="3263" y="3358"/>
                </a:lnTo>
                <a:lnTo>
                  <a:pt x="3247" y="3361"/>
                </a:lnTo>
                <a:lnTo>
                  <a:pt x="3230" y="3358"/>
                </a:lnTo>
                <a:lnTo>
                  <a:pt x="3215" y="3352"/>
                </a:lnTo>
                <a:lnTo>
                  <a:pt x="3201" y="3341"/>
                </a:lnTo>
                <a:lnTo>
                  <a:pt x="2338" y="2465"/>
                </a:lnTo>
                <a:lnTo>
                  <a:pt x="1411" y="3406"/>
                </a:lnTo>
                <a:lnTo>
                  <a:pt x="1397" y="3417"/>
                </a:lnTo>
                <a:lnTo>
                  <a:pt x="1382" y="3423"/>
                </a:lnTo>
                <a:lnTo>
                  <a:pt x="1365" y="3425"/>
                </a:lnTo>
                <a:lnTo>
                  <a:pt x="1359" y="3425"/>
                </a:lnTo>
                <a:lnTo>
                  <a:pt x="1352" y="3424"/>
                </a:lnTo>
                <a:lnTo>
                  <a:pt x="1338" y="3419"/>
                </a:lnTo>
                <a:lnTo>
                  <a:pt x="1325" y="3410"/>
                </a:lnTo>
                <a:lnTo>
                  <a:pt x="1314" y="3398"/>
                </a:lnTo>
                <a:lnTo>
                  <a:pt x="1307" y="3384"/>
                </a:lnTo>
                <a:lnTo>
                  <a:pt x="1277" y="3303"/>
                </a:lnTo>
                <a:lnTo>
                  <a:pt x="1254" y="3221"/>
                </a:lnTo>
                <a:lnTo>
                  <a:pt x="1236" y="3139"/>
                </a:lnTo>
                <a:lnTo>
                  <a:pt x="1222" y="3059"/>
                </a:lnTo>
                <a:lnTo>
                  <a:pt x="1213" y="2981"/>
                </a:lnTo>
                <a:lnTo>
                  <a:pt x="1209" y="2903"/>
                </a:lnTo>
                <a:lnTo>
                  <a:pt x="1208" y="2828"/>
                </a:lnTo>
                <a:lnTo>
                  <a:pt x="1210" y="2756"/>
                </a:lnTo>
                <a:lnTo>
                  <a:pt x="1216" y="2685"/>
                </a:lnTo>
                <a:lnTo>
                  <a:pt x="1223" y="2618"/>
                </a:lnTo>
                <a:lnTo>
                  <a:pt x="1233" y="2553"/>
                </a:lnTo>
                <a:lnTo>
                  <a:pt x="1243" y="2493"/>
                </a:lnTo>
                <a:lnTo>
                  <a:pt x="1255" y="2437"/>
                </a:lnTo>
                <a:lnTo>
                  <a:pt x="1268" y="2385"/>
                </a:lnTo>
                <a:lnTo>
                  <a:pt x="1280" y="2338"/>
                </a:lnTo>
                <a:lnTo>
                  <a:pt x="1293" y="2295"/>
                </a:lnTo>
                <a:lnTo>
                  <a:pt x="1306" y="2257"/>
                </a:lnTo>
                <a:lnTo>
                  <a:pt x="1316" y="2226"/>
                </a:lnTo>
                <a:lnTo>
                  <a:pt x="1326" y="2200"/>
                </a:lnTo>
                <a:lnTo>
                  <a:pt x="517" y="1234"/>
                </a:lnTo>
                <a:lnTo>
                  <a:pt x="492" y="1235"/>
                </a:lnTo>
                <a:lnTo>
                  <a:pt x="461" y="1236"/>
                </a:lnTo>
                <a:lnTo>
                  <a:pt x="427" y="1236"/>
                </a:lnTo>
                <a:lnTo>
                  <a:pt x="389" y="1234"/>
                </a:lnTo>
                <a:lnTo>
                  <a:pt x="348" y="1230"/>
                </a:lnTo>
                <a:lnTo>
                  <a:pt x="303" y="1223"/>
                </a:lnTo>
                <a:lnTo>
                  <a:pt x="258" y="1214"/>
                </a:lnTo>
                <a:lnTo>
                  <a:pt x="211" y="1201"/>
                </a:lnTo>
                <a:lnTo>
                  <a:pt x="163" y="1183"/>
                </a:lnTo>
                <a:lnTo>
                  <a:pt x="117" y="1161"/>
                </a:lnTo>
                <a:lnTo>
                  <a:pt x="70" y="1134"/>
                </a:lnTo>
                <a:lnTo>
                  <a:pt x="24" y="1101"/>
                </a:lnTo>
                <a:lnTo>
                  <a:pt x="13" y="1088"/>
                </a:lnTo>
                <a:lnTo>
                  <a:pt x="4" y="1073"/>
                </a:lnTo>
                <a:lnTo>
                  <a:pt x="0" y="1054"/>
                </a:lnTo>
                <a:lnTo>
                  <a:pt x="2" y="1036"/>
                </a:lnTo>
                <a:lnTo>
                  <a:pt x="8" y="1020"/>
                </a:lnTo>
                <a:lnTo>
                  <a:pt x="19" y="1005"/>
                </a:lnTo>
                <a:lnTo>
                  <a:pt x="990" y="20"/>
                </a:lnTo>
                <a:lnTo>
                  <a:pt x="1004" y="9"/>
                </a:lnTo>
                <a:lnTo>
                  <a:pt x="1020" y="3"/>
                </a:lnTo>
                <a:lnTo>
                  <a:pt x="103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9" name="Freeform 385"/>
          <p:cNvSpPr>
            <a:spLocks noEditPoints="1"/>
          </p:cNvSpPr>
          <p:nvPr/>
        </p:nvSpPr>
        <p:spPr bwMode="auto">
          <a:xfrm>
            <a:off x="9096522" y="4243241"/>
            <a:ext cx="538163" cy="534987"/>
          </a:xfrm>
          <a:custGeom>
            <a:avLst/>
            <a:gdLst>
              <a:gd name="T0" fmla="*/ 2722 w 3393"/>
              <a:gd name="T1" fmla="*/ 1546 h 3370"/>
              <a:gd name="T2" fmla="*/ 2838 w 3393"/>
              <a:gd name="T3" fmla="*/ 1724 h 3370"/>
              <a:gd name="T4" fmla="*/ 3072 w 3393"/>
              <a:gd name="T5" fmla="*/ 1546 h 3370"/>
              <a:gd name="T6" fmla="*/ 1513 w 3393"/>
              <a:gd name="T7" fmla="*/ 1011 h 3370"/>
              <a:gd name="T8" fmla="*/ 1005 w 3393"/>
              <a:gd name="T9" fmla="*/ 1562 h 3370"/>
              <a:gd name="T10" fmla="*/ 1294 w 3393"/>
              <a:gd name="T11" fmla="*/ 2256 h 3370"/>
              <a:gd name="T12" fmla="*/ 2047 w 3393"/>
              <a:gd name="T13" fmla="*/ 2289 h 3370"/>
              <a:gd name="T14" fmla="*/ 2395 w 3393"/>
              <a:gd name="T15" fmla="*/ 1622 h 3370"/>
              <a:gd name="T16" fmla="*/ 1667 w 3393"/>
              <a:gd name="T17" fmla="*/ 1735 h 3370"/>
              <a:gd name="T18" fmla="*/ 1880 w 3393"/>
              <a:gd name="T19" fmla="*/ 1011 h 3370"/>
              <a:gd name="T20" fmla="*/ 1052 w 3393"/>
              <a:gd name="T21" fmla="*/ 712 h 3370"/>
              <a:gd name="T22" fmla="*/ 531 w 3393"/>
              <a:gd name="T23" fmla="*/ 1568 h 3370"/>
              <a:gd name="T24" fmla="*/ 868 w 3393"/>
              <a:gd name="T25" fmla="*/ 2507 h 3370"/>
              <a:gd name="T26" fmla="*/ 1813 w 3393"/>
              <a:gd name="T27" fmla="*/ 2841 h 3370"/>
              <a:gd name="T28" fmla="*/ 2668 w 3393"/>
              <a:gd name="T29" fmla="*/ 2334 h 3370"/>
              <a:gd name="T30" fmla="*/ 2749 w 3393"/>
              <a:gd name="T31" fmla="*/ 1810 h 3370"/>
              <a:gd name="T32" fmla="*/ 2642 w 3393"/>
              <a:gd name="T33" fmla="*/ 1417 h 3370"/>
              <a:gd name="T34" fmla="*/ 2657 w 3393"/>
              <a:gd name="T35" fmla="*/ 1022 h 3370"/>
              <a:gd name="T36" fmla="*/ 2513 w 3393"/>
              <a:gd name="T37" fmla="*/ 1749 h 3370"/>
              <a:gd name="T38" fmla="*/ 2069 w 3393"/>
              <a:gd name="T39" fmla="*/ 2410 h 3370"/>
              <a:gd name="T40" fmla="*/ 1268 w 3393"/>
              <a:gd name="T41" fmla="*/ 2379 h 3370"/>
              <a:gd name="T42" fmla="*/ 877 w 3393"/>
              <a:gd name="T43" fmla="*/ 1684 h 3370"/>
              <a:gd name="T44" fmla="*/ 1268 w 3393"/>
              <a:gd name="T45" fmla="*/ 989 h 3370"/>
              <a:gd name="T46" fmla="*/ 2072 w 3393"/>
              <a:gd name="T47" fmla="*/ 961 h 3370"/>
              <a:gd name="T48" fmla="*/ 1849 w 3393"/>
              <a:gd name="T49" fmla="*/ 531 h 3370"/>
              <a:gd name="T50" fmla="*/ 350 w 3393"/>
              <a:gd name="T51" fmla="*/ 536 h 3370"/>
              <a:gd name="T52" fmla="*/ 461 w 3393"/>
              <a:gd name="T53" fmla="*/ 682 h 3370"/>
              <a:gd name="T54" fmla="*/ 649 w 3393"/>
              <a:gd name="T55" fmla="*/ 645 h 3370"/>
              <a:gd name="T56" fmla="*/ 693 w 3393"/>
              <a:gd name="T57" fmla="*/ 473 h 3370"/>
              <a:gd name="T58" fmla="*/ 1574 w 3393"/>
              <a:gd name="T59" fmla="*/ 120 h 3370"/>
              <a:gd name="T60" fmla="*/ 806 w 3393"/>
              <a:gd name="T61" fmla="*/ 445 h 3370"/>
              <a:gd name="T62" fmla="*/ 713 w 3393"/>
              <a:gd name="T63" fmla="*/ 744 h 3370"/>
              <a:gd name="T64" fmla="*/ 465 w 3393"/>
              <a:gd name="T65" fmla="*/ 804 h 3370"/>
              <a:gd name="T66" fmla="*/ 122 w 3393"/>
              <a:gd name="T67" fmla="*/ 1550 h 3370"/>
              <a:gd name="T68" fmla="*/ 452 w 3393"/>
              <a:gd name="T69" fmla="*/ 2654 h 3370"/>
              <a:gd name="T70" fmla="*/ 1471 w 3393"/>
              <a:gd name="T71" fmla="*/ 3239 h 3370"/>
              <a:gd name="T72" fmla="*/ 2596 w 3393"/>
              <a:gd name="T73" fmla="*/ 2977 h 3370"/>
              <a:gd name="T74" fmla="*/ 3248 w 3393"/>
              <a:gd name="T75" fmla="*/ 1982 h 3370"/>
              <a:gd name="T76" fmla="*/ 3030 w 3393"/>
              <a:gd name="T77" fmla="*/ 841 h 3370"/>
              <a:gd name="T78" fmla="*/ 2983 w 3393"/>
              <a:gd name="T79" fmla="*/ 1283 h 3370"/>
              <a:gd name="T80" fmla="*/ 3168 w 3393"/>
              <a:gd name="T81" fmla="*/ 1671 h 3370"/>
              <a:gd name="T82" fmla="*/ 2814 w 3393"/>
              <a:gd name="T83" fmla="*/ 2320 h 3370"/>
              <a:gd name="T84" fmla="*/ 1998 w 3393"/>
              <a:gd name="T85" fmla="*/ 2928 h 3370"/>
              <a:gd name="T86" fmla="*/ 987 w 3393"/>
              <a:gd name="T87" fmla="*/ 2752 h 3370"/>
              <a:gd name="T88" fmla="*/ 419 w 3393"/>
              <a:gd name="T89" fmla="*/ 1848 h 3370"/>
              <a:gd name="T90" fmla="*/ 725 w 3393"/>
              <a:gd name="T91" fmla="*/ 843 h 3370"/>
              <a:gd name="T92" fmla="*/ 1668 w 3393"/>
              <a:gd name="T93" fmla="*/ 407 h 3370"/>
              <a:gd name="T94" fmla="*/ 2771 w 3393"/>
              <a:gd name="T95" fmla="*/ 535 h 3370"/>
              <a:gd name="T96" fmla="*/ 1666 w 3393"/>
              <a:gd name="T97" fmla="*/ 117 h 3370"/>
              <a:gd name="T98" fmla="*/ 2780 w 3393"/>
              <a:gd name="T99" fmla="*/ 387 h 3370"/>
              <a:gd name="T100" fmla="*/ 3065 w 3393"/>
              <a:gd name="T101" fmla="*/ 405 h 3370"/>
              <a:gd name="T102" fmla="*/ 3380 w 3393"/>
              <a:gd name="T103" fmla="*/ 1477 h 3370"/>
              <a:gd name="T104" fmla="*/ 3090 w 3393"/>
              <a:gd name="T105" fmla="*/ 2649 h 3370"/>
              <a:gd name="T106" fmla="*/ 2066 w 3393"/>
              <a:gd name="T107" fmla="*/ 3330 h 3370"/>
              <a:gd name="T108" fmla="*/ 885 w 3393"/>
              <a:gd name="T109" fmla="*/ 3166 h 3370"/>
              <a:gd name="T110" fmla="*/ 94 w 3393"/>
              <a:gd name="T111" fmla="*/ 2236 h 3370"/>
              <a:gd name="T112" fmla="*/ 90 w 3393"/>
              <a:gd name="T113" fmla="*/ 1139 h 3370"/>
              <a:gd name="T114" fmla="*/ 244 w 3393"/>
              <a:gd name="T115" fmla="*/ 442 h 3370"/>
              <a:gd name="T116" fmla="*/ 624 w 3393"/>
              <a:gd name="T117" fmla="*/ 248 h 3370"/>
              <a:gd name="T118" fmla="*/ 1623 w 3393"/>
              <a:gd name="T119" fmla="*/ 2 h 3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93" h="3370">
                <a:moveTo>
                  <a:pt x="2897" y="1386"/>
                </a:moveTo>
                <a:lnTo>
                  <a:pt x="2896" y="1387"/>
                </a:lnTo>
                <a:lnTo>
                  <a:pt x="2896" y="1387"/>
                </a:lnTo>
                <a:lnTo>
                  <a:pt x="2879" y="1388"/>
                </a:lnTo>
                <a:lnTo>
                  <a:pt x="2860" y="1391"/>
                </a:lnTo>
                <a:lnTo>
                  <a:pt x="2839" y="1397"/>
                </a:lnTo>
                <a:lnTo>
                  <a:pt x="2817" y="1406"/>
                </a:lnTo>
                <a:lnTo>
                  <a:pt x="2795" y="1419"/>
                </a:lnTo>
                <a:lnTo>
                  <a:pt x="2772" y="1438"/>
                </a:lnTo>
                <a:lnTo>
                  <a:pt x="2752" y="1462"/>
                </a:lnTo>
                <a:lnTo>
                  <a:pt x="2737" y="1489"/>
                </a:lnTo>
                <a:lnTo>
                  <a:pt x="2727" y="1516"/>
                </a:lnTo>
                <a:lnTo>
                  <a:pt x="2722" y="1546"/>
                </a:lnTo>
                <a:lnTo>
                  <a:pt x="2722" y="1575"/>
                </a:lnTo>
                <a:lnTo>
                  <a:pt x="2727" y="1605"/>
                </a:lnTo>
                <a:lnTo>
                  <a:pt x="2737" y="1633"/>
                </a:lnTo>
                <a:lnTo>
                  <a:pt x="2752" y="1660"/>
                </a:lnTo>
                <a:lnTo>
                  <a:pt x="2772" y="1684"/>
                </a:lnTo>
                <a:lnTo>
                  <a:pt x="2787" y="1697"/>
                </a:lnTo>
                <a:lnTo>
                  <a:pt x="2802" y="1708"/>
                </a:lnTo>
                <a:lnTo>
                  <a:pt x="2804" y="1709"/>
                </a:lnTo>
                <a:lnTo>
                  <a:pt x="2806" y="1710"/>
                </a:lnTo>
                <a:lnTo>
                  <a:pt x="2821" y="1718"/>
                </a:lnTo>
                <a:lnTo>
                  <a:pt x="2837" y="1724"/>
                </a:lnTo>
                <a:lnTo>
                  <a:pt x="2838" y="1724"/>
                </a:lnTo>
                <a:lnTo>
                  <a:pt x="2838" y="1724"/>
                </a:lnTo>
                <a:lnTo>
                  <a:pt x="2863" y="1731"/>
                </a:lnTo>
                <a:lnTo>
                  <a:pt x="2888" y="1734"/>
                </a:lnTo>
                <a:lnTo>
                  <a:pt x="2914" y="1734"/>
                </a:lnTo>
                <a:lnTo>
                  <a:pt x="2931" y="1732"/>
                </a:lnTo>
                <a:lnTo>
                  <a:pt x="2956" y="1725"/>
                </a:lnTo>
                <a:lnTo>
                  <a:pt x="2979" y="1715"/>
                </a:lnTo>
                <a:lnTo>
                  <a:pt x="3001" y="1701"/>
                </a:lnTo>
                <a:lnTo>
                  <a:pt x="3022" y="1684"/>
                </a:lnTo>
                <a:lnTo>
                  <a:pt x="3042" y="1660"/>
                </a:lnTo>
                <a:lnTo>
                  <a:pt x="3057" y="1633"/>
                </a:lnTo>
                <a:lnTo>
                  <a:pt x="3067" y="1605"/>
                </a:lnTo>
                <a:lnTo>
                  <a:pt x="3072" y="1575"/>
                </a:lnTo>
                <a:lnTo>
                  <a:pt x="3072" y="1546"/>
                </a:lnTo>
                <a:lnTo>
                  <a:pt x="3067" y="1516"/>
                </a:lnTo>
                <a:lnTo>
                  <a:pt x="3057" y="1489"/>
                </a:lnTo>
                <a:lnTo>
                  <a:pt x="3042" y="1462"/>
                </a:lnTo>
                <a:lnTo>
                  <a:pt x="3022" y="1438"/>
                </a:lnTo>
                <a:lnTo>
                  <a:pt x="2999" y="1419"/>
                </a:lnTo>
                <a:lnTo>
                  <a:pt x="2976" y="1405"/>
                </a:lnTo>
                <a:lnTo>
                  <a:pt x="2950" y="1394"/>
                </a:lnTo>
                <a:lnTo>
                  <a:pt x="2924" y="1388"/>
                </a:lnTo>
                <a:lnTo>
                  <a:pt x="2897" y="1386"/>
                </a:lnTo>
                <a:close/>
                <a:moveTo>
                  <a:pt x="1696" y="987"/>
                </a:moveTo>
                <a:lnTo>
                  <a:pt x="1634" y="989"/>
                </a:lnTo>
                <a:lnTo>
                  <a:pt x="1572" y="998"/>
                </a:lnTo>
                <a:lnTo>
                  <a:pt x="1513" y="1011"/>
                </a:lnTo>
                <a:lnTo>
                  <a:pt x="1455" y="1029"/>
                </a:lnTo>
                <a:lnTo>
                  <a:pt x="1399" y="1052"/>
                </a:lnTo>
                <a:lnTo>
                  <a:pt x="1346" y="1079"/>
                </a:lnTo>
                <a:lnTo>
                  <a:pt x="1294" y="1112"/>
                </a:lnTo>
                <a:lnTo>
                  <a:pt x="1245" y="1149"/>
                </a:lnTo>
                <a:lnTo>
                  <a:pt x="1199" y="1190"/>
                </a:lnTo>
                <a:lnTo>
                  <a:pt x="1157" y="1236"/>
                </a:lnTo>
                <a:lnTo>
                  <a:pt x="1120" y="1284"/>
                </a:lnTo>
                <a:lnTo>
                  <a:pt x="1087" y="1335"/>
                </a:lnTo>
                <a:lnTo>
                  <a:pt x="1059" y="1389"/>
                </a:lnTo>
                <a:lnTo>
                  <a:pt x="1036" y="1445"/>
                </a:lnTo>
                <a:lnTo>
                  <a:pt x="1018" y="1502"/>
                </a:lnTo>
                <a:lnTo>
                  <a:pt x="1005" y="1562"/>
                </a:lnTo>
                <a:lnTo>
                  <a:pt x="996" y="1623"/>
                </a:lnTo>
                <a:lnTo>
                  <a:pt x="994" y="1684"/>
                </a:lnTo>
                <a:lnTo>
                  <a:pt x="996" y="1746"/>
                </a:lnTo>
                <a:lnTo>
                  <a:pt x="1005" y="1807"/>
                </a:lnTo>
                <a:lnTo>
                  <a:pt x="1018" y="1866"/>
                </a:lnTo>
                <a:lnTo>
                  <a:pt x="1036" y="1923"/>
                </a:lnTo>
                <a:lnTo>
                  <a:pt x="1059" y="1979"/>
                </a:lnTo>
                <a:lnTo>
                  <a:pt x="1087" y="2033"/>
                </a:lnTo>
                <a:lnTo>
                  <a:pt x="1120" y="2084"/>
                </a:lnTo>
                <a:lnTo>
                  <a:pt x="1157" y="2133"/>
                </a:lnTo>
                <a:lnTo>
                  <a:pt x="1199" y="2178"/>
                </a:lnTo>
                <a:lnTo>
                  <a:pt x="1245" y="2219"/>
                </a:lnTo>
                <a:lnTo>
                  <a:pt x="1294" y="2256"/>
                </a:lnTo>
                <a:lnTo>
                  <a:pt x="1346" y="2289"/>
                </a:lnTo>
                <a:lnTo>
                  <a:pt x="1399" y="2317"/>
                </a:lnTo>
                <a:lnTo>
                  <a:pt x="1455" y="2340"/>
                </a:lnTo>
                <a:lnTo>
                  <a:pt x="1513" y="2358"/>
                </a:lnTo>
                <a:lnTo>
                  <a:pt x="1572" y="2372"/>
                </a:lnTo>
                <a:lnTo>
                  <a:pt x="1634" y="2379"/>
                </a:lnTo>
                <a:lnTo>
                  <a:pt x="1696" y="2382"/>
                </a:lnTo>
                <a:lnTo>
                  <a:pt x="1759" y="2379"/>
                </a:lnTo>
                <a:lnTo>
                  <a:pt x="1819" y="2372"/>
                </a:lnTo>
                <a:lnTo>
                  <a:pt x="1879" y="2358"/>
                </a:lnTo>
                <a:lnTo>
                  <a:pt x="1937" y="2340"/>
                </a:lnTo>
                <a:lnTo>
                  <a:pt x="1993" y="2317"/>
                </a:lnTo>
                <a:lnTo>
                  <a:pt x="2047" y="2289"/>
                </a:lnTo>
                <a:lnTo>
                  <a:pt x="2098" y="2256"/>
                </a:lnTo>
                <a:lnTo>
                  <a:pt x="2147" y="2219"/>
                </a:lnTo>
                <a:lnTo>
                  <a:pt x="2193" y="2178"/>
                </a:lnTo>
                <a:lnTo>
                  <a:pt x="2235" y="2133"/>
                </a:lnTo>
                <a:lnTo>
                  <a:pt x="2272" y="2084"/>
                </a:lnTo>
                <a:lnTo>
                  <a:pt x="2305" y="2033"/>
                </a:lnTo>
                <a:lnTo>
                  <a:pt x="2334" y="1979"/>
                </a:lnTo>
                <a:lnTo>
                  <a:pt x="2356" y="1923"/>
                </a:lnTo>
                <a:lnTo>
                  <a:pt x="2374" y="1866"/>
                </a:lnTo>
                <a:lnTo>
                  <a:pt x="2388" y="1807"/>
                </a:lnTo>
                <a:lnTo>
                  <a:pt x="2395" y="1746"/>
                </a:lnTo>
                <a:lnTo>
                  <a:pt x="2399" y="1684"/>
                </a:lnTo>
                <a:lnTo>
                  <a:pt x="2395" y="1622"/>
                </a:lnTo>
                <a:lnTo>
                  <a:pt x="2388" y="1562"/>
                </a:lnTo>
                <a:lnTo>
                  <a:pt x="2374" y="1501"/>
                </a:lnTo>
                <a:lnTo>
                  <a:pt x="2356" y="1443"/>
                </a:lnTo>
                <a:lnTo>
                  <a:pt x="2333" y="1387"/>
                </a:lnTo>
                <a:lnTo>
                  <a:pt x="2304" y="1334"/>
                </a:lnTo>
                <a:lnTo>
                  <a:pt x="2271" y="1282"/>
                </a:lnTo>
                <a:lnTo>
                  <a:pt x="2233" y="1234"/>
                </a:lnTo>
                <a:lnTo>
                  <a:pt x="1738" y="1725"/>
                </a:lnTo>
                <a:lnTo>
                  <a:pt x="1725" y="1735"/>
                </a:lnTo>
                <a:lnTo>
                  <a:pt x="1711" y="1740"/>
                </a:lnTo>
                <a:lnTo>
                  <a:pt x="1696" y="1742"/>
                </a:lnTo>
                <a:lnTo>
                  <a:pt x="1681" y="1740"/>
                </a:lnTo>
                <a:lnTo>
                  <a:pt x="1667" y="1735"/>
                </a:lnTo>
                <a:lnTo>
                  <a:pt x="1654" y="1725"/>
                </a:lnTo>
                <a:lnTo>
                  <a:pt x="1645" y="1713"/>
                </a:lnTo>
                <a:lnTo>
                  <a:pt x="1640" y="1699"/>
                </a:lnTo>
                <a:lnTo>
                  <a:pt x="1637" y="1684"/>
                </a:lnTo>
                <a:lnTo>
                  <a:pt x="1640" y="1669"/>
                </a:lnTo>
                <a:lnTo>
                  <a:pt x="1645" y="1656"/>
                </a:lnTo>
                <a:lnTo>
                  <a:pt x="1654" y="1643"/>
                </a:lnTo>
                <a:lnTo>
                  <a:pt x="2150" y="1151"/>
                </a:lnTo>
                <a:lnTo>
                  <a:pt x="2101" y="1114"/>
                </a:lnTo>
                <a:lnTo>
                  <a:pt x="2049" y="1080"/>
                </a:lnTo>
                <a:lnTo>
                  <a:pt x="1995" y="1053"/>
                </a:lnTo>
                <a:lnTo>
                  <a:pt x="1939" y="1030"/>
                </a:lnTo>
                <a:lnTo>
                  <a:pt x="1880" y="1011"/>
                </a:lnTo>
                <a:lnTo>
                  <a:pt x="1821" y="998"/>
                </a:lnTo>
                <a:lnTo>
                  <a:pt x="1759" y="989"/>
                </a:lnTo>
                <a:lnTo>
                  <a:pt x="1696" y="987"/>
                </a:lnTo>
                <a:close/>
                <a:moveTo>
                  <a:pt x="1696" y="522"/>
                </a:moveTo>
                <a:lnTo>
                  <a:pt x="1621" y="524"/>
                </a:lnTo>
                <a:lnTo>
                  <a:pt x="1547" y="531"/>
                </a:lnTo>
                <a:lnTo>
                  <a:pt x="1472" y="543"/>
                </a:lnTo>
                <a:lnTo>
                  <a:pt x="1399" y="559"/>
                </a:lnTo>
                <a:lnTo>
                  <a:pt x="1327" y="580"/>
                </a:lnTo>
                <a:lnTo>
                  <a:pt x="1255" y="607"/>
                </a:lnTo>
                <a:lnTo>
                  <a:pt x="1186" y="637"/>
                </a:lnTo>
                <a:lnTo>
                  <a:pt x="1118" y="673"/>
                </a:lnTo>
                <a:lnTo>
                  <a:pt x="1052" y="712"/>
                </a:lnTo>
                <a:lnTo>
                  <a:pt x="988" y="758"/>
                </a:lnTo>
                <a:lnTo>
                  <a:pt x="926" y="808"/>
                </a:lnTo>
                <a:lnTo>
                  <a:pt x="868" y="861"/>
                </a:lnTo>
                <a:lnTo>
                  <a:pt x="811" y="923"/>
                </a:lnTo>
                <a:lnTo>
                  <a:pt x="759" y="986"/>
                </a:lnTo>
                <a:lnTo>
                  <a:pt x="712" y="1052"/>
                </a:lnTo>
                <a:lnTo>
                  <a:pt x="671" y="1121"/>
                </a:lnTo>
                <a:lnTo>
                  <a:pt x="634" y="1191"/>
                </a:lnTo>
                <a:lnTo>
                  <a:pt x="604" y="1264"/>
                </a:lnTo>
                <a:lnTo>
                  <a:pt x="578" y="1338"/>
                </a:lnTo>
                <a:lnTo>
                  <a:pt x="557" y="1415"/>
                </a:lnTo>
                <a:lnTo>
                  <a:pt x="542" y="1491"/>
                </a:lnTo>
                <a:lnTo>
                  <a:pt x="531" y="1568"/>
                </a:lnTo>
                <a:lnTo>
                  <a:pt x="526" y="1645"/>
                </a:lnTo>
                <a:lnTo>
                  <a:pt x="526" y="1723"/>
                </a:lnTo>
                <a:lnTo>
                  <a:pt x="531" y="1801"/>
                </a:lnTo>
                <a:lnTo>
                  <a:pt x="542" y="1878"/>
                </a:lnTo>
                <a:lnTo>
                  <a:pt x="557" y="1954"/>
                </a:lnTo>
                <a:lnTo>
                  <a:pt x="578" y="2030"/>
                </a:lnTo>
                <a:lnTo>
                  <a:pt x="604" y="2104"/>
                </a:lnTo>
                <a:lnTo>
                  <a:pt x="634" y="2177"/>
                </a:lnTo>
                <a:lnTo>
                  <a:pt x="671" y="2247"/>
                </a:lnTo>
                <a:lnTo>
                  <a:pt x="712" y="2316"/>
                </a:lnTo>
                <a:lnTo>
                  <a:pt x="759" y="2382"/>
                </a:lnTo>
                <a:lnTo>
                  <a:pt x="811" y="2446"/>
                </a:lnTo>
                <a:lnTo>
                  <a:pt x="868" y="2507"/>
                </a:lnTo>
                <a:lnTo>
                  <a:pt x="929" y="2563"/>
                </a:lnTo>
                <a:lnTo>
                  <a:pt x="993" y="2615"/>
                </a:lnTo>
                <a:lnTo>
                  <a:pt x="1060" y="2661"/>
                </a:lnTo>
                <a:lnTo>
                  <a:pt x="1130" y="2703"/>
                </a:lnTo>
                <a:lnTo>
                  <a:pt x="1201" y="2739"/>
                </a:lnTo>
                <a:lnTo>
                  <a:pt x="1273" y="2769"/>
                </a:lnTo>
                <a:lnTo>
                  <a:pt x="1348" y="2795"/>
                </a:lnTo>
                <a:lnTo>
                  <a:pt x="1424" y="2816"/>
                </a:lnTo>
                <a:lnTo>
                  <a:pt x="1501" y="2831"/>
                </a:lnTo>
                <a:lnTo>
                  <a:pt x="1579" y="2841"/>
                </a:lnTo>
                <a:lnTo>
                  <a:pt x="1657" y="2847"/>
                </a:lnTo>
                <a:lnTo>
                  <a:pt x="1735" y="2847"/>
                </a:lnTo>
                <a:lnTo>
                  <a:pt x="1813" y="2841"/>
                </a:lnTo>
                <a:lnTo>
                  <a:pt x="1891" y="2831"/>
                </a:lnTo>
                <a:lnTo>
                  <a:pt x="1967" y="2816"/>
                </a:lnTo>
                <a:lnTo>
                  <a:pt x="2044" y="2795"/>
                </a:lnTo>
                <a:lnTo>
                  <a:pt x="2119" y="2769"/>
                </a:lnTo>
                <a:lnTo>
                  <a:pt x="2192" y="2739"/>
                </a:lnTo>
                <a:lnTo>
                  <a:pt x="2263" y="2703"/>
                </a:lnTo>
                <a:lnTo>
                  <a:pt x="2333" y="2661"/>
                </a:lnTo>
                <a:lnTo>
                  <a:pt x="2399" y="2615"/>
                </a:lnTo>
                <a:lnTo>
                  <a:pt x="2463" y="2563"/>
                </a:lnTo>
                <a:lnTo>
                  <a:pt x="2524" y="2507"/>
                </a:lnTo>
                <a:lnTo>
                  <a:pt x="2576" y="2452"/>
                </a:lnTo>
                <a:lnTo>
                  <a:pt x="2624" y="2394"/>
                </a:lnTo>
                <a:lnTo>
                  <a:pt x="2668" y="2334"/>
                </a:lnTo>
                <a:lnTo>
                  <a:pt x="2707" y="2270"/>
                </a:lnTo>
                <a:lnTo>
                  <a:pt x="2744" y="2204"/>
                </a:lnTo>
                <a:lnTo>
                  <a:pt x="2775" y="2136"/>
                </a:lnTo>
                <a:lnTo>
                  <a:pt x="2801" y="2066"/>
                </a:lnTo>
                <a:lnTo>
                  <a:pt x="2823" y="1995"/>
                </a:lnTo>
                <a:lnTo>
                  <a:pt x="2842" y="1922"/>
                </a:lnTo>
                <a:lnTo>
                  <a:pt x="2854" y="1848"/>
                </a:lnTo>
                <a:lnTo>
                  <a:pt x="2853" y="1847"/>
                </a:lnTo>
                <a:lnTo>
                  <a:pt x="2852" y="1847"/>
                </a:lnTo>
                <a:lnTo>
                  <a:pt x="2821" y="1841"/>
                </a:lnTo>
                <a:lnTo>
                  <a:pt x="2800" y="1834"/>
                </a:lnTo>
                <a:lnTo>
                  <a:pt x="2776" y="1825"/>
                </a:lnTo>
                <a:lnTo>
                  <a:pt x="2749" y="1810"/>
                </a:lnTo>
                <a:lnTo>
                  <a:pt x="2731" y="1800"/>
                </a:lnTo>
                <a:lnTo>
                  <a:pt x="2710" y="1785"/>
                </a:lnTo>
                <a:lnTo>
                  <a:pt x="2689" y="1767"/>
                </a:lnTo>
                <a:lnTo>
                  <a:pt x="2664" y="1737"/>
                </a:lnTo>
                <a:lnTo>
                  <a:pt x="2642" y="1704"/>
                </a:lnTo>
                <a:lnTo>
                  <a:pt x="2625" y="1671"/>
                </a:lnTo>
                <a:lnTo>
                  <a:pt x="2614" y="1635"/>
                </a:lnTo>
                <a:lnTo>
                  <a:pt x="2606" y="1598"/>
                </a:lnTo>
                <a:lnTo>
                  <a:pt x="2604" y="1561"/>
                </a:lnTo>
                <a:lnTo>
                  <a:pt x="2606" y="1524"/>
                </a:lnTo>
                <a:lnTo>
                  <a:pt x="2614" y="1486"/>
                </a:lnTo>
                <a:lnTo>
                  <a:pt x="2625" y="1452"/>
                </a:lnTo>
                <a:lnTo>
                  <a:pt x="2642" y="1417"/>
                </a:lnTo>
                <a:lnTo>
                  <a:pt x="2664" y="1385"/>
                </a:lnTo>
                <a:lnTo>
                  <a:pt x="2689" y="1355"/>
                </a:lnTo>
                <a:lnTo>
                  <a:pt x="2714" y="1334"/>
                </a:lnTo>
                <a:lnTo>
                  <a:pt x="2738" y="1316"/>
                </a:lnTo>
                <a:lnTo>
                  <a:pt x="2744" y="1314"/>
                </a:lnTo>
                <a:lnTo>
                  <a:pt x="2748" y="1312"/>
                </a:lnTo>
                <a:lnTo>
                  <a:pt x="2771" y="1299"/>
                </a:lnTo>
                <a:lnTo>
                  <a:pt x="2796" y="1289"/>
                </a:lnTo>
                <a:lnTo>
                  <a:pt x="2797" y="1288"/>
                </a:lnTo>
                <a:lnTo>
                  <a:pt x="2769" y="1219"/>
                </a:lnTo>
                <a:lnTo>
                  <a:pt x="2736" y="1151"/>
                </a:lnTo>
                <a:lnTo>
                  <a:pt x="2699" y="1086"/>
                </a:lnTo>
                <a:lnTo>
                  <a:pt x="2657" y="1022"/>
                </a:lnTo>
                <a:lnTo>
                  <a:pt x="2613" y="962"/>
                </a:lnTo>
                <a:lnTo>
                  <a:pt x="2564" y="905"/>
                </a:lnTo>
                <a:lnTo>
                  <a:pt x="2316" y="1151"/>
                </a:lnTo>
                <a:lnTo>
                  <a:pt x="2356" y="1202"/>
                </a:lnTo>
                <a:lnTo>
                  <a:pt x="2392" y="1256"/>
                </a:lnTo>
                <a:lnTo>
                  <a:pt x="2424" y="1311"/>
                </a:lnTo>
                <a:lnTo>
                  <a:pt x="2452" y="1369"/>
                </a:lnTo>
                <a:lnTo>
                  <a:pt x="2474" y="1429"/>
                </a:lnTo>
                <a:lnTo>
                  <a:pt x="2492" y="1491"/>
                </a:lnTo>
                <a:lnTo>
                  <a:pt x="2505" y="1554"/>
                </a:lnTo>
                <a:lnTo>
                  <a:pt x="2513" y="1619"/>
                </a:lnTo>
                <a:lnTo>
                  <a:pt x="2516" y="1684"/>
                </a:lnTo>
                <a:lnTo>
                  <a:pt x="2513" y="1749"/>
                </a:lnTo>
                <a:lnTo>
                  <a:pt x="2505" y="1813"/>
                </a:lnTo>
                <a:lnTo>
                  <a:pt x="2493" y="1876"/>
                </a:lnTo>
                <a:lnTo>
                  <a:pt x="2475" y="1937"/>
                </a:lnTo>
                <a:lnTo>
                  <a:pt x="2454" y="1996"/>
                </a:lnTo>
                <a:lnTo>
                  <a:pt x="2427" y="2053"/>
                </a:lnTo>
                <a:lnTo>
                  <a:pt x="2395" y="2109"/>
                </a:lnTo>
                <a:lnTo>
                  <a:pt x="2360" y="2162"/>
                </a:lnTo>
                <a:lnTo>
                  <a:pt x="2320" y="2212"/>
                </a:lnTo>
                <a:lnTo>
                  <a:pt x="2276" y="2260"/>
                </a:lnTo>
                <a:lnTo>
                  <a:pt x="2228" y="2304"/>
                </a:lnTo>
                <a:lnTo>
                  <a:pt x="2177" y="2344"/>
                </a:lnTo>
                <a:lnTo>
                  <a:pt x="2124" y="2379"/>
                </a:lnTo>
                <a:lnTo>
                  <a:pt x="2069" y="2410"/>
                </a:lnTo>
                <a:lnTo>
                  <a:pt x="2010" y="2436"/>
                </a:lnTo>
                <a:lnTo>
                  <a:pt x="1950" y="2458"/>
                </a:lnTo>
                <a:lnTo>
                  <a:pt x="1889" y="2475"/>
                </a:lnTo>
                <a:lnTo>
                  <a:pt x="1826" y="2488"/>
                </a:lnTo>
                <a:lnTo>
                  <a:pt x="1762" y="2495"/>
                </a:lnTo>
                <a:lnTo>
                  <a:pt x="1696" y="2499"/>
                </a:lnTo>
                <a:lnTo>
                  <a:pt x="1631" y="2495"/>
                </a:lnTo>
                <a:lnTo>
                  <a:pt x="1566" y="2488"/>
                </a:lnTo>
                <a:lnTo>
                  <a:pt x="1503" y="2475"/>
                </a:lnTo>
                <a:lnTo>
                  <a:pt x="1442" y="2458"/>
                </a:lnTo>
                <a:lnTo>
                  <a:pt x="1382" y="2436"/>
                </a:lnTo>
                <a:lnTo>
                  <a:pt x="1324" y="2410"/>
                </a:lnTo>
                <a:lnTo>
                  <a:pt x="1268" y="2379"/>
                </a:lnTo>
                <a:lnTo>
                  <a:pt x="1215" y="2344"/>
                </a:lnTo>
                <a:lnTo>
                  <a:pt x="1165" y="2304"/>
                </a:lnTo>
                <a:lnTo>
                  <a:pt x="1117" y="2260"/>
                </a:lnTo>
                <a:lnTo>
                  <a:pt x="1072" y="2213"/>
                </a:lnTo>
                <a:lnTo>
                  <a:pt x="1032" y="2162"/>
                </a:lnTo>
                <a:lnTo>
                  <a:pt x="996" y="2109"/>
                </a:lnTo>
                <a:lnTo>
                  <a:pt x="966" y="2053"/>
                </a:lnTo>
                <a:lnTo>
                  <a:pt x="939" y="1996"/>
                </a:lnTo>
                <a:lnTo>
                  <a:pt x="917" y="1937"/>
                </a:lnTo>
                <a:lnTo>
                  <a:pt x="900" y="1876"/>
                </a:lnTo>
                <a:lnTo>
                  <a:pt x="887" y="1813"/>
                </a:lnTo>
                <a:lnTo>
                  <a:pt x="879" y="1749"/>
                </a:lnTo>
                <a:lnTo>
                  <a:pt x="877" y="1684"/>
                </a:lnTo>
                <a:lnTo>
                  <a:pt x="879" y="1620"/>
                </a:lnTo>
                <a:lnTo>
                  <a:pt x="887" y="1555"/>
                </a:lnTo>
                <a:lnTo>
                  <a:pt x="900" y="1493"/>
                </a:lnTo>
                <a:lnTo>
                  <a:pt x="917" y="1431"/>
                </a:lnTo>
                <a:lnTo>
                  <a:pt x="939" y="1372"/>
                </a:lnTo>
                <a:lnTo>
                  <a:pt x="966" y="1315"/>
                </a:lnTo>
                <a:lnTo>
                  <a:pt x="996" y="1259"/>
                </a:lnTo>
                <a:lnTo>
                  <a:pt x="1032" y="1206"/>
                </a:lnTo>
                <a:lnTo>
                  <a:pt x="1072" y="1155"/>
                </a:lnTo>
                <a:lnTo>
                  <a:pt x="1117" y="1108"/>
                </a:lnTo>
                <a:lnTo>
                  <a:pt x="1165" y="1065"/>
                </a:lnTo>
                <a:lnTo>
                  <a:pt x="1215" y="1024"/>
                </a:lnTo>
                <a:lnTo>
                  <a:pt x="1268" y="989"/>
                </a:lnTo>
                <a:lnTo>
                  <a:pt x="1324" y="959"/>
                </a:lnTo>
                <a:lnTo>
                  <a:pt x="1382" y="932"/>
                </a:lnTo>
                <a:lnTo>
                  <a:pt x="1442" y="910"/>
                </a:lnTo>
                <a:lnTo>
                  <a:pt x="1503" y="893"/>
                </a:lnTo>
                <a:lnTo>
                  <a:pt x="1566" y="880"/>
                </a:lnTo>
                <a:lnTo>
                  <a:pt x="1631" y="873"/>
                </a:lnTo>
                <a:lnTo>
                  <a:pt x="1696" y="870"/>
                </a:lnTo>
                <a:lnTo>
                  <a:pt x="1762" y="873"/>
                </a:lnTo>
                <a:lnTo>
                  <a:pt x="1827" y="880"/>
                </a:lnTo>
                <a:lnTo>
                  <a:pt x="1891" y="893"/>
                </a:lnTo>
                <a:lnTo>
                  <a:pt x="1953" y="911"/>
                </a:lnTo>
                <a:lnTo>
                  <a:pt x="2013" y="933"/>
                </a:lnTo>
                <a:lnTo>
                  <a:pt x="2072" y="961"/>
                </a:lnTo>
                <a:lnTo>
                  <a:pt x="2127" y="993"/>
                </a:lnTo>
                <a:lnTo>
                  <a:pt x="2181" y="1029"/>
                </a:lnTo>
                <a:lnTo>
                  <a:pt x="2233" y="1070"/>
                </a:lnTo>
                <a:lnTo>
                  <a:pt x="2481" y="822"/>
                </a:lnTo>
                <a:lnTo>
                  <a:pt x="2419" y="771"/>
                </a:lnTo>
                <a:lnTo>
                  <a:pt x="2354" y="723"/>
                </a:lnTo>
                <a:lnTo>
                  <a:pt x="2287" y="682"/>
                </a:lnTo>
                <a:lnTo>
                  <a:pt x="2218" y="644"/>
                </a:lnTo>
                <a:lnTo>
                  <a:pt x="2146" y="612"/>
                </a:lnTo>
                <a:lnTo>
                  <a:pt x="2074" y="584"/>
                </a:lnTo>
                <a:lnTo>
                  <a:pt x="2000" y="561"/>
                </a:lnTo>
                <a:lnTo>
                  <a:pt x="1925" y="544"/>
                </a:lnTo>
                <a:lnTo>
                  <a:pt x="1849" y="531"/>
                </a:lnTo>
                <a:lnTo>
                  <a:pt x="1773" y="524"/>
                </a:lnTo>
                <a:lnTo>
                  <a:pt x="1696" y="522"/>
                </a:lnTo>
                <a:close/>
                <a:moveTo>
                  <a:pt x="525" y="346"/>
                </a:moveTo>
                <a:lnTo>
                  <a:pt x="497" y="349"/>
                </a:lnTo>
                <a:lnTo>
                  <a:pt x="471" y="355"/>
                </a:lnTo>
                <a:lnTo>
                  <a:pt x="445" y="365"/>
                </a:lnTo>
                <a:lnTo>
                  <a:pt x="422" y="379"/>
                </a:lnTo>
                <a:lnTo>
                  <a:pt x="401" y="397"/>
                </a:lnTo>
                <a:lnTo>
                  <a:pt x="381" y="422"/>
                </a:lnTo>
                <a:lnTo>
                  <a:pt x="365" y="448"/>
                </a:lnTo>
                <a:lnTo>
                  <a:pt x="356" y="477"/>
                </a:lnTo>
                <a:lnTo>
                  <a:pt x="350" y="506"/>
                </a:lnTo>
                <a:lnTo>
                  <a:pt x="350" y="536"/>
                </a:lnTo>
                <a:lnTo>
                  <a:pt x="356" y="565"/>
                </a:lnTo>
                <a:lnTo>
                  <a:pt x="365" y="594"/>
                </a:lnTo>
                <a:lnTo>
                  <a:pt x="381" y="620"/>
                </a:lnTo>
                <a:lnTo>
                  <a:pt x="401" y="645"/>
                </a:lnTo>
                <a:lnTo>
                  <a:pt x="410" y="652"/>
                </a:lnTo>
                <a:lnTo>
                  <a:pt x="419" y="659"/>
                </a:lnTo>
                <a:lnTo>
                  <a:pt x="420" y="659"/>
                </a:lnTo>
                <a:lnTo>
                  <a:pt x="431" y="667"/>
                </a:lnTo>
                <a:lnTo>
                  <a:pt x="443" y="673"/>
                </a:lnTo>
                <a:lnTo>
                  <a:pt x="447" y="675"/>
                </a:lnTo>
                <a:lnTo>
                  <a:pt x="452" y="678"/>
                </a:lnTo>
                <a:lnTo>
                  <a:pt x="457" y="681"/>
                </a:lnTo>
                <a:lnTo>
                  <a:pt x="461" y="682"/>
                </a:lnTo>
                <a:lnTo>
                  <a:pt x="466" y="684"/>
                </a:lnTo>
                <a:lnTo>
                  <a:pt x="477" y="687"/>
                </a:lnTo>
                <a:lnTo>
                  <a:pt x="490" y="690"/>
                </a:lnTo>
                <a:lnTo>
                  <a:pt x="493" y="691"/>
                </a:lnTo>
                <a:lnTo>
                  <a:pt x="520" y="693"/>
                </a:lnTo>
                <a:lnTo>
                  <a:pt x="546" y="692"/>
                </a:lnTo>
                <a:lnTo>
                  <a:pt x="572" y="688"/>
                </a:lnTo>
                <a:lnTo>
                  <a:pt x="597" y="678"/>
                </a:lnTo>
                <a:lnTo>
                  <a:pt x="621" y="667"/>
                </a:lnTo>
                <a:lnTo>
                  <a:pt x="622" y="666"/>
                </a:lnTo>
                <a:lnTo>
                  <a:pt x="623" y="666"/>
                </a:lnTo>
                <a:lnTo>
                  <a:pt x="637" y="656"/>
                </a:lnTo>
                <a:lnTo>
                  <a:pt x="649" y="645"/>
                </a:lnTo>
                <a:lnTo>
                  <a:pt x="660" y="632"/>
                </a:lnTo>
                <a:lnTo>
                  <a:pt x="671" y="618"/>
                </a:lnTo>
                <a:lnTo>
                  <a:pt x="675" y="611"/>
                </a:lnTo>
                <a:lnTo>
                  <a:pt x="679" y="602"/>
                </a:lnTo>
                <a:lnTo>
                  <a:pt x="682" y="597"/>
                </a:lnTo>
                <a:lnTo>
                  <a:pt x="686" y="591"/>
                </a:lnTo>
                <a:lnTo>
                  <a:pt x="693" y="569"/>
                </a:lnTo>
                <a:lnTo>
                  <a:pt x="695" y="562"/>
                </a:lnTo>
                <a:lnTo>
                  <a:pt x="699" y="536"/>
                </a:lnTo>
                <a:lnTo>
                  <a:pt x="699" y="533"/>
                </a:lnTo>
                <a:lnTo>
                  <a:pt x="698" y="503"/>
                </a:lnTo>
                <a:lnTo>
                  <a:pt x="698" y="503"/>
                </a:lnTo>
                <a:lnTo>
                  <a:pt x="693" y="473"/>
                </a:lnTo>
                <a:lnTo>
                  <a:pt x="681" y="444"/>
                </a:lnTo>
                <a:lnTo>
                  <a:pt x="664" y="417"/>
                </a:lnTo>
                <a:lnTo>
                  <a:pt x="661" y="412"/>
                </a:lnTo>
                <a:lnTo>
                  <a:pt x="658" y="408"/>
                </a:lnTo>
                <a:lnTo>
                  <a:pt x="654" y="402"/>
                </a:lnTo>
                <a:lnTo>
                  <a:pt x="649" y="397"/>
                </a:lnTo>
                <a:lnTo>
                  <a:pt x="628" y="379"/>
                </a:lnTo>
                <a:lnTo>
                  <a:pt x="605" y="365"/>
                </a:lnTo>
                <a:lnTo>
                  <a:pt x="579" y="355"/>
                </a:lnTo>
                <a:lnTo>
                  <a:pt x="553" y="349"/>
                </a:lnTo>
                <a:lnTo>
                  <a:pt x="525" y="346"/>
                </a:lnTo>
                <a:close/>
                <a:moveTo>
                  <a:pt x="1666" y="117"/>
                </a:moveTo>
                <a:lnTo>
                  <a:pt x="1574" y="120"/>
                </a:lnTo>
                <a:lnTo>
                  <a:pt x="1482" y="130"/>
                </a:lnTo>
                <a:lnTo>
                  <a:pt x="1391" y="144"/>
                </a:lnTo>
                <a:lnTo>
                  <a:pt x="1301" y="165"/>
                </a:lnTo>
                <a:lnTo>
                  <a:pt x="1212" y="190"/>
                </a:lnTo>
                <a:lnTo>
                  <a:pt x="1123" y="221"/>
                </a:lnTo>
                <a:lnTo>
                  <a:pt x="1037" y="258"/>
                </a:lnTo>
                <a:lnTo>
                  <a:pt x="952" y="299"/>
                </a:lnTo>
                <a:lnTo>
                  <a:pt x="870" y="345"/>
                </a:lnTo>
                <a:lnTo>
                  <a:pt x="789" y="398"/>
                </a:lnTo>
                <a:lnTo>
                  <a:pt x="790" y="399"/>
                </a:lnTo>
                <a:lnTo>
                  <a:pt x="803" y="434"/>
                </a:lnTo>
                <a:lnTo>
                  <a:pt x="805" y="439"/>
                </a:lnTo>
                <a:lnTo>
                  <a:pt x="806" y="445"/>
                </a:lnTo>
                <a:lnTo>
                  <a:pt x="813" y="481"/>
                </a:lnTo>
                <a:lnTo>
                  <a:pt x="814" y="490"/>
                </a:lnTo>
                <a:lnTo>
                  <a:pt x="817" y="526"/>
                </a:lnTo>
                <a:lnTo>
                  <a:pt x="813" y="562"/>
                </a:lnTo>
                <a:lnTo>
                  <a:pt x="806" y="598"/>
                </a:lnTo>
                <a:lnTo>
                  <a:pt x="800" y="619"/>
                </a:lnTo>
                <a:lnTo>
                  <a:pt x="790" y="641"/>
                </a:lnTo>
                <a:lnTo>
                  <a:pt x="776" y="669"/>
                </a:lnTo>
                <a:lnTo>
                  <a:pt x="771" y="677"/>
                </a:lnTo>
                <a:lnTo>
                  <a:pt x="765" y="686"/>
                </a:lnTo>
                <a:lnTo>
                  <a:pt x="749" y="707"/>
                </a:lnTo>
                <a:lnTo>
                  <a:pt x="732" y="727"/>
                </a:lnTo>
                <a:lnTo>
                  <a:pt x="713" y="744"/>
                </a:lnTo>
                <a:lnTo>
                  <a:pt x="692" y="759"/>
                </a:lnTo>
                <a:lnTo>
                  <a:pt x="673" y="771"/>
                </a:lnTo>
                <a:lnTo>
                  <a:pt x="650" y="783"/>
                </a:lnTo>
                <a:lnTo>
                  <a:pt x="623" y="794"/>
                </a:lnTo>
                <a:lnTo>
                  <a:pt x="607" y="799"/>
                </a:lnTo>
                <a:lnTo>
                  <a:pt x="580" y="805"/>
                </a:lnTo>
                <a:lnTo>
                  <a:pt x="553" y="810"/>
                </a:lnTo>
                <a:lnTo>
                  <a:pt x="525" y="812"/>
                </a:lnTo>
                <a:lnTo>
                  <a:pt x="509" y="811"/>
                </a:lnTo>
                <a:lnTo>
                  <a:pt x="492" y="809"/>
                </a:lnTo>
                <a:lnTo>
                  <a:pt x="489" y="809"/>
                </a:lnTo>
                <a:lnTo>
                  <a:pt x="484" y="808"/>
                </a:lnTo>
                <a:lnTo>
                  <a:pt x="465" y="804"/>
                </a:lnTo>
                <a:lnTo>
                  <a:pt x="446" y="800"/>
                </a:lnTo>
                <a:lnTo>
                  <a:pt x="440" y="798"/>
                </a:lnTo>
                <a:lnTo>
                  <a:pt x="420" y="792"/>
                </a:lnTo>
                <a:lnTo>
                  <a:pt x="401" y="783"/>
                </a:lnTo>
                <a:lnTo>
                  <a:pt x="349" y="861"/>
                </a:lnTo>
                <a:lnTo>
                  <a:pt x="302" y="943"/>
                </a:lnTo>
                <a:lnTo>
                  <a:pt x="261" y="1025"/>
                </a:lnTo>
                <a:lnTo>
                  <a:pt x="226" y="1110"/>
                </a:lnTo>
                <a:lnTo>
                  <a:pt x="195" y="1196"/>
                </a:lnTo>
                <a:lnTo>
                  <a:pt x="168" y="1282"/>
                </a:lnTo>
                <a:lnTo>
                  <a:pt x="148" y="1371"/>
                </a:lnTo>
                <a:lnTo>
                  <a:pt x="133" y="1460"/>
                </a:lnTo>
                <a:lnTo>
                  <a:pt x="122" y="1550"/>
                </a:lnTo>
                <a:lnTo>
                  <a:pt x="118" y="1640"/>
                </a:lnTo>
                <a:lnTo>
                  <a:pt x="118" y="1730"/>
                </a:lnTo>
                <a:lnTo>
                  <a:pt x="123" y="1820"/>
                </a:lnTo>
                <a:lnTo>
                  <a:pt x="133" y="1908"/>
                </a:lnTo>
                <a:lnTo>
                  <a:pt x="149" y="1997"/>
                </a:lnTo>
                <a:lnTo>
                  <a:pt x="169" y="2085"/>
                </a:lnTo>
                <a:lnTo>
                  <a:pt x="195" y="2172"/>
                </a:lnTo>
                <a:lnTo>
                  <a:pt x="226" y="2256"/>
                </a:lnTo>
                <a:lnTo>
                  <a:pt x="261" y="2341"/>
                </a:lnTo>
                <a:lnTo>
                  <a:pt x="301" y="2422"/>
                </a:lnTo>
                <a:lnTo>
                  <a:pt x="347" y="2502"/>
                </a:lnTo>
                <a:lnTo>
                  <a:pt x="397" y="2579"/>
                </a:lnTo>
                <a:lnTo>
                  <a:pt x="452" y="2654"/>
                </a:lnTo>
                <a:lnTo>
                  <a:pt x="513" y="2726"/>
                </a:lnTo>
                <a:lnTo>
                  <a:pt x="578" y="2795"/>
                </a:lnTo>
                <a:lnTo>
                  <a:pt x="648" y="2860"/>
                </a:lnTo>
                <a:lnTo>
                  <a:pt x="721" y="2921"/>
                </a:lnTo>
                <a:lnTo>
                  <a:pt x="797" y="2977"/>
                </a:lnTo>
                <a:lnTo>
                  <a:pt x="875" y="3026"/>
                </a:lnTo>
                <a:lnTo>
                  <a:pt x="956" y="3072"/>
                </a:lnTo>
                <a:lnTo>
                  <a:pt x="1038" y="3112"/>
                </a:lnTo>
                <a:lnTo>
                  <a:pt x="1122" y="3148"/>
                </a:lnTo>
                <a:lnTo>
                  <a:pt x="1208" y="3178"/>
                </a:lnTo>
                <a:lnTo>
                  <a:pt x="1295" y="3203"/>
                </a:lnTo>
                <a:lnTo>
                  <a:pt x="1383" y="3223"/>
                </a:lnTo>
                <a:lnTo>
                  <a:pt x="1471" y="3239"/>
                </a:lnTo>
                <a:lnTo>
                  <a:pt x="1562" y="3248"/>
                </a:lnTo>
                <a:lnTo>
                  <a:pt x="1651" y="3254"/>
                </a:lnTo>
                <a:lnTo>
                  <a:pt x="1741" y="3254"/>
                </a:lnTo>
                <a:lnTo>
                  <a:pt x="1831" y="3248"/>
                </a:lnTo>
                <a:lnTo>
                  <a:pt x="1921" y="3239"/>
                </a:lnTo>
                <a:lnTo>
                  <a:pt x="2009" y="3223"/>
                </a:lnTo>
                <a:lnTo>
                  <a:pt x="2097" y="3203"/>
                </a:lnTo>
                <a:lnTo>
                  <a:pt x="2185" y="3178"/>
                </a:lnTo>
                <a:lnTo>
                  <a:pt x="2270" y="3148"/>
                </a:lnTo>
                <a:lnTo>
                  <a:pt x="2354" y="3112"/>
                </a:lnTo>
                <a:lnTo>
                  <a:pt x="2437" y="3072"/>
                </a:lnTo>
                <a:lnTo>
                  <a:pt x="2517" y="3026"/>
                </a:lnTo>
                <a:lnTo>
                  <a:pt x="2596" y="2977"/>
                </a:lnTo>
                <a:lnTo>
                  <a:pt x="2671" y="2921"/>
                </a:lnTo>
                <a:lnTo>
                  <a:pt x="2744" y="2860"/>
                </a:lnTo>
                <a:lnTo>
                  <a:pt x="2814" y="2795"/>
                </a:lnTo>
                <a:lnTo>
                  <a:pt x="2881" y="2724"/>
                </a:lnTo>
                <a:lnTo>
                  <a:pt x="2943" y="2651"/>
                </a:lnTo>
                <a:lnTo>
                  <a:pt x="2999" y="2574"/>
                </a:lnTo>
                <a:lnTo>
                  <a:pt x="3050" y="2495"/>
                </a:lnTo>
                <a:lnTo>
                  <a:pt x="3096" y="2414"/>
                </a:lnTo>
                <a:lnTo>
                  <a:pt x="3138" y="2330"/>
                </a:lnTo>
                <a:lnTo>
                  <a:pt x="3173" y="2246"/>
                </a:lnTo>
                <a:lnTo>
                  <a:pt x="3203" y="2159"/>
                </a:lnTo>
                <a:lnTo>
                  <a:pt x="3228" y="2071"/>
                </a:lnTo>
                <a:lnTo>
                  <a:pt x="3248" y="1982"/>
                </a:lnTo>
                <a:lnTo>
                  <a:pt x="3262" y="1893"/>
                </a:lnTo>
                <a:lnTo>
                  <a:pt x="3272" y="1802"/>
                </a:lnTo>
                <a:lnTo>
                  <a:pt x="3276" y="1712"/>
                </a:lnTo>
                <a:lnTo>
                  <a:pt x="3275" y="1621"/>
                </a:lnTo>
                <a:lnTo>
                  <a:pt x="3269" y="1530"/>
                </a:lnTo>
                <a:lnTo>
                  <a:pt x="3257" y="1440"/>
                </a:lnTo>
                <a:lnTo>
                  <a:pt x="3241" y="1351"/>
                </a:lnTo>
                <a:lnTo>
                  <a:pt x="3218" y="1262"/>
                </a:lnTo>
                <a:lnTo>
                  <a:pt x="3191" y="1175"/>
                </a:lnTo>
                <a:lnTo>
                  <a:pt x="3159" y="1089"/>
                </a:lnTo>
                <a:lnTo>
                  <a:pt x="3122" y="1004"/>
                </a:lnTo>
                <a:lnTo>
                  <a:pt x="3078" y="922"/>
                </a:lnTo>
                <a:lnTo>
                  <a:pt x="3030" y="841"/>
                </a:lnTo>
                <a:lnTo>
                  <a:pt x="2977" y="764"/>
                </a:lnTo>
                <a:lnTo>
                  <a:pt x="2918" y="688"/>
                </a:lnTo>
                <a:lnTo>
                  <a:pt x="2854" y="616"/>
                </a:lnTo>
                <a:lnTo>
                  <a:pt x="2648" y="821"/>
                </a:lnTo>
                <a:lnTo>
                  <a:pt x="2697" y="878"/>
                </a:lnTo>
                <a:lnTo>
                  <a:pt x="2743" y="939"/>
                </a:lnTo>
                <a:lnTo>
                  <a:pt x="2785" y="1001"/>
                </a:lnTo>
                <a:lnTo>
                  <a:pt x="2823" y="1066"/>
                </a:lnTo>
                <a:lnTo>
                  <a:pt x="2858" y="1132"/>
                </a:lnTo>
                <a:lnTo>
                  <a:pt x="2888" y="1201"/>
                </a:lnTo>
                <a:lnTo>
                  <a:pt x="2915" y="1272"/>
                </a:lnTo>
                <a:lnTo>
                  <a:pt x="2949" y="1276"/>
                </a:lnTo>
                <a:lnTo>
                  <a:pt x="2983" y="1283"/>
                </a:lnTo>
                <a:lnTo>
                  <a:pt x="3015" y="1295"/>
                </a:lnTo>
                <a:lnTo>
                  <a:pt x="3047" y="1311"/>
                </a:lnTo>
                <a:lnTo>
                  <a:pt x="3077" y="1331"/>
                </a:lnTo>
                <a:lnTo>
                  <a:pt x="3105" y="1355"/>
                </a:lnTo>
                <a:lnTo>
                  <a:pt x="3130" y="1385"/>
                </a:lnTo>
                <a:lnTo>
                  <a:pt x="3151" y="1417"/>
                </a:lnTo>
                <a:lnTo>
                  <a:pt x="3168" y="1452"/>
                </a:lnTo>
                <a:lnTo>
                  <a:pt x="3180" y="1486"/>
                </a:lnTo>
                <a:lnTo>
                  <a:pt x="3188" y="1524"/>
                </a:lnTo>
                <a:lnTo>
                  <a:pt x="3190" y="1561"/>
                </a:lnTo>
                <a:lnTo>
                  <a:pt x="3188" y="1598"/>
                </a:lnTo>
                <a:lnTo>
                  <a:pt x="3180" y="1635"/>
                </a:lnTo>
                <a:lnTo>
                  <a:pt x="3168" y="1671"/>
                </a:lnTo>
                <a:lnTo>
                  <a:pt x="3151" y="1704"/>
                </a:lnTo>
                <a:lnTo>
                  <a:pt x="3130" y="1737"/>
                </a:lnTo>
                <a:lnTo>
                  <a:pt x="3105" y="1767"/>
                </a:lnTo>
                <a:lnTo>
                  <a:pt x="3075" y="1792"/>
                </a:lnTo>
                <a:lnTo>
                  <a:pt x="3043" y="1813"/>
                </a:lnTo>
                <a:lnTo>
                  <a:pt x="3009" y="1829"/>
                </a:lnTo>
                <a:lnTo>
                  <a:pt x="2973" y="1841"/>
                </a:lnTo>
                <a:lnTo>
                  <a:pt x="2960" y="1924"/>
                </a:lnTo>
                <a:lnTo>
                  <a:pt x="2941" y="2008"/>
                </a:lnTo>
                <a:lnTo>
                  <a:pt x="2917" y="2089"/>
                </a:lnTo>
                <a:lnTo>
                  <a:pt x="2887" y="2169"/>
                </a:lnTo>
                <a:lnTo>
                  <a:pt x="2853" y="2246"/>
                </a:lnTo>
                <a:lnTo>
                  <a:pt x="2814" y="2320"/>
                </a:lnTo>
                <a:lnTo>
                  <a:pt x="2769" y="2392"/>
                </a:lnTo>
                <a:lnTo>
                  <a:pt x="2719" y="2462"/>
                </a:lnTo>
                <a:lnTo>
                  <a:pt x="2666" y="2527"/>
                </a:lnTo>
                <a:lnTo>
                  <a:pt x="2607" y="2590"/>
                </a:lnTo>
                <a:lnTo>
                  <a:pt x="2548" y="2645"/>
                </a:lnTo>
                <a:lnTo>
                  <a:pt x="2486" y="2695"/>
                </a:lnTo>
                <a:lnTo>
                  <a:pt x="2422" y="2742"/>
                </a:lnTo>
                <a:lnTo>
                  <a:pt x="2355" y="2784"/>
                </a:lnTo>
                <a:lnTo>
                  <a:pt x="2287" y="2821"/>
                </a:lnTo>
                <a:lnTo>
                  <a:pt x="2217" y="2855"/>
                </a:lnTo>
                <a:lnTo>
                  <a:pt x="2145" y="2884"/>
                </a:lnTo>
                <a:lnTo>
                  <a:pt x="2073" y="2908"/>
                </a:lnTo>
                <a:lnTo>
                  <a:pt x="1998" y="2928"/>
                </a:lnTo>
                <a:lnTo>
                  <a:pt x="1924" y="2944"/>
                </a:lnTo>
                <a:lnTo>
                  <a:pt x="1848" y="2954"/>
                </a:lnTo>
                <a:lnTo>
                  <a:pt x="1773" y="2961"/>
                </a:lnTo>
                <a:lnTo>
                  <a:pt x="1696" y="2963"/>
                </a:lnTo>
                <a:lnTo>
                  <a:pt x="1614" y="2961"/>
                </a:lnTo>
                <a:lnTo>
                  <a:pt x="1532" y="2953"/>
                </a:lnTo>
                <a:lnTo>
                  <a:pt x="1450" y="2940"/>
                </a:lnTo>
                <a:lnTo>
                  <a:pt x="1369" y="2922"/>
                </a:lnTo>
                <a:lnTo>
                  <a:pt x="1289" y="2898"/>
                </a:lnTo>
                <a:lnTo>
                  <a:pt x="1212" y="2870"/>
                </a:lnTo>
                <a:lnTo>
                  <a:pt x="1135" y="2836"/>
                </a:lnTo>
                <a:lnTo>
                  <a:pt x="1059" y="2797"/>
                </a:lnTo>
                <a:lnTo>
                  <a:pt x="987" y="2752"/>
                </a:lnTo>
                <a:lnTo>
                  <a:pt x="917" y="2704"/>
                </a:lnTo>
                <a:lnTo>
                  <a:pt x="850" y="2649"/>
                </a:lnTo>
                <a:lnTo>
                  <a:pt x="786" y="2590"/>
                </a:lnTo>
                <a:lnTo>
                  <a:pt x="725" y="2525"/>
                </a:lnTo>
                <a:lnTo>
                  <a:pt x="671" y="2458"/>
                </a:lnTo>
                <a:lnTo>
                  <a:pt x="621" y="2389"/>
                </a:lnTo>
                <a:lnTo>
                  <a:pt x="576" y="2317"/>
                </a:lnTo>
                <a:lnTo>
                  <a:pt x="537" y="2243"/>
                </a:lnTo>
                <a:lnTo>
                  <a:pt x="502" y="2167"/>
                </a:lnTo>
                <a:lnTo>
                  <a:pt x="474" y="2088"/>
                </a:lnTo>
                <a:lnTo>
                  <a:pt x="450" y="2009"/>
                </a:lnTo>
                <a:lnTo>
                  <a:pt x="432" y="1929"/>
                </a:lnTo>
                <a:lnTo>
                  <a:pt x="419" y="1848"/>
                </a:lnTo>
                <a:lnTo>
                  <a:pt x="411" y="1767"/>
                </a:lnTo>
                <a:lnTo>
                  <a:pt x="409" y="1684"/>
                </a:lnTo>
                <a:lnTo>
                  <a:pt x="411" y="1603"/>
                </a:lnTo>
                <a:lnTo>
                  <a:pt x="419" y="1521"/>
                </a:lnTo>
                <a:lnTo>
                  <a:pt x="432" y="1440"/>
                </a:lnTo>
                <a:lnTo>
                  <a:pt x="450" y="1360"/>
                </a:lnTo>
                <a:lnTo>
                  <a:pt x="474" y="1280"/>
                </a:lnTo>
                <a:lnTo>
                  <a:pt x="502" y="1203"/>
                </a:lnTo>
                <a:lnTo>
                  <a:pt x="537" y="1127"/>
                </a:lnTo>
                <a:lnTo>
                  <a:pt x="576" y="1052"/>
                </a:lnTo>
                <a:lnTo>
                  <a:pt x="621" y="980"/>
                </a:lnTo>
                <a:lnTo>
                  <a:pt x="671" y="910"/>
                </a:lnTo>
                <a:lnTo>
                  <a:pt x="725" y="843"/>
                </a:lnTo>
                <a:lnTo>
                  <a:pt x="786" y="779"/>
                </a:lnTo>
                <a:lnTo>
                  <a:pt x="847" y="721"/>
                </a:lnTo>
                <a:lnTo>
                  <a:pt x="913" y="668"/>
                </a:lnTo>
                <a:lnTo>
                  <a:pt x="982" y="619"/>
                </a:lnTo>
                <a:lnTo>
                  <a:pt x="1052" y="576"/>
                </a:lnTo>
                <a:lnTo>
                  <a:pt x="1124" y="538"/>
                </a:lnTo>
                <a:lnTo>
                  <a:pt x="1198" y="504"/>
                </a:lnTo>
                <a:lnTo>
                  <a:pt x="1274" y="475"/>
                </a:lnTo>
                <a:lnTo>
                  <a:pt x="1351" y="452"/>
                </a:lnTo>
                <a:lnTo>
                  <a:pt x="1430" y="433"/>
                </a:lnTo>
                <a:lnTo>
                  <a:pt x="1509" y="419"/>
                </a:lnTo>
                <a:lnTo>
                  <a:pt x="1588" y="410"/>
                </a:lnTo>
                <a:lnTo>
                  <a:pt x="1668" y="407"/>
                </a:lnTo>
                <a:lnTo>
                  <a:pt x="1748" y="407"/>
                </a:lnTo>
                <a:lnTo>
                  <a:pt x="1828" y="413"/>
                </a:lnTo>
                <a:lnTo>
                  <a:pt x="1908" y="424"/>
                </a:lnTo>
                <a:lnTo>
                  <a:pt x="1987" y="439"/>
                </a:lnTo>
                <a:lnTo>
                  <a:pt x="2064" y="460"/>
                </a:lnTo>
                <a:lnTo>
                  <a:pt x="2141" y="485"/>
                </a:lnTo>
                <a:lnTo>
                  <a:pt x="2217" y="516"/>
                </a:lnTo>
                <a:lnTo>
                  <a:pt x="2290" y="551"/>
                </a:lnTo>
                <a:lnTo>
                  <a:pt x="2362" y="591"/>
                </a:lnTo>
                <a:lnTo>
                  <a:pt x="2432" y="635"/>
                </a:lnTo>
                <a:lnTo>
                  <a:pt x="2499" y="686"/>
                </a:lnTo>
                <a:lnTo>
                  <a:pt x="2564" y="740"/>
                </a:lnTo>
                <a:lnTo>
                  <a:pt x="2771" y="535"/>
                </a:lnTo>
                <a:lnTo>
                  <a:pt x="2699" y="471"/>
                </a:lnTo>
                <a:lnTo>
                  <a:pt x="2623" y="414"/>
                </a:lnTo>
                <a:lnTo>
                  <a:pt x="2545" y="361"/>
                </a:lnTo>
                <a:lnTo>
                  <a:pt x="2464" y="314"/>
                </a:lnTo>
                <a:lnTo>
                  <a:pt x="2382" y="271"/>
                </a:lnTo>
                <a:lnTo>
                  <a:pt x="2296" y="233"/>
                </a:lnTo>
                <a:lnTo>
                  <a:pt x="2209" y="202"/>
                </a:lnTo>
                <a:lnTo>
                  <a:pt x="2121" y="174"/>
                </a:lnTo>
                <a:lnTo>
                  <a:pt x="2031" y="152"/>
                </a:lnTo>
                <a:lnTo>
                  <a:pt x="1941" y="136"/>
                </a:lnTo>
                <a:lnTo>
                  <a:pt x="1849" y="124"/>
                </a:lnTo>
                <a:lnTo>
                  <a:pt x="1758" y="118"/>
                </a:lnTo>
                <a:lnTo>
                  <a:pt x="1666" y="117"/>
                </a:lnTo>
                <a:close/>
                <a:moveTo>
                  <a:pt x="1717" y="0"/>
                </a:moveTo>
                <a:lnTo>
                  <a:pt x="1813" y="4"/>
                </a:lnTo>
                <a:lnTo>
                  <a:pt x="1907" y="13"/>
                </a:lnTo>
                <a:lnTo>
                  <a:pt x="2002" y="27"/>
                </a:lnTo>
                <a:lnTo>
                  <a:pt x="2094" y="47"/>
                </a:lnTo>
                <a:lnTo>
                  <a:pt x="2187" y="71"/>
                </a:lnTo>
                <a:lnTo>
                  <a:pt x="2277" y="101"/>
                </a:lnTo>
                <a:lnTo>
                  <a:pt x="2367" y="136"/>
                </a:lnTo>
                <a:lnTo>
                  <a:pt x="2454" y="176"/>
                </a:lnTo>
                <a:lnTo>
                  <a:pt x="2539" y="221"/>
                </a:lnTo>
                <a:lnTo>
                  <a:pt x="2622" y="271"/>
                </a:lnTo>
                <a:lnTo>
                  <a:pt x="2702" y="326"/>
                </a:lnTo>
                <a:lnTo>
                  <a:pt x="2780" y="387"/>
                </a:lnTo>
                <a:lnTo>
                  <a:pt x="2854" y="451"/>
                </a:lnTo>
                <a:lnTo>
                  <a:pt x="2973" y="335"/>
                </a:lnTo>
                <a:lnTo>
                  <a:pt x="2984" y="325"/>
                </a:lnTo>
                <a:lnTo>
                  <a:pt x="2999" y="319"/>
                </a:lnTo>
                <a:lnTo>
                  <a:pt x="3014" y="318"/>
                </a:lnTo>
                <a:lnTo>
                  <a:pt x="3029" y="319"/>
                </a:lnTo>
                <a:lnTo>
                  <a:pt x="3043" y="325"/>
                </a:lnTo>
                <a:lnTo>
                  <a:pt x="3056" y="335"/>
                </a:lnTo>
                <a:lnTo>
                  <a:pt x="3065" y="346"/>
                </a:lnTo>
                <a:lnTo>
                  <a:pt x="3070" y="361"/>
                </a:lnTo>
                <a:lnTo>
                  <a:pt x="3073" y="375"/>
                </a:lnTo>
                <a:lnTo>
                  <a:pt x="3070" y="390"/>
                </a:lnTo>
                <a:lnTo>
                  <a:pt x="3065" y="405"/>
                </a:lnTo>
                <a:lnTo>
                  <a:pt x="3056" y="417"/>
                </a:lnTo>
                <a:lnTo>
                  <a:pt x="2937" y="534"/>
                </a:lnTo>
                <a:lnTo>
                  <a:pt x="3003" y="609"/>
                </a:lnTo>
                <a:lnTo>
                  <a:pt x="3065" y="687"/>
                </a:lnTo>
                <a:lnTo>
                  <a:pt x="3121" y="767"/>
                </a:lnTo>
                <a:lnTo>
                  <a:pt x="3172" y="850"/>
                </a:lnTo>
                <a:lnTo>
                  <a:pt x="3217" y="934"/>
                </a:lnTo>
                <a:lnTo>
                  <a:pt x="3258" y="1021"/>
                </a:lnTo>
                <a:lnTo>
                  <a:pt x="3293" y="1110"/>
                </a:lnTo>
                <a:lnTo>
                  <a:pt x="3323" y="1200"/>
                </a:lnTo>
                <a:lnTo>
                  <a:pt x="3347" y="1292"/>
                </a:lnTo>
                <a:lnTo>
                  <a:pt x="3366" y="1384"/>
                </a:lnTo>
                <a:lnTo>
                  <a:pt x="3380" y="1477"/>
                </a:lnTo>
                <a:lnTo>
                  <a:pt x="3390" y="1571"/>
                </a:lnTo>
                <a:lnTo>
                  <a:pt x="3393" y="1664"/>
                </a:lnTo>
                <a:lnTo>
                  <a:pt x="3392" y="1758"/>
                </a:lnTo>
                <a:lnTo>
                  <a:pt x="3385" y="1852"/>
                </a:lnTo>
                <a:lnTo>
                  <a:pt x="3373" y="1945"/>
                </a:lnTo>
                <a:lnTo>
                  <a:pt x="3356" y="2039"/>
                </a:lnTo>
                <a:lnTo>
                  <a:pt x="3333" y="2131"/>
                </a:lnTo>
                <a:lnTo>
                  <a:pt x="3306" y="2220"/>
                </a:lnTo>
                <a:lnTo>
                  <a:pt x="3273" y="2310"/>
                </a:lnTo>
                <a:lnTo>
                  <a:pt x="3236" y="2398"/>
                </a:lnTo>
                <a:lnTo>
                  <a:pt x="3192" y="2484"/>
                </a:lnTo>
                <a:lnTo>
                  <a:pt x="3143" y="2567"/>
                </a:lnTo>
                <a:lnTo>
                  <a:pt x="3090" y="2649"/>
                </a:lnTo>
                <a:lnTo>
                  <a:pt x="3031" y="2728"/>
                </a:lnTo>
                <a:lnTo>
                  <a:pt x="2966" y="2804"/>
                </a:lnTo>
                <a:lnTo>
                  <a:pt x="2897" y="2877"/>
                </a:lnTo>
                <a:lnTo>
                  <a:pt x="2825" y="2945"/>
                </a:lnTo>
                <a:lnTo>
                  <a:pt x="2749" y="3008"/>
                </a:lnTo>
                <a:lnTo>
                  <a:pt x="2671" y="3065"/>
                </a:lnTo>
                <a:lnTo>
                  <a:pt x="2590" y="3118"/>
                </a:lnTo>
                <a:lnTo>
                  <a:pt x="2507" y="3166"/>
                </a:lnTo>
                <a:lnTo>
                  <a:pt x="2422" y="3209"/>
                </a:lnTo>
                <a:lnTo>
                  <a:pt x="2336" y="3247"/>
                </a:lnTo>
                <a:lnTo>
                  <a:pt x="2247" y="3280"/>
                </a:lnTo>
                <a:lnTo>
                  <a:pt x="2157" y="3308"/>
                </a:lnTo>
                <a:lnTo>
                  <a:pt x="2066" y="3330"/>
                </a:lnTo>
                <a:lnTo>
                  <a:pt x="1975" y="3348"/>
                </a:lnTo>
                <a:lnTo>
                  <a:pt x="1882" y="3361"/>
                </a:lnTo>
                <a:lnTo>
                  <a:pt x="1790" y="3368"/>
                </a:lnTo>
                <a:lnTo>
                  <a:pt x="1696" y="3370"/>
                </a:lnTo>
                <a:lnTo>
                  <a:pt x="1603" y="3368"/>
                </a:lnTo>
                <a:lnTo>
                  <a:pt x="1510" y="3361"/>
                </a:lnTo>
                <a:lnTo>
                  <a:pt x="1418" y="3348"/>
                </a:lnTo>
                <a:lnTo>
                  <a:pt x="1325" y="3330"/>
                </a:lnTo>
                <a:lnTo>
                  <a:pt x="1235" y="3308"/>
                </a:lnTo>
                <a:lnTo>
                  <a:pt x="1146" y="3280"/>
                </a:lnTo>
                <a:lnTo>
                  <a:pt x="1057" y="3247"/>
                </a:lnTo>
                <a:lnTo>
                  <a:pt x="970" y="3209"/>
                </a:lnTo>
                <a:lnTo>
                  <a:pt x="885" y="3166"/>
                </a:lnTo>
                <a:lnTo>
                  <a:pt x="803" y="3118"/>
                </a:lnTo>
                <a:lnTo>
                  <a:pt x="722" y="3065"/>
                </a:lnTo>
                <a:lnTo>
                  <a:pt x="643" y="3008"/>
                </a:lnTo>
                <a:lnTo>
                  <a:pt x="568" y="2945"/>
                </a:lnTo>
                <a:lnTo>
                  <a:pt x="496" y="2877"/>
                </a:lnTo>
                <a:lnTo>
                  <a:pt x="428" y="2806"/>
                </a:lnTo>
                <a:lnTo>
                  <a:pt x="365" y="2732"/>
                </a:lnTo>
                <a:lnTo>
                  <a:pt x="308" y="2655"/>
                </a:lnTo>
                <a:lnTo>
                  <a:pt x="255" y="2576"/>
                </a:lnTo>
                <a:lnTo>
                  <a:pt x="208" y="2493"/>
                </a:lnTo>
                <a:lnTo>
                  <a:pt x="164" y="2410"/>
                </a:lnTo>
                <a:lnTo>
                  <a:pt x="127" y="2324"/>
                </a:lnTo>
                <a:lnTo>
                  <a:pt x="94" y="2236"/>
                </a:lnTo>
                <a:lnTo>
                  <a:pt x="65" y="2147"/>
                </a:lnTo>
                <a:lnTo>
                  <a:pt x="43" y="2057"/>
                </a:lnTo>
                <a:lnTo>
                  <a:pt x="24" y="1966"/>
                </a:lnTo>
                <a:lnTo>
                  <a:pt x="12" y="1874"/>
                </a:lnTo>
                <a:lnTo>
                  <a:pt x="3" y="1782"/>
                </a:lnTo>
                <a:lnTo>
                  <a:pt x="0" y="1688"/>
                </a:lnTo>
                <a:lnTo>
                  <a:pt x="0" y="1688"/>
                </a:lnTo>
                <a:lnTo>
                  <a:pt x="2" y="1595"/>
                </a:lnTo>
                <a:lnTo>
                  <a:pt x="10" y="1503"/>
                </a:lnTo>
                <a:lnTo>
                  <a:pt x="22" y="1410"/>
                </a:lnTo>
                <a:lnTo>
                  <a:pt x="39" y="1319"/>
                </a:lnTo>
                <a:lnTo>
                  <a:pt x="63" y="1228"/>
                </a:lnTo>
                <a:lnTo>
                  <a:pt x="90" y="1139"/>
                </a:lnTo>
                <a:lnTo>
                  <a:pt x="123" y="1050"/>
                </a:lnTo>
                <a:lnTo>
                  <a:pt x="162" y="963"/>
                </a:lnTo>
                <a:lnTo>
                  <a:pt x="205" y="878"/>
                </a:lnTo>
                <a:lnTo>
                  <a:pt x="253" y="795"/>
                </a:lnTo>
                <a:lnTo>
                  <a:pt x="308" y="713"/>
                </a:lnTo>
                <a:lnTo>
                  <a:pt x="284" y="684"/>
                </a:lnTo>
                <a:lnTo>
                  <a:pt x="265" y="652"/>
                </a:lnTo>
                <a:lnTo>
                  <a:pt x="250" y="619"/>
                </a:lnTo>
                <a:lnTo>
                  <a:pt x="241" y="584"/>
                </a:lnTo>
                <a:lnTo>
                  <a:pt x="234" y="548"/>
                </a:lnTo>
                <a:lnTo>
                  <a:pt x="233" y="512"/>
                </a:lnTo>
                <a:lnTo>
                  <a:pt x="236" y="478"/>
                </a:lnTo>
                <a:lnTo>
                  <a:pt x="244" y="442"/>
                </a:lnTo>
                <a:lnTo>
                  <a:pt x="255" y="408"/>
                </a:lnTo>
                <a:lnTo>
                  <a:pt x="271" y="375"/>
                </a:lnTo>
                <a:lnTo>
                  <a:pt x="293" y="344"/>
                </a:lnTo>
                <a:lnTo>
                  <a:pt x="318" y="316"/>
                </a:lnTo>
                <a:lnTo>
                  <a:pt x="347" y="290"/>
                </a:lnTo>
                <a:lnTo>
                  <a:pt x="378" y="269"/>
                </a:lnTo>
                <a:lnTo>
                  <a:pt x="411" y="253"/>
                </a:lnTo>
                <a:lnTo>
                  <a:pt x="445" y="242"/>
                </a:lnTo>
                <a:lnTo>
                  <a:pt x="481" y="234"/>
                </a:lnTo>
                <a:lnTo>
                  <a:pt x="517" y="231"/>
                </a:lnTo>
                <a:lnTo>
                  <a:pt x="553" y="232"/>
                </a:lnTo>
                <a:lnTo>
                  <a:pt x="589" y="237"/>
                </a:lnTo>
                <a:lnTo>
                  <a:pt x="624" y="248"/>
                </a:lnTo>
                <a:lnTo>
                  <a:pt x="658" y="263"/>
                </a:lnTo>
                <a:lnTo>
                  <a:pt x="690" y="282"/>
                </a:lnTo>
                <a:lnTo>
                  <a:pt x="720" y="305"/>
                </a:lnTo>
                <a:lnTo>
                  <a:pt x="803" y="251"/>
                </a:lnTo>
                <a:lnTo>
                  <a:pt x="887" y="202"/>
                </a:lnTo>
                <a:lnTo>
                  <a:pt x="974" y="158"/>
                </a:lnTo>
                <a:lnTo>
                  <a:pt x="1064" y="120"/>
                </a:lnTo>
                <a:lnTo>
                  <a:pt x="1154" y="86"/>
                </a:lnTo>
                <a:lnTo>
                  <a:pt x="1247" y="59"/>
                </a:lnTo>
                <a:lnTo>
                  <a:pt x="1339" y="37"/>
                </a:lnTo>
                <a:lnTo>
                  <a:pt x="1433" y="20"/>
                </a:lnTo>
                <a:lnTo>
                  <a:pt x="1528" y="8"/>
                </a:lnTo>
                <a:lnTo>
                  <a:pt x="1623" y="2"/>
                </a:lnTo>
                <a:lnTo>
                  <a:pt x="171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3" name="Freeform 390"/>
          <p:cNvSpPr>
            <a:spLocks noEditPoints="1"/>
          </p:cNvSpPr>
          <p:nvPr/>
        </p:nvSpPr>
        <p:spPr bwMode="auto">
          <a:xfrm>
            <a:off x="8153091" y="4390878"/>
            <a:ext cx="554037" cy="239713"/>
          </a:xfrm>
          <a:custGeom>
            <a:avLst/>
            <a:gdLst>
              <a:gd name="T0" fmla="*/ 2485 w 3490"/>
              <a:gd name="T1" fmla="*/ 165 h 1503"/>
              <a:gd name="T2" fmla="*/ 2240 w 3490"/>
              <a:gd name="T3" fmla="*/ 347 h 1503"/>
              <a:gd name="T4" fmla="*/ 2107 w 3490"/>
              <a:gd name="T5" fmla="*/ 623 h 1503"/>
              <a:gd name="T6" fmla="*/ 2123 w 3490"/>
              <a:gd name="T7" fmla="*/ 940 h 1503"/>
              <a:gd name="T8" fmla="*/ 2281 w 3490"/>
              <a:gd name="T9" fmla="*/ 1201 h 1503"/>
              <a:gd name="T10" fmla="*/ 2543 w 3490"/>
              <a:gd name="T11" fmla="*/ 1358 h 1503"/>
              <a:gd name="T12" fmla="*/ 2863 w 3490"/>
              <a:gd name="T13" fmla="*/ 1374 h 1503"/>
              <a:gd name="T14" fmla="*/ 3141 w 3490"/>
              <a:gd name="T15" fmla="*/ 1242 h 1503"/>
              <a:gd name="T16" fmla="*/ 3323 w 3490"/>
              <a:gd name="T17" fmla="*/ 999 h 1503"/>
              <a:gd name="T18" fmla="*/ 3370 w 3490"/>
              <a:gd name="T19" fmla="*/ 686 h 1503"/>
              <a:gd name="T20" fmla="*/ 3264 w 3490"/>
              <a:gd name="T21" fmla="*/ 395 h 1503"/>
              <a:gd name="T22" fmla="*/ 3038 w 3490"/>
              <a:gd name="T23" fmla="*/ 192 h 1503"/>
              <a:gd name="T24" fmla="*/ 2734 w 3490"/>
              <a:gd name="T25" fmla="*/ 115 h 1503"/>
              <a:gd name="T26" fmla="*/ 508 w 3490"/>
              <a:gd name="T27" fmla="*/ 165 h 1503"/>
              <a:gd name="T28" fmla="*/ 262 w 3490"/>
              <a:gd name="T29" fmla="*/ 347 h 1503"/>
              <a:gd name="T30" fmla="*/ 129 w 3490"/>
              <a:gd name="T31" fmla="*/ 623 h 1503"/>
              <a:gd name="T32" fmla="*/ 145 w 3490"/>
              <a:gd name="T33" fmla="*/ 940 h 1503"/>
              <a:gd name="T34" fmla="*/ 304 w 3490"/>
              <a:gd name="T35" fmla="*/ 1201 h 1503"/>
              <a:gd name="T36" fmla="*/ 566 w 3490"/>
              <a:gd name="T37" fmla="*/ 1358 h 1503"/>
              <a:gd name="T38" fmla="*/ 885 w 3490"/>
              <a:gd name="T39" fmla="*/ 1374 h 1503"/>
              <a:gd name="T40" fmla="*/ 1163 w 3490"/>
              <a:gd name="T41" fmla="*/ 1242 h 1503"/>
              <a:gd name="T42" fmla="*/ 1345 w 3490"/>
              <a:gd name="T43" fmla="*/ 999 h 1503"/>
              <a:gd name="T44" fmla="*/ 1393 w 3490"/>
              <a:gd name="T45" fmla="*/ 686 h 1503"/>
              <a:gd name="T46" fmla="*/ 1287 w 3490"/>
              <a:gd name="T47" fmla="*/ 395 h 1503"/>
              <a:gd name="T48" fmla="*/ 1061 w 3490"/>
              <a:gd name="T49" fmla="*/ 192 h 1503"/>
              <a:gd name="T50" fmla="*/ 756 w 3490"/>
              <a:gd name="T51" fmla="*/ 115 h 1503"/>
              <a:gd name="T52" fmla="*/ 1020 w 3490"/>
              <a:gd name="T53" fmla="*/ 46 h 1503"/>
              <a:gd name="T54" fmla="*/ 1290 w 3490"/>
              <a:gd name="T55" fmla="*/ 220 h 1503"/>
              <a:gd name="T56" fmla="*/ 1465 w 3490"/>
              <a:gd name="T57" fmla="*/ 489 h 1503"/>
              <a:gd name="T58" fmla="*/ 1509 w 3490"/>
              <a:gd name="T59" fmla="*/ 817 h 1503"/>
              <a:gd name="T60" fmla="*/ 1415 w 3490"/>
              <a:gd name="T61" fmla="*/ 1120 h 1503"/>
              <a:gd name="T62" fmla="*/ 1209 w 3490"/>
              <a:gd name="T63" fmla="*/ 1352 h 1503"/>
              <a:gd name="T64" fmla="*/ 2187 w 3490"/>
              <a:gd name="T65" fmla="*/ 1269 h 1503"/>
              <a:gd name="T66" fmla="*/ 2022 w 3490"/>
              <a:gd name="T67" fmla="*/ 1005 h 1503"/>
              <a:gd name="T68" fmla="*/ 1981 w 3490"/>
              <a:gd name="T69" fmla="*/ 682 h 1503"/>
              <a:gd name="T70" fmla="*/ 2081 w 3490"/>
              <a:gd name="T71" fmla="*/ 372 h 1503"/>
              <a:gd name="T72" fmla="*/ 2298 w 3490"/>
              <a:gd name="T73" fmla="*/ 136 h 1503"/>
              <a:gd name="T74" fmla="*/ 2598 w 3490"/>
              <a:gd name="T75" fmla="*/ 11 h 1503"/>
              <a:gd name="T76" fmla="*/ 2935 w 3490"/>
              <a:gd name="T77" fmla="*/ 26 h 1503"/>
              <a:gd name="T78" fmla="*/ 3220 w 3490"/>
              <a:gd name="T79" fmla="*/ 176 h 1503"/>
              <a:gd name="T80" fmla="*/ 3417 w 3490"/>
              <a:gd name="T81" fmla="*/ 429 h 1503"/>
              <a:gd name="T82" fmla="*/ 3490 w 3490"/>
              <a:gd name="T83" fmla="*/ 751 h 1503"/>
              <a:gd name="T84" fmla="*/ 3417 w 3490"/>
              <a:gd name="T85" fmla="*/ 1073 h 1503"/>
              <a:gd name="T86" fmla="*/ 3220 w 3490"/>
              <a:gd name="T87" fmla="*/ 1326 h 1503"/>
              <a:gd name="T88" fmla="*/ 2935 w 3490"/>
              <a:gd name="T89" fmla="*/ 1476 h 1503"/>
              <a:gd name="T90" fmla="*/ 687 w 3490"/>
              <a:gd name="T91" fmla="*/ 1500 h 1503"/>
              <a:gd name="T92" fmla="*/ 374 w 3490"/>
              <a:gd name="T93" fmla="*/ 1400 h 1503"/>
              <a:gd name="T94" fmla="*/ 139 w 3490"/>
              <a:gd name="T95" fmla="*/ 1185 h 1503"/>
              <a:gd name="T96" fmla="*/ 13 w 3490"/>
              <a:gd name="T97" fmla="*/ 886 h 1503"/>
              <a:gd name="T98" fmla="*/ 27 w 3490"/>
              <a:gd name="T99" fmla="*/ 552 h 1503"/>
              <a:gd name="T100" fmla="*/ 178 w 3490"/>
              <a:gd name="T101" fmla="*/ 267 h 1503"/>
              <a:gd name="T102" fmla="*/ 433 w 3490"/>
              <a:gd name="T103" fmla="*/ 71 h 1503"/>
              <a:gd name="T104" fmla="*/ 756 w 3490"/>
              <a:gd name="T105" fmla="*/ 0 h 1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490" h="1503">
                <a:moveTo>
                  <a:pt x="2734" y="115"/>
                </a:moveTo>
                <a:lnTo>
                  <a:pt x="2668" y="119"/>
                </a:lnTo>
                <a:lnTo>
                  <a:pt x="2605" y="128"/>
                </a:lnTo>
                <a:lnTo>
                  <a:pt x="2543" y="144"/>
                </a:lnTo>
                <a:lnTo>
                  <a:pt x="2485" y="165"/>
                </a:lnTo>
                <a:lnTo>
                  <a:pt x="2429" y="192"/>
                </a:lnTo>
                <a:lnTo>
                  <a:pt x="2376" y="224"/>
                </a:lnTo>
                <a:lnTo>
                  <a:pt x="2327" y="261"/>
                </a:lnTo>
                <a:lnTo>
                  <a:pt x="2281" y="302"/>
                </a:lnTo>
                <a:lnTo>
                  <a:pt x="2240" y="347"/>
                </a:lnTo>
                <a:lnTo>
                  <a:pt x="2203" y="395"/>
                </a:lnTo>
                <a:lnTo>
                  <a:pt x="2171" y="448"/>
                </a:lnTo>
                <a:lnTo>
                  <a:pt x="2145" y="503"/>
                </a:lnTo>
                <a:lnTo>
                  <a:pt x="2123" y="562"/>
                </a:lnTo>
                <a:lnTo>
                  <a:pt x="2107" y="623"/>
                </a:lnTo>
                <a:lnTo>
                  <a:pt x="2097" y="686"/>
                </a:lnTo>
                <a:lnTo>
                  <a:pt x="2094" y="751"/>
                </a:lnTo>
                <a:lnTo>
                  <a:pt x="2097" y="816"/>
                </a:lnTo>
                <a:lnTo>
                  <a:pt x="2107" y="879"/>
                </a:lnTo>
                <a:lnTo>
                  <a:pt x="2123" y="940"/>
                </a:lnTo>
                <a:lnTo>
                  <a:pt x="2145" y="999"/>
                </a:lnTo>
                <a:lnTo>
                  <a:pt x="2171" y="1054"/>
                </a:lnTo>
                <a:lnTo>
                  <a:pt x="2203" y="1107"/>
                </a:lnTo>
                <a:lnTo>
                  <a:pt x="2240" y="1155"/>
                </a:lnTo>
                <a:lnTo>
                  <a:pt x="2281" y="1201"/>
                </a:lnTo>
                <a:lnTo>
                  <a:pt x="2327" y="1242"/>
                </a:lnTo>
                <a:lnTo>
                  <a:pt x="2376" y="1278"/>
                </a:lnTo>
                <a:lnTo>
                  <a:pt x="2429" y="1310"/>
                </a:lnTo>
                <a:lnTo>
                  <a:pt x="2485" y="1337"/>
                </a:lnTo>
                <a:lnTo>
                  <a:pt x="2543" y="1358"/>
                </a:lnTo>
                <a:lnTo>
                  <a:pt x="2605" y="1374"/>
                </a:lnTo>
                <a:lnTo>
                  <a:pt x="2668" y="1384"/>
                </a:lnTo>
                <a:lnTo>
                  <a:pt x="2734" y="1387"/>
                </a:lnTo>
                <a:lnTo>
                  <a:pt x="2799" y="1384"/>
                </a:lnTo>
                <a:lnTo>
                  <a:pt x="2863" y="1374"/>
                </a:lnTo>
                <a:lnTo>
                  <a:pt x="2924" y="1358"/>
                </a:lnTo>
                <a:lnTo>
                  <a:pt x="2982" y="1337"/>
                </a:lnTo>
                <a:lnTo>
                  <a:pt x="3038" y="1310"/>
                </a:lnTo>
                <a:lnTo>
                  <a:pt x="3091" y="1278"/>
                </a:lnTo>
                <a:lnTo>
                  <a:pt x="3141" y="1242"/>
                </a:lnTo>
                <a:lnTo>
                  <a:pt x="3186" y="1201"/>
                </a:lnTo>
                <a:lnTo>
                  <a:pt x="3228" y="1155"/>
                </a:lnTo>
                <a:lnTo>
                  <a:pt x="3264" y="1107"/>
                </a:lnTo>
                <a:lnTo>
                  <a:pt x="3296" y="1054"/>
                </a:lnTo>
                <a:lnTo>
                  <a:pt x="3323" y="999"/>
                </a:lnTo>
                <a:lnTo>
                  <a:pt x="3345" y="940"/>
                </a:lnTo>
                <a:lnTo>
                  <a:pt x="3361" y="879"/>
                </a:lnTo>
                <a:lnTo>
                  <a:pt x="3370" y="816"/>
                </a:lnTo>
                <a:lnTo>
                  <a:pt x="3374" y="751"/>
                </a:lnTo>
                <a:lnTo>
                  <a:pt x="3370" y="686"/>
                </a:lnTo>
                <a:lnTo>
                  <a:pt x="3361" y="623"/>
                </a:lnTo>
                <a:lnTo>
                  <a:pt x="3345" y="562"/>
                </a:lnTo>
                <a:lnTo>
                  <a:pt x="3323" y="503"/>
                </a:lnTo>
                <a:lnTo>
                  <a:pt x="3296" y="448"/>
                </a:lnTo>
                <a:lnTo>
                  <a:pt x="3264" y="395"/>
                </a:lnTo>
                <a:lnTo>
                  <a:pt x="3228" y="347"/>
                </a:lnTo>
                <a:lnTo>
                  <a:pt x="3186" y="302"/>
                </a:lnTo>
                <a:lnTo>
                  <a:pt x="3141" y="261"/>
                </a:lnTo>
                <a:lnTo>
                  <a:pt x="3091" y="224"/>
                </a:lnTo>
                <a:lnTo>
                  <a:pt x="3038" y="192"/>
                </a:lnTo>
                <a:lnTo>
                  <a:pt x="2982" y="165"/>
                </a:lnTo>
                <a:lnTo>
                  <a:pt x="2924" y="144"/>
                </a:lnTo>
                <a:lnTo>
                  <a:pt x="2863" y="128"/>
                </a:lnTo>
                <a:lnTo>
                  <a:pt x="2799" y="119"/>
                </a:lnTo>
                <a:lnTo>
                  <a:pt x="2734" y="115"/>
                </a:lnTo>
                <a:close/>
                <a:moveTo>
                  <a:pt x="756" y="115"/>
                </a:moveTo>
                <a:lnTo>
                  <a:pt x="691" y="119"/>
                </a:lnTo>
                <a:lnTo>
                  <a:pt x="627" y="128"/>
                </a:lnTo>
                <a:lnTo>
                  <a:pt x="566" y="144"/>
                </a:lnTo>
                <a:lnTo>
                  <a:pt x="508" y="165"/>
                </a:lnTo>
                <a:lnTo>
                  <a:pt x="452" y="192"/>
                </a:lnTo>
                <a:lnTo>
                  <a:pt x="399" y="224"/>
                </a:lnTo>
                <a:lnTo>
                  <a:pt x="349" y="261"/>
                </a:lnTo>
                <a:lnTo>
                  <a:pt x="304" y="302"/>
                </a:lnTo>
                <a:lnTo>
                  <a:pt x="262" y="347"/>
                </a:lnTo>
                <a:lnTo>
                  <a:pt x="226" y="395"/>
                </a:lnTo>
                <a:lnTo>
                  <a:pt x="194" y="448"/>
                </a:lnTo>
                <a:lnTo>
                  <a:pt x="167" y="503"/>
                </a:lnTo>
                <a:lnTo>
                  <a:pt x="145" y="562"/>
                </a:lnTo>
                <a:lnTo>
                  <a:pt x="129" y="623"/>
                </a:lnTo>
                <a:lnTo>
                  <a:pt x="120" y="686"/>
                </a:lnTo>
                <a:lnTo>
                  <a:pt x="116" y="751"/>
                </a:lnTo>
                <a:lnTo>
                  <a:pt x="120" y="816"/>
                </a:lnTo>
                <a:lnTo>
                  <a:pt x="129" y="879"/>
                </a:lnTo>
                <a:lnTo>
                  <a:pt x="145" y="940"/>
                </a:lnTo>
                <a:lnTo>
                  <a:pt x="167" y="999"/>
                </a:lnTo>
                <a:lnTo>
                  <a:pt x="194" y="1054"/>
                </a:lnTo>
                <a:lnTo>
                  <a:pt x="226" y="1107"/>
                </a:lnTo>
                <a:lnTo>
                  <a:pt x="262" y="1155"/>
                </a:lnTo>
                <a:lnTo>
                  <a:pt x="304" y="1201"/>
                </a:lnTo>
                <a:lnTo>
                  <a:pt x="349" y="1242"/>
                </a:lnTo>
                <a:lnTo>
                  <a:pt x="399" y="1278"/>
                </a:lnTo>
                <a:lnTo>
                  <a:pt x="452" y="1310"/>
                </a:lnTo>
                <a:lnTo>
                  <a:pt x="508" y="1337"/>
                </a:lnTo>
                <a:lnTo>
                  <a:pt x="566" y="1358"/>
                </a:lnTo>
                <a:lnTo>
                  <a:pt x="627" y="1374"/>
                </a:lnTo>
                <a:lnTo>
                  <a:pt x="691" y="1384"/>
                </a:lnTo>
                <a:lnTo>
                  <a:pt x="756" y="1387"/>
                </a:lnTo>
                <a:lnTo>
                  <a:pt x="822" y="1384"/>
                </a:lnTo>
                <a:lnTo>
                  <a:pt x="885" y="1374"/>
                </a:lnTo>
                <a:lnTo>
                  <a:pt x="947" y="1358"/>
                </a:lnTo>
                <a:lnTo>
                  <a:pt x="1005" y="1337"/>
                </a:lnTo>
                <a:lnTo>
                  <a:pt x="1061" y="1310"/>
                </a:lnTo>
                <a:lnTo>
                  <a:pt x="1114" y="1278"/>
                </a:lnTo>
                <a:lnTo>
                  <a:pt x="1163" y="1242"/>
                </a:lnTo>
                <a:lnTo>
                  <a:pt x="1209" y="1201"/>
                </a:lnTo>
                <a:lnTo>
                  <a:pt x="1250" y="1155"/>
                </a:lnTo>
                <a:lnTo>
                  <a:pt x="1287" y="1107"/>
                </a:lnTo>
                <a:lnTo>
                  <a:pt x="1319" y="1054"/>
                </a:lnTo>
                <a:lnTo>
                  <a:pt x="1345" y="999"/>
                </a:lnTo>
                <a:lnTo>
                  <a:pt x="1367" y="940"/>
                </a:lnTo>
                <a:lnTo>
                  <a:pt x="1383" y="879"/>
                </a:lnTo>
                <a:lnTo>
                  <a:pt x="1393" y="816"/>
                </a:lnTo>
                <a:lnTo>
                  <a:pt x="1396" y="751"/>
                </a:lnTo>
                <a:lnTo>
                  <a:pt x="1393" y="686"/>
                </a:lnTo>
                <a:lnTo>
                  <a:pt x="1383" y="623"/>
                </a:lnTo>
                <a:lnTo>
                  <a:pt x="1367" y="562"/>
                </a:lnTo>
                <a:lnTo>
                  <a:pt x="1345" y="503"/>
                </a:lnTo>
                <a:lnTo>
                  <a:pt x="1319" y="448"/>
                </a:lnTo>
                <a:lnTo>
                  <a:pt x="1287" y="395"/>
                </a:lnTo>
                <a:lnTo>
                  <a:pt x="1250" y="347"/>
                </a:lnTo>
                <a:lnTo>
                  <a:pt x="1209" y="302"/>
                </a:lnTo>
                <a:lnTo>
                  <a:pt x="1163" y="261"/>
                </a:lnTo>
                <a:lnTo>
                  <a:pt x="1114" y="224"/>
                </a:lnTo>
                <a:lnTo>
                  <a:pt x="1061" y="192"/>
                </a:lnTo>
                <a:lnTo>
                  <a:pt x="1005" y="165"/>
                </a:lnTo>
                <a:lnTo>
                  <a:pt x="947" y="144"/>
                </a:lnTo>
                <a:lnTo>
                  <a:pt x="885" y="128"/>
                </a:lnTo>
                <a:lnTo>
                  <a:pt x="822" y="119"/>
                </a:lnTo>
                <a:lnTo>
                  <a:pt x="756" y="115"/>
                </a:lnTo>
                <a:close/>
                <a:moveTo>
                  <a:pt x="756" y="0"/>
                </a:moveTo>
                <a:lnTo>
                  <a:pt x="825" y="2"/>
                </a:lnTo>
                <a:lnTo>
                  <a:pt x="892" y="11"/>
                </a:lnTo>
                <a:lnTo>
                  <a:pt x="957" y="26"/>
                </a:lnTo>
                <a:lnTo>
                  <a:pt x="1020" y="46"/>
                </a:lnTo>
                <a:lnTo>
                  <a:pt x="1080" y="71"/>
                </a:lnTo>
                <a:lnTo>
                  <a:pt x="1138" y="102"/>
                </a:lnTo>
                <a:lnTo>
                  <a:pt x="1192" y="136"/>
                </a:lnTo>
                <a:lnTo>
                  <a:pt x="1243" y="176"/>
                </a:lnTo>
                <a:lnTo>
                  <a:pt x="1290" y="220"/>
                </a:lnTo>
                <a:lnTo>
                  <a:pt x="1335" y="267"/>
                </a:lnTo>
                <a:lnTo>
                  <a:pt x="1374" y="317"/>
                </a:lnTo>
                <a:lnTo>
                  <a:pt x="1409" y="372"/>
                </a:lnTo>
                <a:lnTo>
                  <a:pt x="1439" y="429"/>
                </a:lnTo>
                <a:lnTo>
                  <a:pt x="1465" y="489"/>
                </a:lnTo>
                <a:lnTo>
                  <a:pt x="1485" y="552"/>
                </a:lnTo>
                <a:lnTo>
                  <a:pt x="1501" y="616"/>
                </a:lnTo>
                <a:lnTo>
                  <a:pt x="1509" y="682"/>
                </a:lnTo>
                <a:lnTo>
                  <a:pt x="1512" y="751"/>
                </a:lnTo>
                <a:lnTo>
                  <a:pt x="1509" y="817"/>
                </a:lnTo>
                <a:lnTo>
                  <a:pt x="1501" y="882"/>
                </a:lnTo>
                <a:lnTo>
                  <a:pt x="1487" y="945"/>
                </a:lnTo>
                <a:lnTo>
                  <a:pt x="1468" y="1005"/>
                </a:lnTo>
                <a:lnTo>
                  <a:pt x="1444" y="1064"/>
                </a:lnTo>
                <a:lnTo>
                  <a:pt x="1415" y="1120"/>
                </a:lnTo>
                <a:lnTo>
                  <a:pt x="1381" y="1172"/>
                </a:lnTo>
                <a:lnTo>
                  <a:pt x="1344" y="1223"/>
                </a:lnTo>
                <a:lnTo>
                  <a:pt x="1303" y="1269"/>
                </a:lnTo>
                <a:lnTo>
                  <a:pt x="1257" y="1312"/>
                </a:lnTo>
                <a:lnTo>
                  <a:pt x="1209" y="1352"/>
                </a:lnTo>
                <a:lnTo>
                  <a:pt x="1157" y="1387"/>
                </a:lnTo>
                <a:lnTo>
                  <a:pt x="2333" y="1387"/>
                </a:lnTo>
                <a:lnTo>
                  <a:pt x="2281" y="1352"/>
                </a:lnTo>
                <a:lnTo>
                  <a:pt x="2233" y="1312"/>
                </a:lnTo>
                <a:lnTo>
                  <a:pt x="2187" y="1269"/>
                </a:lnTo>
                <a:lnTo>
                  <a:pt x="2146" y="1223"/>
                </a:lnTo>
                <a:lnTo>
                  <a:pt x="2109" y="1172"/>
                </a:lnTo>
                <a:lnTo>
                  <a:pt x="2075" y="1120"/>
                </a:lnTo>
                <a:lnTo>
                  <a:pt x="2046" y="1064"/>
                </a:lnTo>
                <a:lnTo>
                  <a:pt x="2022" y="1005"/>
                </a:lnTo>
                <a:lnTo>
                  <a:pt x="2003" y="945"/>
                </a:lnTo>
                <a:lnTo>
                  <a:pt x="1989" y="882"/>
                </a:lnTo>
                <a:lnTo>
                  <a:pt x="1981" y="817"/>
                </a:lnTo>
                <a:lnTo>
                  <a:pt x="1978" y="751"/>
                </a:lnTo>
                <a:lnTo>
                  <a:pt x="1981" y="682"/>
                </a:lnTo>
                <a:lnTo>
                  <a:pt x="1989" y="616"/>
                </a:lnTo>
                <a:lnTo>
                  <a:pt x="2005" y="552"/>
                </a:lnTo>
                <a:lnTo>
                  <a:pt x="2025" y="489"/>
                </a:lnTo>
                <a:lnTo>
                  <a:pt x="2051" y="429"/>
                </a:lnTo>
                <a:lnTo>
                  <a:pt x="2081" y="372"/>
                </a:lnTo>
                <a:lnTo>
                  <a:pt x="2116" y="317"/>
                </a:lnTo>
                <a:lnTo>
                  <a:pt x="2155" y="267"/>
                </a:lnTo>
                <a:lnTo>
                  <a:pt x="2200" y="220"/>
                </a:lnTo>
                <a:lnTo>
                  <a:pt x="2247" y="176"/>
                </a:lnTo>
                <a:lnTo>
                  <a:pt x="2298" y="136"/>
                </a:lnTo>
                <a:lnTo>
                  <a:pt x="2352" y="102"/>
                </a:lnTo>
                <a:lnTo>
                  <a:pt x="2410" y="71"/>
                </a:lnTo>
                <a:lnTo>
                  <a:pt x="2470" y="46"/>
                </a:lnTo>
                <a:lnTo>
                  <a:pt x="2533" y="26"/>
                </a:lnTo>
                <a:lnTo>
                  <a:pt x="2598" y="11"/>
                </a:lnTo>
                <a:lnTo>
                  <a:pt x="2665" y="2"/>
                </a:lnTo>
                <a:lnTo>
                  <a:pt x="2734" y="0"/>
                </a:lnTo>
                <a:lnTo>
                  <a:pt x="2803" y="2"/>
                </a:lnTo>
                <a:lnTo>
                  <a:pt x="2869" y="11"/>
                </a:lnTo>
                <a:lnTo>
                  <a:pt x="2935" y="26"/>
                </a:lnTo>
                <a:lnTo>
                  <a:pt x="2997" y="46"/>
                </a:lnTo>
                <a:lnTo>
                  <a:pt x="3057" y="71"/>
                </a:lnTo>
                <a:lnTo>
                  <a:pt x="3116" y="102"/>
                </a:lnTo>
                <a:lnTo>
                  <a:pt x="3170" y="136"/>
                </a:lnTo>
                <a:lnTo>
                  <a:pt x="3220" y="176"/>
                </a:lnTo>
                <a:lnTo>
                  <a:pt x="3268" y="220"/>
                </a:lnTo>
                <a:lnTo>
                  <a:pt x="3312" y="267"/>
                </a:lnTo>
                <a:lnTo>
                  <a:pt x="3351" y="317"/>
                </a:lnTo>
                <a:lnTo>
                  <a:pt x="3386" y="372"/>
                </a:lnTo>
                <a:lnTo>
                  <a:pt x="3417" y="429"/>
                </a:lnTo>
                <a:lnTo>
                  <a:pt x="3442" y="489"/>
                </a:lnTo>
                <a:lnTo>
                  <a:pt x="3463" y="552"/>
                </a:lnTo>
                <a:lnTo>
                  <a:pt x="3477" y="616"/>
                </a:lnTo>
                <a:lnTo>
                  <a:pt x="3487" y="682"/>
                </a:lnTo>
                <a:lnTo>
                  <a:pt x="3490" y="751"/>
                </a:lnTo>
                <a:lnTo>
                  <a:pt x="3487" y="819"/>
                </a:lnTo>
                <a:lnTo>
                  <a:pt x="3477" y="886"/>
                </a:lnTo>
                <a:lnTo>
                  <a:pt x="3463" y="950"/>
                </a:lnTo>
                <a:lnTo>
                  <a:pt x="3442" y="1013"/>
                </a:lnTo>
                <a:lnTo>
                  <a:pt x="3417" y="1073"/>
                </a:lnTo>
                <a:lnTo>
                  <a:pt x="3386" y="1130"/>
                </a:lnTo>
                <a:lnTo>
                  <a:pt x="3351" y="1185"/>
                </a:lnTo>
                <a:lnTo>
                  <a:pt x="3312" y="1235"/>
                </a:lnTo>
                <a:lnTo>
                  <a:pt x="3268" y="1283"/>
                </a:lnTo>
                <a:lnTo>
                  <a:pt x="3220" y="1326"/>
                </a:lnTo>
                <a:lnTo>
                  <a:pt x="3170" y="1366"/>
                </a:lnTo>
                <a:lnTo>
                  <a:pt x="3116" y="1400"/>
                </a:lnTo>
                <a:lnTo>
                  <a:pt x="3057" y="1431"/>
                </a:lnTo>
                <a:lnTo>
                  <a:pt x="2997" y="1456"/>
                </a:lnTo>
                <a:lnTo>
                  <a:pt x="2935" y="1476"/>
                </a:lnTo>
                <a:lnTo>
                  <a:pt x="2869" y="1491"/>
                </a:lnTo>
                <a:lnTo>
                  <a:pt x="2803" y="1500"/>
                </a:lnTo>
                <a:lnTo>
                  <a:pt x="2734" y="1503"/>
                </a:lnTo>
                <a:lnTo>
                  <a:pt x="756" y="1503"/>
                </a:lnTo>
                <a:lnTo>
                  <a:pt x="687" y="1500"/>
                </a:lnTo>
                <a:lnTo>
                  <a:pt x="621" y="1491"/>
                </a:lnTo>
                <a:lnTo>
                  <a:pt x="555" y="1476"/>
                </a:lnTo>
                <a:lnTo>
                  <a:pt x="493" y="1456"/>
                </a:lnTo>
                <a:lnTo>
                  <a:pt x="433" y="1431"/>
                </a:lnTo>
                <a:lnTo>
                  <a:pt x="374" y="1400"/>
                </a:lnTo>
                <a:lnTo>
                  <a:pt x="320" y="1366"/>
                </a:lnTo>
                <a:lnTo>
                  <a:pt x="270" y="1326"/>
                </a:lnTo>
                <a:lnTo>
                  <a:pt x="222" y="1283"/>
                </a:lnTo>
                <a:lnTo>
                  <a:pt x="178" y="1235"/>
                </a:lnTo>
                <a:lnTo>
                  <a:pt x="139" y="1185"/>
                </a:lnTo>
                <a:lnTo>
                  <a:pt x="104" y="1130"/>
                </a:lnTo>
                <a:lnTo>
                  <a:pt x="73" y="1073"/>
                </a:lnTo>
                <a:lnTo>
                  <a:pt x="48" y="1013"/>
                </a:lnTo>
                <a:lnTo>
                  <a:pt x="27" y="950"/>
                </a:lnTo>
                <a:lnTo>
                  <a:pt x="13" y="886"/>
                </a:lnTo>
                <a:lnTo>
                  <a:pt x="3" y="819"/>
                </a:lnTo>
                <a:lnTo>
                  <a:pt x="0" y="751"/>
                </a:lnTo>
                <a:lnTo>
                  <a:pt x="3" y="682"/>
                </a:lnTo>
                <a:lnTo>
                  <a:pt x="13" y="616"/>
                </a:lnTo>
                <a:lnTo>
                  <a:pt x="27" y="552"/>
                </a:lnTo>
                <a:lnTo>
                  <a:pt x="48" y="489"/>
                </a:lnTo>
                <a:lnTo>
                  <a:pt x="73" y="429"/>
                </a:lnTo>
                <a:lnTo>
                  <a:pt x="104" y="372"/>
                </a:lnTo>
                <a:lnTo>
                  <a:pt x="139" y="317"/>
                </a:lnTo>
                <a:lnTo>
                  <a:pt x="178" y="267"/>
                </a:lnTo>
                <a:lnTo>
                  <a:pt x="222" y="220"/>
                </a:lnTo>
                <a:lnTo>
                  <a:pt x="270" y="176"/>
                </a:lnTo>
                <a:lnTo>
                  <a:pt x="320" y="136"/>
                </a:lnTo>
                <a:lnTo>
                  <a:pt x="374" y="102"/>
                </a:lnTo>
                <a:lnTo>
                  <a:pt x="433" y="71"/>
                </a:lnTo>
                <a:lnTo>
                  <a:pt x="493" y="46"/>
                </a:lnTo>
                <a:lnTo>
                  <a:pt x="555" y="26"/>
                </a:lnTo>
                <a:lnTo>
                  <a:pt x="621" y="11"/>
                </a:lnTo>
                <a:lnTo>
                  <a:pt x="687" y="2"/>
                </a:lnTo>
                <a:lnTo>
                  <a:pt x="75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79" name="Group 478"/>
          <p:cNvGrpSpPr/>
          <p:nvPr/>
        </p:nvGrpSpPr>
        <p:grpSpPr>
          <a:xfrm>
            <a:off x="7256490" y="4293247"/>
            <a:ext cx="476250" cy="434975"/>
            <a:chOff x="7281863" y="4289426"/>
            <a:chExt cx="476250" cy="4349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77" name="Freeform 395"/>
            <p:cNvSpPr>
              <a:spLocks noEditPoints="1"/>
            </p:cNvSpPr>
            <p:nvPr/>
          </p:nvSpPr>
          <p:spPr bwMode="auto">
            <a:xfrm>
              <a:off x="7288213" y="4289426"/>
              <a:ext cx="469900" cy="212725"/>
            </a:xfrm>
            <a:custGeom>
              <a:avLst/>
              <a:gdLst>
                <a:gd name="T0" fmla="*/ 2501 w 3251"/>
                <a:gd name="T1" fmla="*/ 252 h 1471"/>
                <a:gd name="T2" fmla="*/ 2501 w 3251"/>
                <a:gd name="T3" fmla="*/ 1025 h 1471"/>
                <a:gd name="T4" fmla="*/ 3032 w 3251"/>
                <a:gd name="T5" fmla="*/ 638 h 1471"/>
                <a:gd name="T6" fmla="*/ 2501 w 3251"/>
                <a:gd name="T7" fmla="*/ 252 h 1471"/>
                <a:gd name="T8" fmla="*/ 2372 w 3251"/>
                <a:gd name="T9" fmla="*/ 0 h 1471"/>
                <a:gd name="T10" fmla="*/ 3251 w 3251"/>
                <a:gd name="T11" fmla="*/ 638 h 1471"/>
                <a:gd name="T12" fmla="*/ 2372 w 3251"/>
                <a:gd name="T13" fmla="*/ 1276 h 1471"/>
                <a:gd name="T14" fmla="*/ 2372 w 3251"/>
                <a:gd name="T15" fmla="*/ 702 h 1471"/>
                <a:gd name="T16" fmla="*/ 833 w 3251"/>
                <a:gd name="T17" fmla="*/ 702 h 1471"/>
                <a:gd name="T18" fmla="*/ 766 w 3251"/>
                <a:gd name="T19" fmla="*/ 705 h 1471"/>
                <a:gd name="T20" fmla="*/ 700 w 3251"/>
                <a:gd name="T21" fmla="*/ 714 h 1471"/>
                <a:gd name="T22" fmla="*/ 635 w 3251"/>
                <a:gd name="T23" fmla="*/ 731 h 1471"/>
                <a:gd name="T24" fmla="*/ 574 w 3251"/>
                <a:gd name="T25" fmla="*/ 751 h 1471"/>
                <a:gd name="T26" fmla="*/ 515 w 3251"/>
                <a:gd name="T27" fmla="*/ 778 h 1471"/>
                <a:gd name="T28" fmla="*/ 460 w 3251"/>
                <a:gd name="T29" fmla="*/ 809 h 1471"/>
                <a:gd name="T30" fmla="*/ 407 w 3251"/>
                <a:gd name="T31" fmla="*/ 846 h 1471"/>
                <a:gd name="T32" fmla="*/ 358 w 3251"/>
                <a:gd name="T33" fmla="*/ 887 h 1471"/>
                <a:gd name="T34" fmla="*/ 313 w 3251"/>
                <a:gd name="T35" fmla="*/ 932 h 1471"/>
                <a:gd name="T36" fmla="*/ 272 w 3251"/>
                <a:gd name="T37" fmla="*/ 981 h 1471"/>
                <a:gd name="T38" fmla="*/ 236 w 3251"/>
                <a:gd name="T39" fmla="*/ 1034 h 1471"/>
                <a:gd name="T40" fmla="*/ 204 w 3251"/>
                <a:gd name="T41" fmla="*/ 1089 h 1471"/>
                <a:gd name="T42" fmla="*/ 177 w 3251"/>
                <a:gd name="T43" fmla="*/ 1148 h 1471"/>
                <a:gd name="T44" fmla="*/ 156 w 3251"/>
                <a:gd name="T45" fmla="*/ 1209 h 1471"/>
                <a:gd name="T46" fmla="*/ 141 w 3251"/>
                <a:gd name="T47" fmla="*/ 1273 h 1471"/>
                <a:gd name="T48" fmla="*/ 131 w 3251"/>
                <a:gd name="T49" fmla="*/ 1339 h 1471"/>
                <a:gd name="T50" fmla="*/ 128 w 3251"/>
                <a:gd name="T51" fmla="*/ 1407 h 1471"/>
                <a:gd name="T52" fmla="*/ 125 w 3251"/>
                <a:gd name="T53" fmla="*/ 1424 h 1471"/>
                <a:gd name="T54" fmla="*/ 119 w 3251"/>
                <a:gd name="T55" fmla="*/ 1439 h 1471"/>
                <a:gd name="T56" fmla="*/ 109 w 3251"/>
                <a:gd name="T57" fmla="*/ 1453 h 1471"/>
                <a:gd name="T58" fmla="*/ 97 w 3251"/>
                <a:gd name="T59" fmla="*/ 1463 h 1471"/>
                <a:gd name="T60" fmla="*/ 80 w 3251"/>
                <a:gd name="T61" fmla="*/ 1469 h 1471"/>
                <a:gd name="T62" fmla="*/ 64 w 3251"/>
                <a:gd name="T63" fmla="*/ 1471 h 1471"/>
                <a:gd name="T64" fmla="*/ 47 w 3251"/>
                <a:gd name="T65" fmla="*/ 1469 h 1471"/>
                <a:gd name="T66" fmla="*/ 32 w 3251"/>
                <a:gd name="T67" fmla="*/ 1463 h 1471"/>
                <a:gd name="T68" fmla="*/ 18 w 3251"/>
                <a:gd name="T69" fmla="*/ 1453 h 1471"/>
                <a:gd name="T70" fmla="*/ 9 w 3251"/>
                <a:gd name="T71" fmla="*/ 1439 h 1471"/>
                <a:gd name="T72" fmla="*/ 2 w 3251"/>
                <a:gd name="T73" fmla="*/ 1424 h 1471"/>
                <a:gd name="T74" fmla="*/ 0 w 3251"/>
                <a:gd name="T75" fmla="*/ 1407 h 1471"/>
                <a:gd name="T76" fmla="*/ 3 w 3251"/>
                <a:gd name="T77" fmla="*/ 1335 h 1471"/>
                <a:gd name="T78" fmla="*/ 12 w 3251"/>
                <a:gd name="T79" fmla="*/ 1265 h 1471"/>
                <a:gd name="T80" fmla="*/ 26 w 3251"/>
                <a:gd name="T81" fmla="*/ 1197 h 1471"/>
                <a:gd name="T82" fmla="*/ 47 w 3251"/>
                <a:gd name="T83" fmla="*/ 1131 h 1471"/>
                <a:gd name="T84" fmla="*/ 72 w 3251"/>
                <a:gd name="T85" fmla="*/ 1067 h 1471"/>
                <a:gd name="T86" fmla="*/ 103 w 3251"/>
                <a:gd name="T87" fmla="*/ 1007 h 1471"/>
                <a:gd name="T88" fmla="*/ 138 w 3251"/>
                <a:gd name="T89" fmla="*/ 949 h 1471"/>
                <a:gd name="T90" fmla="*/ 177 w 3251"/>
                <a:gd name="T91" fmla="*/ 894 h 1471"/>
                <a:gd name="T92" fmla="*/ 221 w 3251"/>
                <a:gd name="T93" fmla="*/ 843 h 1471"/>
                <a:gd name="T94" fmla="*/ 268 w 3251"/>
                <a:gd name="T95" fmla="*/ 795 h 1471"/>
                <a:gd name="T96" fmla="*/ 320 w 3251"/>
                <a:gd name="T97" fmla="*/ 751 h 1471"/>
                <a:gd name="T98" fmla="*/ 375 w 3251"/>
                <a:gd name="T99" fmla="*/ 711 h 1471"/>
                <a:gd name="T100" fmla="*/ 432 w 3251"/>
                <a:gd name="T101" fmla="*/ 677 h 1471"/>
                <a:gd name="T102" fmla="*/ 494 w 3251"/>
                <a:gd name="T103" fmla="*/ 646 h 1471"/>
                <a:gd name="T104" fmla="*/ 557 w 3251"/>
                <a:gd name="T105" fmla="*/ 621 h 1471"/>
                <a:gd name="T106" fmla="*/ 623 w 3251"/>
                <a:gd name="T107" fmla="*/ 601 h 1471"/>
                <a:gd name="T108" fmla="*/ 691 w 3251"/>
                <a:gd name="T109" fmla="*/ 586 h 1471"/>
                <a:gd name="T110" fmla="*/ 762 w 3251"/>
                <a:gd name="T111" fmla="*/ 577 h 1471"/>
                <a:gd name="T112" fmla="*/ 833 w 3251"/>
                <a:gd name="T113" fmla="*/ 574 h 1471"/>
                <a:gd name="T114" fmla="*/ 2372 w 3251"/>
                <a:gd name="T115" fmla="*/ 574 h 1471"/>
                <a:gd name="T116" fmla="*/ 2372 w 3251"/>
                <a:gd name="T117" fmla="*/ 0 h 1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51" h="1471">
                  <a:moveTo>
                    <a:pt x="2501" y="252"/>
                  </a:moveTo>
                  <a:lnTo>
                    <a:pt x="2501" y="1025"/>
                  </a:lnTo>
                  <a:lnTo>
                    <a:pt x="3032" y="638"/>
                  </a:lnTo>
                  <a:lnTo>
                    <a:pt x="2501" y="252"/>
                  </a:lnTo>
                  <a:close/>
                  <a:moveTo>
                    <a:pt x="2372" y="0"/>
                  </a:moveTo>
                  <a:lnTo>
                    <a:pt x="3251" y="638"/>
                  </a:lnTo>
                  <a:lnTo>
                    <a:pt x="2372" y="1276"/>
                  </a:lnTo>
                  <a:lnTo>
                    <a:pt x="2372" y="702"/>
                  </a:lnTo>
                  <a:lnTo>
                    <a:pt x="833" y="702"/>
                  </a:lnTo>
                  <a:lnTo>
                    <a:pt x="766" y="705"/>
                  </a:lnTo>
                  <a:lnTo>
                    <a:pt x="700" y="714"/>
                  </a:lnTo>
                  <a:lnTo>
                    <a:pt x="635" y="731"/>
                  </a:lnTo>
                  <a:lnTo>
                    <a:pt x="574" y="751"/>
                  </a:lnTo>
                  <a:lnTo>
                    <a:pt x="515" y="778"/>
                  </a:lnTo>
                  <a:lnTo>
                    <a:pt x="460" y="809"/>
                  </a:lnTo>
                  <a:lnTo>
                    <a:pt x="407" y="846"/>
                  </a:lnTo>
                  <a:lnTo>
                    <a:pt x="358" y="887"/>
                  </a:lnTo>
                  <a:lnTo>
                    <a:pt x="313" y="932"/>
                  </a:lnTo>
                  <a:lnTo>
                    <a:pt x="272" y="981"/>
                  </a:lnTo>
                  <a:lnTo>
                    <a:pt x="236" y="1034"/>
                  </a:lnTo>
                  <a:lnTo>
                    <a:pt x="204" y="1089"/>
                  </a:lnTo>
                  <a:lnTo>
                    <a:pt x="177" y="1148"/>
                  </a:lnTo>
                  <a:lnTo>
                    <a:pt x="156" y="1209"/>
                  </a:lnTo>
                  <a:lnTo>
                    <a:pt x="141" y="1273"/>
                  </a:lnTo>
                  <a:lnTo>
                    <a:pt x="131" y="1339"/>
                  </a:lnTo>
                  <a:lnTo>
                    <a:pt x="128" y="1407"/>
                  </a:lnTo>
                  <a:lnTo>
                    <a:pt x="125" y="1424"/>
                  </a:lnTo>
                  <a:lnTo>
                    <a:pt x="119" y="1439"/>
                  </a:lnTo>
                  <a:lnTo>
                    <a:pt x="109" y="1453"/>
                  </a:lnTo>
                  <a:lnTo>
                    <a:pt x="97" y="1463"/>
                  </a:lnTo>
                  <a:lnTo>
                    <a:pt x="80" y="1469"/>
                  </a:lnTo>
                  <a:lnTo>
                    <a:pt x="64" y="1471"/>
                  </a:lnTo>
                  <a:lnTo>
                    <a:pt x="47" y="1469"/>
                  </a:lnTo>
                  <a:lnTo>
                    <a:pt x="32" y="1463"/>
                  </a:lnTo>
                  <a:lnTo>
                    <a:pt x="18" y="1453"/>
                  </a:lnTo>
                  <a:lnTo>
                    <a:pt x="9" y="1439"/>
                  </a:lnTo>
                  <a:lnTo>
                    <a:pt x="2" y="1424"/>
                  </a:lnTo>
                  <a:lnTo>
                    <a:pt x="0" y="1407"/>
                  </a:lnTo>
                  <a:lnTo>
                    <a:pt x="3" y="1335"/>
                  </a:lnTo>
                  <a:lnTo>
                    <a:pt x="12" y="1265"/>
                  </a:lnTo>
                  <a:lnTo>
                    <a:pt x="26" y="1197"/>
                  </a:lnTo>
                  <a:lnTo>
                    <a:pt x="47" y="1131"/>
                  </a:lnTo>
                  <a:lnTo>
                    <a:pt x="72" y="1067"/>
                  </a:lnTo>
                  <a:lnTo>
                    <a:pt x="103" y="1007"/>
                  </a:lnTo>
                  <a:lnTo>
                    <a:pt x="138" y="949"/>
                  </a:lnTo>
                  <a:lnTo>
                    <a:pt x="177" y="894"/>
                  </a:lnTo>
                  <a:lnTo>
                    <a:pt x="221" y="843"/>
                  </a:lnTo>
                  <a:lnTo>
                    <a:pt x="268" y="795"/>
                  </a:lnTo>
                  <a:lnTo>
                    <a:pt x="320" y="751"/>
                  </a:lnTo>
                  <a:lnTo>
                    <a:pt x="375" y="711"/>
                  </a:lnTo>
                  <a:lnTo>
                    <a:pt x="432" y="677"/>
                  </a:lnTo>
                  <a:lnTo>
                    <a:pt x="494" y="646"/>
                  </a:lnTo>
                  <a:lnTo>
                    <a:pt x="557" y="621"/>
                  </a:lnTo>
                  <a:lnTo>
                    <a:pt x="623" y="601"/>
                  </a:lnTo>
                  <a:lnTo>
                    <a:pt x="691" y="586"/>
                  </a:lnTo>
                  <a:lnTo>
                    <a:pt x="762" y="577"/>
                  </a:lnTo>
                  <a:lnTo>
                    <a:pt x="833" y="574"/>
                  </a:lnTo>
                  <a:lnTo>
                    <a:pt x="2372" y="574"/>
                  </a:lnTo>
                  <a:lnTo>
                    <a:pt x="23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8" name="Freeform 396"/>
            <p:cNvSpPr>
              <a:spLocks noEditPoints="1"/>
            </p:cNvSpPr>
            <p:nvPr/>
          </p:nvSpPr>
          <p:spPr bwMode="auto">
            <a:xfrm>
              <a:off x="7281863" y="4511676"/>
              <a:ext cx="469900" cy="212725"/>
            </a:xfrm>
            <a:custGeom>
              <a:avLst/>
              <a:gdLst>
                <a:gd name="T0" fmla="*/ 750 w 3251"/>
                <a:gd name="T1" fmla="*/ 447 h 1472"/>
                <a:gd name="T2" fmla="*/ 218 w 3251"/>
                <a:gd name="T3" fmla="*/ 833 h 1472"/>
                <a:gd name="T4" fmla="*/ 750 w 3251"/>
                <a:gd name="T5" fmla="*/ 1221 h 1472"/>
                <a:gd name="T6" fmla="*/ 750 w 3251"/>
                <a:gd name="T7" fmla="*/ 447 h 1472"/>
                <a:gd name="T8" fmla="*/ 3186 w 3251"/>
                <a:gd name="T9" fmla="*/ 0 h 1472"/>
                <a:gd name="T10" fmla="*/ 3204 w 3251"/>
                <a:gd name="T11" fmla="*/ 2 h 1472"/>
                <a:gd name="T12" fmla="*/ 3219 w 3251"/>
                <a:gd name="T13" fmla="*/ 9 h 1472"/>
                <a:gd name="T14" fmla="*/ 3231 w 3251"/>
                <a:gd name="T15" fmla="*/ 19 h 1472"/>
                <a:gd name="T16" fmla="*/ 3242 w 3251"/>
                <a:gd name="T17" fmla="*/ 32 h 1472"/>
                <a:gd name="T18" fmla="*/ 3249 w 3251"/>
                <a:gd name="T19" fmla="*/ 47 h 1472"/>
                <a:gd name="T20" fmla="*/ 3251 w 3251"/>
                <a:gd name="T21" fmla="*/ 64 h 1472"/>
                <a:gd name="T22" fmla="*/ 3248 w 3251"/>
                <a:gd name="T23" fmla="*/ 136 h 1472"/>
                <a:gd name="T24" fmla="*/ 3239 w 3251"/>
                <a:gd name="T25" fmla="*/ 206 h 1472"/>
                <a:gd name="T26" fmla="*/ 3223 w 3251"/>
                <a:gd name="T27" fmla="*/ 274 h 1472"/>
                <a:gd name="T28" fmla="*/ 3204 w 3251"/>
                <a:gd name="T29" fmla="*/ 341 h 1472"/>
                <a:gd name="T30" fmla="*/ 3178 w 3251"/>
                <a:gd name="T31" fmla="*/ 404 h 1472"/>
                <a:gd name="T32" fmla="*/ 3148 w 3251"/>
                <a:gd name="T33" fmla="*/ 465 h 1472"/>
                <a:gd name="T34" fmla="*/ 3113 w 3251"/>
                <a:gd name="T35" fmla="*/ 523 h 1472"/>
                <a:gd name="T36" fmla="*/ 3073 w 3251"/>
                <a:gd name="T37" fmla="*/ 577 h 1472"/>
                <a:gd name="T38" fmla="*/ 3029 w 3251"/>
                <a:gd name="T39" fmla="*/ 629 h 1472"/>
                <a:gd name="T40" fmla="*/ 2981 w 3251"/>
                <a:gd name="T41" fmla="*/ 676 h 1472"/>
                <a:gd name="T42" fmla="*/ 2930 w 3251"/>
                <a:gd name="T43" fmla="*/ 720 h 1472"/>
                <a:gd name="T44" fmla="*/ 2875 w 3251"/>
                <a:gd name="T45" fmla="*/ 760 h 1472"/>
                <a:gd name="T46" fmla="*/ 2818 w 3251"/>
                <a:gd name="T47" fmla="*/ 794 h 1472"/>
                <a:gd name="T48" fmla="*/ 2757 w 3251"/>
                <a:gd name="T49" fmla="*/ 825 h 1472"/>
                <a:gd name="T50" fmla="*/ 2693 w 3251"/>
                <a:gd name="T51" fmla="*/ 851 h 1472"/>
                <a:gd name="T52" fmla="*/ 2628 w 3251"/>
                <a:gd name="T53" fmla="*/ 871 h 1472"/>
                <a:gd name="T54" fmla="*/ 2559 w 3251"/>
                <a:gd name="T55" fmla="*/ 885 h 1472"/>
                <a:gd name="T56" fmla="*/ 2489 w 3251"/>
                <a:gd name="T57" fmla="*/ 894 h 1472"/>
                <a:gd name="T58" fmla="*/ 2417 w 3251"/>
                <a:gd name="T59" fmla="*/ 897 h 1472"/>
                <a:gd name="T60" fmla="*/ 878 w 3251"/>
                <a:gd name="T61" fmla="*/ 897 h 1472"/>
                <a:gd name="T62" fmla="*/ 878 w 3251"/>
                <a:gd name="T63" fmla="*/ 1472 h 1472"/>
                <a:gd name="T64" fmla="*/ 0 w 3251"/>
                <a:gd name="T65" fmla="*/ 833 h 1472"/>
                <a:gd name="T66" fmla="*/ 878 w 3251"/>
                <a:gd name="T67" fmla="*/ 195 h 1472"/>
                <a:gd name="T68" fmla="*/ 878 w 3251"/>
                <a:gd name="T69" fmla="*/ 769 h 1472"/>
                <a:gd name="T70" fmla="*/ 2417 w 3251"/>
                <a:gd name="T71" fmla="*/ 769 h 1472"/>
                <a:gd name="T72" fmla="*/ 2485 w 3251"/>
                <a:gd name="T73" fmla="*/ 766 h 1472"/>
                <a:gd name="T74" fmla="*/ 2551 w 3251"/>
                <a:gd name="T75" fmla="*/ 757 h 1472"/>
                <a:gd name="T76" fmla="*/ 2615 w 3251"/>
                <a:gd name="T77" fmla="*/ 741 h 1472"/>
                <a:gd name="T78" fmla="*/ 2676 w 3251"/>
                <a:gd name="T79" fmla="*/ 720 h 1472"/>
                <a:gd name="T80" fmla="*/ 2736 w 3251"/>
                <a:gd name="T81" fmla="*/ 694 h 1472"/>
                <a:gd name="T82" fmla="*/ 2791 w 3251"/>
                <a:gd name="T83" fmla="*/ 662 h 1472"/>
                <a:gd name="T84" fmla="*/ 2844 w 3251"/>
                <a:gd name="T85" fmla="*/ 625 h 1472"/>
                <a:gd name="T86" fmla="*/ 2893 w 3251"/>
                <a:gd name="T87" fmla="*/ 584 h 1472"/>
                <a:gd name="T88" fmla="*/ 2938 w 3251"/>
                <a:gd name="T89" fmla="*/ 540 h 1472"/>
                <a:gd name="T90" fmla="*/ 2978 w 3251"/>
                <a:gd name="T91" fmla="*/ 491 h 1472"/>
                <a:gd name="T92" fmla="*/ 3015 w 3251"/>
                <a:gd name="T93" fmla="*/ 439 h 1472"/>
                <a:gd name="T94" fmla="*/ 3047 w 3251"/>
                <a:gd name="T95" fmla="*/ 383 h 1472"/>
                <a:gd name="T96" fmla="*/ 3073 w 3251"/>
                <a:gd name="T97" fmla="*/ 323 h 1472"/>
                <a:gd name="T98" fmla="*/ 3095 w 3251"/>
                <a:gd name="T99" fmla="*/ 262 h 1472"/>
                <a:gd name="T100" fmla="*/ 3110 w 3251"/>
                <a:gd name="T101" fmla="*/ 198 h 1472"/>
                <a:gd name="T102" fmla="*/ 3119 w 3251"/>
                <a:gd name="T103" fmla="*/ 133 h 1472"/>
                <a:gd name="T104" fmla="*/ 3122 w 3251"/>
                <a:gd name="T105" fmla="*/ 64 h 1472"/>
                <a:gd name="T106" fmla="*/ 3124 w 3251"/>
                <a:gd name="T107" fmla="*/ 47 h 1472"/>
                <a:gd name="T108" fmla="*/ 3131 w 3251"/>
                <a:gd name="T109" fmla="*/ 32 h 1472"/>
                <a:gd name="T110" fmla="*/ 3142 w 3251"/>
                <a:gd name="T111" fmla="*/ 19 h 1472"/>
                <a:gd name="T112" fmla="*/ 3154 w 3251"/>
                <a:gd name="T113" fmla="*/ 9 h 1472"/>
                <a:gd name="T114" fmla="*/ 3169 w 3251"/>
                <a:gd name="T115" fmla="*/ 2 h 1472"/>
                <a:gd name="T116" fmla="*/ 3186 w 3251"/>
                <a:gd name="T117" fmla="*/ 0 h 1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51" h="1472">
                  <a:moveTo>
                    <a:pt x="750" y="447"/>
                  </a:moveTo>
                  <a:lnTo>
                    <a:pt x="218" y="833"/>
                  </a:lnTo>
                  <a:lnTo>
                    <a:pt x="750" y="1221"/>
                  </a:lnTo>
                  <a:lnTo>
                    <a:pt x="750" y="447"/>
                  </a:lnTo>
                  <a:close/>
                  <a:moveTo>
                    <a:pt x="3186" y="0"/>
                  </a:moveTo>
                  <a:lnTo>
                    <a:pt x="3204" y="2"/>
                  </a:lnTo>
                  <a:lnTo>
                    <a:pt x="3219" y="9"/>
                  </a:lnTo>
                  <a:lnTo>
                    <a:pt x="3231" y="19"/>
                  </a:lnTo>
                  <a:lnTo>
                    <a:pt x="3242" y="32"/>
                  </a:lnTo>
                  <a:lnTo>
                    <a:pt x="3249" y="47"/>
                  </a:lnTo>
                  <a:lnTo>
                    <a:pt x="3251" y="64"/>
                  </a:lnTo>
                  <a:lnTo>
                    <a:pt x="3248" y="136"/>
                  </a:lnTo>
                  <a:lnTo>
                    <a:pt x="3239" y="206"/>
                  </a:lnTo>
                  <a:lnTo>
                    <a:pt x="3223" y="274"/>
                  </a:lnTo>
                  <a:lnTo>
                    <a:pt x="3204" y="341"/>
                  </a:lnTo>
                  <a:lnTo>
                    <a:pt x="3178" y="404"/>
                  </a:lnTo>
                  <a:lnTo>
                    <a:pt x="3148" y="465"/>
                  </a:lnTo>
                  <a:lnTo>
                    <a:pt x="3113" y="523"/>
                  </a:lnTo>
                  <a:lnTo>
                    <a:pt x="3073" y="577"/>
                  </a:lnTo>
                  <a:lnTo>
                    <a:pt x="3029" y="629"/>
                  </a:lnTo>
                  <a:lnTo>
                    <a:pt x="2981" y="676"/>
                  </a:lnTo>
                  <a:lnTo>
                    <a:pt x="2930" y="720"/>
                  </a:lnTo>
                  <a:lnTo>
                    <a:pt x="2875" y="760"/>
                  </a:lnTo>
                  <a:lnTo>
                    <a:pt x="2818" y="794"/>
                  </a:lnTo>
                  <a:lnTo>
                    <a:pt x="2757" y="825"/>
                  </a:lnTo>
                  <a:lnTo>
                    <a:pt x="2693" y="851"/>
                  </a:lnTo>
                  <a:lnTo>
                    <a:pt x="2628" y="871"/>
                  </a:lnTo>
                  <a:lnTo>
                    <a:pt x="2559" y="885"/>
                  </a:lnTo>
                  <a:lnTo>
                    <a:pt x="2489" y="894"/>
                  </a:lnTo>
                  <a:lnTo>
                    <a:pt x="2417" y="897"/>
                  </a:lnTo>
                  <a:lnTo>
                    <a:pt x="878" y="897"/>
                  </a:lnTo>
                  <a:lnTo>
                    <a:pt x="878" y="1472"/>
                  </a:lnTo>
                  <a:lnTo>
                    <a:pt x="0" y="833"/>
                  </a:lnTo>
                  <a:lnTo>
                    <a:pt x="878" y="195"/>
                  </a:lnTo>
                  <a:lnTo>
                    <a:pt x="878" y="769"/>
                  </a:lnTo>
                  <a:lnTo>
                    <a:pt x="2417" y="769"/>
                  </a:lnTo>
                  <a:lnTo>
                    <a:pt x="2485" y="766"/>
                  </a:lnTo>
                  <a:lnTo>
                    <a:pt x="2551" y="757"/>
                  </a:lnTo>
                  <a:lnTo>
                    <a:pt x="2615" y="741"/>
                  </a:lnTo>
                  <a:lnTo>
                    <a:pt x="2676" y="720"/>
                  </a:lnTo>
                  <a:lnTo>
                    <a:pt x="2736" y="694"/>
                  </a:lnTo>
                  <a:lnTo>
                    <a:pt x="2791" y="662"/>
                  </a:lnTo>
                  <a:lnTo>
                    <a:pt x="2844" y="625"/>
                  </a:lnTo>
                  <a:lnTo>
                    <a:pt x="2893" y="584"/>
                  </a:lnTo>
                  <a:lnTo>
                    <a:pt x="2938" y="540"/>
                  </a:lnTo>
                  <a:lnTo>
                    <a:pt x="2978" y="491"/>
                  </a:lnTo>
                  <a:lnTo>
                    <a:pt x="3015" y="439"/>
                  </a:lnTo>
                  <a:lnTo>
                    <a:pt x="3047" y="383"/>
                  </a:lnTo>
                  <a:lnTo>
                    <a:pt x="3073" y="323"/>
                  </a:lnTo>
                  <a:lnTo>
                    <a:pt x="3095" y="262"/>
                  </a:lnTo>
                  <a:lnTo>
                    <a:pt x="3110" y="198"/>
                  </a:lnTo>
                  <a:lnTo>
                    <a:pt x="3119" y="133"/>
                  </a:lnTo>
                  <a:lnTo>
                    <a:pt x="3122" y="64"/>
                  </a:lnTo>
                  <a:lnTo>
                    <a:pt x="3124" y="47"/>
                  </a:lnTo>
                  <a:lnTo>
                    <a:pt x="3131" y="32"/>
                  </a:lnTo>
                  <a:lnTo>
                    <a:pt x="3142" y="19"/>
                  </a:lnTo>
                  <a:lnTo>
                    <a:pt x="3154" y="9"/>
                  </a:lnTo>
                  <a:lnTo>
                    <a:pt x="3169" y="2"/>
                  </a:lnTo>
                  <a:lnTo>
                    <a:pt x="31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5" name="Group 484"/>
          <p:cNvGrpSpPr/>
          <p:nvPr/>
        </p:nvGrpSpPr>
        <p:grpSpPr>
          <a:xfrm>
            <a:off x="6318615" y="4271815"/>
            <a:ext cx="481013" cy="477838"/>
            <a:chOff x="6332538" y="4268788"/>
            <a:chExt cx="481013" cy="4778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83" name="Freeform 401"/>
            <p:cNvSpPr>
              <a:spLocks noEditPoints="1"/>
            </p:cNvSpPr>
            <p:nvPr/>
          </p:nvSpPr>
          <p:spPr bwMode="auto">
            <a:xfrm>
              <a:off x="6332538" y="4268788"/>
              <a:ext cx="481013" cy="477838"/>
            </a:xfrm>
            <a:custGeom>
              <a:avLst/>
              <a:gdLst>
                <a:gd name="T0" fmla="*/ 1370 w 3335"/>
                <a:gd name="T1" fmla="*/ 156 h 3309"/>
                <a:gd name="T2" fmla="*/ 1004 w 3335"/>
                <a:gd name="T3" fmla="*/ 277 h 3309"/>
                <a:gd name="T4" fmla="*/ 685 w 3335"/>
                <a:gd name="T5" fmla="*/ 480 h 3309"/>
                <a:gd name="T6" fmla="*/ 426 w 3335"/>
                <a:gd name="T7" fmla="*/ 753 h 3309"/>
                <a:gd name="T8" fmla="*/ 240 w 3335"/>
                <a:gd name="T9" fmla="*/ 1082 h 3309"/>
                <a:gd name="T10" fmla="*/ 142 w 3335"/>
                <a:gd name="T11" fmla="*/ 1456 h 3309"/>
                <a:gd name="T12" fmla="*/ 142 w 3335"/>
                <a:gd name="T13" fmla="*/ 1854 h 3309"/>
                <a:gd name="T14" fmla="*/ 240 w 3335"/>
                <a:gd name="T15" fmla="*/ 2227 h 3309"/>
                <a:gd name="T16" fmla="*/ 426 w 3335"/>
                <a:gd name="T17" fmla="*/ 2557 h 3309"/>
                <a:gd name="T18" fmla="*/ 685 w 3335"/>
                <a:gd name="T19" fmla="*/ 2829 h 3309"/>
                <a:gd name="T20" fmla="*/ 1004 w 3335"/>
                <a:gd name="T21" fmla="*/ 3032 h 3309"/>
                <a:gd name="T22" fmla="*/ 1370 w 3335"/>
                <a:gd name="T23" fmla="*/ 3154 h 3309"/>
                <a:gd name="T24" fmla="*/ 1768 w 3335"/>
                <a:gd name="T25" fmla="*/ 3179 h 3309"/>
                <a:gd name="T26" fmla="*/ 2153 w 3335"/>
                <a:gd name="T27" fmla="*/ 3104 h 3309"/>
                <a:gd name="T28" fmla="*/ 2497 w 3335"/>
                <a:gd name="T29" fmla="*/ 2940 h 3309"/>
                <a:gd name="T30" fmla="*/ 2788 w 3335"/>
                <a:gd name="T31" fmla="*/ 2701 h 3309"/>
                <a:gd name="T32" fmla="*/ 3012 w 3335"/>
                <a:gd name="T33" fmla="*/ 2398 h 3309"/>
                <a:gd name="T34" fmla="*/ 3155 w 3335"/>
                <a:gd name="T35" fmla="*/ 2044 h 3309"/>
                <a:gd name="T36" fmla="*/ 3206 w 3335"/>
                <a:gd name="T37" fmla="*/ 1655 h 3309"/>
                <a:gd name="T38" fmla="*/ 3155 w 3335"/>
                <a:gd name="T39" fmla="*/ 1265 h 3309"/>
                <a:gd name="T40" fmla="*/ 3012 w 3335"/>
                <a:gd name="T41" fmla="*/ 911 h 3309"/>
                <a:gd name="T42" fmla="*/ 2788 w 3335"/>
                <a:gd name="T43" fmla="*/ 609 h 3309"/>
                <a:gd name="T44" fmla="*/ 2497 w 3335"/>
                <a:gd name="T45" fmla="*/ 369 h 3309"/>
                <a:gd name="T46" fmla="*/ 2153 w 3335"/>
                <a:gd name="T47" fmla="*/ 205 h 3309"/>
                <a:gd name="T48" fmla="*/ 1768 w 3335"/>
                <a:gd name="T49" fmla="*/ 131 h 3309"/>
                <a:gd name="T50" fmla="*/ 1877 w 3335"/>
                <a:gd name="T51" fmla="*/ 13 h 3309"/>
                <a:gd name="T52" fmla="*/ 2269 w 3335"/>
                <a:gd name="T53" fmla="*/ 111 h 3309"/>
                <a:gd name="T54" fmla="*/ 2619 w 3335"/>
                <a:gd name="T55" fmla="*/ 297 h 3309"/>
                <a:gd name="T56" fmla="*/ 2914 w 3335"/>
                <a:gd name="T57" fmla="*/ 556 h 3309"/>
                <a:gd name="T58" fmla="*/ 3139 w 3335"/>
                <a:gd name="T59" fmla="*/ 877 h 3309"/>
                <a:gd name="T60" fmla="*/ 3283 w 3335"/>
                <a:gd name="T61" fmla="*/ 1247 h 3309"/>
                <a:gd name="T62" fmla="*/ 3335 w 3335"/>
                <a:gd name="T63" fmla="*/ 1655 h 3309"/>
                <a:gd name="T64" fmla="*/ 3283 w 3335"/>
                <a:gd name="T65" fmla="*/ 2062 h 3309"/>
                <a:gd name="T66" fmla="*/ 3139 w 3335"/>
                <a:gd name="T67" fmla="*/ 2432 h 3309"/>
                <a:gd name="T68" fmla="*/ 2914 w 3335"/>
                <a:gd name="T69" fmla="*/ 2754 h 3309"/>
                <a:gd name="T70" fmla="*/ 2619 w 3335"/>
                <a:gd name="T71" fmla="*/ 3013 h 3309"/>
                <a:gd name="T72" fmla="*/ 2269 w 3335"/>
                <a:gd name="T73" fmla="*/ 3198 h 3309"/>
                <a:gd name="T74" fmla="*/ 1877 w 3335"/>
                <a:gd name="T75" fmla="*/ 3297 h 3309"/>
                <a:gd name="T76" fmla="*/ 1459 w 3335"/>
                <a:gd name="T77" fmla="*/ 3297 h 3309"/>
                <a:gd name="T78" fmla="*/ 1065 w 3335"/>
                <a:gd name="T79" fmla="*/ 3198 h 3309"/>
                <a:gd name="T80" fmla="*/ 715 w 3335"/>
                <a:gd name="T81" fmla="*/ 3013 h 3309"/>
                <a:gd name="T82" fmla="*/ 422 w 3335"/>
                <a:gd name="T83" fmla="*/ 2754 h 3309"/>
                <a:gd name="T84" fmla="*/ 196 w 3335"/>
                <a:gd name="T85" fmla="*/ 2432 h 3309"/>
                <a:gd name="T86" fmla="*/ 51 w 3335"/>
                <a:gd name="T87" fmla="*/ 2062 h 3309"/>
                <a:gd name="T88" fmla="*/ 0 w 3335"/>
                <a:gd name="T89" fmla="*/ 1655 h 3309"/>
                <a:gd name="T90" fmla="*/ 29 w 3335"/>
                <a:gd name="T91" fmla="*/ 1347 h 3309"/>
                <a:gd name="T92" fmla="*/ 151 w 3335"/>
                <a:gd name="T93" fmla="*/ 966 h 3309"/>
                <a:gd name="T94" fmla="*/ 358 w 3335"/>
                <a:gd name="T95" fmla="*/ 631 h 3309"/>
                <a:gd name="T96" fmla="*/ 636 w 3335"/>
                <a:gd name="T97" fmla="*/ 355 h 3309"/>
                <a:gd name="T98" fmla="*/ 973 w 3335"/>
                <a:gd name="T99" fmla="*/ 150 h 3309"/>
                <a:gd name="T100" fmla="*/ 1357 w 3335"/>
                <a:gd name="T101" fmla="*/ 28 h 3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5" h="3309">
                  <a:moveTo>
                    <a:pt x="1668" y="128"/>
                  </a:moveTo>
                  <a:lnTo>
                    <a:pt x="1567" y="131"/>
                  </a:lnTo>
                  <a:lnTo>
                    <a:pt x="1467" y="140"/>
                  </a:lnTo>
                  <a:lnTo>
                    <a:pt x="1370" y="156"/>
                  </a:lnTo>
                  <a:lnTo>
                    <a:pt x="1274" y="177"/>
                  </a:lnTo>
                  <a:lnTo>
                    <a:pt x="1182" y="205"/>
                  </a:lnTo>
                  <a:lnTo>
                    <a:pt x="1091" y="239"/>
                  </a:lnTo>
                  <a:lnTo>
                    <a:pt x="1004" y="277"/>
                  </a:lnTo>
                  <a:lnTo>
                    <a:pt x="919" y="320"/>
                  </a:lnTo>
                  <a:lnTo>
                    <a:pt x="838" y="369"/>
                  </a:lnTo>
                  <a:lnTo>
                    <a:pt x="759" y="422"/>
                  </a:lnTo>
                  <a:lnTo>
                    <a:pt x="685" y="480"/>
                  </a:lnTo>
                  <a:lnTo>
                    <a:pt x="614" y="542"/>
                  </a:lnTo>
                  <a:lnTo>
                    <a:pt x="547" y="609"/>
                  </a:lnTo>
                  <a:lnTo>
                    <a:pt x="485" y="679"/>
                  </a:lnTo>
                  <a:lnTo>
                    <a:pt x="426" y="753"/>
                  </a:lnTo>
                  <a:lnTo>
                    <a:pt x="373" y="831"/>
                  </a:lnTo>
                  <a:lnTo>
                    <a:pt x="324" y="911"/>
                  </a:lnTo>
                  <a:lnTo>
                    <a:pt x="280" y="995"/>
                  </a:lnTo>
                  <a:lnTo>
                    <a:pt x="240" y="1082"/>
                  </a:lnTo>
                  <a:lnTo>
                    <a:pt x="208" y="1173"/>
                  </a:lnTo>
                  <a:lnTo>
                    <a:pt x="180" y="1265"/>
                  </a:lnTo>
                  <a:lnTo>
                    <a:pt x="158" y="1359"/>
                  </a:lnTo>
                  <a:lnTo>
                    <a:pt x="142" y="1456"/>
                  </a:lnTo>
                  <a:lnTo>
                    <a:pt x="132" y="1554"/>
                  </a:lnTo>
                  <a:lnTo>
                    <a:pt x="128" y="1655"/>
                  </a:lnTo>
                  <a:lnTo>
                    <a:pt x="132" y="1755"/>
                  </a:lnTo>
                  <a:lnTo>
                    <a:pt x="142" y="1854"/>
                  </a:lnTo>
                  <a:lnTo>
                    <a:pt x="158" y="1950"/>
                  </a:lnTo>
                  <a:lnTo>
                    <a:pt x="180" y="2044"/>
                  </a:lnTo>
                  <a:lnTo>
                    <a:pt x="208" y="2137"/>
                  </a:lnTo>
                  <a:lnTo>
                    <a:pt x="240" y="2227"/>
                  </a:lnTo>
                  <a:lnTo>
                    <a:pt x="280" y="2314"/>
                  </a:lnTo>
                  <a:lnTo>
                    <a:pt x="324" y="2398"/>
                  </a:lnTo>
                  <a:lnTo>
                    <a:pt x="373" y="2479"/>
                  </a:lnTo>
                  <a:lnTo>
                    <a:pt x="426" y="2557"/>
                  </a:lnTo>
                  <a:lnTo>
                    <a:pt x="485" y="2630"/>
                  </a:lnTo>
                  <a:lnTo>
                    <a:pt x="547" y="2701"/>
                  </a:lnTo>
                  <a:lnTo>
                    <a:pt x="614" y="2767"/>
                  </a:lnTo>
                  <a:lnTo>
                    <a:pt x="685" y="2829"/>
                  </a:lnTo>
                  <a:lnTo>
                    <a:pt x="759" y="2887"/>
                  </a:lnTo>
                  <a:lnTo>
                    <a:pt x="838" y="2940"/>
                  </a:lnTo>
                  <a:lnTo>
                    <a:pt x="919" y="2989"/>
                  </a:lnTo>
                  <a:lnTo>
                    <a:pt x="1004" y="3032"/>
                  </a:lnTo>
                  <a:lnTo>
                    <a:pt x="1091" y="3071"/>
                  </a:lnTo>
                  <a:lnTo>
                    <a:pt x="1182" y="3104"/>
                  </a:lnTo>
                  <a:lnTo>
                    <a:pt x="1274" y="3132"/>
                  </a:lnTo>
                  <a:lnTo>
                    <a:pt x="1370" y="3154"/>
                  </a:lnTo>
                  <a:lnTo>
                    <a:pt x="1467" y="3169"/>
                  </a:lnTo>
                  <a:lnTo>
                    <a:pt x="1567" y="3179"/>
                  </a:lnTo>
                  <a:lnTo>
                    <a:pt x="1668" y="3182"/>
                  </a:lnTo>
                  <a:lnTo>
                    <a:pt x="1768" y="3179"/>
                  </a:lnTo>
                  <a:lnTo>
                    <a:pt x="1868" y="3169"/>
                  </a:lnTo>
                  <a:lnTo>
                    <a:pt x="1965" y="3154"/>
                  </a:lnTo>
                  <a:lnTo>
                    <a:pt x="2060" y="3132"/>
                  </a:lnTo>
                  <a:lnTo>
                    <a:pt x="2153" y="3104"/>
                  </a:lnTo>
                  <a:lnTo>
                    <a:pt x="2243" y="3071"/>
                  </a:lnTo>
                  <a:lnTo>
                    <a:pt x="2331" y="3032"/>
                  </a:lnTo>
                  <a:lnTo>
                    <a:pt x="2416" y="2989"/>
                  </a:lnTo>
                  <a:lnTo>
                    <a:pt x="2497" y="2940"/>
                  </a:lnTo>
                  <a:lnTo>
                    <a:pt x="2575" y="2887"/>
                  </a:lnTo>
                  <a:lnTo>
                    <a:pt x="2651" y="2829"/>
                  </a:lnTo>
                  <a:lnTo>
                    <a:pt x="2722" y="2767"/>
                  </a:lnTo>
                  <a:lnTo>
                    <a:pt x="2788" y="2701"/>
                  </a:lnTo>
                  <a:lnTo>
                    <a:pt x="2851" y="2630"/>
                  </a:lnTo>
                  <a:lnTo>
                    <a:pt x="2909" y="2557"/>
                  </a:lnTo>
                  <a:lnTo>
                    <a:pt x="2963" y="2479"/>
                  </a:lnTo>
                  <a:lnTo>
                    <a:pt x="3012" y="2398"/>
                  </a:lnTo>
                  <a:lnTo>
                    <a:pt x="3056" y="2314"/>
                  </a:lnTo>
                  <a:lnTo>
                    <a:pt x="3094" y="2227"/>
                  </a:lnTo>
                  <a:lnTo>
                    <a:pt x="3128" y="2137"/>
                  </a:lnTo>
                  <a:lnTo>
                    <a:pt x="3155" y="2044"/>
                  </a:lnTo>
                  <a:lnTo>
                    <a:pt x="3177" y="1950"/>
                  </a:lnTo>
                  <a:lnTo>
                    <a:pt x="3194" y="1854"/>
                  </a:lnTo>
                  <a:lnTo>
                    <a:pt x="3203" y="1755"/>
                  </a:lnTo>
                  <a:lnTo>
                    <a:pt x="3206" y="1655"/>
                  </a:lnTo>
                  <a:lnTo>
                    <a:pt x="3203" y="1554"/>
                  </a:lnTo>
                  <a:lnTo>
                    <a:pt x="3194" y="1456"/>
                  </a:lnTo>
                  <a:lnTo>
                    <a:pt x="3177" y="1359"/>
                  </a:lnTo>
                  <a:lnTo>
                    <a:pt x="3155" y="1265"/>
                  </a:lnTo>
                  <a:lnTo>
                    <a:pt x="3128" y="1173"/>
                  </a:lnTo>
                  <a:lnTo>
                    <a:pt x="3094" y="1082"/>
                  </a:lnTo>
                  <a:lnTo>
                    <a:pt x="3056" y="995"/>
                  </a:lnTo>
                  <a:lnTo>
                    <a:pt x="3012" y="911"/>
                  </a:lnTo>
                  <a:lnTo>
                    <a:pt x="2963" y="831"/>
                  </a:lnTo>
                  <a:lnTo>
                    <a:pt x="2909" y="753"/>
                  </a:lnTo>
                  <a:lnTo>
                    <a:pt x="2851" y="679"/>
                  </a:lnTo>
                  <a:lnTo>
                    <a:pt x="2788" y="609"/>
                  </a:lnTo>
                  <a:lnTo>
                    <a:pt x="2722" y="542"/>
                  </a:lnTo>
                  <a:lnTo>
                    <a:pt x="2651" y="480"/>
                  </a:lnTo>
                  <a:lnTo>
                    <a:pt x="2575" y="422"/>
                  </a:lnTo>
                  <a:lnTo>
                    <a:pt x="2497" y="369"/>
                  </a:lnTo>
                  <a:lnTo>
                    <a:pt x="2416" y="320"/>
                  </a:lnTo>
                  <a:lnTo>
                    <a:pt x="2331" y="277"/>
                  </a:lnTo>
                  <a:lnTo>
                    <a:pt x="2243" y="239"/>
                  </a:lnTo>
                  <a:lnTo>
                    <a:pt x="2153" y="205"/>
                  </a:lnTo>
                  <a:lnTo>
                    <a:pt x="2060" y="177"/>
                  </a:lnTo>
                  <a:lnTo>
                    <a:pt x="1965" y="156"/>
                  </a:lnTo>
                  <a:lnTo>
                    <a:pt x="1868" y="140"/>
                  </a:lnTo>
                  <a:lnTo>
                    <a:pt x="1768" y="131"/>
                  </a:lnTo>
                  <a:lnTo>
                    <a:pt x="1668" y="128"/>
                  </a:lnTo>
                  <a:close/>
                  <a:moveTo>
                    <a:pt x="1668" y="0"/>
                  </a:moveTo>
                  <a:lnTo>
                    <a:pt x="1773" y="3"/>
                  </a:lnTo>
                  <a:lnTo>
                    <a:pt x="1877" y="13"/>
                  </a:lnTo>
                  <a:lnTo>
                    <a:pt x="1978" y="28"/>
                  </a:lnTo>
                  <a:lnTo>
                    <a:pt x="2077" y="51"/>
                  </a:lnTo>
                  <a:lnTo>
                    <a:pt x="2174" y="78"/>
                  </a:lnTo>
                  <a:lnTo>
                    <a:pt x="2269" y="111"/>
                  </a:lnTo>
                  <a:lnTo>
                    <a:pt x="2361" y="150"/>
                  </a:lnTo>
                  <a:lnTo>
                    <a:pt x="2451" y="194"/>
                  </a:lnTo>
                  <a:lnTo>
                    <a:pt x="2537" y="243"/>
                  </a:lnTo>
                  <a:lnTo>
                    <a:pt x="2619" y="297"/>
                  </a:lnTo>
                  <a:lnTo>
                    <a:pt x="2699" y="355"/>
                  </a:lnTo>
                  <a:lnTo>
                    <a:pt x="2774" y="418"/>
                  </a:lnTo>
                  <a:lnTo>
                    <a:pt x="2846" y="485"/>
                  </a:lnTo>
                  <a:lnTo>
                    <a:pt x="2914" y="556"/>
                  </a:lnTo>
                  <a:lnTo>
                    <a:pt x="2976" y="631"/>
                  </a:lnTo>
                  <a:lnTo>
                    <a:pt x="3036" y="710"/>
                  </a:lnTo>
                  <a:lnTo>
                    <a:pt x="3090" y="792"/>
                  </a:lnTo>
                  <a:lnTo>
                    <a:pt x="3139" y="877"/>
                  </a:lnTo>
                  <a:lnTo>
                    <a:pt x="3183" y="966"/>
                  </a:lnTo>
                  <a:lnTo>
                    <a:pt x="3222" y="1058"/>
                  </a:lnTo>
                  <a:lnTo>
                    <a:pt x="3256" y="1151"/>
                  </a:lnTo>
                  <a:lnTo>
                    <a:pt x="3283" y="1247"/>
                  </a:lnTo>
                  <a:lnTo>
                    <a:pt x="3305" y="1347"/>
                  </a:lnTo>
                  <a:lnTo>
                    <a:pt x="3322" y="1447"/>
                  </a:lnTo>
                  <a:lnTo>
                    <a:pt x="3331" y="1550"/>
                  </a:lnTo>
                  <a:lnTo>
                    <a:pt x="3335" y="1655"/>
                  </a:lnTo>
                  <a:lnTo>
                    <a:pt x="3331" y="1759"/>
                  </a:lnTo>
                  <a:lnTo>
                    <a:pt x="3322" y="1862"/>
                  </a:lnTo>
                  <a:lnTo>
                    <a:pt x="3305" y="1963"/>
                  </a:lnTo>
                  <a:lnTo>
                    <a:pt x="3283" y="2062"/>
                  </a:lnTo>
                  <a:lnTo>
                    <a:pt x="3256" y="2158"/>
                  </a:lnTo>
                  <a:lnTo>
                    <a:pt x="3222" y="2252"/>
                  </a:lnTo>
                  <a:lnTo>
                    <a:pt x="3183" y="2344"/>
                  </a:lnTo>
                  <a:lnTo>
                    <a:pt x="3139" y="2432"/>
                  </a:lnTo>
                  <a:lnTo>
                    <a:pt x="3090" y="2517"/>
                  </a:lnTo>
                  <a:lnTo>
                    <a:pt x="3036" y="2599"/>
                  </a:lnTo>
                  <a:lnTo>
                    <a:pt x="2976" y="2678"/>
                  </a:lnTo>
                  <a:lnTo>
                    <a:pt x="2914" y="2754"/>
                  </a:lnTo>
                  <a:lnTo>
                    <a:pt x="2846" y="2824"/>
                  </a:lnTo>
                  <a:lnTo>
                    <a:pt x="2774" y="2891"/>
                  </a:lnTo>
                  <a:lnTo>
                    <a:pt x="2699" y="2955"/>
                  </a:lnTo>
                  <a:lnTo>
                    <a:pt x="2619" y="3013"/>
                  </a:lnTo>
                  <a:lnTo>
                    <a:pt x="2537" y="3067"/>
                  </a:lnTo>
                  <a:lnTo>
                    <a:pt x="2451" y="3115"/>
                  </a:lnTo>
                  <a:lnTo>
                    <a:pt x="2361" y="3159"/>
                  </a:lnTo>
                  <a:lnTo>
                    <a:pt x="2269" y="3198"/>
                  </a:lnTo>
                  <a:lnTo>
                    <a:pt x="2174" y="3231"/>
                  </a:lnTo>
                  <a:lnTo>
                    <a:pt x="2077" y="3259"/>
                  </a:lnTo>
                  <a:lnTo>
                    <a:pt x="1978" y="3281"/>
                  </a:lnTo>
                  <a:lnTo>
                    <a:pt x="1877" y="3297"/>
                  </a:lnTo>
                  <a:lnTo>
                    <a:pt x="1773" y="3306"/>
                  </a:lnTo>
                  <a:lnTo>
                    <a:pt x="1668" y="3309"/>
                  </a:lnTo>
                  <a:lnTo>
                    <a:pt x="1562" y="3306"/>
                  </a:lnTo>
                  <a:lnTo>
                    <a:pt x="1459" y="3297"/>
                  </a:lnTo>
                  <a:lnTo>
                    <a:pt x="1357" y="3281"/>
                  </a:lnTo>
                  <a:lnTo>
                    <a:pt x="1257" y="3259"/>
                  </a:lnTo>
                  <a:lnTo>
                    <a:pt x="1160" y="3231"/>
                  </a:lnTo>
                  <a:lnTo>
                    <a:pt x="1065" y="3198"/>
                  </a:lnTo>
                  <a:lnTo>
                    <a:pt x="973" y="3159"/>
                  </a:lnTo>
                  <a:lnTo>
                    <a:pt x="885" y="3115"/>
                  </a:lnTo>
                  <a:lnTo>
                    <a:pt x="799" y="3067"/>
                  </a:lnTo>
                  <a:lnTo>
                    <a:pt x="715" y="3013"/>
                  </a:lnTo>
                  <a:lnTo>
                    <a:pt x="636" y="2955"/>
                  </a:lnTo>
                  <a:lnTo>
                    <a:pt x="561" y="2891"/>
                  </a:lnTo>
                  <a:lnTo>
                    <a:pt x="489" y="2824"/>
                  </a:lnTo>
                  <a:lnTo>
                    <a:pt x="422" y="2754"/>
                  </a:lnTo>
                  <a:lnTo>
                    <a:pt x="358" y="2678"/>
                  </a:lnTo>
                  <a:lnTo>
                    <a:pt x="300" y="2599"/>
                  </a:lnTo>
                  <a:lnTo>
                    <a:pt x="245" y="2517"/>
                  </a:lnTo>
                  <a:lnTo>
                    <a:pt x="196" y="2432"/>
                  </a:lnTo>
                  <a:lnTo>
                    <a:pt x="151" y="2344"/>
                  </a:lnTo>
                  <a:lnTo>
                    <a:pt x="113" y="2252"/>
                  </a:lnTo>
                  <a:lnTo>
                    <a:pt x="79" y="2158"/>
                  </a:lnTo>
                  <a:lnTo>
                    <a:pt x="51" y="2062"/>
                  </a:lnTo>
                  <a:lnTo>
                    <a:pt x="29" y="1963"/>
                  </a:lnTo>
                  <a:lnTo>
                    <a:pt x="14" y="1862"/>
                  </a:lnTo>
                  <a:lnTo>
                    <a:pt x="4" y="1759"/>
                  </a:lnTo>
                  <a:lnTo>
                    <a:pt x="0" y="1655"/>
                  </a:lnTo>
                  <a:lnTo>
                    <a:pt x="0" y="1655"/>
                  </a:lnTo>
                  <a:lnTo>
                    <a:pt x="4" y="1550"/>
                  </a:lnTo>
                  <a:lnTo>
                    <a:pt x="14" y="1447"/>
                  </a:lnTo>
                  <a:lnTo>
                    <a:pt x="29" y="1347"/>
                  </a:lnTo>
                  <a:lnTo>
                    <a:pt x="51" y="1247"/>
                  </a:lnTo>
                  <a:lnTo>
                    <a:pt x="79" y="1151"/>
                  </a:lnTo>
                  <a:lnTo>
                    <a:pt x="113" y="1058"/>
                  </a:lnTo>
                  <a:lnTo>
                    <a:pt x="151" y="966"/>
                  </a:lnTo>
                  <a:lnTo>
                    <a:pt x="196" y="877"/>
                  </a:lnTo>
                  <a:lnTo>
                    <a:pt x="245" y="792"/>
                  </a:lnTo>
                  <a:lnTo>
                    <a:pt x="300" y="710"/>
                  </a:lnTo>
                  <a:lnTo>
                    <a:pt x="358" y="631"/>
                  </a:lnTo>
                  <a:lnTo>
                    <a:pt x="422" y="556"/>
                  </a:lnTo>
                  <a:lnTo>
                    <a:pt x="489" y="485"/>
                  </a:lnTo>
                  <a:lnTo>
                    <a:pt x="561" y="418"/>
                  </a:lnTo>
                  <a:lnTo>
                    <a:pt x="636" y="355"/>
                  </a:lnTo>
                  <a:lnTo>
                    <a:pt x="715" y="297"/>
                  </a:lnTo>
                  <a:lnTo>
                    <a:pt x="799" y="243"/>
                  </a:lnTo>
                  <a:lnTo>
                    <a:pt x="885" y="194"/>
                  </a:lnTo>
                  <a:lnTo>
                    <a:pt x="973" y="150"/>
                  </a:lnTo>
                  <a:lnTo>
                    <a:pt x="1065" y="111"/>
                  </a:lnTo>
                  <a:lnTo>
                    <a:pt x="1160" y="78"/>
                  </a:lnTo>
                  <a:lnTo>
                    <a:pt x="1257" y="51"/>
                  </a:lnTo>
                  <a:lnTo>
                    <a:pt x="1357" y="28"/>
                  </a:lnTo>
                  <a:lnTo>
                    <a:pt x="1459" y="13"/>
                  </a:lnTo>
                  <a:lnTo>
                    <a:pt x="1562" y="3"/>
                  </a:lnTo>
                  <a:lnTo>
                    <a:pt x="16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4" name="Freeform 402"/>
            <p:cNvSpPr>
              <a:spLocks noEditPoints="1"/>
            </p:cNvSpPr>
            <p:nvPr/>
          </p:nvSpPr>
          <p:spPr bwMode="auto">
            <a:xfrm>
              <a:off x="6462713" y="4410075"/>
              <a:ext cx="165100" cy="196850"/>
            </a:xfrm>
            <a:custGeom>
              <a:avLst/>
              <a:gdLst>
                <a:gd name="T0" fmla="*/ 1023 w 1151"/>
                <a:gd name="T1" fmla="*/ 220 h 1358"/>
                <a:gd name="T2" fmla="*/ 251 w 1151"/>
                <a:gd name="T3" fmla="*/ 662 h 1358"/>
                <a:gd name="T4" fmla="*/ 1023 w 1151"/>
                <a:gd name="T5" fmla="*/ 1131 h 1358"/>
                <a:gd name="T6" fmla="*/ 1023 w 1151"/>
                <a:gd name="T7" fmla="*/ 220 h 1358"/>
                <a:gd name="T8" fmla="*/ 1151 w 1151"/>
                <a:gd name="T9" fmla="*/ 0 h 1358"/>
                <a:gd name="T10" fmla="*/ 1151 w 1151"/>
                <a:gd name="T11" fmla="*/ 1358 h 1358"/>
                <a:gd name="T12" fmla="*/ 0 w 1151"/>
                <a:gd name="T13" fmla="*/ 659 h 1358"/>
                <a:gd name="T14" fmla="*/ 1151 w 1151"/>
                <a:gd name="T15" fmla="*/ 0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1" h="1358">
                  <a:moveTo>
                    <a:pt x="1023" y="220"/>
                  </a:moveTo>
                  <a:lnTo>
                    <a:pt x="251" y="662"/>
                  </a:lnTo>
                  <a:lnTo>
                    <a:pt x="1023" y="1131"/>
                  </a:lnTo>
                  <a:lnTo>
                    <a:pt x="1023" y="220"/>
                  </a:lnTo>
                  <a:close/>
                  <a:moveTo>
                    <a:pt x="1151" y="0"/>
                  </a:moveTo>
                  <a:lnTo>
                    <a:pt x="1151" y="1358"/>
                  </a:lnTo>
                  <a:lnTo>
                    <a:pt x="0" y="659"/>
                  </a:lnTo>
                  <a:lnTo>
                    <a:pt x="11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99" name="Group 498"/>
          <p:cNvGrpSpPr/>
          <p:nvPr/>
        </p:nvGrpSpPr>
        <p:grpSpPr>
          <a:xfrm>
            <a:off x="5405346" y="4233716"/>
            <a:ext cx="436563" cy="554037"/>
            <a:chOff x="5380038" y="4233863"/>
            <a:chExt cx="436563" cy="5540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89" name="Freeform 407"/>
            <p:cNvSpPr>
              <a:spLocks noEditPoints="1"/>
            </p:cNvSpPr>
            <p:nvPr/>
          </p:nvSpPr>
          <p:spPr bwMode="auto">
            <a:xfrm>
              <a:off x="5380038" y="4233863"/>
              <a:ext cx="436563" cy="554037"/>
            </a:xfrm>
            <a:custGeom>
              <a:avLst/>
              <a:gdLst>
                <a:gd name="T0" fmla="*/ 1932 w 2751"/>
                <a:gd name="T1" fmla="*/ 199 h 3490"/>
                <a:gd name="T2" fmla="*/ 1932 w 2751"/>
                <a:gd name="T3" fmla="*/ 814 h 3490"/>
                <a:gd name="T4" fmla="*/ 2551 w 2751"/>
                <a:gd name="T5" fmla="*/ 814 h 3490"/>
                <a:gd name="T6" fmla="*/ 1932 w 2751"/>
                <a:gd name="T7" fmla="*/ 199 h 3490"/>
                <a:gd name="T8" fmla="*/ 117 w 2751"/>
                <a:gd name="T9" fmla="*/ 116 h 3490"/>
                <a:gd name="T10" fmla="*/ 117 w 2751"/>
                <a:gd name="T11" fmla="*/ 3374 h 3490"/>
                <a:gd name="T12" fmla="*/ 2634 w 2751"/>
                <a:gd name="T13" fmla="*/ 3374 h 3490"/>
                <a:gd name="T14" fmla="*/ 2634 w 2751"/>
                <a:gd name="T15" fmla="*/ 931 h 3490"/>
                <a:gd name="T16" fmla="*/ 1815 w 2751"/>
                <a:gd name="T17" fmla="*/ 931 h 3490"/>
                <a:gd name="T18" fmla="*/ 1815 w 2751"/>
                <a:gd name="T19" fmla="*/ 116 h 3490"/>
                <a:gd name="T20" fmla="*/ 117 w 2751"/>
                <a:gd name="T21" fmla="*/ 116 h 3490"/>
                <a:gd name="T22" fmla="*/ 0 w 2751"/>
                <a:gd name="T23" fmla="*/ 0 h 3490"/>
                <a:gd name="T24" fmla="*/ 1897 w 2751"/>
                <a:gd name="T25" fmla="*/ 0 h 3490"/>
                <a:gd name="T26" fmla="*/ 2751 w 2751"/>
                <a:gd name="T27" fmla="*/ 848 h 3490"/>
                <a:gd name="T28" fmla="*/ 2751 w 2751"/>
                <a:gd name="T29" fmla="*/ 3490 h 3490"/>
                <a:gd name="T30" fmla="*/ 0 w 2751"/>
                <a:gd name="T31" fmla="*/ 3490 h 3490"/>
                <a:gd name="T32" fmla="*/ 0 w 2751"/>
                <a:gd name="T33" fmla="*/ 0 h 3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51" h="3490">
                  <a:moveTo>
                    <a:pt x="1932" y="199"/>
                  </a:moveTo>
                  <a:lnTo>
                    <a:pt x="1932" y="814"/>
                  </a:lnTo>
                  <a:lnTo>
                    <a:pt x="2551" y="814"/>
                  </a:lnTo>
                  <a:lnTo>
                    <a:pt x="1932" y="199"/>
                  </a:lnTo>
                  <a:close/>
                  <a:moveTo>
                    <a:pt x="117" y="116"/>
                  </a:moveTo>
                  <a:lnTo>
                    <a:pt x="117" y="3374"/>
                  </a:lnTo>
                  <a:lnTo>
                    <a:pt x="2634" y="3374"/>
                  </a:lnTo>
                  <a:lnTo>
                    <a:pt x="2634" y="931"/>
                  </a:lnTo>
                  <a:lnTo>
                    <a:pt x="1815" y="931"/>
                  </a:lnTo>
                  <a:lnTo>
                    <a:pt x="1815" y="116"/>
                  </a:lnTo>
                  <a:lnTo>
                    <a:pt x="117" y="116"/>
                  </a:lnTo>
                  <a:close/>
                  <a:moveTo>
                    <a:pt x="0" y="0"/>
                  </a:moveTo>
                  <a:lnTo>
                    <a:pt x="1897" y="0"/>
                  </a:lnTo>
                  <a:lnTo>
                    <a:pt x="2751" y="848"/>
                  </a:lnTo>
                  <a:lnTo>
                    <a:pt x="2751" y="3490"/>
                  </a:lnTo>
                  <a:lnTo>
                    <a:pt x="0" y="349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0" name="Freeform 408"/>
            <p:cNvSpPr>
              <a:spLocks/>
            </p:cNvSpPr>
            <p:nvPr/>
          </p:nvSpPr>
          <p:spPr bwMode="auto">
            <a:xfrm>
              <a:off x="5473701" y="4557713"/>
              <a:ext cx="176213" cy="17462"/>
            </a:xfrm>
            <a:custGeom>
              <a:avLst/>
              <a:gdLst>
                <a:gd name="T0" fmla="*/ 59 w 1113"/>
                <a:gd name="T1" fmla="*/ 0 h 116"/>
                <a:gd name="T2" fmla="*/ 1054 w 1113"/>
                <a:gd name="T3" fmla="*/ 0 h 116"/>
                <a:gd name="T4" fmla="*/ 1072 w 1113"/>
                <a:gd name="T5" fmla="*/ 3 h 116"/>
                <a:gd name="T6" fmla="*/ 1088 w 1113"/>
                <a:gd name="T7" fmla="*/ 11 h 116"/>
                <a:gd name="T8" fmla="*/ 1101 w 1113"/>
                <a:gd name="T9" fmla="*/ 24 h 116"/>
                <a:gd name="T10" fmla="*/ 1109 w 1113"/>
                <a:gd name="T11" fmla="*/ 40 h 116"/>
                <a:gd name="T12" fmla="*/ 1113 w 1113"/>
                <a:gd name="T13" fmla="*/ 58 h 116"/>
                <a:gd name="T14" fmla="*/ 1109 w 1113"/>
                <a:gd name="T15" fmla="*/ 76 h 116"/>
                <a:gd name="T16" fmla="*/ 1101 w 1113"/>
                <a:gd name="T17" fmla="*/ 93 h 116"/>
                <a:gd name="T18" fmla="*/ 1088 w 1113"/>
                <a:gd name="T19" fmla="*/ 105 h 116"/>
                <a:gd name="T20" fmla="*/ 1072 w 1113"/>
                <a:gd name="T21" fmla="*/ 113 h 116"/>
                <a:gd name="T22" fmla="*/ 1054 w 1113"/>
                <a:gd name="T23" fmla="*/ 116 h 116"/>
                <a:gd name="T24" fmla="*/ 59 w 1113"/>
                <a:gd name="T25" fmla="*/ 116 h 116"/>
                <a:gd name="T26" fmla="*/ 40 w 1113"/>
                <a:gd name="T27" fmla="*/ 113 h 116"/>
                <a:gd name="T28" fmla="*/ 24 w 1113"/>
                <a:gd name="T29" fmla="*/ 105 h 116"/>
                <a:gd name="T30" fmla="*/ 11 w 1113"/>
                <a:gd name="T31" fmla="*/ 93 h 116"/>
                <a:gd name="T32" fmla="*/ 4 w 1113"/>
                <a:gd name="T33" fmla="*/ 76 h 116"/>
                <a:gd name="T34" fmla="*/ 0 w 1113"/>
                <a:gd name="T35" fmla="*/ 58 h 116"/>
                <a:gd name="T36" fmla="*/ 4 w 1113"/>
                <a:gd name="T37" fmla="*/ 40 h 116"/>
                <a:gd name="T38" fmla="*/ 11 w 1113"/>
                <a:gd name="T39" fmla="*/ 24 h 116"/>
                <a:gd name="T40" fmla="*/ 24 w 1113"/>
                <a:gd name="T41" fmla="*/ 11 h 116"/>
                <a:gd name="T42" fmla="*/ 40 w 1113"/>
                <a:gd name="T43" fmla="*/ 3 h 116"/>
                <a:gd name="T44" fmla="*/ 59 w 1113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3" h="116">
                  <a:moveTo>
                    <a:pt x="59" y="0"/>
                  </a:moveTo>
                  <a:lnTo>
                    <a:pt x="1054" y="0"/>
                  </a:lnTo>
                  <a:lnTo>
                    <a:pt x="1072" y="3"/>
                  </a:lnTo>
                  <a:lnTo>
                    <a:pt x="1088" y="11"/>
                  </a:lnTo>
                  <a:lnTo>
                    <a:pt x="1101" y="24"/>
                  </a:lnTo>
                  <a:lnTo>
                    <a:pt x="1109" y="40"/>
                  </a:lnTo>
                  <a:lnTo>
                    <a:pt x="1113" y="58"/>
                  </a:lnTo>
                  <a:lnTo>
                    <a:pt x="1109" y="76"/>
                  </a:lnTo>
                  <a:lnTo>
                    <a:pt x="1101" y="93"/>
                  </a:lnTo>
                  <a:lnTo>
                    <a:pt x="1088" y="105"/>
                  </a:lnTo>
                  <a:lnTo>
                    <a:pt x="1072" y="113"/>
                  </a:lnTo>
                  <a:lnTo>
                    <a:pt x="1054" y="116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4" y="76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1" name="Freeform 409"/>
            <p:cNvSpPr>
              <a:spLocks/>
            </p:cNvSpPr>
            <p:nvPr/>
          </p:nvSpPr>
          <p:spPr bwMode="auto">
            <a:xfrm>
              <a:off x="5659438" y="4511675"/>
              <a:ext cx="82550" cy="17462"/>
            </a:xfrm>
            <a:custGeom>
              <a:avLst/>
              <a:gdLst>
                <a:gd name="T0" fmla="*/ 59 w 527"/>
                <a:gd name="T1" fmla="*/ 0 h 116"/>
                <a:gd name="T2" fmla="*/ 468 w 527"/>
                <a:gd name="T3" fmla="*/ 0 h 116"/>
                <a:gd name="T4" fmla="*/ 487 w 527"/>
                <a:gd name="T5" fmla="*/ 3 h 116"/>
                <a:gd name="T6" fmla="*/ 502 w 527"/>
                <a:gd name="T7" fmla="*/ 12 h 116"/>
                <a:gd name="T8" fmla="*/ 515 w 527"/>
                <a:gd name="T9" fmla="*/ 24 h 116"/>
                <a:gd name="T10" fmla="*/ 524 w 527"/>
                <a:gd name="T11" fmla="*/ 40 h 116"/>
                <a:gd name="T12" fmla="*/ 527 w 527"/>
                <a:gd name="T13" fmla="*/ 58 h 116"/>
                <a:gd name="T14" fmla="*/ 524 w 527"/>
                <a:gd name="T15" fmla="*/ 76 h 116"/>
                <a:gd name="T16" fmla="*/ 515 w 527"/>
                <a:gd name="T17" fmla="*/ 93 h 116"/>
                <a:gd name="T18" fmla="*/ 502 w 527"/>
                <a:gd name="T19" fmla="*/ 105 h 116"/>
                <a:gd name="T20" fmla="*/ 487 w 527"/>
                <a:gd name="T21" fmla="*/ 113 h 116"/>
                <a:gd name="T22" fmla="*/ 468 w 527"/>
                <a:gd name="T23" fmla="*/ 116 h 116"/>
                <a:gd name="T24" fmla="*/ 59 w 527"/>
                <a:gd name="T25" fmla="*/ 116 h 116"/>
                <a:gd name="T26" fmla="*/ 40 w 527"/>
                <a:gd name="T27" fmla="*/ 113 h 116"/>
                <a:gd name="T28" fmla="*/ 24 w 527"/>
                <a:gd name="T29" fmla="*/ 105 h 116"/>
                <a:gd name="T30" fmla="*/ 11 w 527"/>
                <a:gd name="T31" fmla="*/ 93 h 116"/>
                <a:gd name="T32" fmla="*/ 3 w 527"/>
                <a:gd name="T33" fmla="*/ 76 h 116"/>
                <a:gd name="T34" fmla="*/ 0 w 527"/>
                <a:gd name="T35" fmla="*/ 58 h 116"/>
                <a:gd name="T36" fmla="*/ 3 w 527"/>
                <a:gd name="T37" fmla="*/ 40 h 116"/>
                <a:gd name="T38" fmla="*/ 11 w 527"/>
                <a:gd name="T39" fmla="*/ 24 h 116"/>
                <a:gd name="T40" fmla="*/ 24 w 527"/>
                <a:gd name="T41" fmla="*/ 12 h 116"/>
                <a:gd name="T42" fmla="*/ 40 w 527"/>
                <a:gd name="T43" fmla="*/ 3 h 116"/>
                <a:gd name="T44" fmla="*/ 59 w 527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7" h="116">
                  <a:moveTo>
                    <a:pt x="59" y="0"/>
                  </a:moveTo>
                  <a:lnTo>
                    <a:pt x="468" y="0"/>
                  </a:lnTo>
                  <a:lnTo>
                    <a:pt x="487" y="3"/>
                  </a:lnTo>
                  <a:lnTo>
                    <a:pt x="502" y="12"/>
                  </a:lnTo>
                  <a:lnTo>
                    <a:pt x="515" y="24"/>
                  </a:lnTo>
                  <a:lnTo>
                    <a:pt x="524" y="40"/>
                  </a:lnTo>
                  <a:lnTo>
                    <a:pt x="527" y="58"/>
                  </a:lnTo>
                  <a:lnTo>
                    <a:pt x="524" y="76"/>
                  </a:lnTo>
                  <a:lnTo>
                    <a:pt x="515" y="93"/>
                  </a:lnTo>
                  <a:lnTo>
                    <a:pt x="502" y="105"/>
                  </a:lnTo>
                  <a:lnTo>
                    <a:pt x="487" y="113"/>
                  </a:lnTo>
                  <a:lnTo>
                    <a:pt x="468" y="116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2" name="Freeform 410"/>
            <p:cNvSpPr>
              <a:spLocks/>
            </p:cNvSpPr>
            <p:nvPr/>
          </p:nvSpPr>
          <p:spPr bwMode="auto">
            <a:xfrm>
              <a:off x="5519738" y="4511675"/>
              <a:ext cx="111125" cy="17462"/>
            </a:xfrm>
            <a:custGeom>
              <a:avLst/>
              <a:gdLst>
                <a:gd name="T0" fmla="*/ 59 w 703"/>
                <a:gd name="T1" fmla="*/ 0 h 116"/>
                <a:gd name="T2" fmla="*/ 644 w 703"/>
                <a:gd name="T3" fmla="*/ 0 h 116"/>
                <a:gd name="T4" fmla="*/ 662 w 703"/>
                <a:gd name="T5" fmla="*/ 3 h 116"/>
                <a:gd name="T6" fmla="*/ 678 w 703"/>
                <a:gd name="T7" fmla="*/ 12 h 116"/>
                <a:gd name="T8" fmla="*/ 691 w 703"/>
                <a:gd name="T9" fmla="*/ 24 h 116"/>
                <a:gd name="T10" fmla="*/ 699 w 703"/>
                <a:gd name="T11" fmla="*/ 40 h 116"/>
                <a:gd name="T12" fmla="*/ 703 w 703"/>
                <a:gd name="T13" fmla="*/ 58 h 116"/>
                <a:gd name="T14" fmla="*/ 699 w 703"/>
                <a:gd name="T15" fmla="*/ 76 h 116"/>
                <a:gd name="T16" fmla="*/ 691 w 703"/>
                <a:gd name="T17" fmla="*/ 93 h 116"/>
                <a:gd name="T18" fmla="*/ 678 w 703"/>
                <a:gd name="T19" fmla="*/ 105 h 116"/>
                <a:gd name="T20" fmla="*/ 662 w 703"/>
                <a:gd name="T21" fmla="*/ 113 h 116"/>
                <a:gd name="T22" fmla="*/ 644 w 703"/>
                <a:gd name="T23" fmla="*/ 116 h 116"/>
                <a:gd name="T24" fmla="*/ 59 w 703"/>
                <a:gd name="T25" fmla="*/ 116 h 116"/>
                <a:gd name="T26" fmla="*/ 39 w 703"/>
                <a:gd name="T27" fmla="*/ 113 h 116"/>
                <a:gd name="T28" fmla="*/ 23 w 703"/>
                <a:gd name="T29" fmla="*/ 105 h 116"/>
                <a:gd name="T30" fmla="*/ 11 w 703"/>
                <a:gd name="T31" fmla="*/ 93 h 116"/>
                <a:gd name="T32" fmla="*/ 3 w 703"/>
                <a:gd name="T33" fmla="*/ 76 h 116"/>
                <a:gd name="T34" fmla="*/ 0 w 703"/>
                <a:gd name="T35" fmla="*/ 58 h 116"/>
                <a:gd name="T36" fmla="*/ 3 w 703"/>
                <a:gd name="T37" fmla="*/ 40 h 116"/>
                <a:gd name="T38" fmla="*/ 11 w 703"/>
                <a:gd name="T39" fmla="*/ 24 h 116"/>
                <a:gd name="T40" fmla="*/ 23 w 703"/>
                <a:gd name="T41" fmla="*/ 12 h 116"/>
                <a:gd name="T42" fmla="*/ 39 w 703"/>
                <a:gd name="T43" fmla="*/ 3 h 116"/>
                <a:gd name="T44" fmla="*/ 59 w 703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3" h="116">
                  <a:moveTo>
                    <a:pt x="59" y="0"/>
                  </a:moveTo>
                  <a:lnTo>
                    <a:pt x="644" y="0"/>
                  </a:lnTo>
                  <a:lnTo>
                    <a:pt x="662" y="3"/>
                  </a:lnTo>
                  <a:lnTo>
                    <a:pt x="678" y="12"/>
                  </a:lnTo>
                  <a:lnTo>
                    <a:pt x="691" y="24"/>
                  </a:lnTo>
                  <a:lnTo>
                    <a:pt x="699" y="40"/>
                  </a:lnTo>
                  <a:lnTo>
                    <a:pt x="703" y="58"/>
                  </a:lnTo>
                  <a:lnTo>
                    <a:pt x="699" y="76"/>
                  </a:lnTo>
                  <a:lnTo>
                    <a:pt x="691" y="93"/>
                  </a:lnTo>
                  <a:lnTo>
                    <a:pt x="678" y="105"/>
                  </a:lnTo>
                  <a:lnTo>
                    <a:pt x="662" y="113"/>
                  </a:lnTo>
                  <a:lnTo>
                    <a:pt x="644" y="116"/>
                  </a:lnTo>
                  <a:lnTo>
                    <a:pt x="59" y="116"/>
                  </a:lnTo>
                  <a:lnTo>
                    <a:pt x="39" y="113"/>
                  </a:lnTo>
                  <a:lnTo>
                    <a:pt x="23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3" name="Freeform 411"/>
            <p:cNvSpPr>
              <a:spLocks/>
            </p:cNvSpPr>
            <p:nvPr/>
          </p:nvSpPr>
          <p:spPr bwMode="auto">
            <a:xfrm>
              <a:off x="5473701" y="4511675"/>
              <a:ext cx="17463" cy="17462"/>
            </a:xfrm>
            <a:custGeom>
              <a:avLst/>
              <a:gdLst>
                <a:gd name="T0" fmla="*/ 58 w 117"/>
                <a:gd name="T1" fmla="*/ 0 h 115"/>
                <a:gd name="T2" fmla="*/ 74 w 117"/>
                <a:gd name="T3" fmla="*/ 2 h 115"/>
                <a:gd name="T4" fmla="*/ 88 w 117"/>
                <a:gd name="T5" fmla="*/ 6 h 115"/>
                <a:gd name="T6" fmla="*/ 100 w 117"/>
                <a:gd name="T7" fmla="*/ 16 h 115"/>
                <a:gd name="T8" fmla="*/ 109 w 117"/>
                <a:gd name="T9" fmla="*/ 28 h 115"/>
                <a:gd name="T10" fmla="*/ 115 w 117"/>
                <a:gd name="T11" fmla="*/ 42 h 115"/>
                <a:gd name="T12" fmla="*/ 117 w 117"/>
                <a:gd name="T13" fmla="*/ 57 h 115"/>
                <a:gd name="T14" fmla="*/ 115 w 117"/>
                <a:gd name="T15" fmla="*/ 72 h 115"/>
                <a:gd name="T16" fmla="*/ 109 w 117"/>
                <a:gd name="T17" fmla="*/ 86 h 115"/>
                <a:gd name="T18" fmla="*/ 100 w 117"/>
                <a:gd name="T19" fmla="*/ 98 h 115"/>
                <a:gd name="T20" fmla="*/ 88 w 117"/>
                <a:gd name="T21" fmla="*/ 108 h 115"/>
                <a:gd name="T22" fmla="*/ 74 w 117"/>
                <a:gd name="T23" fmla="*/ 113 h 115"/>
                <a:gd name="T24" fmla="*/ 59 w 117"/>
                <a:gd name="T25" fmla="*/ 115 h 115"/>
                <a:gd name="T26" fmla="*/ 43 w 117"/>
                <a:gd name="T27" fmla="*/ 113 h 115"/>
                <a:gd name="T28" fmla="*/ 29 w 117"/>
                <a:gd name="T29" fmla="*/ 107 h 115"/>
                <a:gd name="T30" fmla="*/ 17 w 117"/>
                <a:gd name="T31" fmla="*/ 97 h 115"/>
                <a:gd name="T32" fmla="*/ 8 w 117"/>
                <a:gd name="T33" fmla="*/ 86 h 115"/>
                <a:gd name="T34" fmla="*/ 3 w 117"/>
                <a:gd name="T35" fmla="*/ 72 h 115"/>
                <a:gd name="T36" fmla="*/ 0 w 117"/>
                <a:gd name="T37" fmla="*/ 57 h 115"/>
                <a:gd name="T38" fmla="*/ 3 w 117"/>
                <a:gd name="T39" fmla="*/ 42 h 115"/>
                <a:gd name="T40" fmla="*/ 8 w 117"/>
                <a:gd name="T41" fmla="*/ 28 h 115"/>
                <a:gd name="T42" fmla="*/ 17 w 117"/>
                <a:gd name="T43" fmla="*/ 16 h 115"/>
                <a:gd name="T44" fmla="*/ 29 w 117"/>
                <a:gd name="T45" fmla="*/ 7 h 115"/>
                <a:gd name="T46" fmla="*/ 43 w 117"/>
                <a:gd name="T47" fmla="*/ 2 h 115"/>
                <a:gd name="T48" fmla="*/ 58 w 117"/>
                <a:gd name="T4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7" h="115">
                  <a:moveTo>
                    <a:pt x="58" y="0"/>
                  </a:moveTo>
                  <a:lnTo>
                    <a:pt x="74" y="2"/>
                  </a:lnTo>
                  <a:lnTo>
                    <a:pt x="88" y="6"/>
                  </a:lnTo>
                  <a:lnTo>
                    <a:pt x="100" y="16"/>
                  </a:lnTo>
                  <a:lnTo>
                    <a:pt x="109" y="28"/>
                  </a:lnTo>
                  <a:lnTo>
                    <a:pt x="115" y="42"/>
                  </a:lnTo>
                  <a:lnTo>
                    <a:pt x="117" y="57"/>
                  </a:lnTo>
                  <a:lnTo>
                    <a:pt x="115" y="72"/>
                  </a:lnTo>
                  <a:lnTo>
                    <a:pt x="109" y="86"/>
                  </a:lnTo>
                  <a:lnTo>
                    <a:pt x="100" y="98"/>
                  </a:lnTo>
                  <a:lnTo>
                    <a:pt x="88" y="108"/>
                  </a:lnTo>
                  <a:lnTo>
                    <a:pt x="74" y="113"/>
                  </a:lnTo>
                  <a:lnTo>
                    <a:pt x="59" y="115"/>
                  </a:lnTo>
                  <a:lnTo>
                    <a:pt x="43" y="113"/>
                  </a:lnTo>
                  <a:lnTo>
                    <a:pt x="29" y="107"/>
                  </a:lnTo>
                  <a:lnTo>
                    <a:pt x="17" y="97"/>
                  </a:lnTo>
                  <a:lnTo>
                    <a:pt x="8" y="86"/>
                  </a:lnTo>
                  <a:lnTo>
                    <a:pt x="3" y="72"/>
                  </a:lnTo>
                  <a:lnTo>
                    <a:pt x="0" y="57"/>
                  </a:lnTo>
                  <a:lnTo>
                    <a:pt x="3" y="42"/>
                  </a:lnTo>
                  <a:lnTo>
                    <a:pt x="8" y="28"/>
                  </a:lnTo>
                  <a:lnTo>
                    <a:pt x="17" y="16"/>
                  </a:lnTo>
                  <a:lnTo>
                    <a:pt x="29" y="7"/>
                  </a:lnTo>
                  <a:lnTo>
                    <a:pt x="43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4" name="Freeform 412"/>
            <p:cNvSpPr>
              <a:spLocks/>
            </p:cNvSpPr>
            <p:nvPr/>
          </p:nvSpPr>
          <p:spPr bwMode="auto">
            <a:xfrm>
              <a:off x="5676901" y="4557713"/>
              <a:ext cx="19050" cy="17462"/>
            </a:xfrm>
            <a:custGeom>
              <a:avLst/>
              <a:gdLst>
                <a:gd name="T0" fmla="*/ 59 w 117"/>
                <a:gd name="T1" fmla="*/ 0 h 115"/>
                <a:gd name="T2" fmla="*/ 74 w 117"/>
                <a:gd name="T3" fmla="*/ 1 h 115"/>
                <a:gd name="T4" fmla="*/ 87 w 117"/>
                <a:gd name="T5" fmla="*/ 6 h 115"/>
                <a:gd name="T6" fmla="*/ 100 w 117"/>
                <a:gd name="T7" fmla="*/ 16 h 115"/>
                <a:gd name="T8" fmla="*/ 109 w 117"/>
                <a:gd name="T9" fmla="*/ 27 h 115"/>
                <a:gd name="T10" fmla="*/ 115 w 117"/>
                <a:gd name="T11" fmla="*/ 42 h 115"/>
                <a:gd name="T12" fmla="*/ 117 w 117"/>
                <a:gd name="T13" fmla="*/ 57 h 115"/>
                <a:gd name="T14" fmla="*/ 115 w 117"/>
                <a:gd name="T15" fmla="*/ 72 h 115"/>
                <a:gd name="T16" fmla="*/ 110 w 117"/>
                <a:gd name="T17" fmla="*/ 87 h 115"/>
                <a:gd name="T18" fmla="*/ 100 w 117"/>
                <a:gd name="T19" fmla="*/ 98 h 115"/>
                <a:gd name="T20" fmla="*/ 87 w 117"/>
                <a:gd name="T21" fmla="*/ 108 h 115"/>
                <a:gd name="T22" fmla="*/ 74 w 117"/>
                <a:gd name="T23" fmla="*/ 113 h 115"/>
                <a:gd name="T24" fmla="*/ 59 w 117"/>
                <a:gd name="T25" fmla="*/ 115 h 115"/>
                <a:gd name="T26" fmla="*/ 44 w 117"/>
                <a:gd name="T27" fmla="*/ 113 h 115"/>
                <a:gd name="T28" fmla="*/ 29 w 117"/>
                <a:gd name="T29" fmla="*/ 108 h 115"/>
                <a:gd name="T30" fmla="*/ 17 w 117"/>
                <a:gd name="T31" fmla="*/ 98 h 115"/>
                <a:gd name="T32" fmla="*/ 8 w 117"/>
                <a:gd name="T33" fmla="*/ 87 h 115"/>
                <a:gd name="T34" fmla="*/ 2 w 117"/>
                <a:gd name="T35" fmla="*/ 72 h 115"/>
                <a:gd name="T36" fmla="*/ 0 w 117"/>
                <a:gd name="T37" fmla="*/ 57 h 115"/>
                <a:gd name="T38" fmla="*/ 2 w 117"/>
                <a:gd name="T39" fmla="*/ 42 h 115"/>
                <a:gd name="T40" fmla="*/ 8 w 117"/>
                <a:gd name="T41" fmla="*/ 27 h 115"/>
                <a:gd name="T42" fmla="*/ 17 w 117"/>
                <a:gd name="T43" fmla="*/ 16 h 115"/>
                <a:gd name="T44" fmla="*/ 29 w 117"/>
                <a:gd name="T45" fmla="*/ 6 h 115"/>
                <a:gd name="T46" fmla="*/ 44 w 117"/>
                <a:gd name="T47" fmla="*/ 1 h 115"/>
                <a:gd name="T48" fmla="*/ 59 w 117"/>
                <a:gd name="T4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7" h="115">
                  <a:moveTo>
                    <a:pt x="59" y="0"/>
                  </a:moveTo>
                  <a:lnTo>
                    <a:pt x="74" y="1"/>
                  </a:lnTo>
                  <a:lnTo>
                    <a:pt x="87" y="6"/>
                  </a:lnTo>
                  <a:lnTo>
                    <a:pt x="100" y="16"/>
                  </a:lnTo>
                  <a:lnTo>
                    <a:pt x="109" y="27"/>
                  </a:lnTo>
                  <a:lnTo>
                    <a:pt x="115" y="42"/>
                  </a:lnTo>
                  <a:lnTo>
                    <a:pt x="117" y="57"/>
                  </a:lnTo>
                  <a:lnTo>
                    <a:pt x="115" y="72"/>
                  </a:lnTo>
                  <a:lnTo>
                    <a:pt x="110" y="87"/>
                  </a:lnTo>
                  <a:lnTo>
                    <a:pt x="100" y="98"/>
                  </a:lnTo>
                  <a:lnTo>
                    <a:pt x="87" y="108"/>
                  </a:lnTo>
                  <a:lnTo>
                    <a:pt x="74" y="113"/>
                  </a:lnTo>
                  <a:lnTo>
                    <a:pt x="59" y="115"/>
                  </a:lnTo>
                  <a:lnTo>
                    <a:pt x="44" y="113"/>
                  </a:lnTo>
                  <a:lnTo>
                    <a:pt x="29" y="108"/>
                  </a:lnTo>
                  <a:lnTo>
                    <a:pt x="17" y="98"/>
                  </a:lnTo>
                  <a:lnTo>
                    <a:pt x="8" y="87"/>
                  </a:lnTo>
                  <a:lnTo>
                    <a:pt x="2" y="72"/>
                  </a:lnTo>
                  <a:lnTo>
                    <a:pt x="0" y="57"/>
                  </a:lnTo>
                  <a:lnTo>
                    <a:pt x="2" y="42"/>
                  </a:lnTo>
                  <a:lnTo>
                    <a:pt x="8" y="27"/>
                  </a:lnTo>
                  <a:lnTo>
                    <a:pt x="17" y="16"/>
                  </a:lnTo>
                  <a:lnTo>
                    <a:pt x="29" y="6"/>
                  </a:lnTo>
                  <a:lnTo>
                    <a:pt x="44" y="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5" name="Freeform 413"/>
            <p:cNvSpPr>
              <a:spLocks/>
            </p:cNvSpPr>
            <p:nvPr/>
          </p:nvSpPr>
          <p:spPr bwMode="auto">
            <a:xfrm>
              <a:off x="5724526" y="4557713"/>
              <a:ext cx="17463" cy="17462"/>
            </a:xfrm>
            <a:custGeom>
              <a:avLst/>
              <a:gdLst>
                <a:gd name="T0" fmla="*/ 58 w 117"/>
                <a:gd name="T1" fmla="*/ 0 h 115"/>
                <a:gd name="T2" fmla="*/ 73 w 117"/>
                <a:gd name="T3" fmla="*/ 1 h 115"/>
                <a:gd name="T4" fmla="*/ 87 w 117"/>
                <a:gd name="T5" fmla="*/ 6 h 115"/>
                <a:gd name="T6" fmla="*/ 100 w 117"/>
                <a:gd name="T7" fmla="*/ 16 h 115"/>
                <a:gd name="T8" fmla="*/ 108 w 117"/>
                <a:gd name="T9" fmla="*/ 27 h 115"/>
                <a:gd name="T10" fmla="*/ 115 w 117"/>
                <a:gd name="T11" fmla="*/ 42 h 115"/>
                <a:gd name="T12" fmla="*/ 117 w 117"/>
                <a:gd name="T13" fmla="*/ 57 h 115"/>
                <a:gd name="T14" fmla="*/ 115 w 117"/>
                <a:gd name="T15" fmla="*/ 72 h 115"/>
                <a:gd name="T16" fmla="*/ 110 w 117"/>
                <a:gd name="T17" fmla="*/ 86 h 115"/>
                <a:gd name="T18" fmla="*/ 100 w 117"/>
                <a:gd name="T19" fmla="*/ 97 h 115"/>
                <a:gd name="T20" fmla="*/ 87 w 117"/>
                <a:gd name="T21" fmla="*/ 107 h 115"/>
                <a:gd name="T22" fmla="*/ 73 w 117"/>
                <a:gd name="T23" fmla="*/ 113 h 115"/>
                <a:gd name="T24" fmla="*/ 58 w 117"/>
                <a:gd name="T25" fmla="*/ 115 h 115"/>
                <a:gd name="T26" fmla="*/ 44 w 117"/>
                <a:gd name="T27" fmla="*/ 113 h 115"/>
                <a:gd name="T28" fmla="*/ 29 w 117"/>
                <a:gd name="T29" fmla="*/ 108 h 115"/>
                <a:gd name="T30" fmla="*/ 17 w 117"/>
                <a:gd name="T31" fmla="*/ 98 h 115"/>
                <a:gd name="T32" fmla="*/ 7 w 117"/>
                <a:gd name="T33" fmla="*/ 87 h 115"/>
                <a:gd name="T34" fmla="*/ 2 w 117"/>
                <a:gd name="T35" fmla="*/ 72 h 115"/>
                <a:gd name="T36" fmla="*/ 0 w 117"/>
                <a:gd name="T37" fmla="*/ 57 h 115"/>
                <a:gd name="T38" fmla="*/ 2 w 117"/>
                <a:gd name="T39" fmla="*/ 42 h 115"/>
                <a:gd name="T40" fmla="*/ 7 w 117"/>
                <a:gd name="T41" fmla="*/ 27 h 115"/>
                <a:gd name="T42" fmla="*/ 17 w 117"/>
                <a:gd name="T43" fmla="*/ 16 h 115"/>
                <a:gd name="T44" fmla="*/ 29 w 117"/>
                <a:gd name="T45" fmla="*/ 6 h 115"/>
                <a:gd name="T46" fmla="*/ 44 w 117"/>
                <a:gd name="T47" fmla="*/ 1 h 115"/>
                <a:gd name="T48" fmla="*/ 58 w 117"/>
                <a:gd name="T4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7" h="115">
                  <a:moveTo>
                    <a:pt x="58" y="0"/>
                  </a:moveTo>
                  <a:lnTo>
                    <a:pt x="73" y="1"/>
                  </a:lnTo>
                  <a:lnTo>
                    <a:pt x="87" y="6"/>
                  </a:lnTo>
                  <a:lnTo>
                    <a:pt x="100" y="16"/>
                  </a:lnTo>
                  <a:lnTo>
                    <a:pt x="108" y="27"/>
                  </a:lnTo>
                  <a:lnTo>
                    <a:pt x="115" y="42"/>
                  </a:lnTo>
                  <a:lnTo>
                    <a:pt x="117" y="57"/>
                  </a:lnTo>
                  <a:lnTo>
                    <a:pt x="115" y="72"/>
                  </a:lnTo>
                  <a:lnTo>
                    <a:pt x="110" y="86"/>
                  </a:lnTo>
                  <a:lnTo>
                    <a:pt x="100" y="97"/>
                  </a:lnTo>
                  <a:lnTo>
                    <a:pt x="87" y="107"/>
                  </a:lnTo>
                  <a:lnTo>
                    <a:pt x="73" y="113"/>
                  </a:lnTo>
                  <a:lnTo>
                    <a:pt x="58" y="115"/>
                  </a:lnTo>
                  <a:lnTo>
                    <a:pt x="44" y="113"/>
                  </a:lnTo>
                  <a:lnTo>
                    <a:pt x="29" y="108"/>
                  </a:lnTo>
                  <a:lnTo>
                    <a:pt x="17" y="98"/>
                  </a:lnTo>
                  <a:lnTo>
                    <a:pt x="7" y="87"/>
                  </a:lnTo>
                  <a:lnTo>
                    <a:pt x="2" y="72"/>
                  </a:lnTo>
                  <a:lnTo>
                    <a:pt x="0" y="57"/>
                  </a:lnTo>
                  <a:lnTo>
                    <a:pt x="2" y="42"/>
                  </a:lnTo>
                  <a:lnTo>
                    <a:pt x="7" y="27"/>
                  </a:lnTo>
                  <a:lnTo>
                    <a:pt x="17" y="16"/>
                  </a:lnTo>
                  <a:lnTo>
                    <a:pt x="29" y="6"/>
                  </a:lnTo>
                  <a:lnTo>
                    <a:pt x="44" y="1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6" name="Freeform 414"/>
            <p:cNvSpPr>
              <a:spLocks/>
            </p:cNvSpPr>
            <p:nvPr/>
          </p:nvSpPr>
          <p:spPr bwMode="auto">
            <a:xfrm>
              <a:off x="5475288" y="4603750"/>
              <a:ext cx="73025" cy="79375"/>
            </a:xfrm>
            <a:custGeom>
              <a:avLst/>
              <a:gdLst>
                <a:gd name="T0" fmla="*/ 394 w 451"/>
                <a:gd name="T1" fmla="*/ 0 h 504"/>
                <a:gd name="T2" fmla="*/ 409 w 451"/>
                <a:gd name="T3" fmla="*/ 3 h 504"/>
                <a:gd name="T4" fmla="*/ 422 w 451"/>
                <a:gd name="T5" fmla="*/ 9 h 504"/>
                <a:gd name="T6" fmla="*/ 433 w 451"/>
                <a:gd name="T7" fmla="*/ 19 h 504"/>
                <a:gd name="T8" fmla="*/ 441 w 451"/>
                <a:gd name="T9" fmla="*/ 31 h 504"/>
                <a:gd name="T10" fmla="*/ 448 w 451"/>
                <a:gd name="T11" fmla="*/ 44 h 504"/>
                <a:gd name="T12" fmla="*/ 451 w 451"/>
                <a:gd name="T13" fmla="*/ 58 h 504"/>
                <a:gd name="T14" fmla="*/ 450 w 451"/>
                <a:gd name="T15" fmla="*/ 72 h 504"/>
                <a:gd name="T16" fmla="*/ 444 w 451"/>
                <a:gd name="T17" fmla="*/ 86 h 504"/>
                <a:gd name="T18" fmla="*/ 435 w 451"/>
                <a:gd name="T19" fmla="*/ 97 h 504"/>
                <a:gd name="T20" fmla="*/ 421 w 451"/>
                <a:gd name="T21" fmla="*/ 107 h 504"/>
                <a:gd name="T22" fmla="*/ 394 w 451"/>
                <a:gd name="T23" fmla="*/ 124 h 504"/>
                <a:gd name="T24" fmla="*/ 371 w 451"/>
                <a:gd name="T25" fmla="*/ 143 h 504"/>
                <a:gd name="T26" fmla="*/ 351 w 451"/>
                <a:gd name="T27" fmla="*/ 165 h 504"/>
                <a:gd name="T28" fmla="*/ 335 w 451"/>
                <a:gd name="T29" fmla="*/ 188 h 504"/>
                <a:gd name="T30" fmla="*/ 321 w 451"/>
                <a:gd name="T31" fmla="*/ 213 h 504"/>
                <a:gd name="T32" fmla="*/ 310 w 451"/>
                <a:gd name="T33" fmla="*/ 241 h 504"/>
                <a:gd name="T34" fmla="*/ 303 w 451"/>
                <a:gd name="T35" fmla="*/ 270 h 504"/>
                <a:gd name="T36" fmla="*/ 296 w 451"/>
                <a:gd name="T37" fmla="*/ 299 h 504"/>
                <a:gd name="T38" fmla="*/ 291 w 451"/>
                <a:gd name="T39" fmla="*/ 329 h 504"/>
                <a:gd name="T40" fmla="*/ 288 w 451"/>
                <a:gd name="T41" fmla="*/ 358 h 504"/>
                <a:gd name="T42" fmla="*/ 286 w 451"/>
                <a:gd name="T43" fmla="*/ 389 h 504"/>
                <a:gd name="T44" fmla="*/ 285 w 451"/>
                <a:gd name="T45" fmla="*/ 419 h 504"/>
                <a:gd name="T46" fmla="*/ 284 w 451"/>
                <a:gd name="T47" fmla="*/ 448 h 504"/>
                <a:gd name="T48" fmla="*/ 281 w 451"/>
                <a:gd name="T49" fmla="*/ 467 h 504"/>
                <a:gd name="T50" fmla="*/ 273 w 451"/>
                <a:gd name="T51" fmla="*/ 482 h 504"/>
                <a:gd name="T52" fmla="*/ 261 w 451"/>
                <a:gd name="T53" fmla="*/ 493 h 504"/>
                <a:gd name="T54" fmla="*/ 248 w 451"/>
                <a:gd name="T55" fmla="*/ 501 h 504"/>
                <a:gd name="T56" fmla="*/ 232 w 451"/>
                <a:gd name="T57" fmla="*/ 504 h 504"/>
                <a:gd name="T58" fmla="*/ 216 w 451"/>
                <a:gd name="T59" fmla="*/ 504 h 504"/>
                <a:gd name="T60" fmla="*/ 199 w 451"/>
                <a:gd name="T61" fmla="*/ 499 h 504"/>
                <a:gd name="T62" fmla="*/ 184 w 451"/>
                <a:gd name="T63" fmla="*/ 489 h 504"/>
                <a:gd name="T64" fmla="*/ 20 w 451"/>
                <a:gd name="T65" fmla="*/ 353 h 504"/>
                <a:gd name="T66" fmla="*/ 8 w 451"/>
                <a:gd name="T67" fmla="*/ 340 h 504"/>
                <a:gd name="T68" fmla="*/ 2 w 451"/>
                <a:gd name="T69" fmla="*/ 327 h 504"/>
                <a:gd name="T70" fmla="*/ 0 w 451"/>
                <a:gd name="T71" fmla="*/ 313 h 504"/>
                <a:gd name="T72" fmla="*/ 3 w 451"/>
                <a:gd name="T73" fmla="*/ 299 h 504"/>
                <a:gd name="T74" fmla="*/ 9 w 451"/>
                <a:gd name="T75" fmla="*/ 286 h 504"/>
                <a:gd name="T76" fmla="*/ 18 w 451"/>
                <a:gd name="T77" fmla="*/ 276 h 504"/>
                <a:gd name="T78" fmla="*/ 29 w 451"/>
                <a:gd name="T79" fmla="*/ 266 h 504"/>
                <a:gd name="T80" fmla="*/ 42 w 451"/>
                <a:gd name="T81" fmla="*/ 260 h 504"/>
                <a:gd name="T82" fmla="*/ 57 w 451"/>
                <a:gd name="T83" fmla="*/ 257 h 504"/>
                <a:gd name="T84" fmla="*/ 72 w 451"/>
                <a:gd name="T85" fmla="*/ 257 h 504"/>
                <a:gd name="T86" fmla="*/ 88 w 451"/>
                <a:gd name="T87" fmla="*/ 261 h 504"/>
                <a:gd name="T88" fmla="*/ 102 w 451"/>
                <a:gd name="T89" fmla="*/ 271 h 504"/>
                <a:gd name="T90" fmla="*/ 175 w 451"/>
                <a:gd name="T91" fmla="*/ 331 h 504"/>
                <a:gd name="T92" fmla="*/ 180 w 451"/>
                <a:gd name="T93" fmla="*/ 295 h 504"/>
                <a:gd name="T94" fmla="*/ 187 w 451"/>
                <a:gd name="T95" fmla="*/ 260 h 504"/>
                <a:gd name="T96" fmla="*/ 195 w 451"/>
                <a:gd name="T97" fmla="*/ 225 h 504"/>
                <a:gd name="T98" fmla="*/ 206 w 451"/>
                <a:gd name="T99" fmla="*/ 192 h 504"/>
                <a:gd name="T100" fmla="*/ 219 w 451"/>
                <a:gd name="T101" fmla="*/ 160 h 504"/>
                <a:gd name="T102" fmla="*/ 235 w 451"/>
                <a:gd name="T103" fmla="*/ 129 h 504"/>
                <a:gd name="T104" fmla="*/ 253 w 451"/>
                <a:gd name="T105" fmla="*/ 100 h 504"/>
                <a:gd name="T106" fmla="*/ 275 w 451"/>
                <a:gd name="T107" fmla="*/ 73 h 504"/>
                <a:gd name="T108" fmla="*/ 301 w 451"/>
                <a:gd name="T109" fmla="*/ 48 h 504"/>
                <a:gd name="T110" fmla="*/ 329 w 451"/>
                <a:gd name="T111" fmla="*/ 26 h 504"/>
                <a:gd name="T112" fmla="*/ 362 w 451"/>
                <a:gd name="T113" fmla="*/ 6 h 504"/>
                <a:gd name="T114" fmla="*/ 378 w 451"/>
                <a:gd name="T115" fmla="*/ 0 h 504"/>
                <a:gd name="T116" fmla="*/ 394 w 451"/>
                <a:gd name="T117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51" h="504">
                  <a:moveTo>
                    <a:pt x="394" y="0"/>
                  </a:moveTo>
                  <a:lnTo>
                    <a:pt x="409" y="3"/>
                  </a:lnTo>
                  <a:lnTo>
                    <a:pt x="422" y="9"/>
                  </a:lnTo>
                  <a:lnTo>
                    <a:pt x="433" y="19"/>
                  </a:lnTo>
                  <a:lnTo>
                    <a:pt x="441" y="31"/>
                  </a:lnTo>
                  <a:lnTo>
                    <a:pt x="448" y="44"/>
                  </a:lnTo>
                  <a:lnTo>
                    <a:pt x="451" y="58"/>
                  </a:lnTo>
                  <a:lnTo>
                    <a:pt x="450" y="72"/>
                  </a:lnTo>
                  <a:lnTo>
                    <a:pt x="444" y="86"/>
                  </a:lnTo>
                  <a:lnTo>
                    <a:pt x="435" y="97"/>
                  </a:lnTo>
                  <a:lnTo>
                    <a:pt x="421" y="107"/>
                  </a:lnTo>
                  <a:lnTo>
                    <a:pt x="394" y="124"/>
                  </a:lnTo>
                  <a:lnTo>
                    <a:pt x="371" y="143"/>
                  </a:lnTo>
                  <a:lnTo>
                    <a:pt x="351" y="165"/>
                  </a:lnTo>
                  <a:lnTo>
                    <a:pt x="335" y="188"/>
                  </a:lnTo>
                  <a:lnTo>
                    <a:pt x="321" y="213"/>
                  </a:lnTo>
                  <a:lnTo>
                    <a:pt x="310" y="241"/>
                  </a:lnTo>
                  <a:lnTo>
                    <a:pt x="303" y="270"/>
                  </a:lnTo>
                  <a:lnTo>
                    <a:pt x="296" y="299"/>
                  </a:lnTo>
                  <a:lnTo>
                    <a:pt x="291" y="329"/>
                  </a:lnTo>
                  <a:lnTo>
                    <a:pt x="288" y="358"/>
                  </a:lnTo>
                  <a:lnTo>
                    <a:pt x="286" y="389"/>
                  </a:lnTo>
                  <a:lnTo>
                    <a:pt x="285" y="419"/>
                  </a:lnTo>
                  <a:lnTo>
                    <a:pt x="284" y="448"/>
                  </a:lnTo>
                  <a:lnTo>
                    <a:pt x="281" y="467"/>
                  </a:lnTo>
                  <a:lnTo>
                    <a:pt x="273" y="482"/>
                  </a:lnTo>
                  <a:lnTo>
                    <a:pt x="261" y="493"/>
                  </a:lnTo>
                  <a:lnTo>
                    <a:pt x="248" y="501"/>
                  </a:lnTo>
                  <a:lnTo>
                    <a:pt x="232" y="504"/>
                  </a:lnTo>
                  <a:lnTo>
                    <a:pt x="216" y="504"/>
                  </a:lnTo>
                  <a:lnTo>
                    <a:pt x="199" y="499"/>
                  </a:lnTo>
                  <a:lnTo>
                    <a:pt x="184" y="489"/>
                  </a:lnTo>
                  <a:lnTo>
                    <a:pt x="20" y="353"/>
                  </a:lnTo>
                  <a:lnTo>
                    <a:pt x="8" y="340"/>
                  </a:lnTo>
                  <a:lnTo>
                    <a:pt x="2" y="327"/>
                  </a:lnTo>
                  <a:lnTo>
                    <a:pt x="0" y="313"/>
                  </a:lnTo>
                  <a:lnTo>
                    <a:pt x="3" y="299"/>
                  </a:lnTo>
                  <a:lnTo>
                    <a:pt x="9" y="286"/>
                  </a:lnTo>
                  <a:lnTo>
                    <a:pt x="18" y="276"/>
                  </a:lnTo>
                  <a:lnTo>
                    <a:pt x="29" y="266"/>
                  </a:lnTo>
                  <a:lnTo>
                    <a:pt x="42" y="260"/>
                  </a:lnTo>
                  <a:lnTo>
                    <a:pt x="57" y="257"/>
                  </a:lnTo>
                  <a:lnTo>
                    <a:pt x="72" y="257"/>
                  </a:lnTo>
                  <a:lnTo>
                    <a:pt x="88" y="261"/>
                  </a:lnTo>
                  <a:lnTo>
                    <a:pt x="102" y="271"/>
                  </a:lnTo>
                  <a:lnTo>
                    <a:pt x="175" y="331"/>
                  </a:lnTo>
                  <a:lnTo>
                    <a:pt x="180" y="295"/>
                  </a:lnTo>
                  <a:lnTo>
                    <a:pt x="187" y="260"/>
                  </a:lnTo>
                  <a:lnTo>
                    <a:pt x="195" y="225"/>
                  </a:lnTo>
                  <a:lnTo>
                    <a:pt x="206" y="192"/>
                  </a:lnTo>
                  <a:lnTo>
                    <a:pt x="219" y="160"/>
                  </a:lnTo>
                  <a:lnTo>
                    <a:pt x="235" y="129"/>
                  </a:lnTo>
                  <a:lnTo>
                    <a:pt x="253" y="100"/>
                  </a:lnTo>
                  <a:lnTo>
                    <a:pt x="275" y="73"/>
                  </a:lnTo>
                  <a:lnTo>
                    <a:pt x="301" y="48"/>
                  </a:lnTo>
                  <a:lnTo>
                    <a:pt x="329" y="26"/>
                  </a:lnTo>
                  <a:lnTo>
                    <a:pt x="362" y="6"/>
                  </a:lnTo>
                  <a:lnTo>
                    <a:pt x="378" y="0"/>
                  </a:lnTo>
                  <a:lnTo>
                    <a:pt x="3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7" name="Freeform 415"/>
            <p:cNvSpPr>
              <a:spLocks/>
            </p:cNvSpPr>
            <p:nvPr/>
          </p:nvSpPr>
          <p:spPr bwMode="auto">
            <a:xfrm>
              <a:off x="5541963" y="4638675"/>
              <a:ext cx="136525" cy="30162"/>
            </a:xfrm>
            <a:custGeom>
              <a:avLst/>
              <a:gdLst>
                <a:gd name="T0" fmla="*/ 420 w 855"/>
                <a:gd name="T1" fmla="*/ 2 h 197"/>
                <a:gd name="T2" fmla="*/ 447 w 855"/>
                <a:gd name="T3" fmla="*/ 17 h 197"/>
                <a:gd name="T4" fmla="*/ 470 w 855"/>
                <a:gd name="T5" fmla="*/ 48 h 197"/>
                <a:gd name="T6" fmla="*/ 502 w 855"/>
                <a:gd name="T7" fmla="*/ 72 h 197"/>
                <a:gd name="T8" fmla="*/ 538 w 855"/>
                <a:gd name="T9" fmla="*/ 77 h 197"/>
                <a:gd name="T10" fmla="*/ 577 w 855"/>
                <a:gd name="T11" fmla="*/ 69 h 197"/>
                <a:gd name="T12" fmla="*/ 617 w 855"/>
                <a:gd name="T13" fmla="*/ 54 h 197"/>
                <a:gd name="T14" fmla="*/ 657 w 855"/>
                <a:gd name="T15" fmla="*/ 37 h 197"/>
                <a:gd name="T16" fmla="*/ 696 w 855"/>
                <a:gd name="T17" fmla="*/ 24 h 197"/>
                <a:gd name="T18" fmla="*/ 732 w 855"/>
                <a:gd name="T19" fmla="*/ 20 h 197"/>
                <a:gd name="T20" fmla="*/ 779 w 855"/>
                <a:gd name="T21" fmla="*/ 29 h 197"/>
                <a:gd name="T22" fmla="*/ 814 w 855"/>
                <a:gd name="T23" fmla="*/ 51 h 197"/>
                <a:gd name="T24" fmla="*/ 844 w 855"/>
                <a:gd name="T25" fmla="*/ 86 h 197"/>
                <a:gd name="T26" fmla="*/ 855 w 855"/>
                <a:gd name="T27" fmla="*/ 116 h 197"/>
                <a:gd name="T28" fmla="*/ 848 w 855"/>
                <a:gd name="T29" fmla="*/ 141 h 197"/>
                <a:gd name="T30" fmla="*/ 827 w 855"/>
                <a:gd name="T31" fmla="*/ 160 h 197"/>
                <a:gd name="T32" fmla="*/ 799 w 855"/>
                <a:gd name="T33" fmla="*/ 170 h 197"/>
                <a:gd name="T34" fmla="*/ 769 w 855"/>
                <a:gd name="T35" fmla="*/ 166 h 197"/>
                <a:gd name="T36" fmla="*/ 743 w 855"/>
                <a:gd name="T37" fmla="*/ 144 h 197"/>
                <a:gd name="T38" fmla="*/ 729 w 855"/>
                <a:gd name="T39" fmla="*/ 143 h 197"/>
                <a:gd name="T40" fmla="*/ 698 w 855"/>
                <a:gd name="T41" fmla="*/ 151 h 197"/>
                <a:gd name="T42" fmla="*/ 656 w 855"/>
                <a:gd name="T43" fmla="*/ 162 h 197"/>
                <a:gd name="T44" fmla="*/ 610 w 855"/>
                <a:gd name="T45" fmla="*/ 176 h 197"/>
                <a:gd name="T46" fmla="*/ 564 w 855"/>
                <a:gd name="T47" fmla="*/ 188 h 197"/>
                <a:gd name="T48" fmla="*/ 524 w 855"/>
                <a:gd name="T49" fmla="*/ 196 h 197"/>
                <a:gd name="T50" fmla="*/ 497 w 855"/>
                <a:gd name="T51" fmla="*/ 197 h 197"/>
                <a:gd name="T52" fmla="*/ 448 w 855"/>
                <a:gd name="T53" fmla="*/ 180 h 197"/>
                <a:gd name="T54" fmla="*/ 407 w 855"/>
                <a:gd name="T55" fmla="*/ 152 h 197"/>
                <a:gd name="T56" fmla="*/ 358 w 855"/>
                <a:gd name="T57" fmla="*/ 150 h 197"/>
                <a:gd name="T58" fmla="*/ 293 w 855"/>
                <a:gd name="T59" fmla="*/ 177 h 197"/>
                <a:gd name="T60" fmla="*/ 229 w 855"/>
                <a:gd name="T61" fmla="*/ 193 h 197"/>
                <a:gd name="T62" fmla="*/ 165 w 855"/>
                <a:gd name="T63" fmla="*/ 195 h 197"/>
                <a:gd name="T64" fmla="*/ 102 w 855"/>
                <a:gd name="T65" fmla="*/ 180 h 197"/>
                <a:gd name="T66" fmla="*/ 43 w 855"/>
                <a:gd name="T67" fmla="*/ 146 h 197"/>
                <a:gd name="T68" fmla="*/ 4 w 855"/>
                <a:gd name="T69" fmla="*/ 103 h 197"/>
                <a:gd name="T70" fmla="*/ 0 w 855"/>
                <a:gd name="T71" fmla="*/ 72 h 197"/>
                <a:gd name="T72" fmla="*/ 12 w 855"/>
                <a:gd name="T73" fmla="*/ 42 h 197"/>
                <a:gd name="T74" fmla="*/ 37 w 855"/>
                <a:gd name="T75" fmla="*/ 23 h 197"/>
                <a:gd name="T76" fmla="*/ 68 w 855"/>
                <a:gd name="T77" fmla="*/ 20 h 197"/>
                <a:gd name="T78" fmla="*/ 98 w 855"/>
                <a:gd name="T79" fmla="*/ 37 h 197"/>
                <a:gd name="T80" fmla="*/ 143 w 855"/>
                <a:gd name="T81" fmla="*/ 70 h 197"/>
                <a:gd name="T82" fmla="*/ 190 w 855"/>
                <a:gd name="T83" fmla="*/ 82 h 197"/>
                <a:gd name="T84" fmla="*/ 238 w 855"/>
                <a:gd name="T85" fmla="*/ 77 h 197"/>
                <a:gd name="T86" fmla="*/ 286 w 855"/>
                <a:gd name="T87" fmla="*/ 59 h 197"/>
                <a:gd name="T88" fmla="*/ 333 w 855"/>
                <a:gd name="T89" fmla="*/ 33 h 197"/>
                <a:gd name="T90" fmla="*/ 376 w 855"/>
                <a:gd name="T91" fmla="*/ 8 h 197"/>
                <a:gd name="T92" fmla="*/ 405 w 855"/>
                <a:gd name="T9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55" h="197">
                  <a:moveTo>
                    <a:pt x="405" y="0"/>
                  </a:moveTo>
                  <a:lnTo>
                    <a:pt x="420" y="2"/>
                  </a:lnTo>
                  <a:lnTo>
                    <a:pt x="435" y="8"/>
                  </a:lnTo>
                  <a:lnTo>
                    <a:pt x="447" y="17"/>
                  </a:lnTo>
                  <a:lnTo>
                    <a:pt x="456" y="28"/>
                  </a:lnTo>
                  <a:lnTo>
                    <a:pt x="470" y="48"/>
                  </a:lnTo>
                  <a:lnTo>
                    <a:pt x="485" y="63"/>
                  </a:lnTo>
                  <a:lnTo>
                    <a:pt x="502" y="72"/>
                  </a:lnTo>
                  <a:lnTo>
                    <a:pt x="519" y="77"/>
                  </a:lnTo>
                  <a:lnTo>
                    <a:pt x="538" y="77"/>
                  </a:lnTo>
                  <a:lnTo>
                    <a:pt x="557" y="75"/>
                  </a:lnTo>
                  <a:lnTo>
                    <a:pt x="577" y="69"/>
                  </a:lnTo>
                  <a:lnTo>
                    <a:pt x="597" y="62"/>
                  </a:lnTo>
                  <a:lnTo>
                    <a:pt x="617" y="54"/>
                  </a:lnTo>
                  <a:lnTo>
                    <a:pt x="637" y="45"/>
                  </a:lnTo>
                  <a:lnTo>
                    <a:pt x="657" y="37"/>
                  </a:lnTo>
                  <a:lnTo>
                    <a:pt x="677" y="29"/>
                  </a:lnTo>
                  <a:lnTo>
                    <a:pt x="696" y="24"/>
                  </a:lnTo>
                  <a:lnTo>
                    <a:pt x="715" y="20"/>
                  </a:lnTo>
                  <a:lnTo>
                    <a:pt x="732" y="20"/>
                  </a:lnTo>
                  <a:lnTo>
                    <a:pt x="757" y="23"/>
                  </a:lnTo>
                  <a:lnTo>
                    <a:pt x="779" y="29"/>
                  </a:lnTo>
                  <a:lnTo>
                    <a:pt x="797" y="39"/>
                  </a:lnTo>
                  <a:lnTo>
                    <a:pt x="814" y="51"/>
                  </a:lnTo>
                  <a:lnTo>
                    <a:pt x="829" y="67"/>
                  </a:lnTo>
                  <a:lnTo>
                    <a:pt x="844" y="86"/>
                  </a:lnTo>
                  <a:lnTo>
                    <a:pt x="852" y="101"/>
                  </a:lnTo>
                  <a:lnTo>
                    <a:pt x="855" y="116"/>
                  </a:lnTo>
                  <a:lnTo>
                    <a:pt x="853" y="129"/>
                  </a:lnTo>
                  <a:lnTo>
                    <a:pt x="848" y="141"/>
                  </a:lnTo>
                  <a:lnTo>
                    <a:pt x="838" y="152"/>
                  </a:lnTo>
                  <a:lnTo>
                    <a:pt x="827" y="160"/>
                  </a:lnTo>
                  <a:lnTo>
                    <a:pt x="813" y="167"/>
                  </a:lnTo>
                  <a:lnTo>
                    <a:pt x="799" y="170"/>
                  </a:lnTo>
                  <a:lnTo>
                    <a:pt x="783" y="170"/>
                  </a:lnTo>
                  <a:lnTo>
                    <a:pt x="769" y="166"/>
                  </a:lnTo>
                  <a:lnTo>
                    <a:pt x="755" y="157"/>
                  </a:lnTo>
                  <a:lnTo>
                    <a:pt x="743" y="144"/>
                  </a:lnTo>
                  <a:lnTo>
                    <a:pt x="738" y="143"/>
                  </a:lnTo>
                  <a:lnTo>
                    <a:pt x="729" y="143"/>
                  </a:lnTo>
                  <a:lnTo>
                    <a:pt x="715" y="147"/>
                  </a:lnTo>
                  <a:lnTo>
                    <a:pt x="698" y="151"/>
                  </a:lnTo>
                  <a:lnTo>
                    <a:pt x="678" y="156"/>
                  </a:lnTo>
                  <a:lnTo>
                    <a:pt x="656" y="162"/>
                  </a:lnTo>
                  <a:lnTo>
                    <a:pt x="633" y="169"/>
                  </a:lnTo>
                  <a:lnTo>
                    <a:pt x="610" y="176"/>
                  </a:lnTo>
                  <a:lnTo>
                    <a:pt x="587" y="183"/>
                  </a:lnTo>
                  <a:lnTo>
                    <a:pt x="564" y="188"/>
                  </a:lnTo>
                  <a:lnTo>
                    <a:pt x="544" y="193"/>
                  </a:lnTo>
                  <a:lnTo>
                    <a:pt x="524" y="196"/>
                  </a:lnTo>
                  <a:lnTo>
                    <a:pt x="509" y="197"/>
                  </a:lnTo>
                  <a:lnTo>
                    <a:pt x="497" y="197"/>
                  </a:lnTo>
                  <a:lnTo>
                    <a:pt x="471" y="190"/>
                  </a:lnTo>
                  <a:lnTo>
                    <a:pt x="448" y="180"/>
                  </a:lnTo>
                  <a:lnTo>
                    <a:pt x="426" y="168"/>
                  </a:lnTo>
                  <a:lnTo>
                    <a:pt x="407" y="152"/>
                  </a:lnTo>
                  <a:lnTo>
                    <a:pt x="389" y="134"/>
                  </a:lnTo>
                  <a:lnTo>
                    <a:pt x="358" y="150"/>
                  </a:lnTo>
                  <a:lnTo>
                    <a:pt x="326" y="165"/>
                  </a:lnTo>
                  <a:lnTo>
                    <a:pt x="293" y="177"/>
                  </a:lnTo>
                  <a:lnTo>
                    <a:pt x="262" y="187"/>
                  </a:lnTo>
                  <a:lnTo>
                    <a:pt x="229" y="193"/>
                  </a:lnTo>
                  <a:lnTo>
                    <a:pt x="197" y="196"/>
                  </a:lnTo>
                  <a:lnTo>
                    <a:pt x="165" y="195"/>
                  </a:lnTo>
                  <a:lnTo>
                    <a:pt x="133" y="190"/>
                  </a:lnTo>
                  <a:lnTo>
                    <a:pt x="102" y="180"/>
                  </a:lnTo>
                  <a:lnTo>
                    <a:pt x="72" y="166"/>
                  </a:lnTo>
                  <a:lnTo>
                    <a:pt x="43" y="146"/>
                  </a:lnTo>
                  <a:lnTo>
                    <a:pt x="15" y="119"/>
                  </a:lnTo>
                  <a:lnTo>
                    <a:pt x="4" y="103"/>
                  </a:lnTo>
                  <a:lnTo>
                    <a:pt x="0" y="87"/>
                  </a:lnTo>
                  <a:lnTo>
                    <a:pt x="0" y="72"/>
                  </a:lnTo>
                  <a:lnTo>
                    <a:pt x="4" y="56"/>
                  </a:lnTo>
                  <a:lnTo>
                    <a:pt x="12" y="42"/>
                  </a:lnTo>
                  <a:lnTo>
                    <a:pt x="24" y="31"/>
                  </a:lnTo>
                  <a:lnTo>
                    <a:pt x="37" y="23"/>
                  </a:lnTo>
                  <a:lnTo>
                    <a:pt x="52" y="19"/>
                  </a:lnTo>
                  <a:lnTo>
                    <a:pt x="68" y="20"/>
                  </a:lnTo>
                  <a:lnTo>
                    <a:pt x="83" y="25"/>
                  </a:lnTo>
                  <a:lnTo>
                    <a:pt x="98" y="37"/>
                  </a:lnTo>
                  <a:lnTo>
                    <a:pt x="120" y="57"/>
                  </a:lnTo>
                  <a:lnTo>
                    <a:pt x="143" y="70"/>
                  </a:lnTo>
                  <a:lnTo>
                    <a:pt x="167" y="79"/>
                  </a:lnTo>
                  <a:lnTo>
                    <a:pt x="190" y="82"/>
                  </a:lnTo>
                  <a:lnTo>
                    <a:pt x="215" y="81"/>
                  </a:lnTo>
                  <a:lnTo>
                    <a:pt x="238" y="77"/>
                  </a:lnTo>
                  <a:lnTo>
                    <a:pt x="263" y="68"/>
                  </a:lnTo>
                  <a:lnTo>
                    <a:pt x="286" y="59"/>
                  </a:lnTo>
                  <a:lnTo>
                    <a:pt x="310" y="47"/>
                  </a:lnTo>
                  <a:lnTo>
                    <a:pt x="333" y="33"/>
                  </a:lnTo>
                  <a:lnTo>
                    <a:pt x="355" y="21"/>
                  </a:lnTo>
                  <a:lnTo>
                    <a:pt x="376" y="8"/>
                  </a:lnTo>
                  <a:lnTo>
                    <a:pt x="390" y="2"/>
                  </a:lnTo>
                  <a:lnTo>
                    <a:pt x="4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8" name="Freeform 416"/>
            <p:cNvSpPr>
              <a:spLocks noEditPoints="1"/>
            </p:cNvSpPr>
            <p:nvPr/>
          </p:nvSpPr>
          <p:spPr bwMode="auto">
            <a:xfrm>
              <a:off x="5461001" y="4305300"/>
              <a:ext cx="131763" cy="168275"/>
            </a:xfrm>
            <a:custGeom>
              <a:avLst/>
              <a:gdLst>
                <a:gd name="T0" fmla="*/ 235 w 824"/>
                <a:gd name="T1" fmla="*/ 221 h 1066"/>
                <a:gd name="T2" fmla="*/ 204 w 824"/>
                <a:gd name="T3" fmla="*/ 311 h 1066"/>
                <a:gd name="T4" fmla="*/ 166 w 824"/>
                <a:gd name="T5" fmla="*/ 393 h 1066"/>
                <a:gd name="T6" fmla="*/ 159 w 824"/>
                <a:gd name="T7" fmla="*/ 407 h 1066"/>
                <a:gd name="T8" fmla="*/ 172 w 824"/>
                <a:gd name="T9" fmla="*/ 465 h 1066"/>
                <a:gd name="T10" fmla="*/ 235 w 824"/>
                <a:gd name="T11" fmla="*/ 565 h 1066"/>
                <a:gd name="T12" fmla="*/ 318 w 824"/>
                <a:gd name="T13" fmla="*/ 640 h 1066"/>
                <a:gd name="T14" fmla="*/ 345 w 824"/>
                <a:gd name="T15" fmla="*/ 776 h 1066"/>
                <a:gd name="T16" fmla="*/ 161 w 824"/>
                <a:gd name="T17" fmla="*/ 887 h 1066"/>
                <a:gd name="T18" fmla="*/ 359 w 824"/>
                <a:gd name="T19" fmla="*/ 947 h 1066"/>
                <a:gd name="T20" fmla="*/ 564 w 824"/>
                <a:gd name="T21" fmla="*/ 928 h 1066"/>
                <a:gd name="T22" fmla="*/ 502 w 824"/>
                <a:gd name="T23" fmla="*/ 805 h 1066"/>
                <a:gd name="T24" fmla="*/ 470 w 824"/>
                <a:gd name="T25" fmla="*/ 737 h 1066"/>
                <a:gd name="T26" fmla="*/ 553 w 824"/>
                <a:gd name="T27" fmla="*/ 609 h 1066"/>
                <a:gd name="T28" fmla="*/ 612 w 824"/>
                <a:gd name="T29" fmla="*/ 505 h 1066"/>
                <a:gd name="T30" fmla="*/ 663 w 824"/>
                <a:gd name="T31" fmla="*/ 454 h 1066"/>
                <a:gd name="T32" fmla="*/ 660 w 824"/>
                <a:gd name="T33" fmla="*/ 394 h 1066"/>
                <a:gd name="T34" fmla="*/ 622 w 824"/>
                <a:gd name="T35" fmla="*/ 328 h 1066"/>
                <a:gd name="T36" fmla="*/ 597 w 824"/>
                <a:gd name="T37" fmla="*/ 262 h 1066"/>
                <a:gd name="T38" fmla="*/ 533 w 824"/>
                <a:gd name="T39" fmla="*/ 212 h 1066"/>
                <a:gd name="T40" fmla="*/ 412 w 824"/>
                <a:gd name="T41" fmla="*/ 192 h 1066"/>
                <a:gd name="T42" fmla="*/ 320 w 824"/>
                <a:gd name="T43" fmla="*/ 191 h 1066"/>
                <a:gd name="T44" fmla="*/ 197 w 824"/>
                <a:gd name="T45" fmla="*/ 0 h 1066"/>
                <a:gd name="T46" fmla="*/ 247 w 824"/>
                <a:gd name="T47" fmla="*/ 31 h 1066"/>
                <a:gd name="T48" fmla="*/ 319 w 824"/>
                <a:gd name="T49" fmla="*/ 72 h 1066"/>
                <a:gd name="T50" fmla="*/ 412 w 824"/>
                <a:gd name="T51" fmla="*/ 75 h 1066"/>
                <a:gd name="T52" fmla="*/ 573 w 824"/>
                <a:gd name="T53" fmla="*/ 102 h 1066"/>
                <a:gd name="T54" fmla="*/ 672 w 824"/>
                <a:gd name="T55" fmla="*/ 168 h 1066"/>
                <a:gd name="T56" fmla="*/ 724 w 824"/>
                <a:gd name="T57" fmla="*/ 258 h 1066"/>
                <a:gd name="T58" fmla="*/ 765 w 824"/>
                <a:gd name="T59" fmla="*/ 341 h 1066"/>
                <a:gd name="T60" fmla="*/ 782 w 824"/>
                <a:gd name="T61" fmla="*/ 446 h 1066"/>
                <a:gd name="T62" fmla="*/ 740 w 824"/>
                <a:gd name="T63" fmla="*/ 545 h 1066"/>
                <a:gd name="T64" fmla="*/ 656 w 824"/>
                <a:gd name="T65" fmla="*/ 672 h 1066"/>
                <a:gd name="T66" fmla="*/ 745 w 824"/>
                <a:gd name="T67" fmla="*/ 803 h 1066"/>
                <a:gd name="T68" fmla="*/ 824 w 824"/>
                <a:gd name="T69" fmla="*/ 920 h 1066"/>
                <a:gd name="T70" fmla="*/ 634 w 824"/>
                <a:gd name="T71" fmla="*/ 1027 h 1066"/>
                <a:gd name="T72" fmla="*/ 412 w 824"/>
                <a:gd name="T73" fmla="*/ 1066 h 1066"/>
                <a:gd name="T74" fmla="*/ 189 w 824"/>
                <a:gd name="T75" fmla="*/ 1027 h 1066"/>
                <a:gd name="T76" fmla="*/ 0 w 824"/>
                <a:gd name="T77" fmla="*/ 919 h 1066"/>
                <a:gd name="T78" fmla="*/ 73 w 824"/>
                <a:gd name="T79" fmla="*/ 804 h 1066"/>
                <a:gd name="T80" fmla="*/ 168 w 824"/>
                <a:gd name="T81" fmla="*/ 672 h 1066"/>
                <a:gd name="T82" fmla="*/ 84 w 824"/>
                <a:gd name="T83" fmla="*/ 545 h 1066"/>
                <a:gd name="T84" fmla="*/ 40 w 824"/>
                <a:gd name="T85" fmla="*/ 446 h 1066"/>
                <a:gd name="T86" fmla="*/ 67 w 824"/>
                <a:gd name="T87" fmla="*/ 327 h 1066"/>
                <a:gd name="T88" fmla="*/ 114 w 824"/>
                <a:gd name="T89" fmla="*/ 207 h 1066"/>
                <a:gd name="T90" fmla="*/ 132 w 824"/>
                <a:gd name="T91" fmla="*/ 165 h 1066"/>
                <a:gd name="T92" fmla="*/ 135 w 824"/>
                <a:gd name="T93" fmla="*/ 155 h 1066"/>
                <a:gd name="T94" fmla="*/ 126 w 824"/>
                <a:gd name="T95" fmla="*/ 97 h 1066"/>
                <a:gd name="T96" fmla="*/ 136 w 824"/>
                <a:gd name="T97" fmla="*/ 25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24" h="1066">
                  <a:moveTo>
                    <a:pt x="252" y="172"/>
                  </a:moveTo>
                  <a:lnTo>
                    <a:pt x="249" y="187"/>
                  </a:lnTo>
                  <a:lnTo>
                    <a:pt x="244" y="203"/>
                  </a:lnTo>
                  <a:lnTo>
                    <a:pt x="235" y="221"/>
                  </a:lnTo>
                  <a:lnTo>
                    <a:pt x="230" y="234"/>
                  </a:lnTo>
                  <a:lnTo>
                    <a:pt x="222" y="251"/>
                  </a:lnTo>
                  <a:lnTo>
                    <a:pt x="212" y="279"/>
                  </a:lnTo>
                  <a:lnTo>
                    <a:pt x="204" y="311"/>
                  </a:lnTo>
                  <a:lnTo>
                    <a:pt x="200" y="345"/>
                  </a:lnTo>
                  <a:lnTo>
                    <a:pt x="197" y="376"/>
                  </a:lnTo>
                  <a:lnTo>
                    <a:pt x="169" y="391"/>
                  </a:lnTo>
                  <a:lnTo>
                    <a:pt x="166" y="393"/>
                  </a:lnTo>
                  <a:lnTo>
                    <a:pt x="163" y="395"/>
                  </a:lnTo>
                  <a:lnTo>
                    <a:pt x="161" y="398"/>
                  </a:lnTo>
                  <a:lnTo>
                    <a:pt x="159" y="402"/>
                  </a:lnTo>
                  <a:lnTo>
                    <a:pt x="159" y="407"/>
                  </a:lnTo>
                  <a:lnTo>
                    <a:pt x="159" y="446"/>
                  </a:lnTo>
                  <a:lnTo>
                    <a:pt x="161" y="454"/>
                  </a:lnTo>
                  <a:lnTo>
                    <a:pt x="165" y="460"/>
                  </a:lnTo>
                  <a:lnTo>
                    <a:pt x="172" y="465"/>
                  </a:lnTo>
                  <a:lnTo>
                    <a:pt x="203" y="474"/>
                  </a:lnTo>
                  <a:lnTo>
                    <a:pt x="212" y="505"/>
                  </a:lnTo>
                  <a:lnTo>
                    <a:pt x="222" y="536"/>
                  </a:lnTo>
                  <a:lnTo>
                    <a:pt x="235" y="565"/>
                  </a:lnTo>
                  <a:lnTo>
                    <a:pt x="251" y="589"/>
                  </a:lnTo>
                  <a:lnTo>
                    <a:pt x="270" y="609"/>
                  </a:lnTo>
                  <a:lnTo>
                    <a:pt x="293" y="626"/>
                  </a:lnTo>
                  <a:lnTo>
                    <a:pt x="318" y="640"/>
                  </a:lnTo>
                  <a:lnTo>
                    <a:pt x="353" y="655"/>
                  </a:lnTo>
                  <a:lnTo>
                    <a:pt x="353" y="737"/>
                  </a:lnTo>
                  <a:lnTo>
                    <a:pt x="351" y="758"/>
                  </a:lnTo>
                  <a:lnTo>
                    <a:pt x="345" y="776"/>
                  </a:lnTo>
                  <a:lnTo>
                    <a:pt x="334" y="791"/>
                  </a:lnTo>
                  <a:lnTo>
                    <a:pt x="320" y="806"/>
                  </a:lnTo>
                  <a:lnTo>
                    <a:pt x="304" y="817"/>
                  </a:lnTo>
                  <a:lnTo>
                    <a:pt x="161" y="887"/>
                  </a:lnTo>
                  <a:lnTo>
                    <a:pt x="208" y="909"/>
                  </a:lnTo>
                  <a:lnTo>
                    <a:pt x="257" y="927"/>
                  </a:lnTo>
                  <a:lnTo>
                    <a:pt x="307" y="938"/>
                  </a:lnTo>
                  <a:lnTo>
                    <a:pt x="359" y="947"/>
                  </a:lnTo>
                  <a:lnTo>
                    <a:pt x="410" y="949"/>
                  </a:lnTo>
                  <a:lnTo>
                    <a:pt x="462" y="947"/>
                  </a:lnTo>
                  <a:lnTo>
                    <a:pt x="513" y="939"/>
                  </a:lnTo>
                  <a:lnTo>
                    <a:pt x="564" y="928"/>
                  </a:lnTo>
                  <a:lnTo>
                    <a:pt x="613" y="910"/>
                  </a:lnTo>
                  <a:lnTo>
                    <a:pt x="660" y="888"/>
                  </a:lnTo>
                  <a:lnTo>
                    <a:pt x="518" y="816"/>
                  </a:lnTo>
                  <a:lnTo>
                    <a:pt x="502" y="805"/>
                  </a:lnTo>
                  <a:lnTo>
                    <a:pt x="489" y="791"/>
                  </a:lnTo>
                  <a:lnTo>
                    <a:pt x="479" y="776"/>
                  </a:lnTo>
                  <a:lnTo>
                    <a:pt x="473" y="758"/>
                  </a:lnTo>
                  <a:lnTo>
                    <a:pt x="470" y="737"/>
                  </a:lnTo>
                  <a:lnTo>
                    <a:pt x="470" y="655"/>
                  </a:lnTo>
                  <a:lnTo>
                    <a:pt x="506" y="640"/>
                  </a:lnTo>
                  <a:lnTo>
                    <a:pt x="531" y="626"/>
                  </a:lnTo>
                  <a:lnTo>
                    <a:pt x="553" y="609"/>
                  </a:lnTo>
                  <a:lnTo>
                    <a:pt x="573" y="589"/>
                  </a:lnTo>
                  <a:lnTo>
                    <a:pt x="589" y="565"/>
                  </a:lnTo>
                  <a:lnTo>
                    <a:pt x="601" y="536"/>
                  </a:lnTo>
                  <a:lnTo>
                    <a:pt x="612" y="505"/>
                  </a:lnTo>
                  <a:lnTo>
                    <a:pt x="620" y="474"/>
                  </a:lnTo>
                  <a:lnTo>
                    <a:pt x="651" y="465"/>
                  </a:lnTo>
                  <a:lnTo>
                    <a:pt x="658" y="460"/>
                  </a:lnTo>
                  <a:lnTo>
                    <a:pt x="663" y="454"/>
                  </a:lnTo>
                  <a:lnTo>
                    <a:pt x="665" y="446"/>
                  </a:lnTo>
                  <a:lnTo>
                    <a:pt x="665" y="407"/>
                  </a:lnTo>
                  <a:lnTo>
                    <a:pt x="664" y="400"/>
                  </a:lnTo>
                  <a:lnTo>
                    <a:pt x="660" y="394"/>
                  </a:lnTo>
                  <a:lnTo>
                    <a:pt x="655" y="391"/>
                  </a:lnTo>
                  <a:lnTo>
                    <a:pt x="628" y="376"/>
                  </a:lnTo>
                  <a:lnTo>
                    <a:pt x="624" y="345"/>
                  </a:lnTo>
                  <a:lnTo>
                    <a:pt x="622" y="328"/>
                  </a:lnTo>
                  <a:lnTo>
                    <a:pt x="617" y="311"/>
                  </a:lnTo>
                  <a:lnTo>
                    <a:pt x="612" y="293"/>
                  </a:lnTo>
                  <a:lnTo>
                    <a:pt x="606" y="277"/>
                  </a:lnTo>
                  <a:lnTo>
                    <a:pt x="597" y="262"/>
                  </a:lnTo>
                  <a:lnTo>
                    <a:pt x="585" y="248"/>
                  </a:lnTo>
                  <a:lnTo>
                    <a:pt x="572" y="234"/>
                  </a:lnTo>
                  <a:lnTo>
                    <a:pt x="553" y="222"/>
                  </a:lnTo>
                  <a:lnTo>
                    <a:pt x="533" y="212"/>
                  </a:lnTo>
                  <a:lnTo>
                    <a:pt x="510" y="203"/>
                  </a:lnTo>
                  <a:lnTo>
                    <a:pt x="481" y="197"/>
                  </a:lnTo>
                  <a:lnTo>
                    <a:pt x="449" y="194"/>
                  </a:lnTo>
                  <a:lnTo>
                    <a:pt x="412" y="192"/>
                  </a:lnTo>
                  <a:lnTo>
                    <a:pt x="403" y="193"/>
                  </a:lnTo>
                  <a:lnTo>
                    <a:pt x="395" y="193"/>
                  </a:lnTo>
                  <a:lnTo>
                    <a:pt x="357" y="194"/>
                  </a:lnTo>
                  <a:lnTo>
                    <a:pt x="320" y="191"/>
                  </a:lnTo>
                  <a:lnTo>
                    <a:pt x="285" y="183"/>
                  </a:lnTo>
                  <a:lnTo>
                    <a:pt x="252" y="172"/>
                  </a:lnTo>
                  <a:close/>
                  <a:moveTo>
                    <a:pt x="180" y="0"/>
                  </a:moveTo>
                  <a:lnTo>
                    <a:pt x="197" y="0"/>
                  </a:lnTo>
                  <a:lnTo>
                    <a:pt x="214" y="5"/>
                  </a:lnTo>
                  <a:lnTo>
                    <a:pt x="228" y="13"/>
                  </a:lnTo>
                  <a:lnTo>
                    <a:pt x="241" y="25"/>
                  </a:lnTo>
                  <a:lnTo>
                    <a:pt x="247" y="31"/>
                  </a:lnTo>
                  <a:lnTo>
                    <a:pt x="257" y="40"/>
                  </a:lnTo>
                  <a:lnTo>
                    <a:pt x="271" y="51"/>
                  </a:lnTo>
                  <a:lnTo>
                    <a:pt x="296" y="64"/>
                  </a:lnTo>
                  <a:lnTo>
                    <a:pt x="319" y="72"/>
                  </a:lnTo>
                  <a:lnTo>
                    <a:pt x="343" y="76"/>
                  </a:lnTo>
                  <a:lnTo>
                    <a:pt x="365" y="78"/>
                  </a:lnTo>
                  <a:lnTo>
                    <a:pt x="385" y="76"/>
                  </a:lnTo>
                  <a:lnTo>
                    <a:pt x="412" y="75"/>
                  </a:lnTo>
                  <a:lnTo>
                    <a:pt x="459" y="78"/>
                  </a:lnTo>
                  <a:lnTo>
                    <a:pt x="500" y="83"/>
                  </a:lnTo>
                  <a:lnTo>
                    <a:pt x="539" y="91"/>
                  </a:lnTo>
                  <a:lnTo>
                    <a:pt x="573" y="102"/>
                  </a:lnTo>
                  <a:lnTo>
                    <a:pt x="602" y="116"/>
                  </a:lnTo>
                  <a:lnTo>
                    <a:pt x="629" y="131"/>
                  </a:lnTo>
                  <a:lnTo>
                    <a:pt x="651" y="149"/>
                  </a:lnTo>
                  <a:lnTo>
                    <a:pt x="672" y="168"/>
                  </a:lnTo>
                  <a:lnTo>
                    <a:pt x="689" y="190"/>
                  </a:lnTo>
                  <a:lnTo>
                    <a:pt x="702" y="212"/>
                  </a:lnTo>
                  <a:lnTo>
                    <a:pt x="714" y="235"/>
                  </a:lnTo>
                  <a:lnTo>
                    <a:pt x="724" y="258"/>
                  </a:lnTo>
                  <a:lnTo>
                    <a:pt x="731" y="282"/>
                  </a:lnTo>
                  <a:lnTo>
                    <a:pt x="737" y="306"/>
                  </a:lnTo>
                  <a:lnTo>
                    <a:pt x="752" y="322"/>
                  </a:lnTo>
                  <a:lnTo>
                    <a:pt x="765" y="341"/>
                  </a:lnTo>
                  <a:lnTo>
                    <a:pt x="775" y="362"/>
                  </a:lnTo>
                  <a:lnTo>
                    <a:pt x="780" y="384"/>
                  </a:lnTo>
                  <a:lnTo>
                    <a:pt x="782" y="407"/>
                  </a:lnTo>
                  <a:lnTo>
                    <a:pt x="782" y="446"/>
                  </a:lnTo>
                  <a:lnTo>
                    <a:pt x="779" y="474"/>
                  </a:lnTo>
                  <a:lnTo>
                    <a:pt x="771" y="501"/>
                  </a:lnTo>
                  <a:lnTo>
                    <a:pt x="758" y="524"/>
                  </a:lnTo>
                  <a:lnTo>
                    <a:pt x="740" y="545"/>
                  </a:lnTo>
                  <a:lnTo>
                    <a:pt x="717" y="562"/>
                  </a:lnTo>
                  <a:lnTo>
                    <a:pt x="700" y="602"/>
                  </a:lnTo>
                  <a:lnTo>
                    <a:pt x="680" y="639"/>
                  </a:lnTo>
                  <a:lnTo>
                    <a:pt x="656" y="672"/>
                  </a:lnTo>
                  <a:lnTo>
                    <a:pt x="627" y="700"/>
                  </a:lnTo>
                  <a:lnTo>
                    <a:pt x="595" y="724"/>
                  </a:lnTo>
                  <a:lnTo>
                    <a:pt x="718" y="787"/>
                  </a:lnTo>
                  <a:lnTo>
                    <a:pt x="745" y="803"/>
                  </a:lnTo>
                  <a:lnTo>
                    <a:pt x="768" y="824"/>
                  </a:lnTo>
                  <a:lnTo>
                    <a:pt x="788" y="848"/>
                  </a:lnTo>
                  <a:lnTo>
                    <a:pt x="804" y="876"/>
                  </a:lnTo>
                  <a:lnTo>
                    <a:pt x="824" y="920"/>
                  </a:lnTo>
                  <a:lnTo>
                    <a:pt x="784" y="948"/>
                  </a:lnTo>
                  <a:lnTo>
                    <a:pt x="737" y="979"/>
                  </a:lnTo>
                  <a:lnTo>
                    <a:pt x="685" y="1005"/>
                  </a:lnTo>
                  <a:lnTo>
                    <a:pt x="634" y="1027"/>
                  </a:lnTo>
                  <a:lnTo>
                    <a:pt x="580" y="1044"/>
                  </a:lnTo>
                  <a:lnTo>
                    <a:pt x="525" y="1057"/>
                  </a:lnTo>
                  <a:lnTo>
                    <a:pt x="468" y="1064"/>
                  </a:lnTo>
                  <a:lnTo>
                    <a:pt x="412" y="1066"/>
                  </a:lnTo>
                  <a:lnTo>
                    <a:pt x="354" y="1064"/>
                  </a:lnTo>
                  <a:lnTo>
                    <a:pt x="298" y="1057"/>
                  </a:lnTo>
                  <a:lnTo>
                    <a:pt x="243" y="1044"/>
                  </a:lnTo>
                  <a:lnTo>
                    <a:pt x="189" y="1027"/>
                  </a:lnTo>
                  <a:lnTo>
                    <a:pt x="136" y="1005"/>
                  </a:lnTo>
                  <a:lnTo>
                    <a:pt x="86" y="979"/>
                  </a:lnTo>
                  <a:lnTo>
                    <a:pt x="38" y="947"/>
                  </a:lnTo>
                  <a:lnTo>
                    <a:pt x="0" y="919"/>
                  </a:lnTo>
                  <a:lnTo>
                    <a:pt x="18" y="877"/>
                  </a:lnTo>
                  <a:lnTo>
                    <a:pt x="33" y="848"/>
                  </a:lnTo>
                  <a:lnTo>
                    <a:pt x="52" y="824"/>
                  </a:lnTo>
                  <a:lnTo>
                    <a:pt x="73" y="804"/>
                  </a:lnTo>
                  <a:lnTo>
                    <a:pt x="99" y="787"/>
                  </a:lnTo>
                  <a:lnTo>
                    <a:pt x="228" y="724"/>
                  </a:lnTo>
                  <a:lnTo>
                    <a:pt x="196" y="700"/>
                  </a:lnTo>
                  <a:lnTo>
                    <a:pt x="168" y="672"/>
                  </a:lnTo>
                  <a:lnTo>
                    <a:pt x="144" y="639"/>
                  </a:lnTo>
                  <a:lnTo>
                    <a:pt x="122" y="602"/>
                  </a:lnTo>
                  <a:lnTo>
                    <a:pt x="106" y="562"/>
                  </a:lnTo>
                  <a:lnTo>
                    <a:pt x="84" y="545"/>
                  </a:lnTo>
                  <a:lnTo>
                    <a:pt x="66" y="524"/>
                  </a:lnTo>
                  <a:lnTo>
                    <a:pt x="52" y="501"/>
                  </a:lnTo>
                  <a:lnTo>
                    <a:pt x="44" y="474"/>
                  </a:lnTo>
                  <a:lnTo>
                    <a:pt x="40" y="446"/>
                  </a:lnTo>
                  <a:lnTo>
                    <a:pt x="40" y="407"/>
                  </a:lnTo>
                  <a:lnTo>
                    <a:pt x="44" y="379"/>
                  </a:lnTo>
                  <a:lnTo>
                    <a:pt x="53" y="351"/>
                  </a:lnTo>
                  <a:lnTo>
                    <a:pt x="67" y="327"/>
                  </a:lnTo>
                  <a:lnTo>
                    <a:pt x="86" y="306"/>
                  </a:lnTo>
                  <a:lnTo>
                    <a:pt x="94" y="271"/>
                  </a:lnTo>
                  <a:lnTo>
                    <a:pt x="102" y="238"/>
                  </a:lnTo>
                  <a:lnTo>
                    <a:pt x="114" y="207"/>
                  </a:lnTo>
                  <a:lnTo>
                    <a:pt x="122" y="187"/>
                  </a:lnTo>
                  <a:lnTo>
                    <a:pt x="129" y="173"/>
                  </a:lnTo>
                  <a:lnTo>
                    <a:pt x="131" y="170"/>
                  </a:lnTo>
                  <a:lnTo>
                    <a:pt x="132" y="165"/>
                  </a:lnTo>
                  <a:lnTo>
                    <a:pt x="134" y="162"/>
                  </a:lnTo>
                  <a:lnTo>
                    <a:pt x="135" y="159"/>
                  </a:lnTo>
                  <a:lnTo>
                    <a:pt x="135" y="158"/>
                  </a:lnTo>
                  <a:lnTo>
                    <a:pt x="135" y="155"/>
                  </a:lnTo>
                  <a:lnTo>
                    <a:pt x="135" y="149"/>
                  </a:lnTo>
                  <a:lnTo>
                    <a:pt x="133" y="140"/>
                  </a:lnTo>
                  <a:lnTo>
                    <a:pt x="131" y="124"/>
                  </a:lnTo>
                  <a:lnTo>
                    <a:pt x="126" y="97"/>
                  </a:lnTo>
                  <a:lnTo>
                    <a:pt x="122" y="73"/>
                  </a:lnTo>
                  <a:lnTo>
                    <a:pt x="123" y="55"/>
                  </a:lnTo>
                  <a:lnTo>
                    <a:pt x="128" y="39"/>
                  </a:lnTo>
                  <a:lnTo>
                    <a:pt x="136" y="25"/>
                  </a:lnTo>
                  <a:lnTo>
                    <a:pt x="148" y="13"/>
                  </a:lnTo>
                  <a:lnTo>
                    <a:pt x="163" y="5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05" name="Group 504"/>
          <p:cNvGrpSpPr/>
          <p:nvPr/>
        </p:nvGrpSpPr>
        <p:grpSpPr>
          <a:xfrm>
            <a:off x="4410321" y="4233716"/>
            <a:ext cx="555625" cy="554037"/>
            <a:chOff x="4379913" y="4233863"/>
            <a:chExt cx="555625" cy="5540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03" name="Freeform 421"/>
            <p:cNvSpPr>
              <a:spLocks noEditPoints="1"/>
            </p:cNvSpPr>
            <p:nvPr/>
          </p:nvSpPr>
          <p:spPr bwMode="auto">
            <a:xfrm>
              <a:off x="4416426" y="4362450"/>
              <a:ext cx="427038" cy="296862"/>
            </a:xfrm>
            <a:custGeom>
              <a:avLst/>
              <a:gdLst>
                <a:gd name="T0" fmla="*/ 2567 w 2684"/>
                <a:gd name="T1" fmla="*/ 168 h 1862"/>
                <a:gd name="T2" fmla="*/ 1446 w 2684"/>
                <a:gd name="T3" fmla="*/ 931 h 1862"/>
                <a:gd name="T4" fmla="*/ 2567 w 2684"/>
                <a:gd name="T5" fmla="*/ 1694 h 1862"/>
                <a:gd name="T6" fmla="*/ 2567 w 2684"/>
                <a:gd name="T7" fmla="*/ 168 h 1862"/>
                <a:gd name="T8" fmla="*/ 1284 w 2684"/>
                <a:gd name="T9" fmla="*/ 168 h 1862"/>
                <a:gd name="T10" fmla="*/ 163 w 2684"/>
                <a:gd name="T11" fmla="*/ 931 h 1862"/>
                <a:gd name="T12" fmla="*/ 1284 w 2684"/>
                <a:gd name="T13" fmla="*/ 1694 h 1862"/>
                <a:gd name="T14" fmla="*/ 1284 w 2684"/>
                <a:gd name="T15" fmla="*/ 168 h 1862"/>
                <a:gd name="T16" fmla="*/ 1339 w 2684"/>
                <a:gd name="T17" fmla="*/ 0 h 1862"/>
                <a:gd name="T18" fmla="*/ 1355 w 2684"/>
                <a:gd name="T19" fmla="*/ 1 h 1862"/>
                <a:gd name="T20" fmla="*/ 1370 w 2684"/>
                <a:gd name="T21" fmla="*/ 7 h 1862"/>
                <a:gd name="T22" fmla="*/ 1382 w 2684"/>
                <a:gd name="T23" fmla="*/ 16 h 1862"/>
                <a:gd name="T24" fmla="*/ 1392 w 2684"/>
                <a:gd name="T25" fmla="*/ 29 h 1862"/>
                <a:gd name="T26" fmla="*/ 1398 w 2684"/>
                <a:gd name="T27" fmla="*/ 43 h 1862"/>
                <a:gd name="T28" fmla="*/ 1400 w 2684"/>
                <a:gd name="T29" fmla="*/ 59 h 1862"/>
                <a:gd name="T30" fmla="*/ 1400 w 2684"/>
                <a:gd name="T31" fmla="*/ 821 h 1862"/>
                <a:gd name="T32" fmla="*/ 2592 w 2684"/>
                <a:gd name="T33" fmla="*/ 11 h 1862"/>
                <a:gd name="T34" fmla="*/ 2607 w 2684"/>
                <a:gd name="T35" fmla="*/ 4 h 1862"/>
                <a:gd name="T36" fmla="*/ 2622 w 2684"/>
                <a:gd name="T37" fmla="*/ 0 h 1862"/>
                <a:gd name="T38" fmla="*/ 2638 w 2684"/>
                <a:gd name="T39" fmla="*/ 1 h 1862"/>
                <a:gd name="T40" fmla="*/ 2653 w 2684"/>
                <a:gd name="T41" fmla="*/ 7 h 1862"/>
                <a:gd name="T42" fmla="*/ 2666 w 2684"/>
                <a:gd name="T43" fmla="*/ 16 h 1862"/>
                <a:gd name="T44" fmla="*/ 2675 w 2684"/>
                <a:gd name="T45" fmla="*/ 29 h 1862"/>
                <a:gd name="T46" fmla="*/ 2682 w 2684"/>
                <a:gd name="T47" fmla="*/ 43 h 1862"/>
                <a:gd name="T48" fmla="*/ 2684 w 2684"/>
                <a:gd name="T49" fmla="*/ 59 h 1862"/>
                <a:gd name="T50" fmla="*/ 2684 w 2684"/>
                <a:gd name="T51" fmla="*/ 1804 h 1862"/>
                <a:gd name="T52" fmla="*/ 2682 w 2684"/>
                <a:gd name="T53" fmla="*/ 1819 h 1862"/>
                <a:gd name="T54" fmla="*/ 2675 w 2684"/>
                <a:gd name="T55" fmla="*/ 1833 h 1862"/>
                <a:gd name="T56" fmla="*/ 2666 w 2684"/>
                <a:gd name="T57" fmla="*/ 1846 h 1862"/>
                <a:gd name="T58" fmla="*/ 2653 w 2684"/>
                <a:gd name="T59" fmla="*/ 1855 h 1862"/>
                <a:gd name="T60" fmla="*/ 2639 w 2684"/>
                <a:gd name="T61" fmla="*/ 1860 h 1862"/>
                <a:gd name="T62" fmla="*/ 2625 w 2684"/>
                <a:gd name="T63" fmla="*/ 1862 h 1862"/>
                <a:gd name="T64" fmla="*/ 2608 w 2684"/>
                <a:gd name="T65" fmla="*/ 1860 h 1862"/>
                <a:gd name="T66" fmla="*/ 2592 w 2684"/>
                <a:gd name="T67" fmla="*/ 1851 h 1862"/>
                <a:gd name="T68" fmla="*/ 1400 w 2684"/>
                <a:gd name="T69" fmla="*/ 1041 h 1862"/>
                <a:gd name="T70" fmla="*/ 1400 w 2684"/>
                <a:gd name="T71" fmla="*/ 1804 h 1862"/>
                <a:gd name="T72" fmla="*/ 1398 w 2684"/>
                <a:gd name="T73" fmla="*/ 1819 h 1862"/>
                <a:gd name="T74" fmla="*/ 1392 w 2684"/>
                <a:gd name="T75" fmla="*/ 1833 h 1862"/>
                <a:gd name="T76" fmla="*/ 1382 w 2684"/>
                <a:gd name="T77" fmla="*/ 1846 h 1862"/>
                <a:gd name="T78" fmla="*/ 1370 w 2684"/>
                <a:gd name="T79" fmla="*/ 1855 h 1862"/>
                <a:gd name="T80" fmla="*/ 1356 w 2684"/>
                <a:gd name="T81" fmla="*/ 1860 h 1862"/>
                <a:gd name="T82" fmla="*/ 1342 w 2684"/>
                <a:gd name="T83" fmla="*/ 1862 h 1862"/>
                <a:gd name="T84" fmla="*/ 1325 w 2684"/>
                <a:gd name="T85" fmla="*/ 1860 h 1862"/>
                <a:gd name="T86" fmla="*/ 1309 w 2684"/>
                <a:gd name="T87" fmla="*/ 1851 h 1862"/>
                <a:gd name="T88" fmla="*/ 26 w 2684"/>
                <a:gd name="T89" fmla="*/ 979 h 1862"/>
                <a:gd name="T90" fmla="*/ 15 w 2684"/>
                <a:gd name="T91" fmla="*/ 970 h 1862"/>
                <a:gd name="T92" fmla="*/ 7 w 2684"/>
                <a:gd name="T93" fmla="*/ 958 h 1862"/>
                <a:gd name="T94" fmla="*/ 2 w 2684"/>
                <a:gd name="T95" fmla="*/ 945 h 1862"/>
                <a:gd name="T96" fmla="*/ 0 w 2684"/>
                <a:gd name="T97" fmla="*/ 931 h 1862"/>
                <a:gd name="T98" fmla="*/ 2 w 2684"/>
                <a:gd name="T99" fmla="*/ 917 h 1862"/>
                <a:gd name="T100" fmla="*/ 7 w 2684"/>
                <a:gd name="T101" fmla="*/ 904 h 1862"/>
                <a:gd name="T102" fmla="*/ 15 w 2684"/>
                <a:gd name="T103" fmla="*/ 892 h 1862"/>
                <a:gd name="T104" fmla="*/ 26 w 2684"/>
                <a:gd name="T105" fmla="*/ 883 h 1862"/>
                <a:gd name="T106" fmla="*/ 1309 w 2684"/>
                <a:gd name="T107" fmla="*/ 11 h 1862"/>
                <a:gd name="T108" fmla="*/ 1323 w 2684"/>
                <a:gd name="T109" fmla="*/ 4 h 1862"/>
                <a:gd name="T110" fmla="*/ 1339 w 2684"/>
                <a:gd name="T111" fmla="*/ 0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84" h="1862">
                  <a:moveTo>
                    <a:pt x="2567" y="168"/>
                  </a:moveTo>
                  <a:lnTo>
                    <a:pt x="1446" y="931"/>
                  </a:lnTo>
                  <a:lnTo>
                    <a:pt x="2567" y="1694"/>
                  </a:lnTo>
                  <a:lnTo>
                    <a:pt x="2567" y="168"/>
                  </a:lnTo>
                  <a:close/>
                  <a:moveTo>
                    <a:pt x="1284" y="168"/>
                  </a:moveTo>
                  <a:lnTo>
                    <a:pt x="163" y="931"/>
                  </a:lnTo>
                  <a:lnTo>
                    <a:pt x="1284" y="1694"/>
                  </a:lnTo>
                  <a:lnTo>
                    <a:pt x="1284" y="168"/>
                  </a:lnTo>
                  <a:close/>
                  <a:moveTo>
                    <a:pt x="1339" y="0"/>
                  </a:moveTo>
                  <a:lnTo>
                    <a:pt x="1355" y="1"/>
                  </a:lnTo>
                  <a:lnTo>
                    <a:pt x="1370" y="7"/>
                  </a:lnTo>
                  <a:lnTo>
                    <a:pt x="1382" y="16"/>
                  </a:lnTo>
                  <a:lnTo>
                    <a:pt x="1392" y="29"/>
                  </a:lnTo>
                  <a:lnTo>
                    <a:pt x="1398" y="43"/>
                  </a:lnTo>
                  <a:lnTo>
                    <a:pt x="1400" y="59"/>
                  </a:lnTo>
                  <a:lnTo>
                    <a:pt x="1400" y="821"/>
                  </a:lnTo>
                  <a:lnTo>
                    <a:pt x="2592" y="11"/>
                  </a:lnTo>
                  <a:lnTo>
                    <a:pt x="2607" y="4"/>
                  </a:lnTo>
                  <a:lnTo>
                    <a:pt x="2622" y="0"/>
                  </a:lnTo>
                  <a:lnTo>
                    <a:pt x="2638" y="1"/>
                  </a:lnTo>
                  <a:lnTo>
                    <a:pt x="2653" y="7"/>
                  </a:lnTo>
                  <a:lnTo>
                    <a:pt x="2666" y="16"/>
                  </a:lnTo>
                  <a:lnTo>
                    <a:pt x="2675" y="29"/>
                  </a:lnTo>
                  <a:lnTo>
                    <a:pt x="2682" y="43"/>
                  </a:lnTo>
                  <a:lnTo>
                    <a:pt x="2684" y="59"/>
                  </a:lnTo>
                  <a:lnTo>
                    <a:pt x="2684" y="1804"/>
                  </a:lnTo>
                  <a:lnTo>
                    <a:pt x="2682" y="1819"/>
                  </a:lnTo>
                  <a:lnTo>
                    <a:pt x="2675" y="1833"/>
                  </a:lnTo>
                  <a:lnTo>
                    <a:pt x="2666" y="1846"/>
                  </a:lnTo>
                  <a:lnTo>
                    <a:pt x="2653" y="1855"/>
                  </a:lnTo>
                  <a:lnTo>
                    <a:pt x="2639" y="1860"/>
                  </a:lnTo>
                  <a:lnTo>
                    <a:pt x="2625" y="1862"/>
                  </a:lnTo>
                  <a:lnTo>
                    <a:pt x="2608" y="1860"/>
                  </a:lnTo>
                  <a:lnTo>
                    <a:pt x="2592" y="1851"/>
                  </a:lnTo>
                  <a:lnTo>
                    <a:pt x="1400" y="1041"/>
                  </a:lnTo>
                  <a:lnTo>
                    <a:pt x="1400" y="1804"/>
                  </a:lnTo>
                  <a:lnTo>
                    <a:pt x="1398" y="1819"/>
                  </a:lnTo>
                  <a:lnTo>
                    <a:pt x="1392" y="1833"/>
                  </a:lnTo>
                  <a:lnTo>
                    <a:pt x="1382" y="1846"/>
                  </a:lnTo>
                  <a:lnTo>
                    <a:pt x="1370" y="1855"/>
                  </a:lnTo>
                  <a:lnTo>
                    <a:pt x="1356" y="1860"/>
                  </a:lnTo>
                  <a:lnTo>
                    <a:pt x="1342" y="1862"/>
                  </a:lnTo>
                  <a:lnTo>
                    <a:pt x="1325" y="1860"/>
                  </a:lnTo>
                  <a:lnTo>
                    <a:pt x="1309" y="1851"/>
                  </a:lnTo>
                  <a:lnTo>
                    <a:pt x="26" y="979"/>
                  </a:lnTo>
                  <a:lnTo>
                    <a:pt x="15" y="970"/>
                  </a:lnTo>
                  <a:lnTo>
                    <a:pt x="7" y="958"/>
                  </a:lnTo>
                  <a:lnTo>
                    <a:pt x="2" y="945"/>
                  </a:lnTo>
                  <a:lnTo>
                    <a:pt x="0" y="931"/>
                  </a:lnTo>
                  <a:lnTo>
                    <a:pt x="2" y="917"/>
                  </a:lnTo>
                  <a:lnTo>
                    <a:pt x="7" y="904"/>
                  </a:lnTo>
                  <a:lnTo>
                    <a:pt x="15" y="892"/>
                  </a:lnTo>
                  <a:lnTo>
                    <a:pt x="26" y="883"/>
                  </a:lnTo>
                  <a:lnTo>
                    <a:pt x="1309" y="11"/>
                  </a:lnTo>
                  <a:lnTo>
                    <a:pt x="1323" y="4"/>
                  </a:lnTo>
                  <a:lnTo>
                    <a:pt x="13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4" name="Freeform 422"/>
            <p:cNvSpPr>
              <a:spLocks noEditPoints="1"/>
            </p:cNvSpPr>
            <p:nvPr/>
          </p:nvSpPr>
          <p:spPr bwMode="auto">
            <a:xfrm>
              <a:off x="4379913" y="4233863"/>
              <a:ext cx="555625" cy="554037"/>
            </a:xfrm>
            <a:custGeom>
              <a:avLst/>
              <a:gdLst>
                <a:gd name="T0" fmla="*/ 1446 w 3500"/>
                <a:gd name="T1" fmla="*/ 145 h 3490"/>
                <a:gd name="T2" fmla="*/ 1070 w 3500"/>
                <a:gd name="T3" fmla="*/ 264 h 3490"/>
                <a:gd name="T4" fmla="*/ 740 w 3500"/>
                <a:gd name="T5" fmla="*/ 466 h 3490"/>
                <a:gd name="T6" fmla="*/ 468 w 3500"/>
                <a:gd name="T7" fmla="*/ 738 h 3490"/>
                <a:gd name="T8" fmla="*/ 265 w 3500"/>
                <a:gd name="T9" fmla="*/ 1067 h 3490"/>
                <a:gd name="T10" fmla="*/ 145 w 3500"/>
                <a:gd name="T11" fmla="*/ 1441 h 3490"/>
                <a:gd name="T12" fmla="*/ 120 w 3500"/>
                <a:gd name="T13" fmla="*/ 1848 h 3490"/>
                <a:gd name="T14" fmla="*/ 194 w 3500"/>
                <a:gd name="T15" fmla="*/ 2241 h 3490"/>
                <a:gd name="T16" fmla="*/ 356 w 3500"/>
                <a:gd name="T17" fmla="*/ 2594 h 3490"/>
                <a:gd name="T18" fmla="*/ 596 w 3500"/>
                <a:gd name="T19" fmla="*/ 2896 h 3490"/>
                <a:gd name="T20" fmla="*/ 898 w 3500"/>
                <a:gd name="T21" fmla="*/ 3135 h 3490"/>
                <a:gd name="T22" fmla="*/ 1253 w 3500"/>
                <a:gd name="T23" fmla="*/ 3296 h 3490"/>
                <a:gd name="T24" fmla="*/ 1647 w 3500"/>
                <a:gd name="T25" fmla="*/ 3370 h 3490"/>
                <a:gd name="T26" fmla="*/ 2054 w 3500"/>
                <a:gd name="T27" fmla="*/ 3345 h 3490"/>
                <a:gd name="T28" fmla="*/ 2430 w 3500"/>
                <a:gd name="T29" fmla="*/ 3226 h 3490"/>
                <a:gd name="T30" fmla="*/ 2760 w 3500"/>
                <a:gd name="T31" fmla="*/ 3024 h 3490"/>
                <a:gd name="T32" fmla="*/ 3032 w 3500"/>
                <a:gd name="T33" fmla="*/ 2752 h 3490"/>
                <a:gd name="T34" fmla="*/ 3235 w 3500"/>
                <a:gd name="T35" fmla="*/ 2423 h 3490"/>
                <a:gd name="T36" fmla="*/ 3355 w 3500"/>
                <a:gd name="T37" fmla="*/ 2049 h 3490"/>
                <a:gd name="T38" fmla="*/ 3380 w 3500"/>
                <a:gd name="T39" fmla="*/ 1642 h 3490"/>
                <a:gd name="T40" fmla="*/ 3306 w 3500"/>
                <a:gd name="T41" fmla="*/ 1249 h 3490"/>
                <a:gd name="T42" fmla="*/ 3144 w 3500"/>
                <a:gd name="T43" fmla="*/ 896 h 3490"/>
                <a:gd name="T44" fmla="*/ 2904 w 3500"/>
                <a:gd name="T45" fmla="*/ 594 h 3490"/>
                <a:gd name="T46" fmla="*/ 2602 w 3500"/>
                <a:gd name="T47" fmla="*/ 355 h 3490"/>
                <a:gd name="T48" fmla="*/ 2247 w 3500"/>
                <a:gd name="T49" fmla="*/ 194 h 3490"/>
                <a:gd name="T50" fmla="*/ 1853 w 3500"/>
                <a:gd name="T51" fmla="*/ 120 h 3490"/>
                <a:gd name="T52" fmla="*/ 1961 w 3500"/>
                <a:gd name="T53" fmla="*/ 13 h 3490"/>
                <a:gd name="T54" fmla="*/ 2360 w 3500"/>
                <a:gd name="T55" fmla="*/ 109 h 3490"/>
                <a:gd name="T56" fmla="*/ 2717 w 3500"/>
                <a:gd name="T57" fmla="*/ 292 h 3490"/>
                <a:gd name="T58" fmla="*/ 3022 w 3500"/>
                <a:gd name="T59" fmla="*/ 547 h 3490"/>
                <a:gd name="T60" fmla="*/ 3260 w 3500"/>
                <a:gd name="T61" fmla="*/ 865 h 3490"/>
                <a:gd name="T62" fmla="*/ 3423 w 3500"/>
                <a:gd name="T63" fmla="*/ 1233 h 3490"/>
                <a:gd name="T64" fmla="*/ 3497 w 3500"/>
                <a:gd name="T65" fmla="*/ 1639 h 3490"/>
                <a:gd name="T66" fmla="*/ 3471 w 3500"/>
                <a:gd name="T67" fmla="*/ 2058 h 3490"/>
                <a:gd name="T68" fmla="*/ 3353 w 3500"/>
                <a:gd name="T69" fmla="*/ 2446 h 3490"/>
                <a:gd name="T70" fmla="*/ 3150 w 3500"/>
                <a:gd name="T71" fmla="*/ 2791 h 3490"/>
                <a:gd name="T72" fmla="*/ 2876 w 3500"/>
                <a:gd name="T73" fmla="*/ 3079 h 3490"/>
                <a:gd name="T74" fmla="*/ 2544 w 3500"/>
                <a:gd name="T75" fmla="*/ 3300 h 3490"/>
                <a:gd name="T76" fmla="*/ 2165 w 3500"/>
                <a:gd name="T77" fmla="*/ 3440 h 3490"/>
                <a:gd name="T78" fmla="*/ 1750 w 3500"/>
                <a:gd name="T79" fmla="*/ 3490 h 3490"/>
                <a:gd name="T80" fmla="*/ 1335 w 3500"/>
                <a:gd name="T81" fmla="*/ 3440 h 3490"/>
                <a:gd name="T82" fmla="*/ 956 w 3500"/>
                <a:gd name="T83" fmla="*/ 3300 h 3490"/>
                <a:gd name="T84" fmla="*/ 624 w 3500"/>
                <a:gd name="T85" fmla="*/ 3079 h 3490"/>
                <a:gd name="T86" fmla="*/ 350 w 3500"/>
                <a:gd name="T87" fmla="*/ 2791 h 3490"/>
                <a:gd name="T88" fmla="*/ 147 w 3500"/>
                <a:gd name="T89" fmla="*/ 2446 h 3490"/>
                <a:gd name="T90" fmla="*/ 29 w 3500"/>
                <a:gd name="T91" fmla="*/ 2058 h 3490"/>
                <a:gd name="T92" fmla="*/ 3 w 3500"/>
                <a:gd name="T93" fmla="*/ 1639 h 3490"/>
                <a:gd name="T94" fmla="*/ 77 w 3500"/>
                <a:gd name="T95" fmla="*/ 1233 h 3490"/>
                <a:gd name="T96" fmla="*/ 240 w 3500"/>
                <a:gd name="T97" fmla="*/ 865 h 3490"/>
                <a:gd name="T98" fmla="*/ 478 w 3500"/>
                <a:gd name="T99" fmla="*/ 547 h 3490"/>
                <a:gd name="T100" fmla="*/ 783 w 3500"/>
                <a:gd name="T101" fmla="*/ 292 h 3490"/>
                <a:gd name="T102" fmla="*/ 1140 w 3500"/>
                <a:gd name="T103" fmla="*/ 109 h 3490"/>
                <a:gd name="T104" fmla="*/ 1539 w 3500"/>
                <a:gd name="T105" fmla="*/ 13 h 3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00" h="3490">
                  <a:moveTo>
                    <a:pt x="1750" y="116"/>
                  </a:moveTo>
                  <a:lnTo>
                    <a:pt x="1647" y="120"/>
                  </a:lnTo>
                  <a:lnTo>
                    <a:pt x="1545" y="129"/>
                  </a:lnTo>
                  <a:lnTo>
                    <a:pt x="1446" y="145"/>
                  </a:lnTo>
                  <a:lnTo>
                    <a:pt x="1348" y="166"/>
                  </a:lnTo>
                  <a:lnTo>
                    <a:pt x="1253" y="194"/>
                  </a:lnTo>
                  <a:lnTo>
                    <a:pt x="1160" y="226"/>
                  </a:lnTo>
                  <a:lnTo>
                    <a:pt x="1070" y="264"/>
                  </a:lnTo>
                  <a:lnTo>
                    <a:pt x="983" y="308"/>
                  </a:lnTo>
                  <a:lnTo>
                    <a:pt x="898" y="355"/>
                  </a:lnTo>
                  <a:lnTo>
                    <a:pt x="818" y="408"/>
                  </a:lnTo>
                  <a:lnTo>
                    <a:pt x="740" y="466"/>
                  </a:lnTo>
                  <a:lnTo>
                    <a:pt x="666" y="528"/>
                  </a:lnTo>
                  <a:lnTo>
                    <a:pt x="596" y="594"/>
                  </a:lnTo>
                  <a:lnTo>
                    <a:pt x="529" y="664"/>
                  </a:lnTo>
                  <a:lnTo>
                    <a:pt x="468" y="738"/>
                  </a:lnTo>
                  <a:lnTo>
                    <a:pt x="409" y="815"/>
                  </a:lnTo>
                  <a:lnTo>
                    <a:pt x="356" y="896"/>
                  </a:lnTo>
                  <a:lnTo>
                    <a:pt x="309" y="980"/>
                  </a:lnTo>
                  <a:lnTo>
                    <a:pt x="265" y="1067"/>
                  </a:lnTo>
                  <a:lnTo>
                    <a:pt x="227" y="1157"/>
                  </a:lnTo>
                  <a:lnTo>
                    <a:pt x="194" y="1249"/>
                  </a:lnTo>
                  <a:lnTo>
                    <a:pt x="167" y="1344"/>
                  </a:lnTo>
                  <a:lnTo>
                    <a:pt x="145" y="1441"/>
                  </a:lnTo>
                  <a:lnTo>
                    <a:pt x="129" y="1541"/>
                  </a:lnTo>
                  <a:lnTo>
                    <a:pt x="120" y="1642"/>
                  </a:lnTo>
                  <a:lnTo>
                    <a:pt x="117" y="1745"/>
                  </a:lnTo>
                  <a:lnTo>
                    <a:pt x="120" y="1848"/>
                  </a:lnTo>
                  <a:lnTo>
                    <a:pt x="129" y="1949"/>
                  </a:lnTo>
                  <a:lnTo>
                    <a:pt x="145" y="2049"/>
                  </a:lnTo>
                  <a:lnTo>
                    <a:pt x="167" y="2146"/>
                  </a:lnTo>
                  <a:lnTo>
                    <a:pt x="194" y="2241"/>
                  </a:lnTo>
                  <a:lnTo>
                    <a:pt x="227" y="2333"/>
                  </a:lnTo>
                  <a:lnTo>
                    <a:pt x="265" y="2423"/>
                  </a:lnTo>
                  <a:lnTo>
                    <a:pt x="309" y="2510"/>
                  </a:lnTo>
                  <a:lnTo>
                    <a:pt x="356" y="2594"/>
                  </a:lnTo>
                  <a:lnTo>
                    <a:pt x="409" y="2675"/>
                  </a:lnTo>
                  <a:lnTo>
                    <a:pt x="468" y="2752"/>
                  </a:lnTo>
                  <a:lnTo>
                    <a:pt x="529" y="2826"/>
                  </a:lnTo>
                  <a:lnTo>
                    <a:pt x="596" y="2896"/>
                  </a:lnTo>
                  <a:lnTo>
                    <a:pt x="666" y="2962"/>
                  </a:lnTo>
                  <a:lnTo>
                    <a:pt x="740" y="3024"/>
                  </a:lnTo>
                  <a:lnTo>
                    <a:pt x="818" y="3082"/>
                  </a:lnTo>
                  <a:lnTo>
                    <a:pt x="898" y="3135"/>
                  </a:lnTo>
                  <a:lnTo>
                    <a:pt x="983" y="3182"/>
                  </a:lnTo>
                  <a:lnTo>
                    <a:pt x="1070" y="3226"/>
                  </a:lnTo>
                  <a:lnTo>
                    <a:pt x="1160" y="3264"/>
                  </a:lnTo>
                  <a:lnTo>
                    <a:pt x="1253" y="3296"/>
                  </a:lnTo>
                  <a:lnTo>
                    <a:pt x="1348" y="3324"/>
                  </a:lnTo>
                  <a:lnTo>
                    <a:pt x="1446" y="3345"/>
                  </a:lnTo>
                  <a:lnTo>
                    <a:pt x="1545" y="3361"/>
                  </a:lnTo>
                  <a:lnTo>
                    <a:pt x="1647" y="3370"/>
                  </a:lnTo>
                  <a:lnTo>
                    <a:pt x="1750" y="3374"/>
                  </a:lnTo>
                  <a:lnTo>
                    <a:pt x="1853" y="3370"/>
                  </a:lnTo>
                  <a:lnTo>
                    <a:pt x="1955" y="3361"/>
                  </a:lnTo>
                  <a:lnTo>
                    <a:pt x="2054" y="3345"/>
                  </a:lnTo>
                  <a:lnTo>
                    <a:pt x="2152" y="3324"/>
                  </a:lnTo>
                  <a:lnTo>
                    <a:pt x="2247" y="3296"/>
                  </a:lnTo>
                  <a:lnTo>
                    <a:pt x="2340" y="3264"/>
                  </a:lnTo>
                  <a:lnTo>
                    <a:pt x="2430" y="3226"/>
                  </a:lnTo>
                  <a:lnTo>
                    <a:pt x="2517" y="3182"/>
                  </a:lnTo>
                  <a:lnTo>
                    <a:pt x="2602" y="3135"/>
                  </a:lnTo>
                  <a:lnTo>
                    <a:pt x="2682" y="3082"/>
                  </a:lnTo>
                  <a:lnTo>
                    <a:pt x="2760" y="3024"/>
                  </a:lnTo>
                  <a:lnTo>
                    <a:pt x="2834" y="2962"/>
                  </a:lnTo>
                  <a:lnTo>
                    <a:pt x="2904" y="2896"/>
                  </a:lnTo>
                  <a:lnTo>
                    <a:pt x="2971" y="2826"/>
                  </a:lnTo>
                  <a:lnTo>
                    <a:pt x="3032" y="2752"/>
                  </a:lnTo>
                  <a:lnTo>
                    <a:pt x="3091" y="2675"/>
                  </a:lnTo>
                  <a:lnTo>
                    <a:pt x="3144" y="2594"/>
                  </a:lnTo>
                  <a:lnTo>
                    <a:pt x="3191" y="2510"/>
                  </a:lnTo>
                  <a:lnTo>
                    <a:pt x="3235" y="2423"/>
                  </a:lnTo>
                  <a:lnTo>
                    <a:pt x="3273" y="2333"/>
                  </a:lnTo>
                  <a:lnTo>
                    <a:pt x="3306" y="2241"/>
                  </a:lnTo>
                  <a:lnTo>
                    <a:pt x="3333" y="2146"/>
                  </a:lnTo>
                  <a:lnTo>
                    <a:pt x="3355" y="2049"/>
                  </a:lnTo>
                  <a:lnTo>
                    <a:pt x="3371" y="1949"/>
                  </a:lnTo>
                  <a:lnTo>
                    <a:pt x="3380" y="1848"/>
                  </a:lnTo>
                  <a:lnTo>
                    <a:pt x="3383" y="1745"/>
                  </a:lnTo>
                  <a:lnTo>
                    <a:pt x="3380" y="1642"/>
                  </a:lnTo>
                  <a:lnTo>
                    <a:pt x="3371" y="1541"/>
                  </a:lnTo>
                  <a:lnTo>
                    <a:pt x="3355" y="1441"/>
                  </a:lnTo>
                  <a:lnTo>
                    <a:pt x="3333" y="1344"/>
                  </a:lnTo>
                  <a:lnTo>
                    <a:pt x="3306" y="1249"/>
                  </a:lnTo>
                  <a:lnTo>
                    <a:pt x="3273" y="1157"/>
                  </a:lnTo>
                  <a:lnTo>
                    <a:pt x="3235" y="1067"/>
                  </a:lnTo>
                  <a:lnTo>
                    <a:pt x="3191" y="980"/>
                  </a:lnTo>
                  <a:lnTo>
                    <a:pt x="3144" y="896"/>
                  </a:lnTo>
                  <a:lnTo>
                    <a:pt x="3091" y="815"/>
                  </a:lnTo>
                  <a:lnTo>
                    <a:pt x="3032" y="738"/>
                  </a:lnTo>
                  <a:lnTo>
                    <a:pt x="2971" y="664"/>
                  </a:lnTo>
                  <a:lnTo>
                    <a:pt x="2904" y="594"/>
                  </a:lnTo>
                  <a:lnTo>
                    <a:pt x="2834" y="528"/>
                  </a:lnTo>
                  <a:lnTo>
                    <a:pt x="2760" y="466"/>
                  </a:lnTo>
                  <a:lnTo>
                    <a:pt x="2682" y="408"/>
                  </a:lnTo>
                  <a:lnTo>
                    <a:pt x="2602" y="355"/>
                  </a:lnTo>
                  <a:lnTo>
                    <a:pt x="2517" y="308"/>
                  </a:lnTo>
                  <a:lnTo>
                    <a:pt x="2430" y="264"/>
                  </a:lnTo>
                  <a:lnTo>
                    <a:pt x="2340" y="226"/>
                  </a:lnTo>
                  <a:lnTo>
                    <a:pt x="2247" y="194"/>
                  </a:lnTo>
                  <a:lnTo>
                    <a:pt x="2152" y="166"/>
                  </a:lnTo>
                  <a:lnTo>
                    <a:pt x="2054" y="145"/>
                  </a:lnTo>
                  <a:lnTo>
                    <a:pt x="1955" y="129"/>
                  </a:lnTo>
                  <a:lnTo>
                    <a:pt x="1853" y="120"/>
                  </a:lnTo>
                  <a:lnTo>
                    <a:pt x="1750" y="116"/>
                  </a:lnTo>
                  <a:close/>
                  <a:moveTo>
                    <a:pt x="1750" y="0"/>
                  </a:moveTo>
                  <a:lnTo>
                    <a:pt x="1856" y="3"/>
                  </a:lnTo>
                  <a:lnTo>
                    <a:pt x="1961" y="13"/>
                  </a:lnTo>
                  <a:lnTo>
                    <a:pt x="2064" y="29"/>
                  </a:lnTo>
                  <a:lnTo>
                    <a:pt x="2165" y="50"/>
                  </a:lnTo>
                  <a:lnTo>
                    <a:pt x="2263" y="77"/>
                  </a:lnTo>
                  <a:lnTo>
                    <a:pt x="2360" y="109"/>
                  </a:lnTo>
                  <a:lnTo>
                    <a:pt x="2453" y="147"/>
                  </a:lnTo>
                  <a:lnTo>
                    <a:pt x="2544" y="190"/>
                  </a:lnTo>
                  <a:lnTo>
                    <a:pt x="2632" y="239"/>
                  </a:lnTo>
                  <a:lnTo>
                    <a:pt x="2717" y="292"/>
                  </a:lnTo>
                  <a:lnTo>
                    <a:pt x="2799" y="349"/>
                  </a:lnTo>
                  <a:lnTo>
                    <a:pt x="2876" y="411"/>
                  </a:lnTo>
                  <a:lnTo>
                    <a:pt x="2952" y="477"/>
                  </a:lnTo>
                  <a:lnTo>
                    <a:pt x="3022" y="547"/>
                  </a:lnTo>
                  <a:lnTo>
                    <a:pt x="3087" y="622"/>
                  </a:lnTo>
                  <a:lnTo>
                    <a:pt x="3150" y="699"/>
                  </a:lnTo>
                  <a:lnTo>
                    <a:pt x="3207" y="780"/>
                  </a:lnTo>
                  <a:lnTo>
                    <a:pt x="3260" y="865"/>
                  </a:lnTo>
                  <a:lnTo>
                    <a:pt x="3309" y="953"/>
                  </a:lnTo>
                  <a:lnTo>
                    <a:pt x="3353" y="1044"/>
                  </a:lnTo>
                  <a:lnTo>
                    <a:pt x="3391" y="1137"/>
                  </a:lnTo>
                  <a:lnTo>
                    <a:pt x="3423" y="1233"/>
                  </a:lnTo>
                  <a:lnTo>
                    <a:pt x="3450" y="1331"/>
                  </a:lnTo>
                  <a:lnTo>
                    <a:pt x="3471" y="1432"/>
                  </a:lnTo>
                  <a:lnTo>
                    <a:pt x="3487" y="1535"/>
                  </a:lnTo>
                  <a:lnTo>
                    <a:pt x="3497" y="1639"/>
                  </a:lnTo>
                  <a:lnTo>
                    <a:pt x="3500" y="1745"/>
                  </a:lnTo>
                  <a:lnTo>
                    <a:pt x="3497" y="1851"/>
                  </a:lnTo>
                  <a:lnTo>
                    <a:pt x="3487" y="1955"/>
                  </a:lnTo>
                  <a:lnTo>
                    <a:pt x="3471" y="2058"/>
                  </a:lnTo>
                  <a:lnTo>
                    <a:pt x="3450" y="2159"/>
                  </a:lnTo>
                  <a:lnTo>
                    <a:pt x="3423" y="2257"/>
                  </a:lnTo>
                  <a:lnTo>
                    <a:pt x="3391" y="2353"/>
                  </a:lnTo>
                  <a:lnTo>
                    <a:pt x="3353" y="2446"/>
                  </a:lnTo>
                  <a:lnTo>
                    <a:pt x="3309" y="2537"/>
                  </a:lnTo>
                  <a:lnTo>
                    <a:pt x="3260" y="2625"/>
                  </a:lnTo>
                  <a:lnTo>
                    <a:pt x="3207" y="2710"/>
                  </a:lnTo>
                  <a:lnTo>
                    <a:pt x="3150" y="2791"/>
                  </a:lnTo>
                  <a:lnTo>
                    <a:pt x="3087" y="2868"/>
                  </a:lnTo>
                  <a:lnTo>
                    <a:pt x="3022" y="2943"/>
                  </a:lnTo>
                  <a:lnTo>
                    <a:pt x="2952" y="3013"/>
                  </a:lnTo>
                  <a:lnTo>
                    <a:pt x="2876" y="3079"/>
                  </a:lnTo>
                  <a:lnTo>
                    <a:pt x="2799" y="3141"/>
                  </a:lnTo>
                  <a:lnTo>
                    <a:pt x="2717" y="3198"/>
                  </a:lnTo>
                  <a:lnTo>
                    <a:pt x="2632" y="3251"/>
                  </a:lnTo>
                  <a:lnTo>
                    <a:pt x="2544" y="3300"/>
                  </a:lnTo>
                  <a:lnTo>
                    <a:pt x="2453" y="3343"/>
                  </a:lnTo>
                  <a:lnTo>
                    <a:pt x="2360" y="3381"/>
                  </a:lnTo>
                  <a:lnTo>
                    <a:pt x="2263" y="3413"/>
                  </a:lnTo>
                  <a:lnTo>
                    <a:pt x="2165" y="3440"/>
                  </a:lnTo>
                  <a:lnTo>
                    <a:pt x="2064" y="3461"/>
                  </a:lnTo>
                  <a:lnTo>
                    <a:pt x="1961" y="3477"/>
                  </a:lnTo>
                  <a:lnTo>
                    <a:pt x="1856" y="3487"/>
                  </a:lnTo>
                  <a:lnTo>
                    <a:pt x="1750" y="3490"/>
                  </a:lnTo>
                  <a:lnTo>
                    <a:pt x="1644" y="3487"/>
                  </a:lnTo>
                  <a:lnTo>
                    <a:pt x="1539" y="3477"/>
                  </a:lnTo>
                  <a:lnTo>
                    <a:pt x="1436" y="3461"/>
                  </a:lnTo>
                  <a:lnTo>
                    <a:pt x="1335" y="3440"/>
                  </a:lnTo>
                  <a:lnTo>
                    <a:pt x="1237" y="3413"/>
                  </a:lnTo>
                  <a:lnTo>
                    <a:pt x="1140" y="3381"/>
                  </a:lnTo>
                  <a:lnTo>
                    <a:pt x="1047" y="3343"/>
                  </a:lnTo>
                  <a:lnTo>
                    <a:pt x="956" y="3300"/>
                  </a:lnTo>
                  <a:lnTo>
                    <a:pt x="868" y="3251"/>
                  </a:lnTo>
                  <a:lnTo>
                    <a:pt x="783" y="3198"/>
                  </a:lnTo>
                  <a:lnTo>
                    <a:pt x="701" y="3141"/>
                  </a:lnTo>
                  <a:lnTo>
                    <a:pt x="624" y="3079"/>
                  </a:lnTo>
                  <a:lnTo>
                    <a:pt x="548" y="3013"/>
                  </a:lnTo>
                  <a:lnTo>
                    <a:pt x="478" y="2943"/>
                  </a:lnTo>
                  <a:lnTo>
                    <a:pt x="413" y="2868"/>
                  </a:lnTo>
                  <a:lnTo>
                    <a:pt x="350" y="2791"/>
                  </a:lnTo>
                  <a:lnTo>
                    <a:pt x="293" y="2710"/>
                  </a:lnTo>
                  <a:lnTo>
                    <a:pt x="240" y="2625"/>
                  </a:lnTo>
                  <a:lnTo>
                    <a:pt x="191" y="2537"/>
                  </a:lnTo>
                  <a:lnTo>
                    <a:pt x="147" y="2446"/>
                  </a:lnTo>
                  <a:lnTo>
                    <a:pt x="109" y="2353"/>
                  </a:lnTo>
                  <a:lnTo>
                    <a:pt x="77" y="2257"/>
                  </a:lnTo>
                  <a:lnTo>
                    <a:pt x="50" y="2159"/>
                  </a:lnTo>
                  <a:lnTo>
                    <a:pt x="29" y="2058"/>
                  </a:lnTo>
                  <a:lnTo>
                    <a:pt x="13" y="1955"/>
                  </a:lnTo>
                  <a:lnTo>
                    <a:pt x="3" y="1851"/>
                  </a:lnTo>
                  <a:lnTo>
                    <a:pt x="0" y="1745"/>
                  </a:lnTo>
                  <a:lnTo>
                    <a:pt x="3" y="1639"/>
                  </a:lnTo>
                  <a:lnTo>
                    <a:pt x="13" y="1535"/>
                  </a:lnTo>
                  <a:lnTo>
                    <a:pt x="29" y="1432"/>
                  </a:lnTo>
                  <a:lnTo>
                    <a:pt x="50" y="1331"/>
                  </a:lnTo>
                  <a:lnTo>
                    <a:pt x="77" y="1233"/>
                  </a:lnTo>
                  <a:lnTo>
                    <a:pt x="109" y="1137"/>
                  </a:lnTo>
                  <a:lnTo>
                    <a:pt x="147" y="1044"/>
                  </a:lnTo>
                  <a:lnTo>
                    <a:pt x="191" y="953"/>
                  </a:lnTo>
                  <a:lnTo>
                    <a:pt x="240" y="865"/>
                  </a:lnTo>
                  <a:lnTo>
                    <a:pt x="293" y="780"/>
                  </a:lnTo>
                  <a:lnTo>
                    <a:pt x="350" y="699"/>
                  </a:lnTo>
                  <a:lnTo>
                    <a:pt x="413" y="622"/>
                  </a:lnTo>
                  <a:lnTo>
                    <a:pt x="478" y="547"/>
                  </a:lnTo>
                  <a:lnTo>
                    <a:pt x="548" y="477"/>
                  </a:lnTo>
                  <a:lnTo>
                    <a:pt x="624" y="411"/>
                  </a:lnTo>
                  <a:lnTo>
                    <a:pt x="701" y="349"/>
                  </a:lnTo>
                  <a:lnTo>
                    <a:pt x="783" y="292"/>
                  </a:lnTo>
                  <a:lnTo>
                    <a:pt x="868" y="239"/>
                  </a:lnTo>
                  <a:lnTo>
                    <a:pt x="956" y="190"/>
                  </a:lnTo>
                  <a:lnTo>
                    <a:pt x="1047" y="147"/>
                  </a:lnTo>
                  <a:lnTo>
                    <a:pt x="1140" y="109"/>
                  </a:lnTo>
                  <a:lnTo>
                    <a:pt x="1237" y="77"/>
                  </a:lnTo>
                  <a:lnTo>
                    <a:pt x="1335" y="50"/>
                  </a:lnTo>
                  <a:lnTo>
                    <a:pt x="1436" y="29"/>
                  </a:lnTo>
                  <a:lnTo>
                    <a:pt x="1539" y="13"/>
                  </a:lnTo>
                  <a:lnTo>
                    <a:pt x="1644" y="3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39" name="Group 538"/>
          <p:cNvGrpSpPr/>
          <p:nvPr/>
        </p:nvGrpSpPr>
        <p:grpSpPr>
          <a:xfrm>
            <a:off x="3479589" y="4233716"/>
            <a:ext cx="546101" cy="554037"/>
            <a:chOff x="3475038" y="4233863"/>
            <a:chExt cx="546101" cy="5540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09" name="Freeform 427"/>
            <p:cNvSpPr>
              <a:spLocks noEditPoints="1"/>
            </p:cNvSpPr>
            <p:nvPr/>
          </p:nvSpPr>
          <p:spPr bwMode="auto">
            <a:xfrm>
              <a:off x="3475038" y="4464050"/>
              <a:ext cx="222250" cy="301625"/>
            </a:xfrm>
            <a:custGeom>
              <a:avLst/>
              <a:gdLst>
                <a:gd name="T0" fmla="*/ 647 w 1397"/>
                <a:gd name="T1" fmla="*/ 120 h 1891"/>
                <a:gd name="T2" fmla="*/ 547 w 1397"/>
                <a:gd name="T3" fmla="*/ 139 h 1891"/>
                <a:gd name="T4" fmla="*/ 454 w 1397"/>
                <a:gd name="T5" fmla="*/ 178 h 1891"/>
                <a:gd name="T6" fmla="*/ 366 w 1397"/>
                <a:gd name="T7" fmla="*/ 235 h 1891"/>
                <a:gd name="T8" fmla="*/ 289 w 1397"/>
                <a:gd name="T9" fmla="*/ 309 h 1891"/>
                <a:gd name="T10" fmla="*/ 216 w 1397"/>
                <a:gd name="T11" fmla="*/ 406 h 1891"/>
                <a:gd name="T12" fmla="*/ 163 w 1397"/>
                <a:gd name="T13" fmla="*/ 515 h 1891"/>
                <a:gd name="T14" fmla="*/ 129 w 1397"/>
                <a:gd name="T15" fmla="*/ 632 h 1891"/>
                <a:gd name="T16" fmla="*/ 116 w 1397"/>
                <a:gd name="T17" fmla="*/ 751 h 1891"/>
                <a:gd name="T18" fmla="*/ 120 w 1397"/>
                <a:gd name="T19" fmla="*/ 872 h 1891"/>
                <a:gd name="T20" fmla="*/ 144 w 1397"/>
                <a:gd name="T21" fmla="*/ 990 h 1891"/>
                <a:gd name="T22" fmla="*/ 188 w 1397"/>
                <a:gd name="T23" fmla="*/ 1102 h 1891"/>
                <a:gd name="T24" fmla="*/ 249 w 1397"/>
                <a:gd name="T25" fmla="*/ 1206 h 1891"/>
                <a:gd name="T26" fmla="*/ 698 w 1397"/>
                <a:gd name="T27" fmla="*/ 1716 h 1891"/>
                <a:gd name="T28" fmla="*/ 1147 w 1397"/>
                <a:gd name="T29" fmla="*/ 1206 h 1891"/>
                <a:gd name="T30" fmla="*/ 1209 w 1397"/>
                <a:gd name="T31" fmla="*/ 1102 h 1891"/>
                <a:gd name="T32" fmla="*/ 1253 w 1397"/>
                <a:gd name="T33" fmla="*/ 990 h 1891"/>
                <a:gd name="T34" fmla="*/ 1276 w 1397"/>
                <a:gd name="T35" fmla="*/ 872 h 1891"/>
                <a:gd name="T36" fmla="*/ 1281 w 1397"/>
                <a:gd name="T37" fmla="*/ 751 h 1891"/>
                <a:gd name="T38" fmla="*/ 1266 w 1397"/>
                <a:gd name="T39" fmla="*/ 632 h 1891"/>
                <a:gd name="T40" fmla="*/ 1234 w 1397"/>
                <a:gd name="T41" fmla="*/ 515 h 1891"/>
                <a:gd name="T42" fmla="*/ 1181 w 1397"/>
                <a:gd name="T43" fmla="*/ 406 h 1891"/>
                <a:gd name="T44" fmla="*/ 1108 w 1397"/>
                <a:gd name="T45" fmla="*/ 309 h 1891"/>
                <a:gd name="T46" fmla="*/ 1030 w 1397"/>
                <a:gd name="T47" fmla="*/ 235 h 1891"/>
                <a:gd name="T48" fmla="*/ 943 w 1397"/>
                <a:gd name="T49" fmla="*/ 178 h 1891"/>
                <a:gd name="T50" fmla="*/ 849 w 1397"/>
                <a:gd name="T51" fmla="*/ 139 h 1891"/>
                <a:gd name="T52" fmla="*/ 749 w 1397"/>
                <a:gd name="T53" fmla="*/ 120 h 1891"/>
                <a:gd name="T54" fmla="*/ 698 w 1397"/>
                <a:gd name="T55" fmla="*/ 0 h 1891"/>
                <a:gd name="T56" fmla="*/ 822 w 1397"/>
                <a:gd name="T57" fmla="*/ 12 h 1891"/>
                <a:gd name="T58" fmla="*/ 940 w 1397"/>
                <a:gd name="T59" fmla="*/ 48 h 1891"/>
                <a:gd name="T60" fmla="*/ 1050 w 1397"/>
                <a:gd name="T61" fmla="*/ 105 h 1891"/>
                <a:gd name="T62" fmla="*/ 1150 w 1397"/>
                <a:gd name="T63" fmla="*/ 184 h 1891"/>
                <a:gd name="T64" fmla="*/ 1236 w 1397"/>
                <a:gd name="T65" fmla="*/ 280 h 1891"/>
                <a:gd name="T66" fmla="*/ 1302 w 1397"/>
                <a:gd name="T67" fmla="*/ 387 h 1891"/>
                <a:gd name="T68" fmla="*/ 1352 w 1397"/>
                <a:gd name="T69" fmla="*/ 504 h 1891"/>
                <a:gd name="T70" fmla="*/ 1383 w 1397"/>
                <a:gd name="T71" fmla="*/ 625 h 1891"/>
                <a:gd name="T72" fmla="*/ 1397 w 1397"/>
                <a:gd name="T73" fmla="*/ 750 h 1891"/>
                <a:gd name="T74" fmla="*/ 1393 w 1397"/>
                <a:gd name="T75" fmla="*/ 875 h 1891"/>
                <a:gd name="T76" fmla="*/ 1370 w 1397"/>
                <a:gd name="T77" fmla="*/ 999 h 1891"/>
                <a:gd name="T78" fmla="*/ 1330 w 1397"/>
                <a:gd name="T79" fmla="*/ 1118 h 1891"/>
                <a:gd name="T80" fmla="*/ 1272 w 1397"/>
                <a:gd name="T81" fmla="*/ 1229 h 1891"/>
                <a:gd name="T82" fmla="*/ 1195 w 1397"/>
                <a:gd name="T83" fmla="*/ 1331 h 1891"/>
                <a:gd name="T84" fmla="*/ 201 w 1397"/>
                <a:gd name="T85" fmla="*/ 1331 h 1891"/>
                <a:gd name="T86" fmla="*/ 125 w 1397"/>
                <a:gd name="T87" fmla="*/ 1229 h 1891"/>
                <a:gd name="T88" fmla="*/ 67 w 1397"/>
                <a:gd name="T89" fmla="*/ 1118 h 1891"/>
                <a:gd name="T90" fmla="*/ 27 w 1397"/>
                <a:gd name="T91" fmla="*/ 999 h 1891"/>
                <a:gd name="T92" fmla="*/ 4 w 1397"/>
                <a:gd name="T93" fmla="*/ 875 h 1891"/>
                <a:gd name="T94" fmla="*/ 0 w 1397"/>
                <a:gd name="T95" fmla="*/ 750 h 1891"/>
                <a:gd name="T96" fmla="*/ 13 w 1397"/>
                <a:gd name="T97" fmla="*/ 625 h 1891"/>
                <a:gd name="T98" fmla="*/ 45 w 1397"/>
                <a:gd name="T99" fmla="*/ 504 h 1891"/>
                <a:gd name="T100" fmla="*/ 93 w 1397"/>
                <a:gd name="T101" fmla="*/ 387 h 1891"/>
                <a:gd name="T102" fmla="*/ 160 w 1397"/>
                <a:gd name="T103" fmla="*/ 280 h 1891"/>
                <a:gd name="T104" fmla="*/ 246 w 1397"/>
                <a:gd name="T105" fmla="*/ 184 h 1891"/>
                <a:gd name="T106" fmla="*/ 347 w 1397"/>
                <a:gd name="T107" fmla="*/ 105 h 1891"/>
                <a:gd name="T108" fmla="*/ 457 w 1397"/>
                <a:gd name="T109" fmla="*/ 48 h 1891"/>
                <a:gd name="T110" fmla="*/ 575 w 1397"/>
                <a:gd name="T111" fmla="*/ 12 h 1891"/>
                <a:gd name="T112" fmla="*/ 698 w 1397"/>
                <a:gd name="T113" fmla="*/ 0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97" h="1891">
                  <a:moveTo>
                    <a:pt x="698" y="117"/>
                  </a:moveTo>
                  <a:lnTo>
                    <a:pt x="647" y="120"/>
                  </a:lnTo>
                  <a:lnTo>
                    <a:pt x="597" y="127"/>
                  </a:lnTo>
                  <a:lnTo>
                    <a:pt x="547" y="139"/>
                  </a:lnTo>
                  <a:lnTo>
                    <a:pt x="500" y="156"/>
                  </a:lnTo>
                  <a:lnTo>
                    <a:pt x="454" y="178"/>
                  </a:lnTo>
                  <a:lnTo>
                    <a:pt x="409" y="204"/>
                  </a:lnTo>
                  <a:lnTo>
                    <a:pt x="366" y="235"/>
                  </a:lnTo>
                  <a:lnTo>
                    <a:pt x="326" y="270"/>
                  </a:lnTo>
                  <a:lnTo>
                    <a:pt x="289" y="309"/>
                  </a:lnTo>
                  <a:lnTo>
                    <a:pt x="249" y="357"/>
                  </a:lnTo>
                  <a:lnTo>
                    <a:pt x="216" y="406"/>
                  </a:lnTo>
                  <a:lnTo>
                    <a:pt x="188" y="460"/>
                  </a:lnTo>
                  <a:lnTo>
                    <a:pt x="163" y="515"/>
                  </a:lnTo>
                  <a:lnTo>
                    <a:pt x="144" y="572"/>
                  </a:lnTo>
                  <a:lnTo>
                    <a:pt x="129" y="632"/>
                  </a:lnTo>
                  <a:lnTo>
                    <a:pt x="120" y="691"/>
                  </a:lnTo>
                  <a:lnTo>
                    <a:pt x="116" y="751"/>
                  </a:lnTo>
                  <a:lnTo>
                    <a:pt x="116" y="811"/>
                  </a:lnTo>
                  <a:lnTo>
                    <a:pt x="120" y="872"/>
                  </a:lnTo>
                  <a:lnTo>
                    <a:pt x="129" y="931"/>
                  </a:lnTo>
                  <a:lnTo>
                    <a:pt x="144" y="990"/>
                  </a:lnTo>
                  <a:lnTo>
                    <a:pt x="163" y="1047"/>
                  </a:lnTo>
                  <a:lnTo>
                    <a:pt x="188" y="1102"/>
                  </a:lnTo>
                  <a:lnTo>
                    <a:pt x="216" y="1155"/>
                  </a:lnTo>
                  <a:lnTo>
                    <a:pt x="249" y="1206"/>
                  </a:lnTo>
                  <a:lnTo>
                    <a:pt x="289" y="1253"/>
                  </a:lnTo>
                  <a:lnTo>
                    <a:pt x="698" y="1716"/>
                  </a:lnTo>
                  <a:lnTo>
                    <a:pt x="1108" y="1253"/>
                  </a:lnTo>
                  <a:lnTo>
                    <a:pt x="1147" y="1206"/>
                  </a:lnTo>
                  <a:lnTo>
                    <a:pt x="1181" y="1155"/>
                  </a:lnTo>
                  <a:lnTo>
                    <a:pt x="1209" y="1102"/>
                  </a:lnTo>
                  <a:lnTo>
                    <a:pt x="1234" y="1047"/>
                  </a:lnTo>
                  <a:lnTo>
                    <a:pt x="1253" y="990"/>
                  </a:lnTo>
                  <a:lnTo>
                    <a:pt x="1266" y="931"/>
                  </a:lnTo>
                  <a:lnTo>
                    <a:pt x="1276" y="872"/>
                  </a:lnTo>
                  <a:lnTo>
                    <a:pt x="1281" y="811"/>
                  </a:lnTo>
                  <a:lnTo>
                    <a:pt x="1281" y="751"/>
                  </a:lnTo>
                  <a:lnTo>
                    <a:pt x="1276" y="691"/>
                  </a:lnTo>
                  <a:lnTo>
                    <a:pt x="1266" y="632"/>
                  </a:lnTo>
                  <a:lnTo>
                    <a:pt x="1253" y="572"/>
                  </a:lnTo>
                  <a:lnTo>
                    <a:pt x="1234" y="515"/>
                  </a:lnTo>
                  <a:lnTo>
                    <a:pt x="1209" y="460"/>
                  </a:lnTo>
                  <a:lnTo>
                    <a:pt x="1181" y="406"/>
                  </a:lnTo>
                  <a:lnTo>
                    <a:pt x="1147" y="357"/>
                  </a:lnTo>
                  <a:lnTo>
                    <a:pt x="1108" y="309"/>
                  </a:lnTo>
                  <a:lnTo>
                    <a:pt x="1070" y="270"/>
                  </a:lnTo>
                  <a:lnTo>
                    <a:pt x="1030" y="235"/>
                  </a:lnTo>
                  <a:lnTo>
                    <a:pt x="987" y="204"/>
                  </a:lnTo>
                  <a:lnTo>
                    <a:pt x="943" y="178"/>
                  </a:lnTo>
                  <a:lnTo>
                    <a:pt x="896" y="156"/>
                  </a:lnTo>
                  <a:lnTo>
                    <a:pt x="849" y="139"/>
                  </a:lnTo>
                  <a:lnTo>
                    <a:pt x="800" y="127"/>
                  </a:lnTo>
                  <a:lnTo>
                    <a:pt x="749" y="120"/>
                  </a:lnTo>
                  <a:lnTo>
                    <a:pt x="698" y="117"/>
                  </a:lnTo>
                  <a:close/>
                  <a:moveTo>
                    <a:pt x="698" y="0"/>
                  </a:moveTo>
                  <a:lnTo>
                    <a:pt x="761" y="3"/>
                  </a:lnTo>
                  <a:lnTo>
                    <a:pt x="822" y="12"/>
                  </a:lnTo>
                  <a:lnTo>
                    <a:pt x="881" y="27"/>
                  </a:lnTo>
                  <a:lnTo>
                    <a:pt x="940" y="48"/>
                  </a:lnTo>
                  <a:lnTo>
                    <a:pt x="996" y="73"/>
                  </a:lnTo>
                  <a:lnTo>
                    <a:pt x="1050" y="105"/>
                  </a:lnTo>
                  <a:lnTo>
                    <a:pt x="1101" y="142"/>
                  </a:lnTo>
                  <a:lnTo>
                    <a:pt x="1150" y="184"/>
                  </a:lnTo>
                  <a:lnTo>
                    <a:pt x="1195" y="232"/>
                  </a:lnTo>
                  <a:lnTo>
                    <a:pt x="1236" y="280"/>
                  </a:lnTo>
                  <a:lnTo>
                    <a:pt x="1272" y="333"/>
                  </a:lnTo>
                  <a:lnTo>
                    <a:pt x="1302" y="387"/>
                  </a:lnTo>
                  <a:lnTo>
                    <a:pt x="1330" y="444"/>
                  </a:lnTo>
                  <a:lnTo>
                    <a:pt x="1352" y="504"/>
                  </a:lnTo>
                  <a:lnTo>
                    <a:pt x="1370" y="564"/>
                  </a:lnTo>
                  <a:lnTo>
                    <a:pt x="1383" y="625"/>
                  </a:lnTo>
                  <a:lnTo>
                    <a:pt x="1393" y="688"/>
                  </a:lnTo>
                  <a:lnTo>
                    <a:pt x="1397" y="750"/>
                  </a:lnTo>
                  <a:lnTo>
                    <a:pt x="1397" y="812"/>
                  </a:lnTo>
                  <a:lnTo>
                    <a:pt x="1393" y="875"/>
                  </a:lnTo>
                  <a:lnTo>
                    <a:pt x="1383" y="937"/>
                  </a:lnTo>
                  <a:lnTo>
                    <a:pt x="1370" y="999"/>
                  </a:lnTo>
                  <a:lnTo>
                    <a:pt x="1352" y="1059"/>
                  </a:lnTo>
                  <a:lnTo>
                    <a:pt x="1330" y="1118"/>
                  </a:lnTo>
                  <a:lnTo>
                    <a:pt x="1302" y="1174"/>
                  </a:lnTo>
                  <a:lnTo>
                    <a:pt x="1272" y="1229"/>
                  </a:lnTo>
                  <a:lnTo>
                    <a:pt x="1236" y="1282"/>
                  </a:lnTo>
                  <a:lnTo>
                    <a:pt x="1195" y="1331"/>
                  </a:lnTo>
                  <a:lnTo>
                    <a:pt x="698" y="1891"/>
                  </a:lnTo>
                  <a:lnTo>
                    <a:pt x="201" y="1331"/>
                  </a:lnTo>
                  <a:lnTo>
                    <a:pt x="160" y="1282"/>
                  </a:lnTo>
                  <a:lnTo>
                    <a:pt x="125" y="1229"/>
                  </a:lnTo>
                  <a:lnTo>
                    <a:pt x="93" y="1174"/>
                  </a:lnTo>
                  <a:lnTo>
                    <a:pt x="67" y="1118"/>
                  </a:lnTo>
                  <a:lnTo>
                    <a:pt x="45" y="1059"/>
                  </a:lnTo>
                  <a:lnTo>
                    <a:pt x="27" y="999"/>
                  </a:lnTo>
                  <a:lnTo>
                    <a:pt x="13" y="937"/>
                  </a:lnTo>
                  <a:lnTo>
                    <a:pt x="4" y="875"/>
                  </a:lnTo>
                  <a:lnTo>
                    <a:pt x="0" y="812"/>
                  </a:lnTo>
                  <a:lnTo>
                    <a:pt x="0" y="750"/>
                  </a:lnTo>
                  <a:lnTo>
                    <a:pt x="4" y="688"/>
                  </a:lnTo>
                  <a:lnTo>
                    <a:pt x="13" y="625"/>
                  </a:lnTo>
                  <a:lnTo>
                    <a:pt x="27" y="564"/>
                  </a:lnTo>
                  <a:lnTo>
                    <a:pt x="45" y="504"/>
                  </a:lnTo>
                  <a:lnTo>
                    <a:pt x="67" y="444"/>
                  </a:lnTo>
                  <a:lnTo>
                    <a:pt x="93" y="387"/>
                  </a:lnTo>
                  <a:lnTo>
                    <a:pt x="125" y="333"/>
                  </a:lnTo>
                  <a:lnTo>
                    <a:pt x="160" y="280"/>
                  </a:lnTo>
                  <a:lnTo>
                    <a:pt x="201" y="232"/>
                  </a:lnTo>
                  <a:lnTo>
                    <a:pt x="246" y="184"/>
                  </a:lnTo>
                  <a:lnTo>
                    <a:pt x="295" y="142"/>
                  </a:lnTo>
                  <a:lnTo>
                    <a:pt x="347" y="105"/>
                  </a:lnTo>
                  <a:lnTo>
                    <a:pt x="401" y="73"/>
                  </a:lnTo>
                  <a:lnTo>
                    <a:pt x="457" y="48"/>
                  </a:lnTo>
                  <a:lnTo>
                    <a:pt x="514" y="27"/>
                  </a:lnTo>
                  <a:lnTo>
                    <a:pt x="575" y="12"/>
                  </a:lnTo>
                  <a:lnTo>
                    <a:pt x="636" y="3"/>
                  </a:lnTo>
                  <a:lnTo>
                    <a:pt x="6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0" name="Freeform 428"/>
            <p:cNvSpPr>
              <a:spLocks noEditPoints="1"/>
            </p:cNvSpPr>
            <p:nvPr/>
          </p:nvSpPr>
          <p:spPr bwMode="auto">
            <a:xfrm>
              <a:off x="3836988" y="4233863"/>
              <a:ext cx="168275" cy="227012"/>
            </a:xfrm>
            <a:custGeom>
              <a:avLst/>
              <a:gdLst>
                <a:gd name="T0" fmla="*/ 482 w 1058"/>
                <a:gd name="T1" fmla="*/ 120 h 1426"/>
                <a:gd name="T2" fmla="*/ 394 w 1058"/>
                <a:gd name="T3" fmla="*/ 143 h 1426"/>
                <a:gd name="T4" fmla="*/ 311 w 1058"/>
                <a:gd name="T5" fmla="*/ 187 h 1426"/>
                <a:gd name="T6" fmla="*/ 239 w 1058"/>
                <a:gd name="T7" fmla="*/ 252 h 1426"/>
                <a:gd name="T8" fmla="*/ 182 w 1058"/>
                <a:gd name="T9" fmla="*/ 332 h 1426"/>
                <a:gd name="T10" fmla="*/ 143 w 1058"/>
                <a:gd name="T11" fmla="*/ 421 h 1426"/>
                <a:gd name="T12" fmla="*/ 120 w 1058"/>
                <a:gd name="T13" fmla="*/ 515 h 1426"/>
                <a:gd name="T14" fmla="*/ 116 w 1058"/>
                <a:gd name="T15" fmla="*/ 612 h 1426"/>
                <a:gd name="T16" fmla="*/ 129 w 1058"/>
                <a:gd name="T17" fmla="*/ 709 h 1426"/>
                <a:gd name="T18" fmla="*/ 160 w 1058"/>
                <a:gd name="T19" fmla="*/ 802 h 1426"/>
                <a:gd name="T20" fmla="*/ 208 w 1058"/>
                <a:gd name="T21" fmla="*/ 886 h 1426"/>
                <a:gd name="T22" fmla="*/ 529 w 1058"/>
                <a:gd name="T23" fmla="*/ 1250 h 1426"/>
                <a:gd name="T24" fmla="*/ 849 w 1058"/>
                <a:gd name="T25" fmla="*/ 886 h 1426"/>
                <a:gd name="T26" fmla="*/ 898 w 1058"/>
                <a:gd name="T27" fmla="*/ 802 h 1426"/>
                <a:gd name="T28" fmla="*/ 929 w 1058"/>
                <a:gd name="T29" fmla="*/ 709 h 1426"/>
                <a:gd name="T30" fmla="*/ 942 w 1058"/>
                <a:gd name="T31" fmla="*/ 612 h 1426"/>
                <a:gd name="T32" fmla="*/ 937 w 1058"/>
                <a:gd name="T33" fmla="*/ 515 h 1426"/>
                <a:gd name="T34" fmla="*/ 916 w 1058"/>
                <a:gd name="T35" fmla="*/ 421 h 1426"/>
                <a:gd name="T36" fmla="*/ 876 w 1058"/>
                <a:gd name="T37" fmla="*/ 332 h 1426"/>
                <a:gd name="T38" fmla="*/ 818 w 1058"/>
                <a:gd name="T39" fmla="*/ 252 h 1426"/>
                <a:gd name="T40" fmla="*/ 746 w 1058"/>
                <a:gd name="T41" fmla="*/ 187 h 1426"/>
                <a:gd name="T42" fmla="*/ 665 w 1058"/>
                <a:gd name="T43" fmla="*/ 143 h 1426"/>
                <a:gd name="T44" fmla="*/ 575 w 1058"/>
                <a:gd name="T45" fmla="*/ 120 h 1426"/>
                <a:gd name="T46" fmla="*/ 529 w 1058"/>
                <a:gd name="T47" fmla="*/ 0 h 1426"/>
                <a:gd name="T48" fmla="*/ 634 w 1058"/>
                <a:gd name="T49" fmla="*/ 12 h 1426"/>
                <a:gd name="T50" fmla="*/ 733 w 1058"/>
                <a:gd name="T51" fmla="*/ 45 h 1426"/>
                <a:gd name="T52" fmla="*/ 825 w 1058"/>
                <a:gd name="T53" fmla="*/ 99 h 1426"/>
                <a:gd name="T54" fmla="*/ 906 w 1058"/>
                <a:gd name="T55" fmla="*/ 175 h 1426"/>
                <a:gd name="T56" fmla="*/ 972 w 1058"/>
                <a:gd name="T57" fmla="*/ 267 h 1426"/>
                <a:gd name="T58" fmla="*/ 1020 w 1058"/>
                <a:gd name="T59" fmla="*/ 368 h 1426"/>
                <a:gd name="T60" fmla="*/ 1048 w 1058"/>
                <a:gd name="T61" fmla="*/ 477 h 1426"/>
                <a:gd name="T62" fmla="*/ 1058 w 1058"/>
                <a:gd name="T63" fmla="*/ 588 h 1426"/>
                <a:gd name="T64" fmla="*/ 1048 w 1058"/>
                <a:gd name="T65" fmla="*/ 700 h 1426"/>
                <a:gd name="T66" fmla="*/ 1020 w 1058"/>
                <a:gd name="T67" fmla="*/ 808 h 1426"/>
                <a:gd name="T68" fmla="*/ 972 w 1058"/>
                <a:gd name="T69" fmla="*/ 911 h 1426"/>
                <a:gd name="T70" fmla="*/ 906 w 1058"/>
                <a:gd name="T71" fmla="*/ 1002 h 1426"/>
                <a:gd name="T72" fmla="*/ 152 w 1058"/>
                <a:gd name="T73" fmla="*/ 1002 h 1426"/>
                <a:gd name="T74" fmla="*/ 85 w 1058"/>
                <a:gd name="T75" fmla="*/ 911 h 1426"/>
                <a:gd name="T76" fmla="*/ 38 w 1058"/>
                <a:gd name="T77" fmla="*/ 808 h 1426"/>
                <a:gd name="T78" fmla="*/ 9 w 1058"/>
                <a:gd name="T79" fmla="*/ 700 h 1426"/>
                <a:gd name="T80" fmla="*/ 0 w 1058"/>
                <a:gd name="T81" fmla="*/ 588 h 1426"/>
                <a:gd name="T82" fmla="*/ 9 w 1058"/>
                <a:gd name="T83" fmla="*/ 477 h 1426"/>
                <a:gd name="T84" fmla="*/ 38 w 1058"/>
                <a:gd name="T85" fmla="*/ 368 h 1426"/>
                <a:gd name="T86" fmla="*/ 85 w 1058"/>
                <a:gd name="T87" fmla="*/ 267 h 1426"/>
                <a:gd name="T88" fmla="*/ 152 w 1058"/>
                <a:gd name="T89" fmla="*/ 175 h 1426"/>
                <a:gd name="T90" fmla="*/ 233 w 1058"/>
                <a:gd name="T91" fmla="*/ 99 h 1426"/>
                <a:gd name="T92" fmla="*/ 324 w 1058"/>
                <a:gd name="T93" fmla="*/ 45 h 1426"/>
                <a:gd name="T94" fmla="*/ 424 w 1058"/>
                <a:gd name="T95" fmla="*/ 12 h 1426"/>
                <a:gd name="T96" fmla="*/ 529 w 1058"/>
                <a:gd name="T97" fmla="*/ 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58" h="1426">
                  <a:moveTo>
                    <a:pt x="529" y="116"/>
                  </a:moveTo>
                  <a:lnTo>
                    <a:pt x="482" y="120"/>
                  </a:lnTo>
                  <a:lnTo>
                    <a:pt x="438" y="128"/>
                  </a:lnTo>
                  <a:lnTo>
                    <a:pt x="394" y="143"/>
                  </a:lnTo>
                  <a:lnTo>
                    <a:pt x="352" y="162"/>
                  </a:lnTo>
                  <a:lnTo>
                    <a:pt x="311" y="187"/>
                  </a:lnTo>
                  <a:lnTo>
                    <a:pt x="274" y="217"/>
                  </a:lnTo>
                  <a:lnTo>
                    <a:pt x="239" y="252"/>
                  </a:lnTo>
                  <a:lnTo>
                    <a:pt x="208" y="291"/>
                  </a:lnTo>
                  <a:lnTo>
                    <a:pt x="182" y="332"/>
                  </a:lnTo>
                  <a:lnTo>
                    <a:pt x="160" y="375"/>
                  </a:lnTo>
                  <a:lnTo>
                    <a:pt x="143" y="421"/>
                  </a:lnTo>
                  <a:lnTo>
                    <a:pt x="129" y="467"/>
                  </a:lnTo>
                  <a:lnTo>
                    <a:pt x="120" y="515"/>
                  </a:lnTo>
                  <a:lnTo>
                    <a:pt x="116" y="564"/>
                  </a:lnTo>
                  <a:lnTo>
                    <a:pt x="116" y="612"/>
                  </a:lnTo>
                  <a:lnTo>
                    <a:pt x="120" y="661"/>
                  </a:lnTo>
                  <a:lnTo>
                    <a:pt x="129" y="709"/>
                  </a:lnTo>
                  <a:lnTo>
                    <a:pt x="143" y="756"/>
                  </a:lnTo>
                  <a:lnTo>
                    <a:pt x="160" y="802"/>
                  </a:lnTo>
                  <a:lnTo>
                    <a:pt x="182" y="845"/>
                  </a:lnTo>
                  <a:lnTo>
                    <a:pt x="208" y="886"/>
                  </a:lnTo>
                  <a:lnTo>
                    <a:pt x="239" y="924"/>
                  </a:lnTo>
                  <a:lnTo>
                    <a:pt x="529" y="1250"/>
                  </a:lnTo>
                  <a:lnTo>
                    <a:pt x="818" y="924"/>
                  </a:lnTo>
                  <a:lnTo>
                    <a:pt x="849" y="886"/>
                  </a:lnTo>
                  <a:lnTo>
                    <a:pt x="876" y="845"/>
                  </a:lnTo>
                  <a:lnTo>
                    <a:pt x="898" y="802"/>
                  </a:lnTo>
                  <a:lnTo>
                    <a:pt x="916" y="756"/>
                  </a:lnTo>
                  <a:lnTo>
                    <a:pt x="929" y="709"/>
                  </a:lnTo>
                  <a:lnTo>
                    <a:pt x="937" y="661"/>
                  </a:lnTo>
                  <a:lnTo>
                    <a:pt x="942" y="612"/>
                  </a:lnTo>
                  <a:lnTo>
                    <a:pt x="942" y="564"/>
                  </a:lnTo>
                  <a:lnTo>
                    <a:pt x="937" y="515"/>
                  </a:lnTo>
                  <a:lnTo>
                    <a:pt x="929" y="467"/>
                  </a:lnTo>
                  <a:lnTo>
                    <a:pt x="916" y="421"/>
                  </a:lnTo>
                  <a:lnTo>
                    <a:pt x="898" y="375"/>
                  </a:lnTo>
                  <a:lnTo>
                    <a:pt x="876" y="332"/>
                  </a:lnTo>
                  <a:lnTo>
                    <a:pt x="849" y="291"/>
                  </a:lnTo>
                  <a:lnTo>
                    <a:pt x="818" y="252"/>
                  </a:lnTo>
                  <a:lnTo>
                    <a:pt x="784" y="217"/>
                  </a:lnTo>
                  <a:lnTo>
                    <a:pt x="746" y="187"/>
                  </a:lnTo>
                  <a:lnTo>
                    <a:pt x="706" y="162"/>
                  </a:lnTo>
                  <a:lnTo>
                    <a:pt x="665" y="143"/>
                  </a:lnTo>
                  <a:lnTo>
                    <a:pt x="620" y="128"/>
                  </a:lnTo>
                  <a:lnTo>
                    <a:pt x="575" y="120"/>
                  </a:lnTo>
                  <a:lnTo>
                    <a:pt x="529" y="116"/>
                  </a:lnTo>
                  <a:close/>
                  <a:moveTo>
                    <a:pt x="529" y="0"/>
                  </a:moveTo>
                  <a:lnTo>
                    <a:pt x="582" y="3"/>
                  </a:lnTo>
                  <a:lnTo>
                    <a:pt x="634" y="12"/>
                  </a:lnTo>
                  <a:lnTo>
                    <a:pt x="685" y="25"/>
                  </a:lnTo>
                  <a:lnTo>
                    <a:pt x="733" y="45"/>
                  </a:lnTo>
                  <a:lnTo>
                    <a:pt x="780" y="70"/>
                  </a:lnTo>
                  <a:lnTo>
                    <a:pt x="825" y="99"/>
                  </a:lnTo>
                  <a:lnTo>
                    <a:pt x="867" y="135"/>
                  </a:lnTo>
                  <a:lnTo>
                    <a:pt x="906" y="175"/>
                  </a:lnTo>
                  <a:lnTo>
                    <a:pt x="941" y="219"/>
                  </a:lnTo>
                  <a:lnTo>
                    <a:pt x="972" y="267"/>
                  </a:lnTo>
                  <a:lnTo>
                    <a:pt x="999" y="316"/>
                  </a:lnTo>
                  <a:lnTo>
                    <a:pt x="1020" y="368"/>
                  </a:lnTo>
                  <a:lnTo>
                    <a:pt x="1037" y="422"/>
                  </a:lnTo>
                  <a:lnTo>
                    <a:pt x="1048" y="477"/>
                  </a:lnTo>
                  <a:lnTo>
                    <a:pt x="1056" y="532"/>
                  </a:lnTo>
                  <a:lnTo>
                    <a:pt x="1058" y="588"/>
                  </a:lnTo>
                  <a:lnTo>
                    <a:pt x="1056" y="644"/>
                  </a:lnTo>
                  <a:lnTo>
                    <a:pt x="1048" y="700"/>
                  </a:lnTo>
                  <a:lnTo>
                    <a:pt x="1037" y="755"/>
                  </a:lnTo>
                  <a:lnTo>
                    <a:pt x="1020" y="808"/>
                  </a:lnTo>
                  <a:lnTo>
                    <a:pt x="999" y="860"/>
                  </a:lnTo>
                  <a:lnTo>
                    <a:pt x="972" y="911"/>
                  </a:lnTo>
                  <a:lnTo>
                    <a:pt x="941" y="957"/>
                  </a:lnTo>
                  <a:lnTo>
                    <a:pt x="906" y="1002"/>
                  </a:lnTo>
                  <a:lnTo>
                    <a:pt x="529" y="1426"/>
                  </a:lnTo>
                  <a:lnTo>
                    <a:pt x="152" y="1002"/>
                  </a:lnTo>
                  <a:lnTo>
                    <a:pt x="116" y="957"/>
                  </a:lnTo>
                  <a:lnTo>
                    <a:pt x="85" y="911"/>
                  </a:lnTo>
                  <a:lnTo>
                    <a:pt x="59" y="860"/>
                  </a:lnTo>
                  <a:lnTo>
                    <a:pt x="38" y="808"/>
                  </a:lnTo>
                  <a:lnTo>
                    <a:pt x="21" y="755"/>
                  </a:lnTo>
                  <a:lnTo>
                    <a:pt x="9" y="700"/>
                  </a:lnTo>
                  <a:lnTo>
                    <a:pt x="2" y="644"/>
                  </a:lnTo>
                  <a:lnTo>
                    <a:pt x="0" y="588"/>
                  </a:lnTo>
                  <a:lnTo>
                    <a:pt x="2" y="532"/>
                  </a:lnTo>
                  <a:lnTo>
                    <a:pt x="9" y="477"/>
                  </a:lnTo>
                  <a:lnTo>
                    <a:pt x="21" y="422"/>
                  </a:lnTo>
                  <a:lnTo>
                    <a:pt x="38" y="368"/>
                  </a:lnTo>
                  <a:lnTo>
                    <a:pt x="59" y="316"/>
                  </a:lnTo>
                  <a:lnTo>
                    <a:pt x="85" y="267"/>
                  </a:lnTo>
                  <a:lnTo>
                    <a:pt x="116" y="219"/>
                  </a:lnTo>
                  <a:lnTo>
                    <a:pt x="152" y="175"/>
                  </a:lnTo>
                  <a:lnTo>
                    <a:pt x="192" y="135"/>
                  </a:lnTo>
                  <a:lnTo>
                    <a:pt x="233" y="99"/>
                  </a:lnTo>
                  <a:lnTo>
                    <a:pt x="277" y="70"/>
                  </a:lnTo>
                  <a:lnTo>
                    <a:pt x="324" y="45"/>
                  </a:lnTo>
                  <a:lnTo>
                    <a:pt x="373" y="25"/>
                  </a:lnTo>
                  <a:lnTo>
                    <a:pt x="424" y="12"/>
                  </a:lnTo>
                  <a:lnTo>
                    <a:pt x="476" y="3"/>
                  </a:lnTo>
                  <a:lnTo>
                    <a:pt x="5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1" name="Freeform 429"/>
            <p:cNvSpPr>
              <a:spLocks/>
            </p:cNvSpPr>
            <p:nvPr/>
          </p:nvSpPr>
          <p:spPr bwMode="auto">
            <a:xfrm>
              <a:off x="3938588" y="4737100"/>
              <a:ext cx="25400" cy="34925"/>
            </a:xfrm>
            <a:custGeom>
              <a:avLst/>
              <a:gdLst>
                <a:gd name="T0" fmla="*/ 105 w 165"/>
                <a:gd name="T1" fmla="*/ 0 h 220"/>
                <a:gd name="T2" fmla="*/ 120 w 165"/>
                <a:gd name="T3" fmla="*/ 1 h 220"/>
                <a:gd name="T4" fmla="*/ 134 w 165"/>
                <a:gd name="T5" fmla="*/ 7 h 220"/>
                <a:gd name="T6" fmla="*/ 147 w 165"/>
                <a:gd name="T7" fmla="*/ 15 h 220"/>
                <a:gd name="T8" fmla="*/ 157 w 165"/>
                <a:gd name="T9" fmla="*/ 27 h 220"/>
                <a:gd name="T10" fmla="*/ 163 w 165"/>
                <a:gd name="T11" fmla="*/ 40 h 220"/>
                <a:gd name="T12" fmla="*/ 165 w 165"/>
                <a:gd name="T13" fmla="*/ 55 h 220"/>
                <a:gd name="T14" fmla="*/ 164 w 165"/>
                <a:gd name="T15" fmla="*/ 70 h 220"/>
                <a:gd name="T16" fmla="*/ 155 w 165"/>
                <a:gd name="T17" fmla="*/ 104 h 220"/>
                <a:gd name="T18" fmla="*/ 141 w 165"/>
                <a:gd name="T19" fmla="*/ 137 h 220"/>
                <a:gd name="T20" fmla="*/ 124 w 165"/>
                <a:gd name="T21" fmla="*/ 169 h 220"/>
                <a:gd name="T22" fmla="*/ 104 w 165"/>
                <a:gd name="T23" fmla="*/ 198 h 220"/>
                <a:gd name="T24" fmla="*/ 94 w 165"/>
                <a:gd name="T25" fmla="*/ 208 h 220"/>
                <a:gd name="T26" fmla="*/ 83 w 165"/>
                <a:gd name="T27" fmla="*/ 214 h 220"/>
                <a:gd name="T28" fmla="*/ 71 w 165"/>
                <a:gd name="T29" fmla="*/ 218 h 220"/>
                <a:gd name="T30" fmla="*/ 57 w 165"/>
                <a:gd name="T31" fmla="*/ 220 h 220"/>
                <a:gd name="T32" fmla="*/ 44 w 165"/>
                <a:gd name="T33" fmla="*/ 218 h 220"/>
                <a:gd name="T34" fmla="*/ 33 w 165"/>
                <a:gd name="T35" fmla="*/ 214 h 220"/>
                <a:gd name="T36" fmla="*/ 21 w 165"/>
                <a:gd name="T37" fmla="*/ 208 h 220"/>
                <a:gd name="T38" fmla="*/ 10 w 165"/>
                <a:gd name="T39" fmla="*/ 196 h 220"/>
                <a:gd name="T40" fmla="*/ 3 w 165"/>
                <a:gd name="T41" fmla="*/ 184 h 220"/>
                <a:gd name="T42" fmla="*/ 0 w 165"/>
                <a:gd name="T43" fmla="*/ 169 h 220"/>
                <a:gd name="T44" fmla="*/ 0 w 165"/>
                <a:gd name="T45" fmla="*/ 154 h 220"/>
                <a:gd name="T46" fmla="*/ 4 w 165"/>
                <a:gd name="T47" fmla="*/ 139 h 220"/>
                <a:gd name="T48" fmla="*/ 11 w 165"/>
                <a:gd name="T49" fmla="*/ 126 h 220"/>
                <a:gd name="T50" fmla="*/ 28 w 165"/>
                <a:gd name="T51" fmla="*/ 101 h 220"/>
                <a:gd name="T52" fmla="*/ 41 w 165"/>
                <a:gd name="T53" fmla="*/ 74 h 220"/>
                <a:gd name="T54" fmla="*/ 51 w 165"/>
                <a:gd name="T55" fmla="*/ 45 h 220"/>
                <a:gd name="T56" fmla="*/ 56 w 165"/>
                <a:gd name="T57" fmla="*/ 30 h 220"/>
                <a:gd name="T58" fmla="*/ 64 w 165"/>
                <a:gd name="T59" fmla="*/ 19 h 220"/>
                <a:gd name="T60" fmla="*/ 76 w 165"/>
                <a:gd name="T61" fmla="*/ 9 h 220"/>
                <a:gd name="T62" fmla="*/ 90 w 165"/>
                <a:gd name="T63" fmla="*/ 3 h 220"/>
                <a:gd name="T64" fmla="*/ 105 w 165"/>
                <a:gd name="T65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5" h="220">
                  <a:moveTo>
                    <a:pt x="105" y="0"/>
                  </a:moveTo>
                  <a:lnTo>
                    <a:pt x="120" y="1"/>
                  </a:lnTo>
                  <a:lnTo>
                    <a:pt x="134" y="7"/>
                  </a:lnTo>
                  <a:lnTo>
                    <a:pt x="147" y="15"/>
                  </a:lnTo>
                  <a:lnTo>
                    <a:pt x="157" y="27"/>
                  </a:lnTo>
                  <a:lnTo>
                    <a:pt x="163" y="40"/>
                  </a:lnTo>
                  <a:lnTo>
                    <a:pt x="165" y="55"/>
                  </a:lnTo>
                  <a:lnTo>
                    <a:pt x="164" y="70"/>
                  </a:lnTo>
                  <a:lnTo>
                    <a:pt x="155" y="104"/>
                  </a:lnTo>
                  <a:lnTo>
                    <a:pt x="141" y="137"/>
                  </a:lnTo>
                  <a:lnTo>
                    <a:pt x="124" y="169"/>
                  </a:lnTo>
                  <a:lnTo>
                    <a:pt x="104" y="198"/>
                  </a:lnTo>
                  <a:lnTo>
                    <a:pt x="94" y="208"/>
                  </a:lnTo>
                  <a:lnTo>
                    <a:pt x="83" y="214"/>
                  </a:lnTo>
                  <a:lnTo>
                    <a:pt x="71" y="218"/>
                  </a:lnTo>
                  <a:lnTo>
                    <a:pt x="57" y="220"/>
                  </a:lnTo>
                  <a:lnTo>
                    <a:pt x="44" y="218"/>
                  </a:lnTo>
                  <a:lnTo>
                    <a:pt x="33" y="214"/>
                  </a:lnTo>
                  <a:lnTo>
                    <a:pt x="21" y="208"/>
                  </a:lnTo>
                  <a:lnTo>
                    <a:pt x="10" y="196"/>
                  </a:lnTo>
                  <a:lnTo>
                    <a:pt x="3" y="184"/>
                  </a:lnTo>
                  <a:lnTo>
                    <a:pt x="0" y="169"/>
                  </a:lnTo>
                  <a:lnTo>
                    <a:pt x="0" y="154"/>
                  </a:lnTo>
                  <a:lnTo>
                    <a:pt x="4" y="139"/>
                  </a:lnTo>
                  <a:lnTo>
                    <a:pt x="11" y="126"/>
                  </a:lnTo>
                  <a:lnTo>
                    <a:pt x="28" y="101"/>
                  </a:lnTo>
                  <a:lnTo>
                    <a:pt x="41" y="74"/>
                  </a:lnTo>
                  <a:lnTo>
                    <a:pt x="51" y="45"/>
                  </a:lnTo>
                  <a:lnTo>
                    <a:pt x="56" y="30"/>
                  </a:lnTo>
                  <a:lnTo>
                    <a:pt x="64" y="19"/>
                  </a:lnTo>
                  <a:lnTo>
                    <a:pt x="76" y="9"/>
                  </a:lnTo>
                  <a:lnTo>
                    <a:pt x="90" y="3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" name="Freeform 430"/>
            <p:cNvSpPr>
              <a:spLocks/>
            </p:cNvSpPr>
            <p:nvPr/>
          </p:nvSpPr>
          <p:spPr bwMode="auto">
            <a:xfrm>
              <a:off x="3743326" y="4518025"/>
              <a:ext cx="36513" cy="20637"/>
            </a:xfrm>
            <a:custGeom>
              <a:avLst/>
              <a:gdLst>
                <a:gd name="T0" fmla="*/ 64 w 230"/>
                <a:gd name="T1" fmla="*/ 0 h 134"/>
                <a:gd name="T2" fmla="*/ 79 w 230"/>
                <a:gd name="T3" fmla="*/ 3 h 134"/>
                <a:gd name="T4" fmla="*/ 115 w 230"/>
                <a:gd name="T5" fmla="*/ 14 h 134"/>
                <a:gd name="T6" fmla="*/ 152 w 230"/>
                <a:gd name="T7" fmla="*/ 17 h 134"/>
                <a:gd name="T8" fmla="*/ 172 w 230"/>
                <a:gd name="T9" fmla="*/ 17 h 134"/>
                <a:gd name="T10" fmla="*/ 191 w 230"/>
                <a:gd name="T11" fmla="*/ 20 h 134"/>
                <a:gd name="T12" fmla="*/ 207 w 230"/>
                <a:gd name="T13" fmla="*/ 29 h 134"/>
                <a:gd name="T14" fmla="*/ 220 w 230"/>
                <a:gd name="T15" fmla="*/ 41 h 134"/>
                <a:gd name="T16" fmla="*/ 227 w 230"/>
                <a:gd name="T17" fmla="*/ 57 h 134"/>
                <a:gd name="T18" fmla="*/ 230 w 230"/>
                <a:gd name="T19" fmla="*/ 75 h 134"/>
                <a:gd name="T20" fmla="*/ 227 w 230"/>
                <a:gd name="T21" fmla="*/ 93 h 134"/>
                <a:gd name="T22" fmla="*/ 220 w 230"/>
                <a:gd name="T23" fmla="*/ 109 h 134"/>
                <a:gd name="T24" fmla="*/ 207 w 230"/>
                <a:gd name="T25" fmla="*/ 122 h 134"/>
                <a:gd name="T26" fmla="*/ 191 w 230"/>
                <a:gd name="T27" fmla="*/ 130 h 134"/>
                <a:gd name="T28" fmla="*/ 172 w 230"/>
                <a:gd name="T29" fmla="*/ 134 h 134"/>
                <a:gd name="T30" fmla="*/ 152 w 230"/>
                <a:gd name="T31" fmla="*/ 134 h 134"/>
                <a:gd name="T32" fmla="*/ 113 w 230"/>
                <a:gd name="T33" fmla="*/ 131 h 134"/>
                <a:gd name="T34" fmla="*/ 75 w 230"/>
                <a:gd name="T35" fmla="*/ 124 h 134"/>
                <a:gd name="T36" fmla="*/ 37 w 230"/>
                <a:gd name="T37" fmla="*/ 112 h 134"/>
                <a:gd name="T38" fmla="*/ 24 w 230"/>
                <a:gd name="T39" fmla="*/ 105 h 134"/>
                <a:gd name="T40" fmla="*/ 13 w 230"/>
                <a:gd name="T41" fmla="*/ 94 h 134"/>
                <a:gd name="T42" fmla="*/ 5 w 230"/>
                <a:gd name="T43" fmla="*/ 82 h 134"/>
                <a:gd name="T44" fmla="*/ 0 w 230"/>
                <a:gd name="T45" fmla="*/ 68 h 134"/>
                <a:gd name="T46" fmla="*/ 0 w 230"/>
                <a:gd name="T47" fmla="*/ 53 h 134"/>
                <a:gd name="T48" fmla="*/ 3 w 230"/>
                <a:gd name="T49" fmla="*/ 37 h 134"/>
                <a:gd name="T50" fmla="*/ 11 w 230"/>
                <a:gd name="T51" fmla="*/ 24 h 134"/>
                <a:gd name="T52" fmla="*/ 22 w 230"/>
                <a:gd name="T53" fmla="*/ 13 h 134"/>
                <a:gd name="T54" fmla="*/ 34 w 230"/>
                <a:gd name="T55" fmla="*/ 6 h 134"/>
                <a:gd name="T56" fmla="*/ 48 w 230"/>
                <a:gd name="T57" fmla="*/ 1 h 134"/>
                <a:gd name="T58" fmla="*/ 64 w 230"/>
                <a:gd name="T59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0" h="134">
                  <a:moveTo>
                    <a:pt x="64" y="0"/>
                  </a:moveTo>
                  <a:lnTo>
                    <a:pt x="79" y="3"/>
                  </a:lnTo>
                  <a:lnTo>
                    <a:pt x="115" y="14"/>
                  </a:lnTo>
                  <a:lnTo>
                    <a:pt x="152" y="17"/>
                  </a:lnTo>
                  <a:lnTo>
                    <a:pt x="172" y="17"/>
                  </a:lnTo>
                  <a:lnTo>
                    <a:pt x="191" y="20"/>
                  </a:lnTo>
                  <a:lnTo>
                    <a:pt x="207" y="29"/>
                  </a:lnTo>
                  <a:lnTo>
                    <a:pt x="220" y="41"/>
                  </a:lnTo>
                  <a:lnTo>
                    <a:pt x="227" y="57"/>
                  </a:lnTo>
                  <a:lnTo>
                    <a:pt x="230" y="75"/>
                  </a:lnTo>
                  <a:lnTo>
                    <a:pt x="227" y="93"/>
                  </a:lnTo>
                  <a:lnTo>
                    <a:pt x="220" y="109"/>
                  </a:lnTo>
                  <a:lnTo>
                    <a:pt x="207" y="122"/>
                  </a:lnTo>
                  <a:lnTo>
                    <a:pt x="191" y="130"/>
                  </a:lnTo>
                  <a:lnTo>
                    <a:pt x="172" y="134"/>
                  </a:lnTo>
                  <a:lnTo>
                    <a:pt x="152" y="134"/>
                  </a:lnTo>
                  <a:lnTo>
                    <a:pt x="113" y="131"/>
                  </a:lnTo>
                  <a:lnTo>
                    <a:pt x="75" y="124"/>
                  </a:lnTo>
                  <a:lnTo>
                    <a:pt x="37" y="112"/>
                  </a:lnTo>
                  <a:lnTo>
                    <a:pt x="24" y="105"/>
                  </a:lnTo>
                  <a:lnTo>
                    <a:pt x="13" y="94"/>
                  </a:lnTo>
                  <a:lnTo>
                    <a:pt x="5" y="82"/>
                  </a:lnTo>
                  <a:lnTo>
                    <a:pt x="0" y="68"/>
                  </a:lnTo>
                  <a:lnTo>
                    <a:pt x="0" y="53"/>
                  </a:lnTo>
                  <a:lnTo>
                    <a:pt x="3" y="37"/>
                  </a:lnTo>
                  <a:lnTo>
                    <a:pt x="11" y="24"/>
                  </a:lnTo>
                  <a:lnTo>
                    <a:pt x="22" y="13"/>
                  </a:lnTo>
                  <a:lnTo>
                    <a:pt x="34" y="6"/>
                  </a:lnTo>
                  <a:lnTo>
                    <a:pt x="48" y="1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" name="Freeform 431"/>
            <p:cNvSpPr>
              <a:spLocks/>
            </p:cNvSpPr>
            <p:nvPr/>
          </p:nvSpPr>
          <p:spPr bwMode="auto">
            <a:xfrm>
              <a:off x="3735388" y="4437063"/>
              <a:ext cx="36513" cy="25400"/>
            </a:xfrm>
            <a:custGeom>
              <a:avLst/>
              <a:gdLst>
                <a:gd name="T0" fmla="*/ 161 w 226"/>
                <a:gd name="T1" fmla="*/ 0 h 153"/>
                <a:gd name="T2" fmla="*/ 180 w 226"/>
                <a:gd name="T3" fmla="*/ 1 h 153"/>
                <a:gd name="T4" fmla="*/ 197 w 226"/>
                <a:gd name="T5" fmla="*/ 7 h 153"/>
                <a:gd name="T6" fmla="*/ 211 w 226"/>
                <a:gd name="T7" fmla="*/ 18 h 153"/>
                <a:gd name="T8" fmla="*/ 220 w 226"/>
                <a:gd name="T9" fmla="*/ 34 h 153"/>
                <a:gd name="T10" fmla="*/ 226 w 226"/>
                <a:gd name="T11" fmla="*/ 52 h 153"/>
                <a:gd name="T12" fmla="*/ 225 w 226"/>
                <a:gd name="T13" fmla="*/ 70 h 153"/>
                <a:gd name="T14" fmla="*/ 218 w 226"/>
                <a:gd name="T15" fmla="*/ 87 h 153"/>
                <a:gd name="T16" fmla="*/ 207 w 226"/>
                <a:gd name="T17" fmla="*/ 100 h 153"/>
                <a:gd name="T18" fmla="*/ 192 w 226"/>
                <a:gd name="T19" fmla="*/ 111 h 153"/>
                <a:gd name="T20" fmla="*/ 174 w 226"/>
                <a:gd name="T21" fmla="*/ 115 h 153"/>
                <a:gd name="T22" fmla="*/ 144 w 226"/>
                <a:gd name="T23" fmla="*/ 121 h 153"/>
                <a:gd name="T24" fmla="*/ 115 w 226"/>
                <a:gd name="T25" fmla="*/ 131 h 153"/>
                <a:gd name="T26" fmla="*/ 89 w 226"/>
                <a:gd name="T27" fmla="*/ 145 h 153"/>
                <a:gd name="T28" fmla="*/ 74 w 226"/>
                <a:gd name="T29" fmla="*/ 151 h 153"/>
                <a:gd name="T30" fmla="*/ 58 w 226"/>
                <a:gd name="T31" fmla="*/ 153 h 153"/>
                <a:gd name="T32" fmla="*/ 44 w 226"/>
                <a:gd name="T33" fmla="*/ 152 h 153"/>
                <a:gd name="T34" fmla="*/ 30 w 226"/>
                <a:gd name="T35" fmla="*/ 146 h 153"/>
                <a:gd name="T36" fmla="*/ 19 w 226"/>
                <a:gd name="T37" fmla="*/ 137 h 153"/>
                <a:gd name="T38" fmla="*/ 8 w 226"/>
                <a:gd name="T39" fmla="*/ 126 h 153"/>
                <a:gd name="T40" fmla="*/ 2 w 226"/>
                <a:gd name="T41" fmla="*/ 112 h 153"/>
                <a:gd name="T42" fmla="*/ 0 w 226"/>
                <a:gd name="T43" fmla="*/ 97 h 153"/>
                <a:gd name="T44" fmla="*/ 2 w 226"/>
                <a:gd name="T45" fmla="*/ 82 h 153"/>
                <a:gd name="T46" fmla="*/ 7 w 226"/>
                <a:gd name="T47" fmla="*/ 69 h 153"/>
                <a:gd name="T48" fmla="*/ 16 w 226"/>
                <a:gd name="T49" fmla="*/ 56 h 153"/>
                <a:gd name="T50" fmla="*/ 27 w 226"/>
                <a:gd name="T51" fmla="*/ 46 h 153"/>
                <a:gd name="T52" fmla="*/ 59 w 226"/>
                <a:gd name="T53" fmla="*/ 28 h 153"/>
                <a:gd name="T54" fmla="*/ 92 w 226"/>
                <a:gd name="T55" fmla="*/ 15 h 153"/>
                <a:gd name="T56" fmla="*/ 126 w 226"/>
                <a:gd name="T57" fmla="*/ 5 h 153"/>
                <a:gd name="T58" fmla="*/ 161 w 226"/>
                <a:gd name="T5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6" h="153">
                  <a:moveTo>
                    <a:pt x="161" y="0"/>
                  </a:moveTo>
                  <a:lnTo>
                    <a:pt x="180" y="1"/>
                  </a:lnTo>
                  <a:lnTo>
                    <a:pt x="197" y="7"/>
                  </a:lnTo>
                  <a:lnTo>
                    <a:pt x="211" y="18"/>
                  </a:lnTo>
                  <a:lnTo>
                    <a:pt x="220" y="34"/>
                  </a:lnTo>
                  <a:lnTo>
                    <a:pt x="226" y="52"/>
                  </a:lnTo>
                  <a:lnTo>
                    <a:pt x="225" y="70"/>
                  </a:lnTo>
                  <a:lnTo>
                    <a:pt x="218" y="87"/>
                  </a:lnTo>
                  <a:lnTo>
                    <a:pt x="207" y="100"/>
                  </a:lnTo>
                  <a:lnTo>
                    <a:pt x="192" y="111"/>
                  </a:lnTo>
                  <a:lnTo>
                    <a:pt x="174" y="115"/>
                  </a:lnTo>
                  <a:lnTo>
                    <a:pt x="144" y="121"/>
                  </a:lnTo>
                  <a:lnTo>
                    <a:pt x="115" y="131"/>
                  </a:lnTo>
                  <a:lnTo>
                    <a:pt x="89" y="145"/>
                  </a:lnTo>
                  <a:lnTo>
                    <a:pt x="74" y="151"/>
                  </a:lnTo>
                  <a:lnTo>
                    <a:pt x="58" y="153"/>
                  </a:lnTo>
                  <a:lnTo>
                    <a:pt x="44" y="152"/>
                  </a:lnTo>
                  <a:lnTo>
                    <a:pt x="30" y="146"/>
                  </a:lnTo>
                  <a:lnTo>
                    <a:pt x="19" y="137"/>
                  </a:lnTo>
                  <a:lnTo>
                    <a:pt x="8" y="126"/>
                  </a:lnTo>
                  <a:lnTo>
                    <a:pt x="2" y="112"/>
                  </a:lnTo>
                  <a:lnTo>
                    <a:pt x="0" y="97"/>
                  </a:lnTo>
                  <a:lnTo>
                    <a:pt x="2" y="82"/>
                  </a:lnTo>
                  <a:lnTo>
                    <a:pt x="7" y="69"/>
                  </a:lnTo>
                  <a:lnTo>
                    <a:pt x="16" y="56"/>
                  </a:lnTo>
                  <a:lnTo>
                    <a:pt x="27" y="46"/>
                  </a:lnTo>
                  <a:lnTo>
                    <a:pt x="59" y="28"/>
                  </a:lnTo>
                  <a:lnTo>
                    <a:pt x="92" y="15"/>
                  </a:lnTo>
                  <a:lnTo>
                    <a:pt x="126" y="5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" name="Freeform 432"/>
            <p:cNvSpPr>
              <a:spLocks/>
            </p:cNvSpPr>
            <p:nvPr/>
          </p:nvSpPr>
          <p:spPr bwMode="auto">
            <a:xfrm>
              <a:off x="3609976" y="4768850"/>
              <a:ext cx="36513" cy="19050"/>
            </a:xfrm>
            <a:custGeom>
              <a:avLst/>
              <a:gdLst>
                <a:gd name="T0" fmla="*/ 58 w 233"/>
                <a:gd name="T1" fmla="*/ 0 h 116"/>
                <a:gd name="T2" fmla="*/ 175 w 233"/>
                <a:gd name="T3" fmla="*/ 0 h 116"/>
                <a:gd name="T4" fmla="*/ 193 w 233"/>
                <a:gd name="T5" fmla="*/ 3 h 116"/>
                <a:gd name="T6" fmla="*/ 208 w 233"/>
                <a:gd name="T7" fmla="*/ 11 h 116"/>
                <a:gd name="T8" fmla="*/ 221 w 233"/>
                <a:gd name="T9" fmla="*/ 23 h 116"/>
                <a:gd name="T10" fmla="*/ 230 w 233"/>
                <a:gd name="T11" fmla="*/ 40 h 116"/>
                <a:gd name="T12" fmla="*/ 233 w 233"/>
                <a:gd name="T13" fmla="*/ 58 h 116"/>
                <a:gd name="T14" fmla="*/ 230 w 233"/>
                <a:gd name="T15" fmla="*/ 76 h 116"/>
                <a:gd name="T16" fmla="*/ 221 w 233"/>
                <a:gd name="T17" fmla="*/ 92 h 116"/>
                <a:gd name="T18" fmla="*/ 208 w 233"/>
                <a:gd name="T19" fmla="*/ 104 h 116"/>
                <a:gd name="T20" fmla="*/ 193 w 233"/>
                <a:gd name="T21" fmla="*/ 113 h 116"/>
                <a:gd name="T22" fmla="*/ 175 w 233"/>
                <a:gd name="T23" fmla="*/ 116 h 116"/>
                <a:gd name="T24" fmla="*/ 58 w 233"/>
                <a:gd name="T25" fmla="*/ 116 h 116"/>
                <a:gd name="T26" fmla="*/ 39 w 233"/>
                <a:gd name="T27" fmla="*/ 113 h 116"/>
                <a:gd name="T28" fmla="*/ 23 w 233"/>
                <a:gd name="T29" fmla="*/ 104 h 116"/>
                <a:gd name="T30" fmla="*/ 10 w 233"/>
                <a:gd name="T31" fmla="*/ 92 h 116"/>
                <a:gd name="T32" fmla="*/ 2 w 233"/>
                <a:gd name="T33" fmla="*/ 76 h 116"/>
                <a:gd name="T34" fmla="*/ 0 w 233"/>
                <a:gd name="T35" fmla="*/ 58 h 116"/>
                <a:gd name="T36" fmla="*/ 2 w 233"/>
                <a:gd name="T37" fmla="*/ 40 h 116"/>
                <a:gd name="T38" fmla="*/ 10 w 233"/>
                <a:gd name="T39" fmla="*/ 23 h 116"/>
                <a:gd name="T40" fmla="*/ 23 w 233"/>
                <a:gd name="T41" fmla="*/ 11 h 116"/>
                <a:gd name="T42" fmla="*/ 39 w 233"/>
                <a:gd name="T43" fmla="*/ 3 h 116"/>
                <a:gd name="T44" fmla="*/ 58 w 233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3" h="116">
                  <a:moveTo>
                    <a:pt x="58" y="0"/>
                  </a:moveTo>
                  <a:lnTo>
                    <a:pt x="175" y="0"/>
                  </a:lnTo>
                  <a:lnTo>
                    <a:pt x="193" y="3"/>
                  </a:lnTo>
                  <a:lnTo>
                    <a:pt x="208" y="11"/>
                  </a:lnTo>
                  <a:lnTo>
                    <a:pt x="221" y="23"/>
                  </a:lnTo>
                  <a:lnTo>
                    <a:pt x="230" y="40"/>
                  </a:lnTo>
                  <a:lnTo>
                    <a:pt x="233" y="58"/>
                  </a:lnTo>
                  <a:lnTo>
                    <a:pt x="230" y="76"/>
                  </a:lnTo>
                  <a:lnTo>
                    <a:pt x="221" y="92"/>
                  </a:lnTo>
                  <a:lnTo>
                    <a:pt x="208" y="104"/>
                  </a:lnTo>
                  <a:lnTo>
                    <a:pt x="193" y="113"/>
                  </a:lnTo>
                  <a:lnTo>
                    <a:pt x="175" y="116"/>
                  </a:lnTo>
                  <a:lnTo>
                    <a:pt x="58" y="116"/>
                  </a:lnTo>
                  <a:lnTo>
                    <a:pt x="39" y="113"/>
                  </a:lnTo>
                  <a:lnTo>
                    <a:pt x="23" y="104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" name="Freeform 433"/>
            <p:cNvSpPr>
              <a:spLocks/>
            </p:cNvSpPr>
            <p:nvPr/>
          </p:nvSpPr>
          <p:spPr bwMode="auto">
            <a:xfrm>
              <a:off x="3792538" y="4603750"/>
              <a:ext cx="36513" cy="17462"/>
            </a:xfrm>
            <a:custGeom>
              <a:avLst/>
              <a:gdLst>
                <a:gd name="T0" fmla="*/ 71 w 234"/>
                <a:gd name="T1" fmla="*/ 0 h 116"/>
                <a:gd name="T2" fmla="*/ 175 w 234"/>
                <a:gd name="T3" fmla="*/ 0 h 116"/>
                <a:gd name="T4" fmla="*/ 193 w 234"/>
                <a:gd name="T5" fmla="*/ 3 h 116"/>
                <a:gd name="T6" fmla="*/ 209 w 234"/>
                <a:gd name="T7" fmla="*/ 11 h 116"/>
                <a:gd name="T8" fmla="*/ 222 w 234"/>
                <a:gd name="T9" fmla="*/ 24 h 116"/>
                <a:gd name="T10" fmla="*/ 230 w 234"/>
                <a:gd name="T11" fmla="*/ 40 h 116"/>
                <a:gd name="T12" fmla="*/ 234 w 234"/>
                <a:gd name="T13" fmla="*/ 58 h 116"/>
                <a:gd name="T14" fmla="*/ 230 w 234"/>
                <a:gd name="T15" fmla="*/ 76 h 116"/>
                <a:gd name="T16" fmla="*/ 222 w 234"/>
                <a:gd name="T17" fmla="*/ 93 h 116"/>
                <a:gd name="T18" fmla="*/ 209 w 234"/>
                <a:gd name="T19" fmla="*/ 104 h 116"/>
                <a:gd name="T20" fmla="*/ 193 w 234"/>
                <a:gd name="T21" fmla="*/ 113 h 116"/>
                <a:gd name="T22" fmla="*/ 175 w 234"/>
                <a:gd name="T23" fmla="*/ 116 h 116"/>
                <a:gd name="T24" fmla="*/ 61 w 234"/>
                <a:gd name="T25" fmla="*/ 116 h 116"/>
                <a:gd name="T26" fmla="*/ 59 w 234"/>
                <a:gd name="T27" fmla="*/ 116 h 116"/>
                <a:gd name="T28" fmla="*/ 41 w 234"/>
                <a:gd name="T29" fmla="*/ 114 h 116"/>
                <a:gd name="T30" fmla="*/ 25 w 234"/>
                <a:gd name="T31" fmla="*/ 105 h 116"/>
                <a:gd name="T32" fmla="*/ 12 w 234"/>
                <a:gd name="T33" fmla="*/ 94 h 116"/>
                <a:gd name="T34" fmla="*/ 3 w 234"/>
                <a:gd name="T35" fmla="*/ 78 h 116"/>
                <a:gd name="T36" fmla="*/ 0 w 234"/>
                <a:gd name="T37" fmla="*/ 60 h 116"/>
                <a:gd name="T38" fmla="*/ 2 w 234"/>
                <a:gd name="T39" fmla="*/ 42 h 116"/>
                <a:gd name="T40" fmla="*/ 10 w 234"/>
                <a:gd name="T41" fmla="*/ 26 h 116"/>
                <a:gd name="T42" fmla="*/ 23 w 234"/>
                <a:gd name="T43" fmla="*/ 12 h 116"/>
                <a:gd name="T44" fmla="*/ 37 w 234"/>
                <a:gd name="T45" fmla="*/ 4 h 116"/>
                <a:gd name="T46" fmla="*/ 56 w 234"/>
                <a:gd name="T47" fmla="*/ 0 h 116"/>
                <a:gd name="T48" fmla="*/ 64 w 234"/>
                <a:gd name="T49" fmla="*/ 0 h 116"/>
                <a:gd name="T50" fmla="*/ 71 w 234"/>
                <a:gd name="T5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4" h="116">
                  <a:moveTo>
                    <a:pt x="71" y="0"/>
                  </a:moveTo>
                  <a:lnTo>
                    <a:pt x="175" y="0"/>
                  </a:lnTo>
                  <a:lnTo>
                    <a:pt x="193" y="3"/>
                  </a:lnTo>
                  <a:lnTo>
                    <a:pt x="209" y="11"/>
                  </a:lnTo>
                  <a:lnTo>
                    <a:pt x="222" y="24"/>
                  </a:lnTo>
                  <a:lnTo>
                    <a:pt x="230" y="40"/>
                  </a:lnTo>
                  <a:lnTo>
                    <a:pt x="234" y="58"/>
                  </a:lnTo>
                  <a:lnTo>
                    <a:pt x="230" y="76"/>
                  </a:lnTo>
                  <a:lnTo>
                    <a:pt x="222" y="93"/>
                  </a:lnTo>
                  <a:lnTo>
                    <a:pt x="209" y="104"/>
                  </a:lnTo>
                  <a:lnTo>
                    <a:pt x="193" y="113"/>
                  </a:lnTo>
                  <a:lnTo>
                    <a:pt x="175" y="116"/>
                  </a:lnTo>
                  <a:lnTo>
                    <a:pt x="61" y="116"/>
                  </a:lnTo>
                  <a:lnTo>
                    <a:pt x="59" y="116"/>
                  </a:lnTo>
                  <a:lnTo>
                    <a:pt x="41" y="114"/>
                  </a:lnTo>
                  <a:lnTo>
                    <a:pt x="25" y="105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60"/>
                  </a:lnTo>
                  <a:lnTo>
                    <a:pt x="2" y="42"/>
                  </a:lnTo>
                  <a:lnTo>
                    <a:pt x="10" y="26"/>
                  </a:lnTo>
                  <a:lnTo>
                    <a:pt x="23" y="12"/>
                  </a:lnTo>
                  <a:lnTo>
                    <a:pt x="37" y="4"/>
                  </a:lnTo>
                  <a:lnTo>
                    <a:pt x="56" y="0"/>
                  </a:lnTo>
                  <a:lnTo>
                    <a:pt x="64" y="0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" name="Freeform 434"/>
            <p:cNvSpPr>
              <a:spLocks/>
            </p:cNvSpPr>
            <p:nvPr/>
          </p:nvSpPr>
          <p:spPr bwMode="auto">
            <a:xfrm>
              <a:off x="3789363" y="4437063"/>
              <a:ext cx="38100" cy="19050"/>
            </a:xfrm>
            <a:custGeom>
              <a:avLst/>
              <a:gdLst>
                <a:gd name="T0" fmla="*/ 59 w 234"/>
                <a:gd name="T1" fmla="*/ 0 h 116"/>
                <a:gd name="T2" fmla="*/ 175 w 234"/>
                <a:gd name="T3" fmla="*/ 0 h 116"/>
                <a:gd name="T4" fmla="*/ 194 w 234"/>
                <a:gd name="T5" fmla="*/ 3 h 116"/>
                <a:gd name="T6" fmla="*/ 210 w 234"/>
                <a:gd name="T7" fmla="*/ 11 h 116"/>
                <a:gd name="T8" fmla="*/ 223 w 234"/>
                <a:gd name="T9" fmla="*/ 24 h 116"/>
                <a:gd name="T10" fmla="*/ 231 w 234"/>
                <a:gd name="T11" fmla="*/ 40 h 116"/>
                <a:gd name="T12" fmla="*/ 234 w 234"/>
                <a:gd name="T13" fmla="*/ 58 h 116"/>
                <a:gd name="T14" fmla="*/ 231 w 234"/>
                <a:gd name="T15" fmla="*/ 76 h 116"/>
                <a:gd name="T16" fmla="*/ 223 w 234"/>
                <a:gd name="T17" fmla="*/ 92 h 116"/>
                <a:gd name="T18" fmla="*/ 210 w 234"/>
                <a:gd name="T19" fmla="*/ 104 h 116"/>
                <a:gd name="T20" fmla="*/ 194 w 234"/>
                <a:gd name="T21" fmla="*/ 113 h 116"/>
                <a:gd name="T22" fmla="*/ 175 w 234"/>
                <a:gd name="T23" fmla="*/ 116 h 116"/>
                <a:gd name="T24" fmla="*/ 59 w 234"/>
                <a:gd name="T25" fmla="*/ 116 h 116"/>
                <a:gd name="T26" fmla="*/ 41 w 234"/>
                <a:gd name="T27" fmla="*/ 113 h 116"/>
                <a:gd name="T28" fmla="*/ 25 w 234"/>
                <a:gd name="T29" fmla="*/ 104 h 116"/>
                <a:gd name="T30" fmla="*/ 12 w 234"/>
                <a:gd name="T31" fmla="*/ 92 h 116"/>
                <a:gd name="T32" fmla="*/ 3 w 234"/>
                <a:gd name="T33" fmla="*/ 76 h 116"/>
                <a:gd name="T34" fmla="*/ 0 w 234"/>
                <a:gd name="T35" fmla="*/ 58 h 116"/>
                <a:gd name="T36" fmla="*/ 3 w 234"/>
                <a:gd name="T37" fmla="*/ 40 h 116"/>
                <a:gd name="T38" fmla="*/ 12 w 234"/>
                <a:gd name="T39" fmla="*/ 24 h 116"/>
                <a:gd name="T40" fmla="*/ 25 w 234"/>
                <a:gd name="T41" fmla="*/ 11 h 116"/>
                <a:gd name="T42" fmla="*/ 41 w 234"/>
                <a:gd name="T43" fmla="*/ 3 h 116"/>
                <a:gd name="T44" fmla="*/ 59 w 234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4" h="116">
                  <a:moveTo>
                    <a:pt x="59" y="0"/>
                  </a:moveTo>
                  <a:lnTo>
                    <a:pt x="175" y="0"/>
                  </a:lnTo>
                  <a:lnTo>
                    <a:pt x="194" y="3"/>
                  </a:lnTo>
                  <a:lnTo>
                    <a:pt x="210" y="11"/>
                  </a:lnTo>
                  <a:lnTo>
                    <a:pt x="223" y="24"/>
                  </a:lnTo>
                  <a:lnTo>
                    <a:pt x="231" y="40"/>
                  </a:lnTo>
                  <a:lnTo>
                    <a:pt x="234" y="58"/>
                  </a:lnTo>
                  <a:lnTo>
                    <a:pt x="231" y="76"/>
                  </a:lnTo>
                  <a:lnTo>
                    <a:pt x="223" y="92"/>
                  </a:lnTo>
                  <a:lnTo>
                    <a:pt x="210" y="104"/>
                  </a:lnTo>
                  <a:lnTo>
                    <a:pt x="194" y="113"/>
                  </a:lnTo>
                  <a:lnTo>
                    <a:pt x="175" y="116"/>
                  </a:lnTo>
                  <a:lnTo>
                    <a:pt x="59" y="116"/>
                  </a:lnTo>
                  <a:lnTo>
                    <a:pt x="41" y="113"/>
                  </a:lnTo>
                  <a:lnTo>
                    <a:pt x="25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" name="Freeform 435"/>
            <p:cNvSpPr>
              <a:spLocks/>
            </p:cNvSpPr>
            <p:nvPr/>
          </p:nvSpPr>
          <p:spPr bwMode="auto">
            <a:xfrm>
              <a:off x="3903663" y="4603750"/>
              <a:ext cx="36513" cy="17462"/>
            </a:xfrm>
            <a:custGeom>
              <a:avLst/>
              <a:gdLst>
                <a:gd name="T0" fmla="*/ 59 w 234"/>
                <a:gd name="T1" fmla="*/ 0 h 116"/>
                <a:gd name="T2" fmla="*/ 175 w 234"/>
                <a:gd name="T3" fmla="*/ 0 h 116"/>
                <a:gd name="T4" fmla="*/ 193 w 234"/>
                <a:gd name="T5" fmla="*/ 3 h 116"/>
                <a:gd name="T6" fmla="*/ 209 w 234"/>
                <a:gd name="T7" fmla="*/ 11 h 116"/>
                <a:gd name="T8" fmla="*/ 222 w 234"/>
                <a:gd name="T9" fmla="*/ 24 h 116"/>
                <a:gd name="T10" fmla="*/ 230 w 234"/>
                <a:gd name="T11" fmla="*/ 40 h 116"/>
                <a:gd name="T12" fmla="*/ 234 w 234"/>
                <a:gd name="T13" fmla="*/ 58 h 116"/>
                <a:gd name="T14" fmla="*/ 230 w 234"/>
                <a:gd name="T15" fmla="*/ 76 h 116"/>
                <a:gd name="T16" fmla="*/ 222 w 234"/>
                <a:gd name="T17" fmla="*/ 93 h 116"/>
                <a:gd name="T18" fmla="*/ 209 w 234"/>
                <a:gd name="T19" fmla="*/ 104 h 116"/>
                <a:gd name="T20" fmla="*/ 193 w 234"/>
                <a:gd name="T21" fmla="*/ 113 h 116"/>
                <a:gd name="T22" fmla="*/ 175 w 234"/>
                <a:gd name="T23" fmla="*/ 116 h 116"/>
                <a:gd name="T24" fmla="*/ 59 w 234"/>
                <a:gd name="T25" fmla="*/ 116 h 116"/>
                <a:gd name="T26" fmla="*/ 39 w 234"/>
                <a:gd name="T27" fmla="*/ 113 h 116"/>
                <a:gd name="T28" fmla="*/ 24 w 234"/>
                <a:gd name="T29" fmla="*/ 104 h 116"/>
                <a:gd name="T30" fmla="*/ 11 w 234"/>
                <a:gd name="T31" fmla="*/ 93 h 116"/>
                <a:gd name="T32" fmla="*/ 3 w 234"/>
                <a:gd name="T33" fmla="*/ 76 h 116"/>
                <a:gd name="T34" fmla="*/ 0 w 234"/>
                <a:gd name="T35" fmla="*/ 58 h 116"/>
                <a:gd name="T36" fmla="*/ 3 w 234"/>
                <a:gd name="T37" fmla="*/ 40 h 116"/>
                <a:gd name="T38" fmla="*/ 11 w 234"/>
                <a:gd name="T39" fmla="*/ 24 h 116"/>
                <a:gd name="T40" fmla="*/ 24 w 234"/>
                <a:gd name="T41" fmla="*/ 11 h 116"/>
                <a:gd name="T42" fmla="*/ 39 w 234"/>
                <a:gd name="T43" fmla="*/ 3 h 116"/>
                <a:gd name="T44" fmla="*/ 59 w 234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4" h="116">
                  <a:moveTo>
                    <a:pt x="59" y="0"/>
                  </a:moveTo>
                  <a:lnTo>
                    <a:pt x="175" y="0"/>
                  </a:lnTo>
                  <a:lnTo>
                    <a:pt x="193" y="3"/>
                  </a:lnTo>
                  <a:lnTo>
                    <a:pt x="209" y="11"/>
                  </a:lnTo>
                  <a:lnTo>
                    <a:pt x="222" y="24"/>
                  </a:lnTo>
                  <a:lnTo>
                    <a:pt x="230" y="40"/>
                  </a:lnTo>
                  <a:lnTo>
                    <a:pt x="234" y="58"/>
                  </a:lnTo>
                  <a:lnTo>
                    <a:pt x="230" y="76"/>
                  </a:lnTo>
                  <a:lnTo>
                    <a:pt x="222" y="93"/>
                  </a:lnTo>
                  <a:lnTo>
                    <a:pt x="209" y="104"/>
                  </a:lnTo>
                  <a:lnTo>
                    <a:pt x="193" y="113"/>
                  </a:lnTo>
                  <a:lnTo>
                    <a:pt x="175" y="116"/>
                  </a:lnTo>
                  <a:lnTo>
                    <a:pt x="59" y="116"/>
                  </a:lnTo>
                  <a:lnTo>
                    <a:pt x="39" y="113"/>
                  </a:lnTo>
                  <a:lnTo>
                    <a:pt x="24" y="104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" name="Freeform 436"/>
            <p:cNvSpPr>
              <a:spLocks/>
            </p:cNvSpPr>
            <p:nvPr/>
          </p:nvSpPr>
          <p:spPr bwMode="auto">
            <a:xfrm>
              <a:off x="3908426" y="4519613"/>
              <a:ext cx="38100" cy="19050"/>
            </a:xfrm>
            <a:custGeom>
              <a:avLst/>
              <a:gdLst>
                <a:gd name="T0" fmla="*/ 57 w 232"/>
                <a:gd name="T1" fmla="*/ 0 h 117"/>
                <a:gd name="T2" fmla="*/ 174 w 232"/>
                <a:gd name="T3" fmla="*/ 0 h 117"/>
                <a:gd name="T4" fmla="*/ 193 w 232"/>
                <a:gd name="T5" fmla="*/ 3 h 117"/>
                <a:gd name="T6" fmla="*/ 209 w 232"/>
                <a:gd name="T7" fmla="*/ 12 h 117"/>
                <a:gd name="T8" fmla="*/ 222 w 232"/>
                <a:gd name="T9" fmla="*/ 24 h 117"/>
                <a:gd name="T10" fmla="*/ 230 w 232"/>
                <a:gd name="T11" fmla="*/ 40 h 117"/>
                <a:gd name="T12" fmla="*/ 232 w 232"/>
                <a:gd name="T13" fmla="*/ 58 h 117"/>
                <a:gd name="T14" fmla="*/ 230 w 232"/>
                <a:gd name="T15" fmla="*/ 76 h 117"/>
                <a:gd name="T16" fmla="*/ 222 w 232"/>
                <a:gd name="T17" fmla="*/ 92 h 117"/>
                <a:gd name="T18" fmla="*/ 209 w 232"/>
                <a:gd name="T19" fmla="*/ 105 h 117"/>
                <a:gd name="T20" fmla="*/ 193 w 232"/>
                <a:gd name="T21" fmla="*/ 113 h 117"/>
                <a:gd name="T22" fmla="*/ 174 w 232"/>
                <a:gd name="T23" fmla="*/ 117 h 117"/>
                <a:gd name="T24" fmla="*/ 57 w 232"/>
                <a:gd name="T25" fmla="*/ 117 h 117"/>
                <a:gd name="T26" fmla="*/ 39 w 232"/>
                <a:gd name="T27" fmla="*/ 113 h 117"/>
                <a:gd name="T28" fmla="*/ 24 w 232"/>
                <a:gd name="T29" fmla="*/ 105 h 117"/>
                <a:gd name="T30" fmla="*/ 11 w 232"/>
                <a:gd name="T31" fmla="*/ 92 h 117"/>
                <a:gd name="T32" fmla="*/ 2 w 232"/>
                <a:gd name="T33" fmla="*/ 76 h 117"/>
                <a:gd name="T34" fmla="*/ 0 w 232"/>
                <a:gd name="T35" fmla="*/ 58 h 117"/>
                <a:gd name="T36" fmla="*/ 2 w 232"/>
                <a:gd name="T37" fmla="*/ 40 h 117"/>
                <a:gd name="T38" fmla="*/ 11 w 232"/>
                <a:gd name="T39" fmla="*/ 24 h 117"/>
                <a:gd name="T40" fmla="*/ 24 w 232"/>
                <a:gd name="T41" fmla="*/ 12 h 117"/>
                <a:gd name="T42" fmla="*/ 39 w 232"/>
                <a:gd name="T43" fmla="*/ 3 h 117"/>
                <a:gd name="T44" fmla="*/ 57 w 232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2" h="117">
                  <a:moveTo>
                    <a:pt x="57" y="0"/>
                  </a:moveTo>
                  <a:lnTo>
                    <a:pt x="174" y="0"/>
                  </a:lnTo>
                  <a:lnTo>
                    <a:pt x="193" y="3"/>
                  </a:lnTo>
                  <a:lnTo>
                    <a:pt x="209" y="12"/>
                  </a:lnTo>
                  <a:lnTo>
                    <a:pt x="222" y="24"/>
                  </a:lnTo>
                  <a:lnTo>
                    <a:pt x="230" y="40"/>
                  </a:lnTo>
                  <a:lnTo>
                    <a:pt x="232" y="58"/>
                  </a:lnTo>
                  <a:lnTo>
                    <a:pt x="230" y="76"/>
                  </a:lnTo>
                  <a:lnTo>
                    <a:pt x="222" y="92"/>
                  </a:lnTo>
                  <a:lnTo>
                    <a:pt x="209" y="105"/>
                  </a:lnTo>
                  <a:lnTo>
                    <a:pt x="193" y="113"/>
                  </a:lnTo>
                  <a:lnTo>
                    <a:pt x="174" y="117"/>
                  </a:lnTo>
                  <a:lnTo>
                    <a:pt x="57" y="117"/>
                  </a:lnTo>
                  <a:lnTo>
                    <a:pt x="39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" name="Freeform 437"/>
            <p:cNvSpPr>
              <a:spLocks/>
            </p:cNvSpPr>
            <p:nvPr/>
          </p:nvSpPr>
          <p:spPr bwMode="auto">
            <a:xfrm>
              <a:off x="3848101" y="4603750"/>
              <a:ext cx="36513" cy="17462"/>
            </a:xfrm>
            <a:custGeom>
              <a:avLst/>
              <a:gdLst>
                <a:gd name="T0" fmla="*/ 59 w 234"/>
                <a:gd name="T1" fmla="*/ 0 h 116"/>
                <a:gd name="T2" fmla="*/ 175 w 234"/>
                <a:gd name="T3" fmla="*/ 0 h 116"/>
                <a:gd name="T4" fmla="*/ 193 w 234"/>
                <a:gd name="T5" fmla="*/ 3 h 116"/>
                <a:gd name="T6" fmla="*/ 209 w 234"/>
                <a:gd name="T7" fmla="*/ 11 h 116"/>
                <a:gd name="T8" fmla="*/ 222 w 234"/>
                <a:gd name="T9" fmla="*/ 24 h 116"/>
                <a:gd name="T10" fmla="*/ 230 w 234"/>
                <a:gd name="T11" fmla="*/ 40 h 116"/>
                <a:gd name="T12" fmla="*/ 234 w 234"/>
                <a:gd name="T13" fmla="*/ 58 h 116"/>
                <a:gd name="T14" fmla="*/ 230 w 234"/>
                <a:gd name="T15" fmla="*/ 76 h 116"/>
                <a:gd name="T16" fmla="*/ 222 w 234"/>
                <a:gd name="T17" fmla="*/ 93 h 116"/>
                <a:gd name="T18" fmla="*/ 209 w 234"/>
                <a:gd name="T19" fmla="*/ 104 h 116"/>
                <a:gd name="T20" fmla="*/ 193 w 234"/>
                <a:gd name="T21" fmla="*/ 113 h 116"/>
                <a:gd name="T22" fmla="*/ 175 w 234"/>
                <a:gd name="T23" fmla="*/ 116 h 116"/>
                <a:gd name="T24" fmla="*/ 59 w 234"/>
                <a:gd name="T25" fmla="*/ 116 h 116"/>
                <a:gd name="T26" fmla="*/ 39 w 234"/>
                <a:gd name="T27" fmla="*/ 113 h 116"/>
                <a:gd name="T28" fmla="*/ 24 w 234"/>
                <a:gd name="T29" fmla="*/ 104 h 116"/>
                <a:gd name="T30" fmla="*/ 12 w 234"/>
                <a:gd name="T31" fmla="*/ 93 h 116"/>
                <a:gd name="T32" fmla="*/ 3 w 234"/>
                <a:gd name="T33" fmla="*/ 76 h 116"/>
                <a:gd name="T34" fmla="*/ 0 w 234"/>
                <a:gd name="T35" fmla="*/ 58 h 116"/>
                <a:gd name="T36" fmla="*/ 3 w 234"/>
                <a:gd name="T37" fmla="*/ 40 h 116"/>
                <a:gd name="T38" fmla="*/ 12 w 234"/>
                <a:gd name="T39" fmla="*/ 24 h 116"/>
                <a:gd name="T40" fmla="*/ 24 w 234"/>
                <a:gd name="T41" fmla="*/ 11 h 116"/>
                <a:gd name="T42" fmla="*/ 39 w 234"/>
                <a:gd name="T43" fmla="*/ 3 h 116"/>
                <a:gd name="T44" fmla="*/ 59 w 234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4" h="116">
                  <a:moveTo>
                    <a:pt x="59" y="0"/>
                  </a:moveTo>
                  <a:lnTo>
                    <a:pt x="175" y="0"/>
                  </a:lnTo>
                  <a:lnTo>
                    <a:pt x="193" y="3"/>
                  </a:lnTo>
                  <a:lnTo>
                    <a:pt x="209" y="11"/>
                  </a:lnTo>
                  <a:lnTo>
                    <a:pt x="222" y="24"/>
                  </a:lnTo>
                  <a:lnTo>
                    <a:pt x="230" y="40"/>
                  </a:lnTo>
                  <a:lnTo>
                    <a:pt x="234" y="58"/>
                  </a:lnTo>
                  <a:lnTo>
                    <a:pt x="230" y="76"/>
                  </a:lnTo>
                  <a:lnTo>
                    <a:pt x="222" y="93"/>
                  </a:lnTo>
                  <a:lnTo>
                    <a:pt x="209" y="104"/>
                  </a:lnTo>
                  <a:lnTo>
                    <a:pt x="193" y="113"/>
                  </a:lnTo>
                  <a:lnTo>
                    <a:pt x="175" y="116"/>
                  </a:lnTo>
                  <a:lnTo>
                    <a:pt x="59" y="116"/>
                  </a:lnTo>
                  <a:lnTo>
                    <a:pt x="39" y="113"/>
                  </a:lnTo>
                  <a:lnTo>
                    <a:pt x="24" y="104"/>
                  </a:lnTo>
                  <a:lnTo>
                    <a:pt x="12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" name="Freeform 438"/>
            <p:cNvSpPr>
              <a:spLocks/>
            </p:cNvSpPr>
            <p:nvPr/>
          </p:nvSpPr>
          <p:spPr bwMode="auto">
            <a:xfrm>
              <a:off x="3844926" y="4437063"/>
              <a:ext cx="38100" cy="19050"/>
            </a:xfrm>
            <a:custGeom>
              <a:avLst/>
              <a:gdLst>
                <a:gd name="T0" fmla="*/ 59 w 234"/>
                <a:gd name="T1" fmla="*/ 0 h 116"/>
                <a:gd name="T2" fmla="*/ 175 w 234"/>
                <a:gd name="T3" fmla="*/ 0 h 116"/>
                <a:gd name="T4" fmla="*/ 194 w 234"/>
                <a:gd name="T5" fmla="*/ 3 h 116"/>
                <a:gd name="T6" fmla="*/ 210 w 234"/>
                <a:gd name="T7" fmla="*/ 11 h 116"/>
                <a:gd name="T8" fmla="*/ 223 w 234"/>
                <a:gd name="T9" fmla="*/ 24 h 116"/>
                <a:gd name="T10" fmla="*/ 230 w 234"/>
                <a:gd name="T11" fmla="*/ 40 h 116"/>
                <a:gd name="T12" fmla="*/ 234 w 234"/>
                <a:gd name="T13" fmla="*/ 58 h 116"/>
                <a:gd name="T14" fmla="*/ 230 w 234"/>
                <a:gd name="T15" fmla="*/ 76 h 116"/>
                <a:gd name="T16" fmla="*/ 223 w 234"/>
                <a:gd name="T17" fmla="*/ 92 h 116"/>
                <a:gd name="T18" fmla="*/ 210 w 234"/>
                <a:gd name="T19" fmla="*/ 104 h 116"/>
                <a:gd name="T20" fmla="*/ 194 w 234"/>
                <a:gd name="T21" fmla="*/ 113 h 116"/>
                <a:gd name="T22" fmla="*/ 175 w 234"/>
                <a:gd name="T23" fmla="*/ 116 h 116"/>
                <a:gd name="T24" fmla="*/ 59 w 234"/>
                <a:gd name="T25" fmla="*/ 116 h 116"/>
                <a:gd name="T26" fmla="*/ 41 w 234"/>
                <a:gd name="T27" fmla="*/ 113 h 116"/>
                <a:gd name="T28" fmla="*/ 25 w 234"/>
                <a:gd name="T29" fmla="*/ 104 h 116"/>
                <a:gd name="T30" fmla="*/ 12 w 234"/>
                <a:gd name="T31" fmla="*/ 92 h 116"/>
                <a:gd name="T32" fmla="*/ 3 w 234"/>
                <a:gd name="T33" fmla="*/ 76 h 116"/>
                <a:gd name="T34" fmla="*/ 0 w 234"/>
                <a:gd name="T35" fmla="*/ 58 h 116"/>
                <a:gd name="T36" fmla="*/ 3 w 234"/>
                <a:gd name="T37" fmla="*/ 40 h 116"/>
                <a:gd name="T38" fmla="*/ 12 w 234"/>
                <a:gd name="T39" fmla="*/ 24 h 116"/>
                <a:gd name="T40" fmla="*/ 25 w 234"/>
                <a:gd name="T41" fmla="*/ 11 h 116"/>
                <a:gd name="T42" fmla="*/ 41 w 234"/>
                <a:gd name="T43" fmla="*/ 3 h 116"/>
                <a:gd name="T44" fmla="*/ 59 w 234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4" h="116">
                  <a:moveTo>
                    <a:pt x="59" y="0"/>
                  </a:moveTo>
                  <a:lnTo>
                    <a:pt x="175" y="0"/>
                  </a:lnTo>
                  <a:lnTo>
                    <a:pt x="194" y="3"/>
                  </a:lnTo>
                  <a:lnTo>
                    <a:pt x="210" y="11"/>
                  </a:lnTo>
                  <a:lnTo>
                    <a:pt x="223" y="24"/>
                  </a:lnTo>
                  <a:lnTo>
                    <a:pt x="230" y="40"/>
                  </a:lnTo>
                  <a:lnTo>
                    <a:pt x="234" y="58"/>
                  </a:lnTo>
                  <a:lnTo>
                    <a:pt x="230" y="76"/>
                  </a:lnTo>
                  <a:lnTo>
                    <a:pt x="223" y="92"/>
                  </a:lnTo>
                  <a:lnTo>
                    <a:pt x="210" y="104"/>
                  </a:lnTo>
                  <a:lnTo>
                    <a:pt x="194" y="113"/>
                  </a:lnTo>
                  <a:lnTo>
                    <a:pt x="175" y="116"/>
                  </a:lnTo>
                  <a:lnTo>
                    <a:pt x="59" y="116"/>
                  </a:lnTo>
                  <a:lnTo>
                    <a:pt x="41" y="113"/>
                  </a:lnTo>
                  <a:lnTo>
                    <a:pt x="25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" name="Freeform 439"/>
            <p:cNvSpPr>
              <a:spLocks/>
            </p:cNvSpPr>
            <p:nvPr/>
          </p:nvSpPr>
          <p:spPr bwMode="auto">
            <a:xfrm>
              <a:off x="3797301" y="4519613"/>
              <a:ext cx="38100" cy="19050"/>
            </a:xfrm>
            <a:custGeom>
              <a:avLst/>
              <a:gdLst>
                <a:gd name="T0" fmla="*/ 58 w 233"/>
                <a:gd name="T1" fmla="*/ 0 h 117"/>
                <a:gd name="T2" fmla="*/ 175 w 233"/>
                <a:gd name="T3" fmla="*/ 0 h 117"/>
                <a:gd name="T4" fmla="*/ 194 w 233"/>
                <a:gd name="T5" fmla="*/ 3 h 117"/>
                <a:gd name="T6" fmla="*/ 210 w 233"/>
                <a:gd name="T7" fmla="*/ 12 h 117"/>
                <a:gd name="T8" fmla="*/ 223 w 233"/>
                <a:gd name="T9" fmla="*/ 24 h 117"/>
                <a:gd name="T10" fmla="*/ 231 w 233"/>
                <a:gd name="T11" fmla="*/ 40 h 117"/>
                <a:gd name="T12" fmla="*/ 233 w 233"/>
                <a:gd name="T13" fmla="*/ 58 h 117"/>
                <a:gd name="T14" fmla="*/ 231 w 233"/>
                <a:gd name="T15" fmla="*/ 76 h 117"/>
                <a:gd name="T16" fmla="*/ 223 w 233"/>
                <a:gd name="T17" fmla="*/ 92 h 117"/>
                <a:gd name="T18" fmla="*/ 210 w 233"/>
                <a:gd name="T19" fmla="*/ 105 h 117"/>
                <a:gd name="T20" fmla="*/ 194 w 233"/>
                <a:gd name="T21" fmla="*/ 113 h 117"/>
                <a:gd name="T22" fmla="*/ 175 w 233"/>
                <a:gd name="T23" fmla="*/ 117 h 117"/>
                <a:gd name="T24" fmla="*/ 58 w 233"/>
                <a:gd name="T25" fmla="*/ 117 h 117"/>
                <a:gd name="T26" fmla="*/ 40 w 233"/>
                <a:gd name="T27" fmla="*/ 113 h 117"/>
                <a:gd name="T28" fmla="*/ 25 w 233"/>
                <a:gd name="T29" fmla="*/ 105 h 117"/>
                <a:gd name="T30" fmla="*/ 12 w 233"/>
                <a:gd name="T31" fmla="*/ 92 h 117"/>
                <a:gd name="T32" fmla="*/ 3 w 233"/>
                <a:gd name="T33" fmla="*/ 76 h 117"/>
                <a:gd name="T34" fmla="*/ 0 w 233"/>
                <a:gd name="T35" fmla="*/ 58 h 117"/>
                <a:gd name="T36" fmla="*/ 3 w 233"/>
                <a:gd name="T37" fmla="*/ 40 h 117"/>
                <a:gd name="T38" fmla="*/ 12 w 233"/>
                <a:gd name="T39" fmla="*/ 24 h 117"/>
                <a:gd name="T40" fmla="*/ 25 w 233"/>
                <a:gd name="T41" fmla="*/ 12 h 117"/>
                <a:gd name="T42" fmla="*/ 40 w 233"/>
                <a:gd name="T43" fmla="*/ 3 h 117"/>
                <a:gd name="T44" fmla="*/ 58 w 233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3" h="117">
                  <a:moveTo>
                    <a:pt x="58" y="0"/>
                  </a:moveTo>
                  <a:lnTo>
                    <a:pt x="175" y="0"/>
                  </a:lnTo>
                  <a:lnTo>
                    <a:pt x="194" y="3"/>
                  </a:lnTo>
                  <a:lnTo>
                    <a:pt x="210" y="12"/>
                  </a:lnTo>
                  <a:lnTo>
                    <a:pt x="223" y="24"/>
                  </a:lnTo>
                  <a:lnTo>
                    <a:pt x="231" y="40"/>
                  </a:lnTo>
                  <a:lnTo>
                    <a:pt x="233" y="58"/>
                  </a:lnTo>
                  <a:lnTo>
                    <a:pt x="231" y="76"/>
                  </a:lnTo>
                  <a:lnTo>
                    <a:pt x="223" y="92"/>
                  </a:lnTo>
                  <a:lnTo>
                    <a:pt x="210" y="105"/>
                  </a:lnTo>
                  <a:lnTo>
                    <a:pt x="194" y="113"/>
                  </a:lnTo>
                  <a:lnTo>
                    <a:pt x="175" y="117"/>
                  </a:lnTo>
                  <a:lnTo>
                    <a:pt x="58" y="117"/>
                  </a:lnTo>
                  <a:lnTo>
                    <a:pt x="40" y="113"/>
                  </a:lnTo>
                  <a:lnTo>
                    <a:pt x="25" y="105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" name="Freeform 440"/>
            <p:cNvSpPr>
              <a:spLocks/>
            </p:cNvSpPr>
            <p:nvPr/>
          </p:nvSpPr>
          <p:spPr bwMode="auto">
            <a:xfrm>
              <a:off x="3852863" y="4519613"/>
              <a:ext cx="38100" cy="19050"/>
            </a:xfrm>
            <a:custGeom>
              <a:avLst/>
              <a:gdLst>
                <a:gd name="T0" fmla="*/ 60 w 233"/>
                <a:gd name="T1" fmla="*/ 0 h 117"/>
                <a:gd name="T2" fmla="*/ 175 w 233"/>
                <a:gd name="T3" fmla="*/ 0 h 117"/>
                <a:gd name="T4" fmla="*/ 194 w 233"/>
                <a:gd name="T5" fmla="*/ 3 h 117"/>
                <a:gd name="T6" fmla="*/ 210 w 233"/>
                <a:gd name="T7" fmla="*/ 12 h 117"/>
                <a:gd name="T8" fmla="*/ 223 w 233"/>
                <a:gd name="T9" fmla="*/ 24 h 117"/>
                <a:gd name="T10" fmla="*/ 231 w 233"/>
                <a:gd name="T11" fmla="*/ 40 h 117"/>
                <a:gd name="T12" fmla="*/ 233 w 233"/>
                <a:gd name="T13" fmla="*/ 58 h 117"/>
                <a:gd name="T14" fmla="*/ 231 w 233"/>
                <a:gd name="T15" fmla="*/ 76 h 117"/>
                <a:gd name="T16" fmla="*/ 223 w 233"/>
                <a:gd name="T17" fmla="*/ 92 h 117"/>
                <a:gd name="T18" fmla="*/ 210 w 233"/>
                <a:gd name="T19" fmla="*/ 105 h 117"/>
                <a:gd name="T20" fmla="*/ 194 w 233"/>
                <a:gd name="T21" fmla="*/ 113 h 117"/>
                <a:gd name="T22" fmla="*/ 175 w 233"/>
                <a:gd name="T23" fmla="*/ 117 h 117"/>
                <a:gd name="T24" fmla="*/ 60 w 233"/>
                <a:gd name="T25" fmla="*/ 117 h 117"/>
                <a:gd name="T26" fmla="*/ 40 w 233"/>
                <a:gd name="T27" fmla="*/ 113 h 117"/>
                <a:gd name="T28" fmla="*/ 25 w 233"/>
                <a:gd name="T29" fmla="*/ 105 h 117"/>
                <a:gd name="T30" fmla="*/ 12 w 233"/>
                <a:gd name="T31" fmla="*/ 92 h 117"/>
                <a:gd name="T32" fmla="*/ 3 w 233"/>
                <a:gd name="T33" fmla="*/ 76 h 117"/>
                <a:gd name="T34" fmla="*/ 0 w 233"/>
                <a:gd name="T35" fmla="*/ 58 h 117"/>
                <a:gd name="T36" fmla="*/ 3 w 233"/>
                <a:gd name="T37" fmla="*/ 40 h 117"/>
                <a:gd name="T38" fmla="*/ 12 w 233"/>
                <a:gd name="T39" fmla="*/ 24 h 117"/>
                <a:gd name="T40" fmla="*/ 25 w 233"/>
                <a:gd name="T41" fmla="*/ 12 h 117"/>
                <a:gd name="T42" fmla="*/ 40 w 233"/>
                <a:gd name="T43" fmla="*/ 3 h 117"/>
                <a:gd name="T44" fmla="*/ 60 w 233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3" h="117">
                  <a:moveTo>
                    <a:pt x="60" y="0"/>
                  </a:moveTo>
                  <a:lnTo>
                    <a:pt x="175" y="0"/>
                  </a:lnTo>
                  <a:lnTo>
                    <a:pt x="194" y="3"/>
                  </a:lnTo>
                  <a:lnTo>
                    <a:pt x="210" y="12"/>
                  </a:lnTo>
                  <a:lnTo>
                    <a:pt x="223" y="24"/>
                  </a:lnTo>
                  <a:lnTo>
                    <a:pt x="231" y="40"/>
                  </a:lnTo>
                  <a:lnTo>
                    <a:pt x="233" y="58"/>
                  </a:lnTo>
                  <a:lnTo>
                    <a:pt x="231" y="76"/>
                  </a:lnTo>
                  <a:lnTo>
                    <a:pt x="223" y="92"/>
                  </a:lnTo>
                  <a:lnTo>
                    <a:pt x="210" y="105"/>
                  </a:lnTo>
                  <a:lnTo>
                    <a:pt x="194" y="113"/>
                  </a:lnTo>
                  <a:lnTo>
                    <a:pt x="175" y="117"/>
                  </a:lnTo>
                  <a:lnTo>
                    <a:pt x="60" y="117"/>
                  </a:lnTo>
                  <a:lnTo>
                    <a:pt x="40" y="113"/>
                  </a:lnTo>
                  <a:lnTo>
                    <a:pt x="25" y="105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0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" name="Freeform 441"/>
            <p:cNvSpPr>
              <a:spLocks/>
            </p:cNvSpPr>
            <p:nvPr/>
          </p:nvSpPr>
          <p:spPr bwMode="auto">
            <a:xfrm>
              <a:off x="4000501" y="4554538"/>
              <a:ext cx="20638" cy="36512"/>
            </a:xfrm>
            <a:custGeom>
              <a:avLst/>
              <a:gdLst>
                <a:gd name="T0" fmla="*/ 76 w 128"/>
                <a:gd name="T1" fmla="*/ 0 h 231"/>
                <a:gd name="T2" fmla="*/ 93 w 128"/>
                <a:gd name="T3" fmla="*/ 5 h 231"/>
                <a:gd name="T4" fmla="*/ 107 w 128"/>
                <a:gd name="T5" fmla="*/ 16 h 231"/>
                <a:gd name="T6" fmla="*/ 118 w 128"/>
                <a:gd name="T7" fmla="*/ 31 h 231"/>
                <a:gd name="T8" fmla="*/ 124 w 128"/>
                <a:gd name="T9" fmla="*/ 49 h 231"/>
                <a:gd name="T10" fmla="*/ 127 w 128"/>
                <a:gd name="T11" fmla="*/ 74 h 231"/>
                <a:gd name="T12" fmla="*/ 128 w 128"/>
                <a:gd name="T13" fmla="*/ 100 h 231"/>
                <a:gd name="T14" fmla="*/ 124 w 128"/>
                <a:gd name="T15" fmla="*/ 145 h 231"/>
                <a:gd name="T16" fmla="*/ 115 w 128"/>
                <a:gd name="T17" fmla="*/ 190 h 231"/>
                <a:gd name="T18" fmla="*/ 109 w 128"/>
                <a:gd name="T19" fmla="*/ 203 h 231"/>
                <a:gd name="T20" fmla="*/ 99 w 128"/>
                <a:gd name="T21" fmla="*/ 215 h 231"/>
                <a:gd name="T22" fmla="*/ 87 w 128"/>
                <a:gd name="T23" fmla="*/ 223 h 231"/>
                <a:gd name="T24" fmla="*/ 74 w 128"/>
                <a:gd name="T25" fmla="*/ 230 h 231"/>
                <a:gd name="T26" fmla="*/ 59 w 128"/>
                <a:gd name="T27" fmla="*/ 231 h 231"/>
                <a:gd name="T28" fmla="*/ 51 w 128"/>
                <a:gd name="T29" fmla="*/ 231 h 231"/>
                <a:gd name="T30" fmla="*/ 43 w 128"/>
                <a:gd name="T31" fmla="*/ 229 h 231"/>
                <a:gd name="T32" fmla="*/ 28 w 128"/>
                <a:gd name="T33" fmla="*/ 222 h 231"/>
                <a:gd name="T34" fmla="*/ 16 w 128"/>
                <a:gd name="T35" fmla="*/ 213 h 231"/>
                <a:gd name="T36" fmla="*/ 8 w 128"/>
                <a:gd name="T37" fmla="*/ 201 h 231"/>
                <a:gd name="T38" fmla="*/ 2 w 128"/>
                <a:gd name="T39" fmla="*/ 187 h 231"/>
                <a:gd name="T40" fmla="*/ 0 w 128"/>
                <a:gd name="T41" fmla="*/ 172 h 231"/>
                <a:gd name="T42" fmla="*/ 4 w 128"/>
                <a:gd name="T43" fmla="*/ 157 h 231"/>
                <a:gd name="T44" fmla="*/ 9 w 128"/>
                <a:gd name="T45" fmla="*/ 128 h 231"/>
                <a:gd name="T46" fmla="*/ 11 w 128"/>
                <a:gd name="T47" fmla="*/ 99 h 231"/>
                <a:gd name="T48" fmla="*/ 9 w 128"/>
                <a:gd name="T49" fmla="*/ 67 h 231"/>
                <a:gd name="T50" fmla="*/ 9 w 128"/>
                <a:gd name="T51" fmla="*/ 51 h 231"/>
                <a:gd name="T52" fmla="*/ 12 w 128"/>
                <a:gd name="T53" fmla="*/ 37 h 231"/>
                <a:gd name="T54" fmla="*/ 19 w 128"/>
                <a:gd name="T55" fmla="*/ 23 h 231"/>
                <a:gd name="T56" fmla="*/ 29 w 128"/>
                <a:gd name="T57" fmla="*/ 13 h 231"/>
                <a:gd name="T58" fmla="*/ 42 w 128"/>
                <a:gd name="T59" fmla="*/ 4 h 231"/>
                <a:gd name="T60" fmla="*/ 58 w 128"/>
                <a:gd name="T61" fmla="*/ 0 h 231"/>
                <a:gd name="T62" fmla="*/ 76 w 128"/>
                <a:gd name="T63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8" h="231">
                  <a:moveTo>
                    <a:pt x="76" y="0"/>
                  </a:moveTo>
                  <a:lnTo>
                    <a:pt x="93" y="5"/>
                  </a:lnTo>
                  <a:lnTo>
                    <a:pt x="107" y="16"/>
                  </a:lnTo>
                  <a:lnTo>
                    <a:pt x="118" y="31"/>
                  </a:lnTo>
                  <a:lnTo>
                    <a:pt x="124" y="49"/>
                  </a:lnTo>
                  <a:lnTo>
                    <a:pt x="127" y="74"/>
                  </a:lnTo>
                  <a:lnTo>
                    <a:pt x="128" y="100"/>
                  </a:lnTo>
                  <a:lnTo>
                    <a:pt x="124" y="145"/>
                  </a:lnTo>
                  <a:lnTo>
                    <a:pt x="115" y="190"/>
                  </a:lnTo>
                  <a:lnTo>
                    <a:pt x="109" y="203"/>
                  </a:lnTo>
                  <a:lnTo>
                    <a:pt x="99" y="215"/>
                  </a:lnTo>
                  <a:lnTo>
                    <a:pt x="87" y="223"/>
                  </a:lnTo>
                  <a:lnTo>
                    <a:pt x="74" y="230"/>
                  </a:lnTo>
                  <a:lnTo>
                    <a:pt x="59" y="231"/>
                  </a:lnTo>
                  <a:lnTo>
                    <a:pt x="51" y="231"/>
                  </a:lnTo>
                  <a:lnTo>
                    <a:pt x="43" y="229"/>
                  </a:lnTo>
                  <a:lnTo>
                    <a:pt x="28" y="222"/>
                  </a:lnTo>
                  <a:lnTo>
                    <a:pt x="16" y="213"/>
                  </a:lnTo>
                  <a:lnTo>
                    <a:pt x="8" y="201"/>
                  </a:lnTo>
                  <a:lnTo>
                    <a:pt x="2" y="187"/>
                  </a:lnTo>
                  <a:lnTo>
                    <a:pt x="0" y="172"/>
                  </a:lnTo>
                  <a:lnTo>
                    <a:pt x="4" y="157"/>
                  </a:lnTo>
                  <a:lnTo>
                    <a:pt x="9" y="128"/>
                  </a:lnTo>
                  <a:lnTo>
                    <a:pt x="11" y="99"/>
                  </a:lnTo>
                  <a:lnTo>
                    <a:pt x="9" y="67"/>
                  </a:lnTo>
                  <a:lnTo>
                    <a:pt x="9" y="51"/>
                  </a:lnTo>
                  <a:lnTo>
                    <a:pt x="12" y="37"/>
                  </a:lnTo>
                  <a:lnTo>
                    <a:pt x="19" y="23"/>
                  </a:lnTo>
                  <a:lnTo>
                    <a:pt x="29" y="13"/>
                  </a:lnTo>
                  <a:lnTo>
                    <a:pt x="42" y="4"/>
                  </a:lnTo>
                  <a:lnTo>
                    <a:pt x="58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4" name="Freeform 442"/>
            <p:cNvSpPr>
              <a:spLocks/>
            </p:cNvSpPr>
            <p:nvPr/>
          </p:nvSpPr>
          <p:spPr bwMode="auto">
            <a:xfrm>
              <a:off x="3832226" y="4768850"/>
              <a:ext cx="36513" cy="19050"/>
            </a:xfrm>
            <a:custGeom>
              <a:avLst/>
              <a:gdLst>
                <a:gd name="T0" fmla="*/ 58 w 233"/>
                <a:gd name="T1" fmla="*/ 0 h 116"/>
                <a:gd name="T2" fmla="*/ 175 w 233"/>
                <a:gd name="T3" fmla="*/ 0 h 116"/>
                <a:gd name="T4" fmla="*/ 193 w 233"/>
                <a:gd name="T5" fmla="*/ 3 h 116"/>
                <a:gd name="T6" fmla="*/ 208 w 233"/>
                <a:gd name="T7" fmla="*/ 11 h 116"/>
                <a:gd name="T8" fmla="*/ 221 w 233"/>
                <a:gd name="T9" fmla="*/ 23 h 116"/>
                <a:gd name="T10" fmla="*/ 230 w 233"/>
                <a:gd name="T11" fmla="*/ 40 h 116"/>
                <a:gd name="T12" fmla="*/ 233 w 233"/>
                <a:gd name="T13" fmla="*/ 58 h 116"/>
                <a:gd name="T14" fmla="*/ 230 w 233"/>
                <a:gd name="T15" fmla="*/ 76 h 116"/>
                <a:gd name="T16" fmla="*/ 221 w 233"/>
                <a:gd name="T17" fmla="*/ 92 h 116"/>
                <a:gd name="T18" fmla="*/ 208 w 233"/>
                <a:gd name="T19" fmla="*/ 104 h 116"/>
                <a:gd name="T20" fmla="*/ 193 w 233"/>
                <a:gd name="T21" fmla="*/ 113 h 116"/>
                <a:gd name="T22" fmla="*/ 175 w 233"/>
                <a:gd name="T23" fmla="*/ 116 h 116"/>
                <a:gd name="T24" fmla="*/ 58 w 233"/>
                <a:gd name="T25" fmla="*/ 116 h 116"/>
                <a:gd name="T26" fmla="*/ 39 w 233"/>
                <a:gd name="T27" fmla="*/ 113 h 116"/>
                <a:gd name="T28" fmla="*/ 23 w 233"/>
                <a:gd name="T29" fmla="*/ 104 h 116"/>
                <a:gd name="T30" fmla="*/ 10 w 233"/>
                <a:gd name="T31" fmla="*/ 92 h 116"/>
                <a:gd name="T32" fmla="*/ 2 w 233"/>
                <a:gd name="T33" fmla="*/ 76 h 116"/>
                <a:gd name="T34" fmla="*/ 0 w 233"/>
                <a:gd name="T35" fmla="*/ 58 h 116"/>
                <a:gd name="T36" fmla="*/ 2 w 233"/>
                <a:gd name="T37" fmla="*/ 40 h 116"/>
                <a:gd name="T38" fmla="*/ 10 w 233"/>
                <a:gd name="T39" fmla="*/ 23 h 116"/>
                <a:gd name="T40" fmla="*/ 23 w 233"/>
                <a:gd name="T41" fmla="*/ 11 h 116"/>
                <a:gd name="T42" fmla="*/ 39 w 233"/>
                <a:gd name="T43" fmla="*/ 3 h 116"/>
                <a:gd name="T44" fmla="*/ 58 w 233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3" h="116">
                  <a:moveTo>
                    <a:pt x="58" y="0"/>
                  </a:moveTo>
                  <a:lnTo>
                    <a:pt x="175" y="0"/>
                  </a:lnTo>
                  <a:lnTo>
                    <a:pt x="193" y="3"/>
                  </a:lnTo>
                  <a:lnTo>
                    <a:pt x="208" y="11"/>
                  </a:lnTo>
                  <a:lnTo>
                    <a:pt x="221" y="23"/>
                  </a:lnTo>
                  <a:lnTo>
                    <a:pt x="230" y="40"/>
                  </a:lnTo>
                  <a:lnTo>
                    <a:pt x="233" y="58"/>
                  </a:lnTo>
                  <a:lnTo>
                    <a:pt x="230" y="76"/>
                  </a:lnTo>
                  <a:lnTo>
                    <a:pt x="221" y="92"/>
                  </a:lnTo>
                  <a:lnTo>
                    <a:pt x="208" y="104"/>
                  </a:lnTo>
                  <a:lnTo>
                    <a:pt x="193" y="113"/>
                  </a:lnTo>
                  <a:lnTo>
                    <a:pt x="175" y="116"/>
                  </a:lnTo>
                  <a:lnTo>
                    <a:pt x="58" y="116"/>
                  </a:lnTo>
                  <a:lnTo>
                    <a:pt x="39" y="113"/>
                  </a:lnTo>
                  <a:lnTo>
                    <a:pt x="23" y="104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5" name="Freeform 443"/>
            <p:cNvSpPr>
              <a:spLocks/>
            </p:cNvSpPr>
            <p:nvPr/>
          </p:nvSpPr>
          <p:spPr bwMode="auto">
            <a:xfrm>
              <a:off x="3776663" y="4768850"/>
              <a:ext cx="36513" cy="19050"/>
            </a:xfrm>
            <a:custGeom>
              <a:avLst/>
              <a:gdLst>
                <a:gd name="T0" fmla="*/ 58 w 233"/>
                <a:gd name="T1" fmla="*/ 0 h 116"/>
                <a:gd name="T2" fmla="*/ 175 w 233"/>
                <a:gd name="T3" fmla="*/ 0 h 116"/>
                <a:gd name="T4" fmla="*/ 193 w 233"/>
                <a:gd name="T5" fmla="*/ 3 h 116"/>
                <a:gd name="T6" fmla="*/ 208 w 233"/>
                <a:gd name="T7" fmla="*/ 11 h 116"/>
                <a:gd name="T8" fmla="*/ 221 w 233"/>
                <a:gd name="T9" fmla="*/ 23 h 116"/>
                <a:gd name="T10" fmla="*/ 230 w 233"/>
                <a:gd name="T11" fmla="*/ 40 h 116"/>
                <a:gd name="T12" fmla="*/ 233 w 233"/>
                <a:gd name="T13" fmla="*/ 58 h 116"/>
                <a:gd name="T14" fmla="*/ 230 w 233"/>
                <a:gd name="T15" fmla="*/ 76 h 116"/>
                <a:gd name="T16" fmla="*/ 221 w 233"/>
                <a:gd name="T17" fmla="*/ 92 h 116"/>
                <a:gd name="T18" fmla="*/ 208 w 233"/>
                <a:gd name="T19" fmla="*/ 104 h 116"/>
                <a:gd name="T20" fmla="*/ 193 w 233"/>
                <a:gd name="T21" fmla="*/ 113 h 116"/>
                <a:gd name="T22" fmla="*/ 175 w 233"/>
                <a:gd name="T23" fmla="*/ 116 h 116"/>
                <a:gd name="T24" fmla="*/ 58 w 233"/>
                <a:gd name="T25" fmla="*/ 116 h 116"/>
                <a:gd name="T26" fmla="*/ 39 w 233"/>
                <a:gd name="T27" fmla="*/ 113 h 116"/>
                <a:gd name="T28" fmla="*/ 23 w 233"/>
                <a:gd name="T29" fmla="*/ 104 h 116"/>
                <a:gd name="T30" fmla="*/ 10 w 233"/>
                <a:gd name="T31" fmla="*/ 92 h 116"/>
                <a:gd name="T32" fmla="*/ 3 w 233"/>
                <a:gd name="T33" fmla="*/ 76 h 116"/>
                <a:gd name="T34" fmla="*/ 0 w 233"/>
                <a:gd name="T35" fmla="*/ 58 h 116"/>
                <a:gd name="T36" fmla="*/ 3 w 233"/>
                <a:gd name="T37" fmla="*/ 40 h 116"/>
                <a:gd name="T38" fmla="*/ 10 w 233"/>
                <a:gd name="T39" fmla="*/ 23 h 116"/>
                <a:gd name="T40" fmla="*/ 23 w 233"/>
                <a:gd name="T41" fmla="*/ 11 h 116"/>
                <a:gd name="T42" fmla="*/ 39 w 233"/>
                <a:gd name="T43" fmla="*/ 3 h 116"/>
                <a:gd name="T44" fmla="*/ 58 w 233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3" h="116">
                  <a:moveTo>
                    <a:pt x="58" y="0"/>
                  </a:moveTo>
                  <a:lnTo>
                    <a:pt x="175" y="0"/>
                  </a:lnTo>
                  <a:lnTo>
                    <a:pt x="193" y="3"/>
                  </a:lnTo>
                  <a:lnTo>
                    <a:pt x="208" y="11"/>
                  </a:lnTo>
                  <a:lnTo>
                    <a:pt x="221" y="23"/>
                  </a:lnTo>
                  <a:lnTo>
                    <a:pt x="230" y="40"/>
                  </a:lnTo>
                  <a:lnTo>
                    <a:pt x="233" y="58"/>
                  </a:lnTo>
                  <a:lnTo>
                    <a:pt x="230" y="76"/>
                  </a:lnTo>
                  <a:lnTo>
                    <a:pt x="221" y="92"/>
                  </a:lnTo>
                  <a:lnTo>
                    <a:pt x="208" y="104"/>
                  </a:lnTo>
                  <a:lnTo>
                    <a:pt x="193" y="113"/>
                  </a:lnTo>
                  <a:lnTo>
                    <a:pt x="175" y="116"/>
                  </a:lnTo>
                  <a:lnTo>
                    <a:pt x="58" y="116"/>
                  </a:lnTo>
                  <a:lnTo>
                    <a:pt x="39" y="113"/>
                  </a:lnTo>
                  <a:lnTo>
                    <a:pt x="23" y="104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6" name="Freeform 444"/>
            <p:cNvSpPr>
              <a:spLocks/>
            </p:cNvSpPr>
            <p:nvPr/>
          </p:nvSpPr>
          <p:spPr bwMode="auto">
            <a:xfrm>
              <a:off x="3868738" y="4686300"/>
              <a:ext cx="38100" cy="19050"/>
            </a:xfrm>
            <a:custGeom>
              <a:avLst/>
              <a:gdLst>
                <a:gd name="T0" fmla="*/ 58 w 233"/>
                <a:gd name="T1" fmla="*/ 0 h 117"/>
                <a:gd name="T2" fmla="*/ 175 w 233"/>
                <a:gd name="T3" fmla="*/ 0 h 117"/>
                <a:gd name="T4" fmla="*/ 193 w 233"/>
                <a:gd name="T5" fmla="*/ 3 h 117"/>
                <a:gd name="T6" fmla="*/ 209 w 233"/>
                <a:gd name="T7" fmla="*/ 12 h 117"/>
                <a:gd name="T8" fmla="*/ 222 w 233"/>
                <a:gd name="T9" fmla="*/ 24 h 117"/>
                <a:gd name="T10" fmla="*/ 230 w 233"/>
                <a:gd name="T11" fmla="*/ 40 h 117"/>
                <a:gd name="T12" fmla="*/ 233 w 233"/>
                <a:gd name="T13" fmla="*/ 58 h 117"/>
                <a:gd name="T14" fmla="*/ 230 w 233"/>
                <a:gd name="T15" fmla="*/ 76 h 117"/>
                <a:gd name="T16" fmla="*/ 222 w 233"/>
                <a:gd name="T17" fmla="*/ 92 h 117"/>
                <a:gd name="T18" fmla="*/ 209 w 233"/>
                <a:gd name="T19" fmla="*/ 105 h 117"/>
                <a:gd name="T20" fmla="*/ 193 w 233"/>
                <a:gd name="T21" fmla="*/ 113 h 117"/>
                <a:gd name="T22" fmla="*/ 175 w 233"/>
                <a:gd name="T23" fmla="*/ 117 h 117"/>
                <a:gd name="T24" fmla="*/ 58 w 233"/>
                <a:gd name="T25" fmla="*/ 117 h 117"/>
                <a:gd name="T26" fmla="*/ 39 w 233"/>
                <a:gd name="T27" fmla="*/ 113 h 117"/>
                <a:gd name="T28" fmla="*/ 23 w 233"/>
                <a:gd name="T29" fmla="*/ 105 h 117"/>
                <a:gd name="T30" fmla="*/ 10 w 233"/>
                <a:gd name="T31" fmla="*/ 92 h 117"/>
                <a:gd name="T32" fmla="*/ 3 w 233"/>
                <a:gd name="T33" fmla="*/ 76 h 117"/>
                <a:gd name="T34" fmla="*/ 0 w 233"/>
                <a:gd name="T35" fmla="*/ 58 h 117"/>
                <a:gd name="T36" fmla="*/ 3 w 233"/>
                <a:gd name="T37" fmla="*/ 40 h 117"/>
                <a:gd name="T38" fmla="*/ 10 w 233"/>
                <a:gd name="T39" fmla="*/ 24 h 117"/>
                <a:gd name="T40" fmla="*/ 23 w 233"/>
                <a:gd name="T41" fmla="*/ 12 h 117"/>
                <a:gd name="T42" fmla="*/ 39 w 233"/>
                <a:gd name="T43" fmla="*/ 3 h 117"/>
                <a:gd name="T44" fmla="*/ 58 w 233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3" h="117">
                  <a:moveTo>
                    <a:pt x="58" y="0"/>
                  </a:moveTo>
                  <a:lnTo>
                    <a:pt x="175" y="0"/>
                  </a:lnTo>
                  <a:lnTo>
                    <a:pt x="193" y="3"/>
                  </a:lnTo>
                  <a:lnTo>
                    <a:pt x="209" y="12"/>
                  </a:lnTo>
                  <a:lnTo>
                    <a:pt x="222" y="24"/>
                  </a:lnTo>
                  <a:lnTo>
                    <a:pt x="230" y="40"/>
                  </a:lnTo>
                  <a:lnTo>
                    <a:pt x="233" y="58"/>
                  </a:lnTo>
                  <a:lnTo>
                    <a:pt x="230" y="76"/>
                  </a:lnTo>
                  <a:lnTo>
                    <a:pt x="222" y="92"/>
                  </a:lnTo>
                  <a:lnTo>
                    <a:pt x="209" y="105"/>
                  </a:lnTo>
                  <a:lnTo>
                    <a:pt x="193" y="113"/>
                  </a:lnTo>
                  <a:lnTo>
                    <a:pt x="175" y="117"/>
                  </a:lnTo>
                  <a:lnTo>
                    <a:pt x="58" y="117"/>
                  </a:lnTo>
                  <a:lnTo>
                    <a:pt x="39" y="113"/>
                  </a:lnTo>
                  <a:lnTo>
                    <a:pt x="23" y="105"/>
                  </a:lnTo>
                  <a:lnTo>
                    <a:pt x="10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0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7" name="Freeform 445"/>
            <p:cNvSpPr>
              <a:spLocks/>
            </p:cNvSpPr>
            <p:nvPr/>
          </p:nvSpPr>
          <p:spPr bwMode="auto">
            <a:xfrm>
              <a:off x="3813176" y="4686300"/>
              <a:ext cx="38100" cy="19050"/>
            </a:xfrm>
            <a:custGeom>
              <a:avLst/>
              <a:gdLst>
                <a:gd name="T0" fmla="*/ 58 w 233"/>
                <a:gd name="T1" fmla="*/ 0 h 117"/>
                <a:gd name="T2" fmla="*/ 175 w 233"/>
                <a:gd name="T3" fmla="*/ 0 h 117"/>
                <a:gd name="T4" fmla="*/ 193 w 233"/>
                <a:gd name="T5" fmla="*/ 3 h 117"/>
                <a:gd name="T6" fmla="*/ 209 w 233"/>
                <a:gd name="T7" fmla="*/ 12 h 117"/>
                <a:gd name="T8" fmla="*/ 222 w 233"/>
                <a:gd name="T9" fmla="*/ 24 h 117"/>
                <a:gd name="T10" fmla="*/ 230 w 233"/>
                <a:gd name="T11" fmla="*/ 40 h 117"/>
                <a:gd name="T12" fmla="*/ 233 w 233"/>
                <a:gd name="T13" fmla="*/ 58 h 117"/>
                <a:gd name="T14" fmla="*/ 230 w 233"/>
                <a:gd name="T15" fmla="*/ 76 h 117"/>
                <a:gd name="T16" fmla="*/ 222 w 233"/>
                <a:gd name="T17" fmla="*/ 92 h 117"/>
                <a:gd name="T18" fmla="*/ 209 w 233"/>
                <a:gd name="T19" fmla="*/ 105 h 117"/>
                <a:gd name="T20" fmla="*/ 193 w 233"/>
                <a:gd name="T21" fmla="*/ 113 h 117"/>
                <a:gd name="T22" fmla="*/ 175 w 233"/>
                <a:gd name="T23" fmla="*/ 117 h 117"/>
                <a:gd name="T24" fmla="*/ 58 w 233"/>
                <a:gd name="T25" fmla="*/ 117 h 117"/>
                <a:gd name="T26" fmla="*/ 39 w 233"/>
                <a:gd name="T27" fmla="*/ 113 h 117"/>
                <a:gd name="T28" fmla="*/ 23 w 233"/>
                <a:gd name="T29" fmla="*/ 105 h 117"/>
                <a:gd name="T30" fmla="*/ 10 w 233"/>
                <a:gd name="T31" fmla="*/ 92 h 117"/>
                <a:gd name="T32" fmla="*/ 2 w 233"/>
                <a:gd name="T33" fmla="*/ 76 h 117"/>
                <a:gd name="T34" fmla="*/ 0 w 233"/>
                <a:gd name="T35" fmla="*/ 58 h 117"/>
                <a:gd name="T36" fmla="*/ 2 w 233"/>
                <a:gd name="T37" fmla="*/ 40 h 117"/>
                <a:gd name="T38" fmla="*/ 10 w 233"/>
                <a:gd name="T39" fmla="*/ 24 h 117"/>
                <a:gd name="T40" fmla="*/ 23 w 233"/>
                <a:gd name="T41" fmla="*/ 12 h 117"/>
                <a:gd name="T42" fmla="*/ 39 w 233"/>
                <a:gd name="T43" fmla="*/ 3 h 117"/>
                <a:gd name="T44" fmla="*/ 58 w 233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3" h="117">
                  <a:moveTo>
                    <a:pt x="58" y="0"/>
                  </a:moveTo>
                  <a:lnTo>
                    <a:pt x="175" y="0"/>
                  </a:lnTo>
                  <a:lnTo>
                    <a:pt x="193" y="3"/>
                  </a:lnTo>
                  <a:lnTo>
                    <a:pt x="209" y="12"/>
                  </a:lnTo>
                  <a:lnTo>
                    <a:pt x="222" y="24"/>
                  </a:lnTo>
                  <a:lnTo>
                    <a:pt x="230" y="40"/>
                  </a:lnTo>
                  <a:lnTo>
                    <a:pt x="233" y="58"/>
                  </a:lnTo>
                  <a:lnTo>
                    <a:pt x="230" y="76"/>
                  </a:lnTo>
                  <a:lnTo>
                    <a:pt x="222" y="92"/>
                  </a:lnTo>
                  <a:lnTo>
                    <a:pt x="209" y="105"/>
                  </a:lnTo>
                  <a:lnTo>
                    <a:pt x="193" y="113"/>
                  </a:lnTo>
                  <a:lnTo>
                    <a:pt x="175" y="117"/>
                  </a:lnTo>
                  <a:lnTo>
                    <a:pt x="58" y="117"/>
                  </a:lnTo>
                  <a:lnTo>
                    <a:pt x="39" y="113"/>
                  </a:lnTo>
                  <a:lnTo>
                    <a:pt x="23" y="105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0" y="24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8" name="Freeform 446"/>
            <p:cNvSpPr>
              <a:spLocks/>
            </p:cNvSpPr>
            <p:nvPr/>
          </p:nvSpPr>
          <p:spPr bwMode="auto">
            <a:xfrm>
              <a:off x="3887788" y="4768850"/>
              <a:ext cx="36513" cy="19050"/>
            </a:xfrm>
            <a:custGeom>
              <a:avLst/>
              <a:gdLst>
                <a:gd name="T0" fmla="*/ 58 w 231"/>
                <a:gd name="T1" fmla="*/ 0 h 116"/>
                <a:gd name="T2" fmla="*/ 170 w 231"/>
                <a:gd name="T3" fmla="*/ 0 h 116"/>
                <a:gd name="T4" fmla="*/ 188 w 231"/>
                <a:gd name="T5" fmla="*/ 3 h 116"/>
                <a:gd name="T6" fmla="*/ 205 w 231"/>
                <a:gd name="T7" fmla="*/ 11 h 116"/>
                <a:gd name="T8" fmla="*/ 218 w 231"/>
                <a:gd name="T9" fmla="*/ 23 h 116"/>
                <a:gd name="T10" fmla="*/ 228 w 231"/>
                <a:gd name="T11" fmla="*/ 40 h 116"/>
                <a:gd name="T12" fmla="*/ 231 w 231"/>
                <a:gd name="T13" fmla="*/ 58 h 116"/>
                <a:gd name="T14" fmla="*/ 228 w 231"/>
                <a:gd name="T15" fmla="*/ 76 h 116"/>
                <a:gd name="T16" fmla="*/ 220 w 231"/>
                <a:gd name="T17" fmla="*/ 92 h 116"/>
                <a:gd name="T18" fmla="*/ 207 w 231"/>
                <a:gd name="T19" fmla="*/ 104 h 116"/>
                <a:gd name="T20" fmla="*/ 193 w 231"/>
                <a:gd name="T21" fmla="*/ 113 h 116"/>
                <a:gd name="T22" fmla="*/ 173 w 231"/>
                <a:gd name="T23" fmla="*/ 116 h 116"/>
                <a:gd name="T24" fmla="*/ 173 w 231"/>
                <a:gd name="T25" fmla="*/ 58 h 116"/>
                <a:gd name="T26" fmla="*/ 172 w 231"/>
                <a:gd name="T27" fmla="*/ 116 h 116"/>
                <a:gd name="T28" fmla="*/ 58 w 231"/>
                <a:gd name="T29" fmla="*/ 116 h 116"/>
                <a:gd name="T30" fmla="*/ 39 w 231"/>
                <a:gd name="T31" fmla="*/ 113 h 116"/>
                <a:gd name="T32" fmla="*/ 23 w 231"/>
                <a:gd name="T33" fmla="*/ 104 h 116"/>
                <a:gd name="T34" fmla="*/ 10 w 231"/>
                <a:gd name="T35" fmla="*/ 92 h 116"/>
                <a:gd name="T36" fmla="*/ 2 w 231"/>
                <a:gd name="T37" fmla="*/ 76 h 116"/>
                <a:gd name="T38" fmla="*/ 0 w 231"/>
                <a:gd name="T39" fmla="*/ 58 h 116"/>
                <a:gd name="T40" fmla="*/ 2 w 231"/>
                <a:gd name="T41" fmla="*/ 40 h 116"/>
                <a:gd name="T42" fmla="*/ 10 w 231"/>
                <a:gd name="T43" fmla="*/ 23 h 116"/>
                <a:gd name="T44" fmla="*/ 23 w 231"/>
                <a:gd name="T45" fmla="*/ 11 h 116"/>
                <a:gd name="T46" fmla="*/ 39 w 231"/>
                <a:gd name="T47" fmla="*/ 3 h 116"/>
                <a:gd name="T48" fmla="*/ 58 w 231"/>
                <a:gd name="T4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1" h="116">
                  <a:moveTo>
                    <a:pt x="58" y="0"/>
                  </a:moveTo>
                  <a:lnTo>
                    <a:pt x="170" y="0"/>
                  </a:lnTo>
                  <a:lnTo>
                    <a:pt x="188" y="3"/>
                  </a:lnTo>
                  <a:lnTo>
                    <a:pt x="205" y="11"/>
                  </a:lnTo>
                  <a:lnTo>
                    <a:pt x="218" y="23"/>
                  </a:lnTo>
                  <a:lnTo>
                    <a:pt x="228" y="40"/>
                  </a:lnTo>
                  <a:lnTo>
                    <a:pt x="231" y="58"/>
                  </a:lnTo>
                  <a:lnTo>
                    <a:pt x="228" y="76"/>
                  </a:lnTo>
                  <a:lnTo>
                    <a:pt x="220" y="92"/>
                  </a:lnTo>
                  <a:lnTo>
                    <a:pt x="207" y="104"/>
                  </a:lnTo>
                  <a:lnTo>
                    <a:pt x="193" y="113"/>
                  </a:lnTo>
                  <a:lnTo>
                    <a:pt x="173" y="116"/>
                  </a:lnTo>
                  <a:lnTo>
                    <a:pt x="173" y="58"/>
                  </a:lnTo>
                  <a:lnTo>
                    <a:pt x="172" y="116"/>
                  </a:lnTo>
                  <a:lnTo>
                    <a:pt x="58" y="116"/>
                  </a:lnTo>
                  <a:lnTo>
                    <a:pt x="39" y="113"/>
                  </a:lnTo>
                  <a:lnTo>
                    <a:pt x="23" y="104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9" name="Freeform 447"/>
            <p:cNvSpPr>
              <a:spLocks/>
            </p:cNvSpPr>
            <p:nvPr/>
          </p:nvSpPr>
          <p:spPr bwMode="auto">
            <a:xfrm>
              <a:off x="3924301" y="4691063"/>
              <a:ext cx="31750" cy="30162"/>
            </a:xfrm>
            <a:custGeom>
              <a:avLst/>
              <a:gdLst>
                <a:gd name="T0" fmla="*/ 54 w 205"/>
                <a:gd name="T1" fmla="*/ 0 h 189"/>
                <a:gd name="T2" fmla="*/ 69 w 205"/>
                <a:gd name="T3" fmla="*/ 1 h 189"/>
                <a:gd name="T4" fmla="*/ 83 w 205"/>
                <a:gd name="T5" fmla="*/ 6 h 189"/>
                <a:gd name="T6" fmla="*/ 114 w 205"/>
                <a:gd name="T7" fmla="*/ 23 h 189"/>
                <a:gd name="T8" fmla="*/ 143 w 205"/>
                <a:gd name="T9" fmla="*/ 44 h 189"/>
                <a:gd name="T10" fmla="*/ 169 w 205"/>
                <a:gd name="T11" fmla="*/ 67 h 189"/>
                <a:gd name="T12" fmla="*/ 193 w 205"/>
                <a:gd name="T13" fmla="*/ 94 h 189"/>
                <a:gd name="T14" fmla="*/ 201 w 205"/>
                <a:gd name="T15" fmla="*/ 108 h 189"/>
                <a:gd name="T16" fmla="*/ 205 w 205"/>
                <a:gd name="T17" fmla="*/ 122 h 189"/>
                <a:gd name="T18" fmla="*/ 205 w 205"/>
                <a:gd name="T19" fmla="*/ 137 h 189"/>
                <a:gd name="T20" fmla="*/ 201 w 205"/>
                <a:gd name="T21" fmla="*/ 152 h 189"/>
                <a:gd name="T22" fmla="*/ 194 w 205"/>
                <a:gd name="T23" fmla="*/ 165 h 189"/>
                <a:gd name="T24" fmla="*/ 183 w 205"/>
                <a:gd name="T25" fmla="*/ 176 h 189"/>
                <a:gd name="T26" fmla="*/ 173 w 205"/>
                <a:gd name="T27" fmla="*/ 183 h 189"/>
                <a:gd name="T28" fmla="*/ 160 w 205"/>
                <a:gd name="T29" fmla="*/ 187 h 189"/>
                <a:gd name="T30" fmla="*/ 147 w 205"/>
                <a:gd name="T31" fmla="*/ 189 h 189"/>
                <a:gd name="T32" fmla="*/ 130 w 205"/>
                <a:gd name="T33" fmla="*/ 186 h 189"/>
                <a:gd name="T34" fmla="*/ 114 w 205"/>
                <a:gd name="T35" fmla="*/ 178 h 189"/>
                <a:gd name="T36" fmla="*/ 101 w 205"/>
                <a:gd name="T37" fmla="*/ 167 h 189"/>
                <a:gd name="T38" fmla="*/ 81 w 205"/>
                <a:gd name="T39" fmla="*/ 143 h 189"/>
                <a:gd name="T40" fmla="*/ 58 w 205"/>
                <a:gd name="T41" fmla="*/ 124 h 189"/>
                <a:gd name="T42" fmla="*/ 31 w 205"/>
                <a:gd name="T43" fmla="*/ 110 h 189"/>
                <a:gd name="T44" fmla="*/ 19 w 205"/>
                <a:gd name="T45" fmla="*/ 101 h 189"/>
                <a:gd name="T46" fmla="*/ 9 w 205"/>
                <a:gd name="T47" fmla="*/ 90 h 189"/>
                <a:gd name="T48" fmla="*/ 3 w 205"/>
                <a:gd name="T49" fmla="*/ 76 h 189"/>
                <a:gd name="T50" fmla="*/ 0 w 205"/>
                <a:gd name="T51" fmla="*/ 62 h 189"/>
                <a:gd name="T52" fmla="*/ 1 w 205"/>
                <a:gd name="T53" fmla="*/ 46 h 189"/>
                <a:gd name="T54" fmla="*/ 5 w 205"/>
                <a:gd name="T55" fmla="*/ 31 h 189"/>
                <a:gd name="T56" fmla="*/ 14 w 205"/>
                <a:gd name="T57" fmla="*/ 19 h 189"/>
                <a:gd name="T58" fmla="*/ 25 w 205"/>
                <a:gd name="T59" fmla="*/ 9 h 189"/>
                <a:gd name="T60" fmla="*/ 39 w 205"/>
                <a:gd name="T61" fmla="*/ 3 h 189"/>
                <a:gd name="T62" fmla="*/ 54 w 205"/>
                <a:gd name="T6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89">
                  <a:moveTo>
                    <a:pt x="54" y="0"/>
                  </a:moveTo>
                  <a:lnTo>
                    <a:pt x="69" y="1"/>
                  </a:lnTo>
                  <a:lnTo>
                    <a:pt x="83" y="6"/>
                  </a:lnTo>
                  <a:lnTo>
                    <a:pt x="114" y="23"/>
                  </a:lnTo>
                  <a:lnTo>
                    <a:pt x="143" y="44"/>
                  </a:lnTo>
                  <a:lnTo>
                    <a:pt x="169" y="67"/>
                  </a:lnTo>
                  <a:lnTo>
                    <a:pt x="193" y="94"/>
                  </a:lnTo>
                  <a:lnTo>
                    <a:pt x="201" y="108"/>
                  </a:lnTo>
                  <a:lnTo>
                    <a:pt x="205" y="122"/>
                  </a:lnTo>
                  <a:lnTo>
                    <a:pt x="205" y="137"/>
                  </a:lnTo>
                  <a:lnTo>
                    <a:pt x="201" y="152"/>
                  </a:lnTo>
                  <a:lnTo>
                    <a:pt x="194" y="165"/>
                  </a:lnTo>
                  <a:lnTo>
                    <a:pt x="183" y="176"/>
                  </a:lnTo>
                  <a:lnTo>
                    <a:pt x="173" y="183"/>
                  </a:lnTo>
                  <a:lnTo>
                    <a:pt x="160" y="187"/>
                  </a:lnTo>
                  <a:lnTo>
                    <a:pt x="147" y="189"/>
                  </a:lnTo>
                  <a:lnTo>
                    <a:pt x="130" y="186"/>
                  </a:lnTo>
                  <a:lnTo>
                    <a:pt x="114" y="178"/>
                  </a:lnTo>
                  <a:lnTo>
                    <a:pt x="101" y="167"/>
                  </a:lnTo>
                  <a:lnTo>
                    <a:pt x="81" y="143"/>
                  </a:lnTo>
                  <a:lnTo>
                    <a:pt x="58" y="124"/>
                  </a:lnTo>
                  <a:lnTo>
                    <a:pt x="31" y="110"/>
                  </a:lnTo>
                  <a:lnTo>
                    <a:pt x="19" y="101"/>
                  </a:lnTo>
                  <a:lnTo>
                    <a:pt x="9" y="90"/>
                  </a:lnTo>
                  <a:lnTo>
                    <a:pt x="3" y="76"/>
                  </a:lnTo>
                  <a:lnTo>
                    <a:pt x="0" y="62"/>
                  </a:lnTo>
                  <a:lnTo>
                    <a:pt x="1" y="46"/>
                  </a:lnTo>
                  <a:lnTo>
                    <a:pt x="5" y="31"/>
                  </a:lnTo>
                  <a:lnTo>
                    <a:pt x="14" y="19"/>
                  </a:lnTo>
                  <a:lnTo>
                    <a:pt x="25" y="9"/>
                  </a:lnTo>
                  <a:lnTo>
                    <a:pt x="39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0" name="Freeform 448"/>
            <p:cNvSpPr>
              <a:spLocks/>
            </p:cNvSpPr>
            <p:nvPr/>
          </p:nvSpPr>
          <p:spPr bwMode="auto">
            <a:xfrm>
              <a:off x="3959226" y="4600575"/>
              <a:ext cx="36513" cy="20637"/>
            </a:xfrm>
            <a:custGeom>
              <a:avLst/>
              <a:gdLst>
                <a:gd name="T0" fmla="*/ 165 w 230"/>
                <a:gd name="T1" fmla="*/ 0 h 136"/>
                <a:gd name="T2" fmla="*/ 179 w 230"/>
                <a:gd name="T3" fmla="*/ 0 h 136"/>
                <a:gd name="T4" fmla="*/ 194 w 230"/>
                <a:gd name="T5" fmla="*/ 4 h 136"/>
                <a:gd name="T6" fmla="*/ 207 w 230"/>
                <a:gd name="T7" fmla="*/ 11 h 136"/>
                <a:gd name="T8" fmla="*/ 219 w 230"/>
                <a:gd name="T9" fmla="*/ 22 h 136"/>
                <a:gd name="T10" fmla="*/ 226 w 230"/>
                <a:gd name="T11" fmla="*/ 36 h 136"/>
                <a:gd name="T12" fmla="*/ 230 w 230"/>
                <a:gd name="T13" fmla="*/ 50 h 136"/>
                <a:gd name="T14" fmla="*/ 230 w 230"/>
                <a:gd name="T15" fmla="*/ 65 h 136"/>
                <a:gd name="T16" fmla="*/ 226 w 230"/>
                <a:gd name="T17" fmla="*/ 80 h 136"/>
                <a:gd name="T18" fmla="*/ 219 w 230"/>
                <a:gd name="T19" fmla="*/ 93 h 136"/>
                <a:gd name="T20" fmla="*/ 208 w 230"/>
                <a:gd name="T21" fmla="*/ 103 h 136"/>
                <a:gd name="T22" fmla="*/ 195 w 230"/>
                <a:gd name="T23" fmla="*/ 111 h 136"/>
                <a:gd name="T24" fmla="*/ 155 w 230"/>
                <a:gd name="T25" fmla="*/ 125 h 136"/>
                <a:gd name="T26" fmla="*/ 114 w 230"/>
                <a:gd name="T27" fmla="*/ 133 h 136"/>
                <a:gd name="T28" fmla="*/ 71 w 230"/>
                <a:gd name="T29" fmla="*/ 136 h 136"/>
                <a:gd name="T30" fmla="*/ 59 w 230"/>
                <a:gd name="T31" fmla="*/ 136 h 136"/>
                <a:gd name="T32" fmla="*/ 41 w 230"/>
                <a:gd name="T33" fmla="*/ 133 h 136"/>
                <a:gd name="T34" fmla="*/ 24 w 230"/>
                <a:gd name="T35" fmla="*/ 124 h 136"/>
                <a:gd name="T36" fmla="*/ 12 w 230"/>
                <a:gd name="T37" fmla="*/ 113 h 136"/>
                <a:gd name="T38" fmla="*/ 3 w 230"/>
                <a:gd name="T39" fmla="*/ 96 h 136"/>
                <a:gd name="T40" fmla="*/ 0 w 230"/>
                <a:gd name="T41" fmla="*/ 78 h 136"/>
                <a:gd name="T42" fmla="*/ 3 w 230"/>
                <a:gd name="T43" fmla="*/ 60 h 136"/>
                <a:gd name="T44" fmla="*/ 12 w 230"/>
                <a:gd name="T45" fmla="*/ 44 h 136"/>
                <a:gd name="T46" fmla="*/ 24 w 230"/>
                <a:gd name="T47" fmla="*/ 31 h 136"/>
                <a:gd name="T48" fmla="*/ 41 w 230"/>
                <a:gd name="T49" fmla="*/ 23 h 136"/>
                <a:gd name="T50" fmla="*/ 59 w 230"/>
                <a:gd name="T51" fmla="*/ 20 h 136"/>
                <a:gd name="T52" fmla="*/ 71 w 230"/>
                <a:gd name="T53" fmla="*/ 20 h 136"/>
                <a:gd name="T54" fmla="*/ 98 w 230"/>
                <a:gd name="T55" fmla="*/ 18 h 136"/>
                <a:gd name="T56" fmla="*/ 124 w 230"/>
                <a:gd name="T57" fmla="*/ 12 h 136"/>
                <a:gd name="T58" fmla="*/ 150 w 230"/>
                <a:gd name="T59" fmla="*/ 4 h 136"/>
                <a:gd name="T60" fmla="*/ 165 w 230"/>
                <a:gd name="T61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0" h="136">
                  <a:moveTo>
                    <a:pt x="165" y="0"/>
                  </a:moveTo>
                  <a:lnTo>
                    <a:pt x="179" y="0"/>
                  </a:lnTo>
                  <a:lnTo>
                    <a:pt x="194" y="4"/>
                  </a:lnTo>
                  <a:lnTo>
                    <a:pt x="207" y="11"/>
                  </a:lnTo>
                  <a:lnTo>
                    <a:pt x="219" y="22"/>
                  </a:lnTo>
                  <a:lnTo>
                    <a:pt x="226" y="36"/>
                  </a:lnTo>
                  <a:lnTo>
                    <a:pt x="230" y="50"/>
                  </a:lnTo>
                  <a:lnTo>
                    <a:pt x="230" y="65"/>
                  </a:lnTo>
                  <a:lnTo>
                    <a:pt x="226" y="80"/>
                  </a:lnTo>
                  <a:lnTo>
                    <a:pt x="219" y="93"/>
                  </a:lnTo>
                  <a:lnTo>
                    <a:pt x="208" y="103"/>
                  </a:lnTo>
                  <a:lnTo>
                    <a:pt x="195" y="111"/>
                  </a:lnTo>
                  <a:lnTo>
                    <a:pt x="155" y="125"/>
                  </a:lnTo>
                  <a:lnTo>
                    <a:pt x="114" y="133"/>
                  </a:lnTo>
                  <a:lnTo>
                    <a:pt x="71" y="136"/>
                  </a:lnTo>
                  <a:lnTo>
                    <a:pt x="59" y="136"/>
                  </a:lnTo>
                  <a:lnTo>
                    <a:pt x="41" y="133"/>
                  </a:lnTo>
                  <a:lnTo>
                    <a:pt x="24" y="124"/>
                  </a:lnTo>
                  <a:lnTo>
                    <a:pt x="12" y="113"/>
                  </a:lnTo>
                  <a:lnTo>
                    <a:pt x="3" y="96"/>
                  </a:lnTo>
                  <a:lnTo>
                    <a:pt x="0" y="78"/>
                  </a:lnTo>
                  <a:lnTo>
                    <a:pt x="3" y="60"/>
                  </a:lnTo>
                  <a:lnTo>
                    <a:pt x="12" y="44"/>
                  </a:lnTo>
                  <a:lnTo>
                    <a:pt x="24" y="31"/>
                  </a:lnTo>
                  <a:lnTo>
                    <a:pt x="41" y="23"/>
                  </a:lnTo>
                  <a:lnTo>
                    <a:pt x="59" y="20"/>
                  </a:lnTo>
                  <a:lnTo>
                    <a:pt x="71" y="20"/>
                  </a:lnTo>
                  <a:lnTo>
                    <a:pt x="98" y="18"/>
                  </a:lnTo>
                  <a:lnTo>
                    <a:pt x="124" y="12"/>
                  </a:lnTo>
                  <a:lnTo>
                    <a:pt x="150" y="4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1" name="Freeform 449"/>
            <p:cNvSpPr>
              <a:spLocks/>
            </p:cNvSpPr>
            <p:nvPr/>
          </p:nvSpPr>
          <p:spPr bwMode="auto">
            <a:xfrm>
              <a:off x="3716338" y="4473575"/>
              <a:ext cx="20638" cy="36512"/>
            </a:xfrm>
            <a:custGeom>
              <a:avLst/>
              <a:gdLst>
                <a:gd name="T0" fmla="*/ 67 w 129"/>
                <a:gd name="T1" fmla="*/ 0 h 231"/>
                <a:gd name="T2" fmla="*/ 86 w 129"/>
                <a:gd name="T3" fmla="*/ 5 h 231"/>
                <a:gd name="T4" fmla="*/ 100 w 129"/>
                <a:gd name="T5" fmla="*/ 15 h 231"/>
                <a:gd name="T6" fmla="*/ 111 w 129"/>
                <a:gd name="T7" fmla="*/ 30 h 231"/>
                <a:gd name="T8" fmla="*/ 117 w 129"/>
                <a:gd name="T9" fmla="*/ 46 h 231"/>
                <a:gd name="T10" fmla="*/ 118 w 129"/>
                <a:gd name="T11" fmla="*/ 65 h 231"/>
                <a:gd name="T12" fmla="*/ 116 w 129"/>
                <a:gd name="T13" fmla="*/ 91 h 231"/>
                <a:gd name="T14" fmla="*/ 119 w 129"/>
                <a:gd name="T15" fmla="*/ 123 h 231"/>
                <a:gd name="T16" fmla="*/ 127 w 129"/>
                <a:gd name="T17" fmla="*/ 155 h 231"/>
                <a:gd name="T18" fmla="*/ 129 w 129"/>
                <a:gd name="T19" fmla="*/ 169 h 231"/>
                <a:gd name="T20" fmla="*/ 128 w 129"/>
                <a:gd name="T21" fmla="*/ 184 h 231"/>
                <a:gd name="T22" fmla="*/ 124 w 129"/>
                <a:gd name="T23" fmla="*/ 199 h 231"/>
                <a:gd name="T24" fmla="*/ 115 w 129"/>
                <a:gd name="T25" fmla="*/ 211 h 231"/>
                <a:gd name="T26" fmla="*/ 104 w 129"/>
                <a:gd name="T27" fmla="*/ 221 h 231"/>
                <a:gd name="T28" fmla="*/ 90 w 129"/>
                <a:gd name="T29" fmla="*/ 228 h 231"/>
                <a:gd name="T30" fmla="*/ 80 w 129"/>
                <a:gd name="T31" fmla="*/ 230 h 231"/>
                <a:gd name="T32" fmla="*/ 71 w 129"/>
                <a:gd name="T33" fmla="*/ 231 h 231"/>
                <a:gd name="T34" fmla="*/ 57 w 129"/>
                <a:gd name="T35" fmla="*/ 229 h 231"/>
                <a:gd name="T36" fmla="*/ 43 w 129"/>
                <a:gd name="T37" fmla="*/ 223 h 231"/>
                <a:gd name="T38" fmla="*/ 31 w 129"/>
                <a:gd name="T39" fmla="*/ 215 h 231"/>
                <a:gd name="T40" fmla="*/ 22 w 129"/>
                <a:gd name="T41" fmla="*/ 204 h 231"/>
                <a:gd name="T42" fmla="*/ 16 w 129"/>
                <a:gd name="T43" fmla="*/ 191 h 231"/>
                <a:gd name="T44" fmla="*/ 7 w 129"/>
                <a:gd name="T45" fmla="*/ 158 h 231"/>
                <a:gd name="T46" fmla="*/ 2 w 129"/>
                <a:gd name="T47" fmla="*/ 125 h 231"/>
                <a:gd name="T48" fmla="*/ 0 w 129"/>
                <a:gd name="T49" fmla="*/ 91 h 231"/>
                <a:gd name="T50" fmla="*/ 3 w 129"/>
                <a:gd name="T51" fmla="*/ 50 h 231"/>
                <a:gd name="T52" fmla="*/ 8 w 129"/>
                <a:gd name="T53" fmla="*/ 33 h 231"/>
                <a:gd name="T54" fmla="*/ 18 w 129"/>
                <a:gd name="T55" fmla="*/ 18 h 231"/>
                <a:gd name="T56" fmla="*/ 31 w 129"/>
                <a:gd name="T57" fmla="*/ 7 h 231"/>
                <a:gd name="T58" fmla="*/ 48 w 129"/>
                <a:gd name="T59" fmla="*/ 0 h 231"/>
                <a:gd name="T60" fmla="*/ 67 w 129"/>
                <a:gd name="T61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9" h="231">
                  <a:moveTo>
                    <a:pt x="67" y="0"/>
                  </a:moveTo>
                  <a:lnTo>
                    <a:pt x="86" y="5"/>
                  </a:lnTo>
                  <a:lnTo>
                    <a:pt x="100" y="15"/>
                  </a:lnTo>
                  <a:lnTo>
                    <a:pt x="111" y="30"/>
                  </a:lnTo>
                  <a:lnTo>
                    <a:pt x="117" y="46"/>
                  </a:lnTo>
                  <a:lnTo>
                    <a:pt x="118" y="65"/>
                  </a:lnTo>
                  <a:lnTo>
                    <a:pt x="116" y="91"/>
                  </a:lnTo>
                  <a:lnTo>
                    <a:pt x="119" y="123"/>
                  </a:lnTo>
                  <a:lnTo>
                    <a:pt x="127" y="155"/>
                  </a:lnTo>
                  <a:lnTo>
                    <a:pt x="129" y="169"/>
                  </a:lnTo>
                  <a:lnTo>
                    <a:pt x="128" y="184"/>
                  </a:lnTo>
                  <a:lnTo>
                    <a:pt x="124" y="199"/>
                  </a:lnTo>
                  <a:lnTo>
                    <a:pt x="115" y="211"/>
                  </a:lnTo>
                  <a:lnTo>
                    <a:pt x="104" y="221"/>
                  </a:lnTo>
                  <a:lnTo>
                    <a:pt x="90" y="228"/>
                  </a:lnTo>
                  <a:lnTo>
                    <a:pt x="80" y="230"/>
                  </a:lnTo>
                  <a:lnTo>
                    <a:pt x="71" y="231"/>
                  </a:lnTo>
                  <a:lnTo>
                    <a:pt x="57" y="229"/>
                  </a:lnTo>
                  <a:lnTo>
                    <a:pt x="43" y="223"/>
                  </a:lnTo>
                  <a:lnTo>
                    <a:pt x="31" y="215"/>
                  </a:lnTo>
                  <a:lnTo>
                    <a:pt x="22" y="204"/>
                  </a:lnTo>
                  <a:lnTo>
                    <a:pt x="16" y="191"/>
                  </a:lnTo>
                  <a:lnTo>
                    <a:pt x="7" y="158"/>
                  </a:lnTo>
                  <a:lnTo>
                    <a:pt x="2" y="125"/>
                  </a:lnTo>
                  <a:lnTo>
                    <a:pt x="0" y="91"/>
                  </a:lnTo>
                  <a:lnTo>
                    <a:pt x="3" y="50"/>
                  </a:lnTo>
                  <a:lnTo>
                    <a:pt x="8" y="33"/>
                  </a:lnTo>
                  <a:lnTo>
                    <a:pt x="18" y="18"/>
                  </a:lnTo>
                  <a:lnTo>
                    <a:pt x="31" y="7"/>
                  </a:lnTo>
                  <a:lnTo>
                    <a:pt x="48" y="0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2" name="Freeform 450"/>
            <p:cNvSpPr>
              <a:spLocks/>
            </p:cNvSpPr>
            <p:nvPr/>
          </p:nvSpPr>
          <p:spPr bwMode="auto">
            <a:xfrm>
              <a:off x="3665538" y="4768850"/>
              <a:ext cx="36513" cy="19050"/>
            </a:xfrm>
            <a:custGeom>
              <a:avLst/>
              <a:gdLst>
                <a:gd name="T0" fmla="*/ 58 w 233"/>
                <a:gd name="T1" fmla="*/ 0 h 116"/>
                <a:gd name="T2" fmla="*/ 175 w 233"/>
                <a:gd name="T3" fmla="*/ 0 h 116"/>
                <a:gd name="T4" fmla="*/ 193 w 233"/>
                <a:gd name="T5" fmla="*/ 3 h 116"/>
                <a:gd name="T6" fmla="*/ 208 w 233"/>
                <a:gd name="T7" fmla="*/ 11 h 116"/>
                <a:gd name="T8" fmla="*/ 221 w 233"/>
                <a:gd name="T9" fmla="*/ 23 h 116"/>
                <a:gd name="T10" fmla="*/ 230 w 233"/>
                <a:gd name="T11" fmla="*/ 40 h 116"/>
                <a:gd name="T12" fmla="*/ 233 w 233"/>
                <a:gd name="T13" fmla="*/ 58 h 116"/>
                <a:gd name="T14" fmla="*/ 230 w 233"/>
                <a:gd name="T15" fmla="*/ 76 h 116"/>
                <a:gd name="T16" fmla="*/ 221 w 233"/>
                <a:gd name="T17" fmla="*/ 92 h 116"/>
                <a:gd name="T18" fmla="*/ 208 w 233"/>
                <a:gd name="T19" fmla="*/ 104 h 116"/>
                <a:gd name="T20" fmla="*/ 193 w 233"/>
                <a:gd name="T21" fmla="*/ 113 h 116"/>
                <a:gd name="T22" fmla="*/ 175 w 233"/>
                <a:gd name="T23" fmla="*/ 116 h 116"/>
                <a:gd name="T24" fmla="*/ 58 w 233"/>
                <a:gd name="T25" fmla="*/ 116 h 116"/>
                <a:gd name="T26" fmla="*/ 39 w 233"/>
                <a:gd name="T27" fmla="*/ 113 h 116"/>
                <a:gd name="T28" fmla="*/ 23 w 233"/>
                <a:gd name="T29" fmla="*/ 104 h 116"/>
                <a:gd name="T30" fmla="*/ 10 w 233"/>
                <a:gd name="T31" fmla="*/ 92 h 116"/>
                <a:gd name="T32" fmla="*/ 2 w 233"/>
                <a:gd name="T33" fmla="*/ 76 h 116"/>
                <a:gd name="T34" fmla="*/ 0 w 233"/>
                <a:gd name="T35" fmla="*/ 58 h 116"/>
                <a:gd name="T36" fmla="*/ 2 w 233"/>
                <a:gd name="T37" fmla="*/ 40 h 116"/>
                <a:gd name="T38" fmla="*/ 10 w 233"/>
                <a:gd name="T39" fmla="*/ 23 h 116"/>
                <a:gd name="T40" fmla="*/ 23 w 233"/>
                <a:gd name="T41" fmla="*/ 11 h 116"/>
                <a:gd name="T42" fmla="*/ 39 w 233"/>
                <a:gd name="T43" fmla="*/ 3 h 116"/>
                <a:gd name="T44" fmla="*/ 58 w 233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3" h="116">
                  <a:moveTo>
                    <a:pt x="58" y="0"/>
                  </a:moveTo>
                  <a:lnTo>
                    <a:pt x="175" y="0"/>
                  </a:lnTo>
                  <a:lnTo>
                    <a:pt x="193" y="3"/>
                  </a:lnTo>
                  <a:lnTo>
                    <a:pt x="208" y="11"/>
                  </a:lnTo>
                  <a:lnTo>
                    <a:pt x="221" y="23"/>
                  </a:lnTo>
                  <a:lnTo>
                    <a:pt x="230" y="40"/>
                  </a:lnTo>
                  <a:lnTo>
                    <a:pt x="233" y="58"/>
                  </a:lnTo>
                  <a:lnTo>
                    <a:pt x="230" y="76"/>
                  </a:lnTo>
                  <a:lnTo>
                    <a:pt x="221" y="92"/>
                  </a:lnTo>
                  <a:lnTo>
                    <a:pt x="208" y="104"/>
                  </a:lnTo>
                  <a:lnTo>
                    <a:pt x="193" y="113"/>
                  </a:lnTo>
                  <a:lnTo>
                    <a:pt x="175" y="116"/>
                  </a:lnTo>
                  <a:lnTo>
                    <a:pt x="58" y="116"/>
                  </a:lnTo>
                  <a:lnTo>
                    <a:pt x="39" y="113"/>
                  </a:lnTo>
                  <a:lnTo>
                    <a:pt x="23" y="104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3" name="Freeform 451"/>
            <p:cNvSpPr>
              <a:spLocks/>
            </p:cNvSpPr>
            <p:nvPr/>
          </p:nvSpPr>
          <p:spPr bwMode="auto">
            <a:xfrm>
              <a:off x="3762376" y="4672013"/>
              <a:ext cx="33338" cy="28575"/>
            </a:xfrm>
            <a:custGeom>
              <a:avLst/>
              <a:gdLst>
                <a:gd name="T0" fmla="*/ 64 w 209"/>
                <a:gd name="T1" fmla="*/ 0 h 186"/>
                <a:gd name="T2" fmla="*/ 79 w 209"/>
                <a:gd name="T3" fmla="*/ 3 h 186"/>
                <a:gd name="T4" fmla="*/ 92 w 209"/>
                <a:gd name="T5" fmla="*/ 10 h 186"/>
                <a:gd name="T6" fmla="*/ 103 w 209"/>
                <a:gd name="T7" fmla="*/ 20 h 186"/>
                <a:gd name="T8" fmla="*/ 125 w 209"/>
                <a:gd name="T9" fmla="*/ 42 h 186"/>
                <a:gd name="T10" fmla="*/ 149 w 209"/>
                <a:gd name="T11" fmla="*/ 60 h 186"/>
                <a:gd name="T12" fmla="*/ 175 w 209"/>
                <a:gd name="T13" fmla="*/ 75 h 186"/>
                <a:gd name="T14" fmla="*/ 188 w 209"/>
                <a:gd name="T15" fmla="*/ 84 h 186"/>
                <a:gd name="T16" fmla="*/ 199 w 209"/>
                <a:gd name="T17" fmla="*/ 94 h 186"/>
                <a:gd name="T18" fmla="*/ 206 w 209"/>
                <a:gd name="T19" fmla="*/ 108 h 186"/>
                <a:gd name="T20" fmla="*/ 209 w 209"/>
                <a:gd name="T21" fmla="*/ 122 h 186"/>
                <a:gd name="T22" fmla="*/ 208 w 209"/>
                <a:gd name="T23" fmla="*/ 137 h 186"/>
                <a:gd name="T24" fmla="*/ 204 w 209"/>
                <a:gd name="T25" fmla="*/ 152 h 186"/>
                <a:gd name="T26" fmla="*/ 195 w 209"/>
                <a:gd name="T27" fmla="*/ 166 h 186"/>
                <a:gd name="T28" fmla="*/ 182 w 209"/>
                <a:gd name="T29" fmla="*/ 177 h 186"/>
                <a:gd name="T30" fmla="*/ 167 w 209"/>
                <a:gd name="T31" fmla="*/ 184 h 186"/>
                <a:gd name="T32" fmla="*/ 151 w 209"/>
                <a:gd name="T33" fmla="*/ 186 h 186"/>
                <a:gd name="T34" fmla="*/ 138 w 209"/>
                <a:gd name="T35" fmla="*/ 185 h 186"/>
                <a:gd name="T36" fmla="*/ 127 w 209"/>
                <a:gd name="T37" fmla="*/ 181 h 186"/>
                <a:gd name="T38" fmla="*/ 95 w 209"/>
                <a:gd name="T39" fmla="*/ 164 h 186"/>
                <a:gd name="T40" fmla="*/ 66 w 209"/>
                <a:gd name="T41" fmla="*/ 144 h 186"/>
                <a:gd name="T42" fmla="*/ 39 w 209"/>
                <a:gd name="T43" fmla="*/ 121 h 186"/>
                <a:gd name="T44" fmla="*/ 14 w 209"/>
                <a:gd name="T45" fmla="*/ 95 h 186"/>
                <a:gd name="T46" fmla="*/ 6 w 209"/>
                <a:gd name="T47" fmla="*/ 83 h 186"/>
                <a:gd name="T48" fmla="*/ 2 w 209"/>
                <a:gd name="T49" fmla="*/ 68 h 186"/>
                <a:gd name="T50" fmla="*/ 0 w 209"/>
                <a:gd name="T51" fmla="*/ 53 h 186"/>
                <a:gd name="T52" fmla="*/ 4 w 209"/>
                <a:gd name="T53" fmla="*/ 38 h 186"/>
                <a:gd name="T54" fmla="*/ 11 w 209"/>
                <a:gd name="T55" fmla="*/ 24 h 186"/>
                <a:gd name="T56" fmla="*/ 22 w 209"/>
                <a:gd name="T57" fmla="*/ 14 h 186"/>
                <a:gd name="T58" fmla="*/ 34 w 209"/>
                <a:gd name="T59" fmla="*/ 5 h 186"/>
                <a:gd name="T60" fmla="*/ 49 w 209"/>
                <a:gd name="T61" fmla="*/ 0 h 186"/>
                <a:gd name="T62" fmla="*/ 64 w 209"/>
                <a:gd name="T6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9" h="186">
                  <a:moveTo>
                    <a:pt x="64" y="0"/>
                  </a:moveTo>
                  <a:lnTo>
                    <a:pt x="79" y="3"/>
                  </a:lnTo>
                  <a:lnTo>
                    <a:pt x="92" y="10"/>
                  </a:lnTo>
                  <a:lnTo>
                    <a:pt x="103" y="20"/>
                  </a:lnTo>
                  <a:lnTo>
                    <a:pt x="125" y="42"/>
                  </a:lnTo>
                  <a:lnTo>
                    <a:pt x="149" y="60"/>
                  </a:lnTo>
                  <a:lnTo>
                    <a:pt x="175" y="75"/>
                  </a:lnTo>
                  <a:lnTo>
                    <a:pt x="188" y="84"/>
                  </a:lnTo>
                  <a:lnTo>
                    <a:pt x="199" y="94"/>
                  </a:lnTo>
                  <a:lnTo>
                    <a:pt x="206" y="108"/>
                  </a:lnTo>
                  <a:lnTo>
                    <a:pt x="209" y="122"/>
                  </a:lnTo>
                  <a:lnTo>
                    <a:pt x="208" y="137"/>
                  </a:lnTo>
                  <a:lnTo>
                    <a:pt x="204" y="152"/>
                  </a:lnTo>
                  <a:lnTo>
                    <a:pt x="195" y="166"/>
                  </a:lnTo>
                  <a:lnTo>
                    <a:pt x="182" y="177"/>
                  </a:lnTo>
                  <a:lnTo>
                    <a:pt x="167" y="184"/>
                  </a:lnTo>
                  <a:lnTo>
                    <a:pt x="151" y="186"/>
                  </a:lnTo>
                  <a:lnTo>
                    <a:pt x="138" y="185"/>
                  </a:lnTo>
                  <a:lnTo>
                    <a:pt x="127" y="181"/>
                  </a:lnTo>
                  <a:lnTo>
                    <a:pt x="95" y="164"/>
                  </a:lnTo>
                  <a:lnTo>
                    <a:pt x="66" y="144"/>
                  </a:lnTo>
                  <a:lnTo>
                    <a:pt x="39" y="121"/>
                  </a:lnTo>
                  <a:lnTo>
                    <a:pt x="14" y="95"/>
                  </a:lnTo>
                  <a:lnTo>
                    <a:pt x="6" y="83"/>
                  </a:lnTo>
                  <a:lnTo>
                    <a:pt x="2" y="68"/>
                  </a:lnTo>
                  <a:lnTo>
                    <a:pt x="0" y="53"/>
                  </a:lnTo>
                  <a:lnTo>
                    <a:pt x="4" y="38"/>
                  </a:lnTo>
                  <a:lnTo>
                    <a:pt x="11" y="24"/>
                  </a:lnTo>
                  <a:lnTo>
                    <a:pt x="22" y="14"/>
                  </a:lnTo>
                  <a:lnTo>
                    <a:pt x="34" y="5"/>
                  </a:lnTo>
                  <a:lnTo>
                    <a:pt x="49" y="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4" name="Freeform 452"/>
            <p:cNvSpPr>
              <a:spLocks/>
            </p:cNvSpPr>
            <p:nvPr/>
          </p:nvSpPr>
          <p:spPr bwMode="auto">
            <a:xfrm>
              <a:off x="3963988" y="4519613"/>
              <a:ext cx="36513" cy="23812"/>
            </a:xfrm>
            <a:custGeom>
              <a:avLst/>
              <a:gdLst>
                <a:gd name="T0" fmla="*/ 63 w 227"/>
                <a:gd name="T1" fmla="*/ 0 h 150"/>
                <a:gd name="T2" fmla="*/ 98 w 227"/>
                <a:gd name="T3" fmla="*/ 4 h 150"/>
                <a:gd name="T4" fmla="*/ 133 w 227"/>
                <a:gd name="T5" fmla="*/ 13 h 150"/>
                <a:gd name="T6" fmla="*/ 166 w 227"/>
                <a:gd name="T7" fmla="*/ 26 h 150"/>
                <a:gd name="T8" fmla="*/ 197 w 227"/>
                <a:gd name="T9" fmla="*/ 43 h 150"/>
                <a:gd name="T10" fmla="*/ 210 w 227"/>
                <a:gd name="T11" fmla="*/ 52 h 150"/>
                <a:gd name="T12" fmla="*/ 219 w 227"/>
                <a:gd name="T13" fmla="*/ 64 h 150"/>
                <a:gd name="T14" fmla="*/ 225 w 227"/>
                <a:gd name="T15" fmla="*/ 77 h 150"/>
                <a:gd name="T16" fmla="*/ 227 w 227"/>
                <a:gd name="T17" fmla="*/ 92 h 150"/>
                <a:gd name="T18" fmla="*/ 225 w 227"/>
                <a:gd name="T19" fmla="*/ 107 h 150"/>
                <a:gd name="T20" fmla="*/ 219 w 227"/>
                <a:gd name="T21" fmla="*/ 122 h 150"/>
                <a:gd name="T22" fmla="*/ 209 w 227"/>
                <a:gd name="T23" fmla="*/ 133 h 150"/>
                <a:gd name="T24" fmla="*/ 197 w 227"/>
                <a:gd name="T25" fmla="*/ 143 h 150"/>
                <a:gd name="T26" fmla="*/ 184 w 227"/>
                <a:gd name="T27" fmla="*/ 148 h 150"/>
                <a:gd name="T28" fmla="*/ 169 w 227"/>
                <a:gd name="T29" fmla="*/ 150 h 150"/>
                <a:gd name="T30" fmla="*/ 154 w 227"/>
                <a:gd name="T31" fmla="*/ 148 h 150"/>
                <a:gd name="T32" fmla="*/ 139 w 227"/>
                <a:gd name="T33" fmla="*/ 143 h 150"/>
                <a:gd name="T34" fmla="*/ 112 w 227"/>
                <a:gd name="T35" fmla="*/ 129 h 150"/>
                <a:gd name="T36" fmla="*/ 83 w 227"/>
                <a:gd name="T37" fmla="*/ 121 h 150"/>
                <a:gd name="T38" fmla="*/ 53 w 227"/>
                <a:gd name="T39" fmla="*/ 116 h 150"/>
                <a:gd name="T40" fmla="*/ 35 w 227"/>
                <a:gd name="T41" fmla="*/ 111 h 150"/>
                <a:gd name="T42" fmla="*/ 19 w 227"/>
                <a:gd name="T43" fmla="*/ 102 h 150"/>
                <a:gd name="T44" fmla="*/ 9 w 227"/>
                <a:gd name="T45" fmla="*/ 89 h 150"/>
                <a:gd name="T46" fmla="*/ 1 w 227"/>
                <a:gd name="T47" fmla="*/ 72 h 150"/>
                <a:gd name="T48" fmla="*/ 0 w 227"/>
                <a:gd name="T49" fmla="*/ 53 h 150"/>
                <a:gd name="T50" fmla="*/ 4 w 227"/>
                <a:gd name="T51" fmla="*/ 35 h 150"/>
                <a:gd name="T52" fmla="*/ 14 w 227"/>
                <a:gd name="T53" fmla="*/ 20 h 150"/>
                <a:gd name="T54" fmla="*/ 28 w 227"/>
                <a:gd name="T55" fmla="*/ 9 h 150"/>
                <a:gd name="T56" fmla="*/ 44 w 227"/>
                <a:gd name="T57" fmla="*/ 1 h 150"/>
                <a:gd name="T58" fmla="*/ 63 w 227"/>
                <a:gd name="T5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7" h="150">
                  <a:moveTo>
                    <a:pt x="63" y="0"/>
                  </a:moveTo>
                  <a:lnTo>
                    <a:pt x="98" y="4"/>
                  </a:lnTo>
                  <a:lnTo>
                    <a:pt x="133" y="13"/>
                  </a:lnTo>
                  <a:lnTo>
                    <a:pt x="166" y="26"/>
                  </a:lnTo>
                  <a:lnTo>
                    <a:pt x="197" y="43"/>
                  </a:lnTo>
                  <a:lnTo>
                    <a:pt x="210" y="52"/>
                  </a:lnTo>
                  <a:lnTo>
                    <a:pt x="219" y="64"/>
                  </a:lnTo>
                  <a:lnTo>
                    <a:pt x="225" y="77"/>
                  </a:lnTo>
                  <a:lnTo>
                    <a:pt x="227" y="92"/>
                  </a:lnTo>
                  <a:lnTo>
                    <a:pt x="225" y="107"/>
                  </a:lnTo>
                  <a:lnTo>
                    <a:pt x="219" y="122"/>
                  </a:lnTo>
                  <a:lnTo>
                    <a:pt x="209" y="133"/>
                  </a:lnTo>
                  <a:lnTo>
                    <a:pt x="197" y="143"/>
                  </a:lnTo>
                  <a:lnTo>
                    <a:pt x="184" y="148"/>
                  </a:lnTo>
                  <a:lnTo>
                    <a:pt x="169" y="150"/>
                  </a:lnTo>
                  <a:lnTo>
                    <a:pt x="154" y="148"/>
                  </a:lnTo>
                  <a:lnTo>
                    <a:pt x="139" y="143"/>
                  </a:lnTo>
                  <a:lnTo>
                    <a:pt x="112" y="129"/>
                  </a:lnTo>
                  <a:lnTo>
                    <a:pt x="83" y="121"/>
                  </a:lnTo>
                  <a:lnTo>
                    <a:pt x="53" y="116"/>
                  </a:lnTo>
                  <a:lnTo>
                    <a:pt x="35" y="111"/>
                  </a:lnTo>
                  <a:lnTo>
                    <a:pt x="19" y="102"/>
                  </a:lnTo>
                  <a:lnTo>
                    <a:pt x="9" y="89"/>
                  </a:lnTo>
                  <a:lnTo>
                    <a:pt x="1" y="72"/>
                  </a:lnTo>
                  <a:lnTo>
                    <a:pt x="0" y="53"/>
                  </a:lnTo>
                  <a:lnTo>
                    <a:pt x="4" y="35"/>
                  </a:lnTo>
                  <a:lnTo>
                    <a:pt x="14" y="20"/>
                  </a:lnTo>
                  <a:lnTo>
                    <a:pt x="28" y="9"/>
                  </a:lnTo>
                  <a:lnTo>
                    <a:pt x="44" y="1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5" name="Freeform 453"/>
            <p:cNvSpPr>
              <a:spLocks/>
            </p:cNvSpPr>
            <p:nvPr/>
          </p:nvSpPr>
          <p:spPr bwMode="auto">
            <a:xfrm>
              <a:off x="3721101" y="4768850"/>
              <a:ext cx="36513" cy="19050"/>
            </a:xfrm>
            <a:custGeom>
              <a:avLst/>
              <a:gdLst>
                <a:gd name="T0" fmla="*/ 58 w 233"/>
                <a:gd name="T1" fmla="*/ 0 h 116"/>
                <a:gd name="T2" fmla="*/ 175 w 233"/>
                <a:gd name="T3" fmla="*/ 0 h 116"/>
                <a:gd name="T4" fmla="*/ 193 w 233"/>
                <a:gd name="T5" fmla="*/ 3 h 116"/>
                <a:gd name="T6" fmla="*/ 208 w 233"/>
                <a:gd name="T7" fmla="*/ 11 h 116"/>
                <a:gd name="T8" fmla="*/ 221 w 233"/>
                <a:gd name="T9" fmla="*/ 23 h 116"/>
                <a:gd name="T10" fmla="*/ 230 w 233"/>
                <a:gd name="T11" fmla="*/ 40 h 116"/>
                <a:gd name="T12" fmla="*/ 233 w 233"/>
                <a:gd name="T13" fmla="*/ 58 h 116"/>
                <a:gd name="T14" fmla="*/ 230 w 233"/>
                <a:gd name="T15" fmla="*/ 76 h 116"/>
                <a:gd name="T16" fmla="*/ 221 w 233"/>
                <a:gd name="T17" fmla="*/ 92 h 116"/>
                <a:gd name="T18" fmla="*/ 208 w 233"/>
                <a:gd name="T19" fmla="*/ 104 h 116"/>
                <a:gd name="T20" fmla="*/ 193 w 233"/>
                <a:gd name="T21" fmla="*/ 113 h 116"/>
                <a:gd name="T22" fmla="*/ 175 w 233"/>
                <a:gd name="T23" fmla="*/ 116 h 116"/>
                <a:gd name="T24" fmla="*/ 58 w 233"/>
                <a:gd name="T25" fmla="*/ 116 h 116"/>
                <a:gd name="T26" fmla="*/ 39 w 233"/>
                <a:gd name="T27" fmla="*/ 113 h 116"/>
                <a:gd name="T28" fmla="*/ 23 w 233"/>
                <a:gd name="T29" fmla="*/ 104 h 116"/>
                <a:gd name="T30" fmla="*/ 10 w 233"/>
                <a:gd name="T31" fmla="*/ 92 h 116"/>
                <a:gd name="T32" fmla="*/ 2 w 233"/>
                <a:gd name="T33" fmla="*/ 76 h 116"/>
                <a:gd name="T34" fmla="*/ 0 w 233"/>
                <a:gd name="T35" fmla="*/ 58 h 116"/>
                <a:gd name="T36" fmla="*/ 2 w 233"/>
                <a:gd name="T37" fmla="*/ 40 h 116"/>
                <a:gd name="T38" fmla="*/ 10 w 233"/>
                <a:gd name="T39" fmla="*/ 23 h 116"/>
                <a:gd name="T40" fmla="*/ 23 w 233"/>
                <a:gd name="T41" fmla="*/ 11 h 116"/>
                <a:gd name="T42" fmla="*/ 39 w 233"/>
                <a:gd name="T43" fmla="*/ 3 h 116"/>
                <a:gd name="T44" fmla="*/ 58 w 233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3" h="116">
                  <a:moveTo>
                    <a:pt x="58" y="0"/>
                  </a:moveTo>
                  <a:lnTo>
                    <a:pt x="175" y="0"/>
                  </a:lnTo>
                  <a:lnTo>
                    <a:pt x="193" y="3"/>
                  </a:lnTo>
                  <a:lnTo>
                    <a:pt x="208" y="11"/>
                  </a:lnTo>
                  <a:lnTo>
                    <a:pt x="221" y="23"/>
                  </a:lnTo>
                  <a:lnTo>
                    <a:pt x="230" y="40"/>
                  </a:lnTo>
                  <a:lnTo>
                    <a:pt x="233" y="58"/>
                  </a:lnTo>
                  <a:lnTo>
                    <a:pt x="230" y="76"/>
                  </a:lnTo>
                  <a:lnTo>
                    <a:pt x="221" y="92"/>
                  </a:lnTo>
                  <a:lnTo>
                    <a:pt x="208" y="104"/>
                  </a:lnTo>
                  <a:lnTo>
                    <a:pt x="193" y="113"/>
                  </a:lnTo>
                  <a:lnTo>
                    <a:pt x="175" y="116"/>
                  </a:lnTo>
                  <a:lnTo>
                    <a:pt x="58" y="116"/>
                  </a:lnTo>
                  <a:lnTo>
                    <a:pt x="39" y="113"/>
                  </a:lnTo>
                  <a:lnTo>
                    <a:pt x="23" y="104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6" name="Freeform 454"/>
            <p:cNvSpPr>
              <a:spLocks/>
            </p:cNvSpPr>
            <p:nvPr/>
          </p:nvSpPr>
          <p:spPr bwMode="auto">
            <a:xfrm>
              <a:off x="3752851" y="4619625"/>
              <a:ext cx="26988" cy="36512"/>
            </a:xfrm>
            <a:custGeom>
              <a:avLst/>
              <a:gdLst>
                <a:gd name="T0" fmla="*/ 111 w 163"/>
                <a:gd name="T1" fmla="*/ 0 h 223"/>
                <a:gd name="T2" fmla="*/ 125 w 163"/>
                <a:gd name="T3" fmla="*/ 4 h 223"/>
                <a:gd name="T4" fmla="*/ 139 w 163"/>
                <a:gd name="T5" fmla="*/ 11 h 223"/>
                <a:gd name="T6" fmla="*/ 151 w 163"/>
                <a:gd name="T7" fmla="*/ 23 h 223"/>
                <a:gd name="T8" fmla="*/ 158 w 163"/>
                <a:gd name="T9" fmla="*/ 35 h 223"/>
                <a:gd name="T10" fmla="*/ 163 w 163"/>
                <a:gd name="T11" fmla="*/ 50 h 223"/>
                <a:gd name="T12" fmla="*/ 163 w 163"/>
                <a:gd name="T13" fmla="*/ 65 h 223"/>
                <a:gd name="T14" fmla="*/ 159 w 163"/>
                <a:gd name="T15" fmla="*/ 80 h 223"/>
                <a:gd name="T16" fmla="*/ 152 w 163"/>
                <a:gd name="T17" fmla="*/ 94 h 223"/>
                <a:gd name="T18" fmla="*/ 135 w 163"/>
                <a:gd name="T19" fmla="*/ 119 h 223"/>
                <a:gd name="T20" fmla="*/ 123 w 163"/>
                <a:gd name="T21" fmla="*/ 146 h 223"/>
                <a:gd name="T22" fmla="*/ 116 w 163"/>
                <a:gd name="T23" fmla="*/ 175 h 223"/>
                <a:gd name="T24" fmla="*/ 109 w 163"/>
                <a:gd name="T25" fmla="*/ 191 h 223"/>
                <a:gd name="T26" fmla="*/ 101 w 163"/>
                <a:gd name="T27" fmla="*/ 204 h 223"/>
                <a:gd name="T28" fmla="*/ 88 w 163"/>
                <a:gd name="T29" fmla="*/ 214 h 223"/>
                <a:gd name="T30" fmla="*/ 74 w 163"/>
                <a:gd name="T31" fmla="*/ 220 h 223"/>
                <a:gd name="T32" fmla="*/ 59 w 163"/>
                <a:gd name="T33" fmla="*/ 223 h 223"/>
                <a:gd name="T34" fmla="*/ 53 w 163"/>
                <a:gd name="T35" fmla="*/ 223 h 223"/>
                <a:gd name="T36" fmla="*/ 47 w 163"/>
                <a:gd name="T37" fmla="*/ 222 h 223"/>
                <a:gd name="T38" fmla="*/ 32 w 163"/>
                <a:gd name="T39" fmla="*/ 216 h 223"/>
                <a:gd name="T40" fmla="*/ 19 w 163"/>
                <a:gd name="T41" fmla="*/ 208 h 223"/>
                <a:gd name="T42" fmla="*/ 10 w 163"/>
                <a:gd name="T43" fmla="*/ 197 h 223"/>
                <a:gd name="T44" fmla="*/ 3 w 163"/>
                <a:gd name="T45" fmla="*/ 183 h 223"/>
                <a:gd name="T46" fmla="*/ 0 w 163"/>
                <a:gd name="T47" fmla="*/ 169 h 223"/>
                <a:gd name="T48" fmla="*/ 1 w 163"/>
                <a:gd name="T49" fmla="*/ 153 h 223"/>
                <a:gd name="T50" fmla="*/ 10 w 163"/>
                <a:gd name="T51" fmla="*/ 119 h 223"/>
                <a:gd name="T52" fmla="*/ 21 w 163"/>
                <a:gd name="T53" fmla="*/ 85 h 223"/>
                <a:gd name="T54" fmla="*/ 38 w 163"/>
                <a:gd name="T55" fmla="*/ 53 h 223"/>
                <a:gd name="T56" fmla="*/ 58 w 163"/>
                <a:gd name="T57" fmla="*/ 24 h 223"/>
                <a:gd name="T58" fmla="*/ 68 w 163"/>
                <a:gd name="T59" fmla="*/ 13 h 223"/>
                <a:gd name="T60" fmla="*/ 81 w 163"/>
                <a:gd name="T61" fmla="*/ 5 h 223"/>
                <a:gd name="T62" fmla="*/ 96 w 163"/>
                <a:gd name="T63" fmla="*/ 2 h 223"/>
                <a:gd name="T64" fmla="*/ 111 w 163"/>
                <a:gd name="T65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223">
                  <a:moveTo>
                    <a:pt x="111" y="0"/>
                  </a:moveTo>
                  <a:lnTo>
                    <a:pt x="125" y="4"/>
                  </a:lnTo>
                  <a:lnTo>
                    <a:pt x="139" y="11"/>
                  </a:lnTo>
                  <a:lnTo>
                    <a:pt x="151" y="23"/>
                  </a:lnTo>
                  <a:lnTo>
                    <a:pt x="158" y="35"/>
                  </a:lnTo>
                  <a:lnTo>
                    <a:pt x="163" y="50"/>
                  </a:lnTo>
                  <a:lnTo>
                    <a:pt x="163" y="65"/>
                  </a:lnTo>
                  <a:lnTo>
                    <a:pt x="159" y="80"/>
                  </a:lnTo>
                  <a:lnTo>
                    <a:pt x="152" y="94"/>
                  </a:lnTo>
                  <a:lnTo>
                    <a:pt x="135" y="119"/>
                  </a:lnTo>
                  <a:lnTo>
                    <a:pt x="123" y="146"/>
                  </a:lnTo>
                  <a:lnTo>
                    <a:pt x="116" y="175"/>
                  </a:lnTo>
                  <a:lnTo>
                    <a:pt x="109" y="191"/>
                  </a:lnTo>
                  <a:lnTo>
                    <a:pt x="101" y="204"/>
                  </a:lnTo>
                  <a:lnTo>
                    <a:pt x="88" y="214"/>
                  </a:lnTo>
                  <a:lnTo>
                    <a:pt x="74" y="220"/>
                  </a:lnTo>
                  <a:lnTo>
                    <a:pt x="59" y="223"/>
                  </a:lnTo>
                  <a:lnTo>
                    <a:pt x="53" y="223"/>
                  </a:lnTo>
                  <a:lnTo>
                    <a:pt x="47" y="222"/>
                  </a:lnTo>
                  <a:lnTo>
                    <a:pt x="32" y="216"/>
                  </a:lnTo>
                  <a:lnTo>
                    <a:pt x="19" y="208"/>
                  </a:lnTo>
                  <a:lnTo>
                    <a:pt x="10" y="197"/>
                  </a:lnTo>
                  <a:lnTo>
                    <a:pt x="3" y="183"/>
                  </a:lnTo>
                  <a:lnTo>
                    <a:pt x="0" y="169"/>
                  </a:lnTo>
                  <a:lnTo>
                    <a:pt x="1" y="153"/>
                  </a:lnTo>
                  <a:lnTo>
                    <a:pt x="10" y="119"/>
                  </a:lnTo>
                  <a:lnTo>
                    <a:pt x="21" y="85"/>
                  </a:lnTo>
                  <a:lnTo>
                    <a:pt x="38" y="53"/>
                  </a:lnTo>
                  <a:lnTo>
                    <a:pt x="58" y="24"/>
                  </a:lnTo>
                  <a:lnTo>
                    <a:pt x="68" y="13"/>
                  </a:lnTo>
                  <a:lnTo>
                    <a:pt x="81" y="5"/>
                  </a:lnTo>
                  <a:lnTo>
                    <a:pt x="96" y="2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7" name="Freeform 455"/>
            <p:cNvSpPr>
              <a:spLocks noEditPoints="1"/>
            </p:cNvSpPr>
            <p:nvPr/>
          </p:nvSpPr>
          <p:spPr bwMode="auto">
            <a:xfrm>
              <a:off x="3873501" y="4270375"/>
              <a:ext cx="101600" cy="101600"/>
            </a:xfrm>
            <a:custGeom>
              <a:avLst/>
              <a:gdLst>
                <a:gd name="T0" fmla="*/ 285 w 642"/>
                <a:gd name="T1" fmla="*/ 119 h 640"/>
                <a:gd name="T2" fmla="*/ 219 w 642"/>
                <a:gd name="T3" fmla="*/ 143 h 640"/>
                <a:gd name="T4" fmla="*/ 166 w 642"/>
                <a:gd name="T5" fmla="*/ 189 h 640"/>
                <a:gd name="T6" fmla="*/ 130 w 642"/>
                <a:gd name="T7" fmla="*/ 248 h 640"/>
                <a:gd name="T8" fmla="*/ 117 w 642"/>
                <a:gd name="T9" fmla="*/ 320 h 640"/>
                <a:gd name="T10" fmla="*/ 130 w 642"/>
                <a:gd name="T11" fmla="*/ 391 h 640"/>
                <a:gd name="T12" fmla="*/ 166 w 642"/>
                <a:gd name="T13" fmla="*/ 450 h 640"/>
                <a:gd name="T14" fmla="*/ 219 w 642"/>
                <a:gd name="T15" fmla="*/ 496 h 640"/>
                <a:gd name="T16" fmla="*/ 285 w 642"/>
                <a:gd name="T17" fmla="*/ 520 h 640"/>
                <a:gd name="T18" fmla="*/ 358 w 642"/>
                <a:gd name="T19" fmla="*/ 520 h 640"/>
                <a:gd name="T20" fmla="*/ 425 w 642"/>
                <a:gd name="T21" fmla="*/ 496 h 640"/>
                <a:gd name="T22" fmla="*/ 478 w 642"/>
                <a:gd name="T23" fmla="*/ 450 h 640"/>
                <a:gd name="T24" fmla="*/ 513 w 642"/>
                <a:gd name="T25" fmla="*/ 391 h 640"/>
                <a:gd name="T26" fmla="*/ 525 w 642"/>
                <a:gd name="T27" fmla="*/ 320 h 640"/>
                <a:gd name="T28" fmla="*/ 513 w 642"/>
                <a:gd name="T29" fmla="*/ 248 h 640"/>
                <a:gd name="T30" fmla="*/ 478 w 642"/>
                <a:gd name="T31" fmla="*/ 189 h 640"/>
                <a:gd name="T32" fmla="*/ 425 w 642"/>
                <a:gd name="T33" fmla="*/ 143 h 640"/>
                <a:gd name="T34" fmla="*/ 358 w 642"/>
                <a:gd name="T35" fmla="*/ 119 h 640"/>
                <a:gd name="T36" fmla="*/ 322 w 642"/>
                <a:gd name="T37" fmla="*/ 0 h 640"/>
                <a:gd name="T38" fmla="*/ 406 w 642"/>
                <a:gd name="T39" fmla="*/ 11 h 640"/>
                <a:gd name="T40" fmla="*/ 483 w 642"/>
                <a:gd name="T41" fmla="*/ 43 h 640"/>
                <a:gd name="T42" fmla="*/ 549 w 642"/>
                <a:gd name="T43" fmla="*/ 94 h 640"/>
                <a:gd name="T44" fmla="*/ 598 w 642"/>
                <a:gd name="T45" fmla="*/ 158 h 640"/>
                <a:gd name="T46" fmla="*/ 630 w 642"/>
                <a:gd name="T47" fmla="*/ 234 h 640"/>
                <a:gd name="T48" fmla="*/ 642 w 642"/>
                <a:gd name="T49" fmla="*/ 320 h 640"/>
                <a:gd name="T50" fmla="*/ 630 w 642"/>
                <a:gd name="T51" fmla="*/ 405 h 640"/>
                <a:gd name="T52" fmla="*/ 598 w 642"/>
                <a:gd name="T53" fmla="*/ 481 h 640"/>
                <a:gd name="T54" fmla="*/ 549 w 642"/>
                <a:gd name="T55" fmla="*/ 545 h 640"/>
                <a:gd name="T56" fmla="*/ 483 w 642"/>
                <a:gd name="T57" fmla="*/ 596 h 640"/>
                <a:gd name="T58" fmla="*/ 406 w 642"/>
                <a:gd name="T59" fmla="*/ 628 h 640"/>
                <a:gd name="T60" fmla="*/ 322 w 642"/>
                <a:gd name="T61" fmla="*/ 640 h 640"/>
                <a:gd name="T62" fmla="*/ 236 w 642"/>
                <a:gd name="T63" fmla="*/ 628 h 640"/>
                <a:gd name="T64" fmla="*/ 159 w 642"/>
                <a:gd name="T65" fmla="*/ 596 h 640"/>
                <a:gd name="T66" fmla="*/ 95 w 642"/>
                <a:gd name="T67" fmla="*/ 545 h 640"/>
                <a:gd name="T68" fmla="*/ 45 w 642"/>
                <a:gd name="T69" fmla="*/ 481 h 640"/>
                <a:gd name="T70" fmla="*/ 12 w 642"/>
                <a:gd name="T71" fmla="*/ 405 h 640"/>
                <a:gd name="T72" fmla="*/ 0 w 642"/>
                <a:gd name="T73" fmla="*/ 320 h 640"/>
                <a:gd name="T74" fmla="*/ 12 w 642"/>
                <a:gd name="T75" fmla="*/ 234 h 640"/>
                <a:gd name="T76" fmla="*/ 45 w 642"/>
                <a:gd name="T77" fmla="*/ 158 h 640"/>
                <a:gd name="T78" fmla="*/ 95 w 642"/>
                <a:gd name="T79" fmla="*/ 94 h 640"/>
                <a:gd name="T80" fmla="*/ 159 w 642"/>
                <a:gd name="T81" fmla="*/ 43 h 640"/>
                <a:gd name="T82" fmla="*/ 236 w 642"/>
                <a:gd name="T83" fmla="*/ 11 h 640"/>
                <a:gd name="T84" fmla="*/ 322 w 642"/>
                <a:gd name="T85" fmla="*/ 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2" h="640">
                  <a:moveTo>
                    <a:pt x="322" y="116"/>
                  </a:moveTo>
                  <a:lnTo>
                    <a:pt x="285" y="119"/>
                  </a:lnTo>
                  <a:lnTo>
                    <a:pt x="251" y="129"/>
                  </a:lnTo>
                  <a:lnTo>
                    <a:pt x="219" y="143"/>
                  </a:lnTo>
                  <a:lnTo>
                    <a:pt x="190" y="164"/>
                  </a:lnTo>
                  <a:lnTo>
                    <a:pt x="166" y="189"/>
                  </a:lnTo>
                  <a:lnTo>
                    <a:pt x="146" y="216"/>
                  </a:lnTo>
                  <a:lnTo>
                    <a:pt x="130" y="248"/>
                  </a:lnTo>
                  <a:lnTo>
                    <a:pt x="120" y="283"/>
                  </a:lnTo>
                  <a:lnTo>
                    <a:pt x="117" y="320"/>
                  </a:lnTo>
                  <a:lnTo>
                    <a:pt x="120" y="356"/>
                  </a:lnTo>
                  <a:lnTo>
                    <a:pt x="130" y="391"/>
                  </a:lnTo>
                  <a:lnTo>
                    <a:pt x="146" y="423"/>
                  </a:lnTo>
                  <a:lnTo>
                    <a:pt x="166" y="450"/>
                  </a:lnTo>
                  <a:lnTo>
                    <a:pt x="190" y="476"/>
                  </a:lnTo>
                  <a:lnTo>
                    <a:pt x="219" y="496"/>
                  </a:lnTo>
                  <a:lnTo>
                    <a:pt x="251" y="510"/>
                  </a:lnTo>
                  <a:lnTo>
                    <a:pt x="285" y="520"/>
                  </a:lnTo>
                  <a:lnTo>
                    <a:pt x="322" y="523"/>
                  </a:lnTo>
                  <a:lnTo>
                    <a:pt x="358" y="520"/>
                  </a:lnTo>
                  <a:lnTo>
                    <a:pt x="393" y="510"/>
                  </a:lnTo>
                  <a:lnTo>
                    <a:pt x="425" y="496"/>
                  </a:lnTo>
                  <a:lnTo>
                    <a:pt x="453" y="476"/>
                  </a:lnTo>
                  <a:lnTo>
                    <a:pt x="478" y="450"/>
                  </a:lnTo>
                  <a:lnTo>
                    <a:pt x="498" y="423"/>
                  </a:lnTo>
                  <a:lnTo>
                    <a:pt x="513" y="391"/>
                  </a:lnTo>
                  <a:lnTo>
                    <a:pt x="522" y="356"/>
                  </a:lnTo>
                  <a:lnTo>
                    <a:pt x="525" y="320"/>
                  </a:lnTo>
                  <a:lnTo>
                    <a:pt x="522" y="283"/>
                  </a:lnTo>
                  <a:lnTo>
                    <a:pt x="513" y="248"/>
                  </a:lnTo>
                  <a:lnTo>
                    <a:pt x="498" y="216"/>
                  </a:lnTo>
                  <a:lnTo>
                    <a:pt x="478" y="189"/>
                  </a:lnTo>
                  <a:lnTo>
                    <a:pt x="453" y="164"/>
                  </a:lnTo>
                  <a:lnTo>
                    <a:pt x="425" y="143"/>
                  </a:lnTo>
                  <a:lnTo>
                    <a:pt x="393" y="129"/>
                  </a:lnTo>
                  <a:lnTo>
                    <a:pt x="358" y="119"/>
                  </a:lnTo>
                  <a:lnTo>
                    <a:pt x="322" y="116"/>
                  </a:lnTo>
                  <a:close/>
                  <a:moveTo>
                    <a:pt x="322" y="0"/>
                  </a:moveTo>
                  <a:lnTo>
                    <a:pt x="365" y="3"/>
                  </a:lnTo>
                  <a:lnTo>
                    <a:pt x="406" y="11"/>
                  </a:lnTo>
                  <a:lnTo>
                    <a:pt x="446" y="25"/>
                  </a:lnTo>
                  <a:lnTo>
                    <a:pt x="483" y="43"/>
                  </a:lnTo>
                  <a:lnTo>
                    <a:pt x="517" y="66"/>
                  </a:lnTo>
                  <a:lnTo>
                    <a:pt x="549" y="94"/>
                  </a:lnTo>
                  <a:lnTo>
                    <a:pt x="575" y="124"/>
                  </a:lnTo>
                  <a:lnTo>
                    <a:pt x="598" y="158"/>
                  </a:lnTo>
                  <a:lnTo>
                    <a:pt x="616" y="195"/>
                  </a:lnTo>
                  <a:lnTo>
                    <a:pt x="630" y="234"/>
                  </a:lnTo>
                  <a:lnTo>
                    <a:pt x="639" y="277"/>
                  </a:lnTo>
                  <a:lnTo>
                    <a:pt x="642" y="320"/>
                  </a:lnTo>
                  <a:lnTo>
                    <a:pt x="639" y="363"/>
                  </a:lnTo>
                  <a:lnTo>
                    <a:pt x="630" y="405"/>
                  </a:lnTo>
                  <a:lnTo>
                    <a:pt x="616" y="444"/>
                  </a:lnTo>
                  <a:lnTo>
                    <a:pt x="598" y="481"/>
                  </a:lnTo>
                  <a:lnTo>
                    <a:pt x="575" y="515"/>
                  </a:lnTo>
                  <a:lnTo>
                    <a:pt x="549" y="545"/>
                  </a:lnTo>
                  <a:lnTo>
                    <a:pt x="517" y="573"/>
                  </a:lnTo>
                  <a:lnTo>
                    <a:pt x="483" y="596"/>
                  </a:lnTo>
                  <a:lnTo>
                    <a:pt x="446" y="614"/>
                  </a:lnTo>
                  <a:lnTo>
                    <a:pt x="406" y="628"/>
                  </a:lnTo>
                  <a:lnTo>
                    <a:pt x="365" y="636"/>
                  </a:lnTo>
                  <a:lnTo>
                    <a:pt x="322" y="640"/>
                  </a:lnTo>
                  <a:lnTo>
                    <a:pt x="278" y="636"/>
                  </a:lnTo>
                  <a:lnTo>
                    <a:pt x="236" y="628"/>
                  </a:lnTo>
                  <a:lnTo>
                    <a:pt x="196" y="614"/>
                  </a:lnTo>
                  <a:lnTo>
                    <a:pt x="159" y="596"/>
                  </a:lnTo>
                  <a:lnTo>
                    <a:pt x="125" y="573"/>
                  </a:lnTo>
                  <a:lnTo>
                    <a:pt x="95" y="545"/>
                  </a:lnTo>
                  <a:lnTo>
                    <a:pt x="67" y="515"/>
                  </a:lnTo>
                  <a:lnTo>
                    <a:pt x="45" y="481"/>
                  </a:lnTo>
                  <a:lnTo>
                    <a:pt x="26" y="444"/>
                  </a:lnTo>
                  <a:lnTo>
                    <a:pt x="12" y="405"/>
                  </a:lnTo>
                  <a:lnTo>
                    <a:pt x="3" y="363"/>
                  </a:lnTo>
                  <a:lnTo>
                    <a:pt x="0" y="320"/>
                  </a:lnTo>
                  <a:lnTo>
                    <a:pt x="3" y="277"/>
                  </a:lnTo>
                  <a:lnTo>
                    <a:pt x="12" y="234"/>
                  </a:lnTo>
                  <a:lnTo>
                    <a:pt x="26" y="195"/>
                  </a:lnTo>
                  <a:lnTo>
                    <a:pt x="45" y="158"/>
                  </a:lnTo>
                  <a:lnTo>
                    <a:pt x="67" y="124"/>
                  </a:lnTo>
                  <a:lnTo>
                    <a:pt x="95" y="94"/>
                  </a:lnTo>
                  <a:lnTo>
                    <a:pt x="125" y="66"/>
                  </a:lnTo>
                  <a:lnTo>
                    <a:pt x="159" y="43"/>
                  </a:lnTo>
                  <a:lnTo>
                    <a:pt x="196" y="25"/>
                  </a:lnTo>
                  <a:lnTo>
                    <a:pt x="236" y="11"/>
                  </a:lnTo>
                  <a:lnTo>
                    <a:pt x="278" y="3"/>
                  </a:lnTo>
                  <a:lnTo>
                    <a:pt x="3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8" name="Freeform 456"/>
            <p:cNvSpPr>
              <a:spLocks noEditPoints="1"/>
            </p:cNvSpPr>
            <p:nvPr/>
          </p:nvSpPr>
          <p:spPr bwMode="auto">
            <a:xfrm>
              <a:off x="3530601" y="4519613"/>
              <a:ext cx="111125" cy="111125"/>
            </a:xfrm>
            <a:custGeom>
              <a:avLst/>
              <a:gdLst>
                <a:gd name="T0" fmla="*/ 313 w 700"/>
                <a:gd name="T1" fmla="*/ 120 h 698"/>
                <a:gd name="T2" fmla="*/ 243 w 700"/>
                <a:gd name="T3" fmla="*/ 142 h 698"/>
                <a:gd name="T4" fmla="*/ 186 w 700"/>
                <a:gd name="T5" fmla="*/ 184 h 698"/>
                <a:gd name="T6" fmla="*/ 143 w 700"/>
                <a:gd name="T7" fmla="*/ 242 h 698"/>
                <a:gd name="T8" fmla="*/ 120 w 700"/>
                <a:gd name="T9" fmla="*/ 311 h 698"/>
                <a:gd name="T10" fmla="*/ 120 w 700"/>
                <a:gd name="T11" fmla="*/ 387 h 698"/>
                <a:gd name="T12" fmla="*/ 143 w 700"/>
                <a:gd name="T13" fmla="*/ 456 h 698"/>
                <a:gd name="T14" fmla="*/ 186 w 700"/>
                <a:gd name="T15" fmla="*/ 514 h 698"/>
                <a:gd name="T16" fmla="*/ 243 w 700"/>
                <a:gd name="T17" fmla="*/ 555 h 698"/>
                <a:gd name="T18" fmla="*/ 313 w 700"/>
                <a:gd name="T19" fmla="*/ 579 h 698"/>
                <a:gd name="T20" fmla="*/ 388 w 700"/>
                <a:gd name="T21" fmla="*/ 579 h 698"/>
                <a:gd name="T22" fmla="*/ 457 w 700"/>
                <a:gd name="T23" fmla="*/ 555 h 698"/>
                <a:gd name="T24" fmla="*/ 515 w 700"/>
                <a:gd name="T25" fmla="*/ 514 h 698"/>
                <a:gd name="T26" fmla="*/ 558 w 700"/>
                <a:gd name="T27" fmla="*/ 456 h 698"/>
                <a:gd name="T28" fmla="*/ 580 w 700"/>
                <a:gd name="T29" fmla="*/ 387 h 698"/>
                <a:gd name="T30" fmla="*/ 580 w 700"/>
                <a:gd name="T31" fmla="*/ 311 h 698"/>
                <a:gd name="T32" fmla="*/ 558 w 700"/>
                <a:gd name="T33" fmla="*/ 242 h 698"/>
                <a:gd name="T34" fmla="*/ 515 w 700"/>
                <a:gd name="T35" fmla="*/ 184 h 698"/>
                <a:gd name="T36" fmla="*/ 457 w 700"/>
                <a:gd name="T37" fmla="*/ 142 h 698"/>
                <a:gd name="T38" fmla="*/ 388 w 700"/>
                <a:gd name="T39" fmla="*/ 120 h 698"/>
                <a:gd name="T40" fmla="*/ 350 w 700"/>
                <a:gd name="T41" fmla="*/ 0 h 698"/>
                <a:gd name="T42" fmla="*/ 443 w 700"/>
                <a:gd name="T43" fmla="*/ 13 h 698"/>
                <a:gd name="T44" fmla="*/ 527 w 700"/>
                <a:gd name="T45" fmla="*/ 48 h 698"/>
                <a:gd name="T46" fmla="*/ 598 w 700"/>
                <a:gd name="T47" fmla="*/ 103 h 698"/>
                <a:gd name="T48" fmla="*/ 652 w 700"/>
                <a:gd name="T49" fmla="*/ 174 h 698"/>
                <a:gd name="T50" fmla="*/ 688 w 700"/>
                <a:gd name="T51" fmla="*/ 256 h 698"/>
                <a:gd name="T52" fmla="*/ 700 w 700"/>
                <a:gd name="T53" fmla="*/ 349 h 698"/>
                <a:gd name="T54" fmla="*/ 688 w 700"/>
                <a:gd name="T55" fmla="*/ 442 h 698"/>
                <a:gd name="T56" fmla="*/ 652 w 700"/>
                <a:gd name="T57" fmla="*/ 525 h 698"/>
                <a:gd name="T58" fmla="*/ 598 w 700"/>
                <a:gd name="T59" fmla="*/ 596 h 698"/>
                <a:gd name="T60" fmla="*/ 527 w 700"/>
                <a:gd name="T61" fmla="*/ 651 h 698"/>
                <a:gd name="T62" fmla="*/ 443 w 700"/>
                <a:gd name="T63" fmla="*/ 685 h 698"/>
                <a:gd name="T64" fmla="*/ 350 w 700"/>
                <a:gd name="T65" fmla="*/ 698 h 698"/>
                <a:gd name="T66" fmla="*/ 258 w 700"/>
                <a:gd name="T67" fmla="*/ 685 h 698"/>
                <a:gd name="T68" fmla="*/ 174 w 700"/>
                <a:gd name="T69" fmla="*/ 651 h 698"/>
                <a:gd name="T70" fmla="*/ 103 w 700"/>
                <a:gd name="T71" fmla="*/ 596 h 698"/>
                <a:gd name="T72" fmla="*/ 48 w 700"/>
                <a:gd name="T73" fmla="*/ 525 h 698"/>
                <a:gd name="T74" fmla="*/ 13 w 700"/>
                <a:gd name="T75" fmla="*/ 442 h 698"/>
                <a:gd name="T76" fmla="*/ 0 w 700"/>
                <a:gd name="T77" fmla="*/ 349 h 698"/>
                <a:gd name="T78" fmla="*/ 13 w 700"/>
                <a:gd name="T79" fmla="*/ 256 h 698"/>
                <a:gd name="T80" fmla="*/ 48 w 700"/>
                <a:gd name="T81" fmla="*/ 174 h 698"/>
                <a:gd name="T82" fmla="*/ 103 w 700"/>
                <a:gd name="T83" fmla="*/ 103 h 698"/>
                <a:gd name="T84" fmla="*/ 174 w 700"/>
                <a:gd name="T85" fmla="*/ 48 h 698"/>
                <a:gd name="T86" fmla="*/ 258 w 700"/>
                <a:gd name="T87" fmla="*/ 13 h 698"/>
                <a:gd name="T88" fmla="*/ 350 w 700"/>
                <a:gd name="T89" fmla="*/ 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0" h="698">
                  <a:moveTo>
                    <a:pt x="350" y="117"/>
                  </a:moveTo>
                  <a:lnTo>
                    <a:pt x="313" y="120"/>
                  </a:lnTo>
                  <a:lnTo>
                    <a:pt x="277" y="128"/>
                  </a:lnTo>
                  <a:lnTo>
                    <a:pt x="243" y="142"/>
                  </a:lnTo>
                  <a:lnTo>
                    <a:pt x="212" y="161"/>
                  </a:lnTo>
                  <a:lnTo>
                    <a:pt x="186" y="184"/>
                  </a:lnTo>
                  <a:lnTo>
                    <a:pt x="162" y="212"/>
                  </a:lnTo>
                  <a:lnTo>
                    <a:pt x="143" y="242"/>
                  </a:lnTo>
                  <a:lnTo>
                    <a:pt x="129" y="276"/>
                  </a:lnTo>
                  <a:lnTo>
                    <a:pt x="120" y="311"/>
                  </a:lnTo>
                  <a:lnTo>
                    <a:pt x="117" y="349"/>
                  </a:lnTo>
                  <a:lnTo>
                    <a:pt x="120" y="387"/>
                  </a:lnTo>
                  <a:lnTo>
                    <a:pt x="129" y="423"/>
                  </a:lnTo>
                  <a:lnTo>
                    <a:pt x="143" y="456"/>
                  </a:lnTo>
                  <a:lnTo>
                    <a:pt x="162" y="487"/>
                  </a:lnTo>
                  <a:lnTo>
                    <a:pt x="186" y="514"/>
                  </a:lnTo>
                  <a:lnTo>
                    <a:pt x="212" y="537"/>
                  </a:lnTo>
                  <a:lnTo>
                    <a:pt x="243" y="555"/>
                  </a:lnTo>
                  <a:lnTo>
                    <a:pt x="277" y="570"/>
                  </a:lnTo>
                  <a:lnTo>
                    <a:pt x="313" y="579"/>
                  </a:lnTo>
                  <a:lnTo>
                    <a:pt x="350" y="582"/>
                  </a:lnTo>
                  <a:lnTo>
                    <a:pt x="388" y="579"/>
                  </a:lnTo>
                  <a:lnTo>
                    <a:pt x="424" y="570"/>
                  </a:lnTo>
                  <a:lnTo>
                    <a:pt x="457" y="555"/>
                  </a:lnTo>
                  <a:lnTo>
                    <a:pt x="488" y="537"/>
                  </a:lnTo>
                  <a:lnTo>
                    <a:pt x="515" y="514"/>
                  </a:lnTo>
                  <a:lnTo>
                    <a:pt x="539" y="487"/>
                  </a:lnTo>
                  <a:lnTo>
                    <a:pt x="558" y="456"/>
                  </a:lnTo>
                  <a:lnTo>
                    <a:pt x="572" y="423"/>
                  </a:lnTo>
                  <a:lnTo>
                    <a:pt x="580" y="387"/>
                  </a:lnTo>
                  <a:lnTo>
                    <a:pt x="583" y="349"/>
                  </a:lnTo>
                  <a:lnTo>
                    <a:pt x="580" y="311"/>
                  </a:lnTo>
                  <a:lnTo>
                    <a:pt x="572" y="276"/>
                  </a:lnTo>
                  <a:lnTo>
                    <a:pt x="558" y="242"/>
                  </a:lnTo>
                  <a:lnTo>
                    <a:pt x="539" y="212"/>
                  </a:lnTo>
                  <a:lnTo>
                    <a:pt x="515" y="184"/>
                  </a:lnTo>
                  <a:lnTo>
                    <a:pt x="488" y="161"/>
                  </a:lnTo>
                  <a:lnTo>
                    <a:pt x="457" y="142"/>
                  </a:lnTo>
                  <a:lnTo>
                    <a:pt x="424" y="128"/>
                  </a:lnTo>
                  <a:lnTo>
                    <a:pt x="388" y="120"/>
                  </a:lnTo>
                  <a:lnTo>
                    <a:pt x="350" y="117"/>
                  </a:lnTo>
                  <a:close/>
                  <a:moveTo>
                    <a:pt x="350" y="0"/>
                  </a:moveTo>
                  <a:lnTo>
                    <a:pt x="398" y="3"/>
                  </a:lnTo>
                  <a:lnTo>
                    <a:pt x="443" y="13"/>
                  </a:lnTo>
                  <a:lnTo>
                    <a:pt x="487" y="28"/>
                  </a:lnTo>
                  <a:lnTo>
                    <a:pt x="527" y="48"/>
                  </a:lnTo>
                  <a:lnTo>
                    <a:pt x="564" y="73"/>
                  </a:lnTo>
                  <a:lnTo>
                    <a:pt x="598" y="103"/>
                  </a:lnTo>
                  <a:lnTo>
                    <a:pt x="627" y="137"/>
                  </a:lnTo>
                  <a:lnTo>
                    <a:pt x="652" y="174"/>
                  </a:lnTo>
                  <a:lnTo>
                    <a:pt x="672" y="214"/>
                  </a:lnTo>
                  <a:lnTo>
                    <a:pt x="688" y="256"/>
                  </a:lnTo>
                  <a:lnTo>
                    <a:pt x="697" y="302"/>
                  </a:lnTo>
                  <a:lnTo>
                    <a:pt x="700" y="349"/>
                  </a:lnTo>
                  <a:lnTo>
                    <a:pt x="697" y="397"/>
                  </a:lnTo>
                  <a:lnTo>
                    <a:pt x="688" y="442"/>
                  </a:lnTo>
                  <a:lnTo>
                    <a:pt x="672" y="485"/>
                  </a:lnTo>
                  <a:lnTo>
                    <a:pt x="652" y="525"/>
                  </a:lnTo>
                  <a:lnTo>
                    <a:pt x="627" y="562"/>
                  </a:lnTo>
                  <a:lnTo>
                    <a:pt x="598" y="596"/>
                  </a:lnTo>
                  <a:lnTo>
                    <a:pt x="564" y="625"/>
                  </a:lnTo>
                  <a:lnTo>
                    <a:pt x="527" y="651"/>
                  </a:lnTo>
                  <a:lnTo>
                    <a:pt x="487" y="671"/>
                  </a:lnTo>
                  <a:lnTo>
                    <a:pt x="443" y="685"/>
                  </a:lnTo>
                  <a:lnTo>
                    <a:pt x="398" y="695"/>
                  </a:lnTo>
                  <a:lnTo>
                    <a:pt x="350" y="698"/>
                  </a:lnTo>
                  <a:lnTo>
                    <a:pt x="303" y="695"/>
                  </a:lnTo>
                  <a:lnTo>
                    <a:pt x="258" y="685"/>
                  </a:lnTo>
                  <a:lnTo>
                    <a:pt x="214" y="671"/>
                  </a:lnTo>
                  <a:lnTo>
                    <a:pt x="174" y="651"/>
                  </a:lnTo>
                  <a:lnTo>
                    <a:pt x="137" y="625"/>
                  </a:lnTo>
                  <a:lnTo>
                    <a:pt x="103" y="596"/>
                  </a:lnTo>
                  <a:lnTo>
                    <a:pt x="73" y="562"/>
                  </a:lnTo>
                  <a:lnTo>
                    <a:pt x="48" y="525"/>
                  </a:lnTo>
                  <a:lnTo>
                    <a:pt x="28" y="485"/>
                  </a:lnTo>
                  <a:lnTo>
                    <a:pt x="13" y="442"/>
                  </a:lnTo>
                  <a:lnTo>
                    <a:pt x="3" y="397"/>
                  </a:lnTo>
                  <a:lnTo>
                    <a:pt x="0" y="349"/>
                  </a:lnTo>
                  <a:lnTo>
                    <a:pt x="3" y="302"/>
                  </a:lnTo>
                  <a:lnTo>
                    <a:pt x="13" y="256"/>
                  </a:lnTo>
                  <a:lnTo>
                    <a:pt x="28" y="214"/>
                  </a:lnTo>
                  <a:lnTo>
                    <a:pt x="48" y="174"/>
                  </a:lnTo>
                  <a:lnTo>
                    <a:pt x="73" y="137"/>
                  </a:lnTo>
                  <a:lnTo>
                    <a:pt x="103" y="103"/>
                  </a:lnTo>
                  <a:lnTo>
                    <a:pt x="137" y="73"/>
                  </a:lnTo>
                  <a:lnTo>
                    <a:pt x="174" y="48"/>
                  </a:lnTo>
                  <a:lnTo>
                    <a:pt x="214" y="28"/>
                  </a:lnTo>
                  <a:lnTo>
                    <a:pt x="258" y="13"/>
                  </a:lnTo>
                  <a:lnTo>
                    <a:pt x="303" y="3"/>
                  </a:lnTo>
                  <a:lnTo>
                    <a:pt x="3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48" name="Group 547"/>
          <p:cNvGrpSpPr/>
          <p:nvPr/>
        </p:nvGrpSpPr>
        <p:grpSpPr>
          <a:xfrm>
            <a:off x="2594895" y="4282134"/>
            <a:ext cx="444500" cy="457200"/>
            <a:chOff x="2605088" y="4281488"/>
            <a:chExt cx="444500" cy="457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43" name="Freeform 461"/>
            <p:cNvSpPr>
              <a:spLocks noEditPoints="1"/>
            </p:cNvSpPr>
            <p:nvPr/>
          </p:nvSpPr>
          <p:spPr bwMode="auto">
            <a:xfrm>
              <a:off x="2605088" y="4281488"/>
              <a:ext cx="444500" cy="457200"/>
            </a:xfrm>
            <a:custGeom>
              <a:avLst/>
              <a:gdLst>
                <a:gd name="T0" fmla="*/ 630 w 3356"/>
                <a:gd name="T1" fmla="*/ 1809 h 3166"/>
                <a:gd name="T2" fmla="*/ 630 w 3356"/>
                <a:gd name="T3" fmla="*/ 3037 h 3166"/>
                <a:gd name="T4" fmla="*/ 2657 w 3356"/>
                <a:gd name="T5" fmla="*/ 3037 h 3166"/>
                <a:gd name="T6" fmla="*/ 2657 w 3356"/>
                <a:gd name="T7" fmla="*/ 1809 h 3166"/>
                <a:gd name="T8" fmla="*/ 630 w 3356"/>
                <a:gd name="T9" fmla="*/ 1809 h 3166"/>
                <a:gd name="T10" fmla="*/ 770 w 3356"/>
                <a:gd name="T11" fmla="*/ 130 h 3166"/>
                <a:gd name="T12" fmla="*/ 770 w 3356"/>
                <a:gd name="T13" fmla="*/ 1035 h 3166"/>
                <a:gd name="T14" fmla="*/ 2447 w 3356"/>
                <a:gd name="T15" fmla="*/ 1035 h 3166"/>
                <a:gd name="T16" fmla="*/ 2447 w 3356"/>
                <a:gd name="T17" fmla="*/ 130 h 3166"/>
                <a:gd name="T18" fmla="*/ 770 w 3356"/>
                <a:gd name="T19" fmla="*/ 130 h 3166"/>
                <a:gd name="T20" fmla="*/ 140 w 3356"/>
                <a:gd name="T21" fmla="*/ 130 h 3166"/>
                <a:gd name="T22" fmla="*/ 140 w 3356"/>
                <a:gd name="T23" fmla="*/ 3037 h 3166"/>
                <a:gd name="T24" fmla="*/ 490 w 3356"/>
                <a:gd name="T25" fmla="*/ 3037 h 3166"/>
                <a:gd name="T26" fmla="*/ 490 w 3356"/>
                <a:gd name="T27" fmla="*/ 1681 h 3166"/>
                <a:gd name="T28" fmla="*/ 2797 w 3356"/>
                <a:gd name="T29" fmla="*/ 1681 h 3166"/>
                <a:gd name="T30" fmla="*/ 2797 w 3356"/>
                <a:gd name="T31" fmla="*/ 3037 h 3166"/>
                <a:gd name="T32" fmla="*/ 3217 w 3356"/>
                <a:gd name="T33" fmla="*/ 3037 h 3166"/>
                <a:gd name="T34" fmla="*/ 3217 w 3356"/>
                <a:gd name="T35" fmla="*/ 609 h 3166"/>
                <a:gd name="T36" fmla="*/ 2698 w 3356"/>
                <a:gd name="T37" fmla="*/ 130 h 3166"/>
                <a:gd name="T38" fmla="*/ 2587 w 3356"/>
                <a:gd name="T39" fmla="*/ 130 h 3166"/>
                <a:gd name="T40" fmla="*/ 2587 w 3356"/>
                <a:gd name="T41" fmla="*/ 1163 h 3166"/>
                <a:gd name="T42" fmla="*/ 630 w 3356"/>
                <a:gd name="T43" fmla="*/ 1163 h 3166"/>
                <a:gd name="T44" fmla="*/ 630 w 3356"/>
                <a:gd name="T45" fmla="*/ 130 h 3166"/>
                <a:gd name="T46" fmla="*/ 140 w 3356"/>
                <a:gd name="T47" fmla="*/ 130 h 3166"/>
                <a:gd name="T48" fmla="*/ 0 w 3356"/>
                <a:gd name="T49" fmla="*/ 0 h 3166"/>
                <a:gd name="T50" fmla="*/ 2755 w 3356"/>
                <a:gd name="T51" fmla="*/ 0 h 3166"/>
                <a:gd name="T52" fmla="*/ 3356 w 3356"/>
                <a:gd name="T53" fmla="*/ 555 h 3166"/>
                <a:gd name="T54" fmla="*/ 3356 w 3356"/>
                <a:gd name="T55" fmla="*/ 3166 h 3166"/>
                <a:gd name="T56" fmla="*/ 0 w 3356"/>
                <a:gd name="T57" fmla="*/ 3166 h 3166"/>
                <a:gd name="T58" fmla="*/ 0 w 3356"/>
                <a:gd name="T59" fmla="*/ 0 h 3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56" h="3166">
                  <a:moveTo>
                    <a:pt x="630" y="1809"/>
                  </a:moveTo>
                  <a:lnTo>
                    <a:pt x="630" y="3037"/>
                  </a:lnTo>
                  <a:lnTo>
                    <a:pt x="2657" y="3037"/>
                  </a:lnTo>
                  <a:lnTo>
                    <a:pt x="2657" y="1809"/>
                  </a:lnTo>
                  <a:lnTo>
                    <a:pt x="630" y="1809"/>
                  </a:lnTo>
                  <a:close/>
                  <a:moveTo>
                    <a:pt x="770" y="130"/>
                  </a:moveTo>
                  <a:lnTo>
                    <a:pt x="770" y="1035"/>
                  </a:lnTo>
                  <a:lnTo>
                    <a:pt x="2447" y="1035"/>
                  </a:lnTo>
                  <a:lnTo>
                    <a:pt x="2447" y="130"/>
                  </a:lnTo>
                  <a:lnTo>
                    <a:pt x="770" y="130"/>
                  </a:lnTo>
                  <a:close/>
                  <a:moveTo>
                    <a:pt x="140" y="130"/>
                  </a:moveTo>
                  <a:lnTo>
                    <a:pt x="140" y="3037"/>
                  </a:lnTo>
                  <a:lnTo>
                    <a:pt x="490" y="3037"/>
                  </a:lnTo>
                  <a:lnTo>
                    <a:pt x="490" y="1681"/>
                  </a:lnTo>
                  <a:lnTo>
                    <a:pt x="2797" y="1681"/>
                  </a:lnTo>
                  <a:lnTo>
                    <a:pt x="2797" y="3037"/>
                  </a:lnTo>
                  <a:lnTo>
                    <a:pt x="3217" y="3037"/>
                  </a:lnTo>
                  <a:lnTo>
                    <a:pt x="3217" y="609"/>
                  </a:lnTo>
                  <a:lnTo>
                    <a:pt x="2698" y="130"/>
                  </a:lnTo>
                  <a:lnTo>
                    <a:pt x="2587" y="130"/>
                  </a:lnTo>
                  <a:lnTo>
                    <a:pt x="2587" y="1163"/>
                  </a:lnTo>
                  <a:lnTo>
                    <a:pt x="630" y="1163"/>
                  </a:lnTo>
                  <a:lnTo>
                    <a:pt x="630" y="130"/>
                  </a:lnTo>
                  <a:lnTo>
                    <a:pt x="140" y="130"/>
                  </a:lnTo>
                  <a:close/>
                  <a:moveTo>
                    <a:pt x="0" y="0"/>
                  </a:moveTo>
                  <a:lnTo>
                    <a:pt x="2755" y="0"/>
                  </a:lnTo>
                  <a:lnTo>
                    <a:pt x="3356" y="555"/>
                  </a:lnTo>
                  <a:lnTo>
                    <a:pt x="3356" y="3166"/>
                  </a:lnTo>
                  <a:lnTo>
                    <a:pt x="0" y="316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4" name="Freeform 462"/>
            <p:cNvSpPr>
              <a:spLocks/>
            </p:cNvSpPr>
            <p:nvPr/>
          </p:nvSpPr>
          <p:spPr bwMode="auto">
            <a:xfrm>
              <a:off x="2716213" y="4570413"/>
              <a:ext cx="82550" cy="19050"/>
            </a:xfrm>
            <a:custGeom>
              <a:avLst/>
              <a:gdLst>
                <a:gd name="T0" fmla="*/ 70 w 630"/>
                <a:gd name="T1" fmla="*/ 0 h 128"/>
                <a:gd name="T2" fmla="*/ 559 w 630"/>
                <a:gd name="T3" fmla="*/ 0 h 128"/>
                <a:gd name="T4" fmla="*/ 578 w 630"/>
                <a:gd name="T5" fmla="*/ 2 h 128"/>
                <a:gd name="T6" fmla="*/ 595 w 630"/>
                <a:gd name="T7" fmla="*/ 8 h 128"/>
                <a:gd name="T8" fmla="*/ 609 w 630"/>
                <a:gd name="T9" fmla="*/ 18 h 128"/>
                <a:gd name="T10" fmla="*/ 620 w 630"/>
                <a:gd name="T11" fmla="*/ 31 h 128"/>
                <a:gd name="T12" fmla="*/ 627 w 630"/>
                <a:gd name="T13" fmla="*/ 47 h 128"/>
                <a:gd name="T14" fmla="*/ 630 w 630"/>
                <a:gd name="T15" fmla="*/ 64 h 128"/>
                <a:gd name="T16" fmla="*/ 627 w 630"/>
                <a:gd name="T17" fmla="*/ 81 h 128"/>
                <a:gd name="T18" fmla="*/ 620 w 630"/>
                <a:gd name="T19" fmla="*/ 96 h 128"/>
                <a:gd name="T20" fmla="*/ 609 w 630"/>
                <a:gd name="T21" fmla="*/ 109 h 128"/>
                <a:gd name="T22" fmla="*/ 595 w 630"/>
                <a:gd name="T23" fmla="*/ 119 h 128"/>
                <a:gd name="T24" fmla="*/ 578 w 630"/>
                <a:gd name="T25" fmla="*/ 126 h 128"/>
                <a:gd name="T26" fmla="*/ 559 w 630"/>
                <a:gd name="T27" fmla="*/ 128 h 128"/>
                <a:gd name="T28" fmla="*/ 70 w 630"/>
                <a:gd name="T29" fmla="*/ 128 h 128"/>
                <a:gd name="T30" fmla="*/ 51 w 630"/>
                <a:gd name="T31" fmla="*/ 126 h 128"/>
                <a:gd name="T32" fmla="*/ 35 w 630"/>
                <a:gd name="T33" fmla="*/ 119 h 128"/>
                <a:gd name="T34" fmla="*/ 21 w 630"/>
                <a:gd name="T35" fmla="*/ 109 h 128"/>
                <a:gd name="T36" fmla="*/ 10 w 630"/>
                <a:gd name="T37" fmla="*/ 96 h 128"/>
                <a:gd name="T38" fmla="*/ 3 w 630"/>
                <a:gd name="T39" fmla="*/ 81 h 128"/>
                <a:gd name="T40" fmla="*/ 0 w 630"/>
                <a:gd name="T41" fmla="*/ 64 h 128"/>
                <a:gd name="T42" fmla="*/ 3 w 630"/>
                <a:gd name="T43" fmla="*/ 47 h 128"/>
                <a:gd name="T44" fmla="*/ 10 w 630"/>
                <a:gd name="T45" fmla="*/ 31 h 128"/>
                <a:gd name="T46" fmla="*/ 21 w 630"/>
                <a:gd name="T47" fmla="*/ 18 h 128"/>
                <a:gd name="T48" fmla="*/ 35 w 630"/>
                <a:gd name="T49" fmla="*/ 8 h 128"/>
                <a:gd name="T50" fmla="*/ 51 w 630"/>
                <a:gd name="T51" fmla="*/ 2 h 128"/>
                <a:gd name="T52" fmla="*/ 70 w 630"/>
                <a:gd name="T5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30" h="128">
                  <a:moveTo>
                    <a:pt x="70" y="0"/>
                  </a:moveTo>
                  <a:lnTo>
                    <a:pt x="559" y="0"/>
                  </a:lnTo>
                  <a:lnTo>
                    <a:pt x="578" y="2"/>
                  </a:lnTo>
                  <a:lnTo>
                    <a:pt x="595" y="8"/>
                  </a:lnTo>
                  <a:lnTo>
                    <a:pt x="609" y="18"/>
                  </a:lnTo>
                  <a:lnTo>
                    <a:pt x="620" y="31"/>
                  </a:lnTo>
                  <a:lnTo>
                    <a:pt x="627" y="47"/>
                  </a:lnTo>
                  <a:lnTo>
                    <a:pt x="630" y="64"/>
                  </a:lnTo>
                  <a:lnTo>
                    <a:pt x="627" y="81"/>
                  </a:lnTo>
                  <a:lnTo>
                    <a:pt x="620" y="96"/>
                  </a:lnTo>
                  <a:lnTo>
                    <a:pt x="609" y="109"/>
                  </a:lnTo>
                  <a:lnTo>
                    <a:pt x="595" y="119"/>
                  </a:lnTo>
                  <a:lnTo>
                    <a:pt x="578" y="126"/>
                  </a:lnTo>
                  <a:lnTo>
                    <a:pt x="559" y="128"/>
                  </a:lnTo>
                  <a:lnTo>
                    <a:pt x="70" y="128"/>
                  </a:lnTo>
                  <a:lnTo>
                    <a:pt x="51" y="126"/>
                  </a:lnTo>
                  <a:lnTo>
                    <a:pt x="35" y="119"/>
                  </a:lnTo>
                  <a:lnTo>
                    <a:pt x="21" y="109"/>
                  </a:lnTo>
                  <a:lnTo>
                    <a:pt x="10" y="96"/>
                  </a:lnTo>
                  <a:lnTo>
                    <a:pt x="3" y="81"/>
                  </a:lnTo>
                  <a:lnTo>
                    <a:pt x="0" y="64"/>
                  </a:lnTo>
                  <a:lnTo>
                    <a:pt x="3" y="47"/>
                  </a:lnTo>
                  <a:lnTo>
                    <a:pt x="10" y="31"/>
                  </a:lnTo>
                  <a:lnTo>
                    <a:pt x="21" y="18"/>
                  </a:lnTo>
                  <a:lnTo>
                    <a:pt x="35" y="8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5" name="Freeform 463"/>
            <p:cNvSpPr>
              <a:spLocks/>
            </p:cNvSpPr>
            <p:nvPr/>
          </p:nvSpPr>
          <p:spPr bwMode="auto">
            <a:xfrm>
              <a:off x="2716213" y="4606925"/>
              <a:ext cx="111125" cy="19050"/>
            </a:xfrm>
            <a:custGeom>
              <a:avLst/>
              <a:gdLst>
                <a:gd name="T0" fmla="*/ 70 w 839"/>
                <a:gd name="T1" fmla="*/ 0 h 129"/>
                <a:gd name="T2" fmla="*/ 769 w 839"/>
                <a:gd name="T3" fmla="*/ 0 h 129"/>
                <a:gd name="T4" fmla="*/ 788 w 839"/>
                <a:gd name="T5" fmla="*/ 2 h 129"/>
                <a:gd name="T6" fmla="*/ 805 w 839"/>
                <a:gd name="T7" fmla="*/ 9 h 129"/>
                <a:gd name="T8" fmla="*/ 819 w 839"/>
                <a:gd name="T9" fmla="*/ 19 h 129"/>
                <a:gd name="T10" fmla="*/ 830 w 839"/>
                <a:gd name="T11" fmla="*/ 32 h 129"/>
                <a:gd name="T12" fmla="*/ 836 w 839"/>
                <a:gd name="T13" fmla="*/ 47 h 129"/>
                <a:gd name="T14" fmla="*/ 839 w 839"/>
                <a:gd name="T15" fmla="*/ 65 h 129"/>
                <a:gd name="T16" fmla="*/ 836 w 839"/>
                <a:gd name="T17" fmla="*/ 82 h 129"/>
                <a:gd name="T18" fmla="*/ 830 w 839"/>
                <a:gd name="T19" fmla="*/ 97 h 129"/>
                <a:gd name="T20" fmla="*/ 819 w 839"/>
                <a:gd name="T21" fmla="*/ 110 h 129"/>
                <a:gd name="T22" fmla="*/ 805 w 839"/>
                <a:gd name="T23" fmla="*/ 120 h 129"/>
                <a:gd name="T24" fmla="*/ 788 w 839"/>
                <a:gd name="T25" fmla="*/ 127 h 129"/>
                <a:gd name="T26" fmla="*/ 769 w 839"/>
                <a:gd name="T27" fmla="*/ 129 h 129"/>
                <a:gd name="T28" fmla="*/ 70 w 839"/>
                <a:gd name="T29" fmla="*/ 129 h 129"/>
                <a:gd name="T30" fmla="*/ 51 w 839"/>
                <a:gd name="T31" fmla="*/ 127 h 129"/>
                <a:gd name="T32" fmla="*/ 35 w 839"/>
                <a:gd name="T33" fmla="*/ 120 h 129"/>
                <a:gd name="T34" fmla="*/ 21 w 839"/>
                <a:gd name="T35" fmla="*/ 110 h 129"/>
                <a:gd name="T36" fmla="*/ 10 w 839"/>
                <a:gd name="T37" fmla="*/ 97 h 129"/>
                <a:gd name="T38" fmla="*/ 3 w 839"/>
                <a:gd name="T39" fmla="*/ 82 h 129"/>
                <a:gd name="T40" fmla="*/ 0 w 839"/>
                <a:gd name="T41" fmla="*/ 65 h 129"/>
                <a:gd name="T42" fmla="*/ 3 w 839"/>
                <a:gd name="T43" fmla="*/ 47 h 129"/>
                <a:gd name="T44" fmla="*/ 10 w 839"/>
                <a:gd name="T45" fmla="*/ 32 h 129"/>
                <a:gd name="T46" fmla="*/ 21 w 839"/>
                <a:gd name="T47" fmla="*/ 19 h 129"/>
                <a:gd name="T48" fmla="*/ 35 w 839"/>
                <a:gd name="T49" fmla="*/ 9 h 129"/>
                <a:gd name="T50" fmla="*/ 51 w 839"/>
                <a:gd name="T51" fmla="*/ 2 h 129"/>
                <a:gd name="T52" fmla="*/ 70 w 839"/>
                <a:gd name="T53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39" h="129">
                  <a:moveTo>
                    <a:pt x="70" y="0"/>
                  </a:moveTo>
                  <a:lnTo>
                    <a:pt x="769" y="0"/>
                  </a:lnTo>
                  <a:lnTo>
                    <a:pt x="788" y="2"/>
                  </a:lnTo>
                  <a:lnTo>
                    <a:pt x="805" y="9"/>
                  </a:lnTo>
                  <a:lnTo>
                    <a:pt x="819" y="19"/>
                  </a:lnTo>
                  <a:lnTo>
                    <a:pt x="830" y="32"/>
                  </a:lnTo>
                  <a:lnTo>
                    <a:pt x="836" y="47"/>
                  </a:lnTo>
                  <a:lnTo>
                    <a:pt x="839" y="65"/>
                  </a:lnTo>
                  <a:lnTo>
                    <a:pt x="836" y="82"/>
                  </a:lnTo>
                  <a:lnTo>
                    <a:pt x="830" y="97"/>
                  </a:lnTo>
                  <a:lnTo>
                    <a:pt x="819" y="110"/>
                  </a:lnTo>
                  <a:lnTo>
                    <a:pt x="805" y="120"/>
                  </a:lnTo>
                  <a:lnTo>
                    <a:pt x="788" y="127"/>
                  </a:lnTo>
                  <a:lnTo>
                    <a:pt x="769" y="129"/>
                  </a:lnTo>
                  <a:lnTo>
                    <a:pt x="70" y="129"/>
                  </a:lnTo>
                  <a:lnTo>
                    <a:pt x="51" y="127"/>
                  </a:lnTo>
                  <a:lnTo>
                    <a:pt x="35" y="120"/>
                  </a:lnTo>
                  <a:lnTo>
                    <a:pt x="21" y="110"/>
                  </a:lnTo>
                  <a:lnTo>
                    <a:pt x="10" y="97"/>
                  </a:lnTo>
                  <a:lnTo>
                    <a:pt x="3" y="82"/>
                  </a:lnTo>
                  <a:lnTo>
                    <a:pt x="0" y="65"/>
                  </a:lnTo>
                  <a:lnTo>
                    <a:pt x="3" y="47"/>
                  </a:lnTo>
                  <a:lnTo>
                    <a:pt x="10" y="32"/>
                  </a:lnTo>
                  <a:lnTo>
                    <a:pt x="21" y="19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6" name="Freeform 464"/>
            <p:cNvSpPr>
              <a:spLocks/>
            </p:cNvSpPr>
            <p:nvPr/>
          </p:nvSpPr>
          <p:spPr bwMode="auto">
            <a:xfrm>
              <a:off x="2836863" y="4608513"/>
              <a:ext cx="17463" cy="17462"/>
            </a:xfrm>
            <a:custGeom>
              <a:avLst/>
              <a:gdLst>
                <a:gd name="T0" fmla="*/ 70 w 140"/>
                <a:gd name="T1" fmla="*/ 0 h 128"/>
                <a:gd name="T2" fmla="*/ 88 w 140"/>
                <a:gd name="T3" fmla="*/ 2 h 128"/>
                <a:gd name="T4" fmla="*/ 105 w 140"/>
                <a:gd name="T5" fmla="*/ 8 h 128"/>
                <a:gd name="T6" fmla="*/ 119 w 140"/>
                <a:gd name="T7" fmla="*/ 18 h 128"/>
                <a:gd name="T8" fmla="*/ 130 w 140"/>
                <a:gd name="T9" fmla="*/ 31 h 128"/>
                <a:gd name="T10" fmla="*/ 138 w 140"/>
                <a:gd name="T11" fmla="*/ 47 h 128"/>
                <a:gd name="T12" fmla="*/ 140 w 140"/>
                <a:gd name="T13" fmla="*/ 64 h 128"/>
                <a:gd name="T14" fmla="*/ 138 w 140"/>
                <a:gd name="T15" fmla="*/ 80 h 128"/>
                <a:gd name="T16" fmla="*/ 130 w 140"/>
                <a:gd name="T17" fmla="*/ 96 h 128"/>
                <a:gd name="T18" fmla="*/ 119 w 140"/>
                <a:gd name="T19" fmla="*/ 109 h 128"/>
                <a:gd name="T20" fmla="*/ 105 w 140"/>
                <a:gd name="T21" fmla="*/ 119 h 128"/>
                <a:gd name="T22" fmla="*/ 88 w 140"/>
                <a:gd name="T23" fmla="*/ 126 h 128"/>
                <a:gd name="T24" fmla="*/ 70 w 140"/>
                <a:gd name="T25" fmla="*/ 128 h 128"/>
                <a:gd name="T26" fmla="*/ 52 w 140"/>
                <a:gd name="T27" fmla="*/ 126 h 128"/>
                <a:gd name="T28" fmla="*/ 35 w 140"/>
                <a:gd name="T29" fmla="*/ 119 h 128"/>
                <a:gd name="T30" fmla="*/ 21 w 140"/>
                <a:gd name="T31" fmla="*/ 109 h 128"/>
                <a:gd name="T32" fmla="*/ 10 w 140"/>
                <a:gd name="T33" fmla="*/ 96 h 128"/>
                <a:gd name="T34" fmla="*/ 2 w 140"/>
                <a:gd name="T35" fmla="*/ 80 h 128"/>
                <a:gd name="T36" fmla="*/ 0 w 140"/>
                <a:gd name="T37" fmla="*/ 64 h 128"/>
                <a:gd name="T38" fmla="*/ 2 w 140"/>
                <a:gd name="T39" fmla="*/ 47 h 128"/>
                <a:gd name="T40" fmla="*/ 10 w 140"/>
                <a:gd name="T41" fmla="*/ 31 h 128"/>
                <a:gd name="T42" fmla="*/ 21 w 140"/>
                <a:gd name="T43" fmla="*/ 18 h 128"/>
                <a:gd name="T44" fmla="*/ 35 w 140"/>
                <a:gd name="T45" fmla="*/ 8 h 128"/>
                <a:gd name="T46" fmla="*/ 52 w 140"/>
                <a:gd name="T47" fmla="*/ 2 h 128"/>
                <a:gd name="T48" fmla="*/ 70 w 140"/>
                <a:gd name="T4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0" h="128">
                  <a:moveTo>
                    <a:pt x="70" y="0"/>
                  </a:moveTo>
                  <a:lnTo>
                    <a:pt x="88" y="2"/>
                  </a:lnTo>
                  <a:lnTo>
                    <a:pt x="105" y="8"/>
                  </a:lnTo>
                  <a:lnTo>
                    <a:pt x="119" y="18"/>
                  </a:lnTo>
                  <a:lnTo>
                    <a:pt x="130" y="31"/>
                  </a:lnTo>
                  <a:lnTo>
                    <a:pt x="138" y="47"/>
                  </a:lnTo>
                  <a:lnTo>
                    <a:pt x="140" y="64"/>
                  </a:lnTo>
                  <a:lnTo>
                    <a:pt x="138" y="80"/>
                  </a:lnTo>
                  <a:lnTo>
                    <a:pt x="130" y="96"/>
                  </a:lnTo>
                  <a:lnTo>
                    <a:pt x="119" y="109"/>
                  </a:lnTo>
                  <a:lnTo>
                    <a:pt x="105" y="119"/>
                  </a:lnTo>
                  <a:lnTo>
                    <a:pt x="88" y="126"/>
                  </a:lnTo>
                  <a:lnTo>
                    <a:pt x="70" y="128"/>
                  </a:lnTo>
                  <a:lnTo>
                    <a:pt x="52" y="126"/>
                  </a:lnTo>
                  <a:lnTo>
                    <a:pt x="35" y="119"/>
                  </a:lnTo>
                  <a:lnTo>
                    <a:pt x="21" y="109"/>
                  </a:lnTo>
                  <a:lnTo>
                    <a:pt x="10" y="96"/>
                  </a:lnTo>
                  <a:lnTo>
                    <a:pt x="2" y="80"/>
                  </a:lnTo>
                  <a:lnTo>
                    <a:pt x="0" y="64"/>
                  </a:lnTo>
                  <a:lnTo>
                    <a:pt x="2" y="47"/>
                  </a:lnTo>
                  <a:lnTo>
                    <a:pt x="10" y="31"/>
                  </a:lnTo>
                  <a:lnTo>
                    <a:pt x="21" y="18"/>
                  </a:lnTo>
                  <a:lnTo>
                    <a:pt x="35" y="8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7" name="Freeform 465"/>
            <p:cNvSpPr>
              <a:spLocks noEditPoints="1"/>
            </p:cNvSpPr>
            <p:nvPr/>
          </p:nvSpPr>
          <p:spPr bwMode="auto">
            <a:xfrm>
              <a:off x="2854326" y="4318000"/>
              <a:ext cx="55563" cy="93662"/>
            </a:xfrm>
            <a:custGeom>
              <a:avLst/>
              <a:gdLst>
                <a:gd name="T0" fmla="*/ 140 w 419"/>
                <a:gd name="T1" fmla="*/ 130 h 646"/>
                <a:gd name="T2" fmla="*/ 140 w 419"/>
                <a:gd name="T3" fmla="*/ 517 h 646"/>
                <a:gd name="T4" fmla="*/ 280 w 419"/>
                <a:gd name="T5" fmla="*/ 517 h 646"/>
                <a:gd name="T6" fmla="*/ 280 w 419"/>
                <a:gd name="T7" fmla="*/ 130 h 646"/>
                <a:gd name="T8" fmla="*/ 140 w 419"/>
                <a:gd name="T9" fmla="*/ 130 h 646"/>
                <a:gd name="T10" fmla="*/ 0 w 419"/>
                <a:gd name="T11" fmla="*/ 0 h 646"/>
                <a:gd name="T12" fmla="*/ 419 w 419"/>
                <a:gd name="T13" fmla="*/ 0 h 646"/>
                <a:gd name="T14" fmla="*/ 419 w 419"/>
                <a:gd name="T15" fmla="*/ 646 h 646"/>
                <a:gd name="T16" fmla="*/ 0 w 419"/>
                <a:gd name="T17" fmla="*/ 646 h 646"/>
                <a:gd name="T18" fmla="*/ 0 w 419"/>
                <a:gd name="T19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9" h="646">
                  <a:moveTo>
                    <a:pt x="140" y="130"/>
                  </a:moveTo>
                  <a:lnTo>
                    <a:pt x="140" y="517"/>
                  </a:lnTo>
                  <a:lnTo>
                    <a:pt x="280" y="517"/>
                  </a:lnTo>
                  <a:lnTo>
                    <a:pt x="280" y="130"/>
                  </a:lnTo>
                  <a:lnTo>
                    <a:pt x="140" y="130"/>
                  </a:lnTo>
                  <a:close/>
                  <a:moveTo>
                    <a:pt x="0" y="0"/>
                  </a:moveTo>
                  <a:lnTo>
                    <a:pt x="419" y="0"/>
                  </a:lnTo>
                  <a:lnTo>
                    <a:pt x="419" y="646"/>
                  </a:lnTo>
                  <a:lnTo>
                    <a:pt x="0" y="64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52" name="Freeform 470"/>
          <p:cNvSpPr>
            <a:spLocks noEditPoints="1"/>
          </p:cNvSpPr>
          <p:nvPr/>
        </p:nvSpPr>
        <p:spPr bwMode="auto">
          <a:xfrm>
            <a:off x="1622095" y="4240859"/>
            <a:ext cx="519112" cy="539750"/>
          </a:xfrm>
          <a:custGeom>
            <a:avLst/>
            <a:gdLst>
              <a:gd name="T0" fmla="*/ 2664 w 3267"/>
              <a:gd name="T1" fmla="*/ 1452 h 3398"/>
              <a:gd name="T2" fmla="*/ 2372 w 3267"/>
              <a:gd name="T3" fmla="*/ 1168 h 3398"/>
              <a:gd name="T4" fmla="*/ 2218 w 3267"/>
              <a:gd name="T5" fmla="*/ 1177 h 3398"/>
              <a:gd name="T6" fmla="*/ 2053 w 3267"/>
              <a:gd name="T7" fmla="*/ 1220 h 3398"/>
              <a:gd name="T8" fmla="*/ 1869 w 3267"/>
              <a:gd name="T9" fmla="*/ 1314 h 3398"/>
              <a:gd name="T10" fmla="*/ 1681 w 3267"/>
              <a:gd name="T11" fmla="*/ 1472 h 3398"/>
              <a:gd name="T12" fmla="*/ 1501 w 3267"/>
              <a:gd name="T13" fmla="*/ 1714 h 3398"/>
              <a:gd name="T14" fmla="*/ 1393 w 3267"/>
              <a:gd name="T15" fmla="*/ 1692 h 3398"/>
              <a:gd name="T16" fmla="*/ 1391 w 3267"/>
              <a:gd name="T17" fmla="*/ 1675 h 3398"/>
              <a:gd name="T18" fmla="*/ 1389 w 3267"/>
              <a:gd name="T19" fmla="*/ 1663 h 3398"/>
              <a:gd name="T20" fmla="*/ 1388 w 3267"/>
              <a:gd name="T21" fmla="*/ 1647 h 3398"/>
              <a:gd name="T22" fmla="*/ 1386 w 3267"/>
              <a:gd name="T23" fmla="*/ 1629 h 3398"/>
              <a:gd name="T24" fmla="*/ 1385 w 3267"/>
              <a:gd name="T25" fmla="*/ 1605 h 3398"/>
              <a:gd name="T26" fmla="*/ 1383 w 3267"/>
              <a:gd name="T27" fmla="*/ 1566 h 3398"/>
              <a:gd name="T28" fmla="*/ 1384 w 3267"/>
              <a:gd name="T29" fmla="*/ 1512 h 3398"/>
              <a:gd name="T30" fmla="*/ 1385 w 3267"/>
              <a:gd name="T31" fmla="*/ 1476 h 3398"/>
              <a:gd name="T32" fmla="*/ 1388 w 3267"/>
              <a:gd name="T33" fmla="*/ 1438 h 3398"/>
              <a:gd name="T34" fmla="*/ 1396 w 3267"/>
              <a:gd name="T35" fmla="*/ 1377 h 3398"/>
              <a:gd name="T36" fmla="*/ 1404 w 3267"/>
              <a:gd name="T37" fmla="*/ 1334 h 3398"/>
              <a:gd name="T38" fmla="*/ 1416 w 3267"/>
              <a:gd name="T39" fmla="*/ 1275 h 3398"/>
              <a:gd name="T40" fmla="*/ 1432 w 3267"/>
              <a:gd name="T41" fmla="*/ 1219 h 3398"/>
              <a:gd name="T42" fmla="*/ 1461 w 3267"/>
              <a:gd name="T43" fmla="*/ 1140 h 3398"/>
              <a:gd name="T44" fmla="*/ 1496 w 3267"/>
              <a:gd name="T45" fmla="*/ 1059 h 3398"/>
              <a:gd name="T46" fmla="*/ 1543 w 3267"/>
              <a:gd name="T47" fmla="*/ 976 h 3398"/>
              <a:gd name="T48" fmla="*/ 1599 w 3267"/>
              <a:gd name="T49" fmla="*/ 894 h 3398"/>
              <a:gd name="T50" fmla="*/ 1667 w 3267"/>
              <a:gd name="T51" fmla="*/ 812 h 3398"/>
              <a:gd name="T52" fmla="*/ 1747 w 3267"/>
              <a:gd name="T53" fmla="*/ 733 h 3398"/>
              <a:gd name="T54" fmla="*/ 2549 w 3267"/>
              <a:gd name="T55" fmla="*/ 282 h 3398"/>
              <a:gd name="T56" fmla="*/ 2379 w 3267"/>
              <a:gd name="T57" fmla="*/ 621 h 3398"/>
              <a:gd name="T58" fmla="*/ 2156 w 3267"/>
              <a:gd name="T59" fmla="*/ 654 h 3398"/>
              <a:gd name="T60" fmla="*/ 1995 w 3267"/>
              <a:gd name="T61" fmla="*/ 709 h 3398"/>
              <a:gd name="T62" fmla="*/ 1914 w 3267"/>
              <a:gd name="T63" fmla="*/ 751 h 3398"/>
              <a:gd name="T64" fmla="*/ 1894 w 3267"/>
              <a:gd name="T65" fmla="*/ 764 h 3398"/>
              <a:gd name="T66" fmla="*/ 1878 w 3267"/>
              <a:gd name="T67" fmla="*/ 774 h 3398"/>
              <a:gd name="T68" fmla="*/ 1867 w 3267"/>
              <a:gd name="T69" fmla="*/ 783 h 3398"/>
              <a:gd name="T70" fmla="*/ 1860 w 3267"/>
              <a:gd name="T71" fmla="*/ 788 h 3398"/>
              <a:gd name="T72" fmla="*/ 1806 w 3267"/>
              <a:gd name="T73" fmla="*/ 837 h 3398"/>
              <a:gd name="T74" fmla="*/ 1639 w 3267"/>
              <a:gd name="T75" fmla="*/ 1044 h 3398"/>
              <a:gd name="T76" fmla="*/ 1541 w 3267"/>
              <a:gd name="T77" fmla="*/ 1268 h 3398"/>
              <a:gd name="T78" fmla="*/ 1504 w 3267"/>
              <a:gd name="T79" fmla="*/ 1465 h 3398"/>
              <a:gd name="T80" fmla="*/ 1656 w 3267"/>
              <a:gd name="T81" fmla="*/ 1335 h 3398"/>
              <a:gd name="T82" fmla="*/ 1891 w 3267"/>
              <a:gd name="T83" fmla="*/ 1167 h 3398"/>
              <a:gd name="T84" fmla="*/ 2115 w 3267"/>
              <a:gd name="T85" fmla="*/ 1081 h 3398"/>
              <a:gd name="T86" fmla="*/ 2312 w 3267"/>
              <a:gd name="T87" fmla="*/ 1053 h 3398"/>
              <a:gd name="T88" fmla="*/ 2449 w 3267"/>
              <a:gd name="T89" fmla="*/ 1058 h 3398"/>
              <a:gd name="T90" fmla="*/ 2504 w 3267"/>
              <a:gd name="T91" fmla="*/ 1067 h 3398"/>
              <a:gd name="T92" fmla="*/ 2780 w 3267"/>
              <a:gd name="T93" fmla="*/ 1170 h 3398"/>
              <a:gd name="T94" fmla="*/ 3267 w 3267"/>
              <a:gd name="T95" fmla="*/ 843 h 3398"/>
              <a:gd name="T96" fmla="*/ 0 w 3267"/>
              <a:gd name="T97" fmla="*/ 606 h 3398"/>
              <a:gd name="T98" fmla="*/ 2063 w 3267"/>
              <a:gd name="T99" fmla="*/ 557 h 3398"/>
              <a:gd name="T100" fmla="*/ 2292 w 3267"/>
              <a:gd name="T101" fmla="*/ 511 h 3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67" h="3398">
                <a:moveTo>
                  <a:pt x="116" y="722"/>
                </a:moveTo>
                <a:lnTo>
                  <a:pt x="116" y="3282"/>
                </a:lnTo>
                <a:lnTo>
                  <a:pt x="2664" y="3282"/>
                </a:lnTo>
                <a:lnTo>
                  <a:pt x="2664" y="1452"/>
                </a:lnTo>
                <a:lnTo>
                  <a:pt x="2433" y="1686"/>
                </a:lnTo>
                <a:lnTo>
                  <a:pt x="2433" y="1173"/>
                </a:lnTo>
                <a:lnTo>
                  <a:pt x="2404" y="1170"/>
                </a:lnTo>
                <a:lnTo>
                  <a:pt x="2372" y="1168"/>
                </a:lnTo>
                <a:lnTo>
                  <a:pt x="2333" y="1168"/>
                </a:lnTo>
                <a:lnTo>
                  <a:pt x="2290" y="1170"/>
                </a:lnTo>
                <a:lnTo>
                  <a:pt x="2255" y="1173"/>
                </a:lnTo>
                <a:lnTo>
                  <a:pt x="2218" y="1177"/>
                </a:lnTo>
                <a:lnTo>
                  <a:pt x="2179" y="1185"/>
                </a:lnTo>
                <a:lnTo>
                  <a:pt x="2138" y="1194"/>
                </a:lnTo>
                <a:lnTo>
                  <a:pt x="2096" y="1206"/>
                </a:lnTo>
                <a:lnTo>
                  <a:pt x="2053" y="1220"/>
                </a:lnTo>
                <a:lnTo>
                  <a:pt x="2007" y="1238"/>
                </a:lnTo>
                <a:lnTo>
                  <a:pt x="1962" y="1260"/>
                </a:lnTo>
                <a:lnTo>
                  <a:pt x="1916" y="1284"/>
                </a:lnTo>
                <a:lnTo>
                  <a:pt x="1869" y="1314"/>
                </a:lnTo>
                <a:lnTo>
                  <a:pt x="1822" y="1346"/>
                </a:lnTo>
                <a:lnTo>
                  <a:pt x="1775" y="1383"/>
                </a:lnTo>
                <a:lnTo>
                  <a:pt x="1728" y="1426"/>
                </a:lnTo>
                <a:lnTo>
                  <a:pt x="1681" y="1472"/>
                </a:lnTo>
                <a:lnTo>
                  <a:pt x="1634" y="1524"/>
                </a:lnTo>
                <a:lnTo>
                  <a:pt x="1589" y="1582"/>
                </a:lnTo>
                <a:lnTo>
                  <a:pt x="1545" y="1646"/>
                </a:lnTo>
                <a:lnTo>
                  <a:pt x="1501" y="1714"/>
                </a:lnTo>
                <a:lnTo>
                  <a:pt x="1424" y="1846"/>
                </a:lnTo>
                <a:lnTo>
                  <a:pt x="1394" y="1696"/>
                </a:lnTo>
                <a:lnTo>
                  <a:pt x="1394" y="1694"/>
                </a:lnTo>
                <a:lnTo>
                  <a:pt x="1393" y="1692"/>
                </a:lnTo>
                <a:lnTo>
                  <a:pt x="1393" y="1691"/>
                </a:lnTo>
                <a:lnTo>
                  <a:pt x="1393" y="1687"/>
                </a:lnTo>
                <a:lnTo>
                  <a:pt x="1392" y="1682"/>
                </a:lnTo>
                <a:lnTo>
                  <a:pt x="1391" y="1675"/>
                </a:lnTo>
                <a:lnTo>
                  <a:pt x="1391" y="1675"/>
                </a:lnTo>
                <a:lnTo>
                  <a:pt x="1390" y="1670"/>
                </a:lnTo>
                <a:lnTo>
                  <a:pt x="1390" y="1664"/>
                </a:lnTo>
                <a:lnTo>
                  <a:pt x="1389" y="1663"/>
                </a:lnTo>
                <a:lnTo>
                  <a:pt x="1389" y="1660"/>
                </a:lnTo>
                <a:lnTo>
                  <a:pt x="1389" y="1655"/>
                </a:lnTo>
                <a:lnTo>
                  <a:pt x="1388" y="1649"/>
                </a:lnTo>
                <a:lnTo>
                  <a:pt x="1388" y="1647"/>
                </a:lnTo>
                <a:lnTo>
                  <a:pt x="1388" y="1645"/>
                </a:lnTo>
                <a:lnTo>
                  <a:pt x="1387" y="1638"/>
                </a:lnTo>
                <a:lnTo>
                  <a:pt x="1386" y="1632"/>
                </a:lnTo>
                <a:lnTo>
                  <a:pt x="1386" y="1629"/>
                </a:lnTo>
                <a:lnTo>
                  <a:pt x="1386" y="1626"/>
                </a:lnTo>
                <a:lnTo>
                  <a:pt x="1385" y="1612"/>
                </a:lnTo>
                <a:lnTo>
                  <a:pt x="1385" y="1609"/>
                </a:lnTo>
                <a:lnTo>
                  <a:pt x="1385" y="1605"/>
                </a:lnTo>
                <a:lnTo>
                  <a:pt x="1384" y="1590"/>
                </a:lnTo>
                <a:lnTo>
                  <a:pt x="1384" y="1586"/>
                </a:lnTo>
                <a:lnTo>
                  <a:pt x="1384" y="1582"/>
                </a:lnTo>
                <a:lnTo>
                  <a:pt x="1383" y="1566"/>
                </a:lnTo>
                <a:lnTo>
                  <a:pt x="1383" y="1540"/>
                </a:lnTo>
                <a:lnTo>
                  <a:pt x="1383" y="1535"/>
                </a:lnTo>
                <a:lnTo>
                  <a:pt x="1383" y="1530"/>
                </a:lnTo>
                <a:lnTo>
                  <a:pt x="1384" y="1512"/>
                </a:lnTo>
                <a:lnTo>
                  <a:pt x="1384" y="1507"/>
                </a:lnTo>
                <a:lnTo>
                  <a:pt x="1384" y="1501"/>
                </a:lnTo>
                <a:lnTo>
                  <a:pt x="1385" y="1483"/>
                </a:lnTo>
                <a:lnTo>
                  <a:pt x="1385" y="1476"/>
                </a:lnTo>
                <a:lnTo>
                  <a:pt x="1386" y="1471"/>
                </a:lnTo>
                <a:lnTo>
                  <a:pt x="1387" y="1451"/>
                </a:lnTo>
                <a:lnTo>
                  <a:pt x="1388" y="1445"/>
                </a:lnTo>
                <a:lnTo>
                  <a:pt x="1388" y="1438"/>
                </a:lnTo>
                <a:lnTo>
                  <a:pt x="1390" y="1418"/>
                </a:lnTo>
                <a:lnTo>
                  <a:pt x="1392" y="1404"/>
                </a:lnTo>
                <a:lnTo>
                  <a:pt x="1395" y="1384"/>
                </a:lnTo>
                <a:lnTo>
                  <a:pt x="1396" y="1377"/>
                </a:lnTo>
                <a:lnTo>
                  <a:pt x="1398" y="1370"/>
                </a:lnTo>
                <a:lnTo>
                  <a:pt x="1401" y="1350"/>
                </a:lnTo>
                <a:lnTo>
                  <a:pt x="1402" y="1341"/>
                </a:lnTo>
                <a:lnTo>
                  <a:pt x="1404" y="1334"/>
                </a:lnTo>
                <a:lnTo>
                  <a:pt x="1408" y="1312"/>
                </a:lnTo>
                <a:lnTo>
                  <a:pt x="1410" y="1305"/>
                </a:lnTo>
                <a:lnTo>
                  <a:pt x="1411" y="1297"/>
                </a:lnTo>
                <a:lnTo>
                  <a:pt x="1416" y="1275"/>
                </a:lnTo>
                <a:lnTo>
                  <a:pt x="1419" y="1267"/>
                </a:lnTo>
                <a:lnTo>
                  <a:pt x="1421" y="1259"/>
                </a:lnTo>
                <a:lnTo>
                  <a:pt x="1427" y="1237"/>
                </a:lnTo>
                <a:lnTo>
                  <a:pt x="1432" y="1219"/>
                </a:lnTo>
                <a:lnTo>
                  <a:pt x="1439" y="1197"/>
                </a:lnTo>
                <a:lnTo>
                  <a:pt x="1445" y="1180"/>
                </a:lnTo>
                <a:lnTo>
                  <a:pt x="1453" y="1158"/>
                </a:lnTo>
                <a:lnTo>
                  <a:pt x="1461" y="1140"/>
                </a:lnTo>
                <a:lnTo>
                  <a:pt x="1469" y="1118"/>
                </a:lnTo>
                <a:lnTo>
                  <a:pt x="1478" y="1099"/>
                </a:lnTo>
                <a:lnTo>
                  <a:pt x="1488" y="1077"/>
                </a:lnTo>
                <a:lnTo>
                  <a:pt x="1496" y="1059"/>
                </a:lnTo>
                <a:lnTo>
                  <a:pt x="1508" y="1036"/>
                </a:lnTo>
                <a:lnTo>
                  <a:pt x="1519" y="1017"/>
                </a:lnTo>
                <a:lnTo>
                  <a:pt x="1531" y="995"/>
                </a:lnTo>
                <a:lnTo>
                  <a:pt x="1543" y="976"/>
                </a:lnTo>
                <a:lnTo>
                  <a:pt x="1557" y="954"/>
                </a:lnTo>
                <a:lnTo>
                  <a:pt x="1570" y="935"/>
                </a:lnTo>
                <a:lnTo>
                  <a:pt x="1585" y="913"/>
                </a:lnTo>
                <a:lnTo>
                  <a:pt x="1599" y="894"/>
                </a:lnTo>
                <a:lnTo>
                  <a:pt x="1616" y="871"/>
                </a:lnTo>
                <a:lnTo>
                  <a:pt x="1631" y="852"/>
                </a:lnTo>
                <a:lnTo>
                  <a:pt x="1649" y="831"/>
                </a:lnTo>
                <a:lnTo>
                  <a:pt x="1667" y="812"/>
                </a:lnTo>
                <a:lnTo>
                  <a:pt x="1686" y="791"/>
                </a:lnTo>
                <a:lnTo>
                  <a:pt x="1705" y="772"/>
                </a:lnTo>
                <a:lnTo>
                  <a:pt x="1726" y="752"/>
                </a:lnTo>
                <a:lnTo>
                  <a:pt x="1747" y="733"/>
                </a:lnTo>
                <a:lnTo>
                  <a:pt x="1752" y="728"/>
                </a:lnTo>
                <a:lnTo>
                  <a:pt x="1758" y="722"/>
                </a:lnTo>
                <a:lnTo>
                  <a:pt x="116" y="722"/>
                </a:lnTo>
                <a:close/>
                <a:moveTo>
                  <a:pt x="2549" y="282"/>
                </a:moveTo>
                <a:lnTo>
                  <a:pt x="2549" y="622"/>
                </a:lnTo>
                <a:lnTo>
                  <a:pt x="2489" y="621"/>
                </a:lnTo>
                <a:lnTo>
                  <a:pt x="2445" y="620"/>
                </a:lnTo>
                <a:lnTo>
                  <a:pt x="2379" y="621"/>
                </a:lnTo>
                <a:lnTo>
                  <a:pt x="2318" y="626"/>
                </a:lnTo>
                <a:lnTo>
                  <a:pt x="2260" y="632"/>
                </a:lnTo>
                <a:lnTo>
                  <a:pt x="2205" y="642"/>
                </a:lnTo>
                <a:lnTo>
                  <a:pt x="2156" y="654"/>
                </a:lnTo>
                <a:lnTo>
                  <a:pt x="2109" y="665"/>
                </a:lnTo>
                <a:lnTo>
                  <a:pt x="2067" y="679"/>
                </a:lnTo>
                <a:lnTo>
                  <a:pt x="2029" y="694"/>
                </a:lnTo>
                <a:lnTo>
                  <a:pt x="1995" y="709"/>
                </a:lnTo>
                <a:lnTo>
                  <a:pt x="1964" y="722"/>
                </a:lnTo>
                <a:lnTo>
                  <a:pt x="1938" y="737"/>
                </a:lnTo>
                <a:lnTo>
                  <a:pt x="1915" y="750"/>
                </a:lnTo>
                <a:lnTo>
                  <a:pt x="1914" y="751"/>
                </a:lnTo>
                <a:lnTo>
                  <a:pt x="1912" y="752"/>
                </a:lnTo>
                <a:lnTo>
                  <a:pt x="1904" y="757"/>
                </a:lnTo>
                <a:lnTo>
                  <a:pt x="1896" y="763"/>
                </a:lnTo>
                <a:lnTo>
                  <a:pt x="1894" y="764"/>
                </a:lnTo>
                <a:lnTo>
                  <a:pt x="1891" y="766"/>
                </a:lnTo>
                <a:lnTo>
                  <a:pt x="1886" y="769"/>
                </a:lnTo>
                <a:lnTo>
                  <a:pt x="1881" y="772"/>
                </a:lnTo>
                <a:lnTo>
                  <a:pt x="1878" y="774"/>
                </a:lnTo>
                <a:lnTo>
                  <a:pt x="1876" y="776"/>
                </a:lnTo>
                <a:lnTo>
                  <a:pt x="1872" y="778"/>
                </a:lnTo>
                <a:lnTo>
                  <a:pt x="1870" y="781"/>
                </a:lnTo>
                <a:lnTo>
                  <a:pt x="1867" y="783"/>
                </a:lnTo>
                <a:lnTo>
                  <a:pt x="1864" y="785"/>
                </a:lnTo>
                <a:lnTo>
                  <a:pt x="1864" y="786"/>
                </a:lnTo>
                <a:lnTo>
                  <a:pt x="1863" y="786"/>
                </a:lnTo>
                <a:lnTo>
                  <a:pt x="1860" y="788"/>
                </a:lnTo>
                <a:lnTo>
                  <a:pt x="1858" y="790"/>
                </a:lnTo>
                <a:lnTo>
                  <a:pt x="1857" y="791"/>
                </a:lnTo>
                <a:lnTo>
                  <a:pt x="1857" y="791"/>
                </a:lnTo>
                <a:lnTo>
                  <a:pt x="1806" y="837"/>
                </a:lnTo>
                <a:lnTo>
                  <a:pt x="1760" y="883"/>
                </a:lnTo>
                <a:lnTo>
                  <a:pt x="1719" y="931"/>
                </a:lnTo>
                <a:lnTo>
                  <a:pt x="1676" y="987"/>
                </a:lnTo>
                <a:lnTo>
                  <a:pt x="1639" y="1044"/>
                </a:lnTo>
                <a:lnTo>
                  <a:pt x="1607" y="1101"/>
                </a:lnTo>
                <a:lnTo>
                  <a:pt x="1581" y="1157"/>
                </a:lnTo>
                <a:lnTo>
                  <a:pt x="1559" y="1213"/>
                </a:lnTo>
                <a:lnTo>
                  <a:pt x="1541" y="1268"/>
                </a:lnTo>
                <a:lnTo>
                  <a:pt x="1527" y="1321"/>
                </a:lnTo>
                <a:lnTo>
                  <a:pt x="1517" y="1372"/>
                </a:lnTo>
                <a:lnTo>
                  <a:pt x="1508" y="1419"/>
                </a:lnTo>
                <a:lnTo>
                  <a:pt x="1504" y="1465"/>
                </a:lnTo>
                <a:lnTo>
                  <a:pt x="1501" y="1507"/>
                </a:lnTo>
                <a:lnTo>
                  <a:pt x="1551" y="1444"/>
                </a:lnTo>
                <a:lnTo>
                  <a:pt x="1604" y="1387"/>
                </a:lnTo>
                <a:lnTo>
                  <a:pt x="1656" y="1335"/>
                </a:lnTo>
                <a:lnTo>
                  <a:pt x="1716" y="1283"/>
                </a:lnTo>
                <a:lnTo>
                  <a:pt x="1775" y="1238"/>
                </a:lnTo>
                <a:lnTo>
                  <a:pt x="1834" y="1199"/>
                </a:lnTo>
                <a:lnTo>
                  <a:pt x="1891" y="1167"/>
                </a:lnTo>
                <a:lnTo>
                  <a:pt x="1951" y="1138"/>
                </a:lnTo>
                <a:lnTo>
                  <a:pt x="2008" y="1114"/>
                </a:lnTo>
                <a:lnTo>
                  <a:pt x="2063" y="1096"/>
                </a:lnTo>
                <a:lnTo>
                  <a:pt x="2115" y="1081"/>
                </a:lnTo>
                <a:lnTo>
                  <a:pt x="2168" y="1069"/>
                </a:lnTo>
                <a:lnTo>
                  <a:pt x="2219" y="1061"/>
                </a:lnTo>
                <a:lnTo>
                  <a:pt x="2267" y="1055"/>
                </a:lnTo>
                <a:lnTo>
                  <a:pt x="2312" y="1053"/>
                </a:lnTo>
                <a:lnTo>
                  <a:pt x="2352" y="1052"/>
                </a:lnTo>
                <a:lnTo>
                  <a:pt x="2389" y="1053"/>
                </a:lnTo>
                <a:lnTo>
                  <a:pt x="2421" y="1055"/>
                </a:lnTo>
                <a:lnTo>
                  <a:pt x="2449" y="1058"/>
                </a:lnTo>
                <a:lnTo>
                  <a:pt x="2471" y="1061"/>
                </a:lnTo>
                <a:lnTo>
                  <a:pt x="2487" y="1064"/>
                </a:lnTo>
                <a:lnTo>
                  <a:pt x="2499" y="1066"/>
                </a:lnTo>
                <a:lnTo>
                  <a:pt x="2504" y="1067"/>
                </a:lnTo>
                <a:lnTo>
                  <a:pt x="2549" y="1078"/>
                </a:lnTo>
                <a:lnTo>
                  <a:pt x="2549" y="1403"/>
                </a:lnTo>
                <a:lnTo>
                  <a:pt x="2726" y="1225"/>
                </a:lnTo>
                <a:lnTo>
                  <a:pt x="2780" y="1170"/>
                </a:lnTo>
                <a:lnTo>
                  <a:pt x="3104" y="843"/>
                </a:lnTo>
                <a:lnTo>
                  <a:pt x="2549" y="282"/>
                </a:lnTo>
                <a:close/>
                <a:moveTo>
                  <a:pt x="2433" y="0"/>
                </a:moveTo>
                <a:lnTo>
                  <a:pt x="3267" y="843"/>
                </a:lnTo>
                <a:lnTo>
                  <a:pt x="2780" y="1335"/>
                </a:lnTo>
                <a:lnTo>
                  <a:pt x="2780" y="3398"/>
                </a:lnTo>
                <a:lnTo>
                  <a:pt x="0" y="3398"/>
                </a:lnTo>
                <a:lnTo>
                  <a:pt x="0" y="606"/>
                </a:lnTo>
                <a:lnTo>
                  <a:pt x="1937" y="606"/>
                </a:lnTo>
                <a:lnTo>
                  <a:pt x="1975" y="590"/>
                </a:lnTo>
                <a:lnTo>
                  <a:pt x="2017" y="573"/>
                </a:lnTo>
                <a:lnTo>
                  <a:pt x="2063" y="557"/>
                </a:lnTo>
                <a:lnTo>
                  <a:pt x="2114" y="544"/>
                </a:lnTo>
                <a:lnTo>
                  <a:pt x="2168" y="531"/>
                </a:lnTo>
                <a:lnTo>
                  <a:pt x="2228" y="519"/>
                </a:lnTo>
                <a:lnTo>
                  <a:pt x="2292" y="511"/>
                </a:lnTo>
                <a:lnTo>
                  <a:pt x="2360" y="506"/>
                </a:lnTo>
                <a:lnTo>
                  <a:pt x="2433" y="503"/>
                </a:lnTo>
                <a:lnTo>
                  <a:pt x="243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90" name="Group 589"/>
          <p:cNvGrpSpPr/>
          <p:nvPr/>
        </p:nvGrpSpPr>
        <p:grpSpPr>
          <a:xfrm>
            <a:off x="668345" y="4239272"/>
            <a:ext cx="555625" cy="542925"/>
            <a:chOff x="695325" y="4238625"/>
            <a:chExt cx="555625" cy="5429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56" name="Freeform 475"/>
            <p:cNvSpPr>
              <a:spLocks noEditPoints="1"/>
            </p:cNvSpPr>
            <p:nvPr/>
          </p:nvSpPr>
          <p:spPr bwMode="auto">
            <a:xfrm>
              <a:off x="750888" y="4294188"/>
              <a:ext cx="84138" cy="82550"/>
            </a:xfrm>
            <a:custGeom>
              <a:avLst/>
              <a:gdLst>
                <a:gd name="T0" fmla="*/ 233 w 525"/>
                <a:gd name="T1" fmla="*/ 119 h 521"/>
                <a:gd name="T2" fmla="*/ 181 w 525"/>
                <a:gd name="T3" fmla="*/ 140 h 521"/>
                <a:gd name="T4" fmla="*/ 142 w 525"/>
                <a:gd name="T5" fmla="*/ 179 h 521"/>
                <a:gd name="T6" fmla="*/ 119 w 525"/>
                <a:gd name="T7" fmla="*/ 231 h 521"/>
                <a:gd name="T8" fmla="*/ 119 w 525"/>
                <a:gd name="T9" fmla="*/ 290 h 521"/>
                <a:gd name="T10" fmla="*/ 142 w 525"/>
                <a:gd name="T11" fmla="*/ 342 h 521"/>
                <a:gd name="T12" fmla="*/ 181 w 525"/>
                <a:gd name="T13" fmla="*/ 380 h 521"/>
                <a:gd name="T14" fmla="*/ 233 w 525"/>
                <a:gd name="T15" fmla="*/ 402 h 521"/>
                <a:gd name="T16" fmla="*/ 291 w 525"/>
                <a:gd name="T17" fmla="*/ 402 h 521"/>
                <a:gd name="T18" fmla="*/ 344 w 525"/>
                <a:gd name="T19" fmla="*/ 380 h 521"/>
                <a:gd name="T20" fmla="*/ 383 w 525"/>
                <a:gd name="T21" fmla="*/ 342 h 521"/>
                <a:gd name="T22" fmla="*/ 405 w 525"/>
                <a:gd name="T23" fmla="*/ 290 h 521"/>
                <a:gd name="T24" fmla="*/ 405 w 525"/>
                <a:gd name="T25" fmla="*/ 231 h 521"/>
                <a:gd name="T26" fmla="*/ 383 w 525"/>
                <a:gd name="T27" fmla="*/ 179 h 521"/>
                <a:gd name="T28" fmla="*/ 344 w 525"/>
                <a:gd name="T29" fmla="*/ 140 h 521"/>
                <a:gd name="T30" fmla="*/ 291 w 525"/>
                <a:gd name="T31" fmla="*/ 119 h 521"/>
                <a:gd name="T32" fmla="*/ 262 w 525"/>
                <a:gd name="T33" fmla="*/ 0 h 521"/>
                <a:gd name="T34" fmla="*/ 338 w 525"/>
                <a:gd name="T35" fmla="*/ 10 h 521"/>
                <a:gd name="T36" fmla="*/ 405 w 525"/>
                <a:gd name="T37" fmla="*/ 42 h 521"/>
                <a:gd name="T38" fmla="*/ 460 w 525"/>
                <a:gd name="T39" fmla="*/ 90 h 521"/>
                <a:gd name="T40" fmla="*/ 500 w 525"/>
                <a:gd name="T41" fmla="*/ 150 h 521"/>
                <a:gd name="T42" fmla="*/ 522 w 525"/>
                <a:gd name="T43" fmla="*/ 222 h 521"/>
                <a:gd name="T44" fmla="*/ 522 w 525"/>
                <a:gd name="T45" fmla="*/ 299 h 521"/>
                <a:gd name="T46" fmla="*/ 500 w 525"/>
                <a:gd name="T47" fmla="*/ 371 h 521"/>
                <a:gd name="T48" fmla="*/ 460 w 525"/>
                <a:gd name="T49" fmla="*/ 432 h 521"/>
                <a:gd name="T50" fmla="*/ 405 w 525"/>
                <a:gd name="T51" fmla="*/ 479 h 521"/>
                <a:gd name="T52" fmla="*/ 338 w 525"/>
                <a:gd name="T53" fmla="*/ 511 h 521"/>
                <a:gd name="T54" fmla="*/ 262 w 525"/>
                <a:gd name="T55" fmla="*/ 521 h 521"/>
                <a:gd name="T56" fmla="*/ 186 w 525"/>
                <a:gd name="T57" fmla="*/ 511 h 521"/>
                <a:gd name="T58" fmla="*/ 119 w 525"/>
                <a:gd name="T59" fmla="*/ 479 h 521"/>
                <a:gd name="T60" fmla="*/ 64 w 525"/>
                <a:gd name="T61" fmla="*/ 432 h 521"/>
                <a:gd name="T62" fmla="*/ 25 w 525"/>
                <a:gd name="T63" fmla="*/ 371 h 521"/>
                <a:gd name="T64" fmla="*/ 3 w 525"/>
                <a:gd name="T65" fmla="*/ 299 h 521"/>
                <a:gd name="T66" fmla="*/ 3 w 525"/>
                <a:gd name="T67" fmla="*/ 222 h 521"/>
                <a:gd name="T68" fmla="*/ 25 w 525"/>
                <a:gd name="T69" fmla="*/ 150 h 521"/>
                <a:gd name="T70" fmla="*/ 64 w 525"/>
                <a:gd name="T71" fmla="*/ 90 h 521"/>
                <a:gd name="T72" fmla="*/ 119 w 525"/>
                <a:gd name="T73" fmla="*/ 42 h 521"/>
                <a:gd name="T74" fmla="*/ 186 w 525"/>
                <a:gd name="T75" fmla="*/ 10 h 521"/>
                <a:gd name="T76" fmla="*/ 262 w 525"/>
                <a:gd name="T77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5" h="521">
                  <a:moveTo>
                    <a:pt x="262" y="116"/>
                  </a:moveTo>
                  <a:lnTo>
                    <a:pt x="233" y="119"/>
                  </a:lnTo>
                  <a:lnTo>
                    <a:pt x="206" y="127"/>
                  </a:lnTo>
                  <a:lnTo>
                    <a:pt x="181" y="140"/>
                  </a:lnTo>
                  <a:lnTo>
                    <a:pt x="159" y="158"/>
                  </a:lnTo>
                  <a:lnTo>
                    <a:pt x="142" y="179"/>
                  </a:lnTo>
                  <a:lnTo>
                    <a:pt x="128" y="204"/>
                  </a:lnTo>
                  <a:lnTo>
                    <a:pt x="119" y="231"/>
                  </a:lnTo>
                  <a:lnTo>
                    <a:pt x="117" y="260"/>
                  </a:lnTo>
                  <a:lnTo>
                    <a:pt x="119" y="290"/>
                  </a:lnTo>
                  <a:lnTo>
                    <a:pt x="128" y="317"/>
                  </a:lnTo>
                  <a:lnTo>
                    <a:pt x="142" y="342"/>
                  </a:lnTo>
                  <a:lnTo>
                    <a:pt x="159" y="363"/>
                  </a:lnTo>
                  <a:lnTo>
                    <a:pt x="181" y="380"/>
                  </a:lnTo>
                  <a:lnTo>
                    <a:pt x="206" y="394"/>
                  </a:lnTo>
                  <a:lnTo>
                    <a:pt x="233" y="402"/>
                  </a:lnTo>
                  <a:lnTo>
                    <a:pt x="262" y="405"/>
                  </a:lnTo>
                  <a:lnTo>
                    <a:pt x="291" y="402"/>
                  </a:lnTo>
                  <a:lnTo>
                    <a:pt x="319" y="394"/>
                  </a:lnTo>
                  <a:lnTo>
                    <a:pt x="344" y="380"/>
                  </a:lnTo>
                  <a:lnTo>
                    <a:pt x="366" y="363"/>
                  </a:lnTo>
                  <a:lnTo>
                    <a:pt x="383" y="342"/>
                  </a:lnTo>
                  <a:lnTo>
                    <a:pt x="396" y="317"/>
                  </a:lnTo>
                  <a:lnTo>
                    <a:pt x="405" y="290"/>
                  </a:lnTo>
                  <a:lnTo>
                    <a:pt x="408" y="260"/>
                  </a:lnTo>
                  <a:lnTo>
                    <a:pt x="405" y="231"/>
                  </a:lnTo>
                  <a:lnTo>
                    <a:pt x="396" y="204"/>
                  </a:lnTo>
                  <a:lnTo>
                    <a:pt x="383" y="179"/>
                  </a:lnTo>
                  <a:lnTo>
                    <a:pt x="366" y="158"/>
                  </a:lnTo>
                  <a:lnTo>
                    <a:pt x="344" y="140"/>
                  </a:lnTo>
                  <a:lnTo>
                    <a:pt x="319" y="127"/>
                  </a:lnTo>
                  <a:lnTo>
                    <a:pt x="291" y="119"/>
                  </a:lnTo>
                  <a:lnTo>
                    <a:pt x="262" y="116"/>
                  </a:lnTo>
                  <a:close/>
                  <a:moveTo>
                    <a:pt x="262" y="0"/>
                  </a:moveTo>
                  <a:lnTo>
                    <a:pt x="301" y="3"/>
                  </a:lnTo>
                  <a:lnTo>
                    <a:pt x="338" y="10"/>
                  </a:lnTo>
                  <a:lnTo>
                    <a:pt x="373" y="24"/>
                  </a:lnTo>
                  <a:lnTo>
                    <a:pt x="405" y="42"/>
                  </a:lnTo>
                  <a:lnTo>
                    <a:pt x="434" y="64"/>
                  </a:lnTo>
                  <a:lnTo>
                    <a:pt x="460" y="90"/>
                  </a:lnTo>
                  <a:lnTo>
                    <a:pt x="483" y="119"/>
                  </a:lnTo>
                  <a:lnTo>
                    <a:pt x="500" y="150"/>
                  </a:lnTo>
                  <a:lnTo>
                    <a:pt x="514" y="186"/>
                  </a:lnTo>
                  <a:lnTo>
                    <a:pt x="522" y="222"/>
                  </a:lnTo>
                  <a:lnTo>
                    <a:pt x="525" y="260"/>
                  </a:lnTo>
                  <a:lnTo>
                    <a:pt x="522" y="299"/>
                  </a:lnTo>
                  <a:lnTo>
                    <a:pt x="514" y="336"/>
                  </a:lnTo>
                  <a:lnTo>
                    <a:pt x="500" y="371"/>
                  </a:lnTo>
                  <a:lnTo>
                    <a:pt x="483" y="403"/>
                  </a:lnTo>
                  <a:lnTo>
                    <a:pt x="460" y="432"/>
                  </a:lnTo>
                  <a:lnTo>
                    <a:pt x="434" y="458"/>
                  </a:lnTo>
                  <a:lnTo>
                    <a:pt x="405" y="479"/>
                  </a:lnTo>
                  <a:lnTo>
                    <a:pt x="373" y="497"/>
                  </a:lnTo>
                  <a:lnTo>
                    <a:pt x="338" y="511"/>
                  </a:lnTo>
                  <a:lnTo>
                    <a:pt x="301" y="518"/>
                  </a:lnTo>
                  <a:lnTo>
                    <a:pt x="262" y="521"/>
                  </a:lnTo>
                  <a:lnTo>
                    <a:pt x="223" y="518"/>
                  </a:lnTo>
                  <a:lnTo>
                    <a:pt x="186" y="511"/>
                  </a:lnTo>
                  <a:lnTo>
                    <a:pt x="151" y="497"/>
                  </a:lnTo>
                  <a:lnTo>
                    <a:pt x="119" y="479"/>
                  </a:lnTo>
                  <a:lnTo>
                    <a:pt x="90" y="458"/>
                  </a:lnTo>
                  <a:lnTo>
                    <a:pt x="64" y="432"/>
                  </a:lnTo>
                  <a:lnTo>
                    <a:pt x="42" y="403"/>
                  </a:lnTo>
                  <a:lnTo>
                    <a:pt x="25" y="371"/>
                  </a:lnTo>
                  <a:lnTo>
                    <a:pt x="11" y="336"/>
                  </a:lnTo>
                  <a:lnTo>
                    <a:pt x="3" y="299"/>
                  </a:lnTo>
                  <a:lnTo>
                    <a:pt x="0" y="260"/>
                  </a:lnTo>
                  <a:lnTo>
                    <a:pt x="3" y="222"/>
                  </a:lnTo>
                  <a:lnTo>
                    <a:pt x="11" y="186"/>
                  </a:lnTo>
                  <a:lnTo>
                    <a:pt x="25" y="150"/>
                  </a:lnTo>
                  <a:lnTo>
                    <a:pt x="42" y="119"/>
                  </a:lnTo>
                  <a:lnTo>
                    <a:pt x="64" y="90"/>
                  </a:lnTo>
                  <a:lnTo>
                    <a:pt x="90" y="64"/>
                  </a:lnTo>
                  <a:lnTo>
                    <a:pt x="119" y="42"/>
                  </a:lnTo>
                  <a:lnTo>
                    <a:pt x="151" y="24"/>
                  </a:lnTo>
                  <a:lnTo>
                    <a:pt x="186" y="10"/>
                  </a:lnTo>
                  <a:lnTo>
                    <a:pt x="223" y="3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7" name="Freeform 476"/>
            <p:cNvSpPr>
              <a:spLocks/>
            </p:cNvSpPr>
            <p:nvPr/>
          </p:nvSpPr>
          <p:spPr bwMode="auto">
            <a:xfrm>
              <a:off x="1149350" y="4311650"/>
              <a:ext cx="17463" cy="19050"/>
            </a:xfrm>
            <a:custGeom>
              <a:avLst/>
              <a:gdLst>
                <a:gd name="T0" fmla="*/ 58 w 116"/>
                <a:gd name="T1" fmla="*/ 0 h 116"/>
                <a:gd name="T2" fmla="*/ 77 w 116"/>
                <a:gd name="T3" fmla="*/ 3 h 116"/>
                <a:gd name="T4" fmla="*/ 92 w 116"/>
                <a:gd name="T5" fmla="*/ 11 h 116"/>
                <a:gd name="T6" fmla="*/ 105 w 116"/>
                <a:gd name="T7" fmla="*/ 23 h 116"/>
                <a:gd name="T8" fmla="*/ 114 w 116"/>
                <a:gd name="T9" fmla="*/ 40 h 116"/>
                <a:gd name="T10" fmla="*/ 116 w 116"/>
                <a:gd name="T11" fmla="*/ 58 h 116"/>
                <a:gd name="T12" fmla="*/ 114 w 116"/>
                <a:gd name="T13" fmla="*/ 76 h 116"/>
                <a:gd name="T14" fmla="*/ 105 w 116"/>
                <a:gd name="T15" fmla="*/ 92 h 116"/>
                <a:gd name="T16" fmla="*/ 92 w 116"/>
                <a:gd name="T17" fmla="*/ 104 h 116"/>
                <a:gd name="T18" fmla="*/ 77 w 116"/>
                <a:gd name="T19" fmla="*/ 113 h 116"/>
                <a:gd name="T20" fmla="*/ 58 w 116"/>
                <a:gd name="T21" fmla="*/ 116 h 116"/>
                <a:gd name="T22" fmla="*/ 40 w 116"/>
                <a:gd name="T23" fmla="*/ 113 h 116"/>
                <a:gd name="T24" fmla="*/ 24 w 116"/>
                <a:gd name="T25" fmla="*/ 104 h 116"/>
                <a:gd name="T26" fmla="*/ 11 w 116"/>
                <a:gd name="T27" fmla="*/ 92 h 116"/>
                <a:gd name="T28" fmla="*/ 2 w 116"/>
                <a:gd name="T29" fmla="*/ 76 h 116"/>
                <a:gd name="T30" fmla="*/ 0 w 116"/>
                <a:gd name="T31" fmla="*/ 58 h 116"/>
                <a:gd name="T32" fmla="*/ 2 w 116"/>
                <a:gd name="T33" fmla="*/ 40 h 116"/>
                <a:gd name="T34" fmla="*/ 11 w 116"/>
                <a:gd name="T35" fmla="*/ 23 h 116"/>
                <a:gd name="T36" fmla="*/ 24 w 116"/>
                <a:gd name="T37" fmla="*/ 11 h 116"/>
                <a:gd name="T38" fmla="*/ 40 w 116"/>
                <a:gd name="T39" fmla="*/ 3 h 116"/>
                <a:gd name="T40" fmla="*/ 58 w 116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6">
                  <a:moveTo>
                    <a:pt x="58" y="0"/>
                  </a:moveTo>
                  <a:lnTo>
                    <a:pt x="77" y="3"/>
                  </a:lnTo>
                  <a:lnTo>
                    <a:pt x="92" y="11"/>
                  </a:lnTo>
                  <a:lnTo>
                    <a:pt x="105" y="23"/>
                  </a:lnTo>
                  <a:lnTo>
                    <a:pt x="114" y="40"/>
                  </a:lnTo>
                  <a:lnTo>
                    <a:pt x="116" y="58"/>
                  </a:lnTo>
                  <a:lnTo>
                    <a:pt x="114" y="76"/>
                  </a:lnTo>
                  <a:lnTo>
                    <a:pt x="105" y="92"/>
                  </a:lnTo>
                  <a:lnTo>
                    <a:pt x="92" y="104"/>
                  </a:lnTo>
                  <a:lnTo>
                    <a:pt x="77" y="113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8" name="Freeform 477"/>
            <p:cNvSpPr>
              <a:spLocks/>
            </p:cNvSpPr>
            <p:nvPr/>
          </p:nvSpPr>
          <p:spPr bwMode="auto">
            <a:xfrm>
              <a:off x="1112838" y="4311650"/>
              <a:ext cx="17463" cy="19050"/>
            </a:xfrm>
            <a:custGeom>
              <a:avLst/>
              <a:gdLst>
                <a:gd name="T0" fmla="*/ 58 w 117"/>
                <a:gd name="T1" fmla="*/ 0 h 116"/>
                <a:gd name="T2" fmla="*/ 77 w 117"/>
                <a:gd name="T3" fmla="*/ 3 h 116"/>
                <a:gd name="T4" fmla="*/ 93 w 117"/>
                <a:gd name="T5" fmla="*/ 11 h 116"/>
                <a:gd name="T6" fmla="*/ 106 w 117"/>
                <a:gd name="T7" fmla="*/ 23 h 116"/>
                <a:gd name="T8" fmla="*/ 114 w 117"/>
                <a:gd name="T9" fmla="*/ 40 h 116"/>
                <a:gd name="T10" fmla="*/ 117 w 117"/>
                <a:gd name="T11" fmla="*/ 58 h 116"/>
                <a:gd name="T12" fmla="*/ 114 w 117"/>
                <a:gd name="T13" fmla="*/ 76 h 116"/>
                <a:gd name="T14" fmla="*/ 106 w 117"/>
                <a:gd name="T15" fmla="*/ 92 h 116"/>
                <a:gd name="T16" fmla="*/ 93 w 117"/>
                <a:gd name="T17" fmla="*/ 104 h 116"/>
                <a:gd name="T18" fmla="*/ 77 w 117"/>
                <a:gd name="T19" fmla="*/ 113 h 116"/>
                <a:gd name="T20" fmla="*/ 58 w 117"/>
                <a:gd name="T21" fmla="*/ 116 h 116"/>
                <a:gd name="T22" fmla="*/ 40 w 117"/>
                <a:gd name="T23" fmla="*/ 113 h 116"/>
                <a:gd name="T24" fmla="*/ 24 w 117"/>
                <a:gd name="T25" fmla="*/ 104 h 116"/>
                <a:gd name="T26" fmla="*/ 12 w 117"/>
                <a:gd name="T27" fmla="*/ 92 h 116"/>
                <a:gd name="T28" fmla="*/ 3 w 117"/>
                <a:gd name="T29" fmla="*/ 76 h 116"/>
                <a:gd name="T30" fmla="*/ 0 w 117"/>
                <a:gd name="T31" fmla="*/ 58 h 116"/>
                <a:gd name="T32" fmla="*/ 3 w 117"/>
                <a:gd name="T33" fmla="*/ 40 h 116"/>
                <a:gd name="T34" fmla="*/ 12 w 117"/>
                <a:gd name="T35" fmla="*/ 23 h 116"/>
                <a:gd name="T36" fmla="*/ 24 w 117"/>
                <a:gd name="T37" fmla="*/ 11 h 116"/>
                <a:gd name="T38" fmla="*/ 40 w 117"/>
                <a:gd name="T39" fmla="*/ 3 h 116"/>
                <a:gd name="T40" fmla="*/ 58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8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3"/>
                  </a:lnTo>
                  <a:lnTo>
                    <a:pt x="114" y="40"/>
                  </a:lnTo>
                  <a:lnTo>
                    <a:pt x="117" y="58"/>
                  </a:lnTo>
                  <a:lnTo>
                    <a:pt x="114" y="76"/>
                  </a:lnTo>
                  <a:lnTo>
                    <a:pt x="106" y="92"/>
                  </a:lnTo>
                  <a:lnTo>
                    <a:pt x="93" y="104"/>
                  </a:lnTo>
                  <a:lnTo>
                    <a:pt x="77" y="113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9" name="Freeform 478"/>
            <p:cNvSpPr>
              <a:spLocks/>
            </p:cNvSpPr>
            <p:nvPr/>
          </p:nvSpPr>
          <p:spPr bwMode="auto">
            <a:xfrm>
              <a:off x="1166813" y="4340225"/>
              <a:ext cx="19050" cy="17463"/>
            </a:xfrm>
            <a:custGeom>
              <a:avLst/>
              <a:gdLst>
                <a:gd name="T0" fmla="*/ 58 w 117"/>
                <a:gd name="T1" fmla="*/ 0 h 115"/>
                <a:gd name="T2" fmla="*/ 77 w 117"/>
                <a:gd name="T3" fmla="*/ 2 h 115"/>
                <a:gd name="T4" fmla="*/ 93 w 117"/>
                <a:gd name="T5" fmla="*/ 11 h 115"/>
                <a:gd name="T6" fmla="*/ 106 w 117"/>
                <a:gd name="T7" fmla="*/ 24 h 115"/>
                <a:gd name="T8" fmla="*/ 113 w 117"/>
                <a:gd name="T9" fmla="*/ 39 h 115"/>
                <a:gd name="T10" fmla="*/ 117 w 117"/>
                <a:gd name="T11" fmla="*/ 58 h 115"/>
                <a:gd name="T12" fmla="*/ 113 w 117"/>
                <a:gd name="T13" fmla="*/ 76 h 115"/>
                <a:gd name="T14" fmla="*/ 106 w 117"/>
                <a:gd name="T15" fmla="*/ 91 h 115"/>
                <a:gd name="T16" fmla="*/ 93 w 117"/>
                <a:gd name="T17" fmla="*/ 104 h 115"/>
                <a:gd name="T18" fmla="*/ 77 w 117"/>
                <a:gd name="T19" fmla="*/ 112 h 115"/>
                <a:gd name="T20" fmla="*/ 58 w 117"/>
                <a:gd name="T21" fmla="*/ 115 h 115"/>
                <a:gd name="T22" fmla="*/ 40 w 117"/>
                <a:gd name="T23" fmla="*/ 112 h 115"/>
                <a:gd name="T24" fmla="*/ 24 w 117"/>
                <a:gd name="T25" fmla="*/ 104 h 115"/>
                <a:gd name="T26" fmla="*/ 12 w 117"/>
                <a:gd name="T27" fmla="*/ 91 h 115"/>
                <a:gd name="T28" fmla="*/ 3 w 117"/>
                <a:gd name="T29" fmla="*/ 76 h 115"/>
                <a:gd name="T30" fmla="*/ 0 w 117"/>
                <a:gd name="T31" fmla="*/ 58 h 115"/>
                <a:gd name="T32" fmla="*/ 3 w 117"/>
                <a:gd name="T33" fmla="*/ 39 h 115"/>
                <a:gd name="T34" fmla="*/ 12 w 117"/>
                <a:gd name="T35" fmla="*/ 24 h 115"/>
                <a:gd name="T36" fmla="*/ 24 w 117"/>
                <a:gd name="T37" fmla="*/ 11 h 115"/>
                <a:gd name="T38" fmla="*/ 40 w 117"/>
                <a:gd name="T39" fmla="*/ 2 h 115"/>
                <a:gd name="T40" fmla="*/ 58 w 117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58" y="0"/>
                  </a:moveTo>
                  <a:lnTo>
                    <a:pt x="77" y="2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3" y="39"/>
                  </a:lnTo>
                  <a:lnTo>
                    <a:pt x="117" y="58"/>
                  </a:lnTo>
                  <a:lnTo>
                    <a:pt x="113" y="76"/>
                  </a:lnTo>
                  <a:lnTo>
                    <a:pt x="106" y="91"/>
                  </a:lnTo>
                  <a:lnTo>
                    <a:pt x="93" y="104"/>
                  </a:lnTo>
                  <a:lnTo>
                    <a:pt x="77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0" name="Freeform 479"/>
            <p:cNvSpPr>
              <a:spLocks/>
            </p:cNvSpPr>
            <p:nvPr/>
          </p:nvSpPr>
          <p:spPr bwMode="auto">
            <a:xfrm>
              <a:off x="1130300" y="4340225"/>
              <a:ext cx="19050" cy="17463"/>
            </a:xfrm>
            <a:custGeom>
              <a:avLst/>
              <a:gdLst>
                <a:gd name="T0" fmla="*/ 58 w 117"/>
                <a:gd name="T1" fmla="*/ 0 h 115"/>
                <a:gd name="T2" fmla="*/ 77 w 117"/>
                <a:gd name="T3" fmla="*/ 2 h 115"/>
                <a:gd name="T4" fmla="*/ 93 w 117"/>
                <a:gd name="T5" fmla="*/ 11 h 115"/>
                <a:gd name="T6" fmla="*/ 105 w 117"/>
                <a:gd name="T7" fmla="*/ 24 h 115"/>
                <a:gd name="T8" fmla="*/ 114 w 117"/>
                <a:gd name="T9" fmla="*/ 39 h 115"/>
                <a:gd name="T10" fmla="*/ 117 w 117"/>
                <a:gd name="T11" fmla="*/ 58 h 115"/>
                <a:gd name="T12" fmla="*/ 114 w 117"/>
                <a:gd name="T13" fmla="*/ 76 h 115"/>
                <a:gd name="T14" fmla="*/ 105 w 117"/>
                <a:gd name="T15" fmla="*/ 91 h 115"/>
                <a:gd name="T16" fmla="*/ 93 w 117"/>
                <a:gd name="T17" fmla="*/ 104 h 115"/>
                <a:gd name="T18" fmla="*/ 77 w 117"/>
                <a:gd name="T19" fmla="*/ 112 h 115"/>
                <a:gd name="T20" fmla="*/ 58 w 117"/>
                <a:gd name="T21" fmla="*/ 115 h 115"/>
                <a:gd name="T22" fmla="*/ 40 w 117"/>
                <a:gd name="T23" fmla="*/ 112 h 115"/>
                <a:gd name="T24" fmla="*/ 24 w 117"/>
                <a:gd name="T25" fmla="*/ 104 h 115"/>
                <a:gd name="T26" fmla="*/ 11 w 117"/>
                <a:gd name="T27" fmla="*/ 91 h 115"/>
                <a:gd name="T28" fmla="*/ 3 w 117"/>
                <a:gd name="T29" fmla="*/ 76 h 115"/>
                <a:gd name="T30" fmla="*/ 0 w 117"/>
                <a:gd name="T31" fmla="*/ 58 h 115"/>
                <a:gd name="T32" fmla="*/ 3 w 117"/>
                <a:gd name="T33" fmla="*/ 39 h 115"/>
                <a:gd name="T34" fmla="*/ 11 w 117"/>
                <a:gd name="T35" fmla="*/ 24 h 115"/>
                <a:gd name="T36" fmla="*/ 24 w 117"/>
                <a:gd name="T37" fmla="*/ 11 h 115"/>
                <a:gd name="T38" fmla="*/ 40 w 117"/>
                <a:gd name="T39" fmla="*/ 2 h 115"/>
                <a:gd name="T40" fmla="*/ 58 w 117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58" y="0"/>
                  </a:moveTo>
                  <a:lnTo>
                    <a:pt x="77" y="2"/>
                  </a:lnTo>
                  <a:lnTo>
                    <a:pt x="93" y="11"/>
                  </a:lnTo>
                  <a:lnTo>
                    <a:pt x="105" y="24"/>
                  </a:lnTo>
                  <a:lnTo>
                    <a:pt x="114" y="39"/>
                  </a:lnTo>
                  <a:lnTo>
                    <a:pt x="117" y="58"/>
                  </a:lnTo>
                  <a:lnTo>
                    <a:pt x="114" y="76"/>
                  </a:lnTo>
                  <a:lnTo>
                    <a:pt x="105" y="91"/>
                  </a:lnTo>
                  <a:lnTo>
                    <a:pt x="93" y="104"/>
                  </a:lnTo>
                  <a:lnTo>
                    <a:pt x="77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1" name="Freeform 480"/>
            <p:cNvSpPr>
              <a:spLocks/>
            </p:cNvSpPr>
            <p:nvPr/>
          </p:nvSpPr>
          <p:spPr bwMode="auto">
            <a:xfrm>
              <a:off x="1074738" y="4311650"/>
              <a:ext cx="19050" cy="19050"/>
            </a:xfrm>
            <a:custGeom>
              <a:avLst/>
              <a:gdLst>
                <a:gd name="T0" fmla="*/ 59 w 116"/>
                <a:gd name="T1" fmla="*/ 0 h 116"/>
                <a:gd name="T2" fmla="*/ 77 w 116"/>
                <a:gd name="T3" fmla="*/ 3 h 116"/>
                <a:gd name="T4" fmla="*/ 92 w 116"/>
                <a:gd name="T5" fmla="*/ 11 h 116"/>
                <a:gd name="T6" fmla="*/ 105 w 116"/>
                <a:gd name="T7" fmla="*/ 23 h 116"/>
                <a:gd name="T8" fmla="*/ 114 w 116"/>
                <a:gd name="T9" fmla="*/ 40 h 116"/>
                <a:gd name="T10" fmla="*/ 116 w 116"/>
                <a:gd name="T11" fmla="*/ 58 h 116"/>
                <a:gd name="T12" fmla="*/ 114 w 116"/>
                <a:gd name="T13" fmla="*/ 76 h 116"/>
                <a:gd name="T14" fmla="*/ 105 w 116"/>
                <a:gd name="T15" fmla="*/ 92 h 116"/>
                <a:gd name="T16" fmla="*/ 92 w 116"/>
                <a:gd name="T17" fmla="*/ 104 h 116"/>
                <a:gd name="T18" fmla="*/ 77 w 116"/>
                <a:gd name="T19" fmla="*/ 113 h 116"/>
                <a:gd name="T20" fmla="*/ 59 w 116"/>
                <a:gd name="T21" fmla="*/ 116 h 116"/>
                <a:gd name="T22" fmla="*/ 40 w 116"/>
                <a:gd name="T23" fmla="*/ 113 h 116"/>
                <a:gd name="T24" fmla="*/ 24 w 116"/>
                <a:gd name="T25" fmla="*/ 104 h 116"/>
                <a:gd name="T26" fmla="*/ 11 w 116"/>
                <a:gd name="T27" fmla="*/ 92 h 116"/>
                <a:gd name="T28" fmla="*/ 2 w 116"/>
                <a:gd name="T29" fmla="*/ 76 h 116"/>
                <a:gd name="T30" fmla="*/ 0 w 116"/>
                <a:gd name="T31" fmla="*/ 58 h 116"/>
                <a:gd name="T32" fmla="*/ 2 w 116"/>
                <a:gd name="T33" fmla="*/ 40 h 116"/>
                <a:gd name="T34" fmla="*/ 11 w 116"/>
                <a:gd name="T35" fmla="*/ 23 h 116"/>
                <a:gd name="T36" fmla="*/ 24 w 116"/>
                <a:gd name="T37" fmla="*/ 11 h 116"/>
                <a:gd name="T38" fmla="*/ 40 w 116"/>
                <a:gd name="T39" fmla="*/ 3 h 116"/>
                <a:gd name="T40" fmla="*/ 59 w 116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6">
                  <a:moveTo>
                    <a:pt x="59" y="0"/>
                  </a:moveTo>
                  <a:lnTo>
                    <a:pt x="77" y="3"/>
                  </a:lnTo>
                  <a:lnTo>
                    <a:pt x="92" y="11"/>
                  </a:lnTo>
                  <a:lnTo>
                    <a:pt x="105" y="23"/>
                  </a:lnTo>
                  <a:lnTo>
                    <a:pt x="114" y="40"/>
                  </a:lnTo>
                  <a:lnTo>
                    <a:pt x="116" y="58"/>
                  </a:lnTo>
                  <a:lnTo>
                    <a:pt x="114" y="76"/>
                  </a:lnTo>
                  <a:lnTo>
                    <a:pt x="105" y="92"/>
                  </a:lnTo>
                  <a:lnTo>
                    <a:pt x="92" y="104"/>
                  </a:lnTo>
                  <a:lnTo>
                    <a:pt x="77" y="113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2" name="Freeform 481"/>
            <p:cNvSpPr>
              <a:spLocks/>
            </p:cNvSpPr>
            <p:nvPr/>
          </p:nvSpPr>
          <p:spPr bwMode="auto">
            <a:xfrm>
              <a:off x="1093788" y="4340225"/>
              <a:ext cx="19050" cy="17463"/>
            </a:xfrm>
            <a:custGeom>
              <a:avLst/>
              <a:gdLst>
                <a:gd name="T0" fmla="*/ 59 w 117"/>
                <a:gd name="T1" fmla="*/ 0 h 115"/>
                <a:gd name="T2" fmla="*/ 77 w 117"/>
                <a:gd name="T3" fmla="*/ 2 h 115"/>
                <a:gd name="T4" fmla="*/ 93 w 117"/>
                <a:gd name="T5" fmla="*/ 11 h 115"/>
                <a:gd name="T6" fmla="*/ 106 w 117"/>
                <a:gd name="T7" fmla="*/ 24 h 115"/>
                <a:gd name="T8" fmla="*/ 114 w 117"/>
                <a:gd name="T9" fmla="*/ 39 h 115"/>
                <a:gd name="T10" fmla="*/ 117 w 117"/>
                <a:gd name="T11" fmla="*/ 58 h 115"/>
                <a:gd name="T12" fmla="*/ 114 w 117"/>
                <a:gd name="T13" fmla="*/ 76 h 115"/>
                <a:gd name="T14" fmla="*/ 106 w 117"/>
                <a:gd name="T15" fmla="*/ 91 h 115"/>
                <a:gd name="T16" fmla="*/ 93 w 117"/>
                <a:gd name="T17" fmla="*/ 104 h 115"/>
                <a:gd name="T18" fmla="*/ 77 w 117"/>
                <a:gd name="T19" fmla="*/ 112 h 115"/>
                <a:gd name="T20" fmla="*/ 59 w 117"/>
                <a:gd name="T21" fmla="*/ 115 h 115"/>
                <a:gd name="T22" fmla="*/ 40 w 117"/>
                <a:gd name="T23" fmla="*/ 112 h 115"/>
                <a:gd name="T24" fmla="*/ 24 w 117"/>
                <a:gd name="T25" fmla="*/ 104 h 115"/>
                <a:gd name="T26" fmla="*/ 12 w 117"/>
                <a:gd name="T27" fmla="*/ 91 h 115"/>
                <a:gd name="T28" fmla="*/ 3 w 117"/>
                <a:gd name="T29" fmla="*/ 76 h 115"/>
                <a:gd name="T30" fmla="*/ 0 w 117"/>
                <a:gd name="T31" fmla="*/ 58 h 115"/>
                <a:gd name="T32" fmla="*/ 3 w 117"/>
                <a:gd name="T33" fmla="*/ 39 h 115"/>
                <a:gd name="T34" fmla="*/ 12 w 117"/>
                <a:gd name="T35" fmla="*/ 24 h 115"/>
                <a:gd name="T36" fmla="*/ 24 w 117"/>
                <a:gd name="T37" fmla="*/ 11 h 115"/>
                <a:gd name="T38" fmla="*/ 40 w 117"/>
                <a:gd name="T39" fmla="*/ 2 h 115"/>
                <a:gd name="T40" fmla="*/ 59 w 117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59" y="0"/>
                  </a:moveTo>
                  <a:lnTo>
                    <a:pt x="77" y="2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4" y="39"/>
                  </a:lnTo>
                  <a:lnTo>
                    <a:pt x="117" y="58"/>
                  </a:lnTo>
                  <a:lnTo>
                    <a:pt x="114" y="76"/>
                  </a:lnTo>
                  <a:lnTo>
                    <a:pt x="106" y="91"/>
                  </a:lnTo>
                  <a:lnTo>
                    <a:pt x="93" y="104"/>
                  </a:lnTo>
                  <a:lnTo>
                    <a:pt x="77" y="112"/>
                  </a:lnTo>
                  <a:lnTo>
                    <a:pt x="59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" name="Freeform 482"/>
            <p:cNvSpPr>
              <a:spLocks/>
            </p:cNvSpPr>
            <p:nvPr/>
          </p:nvSpPr>
          <p:spPr bwMode="auto">
            <a:xfrm>
              <a:off x="1038225" y="4311650"/>
              <a:ext cx="19050" cy="19050"/>
            </a:xfrm>
            <a:custGeom>
              <a:avLst/>
              <a:gdLst>
                <a:gd name="T0" fmla="*/ 59 w 117"/>
                <a:gd name="T1" fmla="*/ 0 h 116"/>
                <a:gd name="T2" fmla="*/ 77 w 117"/>
                <a:gd name="T3" fmla="*/ 3 h 116"/>
                <a:gd name="T4" fmla="*/ 93 w 117"/>
                <a:gd name="T5" fmla="*/ 11 h 116"/>
                <a:gd name="T6" fmla="*/ 105 w 117"/>
                <a:gd name="T7" fmla="*/ 23 h 116"/>
                <a:gd name="T8" fmla="*/ 114 w 117"/>
                <a:gd name="T9" fmla="*/ 40 h 116"/>
                <a:gd name="T10" fmla="*/ 117 w 117"/>
                <a:gd name="T11" fmla="*/ 58 h 116"/>
                <a:gd name="T12" fmla="*/ 114 w 117"/>
                <a:gd name="T13" fmla="*/ 76 h 116"/>
                <a:gd name="T14" fmla="*/ 105 w 117"/>
                <a:gd name="T15" fmla="*/ 92 h 116"/>
                <a:gd name="T16" fmla="*/ 93 w 117"/>
                <a:gd name="T17" fmla="*/ 104 h 116"/>
                <a:gd name="T18" fmla="*/ 77 w 117"/>
                <a:gd name="T19" fmla="*/ 113 h 116"/>
                <a:gd name="T20" fmla="*/ 59 w 117"/>
                <a:gd name="T21" fmla="*/ 116 h 116"/>
                <a:gd name="T22" fmla="*/ 40 w 117"/>
                <a:gd name="T23" fmla="*/ 113 h 116"/>
                <a:gd name="T24" fmla="*/ 24 w 117"/>
                <a:gd name="T25" fmla="*/ 104 h 116"/>
                <a:gd name="T26" fmla="*/ 12 w 117"/>
                <a:gd name="T27" fmla="*/ 92 h 116"/>
                <a:gd name="T28" fmla="*/ 4 w 117"/>
                <a:gd name="T29" fmla="*/ 76 h 116"/>
                <a:gd name="T30" fmla="*/ 0 w 117"/>
                <a:gd name="T31" fmla="*/ 58 h 116"/>
                <a:gd name="T32" fmla="*/ 4 w 117"/>
                <a:gd name="T33" fmla="*/ 40 h 116"/>
                <a:gd name="T34" fmla="*/ 12 w 117"/>
                <a:gd name="T35" fmla="*/ 23 h 116"/>
                <a:gd name="T36" fmla="*/ 24 w 117"/>
                <a:gd name="T37" fmla="*/ 11 h 116"/>
                <a:gd name="T38" fmla="*/ 40 w 117"/>
                <a:gd name="T39" fmla="*/ 3 h 116"/>
                <a:gd name="T40" fmla="*/ 59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5" y="23"/>
                  </a:lnTo>
                  <a:lnTo>
                    <a:pt x="114" y="40"/>
                  </a:lnTo>
                  <a:lnTo>
                    <a:pt x="117" y="58"/>
                  </a:lnTo>
                  <a:lnTo>
                    <a:pt x="114" y="76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7" y="113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4" y="76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4" name="Freeform 483"/>
            <p:cNvSpPr>
              <a:spLocks/>
            </p:cNvSpPr>
            <p:nvPr/>
          </p:nvSpPr>
          <p:spPr bwMode="auto">
            <a:xfrm>
              <a:off x="1057275" y="4340225"/>
              <a:ext cx="17463" cy="17463"/>
            </a:xfrm>
            <a:custGeom>
              <a:avLst/>
              <a:gdLst>
                <a:gd name="T0" fmla="*/ 59 w 117"/>
                <a:gd name="T1" fmla="*/ 0 h 115"/>
                <a:gd name="T2" fmla="*/ 77 w 117"/>
                <a:gd name="T3" fmla="*/ 2 h 115"/>
                <a:gd name="T4" fmla="*/ 93 w 117"/>
                <a:gd name="T5" fmla="*/ 11 h 115"/>
                <a:gd name="T6" fmla="*/ 105 w 117"/>
                <a:gd name="T7" fmla="*/ 24 h 115"/>
                <a:gd name="T8" fmla="*/ 114 w 117"/>
                <a:gd name="T9" fmla="*/ 39 h 115"/>
                <a:gd name="T10" fmla="*/ 117 w 117"/>
                <a:gd name="T11" fmla="*/ 58 h 115"/>
                <a:gd name="T12" fmla="*/ 114 w 117"/>
                <a:gd name="T13" fmla="*/ 76 h 115"/>
                <a:gd name="T14" fmla="*/ 105 w 117"/>
                <a:gd name="T15" fmla="*/ 91 h 115"/>
                <a:gd name="T16" fmla="*/ 93 w 117"/>
                <a:gd name="T17" fmla="*/ 104 h 115"/>
                <a:gd name="T18" fmla="*/ 77 w 117"/>
                <a:gd name="T19" fmla="*/ 112 h 115"/>
                <a:gd name="T20" fmla="*/ 59 w 117"/>
                <a:gd name="T21" fmla="*/ 115 h 115"/>
                <a:gd name="T22" fmla="*/ 40 w 117"/>
                <a:gd name="T23" fmla="*/ 112 h 115"/>
                <a:gd name="T24" fmla="*/ 24 w 117"/>
                <a:gd name="T25" fmla="*/ 104 h 115"/>
                <a:gd name="T26" fmla="*/ 11 w 117"/>
                <a:gd name="T27" fmla="*/ 91 h 115"/>
                <a:gd name="T28" fmla="*/ 3 w 117"/>
                <a:gd name="T29" fmla="*/ 76 h 115"/>
                <a:gd name="T30" fmla="*/ 0 w 117"/>
                <a:gd name="T31" fmla="*/ 58 h 115"/>
                <a:gd name="T32" fmla="*/ 3 w 117"/>
                <a:gd name="T33" fmla="*/ 39 h 115"/>
                <a:gd name="T34" fmla="*/ 11 w 117"/>
                <a:gd name="T35" fmla="*/ 24 h 115"/>
                <a:gd name="T36" fmla="*/ 24 w 117"/>
                <a:gd name="T37" fmla="*/ 11 h 115"/>
                <a:gd name="T38" fmla="*/ 40 w 117"/>
                <a:gd name="T39" fmla="*/ 2 h 115"/>
                <a:gd name="T40" fmla="*/ 59 w 117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59" y="0"/>
                  </a:moveTo>
                  <a:lnTo>
                    <a:pt x="77" y="2"/>
                  </a:lnTo>
                  <a:lnTo>
                    <a:pt x="93" y="11"/>
                  </a:lnTo>
                  <a:lnTo>
                    <a:pt x="105" y="24"/>
                  </a:lnTo>
                  <a:lnTo>
                    <a:pt x="114" y="39"/>
                  </a:lnTo>
                  <a:lnTo>
                    <a:pt x="117" y="58"/>
                  </a:lnTo>
                  <a:lnTo>
                    <a:pt x="114" y="76"/>
                  </a:lnTo>
                  <a:lnTo>
                    <a:pt x="105" y="91"/>
                  </a:lnTo>
                  <a:lnTo>
                    <a:pt x="93" y="104"/>
                  </a:lnTo>
                  <a:lnTo>
                    <a:pt x="77" y="112"/>
                  </a:lnTo>
                  <a:lnTo>
                    <a:pt x="59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5" name="Freeform 484"/>
            <p:cNvSpPr>
              <a:spLocks/>
            </p:cNvSpPr>
            <p:nvPr/>
          </p:nvSpPr>
          <p:spPr bwMode="auto">
            <a:xfrm>
              <a:off x="1000125" y="4311650"/>
              <a:ext cx="19050" cy="19050"/>
            </a:xfrm>
            <a:custGeom>
              <a:avLst/>
              <a:gdLst>
                <a:gd name="T0" fmla="*/ 59 w 117"/>
                <a:gd name="T1" fmla="*/ 0 h 116"/>
                <a:gd name="T2" fmla="*/ 77 w 117"/>
                <a:gd name="T3" fmla="*/ 3 h 116"/>
                <a:gd name="T4" fmla="*/ 93 w 117"/>
                <a:gd name="T5" fmla="*/ 11 h 116"/>
                <a:gd name="T6" fmla="*/ 106 w 117"/>
                <a:gd name="T7" fmla="*/ 23 h 116"/>
                <a:gd name="T8" fmla="*/ 115 w 117"/>
                <a:gd name="T9" fmla="*/ 40 h 116"/>
                <a:gd name="T10" fmla="*/ 117 w 117"/>
                <a:gd name="T11" fmla="*/ 58 h 116"/>
                <a:gd name="T12" fmla="*/ 115 w 117"/>
                <a:gd name="T13" fmla="*/ 76 h 116"/>
                <a:gd name="T14" fmla="*/ 106 w 117"/>
                <a:gd name="T15" fmla="*/ 92 h 116"/>
                <a:gd name="T16" fmla="*/ 93 w 117"/>
                <a:gd name="T17" fmla="*/ 104 h 116"/>
                <a:gd name="T18" fmla="*/ 77 w 117"/>
                <a:gd name="T19" fmla="*/ 113 h 116"/>
                <a:gd name="T20" fmla="*/ 59 w 117"/>
                <a:gd name="T21" fmla="*/ 116 h 116"/>
                <a:gd name="T22" fmla="*/ 40 w 117"/>
                <a:gd name="T23" fmla="*/ 113 h 116"/>
                <a:gd name="T24" fmla="*/ 25 w 117"/>
                <a:gd name="T25" fmla="*/ 104 h 116"/>
                <a:gd name="T26" fmla="*/ 12 w 117"/>
                <a:gd name="T27" fmla="*/ 92 h 116"/>
                <a:gd name="T28" fmla="*/ 4 w 117"/>
                <a:gd name="T29" fmla="*/ 76 h 116"/>
                <a:gd name="T30" fmla="*/ 0 w 117"/>
                <a:gd name="T31" fmla="*/ 58 h 116"/>
                <a:gd name="T32" fmla="*/ 4 w 117"/>
                <a:gd name="T33" fmla="*/ 40 h 116"/>
                <a:gd name="T34" fmla="*/ 12 w 117"/>
                <a:gd name="T35" fmla="*/ 23 h 116"/>
                <a:gd name="T36" fmla="*/ 25 w 117"/>
                <a:gd name="T37" fmla="*/ 11 h 116"/>
                <a:gd name="T38" fmla="*/ 40 w 117"/>
                <a:gd name="T39" fmla="*/ 3 h 116"/>
                <a:gd name="T40" fmla="*/ 59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3"/>
                  </a:lnTo>
                  <a:lnTo>
                    <a:pt x="115" y="40"/>
                  </a:lnTo>
                  <a:lnTo>
                    <a:pt x="117" y="58"/>
                  </a:lnTo>
                  <a:lnTo>
                    <a:pt x="115" y="76"/>
                  </a:lnTo>
                  <a:lnTo>
                    <a:pt x="106" y="92"/>
                  </a:lnTo>
                  <a:lnTo>
                    <a:pt x="93" y="104"/>
                  </a:lnTo>
                  <a:lnTo>
                    <a:pt x="77" y="113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5" y="104"/>
                  </a:lnTo>
                  <a:lnTo>
                    <a:pt x="12" y="92"/>
                  </a:lnTo>
                  <a:lnTo>
                    <a:pt x="4" y="76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2" y="23"/>
                  </a:lnTo>
                  <a:lnTo>
                    <a:pt x="25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6" name="Freeform 485"/>
            <p:cNvSpPr>
              <a:spLocks/>
            </p:cNvSpPr>
            <p:nvPr/>
          </p:nvSpPr>
          <p:spPr bwMode="auto">
            <a:xfrm>
              <a:off x="1019175" y="4340225"/>
              <a:ext cx="19050" cy="17463"/>
            </a:xfrm>
            <a:custGeom>
              <a:avLst/>
              <a:gdLst>
                <a:gd name="T0" fmla="*/ 59 w 117"/>
                <a:gd name="T1" fmla="*/ 0 h 115"/>
                <a:gd name="T2" fmla="*/ 77 w 117"/>
                <a:gd name="T3" fmla="*/ 2 h 115"/>
                <a:gd name="T4" fmla="*/ 93 w 117"/>
                <a:gd name="T5" fmla="*/ 11 h 115"/>
                <a:gd name="T6" fmla="*/ 106 w 117"/>
                <a:gd name="T7" fmla="*/ 24 h 115"/>
                <a:gd name="T8" fmla="*/ 115 w 117"/>
                <a:gd name="T9" fmla="*/ 39 h 115"/>
                <a:gd name="T10" fmla="*/ 117 w 117"/>
                <a:gd name="T11" fmla="*/ 58 h 115"/>
                <a:gd name="T12" fmla="*/ 115 w 117"/>
                <a:gd name="T13" fmla="*/ 76 h 115"/>
                <a:gd name="T14" fmla="*/ 106 w 117"/>
                <a:gd name="T15" fmla="*/ 91 h 115"/>
                <a:gd name="T16" fmla="*/ 93 w 117"/>
                <a:gd name="T17" fmla="*/ 104 h 115"/>
                <a:gd name="T18" fmla="*/ 77 w 117"/>
                <a:gd name="T19" fmla="*/ 112 h 115"/>
                <a:gd name="T20" fmla="*/ 59 w 117"/>
                <a:gd name="T21" fmla="*/ 115 h 115"/>
                <a:gd name="T22" fmla="*/ 40 w 117"/>
                <a:gd name="T23" fmla="*/ 112 h 115"/>
                <a:gd name="T24" fmla="*/ 24 w 117"/>
                <a:gd name="T25" fmla="*/ 104 h 115"/>
                <a:gd name="T26" fmla="*/ 12 w 117"/>
                <a:gd name="T27" fmla="*/ 91 h 115"/>
                <a:gd name="T28" fmla="*/ 4 w 117"/>
                <a:gd name="T29" fmla="*/ 76 h 115"/>
                <a:gd name="T30" fmla="*/ 0 w 117"/>
                <a:gd name="T31" fmla="*/ 58 h 115"/>
                <a:gd name="T32" fmla="*/ 4 w 117"/>
                <a:gd name="T33" fmla="*/ 39 h 115"/>
                <a:gd name="T34" fmla="*/ 12 w 117"/>
                <a:gd name="T35" fmla="*/ 24 h 115"/>
                <a:gd name="T36" fmla="*/ 24 w 117"/>
                <a:gd name="T37" fmla="*/ 11 h 115"/>
                <a:gd name="T38" fmla="*/ 40 w 117"/>
                <a:gd name="T39" fmla="*/ 2 h 115"/>
                <a:gd name="T40" fmla="*/ 59 w 117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59" y="0"/>
                  </a:moveTo>
                  <a:lnTo>
                    <a:pt x="77" y="2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5" y="39"/>
                  </a:lnTo>
                  <a:lnTo>
                    <a:pt x="117" y="58"/>
                  </a:lnTo>
                  <a:lnTo>
                    <a:pt x="115" y="76"/>
                  </a:lnTo>
                  <a:lnTo>
                    <a:pt x="106" y="91"/>
                  </a:lnTo>
                  <a:lnTo>
                    <a:pt x="93" y="104"/>
                  </a:lnTo>
                  <a:lnTo>
                    <a:pt x="77" y="112"/>
                  </a:lnTo>
                  <a:lnTo>
                    <a:pt x="59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4" y="76"/>
                  </a:lnTo>
                  <a:lnTo>
                    <a:pt x="0" y="58"/>
                  </a:lnTo>
                  <a:lnTo>
                    <a:pt x="4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7" name="Freeform 486"/>
            <p:cNvSpPr>
              <a:spLocks noEditPoints="1"/>
            </p:cNvSpPr>
            <p:nvPr/>
          </p:nvSpPr>
          <p:spPr bwMode="auto">
            <a:xfrm>
              <a:off x="695325" y="4238625"/>
              <a:ext cx="555625" cy="542925"/>
            </a:xfrm>
            <a:custGeom>
              <a:avLst/>
              <a:gdLst>
                <a:gd name="T0" fmla="*/ 183 w 3500"/>
                <a:gd name="T1" fmla="*/ 2344 h 3420"/>
                <a:gd name="T2" fmla="*/ 119 w 3500"/>
                <a:gd name="T3" fmla="*/ 2439 h 3420"/>
                <a:gd name="T4" fmla="*/ 129 w 3500"/>
                <a:gd name="T5" fmla="*/ 3211 h 3420"/>
                <a:gd name="T6" fmla="*/ 209 w 3500"/>
                <a:gd name="T7" fmla="*/ 3292 h 3420"/>
                <a:gd name="T8" fmla="*/ 3262 w 3500"/>
                <a:gd name="T9" fmla="*/ 3301 h 3420"/>
                <a:gd name="T10" fmla="*/ 3357 w 3500"/>
                <a:gd name="T11" fmla="*/ 3237 h 3420"/>
                <a:gd name="T12" fmla="*/ 3383 w 3500"/>
                <a:gd name="T13" fmla="*/ 2469 h 3420"/>
                <a:gd name="T14" fmla="*/ 3339 w 3500"/>
                <a:gd name="T15" fmla="*/ 2362 h 3420"/>
                <a:gd name="T16" fmla="*/ 3231 w 3500"/>
                <a:gd name="T17" fmla="*/ 2318 h 3420"/>
                <a:gd name="T18" fmla="*/ 209 w 3500"/>
                <a:gd name="T19" fmla="*/ 1229 h 3420"/>
                <a:gd name="T20" fmla="*/ 129 w 3500"/>
                <a:gd name="T21" fmla="*/ 1309 h 3420"/>
                <a:gd name="T22" fmla="*/ 119 w 3500"/>
                <a:gd name="T23" fmla="*/ 2082 h 3420"/>
                <a:gd name="T24" fmla="*/ 183 w 3500"/>
                <a:gd name="T25" fmla="*/ 2176 h 3420"/>
                <a:gd name="T26" fmla="*/ 3231 w 3500"/>
                <a:gd name="T27" fmla="*/ 2202 h 3420"/>
                <a:gd name="T28" fmla="*/ 3339 w 3500"/>
                <a:gd name="T29" fmla="*/ 2158 h 3420"/>
                <a:gd name="T30" fmla="*/ 3383 w 3500"/>
                <a:gd name="T31" fmla="*/ 2052 h 3420"/>
                <a:gd name="T32" fmla="*/ 3357 w 3500"/>
                <a:gd name="T33" fmla="*/ 1283 h 3420"/>
                <a:gd name="T34" fmla="*/ 3262 w 3500"/>
                <a:gd name="T35" fmla="*/ 1220 h 3420"/>
                <a:gd name="T36" fmla="*/ 238 w 3500"/>
                <a:gd name="T37" fmla="*/ 120 h 3420"/>
                <a:gd name="T38" fmla="*/ 143 w 3500"/>
                <a:gd name="T39" fmla="*/ 183 h 3420"/>
                <a:gd name="T40" fmla="*/ 117 w 3500"/>
                <a:gd name="T41" fmla="*/ 950 h 3420"/>
                <a:gd name="T42" fmla="*/ 161 w 3500"/>
                <a:gd name="T43" fmla="*/ 1056 h 3420"/>
                <a:gd name="T44" fmla="*/ 269 w 3500"/>
                <a:gd name="T45" fmla="*/ 1101 h 3420"/>
                <a:gd name="T46" fmla="*/ 3317 w 3500"/>
                <a:gd name="T47" fmla="*/ 1075 h 3420"/>
                <a:gd name="T48" fmla="*/ 3381 w 3500"/>
                <a:gd name="T49" fmla="*/ 980 h 3420"/>
                <a:gd name="T50" fmla="*/ 3371 w 3500"/>
                <a:gd name="T51" fmla="*/ 209 h 3420"/>
                <a:gd name="T52" fmla="*/ 3291 w 3500"/>
                <a:gd name="T53" fmla="*/ 128 h 3420"/>
                <a:gd name="T54" fmla="*/ 269 w 3500"/>
                <a:gd name="T55" fmla="*/ 0 h 3420"/>
                <a:gd name="T56" fmla="*/ 3345 w 3500"/>
                <a:gd name="T57" fmla="*/ 25 h 3420"/>
                <a:gd name="T58" fmla="*/ 3457 w 3500"/>
                <a:gd name="T59" fmla="*/ 122 h 3420"/>
                <a:gd name="T60" fmla="*/ 3500 w 3500"/>
                <a:gd name="T61" fmla="*/ 267 h 3420"/>
                <a:gd name="T62" fmla="*/ 3472 w 3500"/>
                <a:gd name="T63" fmla="*/ 1068 h 3420"/>
                <a:gd name="T64" fmla="*/ 3426 w 3500"/>
                <a:gd name="T65" fmla="*/ 1186 h 3420"/>
                <a:gd name="T66" fmla="*/ 3497 w 3500"/>
                <a:gd name="T67" fmla="*/ 1327 h 3420"/>
                <a:gd name="T68" fmla="*/ 3487 w 3500"/>
                <a:gd name="T69" fmla="*/ 2132 h 3420"/>
                <a:gd name="T70" fmla="*/ 3397 w 3500"/>
                <a:gd name="T71" fmla="*/ 2260 h 3420"/>
                <a:gd name="T72" fmla="*/ 3487 w 3500"/>
                <a:gd name="T73" fmla="*/ 2388 h 3420"/>
                <a:gd name="T74" fmla="*/ 3498 w 3500"/>
                <a:gd name="T75" fmla="*/ 3192 h 3420"/>
                <a:gd name="T76" fmla="*/ 3434 w 3500"/>
                <a:gd name="T77" fmla="*/ 3327 h 3420"/>
                <a:gd name="T78" fmla="*/ 3309 w 3500"/>
                <a:gd name="T79" fmla="*/ 3408 h 3420"/>
                <a:gd name="T80" fmla="*/ 228 w 3500"/>
                <a:gd name="T81" fmla="*/ 3417 h 3420"/>
                <a:gd name="T82" fmla="*/ 92 w 3500"/>
                <a:gd name="T83" fmla="*/ 3354 h 3420"/>
                <a:gd name="T84" fmla="*/ 11 w 3500"/>
                <a:gd name="T85" fmla="*/ 3230 h 3420"/>
                <a:gd name="T86" fmla="*/ 3 w 3500"/>
                <a:gd name="T87" fmla="*/ 2428 h 3420"/>
                <a:gd name="T88" fmla="*/ 74 w 3500"/>
                <a:gd name="T89" fmla="*/ 2287 h 3420"/>
                <a:gd name="T90" fmla="*/ 28 w 3500"/>
                <a:gd name="T91" fmla="*/ 2169 h 3420"/>
                <a:gd name="T92" fmla="*/ 0 w 3500"/>
                <a:gd name="T93" fmla="*/ 1368 h 3420"/>
                <a:gd name="T94" fmla="*/ 49 w 3500"/>
                <a:gd name="T95" fmla="*/ 1216 h 3420"/>
                <a:gd name="T96" fmla="*/ 49 w 3500"/>
                <a:gd name="T97" fmla="*/ 1102 h 3420"/>
                <a:gd name="T98" fmla="*/ 0 w 3500"/>
                <a:gd name="T99" fmla="*/ 950 h 3420"/>
                <a:gd name="T100" fmla="*/ 25 w 3500"/>
                <a:gd name="T101" fmla="*/ 155 h 3420"/>
                <a:gd name="T102" fmla="*/ 122 w 3500"/>
                <a:gd name="T103" fmla="*/ 43 h 3420"/>
                <a:gd name="T104" fmla="*/ 269 w 3500"/>
                <a:gd name="T105" fmla="*/ 0 h 3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00" h="3420">
                  <a:moveTo>
                    <a:pt x="269" y="2318"/>
                  </a:moveTo>
                  <a:lnTo>
                    <a:pt x="238" y="2322"/>
                  </a:lnTo>
                  <a:lnTo>
                    <a:pt x="209" y="2330"/>
                  </a:lnTo>
                  <a:lnTo>
                    <a:pt x="183" y="2344"/>
                  </a:lnTo>
                  <a:lnTo>
                    <a:pt x="161" y="2362"/>
                  </a:lnTo>
                  <a:lnTo>
                    <a:pt x="143" y="2385"/>
                  </a:lnTo>
                  <a:lnTo>
                    <a:pt x="129" y="2411"/>
                  </a:lnTo>
                  <a:lnTo>
                    <a:pt x="119" y="2439"/>
                  </a:lnTo>
                  <a:lnTo>
                    <a:pt x="117" y="2469"/>
                  </a:lnTo>
                  <a:lnTo>
                    <a:pt x="117" y="3152"/>
                  </a:lnTo>
                  <a:lnTo>
                    <a:pt x="119" y="3183"/>
                  </a:lnTo>
                  <a:lnTo>
                    <a:pt x="129" y="3211"/>
                  </a:lnTo>
                  <a:lnTo>
                    <a:pt x="143" y="3237"/>
                  </a:lnTo>
                  <a:lnTo>
                    <a:pt x="161" y="3260"/>
                  </a:lnTo>
                  <a:lnTo>
                    <a:pt x="183" y="3278"/>
                  </a:lnTo>
                  <a:lnTo>
                    <a:pt x="209" y="3292"/>
                  </a:lnTo>
                  <a:lnTo>
                    <a:pt x="238" y="3301"/>
                  </a:lnTo>
                  <a:lnTo>
                    <a:pt x="269" y="3304"/>
                  </a:lnTo>
                  <a:lnTo>
                    <a:pt x="3231" y="3304"/>
                  </a:lnTo>
                  <a:lnTo>
                    <a:pt x="3262" y="3301"/>
                  </a:lnTo>
                  <a:lnTo>
                    <a:pt x="3291" y="3292"/>
                  </a:lnTo>
                  <a:lnTo>
                    <a:pt x="3317" y="3278"/>
                  </a:lnTo>
                  <a:lnTo>
                    <a:pt x="3339" y="3260"/>
                  </a:lnTo>
                  <a:lnTo>
                    <a:pt x="3357" y="3237"/>
                  </a:lnTo>
                  <a:lnTo>
                    <a:pt x="3371" y="3211"/>
                  </a:lnTo>
                  <a:lnTo>
                    <a:pt x="3381" y="3183"/>
                  </a:lnTo>
                  <a:lnTo>
                    <a:pt x="3383" y="3152"/>
                  </a:lnTo>
                  <a:lnTo>
                    <a:pt x="3383" y="2469"/>
                  </a:lnTo>
                  <a:lnTo>
                    <a:pt x="3381" y="2439"/>
                  </a:lnTo>
                  <a:lnTo>
                    <a:pt x="3371" y="2411"/>
                  </a:lnTo>
                  <a:lnTo>
                    <a:pt x="3357" y="2385"/>
                  </a:lnTo>
                  <a:lnTo>
                    <a:pt x="3339" y="2362"/>
                  </a:lnTo>
                  <a:lnTo>
                    <a:pt x="3317" y="2344"/>
                  </a:lnTo>
                  <a:lnTo>
                    <a:pt x="3291" y="2330"/>
                  </a:lnTo>
                  <a:lnTo>
                    <a:pt x="3262" y="2322"/>
                  </a:lnTo>
                  <a:lnTo>
                    <a:pt x="3231" y="2318"/>
                  </a:lnTo>
                  <a:lnTo>
                    <a:pt x="269" y="2318"/>
                  </a:lnTo>
                  <a:close/>
                  <a:moveTo>
                    <a:pt x="269" y="1217"/>
                  </a:moveTo>
                  <a:lnTo>
                    <a:pt x="238" y="1220"/>
                  </a:lnTo>
                  <a:lnTo>
                    <a:pt x="209" y="1229"/>
                  </a:lnTo>
                  <a:lnTo>
                    <a:pt x="183" y="1243"/>
                  </a:lnTo>
                  <a:lnTo>
                    <a:pt x="161" y="1261"/>
                  </a:lnTo>
                  <a:lnTo>
                    <a:pt x="143" y="1283"/>
                  </a:lnTo>
                  <a:lnTo>
                    <a:pt x="129" y="1309"/>
                  </a:lnTo>
                  <a:lnTo>
                    <a:pt x="119" y="1338"/>
                  </a:lnTo>
                  <a:lnTo>
                    <a:pt x="117" y="1368"/>
                  </a:lnTo>
                  <a:lnTo>
                    <a:pt x="117" y="2052"/>
                  </a:lnTo>
                  <a:lnTo>
                    <a:pt x="119" y="2082"/>
                  </a:lnTo>
                  <a:lnTo>
                    <a:pt x="129" y="2110"/>
                  </a:lnTo>
                  <a:lnTo>
                    <a:pt x="143" y="2135"/>
                  </a:lnTo>
                  <a:lnTo>
                    <a:pt x="161" y="2158"/>
                  </a:lnTo>
                  <a:lnTo>
                    <a:pt x="183" y="2176"/>
                  </a:lnTo>
                  <a:lnTo>
                    <a:pt x="209" y="2190"/>
                  </a:lnTo>
                  <a:lnTo>
                    <a:pt x="238" y="2199"/>
                  </a:lnTo>
                  <a:lnTo>
                    <a:pt x="269" y="2202"/>
                  </a:lnTo>
                  <a:lnTo>
                    <a:pt x="3231" y="2202"/>
                  </a:lnTo>
                  <a:lnTo>
                    <a:pt x="3262" y="2199"/>
                  </a:lnTo>
                  <a:lnTo>
                    <a:pt x="3291" y="2190"/>
                  </a:lnTo>
                  <a:lnTo>
                    <a:pt x="3317" y="2176"/>
                  </a:lnTo>
                  <a:lnTo>
                    <a:pt x="3339" y="2158"/>
                  </a:lnTo>
                  <a:lnTo>
                    <a:pt x="3357" y="2135"/>
                  </a:lnTo>
                  <a:lnTo>
                    <a:pt x="3371" y="2110"/>
                  </a:lnTo>
                  <a:lnTo>
                    <a:pt x="3381" y="2082"/>
                  </a:lnTo>
                  <a:lnTo>
                    <a:pt x="3383" y="2052"/>
                  </a:lnTo>
                  <a:lnTo>
                    <a:pt x="3383" y="1368"/>
                  </a:lnTo>
                  <a:lnTo>
                    <a:pt x="3381" y="1338"/>
                  </a:lnTo>
                  <a:lnTo>
                    <a:pt x="3371" y="1309"/>
                  </a:lnTo>
                  <a:lnTo>
                    <a:pt x="3357" y="1283"/>
                  </a:lnTo>
                  <a:lnTo>
                    <a:pt x="3339" y="1261"/>
                  </a:lnTo>
                  <a:lnTo>
                    <a:pt x="3317" y="1243"/>
                  </a:lnTo>
                  <a:lnTo>
                    <a:pt x="3291" y="1229"/>
                  </a:lnTo>
                  <a:lnTo>
                    <a:pt x="3262" y="1220"/>
                  </a:lnTo>
                  <a:lnTo>
                    <a:pt x="3231" y="1217"/>
                  </a:lnTo>
                  <a:lnTo>
                    <a:pt x="269" y="1217"/>
                  </a:lnTo>
                  <a:close/>
                  <a:moveTo>
                    <a:pt x="269" y="116"/>
                  </a:moveTo>
                  <a:lnTo>
                    <a:pt x="238" y="120"/>
                  </a:lnTo>
                  <a:lnTo>
                    <a:pt x="209" y="128"/>
                  </a:lnTo>
                  <a:lnTo>
                    <a:pt x="183" y="142"/>
                  </a:lnTo>
                  <a:lnTo>
                    <a:pt x="161" y="160"/>
                  </a:lnTo>
                  <a:lnTo>
                    <a:pt x="143" y="183"/>
                  </a:lnTo>
                  <a:lnTo>
                    <a:pt x="129" y="209"/>
                  </a:lnTo>
                  <a:lnTo>
                    <a:pt x="119" y="237"/>
                  </a:lnTo>
                  <a:lnTo>
                    <a:pt x="117" y="267"/>
                  </a:lnTo>
                  <a:lnTo>
                    <a:pt x="117" y="950"/>
                  </a:lnTo>
                  <a:lnTo>
                    <a:pt x="119" y="980"/>
                  </a:lnTo>
                  <a:lnTo>
                    <a:pt x="129" y="1009"/>
                  </a:lnTo>
                  <a:lnTo>
                    <a:pt x="143" y="1035"/>
                  </a:lnTo>
                  <a:lnTo>
                    <a:pt x="161" y="1056"/>
                  </a:lnTo>
                  <a:lnTo>
                    <a:pt x="183" y="1076"/>
                  </a:lnTo>
                  <a:lnTo>
                    <a:pt x="209" y="1089"/>
                  </a:lnTo>
                  <a:lnTo>
                    <a:pt x="238" y="1098"/>
                  </a:lnTo>
                  <a:lnTo>
                    <a:pt x="269" y="1101"/>
                  </a:lnTo>
                  <a:lnTo>
                    <a:pt x="3231" y="1101"/>
                  </a:lnTo>
                  <a:lnTo>
                    <a:pt x="3262" y="1098"/>
                  </a:lnTo>
                  <a:lnTo>
                    <a:pt x="3291" y="1089"/>
                  </a:lnTo>
                  <a:lnTo>
                    <a:pt x="3317" y="1075"/>
                  </a:lnTo>
                  <a:lnTo>
                    <a:pt x="3339" y="1056"/>
                  </a:lnTo>
                  <a:lnTo>
                    <a:pt x="3357" y="1034"/>
                  </a:lnTo>
                  <a:lnTo>
                    <a:pt x="3371" y="1009"/>
                  </a:lnTo>
                  <a:lnTo>
                    <a:pt x="3381" y="980"/>
                  </a:lnTo>
                  <a:lnTo>
                    <a:pt x="3383" y="950"/>
                  </a:lnTo>
                  <a:lnTo>
                    <a:pt x="3383" y="267"/>
                  </a:lnTo>
                  <a:lnTo>
                    <a:pt x="3381" y="237"/>
                  </a:lnTo>
                  <a:lnTo>
                    <a:pt x="3371" y="209"/>
                  </a:lnTo>
                  <a:lnTo>
                    <a:pt x="3357" y="183"/>
                  </a:lnTo>
                  <a:lnTo>
                    <a:pt x="3339" y="160"/>
                  </a:lnTo>
                  <a:lnTo>
                    <a:pt x="3317" y="142"/>
                  </a:lnTo>
                  <a:lnTo>
                    <a:pt x="3291" y="128"/>
                  </a:lnTo>
                  <a:lnTo>
                    <a:pt x="3262" y="120"/>
                  </a:lnTo>
                  <a:lnTo>
                    <a:pt x="3231" y="116"/>
                  </a:lnTo>
                  <a:lnTo>
                    <a:pt x="269" y="116"/>
                  </a:lnTo>
                  <a:close/>
                  <a:moveTo>
                    <a:pt x="269" y="0"/>
                  </a:moveTo>
                  <a:lnTo>
                    <a:pt x="3231" y="0"/>
                  </a:lnTo>
                  <a:lnTo>
                    <a:pt x="3272" y="3"/>
                  </a:lnTo>
                  <a:lnTo>
                    <a:pt x="3309" y="11"/>
                  </a:lnTo>
                  <a:lnTo>
                    <a:pt x="3345" y="25"/>
                  </a:lnTo>
                  <a:lnTo>
                    <a:pt x="3378" y="43"/>
                  </a:lnTo>
                  <a:lnTo>
                    <a:pt x="3408" y="66"/>
                  </a:lnTo>
                  <a:lnTo>
                    <a:pt x="3434" y="92"/>
                  </a:lnTo>
                  <a:lnTo>
                    <a:pt x="3457" y="122"/>
                  </a:lnTo>
                  <a:lnTo>
                    <a:pt x="3475" y="155"/>
                  </a:lnTo>
                  <a:lnTo>
                    <a:pt x="3489" y="191"/>
                  </a:lnTo>
                  <a:lnTo>
                    <a:pt x="3498" y="228"/>
                  </a:lnTo>
                  <a:lnTo>
                    <a:pt x="3500" y="267"/>
                  </a:lnTo>
                  <a:lnTo>
                    <a:pt x="3500" y="950"/>
                  </a:lnTo>
                  <a:lnTo>
                    <a:pt x="3497" y="992"/>
                  </a:lnTo>
                  <a:lnTo>
                    <a:pt x="3487" y="1031"/>
                  </a:lnTo>
                  <a:lnTo>
                    <a:pt x="3472" y="1068"/>
                  </a:lnTo>
                  <a:lnTo>
                    <a:pt x="3451" y="1102"/>
                  </a:lnTo>
                  <a:lnTo>
                    <a:pt x="3426" y="1133"/>
                  </a:lnTo>
                  <a:lnTo>
                    <a:pt x="3397" y="1159"/>
                  </a:lnTo>
                  <a:lnTo>
                    <a:pt x="3426" y="1186"/>
                  </a:lnTo>
                  <a:lnTo>
                    <a:pt x="3451" y="1216"/>
                  </a:lnTo>
                  <a:lnTo>
                    <a:pt x="3472" y="1250"/>
                  </a:lnTo>
                  <a:lnTo>
                    <a:pt x="3487" y="1287"/>
                  </a:lnTo>
                  <a:lnTo>
                    <a:pt x="3497" y="1327"/>
                  </a:lnTo>
                  <a:lnTo>
                    <a:pt x="3500" y="1368"/>
                  </a:lnTo>
                  <a:lnTo>
                    <a:pt x="3500" y="2052"/>
                  </a:lnTo>
                  <a:lnTo>
                    <a:pt x="3497" y="2092"/>
                  </a:lnTo>
                  <a:lnTo>
                    <a:pt x="3487" y="2132"/>
                  </a:lnTo>
                  <a:lnTo>
                    <a:pt x="3472" y="2169"/>
                  </a:lnTo>
                  <a:lnTo>
                    <a:pt x="3451" y="2203"/>
                  </a:lnTo>
                  <a:lnTo>
                    <a:pt x="3426" y="2233"/>
                  </a:lnTo>
                  <a:lnTo>
                    <a:pt x="3397" y="2260"/>
                  </a:lnTo>
                  <a:lnTo>
                    <a:pt x="3426" y="2287"/>
                  </a:lnTo>
                  <a:lnTo>
                    <a:pt x="3451" y="2317"/>
                  </a:lnTo>
                  <a:lnTo>
                    <a:pt x="3472" y="2352"/>
                  </a:lnTo>
                  <a:lnTo>
                    <a:pt x="3487" y="2388"/>
                  </a:lnTo>
                  <a:lnTo>
                    <a:pt x="3497" y="2428"/>
                  </a:lnTo>
                  <a:lnTo>
                    <a:pt x="3500" y="2469"/>
                  </a:lnTo>
                  <a:lnTo>
                    <a:pt x="3500" y="3152"/>
                  </a:lnTo>
                  <a:lnTo>
                    <a:pt x="3498" y="3192"/>
                  </a:lnTo>
                  <a:lnTo>
                    <a:pt x="3489" y="3230"/>
                  </a:lnTo>
                  <a:lnTo>
                    <a:pt x="3475" y="3265"/>
                  </a:lnTo>
                  <a:lnTo>
                    <a:pt x="3457" y="3297"/>
                  </a:lnTo>
                  <a:lnTo>
                    <a:pt x="3434" y="3327"/>
                  </a:lnTo>
                  <a:lnTo>
                    <a:pt x="3408" y="3354"/>
                  </a:lnTo>
                  <a:lnTo>
                    <a:pt x="3378" y="3377"/>
                  </a:lnTo>
                  <a:lnTo>
                    <a:pt x="3345" y="3394"/>
                  </a:lnTo>
                  <a:lnTo>
                    <a:pt x="3309" y="3408"/>
                  </a:lnTo>
                  <a:lnTo>
                    <a:pt x="3272" y="3417"/>
                  </a:lnTo>
                  <a:lnTo>
                    <a:pt x="3231" y="3420"/>
                  </a:lnTo>
                  <a:lnTo>
                    <a:pt x="269" y="3420"/>
                  </a:lnTo>
                  <a:lnTo>
                    <a:pt x="228" y="3417"/>
                  </a:lnTo>
                  <a:lnTo>
                    <a:pt x="191" y="3408"/>
                  </a:lnTo>
                  <a:lnTo>
                    <a:pt x="155" y="3394"/>
                  </a:lnTo>
                  <a:lnTo>
                    <a:pt x="122" y="3377"/>
                  </a:lnTo>
                  <a:lnTo>
                    <a:pt x="92" y="3354"/>
                  </a:lnTo>
                  <a:lnTo>
                    <a:pt x="66" y="3327"/>
                  </a:lnTo>
                  <a:lnTo>
                    <a:pt x="43" y="3297"/>
                  </a:lnTo>
                  <a:lnTo>
                    <a:pt x="25" y="3265"/>
                  </a:lnTo>
                  <a:lnTo>
                    <a:pt x="11" y="3230"/>
                  </a:lnTo>
                  <a:lnTo>
                    <a:pt x="2" y="3192"/>
                  </a:lnTo>
                  <a:lnTo>
                    <a:pt x="0" y="3152"/>
                  </a:lnTo>
                  <a:lnTo>
                    <a:pt x="0" y="2469"/>
                  </a:lnTo>
                  <a:lnTo>
                    <a:pt x="3" y="2428"/>
                  </a:lnTo>
                  <a:lnTo>
                    <a:pt x="13" y="2388"/>
                  </a:lnTo>
                  <a:lnTo>
                    <a:pt x="28" y="2352"/>
                  </a:lnTo>
                  <a:lnTo>
                    <a:pt x="49" y="2317"/>
                  </a:lnTo>
                  <a:lnTo>
                    <a:pt x="74" y="2287"/>
                  </a:lnTo>
                  <a:lnTo>
                    <a:pt x="103" y="2260"/>
                  </a:lnTo>
                  <a:lnTo>
                    <a:pt x="74" y="2233"/>
                  </a:lnTo>
                  <a:lnTo>
                    <a:pt x="49" y="2203"/>
                  </a:lnTo>
                  <a:lnTo>
                    <a:pt x="28" y="2169"/>
                  </a:lnTo>
                  <a:lnTo>
                    <a:pt x="13" y="2132"/>
                  </a:lnTo>
                  <a:lnTo>
                    <a:pt x="3" y="2092"/>
                  </a:lnTo>
                  <a:lnTo>
                    <a:pt x="0" y="2052"/>
                  </a:lnTo>
                  <a:lnTo>
                    <a:pt x="0" y="1368"/>
                  </a:lnTo>
                  <a:lnTo>
                    <a:pt x="3" y="1327"/>
                  </a:lnTo>
                  <a:lnTo>
                    <a:pt x="13" y="1287"/>
                  </a:lnTo>
                  <a:lnTo>
                    <a:pt x="28" y="1250"/>
                  </a:lnTo>
                  <a:lnTo>
                    <a:pt x="49" y="1216"/>
                  </a:lnTo>
                  <a:lnTo>
                    <a:pt x="74" y="1186"/>
                  </a:lnTo>
                  <a:lnTo>
                    <a:pt x="103" y="1159"/>
                  </a:lnTo>
                  <a:lnTo>
                    <a:pt x="74" y="1133"/>
                  </a:lnTo>
                  <a:lnTo>
                    <a:pt x="49" y="1102"/>
                  </a:lnTo>
                  <a:lnTo>
                    <a:pt x="28" y="1068"/>
                  </a:lnTo>
                  <a:lnTo>
                    <a:pt x="13" y="1031"/>
                  </a:lnTo>
                  <a:lnTo>
                    <a:pt x="3" y="992"/>
                  </a:lnTo>
                  <a:lnTo>
                    <a:pt x="0" y="950"/>
                  </a:lnTo>
                  <a:lnTo>
                    <a:pt x="0" y="267"/>
                  </a:lnTo>
                  <a:lnTo>
                    <a:pt x="2" y="228"/>
                  </a:lnTo>
                  <a:lnTo>
                    <a:pt x="11" y="191"/>
                  </a:lnTo>
                  <a:lnTo>
                    <a:pt x="25" y="155"/>
                  </a:lnTo>
                  <a:lnTo>
                    <a:pt x="43" y="122"/>
                  </a:lnTo>
                  <a:lnTo>
                    <a:pt x="66" y="92"/>
                  </a:lnTo>
                  <a:lnTo>
                    <a:pt x="92" y="66"/>
                  </a:lnTo>
                  <a:lnTo>
                    <a:pt x="122" y="43"/>
                  </a:lnTo>
                  <a:lnTo>
                    <a:pt x="155" y="25"/>
                  </a:lnTo>
                  <a:lnTo>
                    <a:pt x="191" y="11"/>
                  </a:lnTo>
                  <a:lnTo>
                    <a:pt x="228" y="3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8" name="Freeform 487"/>
            <p:cNvSpPr>
              <a:spLocks noEditPoints="1"/>
            </p:cNvSpPr>
            <p:nvPr/>
          </p:nvSpPr>
          <p:spPr bwMode="auto">
            <a:xfrm>
              <a:off x="750888" y="4468813"/>
              <a:ext cx="84138" cy="82550"/>
            </a:xfrm>
            <a:custGeom>
              <a:avLst/>
              <a:gdLst>
                <a:gd name="T0" fmla="*/ 233 w 525"/>
                <a:gd name="T1" fmla="*/ 118 h 522"/>
                <a:gd name="T2" fmla="*/ 181 w 525"/>
                <a:gd name="T3" fmla="*/ 141 h 522"/>
                <a:gd name="T4" fmla="*/ 142 w 525"/>
                <a:gd name="T5" fmla="*/ 180 h 522"/>
                <a:gd name="T6" fmla="*/ 119 w 525"/>
                <a:gd name="T7" fmla="*/ 231 h 522"/>
                <a:gd name="T8" fmla="*/ 119 w 525"/>
                <a:gd name="T9" fmla="*/ 290 h 522"/>
                <a:gd name="T10" fmla="*/ 142 w 525"/>
                <a:gd name="T11" fmla="*/ 342 h 522"/>
                <a:gd name="T12" fmla="*/ 181 w 525"/>
                <a:gd name="T13" fmla="*/ 381 h 522"/>
                <a:gd name="T14" fmla="*/ 233 w 525"/>
                <a:gd name="T15" fmla="*/ 402 h 522"/>
                <a:gd name="T16" fmla="*/ 291 w 525"/>
                <a:gd name="T17" fmla="*/ 402 h 522"/>
                <a:gd name="T18" fmla="*/ 344 w 525"/>
                <a:gd name="T19" fmla="*/ 381 h 522"/>
                <a:gd name="T20" fmla="*/ 383 w 525"/>
                <a:gd name="T21" fmla="*/ 342 h 522"/>
                <a:gd name="T22" fmla="*/ 405 w 525"/>
                <a:gd name="T23" fmla="*/ 290 h 522"/>
                <a:gd name="T24" fmla="*/ 405 w 525"/>
                <a:gd name="T25" fmla="*/ 231 h 522"/>
                <a:gd name="T26" fmla="*/ 383 w 525"/>
                <a:gd name="T27" fmla="*/ 180 h 522"/>
                <a:gd name="T28" fmla="*/ 344 w 525"/>
                <a:gd name="T29" fmla="*/ 141 h 522"/>
                <a:gd name="T30" fmla="*/ 291 w 525"/>
                <a:gd name="T31" fmla="*/ 118 h 522"/>
                <a:gd name="T32" fmla="*/ 262 w 525"/>
                <a:gd name="T33" fmla="*/ 0 h 522"/>
                <a:gd name="T34" fmla="*/ 338 w 525"/>
                <a:gd name="T35" fmla="*/ 11 h 522"/>
                <a:gd name="T36" fmla="*/ 405 w 525"/>
                <a:gd name="T37" fmla="*/ 42 h 522"/>
                <a:gd name="T38" fmla="*/ 460 w 525"/>
                <a:gd name="T39" fmla="*/ 89 h 522"/>
                <a:gd name="T40" fmla="*/ 500 w 525"/>
                <a:gd name="T41" fmla="*/ 151 h 522"/>
                <a:gd name="T42" fmla="*/ 522 w 525"/>
                <a:gd name="T43" fmla="*/ 223 h 522"/>
                <a:gd name="T44" fmla="*/ 522 w 525"/>
                <a:gd name="T45" fmla="*/ 299 h 522"/>
                <a:gd name="T46" fmla="*/ 500 w 525"/>
                <a:gd name="T47" fmla="*/ 370 h 522"/>
                <a:gd name="T48" fmla="*/ 460 w 525"/>
                <a:gd name="T49" fmla="*/ 432 h 522"/>
                <a:gd name="T50" fmla="*/ 405 w 525"/>
                <a:gd name="T51" fmla="*/ 480 h 522"/>
                <a:gd name="T52" fmla="*/ 338 w 525"/>
                <a:gd name="T53" fmla="*/ 510 h 522"/>
                <a:gd name="T54" fmla="*/ 262 w 525"/>
                <a:gd name="T55" fmla="*/ 522 h 522"/>
                <a:gd name="T56" fmla="*/ 186 w 525"/>
                <a:gd name="T57" fmla="*/ 510 h 522"/>
                <a:gd name="T58" fmla="*/ 119 w 525"/>
                <a:gd name="T59" fmla="*/ 480 h 522"/>
                <a:gd name="T60" fmla="*/ 64 w 525"/>
                <a:gd name="T61" fmla="*/ 432 h 522"/>
                <a:gd name="T62" fmla="*/ 25 w 525"/>
                <a:gd name="T63" fmla="*/ 370 h 522"/>
                <a:gd name="T64" fmla="*/ 3 w 525"/>
                <a:gd name="T65" fmla="*/ 299 h 522"/>
                <a:gd name="T66" fmla="*/ 3 w 525"/>
                <a:gd name="T67" fmla="*/ 223 h 522"/>
                <a:gd name="T68" fmla="*/ 25 w 525"/>
                <a:gd name="T69" fmla="*/ 151 h 522"/>
                <a:gd name="T70" fmla="*/ 64 w 525"/>
                <a:gd name="T71" fmla="*/ 89 h 522"/>
                <a:gd name="T72" fmla="*/ 119 w 525"/>
                <a:gd name="T73" fmla="*/ 42 h 522"/>
                <a:gd name="T74" fmla="*/ 186 w 525"/>
                <a:gd name="T75" fmla="*/ 11 h 522"/>
                <a:gd name="T76" fmla="*/ 262 w 525"/>
                <a:gd name="T77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5" h="522">
                  <a:moveTo>
                    <a:pt x="262" y="116"/>
                  </a:moveTo>
                  <a:lnTo>
                    <a:pt x="233" y="118"/>
                  </a:lnTo>
                  <a:lnTo>
                    <a:pt x="206" y="127"/>
                  </a:lnTo>
                  <a:lnTo>
                    <a:pt x="181" y="141"/>
                  </a:lnTo>
                  <a:lnTo>
                    <a:pt x="159" y="158"/>
                  </a:lnTo>
                  <a:lnTo>
                    <a:pt x="142" y="180"/>
                  </a:lnTo>
                  <a:lnTo>
                    <a:pt x="128" y="205"/>
                  </a:lnTo>
                  <a:lnTo>
                    <a:pt x="119" y="231"/>
                  </a:lnTo>
                  <a:lnTo>
                    <a:pt x="117" y="260"/>
                  </a:lnTo>
                  <a:lnTo>
                    <a:pt x="119" y="290"/>
                  </a:lnTo>
                  <a:lnTo>
                    <a:pt x="128" y="317"/>
                  </a:lnTo>
                  <a:lnTo>
                    <a:pt x="142" y="342"/>
                  </a:lnTo>
                  <a:lnTo>
                    <a:pt x="159" y="364"/>
                  </a:lnTo>
                  <a:lnTo>
                    <a:pt x="181" y="381"/>
                  </a:lnTo>
                  <a:lnTo>
                    <a:pt x="206" y="394"/>
                  </a:lnTo>
                  <a:lnTo>
                    <a:pt x="233" y="402"/>
                  </a:lnTo>
                  <a:lnTo>
                    <a:pt x="262" y="406"/>
                  </a:lnTo>
                  <a:lnTo>
                    <a:pt x="291" y="402"/>
                  </a:lnTo>
                  <a:lnTo>
                    <a:pt x="319" y="394"/>
                  </a:lnTo>
                  <a:lnTo>
                    <a:pt x="344" y="381"/>
                  </a:lnTo>
                  <a:lnTo>
                    <a:pt x="366" y="364"/>
                  </a:lnTo>
                  <a:lnTo>
                    <a:pt x="383" y="342"/>
                  </a:lnTo>
                  <a:lnTo>
                    <a:pt x="396" y="317"/>
                  </a:lnTo>
                  <a:lnTo>
                    <a:pt x="405" y="290"/>
                  </a:lnTo>
                  <a:lnTo>
                    <a:pt x="408" y="260"/>
                  </a:lnTo>
                  <a:lnTo>
                    <a:pt x="405" y="231"/>
                  </a:lnTo>
                  <a:lnTo>
                    <a:pt x="396" y="205"/>
                  </a:lnTo>
                  <a:lnTo>
                    <a:pt x="383" y="180"/>
                  </a:lnTo>
                  <a:lnTo>
                    <a:pt x="366" y="158"/>
                  </a:lnTo>
                  <a:lnTo>
                    <a:pt x="344" y="141"/>
                  </a:lnTo>
                  <a:lnTo>
                    <a:pt x="319" y="127"/>
                  </a:lnTo>
                  <a:lnTo>
                    <a:pt x="291" y="118"/>
                  </a:lnTo>
                  <a:lnTo>
                    <a:pt x="262" y="116"/>
                  </a:lnTo>
                  <a:close/>
                  <a:moveTo>
                    <a:pt x="262" y="0"/>
                  </a:moveTo>
                  <a:lnTo>
                    <a:pt x="301" y="2"/>
                  </a:lnTo>
                  <a:lnTo>
                    <a:pt x="338" y="11"/>
                  </a:lnTo>
                  <a:lnTo>
                    <a:pt x="373" y="24"/>
                  </a:lnTo>
                  <a:lnTo>
                    <a:pt x="405" y="42"/>
                  </a:lnTo>
                  <a:lnTo>
                    <a:pt x="434" y="64"/>
                  </a:lnTo>
                  <a:lnTo>
                    <a:pt x="460" y="89"/>
                  </a:lnTo>
                  <a:lnTo>
                    <a:pt x="483" y="118"/>
                  </a:lnTo>
                  <a:lnTo>
                    <a:pt x="500" y="151"/>
                  </a:lnTo>
                  <a:lnTo>
                    <a:pt x="514" y="185"/>
                  </a:lnTo>
                  <a:lnTo>
                    <a:pt x="522" y="223"/>
                  </a:lnTo>
                  <a:lnTo>
                    <a:pt x="525" y="260"/>
                  </a:lnTo>
                  <a:lnTo>
                    <a:pt x="522" y="299"/>
                  </a:lnTo>
                  <a:lnTo>
                    <a:pt x="514" y="336"/>
                  </a:lnTo>
                  <a:lnTo>
                    <a:pt x="500" y="370"/>
                  </a:lnTo>
                  <a:lnTo>
                    <a:pt x="483" y="402"/>
                  </a:lnTo>
                  <a:lnTo>
                    <a:pt x="460" y="432"/>
                  </a:lnTo>
                  <a:lnTo>
                    <a:pt x="434" y="457"/>
                  </a:lnTo>
                  <a:lnTo>
                    <a:pt x="405" y="480"/>
                  </a:lnTo>
                  <a:lnTo>
                    <a:pt x="373" y="497"/>
                  </a:lnTo>
                  <a:lnTo>
                    <a:pt x="338" y="510"/>
                  </a:lnTo>
                  <a:lnTo>
                    <a:pt x="301" y="519"/>
                  </a:lnTo>
                  <a:lnTo>
                    <a:pt x="262" y="522"/>
                  </a:lnTo>
                  <a:lnTo>
                    <a:pt x="223" y="519"/>
                  </a:lnTo>
                  <a:lnTo>
                    <a:pt x="186" y="510"/>
                  </a:lnTo>
                  <a:lnTo>
                    <a:pt x="151" y="497"/>
                  </a:lnTo>
                  <a:lnTo>
                    <a:pt x="119" y="480"/>
                  </a:lnTo>
                  <a:lnTo>
                    <a:pt x="90" y="457"/>
                  </a:lnTo>
                  <a:lnTo>
                    <a:pt x="64" y="432"/>
                  </a:lnTo>
                  <a:lnTo>
                    <a:pt x="42" y="402"/>
                  </a:lnTo>
                  <a:lnTo>
                    <a:pt x="25" y="370"/>
                  </a:lnTo>
                  <a:lnTo>
                    <a:pt x="11" y="336"/>
                  </a:lnTo>
                  <a:lnTo>
                    <a:pt x="3" y="299"/>
                  </a:lnTo>
                  <a:lnTo>
                    <a:pt x="0" y="260"/>
                  </a:lnTo>
                  <a:lnTo>
                    <a:pt x="3" y="223"/>
                  </a:lnTo>
                  <a:lnTo>
                    <a:pt x="11" y="185"/>
                  </a:lnTo>
                  <a:lnTo>
                    <a:pt x="25" y="151"/>
                  </a:lnTo>
                  <a:lnTo>
                    <a:pt x="42" y="118"/>
                  </a:lnTo>
                  <a:lnTo>
                    <a:pt x="64" y="89"/>
                  </a:lnTo>
                  <a:lnTo>
                    <a:pt x="90" y="64"/>
                  </a:lnTo>
                  <a:lnTo>
                    <a:pt x="119" y="42"/>
                  </a:lnTo>
                  <a:lnTo>
                    <a:pt x="151" y="24"/>
                  </a:lnTo>
                  <a:lnTo>
                    <a:pt x="186" y="11"/>
                  </a:lnTo>
                  <a:lnTo>
                    <a:pt x="223" y="2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9" name="Freeform 488"/>
            <p:cNvSpPr>
              <a:spLocks/>
            </p:cNvSpPr>
            <p:nvPr/>
          </p:nvSpPr>
          <p:spPr bwMode="auto">
            <a:xfrm>
              <a:off x="1149350" y="4486275"/>
              <a:ext cx="17463" cy="19050"/>
            </a:xfrm>
            <a:custGeom>
              <a:avLst/>
              <a:gdLst>
                <a:gd name="T0" fmla="*/ 58 w 116"/>
                <a:gd name="T1" fmla="*/ 0 h 115"/>
                <a:gd name="T2" fmla="*/ 77 w 116"/>
                <a:gd name="T3" fmla="*/ 2 h 115"/>
                <a:gd name="T4" fmla="*/ 92 w 116"/>
                <a:gd name="T5" fmla="*/ 11 h 115"/>
                <a:gd name="T6" fmla="*/ 105 w 116"/>
                <a:gd name="T7" fmla="*/ 24 h 115"/>
                <a:gd name="T8" fmla="*/ 114 w 116"/>
                <a:gd name="T9" fmla="*/ 39 h 115"/>
                <a:gd name="T10" fmla="*/ 116 w 116"/>
                <a:gd name="T11" fmla="*/ 57 h 115"/>
                <a:gd name="T12" fmla="*/ 114 w 116"/>
                <a:gd name="T13" fmla="*/ 76 h 115"/>
                <a:gd name="T14" fmla="*/ 105 w 116"/>
                <a:gd name="T15" fmla="*/ 92 h 115"/>
                <a:gd name="T16" fmla="*/ 92 w 116"/>
                <a:gd name="T17" fmla="*/ 105 h 115"/>
                <a:gd name="T18" fmla="*/ 77 w 116"/>
                <a:gd name="T19" fmla="*/ 113 h 115"/>
                <a:gd name="T20" fmla="*/ 58 w 116"/>
                <a:gd name="T21" fmla="*/ 115 h 115"/>
                <a:gd name="T22" fmla="*/ 40 w 116"/>
                <a:gd name="T23" fmla="*/ 113 h 115"/>
                <a:gd name="T24" fmla="*/ 24 w 116"/>
                <a:gd name="T25" fmla="*/ 105 h 115"/>
                <a:gd name="T26" fmla="*/ 11 w 116"/>
                <a:gd name="T27" fmla="*/ 92 h 115"/>
                <a:gd name="T28" fmla="*/ 2 w 116"/>
                <a:gd name="T29" fmla="*/ 76 h 115"/>
                <a:gd name="T30" fmla="*/ 0 w 116"/>
                <a:gd name="T31" fmla="*/ 57 h 115"/>
                <a:gd name="T32" fmla="*/ 2 w 116"/>
                <a:gd name="T33" fmla="*/ 39 h 115"/>
                <a:gd name="T34" fmla="*/ 11 w 116"/>
                <a:gd name="T35" fmla="*/ 24 h 115"/>
                <a:gd name="T36" fmla="*/ 24 w 116"/>
                <a:gd name="T37" fmla="*/ 11 h 115"/>
                <a:gd name="T38" fmla="*/ 40 w 116"/>
                <a:gd name="T39" fmla="*/ 2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7" y="2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4" y="39"/>
                  </a:lnTo>
                  <a:lnTo>
                    <a:pt x="116" y="57"/>
                  </a:lnTo>
                  <a:lnTo>
                    <a:pt x="114" y="76"/>
                  </a:lnTo>
                  <a:lnTo>
                    <a:pt x="105" y="92"/>
                  </a:lnTo>
                  <a:lnTo>
                    <a:pt x="92" y="105"/>
                  </a:lnTo>
                  <a:lnTo>
                    <a:pt x="77" y="113"/>
                  </a:lnTo>
                  <a:lnTo>
                    <a:pt x="58" y="115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0" name="Freeform 489"/>
            <p:cNvSpPr>
              <a:spLocks/>
            </p:cNvSpPr>
            <p:nvPr/>
          </p:nvSpPr>
          <p:spPr bwMode="auto">
            <a:xfrm>
              <a:off x="1112838" y="4486275"/>
              <a:ext cx="17463" cy="19050"/>
            </a:xfrm>
            <a:custGeom>
              <a:avLst/>
              <a:gdLst>
                <a:gd name="T0" fmla="*/ 58 w 117"/>
                <a:gd name="T1" fmla="*/ 0 h 115"/>
                <a:gd name="T2" fmla="*/ 77 w 117"/>
                <a:gd name="T3" fmla="*/ 2 h 115"/>
                <a:gd name="T4" fmla="*/ 93 w 117"/>
                <a:gd name="T5" fmla="*/ 11 h 115"/>
                <a:gd name="T6" fmla="*/ 106 w 117"/>
                <a:gd name="T7" fmla="*/ 24 h 115"/>
                <a:gd name="T8" fmla="*/ 114 w 117"/>
                <a:gd name="T9" fmla="*/ 39 h 115"/>
                <a:gd name="T10" fmla="*/ 117 w 117"/>
                <a:gd name="T11" fmla="*/ 57 h 115"/>
                <a:gd name="T12" fmla="*/ 114 w 117"/>
                <a:gd name="T13" fmla="*/ 76 h 115"/>
                <a:gd name="T14" fmla="*/ 106 w 117"/>
                <a:gd name="T15" fmla="*/ 92 h 115"/>
                <a:gd name="T16" fmla="*/ 93 w 117"/>
                <a:gd name="T17" fmla="*/ 105 h 115"/>
                <a:gd name="T18" fmla="*/ 77 w 117"/>
                <a:gd name="T19" fmla="*/ 113 h 115"/>
                <a:gd name="T20" fmla="*/ 58 w 117"/>
                <a:gd name="T21" fmla="*/ 115 h 115"/>
                <a:gd name="T22" fmla="*/ 40 w 117"/>
                <a:gd name="T23" fmla="*/ 113 h 115"/>
                <a:gd name="T24" fmla="*/ 24 w 117"/>
                <a:gd name="T25" fmla="*/ 105 h 115"/>
                <a:gd name="T26" fmla="*/ 12 w 117"/>
                <a:gd name="T27" fmla="*/ 92 h 115"/>
                <a:gd name="T28" fmla="*/ 3 w 117"/>
                <a:gd name="T29" fmla="*/ 76 h 115"/>
                <a:gd name="T30" fmla="*/ 0 w 117"/>
                <a:gd name="T31" fmla="*/ 57 h 115"/>
                <a:gd name="T32" fmla="*/ 3 w 117"/>
                <a:gd name="T33" fmla="*/ 39 h 115"/>
                <a:gd name="T34" fmla="*/ 12 w 117"/>
                <a:gd name="T35" fmla="*/ 24 h 115"/>
                <a:gd name="T36" fmla="*/ 24 w 117"/>
                <a:gd name="T37" fmla="*/ 11 h 115"/>
                <a:gd name="T38" fmla="*/ 40 w 117"/>
                <a:gd name="T39" fmla="*/ 2 h 115"/>
                <a:gd name="T40" fmla="*/ 58 w 117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58" y="0"/>
                  </a:moveTo>
                  <a:lnTo>
                    <a:pt x="77" y="2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4" y="39"/>
                  </a:lnTo>
                  <a:lnTo>
                    <a:pt x="117" y="57"/>
                  </a:lnTo>
                  <a:lnTo>
                    <a:pt x="114" y="76"/>
                  </a:lnTo>
                  <a:lnTo>
                    <a:pt x="106" y="92"/>
                  </a:lnTo>
                  <a:lnTo>
                    <a:pt x="93" y="105"/>
                  </a:lnTo>
                  <a:lnTo>
                    <a:pt x="77" y="113"/>
                  </a:lnTo>
                  <a:lnTo>
                    <a:pt x="58" y="115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1" name="Freeform 490"/>
            <p:cNvSpPr>
              <a:spLocks/>
            </p:cNvSpPr>
            <p:nvPr/>
          </p:nvSpPr>
          <p:spPr bwMode="auto">
            <a:xfrm>
              <a:off x="1166813" y="4514850"/>
              <a:ext cx="19050" cy="17463"/>
            </a:xfrm>
            <a:custGeom>
              <a:avLst/>
              <a:gdLst>
                <a:gd name="T0" fmla="*/ 58 w 117"/>
                <a:gd name="T1" fmla="*/ 0 h 116"/>
                <a:gd name="T2" fmla="*/ 77 w 117"/>
                <a:gd name="T3" fmla="*/ 3 h 116"/>
                <a:gd name="T4" fmla="*/ 93 w 117"/>
                <a:gd name="T5" fmla="*/ 11 h 116"/>
                <a:gd name="T6" fmla="*/ 106 w 117"/>
                <a:gd name="T7" fmla="*/ 23 h 116"/>
                <a:gd name="T8" fmla="*/ 113 w 117"/>
                <a:gd name="T9" fmla="*/ 39 h 116"/>
                <a:gd name="T10" fmla="*/ 117 w 117"/>
                <a:gd name="T11" fmla="*/ 58 h 116"/>
                <a:gd name="T12" fmla="*/ 113 w 117"/>
                <a:gd name="T13" fmla="*/ 76 h 116"/>
                <a:gd name="T14" fmla="*/ 106 w 117"/>
                <a:gd name="T15" fmla="*/ 92 h 116"/>
                <a:gd name="T16" fmla="*/ 93 w 117"/>
                <a:gd name="T17" fmla="*/ 105 h 116"/>
                <a:gd name="T18" fmla="*/ 77 w 117"/>
                <a:gd name="T19" fmla="*/ 112 h 116"/>
                <a:gd name="T20" fmla="*/ 58 w 117"/>
                <a:gd name="T21" fmla="*/ 116 h 116"/>
                <a:gd name="T22" fmla="*/ 40 w 117"/>
                <a:gd name="T23" fmla="*/ 112 h 116"/>
                <a:gd name="T24" fmla="*/ 24 w 117"/>
                <a:gd name="T25" fmla="*/ 105 h 116"/>
                <a:gd name="T26" fmla="*/ 12 w 117"/>
                <a:gd name="T27" fmla="*/ 92 h 116"/>
                <a:gd name="T28" fmla="*/ 3 w 117"/>
                <a:gd name="T29" fmla="*/ 76 h 116"/>
                <a:gd name="T30" fmla="*/ 0 w 117"/>
                <a:gd name="T31" fmla="*/ 58 h 116"/>
                <a:gd name="T32" fmla="*/ 3 w 117"/>
                <a:gd name="T33" fmla="*/ 39 h 116"/>
                <a:gd name="T34" fmla="*/ 12 w 117"/>
                <a:gd name="T35" fmla="*/ 23 h 116"/>
                <a:gd name="T36" fmla="*/ 24 w 117"/>
                <a:gd name="T37" fmla="*/ 11 h 116"/>
                <a:gd name="T38" fmla="*/ 40 w 117"/>
                <a:gd name="T39" fmla="*/ 3 h 116"/>
                <a:gd name="T40" fmla="*/ 58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8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3"/>
                  </a:lnTo>
                  <a:lnTo>
                    <a:pt x="113" y="39"/>
                  </a:lnTo>
                  <a:lnTo>
                    <a:pt x="117" y="58"/>
                  </a:lnTo>
                  <a:lnTo>
                    <a:pt x="113" y="76"/>
                  </a:lnTo>
                  <a:lnTo>
                    <a:pt x="106" y="92"/>
                  </a:lnTo>
                  <a:lnTo>
                    <a:pt x="93" y="105"/>
                  </a:lnTo>
                  <a:lnTo>
                    <a:pt x="77" y="112"/>
                  </a:lnTo>
                  <a:lnTo>
                    <a:pt x="58" y="116"/>
                  </a:lnTo>
                  <a:lnTo>
                    <a:pt x="40" y="112"/>
                  </a:lnTo>
                  <a:lnTo>
                    <a:pt x="24" y="105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2" name="Freeform 491"/>
            <p:cNvSpPr>
              <a:spLocks/>
            </p:cNvSpPr>
            <p:nvPr/>
          </p:nvSpPr>
          <p:spPr bwMode="auto">
            <a:xfrm>
              <a:off x="1130300" y="4514850"/>
              <a:ext cx="19050" cy="17463"/>
            </a:xfrm>
            <a:custGeom>
              <a:avLst/>
              <a:gdLst>
                <a:gd name="T0" fmla="*/ 58 w 117"/>
                <a:gd name="T1" fmla="*/ 0 h 116"/>
                <a:gd name="T2" fmla="*/ 77 w 117"/>
                <a:gd name="T3" fmla="*/ 3 h 116"/>
                <a:gd name="T4" fmla="*/ 93 w 117"/>
                <a:gd name="T5" fmla="*/ 11 h 116"/>
                <a:gd name="T6" fmla="*/ 105 w 117"/>
                <a:gd name="T7" fmla="*/ 23 h 116"/>
                <a:gd name="T8" fmla="*/ 114 w 117"/>
                <a:gd name="T9" fmla="*/ 39 h 116"/>
                <a:gd name="T10" fmla="*/ 117 w 117"/>
                <a:gd name="T11" fmla="*/ 58 h 116"/>
                <a:gd name="T12" fmla="*/ 114 w 117"/>
                <a:gd name="T13" fmla="*/ 76 h 116"/>
                <a:gd name="T14" fmla="*/ 105 w 117"/>
                <a:gd name="T15" fmla="*/ 92 h 116"/>
                <a:gd name="T16" fmla="*/ 93 w 117"/>
                <a:gd name="T17" fmla="*/ 105 h 116"/>
                <a:gd name="T18" fmla="*/ 77 w 117"/>
                <a:gd name="T19" fmla="*/ 112 h 116"/>
                <a:gd name="T20" fmla="*/ 58 w 117"/>
                <a:gd name="T21" fmla="*/ 116 h 116"/>
                <a:gd name="T22" fmla="*/ 40 w 117"/>
                <a:gd name="T23" fmla="*/ 112 h 116"/>
                <a:gd name="T24" fmla="*/ 24 w 117"/>
                <a:gd name="T25" fmla="*/ 105 h 116"/>
                <a:gd name="T26" fmla="*/ 11 w 117"/>
                <a:gd name="T27" fmla="*/ 92 h 116"/>
                <a:gd name="T28" fmla="*/ 3 w 117"/>
                <a:gd name="T29" fmla="*/ 76 h 116"/>
                <a:gd name="T30" fmla="*/ 0 w 117"/>
                <a:gd name="T31" fmla="*/ 58 h 116"/>
                <a:gd name="T32" fmla="*/ 3 w 117"/>
                <a:gd name="T33" fmla="*/ 39 h 116"/>
                <a:gd name="T34" fmla="*/ 11 w 117"/>
                <a:gd name="T35" fmla="*/ 23 h 116"/>
                <a:gd name="T36" fmla="*/ 24 w 117"/>
                <a:gd name="T37" fmla="*/ 11 h 116"/>
                <a:gd name="T38" fmla="*/ 40 w 117"/>
                <a:gd name="T39" fmla="*/ 3 h 116"/>
                <a:gd name="T40" fmla="*/ 58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8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5" y="23"/>
                  </a:lnTo>
                  <a:lnTo>
                    <a:pt x="114" y="39"/>
                  </a:lnTo>
                  <a:lnTo>
                    <a:pt x="117" y="58"/>
                  </a:lnTo>
                  <a:lnTo>
                    <a:pt x="114" y="76"/>
                  </a:lnTo>
                  <a:lnTo>
                    <a:pt x="105" y="92"/>
                  </a:lnTo>
                  <a:lnTo>
                    <a:pt x="93" y="105"/>
                  </a:lnTo>
                  <a:lnTo>
                    <a:pt x="77" y="112"/>
                  </a:lnTo>
                  <a:lnTo>
                    <a:pt x="58" y="116"/>
                  </a:lnTo>
                  <a:lnTo>
                    <a:pt x="40" y="112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3" name="Freeform 492"/>
            <p:cNvSpPr>
              <a:spLocks/>
            </p:cNvSpPr>
            <p:nvPr/>
          </p:nvSpPr>
          <p:spPr bwMode="auto">
            <a:xfrm>
              <a:off x="1074738" y="4486275"/>
              <a:ext cx="19050" cy="19050"/>
            </a:xfrm>
            <a:custGeom>
              <a:avLst/>
              <a:gdLst>
                <a:gd name="T0" fmla="*/ 59 w 116"/>
                <a:gd name="T1" fmla="*/ 0 h 115"/>
                <a:gd name="T2" fmla="*/ 77 w 116"/>
                <a:gd name="T3" fmla="*/ 2 h 115"/>
                <a:gd name="T4" fmla="*/ 92 w 116"/>
                <a:gd name="T5" fmla="*/ 11 h 115"/>
                <a:gd name="T6" fmla="*/ 105 w 116"/>
                <a:gd name="T7" fmla="*/ 24 h 115"/>
                <a:gd name="T8" fmla="*/ 114 w 116"/>
                <a:gd name="T9" fmla="*/ 39 h 115"/>
                <a:gd name="T10" fmla="*/ 116 w 116"/>
                <a:gd name="T11" fmla="*/ 57 h 115"/>
                <a:gd name="T12" fmla="*/ 114 w 116"/>
                <a:gd name="T13" fmla="*/ 76 h 115"/>
                <a:gd name="T14" fmla="*/ 105 w 116"/>
                <a:gd name="T15" fmla="*/ 92 h 115"/>
                <a:gd name="T16" fmla="*/ 92 w 116"/>
                <a:gd name="T17" fmla="*/ 105 h 115"/>
                <a:gd name="T18" fmla="*/ 77 w 116"/>
                <a:gd name="T19" fmla="*/ 113 h 115"/>
                <a:gd name="T20" fmla="*/ 59 w 116"/>
                <a:gd name="T21" fmla="*/ 115 h 115"/>
                <a:gd name="T22" fmla="*/ 40 w 116"/>
                <a:gd name="T23" fmla="*/ 113 h 115"/>
                <a:gd name="T24" fmla="*/ 24 w 116"/>
                <a:gd name="T25" fmla="*/ 105 h 115"/>
                <a:gd name="T26" fmla="*/ 11 w 116"/>
                <a:gd name="T27" fmla="*/ 92 h 115"/>
                <a:gd name="T28" fmla="*/ 2 w 116"/>
                <a:gd name="T29" fmla="*/ 76 h 115"/>
                <a:gd name="T30" fmla="*/ 0 w 116"/>
                <a:gd name="T31" fmla="*/ 57 h 115"/>
                <a:gd name="T32" fmla="*/ 2 w 116"/>
                <a:gd name="T33" fmla="*/ 39 h 115"/>
                <a:gd name="T34" fmla="*/ 11 w 116"/>
                <a:gd name="T35" fmla="*/ 24 h 115"/>
                <a:gd name="T36" fmla="*/ 24 w 116"/>
                <a:gd name="T37" fmla="*/ 11 h 115"/>
                <a:gd name="T38" fmla="*/ 40 w 116"/>
                <a:gd name="T39" fmla="*/ 2 h 115"/>
                <a:gd name="T40" fmla="*/ 59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9" y="0"/>
                  </a:moveTo>
                  <a:lnTo>
                    <a:pt x="77" y="2"/>
                  </a:lnTo>
                  <a:lnTo>
                    <a:pt x="92" y="11"/>
                  </a:lnTo>
                  <a:lnTo>
                    <a:pt x="105" y="24"/>
                  </a:lnTo>
                  <a:lnTo>
                    <a:pt x="114" y="39"/>
                  </a:lnTo>
                  <a:lnTo>
                    <a:pt x="116" y="57"/>
                  </a:lnTo>
                  <a:lnTo>
                    <a:pt x="114" y="76"/>
                  </a:lnTo>
                  <a:lnTo>
                    <a:pt x="105" y="92"/>
                  </a:lnTo>
                  <a:lnTo>
                    <a:pt x="92" y="105"/>
                  </a:lnTo>
                  <a:lnTo>
                    <a:pt x="77" y="113"/>
                  </a:lnTo>
                  <a:lnTo>
                    <a:pt x="59" y="115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2" y="76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" name="Freeform 493"/>
            <p:cNvSpPr>
              <a:spLocks/>
            </p:cNvSpPr>
            <p:nvPr/>
          </p:nvSpPr>
          <p:spPr bwMode="auto">
            <a:xfrm>
              <a:off x="1093788" y="4514850"/>
              <a:ext cx="19050" cy="17463"/>
            </a:xfrm>
            <a:custGeom>
              <a:avLst/>
              <a:gdLst>
                <a:gd name="T0" fmla="*/ 59 w 117"/>
                <a:gd name="T1" fmla="*/ 0 h 116"/>
                <a:gd name="T2" fmla="*/ 77 w 117"/>
                <a:gd name="T3" fmla="*/ 3 h 116"/>
                <a:gd name="T4" fmla="*/ 93 w 117"/>
                <a:gd name="T5" fmla="*/ 11 h 116"/>
                <a:gd name="T6" fmla="*/ 106 w 117"/>
                <a:gd name="T7" fmla="*/ 23 h 116"/>
                <a:gd name="T8" fmla="*/ 114 w 117"/>
                <a:gd name="T9" fmla="*/ 39 h 116"/>
                <a:gd name="T10" fmla="*/ 117 w 117"/>
                <a:gd name="T11" fmla="*/ 58 h 116"/>
                <a:gd name="T12" fmla="*/ 114 w 117"/>
                <a:gd name="T13" fmla="*/ 76 h 116"/>
                <a:gd name="T14" fmla="*/ 106 w 117"/>
                <a:gd name="T15" fmla="*/ 92 h 116"/>
                <a:gd name="T16" fmla="*/ 93 w 117"/>
                <a:gd name="T17" fmla="*/ 105 h 116"/>
                <a:gd name="T18" fmla="*/ 77 w 117"/>
                <a:gd name="T19" fmla="*/ 112 h 116"/>
                <a:gd name="T20" fmla="*/ 59 w 117"/>
                <a:gd name="T21" fmla="*/ 116 h 116"/>
                <a:gd name="T22" fmla="*/ 40 w 117"/>
                <a:gd name="T23" fmla="*/ 112 h 116"/>
                <a:gd name="T24" fmla="*/ 24 w 117"/>
                <a:gd name="T25" fmla="*/ 105 h 116"/>
                <a:gd name="T26" fmla="*/ 12 w 117"/>
                <a:gd name="T27" fmla="*/ 92 h 116"/>
                <a:gd name="T28" fmla="*/ 3 w 117"/>
                <a:gd name="T29" fmla="*/ 76 h 116"/>
                <a:gd name="T30" fmla="*/ 0 w 117"/>
                <a:gd name="T31" fmla="*/ 58 h 116"/>
                <a:gd name="T32" fmla="*/ 3 w 117"/>
                <a:gd name="T33" fmla="*/ 39 h 116"/>
                <a:gd name="T34" fmla="*/ 12 w 117"/>
                <a:gd name="T35" fmla="*/ 23 h 116"/>
                <a:gd name="T36" fmla="*/ 24 w 117"/>
                <a:gd name="T37" fmla="*/ 11 h 116"/>
                <a:gd name="T38" fmla="*/ 40 w 117"/>
                <a:gd name="T39" fmla="*/ 3 h 116"/>
                <a:gd name="T40" fmla="*/ 59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3"/>
                  </a:lnTo>
                  <a:lnTo>
                    <a:pt x="114" y="39"/>
                  </a:lnTo>
                  <a:lnTo>
                    <a:pt x="117" y="58"/>
                  </a:lnTo>
                  <a:lnTo>
                    <a:pt x="114" y="76"/>
                  </a:lnTo>
                  <a:lnTo>
                    <a:pt x="106" y="92"/>
                  </a:lnTo>
                  <a:lnTo>
                    <a:pt x="93" y="105"/>
                  </a:lnTo>
                  <a:lnTo>
                    <a:pt x="77" y="112"/>
                  </a:lnTo>
                  <a:lnTo>
                    <a:pt x="59" y="116"/>
                  </a:lnTo>
                  <a:lnTo>
                    <a:pt x="40" y="112"/>
                  </a:lnTo>
                  <a:lnTo>
                    <a:pt x="24" y="105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5" name="Freeform 494"/>
            <p:cNvSpPr>
              <a:spLocks/>
            </p:cNvSpPr>
            <p:nvPr/>
          </p:nvSpPr>
          <p:spPr bwMode="auto">
            <a:xfrm>
              <a:off x="1038225" y="4486275"/>
              <a:ext cx="19050" cy="19050"/>
            </a:xfrm>
            <a:custGeom>
              <a:avLst/>
              <a:gdLst>
                <a:gd name="T0" fmla="*/ 59 w 117"/>
                <a:gd name="T1" fmla="*/ 0 h 115"/>
                <a:gd name="T2" fmla="*/ 77 w 117"/>
                <a:gd name="T3" fmla="*/ 2 h 115"/>
                <a:gd name="T4" fmla="*/ 93 w 117"/>
                <a:gd name="T5" fmla="*/ 11 h 115"/>
                <a:gd name="T6" fmla="*/ 105 w 117"/>
                <a:gd name="T7" fmla="*/ 24 h 115"/>
                <a:gd name="T8" fmla="*/ 114 w 117"/>
                <a:gd name="T9" fmla="*/ 39 h 115"/>
                <a:gd name="T10" fmla="*/ 117 w 117"/>
                <a:gd name="T11" fmla="*/ 57 h 115"/>
                <a:gd name="T12" fmla="*/ 114 w 117"/>
                <a:gd name="T13" fmla="*/ 76 h 115"/>
                <a:gd name="T14" fmla="*/ 105 w 117"/>
                <a:gd name="T15" fmla="*/ 92 h 115"/>
                <a:gd name="T16" fmla="*/ 93 w 117"/>
                <a:gd name="T17" fmla="*/ 105 h 115"/>
                <a:gd name="T18" fmla="*/ 77 w 117"/>
                <a:gd name="T19" fmla="*/ 113 h 115"/>
                <a:gd name="T20" fmla="*/ 59 w 117"/>
                <a:gd name="T21" fmla="*/ 115 h 115"/>
                <a:gd name="T22" fmla="*/ 40 w 117"/>
                <a:gd name="T23" fmla="*/ 113 h 115"/>
                <a:gd name="T24" fmla="*/ 24 w 117"/>
                <a:gd name="T25" fmla="*/ 105 h 115"/>
                <a:gd name="T26" fmla="*/ 12 w 117"/>
                <a:gd name="T27" fmla="*/ 92 h 115"/>
                <a:gd name="T28" fmla="*/ 4 w 117"/>
                <a:gd name="T29" fmla="*/ 76 h 115"/>
                <a:gd name="T30" fmla="*/ 0 w 117"/>
                <a:gd name="T31" fmla="*/ 57 h 115"/>
                <a:gd name="T32" fmla="*/ 4 w 117"/>
                <a:gd name="T33" fmla="*/ 39 h 115"/>
                <a:gd name="T34" fmla="*/ 12 w 117"/>
                <a:gd name="T35" fmla="*/ 24 h 115"/>
                <a:gd name="T36" fmla="*/ 24 w 117"/>
                <a:gd name="T37" fmla="*/ 11 h 115"/>
                <a:gd name="T38" fmla="*/ 40 w 117"/>
                <a:gd name="T39" fmla="*/ 2 h 115"/>
                <a:gd name="T40" fmla="*/ 59 w 117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59" y="0"/>
                  </a:moveTo>
                  <a:lnTo>
                    <a:pt x="77" y="2"/>
                  </a:lnTo>
                  <a:lnTo>
                    <a:pt x="93" y="11"/>
                  </a:lnTo>
                  <a:lnTo>
                    <a:pt x="105" y="24"/>
                  </a:lnTo>
                  <a:lnTo>
                    <a:pt x="114" y="39"/>
                  </a:lnTo>
                  <a:lnTo>
                    <a:pt x="117" y="57"/>
                  </a:lnTo>
                  <a:lnTo>
                    <a:pt x="114" y="76"/>
                  </a:lnTo>
                  <a:lnTo>
                    <a:pt x="105" y="92"/>
                  </a:lnTo>
                  <a:lnTo>
                    <a:pt x="93" y="105"/>
                  </a:lnTo>
                  <a:lnTo>
                    <a:pt x="77" y="113"/>
                  </a:lnTo>
                  <a:lnTo>
                    <a:pt x="59" y="115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2" y="92"/>
                  </a:lnTo>
                  <a:lnTo>
                    <a:pt x="4" y="76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6" name="Freeform 495"/>
            <p:cNvSpPr>
              <a:spLocks/>
            </p:cNvSpPr>
            <p:nvPr/>
          </p:nvSpPr>
          <p:spPr bwMode="auto">
            <a:xfrm>
              <a:off x="1057275" y="4514850"/>
              <a:ext cx="17463" cy="17463"/>
            </a:xfrm>
            <a:custGeom>
              <a:avLst/>
              <a:gdLst>
                <a:gd name="T0" fmla="*/ 59 w 117"/>
                <a:gd name="T1" fmla="*/ 0 h 116"/>
                <a:gd name="T2" fmla="*/ 77 w 117"/>
                <a:gd name="T3" fmla="*/ 3 h 116"/>
                <a:gd name="T4" fmla="*/ 93 w 117"/>
                <a:gd name="T5" fmla="*/ 11 h 116"/>
                <a:gd name="T6" fmla="*/ 105 w 117"/>
                <a:gd name="T7" fmla="*/ 23 h 116"/>
                <a:gd name="T8" fmla="*/ 114 w 117"/>
                <a:gd name="T9" fmla="*/ 39 h 116"/>
                <a:gd name="T10" fmla="*/ 117 w 117"/>
                <a:gd name="T11" fmla="*/ 58 h 116"/>
                <a:gd name="T12" fmla="*/ 114 w 117"/>
                <a:gd name="T13" fmla="*/ 76 h 116"/>
                <a:gd name="T14" fmla="*/ 105 w 117"/>
                <a:gd name="T15" fmla="*/ 92 h 116"/>
                <a:gd name="T16" fmla="*/ 93 w 117"/>
                <a:gd name="T17" fmla="*/ 105 h 116"/>
                <a:gd name="T18" fmla="*/ 77 w 117"/>
                <a:gd name="T19" fmla="*/ 112 h 116"/>
                <a:gd name="T20" fmla="*/ 59 w 117"/>
                <a:gd name="T21" fmla="*/ 116 h 116"/>
                <a:gd name="T22" fmla="*/ 40 w 117"/>
                <a:gd name="T23" fmla="*/ 112 h 116"/>
                <a:gd name="T24" fmla="*/ 24 w 117"/>
                <a:gd name="T25" fmla="*/ 105 h 116"/>
                <a:gd name="T26" fmla="*/ 11 w 117"/>
                <a:gd name="T27" fmla="*/ 92 h 116"/>
                <a:gd name="T28" fmla="*/ 3 w 117"/>
                <a:gd name="T29" fmla="*/ 76 h 116"/>
                <a:gd name="T30" fmla="*/ 0 w 117"/>
                <a:gd name="T31" fmla="*/ 58 h 116"/>
                <a:gd name="T32" fmla="*/ 3 w 117"/>
                <a:gd name="T33" fmla="*/ 39 h 116"/>
                <a:gd name="T34" fmla="*/ 11 w 117"/>
                <a:gd name="T35" fmla="*/ 23 h 116"/>
                <a:gd name="T36" fmla="*/ 24 w 117"/>
                <a:gd name="T37" fmla="*/ 11 h 116"/>
                <a:gd name="T38" fmla="*/ 40 w 117"/>
                <a:gd name="T39" fmla="*/ 3 h 116"/>
                <a:gd name="T40" fmla="*/ 59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5" y="23"/>
                  </a:lnTo>
                  <a:lnTo>
                    <a:pt x="114" y="39"/>
                  </a:lnTo>
                  <a:lnTo>
                    <a:pt x="117" y="58"/>
                  </a:lnTo>
                  <a:lnTo>
                    <a:pt x="114" y="76"/>
                  </a:lnTo>
                  <a:lnTo>
                    <a:pt x="105" y="92"/>
                  </a:lnTo>
                  <a:lnTo>
                    <a:pt x="93" y="105"/>
                  </a:lnTo>
                  <a:lnTo>
                    <a:pt x="77" y="112"/>
                  </a:lnTo>
                  <a:lnTo>
                    <a:pt x="59" y="116"/>
                  </a:lnTo>
                  <a:lnTo>
                    <a:pt x="40" y="112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7" name="Freeform 496"/>
            <p:cNvSpPr>
              <a:spLocks/>
            </p:cNvSpPr>
            <p:nvPr/>
          </p:nvSpPr>
          <p:spPr bwMode="auto">
            <a:xfrm>
              <a:off x="1000125" y="4486275"/>
              <a:ext cx="19050" cy="19050"/>
            </a:xfrm>
            <a:custGeom>
              <a:avLst/>
              <a:gdLst>
                <a:gd name="T0" fmla="*/ 59 w 117"/>
                <a:gd name="T1" fmla="*/ 0 h 115"/>
                <a:gd name="T2" fmla="*/ 77 w 117"/>
                <a:gd name="T3" fmla="*/ 2 h 115"/>
                <a:gd name="T4" fmla="*/ 93 w 117"/>
                <a:gd name="T5" fmla="*/ 11 h 115"/>
                <a:gd name="T6" fmla="*/ 106 w 117"/>
                <a:gd name="T7" fmla="*/ 24 h 115"/>
                <a:gd name="T8" fmla="*/ 115 w 117"/>
                <a:gd name="T9" fmla="*/ 39 h 115"/>
                <a:gd name="T10" fmla="*/ 117 w 117"/>
                <a:gd name="T11" fmla="*/ 57 h 115"/>
                <a:gd name="T12" fmla="*/ 115 w 117"/>
                <a:gd name="T13" fmla="*/ 76 h 115"/>
                <a:gd name="T14" fmla="*/ 106 w 117"/>
                <a:gd name="T15" fmla="*/ 92 h 115"/>
                <a:gd name="T16" fmla="*/ 93 w 117"/>
                <a:gd name="T17" fmla="*/ 105 h 115"/>
                <a:gd name="T18" fmla="*/ 77 w 117"/>
                <a:gd name="T19" fmla="*/ 113 h 115"/>
                <a:gd name="T20" fmla="*/ 59 w 117"/>
                <a:gd name="T21" fmla="*/ 115 h 115"/>
                <a:gd name="T22" fmla="*/ 40 w 117"/>
                <a:gd name="T23" fmla="*/ 113 h 115"/>
                <a:gd name="T24" fmla="*/ 25 w 117"/>
                <a:gd name="T25" fmla="*/ 105 h 115"/>
                <a:gd name="T26" fmla="*/ 12 w 117"/>
                <a:gd name="T27" fmla="*/ 92 h 115"/>
                <a:gd name="T28" fmla="*/ 4 w 117"/>
                <a:gd name="T29" fmla="*/ 76 h 115"/>
                <a:gd name="T30" fmla="*/ 0 w 117"/>
                <a:gd name="T31" fmla="*/ 57 h 115"/>
                <a:gd name="T32" fmla="*/ 4 w 117"/>
                <a:gd name="T33" fmla="*/ 39 h 115"/>
                <a:gd name="T34" fmla="*/ 12 w 117"/>
                <a:gd name="T35" fmla="*/ 24 h 115"/>
                <a:gd name="T36" fmla="*/ 25 w 117"/>
                <a:gd name="T37" fmla="*/ 11 h 115"/>
                <a:gd name="T38" fmla="*/ 40 w 117"/>
                <a:gd name="T39" fmla="*/ 2 h 115"/>
                <a:gd name="T40" fmla="*/ 59 w 117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59" y="0"/>
                  </a:moveTo>
                  <a:lnTo>
                    <a:pt x="77" y="2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5" y="39"/>
                  </a:lnTo>
                  <a:lnTo>
                    <a:pt x="117" y="57"/>
                  </a:lnTo>
                  <a:lnTo>
                    <a:pt x="115" y="76"/>
                  </a:lnTo>
                  <a:lnTo>
                    <a:pt x="106" y="92"/>
                  </a:lnTo>
                  <a:lnTo>
                    <a:pt x="93" y="105"/>
                  </a:lnTo>
                  <a:lnTo>
                    <a:pt x="77" y="113"/>
                  </a:lnTo>
                  <a:lnTo>
                    <a:pt x="59" y="115"/>
                  </a:lnTo>
                  <a:lnTo>
                    <a:pt x="40" y="113"/>
                  </a:lnTo>
                  <a:lnTo>
                    <a:pt x="25" y="105"/>
                  </a:lnTo>
                  <a:lnTo>
                    <a:pt x="12" y="92"/>
                  </a:lnTo>
                  <a:lnTo>
                    <a:pt x="4" y="76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8" name="Freeform 497"/>
            <p:cNvSpPr>
              <a:spLocks/>
            </p:cNvSpPr>
            <p:nvPr/>
          </p:nvSpPr>
          <p:spPr bwMode="auto">
            <a:xfrm>
              <a:off x="1019175" y="4514850"/>
              <a:ext cx="19050" cy="17463"/>
            </a:xfrm>
            <a:custGeom>
              <a:avLst/>
              <a:gdLst>
                <a:gd name="T0" fmla="*/ 59 w 117"/>
                <a:gd name="T1" fmla="*/ 0 h 116"/>
                <a:gd name="T2" fmla="*/ 77 w 117"/>
                <a:gd name="T3" fmla="*/ 3 h 116"/>
                <a:gd name="T4" fmla="*/ 93 w 117"/>
                <a:gd name="T5" fmla="*/ 11 h 116"/>
                <a:gd name="T6" fmla="*/ 106 w 117"/>
                <a:gd name="T7" fmla="*/ 23 h 116"/>
                <a:gd name="T8" fmla="*/ 115 w 117"/>
                <a:gd name="T9" fmla="*/ 39 h 116"/>
                <a:gd name="T10" fmla="*/ 117 w 117"/>
                <a:gd name="T11" fmla="*/ 58 h 116"/>
                <a:gd name="T12" fmla="*/ 115 w 117"/>
                <a:gd name="T13" fmla="*/ 76 h 116"/>
                <a:gd name="T14" fmla="*/ 106 w 117"/>
                <a:gd name="T15" fmla="*/ 92 h 116"/>
                <a:gd name="T16" fmla="*/ 93 w 117"/>
                <a:gd name="T17" fmla="*/ 105 h 116"/>
                <a:gd name="T18" fmla="*/ 77 w 117"/>
                <a:gd name="T19" fmla="*/ 112 h 116"/>
                <a:gd name="T20" fmla="*/ 59 w 117"/>
                <a:gd name="T21" fmla="*/ 116 h 116"/>
                <a:gd name="T22" fmla="*/ 40 w 117"/>
                <a:gd name="T23" fmla="*/ 112 h 116"/>
                <a:gd name="T24" fmla="*/ 24 w 117"/>
                <a:gd name="T25" fmla="*/ 105 h 116"/>
                <a:gd name="T26" fmla="*/ 12 w 117"/>
                <a:gd name="T27" fmla="*/ 92 h 116"/>
                <a:gd name="T28" fmla="*/ 4 w 117"/>
                <a:gd name="T29" fmla="*/ 76 h 116"/>
                <a:gd name="T30" fmla="*/ 0 w 117"/>
                <a:gd name="T31" fmla="*/ 58 h 116"/>
                <a:gd name="T32" fmla="*/ 4 w 117"/>
                <a:gd name="T33" fmla="*/ 39 h 116"/>
                <a:gd name="T34" fmla="*/ 12 w 117"/>
                <a:gd name="T35" fmla="*/ 23 h 116"/>
                <a:gd name="T36" fmla="*/ 24 w 117"/>
                <a:gd name="T37" fmla="*/ 11 h 116"/>
                <a:gd name="T38" fmla="*/ 40 w 117"/>
                <a:gd name="T39" fmla="*/ 3 h 116"/>
                <a:gd name="T40" fmla="*/ 59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3"/>
                  </a:lnTo>
                  <a:lnTo>
                    <a:pt x="115" y="39"/>
                  </a:lnTo>
                  <a:lnTo>
                    <a:pt x="117" y="58"/>
                  </a:lnTo>
                  <a:lnTo>
                    <a:pt x="115" y="76"/>
                  </a:lnTo>
                  <a:lnTo>
                    <a:pt x="106" y="92"/>
                  </a:lnTo>
                  <a:lnTo>
                    <a:pt x="93" y="105"/>
                  </a:lnTo>
                  <a:lnTo>
                    <a:pt x="77" y="112"/>
                  </a:lnTo>
                  <a:lnTo>
                    <a:pt x="59" y="116"/>
                  </a:lnTo>
                  <a:lnTo>
                    <a:pt x="40" y="112"/>
                  </a:lnTo>
                  <a:lnTo>
                    <a:pt x="24" y="105"/>
                  </a:lnTo>
                  <a:lnTo>
                    <a:pt x="12" y="92"/>
                  </a:lnTo>
                  <a:lnTo>
                    <a:pt x="4" y="76"/>
                  </a:lnTo>
                  <a:lnTo>
                    <a:pt x="0" y="58"/>
                  </a:lnTo>
                  <a:lnTo>
                    <a:pt x="4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9" name="Freeform 498"/>
            <p:cNvSpPr>
              <a:spLocks noEditPoints="1"/>
            </p:cNvSpPr>
            <p:nvPr/>
          </p:nvSpPr>
          <p:spPr bwMode="auto">
            <a:xfrm>
              <a:off x="750888" y="4643438"/>
              <a:ext cx="84138" cy="82550"/>
            </a:xfrm>
            <a:custGeom>
              <a:avLst/>
              <a:gdLst>
                <a:gd name="T0" fmla="*/ 233 w 525"/>
                <a:gd name="T1" fmla="*/ 119 h 521"/>
                <a:gd name="T2" fmla="*/ 181 w 525"/>
                <a:gd name="T3" fmla="*/ 141 h 521"/>
                <a:gd name="T4" fmla="*/ 142 w 525"/>
                <a:gd name="T5" fmla="*/ 180 h 521"/>
                <a:gd name="T6" fmla="*/ 119 w 525"/>
                <a:gd name="T7" fmla="*/ 232 h 521"/>
                <a:gd name="T8" fmla="*/ 119 w 525"/>
                <a:gd name="T9" fmla="*/ 290 h 521"/>
                <a:gd name="T10" fmla="*/ 142 w 525"/>
                <a:gd name="T11" fmla="*/ 342 h 521"/>
                <a:gd name="T12" fmla="*/ 181 w 525"/>
                <a:gd name="T13" fmla="*/ 382 h 521"/>
                <a:gd name="T14" fmla="*/ 233 w 525"/>
                <a:gd name="T15" fmla="*/ 403 h 521"/>
                <a:gd name="T16" fmla="*/ 291 w 525"/>
                <a:gd name="T17" fmla="*/ 403 h 521"/>
                <a:gd name="T18" fmla="*/ 344 w 525"/>
                <a:gd name="T19" fmla="*/ 382 h 521"/>
                <a:gd name="T20" fmla="*/ 383 w 525"/>
                <a:gd name="T21" fmla="*/ 342 h 521"/>
                <a:gd name="T22" fmla="*/ 405 w 525"/>
                <a:gd name="T23" fmla="*/ 290 h 521"/>
                <a:gd name="T24" fmla="*/ 405 w 525"/>
                <a:gd name="T25" fmla="*/ 232 h 521"/>
                <a:gd name="T26" fmla="*/ 383 w 525"/>
                <a:gd name="T27" fmla="*/ 180 h 521"/>
                <a:gd name="T28" fmla="*/ 344 w 525"/>
                <a:gd name="T29" fmla="*/ 141 h 521"/>
                <a:gd name="T30" fmla="*/ 291 w 525"/>
                <a:gd name="T31" fmla="*/ 119 h 521"/>
                <a:gd name="T32" fmla="*/ 262 w 525"/>
                <a:gd name="T33" fmla="*/ 0 h 521"/>
                <a:gd name="T34" fmla="*/ 338 w 525"/>
                <a:gd name="T35" fmla="*/ 11 h 521"/>
                <a:gd name="T36" fmla="*/ 405 w 525"/>
                <a:gd name="T37" fmla="*/ 43 h 521"/>
                <a:gd name="T38" fmla="*/ 460 w 525"/>
                <a:gd name="T39" fmla="*/ 90 h 521"/>
                <a:gd name="T40" fmla="*/ 500 w 525"/>
                <a:gd name="T41" fmla="*/ 151 h 521"/>
                <a:gd name="T42" fmla="*/ 522 w 525"/>
                <a:gd name="T43" fmla="*/ 222 h 521"/>
                <a:gd name="T44" fmla="*/ 522 w 525"/>
                <a:gd name="T45" fmla="*/ 300 h 521"/>
                <a:gd name="T46" fmla="*/ 500 w 525"/>
                <a:gd name="T47" fmla="*/ 371 h 521"/>
                <a:gd name="T48" fmla="*/ 460 w 525"/>
                <a:gd name="T49" fmla="*/ 432 h 521"/>
                <a:gd name="T50" fmla="*/ 405 w 525"/>
                <a:gd name="T51" fmla="*/ 479 h 521"/>
                <a:gd name="T52" fmla="*/ 338 w 525"/>
                <a:gd name="T53" fmla="*/ 511 h 521"/>
                <a:gd name="T54" fmla="*/ 262 w 525"/>
                <a:gd name="T55" fmla="*/ 521 h 521"/>
                <a:gd name="T56" fmla="*/ 186 w 525"/>
                <a:gd name="T57" fmla="*/ 511 h 521"/>
                <a:gd name="T58" fmla="*/ 119 w 525"/>
                <a:gd name="T59" fmla="*/ 479 h 521"/>
                <a:gd name="T60" fmla="*/ 64 w 525"/>
                <a:gd name="T61" fmla="*/ 432 h 521"/>
                <a:gd name="T62" fmla="*/ 25 w 525"/>
                <a:gd name="T63" fmla="*/ 371 h 521"/>
                <a:gd name="T64" fmla="*/ 3 w 525"/>
                <a:gd name="T65" fmla="*/ 300 h 521"/>
                <a:gd name="T66" fmla="*/ 3 w 525"/>
                <a:gd name="T67" fmla="*/ 222 h 521"/>
                <a:gd name="T68" fmla="*/ 25 w 525"/>
                <a:gd name="T69" fmla="*/ 151 h 521"/>
                <a:gd name="T70" fmla="*/ 64 w 525"/>
                <a:gd name="T71" fmla="*/ 90 h 521"/>
                <a:gd name="T72" fmla="*/ 119 w 525"/>
                <a:gd name="T73" fmla="*/ 43 h 521"/>
                <a:gd name="T74" fmla="*/ 186 w 525"/>
                <a:gd name="T75" fmla="*/ 11 h 521"/>
                <a:gd name="T76" fmla="*/ 262 w 525"/>
                <a:gd name="T77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5" h="521">
                  <a:moveTo>
                    <a:pt x="262" y="116"/>
                  </a:moveTo>
                  <a:lnTo>
                    <a:pt x="233" y="119"/>
                  </a:lnTo>
                  <a:lnTo>
                    <a:pt x="206" y="128"/>
                  </a:lnTo>
                  <a:lnTo>
                    <a:pt x="181" y="141"/>
                  </a:lnTo>
                  <a:lnTo>
                    <a:pt x="159" y="159"/>
                  </a:lnTo>
                  <a:lnTo>
                    <a:pt x="142" y="180"/>
                  </a:lnTo>
                  <a:lnTo>
                    <a:pt x="128" y="205"/>
                  </a:lnTo>
                  <a:lnTo>
                    <a:pt x="119" y="232"/>
                  </a:lnTo>
                  <a:lnTo>
                    <a:pt x="117" y="261"/>
                  </a:lnTo>
                  <a:lnTo>
                    <a:pt x="119" y="290"/>
                  </a:lnTo>
                  <a:lnTo>
                    <a:pt x="128" y="317"/>
                  </a:lnTo>
                  <a:lnTo>
                    <a:pt x="142" y="342"/>
                  </a:lnTo>
                  <a:lnTo>
                    <a:pt x="159" y="363"/>
                  </a:lnTo>
                  <a:lnTo>
                    <a:pt x="181" y="382"/>
                  </a:lnTo>
                  <a:lnTo>
                    <a:pt x="206" y="394"/>
                  </a:lnTo>
                  <a:lnTo>
                    <a:pt x="233" y="403"/>
                  </a:lnTo>
                  <a:lnTo>
                    <a:pt x="262" y="406"/>
                  </a:lnTo>
                  <a:lnTo>
                    <a:pt x="291" y="403"/>
                  </a:lnTo>
                  <a:lnTo>
                    <a:pt x="319" y="394"/>
                  </a:lnTo>
                  <a:lnTo>
                    <a:pt x="344" y="382"/>
                  </a:lnTo>
                  <a:lnTo>
                    <a:pt x="366" y="363"/>
                  </a:lnTo>
                  <a:lnTo>
                    <a:pt x="383" y="342"/>
                  </a:lnTo>
                  <a:lnTo>
                    <a:pt x="396" y="317"/>
                  </a:lnTo>
                  <a:lnTo>
                    <a:pt x="405" y="290"/>
                  </a:lnTo>
                  <a:lnTo>
                    <a:pt x="408" y="261"/>
                  </a:lnTo>
                  <a:lnTo>
                    <a:pt x="405" y="232"/>
                  </a:lnTo>
                  <a:lnTo>
                    <a:pt x="396" y="205"/>
                  </a:lnTo>
                  <a:lnTo>
                    <a:pt x="383" y="180"/>
                  </a:lnTo>
                  <a:lnTo>
                    <a:pt x="366" y="159"/>
                  </a:lnTo>
                  <a:lnTo>
                    <a:pt x="344" y="141"/>
                  </a:lnTo>
                  <a:lnTo>
                    <a:pt x="319" y="128"/>
                  </a:lnTo>
                  <a:lnTo>
                    <a:pt x="291" y="119"/>
                  </a:lnTo>
                  <a:lnTo>
                    <a:pt x="262" y="116"/>
                  </a:lnTo>
                  <a:close/>
                  <a:moveTo>
                    <a:pt x="262" y="0"/>
                  </a:moveTo>
                  <a:lnTo>
                    <a:pt x="301" y="3"/>
                  </a:lnTo>
                  <a:lnTo>
                    <a:pt x="338" y="11"/>
                  </a:lnTo>
                  <a:lnTo>
                    <a:pt x="373" y="24"/>
                  </a:lnTo>
                  <a:lnTo>
                    <a:pt x="405" y="43"/>
                  </a:lnTo>
                  <a:lnTo>
                    <a:pt x="434" y="64"/>
                  </a:lnTo>
                  <a:lnTo>
                    <a:pt x="460" y="90"/>
                  </a:lnTo>
                  <a:lnTo>
                    <a:pt x="483" y="119"/>
                  </a:lnTo>
                  <a:lnTo>
                    <a:pt x="500" y="151"/>
                  </a:lnTo>
                  <a:lnTo>
                    <a:pt x="514" y="186"/>
                  </a:lnTo>
                  <a:lnTo>
                    <a:pt x="522" y="222"/>
                  </a:lnTo>
                  <a:lnTo>
                    <a:pt x="525" y="261"/>
                  </a:lnTo>
                  <a:lnTo>
                    <a:pt x="522" y="300"/>
                  </a:lnTo>
                  <a:lnTo>
                    <a:pt x="514" y="336"/>
                  </a:lnTo>
                  <a:lnTo>
                    <a:pt x="500" y="371"/>
                  </a:lnTo>
                  <a:lnTo>
                    <a:pt x="483" y="403"/>
                  </a:lnTo>
                  <a:lnTo>
                    <a:pt x="460" y="432"/>
                  </a:lnTo>
                  <a:lnTo>
                    <a:pt x="434" y="458"/>
                  </a:lnTo>
                  <a:lnTo>
                    <a:pt x="405" y="479"/>
                  </a:lnTo>
                  <a:lnTo>
                    <a:pt x="373" y="498"/>
                  </a:lnTo>
                  <a:lnTo>
                    <a:pt x="338" y="511"/>
                  </a:lnTo>
                  <a:lnTo>
                    <a:pt x="301" y="519"/>
                  </a:lnTo>
                  <a:lnTo>
                    <a:pt x="262" y="521"/>
                  </a:lnTo>
                  <a:lnTo>
                    <a:pt x="223" y="519"/>
                  </a:lnTo>
                  <a:lnTo>
                    <a:pt x="186" y="511"/>
                  </a:lnTo>
                  <a:lnTo>
                    <a:pt x="151" y="498"/>
                  </a:lnTo>
                  <a:lnTo>
                    <a:pt x="119" y="479"/>
                  </a:lnTo>
                  <a:lnTo>
                    <a:pt x="90" y="458"/>
                  </a:lnTo>
                  <a:lnTo>
                    <a:pt x="64" y="432"/>
                  </a:lnTo>
                  <a:lnTo>
                    <a:pt x="42" y="403"/>
                  </a:lnTo>
                  <a:lnTo>
                    <a:pt x="25" y="371"/>
                  </a:lnTo>
                  <a:lnTo>
                    <a:pt x="11" y="336"/>
                  </a:lnTo>
                  <a:lnTo>
                    <a:pt x="3" y="300"/>
                  </a:lnTo>
                  <a:lnTo>
                    <a:pt x="0" y="261"/>
                  </a:lnTo>
                  <a:lnTo>
                    <a:pt x="3" y="222"/>
                  </a:lnTo>
                  <a:lnTo>
                    <a:pt x="11" y="186"/>
                  </a:lnTo>
                  <a:lnTo>
                    <a:pt x="25" y="151"/>
                  </a:lnTo>
                  <a:lnTo>
                    <a:pt x="42" y="119"/>
                  </a:lnTo>
                  <a:lnTo>
                    <a:pt x="64" y="90"/>
                  </a:lnTo>
                  <a:lnTo>
                    <a:pt x="90" y="64"/>
                  </a:lnTo>
                  <a:lnTo>
                    <a:pt x="119" y="43"/>
                  </a:lnTo>
                  <a:lnTo>
                    <a:pt x="151" y="24"/>
                  </a:lnTo>
                  <a:lnTo>
                    <a:pt x="186" y="11"/>
                  </a:lnTo>
                  <a:lnTo>
                    <a:pt x="223" y="3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0" name="Freeform 499"/>
            <p:cNvSpPr>
              <a:spLocks/>
            </p:cNvSpPr>
            <p:nvPr/>
          </p:nvSpPr>
          <p:spPr bwMode="auto">
            <a:xfrm>
              <a:off x="1149350" y="4660900"/>
              <a:ext cx="17463" cy="19050"/>
            </a:xfrm>
            <a:custGeom>
              <a:avLst/>
              <a:gdLst>
                <a:gd name="T0" fmla="*/ 58 w 116"/>
                <a:gd name="T1" fmla="*/ 0 h 116"/>
                <a:gd name="T2" fmla="*/ 77 w 116"/>
                <a:gd name="T3" fmla="*/ 3 h 116"/>
                <a:gd name="T4" fmla="*/ 92 w 116"/>
                <a:gd name="T5" fmla="*/ 12 h 116"/>
                <a:gd name="T6" fmla="*/ 105 w 116"/>
                <a:gd name="T7" fmla="*/ 23 h 116"/>
                <a:gd name="T8" fmla="*/ 114 w 116"/>
                <a:gd name="T9" fmla="*/ 40 h 116"/>
                <a:gd name="T10" fmla="*/ 116 w 116"/>
                <a:gd name="T11" fmla="*/ 58 h 116"/>
                <a:gd name="T12" fmla="*/ 114 w 116"/>
                <a:gd name="T13" fmla="*/ 76 h 116"/>
                <a:gd name="T14" fmla="*/ 105 w 116"/>
                <a:gd name="T15" fmla="*/ 92 h 116"/>
                <a:gd name="T16" fmla="*/ 92 w 116"/>
                <a:gd name="T17" fmla="*/ 105 h 116"/>
                <a:gd name="T18" fmla="*/ 77 w 116"/>
                <a:gd name="T19" fmla="*/ 113 h 116"/>
                <a:gd name="T20" fmla="*/ 58 w 116"/>
                <a:gd name="T21" fmla="*/ 116 h 116"/>
                <a:gd name="T22" fmla="*/ 40 w 116"/>
                <a:gd name="T23" fmla="*/ 113 h 116"/>
                <a:gd name="T24" fmla="*/ 24 w 116"/>
                <a:gd name="T25" fmla="*/ 105 h 116"/>
                <a:gd name="T26" fmla="*/ 11 w 116"/>
                <a:gd name="T27" fmla="*/ 92 h 116"/>
                <a:gd name="T28" fmla="*/ 2 w 116"/>
                <a:gd name="T29" fmla="*/ 76 h 116"/>
                <a:gd name="T30" fmla="*/ 0 w 116"/>
                <a:gd name="T31" fmla="*/ 58 h 116"/>
                <a:gd name="T32" fmla="*/ 2 w 116"/>
                <a:gd name="T33" fmla="*/ 40 h 116"/>
                <a:gd name="T34" fmla="*/ 11 w 116"/>
                <a:gd name="T35" fmla="*/ 23 h 116"/>
                <a:gd name="T36" fmla="*/ 24 w 116"/>
                <a:gd name="T37" fmla="*/ 12 h 116"/>
                <a:gd name="T38" fmla="*/ 40 w 116"/>
                <a:gd name="T39" fmla="*/ 3 h 116"/>
                <a:gd name="T40" fmla="*/ 58 w 116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6">
                  <a:moveTo>
                    <a:pt x="58" y="0"/>
                  </a:moveTo>
                  <a:lnTo>
                    <a:pt x="77" y="3"/>
                  </a:lnTo>
                  <a:lnTo>
                    <a:pt x="92" y="12"/>
                  </a:lnTo>
                  <a:lnTo>
                    <a:pt x="105" y="23"/>
                  </a:lnTo>
                  <a:lnTo>
                    <a:pt x="114" y="40"/>
                  </a:lnTo>
                  <a:lnTo>
                    <a:pt x="116" y="58"/>
                  </a:lnTo>
                  <a:lnTo>
                    <a:pt x="114" y="76"/>
                  </a:lnTo>
                  <a:lnTo>
                    <a:pt x="105" y="92"/>
                  </a:lnTo>
                  <a:lnTo>
                    <a:pt x="92" y="105"/>
                  </a:lnTo>
                  <a:lnTo>
                    <a:pt x="77" y="113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1" name="Freeform 500"/>
            <p:cNvSpPr>
              <a:spLocks/>
            </p:cNvSpPr>
            <p:nvPr/>
          </p:nvSpPr>
          <p:spPr bwMode="auto">
            <a:xfrm>
              <a:off x="1112838" y="4660900"/>
              <a:ext cx="17463" cy="19050"/>
            </a:xfrm>
            <a:custGeom>
              <a:avLst/>
              <a:gdLst>
                <a:gd name="T0" fmla="*/ 58 w 117"/>
                <a:gd name="T1" fmla="*/ 0 h 116"/>
                <a:gd name="T2" fmla="*/ 77 w 117"/>
                <a:gd name="T3" fmla="*/ 3 h 116"/>
                <a:gd name="T4" fmla="*/ 93 w 117"/>
                <a:gd name="T5" fmla="*/ 12 h 116"/>
                <a:gd name="T6" fmla="*/ 106 w 117"/>
                <a:gd name="T7" fmla="*/ 23 h 116"/>
                <a:gd name="T8" fmla="*/ 114 w 117"/>
                <a:gd name="T9" fmla="*/ 40 h 116"/>
                <a:gd name="T10" fmla="*/ 117 w 117"/>
                <a:gd name="T11" fmla="*/ 58 h 116"/>
                <a:gd name="T12" fmla="*/ 114 w 117"/>
                <a:gd name="T13" fmla="*/ 76 h 116"/>
                <a:gd name="T14" fmla="*/ 106 w 117"/>
                <a:gd name="T15" fmla="*/ 92 h 116"/>
                <a:gd name="T16" fmla="*/ 93 w 117"/>
                <a:gd name="T17" fmla="*/ 105 h 116"/>
                <a:gd name="T18" fmla="*/ 77 w 117"/>
                <a:gd name="T19" fmla="*/ 113 h 116"/>
                <a:gd name="T20" fmla="*/ 58 w 117"/>
                <a:gd name="T21" fmla="*/ 116 h 116"/>
                <a:gd name="T22" fmla="*/ 40 w 117"/>
                <a:gd name="T23" fmla="*/ 113 h 116"/>
                <a:gd name="T24" fmla="*/ 24 w 117"/>
                <a:gd name="T25" fmla="*/ 105 h 116"/>
                <a:gd name="T26" fmla="*/ 12 w 117"/>
                <a:gd name="T27" fmla="*/ 92 h 116"/>
                <a:gd name="T28" fmla="*/ 3 w 117"/>
                <a:gd name="T29" fmla="*/ 76 h 116"/>
                <a:gd name="T30" fmla="*/ 0 w 117"/>
                <a:gd name="T31" fmla="*/ 58 h 116"/>
                <a:gd name="T32" fmla="*/ 3 w 117"/>
                <a:gd name="T33" fmla="*/ 40 h 116"/>
                <a:gd name="T34" fmla="*/ 12 w 117"/>
                <a:gd name="T35" fmla="*/ 23 h 116"/>
                <a:gd name="T36" fmla="*/ 24 w 117"/>
                <a:gd name="T37" fmla="*/ 12 h 116"/>
                <a:gd name="T38" fmla="*/ 40 w 117"/>
                <a:gd name="T39" fmla="*/ 3 h 116"/>
                <a:gd name="T40" fmla="*/ 58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8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3"/>
                  </a:lnTo>
                  <a:lnTo>
                    <a:pt x="114" y="40"/>
                  </a:lnTo>
                  <a:lnTo>
                    <a:pt x="117" y="58"/>
                  </a:lnTo>
                  <a:lnTo>
                    <a:pt x="114" y="76"/>
                  </a:lnTo>
                  <a:lnTo>
                    <a:pt x="106" y="92"/>
                  </a:lnTo>
                  <a:lnTo>
                    <a:pt x="93" y="105"/>
                  </a:lnTo>
                  <a:lnTo>
                    <a:pt x="77" y="113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2" name="Freeform 501"/>
            <p:cNvSpPr>
              <a:spLocks/>
            </p:cNvSpPr>
            <p:nvPr/>
          </p:nvSpPr>
          <p:spPr bwMode="auto">
            <a:xfrm>
              <a:off x="1166813" y="4689475"/>
              <a:ext cx="19050" cy="17463"/>
            </a:xfrm>
            <a:custGeom>
              <a:avLst/>
              <a:gdLst>
                <a:gd name="T0" fmla="*/ 58 w 117"/>
                <a:gd name="T1" fmla="*/ 0 h 116"/>
                <a:gd name="T2" fmla="*/ 77 w 117"/>
                <a:gd name="T3" fmla="*/ 3 h 116"/>
                <a:gd name="T4" fmla="*/ 93 w 117"/>
                <a:gd name="T5" fmla="*/ 11 h 116"/>
                <a:gd name="T6" fmla="*/ 106 w 117"/>
                <a:gd name="T7" fmla="*/ 24 h 116"/>
                <a:gd name="T8" fmla="*/ 113 w 117"/>
                <a:gd name="T9" fmla="*/ 40 h 116"/>
                <a:gd name="T10" fmla="*/ 117 w 117"/>
                <a:gd name="T11" fmla="*/ 58 h 116"/>
                <a:gd name="T12" fmla="*/ 113 w 117"/>
                <a:gd name="T13" fmla="*/ 76 h 116"/>
                <a:gd name="T14" fmla="*/ 106 w 117"/>
                <a:gd name="T15" fmla="*/ 93 h 116"/>
                <a:gd name="T16" fmla="*/ 93 w 117"/>
                <a:gd name="T17" fmla="*/ 104 h 116"/>
                <a:gd name="T18" fmla="*/ 77 w 117"/>
                <a:gd name="T19" fmla="*/ 113 h 116"/>
                <a:gd name="T20" fmla="*/ 58 w 117"/>
                <a:gd name="T21" fmla="*/ 116 h 116"/>
                <a:gd name="T22" fmla="*/ 40 w 117"/>
                <a:gd name="T23" fmla="*/ 113 h 116"/>
                <a:gd name="T24" fmla="*/ 24 w 117"/>
                <a:gd name="T25" fmla="*/ 104 h 116"/>
                <a:gd name="T26" fmla="*/ 12 w 117"/>
                <a:gd name="T27" fmla="*/ 93 h 116"/>
                <a:gd name="T28" fmla="*/ 3 w 117"/>
                <a:gd name="T29" fmla="*/ 76 h 116"/>
                <a:gd name="T30" fmla="*/ 0 w 117"/>
                <a:gd name="T31" fmla="*/ 58 h 116"/>
                <a:gd name="T32" fmla="*/ 3 w 117"/>
                <a:gd name="T33" fmla="*/ 40 h 116"/>
                <a:gd name="T34" fmla="*/ 12 w 117"/>
                <a:gd name="T35" fmla="*/ 24 h 116"/>
                <a:gd name="T36" fmla="*/ 24 w 117"/>
                <a:gd name="T37" fmla="*/ 11 h 116"/>
                <a:gd name="T38" fmla="*/ 40 w 117"/>
                <a:gd name="T39" fmla="*/ 3 h 116"/>
                <a:gd name="T40" fmla="*/ 58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8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3" y="40"/>
                  </a:lnTo>
                  <a:lnTo>
                    <a:pt x="117" y="58"/>
                  </a:lnTo>
                  <a:lnTo>
                    <a:pt x="113" y="76"/>
                  </a:lnTo>
                  <a:lnTo>
                    <a:pt x="106" y="93"/>
                  </a:lnTo>
                  <a:lnTo>
                    <a:pt x="93" y="104"/>
                  </a:lnTo>
                  <a:lnTo>
                    <a:pt x="77" y="113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2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3" name="Freeform 502"/>
            <p:cNvSpPr>
              <a:spLocks/>
            </p:cNvSpPr>
            <p:nvPr/>
          </p:nvSpPr>
          <p:spPr bwMode="auto">
            <a:xfrm>
              <a:off x="1130300" y="4689475"/>
              <a:ext cx="19050" cy="17463"/>
            </a:xfrm>
            <a:custGeom>
              <a:avLst/>
              <a:gdLst>
                <a:gd name="T0" fmla="*/ 58 w 117"/>
                <a:gd name="T1" fmla="*/ 0 h 116"/>
                <a:gd name="T2" fmla="*/ 77 w 117"/>
                <a:gd name="T3" fmla="*/ 3 h 116"/>
                <a:gd name="T4" fmla="*/ 93 w 117"/>
                <a:gd name="T5" fmla="*/ 11 h 116"/>
                <a:gd name="T6" fmla="*/ 105 w 117"/>
                <a:gd name="T7" fmla="*/ 24 h 116"/>
                <a:gd name="T8" fmla="*/ 114 w 117"/>
                <a:gd name="T9" fmla="*/ 40 h 116"/>
                <a:gd name="T10" fmla="*/ 117 w 117"/>
                <a:gd name="T11" fmla="*/ 58 h 116"/>
                <a:gd name="T12" fmla="*/ 114 w 117"/>
                <a:gd name="T13" fmla="*/ 76 h 116"/>
                <a:gd name="T14" fmla="*/ 105 w 117"/>
                <a:gd name="T15" fmla="*/ 93 h 116"/>
                <a:gd name="T16" fmla="*/ 93 w 117"/>
                <a:gd name="T17" fmla="*/ 104 h 116"/>
                <a:gd name="T18" fmla="*/ 77 w 117"/>
                <a:gd name="T19" fmla="*/ 113 h 116"/>
                <a:gd name="T20" fmla="*/ 58 w 117"/>
                <a:gd name="T21" fmla="*/ 116 h 116"/>
                <a:gd name="T22" fmla="*/ 40 w 117"/>
                <a:gd name="T23" fmla="*/ 113 h 116"/>
                <a:gd name="T24" fmla="*/ 24 w 117"/>
                <a:gd name="T25" fmla="*/ 104 h 116"/>
                <a:gd name="T26" fmla="*/ 11 w 117"/>
                <a:gd name="T27" fmla="*/ 93 h 116"/>
                <a:gd name="T28" fmla="*/ 3 w 117"/>
                <a:gd name="T29" fmla="*/ 76 h 116"/>
                <a:gd name="T30" fmla="*/ 0 w 117"/>
                <a:gd name="T31" fmla="*/ 58 h 116"/>
                <a:gd name="T32" fmla="*/ 3 w 117"/>
                <a:gd name="T33" fmla="*/ 40 h 116"/>
                <a:gd name="T34" fmla="*/ 11 w 117"/>
                <a:gd name="T35" fmla="*/ 24 h 116"/>
                <a:gd name="T36" fmla="*/ 24 w 117"/>
                <a:gd name="T37" fmla="*/ 11 h 116"/>
                <a:gd name="T38" fmla="*/ 40 w 117"/>
                <a:gd name="T39" fmla="*/ 3 h 116"/>
                <a:gd name="T40" fmla="*/ 58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8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5" y="24"/>
                  </a:lnTo>
                  <a:lnTo>
                    <a:pt x="114" y="40"/>
                  </a:lnTo>
                  <a:lnTo>
                    <a:pt x="117" y="58"/>
                  </a:lnTo>
                  <a:lnTo>
                    <a:pt x="114" y="76"/>
                  </a:lnTo>
                  <a:lnTo>
                    <a:pt x="105" y="93"/>
                  </a:lnTo>
                  <a:lnTo>
                    <a:pt x="93" y="104"/>
                  </a:lnTo>
                  <a:lnTo>
                    <a:pt x="77" y="113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" name="Freeform 503"/>
            <p:cNvSpPr>
              <a:spLocks/>
            </p:cNvSpPr>
            <p:nvPr/>
          </p:nvSpPr>
          <p:spPr bwMode="auto">
            <a:xfrm>
              <a:off x="1074738" y="4660900"/>
              <a:ext cx="19050" cy="19050"/>
            </a:xfrm>
            <a:custGeom>
              <a:avLst/>
              <a:gdLst>
                <a:gd name="T0" fmla="*/ 59 w 116"/>
                <a:gd name="T1" fmla="*/ 0 h 116"/>
                <a:gd name="T2" fmla="*/ 77 w 116"/>
                <a:gd name="T3" fmla="*/ 3 h 116"/>
                <a:gd name="T4" fmla="*/ 92 w 116"/>
                <a:gd name="T5" fmla="*/ 12 h 116"/>
                <a:gd name="T6" fmla="*/ 105 w 116"/>
                <a:gd name="T7" fmla="*/ 23 h 116"/>
                <a:gd name="T8" fmla="*/ 114 w 116"/>
                <a:gd name="T9" fmla="*/ 40 h 116"/>
                <a:gd name="T10" fmla="*/ 116 w 116"/>
                <a:gd name="T11" fmla="*/ 58 h 116"/>
                <a:gd name="T12" fmla="*/ 114 w 116"/>
                <a:gd name="T13" fmla="*/ 76 h 116"/>
                <a:gd name="T14" fmla="*/ 105 w 116"/>
                <a:gd name="T15" fmla="*/ 92 h 116"/>
                <a:gd name="T16" fmla="*/ 92 w 116"/>
                <a:gd name="T17" fmla="*/ 105 h 116"/>
                <a:gd name="T18" fmla="*/ 77 w 116"/>
                <a:gd name="T19" fmla="*/ 113 h 116"/>
                <a:gd name="T20" fmla="*/ 59 w 116"/>
                <a:gd name="T21" fmla="*/ 116 h 116"/>
                <a:gd name="T22" fmla="*/ 40 w 116"/>
                <a:gd name="T23" fmla="*/ 113 h 116"/>
                <a:gd name="T24" fmla="*/ 24 w 116"/>
                <a:gd name="T25" fmla="*/ 105 h 116"/>
                <a:gd name="T26" fmla="*/ 11 w 116"/>
                <a:gd name="T27" fmla="*/ 92 h 116"/>
                <a:gd name="T28" fmla="*/ 2 w 116"/>
                <a:gd name="T29" fmla="*/ 76 h 116"/>
                <a:gd name="T30" fmla="*/ 0 w 116"/>
                <a:gd name="T31" fmla="*/ 58 h 116"/>
                <a:gd name="T32" fmla="*/ 2 w 116"/>
                <a:gd name="T33" fmla="*/ 40 h 116"/>
                <a:gd name="T34" fmla="*/ 11 w 116"/>
                <a:gd name="T35" fmla="*/ 23 h 116"/>
                <a:gd name="T36" fmla="*/ 24 w 116"/>
                <a:gd name="T37" fmla="*/ 12 h 116"/>
                <a:gd name="T38" fmla="*/ 40 w 116"/>
                <a:gd name="T39" fmla="*/ 3 h 116"/>
                <a:gd name="T40" fmla="*/ 59 w 116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6">
                  <a:moveTo>
                    <a:pt x="59" y="0"/>
                  </a:moveTo>
                  <a:lnTo>
                    <a:pt x="77" y="3"/>
                  </a:lnTo>
                  <a:lnTo>
                    <a:pt x="92" y="12"/>
                  </a:lnTo>
                  <a:lnTo>
                    <a:pt x="105" y="23"/>
                  </a:lnTo>
                  <a:lnTo>
                    <a:pt x="114" y="40"/>
                  </a:lnTo>
                  <a:lnTo>
                    <a:pt x="116" y="58"/>
                  </a:lnTo>
                  <a:lnTo>
                    <a:pt x="114" y="76"/>
                  </a:lnTo>
                  <a:lnTo>
                    <a:pt x="105" y="92"/>
                  </a:lnTo>
                  <a:lnTo>
                    <a:pt x="92" y="105"/>
                  </a:lnTo>
                  <a:lnTo>
                    <a:pt x="77" y="113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5" name="Freeform 504"/>
            <p:cNvSpPr>
              <a:spLocks/>
            </p:cNvSpPr>
            <p:nvPr/>
          </p:nvSpPr>
          <p:spPr bwMode="auto">
            <a:xfrm>
              <a:off x="1093788" y="4689475"/>
              <a:ext cx="19050" cy="17463"/>
            </a:xfrm>
            <a:custGeom>
              <a:avLst/>
              <a:gdLst>
                <a:gd name="T0" fmla="*/ 59 w 117"/>
                <a:gd name="T1" fmla="*/ 0 h 116"/>
                <a:gd name="T2" fmla="*/ 77 w 117"/>
                <a:gd name="T3" fmla="*/ 3 h 116"/>
                <a:gd name="T4" fmla="*/ 93 w 117"/>
                <a:gd name="T5" fmla="*/ 11 h 116"/>
                <a:gd name="T6" fmla="*/ 106 w 117"/>
                <a:gd name="T7" fmla="*/ 24 h 116"/>
                <a:gd name="T8" fmla="*/ 114 w 117"/>
                <a:gd name="T9" fmla="*/ 40 h 116"/>
                <a:gd name="T10" fmla="*/ 117 w 117"/>
                <a:gd name="T11" fmla="*/ 58 h 116"/>
                <a:gd name="T12" fmla="*/ 114 w 117"/>
                <a:gd name="T13" fmla="*/ 76 h 116"/>
                <a:gd name="T14" fmla="*/ 106 w 117"/>
                <a:gd name="T15" fmla="*/ 93 h 116"/>
                <a:gd name="T16" fmla="*/ 93 w 117"/>
                <a:gd name="T17" fmla="*/ 104 h 116"/>
                <a:gd name="T18" fmla="*/ 77 w 117"/>
                <a:gd name="T19" fmla="*/ 113 h 116"/>
                <a:gd name="T20" fmla="*/ 59 w 117"/>
                <a:gd name="T21" fmla="*/ 116 h 116"/>
                <a:gd name="T22" fmla="*/ 40 w 117"/>
                <a:gd name="T23" fmla="*/ 113 h 116"/>
                <a:gd name="T24" fmla="*/ 24 w 117"/>
                <a:gd name="T25" fmla="*/ 104 h 116"/>
                <a:gd name="T26" fmla="*/ 12 w 117"/>
                <a:gd name="T27" fmla="*/ 93 h 116"/>
                <a:gd name="T28" fmla="*/ 3 w 117"/>
                <a:gd name="T29" fmla="*/ 76 h 116"/>
                <a:gd name="T30" fmla="*/ 0 w 117"/>
                <a:gd name="T31" fmla="*/ 58 h 116"/>
                <a:gd name="T32" fmla="*/ 3 w 117"/>
                <a:gd name="T33" fmla="*/ 40 h 116"/>
                <a:gd name="T34" fmla="*/ 12 w 117"/>
                <a:gd name="T35" fmla="*/ 24 h 116"/>
                <a:gd name="T36" fmla="*/ 24 w 117"/>
                <a:gd name="T37" fmla="*/ 11 h 116"/>
                <a:gd name="T38" fmla="*/ 40 w 117"/>
                <a:gd name="T39" fmla="*/ 3 h 116"/>
                <a:gd name="T40" fmla="*/ 59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4" y="40"/>
                  </a:lnTo>
                  <a:lnTo>
                    <a:pt x="117" y="58"/>
                  </a:lnTo>
                  <a:lnTo>
                    <a:pt x="114" y="76"/>
                  </a:lnTo>
                  <a:lnTo>
                    <a:pt x="106" y="93"/>
                  </a:lnTo>
                  <a:lnTo>
                    <a:pt x="93" y="104"/>
                  </a:lnTo>
                  <a:lnTo>
                    <a:pt x="77" y="113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2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6" name="Freeform 505"/>
            <p:cNvSpPr>
              <a:spLocks/>
            </p:cNvSpPr>
            <p:nvPr/>
          </p:nvSpPr>
          <p:spPr bwMode="auto">
            <a:xfrm>
              <a:off x="1038225" y="4660900"/>
              <a:ext cx="19050" cy="19050"/>
            </a:xfrm>
            <a:custGeom>
              <a:avLst/>
              <a:gdLst>
                <a:gd name="T0" fmla="*/ 59 w 117"/>
                <a:gd name="T1" fmla="*/ 0 h 116"/>
                <a:gd name="T2" fmla="*/ 77 w 117"/>
                <a:gd name="T3" fmla="*/ 3 h 116"/>
                <a:gd name="T4" fmla="*/ 93 w 117"/>
                <a:gd name="T5" fmla="*/ 12 h 116"/>
                <a:gd name="T6" fmla="*/ 105 w 117"/>
                <a:gd name="T7" fmla="*/ 23 h 116"/>
                <a:gd name="T8" fmla="*/ 114 w 117"/>
                <a:gd name="T9" fmla="*/ 40 h 116"/>
                <a:gd name="T10" fmla="*/ 117 w 117"/>
                <a:gd name="T11" fmla="*/ 58 h 116"/>
                <a:gd name="T12" fmla="*/ 114 w 117"/>
                <a:gd name="T13" fmla="*/ 76 h 116"/>
                <a:gd name="T14" fmla="*/ 105 w 117"/>
                <a:gd name="T15" fmla="*/ 92 h 116"/>
                <a:gd name="T16" fmla="*/ 93 w 117"/>
                <a:gd name="T17" fmla="*/ 105 h 116"/>
                <a:gd name="T18" fmla="*/ 77 w 117"/>
                <a:gd name="T19" fmla="*/ 113 h 116"/>
                <a:gd name="T20" fmla="*/ 59 w 117"/>
                <a:gd name="T21" fmla="*/ 116 h 116"/>
                <a:gd name="T22" fmla="*/ 40 w 117"/>
                <a:gd name="T23" fmla="*/ 113 h 116"/>
                <a:gd name="T24" fmla="*/ 24 w 117"/>
                <a:gd name="T25" fmla="*/ 105 h 116"/>
                <a:gd name="T26" fmla="*/ 12 w 117"/>
                <a:gd name="T27" fmla="*/ 92 h 116"/>
                <a:gd name="T28" fmla="*/ 4 w 117"/>
                <a:gd name="T29" fmla="*/ 76 h 116"/>
                <a:gd name="T30" fmla="*/ 0 w 117"/>
                <a:gd name="T31" fmla="*/ 58 h 116"/>
                <a:gd name="T32" fmla="*/ 4 w 117"/>
                <a:gd name="T33" fmla="*/ 40 h 116"/>
                <a:gd name="T34" fmla="*/ 12 w 117"/>
                <a:gd name="T35" fmla="*/ 23 h 116"/>
                <a:gd name="T36" fmla="*/ 24 w 117"/>
                <a:gd name="T37" fmla="*/ 12 h 116"/>
                <a:gd name="T38" fmla="*/ 40 w 117"/>
                <a:gd name="T39" fmla="*/ 3 h 116"/>
                <a:gd name="T40" fmla="*/ 59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5" y="23"/>
                  </a:lnTo>
                  <a:lnTo>
                    <a:pt x="114" y="40"/>
                  </a:lnTo>
                  <a:lnTo>
                    <a:pt x="117" y="58"/>
                  </a:lnTo>
                  <a:lnTo>
                    <a:pt x="114" y="76"/>
                  </a:lnTo>
                  <a:lnTo>
                    <a:pt x="105" y="92"/>
                  </a:lnTo>
                  <a:lnTo>
                    <a:pt x="93" y="105"/>
                  </a:lnTo>
                  <a:lnTo>
                    <a:pt x="77" y="113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2" y="92"/>
                  </a:lnTo>
                  <a:lnTo>
                    <a:pt x="4" y="76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2" y="23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7" name="Freeform 506"/>
            <p:cNvSpPr>
              <a:spLocks/>
            </p:cNvSpPr>
            <p:nvPr/>
          </p:nvSpPr>
          <p:spPr bwMode="auto">
            <a:xfrm>
              <a:off x="1057275" y="4689475"/>
              <a:ext cx="17463" cy="17463"/>
            </a:xfrm>
            <a:custGeom>
              <a:avLst/>
              <a:gdLst>
                <a:gd name="T0" fmla="*/ 59 w 117"/>
                <a:gd name="T1" fmla="*/ 0 h 116"/>
                <a:gd name="T2" fmla="*/ 77 w 117"/>
                <a:gd name="T3" fmla="*/ 3 h 116"/>
                <a:gd name="T4" fmla="*/ 93 w 117"/>
                <a:gd name="T5" fmla="*/ 11 h 116"/>
                <a:gd name="T6" fmla="*/ 105 w 117"/>
                <a:gd name="T7" fmla="*/ 24 h 116"/>
                <a:gd name="T8" fmla="*/ 114 w 117"/>
                <a:gd name="T9" fmla="*/ 40 h 116"/>
                <a:gd name="T10" fmla="*/ 117 w 117"/>
                <a:gd name="T11" fmla="*/ 58 h 116"/>
                <a:gd name="T12" fmla="*/ 114 w 117"/>
                <a:gd name="T13" fmla="*/ 76 h 116"/>
                <a:gd name="T14" fmla="*/ 105 w 117"/>
                <a:gd name="T15" fmla="*/ 93 h 116"/>
                <a:gd name="T16" fmla="*/ 93 w 117"/>
                <a:gd name="T17" fmla="*/ 104 h 116"/>
                <a:gd name="T18" fmla="*/ 77 w 117"/>
                <a:gd name="T19" fmla="*/ 113 h 116"/>
                <a:gd name="T20" fmla="*/ 59 w 117"/>
                <a:gd name="T21" fmla="*/ 116 h 116"/>
                <a:gd name="T22" fmla="*/ 40 w 117"/>
                <a:gd name="T23" fmla="*/ 113 h 116"/>
                <a:gd name="T24" fmla="*/ 24 w 117"/>
                <a:gd name="T25" fmla="*/ 104 h 116"/>
                <a:gd name="T26" fmla="*/ 11 w 117"/>
                <a:gd name="T27" fmla="*/ 93 h 116"/>
                <a:gd name="T28" fmla="*/ 3 w 117"/>
                <a:gd name="T29" fmla="*/ 76 h 116"/>
                <a:gd name="T30" fmla="*/ 0 w 117"/>
                <a:gd name="T31" fmla="*/ 58 h 116"/>
                <a:gd name="T32" fmla="*/ 3 w 117"/>
                <a:gd name="T33" fmla="*/ 40 h 116"/>
                <a:gd name="T34" fmla="*/ 11 w 117"/>
                <a:gd name="T35" fmla="*/ 24 h 116"/>
                <a:gd name="T36" fmla="*/ 24 w 117"/>
                <a:gd name="T37" fmla="*/ 11 h 116"/>
                <a:gd name="T38" fmla="*/ 40 w 117"/>
                <a:gd name="T39" fmla="*/ 3 h 116"/>
                <a:gd name="T40" fmla="*/ 59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5" y="24"/>
                  </a:lnTo>
                  <a:lnTo>
                    <a:pt x="114" y="40"/>
                  </a:lnTo>
                  <a:lnTo>
                    <a:pt x="117" y="58"/>
                  </a:lnTo>
                  <a:lnTo>
                    <a:pt x="114" y="76"/>
                  </a:lnTo>
                  <a:lnTo>
                    <a:pt x="105" y="93"/>
                  </a:lnTo>
                  <a:lnTo>
                    <a:pt x="93" y="104"/>
                  </a:lnTo>
                  <a:lnTo>
                    <a:pt x="77" y="113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8" name="Freeform 507"/>
            <p:cNvSpPr>
              <a:spLocks/>
            </p:cNvSpPr>
            <p:nvPr/>
          </p:nvSpPr>
          <p:spPr bwMode="auto">
            <a:xfrm>
              <a:off x="1000125" y="4660900"/>
              <a:ext cx="19050" cy="19050"/>
            </a:xfrm>
            <a:custGeom>
              <a:avLst/>
              <a:gdLst>
                <a:gd name="T0" fmla="*/ 59 w 117"/>
                <a:gd name="T1" fmla="*/ 0 h 116"/>
                <a:gd name="T2" fmla="*/ 77 w 117"/>
                <a:gd name="T3" fmla="*/ 3 h 116"/>
                <a:gd name="T4" fmla="*/ 93 w 117"/>
                <a:gd name="T5" fmla="*/ 12 h 116"/>
                <a:gd name="T6" fmla="*/ 106 w 117"/>
                <a:gd name="T7" fmla="*/ 23 h 116"/>
                <a:gd name="T8" fmla="*/ 115 w 117"/>
                <a:gd name="T9" fmla="*/ 40 h 116"/>
                <a:gd name="T10" fmla="*/ 117 w 117"/>
                <a:gd name="T11" fmla="*/ 58 h 116"/>
                <a:gd name="T12" fmla="*/ 115 w 117"/>
                <a:gd name="T13" fmla="*/ 76 h 116"/>
                <a:gd name="T14" fmla="*/ 106 w 117"/>
                <a:gd name="T15" fmla="*/ 92 h 116"/>
                <a:gd name="T16" fmla="*/ 93 w 117"/>
                <a:gd name="T17" fmla="*/ 105 h 116"/>
                <a:gd name="T18" fmla="*/ 77 w 117"/>
                <a:gd name="T19" fmla="*/ 113 h 116"/>
                <a:gd name="T20" fmla="*/ 59 w 117"/>
                <a:gd name="T21" fmla="*/ 116 h 116"/>
                <a:gd name="T22" fmla="*/ 40 w 117"/>
                <a:gd name="T23" fmla="*/ 113 h 116"/>
                <a:gd name="T24" fmla="*/ 25 w 117"/>
                <a:gd name="T25" fmla="*/ 105 h 116"/>
                <a:gd name="T26" fmla="*/ 12 w 117"/>
                <a:gd name="T27" fmla="*/ 92 h 116"/>
                <a:gd name="T28" fmla="*/ 4 w 117"/>
                <a:gd name="T29" fmla="*/ 76 h 116"/>
                <a:gd name="T30" fmla="*/ 0 w 117"/>
                <a:gd name="T31" fmla="*/ 58 h 116"/>
                <a:gd name="T32" fmla="*/ 4 w 117"/>
                <a:gd name="T33" fmla="*/ 40 h 116"/>
                <a:gd name="T34" fmla="*/ 12 w 117"/>
                <a:gd name="T35" fmla="*/ 23 h 116"/>
                <a:gd name="T36" fmla="*/ 25 w 117"/>
                <a:gd name="T37" fmla="*/ 12 h 116"/>
                <a:gd name="T38" fmla="*/ 40 w 117"/>
                <a:gd name="T39" fmla="*/ 3 h 116"/>
                <a:gd name="T40" fmla="*/ 59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3"/>
                  </a:lnTo>
                  <a:lnTo>
                    <a:pt x="115" y="40"/>
                  </a:lnTo>
                  <a:lnTo>
                    <a:pt x="117" y="58"/>
                  </a:lnTo>
                  <a:lnTo>
                    <a:pt x="115" y="76"/>
                  </a:lnTo>
                  <a:lnTo>
                    <a:pt x="106" y="92"/>
                  </a:lnTo>
                  <a:lnTo>
                    <a:pt x="93" y="105"/>
                  </a:lnTo>
                  <a:lnTo>
                    <a:pt x="77" y="113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5" y="105"/>
                  </a:lnTo>
                  <a:lnTo>
                    <a:pt x="12" y="92"/>
                  </a:lnTo>
                  <a:lnTo>
                    <a:pt x="4" y="76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2" y="23"/>
                  </a:lnTo>
                  <a:lnTo>
                    <a:pt x="25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9" name="Freeform 508"/>
            <p:cNvSpPr>
              <a:spLocks/>
            </p:cNvSpPr>
            <p:nvPr/>
          </p:nvSpPr>
          <p:spPr bwMode="auto">
            <a:xfrm>
              <a:off x="1019175" y="4689475"/>
              <a:ext cx="19050" cy="17463"/>
            </a:xfrm>
            <a:custGeom>
              <a:avLst/>
              <a:gdLst>
                <a:gd name="T0" fmla="*/ 59 w 117"/>
                <a:gd name="T1" fmla="*/ 0 h 116"/>
                <a:gd name="T2" fmla="*/ 77 w 117"/>
                <a:gd name="T3" fmla="*/ 3 h 116"/>
                <a:gd name="T4" fmla="*/ 93 w 117"/>
                <a:gd name="T5" fmla="*/ 11 h 116"/>
                <a:gd name="T6" fmla="*/ 106 w 117"/>
                <a:gd name="T7" fmla="*/ 24 h 116"/>
                <a:gd name="T8" fmla="*/ 115 w 117"/>
                <a:gd name="T9" fmla="*/ 40 h 116"/>
                <a:gd name="T10" fmla="*/ 117 w 117"/>
                <a:gd name="T11" fmla="*/ 58 h 116"/>
                <a:gd name="T12" fmla="*/ 115 w 117"/>
                <a:gd name="T13" fmla="*/ 76 h 116"/>
                <a:gd name="T14" fmla="*/ 106 w 117"/>
                <a:gd name="T15" fmla="*/ 93 h 116"/>
                <a:gd name="T16" fmla="*/ 93 w 117"/>
                <a:gd name="T17" fmla="*/ 104 h 116"/>
                <a:gd name="T18" fmla="*/ 77 w 117"/>
                <a:gd name="T19" fmla="*/ 113 h 116"/>
                <a:gd name="T20" fmla="*/ 59 w 117"/>
                <a:gd name="T21" fmla="*/ 116 h 116"/>
                <a:gd name="T22" fmla="*/ 40 w 117"/>
                <a:gd name="T23" fmla="*/ 113 h 116"/>
                <a:gd name="T24" fmla="*/ 24 w 117"/>
                <a:gd name="T25" fmla="*/ 104 h 116"/>
                <a:gd name="T26" fmla="*/ 12 w 117"/>
                <a:gd name="T27" fmla="*/ 93 h 116"/>
                <a:gd name="T28" fmla="*/ 4 w 117"/>
                <a:gd name="T29" fmla="*/ 76 h 116"/>
                <a:gd name="T30" fmla="*/ 0 w 117"/>
                <a:gd name="T31" fmla="*/ 58 h 116"/>
                <a:gd name="T32" fmla="*/ 4 w 117"/>
                <a:gd name="T33" fmla="*/ 40 h 116"/>
                <a:gd name="T34" fmla="*/ 12 w 117"/>
                <a:gd name="T35" fmla="*/ 24 h 116"/>
                <a:gd name="T36" fmla="*/ 24 w 117"/>
                <a:gd name="T37" fmla="*/ 11 h 116"/>
                <a:gd name="T38" fmla="*/ 40 w 117"/>
                <a:gd name="T39" fmla="*/ 3 h 116"/>
                <a:gd name="T40" fmla="*/ 59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5" y="40"/>
                  </a:lnTo>
                  <a:lnTo>
                    <a:pt x="117" y="58"/>
                  </a:lnTo>
                  <a:lnTo>
                    <a:pt x="115" y="76"/>
                  </a:lnTo>
                  <a:lnTo>
                    <a:pt x="106" y="93"/>
                  </a:lnTo>
                  <a:lnTo>
                    <a:pt x="93" y="104"/>
                  </a:lnTo>
                  <a:lnTo>
                    <a:pt x="77" y="113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2" y="93"/>
                  </a:lnTo>
                  <a:lnTo>
                    <a:pt x="4" y="76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97" name="Group 596"/>
          <p:cNvGrpSpPr/>
          <p:nvPr/>
        </p:nvGrpSpPr>
        <p:grpSpPr>
          <a:xfrm>
            <a:off x="10966721" y="5068635"/>
            <a:ext cx="539750" cy="428625"/>
            <a:chOff x="10966450" y="5064126"/>
            <a:chExt cx="539750" cy="428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94" name="Freeform 513"/>
            <p:cNvSpPr>
              <a:spLocks noEditPoints="1"/>
            </p:cNvSpPr>
            <p:nvPr/>
          </p:nvSpPr>
          <p:spPr bwMode="auto">
            <a:xfrm>
              <a:off x="10966450" y="5102226"/>
              <a:ext cx="539750" cy="390525"/>
            </a:xfrm>
            <a:custGeom>
              <a:avLst/>
              <a:gdLst>
                <a:gd name="T0" fmla="*/ 176 w 3396"/>
                <a:gd name="T1" fmla="*/ 120 h 2458"/>
                <a:gd name="T2" fmla="*/ 141 w 3396"/>
                <a:gd name="T3" fmla="*/ 141 h 2458"/>
                <a:gd name="T4" fmla="*/ 120 w 3396"/>
                <a:gd name="T5" fmla="*/ 176 h 2458"/>
                <a:gd name="T6" fmla="*/ 117 w 3396"/>
                <a:gd name="T7" fmla="*/ 2261 h 2458"/>
                <a:gd name="T8" fmla="*/ 128 w 3396"/>
                <a:gd name="T9" fmla="*/ 2301 h 2458"/>
                <a:gd name="T10" fmla="*/ 156 w 3396"/>
                <a:gd name="T11" fmla="*/ 2330 h 2458"/>
                <a:gd name="T12" fmla="*/ 197 w 3396"/>
                <a:gd name="T13" fmla="*/ 2340 h 2458"/>
                <a:gd name="T14" fmla="*/ 3220 w 3396"/>
                <a:gd name="T15" fmla="*/ 2338 h 2458"/>
                <a:gd name="T16" fmla="*/ 3255 w 3396"/>
                <a:gd name="T17" fmla="*/ 2317 h 2458"/>
                <a:gd name="T18" fmla="*/ 3276 w 3396"/>
                <a:gd name="T19" fmla="*/ 2282 h 2458"/>
                <a:gd name="T20" fmla="*/ 3279 w 3396"/>
                <a:gd name="T21" fmla="*/ 197 h 2458"/>
                <a:gd name="T22" fmla="*/ 3268 w 3396"/>
                <a:gd name="T23" fmla="*/ 156 h 2458"/>
                <a:gd name="T24" fmla="*/ 3239 w 3396"/>
                <a:gd name="T25" fmla="*/ 128 h 2458"/>
                <a:gd name="T26" fmla="*/ 3199 w 3396"/>
                <a:gd name="T27" fmla="*/ 117 h 2458"/>
                <a:gd name="T28" fmla="*/ 197 w 3396"/>
                <a:gd name="T29" fmla="*/ 0 h 2458"/>
                <a:gd name="T30" fmla="*/ 3235 w 3396"/>
                <a:gd name="T31" fmla="*/ 3 h 2458"/>
                <a:gd name="T32" fmla="*/ 3298 w 3396"/>
                <a:gd name="T33" fmla="*/ 27 h 2458"/>
                <a:gd name="T34" fmla="*/ 3349 w 3396"/>
                <a:gd name="T35" fmla="*/ 70 h 2458"/>
                <a:gd name="T36" fmla="*/ 3384 w 3396"/>
                <a:gd name="T37" fmla="*/ 128 h 2458"/>
                <a:gd name="T38" fmla="*/ 3396 w 3396"/>
                <a:gd name="T39" fmla="*/ 197 h 2458"/>
                <a:gd name="T40" fmla="*/ 3393 w 3396"/>
                <a:gd name="T41" fmla="*/ 2297 h 2458"/>
                <a:gd name="T42" fmla="*/ 3369 w 3396"/>
                <a:gd name="T43" fmla="*/ 2360 h 2458"/>
                <a:gd name="T44" fmla="*/ 3325 w 3396"/>
                <a:gd name="T45" fmla="*/ 2411 h 2458"/>
                <a:gd name="T46" fmla="*/ 3268 w 3396"/>
                <a:gd name="T47" fmla="*/ 2446 h 2458"/>
                <a:gd name="T48" fmla="*/ 3199 w 3396"/>
                <a:gd name="T49" fmla="*/ 2458 h 2458"/>
                <a:gd name="T50" fmla="*/ 162 w 3396"/>
                <a:gd name="T51" fmla="*/ 2455 h 2458"/>
                <a:gd name="T52" fmla="*/ 98 w 3396"/>
                <a:gd name="T53" fmla="*/ 2431 h 2458"/>
                <a:gd name="T54" fmla="*/ 47 w 3396"/>
                <a:gd name="T55" fmla="*/ 2387 h 2458"/>
                <a:gd name="T56" fmla="*/ 13 w 3396"/>
                <a:gd name="T57" fmla="*/ 2330 h 2458"/>
                <a:gd name="T58" fmla="*/ 0 w 3396"/>
                <a:gd name="T59" fmla="*/ 2261 h 2458"/>
                <a:gd name="T60" fmla="*/ 3 w 3396"/>
                <a:gd name="T61" fmla="*/ 162 h 2458"/>
                <a:gd name="T62" fmla="*/ 27 w 3396"/>
                <a:gd name="T63" fmla="*/ 97 h 2458"/>
                <a:gd name="T64" fmla="*/ 70 w 3396"/>
                <a:gd name="T65" fmla="*/ 46 h 2458"/>
                <a:gd name="T66" fmla="*/ 128 w 3396"/>
                <a:gd name="T67" fmla="*/ 11 h 2458"/>
                <a:gd name="T68" fmla="*/ 197 w 3396"/>
                <a:gd name="T69" fmla="*/ 0 h 2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96" h="2458">
                  <a:moveTo>
                    <a:pt x="197" y="117"/>
                  </a:moveTo>
                  <a:lnTo>
                    <a:pt x="176" y="120"/>
                  </a:lnTo>
                  <a:lnTo>
                    <a:pt x="156" y="128"/>
                  </a:lnTo>
                  <a:lnTo>
                    <a:pt x="141" y="141"/>
                  </a:lnTo>
                  <a:lnTo>
                    <a:pt x="128" y="156"/>
                  </a:lnTo>
                  <a:lnTo>
                    <a:pt x="120" y="176"/>
                  </a:lnTo>
                  <a:lnTo>
                    <a:pt x="117" y="197"/>
                  </a:lnTo>
                  <a:lnTo>
                    <a:pt x="117" y="2261"/>
                  </a:lnTo>
                  <a:lnTo>
                    <a:pt x="120" y="2282"/>
                  </a:lnTo>
                  <a:lnTo>
                    <a:pt x="128" y="2301"/>
                  </a:lnTo>
                  <a:lnTo>
                    <a:pt x="141" y="2317"/>
                  </a:lnTo>
                  <a:lnTo>
                    <a:pt x="156" y="2330"/>
                  </a:lnTo>
                  <a:lnTo>
                    <a:pt x="176" y="2338"/>
                  </a:lnTo>
                  <a:lnTo>
                    <a:pt x="197" y="2340"/>
                  </a:lnTo>
                  <a:lnTo>
                    <a:pt x="3199" y="2340"/>
                  </a:lnTo>
                  <a:lnTo>
                    <a:pt x="3220" y="2338"/>
                  </a:lnTo>
                  <a:lnTo>
                    <a:pt x="3239" y="2330"/>
                  </a:lnTo>
                  <a:lnTo>
                    <a:pt x="3255" y="2317"/>
                  </a:lnTo>
                  <a:lnTo>
                    <a:pt x="3268" y="2301"/>
                  </a:lnTo>
                  <a:lnTo>
                    <a:pt x="3276" y="2282"/>
                  </a:lnTo>
                  <a:lnTo>
                    <a:pt x="3279" y="2261"/>
                  </a:lnTo>
                  <a:lnTo>
                    <a:pt x="3279" y="197"/>
                  </a:lnTo>
                  <a:lnTo>
                    <a:pt x="3276" y="176"/>
                  </a:lnTo>
                  <a:lnTo>
                    <a:pt x="3268" y="156"/>
                  </a:lnTo>
                  <a:lnTo>
                    <a:pt x="3255" y="141"/>
                  </a:lnTo>
                  <a:lnTo>
                    <a:pt x="3239" y="128"/>
                  </a:lnTo>
                  <a:lnTo>
                    <a:pt x="3220" y="120"/>
                  </a:lnTo>
                  <a:lnTo>
                    <a:pt x="3199" y="117"/>
                  </a:lnTo>
                  <a:lnTo>
                    <a:pt x="197" y="117"/>
                  </a:lnTo>
                  <a:close/>
                  <a:moveTo>
                    <a:pt x="197" y="0"/>
                  </a:moveTo>
                  <a:lnTo>
                    <a:pt x="3199" y="0"/>
                  </a:lnTo>
                  <a:lnTo>
                    <a:pt x="3235" y="3"/>
                  </a:lnTo>
                  <a:lnTo>
                    <a:pt x="3268" y="11"/>
                  </a:lnTo>
                  <a:lnTo>
                    <a:pt x="3298" y="27"/>
                  </a:lnTo>
                  <a:lnTo>
                    <a:pt x="3325" y="46"/>
                  </a:lnTo>
                  <a:lnTo>
                    <a:pt x="3349" y="70"/>
                  </a:lnTo>
                  <a:lnTo>
                    <a:pt x="3369" y="97"/>
                  </a:lnTo>
                  <a:lnTo>
                    <a:pt x="3384" y="128"/>
                  </a:lnTo>
                  <a:lnTo>
                    <a:pt x="3393" y="162"/>
                  </a:lnTo>
                  <a:lnTo>
                    <a:pt x="3396" y="197"/>
                  </a:lnTo>
                  <a:lnTo>
                    <a:pt x="3396" y="2261"/>
                  </a:lnTo>
                  <a:lnTo>
                    <a:pt x="3393" y="2297"/>
                  </a:lnTo>
                  <a:lnTo>
                    <a:pt x="3384" y="2330"/>
                  </a:lnTo>
                  <a:lnTo>
                    <a:pt x="3369" y="2360"/>
                  </a:lnTo>
                  <a:lnTo>
                    <a:pt x="3349" y="2387"/>
                  </a:lnTo>
                  <a:lnTo>
                    <a:pt x="3325" y="2411"/>
                  </a:lnTo>
                  <a:lnTo>
                    <a:pt x="3298" y="2431"/>
                  </a:lnTo>
                  <a:lnTo>
                    <a:pt x="3268" y="2446"/>
                  </a:lnTo>
                  <a:lnTo>
                    <a:pt x="3235" y="2455"/>
                  </a:lnTo>
                  <a:lnTo>
                    <a:pt x="3199" y="2458"/>
                  </a:lnTo>
                  <a:lnTo>
                    <a:pt x="197" y="2458"/>
                  </a:lnTo>
                  <a:lnTo>
                    <a:pt x="162" y="2455"/>
                  </a:lnTo>
                  <a:lnTo>
                    <a:pt x="128" y="2446"/>
                  </a:lnTo>
                  <a:lnTo>
                    <a:pt x="98" y="2431"/>
                  </a:lnTo>
                  <a:lnTo>
                    <a:pt x="70" y="2411"/>
                  </a:lnTo>
                  <a:lnTo>
                    <a:pt x="47" y="2387"/>
                  </a:lnTo>
                  <a:lnTo>
                    <a:pt x="27" y="2360"/>
                  </a:lnTo>
                  <a:lnTo>
                    <a:pt x="13" y="2330"/>
                  </a:lnTo>
                  <a:lnTo>
                    <a:pt x="3" y="2297"/>
                  </a:lnTo>
                  <a:lnTo>
                    <a:pt x="0" y="2261"/>
                  </a:lnTo>
                  <a:lnTo>
                    <a:pt x="0" y="197"/>
                  </a:lnTo>
                  <a:lnTo>
                    <a:pt x="3" y="162"/>
                  </a:lnTo>
                  <a:lnTo>
                    <a:pt x="13" y="128"/>
                  </a:lnTo>
                  <a:lnTo>
                    <a:pt x="27" y="97"/>
                  </a:lnTo>
                  <a:lnTo>
                    <a:pt x="47" y="70"/>
                  </a:lnTo>
                  <a:lnTo>
                    <a:pt x="70" y="46"/>
                  </a:lnTo>
                  <a:lnTo>
                    <a:pt x="98" y="27"/>
                  </a:lnTo>
                  <a:lnTo>
                    <a:pt x="128" y="11"/>
                  </a:lnTo>
                  <a:lnTo>
                    <a:pt x="162" y="3"/>
                  </a:lnTo>
                  <a:lnTo>
                    <a:pt x="1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5" name="Freeform 514"/>
            <p:cNvSpPr>
              <a:spLocks noEditPoints="1"/>
            </p:cNvSpPr>
            <p:nvPr/>
          </p:nvSpPr>
          <p:spPr bwMode="auto">
            <a:xfrm>
              <a:off x="11087100" y="5138738"/>
              <a:ext cx="315913" cy="315913"/>
            </a:xfrm>
            <a:custGeom>
              <a:avLst/>
              <a:gdLst>
                <a:gd name="T0" fmla="*/ 846 w 1991"/>
                <a:gd name="T1" fmla="*/ 131 h 1991"/>
                <a:gd name="T2" fmla="*/ 638 w 1991"/>
                <a:gd name="T3" fmla="*/ 194 h 1991"/>
                <a:gd name="T4" fmla="*/ 454 w 1991"/>
                <a:gd name="T5" fmla="*/ 305 h 1991"/>
                <a:gd name="T6" fmla="*/ 304 w 1991"/>
                <a:gd name="T7" fmla="*/ 455 h 1991"/>
                <a:gd name="T8" fmla="*/ 194 w 1991"/>
                <a:gd name="T9" fmla="*/ 638 h 1991"/>
                <a:gd name="T10" fmla="*/ 130 w 1991"/>
                <a:gd name="T11" fmla="*/ 847 h 1991"/>
                <a:gd name="T12" fmla="*/ 121 w 1991"/>
                <a:gd name="T13" fmla="*/ 1072 h 1991"/>
                <a:gd name="T14" fmla="*/ 167 w 1991"/>
                <a:gd name="T15" fmla="*/ 1286 h 1991"/>
                <a:gd name="T16" fmla="*/ 263 w 1991"/>
                <a:gd name="T17" fmla="*/ 1479 h 1991"/>
                <a:gd name="T18" fmla="*/ 400 w 1991"/>
                <a:gd name="T19" fmla="*/ 1641 h 1991"/>
                <a:gd name="T20" fmla="*/ 573 w 1991"/>
                <a:gd name="T21" fmla="*/ 1766 h 1991"/>
                <a:gd name="T22" fmla="*/ 774 w 1991"/>
                <a:gd name="T23" fmla="*/ 1846 h 1991"/>
                <a:gd name="T24" fmla="*/ 995 w 1991"/>
                <a:gd name="T25" fmla="*/ 1874 h 1991"/>
                <a:gd name="T26" fmla="*/ 1218 w 1991"/>
                <a:gd name="T27" fmla="*/ 1846 h 1991"/>
                <a:gd name="T28" fmla="*/ 1418 w 1991"/>
                <a:gd name="T29" fmla="*/ 1766 h 1991"/>
                <a:gd name="T30" fmla="*/ 1591 w 1991"/>
                <a:gd name="T31" fmla="*/ 1641 h 1991"/>
                <a:gd name="T32" fmla="*/ 1728 w 1991"/>
                <a:gd name="T33" fmla="*/ 1479 h 1991"/>
                <a:gd name="T34" fmla="*/ 1824 w 1991"/>
                <a:gd name="T35" fmla="*/ 1286 h 1991"/>
                <a:gd name="T36" fmla="*/ 1871 w 1991"/>
                <a:gd name="T37" fmla="*/ 1072 h 1991"/>
                <a:gd name="T38" fmla="*/ 1861 w 1991"/>
                <a:gd name="T39" fmla="*/ 847 h 1991"/>
                <a:gd name="T40" fmla="*/ 1797 w 1991"/>
                <a:gd name="T41" fmla="*/ 638 h 1991"/>
                <a:gd name="T42" fmla="*/ 1687 w 1991"/>
                <a:gd name="T43" fmla="*/ 455 h 1991"/>
                <a:gd name="T44" fmla="*/ 1537 w 1991"/>
                <a:gd name="T45" fmla="*/ 305 h 1991"/>
                <a:gd name="T46" fmla="*/ 1354 w 1991"/>
                <a:gd name="T47" fmla="*/ 194 h 1991"/>
                <a:gd name="T48" fmla="*/ 1146 w 1991"/>
                <a:gd name="T49" fmla="*/ 131 h 1991"/>
                <a:gd name="T50" fmla="*/ 995 w 1991"/>
                <a:gd name="T51" fmla="*/ 0 h 1991"/>
                <a:gd name="T52" fmla="*/ 1234 w 1991"/>
                <a:gd name="T53" fmla="*/ 30 h 1991"/>
                <a:gd name="T54" fmla="*/ 1453 w 1991"/>
                <a:gd name="T55" fmla="*/ 112 h 1991"/>
                <a:gd name="T56" fmla="*/ 1643 w 1991"/>
                <a:gd name="T57" fmla="*/ 240 h 1991"/>
                <a:gd name="T58" fmla="*/ 1799 w 1991"/>
                <a:gd name="T59" fmla="*/ 409 h 1991"/>
                <a:gd name="T60" fmla="*/ 1913 w 1991"/>
                <a:gd name="T61" fmla="*/ 609 h 1991"/>
                <a:gd name="T62" fmla="*/ 1978 w 1991"/>
                <a:gd name="T63" fmla="*/ 835 h 1991"/>
                <a:gd name="T64" fmla="*/ 1988 w 1991"/>
                <a:gd name="T65" fmla="*/ 1077 h 1991"/>
                <a:gd name="T66" fmla="*/ 1940 w 1991"/>
                <a:gd name="T67" fmla="*/ 1310 h 1991"/>
                <a:gd name="T68" fmla="*/ 1842 w 1991"/>
                <a:gd name="T69" fmla="*/ 1520 h 1991"/>
                <a:gd name="T70" fmla="*/ 1699 w 1991"/>
                <a:gd name="T71" fmla="*/ 1699 h 1991"/>
                <a:gd name="T72" fmla="*/ 1520 w 1991"/>
                <a:gd name="T73" fmla="*/ 1842 h 1991"/>
                <a:gd name="T74" fmla="*/ 1310 w 1991"/>
                <a:gd name="T75" fmla="*/ 1941 h 1991"/>
                <a:gd name="T76" fmla="*/ 1077 w 1991"/>
                <a:gd name="T77" fmla="*/ 1987 h 1991"/>
                <a:gd name="T78" fmla="*/ 834 w 1991"/>
                <a:gd name="T79" fmla="*/ 1978 h 1991"/>
                <a:gd name="T80" fmla="*/ 609 w 1991"/>
                <a:gd name="T81" fmla="*/ 1912 h 1991"/>
                <a:gd name="T82" fmla="*/ 408 w 1991"/>
                <a:gd name="T83" fmla="*/ 1799 h 1991"/>
                <a:gd name="T84" fmla="*/ 240 w 1991"/>
                <a:gd name="T85" fmla="*/ 1643 h 1991"/>
                <a:gd name="T86" fmla="*/ 112 w 1991"/>
                <a:gd name="T87" fmla="*/ 1453 h 1991"/>
                <a:gd name="T88" fmla="*/ 29 w 1991"/>
                <a:gd name="T89" fmla="*/ 1234 h 1991"/>
                <a:gd name="T90" fmla="*/ 0 w 1991"/>
                <a:gd name="T91" fmla="*/ 996 h 1991"/>
                <a:gd name="T92" fmla="*/ 29 w 1991"/>
                <a:gd name="T93" fmla="*/ 757 h 1991"/>
                <a:gd name="T94" fmla="*/ 112 w 1991"/>
                <a:gd name="T95" fmla="*/ 539 h 1991"/>
                <a:gd name="T96" fmla="*/ 240 w 1991"/>
                <a:gd name="T97" fmla="*/ 348 h 1991"/>
                <a:gd name="T98" fmla="*/ 408 w 1991"/>
                <a:gd name="T99" fmla="*/ 193 h 1991"/>
                <a:gd name="T100" fmla="*/ 609 w 1991"/>
                <a:gd name="T101" fmla="*/ 79 h 1991"/>
                <a:gd name="T102" fmla="*/ 834 w 1991"/>
                <a:gd name="T103" fmla="*/ 14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91" h="1991">
                  <a:moveTo>
                    <a:pt x="995" y="118"/>
                  </a:moveTo>
                  <a:lnTo>
                    <a:pt x="920" y="121"/>
                  </a:lnTo>
                  <a:lnTo>
                    <a:pt x="846" y="131"/>
                  </a:lnTo>
                  <a:lnTo>
                    <a:pt x="774" y="146"/>
                  </a:lnTo>
                  <a:lnTo>
                    <a:pt x="705" y="167"/>
                  </a:lnTo>
                  <a:lnTo>
                    <a:pt x="638" y="194"/>
                  </a:lnTo>
                  <a:lnTo>
                    <a:pt x="573" y="227"/>
                  </a:lnTo>
                  <a:lnTo>
                    <a:pt x="512" y="263"/>
                  </a:lnTo>
                  <a:lnTo>
                    <a:pt x="454" y="305"/>
                  </a:lnTo>
                  <a:lnTo>
                    <a:pt x="400" y="351"/>
                  </a:lnTo>
                  <a:lnTo>
                    <a:pt x="350" y="401"/>
                  </a:lnTo>
                  <a:lnTo>
                    <a:pt x="304" y="455"/>
                  </a:lnTo>
                  <a:lnTo>
                    <a:pt x="263" y="513"/>
                  </a:lnTo>
                  <a:lnTo>
                    <a:pt x="225" y="574"/>
                  </a:lnTo>
                  <a:lnTo>
                    <a:pt x="194" y="638"/>
                  </a:lnTo>
                  <a:lnTo>
                    <a:pt x="167" y="705"/>
                  </a:lnTo>
                  <a:lnTo>
                    <a:pt x="146" y="775"/>
                  </a:lnTo>
                  <a:lnTo>
                    <a:pt x="130" y="847"/>
                  </a:lnTo>
                  <a:lnTo>
                    <a:pt x="121" y="921"/>
                  </a:lnTo>
                  <a:lnTo>
                    <a:pt x="118" y="996"/>
                  </a:lnTo>
                  <a:lnTo>
                    <a:pt x="121" y="1072"/>
                  </a:lnTo>
                  <a:lnTo>
                    <a:pt x="130" y="1146"/>
                  </a:lnTo>
                  <a:lnTo>
                    <a:pt x="146" y="1217"/>
                  </a:lnTo>
                  <a:lnTo>
                    <a:pt x="167" y="1286"/>
                  </a:lnTo>
                  <a:lnTo>
                    <a:pt x="194" y="1354"/>
                  </a:lnTo>
                  <a:lnTo>
                    <a:pt x="225" y="1418"/>
                  </a:lnTo>
                  <a:lnTo>
                    <a:pt x="263" y="1479"/>
                  </a:lnTo>
                  <a:lnTo>
                    <a:pt x="304" y="1536"/>
                  </a:lnTo>
                  <a:lnTo>
                    <a:pt x="350" y="1590"/>
                  </a:lnTo>
                  <a:lnTo>
                    <a:pt x="400" y="1641"/>
                  </a:lnTo>
                  <a:lnTo>
                    <a:pt x="454" y="1687"/>
                  </a:lnTo>
                  <a:lnTo>
                    <a:pt x="512" y="1728"/>
                  </a:lnTo>
                  <a:lnTo>
                    <a:pt x="573" y="1766"/>
                  </a:lnTo>
                  <a:lnTo>
                    <a:pt x="638" y="1798"/>
                  </a:lnTo>
                  <a:lnTo>
                    <a:pt x="705" y="1824"/>
                  </a:lnTo>
                  <a:lnTo>
                    <a:pt x="774" y="1846"/>
                  </a:lnTo>
                  <a:lnTo>
                    <a:pt x="846" y="1861"/>
                  </a:lnTo>
                  <a:lnTo>
                    <a:pt x="920" y="1871"/>
                  </a:lnTo>
                  <a:lnTo>
                    <a:pt x="995" y="1874"/>
                  </a:lnTo>
                  <a:lnTo>
                    <a:pt x="1072" y="1871"/>
                  </a:lnTo>
                  <a:lnTo>
                    <a:pt x="1146" y="1861"/>
                  </a:lnTo>
                  <a:lnTo>
                    <a:pt x="1218" y="1846"/>
                  </a:lnTo>
                  <a:lnTo>
                    <a:pt x="1286" y="1824"/>
                  </a:lnTo>
                  <a:lnTo>
                    <a:pt x="1354" y="1798"/>
                  </a:lnTo>
                  <a:lnTo>
                    <a:pt x="1418" y="1766"/>
                  </a:lnTo>
                  <a:lnTo>
                    <a:pt x="1479" y="1728"/>
                  </a:lnTo>
                  <a:lnTo>
                    <a:pt x="1537" y="1687"/>
                  </a:lnTo>
                  <a:lnTo>
                    <a:pt x="1591" y="1641"/>
                  </a:lnTo>
                  <a:lnTo>
                    <a:pt x="1641" y="1590"/>
                  </a:lnTo>
                  <a:lnTo>
                    <a:pt x="1687" y="1536"/>
                  </a:lnTo>
                  <a:lnTo>
                    <a:pt x="1728" y="1479"/>
                  </a:lnTo>
                  <a:lnTo>
                    <a:pt x="1766" y="1418"/>
                  </a:lnTo>
                  <a:lnTo>
                    <a:pt x="1797" y="1354"/>
                  </a:lnTo>
                  <a:lnTo>
                    <a:pt x="1824" y="1286"/>
                  </a:lnTo>
                  <a:lnTo>
                    <a:pt x="1846" y="1217"/>
                  </a:lnTo>
                  <a:lnTo>
                    <a:pt x="1861" y="1146"/>
                  </a:lnTo>
                  <a:lnTo>
                    <a:pt x="1871" y="1072"/>
                  </a:lnTo>
                  <a:lnTo>
                    <a:pt x="1874" y="996"/>
                  </a:lnTo>
                  <a:lnTo>
                    <a:pt x="1871" y="921"/>
                  </a:lnTo>
                  <a:lnTo>
                    <a:pt x="1861" y="847"/>
                  </a:lnTo>
                  <a:lnTo>
                    <a:pt x="1846" y="775"/>
                  </a:lnTo>
                  <a:lnTo>
                    <a:pt x="1824" y="705"/>
                  </a:lnTo>
                  <a:lnTo>
                    <a:pt x="1797" y="638"/>
                  </a:lnTo>
                  <a:lnTo>
                    <a:pt x="1766" y="574"/>
                  </a:lnTo>
                  <a:lnTo>
                    <a:pt x="1728" y="513"/>
                  </a:lnTo>
                  <a:lnTo>
                    <a:pt x="1687" y="455"/>
                  </a:lnTo>
                  <a:lnTo>
                    <a:pt x="1641" y="401"/>
                  </a:lnTo>
                  <a:lnTo>
                    <a:pt x="1591" y="351"/>
                  </a:lnTo>
                  <a:lnTo>
                    <a:pt x="1537" y="305"/>
                  </a:lnTo>
                  <a:lnTo>
                    <a:pt x="1479" y="263"/>
                  </a:lnTo>
                  <a:lnTo>
                    <a:pt x="1418" y="227"/>
                  </a:lnTo>
                  <a:lnTo>
                    <a:pt x="1354" y="194"/>
                  </a:lnTo>
                  <a:lnTo>
                    <a:pt x="1286" y="167"/>
                  </a:lnTo>
                  <a:lnTo>
                    <a:pt x="1218" y="146"/>
                  </a:lnTo>
                  <a:lnTo>
                    <a:pt x="1146" y="131"/>
                  </a:lnTo>
                  <a:lnTo>
                    <a:pt x="1072" y="121"/>
                  </a:lnTo>
                  <a:lnTo>
                    <a:pt x="995" y="118"/>
                  </a:lnTo>
                  <a:close/>
                  <a:moveTo>
                    <a:pt x="995" y="0"/>
                  </a:moveTo>
                  <a:lnTo>
                    <a:pt x="1077" y="4"/>
                  </a:lnTo>
                  <a:lnTo>
                    <a:pt x="1157" y="14"/>
                  </a:lnTo>
                  <a:lnTo>
                    <a:pt x="1234" y="30"/>
                  </a:lnTo>
                  <a:lnTo>
                    <a:pt x="1310" y="51"/>
                  </a:lnTo>
                  <a:lnTo>
                    <a:pt x="1382" y="79"/>
                  </a:lnTo>
                  <a:lnTo>
                    <a:pt x="1453" y="112"/>
                  </a:lnTo>
                  <a:lnTo>
                    <a:pt x="1520" y="150"/>
                  </a:lnTo>
                  <a:lnTo>
                    <a:pt x="1583" y="193"/>
                  </a:lnTo>
                  <a:lnTo>
                    <a:pt x="1643" y="240"/>
                  </a:lnTo>
                  <a:lnTo>
                    <a:pt x="1699" y="292"/>
                  </a:lnTo>
                  <a:lnTo>
                    <a:pt x="1751" y="348"/>
                  </a:lnTo>
                  <a:lnTo>
                    <a:pt x="1799" y="409"/>
                  </a:lnTo>
                  <a:lnTo>
                    <a:pt x="1842" y="472"/>
                  </a:lnTo>
                  <a:lnTo>
                    <a:pt x="1879" y="539"/>
                  </a:lnTo>
                  <a:lnTo>
                    <a:pt x="1913" y="609"/>
                  </a:lnTo>
                  <a:lnTo>
                    <a:pt x="1940" y="682"/>
                  </a:lnTo>
                  <a:lnTo>
                    <a:pt x="1962" y="757"/>
                  </a:lnTo>
                  <a:lnTo>
                    <a:pt x="1978" y="835"/>
                  </a:lnTo>
                  <a:lnTo>
                    <a:pt x="1988" y="914"/>
                  </a:lnTo>
                  <a:lnTo>
                    <a:pt x="1991" y="996"/>
                  </a:lnTo>
                  <a:lnTo>
                    <a:pt x="1988" y="1077"/>
                  </a:lnTo>
                  <a:lnTo>
                    <a:pt x="1978" y="1157"/>
                  </a:lnTo>
                  <a:lnTo>
                    <a:pt x="1962" y="1234"/>
                  </a:lnTo>
                  <a:lnTo>
                    <a:pt x="1940" y="1310"/>
                  </a:lnTo>
                  <a:lnTo>
                    <a:pt x="1913" y="1383"/>
                  </a:lnTo>
                  <a:lnTo>
                    <a:pt x="1879" y="1453"/>
                  </a:lnTo>
                  <a:lnTo>
                    <a:pt x="1842" y="1520"/>
                  </a:lnTo>
                  <a:lnTo>
                    <a:pt x="1799" y="1583"/>
                  </a:lnTo>
                  <a:lnTo>
                    <a:pt x="1751" y="1643"/>
                  </a:lnTo>
                  <a:lnTo>
                    <a:pt x="1699" y="1699"/>
                  </a:lnTo>
                  <a:lnTo>
                    <a:pt x="1643" y="1751"/>
                  </a:lnTo>
                  <a:lnTo>
                    <a:pt x="1583" y="1799"/>
                  </a:lnTo>
                  <a:lnTo>
                    <a:pt x="1520" y="1842"/>
                  </a:lnTo>
                  <a:lnTo>
                    <a:pt x="1453" y="1880"/>
                  </a:lnTo>
                  <a:lnTo>
                    <a:pt x="1382" y="1912"/>
                  </a:lnTo>
                  <a:lnTo>
                    <a:pt x="1310" y="1941"/>
                  </a:lnTo>
                  <a:lnTo>
                    <a:pt x="1234" y="1961"/>
                  </a:lnTo>
                  <a:lnTo>
                    <a:pt x="1157" y="1978"/>
                  </a:lnTo>
                  <a:lnTo>
                    <a:pt x="1077" y="1987"/>
                  </a:lnTo>
                  <a:lnTo>
                    <a:pt x="995" y="1991"/>
                  </a:lnTo>
                  <a:lnTo>
                    <a:pt x="914" y="1987"/>
                  </a:lnTo>
                  <a:lnTo>
                    <a:pt x="834" y="1978"/>
                  </a:lnTo>
                  <a:lnTo>
                    <a:pt x="757" y="1961"/>
                  </a:lnTo>
                  <a:lnTo>
                    <a:pt x="682" y="1941"/>
                  </a:lnTo>
                  <a:lnTo>
                    <a:pt x="609" y="1912"/>
                  </a:lnTo>
                  <a:lnTo>
                    <a:pt x="539" y="1880"/>
                  </a:lnTo>
                  <a:lnTo>
                    <a:pt x="471" y="1842"/>
                  </a:lnTo>
                  <a:lnTo>
                    <a:pt x="408" y="1799"/>
                  </a:lnTo>
                  <a:lnTo>
                    <a:pt x="348" y="1751"/>
                  </a:lnTo>
                  <a:lnTo>
                    <a:pt x="292" y="1699"/>
                  </a:lnTo>
                  <a:lnTo>
                    <a:pt x="240" y="1643"/>
                  </a:lnTo>
                  <a:lnTo>
                    <a:pt x="193" y="1583"/>
                  </a:lnTo>
                  <a:lnTo>
                    <a:pt x="149" y="1520"/>
                  </a:lnTo>
                  <a:lnTo>
                    <a:pt x="112" y="1453"/>
                  </a:lnTo>
                  <a:lnTo>
                    <a:pt x="78" y="1383"/>
                  </a:lnTo>
                  <a:lnTo>
                    <a:pt x="51" y="1310"/>
                  </a:lnTo>
                  <a:lnTo>
                    <a:pt x="29" y="1234"/>
                  </a:lnTo>
                  <a:lnTo>
                    <a:pt x="14" y="1157"/>
                  </a:lnTo>
                  <a:lnTo>
                    <a:pt x="3" y="1077"/>
                  </a:lnTo>
                  <a:lnTo>
                    <a:pt x="0" y="996"/>
                  </a:lnTo>
                  <a:lnTo>
                    <a:pt x="3" y="914"/>
                  </a:lnTo>
                  <a:lnTo>
                    <a:pt x="14" y="835"/>
                  </a:lnTo>
                  <a:lnTo>
                    <a:pt x="29" y="757"/>
                  </a:lnTo>
                  <a:lnTo>
                    <a:pt x="51" y="682"/>
                  </a:lnTo>
                  <a:lnTo>
                    <a:pt x="78" y="609"/>
                  </a:lnTo>
                  <a:lnTo>
                    <a:pt x="112" y="539"/>
                  </a:lnTo>
                  <a:lnTo>
                    <a:pt x="149" y="472"/>
                  </a:lnTo>
                  <a:lnTo>
                    <a:pt x="193" y="409"/>
                  </a:lnTo>
                  <a:lnTo>
                    <a:pt x="240" y="348"/>
                  </a:lnTo>
                  <a:lnTo>
                    <a:pt x="292" y="292"/>
                  </a:lnTo>
                  <a:lnTo>
                    <a:pt x="348" y="240"/>
                  </a:lnTo>
                  <a:lnTo>
                    <a:pt x="408" y="193"/>
                  </a:lnTo>
                  <a:lnTo>
                    <a:pt x="471" y="150"/>
                  </a:lnTo>
                  <a:lnTo>
                    <a:pt x="539" y="112"/>
                  </a:lnTo>
                  <a:lnTo>
                    <a:pt x="609" y="79"/>
                  </a:lnTo>
                  <a:lnTo>
                    <a:pt x="682" y="51"/>
                  </a:lnTo>
                  <a:lnTo>
                    <a:pt x="757" y="30"/>
                  </a:lnTo>
                  <a:lnTo>
                    <a:pt x="834" y="14"/>
                  </a:lnTo>
                  <a:lnTo>
                    <a:pt x="914" y="4"/>
                  </a:lnTo>
                  <a:lnTo>
                    <a:pt x="9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6" name="Freeform 515"/>
            <p:cNvSpPr>
              <a:spLocks/>
            </p:cNvSpPr>
            <p:nvPr/>
          </p:nvSpPr>
          <p:spPr bwMode="auto">
            <a:xfrm>
              <a:off x="11142663" y="5064126"/>
              <a:ext cx="195263" cy="19050"/>
            </a:xfrm>
            <a:custGeom>
              <a:avLst/>
              <a:gdLst>
                <a:gd name="T0" fmla="*/ 59 w 1230"/>
                <a:gd name="T1" fmla="*/ 0 h 116"/>
                <a:gd name="T2" fmla="*/ 1172 w 1230"/>
                <a:gd name="T3" fmla="*/ 0 h 116"/>
                <a:gd name="T4" fmla="*/ 1190 w 1230"/>
                <a:gd name="T5" fmla="*/ 3 h 116"/>
                <a:gd name="T6" fmla="*/ 1206 w 1230"/>
                <a:gd name="T7" fmla="*/ 11 h 116"/>
                <a:gd name="T8" fmla="*/ 1219 w 1230"/>
                <a:gd name="T9" fmla="*/ 24 h 116"/>
                <a:gd name="T10" fmla="*/ 1227 w 1230"/>
                <a:gd name="T11" fmla="*/ 39 h 116"/>
                <a:gd name="T12" fmla="*/ 1230 w 1230"/>
                <a:gd name="T13" fmla="*/ 58 h 116"/>
                <a:gd name="T14" fmla="*/ 1227 w 1230"/>
                <a:gd name="T15" fmla="*/ 77 h 116"/>
                <a:gd name="T16" fmla="*/ 1219 w 1230"/>
                <a:gd name="T17" fmla="*/ 92 h 116"/>
                <a:gd name="T18" fmla="*/ 1206 w 1230"/>
                <a:gd name="T19" fmla="*/ 106 h 116"/>
                <a:gd name="T20" fmla="*/ 1190 w 1230"/>
                <a:gd name="T21" fmla="*/ 114 h 116"/>
                <a:gd name="T22" fmla="*/ 1172 w 1230"/>
                <a:gd name="T23" fmla="*/ 116 h 116"/>
                <a:gd name="T24" fmla="*/ 59 w 1230"/>
                <a:gd name="T25" fmla="*/ 116 h 116"/>
                <a:gd name="T26" fmla="*/ 41 w 1230"/>
                <a:gd name="T27" fmla="*/ 114 h 116"/>
                <a:gd name="T28" fmla="*/ 24 w 1230"/>
                <a:gd name="T29" fmla="*/ 106 h 116"/>
                <a:gd name="T30" fmla="*/ 12 w 1230"/>
                <a:gd name="T31" fmla="*/ 92 h 116"/>
                <a:gd name="T32" fmla="*/ 3 w 1230"/>
                <a:gd name="T33" fmla="*/ 77 h 116"/>
                <a:gd name="T34" fmla="*/ 0 w 1230"/>
                <a:gd name="T35" fmla="*/ 58 h 116"/>
                <a:gd name="T36" fmla="*/ 3 w 1230"/>
                <a:gd name="T37" fmla="*/ 39 h 116"/>
                <a:gd name="T38" fmla="*/ 12 w 1230"/>
                <a:gd name="T39" fmla="*/ 24 h 116"/>
                <a:gd name="T40" fmla="*/ 24 w 1230"/>
                <a:gd name="T41" fmla="*/ 11 h 116"/>
                <a:gd name="T42" fmla="*/ 41 w 1230"/>
                <a:gd name="T43" fmla="*/ 3 h 116"/>
                <a:gd name="T44" fmla="*/ 59 w 1230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30" h="116">
                  <a:moveTo>
                    <a:pt x="59" y="0"/>
                  </a:moveTo>
                  <a:lnTo>
                    <a:pt x="1172" y="0"/>
                  </a:lnTo>
                  <a:lnTo>
                    <a:pt x="1190" y="3"/>
                  </a:lnTo>
                  <a:lnTo>
                    <a:pt x="1206" y="11"/>
                  </a:lnTo>
                  <a:lnTo>
                    <a:pt x="1219" y="24"/>
                  </a:lnTo>
                  <a:lnTo>
                    <a:pt x="1227" y="39"/>
                  </a:lnTo>
                  <a:lnTo>
                    <a:pt x="1230" y="58"/>
                  </a:lnTo>
                  <a:lnTo>
                    <a:pt x="1227" y="77"/>
                  </a:lnTo>
                  <a:lnTo>
                    <a:pt x="1219" y="92"/>
                  </a:lnTo>
                  <a:lnTo>
                    <a:pt x="1206" y="106"/>
                  </a:lnTo>
                  <a:lnTo>
                    <a:pt x="1190" y="114"/>
                  </a:lnTo>
                  <a:lnTo>
                    <a:pt x="1172" y="116"/>
                  </a:lnTo>
                  <a:lnTo>
                    <a:pt x="59" y="116"/>
                  </a:lnTo>
                  <a:lnTo>
                    <a:pt x="41" y="114"/>
                  </a:lnTo>
                  <a:lnTo>
                    <a:pt x="24" y="106"/>
                  </a:lnTo>
                  <a:lnTo>
                    <a:pt x="12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01" name="Freeform 520"/>
          <p:cNvSpPr>
            <a:spLocks noEditPoints="1"/>
          </p:cNvSpPr>
          <p:nvPr/>
        </p:nvSpPr>
        <p:spPr bwMode="auto">
          <a:xfrm>
            <a:off x="10023285" y="5005135"/>
            <a:ext cx="555625" cy="555625"/>
          </a:xfrm>
          <a:custGeom>
            <a:avLst/>
            <a:gdLst>
              <a:gd name="T0" fmla="*/ 1459 w 3500"/>
              <a:gd name="T1" fmla="*/ 3280 h 3500"/>
              <a:gd name="T2" fmla="*/ 1907 w 3500"/>
              <a:gd name="T3" fmla="*/ 3356 h 3500"/>
              <a:gd name="T4" fmla="*/ 2204 w 3500"/>
              <a:gd name="T5" fmla="*/ 3025 h 3500"/>
              <a:gd name="T6" fmla="*/ 1674 w 3500"/>
              <a:gd name="T7" fmla="*/ 2333 h 3500"/>
              <a:gd name="T8" fmla="*/ 2972 w 3500"/>
              <a:gd name="T9" fmla="*/ 2330 h 3500"/>
              <a:gd name="T10" fmla="*/ 2463 w 3500"/>
              <a:gd name="T11" fmla="*/ 3027 h 3500"/>
              <a:gd name="T12" fmla="*/ 2868 w 3500"/>
              <a:gd name="T13" fmla="*/ 2939 h 3500"/>
              <a:gd name="T14" fmla="*/ 3041 w 3500"/>
              <a:gd name="T15" fmla="*/ 2556 h 3500"/>
              <a:gd name="T16" fmla="*/ 473 w 3500"/>
              <a:gd name="T17" fmla="*/ 2463 h 3500"/>
              <a:gd name="T18" fmla="*/ 561 w 3500"/>
              <a:gd name="T19" fmla="*/ 2868 h 3500"/>
              <a:gd name="T20" fmla="*/ 944 w 3500"/>
              <a:gd name="T21" fmla="*/ 3041 h 3500"/>
              <a:gd name="T22" fmla="*/ 583 w 3500"/>
              <a:gd name="T23" fmla="*/ 2333 h 3500"/>
              <a:gd name="T24" fmla="*/ 1392 w 3500"/>
              <a:gd name="T25" fmla="*/ 2217 h 3500"/>
              <a:gd name="T26" fmla="*/ 1167 w 3500"/>
              <a:gd name="T27" fmla="*/ 2217 h 3500"/>
              <a:gd name="T28" fmla="*/ 1167 w 3500"/>
              <a:gd name="T29" fmla="*/ 1826 h 3500"/>
              <a:gd name="T30" fmla="*/ 3075 w 3500"/>
              <a:gd name="T31" fmla="*/ 2188 h 3500"/>
              <a:gd name="T32" fmla="*/ 3371 w 3500"/>
              <a:gd name="T33" fmla="*/ 1857 h 3500"/>
              <a:gd name="T34" fmla="*/ 3247 w 3500"/>
              <a:gd name="T35" fmla="*/ 1421 h 3500"/>
              <a:gd name="T36" fmla="*/ 333 w 3500"/>
              <a:gd name="T37" fmla="*/ 1357 h 3500"/>
              <a:gd name="T38" fmla="*/ 117 w 3500"/>
              <a:gd name="T39" fmla="*/ 1750 h 3500"/>
              <a:gd name="T40" fmla="*/ 333 w 3500"/>
              <a:gd name="T41" fmla="*/ 2143 h 3500"/>
              <a:gd name="T42" fmla="*/ 475 w 3500"/>
              <a:gd name="T43" fmla="*/ 1296 h 3500"/>
              <a:gd name="T44" fmla="*/ 2108 w 3500"/>
              <a:gd name="T45" fmla="*/ 1283 h 3500"/>
              <a:gd name="T46" fmla="*/ 1557 w 3500"/>
              <a:gd name="T47" fmla="*/ 1283 h 3500"/>
              <a:gd name="T48" fmla="*/ 624 w 3500"/>
              <a:gd name="T49" fmla="*/ 1283 h 3500"/>
              <a:gd name="T50" fmla="*/ 2217 w 3500"/>
              <a:gd name="T51" fmla="*/ 624 h 3500"/>
              <a:gd name="T52" fmla="*/ 2425 w 3500"/>
              <a:gd name="T53" fmla="*/ 484 h 3500"/>
              <a:gd name="T54" fmla="*/ 2995 w 3500"/>
              <a:gd name="T55" fmla="*/ 1127 h 3500"/>
              <a:gd name="T56" fmla="*/ 2991 w 3500"/>
              <a:gd name="T57" fmla="*/ 715 h 3500"/>
              <a:gd name="T58" fmla="*/ 2664 w 3500"/>
              <a:gd name="T59" fmla="*/ 467 h 3500"/>
              <a:gd name="T60" fmla="*/ 668 w 3500"/>
              <a:gd name="T61" fmla="*/ 536 h 3500"/>
              <a:gd name="T62" fmla="*/ 459 w 3500"/>
              <a:gd name="T63" fmla="*/ 897 h 3500"/>
              <a:gd name="T64" fmla="*/ 1167 w 3500"/>
              <a:gd name="T65" fmla="*/ 1167 h 3500"/>
              <a:gd name="T66" fmla="*/ 1750 w 3500"/>
              <a:gd name="T67" fmla="*/ 117 h 3500"/>
              <a:gd name="T68" fmla="*/ 1357 w 3500"/>
              <a:gd name="T69" fmla="*/ 333 h 3500"/>
              <a:gd name="T70" fmla="*/ 2189 w 3500"/>
              <a:gd name="T71" fmla="*/ 425 h 3500"/>
              <a:gd name="T72" fmla="*/ 1857 w 3500"/>
              <a:gd name="T73" fmla="*/ 129 h 3500"/>
              <a:gd name="T74" fmla="*/ 2075 w 3500"/>
              <a:gd name="T75" fmla="*/ 99 h 3500"/>
              <a:gd name="T76" fmla="*/ 2403 w 3500"/>
              <a:gd name="T77" fmla="*/ 368 h 3500"/>
              <a:gd name="T78" fmla="*/ 2857 w 3500"/>
              <a:gd name="T79" fmla="*/ 415 h 3500"/>
              <a:gd name="T80" fmla="*/ 3143 w 3500"/>
              <a:gd name="T81" fmla="*/ 789 h 3500"/>
              <a:gd name="T82" fmla="*/ 3146 w 3500"/>
              <a:gd name="T83" fmla="*/ 1213 h 3500"/>
              <a:gd name="T84" fmla="*/ 3473 w 3500"/>
              <a:gd name="T85" fmla="*/ 1577 h 3500"/>
              <a:gd name="T86" fmla="*/ 3401 w 3500"/>
              <a:gd name="T87" fmla="*/ 2075 h 3500"/>
              <a:gd name="T88" fmla="*/ 3132 w 3500"/>
              <a:gd name="T89" fmla="*/ 2403 h 3500"/>
              <a:gd name="T90" fmla="*/ 3085 w 3500"/>
              <a:gd name="T91" fmla="*/ 2857 h 3500"/>
              <a:gd name="T92" fmla="*/ 2723 w 3500"/>
              <a:gd name="T93" fmla="*/ 3139 h 3500"/>
              <a:gd name="T94" fmla="*/ 2287 w 3500"/>
              <a:gd name="T95" fmla="*/ 3146 h 3500"/>
              <a:gd name="T96" fmla="*/ 1923 w 3500"/>
              <a:gd name="T97" fmla="*/ 3473 h 3500"/>
              <a:gd name="T98" fmla="*/ 1425 w 3500"/>
              <a:gd name="T99" fmla="*/ 3401 h 3500"/>
              <a:gd name="T100" fmla="*/ 1089 w 3500"/>
              <a:gd name="T101" fmla="*/ 3134 h 3500"/>
              <a:gd name="T102" fmla="*/ 637 w 3500"/>
              <a:gd name="T103" fmla="*/ 3082 h 3500"/>
              <a:gd name="T104" fmla="*/ 358 w 3500"/>
              <a:gd name="T105" fmla="*/ 2711 h 3500"/>
              <a:gd name="T106" fmla="*/ 354 w 3500"/>
              <a:gd name="T107" fmla="*/ 2287 h 3500"/>
              <a:gd name="T108" fmla="*/ 27 w 3500"/>
              <a:gd name="T109" fmla="*/ 1923 h 3500"/>
              <a:gd name="T110" fmla="*/ 99 w 3500"/>
              <a:gd name="T111" fmla="*/ 1425 h 3500"/>
              <a:gd name="T112" fmla="*/ 368 w 3500"/>
              <a:gd name="T113" fmla="*/ 1097 h 3500"/>
              <a:gd name="T114" fmla="*/ 415 w 3500"/>
              <a:gd name="T115" fmla="*/ 643 h 3500"/>
              <a:gd name="T116" fmla="*/ 789 w 3500"/>
              <a:gd name="T117" fmla="*/ 358 h 3500"/>
              <a:gd name="T118" fmla="*/ 1213 w 3500"/>
              <a:gd name="T119" fmla="*/ 354 h 3500"/>
              <a:gd name="T120" fmla="*/ 1577 w 3500"/>
              <a:gd name="T121" fmla="*/ 27 h 3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00" h="3500">
                <a:moveTo>
                  <a:pt x="1750" y="2575"/>
                </a:moveTo>
                <a:lnTo>
                  <a:pt x="1337" y="2988"/>
                </a:lnTo>
                <a:lnTo>
                  <a:pt x="1296" y="3025"/>
                </a:lnTo>
                <a:lnTo>
                  <a:pt x="1311" y="3075"/>
                </a:lnTo>
                <a:lnTo>
                  <a:pt x="1331" y="3122"/>
                </a:lnTo>
                <a:lnTo>
                  <a:pt x="1357" y="3167"/>
                </a:lnTo>
                <a:lnTo>
                  <a:pt x="1386" y="3208"/>
                </a:lnTo>
                <a:lnTo>
                  <a:pt x="1421" y="3247"/>
                </a:lnTo>
                <a:lnTo>
                  <a:pt x="1459" y="3280"/>
                </a:lnTo>
                <a:lnTo>
                  <a:pt x="1501" y="3311"/>
                </a:lnTo>
                <a:lnTo>
                  <a:pt x="1545" y="3336"/>
                </a:lnTo>
                <a:lnTo>
                  <a:pt x="1593" y="3356"/>
                </a:lnTo>
                <a:lnTo>
                  <a:pt x="1643" y="3371"/>
                </a:lnTo>
                <a:lnTo>
                  <a:pt x="1696" y="3380"/>
                </a:lnTo>
                <a:lnTo>
                  <a:pt x="1750" y="3383"/>
                </a:lnTo>
                <a:lnTo>
                  <a:pt x="1804" y="3380"/>
                </a:lnTo>
                <a:lnTo>
                  <a:pt x="1857" y="3371"/>
                </a:lnTo>
                <a:lnTo>
                  <a:pt x="1907" y="3356"/>
                </a:lnTo>
                <a:lnTo>
                  <a:pt x="1955" y="3336"/>
                </a:lnTo>
                <a:lnTo>
                  <a:pt x="1999" y="3311"/>
                </a:lnTo>
                <a:lnTo>
                  <a:pt x="2041" y="3280"/>
                </a:lnTo>
                <a:lnTo>
                  <a:pt x="2079" y="3247"/>
                </a:lnTo>
                <a:lnTo>
                  <a:pt x="2113" y="3208"/>
                </a:lnTo>
                <a:lnTo>
                  <a:pt x="2143" y="3167"/>
                </a:lnTo>
                <a:lnTo>
                  <a:pt x="2168" y="3122"/>
                </a:lnTo>
                <a:lnTo>
                  <a:pt x="2188" y="3075"/>
                </a:lnTo>
                <a:lnTo>
                  <a:pt x="2204" y="3025"/>
                </a:lnTo>
                <a:lnTo>
                  <a:pt x="2183" y="3007"/>
                </a:lnTo>
                <a:lnTo>
                  <a:pt x="2163" y="2988"/>
                </a:lnTo>
                <a:lnTo>
                  <a:pt x="1750" y="2575"/>
                </a:lnTo>
                <a:close/>
                <a:moveTo>
                  <a:pt x="1992" y="2333"/>
                </a:moveTo>
                <a:lnTo>
                  <a:pt x="1833" y="2492"/>
                </a:lnTo>
                <a:lnTo>
                  <a:pt x="2217" y="2876"/>
                </a:lnTo>
                <a:lnTo>
                  <a:pt x="2217" y="2333"/>
                </a:lnTo>
                <a:lnTo>
                  <a:pt x="1992" y="2333"/>
                </a:lnTo>
                <a:close/>
                <a:moveTo>
                  <a:pt x="1674" y="2333"/>
                </a:moveTo>
                <a:lnTo>
                  <a:pt x="1750" y="2410"/>
                </a:lnTo>
                <a:lnTo>
                  <a:pt x="1826" y="2333"/>
                </a:lnTo>
                <a:lnTo>
                  <a:pt x="1674" y="2333"/>
                </a:lnTo>
                <a:close/>
                <a:moveTo>
                  <a:pt x="1283" y="2333"/>
                </a:moveTo>
                <a:lnTo>
                  <a:pt x="1283" y="2876"/>
                </a:lnTo>
                <a:lnTo>
                  <a:pt x="1667" y="2492"/>
                </a:lnTo>
                <a:lnTo>
                  <a:pt x="1508" y="2333"/>
                </a:lnTo>
                <a:lnTo>
                  <a:pt x="1283" y="2333"/>
                </a:lnTo>
                <a:close/>
                <a:moveTo>
                  <a:pt x="2972" y="2330"/>
                </a:moveTo>
                <a:lnTo>
                  <a:pt x="2944" y="2332"/>
                </a:lnTo>
                <a:lnTo>
                  <a:pt x="2917" y="2333"/>
                </a:lnTo>
                <a:lnTo>
                  <a:pt x="2333" y="2333"/>
                </a:lnTo>
                <a:lnTo>
                  <a:pt x="2333" y="2917"/>
                </a:lnTo>
                <a:lnTo>
                  <a:pt x="2332" y="2944"/>
                </a:lnTo>
                <a:lnTo>
                  <a:pt x="2330" y="2972"/>
                </a:lnTo>
                <a:lnTo>
                  <a:pt x="2373" y="2995"/>
                </a:lnTo>
                <a:lnTo>
                  <a:pt x="2417" y="3013"/>
                </a:lnTo>
                <a:lnTo>
                  <a:pt x="2463" y="3027"/>
                </a:lnTo>
                <a:lnTo>
                  <a:pt x="2509" y="3037"/>
                </a:lnTo>
                <a:lnTo>
                  <a:pt x="2556" y="3041"/>
                </a:lnTo>
                <a:lnTo>
                  <a:pt x="2603" y="3041"/>
                </a:lnTo>
                <a:lnTo>
                  <a:pt x="2650" y="3035"/>
                </a:lnTo>
                <a:lnTo>
                  <a:pt x="2696" y="3025"/>
                </a:lnTo>
                <a:lnTo>
                  <a:pt x="2742" y="3011"/>
                </a:lnTo>
                <a:lnTo>
                  <a:pt x="2785" y="2991"/>
                </a:lnTo>
                <a:lnTo>
                  <a:pt x="2828" y="2968"/>
                </a:lnTo>
                <a:lnTo>
                  <a:pt x="2868" y="2939"/>
                </a:lnTo>
                <a:lnTo>
                  <a:pt x="2905" y="2905"/>
                </a:lnTo>
                <a:lnTo>
                  <a:pt x="2939" y="2868"/>
                </a:lnTo>
                <a:lnTo>
                  <a:pt x="2968" y="2828"/>
                </a:lnTo>
                <a:lnTo>
                  <a:pt x="2991" y="2785"/>
                </a:lnTo>
                <a:lnTo>
                  <a:pt x="3011" y="2742"/>
                </a:lnTo>
                <a:lnTo>
                  <a:pt x="3025" y="2696"/>
                </a:lnTo>
                <a:lnTo>
                  <a:pt x="3035" y="2650"/>
                </a:lnTo>
                <a:lnTo>
                  <a:pt x="3041" y="2603"/>
                </a:lnTo>
                <a:lnTo>
                  <a:pt x="3041" y="2556"/>
                </a:lnTo>
                <a:lnTo>
                  <a:pt x="3037" y="2509"/>
                </a:lnTo>
                <a:lnTo>
                  <a:pt x="3027" y="2463"/>
                </a:lnTo>
                <a:lnTo>
                  <a:pt x="3013" y="2417"/>
                </a:lnTo>
                <a:lnTo>
                  <a:pt x="2995" y="2373"/>
                </a:lnTo>
                <a:lnTo>
                  <a:pt x="2972" y="2330"/>
                </a:lnTo>
                <a:close/>
                <a:moveTo>
                  <a:pt x="528" y="2330"/>
                </a:moveTo>
                <a:lnTo>
                  <a:pt x="505" y="2373"/>
                </a:lnTo>
                <a:lnTo>
                  <a:pt x="487" y="2417"/>
                </a:lnTo>
                <a:lnTo>
                  <a:pt x="473" y="2463"/>
                </a:lnTo>
                <a:lnTo>
                  <a:pt x="463" y="2509"/>
                </a:lnTo>
                <a:lnTo>
                  <a:pt x="459" y="2556"/>
                </a:lnTo>
                <a:lnTo>
                  <a:pt x="459" y="2603"/>
                </a:lnTo>
                <a:lnTo>
                  <a:pt x="465" y="2650"/>
                </a:lnTo>
                <a:lnTo>
                  <a:pt x="475" y="2696"/>
                </a:lnTo>
                <a:lnTo>
                  <a:pt x="489" y="2742"/>
                </a:lnTo>
                <a:lnTo>
                  <a:pt x="509" y="2785"/>
                </a:lnTo>
                <a:lnTo>
                  <a:pt x="532" y="2828"/>
                </a:lnTo>
                <a:lnTo>
                  <a:pt x="561" y="2868"/>
                </a:lnTo>
                <a:lnTo>
                  <a:pt x="595" y="2905"/>
                </a:lnTo>
                <a:lnTo>
                  <a:pt x="632" y="2939"/>
                </a:lnTo>
                <a:lnTo>
                  <a:pt x="672" y="2968"/>
                </a:lnTo>
                <a:lnTo>
                  <a:pt x="715" y="2991"/>
                </a:lnTo>
                <a:lnTo>
                  <a:pt x="758" y="3011"/>
                </a:lnTo>
                <a:lnTo>
                  <a:pt x="804" y="3025"/>
                </a:lnTo>
                <a:lnTo>
                  <a:pt x="850" y="3035"/>
                </a:lnTo>
                <a:lnTo>
                  <a:pt x="896" y="3041"/>
                </a:lnTo>
                <a:lnTo>
                  <a:pt x="944" y="3041"/>
                </a:lnTo>
                <a:lnTo>
                  <a:pt x="991" y="3037"/>
                </a:lnTo>
                <a:lnTo>
                  <a:pt x="1037" y="3027"/>
                </a:lnTo>
                <a:lnTo>
                  <a:pt x="1083" y="3013"/>
                </a:lnTo>
                <a:lnTo>
                  <a:pt x="1127" y="2995"/>
                </a:lnTo>
                <a:lnTo>
                  <a:pt x="1170" y="2972"/>
                </a:lnTo>
                <a:lnTo>
                  <a:pt x="1168" y="2944"/>
                </a:lnTo>
                <a:lnTo>
                  <a:pt x="1167" y="2917"/>
                </a:lnTo>
                <a:lnTo>
                  <a:pt x="1167" y="2333"/>
                </a:lnTo>
                <a:lnTo>
                  <a:pt x="583" y="2333"/>
                </a:lnTo>
                <a:lnTo>
                  <a:pt x="556" y="2332"/>
                </a:lnTo>
                <a:lnTo>
                  <a:pt x="528" y="2330"/>
                </a:lnTo>
                <a:close/>
                <a:moveTo>
                  <a:pt x="2217" y="2108"/>
                </a:moveTo>
                <a:lnTo>
                  <a:pt x="2108" y="2217"/>
                </a:lnTo>
                <a:lnTo>
                  <a:pt x="2217" y="2217"/>
                </a:lnTo>
                <a:lnTo>
                  <a:pt x="2217" y="2108"/>
                </a:lnTo>
                <a:close/>
                <a:moveTo>
                  <a:pt x="1283" y="2108"/>
                </a:moveTo>
                <a:lnTo>
                  <a:pt x="1283" y="2217"/>
                </a:lnTo>
                <a:lnTo>
                  <a:pt x="1392" y="2217"/>
                </a:lnTo>
                <a:lnTo>
                  <a:pt x="1283" y="2108"/>
                </a:lnTo>
                <a:close/>
                <a:moveTo>
                  <a:pt x="2492" y="1833"/>
                </a:moveTo>
                <a:lnTo>
                  <a:pt x="2333" y="1992"/>
                </a:lnTo>
                <a:lnTo>
                  <a:pt x="2333" y="2217"/>
                </a:lnTo>
                <a:lnTo>
                  <a:pt x="2876" y="2217"/>
                </a:lnTo>
                <a:lnTo>
                  <a:pt x="2492" y="1833"/>
                </a:lnTo>
                <a:close/>
                <a:moveTo>
                  <a:pt x="1008" y="1833"/>
                </a:moveTo>
                <a:lnTo>
                  <a:pt x="624" y="2217"/>
                </a:lnTo>
                <a:lnTo>
                  <a:pt x="1167" y="2217"/>
                </a:lnTo>
                <a:lnTo>
                  <a:pt x="1167" y="1992"/>
                </a:lnTo>
                <a:lnTo>
                  <a:pt x="1008" y="1833"/>
                </a:lnTo>
                <a:close/>
                <a:moveTo>
                  <a:pt x="2333" y="1674"/>
                </a:moveTo>
                <a:lnTo>
                  <a:pt x="2333" y="1826"/>
                </a:lnTo>
                <a:lnTo>
                  <a:pt x="2410" y="1750"/>
                </a:lnTo>
                <a:lnTo>
                  <a:pt x="2333" y="1674"/>
                </a:lnTo>
                <a:close/>
                <a:moveTo>
                  <a:pt x="1167" y="1674"/>
                </a:moveTo>
                <a:lnTo>
                  <a:pt x="1090" y="1750"/>
                </a:lnTo>
                <a:lnTo>
                  <a:pt x="1167" y="1826"/>
                </a:lnTo>
                <a:lnTo>
                  <a:pt x="1167" y="1674"/>
                </a:lnTo>
                <a:close/>
                <a:moveTo>
                  <a:pt x="3025" y="1296"/>
                </a:moveTo>
                <a:lnTo>
                  <a:pt x="3007" y="1317"/>
                </a:lnTo>
                <a:lnTo>
                  <a:pt x="2988" y="1337"/>
                </a:lnTo>
                <a:lnTo>
                  <a:pt x="2575" y="1750"/>
                </a:lnTo>
                <a:lnTo>
                  <a:pt x="2988" y="2163"/>
                </a:lnTo>
                <a:lnTo>
                  <a:pt x="3007" y="2183"/>
                </a:lnTo>
                <a:lnTo>
                  <a:pt x="3025" y="2204"/>
                </a:lnTo>
                <a:lnTo>
                  <a:pt x="3075" y="2188"/>
                </a:lnTo>
                <a:lnTo>
                  <a:pt x="3122" y="2168"/>
                </a:lnTo>
                <a:lnTo>
                  <a:pt x="3167" y="2143"/>
                </a:lnTo>
                <a:lnTo>
                  <a:pt x="3208" y="2113"/>
                </a:lnTo>
                <a:lnTo>
                  <a:pt x="3247" y="2079"/>
                </a:lnTo>
                <a:lnTo>
                  <a:pt x="3280" y="2041"/>
                </a:lnTo>
                <a:lnTo>
                  <a:pt x="3311" y="1999"/>
                </a:lnTo>
                <a:lnTo>
                  <a:pt x="3336" y="1955"/>
                </a:lnTo>
                <a:lnTo>
                  <a:pt x="3356" y="1907"/>
                </a:lnTo>
                <a:lnTo>
                  <a:pt x="3371" y="1857"/>
                </a:lnTo>
                <a:lnTo>
                  <a:pt x="3380" y="1804"/>
                </a:lnTo>
                <a:lnTo>
                  <a:pt x="3383" y="1750"/>
                </a:lnTo>
                <a:lnTo>
                  <a:pt x="3380" y="1696"/>
                </a:lnTo>
                <a:lnTo>
                  <a:pt x="3371" y="1643"/>
                </a:lnTo>
                <a:lnTo>
                  <a:pt x="3356" y="1593"/>
                </a:lnTo>
                <a:lnTo>
                  <a:pt x="3336" y="1545"/>
                </a:lnTo>
                <a:lnTo>
                  <a:pt x="3311" y="1501"/>
                </a:lnTo>
                <a:lnTo>
                  <a:pt x="3280" y="1459"/>
                </a:lnTo>
                <a:lnTo>
                  <a:pt x="3247" y="1421"/>
                </a:lnTo>
                <a:lnTo>
                  <a:pt x="3208" y="1387"/>
                </a:lnTo>
                <a:lnTo>
                  <a:pt x="3167" y="1357"/>
                </a:lnTo>
                <a:lnTo>
                  <a:pt x="3122" y="1332"/>
                </a:lnTo>
                <a:lnTo>
                  <a:pt x="3075" y="1312"/>
                </a:lnTo>
                <a:lnTo>
                  <a:pt x="3025" y="1296"/>
                </a:lnTo>
                <a:close/>
                <a:moveTo>
                  <a:pt x="475" y="1296"/>
                </a:moveTo>
                <a:lnTo>
                  <a:pt x="425" y="1312"/>
                </a:lnTo>
                <a:lnTo>
                  <a:pt x="378" y="1332"/>
                </a:lnTo>
                <a:lnTo>
                  <a:pt x="333" y="1357"/>
                </a:lnTo>
                <a:lnTo>
                  <a:pt x="292" y="1387"/>
                </a:lnTo>
                <a:lnTo>
                  <a:pt x="253" y="1421"/>
                </a:lnTo>
                <a:lnTo>
                  <a:pt x="220" y="1459"/>
                </a:lnTo>
                <a:lnTo>
                  <a:pt x="189" y="1501"/>
                </a:lnTo>
                <a:lnTo>
                  <a:pt x="164" y="1545"/>
                </a:lnTo>
                <a:lnTo>
                  <a:pt x="144" y="1593"/>
                </a:lnTo>
                <a:lnTo>
                  <a:pt x="129" y="1643"/>
                </a:lnTo>
                <a:lnTo>
                  <a:pt x="120" y="1696"/>
                </a:lnTo>
                <a:lnTo>
                  <a:pt x="117" y="1750"/>
                </a:lnTo>
                <a:lnTo>
                  <a:pt x="120" y="1804"/>
                </a:lnTo>
                <a:lnTo>
                  <a:pt x="129" y="1857"/>
                </a:lnTo>
                <a:lnTo>
                  <a:pt x="144" y="1907"/>
                </a:lnTo>
                <a:lnTo>
                  <a:pt x="164" y="1955"/>
                </a:lnTo>
                <a:lnTo>
                  <a:pt x="189" y="1999"/>
                </a:lnTo>
                <a:lnTo>
                  <a:pt x="220" y="2041"/>
                </a:lnTo>
                <a:lnTo>
                  <a:pt x="253" y="2079"/>
                </a:lnTo>
                <a:lnTo>
                  <a:pt x="292" y="2113"/>
                </a:lnTo>
                <a:lnTo>
                  <a:pt x="333" y="2143"/>
                </a:lnTo>
                <a:lnTo>
                  <a:pt x="378" y="2168"/>
                </a:lnTo>
                <a:lnTo>
                  <a:pt x="425" y="2188"/>
                </a:lnTo>
                <a:lnTo>
                  <a:pt x="475" y="2204"/>
                </a:lnTo>
                <a:lnTo>
                  <a:pt x="493" y="2183"/>
                </a:lnTo>
                <a:lnTo>
                  <a:pt x="512" y="2163"/>
                </a:lnTo>
                <a:lnTo>
                  <a:pt x="925" y="1750"/>
                </a:lnTo>
                <a:lnTo>
                  <a:pt x="512" y="1337"/>
                </a:lnTo>
                <a:lnTo>
                  <a:pt x="493" y="1317"/>
                </a:lnTo>
                <a:lnTo>
                  <a:pt x="475" y="1296"/>
                </a:lnTo>
                <a:close/>
                <a:moveTo>
                  <a:pt x="2333" y="1283"/>
                </a:moveTo>
                <a:lnTo>
                  <a:pt x="2333" y="1508"/>
                </a:lnTo>
                <a:lnTo>
                  <a:pt x="2492" y="1667"/>
                </a:lnTo>
                <a:lnTo>
                  <a:pt x="2876" y="1283"/>
                </a:lnTo>
                <a:lnTo>
                  <a:pt x="2333" y="1283"/>
                </a:lnTo>
                <a:close/>
                <a:moveTo>
                  <a:pt x="2108" y="1283"/>
                </a:moveTo>
                <a:lnTo>
                  <a:pt x="2217" y="1392"/>
                </a:lnTo>
                <a:lnTo>
                  <a:pt x="2217" y="1283"/>
                </a:lnTo>
                <a:lnTo>
                  <a:pt x="2108" y="1283"/>
                </a:lnTo>
                <a:close/>
                <a:moveTo>
                  <a:pt x="1557" y="1283"/>
                </a:moveTo>
                <a:lnTo>
                  <a:pt x="1283" y="1557"/>
                </a:lnTo>
                <a:lnTo>
                  <a:pt x="1283" y="1943"/>
                </a:lnTo>
                <a:lnTo>
                  <a:pt x="1557" y="2217"/>
                </a:lnTo>
                <a:lnTo>
                  <a:pt x="1943" y="2217"/>
                </a:lnTo>
                <a:lnTo>
                  <a:pt x="2217" y="1943"/>
                </a:lnTo>
                <a:lnTo>
                  <a:pt x="2217" y="1557"/>
                </a:lnTo>
                <a:lnTo>
                  <a:pt x="1943" y="1283"/>
                </a:lnTo>
                <a:lnTo>
                  <a:pt x="1557" y="1283"/>
                </a:lnTo>
                <a:close/>
                <a:moveTo>
                  <a:pt x="1283" y="1283"/>
                </a:moveTo>
                <a:lnTo>
                  <a:pt x="1283" y="1392"/>
                </a:lnTo>
                <a:lnTo>
                  <a:pt x="1392" y="1283"/>
                </a:lnTo>
                <a:lnTo>
                  <a:pt x="1283" y="1283"/>
                </a:lnTo>
                <a:close/>
                <a:moveTo>
                  <a:pt x="624" y="1283"/>
                </a:moveTo>
                <a:lnTo>
                  <a:pt x="1008" y="1667"/>
                </a:lnTo>
                <a:lnTo>
                  <a:pt x="1167" y="1508"/>
                </a:lnTo>
                <a:lnTo>
                  <a:pt x="1167" y="1283"/>
                </a:lnTo>
                <a:lnTo>
                  <a:pt x="624" y="1283"/>
                </a:lnTo>
                <a:close/>
                <a:moveTo>
                  <a:pt x="1750" y="1090"/>
                </a:moveTo>
                <a:lnTo>
                  <a:pt x="1674" y="1167"/>
                </a:lnTo>
                <a:lnTo>
                  <a:pt x="1826" y="1167"/>
                </a:lnTo>
                <a:lnTo>
                  <a:pt x="1750" y="1090"/>
                </a:lnTo>
                <a:close/>
                <a:moveTo>
                  <a:pt x="2217" y="624"/>
                </a:moveTo>
                <a:lnTo>
                  <a:pt x="1833" y="1008"/>
                </a:lnTo>
                <a:lnTo>
                  <a:pt x="1992" y="1167"/>
                </a:lnTo>
                <a:lnTo>
                  <a:pt x="2217" y="1167"/>
                </a:lnTo>
                <a:lnTo>
                  <a:pt x="2217" y="624"/>
                </a:lnTo>
                <a:close/>
                <a:moveTo>
                  <a:pt x="1283" y="624"/>
                </a:moveTo>
                <a:lnTo>
                  <a:pt x="1283" y="1167"/>
                </a:lnTo>
                <a:lnTo>
                  <a:pt x="1508" y="1167"/>
                </a:lnTo>
                <a:lnTo>
                  <a:pt x="1667" y="1008"/>
                </a:lnTo>
                <a:lnTo>
                  <a:pt x="1283" y="624"/>
                </a:lnTo>
                <a:close/>
                <a:moveTo>
                  <a:pt x="2575" y="458"/>
                </a:moveTo>
                <a:lnTo>
                  <a:pt x="2524" y="461"/>
                </a:lnTo>
                <a:lnTo>
                  <a:pt x="2473" y="470"/>
                </a:lnTo>
                <a:lnTo>
                  <a:pt x="2425" y="484"/>
                </a:lnTo>
                <a:lnTo>
                  <a:pt x="2377" y="503"/>
                </a:lnTo>
                <a:lnTo>
                  <a:pt x="2330" y="528"/>
                </a:lnTo>
                <a:lnTo>
                  <a:pt x="2332" y="556"/>
                </a:lnTo>
                <a:lnTo>
                  <a:pt x="2333" y="583"/>
                </a:lnTo>
                <a:lnTo>
                  <a:pt x="2333" y="1167"/>
                </a:lnTo>
                <a:lnTo>
                  <a:pt x="2917" y="1167"/>
                </a:lnTo>
                <a:lnTo>
                  <a:pt x="2944" y="1168"/>
                </a:lnTo>
                <a:lnTo>
                  <a:pt x="2972" y="1170"/>
                </a:lnTo>
                <a:lnTo>
                  <a:pt x="2995" y="1127"/>
                </a:lnTo>
                <a:lnTo>
                  <a:pt x="3013" y="1083"/>
                </a:lnTo>
                <a:lnTo>
                  <a:pt x="3027" y="1037"/>
                </a:lnTo>
                <a:lnTo>
                  <a:pt x="3037" y="991"/>
                </a:lnTo>
                <a:lnTo>
                  <a:pt x="3041" y="944"/>
                </a:lnTo>
                <a:lnTo>
                  <a:pt x="3041" y="897"/>
                </a:lnTo>
                <a:lnTo>
                  <a:pt x="3035" y="850"/>
                </a:lnTo>
                <a:lnTo>
                  <a:pt x="3025" y="804"/>
                </a:lnTo>
                <a:lnTo>
                  <a:pt x="3011" y="758"/>
                </a:lnTo>
                <a:lnTo>
                  <a:pt x="2991" y="715"/>
                </a:lnTo>
                <a:lnTo>
                  <a:pt x="2968" y="672"/>
                </a:lnTo>
                <a:lnTo>
                  <a:pt x="2939" y="632"/>
                </a:lnTo>
                <a:lnTo>
                  <a:pt x="2905" y="595"/>
                </a:lnTo>
                <a:lnTo>
                  <a:pt x="2870" y="563"/>
                </a:lnTo>
                <a:lnTo>
                  <a:pt x="2832" y="536"/>
                </a:lnTo>
                <a:lnTo>
                  <a:pt x="2793" y="512"/>
                </a:lnTo>
                <a:lnTo>
                  <a:pt x="2751" y="493"/>
                </a:lnTo>
                <a:lnTo>
                  <a:pt x="2708" y="477"/>
                </a:lnTo>
                <a:lnTo>
                  <a:pt x="2664" y="467"/>
                </a:lnTo>
                <a:lnTo>
                  <a:pt x="2620" y="460"/>
                </a:lnTo>
                <a:lnTo>
                  <a:pt x="2575" y="458"/>
                </a:lnTo>
                <a:close/>
                <a:moveTo>
                  <a:pt x="925" y="458"/>
                </a:moveTo>
                <a:lnTo>
                  <a:pt x="880" y="460"/>
                </a:lnTo>
                <a:lnTo>
                  <a:pt x="836" y="467"/>
                </a:lnTo>
                <a:lnTo>
                  <a:pt x="792" y="477"/>
                </a:lnTo>
                <a:lnTo>
                  <a:pt x="750" y="493"/>
                </a:lnTo>
                <a:lnTo>
                  <a:pt x="708" y="512"/>
                </a:lnTo>
                <a:lnTo>
                  <a:pt x="668" y="536"/>
                </a:lnTo>
                <a:lnTo>
                  <a:pt x="630" y="563"/>
                </a:lnTo>
                <a:lnTo>
                  <a:pt x="595" y="595"/>
                </a:lnTo>
                <a:lnTo>
                  <a:pt x="561" y="632"/>
                </a:lnTo>
                <a:lnTo>
                  <a:pt x="532" y="672"/>
                </a:lnTo>
                <a:lnTo>
                  <a:pt x="509" y="715"/>
                </a:lnTo>
                <a:lnTo>
                  <a:pt x="489" y="758"/>
                </a:lnTo>
                <a:lnTo>
                  <a:pt x="475" y="804"/>
                </a:lnTo>
                <a:lnTo>
                  <a:pt x="465" y="850"/>
                </a:lnTo>
                <a:lnTo>
                  <a:pt x="459" y="897"/>
                </a:lnTo>
                <a:lnTo>
                  <a:pt x="459" y="944"/>
                </a:lnTo>
                <a:lnTo>
                  <a:pt x="463" y="991"/>
                </a:lnTo>
                <a:lnTo>
                  <a:pt x="473" y="1037"/>
                </a:lnTo>
                <a:lnTo>
                  <a:pt x="487" y="1083"/>
                </a:lnTo>
                <a:lnTo>
                  <a:pt x="505" y="1127"/>
                </a:lnTo>
                <a:lnTo>
                  <a:pt x="528" y="1170"/>
                </a:lnTo>
                <a:lnTo>
                  <a:pt x="556" y="1168"/>
                </a:lnTo>
                <a:lnTo>
                  <a:pt x="583" y="1167"/>
                </a:lnTo>
                <a:lnTo>
                  <a:pt x="1167" y="1167"/>
                </a:lnTo>
                <a:lnTo>
                  <a:pt x="1167" y="583"/>
                </a:lnTo>
                <a:lnTo>
                  <a:pt x="1168" y="556"/>
                </a:lnTo>
                <a:lnTo>
                  <a:pt x="1170" y="528"/>
                </a:lnTo>
                <a:lnTo>
                  <a:pt x="1123" y="503"/>
                </a:lnTo>
                <a:lnTo>
                  <a:pt x="1075" y="484"/>
                </a:lnTo>
                <a:lnTo>
                  <a:pt x="1027" y="470"/>
                </a:lnTo>
                <a:lnTo>
                  <a:pt x="976" y="461"/>
                </a:lnTo>
                <a:lnTo>
                  <a:pt x="925" y="458"/>
                </a:lnTo>
                <a:close/>
                <a:moveTo>
                  <a:pt x="1750" y="117"/>
                </a:moveTo>
                <a:lnTo>
                  <a:pt x="1696" y="120"/>
                </a:lnTo>
                <a:lnTo>
                  <a:pt x="1643" y="129"/>
                </a:lnTo>
                <a:lnTo>
                  <a:pt x="1593" y="144"/>
                </a:lnTo>
                <a:lnTo>
                  <a:pt x="1545" y="164"/>
                </a:lnTo>
                <a:lnTo>
                  <a:pt x="1501" y="189"/>
                </a:lnTo>
                <a:lnTo>
                  <a:pt x="1459" y="220"/>
                </a:lnTo>
                <a:lnTo>
                  <a:pt x="1421" y="253"/>
                </a:lnTo>
                <a:lnTo>
                  <a:pt x="1387" y="292"/>
                </a:lnTo>
                <a:lnTo>
                  <a:pt x="1357" y="333"/>
                </a:lnTo>
                <a:lnTo>
                  <a:pt x="1332" y="378"/>
                </a:lnTo>
                <a:lnTo>
                  <a:pt x="1312" y="425"/>
                </a:lnTo>
                <a:lnTo>
                  <a:pt x="1296" y="475"/>
                </a:lnTo>
                <a:lnTo>
                  <a:pt x="1317" y="493"/>
                </a:lnTo>
                <a:lnTo>
                  <a:pt x="1337" y="512"/>
                </a:lnTo>
                <a:lnTo>
                  <a:pt x="1750" y="925"/>
                </a:lnTo>
                <a:lnTo>
                  <a:pt x="2163" y="512"/>
                </a:lnTo>
                <a:lnTo>
                  <a:pt x="2204" y="475"/>
                </a:lnTo>
                <a:lnTo>
                  <a:pt x="2189" y="425"/>
                </a:lnTo>
                <a:lnTo>
                  <a:pt x="2169" y="378"/>
                </a:lnTo>
                <a:lnTo>
                  <a:pt x="2143" y="333"/>
                </a:lnTo>
                <a:lnTo>
                  <a:pt x="2114" y="292"/>
                </a:lnTo>
                <a:lnTo>
                  <a:pt x="2079" y="253"/>
                </a:lnTo>
                <a:lnTo>
                  <a:pt x="2041" y="220"/>
                </a:lnTo>
                <a:lnTo>
                  <a:pt x="1999" y="189"/>
                </a:lnTo>
                <a:lnTo>
                  <a:pt x="1955" y="164"/>
                </a:lnTo>
                <a:lnTo>
                  <a:pt x="1907" y="144"/>
                </a:lnTo>
                <a:lnTo>
                  <a:pt x="1857" y="129"/>
                </a:lnTo>
                <a:lnTo>
                  <a:pt x="1804" y="120"/>
                </a:lnTo>
                <a:lnTo>
                  <a:pt x="1750" y="117"/>
                </a:lnTo>
                <a:close/>
                <a:moveTo>
                  <a:pt x="1750" y="0"/>
                </a:moveTo>
                <a:lnTo>
                  <a:pt x="1809" y="3"/>
                </a:lnTo>
                <a:lnTo>
                  <a:pt x="1867" y="12"/>
                </a:lnTo>
                <a:lnTo>
                  <a:pt x="1923" y="27"/>
                </a:lnTo>
                <a:lnTo>
                  <a:pt x="1976" y="46"/>
                </a:lnTo>
                <a:lnTo>
                  <a:pt x="2027" y="70"/>
                </a:lnTo>
                <a:lnTo>
                  <a:pt x="2075" y="99"/>
                </a:lnTo>
                <a:lnTo>
                  <a:pt x="2120" y="133"/>
                </a:lnTo>
                <a:lnTo>
                  <a:pt x="2162" y="170"/>
                </a:lnTo>
                <a:lnTo>
                  <a:pt x="2199" y="211"/>
                </a:lnTo>
                <a:lnTo>
                  <a:pt x="2233" y="256"/>
                </a:lnTo>
                <a:lnTo>
                  <a:pt x="2261" y="303"/>
                </a:lnTo>
                <a:lnTo>
                  <a:pt x="2287" y="354"/>
                </a:lnTo>
                <a:lnTo>
                  <a:pt x="2306" y="407"/>
                </a:lnTo>
                <a:lnTo>
                  <a:pt x="2355" y="385"/>
                </a:lnTo>
                <a:lnTo>
                  <a:pt x="2403" y="368"/>
                </a:lnTo>
                <a:lnTo>
                  <a:pt x="2454" y="355"/>
                </a:lnTo>
                <a:lnTo>
                  <a:pt x="2505" y="347"/>
                </a:lnTo>
                <a:lnTo>
                  <a:pt x="2557" y="343"/>
                </a:lnTo>
                <a:lnTo>
                  <a:pt x="2609" y="343"/>
                </a:lnTo>
                <a:lnTo>
                  <a:pt x="2660" y="348"/>
                </a:lnTo>
                <a:lnTo>
                  <a:pt x="2711" y="358"/>
                </a:lnTo>
                <a:lnTo>
                  <a:pt x="2762" y="372"/>
                </a:lnTo>
                <a:lnTo>
                  <a:pt x="2811" y="391"/>
                </a:lnTo>
                <a:lnTo>
                  <a:pt x="2857" y="415"/>
                </a:lnTo>
                <a:lnTo>
                  <a:pt x="2903" y="443"/>
                </a:lnTo>
                <a:lnTo>
                  <a:pt x="2946" y="475"/>
                </a:lnTo>
                <a:lnTo>
                  <a:pt x="2988" y="512"/>
                </a:lnTo>
                <a:lnTo>
                  <a:pt x="3025" y="554"/>
                </a:lnTo>
                <a:lnTo>
                  <a:pt x="3058" y="597"/>
                </a:lnTo>
                <a:lnTo>
                  <a:pt x="3085" y="643"/>
                </a:lnTo>
                <a:lnTo>
                  <a:pt x="3109" y="689"/>
                </a:lnTo>
                <a:lnTo>
                  <a:pt x="3128" y="738"/>
                </a:lnTo>
                <a:lnTo>
                  <a:pt x="3143" y="789"/>
                </a:lnTo>
                <a:lnTo>
                  <a:pt x="3152" y="840"/>
                </a:lnTo>
                <a:lnTo>
                  <a:pt x="3157" y="892"/>
                </a:lnTo>
                <a:lnTo>
                  <a:pt x="3157" y="943"/>
                </a:lnTo>
                <a:lnTo>
                  <a:pt x="3154" y="995"/>
                </a:lnTo>
                <a:lnTo>
                  <a:pt x="3146" y="1046"/>
                </a:lnTo>
                <a:lnTo>
                  <a:pt x="3132" y="1097"/>
                </a:lnTo>
                <a:lnTo>
                  <a:pt x="3115" y="1147"/>
                </a:lnTo>
                <a:lnTo>
                  <a:pt x="3093" y="1194"/>
                </a:lnTo>
                <a:lnTo>
                  <a:pt x="3146" y="1213"/>
                </a:lnTo>
                <a:lnTo>
                  <a:pt x="3197" y="1239"/>
                </a:lnTo>
                <a:lnTo>
                  <a:pt x="3244" y="1267"/>
                </a:lnTo>
                <a:lnTo>
                  <a:pt x="3289" y="1301"/>
                </a:lnTo>
                <a:lnTo>
                  <a:pt x="3330" y="1338"/>
                </a:lnTo>
                <a:lnTo>
                  <a:pt x="3367" y="1380"/>
                </a:lnTo>
                <a:lnTo>
                  <a:pt x="3401" y="1425"/>
                </a:lnTo>
                <a:lnTo>
                  <a:pt x="3430" y="1473"/>
                </a:lnTo>
                <a:lnTo>
                  <a:pt x="3454" y="1524"/>
                </a:lnTo>
                <a:lnTo>
                  <a:pt x="3473" y="1577"/>
                </a:lnTo>
                <a:lnTo>
                  <a:pt x="3488" y="1633"/>
                </a:lnTo>
                <a:lnTo>
                  <a:pt x="3497" y="1691"/>
                </a:lnTo>
                <a:lnTo>
                  <a:pt x="3500" y="1750"/>
                </a:lnTo>
                <a:lnTo>
                  <a:pt x="3497" y="1809"/>
                </a:lnTo>
                <a:lnTo>
                  <a:pt x="3488" y="1867"/>
                </a:lnTo>
                <a:lnTo>
                  <a:pt x="3473" y="1923"/>
                </a:lnTo>
                <a:lnTo>
                  <a:pt x="3454" y="1976"/>
                </a:lnTo>
                <a:lnTo>
                  <a:pt x="3430" y="2027"/>
                </a:lnTo>
                <a:lnTo>
                  <a:pt x="3401" y="2075"/>
                </a:lnTo>
                <a:lnTo>
                  <a:pt x="3367" y="2120"/>
                </a:lnTo>
                <a:lnTo>
                  <a:pt x="3330" y="2162"/>
                </a:lnTo>
                <a:lnTo>
                  <a:pt x="3289" y="2199"/>
                </a:lnTo>
                <a:lnTo>
                  <a:pt x="3244" y="2233"/>
                </a:lnTo>
                <a:lnTo>
                  <a:pt x="3197" y="2261"/>
                </a:lnTo>
                <a:lnTo>
                  <a:pt x="3146" y="2287"/>
                </a:lnTo>
                <a:lnTo>
                  <a:pt x="3093" y="2306"/>
                </a:lnTo>
                <a:lnTo>
                  <a:pt x="3115" y="2353"/>
                </a:lnTo>
                <a:lnTo>
                  <a:pt x="3132" y="2403"/>
                </a:lnTo>
                <a:lnTo>
                  <a:pt x="3146" y="2454"/>
                </a:lnTo>
                <a:lnTo>
                  <a:pt x="3154" y="2505"/>
                </a:lnTo>
                <a:lnTo>
                  <a:pt x="3157" y="2557"/>
                </a:lnTo>
                <a:lnTo>
                  <a:pt x="3157" y="2608"/>
                </a:lnTo>
                <a:lnTo>
                  <a:pt x="3152" y="2660"/>
                </a:lnTo>
                <a:lnTo>
                  <a:pt x="3142" y="2711"/>
                </a:lnTo>
                <a:lnTo>
                  <a:pt x="3128" y="2762"/>
                </a:lnTo>
                <a:lnTo>
                  <a:pt x="3109" y="2811"/>
                </a:lnTo>
                <a:lnTo>
                  <a:pt x="3085" y="2857"/>
                </a:lnTo>
                <a:lnTo>
                  <a:pt x="3057" y="2903"/>
                </a:lnTo>
                <a:lnTo>
                  <a:pt x="3025" y="2946"/>
                </a:lnTo>
                <a:lnTo>
                  <a:pt x="2988" y="2988"/>
                </a:lnTo>
                <a:lnTo>
                  <a:pt x="2948" y="3023"/>
                </a:lnTo>
                <a:lnTo>
                  <a:pt x="2907" y="3055"/>
                </a:lnTo>
                <a:lnTo>
                  <a:pt x="2863" y="3082"/>
                </a:lnTo>
                <a:lnTo>
                  <a:pt x="2818" y="3105"/>
                </a:lnTo>
                <a:lnTo>
                  <a:pt x="2771" y="3125"/>
                </a:lnTo>
                <a:lnTo>
                  <a:pt x="2723" y="3139"/>
                </a:lnTo>
                <a:lnTo>
                  <a:pt x="2674" y="3150"/>
                </a:lnTo>
                <a:lnTo>
                  <a:pt x="2625" y="3156"/>
                </a:lnTo>
                <a:lnTo>
                  <a:pt x="2575" y="3157"/>
                </a:lnTo>
                <a:lnTo>
                  <a:pt x="2520" y="3155"/>
                </a:lnTo>
                <a:lnTo>
                  <a:pt x="2465" y="3148"/>
                </a:lnTo>
                <a:lnTo>
                  <a:pt x="2411" y="3134"/>
                </a:lnTo>
                <a:lnTo>
                  <a:pt x="2358" y="3116"/>
                </a:lnTo>
                <a:lnTo>
                  <a:pt x="2306" y="3093"/>
                </a:lnTo>
                <a:lnTo>
                  <a:pt x="2287" y="3146"/>
                </a:lnTo>
                <a:lnTo>
                  <a:pt x="2261" y="3197"/>
                </a:lnTo>
                <a:lnTo>
                  <a:pt x="2233" y="3244"/>
                </a:lnTo>
                <a:lnTo>
                  <a:pt x="2199" y="3289"/>
                </a:lnTo>
                <a:lnTo>
                  <a:pt x="2162" y="3330"/>
                </a:lnTo>
                <a:lnTo>
                  <a:pt x="2120" y="3367"/>
                </a:lnTo>
                <a:lnTo>
                  <a:pt x="2075" y="3401"/>
                </a:lnTo>
                <a:lnTo>
                  <a:pt x="2027" y="3430"/>
                </a:lnTo>
                <a:lnTo>
                  <a:pt x="1976" y="3454"/>
                </a:lnTo>
                <a:lnTo>
                  <a:pt x="1923" y="3473"/>
                </a:lnTo>
                <a:lnTo>
                  <a:pt x="1867" y="3488"/>
                </a:lnTo>
                <a:lnTo>
                  <a:pt x="1809" y="3497"/>
                </a:lnTo>
                <a:lnTo>
                  <a:pt x="1750" y="3500"/>
                </a:lnTo>
                <a:lnTo>
                  <a:pt x="1691" y="3497"/>
                </a:lnTo>
                <a:lnTo>
                  <a:pt x="1633" y="3488"/>
                </a:lnTo>
                <a:lnTo>
                  <a:pt x="1577" y="3473"/>
                </a:lnTo>
                <a:lnTo>
                  <a:pt x="1524" y="3454"/>
                </a:lnTo>
                <a:lnTo>
                  <a:pt x="1473" y="3430"/>
                </a:lnTo>
                <a:lnTo>
                  <a:pt x="1425" y="3401"/>
                </a:lnTo>
                <a:lnTo>
                  <a:pt x="1380" y="3367"/>
                </a:lnTo>
                <a:lnTo>
                  <a:pt x="1338" y="3330"/>
                </a:lnTo>
                <a:lnTo>
                  <a:pt x="1301" y="3289"/>
                </a:lnTo>
                <a:lnTo>
                  <a:pt x="1267" y="3244"/>
                </a:lnTo>
                <a:lnTo>
                  <a:pt x="1239" y="3197"/>
                </a:lnTo>
                <a:lnTo>
                  <a:pt x="1213" y="3146"/>
                </a:lnTo>
                <a:lnTo>
                  <a:pt x="1194" y="3093"/>
                </a:lnTo>
                <a:lnTo>
                  <a:pt x="1142" y="3116"/>
                </a:lnTo>
                <a:lnTo>
                  <a:pt x="1089" y="3134"/>
                </a:lnTo>
                <a:lnTo>
                  <a:pt x="1035" y="3148"/>
                </a:lnTo>
                <a:lnTo>
                  <a:pt x="980" y="3155"/>
                </a:lnTo>
                <a:lnTo>
                  <a:pt x="925" y="3157"/>
                </a:lnTo>
                <a:lnTo>
                  <a:pt x="875" y="3156"/>
                </a:lnTo>
                <a:lnTo>
                  <a:pt x="826" y="3150"/>
                </a:lnTo>
                <a:lnTo>
                  <a:pt x="777" y="3139"/>
                </a:lnTo>
                <a:lnTo>
                  <a:pt x="729" y="3125"/>
                </a:lnTo>
                <a:lnTo>
                  <a:pt x="682" y="3105"/>
                </a:lnTo>
                <a:lnTo>
                  <a:pt x="637" y="3082"/>
                </a:lnTo>
                <a:lnTo>
                  <a:pt x="593" y="3055"/>
                </a:lnTo>
                <a:lnTo>
                  <a:pt x="552" y="3023"/>
                </a:lnTo>
                <a:lnTo>
                  <a:pt x="512" y="2988"/>
                </a:lnTo>
                <a:lnTo>
                  <a:pt x="475" y="2946"/>
                </a:lnTo>
                <a:lnTo>
                  <a:pt x="443" y="2903"/>
                </a:lnTo>
                <a:lnTo>
                  <a:pt x="415" y="2857"/>
                </a:lnTo>
                <a:lnTo>
                  <a:pt x="391" y="2811"/>
                </a:lnTo>
                <a:lnTo>
                  <a:pt x="372" y="2762"/>
                </a:lnTo>
                <a:lnTo>
                  <a:pt x="358" y="2711"/>
                </a:lnTo>
                <a:lnTo>
                  <a:pt x="348" y="2660"/>
                </a:lnTo>
                <a:lnTo>
                  <a:pt x="343" y="2608"/>
                </a:lnTo>
                <a:lnTo>
                  <a:pt x="343" y="2557"/>
                </a:lnTo>
                <a:lnTo>
                  <a:pt x="347" y="2505"/>
                </a:lnTo>
                <a:lnTo>
                  <a:pt x="355" y="2454"/>
                </a:lnTo>
                <a:lnTo>
                  <a:pt x="368" y="2403"/>
                </a:lnTo>
                <a:lnTo>
                  <a:pt x="385" y="2353"/>
                </a:lnTo>
                <a:lnTo>
                  <a:pt x="407" y="2306"/>
                </a:lnTo>
                <a:lnTo>
                  <a:pt x="354" y="2287"/>
                </a:lnTo>
                <a:lnTo>
                  <a:pt x="303" y="2261"/>
                </a:lnTo>
                <a:lnTo>
                  <a:pt x="256" y="2233"/>
                </a:lnTo>
                <a:lnTo>
                  <a:pt x="211" y="2199"/>
                </a:lnTo>
                <a:lnTo>
                  <a:pt x="170" y="2162"/>
                </a:lnTo>
                <a:lnTo>
                  <a:pt x="133" y="2120"/>
                </a:lnTo>
                <a:lnTo>
                  <a:pt x="99" y="2075"/>
                </a:lnTo>
                <a:lnTo>
                  <a:pt x="70" y="2027"/>
                </a:lnTo>
                <a:lnTo>
                  <a:pt x="46" y="1976"/>
                </a:lnTo>
                <a:lnTo>
                  <a:pt x="27" y="1923"/>
                </a:lnTo>
                <a:lnTo>
                  <a:pt x="12" y="1867"/>
                </a:lnTo>
                <a:lnTo>
                  <a:pt x="3" y="1809"/>
                </a:lnTo>
                <a:lnTo>
                  <a:pt x="0" y="1750"/>
                </a:lnTo>
                <a:lnTo>
                  <a:pt x="3" y="1691"/>
                </a:lnTo>
                <a:lnTo>
                  <a:pt x="12" y="1633"/>
                </a:lnTo>
                <a:lnTo>
                  <a:pt x="27" y="1577"/>
                </a:lnTo>
                <a:lnTo>
                  <a:pt x="46" y="1524"/>
                </a:lnTo>
                <a:lnTo>
                  <a:pt x="70" y="1473"/>
                </a:lnTo>
                <a:lnTo>
                  <a:pt x="99" y="1425"/>
                </a:lnTo>
                <a:lnTo>
                  <a:pt x="133" y="1380"/>
                </a:lnTo>
                <a:lnTo>
                  <a:pt x="170" y="1338"/>
                </a:lnTo>
                <a:lnTo>
                  <a:pt x="211" y="1301"/>
                </a:lnTo>
                <a:lnTo>
                  <a:pt x="256" y="1267"/>
                </a:lnTo>
                <a:lnTo>
                  <a:pt x="303" y="1239"/>
                </a:lnTo>
                <a:lnTo>
                  <a:pt x="354" y="1213"/>
                </a:lnTo>
                <a:lnTo>
                  <a:pt x="407" y="1194"/>
                </a:lnTo>
                <a:lnTo>
                  <a:pt x="385" y="1147"/>
                </a:lnTo>
                <a:lnTo>
                  <a:pt x="368" y="1097"/>
                </a:lnTo>
                <a:lnTo>
                  <a:pt x="354" y="1046"/>
                </a:lnTo>
                <a:lnTo>
                  <a:pt x="346" y="995"/>
                </a:lnTo>
                <a:lnTo>
                  <a:pt x="343" y="943"/>
                </a:lnTo>
                <a:lnTo>
                  <a:pt x="343" y="892"/>
                </a:lnTo>
                <a:lnTo>
                  <a:pt x="348" y="840"/>
                </a:lnTo>
                <a:lnTo>
                  <a:pt x="358" y="789"/>
                </a:lnTo>
                <a:lnTo>
                  <a:pt x="372" y="738"/>
                </a:lnTo>
                <a:lnTo>
                  <a:pt x="391" y="689"/>
                </a:lnTo>
                <a:lnTo>
                  <a:pt x="415" y="643"/>
                </a:lnTo>
                <a:lnTo>
                  <a:pt x="443" y="597"/>
                </a:lnTo>
                <a:lnTo>
                  <a:pt x="475" y="554"/>
                </a:lnTo>
                <a:lnTo>
                  <a:pt x="512" y="512"/>
                </a:lnTo>
                <a:lnTo>
                  <a:pt x="554" y="475"/>
                </a:lnTo>
                <a:lnTo>
                  <a:pt x="597" y="443"/>
                </a:lnTo>
                <a:lnTo>
                  <a:pt x="643" y="415"/>
                </a:lnTo>
                <a:lnTo>
                  <a:pt x="689" y="391"/>
                </a:lnTo>
                <a:lnTo>
                  <a:pt x="738" y="372"/>
                </a:lnTo>
                <a:lnTo>
                  <a:pt x="789" y="358"/>
                </a:lnTo>
                <a:lnTo>
                  <a:pt x="840" y="349"/>
                </a:lnTo>
                <a:lnTo>
                  <a:pt x="892" y="344"/>
                </a:lnTo>
                <a:lnTo>
                  <a:pt x="943" y="343"/>
                </a:lnTo>
                <a:lnTo>
                  <a:pt x="995" y="347"/>
                </a:lnTo>
                <a:lnTo>
                  <a:pt x="1046" y="355"/>
                </a:lnTo>
                <a:lnTo>
                  <a:pt x="1097" y="368"/>
                </a:lnTo>
                <a:lnTo>
                  <a:pt x="1147" y="385"/>
                </a:lnTo>
                <a:lnTo>
                  <a:pt x="1194" y="407"/>
                </a:lnTo>
                <a:lnTo>
                  <a:pt x="1213" y="354"/>
                </a:lnTo>
                <a:lnTo>
                  <a:pt x="1239" y="303"/>
                </a:lnTo>
                <a:lnTo>
                  <a:pt x="1267" y="256"/>
                </a:lnTo>
                <a:lnTo>
                  <a:pt x="1301" y="211"/>
                </a:lnTo>
                <a:lnTo>
                  <a:pt x="1338" y="170"/>
                </a:lnTo>
                <a:lnTo>
                  <a:pt x="1380" y="133"/>
                </a:lnTo>
                <a:lnTo>
                  <a:pt x="1425" y="99"/>
                </a:lnTo>
                <a:lnTo>
                  <a:pt x="1473" y="70"/>
                </a:lnTo>
                <a:lnTo>
                  <a:pt x="1524" y="46"/>
                </a:lnTo>
                <a:lnTo>
                  <a:pt x="1577" y="27"/>
                </a:lnTo>
                <a:lnTo>
                  <a:pt x="1633" y="12"/>
                </a:lnTo>
                <a:lnTo>
                  <a:pt x="1691" y="3"/>
                </a:lnTo>
                <a:lnTo>
                  <a:pt x="175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08" name="Group 607"/>
          <p:cNvGrpSpPr/>
          <p:nvPr/>
        </p:nvGrpSpPr>
        <p:grpSpPr>
          <a:xfrm>
            <a:off x="9094935" y="5068635"/>
            <a:ext cx="541337" cy="428625"/>
            <a:chOff x="9132888" y="5064126"/>
            <a:chExt cx="541337" cy="428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05" name="Freeform 525"/>
            <p:cNvSpPr>
              <a:spLocks noEditPoints="1"/>
            </p:cNvSpPr>
            <p:nvPr/>
          </p:nvSpPr>
          <p:spPr bwMode="auto">
            <a:xfrm>
              <a:off x="9132888" y="5064126"/>
              <a:ext cx="541337" cy="428625"/>
            </a:xfrm>
            <a:custGeom>
              <a:avLst/>
              <a:gdLst>
                <a:gd name="T0" fmla="*/ 117 w 3406"/>
                <a:gd name="T1" fmla="*/ 116 h 2692"/>
                <a:gd name="T2" fmla="*/ 117 w 3406"/>
                <a:gd name="T3" fmla="*/ 2574 h 2692"/>
                <a:gd name="T4" fmla="*/ 3289 w 3406"/>
                <a:gd name="T5" fmla="*/ 2574 h 2692"/>
                <a:gd name="T6" fmla="*/ 3289 w 3406"/>
                <a:gd name="T7" fmla="*/ 116 h 2692"/>
                <a:gd name="T8" fmla="*/ 117 w 3406"/>
                <a:gd name="T9" fmla="*/ 116 h 2692"/>
                <a:gd name="T10" fmla="*/ 59 w 3406"/>
                <a:gd name="T11" fmla="*/ 0 h 2692"/>
                <a:gd name="T12" fmla="*/ 3348 w 3406"/>
                <a:gd name="T13" fmla="*/ 0 h 2692"/>
                <a:gd name="T14" fmla="*/ 3366 w 3406"/>
                <a:gd name="T15" fmla="*/ 3 h 2692"/>
                <a:gd name="T16" fmla="*/ 3382 w 3406"/>
                <a:gd name="T17" fmla="*/ 11 h 2692"/>
                <a:gd name="T18" fmla="*/ 3395 w 3406"/>
                <a:gd name="T19" fmla="*/ 24 h 2692"/>
                <a:gd name="T20" fmla="*/ 3403 w 3406"/>
                <a:gd name="T21" fmla="*/ 39 h 2692"/>
                <a:gd name="T22" fmla="*/ 3406 w 3406"/>
                <a:gd name="T23" fmla="*/ 58 h 2692"/>
                <a:gd name="T24" fmla="*/ 3406 w 3406"/>
                <a:gd name="T25" fmla="*/ 2634 h 2692"/>
                <a:gd name="T26" fmla="*/ 3403 w 3406"/>
                <a:gd name="T27" fmla="*/ 2651 h 2692"/>
                <a:gd name="T28" fmla="*/ 3395 w 3406"/>
                <a:gd name="T29" fmla="*/ 2668 h 2692"/>
                <a:gd name="T30" fmla="*/ 3382 w 3406"/>
                <a:gd name="T31" fmla="*/ 2681 h 2692"/>
                <a:gd name="T32" fmla="*/ 3366 w 3406"/>
                <a:gd name="T33" fmla="*/ 2689 h 2692"/>
                <a:gd name="T34" fmla="*/ 3348 w 3406"/>
                <a:gd name="T35" fmla="*/ 2692 h 2692"/>
                <a:gd name="T36" fmla="*/ 59 w 3406"/>
                <a:gd name="T37" fmla="*/ 2692 h 2692"/>
                <a:gd name="T38" fmla="*/ 40 w 3406"/>
                <a:gd name="T39" fmla="*/ 2689 h 2692"/>
                <a:gd name="T40" fmla="*/ 24 w 3406"/>
                <a:gd name="T41" fmla="*/ 2681 h 2692"/>
                <a:gd name="T42" fmla="*/ 12 w 3406"/>
                <a:gd name="T43" fmla="*/ 2668 h 2692"/>
                <a:gd name="T44" fmla="*/ 3 w 3406"/>
                <a:gd name="T45" fmla="*/ 2651 h 2692"/>
                <a:gd name="T46" fmla="*/ 0 w 3406"/>
                <a:gd name="T47" fmla="*/ 2634 h 2692"/>
                <a:gd name="T48" fmla="*/ 0 w 3406"/>
                <a:gd name="T49" fmla="*/ 58 h 2692"/>
                <a:gd name="T50" fmla="*/ 3 w 3406"/>
                <a:gd name="T51" fmla="*/ 39 h 2692"/>
                <a:gd name="T52" fmla="*/ 12 w 3406"/>
                <a:gd name="T53" fmla="*/ 24 h 2692"/>
                <a:gd name="T54" fmla="*/ 24 w 3406"/>
                <a:gd name="T55" fmla="*/ 11 h 2692"/>
                <a:gd name="T56" fmla="*/ 40 w 3406"/>
                <a:gd name="T57" fmla="*/ 3 h 2692"/>
                <a:gd name="T58" fmla="*/ 59 w 3406"/>
                <a:gd name="T59" fmla="*/ 0 h 2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06" h="2692">
                  <a:moveTo>
                    <a:pt x="117" y="116"/>
                  </a:moveTo>
                  <a:lnTo>
                    <a:pt x="117" y="2574"/>
                  </a:lnTo>
                  <a:lnTo>
                    <a:pt x="3289" y="2574"/>
                  </a:lnTo>
                  <a:lnTo>
                    <a:pt x="3289" y="116"/>
                  </a:lnTo>
                  <a:lnTo>
                    <a:pt x="117" y="116"/>
                  </a:lnTo>
                  <a:close/>
                  <a:moveTo>
                    <a:pt x="59" y="0"/>
                  </a:moveTo>
                  <a:lnTo>
                    <a:pt x="3348" y="0"/>
                  </a:lnTo>
                  <a:lnTo>
                    <a:pt x="3366" y="3"/>
                  </a:lnTo>
                  <a:lnTo>
                    <a:pt x="3382" y="11"/>
                  </a:lnTo>
                  <a:lnTo>
                    <a:pt x="3395" y="24"/>
                  </a:lnTo>
                  <a:lnTo>
                    <a:pt x="3403" y="39"/>
                  </a:lnTo>
                  <a:lnTo>
                    <a:pt x="3406" y="58"/>
                  </a:lnTo>
                  <a:lnTo>
                    <a:pt x="3406" y="2634"/>
                  </a:lnTo>
                  <a:lnTo>
                    <a:pt x="3403" y="2651"/>
                  </a:lnTo>
                  <a:lnTo>
                    <a:pt x="3395" y="2668"/>
                  </a:lnTo>
                  <a:lnTo>
                    <a:pt x="3382" y="2681"/>
                  </a:lnTo>
                  <a:lnTo>
                    <a:pt x="3366" y="2689"/>
                  </a:lnTo>
                  <a:lnTo>
                    <a:pt x="3348" y="2692"/>
                  </a:lnTo>
                  <a:lnTo>
                    <a:pt x="59" y="2692"/>
                  </a:lnTo>
                  <a:lnTo>
                    <a:pt x="40" y="2689"/>
                  </a:lnTo>
                  <a:lnTo>
                    <a:pt x="24" y="2681"/>
                  </a:lnTo>
                  <a:lnTo>
                    <a:pt x="12" y="2668"/>
                  </a:lnTo>
                  <a:lnTo>
                    <a:pt x="3" y="2651"/>
                  </a:lnTo>
                  <a:lnTo>
                    <a:pt x="0" y="2634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6" name="Freeform 526"/>
            <p:cNvSpPr>
              <a:spLocks noEditPoints="1"/>
            </p:cNvSpPr>
            <p:nvPr/>
          </p:nvSpPr>
          <p:spPr bwMode="auto">
            <a:xfrm>
              <a:off x="9229725" y="5167313"/>
              <a:ext cx="104775" cy="103188"/>
            </a:xfrm>
            <a:custGeom>
              <a:avLst/>
              <a:gdLst>
                <a:gd name="T0" fmla="*/ 292 w 653"/>
                <a:gd name="T1" fmla="*/ 119 h 652"/>
                <a:gd name="T2" fmla="*/ 231 w 653"/>
                <a:gd name="T3" fmla="*/ 140 h 652"/>
                <a:gd name="T4" fmla="*/ 178 w 653"/>
                <a:gd name="T5" fmla="*/ 178 h 652"/>
                <a:gd name="T6" fmla="*/ 141 w 653"/>
                <a:gd name="T7" fmla="*/ 230 h 652"/>
                <a:gd name="T8" fmla="*/ 120 w 653"/>
                <a:gd name="T9" fmla="*/ 291 h 652"/>
                <a:gd name="T10" fmla="*/ 120 w 653"/>
                <a:gd name="T11" fmla="*/ 359 h 652"/>
                <a:gd name="T12" fmla="*/ 141 w 653"/>
                <a:gd name="T13" fmla="*/ 422 h 652"/>
                <a:gd name="T14" fmla="*/ 178 w 653"/>
                <a:gd name="T15" fmla="*/ 473 h 652"/>
                <a:gd name="T16" fmla="*/ 231 w 653"/>
                <a:gd name="T17" fmla="*/ 511 h 652"/>
                <a:gd name="T18" fmla="*/ 292 w 653"/>
                <a:gd name="T19" fmla="*/ 531 h 652"/>
                <a:gd name="T20" fmla="*/ 360 w 653"/>
                <a:gd name="T21" fmla="*/ 531 h 652"/>
                <a:gd name="T22" fmla="*/ 423 w 653"/>
                <a:gd name="T23" fmla="*/ 511 h 652"/>
                <a:gd name="T24" fmla="*/ 474 w 653"/>
                <a:gd name="T25" fmla="*/ 473 h 652"/>
                <a:gd name="T26" fmla="*/ 513 w 653"/>
                <a:gd name="T27" fmla="*/ 422 h 652"/>
                <a:gd name="T28" fmla="*/ 534 w 653"/>
                <a:gd name="T29" fmla="*/ 359 h 652"/>
                <a:gd name="T30" fmla="*/ 534 w 653"/>
                <a:gd name="T31" fmla="*/ 291 h 652"/>
                <a:gd name="T32" fmla="*/ 513 w 653"/>
                <a:gd name="T33" fmla="*/ 230 h 652"/>
                <a:gd name="T34" fmla="*/ 474 w 653"/>
                <a:gd name="T35" fmla="*/ 178 h 652"/>
                <a:gd name="T36" fmla="*/ 423 w 653"/>
                <a:gd name="T37" fmla="*/ 139 h 652"/>
                <a:gd name="T38" fmla="*/ 360 w 653"/>
                <a:gd name="T39" fmla="*/ 119 h 652"/>
                <a:gd name="T40" fmla="*/ 327 w 653"/>
                <a:gd name="T41" fmla="*/ 0 h 652"/>
                <a:gd name="T42" fmla="*/ 414 w 653"/>
                <a:gd name="T43" fmla="*/ 11 h 652"/>
                <a:gd name="T44" fmla="*/ 492 w 653"/>
                <a:gd name="T45" fmla="*/ 44 h 652"/>
                <a:gd name="T46" fmla="*/ 558 w 653"/>
                <a:gd name="T47" fmla="*/ 95 h 652"/>
                <a:gd name="T48" fmla="*/ 609 w 653"/>
                <a:gd name="T49" fmla="*/ 161 h 652"/>
                <a:gd name="T50" fmla="*/ 642 w 653"/>
                <a:gd name="T51" fmla="*/ 239 h 652"/>
                <a:gd name="T52" fmla="*/ 653 w 653"/>
                <a:gd name="T53" fmla="*/ 326 h 652"/>
                <a:gd name="T54" fmla="*/ 642 w 653"/>
                <a:gd name="T55" fmla="*/ 412 h 652"/>
                <a:gd name="T56" fmla="*/ 609 w 653"/>
                <a:gd name="T57" fmla="*/ 489 h 652"/>
                <a:gd name="T58" fmla="*/ 558 w 653"/>
                <a:gd name="T59" fmla="*/ 556 h 652"/>
                <a:gd name="T60" fmla="*/ 492 w 653"/>
                <a:gd name="T61" fmla="*/ 607 h 652"/>
                <a:gd name="T62" fmla="*/ 414 w 653"/>
                <a:gd name="T63" fmla="*/ 639 h 652"/>
                <a:gd name="T64" fmla="*/ 327 w 653"/>
                <a:gd name="T65" fmla="*/ 652 h 652"/>
                <a:gd name="T66" fmla="*/ 240 w 653"/>
                <a:gd name="T67" fmla="*/ 639 h 652"/>
                <a:gd name="T68" fmla="*/ 162 w 653"/>
                <a:gd name="T69" fmla="*/ 607 h 652"/>
                <a:gd name="T70" fmla="*/ 96 w 653"/>
                <a:gd name="T71" fmla="*/ 556 h 652"/>
                <a:gd name="T72" fmla="*/ 45 w 653"/>
                <a:gd name="T73" fmla="*/ 489 h 652"/>
                <a:gd name="T74" fmla="*/ 11 w 653"/>
                <a:gd name="T75" fmla="*/ 412 h 652"/>
                <a:gd name="T76" fmla="*/ 0 w 653"/>
                <a:gd name="T77" fmla="*/ 326 h 652"/>
                <a:gd name="T78" fmla="*/ 11 w 653"/>
                <a:gd name="T79" fmla="*/ 239 h 652"/>
                <a:gd name="T80" fmla="*/ 45 w 653"/>
                <a:gd name="T81" fmla="*/ 161 h 652"/>
                <a:gd name="T82" fmla="*/ 96 w 653"/>
                <a:gd name="T83" fmla="*/ 95 h 652"/>
                <a:gd name="T84" fmla="*/ 162 w 653"/>
                <a:gd name="T85" fmla="*/ 44 h 652"/>
                <a:gd name="T86" fmla="*/ 240 w 653"/>
                <a:gd name="T87" fmla="*/ 11 h 652"/>
                <a:gd name="T88" fmla="*/ 327 w 653"/>
                <a:gd name="T89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53" h="652">
                  <a:moveTo>
                    <a:pt x="327" y="116"/>
                  </a:moveTo>
                  <a:lnTo>
                    <a:pt x="292" y="119"/>
                  </a:lnTo>
                  <a:lnTo>
                    <a:pt x="261" y="127"/>
                  </a:lnTo>
                  <a:lnTo>
                    <a:pt x="231" y="140"/>
                  </a:lnTo>
                  <a:lnTo>
                    <a:pt x="202" y="157"/>
                  </a:lnTo>
                  <a:lnTo>
                    <a:pt x="178" y="178"/>
                  </a:lnTo>
                  <a:lnTo>
                    <a:pt x="158" y="202"/>
                  </a:lnTo>
                  <a:lnTo>
                    <a:pt x="141" y="230"/>
                  </a:lnTo>
                  <a:lnTo>
                    <a:pt x="128" y="260"/>
                  </a:lnTo>
                  <a:lnTo>
                    <a:pt x="120" y="291"/>
                  </a:lnTo>
                  <a:lnTo>
                    <a:pt x="117" y="326"/>
                  </a:lnTo>
                  <a:lnTo>
                    <a:pt x="120" y="359"/>
                  </a:lnTo>
                  <a:lnTo>
                    <a:pt x="128" y="391"/>
                  </a:lnTo>
                  <a:lnTo>
                    <a:pt x="141" y="422"/>
                  </a:lnTo>
                  <a:lnTo>
                    <a:pt x="158" y="449"/>
                  </a:lnTo>
                  <a:lnTo>
                    <a:pt x="178" y="473"/>
                  </a:lnTo>
                  <a:lnTo>
                    <a:pt x="202" y="493"/>
                  </a:lnTo>
                  <a:lnTo>
                    <a:pt x="231" y="511"/>
                  </a:lnTo>
                  <a:lnTo>
                    <a:pt x="261" y="524"/>
                  </a:lnTo>
                  <a:lnTo>
                    <a:pt x="292" y="531"/>
                  </a:lnTo>
                  <a:lnTo>
                    <a:pt x="327" y="534"/>
                  </a:lnTo>
                  <a:lnTo>
                    <a:pt x="360" y="531"/>
                  </a:lnTo>
                  <a:lnTo>
                    <a:pt x="393" y="524"/>
                  </a:lnTo>
                  <a:lnTo>
                    <a:pt x="423" y="511"/>
                  </a:lnTo>
                  <a:lnTo>
                    <a:pt x="450" y="493"/>
                  </a:lnTo>
                  <a:lnTo>
                    <a:pt x="474" y="473"/>
                  </a:lnTo>
                  <a:lnTo>
                    <a:pt x="496" y="449"/>
                  </a:lnTo>
                  <a:lnTo>
                    <a:pt x="513" y="422"/>
                  </a:lnTo>
                  <a:lnTo>
                    <a:pt x="526" y="391"/>
                  </a:lnTo>
                  <a:lnTo>
                    <a:pt x="534" y="359"/>
                  </a:lnTo>
                  <a:lnTo>
                    <a:pt x="536" y="326"/>
                  </a:lnTo>
                  <a:lnTo>
                    <a:pt x="534" y="291"/>
                  </a:lnTo>
                  <a:lnTo>
                    <a:pt x="526" y="259"/>
                  </a:lnTo>
                  <a:lnTo>
                    <a:pt x="513" y="230"/>
                  </a:lnTo>
                  <a:lnTo>
                    <a:pt x="496" y="202"/>
                  </a:lnTo>
                  <a:lnTo>
                    <a:pt x="474" y="178"/>
                  </a:lnTo>
                  <a:lnTo>
                    <a:pt x="450" y="157"/>
                  </a:lnTo>
                  <a:lnTo>
                    <a:pt x="423" y="139"/>
                  </a:lnTo>
                  <a:lnTo>
                    <a:pt x="393" y="127"/>
                  </a:lnTo>
                  <a:lnTo>
                    <a:pt x="360" y="119"/>
                  </a:lnTo>
                  <a:lnTo>
                    <a:pt x="327" y="116"/>
                  </a:lnTo>
                  <a:close/>
                  <a:moveTo>
                    <a:pt x="327" y="0"/>
                  </a:moveTo>
                  <a:lnTo>
                    <a:pt x="371" y="3"/>
                  </a:lnTo>
                  <a:lnTo>
                    <a:pt x="414" y="11"/>
                  </a:lnTo>
                  <a:lnTo>
                    <a:pt x="453" y="26"/>
                  </a:lnTo>
                  <a:lnTo>
                    <a:pt x="492" y="44"/>
                  </a:lnTo>
                  <a:lnTo>
                    <a:pt x="527" y="67"/>
                  </a:lnTo>
                  <a:lnTo>
                    <a:pt x="558" y="95"/>
                  </a:lnTo>
                  <a:lnTo>
                    <a:pt x="585" y="127"/>
                  </a:lnTo>
                  <a:lnTo>
                    <a:pt x="609" y="161"/>
                  </a:lnTo>
                  <a:lnTo>
                    <a:pt x="628" y="199"/>
                  </a:lnTo>
                  <a:lnTo>
                    <a:pt x="642" y="239"/>
                  </a:lnTo>
                  <a:lnTo>
                    <a:pt x="651" y="281"/>
                  </a:lnTo>
                  <a:lnTo>
                    <a:pt x="653" y="326"/>
                  </a:lnTo>
                  <a:lnTo>
                    <a:pt x="651" y="369"/>
                  </a:lnTo>
                  <a:lnTo>
                    <a:pt x="642" y="412"/>
                  </a:lnTo>
                  <a:lnTo>
                    <a:pt x="628" y="452"/>
                  </a:lnTo>
                  <a:lnTo>
                    <a:pt x="609" y="489"/>
                  </a:lnTo>
                  <a:lnTo>
                    <a:pt x="585" y="525"/>
                  </a:lnTo>
                  <a:lnTo>
                    <a:pt x="558" y="556"/>
                  </a:lnTo>
                  <a:lnTo>
                    <a:pt x="527" y="583"/>
                  </a:lnTo>
                  <a:lnTo>
                    <a:pt x="492" y="607"/>
                  </a:lnTo>
                  <a:lnTo>
                    <a:pt x="453" y="626"/>
                  </a:lnTo>
                  <a:lnTo>
                    <a:pt x="414" y="639"/>
                  </a:lnTo>
                  <a:lnTo>
                    <a:pt x="371" y="649"/>
                  </a:lnTo>
                  <a:lnTo>
                    <a:pt x="327" y="652"/>
                  </a:lnTo>
                  <a:lnTo>
                    <a:pt x="282" y="649"/>
                  </a:lnTo>
                  <a:lnTo>
                    <a:pt x="240" y="639"/>
                  </a:lnTo>
                  <a:lnTo>
                    <a:pt x="199" y="626"/>
                  </a:lnTo>
                  <a:lnTo>
                    <a:pt x="162" y="607"/>
                  </a:lnTo>
                  <a:lnTo>
                    <a:pt x="127" y="583"/>
                  </a:lnTo>
                  <a:lnTo>
                    <a:pt x="96" y="556"/>
                  </a:lnTo>
                  <a:lnTo>
                    <a:pt x="68" y="525"/>
                  </a:lnTo>
                  <a:lnTo>
                    <a:pt x="45" y="489"/>
                  </a:lnTo>
                  <a:lnTo>
                    <a:pt x="25" y="452"/>
                  </a:lnTo>
                  <a:lnTo>
                    <a:pt x="11" y="412"/>
                  </a:lnTo>
                  <a:lnTo>
                    <a:pt x="3" y="369"/>
                  </a:lnTo>
                  <a:lnTo>
                    <a:pt x="0" y="326"/>
                  </a:lnTo>
                  <a:lnTo>
                    <a:pt x="3" y="281"/>
                  </a:lnTo>
                  <a:lnTo>
                    <a:pt x="11" y="239"/>
                  </a:lnTo>
                  <a:lnTo>
                    <a:pt x="25" y="199"/>
                  </a:lnTo>
                  <a:lnTo>
                    <a:pt x="45" y="161"/>
                  </a:lnTo>
                  <a:lnTo>
                    <a:pt x="68" y="127"/>
                  </a:lnTo>
                  <a:lnTo>
                    <a:pt x="96" y="95"/>
                  </a:lnTo>
                  <a:lnTo>
                    <a:pt x="127" y="67"/>
                  </a:lnTo>
                  <a:lnTo>
                    <a:pt x="162" y="44"/>
                  </a:lnTo>
                  <a:lnTo>
                    <a:pt x="199" y="26"/>
                  </a:lnTo>
                  <a:lnTo>
                    <a:pt x="240" y="11"/>
                  </a:lnTo>
                  <a:lnTo>
                    <a:pt x="282" y="3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7" name="Freeform 527"/>
            <p:cNvSpPr>
              <a:spLocks/>
            </p:cNvSpPr>
            <p:nvPr/>
          </p:nvSpPr>
          <p:spPr bwMode="auto">
            <a:xfrm>
              <a:off x="9188450" y="5222876"/>
              <a:ext cx="438150" cy="214313"/>
            </a:xfrm>
            <a:custGeom>
              <a:avLst/>
              <a:gdLst>
                <a:gd name="T0" fmla="*/ 1994 w 2760"/>
                <a:gd name="T1" fmla="*/ 0 h 1346"/>
                <a:gd name="T2" fmla="*/ 2010 w 2760"/>
                <a:gd name="T3" fmla="*/ 1 h 1346"/>
                <a:gd name="T4" fmla="*/ 2024 w 2760"/>
                <a:gd name="T5" fmla="*/ 6 h 1346"/>
                <a:gd name="T6" fmla="*/ 2037 w 2760"/>
                <a:gd name="T7" fmla="*/ 15 h 1346"/>
                <a:gd name="T8" fmla="*/ 2742 w 2760"/>
                <a:gd name="T9" fmla="*/ 658 h 1346"/>
                <a:gd name="T10" fmla="*/ 2751 w 2760"/>
                <a:gd name="T11" fmla="*/ 671 h 1346"/>
                <a:gd name="T12" fmla="*/ 2757 w 2760"/>
                <a:gd name="T13" fmla="*/ 684 h 1346"/>
                <a:gd name="T14" fmla="*/ 2760 w 2760"/>
                <a:gd name="T15" fmla="*/ 700 h 1346"/>
                <a:gd name="T16" fmla="*/ 2759 w 2760"/>
                <a:gd name="T17" fmla="*/ 714 h 1346"/>
                <a:gd name="T18" fmla="*/ 2754 w 2760"/>
                <a:gd name="T19" fmla="*/ 729 h 1346"/>
                <a:gd name="T20" fmla="*/ 2745 w 2760"/>
                <a:gd name="T21" fmla="*/ 742 h 1346"/>
                <a:gd name="T22" fmla="*/ 2733 w 2760"/>
                <a:gd name="T23" fmla="*/ 752 h 1346"/>
                <a:gd name="T24" fmla="*/ 2719 w 2760"/>
                <a:gd name="T25" fmla="*/ 758 h 1346"/>
                <a:gd name="T26" fmla="*/ 2704 w 2760"/>
                <a:gd name="T27" fmla="*/ 760 h 1346"/>
                <a:gd name="T28" fmla="*/ 2689 w 2760"/>
                <a:gd name="T29" fmla="*/ 759 h 1346"/>
                <a:gd name="T30" fmla="*/ 2675 w 2760"/>
                <a:gd name="T31" fmla="*/ 754 h 1346"/>
                <a:gd name="T32" fmla="*/ 2662 w 2760"/>
                <a:gd name="T33" fmla="*/ 745 h 1346"/>
                <a:gd name="T34" fmla="*/ 2000 w 2760"/>
                <a:gd name="T35" fmla="*/ 140 h 1346"/>
                <a:gd name="T36" fmla="*/ 1462 w 2760"/>
                <a:gd name="T37" fmla="*/ 729 h 1346"/>
                <a:gd name="T38" fmla="*/ 1744 w 2760"/>
                <a:gd name="T39" fmla="*/ 1010 h 1346"/>
                <a:gd name="T40" fmla="*/ 1754 w 2760"/>
                <a:gd name="T41" fmla="*/ 1023 h 1346"/>
                <a:gd name="T42" fmla="*/ 1759 w 2760"/>
                <a:gd name="T43" fmla="*/ 1037 h 1346"/>
                <a:gd name="T44" fmla="*/ 1761 w 2760"/>
                <a:gd name="T45" fmla="*/ 1052 h 1346"/>
                <a:gd name="T46" fmla="*/ 1759 w 2760"/>
                <a:gd name="T47" fmla="*/ 1067 h 1346"/>
                <a:gd name="T48" fmla="*/ 1754 w 2760"/>
                <a:gd name="T49" fmla="*/ 1081 h 1346"/>
                <a:gd name="T50" fmla="*/ 1744 w 2760"/>
                <a:gd name="T51" fmla="*/ 1094 h 1346"/>
                <a:gd name="T52" fmla="*/ 1732 w 2760"/>
                <a:gd name="T53" fmla="*/ 1103 h 1346"/>
                <a:gd name="T54" fmla="*/ 1717 w 2760"/>
                <a:gd name="T55" fmla="*/ 1108 h 1346"/>
                <a:gd name="T56" fmla="*/ 1702 w 2760"/>
                <a:gd name="T57" fmla="*/ 1110 h 1346"/>
                <a:gd name="T58" fmla="*/ 1688 w 2760"/>
                <a:gd name="T59" fmla="*/ 1108 h 1346"/>
                <a:gd name="T60" fmla="*/ 1673 w 2760"/>
                <a:gd name="T61" fmla="*/ 1103 h 1346"/>
                <a:gd name="T62" fmla="*/ 1661 w 2760"/>
                <a:gd name="T63" fmla="*/ 1094 h 1346"/>
                <a:gd name="T64" fmla="*/ 1056 w 2760"/>
                <a:gd name="T65" fmla="*/ 490 h 1346"/>
                <a:gd name="T66" fmla="*/ 98 w 2760"/>
                <a:gd name="T67" fmla="*/ 1331 h 1346"/>
                <a:gd name="T68" fmla="*/ 86 w 2760"/>
                <a:gd name="T69" fmla="*/ 1340 h 1346"/>
                <a:gd name="T70" fmla="*/ 72 w 2760"/>
                <a:gd name="T71" fmla="*/ 1344 h 1346"/>
                <a:gd name="T72" fmla="*/ 59 w 2760"/>
                <a:gd name="T73" fmla="*/ 1346 h 1346"/>
                <a:gd name="T74" fmla="*/ 43 w 2760"/>
                <a:gd name="T75" fmla="*/ 1344 h 1346"/>
                <a:gd name="T76" fmla="*/ 28 w 2760"/>
                <a:gd name="T77" fmla="*/ 1337 h 1346"/>
                <a:gd name="T78" fmla="*/ 15 w 2760"/>
                <a:gd name="T79" fmla="*/ 1326 h 1346"/>
                <a:gd name="T80" fmla="*/ 7 w 2760"/>
                <a:gd name="T81" fmla="*/ 1313 h 1346"/>
                <a:gd name="T82" fmla="*/ 1 w 2760"/>
                <a:gd name="T83" fmla="*/ 1298 h 1346"/>
                <a:gd name="T84" fmla="*/ 0 w 2760"/>
                <a:gd name="T85" fmla="*/ 1283 h 1346"/>
                <a:gd name="T86" fmla="*/ 3 w 2760"/>
                <a:gd name="T87" fmla="*/ 1269 h 1346"/>
                <a:gd name="T88" fmla="*/ 10 w 2760"/>
                <a:gd name="T89" fmla="*/ 1255 h 1346"/>
                <a:gd name="T90" fmla="*/ 20 w 2760"/>
                <a:gd name="T91" fmla="*/ 1243 h 1346"/>
                <a:gd name="T92" fmla="*/ 1020 w 2760"/>
                <a:gd name="T93" fmla="*/ 366 h 1346"/>
                <a:gd name="T94" fmla="*/ 1034 w 2760"/>
                <a:gd name="T95" fmla="*/ 357 h 1346"/>
                <a:gd name="T96" fmla="*/ 1051 w 2760"/>
                <a:gd name="T97" fmla="*/ 352 h 1346"/>
                <a:gd name="T98" fmla="*/ 1069 w 2760"/>
                <a:gd name="T99" fmla="*/ 353 h 1346"/>
                <a:gd name="T100" fmla="*/ 1086 w 2760"/>
                <a:gd name="T101" fmla="*/ 358 h 1346"/>
                <a:gd name="T102" fmla="*/ 1100 w 2760"/>
                <a:gd name="T103" fmla="*/ 369 h 1346"/>
                <a:gd name="T104" fmla="*/ 1378 w 2760"/>
                <a:gd name="T105" fmla="*/ 647 h 1346"/>
                <a:gd name="T106" fmla="*/ 1953 w 2760"/>
                <a:gd name="T107" fmla="*/ 18 h 1346"/>
                <a:gd name="T108" fmla="*/ 1966 w 2760"/>
                <a:gd name="T109" fmla="*/ 9 h 1346"/>
                <a:gd name="T110" fmla="*/ 1979 w 2760"/>
                <a:gd name="T111" fmla="*/ 2 h 1346"/>
                <a:gd name="T112" fmla="*/ 1994 w 2760"/>
                <a:gd name="T113" fmla="*/ 0 h 1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60" h="1346">
                  <a:moveTo>
                    <a:pt x="1994" y="0"/>
                  </a:moveTo>
                  <a:lnTo>
                    <a:pt x="2010" y="1"/>
                  </a:lnTo>
                  <a:lnTo>
                    <a:pt x="2024" y="6"/>
                  </a:lnTo>
                  <a:lnTo>
                    <a:pt x="2037" y="15"/>
                  </a:lnTo>
                  <a:lnTo>
                    <a:pt x="2742" y="658"/>
                  </a:lnTo>
                  <a:lnTo>
                    <a:pt x="2751" y="671"/>
                  </a:lnTo>
                  <a:lnTo>
                    <a:pt x="2757" y="684"/>
                  </a:lnTo>
                  <a:lnTo>
                    <a:pt x="2760" y="700"/>
                  </a:lnTo>
                  <a:lnTo>
                    <a:pt x="2759" y="714"/>
                  </a:lnTo>
                  <a:lnTo>
                    <a:pt x="2754" y="729"/>
                  </a:lnTo>
                  <a:lnTo>
                    <a:pt x="2745" y="742"/>
                  </a:lnTo>
                  <a:lnTo>
                    <a:pt x="2733" y="752"/>
                  </a:lnTo>
                  <a:lnTo>
                    <a:pt x="2719" y="758"/>
                  </a:lnTo>
                  <a:lnTo>
                    <a:pt x="2704" y="760"/>
                  </a:lnTo>
                  <a:lnTo>
                    <a:pt x="2689" y="759"/>
                  </a:lnTo>
                  <a:lnTo>
                    <a:pt x="2675" y="754"/>
                  </a:lnTo>
                  <a:lnTo>
                    <a:pt x="2662" y="745"/>
                  </a:lnTo>
                  <a:lnTo>
                    <a:pt x="2000" y="140"/>
                  </a:lnTo>
                  <a:lnTo>
                    <a:pt x="1462" y="729"/>
                  </a:lnTo>
                  <a:lnTo>
                    <a:pt x="1744" y="1010"/>
                  </a:lnTo>
                  <a:lnTo>
                    <a:pt x="1754" y="1023"/>
                  </a:lnTo>
                  <a:lnTo>
                    <a:pt x="1759" y="1037"/>
                  </a:lnTo>
                  <a:lnTo>
                    <a:pt x="1761" y="1052"/>
                  </a:lnTo>
                  <a:lnTo>
                    <a:pt x="1759" y="1067"/>
                  </a:lnTo>
                  <a:lnTo>
                    <a:pt x="1754" y="1081"/>
                  </a:lnTo>
                  <a:lnTo>
                    <a:pt x="1744" y="1094"/>
                  </a:lnTo>
                  <a:lnTo>
                    <a:pt x="1732" y="1103"/>
                  </a:lnTo>
                  <a:lnTo>
                    <a:pt x="1717" y="1108"/>
                  </a:lnTo>
                  <a:lnTo>
                    <a:pt x="1702" y="1110"/>
                  </a:lnTo>
                  <a:lnTo>
                    <a:pt x="1688" y="1108"/>
                  </a:lnTo>
                  <a:lnTo>
                    <a:pt x="1673" y="1103"/>
                  </a:lnTo>
                  <a:lnTo>
                    <a:pt x="1661" y="1094"/>
                  </a:lnTo>
                  <a:lnTo>
                    <a:pt x="1056" y="490"/>
                  </a:lnTo>
                  <a:lnTo>
                    <a:pt x="98" y="1331"/>
                  </a:lnTo>
                  <a:lnTo>
                    <a:pt x="86" y="1340"/>
                  </a:lnTo>
                  <a:lnTo>
                    <a:pt x="72" y="1344"/>
                  </a:lnTo>
                  <a:lnTo>
                    <a:pt x="59" y="1346"/>
                  </a:lnTo>
                  <a:lnTo>
                    <a:pt x="43" y="1344"/>
                  </a:lnTo>
                  <a:lnTo>
                    <a:pt x="28" y="1337"/>
                  </a:lnTo>
                  <a:lnTo>
                    <a:pt x="15" y="1326"/>
                  </a:lnTo>
                  <a:lnTo>
                    <a:pt x="7" y="1313"/>
                  </a:lnTo>
                  <a:lnTo>
                    <a:pt x="1" y="1298"/>
                  </a:lnTo>
                  <a:lnTo>
                    <a:pt x="0" y="1283"/>
                  </a:lnTo>
                  <a:lnTo>
                    <a:pt x="3" y="1269"/>
                  </a:lnTo>
                  <a:lnTo>
                    <a:pt x="10" y="1255"/>
                  </a:lnTo>
                  <a:lnTo>
                    <a:pt x="20" y="1243"/>
                  </a:lnTo>
                  <a:lnTo>
                    <a:pt x="1020" y="366"/>
                  </a:lnTo>
                  <a:lnTo>
                    <a:pt x="1034" y="357"/>
                  </a:lnTo>
                  <a:lnTo>
                    <a:pt x="1051" y="352"/>
                  </a:lnTo>
                  <a:lnTo>
                    <a:pt x="1069" y="353"/>
                  </a:lnTo>
                  <a:lnTo>
                    <a:pt x="1086" y="358"/>
                  </a:lnTo>
                  <a:lnTo>
                    <a:pt x="1100" y="369"/>
                  </a:lnTo>
                  <a:lnTo>
                    <a:pt x="1378" y="647"/>
                  </a:lnTo>
                  <a:lnTo>
                    <a:pt x="1953" y="18"/>
                  </a:lnTo>
                  <a:lnTo>
                    <a:pt x="1966" y="9"/>
                  </a:lnTo>
                  <a:lnTo>
                    <a:pt x="1979" y="2"/>
                  </a:lnTo>
                  <a:lnTo>
                    <a:pt x="19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15" name="Group 614"/>
          <p:cNvGrpSpPr/>
          <p:nvPr/>
        </p:nvGrpSpPr>
        <p:grpSpPr>
          <a:xfrm>
            <a:off x="8174522" y="5017835"/>
            <a:ext cx="511175" cy="530225"/>
            <a:chOff x="8234363" y="5014913"/>
            <a:chExt cx="511175" cy="5302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12" name="Freeform 532"/>
            <p:cNvSpPr>
              <a:spLocks noEditPoints="1"/>
            </p:cNvSpPr>
            <p:nvPr/>
          </p:nvSpPr>
          <p:spPr bwMode="auto">
            <a:xfrm>
              <a:off x="8270876" y="5191125"/>
              <a:ext cx="438150" cy="315913"/>
            </a:xfrm>
            <a:custGeom>
              <a:avLst/>
              <a:gdLst>
                <a:gd name="T0" fmla="*/ 1995 w 2752"/>
                <a:gd name="T1" fmla="*/ 786 h 1991"/>
                <a:gd name="T2" fmla="*/ 1458 w 2752"/>
                <a:gd name="T3" fmla="*/ 1375 h 1991"/>
                <a:gd name="T4" fmla="*/ 1739 w 2752"/>
                <a:gd name="T5" fmla="*/ 1657 h 1991"/>
                <a:gd name="T6" fmla="*/ 1749 w 2752"/>
                <a:gd name="T7" fmla="*/ 1669 h 1991"/>
                <a:gd name="T8" fmla="*/ 1754 w 2752"/>
                <a:gd name="T9" fmla="*/ 1683 h 1991"/>
                <a:gd name="T10" fmla="*/ 1756 w 2752"/>
                <a:gd name="T11" fmla="*/ 1698 h 1991"/>
                <a:gd name="T12" fmla="*/ 1754 w 2752"/>
                <a:gd name="T13" fmla="*/ 1713 h 1991"/>
                <a:gd name="T14" fmla="*/ 1749 w 2752"/>
                <a:gd name="T15" fmla="*/ 1727 h 1991"/>
                <a:gd name="T16" fmla="*/ 1739 w 2752"/>
                <a:gd name="T17" fmla="*/ 1739 h 1991"/>
                <a:gd name="T18" fmla="*/ 1727 w 2752"/>
                <a:gd name="T19" fmla="*/ 1749 h 1991"/>
                <a:gd name="T20" fmla="*/ 1712 w 2752"/>
                <a:gd name="T21" fmla="*/ 1755 h 1991"/>
                <a:gd name="T22" fmla="*/ 1698 w 2752"/>
                <a:gd name="T23" fmla="*/ 1757 h 1991"/>
                <a:gd name="T24" fmla="*/ 1683 w 2752"/>
                <a:gd name="T25" fmla="*/ 1755 h 1991"/>
                <a:gd name="T26" fmla="*/ 1668 w 2752"/>
                <a:gd name="T27" fmla="*/ 1749 h 1991"/>
                <a:gd name="T28" fmla="*/ 1656 w 2752"/>
                <a:gd name="T29" fmla="*/ 1739 h 1991"/>
                <a:gd name="T30" fmla="*/ 1053 w 2752"/>
                <a:gd name="T31" fmla="*/ 1136 h 1991"/>
                <a:gd name="T32" fmla="*/ 214 w 2752"/>
                <a:gd name="T33" fmla="*/ 1875 h 1991"/>
                <a:gd name="T34" fmla="*/ 2636 w 2752"/>
                <a:gd name="T35" fmla="*/ 1875 h 1991"/>
                <a:gd name="T36" fmla="*/ 2636 w 2752"/>
                <a:gd name="T37" fmla="*/ 1373 h 1991"/>
                <a:gd name="T38" fmla="*/ 1995 w 2752"/>
                <a:gd name="T39" fmla="*/ 786 h 1991"/>
                <a:gd name="T40" fmla="*/ 117 w 2752"/>
                <a:gd name="T41" fmla="*/ 118 h 1991"/>
                <a:gd name="T42" fmla="*/ 117 w 2752"/>
                <a:gd name="T43" fmla="*/ 1804 h 1991"/>
                <a:gd name="T44" fmla="*/ 1017 w 2752"/>
                <a:gd name="T45" fmla="*/ 1012 h 1991"/>
                <a:gd name="T46" fmla="*/ 1031 w 2752"/>
                <a:gd name="T47" fmla="*/ 1002 h 1991"/>
                <a:gd name="T48" fmla="*/ 1049 w 2752"/>
                <a:gd name="T49" fmla="*/ 998 h 1991"/>
                <a:gd name="T50" fmla="*/ 1066 w 2752"/>
                <a:gd name="T51" fmla="*/ 998 h 1991"/>
                <a:gd name="T52" fmla="*/ 1083 w 2752"/>
                <a:gd name="T53" fmla="*/ 1003 h 1991"/>
                <a:gd name="T54" fmla="*/ 1097 w 2752"/>
                <a:gd name="T55" fmla="*/ 1015 h 1991"/>
                <a:gd name="T56" fmla="*/ 1374 w 2752"/>
                <a:gd name="T57" fmla="*/ 1292 h 1991"/>
                <a:gd name="T58" fmla="*/ 1948 w 2752"/>
                <a:gd name="T59" fmla="*/ 664 h 1991"/>
                <a:gd name="T60" fmla="*/ 1960 w 2752"/>
                <a:gd name="T61" fmla="*/ 654 h 1991"/>
                <a:gd name="T62" fmla="*/ 1974 w 2752"/>
                <a:gd name="T63" fmla="*/ 648 h 1991"/>
                <a:gd name="T64" fmla="*/ 1988 w 2752"/>
                <a:gd name="T65" fmla="*/ 645 h 1991"/>
                <a:gd name="T66" fmla="*/ 2004 w 2752"/>
                <a:gd name="T67" fmla="*/ 646 h 1991"/>
                <a:gd name="T68" fmla="*/ 2019 w 2752"/>
                <a:gd name="T69" fmla="*/ 651 h 1991"/>
                <a:gd name="T70" fmla="*/ 2031 w 2752"/>
                <a:gd name="T71" fmla="*/ 660 h 1991"/>
                <a:gd name="T72" fmla="*/ 2636 w 2752"/>
                <a:gd name="T73" fmla="*/ 1215 h 1991"/>
                <a:gd name="T74" fmla="*/ 2636 w 2752"/>
                <a:gd name="T75" fmla="*/ 118 h 1991"/>
                <a:gd name="T76" fmla="*/ 117 w 2752"/>
                <a:gd name="T77" fmla="*/ 118 h 1991"/>
                <a:gd name="T78" fmla="*/ 0 w 2752"/>
                <a:gd name="T79" fmla="*/ 0 h 1991"/>
                <a:gd name="T80" fmla="*/ 2752 w 2752"/>
                <a:gd name="T81" fmla="*/ 0 h 1991"/>
                <a:gd name="T82" fmla="*/ 2752 w 2752"/>
                <a:gd name="T83" fmla="*/ 1991 h 1991"/>
                <a:gd name="T84" fmla="*/ 0 w 2752"/>
                <a:gd name="T85" fmla="*/ 1991 h 1991"/>
                <a:gd name="T86" fmla="*/ 0 w 2752"/>
                <a:gd name="T87" fmla="*/ 0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752" h="1991">
                  <a:moveTo>
                    <a:pt x="1995" y="786"/>
                  </a:moveTo>
                  <a:lnTo>
                    <a:pt x="1458" y="1375"/>
                  </a:lnTo>
                  <a:lnTo>
                    <a:pt x="1739" y="1657"/>
                  </a:lnTo>
                  <a:lnTo>
                    <a:pt x="1749" y="1669"/>
                  </a:lnTo>
                  <a:lnTo>
                    <a:pt x="1754" y="1683"/>
                  </a:lnTo>
                  <a:lnTo>
                    <a:pt x="1756" y="1698"/>
                  </a:lnTo>
                  <a:lnTo>
                    <a:pt x="1754" y="1713"/>
                  </a:lnTo>
                  <a:lnTo>
                    <a:pt x="1749" y="1727"/>
                  </a:lnTo>
                  <a:lnTo>
                    <a:pt x="1739" y="1739"/>
                  </a:lnTo>
                  <a:lnTo>
                    <a:pt x="1727" y="1749"/>
                  </a:lnTo>
                  <a:lnTo>
                    <a:pt x="1712" y="1755"/>
                  </a:lnTo>
                  <a:lnTo>
                    <a:pt x="1698" y="1757"/>
                  </a:lnTo>
                  <a:lnTo>
                    <a:pt x="1683" y="1755"/>
                  </a:lnTo>
                  <a:lnTo>
                    <a:pt x="1668" y="1749"/>
                  </a:lnTo>
                  <a:lnTo>
                    <a:pt x="1656" y="1739"/>
                  </a:lnTo>
                  <a:lnTo>
                    <a:pt x="1053" y="1136"/>
                  </a:lnTo>
                  <a:lnTo>
                    <a:pt x="214" y="1875"/>
                  </a:lnTo>
                  <a:lnTo>
                    <a:pt x="2636" y="1875"/>
                  </a:lnTo>
                  <a:lnTo>
                    <a:pt x="2636" y="1373"/>
                  </a:lnTo>
                  <a:lnTo>
                    <a:pt x="1995" y="786"/>
                  </a:lnTo>
                  <a:close/>
                  <a:moveTo>
                    <a:pt x="117" y="118"/>
                  </a:moveTo>
                  <a:lnTo>
                    <a:pt x="117" y="1804"/>
                  </a:lnTo>
                  <a:lnTo>
                    <a:pt x="1017" y="1012"/>
                  </a:lnTo>
                  <a:lnTo>
                    <a:pt x="1031" y="1002"/>
                  </a:lnTo>
                  <a:lnTo>
                    <a:pt x="1049" y="998"/>
                  </a:lnTo>
                  <a:lnTo>
                    <a:pt x="1066" y="998"/>
                  </a:lnTo>
                  <a:lnTo>
                    <a:pt x="1083" y="1003"/>
                  </a:lnTo>
                  <a:lnTo>
                    <a:pt x="1097" y="1015"/>
                  </a:lnTo>
                  <a:lnTo>
                    <a:pt x="1374" y="1292"/>
                  </a:lnTo>
                  <a:lnTo>
                    <a:pt x="1948" y="664"/>
                  </a:lnTo>
                  <a:lnTo>
                    <a:pt x="1960" y="654"/>
                  </a:lnTo>
                  <a:lnTo>
                    <a:pt x="1974" y="648"/>
                  </a:lnTo>
                  <a:lnTo>
                    <a:pt x="1988" y="645"/>
                  </a:lnTo>
                  <a:lnTo>
                    <a:pt x="2004" y="646"/>
                  </a:lnTo>
                  <a:lnTo>
                    <a:pt x="2019" y="651"/>
                  </a:lnTo>
                  <a:lnTo>
                    <a:pt x="2031" y="660"/>
                  </a:lnTo>
                  <a:lnTo>
                    <a:pt x="2636" y="1215"/>
                  </a:lnTo>
                  <a:lnTo>
                    <a:pt x="2636" y="118"/>
                  </a:lnTo>
                  <a:lnTo>
                    <a:pt x="117" y="118"/>
                  </a:lnTo>
                  <a:close/>
                  <a:moveTo>
                    <a:pt x="0" y="0"/>
                  </a:moveTo>
                  <a:lnTo>
                    <a:pt x="2752" y="0"/>
                  </a:lnTo>
                  <a:lnTo>
                    <a:pt x="2752" y="1991"/>
                  </a:lnTo>
                  <a:lnTo>
                    <a:pt x="0" y="199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3" name="Freeform 533"/>
            <p:cNvSpPr>
              <a:spLocks noEditPoints="1"/>
            </p:cNvSpPr>
            <p:nvPr/>
          </p:nvSpPr>
          <p:spPr bwMode="auto">
            <a:xfrm>
              <a:off x="8312151" y="5237163"/>
              <a:ext cx="104775" cy="104775"/>
            </a:xfrm>
            <a:custGeom>
              <a:avLst/>
              <a:gdLst>
                <a:gd name="T0" fmla="*/ 292 w 653"/>
                <a:gd name="T1" fmla="*/ 120 h 653"/>
                <a:gd name="T2" fmla="*/ 230 w 653"/>
                <a:gd name="T3" fmla="*/ 141 h 653"/>
                <a:gd name="T4" fmla="*/ 178 w 653"/>
                <a:gd name="T5" fmla="*/ 179 h 653"/>
                <a:gd name="T6" fmla="*/ 141 w 653"/>
                <a:gd name="T7" fmla="*/ 231 h 653"/>
                <a:gd name="T8" fmla="*/ 120 w 653"/>
                <a:gd name="T9" fmla="*/ 293 h 653"/>
                <a:gd name="T10" fmla="*/ 120 w 653"/>
                <a:gd name="T11" fmla="*/ 361 h 653"/>
                <a:gd name="T12" fmla="*/ 141 w 653"/>
                <a:gd name="T13" fmla="*/ 423 h 653"/>
                <a:gd name="T14" fmla="*/ 178 w 653"/>
                <a:gd name="T15" fmla="*/ 475 h 653"/>
                <a:gd name="T16" fmla="*/ 230 w 653"/>
                <a:gd name="T17" fmla="*/ 512 h 653"/>
                <a:gd name="T18" fmla="*/ 292 w 653"/>
                <a:gd name="T19" fmla="*/ 533 h 653"/>
                <a:gd name="T20" fmla="*/ 360 w 653"/>
                <a:gd name="T21" fmla="*/ 533 h 653"/>
                <a:gd name="T22" fmla="*/ 422 w 653"/>
                <a:gd name="T23" fmla="*/ 512 h 653"/>
                <a:gd name="T24" fmla="*/ 473 w 653"/>
                <a:gd name="T25" fmla="*/ 475 h 653"/>
                <a:gd name="T26" fmla="*/ 512 w 653"/>
                <a:gd name="T27" fmla="*/ 423 h 653"/>
                <a:gd name="T28" fmla="*/ 533 w 653"/>
                <a:gd name="T29" fmla="*/ 361 h 653"/>
                <a:gd name="T30" fmla="*/ 533 w 653"/>
                <a:gd name="T31" fmla="*/ 293 h 653"/>
                <a:gd name="T32" fmla="*/ 512 w 653"/>
                <a:gd name="T33" fmla="*/ 231 h 653"/>
                <a:gd name="T34" fmla="*/ 473 w 653"/>
                <a:gd name="T35" fmla="*/ 179 h 653"/>
                <a:gd name="T36" fmla="*/ 422 w 653"/>
                <a:gd name="T37" fmla="*/ 141 h 653"/>
                <a:gd name="T38" fmla="*/ 360 w 653"/>
                <a:gd name="T39" fmla="*/ 120 h 653"/>
                <a:gd name="T40" fmla="*/ 326 w 653"/>
                <a:gd name="T41" fmla="*/ 0 h 653"/>
                <a:gd name="T42" fmla="*/ 413 w 653"/>
                <a:gd name="T43" fmla="*/ 12 h 653"/>
                <a:gd name="T44" fmla="*/ 490 w 653"/>
                <a:gd name="T45" fmla="*/ 45 h 653"/>
                <a:gd name="T46" fmla="*/ 557 w 653"/>
                <a:gd name="T47" fmla="*/ 96 h 653"/>
                <a:gd name="T48" fmla="*/ 608 w 653"/>
                <a:gd name="T49" fmla="*/ 162 h 653"/>
                <a:gd name="T50" fmla="*/ 640 w 653"/>
                <a:gd name="T51" fmla="*/ 240 h 653"/>
                <a:gd name="T52" fmla="*/ 653 w 653"/>
                <a:gd name="T53" fmla="*/ 327 h 653"/>
                <a:gd name="T54" fmla="*/ 640 w 653"/>
                <a:gd name="T55" fmla="*/ 413 h 653"/>
                <a:gd name="T56" fmla="*/ 608 w 653"/>
                <a:gd name="T57" fmla="*/ 491 h 653"/>
                <a:gd name="T58" fmla="*/ 557 w 653"/>
                <a:gd name="T59" fmla="*/ 557 h 653"/>
                <a:gd name="T60" fmla="*/ 490 w 653"/>
                <a:gd name="T61" fmla="*/ 608 h 653"/>
                <a:gd name="T62" fmla="*/ 413 w 653"/>
                <a:gd name="T63" fmla="*/ 640 h 653"/>
                <a:gd name="T64" fmla="*/ 326 w 653"/>
                <a:gd name="T65" fmla="*/ 653 h 653"/>
                <a:gd name="T66" fmla="*/ 240 w 653"/>
                <a:gd name="T67" fmla="*/ 640 h 653"/>
                <a:gd name="T68" fmla="*/ 162 w 653"/>
                <a:gd name="T69" fmla="*/ 608 h 653"/>
                <a:gd name="T70" fmla="*/ 96 w 653"/>
                <a:gd name="T71" fmla="*/ 557 h 653"/>
                <a:gd name="T72" fmla="*/ 45 w 653"/>
                <a:gd name="T73" fmla="*/ 491 h 653"/>
                <a:gd name="T74" fmla="*/ 12 w 653"/>
                <a:gd name="T75" fmla="*/ 413 h 653"/>
                <a:gd name="T76" fmla="*/ 0 w 653"/>
                <a:gd name="T77" fmla="*/ 327 h 653"/>
                <a:gd name="T78" fmla="*/ 12 w 653"/>
                <a:gd name="T79" fmla="*/ 240 h 653"/>
                <a:gd name="T80" fmla="*/ 45 w 653"/>
                <a:gd name="T81" fmla="*/ 162 h 653"/>
                <a:gd name="T82" fmla="*/ 96 w 653"/>
                <a:gd name="T83" fmla="*/ 96 h 653"/>
                <a:gd name="T84" fmla="*/ 162 w 653"/>
                <a:gd name="T85" fmla="*/ 45 h 653"/>
                <a:gd name="T86" fmla="*/ 240 w 653"/>
                <a:gd name="T87" fmla="*/ 12 h 653"/>
                <a:gd name="T88" fmla="*/ 326 w 653"/>
                <a:gd name="T89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53" h="653">
                  <a:moveTo>
                    <a:pt x="326" y="118"/>
                  </a:moveTo>
                  <a:lnTo>
                    <a:pt x="292" y="120"/>
                  </a:lnTo>
                  <a:lnTo>
                    <a:pt x="260" y="129"/>
                  </a:lnTo>
                  <a:lnTo>
                    <a:pt x="230" y="141"/>
                  </a:lnTo>
                  <a:lnTo>
                    <a:pt x="202" y="158"/>
                  </a:lnTo>
                  <a:lnTo>
                    <a:pt x="178" y="179"/>
                  </a:lnTo>
                  <a:lnTo>
                    <a:pt x="157" y="204"/>
                  </a:lnTo>
                  <a:lnTo>
                    <a:pt x="141" y="231"/>
                  </a:lnTo>
                  <a:lnTo>
                    <a:pt x="127" y="261"/>
                  </a:lnTo>
                  <a:lnTo>
                    <a:pt x="120" y="293"/>
                  </a:lnTo>
                  <a:lnTo>
                    <a:pt x="117" y="327"/>
                  </a:lnTo>
                  <a:lnTo>
                    <a:pt x="120" y="361"/>
                  </a:lnTo>
                  <a:lnTo>
                    <a:pt x="127" y="392"/>
                  </a:lnTo>
                  <a:lnTo>
                    <a:pt x="141" y="423"/>
                  </a:lnTo>
                  <a:lnTo>
                    <a:pt x="157" y="450"/>
                  </a:lnTo>
                  <a:lnTo>
                    <a:pt x="178" y="475"/>
                  </a:lnTo>
                  <a:lnTo>
                    <a:pt x="202" y="496"/>
                  </a:lnTo>
                  <a:lnTo>
                    <a:pt x="230" y="512"/>
                  </a:lnTo>
                  <a:lnTo>
                    <a:pt x="260" y="525"/>
                  </a:lnTo>
                  <a:lnTo>
                    <a:pt x="292" y="533"/>
                  </a:lnTo>
                  <a:lnTo>
                    <a:pt x="326" y="536"/>
                  </a:lnTo>
                  <a:lnTo>
                    <a:pt x="360" y="533"/>
                  </a:lnTo>
                  <a:lnTo>
                    <a:pt x="392" y="525"/>
                  </a:lnTo>
                  <a:lnTo>
                    <a:pt x="422" y="512"/>
                  </a:lnTo>
                  <a:lnTo>
                    <a:pt x="449" y="496"/>
                  </a:lnTo>
                  <a:lnTo>
                    <a:pt x="473" y="475"/>
                  </a:lnTo>
                  <a:lnTo>
                    <a:pt x="494" y="450"/>
                  </a:lnTo>
                  <a:lnTo>
                    <a:pt x="512" y="423"/>
                  </a:lnTo>
                  <a:lnTo>
                    <a:pt x="524" y="392"/>
                  </a:lnTo>
                  <a:lnTo>
                    <a:pt x="533" y="361"/>
                  </a:lnTo>
                  <a:lnTo>
                    <a:pt x="535" y="327"/>
                  </a:lnTo>
                  <a:lnTo>
                    <a:pt x="533" y="293"/>
                  </a:lnTo>
                  <a:lnTo>
                    <a:pt x="524" y="261"/>
                  </a:lnTo>
                  <a:lnTo>
                    <a:pt x="512" y="231"/>
                  </a:lnTo>
                  <a:lnTo>
                    <a:pt x="494" y="204"/>
                  </a:lnTo>
                  <a:lnTo>
                    <a:pt x="473" y="179"/>
                  </a:lnTo>
                  <a:lnTo>
                    <a:pt x="449" y="158"/>
                  </a:lnTo>
                  <a:lnTo>
                    <a:pt x="422" y="141"/>
                  </a:lnTo>
                  <a:lnTo>
                    <a:pt x="392" y="129"/>
                  </a:lnTo>
                  <a:lnTo>
                    <a:pt x="360" y="120"/>
                  </a:lnTo>
                  <a:lnTo>
                    <a:pt x="326" y="118"/>
                  </a:lnTo>
                  <a:close/>
                  <a:moveTo>
                    <a:pt x="326" y="0"/>
                  </a:moveTo>
                  <a:lnTo>
                    <a:pt x="370" y="4"/>
                  </a:lnTo>
                  <a:lnTo>
                    <a:pt x="413" y="12"/>
                  </a:lnTo>
                  <a:lnTo>
                    <a:pt x="452" y="26"/>
                  </a:lnTo>
                  <a:lnTo>
                    <a:pt x="490" y="45"/>
                  </a:lnTo>
                  <a:lnTo>
                    <a:pt x="525" y="68"/>
                  </a:lnTo>
                  <a:lnTo>
                    <a:pt x="557" y="96"/>
                  </a:lnTo>
                  <a:lnTo>
                    <a:pt x="584" y="128"/>
                  </a:lnTo>
                  <a:lnTo>
                    <a:pt x="608" y="162"/>
                  </a:lnTo>
                  <a:lnTo>
                    <a:pt x="627" y="199"/>
                  </a:lnTo>
                  <a:lnTo>
                    <a:pt x="640" y="240"/>
                  </a:lnTo>
                  <a:lnTo>
                    <a:pt x="649" y="283"/>
                  </a:lnTo>
                  <a:lnTo>
                    <a:pt x="653" y="327"/>
                  </a:lnTo>
                  <a:lnTo>
                    <a:pt x="649" y="370"/>
                  </a:lnTo>
                  <a:lnTo>
                    <a:pt x="640" y="413"/>
                  </a:lnTo>
                  <a:lnTo>
                    <a:pt x="627" y="454"/>
                  </a:lnTo>
                  <a:lnTo>
                    <a:pt x="608" y="491"/>
                  </a:lnTo>
                  <a:lnTo>
                    <a:pt x="584" y="526"/>
                  </a:lnTo>
                  <a:lnTo>
                    <a:pt x="557" y="557"/>
                  </a:lnTo>
                  <a:lnTo>
                    <a:pt x="525" y="584"/>
                  </a:lnTo>
                  <a:lnTo>
                    <a:pt x="490" y="608"/>
                  </a:lnTo>
                  <a:lnTo>
                    <a:pt x="452" y="627"/>
                  </a:lnTo>
                  <a:lnTo>
                    <a:pt x="413" y="640"/>
                  </a:lnTo>
                  <a:lnTo>
                    <a:pt x="370" y="650"/>
                  </a:lnTo>
                  <a:lnTo>
                    <a:pt x="326" y="653"/>
                  </a:lnTo>
                  <a:lnTo>
                    <a:pt x="282" y="650"/>
                  </a:lnTo>
                  <a:lnTo>
                    <a:pt x="240" y="640"/>
                  </a:lnTo>
                  <a:lnTo>
                    <a:pt x="199" y="627"/>
                  </a:lnTo>
                  <a:lnTo>
                    <a:pt x="162" y="608"/>
                  </a:lnTo>
                  <a:lnTo>
                    <a:pt x="127" y="584"/>
                  </a:lnTo>
                  <a:lnTo>
                    <a:pt x="96" y="557"/>
                  </a:lnTo>
                  <a:lnTo>
                    <a:pt x="68" y="526"/>
                  </a:lnTo>
                  <a:lnTo>
                    <a:pt x="45" y="491"/>
                  </a:lnTo>
                  <a:lnTo>
                    <a:pt x="26" y="454"/>
                  </a:lnTo>
                  <a:lnTo>
                    <a:pt x="12" y="413"/>
                  </a:lnTo>
                  <a:lnTo>
                    <a:pt x="3" y="370"/>
                  </a:lnTo>
                  <a:lnTo>
                    <a:pt x="0" y="327"/>
                  </a:lnTo>
                  <a:lnTo>
                    <a:pt x="3" y="283"/>
                  </a:lnTo>
                  <a:lnTo>
                    <a:pt x="12" y="240"/>
                  </a:lnTo>
                  <a:lnTo>
                    <a:pt x="26" y="199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7" y="68"/>
                  </a:lnTo>
                  <a:lnTo>
                    <a:pt x="162" y="45"/>
                  </a:lnTo>
                  <a:lnTo>
                    <a:pt x="199" y="26"/>
                  </a:lnTo>
                  <a:lnTo>
                    <a:pt x="240" y="12"/>
                  </a:lnTo>
                  <a:lnTo>
                    <a:pt x="282" y="4"/>
                  </a:lnTo>
                  <a:lnTo>
                    <a:pt x="3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4" name="Freeform 534"/>
            <p:cNvSpPr>
              <a:spLocks noEditPoints="1"/>
            </p:cNvSpPr>
            <p:nvPr/>
          </p:nvSpPr>
          <p:spPr bwMode="auto">
            <a:xfrm>
              <a:off x="8234363" y="5014913"/>
              <a:ext cx="511175" cy="530225"/>
            </a:xfrm>
            <a:custGeom>
              <a:avLst/>
              <a:gdLst>
                <a:gd name="T0" fmla="*/ 3103 w 3221"/>
                <a:gd name="T1" fmla="*/ 3220 h 3338"/>
                <a:gd name="T2" fmla="*/ 1347 w 3221"/>
                <a:gd name="T3" fmla="*/ 290 h 3338"/>
                <a:gd name="T4" fmla="*/ 1183 w 3221"/>
                <a:gd name="T5" fmla="*/ 414 h 3338"/>
                <a:gd name="T6" fmla="*/ 1012 w 3221"/>
                <a:gd name="T7" fmla="*/ 551 h 3338"/>
                <a:gd name="T8" fmla="*/ 848 w 3221"/>
                <a:gd name="T9" fmla="*/ 687 h 3338"/>
                <a:gd name="T10" fmla="*/ 704 w 3221"/>
                <a:gd name="T11" fmla="*/ 810 h 3338"/>
                <a:gd name="T12" fmla="*/ 2655 w 3221"/>
                <a:gd name="T13" fmla="*/ 879 h 3338"/>
                <a:gd name="T14" fmla="*/ 2531 w 3221"/>
                <a:gd name="T15" fmla="*/ 771 h 3338"/>
                <a:gd name="T16" fmla="*/ 2378 w 3221"/>
                <a:gd name="T17" fmla="*/ 642 h 3338"/>
                <a:gd name="T18" fmla="*/ 2210 w 3221"/>
                <a:gd name="T19" fmla="*/ 505 h 3338"/>
                <a:gd name="T20" fmla="*/ 2041 w 3221"/>
                <a:gd name="T21" fmla="*/ 371 h 3338"/>
                <a:gd name="T22" fmla="*/ 1933 w 3221"/>
                <a:gd name="T23" fmla="*/ 293 h 3338"/>
                <a:gd name="T24" fmla="*/ 1905 w 3221"/>
                <a:gd name="T25" fmla="*/ 416 h 3338"/>
                <a:gd name="T26" fmla="*/ 1831 w 3221"/>
                <a:gd name="T27" fmla="*/ 514 h 3338"/>
                <a:gd name="T28" fmla="*/ 1724 w 3221"/>
                <a:gd name="T29" fmla="*/ 574 h 3338"/>
                <a:gd name="T30" fmla="*/ 1597 w 3221"/>
                <a:gd name="T31" fmla="*/ 583 h 3338"/>
                <a:gd name="T32" fmla="*/ 1480 w 3221"/>
                <a:gd name="T33" fmla="*/ 539 h 3338"/>
                <a:gd name="T34" fmla="*/ 1394 w 3221"/>
                <a:gd name="T35" fmla="*/ 453 h 3338"/>
                <a:gd name="T36" fmla="*/ 1350 w 3221"/>
                <a:gd name="T37" fmla="*/ 336 h 3338"/>
                <a:gd name="T38" fmla="*/ 1640 w 3221"/>
                <a:gd name="T39" fmla="*/ 118 h 3338"/>
                <a:gd name="T40" fmla="*/ 1554 w 3221"/>
                <a:gd name="T41" fmla="*/ 140 h 3338"/>
                <a:gd name="T42" fmla="*/ 1509 w 3221"/>
                <a:gd name="T43" fmla="*/ 177 h 3338"/>
                <a:gd name="T44" fmla="*/ 1478 w 3221"/>
                <a:gd name="T45" fmla="*/ 226 h 3338"/>
                <a:gd name="T46" fmla="*/ 1468 w 3221"/>
                <a:gd name="T47" fmla="*/ 257 h 3338"/>
                <a:gd name="T48" fmla="*/ 1467 w 3221"/>
                <a:gd name="T49" fmla="*/ 324 h 3338"/>
                <a:gd name="T50" fmla="*/ 1505 w 3221"/>
                <a:gd name="T51" fmla="*/ 406 h 3338"/>
                <a:gd name="T52" fmla="*/ 1578 w 3221"/>
                <a:gd name="T53" fmla="*/ 458 h 3338"/>
                <a:gd name="T54" fmla="*/ 1671 w 3221"/>
                <a:gd name="T55" fmla="*/ 466 h 3338"/>
                <a:gd name="T56" fmla="*/ 1753 w 3221"/>
                <a:gd name="T57" fmla="*/ 428 h 3338"/>
                <a:gd name="T58" fmla="*/ 1804 w 3221"/>
                <a:gd name="T59" fmla="*/ 355 h 3338"/>
                <a:gd name="T60" fmla="*/ 1815 w 3221"/>
                <a:gd name="T61" fmla="*/ 274 h 3338"/>
                <a:gd name="T62" fmla="*/ 1810 w 3221"/>
                <a:gd name="T63" fmla="*/ 248 h 3338"/>
                <a:gd name="T64" fmla="*/ 1781 w 3221"/>
                <a:gd name="T65" fmla="*/ 191 h 3338"/>
                <a:gd name="T66" fmla="*/ 1770 w 3221"/>
                <a:gd name="T67" fmla="*/ 176 h 3338"/>
                <a:gd name="T68" fmla="*/ 1698 w 3221"/>
                <a:gd name="T69" fmla="*/ 127 h 3338"/>
                <a:gd name="T70" fmla="*/ 1640 w 3221"/>
                <a:gd name="T71" fmla="*/ 0 h 3338"/>
                <a:gd name="T72" fmla="*/ 1757 w 3221"/>
                <a:gd name="T73" fmla="*/ 25 h 3338"/>
                <a:gd name="T74" fmla="*/ 1852 w 3221"/>
                <a:gd name="T75" fmla="*/ 93 h 3338"/>
                <a:gd name="T76" fmla="*/ 1976 w 3221"/>
                <a:gd name="T77" fmla="*/ 177 h 3338"/>
                <a:gd name="T78" fmla="*/ 2113 w 3221"/>
                <a:gd name="T79" fmla="*/ 280 h 3338"/>
                <a:gd name="T80" fmla="*/ 2257 w 3221"/>
                <a:gd name="T81" fmla="*/ 392 h 3338"/>
                <a:gd name="T82" fmla="*/ 2400 w 3221"/>
                <a:gd name="T83" fmla="*/ 508 h 3338"/>
                <a:gd name="T84" fmla="*/ 2534 w 3221"/>
                <a:gd name="T85" fmla="*/ 620 h 3338"/>
                <a:gd name="T86" fmla="*/ 2654 w 3221"/>
                <a:gd name="T87" fmla="*/ 723 h 3338"/>
                <a:gd name="T88" fmla="*/ 2751 w 3221"/>
                <a:gd name="T89" fmla="*/ 806 h 3338"/>
                <a:gd name="T90" fmla="*/ 2819 w 3221"/>
                <a:gd name="T91" fmla="*/ 865 h 3338"/>
                <a:gd name="T92" fmla="*/ 3221 w 3221"/>
                <a:gd name="T93" fmla="*/ 3338 h 3338"/>
                <a:gd name="T94" fmla="*/ 446 w 3221"/>
                <a:gd name="T95" fmla="*/ 879 h 3338"/>
                <a:gd name="T96" fmla="*/ 502 w 3221"/>
                <a:gd name="T97" fmla="*/ 829 h 3338"/>
                <a:gd name="T98" fmla="*/ 591 w 3221"/>
                <a:gd name="T99" fmla="*/ 753 h 3338"/>
                <a:gd name="T100" fmla="*/ 704 w 3221"/>
                <a:gd name="T101" fmla="*/ 656 h 3338"/>
                <a:gd name="T102" fmla="*/ 834 w 3221"/>
                <a:gd name="T103" fmla="*/ 546 h 3338"/>
                <a:gd name="T104" fmla="*/ 975 w 3221"/>
                <a:gd name="T105" fmla="*/ 431 h 3338"/>
                <a:gd name="T106" fmla="*/ 1118 w 3221"/>
                <a:gd name="T107" fmla="*/ 316 h 3338"/>
                <a:gd name="T108" fmla="*/ 1259 w 3221"/>
                <a:gd name="T109" fmla="*/ 210 h 3338"/>
                <a:gd name="T110" fmla="*/ 1387 w 3221"/>
                <a:gd name="T111" fmla="*/ 119 h 3338"/>
                <a:gd name="T112" fmla="*/ 1487 w 3221"/>
                <a:gd name="T113" fmla="*/ 44 h 3338"/>
                <a:gd name="T114" fmla="*/ 1599 w 3221"/>
                <a:gd name="T115" fmla="*/ 3 h 3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21" h="3338">
                  <a:moveTo>
                    <a:pt x="118" y="996"/>
                  </a:moveTo>
                  <a:lnTo>
                    <a:pt x="118" y="3220"/>
                  </a:lnTo>
                  <a:lnTo>
                    <a:pt x="3103" y="3220"/>
                  </a:lnTo>
                  <a:lnTo>
                    <a:pt x="3103" y="996"/>
                  </a:lnTo>
                  <a:lnTo>
                    <a:pt x="118" y="996"/>
                  </a:lnTo>
                  <a:close/>
                  <a:moveTo>
                    <a:pt x="1347" y="290"/>
                  </a:moveTo>
                  <a:lnTo>
                    <a:pt x="1294" y="330"/>
                  </a:lnTo>
                  <a:lnTo>
                    <a:pt x="1238" y="371"/>
                  </a:lnTo>
                  <a:lnTo>
                    <a:pt x="1183" y="414"/>
                  </a:lnTo>
                  <a:lnTo>
                    <a:pt x="1126" y="459"/>
                  </a:lnTo>
                  <a:lnTo>
                    <a:pt x="1069" y="505"/>
                  </a:lnTo>
                  <a:lnTo>
                    <a:pt x="1012" y="551"/>
                  </a:lnTo>
                  <a:lnTo>
                    <a:pt x="957" y="596"/>
                  </a:lnTo>
                  <a:lnTo>
                    <a:pt x="902" y="642"/>
                  </a:lnTo>
                  <a:lnTo>
                    <a:pt x="848" y="687"/>
                  </a:lnTo>
                  <a:lnTo>
                    <a:pt x="797" y="730"/>
                  </a:lnTo>
                  <a:lnTo>
                    <a:pt x="749" y="771"/>
                  </a:lnTo>
                  <a:lnTo>
                    <a:pt x="704" y="810"/>
                  </a:lnTo>
                  <a:lnTo>
                    <a:pt x="662" y="846"/>
                  </a:lnTo>
                  <a:lnTo>
                    <a:pt x="624" y="879"/>
                  </a:lnTo>
                  <a:lnTo>
                    <a:pt x="2655" y="879"/>
                  </a:lnTo>
                  <a:lnTo>
                    <a:pt x="2617" y="846"/>
                  </a:lnTo>
                  <a:lnTo>
                    <a:pt x="2576" y="810"/>
                  </a:lnTo>
                  <a:lnTo>
                    <a:pt x="2531" y="771"/>
                  </a:lnTo>
                  <a:lnTo>
                    <a:pt x="2482" y="730"/>
                  </a:lnTo>
                  <a:lnTo>
                    <a:pt x="2431" y="687"/>
                  </a:lnTo>
                  <a:lnTo>
                    <a:pt x="2378" y="642"/>
                  </a:lnTo>
                  <a:lnTo>
                    <a:pt x="2323" y="596"/>
                  </a:lnTo>
                  <a:lnTo>
                    <a:pt x="2267" y="551"/>
                  </a:lnTo>
                  <a:lnTo>
                    <a:pt x="2210" y="505"/>
                  </a:lnTo>
                  <a:lnTo>
                    <a:pt x="2154" y="459"/>
                  </a:lnTo>
                  <a:lnTo>
                    <a:pt x="2096" y="414"/>
                  </a:lnTo>
                  <a:lnTo>
                    <a:pt x="2041" y="371"/>
                  </a:lnTo>
                  <a:lnTo>
                    <a:pt x="1986" y="330"/>
                  </a:lnTo>
                  <a:lnTo>
                    <a:pt x="1933" y="290"/>
                  </a:lnTo>
                  <a:lnTo>
                    <a:pt x="1933" y="293"/>
                  </a:lnTo>
                  <a:lnTo>
                    <a:pt x="1929" y="336"/>
                  </a:lnTo>
                  <a:lnTo>
                    <a:pt x="1920" y="378"/>
                  </a:lnTo>
                  <a:lnTo>
                    <a:pt x="1905" y="416"/>
                  </a:lnTo>
                  <a:lnTo>
                    <a:pt x="1886" y="453"/>
                  </a:lnTo>
                  <a:lnTo>
                    <a:pt x="1861" y="485"/>
                  </a:lnTo>
                  <a:lnTo>
                    <a:pt x="1831" y="514"/>
                  </a:lnTo>
                  <a:lnTo>
                    <a:pt x="1799" y="539"/>
                  </a:lnTo>
                  <a:lnTo>
                    <a:pt x="1763" y="559"/>
                  </a:lnTo>
                  <a:lnTo>
                    <a:pt x="1724" y="574"/>
                  </a:lnTo>
                  <a:lnTo>
                    <a:pt x="1682" y="583"/>
                  </a:lnTo>
                  <a:lnTo>
                    <a:pt x="1640" y="586"/>
                  </a:lnTo>
                  <a:lnTo>
                    <a:pt x="1597" y="583"/>
                  </a:lnTo>
                  <a:lnTo>
                    <a:pt x="1555" y="574"/>
                  </a:lnTo>
                  <a:lnTo>
                    <a:pt x="1517" y="559"/>
                  </a:lnTo>
                  <a:lnTo>
                    <a:pt x="1480" y="539"/>
                  </a:lnTo>
                  <a:lnTo>
                    <a:pt x="1448" y="514"/>
                  </a:lnTo>
                  <a:lnTo>
                    <a:pt x="1419" y="485"/>
                  </a:lnTo>
                  <a:lnTo>
                    <a:pt x="1394" y="453"/>
                  </a:lnTo>
                  <a:lnTo>
                    <a:pt x="1374" y="416"/>
                  </a:lnTo>
                  <a:lnTo>
                    <a:pt x="1359" y="378"/>
                  </a:lnTo>
                  <a:lnTo>
                    <a:pt x="1350" y="336"/>
                  </a:lnTo>
                  <a:lnTo>
                    <a:pt x="1347" y="293"/>
                  </a:lnTo>
                  <a:lnTo>
                    <a:pt x="1347" y="290"/>
                  </a:lnTo>
                  <a:close/>
                  <a:moveTo>
                    <a:pt x="1640" y="118"/>
                  </a:moveTo>
                  <a:lnTo>
                    <a:pt x="1609" y="120"/>
                  </a:lnTo>
                  <a:lnTo>
                    <a:pt x="1581" y="127"/>
                  </a:lnTo>
                  <a:lnTo>
                    <a:pt x="1554" y="140"/>
                  </a:lnTo>
                  <a:lnTo>
                    <a:pt x="1530" y="157"/>
                  </a:lnTo>
                  <a:lnTo>
                    <a:pt x="1509" y="176"/>
                  </a:lnTo>
                  <a:lnTo>
                    <a:pt x="1509" y="177"/>
                  </a:lnTo>
                  <a:lnTo>
                    <a:pt x="1498" y="191"/>
                  </a:lnTo>
                  <a:lnTo>
                    <a:pt x="1487" y="208"/>
                  </a:lnTo>
                  <a:lnTo>
                    <a:pt x="1478" y="226"/>
                  </a:lnTo>
                  <a:lnTo>
                    <a:pt x="1471" y="248"/>
                  </a:lnTo>
                  <a:lnTo>
                    <a:pt x="1469" y="252"/>
                  </a:lnTo>
                  <a:lnTo>
                    <a:pt x="1468" y="257"/>
                  </a:lnTo>
                  <a:lnTo>
                    <a:pt x="1466" y="274"/>
                  </a:lnTo>
                  <a:lnTo>
                    <a:pt x="1465" y="293"/>
                  </a:lnTo>
                  <a:lnTo>
                    <a:pt x="1467" y="324"/>
                  </a:lnTo>
                  <a:lnTo>
                    <a:pt x="1475" y="355"/>
                  </a:lnTo>
                  <a:lnTo>
                    <a:pt x="1489" y="382"/>
                  </a:lnTo>
                  <a:lnTo>
                    <a:pt x="1505" y="406"/>
                  </a:lnTo>
                  <a:lnTo>
                    <a:pt x="1527" y="428"/>
                  </a:lnTo>
                  <a:lnTo>
                    <a:pt x="1551" y="444"/>
                  </a:lnTo>
                  <a:lnTo>
                    <a:pt x="1578" y="458"/>
                  </a:lnTo>
                  <a:lnTo>
                    <a:pt x="1608" y="466"/>
                  </a:lnTo>
                  <a:lnTo>
                    <a:pt x="1640" y="468"/>
                  </a:lnTo>
                  <a:lnTo>
                    <a:pt x="1671" y="466"/>
                  </a:lnTo>
                  <a:lnTo>
                    <a:pt x="1701" y="458"/>
                  </a:lnTo>
                  <a:lnTo>
                    <a:pt x="1728" y="444"/>
                  </a:lnTo>
                  <a:lnTo>
                    <a:pt x="1753" y="428"/>
                  </a:lnTo>
                  <a:lnTo>
                    <a:pt x="1774" y="406"/>
                  </a:lnTo>
                  <a:lnTo>
                    <a:pt x="1792" y="382"/>
                  </a:lnTo>
                  <a:lnTo>
                    <a:pt x="1804" y="355"/>
                  </a:lnTo>
                  <a:lnTo>
                    <a:pt x="1813" y="324"/>
                  </a:lnTo>
                  <a:lnTo>
                    <a:pt x="1816" y="293"/>
                  </a:lnTo>
                  <a:lnTo>
                    <a:pt x="1815" y="274"/>
                  </a:lnTo>
                  <a:lnTo>
                    <a:pt x="1812" y="257"/>
                  </a:lnTo>
                  <a:lnTo>
                    <a:pt x="1811" y="252"/>
                  </a:lnTo>
                  <a:lnTo>
                    <a:pt x="1810" y="248"/>
                  </a:lnTo>
                  <a:lnTo>
                    <a:pt x="1801" y="226"/>
                  </a:lnTo>
                  <a:lnTo>
                    <a:pt x="1792" y="208"/>
                  </a:lnTo>
                  <a:lnTo>
                    <a:pt x="1781" y="191"/>
                  </a:lnTo>
                  <a:lnTo>
                    <a:pt x="1771" y="177"/>
                  </a:lnTo>
                  <a:lnTo>
                    <a:pt x="1770" y="176"/>
                  </a:lnTo>
                  <a:lnTo>
                    <a:pt x="1770" y="176"/>
                  </a:lnTo>
                  <a:lnTo>
                    <a:pt x="1749" y="157"/>
                  </a:lnTo>
                  <a:lnTo>
                    <a:pt x="1725" y="140"/>
                  </a:lnTo>
                  <a:lnTo>
                    <a:pt x="1698" y="127"/>
                  </a:lnTo>
                  <a:lnTo>
                    <a:pt x="1670" y="120"/>
                  </a:lnTo>
                  <a:lnTo>
                    <a:pt x="1640" y="118"/>
                  </a:lnTo>
                  <a:close/>
                  <a:moveTo>
                    <a:pt x="1640" y="0"/>
                  </a:moveTo>
                  <a:lnTo>
                    <a:pt x="1681" y="3"/>
                  </a:lnTo>
                  <a:lnTo>
                    <a:pt x="1720" y="12"/>
                  </a:lnTo>
                  <a:lnTo>
                    <a:pt x="1757" y="25"/>
                  </a:lnTo>
                  <a:lnTo>
                    <a:pt x="1792" y="44"/>
                  </a:lnTo>
                  <a:lnTo>
                    <a:pt x="1824" y="67"/>
                  </a:lnTo>
                  <a:lnTo>
                    <a:pt x="1852" y="93"/>
                  </a:lnTo>
                  <a:lnTo>
                    <a:pt x="1892" y="119"/>
                  </a:lnTo>
                  <a:lnTo>
                    <a:pt x="1933" y="147"/>
                  </a:lnTo>
                  <a:lnTo>
                    <a:pt x="1976" y="177"/>
                  </a:lnTo>
                  <a:lnTo>
                    <a:pt x="2020" y="210"/>
                  </a:lnTo>
                  <a:lnTo>
                    <a:pt x="2066" y="244"/>
                  </a:lnTo>
                  <a:lnTo>
                    <a:pt x="2113" y="280"/>
                  </a:lnTo>
                  <a:lnTo>
                    <a:pt x="2161" y="316"/>
                  </a:lnTo>
                  <a:lnTo>
                    <a:pt x="2209" y="354"/>
                  </a:lnTo>
                  <a:lnTo>
                    <a:pt x="2257" y="392"/>
                  </a:lnTo>
                  <a:lnTo>
                    <a:pt x="2305" y="431"/>
                  </a:lnTo>
                  <a:lnTo>
                    <a:pt x="2353" y="469"/>
                  </a:lnTo>
                  <a:lnTo>
                    <a:pt x="2400" y="508"/>
                  </a:lnTo>
                  <a:lnTo>
                    <a:pt x="2445" y="546"/>
                  </a:lnTo>
                  <a:lnTo>
                    <a:pt x="2490" y="584"/>
                  </a:lnTo>
                  <a:lnTo>
                    <a:pt x="2534" y="620"/>
                  </a:lnTo>
                  <a:lnTo>
                    <a:pt x="2576" y="656"/>
                  </a:lnTo>
                  <a:lnTo>
                    <a:pt x="2616" y="690"/>
                  </a:lnTo>
                  <a:lnTo>
                    <a:pt x="2654" y="723"/>
                  </a:lnTo>
                  <a:lnTo>
                    <a:pt x="2689" y="753"/>
                  </a:lnTo>
                  <a:lnTo>
                    <a:pt x="2722" y="781"/>
                  </a:lnTo>
                  <a:lnTo>
                    <a:pt x="2751" y="806"/>
                  </a:lnTo>
                  <a:lnTo>
                    <a:pt x="2777" y="829"/>
                  </a:lnTo>
                  <a:lnTo>
                    <a:pt x="2800" y="849"/>
                  </a:lnTo>
                  <a:lnTo>
                    <a:pt x="2819" y="865"/>
                  </a:lnTo>
                  <a:lnTo>
                    <a:pt x="2833" y="879"/>
                  </a:lnTo>
                  <a:lnTo>
                    <a:pt x="3221" y="879"/>
                  </a:lnTo>
                  <a:lnTo>
                    <a:pt x="3221" y="3338"/>
                  </a:lnTo>
                  <a:lnTo>
                    <a:pt x="0" y="3338"/>
                  </a:lnTo>
                  <a:lnTo>
                    <a:pt x="0" y="879"/>
                  </a:lnTo>
                  <a:lnTo>
                    <a:pt x="446" y="879"/>
                  </a:lnTo>
                  <a:lnTo>
                    <a:pt x="462" y="865"/>
                  </a:lnTo>
                  <a:lnTo>
                    <a:pt x="481" y="849"/>
                  </a:lnTo>
                  <a:lnTo>
                    <a:pt x="502" y="829"/>
                  </a:lnTo>
                  <a:lnTo>
                    <a:pt x="528" y="806"/>
                  </a:lnTo>
                  <a:lnTo>
                    <a:pt x="559" y="781"/>
                  </a:lnTo>
                  <a:lnTo>
                    <a:pt x="591" y="753"/>
                  </a:lnTo>
                  <a:lnTo>
                    <a:pt x="625" y="723"/>
                  </a:lnTo>
                  <a:lnTo>
                    <a:pt x="664" y="690"/>
                  </a:lnTo>
                  <a:lnTo>
                    <a:pt x="704" y="656"/>
                  </a:lnTo>
                  <a:lnTo>
                    <a:pt x="745" y="620"/>
                  </a:lnTo>
                  <a:lnTo>
                    <a:pt x="789" y="584"/>
                  </a:lnTo>
                  <a:lnTo>
                    <a:pt x="834" y="546"/>
                  </a:lnTo>
                  <a:lnTo>
                    <a:pt x="880" y="508"/>
                  </a:lnTo>
                  <a:lnTo>
                    <a:pt x="927" y="469"/>
                  </a:lnTo>
                  <a:lnTo>
                    <a:pt x="975" y="431"/>
                  </a:lnTo>
                  <a:lnTo>
                    <a:pt x="1023" y="392"/>
                  </a:lnTo>
                  <a:lnTo>
                    <a:pt x="1071" y="354"/>
                  </a:lnTo>
                  <a:lnTo>
                    <a:pt x="1118" y="316"/>
                  </a:lnTo>
                  <a:lnTo>
                    <a:pt x="1166" y="280"/>
                  </a:lnTo>
                  <a:lnTo>
                    <a:pt x="1213" y="244"/>
                  </a:lnTo>
                  <a:lnTo>
                    <a:pt x="1259" y="210"/>
                  </a:lnTo>
                  <a:lnTo>
                    <a:pt x="1303" y="177"/>
                  </a:lnTo>
                  <a:lnTo>
                    <a:pt x="1347" y="147"/>
                  </a:lnTo>
                  <a:lnTo>
                    <a:pt x="1387" y="119"/>
                  </a:lnTo>
                  <a:lnTo>
                    <a:pt x="1427" y="93"/>
                  </a:lnTo>
                  <a:lnTo>
                    <a:pt x="1455" y="67"/>
                  </a:lnTo>
                  <a:lnTo>
                    <a:pt x="1487" y="44"/>
                  </a:lnTo>
                  <a:lnTo>
                    <a:pt x="1522" y="25"/>
                  </a:lnTo>
                  <a:lnTo>
                    <a:pt x="1559" y="12"/>
                  </a:lnTo>
                  <a:lnTo>
                    <a:pt x="1599" y="3"/>
                  </a:lnTo>
                  <a:lnTo>
                    <a:pt x="16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21" name="Group 620"/>
          <p:cNvGrpSpPr/>
          <p:nvPr/>
        </p:nvGrpSpPr>
        <p:grpSpPr>
          <a:xfrm>
            <a:off x="7265222" y="5043235"/>
            <a:ext cx="458787" cy="479425"/>
            <a:chOff x="7237413" y="5040313"/>
            <a:chExt cx="458787" cy="4794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19" name="Freeform 539"/>
            <p:cNvSpPr>
              <a:spLocks noEditPoints="1"/>
            </p:cNvSpPr>
            <p:nvPr/>
          </p:nvSpPr>
          <p:spPr bwMode="auto">
            <a:xfrm>
              <a:off x="7305675" y="5159375"/>
              <a:ext cx="101600" cy="103188"/>
            </a:xfrm>
            <a:custGeom>
              <a:avLst/>
              <a:gdLst>
                <a:gd name="T0" fmla="*/ 318 w 709"/>
                <a:gd name="T1" fmla="*/ 131 h 712"/>
                <a:gd name="T2" fmla="*/ 251 w 709"/>
                <a:gd name="T3" fmla="*/ 153 h 712"/>
                <a:gd name="T4" fmla="*/ 194 w 709"/>
                <a:gd name="T5" fmla="*/ 195 h 712"/>
                <a:gd name="T6" fmla="*/ 153 w 709"/>
                <a:gd name="T7" fmla="*/ 251 h 712"/>
                <a:gd name="T8" fmla="*/ 131 w 709"/>
                <a:gd name="T9" fmla="*/ 318 h 712"/>
                <a:gd name="T10" fmla="*/ 131 w 709"/>
                <a:gd name="T11" fmla="*/ 392 h 712"/>
                <a:gd name="T12" fmla="*/ 153 w 709"/>
                <a:gd name="T13" fmla="*/ 460 h 712"/>
                <a:gd name="T14" fmla="*/ 194 w 709"/>
                <a:gd name="T15" fmla="*/ 517 h 712"/>
                <a:gd name="T16" fmla="*/ 251 w 709"/>
                <a:gd name="T17" fmla="*/ 558 h 712"/>
                <a:gd name="T18" fmla="*/ 318 w 709"/>
                <a:gd name="T19" fmla="*/ 580 h 712"/>
                <a:gd name="T20" fmla="*/ 392 w 709"/>
                <a:gd name="T21" fmla="*/ 580 h 712"/>
                <a:gd name="T22" fmla="*/ 459 w 709"/>
                <a:gd name="T23" fmla="*/ 558 h 712"/>
                <a:gd name="T24" fmla="*/ 515 w 709"/>
                <a:gd name="T25" fmla="*/ 517 h 712"/>
                <a:gd name="T26" fmla="*/ 557 w 709"/>
                <a:gd name="T27" fmla="*/ 460 h 712"/>
                <a:gd name="T28" fmla="*/ 578 w 709"/>
                <a:gd name="T29" fmla="*/ 392 h 712"/>
                <a:gd name="T30" fmla="*/ 578 w 709"/>
                <a:gd name="T31" fmla="*/ 318 h 712"/>
                <a:gd name="T32" fmla="*/ 557 w 709"/>
                <a:gd name="T33" fmla="*/ 251 h 712"/>
                <a:gd name="T34" fmla="*/ 515 w 709"/>
                <a:gd name="T35" fmla="*/ 195 h 712"/>
                <a:gd name="T36" fmla="*/ 459 w 709"/>
                <a:gd name="T37" fmla="*/ 153 h 712"/>
                <a:gd name="T38" fmla="*/ 392 w 709"/>
                <a:gd name="T39" fmla="*/ 131 h 712"/>
                <a:gd name="T40" fmla="*/ 355 w 709"/>
                <a:gd name="T41" fmla="*/ 0 h 712"/>
                <a:gd name="T42" fmla="*/ 449 w 709"/>
                <a:gd name="T43" fmla="*/ 13 h 712"/>
                <a:gd name="T44" fmla="*/ 534 w 709"/>
                <a:gd name="T45" fmla="*/ 48 h 712"/>
                <a:gd name="T46" fmla="*/ 605 w 709"/>
                <a:gd name="T47" fmla="*/ 104 h 712"/>
                <a:gd name="T48" fmla="*/ 660 w 709"/>
                <a:gd name="T49" fmla="*/ 176 h 712"/>
                <a:gd name="T50" fmla="*/ 696 w 709"/>
                <a:gd name="T51" fmla="*/ 261 h 712"/>
                <a:gd name="T52" fmla="*/ 709 w 709"/>
                <a:gd name="T53" fmla="*/ 356 h 712"/>
                <a:gd name="T54" fmla="*/ 696 w 709"/>
                <a:gd name="T55" fmla="*/ 450 h 712"/>
                <a:gd name="T56" fmla="*/ 660 w 709"/>
                <a:gd name="T57" fmla="*/ 535 h 712"/>
                <a:gd name="T58" fmla="*/ 605 w 709"/>
                <a:gd name="T59" fmla="*/ 606 h 712"/>
                <a:gd name="T60" fmla="*/ 534 w 709"/>
                <a:gd name="T61" fmla="*/ 663 h 712"/>
                <a:gd name="T62" fmla="*/ 449 w 709"/>
                <a:gd name="T63" fmla="*/ 698 h 712"/>
                <a:gd name="T64" fmla="*/ 355 w 709"/>
                <a:gd name="T65" fmla="*/ 712 h 712"/>
                <a:gd name="T66" fmla="*/ 260 w 709"/>
                <a:gd name="T67" fmla="*/ 698 h 712"/>
                <a:gd name="T68" fmla="*/ 176 w 709"/>
                <a:gd name="T69" fmla="*/ 663 h 712"/>
                <a:gd name="T70" fmla="*/ 105 w 709"/>
                <a:gd name="T71" fmla="*/ 606 h 712"/>
                <a:gd name="T72" fmla="*/ 49 w 709"/>
                <a:gd name="T73" fmla="*/ 535 h 712"/>
                <a:gd name="T74" fmla="*/ 14 w 709"/>
                <a:gd name="T75" fmla="*/ 450 h 712"/>
                <a:gd name="T76" fmla="*/ 0 w 709"/>
                <a:gd name="T77" fmla="*/ 356 h 712"/>
                <a:gd name="T78" fmla="*/ 14 w 709"/>
                <a:gd name="T79" fmla="*/ 261 h 712"/>
                <a:gd name="T80" fmla="*/ 49 w 709"/>
                <a:gd name="T81" fmla="*/ 176 h 712"/>
                <a:gd name="T82" fmla="*/ 105 w 709"/>
                <a:gd name="T83" fmla="*/ 104 h 712"/>
                <a:gd name="T84" fmla="*/ 176 w 709"/>
                <a:gd name="T85" fmla="*/ 48 h 712"/>
                <a:gd name="T86" fmla="*/ 260 w 709"/>
                <a:gd name="T87" fmla="*/ 13 h 712"/>
                <a:gd name="T88" fmla="*/ 355 w 709"/>
                <a:gd name="T89" fmla="*/ 0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9" h="712">
                  <a:moveTo>
                    <a:pt x="355" y="128"/>
                  </a:moveTo>
                  <a:lnTo>
                    <a:pt x="318" y="131"/>
                  </a:lnTo>
                  <a:lnTo>
                    <a:pt x="283" y="140"/>
                  </a:lnTo>
                  <a:lnTo>
                    <a:pt x="251" y="153"/>
                  </a:lnTo>
                  <a:lnTo>
                    <a:pt x="221" y="172"/>
                  </a:lnTo>
                  <a:lnTo>
                    <a:pt x="194" y="195"/>
                  </a:lnTo>
                  <a:lnTo>
                    <a:pt x="171" y="221"/>
                  </a:lnTo>
                  <a:lnTo>
                    <a:pt x="153" y="251"/>
                  </a:lnTo>
                  <a:lnTo>
                    <a:pt x="139" y="284"/>
                  </a:lnTo>
                  <a:lnTo>
                    <a:pt x="131" y="318"/>
                  </a:lnTo>
                  <a:lnTo>
                    <a:pt x="128" y="356"/>
                  </a:lnTo>
                  <a:lnTo>
                    <a:pt x="131" y="392"/>
                  </a:lnTo>
                  <a:lnTo>
                    <a:pt x="139" y="428"/>
                  </a:lnTo>
                  <a:lnTo>
                    <a:pt x="153" y="460"/>
                  </a:lnTo>
                  <a:lnTo>
                    <a:pt x="171" y="490"/>
                  </a:lnTo>
                  <a:lnTo>
                    <a:pt x="194" y="517"/>
                  </a:lnTo>
                  <a:lnTo>
                    <a:pt x="221" y="540"/>
                  </a:lnTo>
                  <a:lnTo>
                    <a:pt x="251" y="558"/>
                  </a:lnTo>
                  <a:lnTo>
                    <a:pt x="283" y="572"/>
                  </a:lnTo>
                  <a:lnTo>
                    <a:pt x="318" y="580"/>
                  </a:lnTo>
                  <a:lnTo>
                    <a:pt x="355" y="584"/>
                  </a:lnTo>
                  <a:lnTo>
                    <a:pt x="392" y="580"/>
                  </a:lnTo>
                  <a:lnTo>
                    <a:pt x="426" y="572"/>
                  </a:lnTo>
                  <a:lnTo>
                    <a:pt x="459" y="558"/>
                  </a:lnTo>
                  <a:lnTo>
                    <a:pt x="488" y="540"/>
                  </a:lnTo>
                  <a:lnTo>
                    <a:pt x="515" y="517"/>
                  </a:lnTo>
                  <a:lnTo>
                    <a:pt x="538" y="490"/>
                  </a:lnTo>
                  <a:lnTo>
                    <a:pt x="557" y="460"/>
                  </a:lnTo>
                  <a:lnTo>
                    <a:pt x="570" y="428"/>
                  </a:lnTo>
                  <a:lnTo>
                    <a:pt x="578" y="392"/>
                  </a:lnTo>
                  <a:lnTo>
                    <a:pt x="581" y="356"/>
                  </a:lnTo>
                  <a:lnTo>
                    <a:pt x="578" y="318"/>
                  </a:lnTo>
                  <a:lnTo>
                    <a:pt x="570" y="284"/>
                  </a:lnTo>
                  <a:lnTo>
                    <a:pt x="557" y="251"/>
                  </a:lnTo>
                  <a:lnTo>
                    <a:pt x="538" y="221"/>
                  </a:lnTo>
                  <a:lnTo>
                    <a:pt x="515" y="195"/>
                  </a:lnTo>
                  <a:lnTo>
                    <a:pt x="488" y="172"/>
                  </a:lnTo>
                  <a:lnTo>
                    <a:pt x="459" y="153"/>
                  </a:lnTo>
                  <a:lnTo>
                    <a:pt x="426" y="140"/>
                  </a:lnTo>
                  <a:lnTo>
                    <a:pt x="392" y="131"/>
                  </a:lnTo>
                  <a:lnTo>
                    <a:pt x="355" y="128"/>
                  </a:lnTo>
                  <a:close/>
                  <a:moveTo>
                    <a:pt x="355" y="0"/>
                  </a:moveTo>
                  <a:lnTo>
                    <a:pt x="402" y="3"/>
                  </a:lnTo>
                  <a:lnTo>
                    <a:pt x="449" y="13"/>
                  </a:lnTo>
                  <a:lnTo>
                    <a:pt x="492" y="28"/>
                  </a:lnTo>
                  <a:lnTo>
                    <a:pt x="534" y="48"/>
                  </a:lnTo>
                  <a:lnTo>
                    <a:pt x="571" y="74"/>
                  </a:lnTo>
                  <a:lnTo>
                    <a:pt x="605" y="104"/>
                  </a:lnTo>
                  <a:lnTo>
                    <a:pt x="635" y="138"/>
                  </a:lnTo>
                  <a:lnTo>
                    <a:pt x="660" y="176"/>
                  </a:lnTo>
                  <a:lnTo>
                    <a:pt x="681" y="218"/>
                  </a:lnTo>
                  <a:lnTo>
                    <a:pt x="696" y="261"/>
                  </a:lnTo>
                  <a:lnTo>
                    <a:pt x="706" y="307"/>
                  </a:lnTo>
                  <a:lnTo>
                    <a:pt x="709" y="356"/>
                  </a:lnTo>
                  <a:lnTo>
                    <a:pt x="706" y="404"/>
                  </a:lnTo>
                  <a:lnTo>
                    <a:pt x="696" y="450"/>
                  </a:lnTo>
                  <a:lnTo>
                    <a:pt x="681" y="494"/>
                  </a:lnTo>
                  <a:lnTo>
                    <a:pt x="660" y="535"/>
                  </a:lnTo>
                  <a:lnTo>
                    <a:pt x="635" y="573"/>
                  </a:lnTo>
                  <a:lnTo>
                    <a:pt x="605" y="606"/>
                  </a:lnTo>
                  <a:lnTo>
                    <a:pt x="571" y="637"/>
                  </a:lnTo>
                  <a:lnTo>
                    <a:pt x="534" y="663"/>
                  </a:lnTo>
                  <a:lnTo>
                    <a:pt x="492" y="683"/>
                  </a:lnTo>
                  <a:lnTo>
                    <a:pt x="449" y="698"/>
                  </a:lnTo>
                  <a:lnTo>
                    <a:pt x="402" y="707"/>
                  </a:lnTo>
                  <a:lnTo>
                    <a:pt x="355" y="712"/>
                  </a:lnTo>
                  <a:lnTo>
                    <a:pt x="307" y="707"/>
                  </a:lnTo>
                  <a:lnTo>
                    <a:pt x="260" y="698"/>
                  </a:lnTo>
                  <a:lnTo>
                    <a:pt x="217" y="683"/>
                  </a:lnTo>
                  <a:lnTo>
                    <a:pt x="176" y="663"/>
                  </a:lnTo>
                  <a:lnTo>
                    <a:pt x="138" y="637"/>
                  </a:lnTo>
                  <a:lnTo>
                    <a:pt x="105" y="606"/>
                  </a:lnTo>
                  <a:lnTo>
                    <a:pt x="75" y="573"/>
                  </a:lnTo>
                  <a:lnTo>
                    <a:pt x="49" y="535"/>
                  </a:lnTo>
                  <a:lnTo>
                    <a:pt x="28" y="494"/>
                  </a:lnTo>
                  <a:lnTo>
                    <a:pt x="14" y="450"/>
                  </a:lnTo>
                  <a:lnTo>
                    <a:pt x="3" y="404"/>
                  </a:lnTo>
                  <a:lnTo>
                    <a:pt x="0" y="356"/>
                  </a:lnTo>
                  <a:lnTo>
                    <a:pt x="3" y="307"/>
                  </a:lnTo>
                  <a:lnTo>
                    <a:pt x="14" y="261"/>
                  </a:lnTo>
                  <a:lnTo>
                    <a:pt x="28" y="218"/>
                  </a:lnTo>
                  <a:lnTo>
                    <a:pt x="49" y="176"/>
                  </a:lnTo>
                  <a:lnTo>
                    <a:pt x="75" y="138"/>
                  </a:lnTo>
                  <a:lnTo>
                    <a:pt x="105" y="104"/>
                  </a:lnTo>
                  <a:lnTo>
                    <a:pt x="138" y="74"/>
                  </a:lnTo>
                  <a:lnTo>
                    <a:pt x="176" y="48"/>
                  </a:lnTo>
                  <a:lnTo>
                    <a:pt x="217" y="28"/>
                  </a:lnTo>
                  <a:lnTo>
                    <a:pt x="260" y="13"/>
                  </a:lnTo>
                  <a:lnTo>
                    <a:pt x="307" y="3"/>
                  </a:lnTo>
                  <a:lnTo>
                    <a:pt x="3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" name="Freeform 540"/>
            <p:cNvSpPr>
              <a:spLocks noEditPoints="1"/>
            </p:cNvSpPr>
            <p:nvPr/>
          </p:nvSpPr>
          <p:spPr bwMode="auto">
            <a:xfrm>
              <a:off x="7237413" y="5040313"/>
              <a:ext cx="458787" cy="479425"/>
            </a:xfrm>
            <a:custGeom>
              <a:avLst/>
              <a:gdLst>
                <a:gd name="T0" fmla="*/ 127 w 3180"/>
                <a:gd name="T1" fmla="*/ 2681 h 3320"/>
                <a:gd name="T2" fmla="*/ 127 w 3180"/>
                <a:gd name="T3" fmla="*/ 3192 h 3320"/>
                <a:gd name="T4" fmla="*/ 3053 w 3180"/>
                <a:gd name="T5" fmla="*/ 3192 h 3320"/>
                <a:gd name="T6" fmla="*/ 3053 w 3180"/>
                <a:gd name="T7" fmla="*/ 2681 h 3320"/>
                <a:gd name="T8" fmla="*/ 127 w 3180"/>
                <a:gd name="T9" fmla="*/ 2681 h 3320"/>
                <a:gd name="T10" fmla="*/ 2358 w 3180"/>
                <a:gd name="T11" fmla="*/ 1368 h 3320"/>
                <a:gd name="T12" fmla="*/ 1773 w 3180"/>
                <a:gd name="T13" fmla="*/ 2010 h 3320"/>
                <a:gd name="T14" fmla="*/ 2079 w 3180"/>
                <a:gd name="T15" fmla="*/ 2316 h 3320"/>
                <a:gd name="T16" fmla="*/ 2089 w 3180"/>
                <a:gd name="T17" fmla="*/ 2330 h 3320"/>
                <a:gd name="T18" fmla="*/ 2095 w 3180"/>
                <a:gd name="T19" fmla="*/ 2345 h 3320"/>
                <a:gd name="T20" fmla="*/ 2098 w 3180"/>
                <a:gd name="T21" fmla="*/ 2361 h 3320"/>
                <a:gd name="T22" fmla="*/ 2095 w 3180"/>
                <a:gd name="T23" fmla="*/ 2378 h 3320"/>
                <a:gd name="T24" fmla="*/ 2089 w 3180"/>
                <a:gd name="T25" fmla="*/ 2393 h 3320"/>
                <a:gd name="T26" fmla="*/ 2079 w 3180"/>
                <a:gd name="T27" fmla="*/ 2407 h 3320"/>
                <a:gd name="T28" fmla="*/ 2065 w 3180"/>
                <a:gd name="T29" fmla="*/ 2417 h 3320"/>
                <a:gd name="T30" fmla="*/ 2050 w 3180"/>
                <a:gd name="T31" fmla="*/ 2423 h 3320"/>
                <a:gd name="T32" fmla="*/ 2034 w 3180"/>
                <a:gd name="T33" fmla="*/ 2426 h 3320"/>
                <a:gd name="T34" fmla="*/ 2018 w 3180"/>
                <a:gd name="T35" fmla="*/ 2423 h 3320"/>
                <a:gd name="T36" fmla="*/ 2002 w 3180"/>
                <a:gd name="T37" fmla="*/ 2417 h 3320"/>
                <a:gd name="T38" fmla="*/ 1989 w 3180"/>
                <a:gd name="T39" fmla="*/ 2407 h 3320"/>
                <a:gd name="T40" fmla="*/ 1334 w 3180"/>
                <a:gd name="T41" fmla="*/ 1748 h 3320"/>
                <a:gd name="T42" fmla="*/ 423 w 3180"/>
                <a:gd name="T43" fmla="*/ 2554 h 3320"/>
                <a:gd name="T44" fmla="*/ 3053 w 3180"/>
                <a:gd name="T45" fmla="*/ 2554 h 3320"/>
                <a:gd name="T46" fmla="*/ 3053 w 3180"/>
                <a:gd name="T47" fmla="*/ 2007 h 3320"/>
                <a:gd name="T48" fmla="*/ 2358 w 3180"/>
                <a:gd name="T49" fmla="*/ 1368 h 3320"/>
                <a:gd name="T50" fmla="*/ 127 w 3180"/>
                <a:gd name="T51" fmla="*/ 128 h 3320"/>
                <a:gd name="T52" fmla="*/ 127 w 3180"/>
                <a:gd name="T53" fmla="*/ 2554 h 3320"/>
                <a:gd name="T54" fmla="*/ 231 w 3180"/>
                <a:gd name="T55" fmla="*/ 2554 h 3320"/>
                <a:gd name="T56" fmla="*/ 1295 w 3180"/>
                <a:gd name="T57" fmla="*/ 1613 h 3320"/>
                <a:gd name="T58" fmla="*/ 1308 w 3180"/>
                <a:gd name="T59" fmla="*/ 1604 h 3320"/>
                <a:gd name="T60" fmla="*/ 1323 w 3180"/>
                <a:gd name="T61" fmla="*/ 1599 h 3320"/>
                <a:gd name="T62" fmla="*/ 1338 w 3180"/>
                <a:gd name="T63" fmla="*/ 1598 h 3320"/>
                <a:gd name="T64" fmla="*/ 1354 w 3180"/>
                <a:gd name="T65" fmla="*/ 1600 h 3320"/>
                <a:gd name="T66" fmla="*/ 1368 w 3180"/>
                <a:gd name="T67" fmla="*/ 1606 h 3320"/>
                <a:gd name="T68" fmla="*/ 1382 w 3180"/>
                <a:gd name="T69" fmla="*/ 1615 h 3320"/>
                <a:gd name="T70" fmla="*/ 1683 w 3180"/>
                <a:gd name="T71" fmla="*/ 1919 h 3320"/>
                <a:gd name="T72" fmla="*/ 2306 w 3180"/>
                <a:gd name="T73" fmla="*/ 1234 h 3320"/>
                <a:gd name="T74" fmla="*/ 2319 w 3180"/>
                <a:gd name="T75" fmla="*/ 1223 h 3320"/>
                <a:gd name="T76" fmla="*/ 2334 w 3180"/>
                <a:gd name="T77" fmla="*/ 1216 h 3320"/>
                <a:gd name="T78" fmla="*/ 2350 w 3180"/>
                <a:gd name="T79" fmla="*/ 1213 h 3320"/>
                <a:gd name="T80" fmla="*/ 2367 w 3180"/>
                <a:gd name="T81" fmla="*/ 1215 h 3320"/>
                <a:gd name="T82" fmla="*/ 2382 w 3180"/>
                <a:gd name="T83" fmla="*/ 1220 h 3320"/>
                <a:gd name="T84" fmla="*/ 2396 w 3180"/>
                <a:gd name="T85" fmla="*/ 1230 h 3320"/>
                <a:gd name="T86" fmla="*/ 3053 w 3180"/>
                <a:gd name="T87" fmla="*/ 1834 h 3320"/>
                <a:gd name="T88" fmla="*/ 3053 w 3180"/>
                <a:gd name="T89" fmla="*/ 128 h 3320"/>
                <a:gd name="T90" fmla="*/ 127 w 3180"/>
                <a:gd name="T91" fmla="*/ 128 h 3320"/>
                <a:gd name="T92" fmla="*/ 0 w 3180"/>
                <a:gd name="T93" fmla="*/ 0 h 3320"/>
                <a:gd name="T94" fmla="*/ 3180 w 3180"/>
                <a:gd name="T95" fmla="*/ 0 h 3320"/>
                <a:gd name="T96" fmla="*/ 3180 w 3180"/>
                <a:gd name="T97" fmla="*/ 3320 h 3320"/>
                <a:gd name="T98" fmla="*/ 0 w 3180"/>
                <a:gd name="T99" fmla="*/ 3320 h 3320"/>
                <a:gd name="T100" fmla="*/ 0 w 3180"/>
                <a:gd name="T101" fmla="*/ 0 h 3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80" h="3320">
                  <a:moveTo>
                    <a:pt x="127" y="2681"/>
                  </a:moveTo>
                  <a:lnTo>
                    <a:pt x="127" y="3192"/>
                  </a:lnTo>
                  <a:lnTo>
                    <a:pt x="3053" y="3192"/>
                  </a:lnTo>
                  <a:lnTo>
                    <a:pt x="3053" y="2681"/>
                  </a:lnTo>
                  <a:lnTo>
                    <a:pt x="127" y="2681"/>
                  </a:lnTo>
                  <a:close/>
                  <a:moveTo>
                    <a:pt x="2358" y="1368"/>
                  </a:moveTo>
                  <a:lnTo>
                    <a:pt x="1773" y="2010"/>
                  </a:lnTo>
                  <a:lnTo>
                    <a:pt x="2079" y="2316"/>
                  </a:lnTo>
                  <a:lnTo>
                    <a:pt x="2089" y="2330"/>
                  </a:lnTo>
                  <a:lnTo>
                    <a:pt x="2095" y="2345"/>
                  </a:lnTo>
                  <a:lnTo>
                    <a:pt x="2098" y="2361"/>
                  </a:lnTo>
                  <a:lnTo>
                    <a:pt x="2095" y="2378"/>
                  </a:lnTo>
                  <a:lnTo>
                    <a:pt x="2089" y="2393"/>
                  </a:lnTo>
                  <a:lnTo>
                    <a:pt x="2079" y="2407"/>
                  </a:lnTo>
                  <a:lnTo>
                    <a:pt x="2065" y="2417"/>
                  </a:lnTo>
                  <a:lnTo>
                    <a:pt x="2050" y="2423"/>
                  </a:lnTo>
                  <a:lnTo>
                    <a:pt x="2034" y="2426"/>
                  </a:lnTo>
                  <a:lnTo>
                    <a:pt x="2018" y="2423"/>
                  </a:lnTo>
                  <a:lnTo>
                    <a:pt x="2002" y="2417"/>
                  </a:lnTo>
                  <a:lnTo>
                    <a:pt x="1989" y="2407"/>
                  </a:lnTo>
                  <a:lnTo>
                    <a:pt x="1334" y="1748"/>
                  </a:lnTo>
                  <a:lnTo>
                    <a:pt x="423" y="2554"/>
                  </a:lnTo>
                  <a:lnTo>
                    <a:pt x="3053" y="2554"/>
                  </a:lnTo>
                  <a:lnTo>
                    <a:pt x="3053" y="2007"/>
                  </a:lnTo>
                  <a:lnTo>
                    <a:pt x="2358" y="1368"/>
                  </a:lnTo>
                  <a:close/>
                  <a:moveTo>
                    <a:pt x="127" y="128"/>
                  </a:moveTo>
                  <a:lnTo>
                    <a:pt x="127" y="2554"/>
                  </a:lnTo>
                  <a:lnTo>
                    <a:pt x="231" y="2554"/>
                  </a:lnTo>
                  <a:lnTo>
                    <a:pt x="1295" y="1613"/>
                  </a:lnTo>
                  <a:lnTo>
                    <a:pt x="1308" y="1604"/>
                  </a:lnTo>
                  <a:lnTo>
                    <a:pt x="1323" y="1599"/>
                  </a:lnTo>
                  <a:lnTo>
                    <a:pt x="1338" y="1598"/>
                  </a:lnTo>
                  <a:lnTo>
                    <a:pt x="1354" y="1600"/>
                  </a:lnTo>
                  <a:lnTo>
                    <a:pt x="1368" y="1606"/>
                  </a:lnTo>
                  <a:lnTo>
                    <a:pt x="1382" y="1615"/>
                  </a:lnTo>
                  <a:lnTo>
                    <a:pt x="1683" y="1919"/>
                  </a:lnTo>
                  <a:lnTo>
                    <a:pt x="2306" y="1234"/>
                  </a:lnTo>
                  <a:lnTo>
                    <a:pt x="2319" y="1223"/>
                  </a:lnTo>
                  <a:lnTo>
                    <a:pt x="2334" y="1216"/>
                  </a:lnTo>
                  <a:lnTo>
                    <a:pt x="2350" y="1213"/>
                  </a:lnTo>
                  <a:lnTo>
                    <a:pt x="2367" y="1215"/>
                  </a:lnTo>
                  <a:lnTo>
                    <a:pt x="2382" y="1220"/>
                  </a:lnTo>
                  <a:lnTo>
                    <a:pt x="2396" y="1230"/>
                  </a:lnTo>
                  <a:lnTo>
                    <a:pt x="3053" y="1834"/>
                  </a:lnTo>
                  <a:lnTo>
                    <a:pt x="3053" y="128"/>
                  </a:lnTo>
                  <a:lnTo>
                    <a:pt x="127" y="128"/>
                  </a:lnTo>
                  <a:close/>
                  <a:moveTo>
                    <a:pt x="0" y="0"/>
                  </a:moveTo>
                  <a:lnTo>
                    <a:pt x="3180" y="0"/>
                  </a:lnTo>
                  <a:lnTo>
                    <a:pt x="3180" y="3320"/>
                  </a:lnTo>
                  <a:lnTo>
                    <a:pt x="0" y="332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28" name="Group 627"/>
          <p:cNvGrpSpPr/>
          <p:nvPr/>
        </p:nvGrpSpPr>
        <p:grpSpPr>
          <a:xfrm>
            <a:off x="6281309" y="5005134"/>
            <a:ext cx="555625" cy="555626"/>
            <a:chOff x="6311900" y="5005388"/>
            <a:chExt cx="555625" cy="5556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25" name="Freeform 545"/>
            <p:cNvSpPr>
              <a:spLocks noEditPoints="1"/>
            </p:cNvSpPr>
            <p:nvPr/>
          </p:nvSpPr>
          <p:spPr bwMode="auto">
            <a:xfrm>
              <a:off x="6524625" y="5116513"/>
              <a:ext cx="130175" cy="130175"/>
            </a:xfrm>
            <a:custGeom>
              <a:avLst/>
              <a:gdLst>
                <a:gd name="T0" fmla="*/ 365 w 816"/>
                <a:gd name="T1" fmla="*/ 120 h 817"/>
                <a:gd name="T2" fmla="*/ 285 w 816"/>
                <a:gd name="T3" fmla="*/ 144 h 817"/>
                <a:gd name="T4" fmla="*/ 217 w 816"/>
                <a:gd name="T5" fmla="*/ 189 h 817"/>
                <a:gd name="T6" fmla="*/ 163 w 816"/>
                <a:gd name="T7" fmla="*/ 249 h 817"/>
                <a:gd name="T8" fmla="*/ 129 w 816"/>
                <a:gd name="T9" fmla="*/ 325 h 817"/>
                <a:gd name="T10" fmla="*/ 116 w 816"/>
                <a:gd name="T11" fmla="*/ 408 h 817"/>
                <a:gd name="T12" fmla="*/ 129 w 816"/>
                <a:gd name="T13" fmla="*/ 492 h 817"/>
                <a:gd name="T14" fmla="*/ 163 w 816"/>
                <a:gd name="T15" fmla="*/ 567 h 817"/>
                <a:gd name="T16" fmla="*/ 217 w 816"/>
                <a:gd name="T17" fmla="*/ 628 h 817"/>
                <a:gd name="T18" fmla="*/ 285 w 816"/>
                <a:gd name="T19" fmla="*/ 672 h 817"/>
                <a:gd name="T20" fmla="*/ 365 w 816"/>
                <a:gd name="T21" fmla="*/ 697 h 817"/>
                <a:gd name="T22" fmla="*/ 451 w 816"/>
                <a:gd name="T23" fmla="*/ 697 h 817"/>
                <a:gd name="T24" fmla="*/ 531 w 816"/>
                <a:gd name="T25" fmla="*/ 672 h 817"/>
                <a:gd name="T26" fmla="*/ 599 w 816"/>
                <a:gd name="T27" fmla="*/ 628 h 817"/>
                <a:gd name="T28" fmla="*/ 653 w 816"/>
                <a:gd name="T29" fmla="*/ 567 h 817"/>
                <a:gd name="T30" fmla="*/ 687 w 816"/>
                <a:gd name="T31" fmla="*/ 492 h 817"/>
                <a:gd name="T32" fmla="*/ 700 w 816"/>
                <a:gd name="T33" fmla="*/ 408 h 817"/>
                <a:gd name="T34" fmla="*/ 687 w 816"/>
                <a:gd name="T35" fmla="*/ 325 h 817"/>
                <a:gd name="T36" fmla="*/ 653 w 816"/>
                <a:gd name="T37" fmla="*/ 249 h 817"/>
                <a:gd name="T38" fmla="*/ 599 w 816"/>
                <a:gd name="T39" fmla="*/ 189 h 817"/>
                <a:gd name="T40" fmla="*/ 531 w 816"/>
                <a:gd name="T41" fmla="*/ 144 h 817"/>
                <a:gd name="T42" fmla="*/ 451 w 816"/>
                <a:gd name="T43" fmla="*/ 120 h 817"/>
                <a:gd name="T44" fmla="*/ 408 w 816"/>
                <a:gd name="T45" fmla="*/ 0 h 817"/>
                <a:gd name="T46" fmla="*/ 509 w 816"/>
                <a:gd name="T47" fmla="*/ 13 h 817"/>
                <a:gd name="T48" fmla="*/ 600 w 816"/>
                <a:gd name="T49" fmla="*/ 48 h 817"/>
                <a:gd name="T50" fmla="*/ 680 w 816"/>
                <a:gd name="T51" fmla="*/ 103 h 817"/>
                <a:gd name="T52" fmla="*/ 743 w 816"/>
                <a:gd name="T53" fmla="*/ 175 h 817"/>
                <a:gd name="T54" fmla="*/ 789 w 816"/>
                <a:gd name="T55" fmla="*/ 261 h 817"/>
                <a:gd name="T56" fmla="*/ 813 w 816"/>
                <a:gd name="T57" fmla="*/ 357 h 817"/>
                <a:gd name="T58" fmla="*/ 813 w 816"/>
                <a:gd name="T59" fmla="*/ 459 h 817"/>
                <a:gd name="T60" fmla="*/ 789 w 816"/>
                <a:gd name="T61" fmla="*/ 556 h 817"/>
                <a:gd name="T62" fmla="*/ 743 w 816"/>
                <a:gd name="T63" fmla="*/ 642 h 817"/>
                <a:gd name="T64" fmla="*/ 680 w 816"/>
                <a:gd name="T65" fmla="*/ 714 h 817"/>
                <a:gd name="T66" fmla="*/ 600 w 816"/>
                <a:gd name="T67" fmla="*/ 769 h 817"/>
                <a:gd name="T68" fmla="*/ 509 w 816"/>
                <a:gd name="T69" fmla="*/ 804 h 817"/>
                <a:gd name="T70" fmla="*/ 408 w 816"/>
                <a:gd name="T71" fmla="*/ 817 h 817"/>
                <a:gd name="T72" fmla="*/ 307 w 816"/>
                <a:gd name="T73" fmla="*/ 804 h 817"/>
                <a:gd name="T74" fmla="*/ 216 w 816"/>
                <a:gd name="T75" fmla="*/ 769 h 817"/>
                <a:gd name="T76" fmla="*/ 136 w 816"/>
                <a:gd name="T77" fmla="*/ 714 h 817"/>
                <a:gd name="T78" fmla="*/ 73 w 816"/>
                <a:gd name="T79" fmla="*/ 642 h 817"/>
                <a:gd name="T80" fmla="*/ 27 w 816"/>
                <a:gd name="T81" fmla="*/ 556 h 817"/>
                <a:gd name="T82" fmla="*/ 3 w 816"/>
                <a:gd name="T83" fmla="*/ 459 h 817"/>
                <a:gd name="T84" fmla="*/ 3 w 816"/>
                <a:gd name="T85" fmla="*/ 357 h 817"/>
                <a:gd name="T86" fmla="*/ 27 w 816"/>
                <a:gd name="T87" fmla="*/ 261 h 817"/>
                <a:gd name="T88" fmla="*/ 73 w 816"/>
                <a:gd name="T89" fmla="*/ 175 h 817"/>
                <a:gd name="T90" fmla="*/ 136 w 816"/>
                <a:gd name="T91" fmla="*/ 103 h 817"/>
                <a:gd name="T92" fmla="*/ 216 w 816"/>
                <a:gd name="T93" fmla="*/ 48 h 817"/>
                <a:gd name="T94" fmla="*/ 307 w 816"/>
                <a:gd name="T95" fmla="*/ 13 h 817"/>
                <a:gd name="T96" fmla="*/ 408 w 816"/>
                <a:gd name="T97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16" h="817">
                  <a:moveTo>
                    <a:pt x="408" y="117"/>
                  </a:moveTo>
                  <a:lnTo>
                    <a:pt x="365" y="120"/>
                  </a:lnTo>
                  <a:lnTo>
                    <a:pt x="324" y="129"/>
                  </a:lnTo>
                  <a:lnTo>
                    <a:pt x="285" y="144"/>
                  </a:lnTo>
                  <a:lnTo>
                    <a:pt x="249" y="163"/>
                  </a:lnTo>
                  <a:lnTo>
                    <a:pt x="217" y="189"/>
                  </a:lnTo>
                  <a:lnTo>
                    <a:pt x="188" y="217"/>
                  </a:lnTo>
                  <a:lnTo>
                    <a:pt x="163" y="249"/>
                  </a:lnTo>
                  <a:lnTo>
                    <a:pt x="144" y="285"/>
                  </a:lnTo>
                  <a:lnTo>
                    <a:pt x="129" y="325"/>
                  </a:lnTo>
                  <a:lnTo>
                    <a:pt x="120" y="365"/>
                  </a:lnTo>
                  <a:lnTo>
                    <a:pt x="116" y="408"/>
                  </a:lnTo>
                  <a:lnTo>
                    <a:pt x="120" y="452"/>
                  </a:lnTo>
                  <a:lnTo>
                    <a:pt x="129" y="492"/>
                  </a:lnTo>
                  <a:lnTo>
                    <a:pt x="144" y="531"/>
                  </a:lnTo>
                  <a:lnTo>
                    <a:pt x="163" y="567"/>
                  </a:lnTo>
                  <a:lnTo>
                    <a:pt x="188" y="599"/>
                  </a:lnTo>
                  <a:lnTo>
                    <a:pt x="217" y="628"/>
                  </a:lnTo>
                  <a:lnTo>
                    <a:pt x="249" y="653"/>
                  </a:lnTo>
                  <a:lnTo>
                    <a:pt x="285" y="672"/>
                  </a:lnTo>
                  <a:lnTo>
                    <a:pt x="324" y="687"/>
                  </a:lnTo>
                  <a:lnTo>
                    <a:pt x="365" y="697"/>
                  </a:lnTo>
                  <a:lnTo>
                    <a:pt x="408" y="700"/>
                  </a:lnTo>
                  <a:lnTo>
                    <a:pt x="451" y="697"/>
                  </a:lnTo>
                  <a:lnTo>
                    <a:pt x="492" y="687"/>
                  </a:lnTo>
                  <a:lnTo>
                    <a:pt x="531" y="672"/>
                  </a:lnTo>
                  <a:lnTo>
                    <a:pt x="567" y="653"/>
                  </a:lnTo>
                  <a:lnTo>
                    <a:pt x="599" y="628"/>
                  </a:lnTo>
                  <a:lnTo>
                    <a:pt x="628" y="599"/>
                  </a:lnTo>
                  <a:lnTo>
                    <a:pt x="653" y="567"/>
                  </a:lnTo>
                  <a:lnTo>
                    <a:pt x="672" y="531"/>
                  </a:lnTo>
                  <a:lnTo>
                    <a:pt x="687" y="492"/>
                  </a:lnTo>
                  <a:lnTo>
                    <a:pt x="696" y="452"/>
                  </a:lnTo>
                  <a:lnTo>
                    <a:pt x="700" y="408"/>
                  </a:lnTo>
                  <a:lnTo>
                    <a:pt x="696" y="365"/>
                  </a:lnTo>
                  <a:lnTo>
                    <a:pt x="687" y="325"/>
                  </a:lnTo>
                  <a:lnTo>
                    <a:pt x="672" y="285"/>
                  </a:lnTo>
                  <a:lnTo>
                    <a:pt x="653" y="249"/>
                  </a:lnTo>
                  <a:lnTo>
                    <a:pt x="628" y="217"/>
                  </a:lnTo>
                  <a:lnTo>
                    <a:pt x="599" y="189"/>
                  </a:lnTo>
                  <a:lnTo>
                    <a:pt x="567" y="163"/>
                  </a:lnTo>
                  <a:lnTo>
                    <a:pt x="531" y="144"/>
                  </a:lnTo>
                  <a:lnTo>
                    <a:pt x="492" y="129"/>
                  </a:lnTo>
                  <a:lnTo>
                    <a:pt x="451" y="120"/>
                  </a:lnTo>
                  <a:lnTo>
                    <a:pt x="408" y="117"/>
                  </a:lnTo>
                  <a:close/>
                  <a:moveTo>
                    <a:pt x="408" y="0"/>
                  </a:moveTo>
                  <a:lnTo>
                    <a:pt x="459" y="3"/>
                  </a:lnTo>
                  <a:lnTo>
                    <a:pt x="509" y="13"/>
                  </a:lnTo>
                  <a:lnTo>
                    <a:pt x="555" y="28"/>
                  </a:lnTo>
                  <a:lnTo>
                    <a:pt x="600" y="48"/>
                  </a:lnTo>
                  <a:lnTo>
                    <a:pt x="641" y="73"/>
                  </a:lnTo>
                  <a:lnTo>
                    <a:pt x="680" y="103"/>
                  </a:lnTo>
                  <a:lnTo>
                    <a:pt x="713" y="138"/>
                  </a:lnTo>
                  <a:lnTo>
                    <a:pt x="743" y="175"/>
                  </a:lnTo>
                  <a:lnTo>
                    <a:pt x="769" y="216"/>
                  </a:lnTo>
                  <a:lnTo>
                    <a:pt x="789" y="261"/>
                  </a:lnTo>
                  <a:lnTo>
                    <a:pt x="804" y="308"/>
                  </a:lnTo>
                  <a:lnTo>
                    <a:pt x="813" y="357"/>
                  </a:lnTo>
                  <a:lnTo>
                    <a:pt x="816" y="408"/>
                  </a:lnTo>
                  <a:lnTo>
                    <a:pt x="813" y="459"/>
                  </a:lnTo>
                  <a:lnTo>
                    <a:pt x="804" y="509"/>
                  </a:lnTo>
                  <a:lnTo>
                    <a:pt x="789" y="556"/>
                  </a:lnTo>
                  <a:lnTo>
                    <a:pt x="769" y="600"/>
                  </a:lnTo>
                  <a:lnTo>
                    <a:pt x="743" y="642"/>
                  </a:lnTo>
                  <a:lnTo>
                    <a:pt x="713" y="680"/>
                  </a:lnTo>
                  <a:lnTo>
                    <a:pt x="680" y="714"/>
                  </a:lnTo>
                  <a:lnTo>
                    <a:pt x="641" y="743"/>
                  </a:lnTo>
                  <a:lnTo>
                    <a:pt x="600" y="769"/>
                  </a:lnTo>
                  <a:lnTo>
                    <a:pt x="555" y="789"/>
                  </a:lnTo>
                  <a:lnTo>
                    <a:pt x="509" y="804"/>
                  </a:lnTo>
                  <a:lnTo>
                    <a:pt x="459" y="813"/>
                  </a:lnTo>
                  <a:lnTo>
                    <a:pt x="408" y="817"/>
                  </a:lnTo>
                  <a:lnTo>
                    <a:pt x="357" y="813"/>
                  </a:lnTo>
                  <a:lnTo>
                    <a:pt x="307" y="804"/>
                  </a:lnTo>
                  <a:lnTo>
                    <a:pt x="261" y="789"/>
                  </a:lnTo>
                  <a:lnTo>
                    <a:pt x="216" y="769"/>
                  </a:lnTo>
                  <a:lnTo>
                    <a:pt x="175" y="743"/>
                  </a:lnTo>
                  <a:lnTo>
                    <a:pt x="136" y="714"/>
                  </a:lnTo>
                  <a:lnTo>
                    <a:pt x="103" y="680"/>
                  </a:lnTo>
                  <a:lnTo>
                    <a:pt x="73" y="642"/>
                  </a:lnTo>
                  <a:lnTo>
                    <a:pt x="47" y="600"/>
                  </a:lnTo>
                  <a:lnTo>
                    <a:pt x="27" y="556"/>
                  </a:lnTo>
                  <a:lnTo>
                    <a:pt x="12" y="509"/>
                  </a:lnTo>
                  <a:lnTo>
                    <a:pt x="3" y="459"/>
                  </a:lnTo>
                  <a:lnTo>
                    <a:pt x="0" y="408"/>
                  </a:lnTo>
                  <a:lnTo>
                    <a:pt x="3" y="357"/>
                  </a:lnTo>
                  <a:lnTo>
                    <a:pt x="12" y="308"/>
                  </a:lnTo>
                  <a:lnTo>
                    <a:pt x="27" y="261"/>
                  </a:lnTo>
                  <a:lnTo>
                    <a:pt x="47" y="216"/>
                  </a:lnTo>
                  <a:lnTo>
                    <a:pt x="73" y="175"/>
                  </a:lnTo>
                  <a:lnTo>
                    <a:pt x="103" y="138"/>
                  </a:lnTo>
                  <a:lnTo>
                    <a:pt x="136" y="103"/>
                  </a:lnTo>
                  <a:lnTo>
                    <a:pt x="175" y="73"/>
                  </a:lnTo>
                  <a:lnTo>
                    <a:pt x="216" y="48"/>
                  </a:lnTo>
                  <a:lnTo>
                    <a:pt x="261" y="28"/>
                  </a:lnTo>
                  <a:lnTo>
                    <a:pt x="307" y="13"/>
                  </a:lnTo>
                  <a:lnTo>
                    <a:pt x="357" y="3"/>
                  </a:lnTo>
                  <a:lnTo>
                    <a:pt x="4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6" name="Freeform 546"/>
            <p:cNvSpPr>
              <a:spLocks noEditPoints="1"/>
            </p:cNvSpPr>
            <p:nvPr/>
          </p:nvSpPr>
          <p:spPr bwMode="auto">
            <a:xfrm>
              <a:off x="6410325" y="5005388"/>
              <a:ext cx="355600" cy="506413"/>
            </a:xfrm>
            <a:custGeom>
              <a:avLst/>
              <a:gdLst>
                <a:gd name="T0" fmla="*/ 973 w 2236"/>
                <a:gd name="T1" fmla="*/ 127 h 3195"/>
                <a:gd name="T2" fmla="*/ 767 w 2236"/>
                <a:gd name="T3" fmla="*/ 179 h 3195"/>
                <a:gd name="T4" fmla="*/ 576 w 2236"/>
                <a:gd name="T5" fmla="*/ 275 h 3195"/>
                <a:gd name="T6" fmla="*/ 409 w 2236"/>
                <a:gd name="T7" fmla="*/ 410 h 3195"/>
                <a:gd name="T8" fmla="*/ 277 w 2236"/>
                <a:gd name="T9" fmla="*/ 579 h 3195"/>
                <a:gd name="T10" fmla="*/ 183 w 2236"/>
                <a:gd name="T11" fmla="*/ 775 h 3195"/>
                <a:gd name="T12" fmla="*/ 129 w 2236"/>
                <a:gd name="T13" fmla="*/ 991 h 3195"/>
                <a:gd name="T14" fmla="*/ 114 w 2236"/>
                <a:gd name="T15" fmla="*/ 1213 h 3195"/>
                <a:gd name="T16" fmla="*/ 141 w 2236"/>
                <a:gd name="T17" fmla="*/ 1435 h 3195"/>
                <a:gd name="T18" fmla="*/ 207 w 2236"/>
                <a:gd name="T19" fmla="*/ 1644 h 3195"/>
                <a:gd name="T20" fmla="*/ 317 w 2236"/>
                <a:gd name="T21" fmla="*/ 1832 h 3195"/>
                <a:gd name="T22" fmla="*/ 1960 w 2236"/>
                <a:gd name="T23" fmla="*/ 1773 h 3195"/>
                <a:gd name="T24" fmla="*/ 2054 w 2236"/>
                <a:gd name="T25" fmla="*/ 1577 h 3195"/>
                <a:gd name="T26" fmla="*/ 2108 w 2236"/>
                <a:gd name="T27" fmla="*/ 1363 h 3195"/>
                <a:gd name="T28" fmla="*/ 2121 w 2236"/>
                <a:gd name="T29" fmla="*/ 1139 h 3195"/>
                <a:gd name="T30" fmla="*/ 2092 w 2236"/>
                <a:gd name="T31" fmla="*/ 917 h 3195"/>
                <a:gd name="T32" fmla="*/ 2025 w 2236"/>
                <a:gd name="T33" fmla="*/ 707 h 3195"/>
                <a:gd name="T34" fmla="*/ 1918 w 2236"/>
                <a:gd name="T35" fmla="*/ 519 h 3195"/>
                <a:gd name="T36" fmla="*/ 1773 w 2236"/>
                <a:gd name="T37" fmla="*/ 361 h 3195"/>
                <a:gd name="T38" fmla="*/ 1597 w 2236"/>
                <a:gd name="T39" fmla="*/ 239 h 3195"/>
                <a:gd name="T40" fmla="*/ 1401 w 2236"/>
                <a:gd name="T41" fmla="*/ 157 h 3195"/>
                <a:gd name="T42" fmla="*/ 1191 w 2236"/>
                <a:gd name="T43" fmla="*/ 120 h 3195"/>
                <a:gd name="T44" fmla="*/ 1199 w 2236"/>
                <a:gd name="T45" fmla="*/ 3 h 3195"/>
                <a:gd name="T46" fmla="*/ 1435 w 2236"/>
                <a:gd name="T47" fmla="*/ 46 h 3195"/>
                <a:gd name="T48" fmla="*/ 1653 w 2236"/>
                <a:gd name="T49" fmla="*/ 136 h 3195"/>
                <a:gd name="T50" fmla="*/ 1849 w 2236"/>
                <a:gd name="T51" fmla="*/ 273 h 3195"/>
                <a:gd name="T52" fmla="*/ 2003 w 2236"/>
                <a:gd name="T53" fmla="*/ 437 h 3195"/>
                <a:gd name="T54" fmla="*/ 2114 w 2236"/>
                <a:gd name="T55" fmla="*/ 625 h 3195"/>
                <a:gd name="T56" fmla="*/ 2191 w 2236"/>
                <a:gd name="T57" fmla="*/ 834 h 3195"/>
                <a:gd name="T58" fmla="*/ 2230 w 2236"/>
                <a:gd name="T59" fmla="*/ 1055 h 3195"/>
                <a:gd name="T60" fmla="*/ 2233 w 2236"/>
                <a:gd name="T61" fmla="*/ 1282 h 3195"/>
                <a:gd name="T62" fmla="*/ 2197 w 2236"/>
                <a:gd name="T63" fmla="*/ 1504 h 3195"/>
                <a:gd name="T64" fmla="*/ 2125 w 2236"/>
                <a:gd name="T65" fmla="*/ 1713 h 3195"/>
                <a:gd name="T66" fmla="*/ 2013 w 2236"/>
                <a:gd name="T67" fmla="*/ 1902 h 3195"/>
                <a:gd name="T68" fmla="*/ 180 w 2236"/>
                <a:gd name="T69" fmla="*/ 1840 h 3195"/>
                <a:gd name="T70" fmla="*/ 81 w 2236"/>
                <a:gd name="T71" fmla="*/ 1644 h 3195"/>
                <a:gd name="T72" fmla="*/ 22 w 2236"/>
                <a:gd name="T73" fmla="*/ 1430 h 3195"/>
                <a:gd name="T74" fmla="*/ 0 w 2236"/>
                <a:gd name="T75" fmla="*/ 1206 h 3195"/>
                <a:gd name="T76" fmla="*/ 14 w 2236"/>
                <a:gd name="T77" fmla="*/ 981 h 3195"/>
                <a:gd name="T78" fmla="*/ 66 w 2236"/>
                <a:gd name="T79" fmla="*/ 763 h 3195"/>
                <a:gd name="T80" fmla="*/ 154 w 2236"/>
                <a:gd name="T81" fmla="*/ 560 h 3195"/>
                <a:gd name="T82" fmla="*/ 277 w 2236"/>
                <a:gd name="T83" fmla="*/ 381 h 3195"/>
                <a:gd name="T84" fmla="*/ 448 w 2236"/>
                <a:gd name="T85" fmla="*/ 222 h 3195"/>
                <a:gd name="T86" fmla="*/ 653 w 2236"/>
                <a:gd name="T87" fmla="*/ 101 h 3195"/>
                <a:gd name="T88" fmla="*/ 879 w 2236"/>
                <a:gd name="T89" fmla="*/ 25 h 3195"/>
                <a:gd name="T90" fmla="*/ 1117 w 2236"/>
                <a:gd name="T91" fmla="*/ 0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36" h="3195">
                  <a:moveTo>
                    <a:pt x="1117" y="117"/>
                  </a:moveTo>
                  <a:lnTo>
                    <a:pt x="1045" y="120"/>
                  </a:lnTo>
                  <a:lnTo>
                    <a:pt x="973" y="127"/>
                  </a:lnTo>
                  <a:lnTo>
                    <a:pt x="903" y="140"/>
                  </a:lnTo>
                  <a:lnTo>
                    <a:pt x="834" y="157"/>
                  </a:lnTo>
                  <a:lnTo>
                    <a:pt x="767" y="179"/>
                  </a:lnTo>
                  <a:lnTo>
                    <a:pt x="702" y="207"/>
                  </a:lnTo>
                  <a:lnTo>
                    <a:pt x="638" y="239"/>
                  </a:lnTo>
                  <a:lnTo>
                    <a:pt x="576" y="275"/>
                  </a:lnTo>
                  <a:lnTo>
                    <a:pt x="518" y="315"/>
                  </a:lnTo>
                  <a:lnTo>
                    <a:pt x="462" y="361"/>
                  </a:lnTo>
                  <a:lnTo>
                    <a:pt x="409" y="410"/>
                  </a:lnTo>
                  <a:lnTo>
                    <a:pt x="361" y="462"/>
                  </a:lnTo>
                  <a:lnTo>
                    <a:pt x="317" y="519"/>
                  </a:lnTo>
                  <a:lnTo>
                    <a:pt x="277" y="579"/>
                  </a:lnTo>
                  <a:lnTo>
                    <a:pt x="241" y="642"/>
                  </a:lnTo>
                  <a:lnTo>
                    <a:pt x="211" y="707"/>
                  </a:lnTo>
                  <a:lnTo>
                    <a:pt x="183" y="775"/>
                  </a:lnTo>
                  <a:lnTo>
                    <a:pt x="161" y="845"/>
                  </a:lnTo>
                  <a:lnTo>
                    <a:pt x="143" y="917"/>
                  </a:lnTo>
                  <a:lnTo>
                    <a:pt x="129" y="991"/>
                  </a:lnTo>
                  <a:lnTo>
                    <a:pt x="119" y="1065"/>
                  </a:lnTo>
                  <a:lnTo>
                    <a:pt x="115" y="1139"/>
                  </a:lnTo>
                  <a:lnTo>
                    <a:pt x="114" y="1213"/>
                  </a:lnTo>
                  <a:lnTo>
                    <a:pt x="118" y="1288"/>
                  </a:lnTo>
                  <a:lnTo>
                    <a:pt x="127" y="1362"/>
                  </a:lnTo>
                  <a:lnTo>
                    <a:pt x="141" y="1435"/>
                  </a:lnTo>
                  <a:lnTo>
                    <a:pt x="158" y="1506"/>
                  </a:lnTo>
                  <a:lnTo>
                    <a:pt x="181" y="1576"/>
                  </a:lnTo>
                  <a:lnTo>
                    <a:pt x="207" y="1644"/>
                  </a:lnTo>
                  <a:lnTo>
                    <a:pt x="239" y="1710"/>
                  </a:lnTo>
                  <a:lnTo>
                    <a:pt x="275" y="1772"/>
                  </a:lnTo>
                  <a:lnTo>
                    <a:pt x="317" y="1832"/>
                  </a:lnTo>
                  <a:lnTo>
                    <a:pt x="1117" y="2989"/>
                  </a:lnTo>
                  <a:lnTo>
                    <a:pt x="1918" y="1834"/>
                  </a:lnTo>
                  <a:lnTo>
                    <a:pt x="1960" y="1773"/>
                  </a:lnTo>
                  <a:lnTo>
                    <a:pt x="1996" y="1711"/>
                  </a:lnTo>
                  <a:lnTo>
                    <a:pt x="2027" y="1645"/>
                  </a:lnTo>
                  <a:lnTo>
                    <a:pt x="2054" y="1577"/>
                  </a:lnTo>
                  <a:lnTo>
                    <a:pt x="2077" y="1507"/>
                  </a:lnTo>
                  <a:lnTo>
                    <a:pt x="2094" y="1435"/>
                  </a:lnTo>
                  <a:lnTo>
                    <a:pt x="2108" y="1363"/>
                  </a:lnTo>
                  <a:lnTo>
                    <a:pt x="2116" y="1289"/>
                  </a:lnTo>
                  <a:lnTo>
                    <a:pt x="2121" y="1214"/>
                  </a:lnTo>
                  <a:lnTo>
                    <a:pt x="2121" y="1139"/>
                  </a:lnTo>
                  <a:lnTo>
                    <a:pt x="2115" y="1065"/>
                  </a:lnTo>
                  <a:lnTo>
                    <a:pt x="2106" y="991"/>
                  </a:lnTo>
                  <a:lnTo>
                    <a:pt x="2092" y="917"/>
                  </a:lnTo>
                  <a:lnTo>
                    <a:pt x="2074" y="845"/>
                  </a:lnTo>
                  <a:lnTo>
                    <a:pt x="2052" y="775"/>
                  </a:lnTo>
                  <a:lnTo>
                    <a:pt x="2025" y="707"/>
                  </a:lnTo>
                  <a:lnTo>
                    <a:pt x="1993" y="642"/>
                  </a:lnTo>
                  <a:lnTo>
                    <a:pt x="1958" y="579"/>
                  </a:lnTo>
                  <a:lnTo>
                    <a:pt x="1918" y="519"/>
                  </a:lnTo>
                  <a:lnTo>
                    <a:pt x="1875" y="462"/>
                  </a:lnTo>
                  <a:lnTo>
                    <a:pt x="1826" y="410"/>
                  </a:lnTo>
                  <a:lnTo>
                    <a:pt x="1773" y="361"/>
                  </a:lnTo>
                  <a:lnTo>
                    <a:pt x="1717" y="315"/>
                  </a:lnTo>
                  <a:lnTo>
                    <a:pt x="1658" y="275"/>
                  </a:lnTo>
                  <a:lnTo>
                    <a:pt x="1597" y="239"/>
                  </a:lnTo>
                  <a:lnTo>
                    <a:pt x="1534" y="207"/>
                  </a:lnTo>
                  <a:lnTo>
                    <a:pt x="1468" y="179"/>
                  </a:lnTo>
                  <a:lnTo>
                    <a:pt x="1401" y="157"/>
                  </a:lnTo>
                  <a:lnTo>
                    <a:pt x="1332" y="140"/>
                  </a:lnTo>
                  <a:lnTo>
                    <a:pt x="1262" y="127"/>
                  </a:lnTo>
                  <a:lnTo>
                    <a:pt x="1191" y="120"/>
                  </a:lnTo>
                  <a:lnTo>
                    <a:pt x="1117" y="117"/>
                  </a:lnTo>
                  <a:close/>
                  <a:moveTo>
                    <a:pt x="1117" y="0"/>
                  </a:moveTo>
                  <a:lnTo>
                    <a:pt x="1199" y="3"/>
                  </a:lnTo>
                  <a:lnTo>
                    <a:pt x="1279" y="12"/>
                  </a:lnTo>
                  <a:lnTo>
                    <a:pt x="1357" y="25"/>
                  </a:lnTo>
                  <a:lnTo>
                    <a:pt x="1435" y="46"/>
                  </a:lnTo>
                  <a:lnTo>
                    <a:pt x="1509" y="70"/>
                  </a:lnTo>
                  <a:lnTo>
                    <a:pt x="1582" y="101"/>
                  </a:lnTo>
                  <a:lnTo>
                    <a:pt x="1653" y="136"/>
                  </a:lnTo>
                  <a:lnTo>
                    <a:pt x="1721" y="176"/>
                  </a:lnTo>
                  <a:lnTo>
                    <a:pt x="1787" y="222"/>
                  </a:lnTo>
                  <a:lnTo>
                    <a:pt x="1849" y="273"/>
                  </a:lnTo>
                  <a:lnTo>
                    <a:pt x="1909" y="328"/>
                  </a:lnTo>
                  <a:lnTo>
                    <a:pt x="1957" y="381"/>
                  </a:lnTo>
                  <a:lnTo>
                    <a:pt x="2003" y="437"/>
                  </a:lnTo>
                  <a:lnTo>
                    <a:pt x="2044" y="497"/>
                  </a:lnTo>
                  <a:lnTo>
                    <a:pt x="2081" y="560"/>
                  </a:lnTo>
                  <a:lnTo>
                    <a:pt x="2114" y="625"/>
                  </a:lnTo>
                  <a:lnTo>
                    <a:pt x="2144" y="693"/>
                  </a:lnTo>
                  <a:lnTo>
                    <a:pt x="2170" y="763"/>
                  </a:lnTo>
                  <a:lnTo>
                    <a:pt x="2191" y="834"/>
                  </a:lnTo>
                  <a:lnTo>
                    <a:pt x="2208" y="907"/>
                  </a:lnTo>
                  <a:lnTo>
                    <a:pt x="2221" y="981"/>
                  </a:lnTo>
                  <a:lnTo>
                    <a:pt x="2230" y="1055"/>
                  </a:lnTo>
                  <a:lnTo>
                    <a:pt x="2235" y="1131"/>
                  </a:lnTo>
                  <a:lnTo>
                    <a:pt x="2236" y="1207"/>
                  </a:lnTo>
                  <a:lnTo>
                    <a:pt x="2233" y="1282"/>
                  </a:lnTo>
                  <a:lnTo>
                    <a:pt x="2225" y="1357"/>
                  </a:lnTo>
                  <a:lnTo>
                    <a:pt x="2213" y="1431"/>
                  </a:lnTo>
                  <a:lnTo>
                    <a:pt x="2197" y="1504"/>
                  </a:lnTo>
                  <a:lnTo>
                    <a:pt x="2178" y="1575"/>
                  </a:lnTo>
                  <a:lnTo>
                    <a:pt x="2154" y="1645"/>
                  </a:lnTo>
                  <a:lnTo>
                    <a:pt x="2125" y="1713"/>
                  </a:lnTo>
                  <a:lnTo>
                    <a:pt x="2091" y="1779"/>
                  </a:lnTo>
                  <a:lnTo>
                    <a:pt x="2054" y="1841"/>
                  </a:lnTo>
                  <a:lnTo>
                    <a:pt x="2013" y="1902"/>
                  </a:lnTo>
                  <a:lnTo>
                    <a:pt x="1117" y="3195"/>
                  </a:lnTo>
                  <a:lnTo>
                    <a:pt x="221" y="1900"/>
                  </a:lnTo>
                  <a:lnTo>
                    <a:pt x="180" y="1840"/>
                  </a:lnTo>
                  <a:lnTo>
                    <a:pt x="143" y="1778"/>
                  </a:lnTo>
                  <a:lnTo>
                    <a:pt x="110" y="1712"/>
                  </a:lnTo>
                  <a:lnTo>
                    <a:pt x="81" y="1644"/>
                  </a:lnTo>
                  <a:lnTo>
                    <a:pt x="57" y="1575"/>
                  </a:lnTo>
                  <a:lnTo>
                    <a:pt x="37" y="1503"/>
                  </a:lnTo>
                  <a:lnTo>
                    <a:pt x="22" y="1430"/>
                  </a:lnTo>
                  <a:lnTo>
                    <a:pt x="10" y="1357"/>
                  </a:lnTo>
                  <a:lnTo>
                    <a:pt x="3" y="1281"/>
                  </a:lnTo>
                  <a:lnTo>
                    <a:pt x="0" y="1206"/>
                  </a:lnTo>
                  <a:lnTo>
                    <a:pt x="0" y="1131"/>
                  </a:lnTo>
                  <a:lnTo>
                    <a:pt x="5" y="1055"/>
                  </a:lnTo>
                  <a:lnTo>
                    <a:pt x="14" y="981"/>
                  </a:lnTo>
                  <a:lnTo>
                    <a:pt x="27" y="907"/>
                  </a:lnTo>
                  <a:lnTo>
                    <a:pt x="45" y="834"/>
                  </a:lnTo>
                  <a:lnTo>
                    <a:pt x="66" y="763"/>
                  </a:lnTo>
                  <a:lnTo>
                    <a:pt x="92" y="693"/>
                  </a:lnTo>
                  <a:lnTo>
                    <a:pt x="120" y="625"/>
                  </a:lnTo>
                  <a:lnTo>
                    <a:pt x="154" y="560"/>
                  </a:lnTo>
                  <a:lnTo>
                    <a:pt x="191" y="496"/>
                  </a:lnTo>
                  <a:lnTo>
                    <a:pt x="233" y="437"/>
                  </a:lnTo>
                  <a:lnTo>
                    <a:pt x="277" y="381"/>
                  </a:lnTo>
                  <a:lnTo>
                    <a:pt x="327" y="328"/>
                  </a:lnTo>
                  <a:lnTo>
                    <a:pt x="386" y="273"/>
                  </a:lnTo>
                  <a:lnTo>
                    <a:pt x="448" y="222"/>
                  </a:lnTo>
                  <a:lnTo>
                    <a:pt x="514" y="176"/>
                  </a:lnTo>
                  <a:lnTo>
                    <a:pt x="582" y="136"/>
                  </a:lnTo>
                  <a:lnTo>
                    <a:pt x="653" y="101"/>
                  </a:lnTo>
                  <a:lnTo>
                    <a:pt x="726" y="70"/>
                  </a:lnTo>
                  <a:lnTo>
                    <a:pt x="801" y="46"/>
                  </a:lnTo>
                  <a:lnTo>
                    <a:pt x="879" y="25"/>
                  </a:lnTo>
                  <a:lnTo>
                    <a:pt x="957" y="12"/>
                  </a:lnTo>
                  <a:lnTo>
                    <a:pt x="1037" y="3"/>
                  </a:lnTo>
                  <a:lnTo>
                    <a:pt x="1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7" name="Freeform 547"/>
            <p:cNvSpPr>
              <a:spLocks/>
            </p:cNvSpPr>
            <p:nvPr/>
          </p:nvSpPr>
          <p:spPr bwMode="auto">
            <a:xfrm>
              <a:off x="6311900" y="5403851"/>
              <a:ext cx="555625" cy="157163"/>
            </a:xfrm>
            <a:custGeom>
              <a:avLst/>
              <a:gdLst>
                <a:gd name="T0" fmla="*/ 1079 w 3500"/>
                <a:gd name="T1" fmla="*/ 8 h 992"/>
                <a:gd name="T2" fmla="*/ 1108 w 3500"/>
                <a:gd name="T3" fmla="*/ 51 h 992"/>
                <a:gd name="T4" fmla="*/ 1089 w 3500"/>
                <a:gd name="T5" fmla="*/ 101 h 992"/>
                <a:gd name="T6" fmla="*/ 957 w 3500"/>
                <a:gd name="T7" fmla="*/ 130 h 992"/>
                <a:gd name="T8" fmla="*/ 690 w 3500"/>
                <a:gd name="T9" fmla="*/ 181 h 992"/>
                <a:gd name="T10" fmla="*/ 474 w 3500"/>
                <a:gd name="T11" fmla="*/ 244 h 992"/>
                <a:gd name="T12" fmla="*/ 307 w 3500"/>
                <a:gd name="T13" fmla="*/ 315 h 992"/>
                <a:gd name="T14" fmla="*/ 192 w 3500"/>
                <a:gd name="T15" fmla="*/ 387 h 992"/>
                <a:gd name="T16" fmla="*/ 128 w 3500"/>
                <a:gd name="T17" fmla="*/ 455 h 992"/>
                <a:gd name="T18" fmla="*/ 121 w 3500"/>
                <a:gd name="T19" fmla="*/ 518 h 992"/>
                <a:gd name="T20" fmla="*/ 177 w 3500"/>
                <a:gd name="T21" fmla="*/ 587 h 992"/>
                <a:gd name="T22" fmla="*/ 298 w 3500"/>
                <a:gd name="T23" fmla="*/ 657 h 992"/>
                <a:gd name="T24" fmla="*/ 480 w 3500"/>
                <a:gd name="T25" fmla="*/ 724 h 992"/>
                <a:gd name="T26" fmla="*/ 720 w 3500"/>
                <a:gd name="T27" fmla="*/ 784 h 992"/>
                <a:gd name="T28" fmla="*/ 1014 w 3500"/>
                <a:gd name="T29" fmla="*/ 832 h 992"/>
                <a:gd name="T30" fmla="*/ 1359 w 3500"/>
                <a:gd name="T31" fmla="*/ 864 h 992"/>
                <a:gd name="T32" fmla="*/ 1750 w 3500"/>
                <a:gd name="T33" fmla="*/ 875 h 992"/>
                <a:gd name="T34" fmla="*/ 2141 w 3500"/>
                <a:gd name="T35" fmla="*/ 864 h 992"/>
                <a:gd name="T36" fmla="*/ 2486 w 3500"/>
                <a:gd name="T37" fmla="*/ 832 h 992"/>
                <a:gd name="T38" fmla="*/ 2780 w 3500"/>
                <a:gd name="T39" fmla="*/ 784 h 992"/>
                <a:gd name="T40" fmla="*/ 3020 w 3500"/>
                <a:gd name="T41" fmla="*/ 724 h 992"/>
                <a:gd name="T42" fmla="*/ 3202 w 3500"/>
                <a:gd name="T43" fmla="*/ 657 h 992"/>
                <a:gd name="T44" fmla="*/ 3323 w 3500"/>
                <a:gd name="T45" fmla="*/ 587 h 992"/>
                <a:gd name="T46" fmla="*/ 3379 w 3500"/>
                <a:gd name="T47" fmla="*/ 518 h 992"/>
                <a:gd name="T48" fmla="*/ 3372 w 3500"/>
                <a:gd name="T49" fmla="*/ 455 h 992"/>
                <a:gd name="T50" fmla="*/ 3308 w 3500"/>
                <a:gd name="T51" fmla="*/ 387 h 992"/>
                <a:gd name="T52" fmla="*/ 3193 w 3500"/>
                <a:gd name="T53" fmla="*/ 315 h 992"/>
                <a:gd name="T54" fmla="*/ 3026 w 3500"/>
                <a:gd name="T55" fmla="*/ 244 h 992"/>
                <a:gd name="T56" fmla="*/ 2810 w 3500"/>
                <a:gd name="T57" fmla="*/ 181 h 992"/>
                <a:gd name="T58" fmla="*/ 2543 w 3500"/>
                <a:gd name="T59" fmla="*/ 130 h 992"/>
                <a:gd name="T60" fmla="*/ 2411 w 3500"/>
                <a:gd name="T61" fmla="*/ 101 h 992"/>
                <a:gd name="T62" fmla="*/ 2392 w 3500"/>
                <a:gd name="T63" fmla="*/ 51 h 992"/>
                <a:gd name="T64" fmla="*/ 2421 w 3500"/>
                <a:gd name="T65" fmla="*/ 8 h 992"/>
                <a:gd name="T66" fmla="*/ 2557 w 3500"/>
                <a:gd name="T67" fmla="*/ 14 h 992"/>
                <a:gd name="T68" fmla="*/ 2836 w 3500"/>
                <a:gd name="T69" fmla="*/ 67 h 992"/>
                <a:gd name="T70" fmla="*/ 3075 w 3500"/>
                <a:gd name="T71" fmla="*/ 138 h 992"/>
                <a:gd name="T72" fmla="*/ 3268 w 3500"/>
                <a:gd name="T73" fmla="*/ 223 h 992"/>
                <a:gd name="T74" fmla="*/ 3406 w 3500"/>
                <a:gd name="T75" fmla="*/ 320 h 992"/>
                <a:gd name="T76" fmla="*/ 3484 w 3500"/>
                <a:gd name="T77" fmla="*/ 424 h 992"/>
                <a:gd name="T78" fmla="*/ 3497 w 3500"/>
                <a:gd name="T79" fmla="*/ 526 h 992"/>
                <a:gd name="T80" fmla="*/ 3450 w 3500"/>
                <a:gd name="T81" fmla="*/ 619 h 992"/>
                <a:gd name="T82" fmla="*/ 3348 w 3500"/>
                <a:gd name="T83" fmla="*/ 707 h 992"/>
                <a:gd name="T84" fmla="*/ 3190 w 3500"/>
                <a:gd name="T85" fmla="*/ 787 h 992"/>
                <a:gd name="T86" fmla="*/ 2979 w 3500"/>
                <a:gd name="T87" fmla="*/ 859 h 992"/>
                <a:gd name="T88" fmla="*/ 2714 w 3500"/>
                <a:gd name="T89" fmla="*/ 918 h 992"/>
                <a:gd name="T90" fmla="*/ 2396 w 3500"/>
                <a:gd name="T91" fmla="*/ 962 h 992"/>
                <a:gd name="T92" fmla="*/ 2026 w 3500"/>
                <a:gd name="T93" fmla="*/ 987 h 992"/>
                <a:gd name="T94" fmla="*/ 1609 w 3500"/>
                <a:gd name="T95" fmla="*/ 991 h 992"/>
                <a:gd name="T96" fmla="*/ 1222 w 3500"/>
                <a:gd name="T97" fmla="*/ 972 h 992"/>
                <a:gd name="T98" fmla="*/ 886 w 3500"/>
                <a:gd name="T99" fmla="*/ 935 h 992"/>
                <a:gd name="T100" fmla="*/ 603 w 3500"/>
                <a:gd name="T101" fmla="*/ 881 h 992"/>
                <a:gd name="T102" fmla="*/ 373 w 3500"/>
                <a:gd name="T103" fmla="*/ 813 h 992"/>
                <a:gd name="T104" fmla="*/ 198 w 3500"/>
                <a:gd name="T105" fmla="*/ 734 h 992"/>
                <a:gd name="T106" fmla="*/ 77 w 3500"/>
                <a:gd name="T107" fmla="*/ 648 h 992"/>
                <a:gd name="T108" fmla="*/ 13 w 3500"/>
                <a:gd name="T109" fmla="*/ 557 h 992"/>
                <a:gd name="T110" fmla="*/ 4 w 3500"/>
                <a:gd name="T111" fmla="*/ 460 h 992"/>
                <a:gd name="T112" fmla="*/ 60 w 3500"/>
                <a:gd name="T113" fmla="*/ 354 h 992"/>
                <a:gd name="T114" fmla="*/ 180 w 3500"/>
                <a:gd name="T115" fmla="*/ 254 h 992"/>
                <a:gd name="T116" fmla="*/ 355 w 3500"/>
                <a:gd name="T117" fmla="*/ 165 h 992"/>
                <a:gd name="T118" fmla="*/ 579 w 3500"/>
                <a:gd name="T119" fmla="*/ 89 h 992"/>
                <a:gd name="T120" fmla="*/ 845 w 3500"/>
                <a:gd name="T121" fmla="*/ 30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00" h="992">
                  <a:moveTo>
                    <a:pt x="1043" y="0"/>
                  </a:moveTo>
                  <a:lnTo>
                    <a:pt x="1062" y="1"/>
                  </a:lnTo>
                  <a:lnTo>
                    <a:pt x="1079" y="8"/>
                  </a:lnTo>
                  <a:lnTo>
                    <a:pt x="1092" y="19"/>
                  </a:lnTo>
                  <a:lnTo>
                    <a:pt x="1103" y="34"/>
                  </a:lnTo>
                  <a:lnTo>
                    <a:pt x="1108" y="51"/>
                  </a:lnTo>
                  <a:lnTo>
                    <a:pt x="1107" y="70"/>
                  </a:lnTo>
                  <a:lnTo>
                    <a:pt x="1101" y="87"/>
                  </a:lnTo>
                  <a:lnTo>
                    <a:pt x="1089" y="101"/>
                  </a:lnTo>
                  <a:lnTo>
                    <a:pt x="1074" y="112"/>
                  </a:lnTo>
                  <a:lnTo>
                    <a:pt x="1056" y="117"/>
                  </a:lnTo>
                  <a:lnTo>
                    <a:pt x="957" y="130"/>
                  </a:lnTo>
                  <a:lnTo>
                    <a:pt x="863" y="145"/>
                  </a:lnTo>
                  <a:lnTo>
                    <a:pt x="774" y="162"/>
                  </a:lnTo>
                  <a:lnTo>
                    <a:pt x="690" y="181"/>
                  </a:lnTo>
                  <a:lnTo>
                    <a:pt x="613" y="201"/>
                  </a:lnTo>
                  <a:lnTo>
                    <a:pt x="541" y="222"/>
                  </a:lnTo>
                  <a:lnTo>
                    <a:pt x="474" y="244"/>
                  </a:lnTo>
                  <a:lnTo>
                    <a:pt x="413" y="268"/>
                  </a:lnTo>
                  <a:lnTo>
                    <a:pt x="356" y="291"/>
                  </a:lnTo>
                  <a:lnTo>
                    <a:pt x="307" y="315"/>
                  </a:lnTo>
                  <a:lnTo>
                    <a:pt x="263" y="340"/>
                  </a:lnTo>
                  <a:lnTo>
                    <a:pt x="224" y="364"/>
                  </a:lnTo>
                  <a:lnTo>
                    <a:pt x="192" y="387"/>
                  </a:lnTo>
                  <a:lnTo>
                    <a:pt x="164" y="411"/>
                  </a:lnTo>
                  <a:lnTo>
                    <a:pt x="144" y="434"/>
                  </a:lnTo>
                  <a:lnTo>
                    <a:pt x="128" y="455"/>
                  </a:lnTo>
                  <a:lnTo>
                    <a:pt x="120" y="477"/>
                  </a:lnTo>
                  <a:lnTo>
                    <a:pt x="117" y="496"/>
                  </a:lnTo>
                  <a:lnTo>
                    <a:pt x="121" y="518"/>
                  </a:lnTo>
                  <a:lnTo>
                    <a:pt x="132" y="540"/>
                  </a:lnTo>
                  <a:lnTo>
                    <a:pt x="151" y="564"/>
                  </a:lnTo>
                  <a:lnTo>
                    <a:pt x="177" y="587"/>
                  </a:lnTo>
                  <a:lnTo>
                    <a:pt x="210" y="610"/>
                  </a:lnTo>
                  <a:lnTo>
                    <a:pt x="250" y="634"/>
                  </a:lnTo>
                  <a:lnTo>
                    <a:pt x="298" y="657"/>
                  </a:lnTo>
                  <a:lnTo>
                    <a:pt x="352" y="680"/>
                  </a:lnTo>
                  <a:lnTo>
                    <a:pt x="413" y="702"/>
                  </a:lnTo>
                  <a:lnTo>
                    <a:pt x="480" y="724"/>
                  </a:lnTo>
                  <a:lnTo>
                    <a:pt x="554" y="745"/>
                  </a:lnTo>
                  <a:lnTo>
                    <a:pt x="634" y="765"/>
                  </a:lnTo>
                  <a:lnTo>
                    <a:pt x="720" y="784"/>
                  </a:lnTo>
                  <a:lnTo>
                    <a:pt x="812" y="801"/>
                  </a:lnTo>
                  <a:lnTo>
                    <a:pt x="910" y="817"/>
                  </a:lnTo>
                  <a:lnTo>
                    <a:pt x="1014" y="832"/>
                  </a:lnTo>
                  <a:lnTo>
                    <a:pt x="1123" y="845"/>
                  </a:lnTo>
                  <a:lnTo>
                    <a:pt x="1238" y="855"/>
                  </a:lnTo>
                  <a:lnTo>
                    <a:pt x="1359" y="864"/>
                  </a:lnTo>
                  <a:lnTo>
                    <a:pt x="1484" y="870"/>
                  </a:lnTo>
                  <a:lnTo>
                    <a:pt x="1614" y="874"/>
                  </a:lnTo>
                  <a:lnTo>
                    <a:pt x="1750" y="875"/>
                  </a:lnTo>
                  <a:lnTo>
                    <a:pt x="1886" y="874"/>
                  </a:lnTo>
                  <a:lnTo>
                    <a:pt x="2016" y="870"/>
                  </a:lnTo>
                  <a:lnTo>
                    <a:pt x="2141" y="864"/>
                  </a:lnTo>
                  <a:lnTo>
                    <a:pt x="2262" y="855"/>
                  </a:lnTo>
                  <a:lnTo>
                    <a:pt x="2377" y="845"/>
                  </a:lnTo>
                  <a:lnTo>
                    <a:pt x="2486" y="832"/>
                  </a:lnTo>
                  <a:lnTo>
                    <a:pt x="2590" y="817"/>
                  </a:lnTo>
                  <a:lnTo>
                    <a:pt x="2688" y="801"/>
                  </a:lnTo>
                  <a:lnTo>
                    <a:pt x="2780" y="784"/>
                  </a:lnTo>
                  <a:lnTo>
                    <a:pt x="2866" y="765"/>
                  </a:lnTo>
                  <a:lnTo>
                    <a:pt x="2946" y="745"/>
                  </a:lnTo>
                  <a:lnTo>
                    <a:pt x="3020" y="724"/>
                  </a:lnTo>
                  <a:lnTo>
                    <a:pt x="3087" y="702"/>
                  </a:lnTo>
                  <a:lnTo>
                    <a:pt x="3148" y="680"/>
                  </a:lnTo>
                  <a:lnTo>
                    <a:pt x="3202" y="657"/>
                  </a:lnTo>
                  <a:lnTo>
                    <a:pt x="3250" y="634"/>
                  </a:lnTo>
                  <a:lnTo>
                    <a:pt x="3290" y="610"/>
                  </a:lnTo>
                  <a:lnTo>
                    <a:pt x="3323" y="587"/>
                  </a:lnTo>
                  <a:lnTo>
                    <a:pt x="3349" y="564"/>
                  </a:lnTo>
                  <a:lnTo>
                    <a:pt x="3368" y="540"/>
                  </a:lnTo>
                  <a:lnTo>
                    <a:pt x="3379" y="518"/>
                  </a:lnTo>
                  <a:lnTo>
                    <a:pt x="3383" y="496"/>
                  </a:lnTo>
                  <a:lnTo>
                    <a:pt x="3380" y="477"/>
                  </a:lnTo>
                  <a:lnTo>
                    <a:pt x="3372" y="455"/>
                  </a:lnTo>
                  <a:lnTo>
                    <a:pt x="3356" y="434"/>
                  </a:lnTo>
                  <a:lnTo>
                    <a:pt x="3336" y="411"/>
                  </a:lnTo>
                  <a:lnTo>
                    <a:pt x="3308" y="387"/>
                  </a:lnTo>
                  <a:lnTo>
                    <a:pt x="3276" y="364"/>
                  </a:lnTo>
                  <a:lnTo>
                    <a:pt x="3237" y="340"/>
                  </a:lnTo>
                  <a:lnTo>
                    <a:pt x="3193" y="315"/>
                  </a:lnTo>
                  <a:lnTo>
                    <a:pt x="3144" y="291"/>
                  </a:lnTo>
                  <a:lnTo>
                    <a:pt x="3087" y="268"/>
                  </a:lnTo>
                  <a:lnTo>
                    <a:pt x="3026" y="244"/>
                  </a:lnTo>
                  <a:lnTo>
                    <a:pt x="2959" y="222"/>
                  </a:lnTo>
                  <a:lnTo>
                    <a:pt x="2887" y="201"/>
                  </a:lnTo>
                  <a:lnTo>
                    <a:pt x="2810" y="181"/>
                  </a:lnTo>
                  <a:lnTo>
                    <a:pt x="2726" y="162"/>
                  </a:lnTo>
                  <a:lnTo>
                    <a:pt x="2637" y="145"/>
                  </a:lnTo>
                  <a:lnTo>
                    <a:pt x="2543" y="130"/>
                  </a:lnTo>
                  <a:lnTo>
                    <a:pt x="2444" y="117"/>
                  </a:lnTo>
                  <a:lnTo>
                    <a:pt x="2426" y="112"/>
                  </a:lnTo>
                  <a:lnTo>
                    <a:pt x="2411" y="101"/>
                  </a:lnTo>
                  <a:lnTo>
                    <a:pt x="2399" y="87"/>
                  </a:lnTo>
                  <a:lnTo>
                    <a:pt x="2393" y="70"/>
                  </a:lnTo>
                  <a:lnTo>
                    <a:pt x="2392" y="51"/>
                  </a:lnTo>
                  <a:lnTo>
                    <a:pt x="2397" y="34"/>
                  </a:lnTo>
                  <a:lnTo>
                    <a:pt x="2408" y="19"/>
                  </a:lnTo>
                  <a:lnTo>
                    <a:pt x="2421" y="8"/>
                  </a:lnTo>
                  <a:lnTo>
                    <a:pt x="2438" y="1"/>
                  </a:lnTo>
                  <a:lnTo>
                    <a:pt x="2457" y="0"/>
                  </a:lnTo>
                  <a:lnTo>
                    <a:pt x="2557" y="14"/>
                  </a:lnTo>
                  <a:lnTo>
                    <a:pt x="2655" y="30"/>
                  </a:lnTo>
                  <a:lnTo>
                    <a:pt x="2747" y="47"/>
                  </a:lnTo>
                  <a:lnTo>
                    <a:pt x="2836" y="67"/>
                  </a:lnTo>
                  <a:lnTo>
                    <a:pt x="2921" y="89"/>
                  </a:lnTo>
                  <a:lnTo>
                    <a:pt x="3000" y="113"/>
                  </a:lnTo>
                  <a:lnTo>
                    <a:pt x="3075" y="138"/>
                  </a:lnTo>
                  <a:lnTo>
                    <a:pt x="3145" y="165"/>
                  </a:lnTo>
                  <a:lnTo>
                    <a:pt x="3208" y="193"/>
                  </a:lnTo>
                  <a:lnTo>
                    <a:pt x="3268" y="223"/>
                  </a:lnTo>
                  <a:lnTo>
                    <a:pt x="3320" y="254"/>
                  </a:lnTo>
                  <a:lnTo>
                    <a:pt x="3366" y="287"/>
                  </a:lnTo>
                  <a:lnTo>
                    <a:pt x="3406" y="320"/>
                  </a:lnTo>
                  <a:lnTo>
                    <a:pt x="3440" y="354"/>
                  </a:lnTo>
                  <a:lnTo>
                    <a:pt x="3465" y="389"/>
                  </a:lnTo>
                  <a:lnTo>
                    <a:pt x="3484" y="424"/>
                  </a:lnTo>
                  <a:lnTo>
                    <a:pt x="3496" y="460"/>
                  </a:lnTo>
                  <a:lnTo>
                    <a:pt x="3500" y="496"/>
                  </a:lnTo>
                  <a:lnTo>
                    <a:pt x="3497" y="526"/>
                  </a:lnTo>
                  <a:lnTo>
                    <a:pt x="3487" y="557"/>
                  </a:lnTo>
                  <a:lnTo>
                    <a:pt x="3472" y="588"/>
                  </a:lnTo>
                  <a:lnTo>
                    <a:pt x="3450" y="619"/>
                  </a:lnTo>
                  <a:lnTo>
                    <a:pt x="3423" y="648"/>
                  </a:lnTo>
                  <a:lnTo>
                    <a:pt x="3389" y="677"/>
                  </a:lnTo>
                  <a:lnTo>
                    <a:pt x="3348" y="707"/>
                  </a:lnTo>
                  <a:lnTo>
                    <a:pt x="3302" y="734"/>
                  </a:lnTo>
                  <a:lnTo>
                    <a:pt x="3250" y="761"/>
                  </a:lnTo>
                  <a:lnTo>
                    <a:pt x="3190" y="787"/>
                  </a:lnTo>
                  <a:lnTo>
                    <a:pt x="3127" y="813"/>
                  </a:lnTo>
                  <a:lnTo>
                    <a:pt x="3056" y="836"/>
                  </a:lnTo>
                  <a:lnTo>
                    <a:pt x="2979" y="859"/>
                  </a:lnTo>
                  <a:lnTo>
                    <a:pt x="2897" y="881"/>
                  </a:lnTo>
                  <a:lnTo>
                    <a:pt x="2808" y="900"/>
                  </a:lnTo>
                  <a:lnTo>
                    <a:pt x="2714" y="918"/>
                  </a:lnTo>
                  <a:lnTo>
                    <a:pt x="2614" y="935"/>
                  </a:lnTo>
                  <a:lnTo>
                    <a:pt x="2508" y="950"/>
                  </a:lnTo>
                  <a:lnTo>
                    <a:pt x="2396" y="962"/>
                  </a:lnTo>
                  <a:lnTo>
                    <a:pt x="2278" y="972"/>
                  </a:lnTo>
                  <a:lnTo>
                    <a:pt x="2155" y="980"/>
                  </a:lnTo>
                  <a:lnTo>
                    <a:pt x="2026" y="987"/>
                  </a:lnTo>
                  <a:lnTo>
                    <a:pt x="1891" y="991"/>
                  </a:lnTo>
                  <a:lnTo>
                    <a:pt x="1750" y="992"/>
                  </a:lnTo>
                  <a:lnTo>
                    <a:pt x="1609" y="991"/>
                  </a:lnTo>
                  <a:lnTo>
                    <a:pt x="1474" y="987"/>
                  </a:lnTo>
                  <a:lnTo>
                    <a:pt x="1345" y="980"/>
                  </a:lnTo>
                  <a:lnTo>
                    <a:pt x="1222" y="972"/>
                  </a:lnTo>
                  <a:lnTo>
                    <a:pt x="1104" y="962"/>
                  </a:lnTo>
                  <a:lnTo>
                    <a:pt x="992" y="950"/>
                  </a:lnTo>
                  <a:lnTo>
                    <a:pt x="886" y="935"/>
                  </a:lnTo>
                  <a:lnTo>
                    <a:pt x="786" y="918"/>
                  </a:lnTo>
                  <a:lnTo>
                    <a:pt x="692" y="900"/>
                  </a:lnTo>
                  <a:lnTo>
                    <a:pt x="603" y="881"/>
                  </a:lnTo>
                  <a:lnTo>
                    <a:pt x="521" y="859"/>
                  </a:lnTo>
                  <a:lnTo>
                    <a:pt x="444" y="836"/>
                  </a:lnTo>
                  <a:lnTo>
                    <a:pt x="373" y="813"/>
                  </a:lnTo>
                  <a:lnTo>
                    <a:pt x="310" y="787"/>
                  </a:lnTo>
                  <a:lnTo>
                    <a:pt x="250" y="761"/>
                  </a:lnTo>
                  <a:lnTo>
                    <a:pt x="198" y="734"/>
                  </a:lnTo>
                  <a:lnTo>
                    <a:pt x="152" y="707"/>
                  </a:lnTo>
                  <a:lnTo>
                    <a:pt x="111" y="677"/>
                  </a:lnTo>
                  <a:lnTo>
                    <a:pt x="77" y="648"/>
                  </a:lnTo>
                  <a:lnTo>
                    <a:pt x="50" y="619"/>
                  </a:lnTo>
                  <a:lnTo>
                    <a:pt x="28" y="588"/>
                  </a:lnTo>
                  <a:lnTo>
                    <a:pt x="13" y="557"/>
                  </a:lnTo>
                  <a:lnTo>
                    <a:pt x="3" y="526"/>
                  </a:lnTo>
                  <a:lnTo>
                    <a:pt x="0" y="496"/>
                  </a:lnTo>
                  <a:lnTo>
                    <a:pt x="4" y="460"/>
                  </a:lnTo>
                  <a:lnTo>
                    <a:pt x="16" y="424"/>
                  </a:lnTo>
                  <a:lnTo>
                    <a:pt x="35" y="389"/>
                  </a:lnTo>
                  <a:lnTo>
                    <a:pt x="60" y="354"/>
                  </a:lnTo>
                  <a:lnTo>
                    <a:pt x="94" y="320"/>
                  </a:lnTo>
                  <a:lnTo>
                    <a:pt x="134" y="287"/>
                  </a:lnTo>
                  <a:lnTo>
                    <a:pt x="180" y="254"/>
                  </a:lnTo>
                  <a:lnTo>
                    <a:pt x="232" y="223"/>
                  </a:lnTo>
                  <a:lnTo>
                    <a:pt x="292" y="193"/>
                  </a:lnTo>
                  <a:lnTo>
                    <a:pt x="355" y="165"/>
                  </a:lnTo>
                  <a:lnTo>
                    <a:pt x="425" y="138"/>
                  </a:lnTo>
                  <a:lnTo>
                    <a:pt x="500" y="113"/>
                  </a:lnTo>
                  <a:lnTo>
                    <a:pt x="579" y="89"/>
                  </a:lnTo>
                  <a:lnTo>
                    <a:pt x="664" y="67"/>
                  </a:lnTo>
                  <a:lnTo>
                    <a:pt x="753" y="47"/>
                  </a:lnTo>
                  <a:lnTo>
                    <a:pt x="845" y="30"/>
                  </a:lnTo>
                  <a:lnTo>
                    <a:pt x="943" y="14"/>
                  </a:lnTo>
                  <a:lnTo>
                    <a:pt x="10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8" name="Group 647"/>
          <p:cNvGrpSpPr/>
          <p:nvPr/>
        </p:nvGrpSpPr>
        <p:grpSpPr>
          <a:xfrm>
            <a:off x="5346608" y="5005134"/>
            <a:ext cx="554038" cy="555626"/>
            <a:chOff x="5346700" y="5005388"/>
            <a:chExt cx="554038" cy="5556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32" name="Freeform 552"/>
            <p:cNvSpPr>
              <a:spLocks noEditPoints="1"/>
            </p:cNvSpPr>
            <p:nvPr/>
          </p:nvSpPr>
          <p:spPr bwMode="auto">
            <a:xfrm>
              <a:off x="5572125" y="5116513"/>
              <a:ext cx="128588" cy="130175"/>
            </a:xfrm>
            <a:custGeom>
              <a:avLst/>
              <a:gdLst>
                <a:gd name="T0" fmla="*/ 364 w 814"/>
                <a:gd name="T1" fmla="*/ 120 h 817"/>
                <a:gd name="T2" fmla="*/ 285 w 814"/>
                <a:gd name="T3" fmla="*/ 144 h 817"/>
                <a:gd name="T4" fmla="*/ 216 w 814"/>
                <a:gd name="T5" fmla="*/ 189 h 817"/>
                <a:gd name="T6" fmla="*/ 163 w 814"/>
                <a:gd name="T7" fmla="*/ 249 h 817"/>
                <a:gd name="T8" fmla="*/ 128 w 814"/>
                <a:gd name="T9" fmla="*/ 325 h 817"/>
                <a:gd name="T10" fmla="*/ 116 w 814"/>
                <a:gd name="T11" fmla="*/ 408 h 817"/>
                <a:gd name="T12" fmla="*/ 128 w 814"/>
                <a:gd name="T13" fmla="*/ 492 h 817"/>
                <a:gd name="T14" fmla="*/ 163 w 814"/>
                <a:gd name="T15" fmla="*/ 567 h 817"/>
                <a:gd name="T16" fmla="*/ 216 w 814"/>
                <a:gd name="T17" fmla="*/ 628 h 817"/>
                <a:gd name="T18" fmla="*/ 285 w 814"/>
                <a:gd name="T19" fmla="*/ 672 h 817"/>
                <a:gd name="T20" fmla="*/ 364 w 814"/>
                <a:gd name="T21" fmla="*/ 697 h 817"/>
                <a:gd name="T22" fmla="*/ 450 w 814"/>
                <a:gd name="T23" fmla="*/ 697 h 817"/>
                <a:gd name="T24" fmla="*/ 529 w 814"/>
                <a:gd name="T25" fmla="*/ 672 h 817"/>
                <a:gd name="T26" fmla="*/ 598 w 814"/>
                <a:gd name="T27" fmla="*/ 628 h 817"/>
                <a:gd name="T28" fmla="*/ 651 w 814"/>
                <a:gd name="T29" fmla="*/ 567 h 817"/>
                <a:gd name="T30" fmla="*/ 685 w 814"/>
                <a:gd name="T31" fmla="*/ 492 h 817"/>
                <a:gd name="T32" fmla="*/ 698 w 814"/>
                <a:gd name="T33" fmla="*/ 408 h 817"/>
                <a:gd name="T34" fmla="*/ 685 w 814"/>
                <a:gd name="T35" fmla="*/ 325 h 817"/>
                <a:gd name="T36" fmla="*/ 651 w 814"/>
                <a:gd name="T37" fmla="*/ 249 h 817"/>
                <a:gd name="T38" fmla="*/ 598 w 814"/>
                <a:gd name="T39" fmla="*/ 189 h 817"/>
                <a:gd name="T40" fmla="*/ 529 w 814"/>
                <a:gd name="T41" fmla="*/ 144 h 817"/>
                <a:gd name="T42" fmla="*/ 450 w 814"/>
                <a:gd name="T43" fmla="*/ 120 h 817"/>
                <a:gd name="T44" fmla="*/ 407 w 814"/>
                <a:gd name="T45" fmla="*/ 0 h 817"/>
                <a:gd name="T46" fmla="*/ 507 w 814"/>
                <a:gd name="T47" fmla="*/ 13 h 817"/>
                <a:gd name="T48" fmla="*/ 598 w 814"/>
                <a:gd name="T49" fmla="*/ 48 h 817"/>
                <a:gd name="T50" fmla="*/ 677 w 814"/>
                <a:gd name="T51" fmla="*/ 103 h 817"/>
                <a:gd name="T52" fmla="*/ 740 w 814"/>
                <a:gd name="T53" fmla="*/ 175 h 817"/>
                <a:gd name="T54" fmla="*/ 787 w 814"/>
                <a:gd name="T55" fmla="*/ 261 h 817"/>
                <a:gd name="T56" fmla="*/ 811 w 814"/>
                <a:gd name="T57" fmla="*/ 357 h 817"/>
                <a:gd name="T58" fmla="*/ 811 w 814"/>
                <a:gd name="T59" fmla="*/ 459 h 817"/>
                <a:gd name="T60" fmla="*/ 787 w 814"/>
                <a:gd name="T61" fmla="*/ 556 h 817"/>
                <a:gd name="T62" fmla="*/ 740 w 814"/>
                <a:gd name="T63" fmla="*/ 642 h 817"/>
                <a:gd name="T64" fmla="*/ 677 w 814"/>
                <a:gd name="T65" fmla="*/ 714 h 817"/>
                <a:gd name="T66" fmla="*/ 598 w 814"/>
                <a:gd name="T67" fmla="*/ 769 h 817"/>
                <a:gd name="T68" fmla="*/ 507 w 814"/>
                <a:gd name="T69" fmla="*/ 804 h 817"/>
                <a:gd name="T70" fmla="*/ 407 w 814"/>
                <a:gd name="T71" fmla="*/ 817 h 817"/>
                <a:gd name="T72" fmla="*/ 307 w 814"/>
                <a:gd name="T73" fmla="*/ 804 h 817"/>
                <a:gd name="T74" fmla="*/ 216 w 814"/>
                <a:gd name="T75" fmla="*/ 769 h 817"/>
                <a:gd name="T76" fmla="*/ 137 w 814"/>
                <a:gd name="T77" fmla="*/ 714 h 817"/>
                <a:gd name="T78" fmla="*/ 73 w 814"/>
                <a:gd name="T79" fmla="*/ 642 h 817"/>
                <a:gd name="T80" fmla="*/ 27 w 814"/>
                <a:gd name="T81" fmla="*/ 556 h 817"/>
                <a:gd name="T82" fmla="*/ 3 w 814"/>
                <a:gd name="T83" fmla="*/ 459 h 817"/>
                <a:gd name="T84" fmla="*/ 3 w 814"/>
                <a:gd name="T85" fmla="*/ 357 h 817"/>
                <a:gd name="T86" fmla="*/ 27 w 814"/>
                <a:gd name="T87" fmla="*/ 261 h 817"/>
                <a:gd name="T88" fmla="*/ 73 w 814"/>
                <a:gd name="T89" fmla="*/ 175 h 817"/>
                <a:gd name="T90" fmla="*/ 137 w 814"/>
                <a:gd name="T91" fmla="*/ 103 h 817"/>
                <a:gd name="T92" fmla="*/ 216 w 814"/>
                <a:gd name="T93" fmla="*/ 48 h 817"/>
                <a:gd name="T94" fmla="*/ 307 w 814"/>
                <a:gd name="T95" fmla="*/ 13 h 817"/>
                <a:gd name="T96" fmla="*/ 407 w 814"/>
                <a:gd name="T97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14" h="817">
                  <a:moveTo>
                    <a:pt x="407" y="117"/>
                  </a:moveTo>
                  <a:lnTo>
                    <a:pt x="364" y="120"/>
                  </a:lnTo>
                  <a:lnTo>
                    <a:pt x="323" y="129"/>
                  </a:lnTo>
                  <a:lnTo>
                    <a:pt x="285" y="144"/>
                  </a:lnTo>
                  <a:lnTo>
                    <a:pt x="249" y="163"/>
                  </a:lnTo>
                  <a:lnTo>
                    <a:pt x="216" y="189"/>
                  </a:lnTo>
                  <a:lnTo>
                    <a:pt x="187" y="217"/>
                  </a:lnTo>
                  <a:lnTo>
                    <a:pt x="163" y="249"/>
                  </a:lnTo>
                  <a:lnTo>
                    <a:pt x="143" y="285"/>
                  </a:lnTo>
                  <a:lnTo>
                    <a:pt x="128" y="325"/>
                  </a:lnTo>
                  <a:lnTo>
                    <a:pt x="120" y="365"/>
                  </a:lnTo>
                  <a:lnTo>
                    <a:pt x="116" y="408"/>
                  </a:lnTo>
                  <a:lnTo>
                    <a:pt x="120" y="452"/>
                  </a:lnTo>
                  <a:lnTo>
                    <a:pt x="128" y="492"/>
                  </a:lnTo>
                  <a:lnTo>
                    <a:pt x="143" y="531"/>
                  </a:lnTo>
                  <a:lnTo>
                    <a:pt x="163" y="567"/>
                  </a:lnTo>
                  <a:lnTo>
                    <a:pt x="187" y="599"/>
                  </a:lnTo>
                  <a:lnTo>
                    <a:pt x="216" y="628"/>
                  </a:lnTo>
                  <a:lnTo>
                    <a:pt x="249" y="653"/>
                  </a:lnTo>
                  <a:lnTo>
                    <a:pt x="285" y="672"/>
                  </a:lnTo>
                  <a:lnTo>
                    <a:pt x="323" y="687"/>
                  </a:lnTo>
                  <a:lnTo>
                    <a:pt x="364" y="697"/>
                  </a:lnTo>
                  <a:lnTo>
                    <a:pt x="407" y="700"/>
                  </a:lnTo>
                  <a:lnTo>
                    <a:pt x="450" y="697"/>
                  </a:lnTo>
                  <a:lnTo>
                    <a:pt x="491" y="687"/>
                  </a:lnTo>
                  <a:lnTo>
                    <a:pt x="529" y="672"/>
                  </a:lnTo>
                  <a:lnTo>
                    <a:pt x="565" y="653"/>
                  </a:lnTo>
                  <a:lnTo>
                    <a:pt x="598" y="628"/>
                  </a:lnTo>
                  <a:lnTo>
                    <a:pt x="626" y="599"/>
                  </a:lnTo>
                  <a:lnTo>
                    <a:pt x="651" y="567"/>
                  </a:lnTo>
                  <a:lnTo>
                    <a:pt x="671" y="531"/>
                  </a:lnTo>
                  <a:lnTo>
                    <a:pt x="685" y="492"/>
                  </a:lnTo>
                  <a:lnTo>
                    <a:pt x="695" y="452"/>
                  </a:lnTo>
                  <a:lnTo>
                    <a:pt x="698" y="408"/>
                  </a:lnTo>
                  <a:lnTo>
                    <a:pt x="695" y="365"/>
                  </a:lnTo>
                  <a:lnTo>
                    <a:pt x="685" y="325"/>
                  </a:lnTo>
                  <a:lnTo>
                    <a:pt x="671" y="285"/>
                  </a:lnTo>
                  <a:lnTo>
                    <a:pt x="651" y="249"/>
                  </a:lnTo>
                  <a:lnTo>
                    <a:pt x="626" y="217"/>
                  </a:lnTo>
                  <a:lnTo>
                    <a:pt x="598" y="189"/>
                  </a:lnTo>
                  <a:lnTo>
                    <a:pt x="565" y="163"/>
                  </a:lnTo>
                  <a:lnTo>
                    <a:pt x="529" y="144"/>
                  </a:lnTo>
                  <a:lnTo>
                    <a:pt x="491" y="129"/>
                  </a:lnTo>
                  <a:lnTo>
                    <a:pt x="450" y="120"/>
                  </a:lnTo>
                  <a:lnTo>
                    <a:pt x="407" y="117"/>
                  </a:lnTo>
                  <a:close/>
                  <a:moveTo>
                    <a:pt x="407" y="0"/>
                  </a:moveTo>
                  <a:lnTo>
                    <a:pt x="458" y="3"/>
                  </a:lnTo>
                  <a:lnTo>
                    <a:pt x="507" y="13"/>
                  </a:lnTo>
                  <a:lnTo>
                    <a:pt x="554" y="28"/>
                  </a:lnTo>
                  <a:lnTo>
                    <a:pt x="598" y="48"/>
                  </a:lnTo>
                  <a:lnTo>
                    <a:pt x="639" y="73"/>
                  </a:lnTo>
                  <a:lnTo>
                    <a:pt x="677" y="103"/>
                  </a:lnTo>
                  <a:lnTo>
                    <a:pt x="711" y="138"/>
                  </a:lnTo>
                  <a:lnTo>
                    <a:pt x="740" y="175"/>
                  </a:lnTo>
                  <a:lnTo>
                    <a:pt x="766" y="216"/>
                  </a:lnTo>
                  <a:lnTo>
                    <a:pt x="787" y="261"/>
                  </a:lnTo>
                  <a:lnTo>
                    <a:pt x="802" y="308"/>
                  </a:lnTo>
                  <a:lnTo>
                    <a:pt x="811" y="357"/>
                  </a:lnTo>
                  <a:lnTo>
                    <a:pt x="814" y="408"/>
                  </a:lnTo>
                  <a:lnTo>
                    <a:pt x="811" y="459"/>
                  </a:lnTo>
                  <a:lnTo>
                    <a:pt x="802" y="509"/>
                  </a:lnTo>
                  <a:lnTo>
                    <a:pt x="787" y="556"/>
                  </a:lnTo>
                  <a:lnTo>
                    <a:pt x="766" y="600"/>
                  </a:lnTo>
                  <a:lnTo>
                    <a:pt x="740" y="642"/>
                  </a:lnTo>
                  <a:lnTo>
                    <a:pt x="711" y="680"/>
                  </a:lnTo>
                  <a:lnTo>
                    <a:pt x="677" y="714"/>
                  </a:lnTo>
                  <a:lnTo>
                    <a:pt x="639" y="743"/>
                  </a:lnTo>
                  <a:lnTo>
                    <a:pt x="598" y="769"/>
                  </a:lnTo>
                  <a:lnTo>
                    <a:pt x="554" y="789"/>
                  </a:lnTo>
                  <a:lnTo>
                    <a:pt x="507" y="804"/>
                  </a:lnTo>
                  <a:lnTo>
                    <a:pt x="458" y="813"/>
                  </a:lnTo>
                  <a:lnTo>
                    <a:pt x="407" y="817"/>
                  </a:lnTo>
                  <a:lnTo>
                    <a:pt x="355" y="813"/>
                  </a:lnTo>
                  <a:lnTo>
                    <a:pt x="307" y="804"/>
                  </a:lnTo>
                  <a:lnTo>
                    <a:pt x="260" y="789"/>
                  </a:lnTo>
                  <a:lnTo>
                    <a:pt x="216" y="769"/>
                  </a:lnTo>
                  <a:lnTo>
                    <a:pt x="175" y="743"/>
                  </a:lnTo>
                  <a:lnTo>
                    <a:pt x="137" y="714"/>
                  </a:lnTo>
                  <a:lnTo>
                    <a:pt x="103" y="680"/>
                  </a:lnTo>
                  <a:lnTo>
                    <a:pt x="73" y="642"/>
                  </a:lnTo>
                  <a:lnTo>
                    <a:pt x="48" y="600"/>
                  </a:lnTo>
                  <a:lnTo>
                    <a:pt x="27" y="556"/>
                  </a:lnTo>
                  <a:lnTo>
                    <a:pt x="12" y="509"/>
                  </a:lnTo>
                  <a:lnTo>
                    <a:pt x="3" y="459"/>
                  </a:lnTo>
                  <a:lnTo>
                    <a:pt x="0" y="408"/>
                  </a:lnTo>
                  <a:lnTo>
                    <a:pt x="3" y="357"/>
                  </a:lnTo>
                  <a:lnTo>
                    <a:pt x="12" y="308"/>
                  </a:lnTo>
                  <a:lnTo>
                    <a:pt x="27" y="261"/>
                  </a:lnTo>
                  <a:lnTo>
                    <a:pt x="48" y="216"/>
                  </a:lnTo>
                  <a:lnTo>
                    <a:pt x="73" y="175"/>
                  </a:lnTo>
                  <a:lnTo>
                    <a:pt x="103" y="138"/>
                  </a:lnTo>
                  <a:lnTo>
                    <a:pt x="137" y="103"/>
                  </a:lnTo>
                  <a:lnTo>
                    <a:pt x="175" y="73"/>
                  </a:lnTo>
                  <a:lnTo>
                    <a:pt x="216" y="48"/>
                  </a:lnTo>
                  <a:lnTo>
                    <a:pt x="260" y="28"/>
                  </a:lnTo>
                  <a:lnTo>
                    <a:pt x="307" y="13"/>
                  </a:lnTo>
                  <a:lnTo>
                    <a:pt x="355" y="3"/>
                  </a:lnTo>
                  <a:lnTo>
                    <a:pt x="4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3" name="Freeform 553"/>
            <p:cNvSpPr>
              <a:spLocks noEditPoints="1"/>
            </p:cNvSpPr>
            <p:nvPr/>
          </p:nvSpPr>
          <p:spPr bwMode="auto">
            <a:xfrm>
              <a:off x="5457825" y="5005388"/>
              <a:ext cx="354013" cy="506413"/>
            </a:xfrm>
            <a:custGeom>
              <a:avLst/>
              <a:gdLst>
                <a:gd name="T0" fmla="*/ 972 w 2230"/>
                <a:gd name="T1" fmla="*/ 127 h 3195"/>
                <a:gd name="T2" fmla="*/ 766 w 2230"/>
                <a:gd name="T3" fmla="*/ 179 h 3195"/>
                <a:gd name="T4" fmla="*/ 576 w 2230"/>
                <a:gd name="T5" fmla="*/ 275 h 3195"/>
                <a:gd name="T6" fmla="*/ 409 w 2230"/>
                <a:gd name="T7" fmla="*/ 410 h 3195"/>
                <a:gd name="T8" fmla="*/ 277 w 2230"/>
                <a:gd name="T9" fmla="*/ 579 h 3195"/>
                <a:gd name="T10" fmla="*/ 184 w 2230"/>
                <a:gd name="T11" fmla="*/ 775 h 3195"/>
                <a:gd name="T12" fmla="*/ 130 w 2230"/>
                <a:gd name="T13" fmla="*/ 991 h 3195"/>
                <a:gd name="T14" fmla="*/ 115 w 2230"/>
                <a:gd name="T15" fmla="*/ 1213 h 3195"/>
                <a:gd name="T16" fmla="*/ 141 w 2230"/>
                <a:gd name="T17" fmla="*/ 1435 h 3195"/>
                <a:gd name="T18" fmla="*/ 207 w 2230"/>
                <a:gd name="T19" fmla="*/ 1644 h 3195"/>
                <a:gd name="T20" fmla="*/ 316 w 2230"/>
                <a:gd name="T21" fmla="*/ 1832 h 3195"/>
                <a:gd name="T22" fmla="*/ 1954 w 2230"/>
                <a:gd name="T23" fmla="*/ 1773 h 3195"/>
                <a:gd name="T24" fmla="*/ 2050 w 2230"/>
                <a:gd name="T25" fmla="*/ 1577 h 3195"/>
                <a:gd name="T26" fmla="*/ 2102 w 2230"/>
                <a:gd name="T27" fmla="*/ 1363 h 3195"/>
                <a:gd name="T28" fmla="*/ 2115 w 2230"/>
                <a:gd name="T29" fmla="*/ 1139 h 3195"/>
                <a:gd name="T30" fmla="*/ 2088 w 2230"/>
                <a:gd name="T31" fmla="*/ 917 h 3195"/>
                <a:gd name="T32" fmla="*/ 2020 w 2230"/>
                <a:gd name="T33" fmla="*/ 707 h 3195"/>
                <a:gd name="T34" fmla="*/ 1914 w 2230"/>
                <a:gd name="T35" fmla="*/ 519 h 3195"/>
                <a:gd name="T36" fmla="*/ 1769 w 2230"/>
                <a:gd name="T37" fmla="*/ 361 h 3195"/>
                <a:gd name="T38" fmla="*/ 1594 w 2230"/>
                <a:gd name="T39" fmla="*/ 239 h 3195"/>
                <a:gd name="T40" fmla="*/ 1398 w 2230"/>
                <a:gd name="T41" fmla="*/ 157 h 3195"/>
                <a:gd name="T42" fmla="*/ 1188 w 2230"/>
                <a:gd name="T43" fmla="*/ 120 h 3195"/>
                <a:gd name="T44" fmla="*/ 1196 w 2230"/>
                <a:gd name="T45" fmla="*/ 3 h 3195"/>
                <a:gd name="T46" fmla="*/ 1431 w 2230"/>
                <a:gd name="T47" fmla="*/ 46 h 3195"/>
                <a:gd name="T48" fmla="*/ 1650 w 2230"/>
                <a:gd name="T49" fmla="*/ 136 h 3195"/>
                <a:gd name="T50" fmla="*/ 1845 w 2230"/>
                <a:gd name="T51" fmla="*/ 273 h 3195"/>
                <a:gd name="T52" fmla="*/ 1998 w 2230"/>
                <a:gd name="T53" fmla="*/ 437 h 3195"/>
                <a:gd name="T54" fmla="*/ 2110 w 2230"/>
                <a:gd name="T55" fmla="*/ 625 h 3195"/>
                <a:gd name="T56" fmla="*/ 2185 w 2230"/>
                <a:gd name="T57" fmla="*/ 834 h 3195"/>
                <a:gd name="T58" fmla="*/ 2225 w 2230"/>
                <a:gd name="T59" fmla="*/ 1055 h 3195"/>
                <a:gd name="T60" fmla="*/ 2227 w 2230"/>
                <a:gd name="T61" fmla="*/ 1282 h 3195"/>
                <a:gd name="T62" fmla="*/ 2192 w 2230"/>
                <a:gd name="T63" fmla="*/ 1504 h 3195"/>
                <a:gd name="T64" fmla="*/ 2119 w 2230"/>
                <a:gd name="T65" fmla="*/ 1713 h 3195"/>
                <a:gd name="T66" fmla="*/ 2008 w 2230"/>
                <a:gd name="T67" fmla="*/ 1902 h 3195"/>
                <a:gd name="T68" fmla="*/ 181 w 2230"/>
                <a:gd name="T69" fmla="*/ 1840 h 3195"/>
                <a:gd name="T70" fmla="*/ 82 w 2230"/>
                <a:gd name="T71" fmla="*/ 1644 h 3195"/>
                <a:gd name="T72" fmla="*/ 22 w 2230"/>
                <a:gd name="T73" fmla="*/ 1430 h 3195"/>
                <a:gd name="T74" fmla="*/ 0 w 2230"/>
                <a:gd name="T75" fmla="*/ 1206 h 3195"/>
                <a:gd name="T76" fmla="*/ 15 w 2230"/>
                <a:gd name="T77" fmla="*/ 981 h 3195"/>
                <a:gd name="T78" fmla="*/ 67 w 2230"/>
                <a:gd name="T79" fmla="*/ 763 h 3195"/>
                <a:gd name="T80" fmla="*/ 154 w 2230"/>
                <a:gd name="T81" fmla="*/ 560 h 3195"/>
                <a:gd name="T82" fmla="*/ 278 w 2230"/>
                <a:gd name="T83" fmla="*/ 381 h 3195"/>
                <a:gd name="T84" fmla="*/ 448 w 2230"/>
                <a:gd name="T85" fmla="*/ 222 h 3195"/>
                <a:gd name="T86" fmla="*/ 653 w 2230"/>
                <a:gd name="T87" fmla="*/ 101 h 3195"/>
                <a:gd name="T88" fmla="*/ 877 w 2230"/>
                <a:gd name="T89" fmla="*/ 25 h 3195"/>
                <a:gd name="T90" fmla="*/ 1116 w 2230"/>
                <a:gd name="T91" fmla="*/ 0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30" h="3195">
                  <a:moveTo>
                    <a:pt x="1116" y="117"/>
                  </a:moveTo>
                  <a:lnTo>
                    <a:pt x="1043" y="120"/>
                  </a:lnTo>
                  <a:lnTo>
                    <a:pt x="972" y="127"/>
                  </a:lnTo>
                  <a:lnTo>
                    <a:pt x="902" y="140"/>
                  </a:lnTo>
                  <a:lnTo>
                    <a:pt x="833" y="157"/>
                  </a:lnTo>
                  <a:lnTo>
                    <a:pt x="766" y="179"/>
                  </a:lnTo>
                  <a:lnTo>
                    <a:pt x="700" y="207"/>
                  </a:lnTo>
                  <a:lnTo>
                    <a:pt x="638" y="239"/>
                  </a:lnTo>
                  <a:lnTo>
                    <a:pt x="576" y="275"/>
                  </a:lnTo>
                  <a:lnTo>
                    <a:pt x="518" y="315"/>
                  </a:lnTo>
                  <a:lnTo>
                    <a:pt x="462" y="361"/>
                  </a:lnTo>
                  <a:lnTo>
                    <a:pt x="409" y="410"/>
                  </a:lnTo>
                  <a:lnTo>
                    <a:pt x="361" y="462"/>
                  </a:lnTo>
                  <a:lnTo>
                    <a:pt x="317" y="519"/>
                  </a:lnTo>
                  <a:lnTo>
                    <a:pt x="277" y="579"/>
                  </a:lnTo>
                  <a:lnTo>
                    <a:pt x="242" y="642"/>
                  </a:lnTo>
                  <a:lnTo>
                    <a:pt x="210" y="707"/>
                  </a:lnTo>
                  <a:lnTo>
                    <a:pt x="184" y="775"/>
                  </a:lnTo>
                  <a:lnTo>
                    <a:pt x="162" y="845"/>
                  </a:lnTo>
                  <a:lnTo>
                    <a:pt x="144" y="917"/>
                  </a:lnTo>
                  <a:lnTo>
                    <a:pt x="130" y="991"/>
                  </a:lnTo>
                  <a:lnTo>
                    <a:pt x="121" y="1065"/>
                  </a:lnTo>
                  <a:lnTo>
                    <a:pt x="115" y="1139"/>
                  </a:lnTo>
                  <a:lnTo>
                    <a:pt x="115" y="1213"/>
                  </a:lnTo>
                  <a:lnTo>
                    <a:pt x="120" y="1288"/>
                  </a:lnTo>
                  <a:lnTo>
                    <a:pt x="128" y="1362"/>
                  </a:lnTo>
                  <a:lnTo>
                    <a:pt x="141" y="1435"/>
                  </a:lnTo>
                  <a:lnTo>
                    <a:pt x="159" y="1506"/>
                  </a:lnTo>
                  <a:lnTo>
                    <a:pt x="181" y="1576"/>
                  </a:lnTo>
                  <a:lnTo>
                    <a:pt x="207" y="1644"/>
                  </a:lnTo>
                  <a:lnTo>
                    <a:pt x="239" y="1710"/>
                  </a:lnTo>
                  <a:lnTo>
                    <a:pt x="275" y="1772"/>
                  </a:lnTo>
                  <a:lnTo>
                    <a:pt x="316" y="1832"/>
                  </a:lnTo>
                  <a:lnTo>
                    <a:pt x="1116" y="2989"/>
                  </a:lnTo>
                  <a:lnTo>
                    <a:pt x="1913" y="1834"/>
                  </a:lnTo>
                  <a:lnTo>
                    <a:pt x="1954" y="1773"/>
                  </a:lnTo>
                  <a:lnTo>
                    <a:pt x="1990" y="1711"/>
                  </a:lnTo>
                  <a:lnTo>
                    <a:pt x="2022" y="1645"/>
                  </a:lnTo>
                  <a:lnTo>
                    <a:pt x="2050" y="1577"/>
                  </a:lnTo>
                  <a:lnTo>
                    <a:pt x="2072" y="1507"/>
                  </a:lnTo>
                  <a:lnTo>
                    <a:pt x="2090" y="1435"/>
                  </a:lnTo>
                  <a:lnTo>
                    <a:pt x="2102" y="1363"/>
                  </a:lnTo>
                  <a:lnTo>
                    <a:pt x="2112" y="1289"/>
                  </a:lnTo>
                  <a:lnTo>
                    <a:pt x="2116" y="1214"/>
                  </a:lnTo>
                  <a:lnTo>
                    <a:pt x="2115" y="1139"/>
                  </a:lnTo>
                  <a:lnTo>
                    <a:pt x="2111" y="1065"/>
                  </a:lnTo>
                  <a:lnTo>
                    <a:pt x="2101" y="991"/>
                  </a:lnTo>
                  <a:lnTo>
                    <a:pt x="2088" y="917"/>
                  </a:lnTo>
                  <a:lnTo>
                    <a:pt x="2070" y="845"/>
                  </a:lnTo>
                  <a:lnTo>
                    <a:pt x="2047" y="775"/>
                  </a:lnTo>
                  <a:lnTo>
                    <a:pt x="2020" y="707"/>
                  </a:lnTo>
                  <a:lnTo>
                    <a:pt x="1989" y="642"/>
                  </a:lnTo>
                  <a:lnTo>
                    <a:pt x="1954" y="579"/>
                  </a:lnTo>
                  <a:lnTo>
                    <a:pt x="1914" y="519"/>
                  </a:lnTo>
                  <a:lnTo>
                    <a:pt x="1870" y="462"/>
                  </a:lnTo>
                  <a:lnTo>
                    <a:pt x="1822" y="410"/>
                  </a:lnTo>
                  <a:lnTo>
                    <a:pt x="1769" y="361"/>
                  </a:lnTo>
                  <a:lnTo>
                    <a:pt x="1713" y="315"/>
                  </a:lnTo>
                  <a:lnTo>
                    <a:pt x="1655" y="275"/>
                  </a:lnTo>
                  <a:lnTo>
                    <a:pt x="1594" y="239"/>
                  </a:lnTo>
                  <a:lnTo>
                    <a:pt x="1530" y="207"/>
                  </a:lnTo>
                  <a:lnTo>
                    <a:pt x="1465" y="179"/>
                  </a:lnTo>
                  <a:lnTo>
                    <a:pt x="1398" y="157"/>
                  </a:lnTo>
                  <a:lnTo>
                    <a:pt x="1329" y="140"/>
                  </a:lnTo>
                  <a:lnTo>
                    <a:pt x="1260" y="127"/>
                  </a:lnTo>
                  <a:lnTo>
                    <a:pt x="1188" y="120"/>
                  </a:lnTo>
                  <a:lnTo>
                    <a:pt x="1116" y="117"/>
                  </a:lnTo>
                  <a:close/>
                  <a:moveTo>
                    <a:pt x="1116" y="0"/>
                  </a:moveTo>
                  <a:lnTo>
                    <a:pt x="1196" y="3"/>
                  </a:lnTo>
                  <a:lnTo>
                    <a:pt x="1275" y="12"/>
                  </a:lnTo>
                  <a:lnTo>
                    <a:pt x="1354" y="25"/>
                  </a:lnTo>
                  <a:lnTo>
                    <a:pt x="1431" y="46"/>
                  </a:lnTo>
                  <a:lnTo>
                    <a:pt x="1506" y="70"/>
                  </a:lnTo>
                  <a:lnTo>
                    <a:pt x="1579" y="101"/>
                  </a:lnTo>
                  <a:lnTo>
                    <a:pt x="1650" y="136"/>
                  </a:lnTo>
                  <a:lnTo>
                    <a:pt x="1718" y="176"/>
                  </a:lnTo>
                  <a:lnTo>
                    <a:pt x="1783" y="222"/>
                  </a:lnTo>
                  <a:lnTo>
                    <a:pt x="1845" y="273"/>
                  </a:lnTo>
                  <a:lnTo>
                    <a:pt x="1904" y="328"/>
                  </a:lnTo>
                  <a:lnTo>
                    <a:pt x="1953" y="381"/>
                  </a:lnTo>
                  <a:lnTo>
                    <a:pt x="1998" y="437"/>
                  </a:lnTo>
                  <a:lnTo>
                    <a:pt x="2039" y="497"/>
                  </a:lnTo>
                  <a:lnTo>
                    <a:pt x="2076" y="560"/>
                  </a:lnTo>
                  <a:lnTo>
                    <a:pt x="2110" y="625"/>
                  </a:lnTo>
                  <a:lnTo>
                    <a:pt x="2138" y="693"/>
                  </a:lnTo>
                  <a:lnTo>
                    <a:pt x="2164" y="763"/>
                  </a:lnTo>
                  <a:lnTo>
                    <a:pt x="2185" y="834"/>
                  </a:lnTo>
                  <a:lnTo>
                    <a:pt x="2203" y="907"/>
                  </a:lnTo>
                  <a:lnTo>
                    <a:pt x="2216" y="981"/>
                  </a:lnTo>
                  <a:lnTo>
                    <a:pt x="2225" y="1055"/>
                  </a:lnTo>
                  <a:lnTo>
                    <a:pt x="2229" y="1131"/>
                  </a:lnTo>
                  <a:lnTo>
                    <a:pt x="2230" y="1207"/>
                  </a:lnTo>
                  <a:lnTo>
                    <a:pt x="2227" y="1282"/>
                  </a:lnTo>
                  <a:lnTo>
                    <a:pt x="2220" y="1357"/>
                  </a:lnTo>
                  <a:lnTo>
                    <a:pt x="2208" y="1431"/>
                  </a:lnTo>
                  <a:lnTo>
                    <a:pt x="2192" y="1504"/>
                  </a:lnTo>
                  <a:lnTo>
                    <a:pt x="2172" y="1575"/>
                  </a:lnTo>
                  <a:lnTo>
                    <a:pt x="2148" y="1645"/>
                  </a:lnTo>
                  <a:lnTo>
                    <a:pt x="2119" y="1713"/>
                  </a:lnTo>
                  <a:lnTo>
                    <a:pt x="2087" y="1779"/>
                  </a:lnTo>
                  <a:lnTo>
                    <a:pt x="2050" y="1841"/>
                  </a:lnTo>
                  <a:lnTo>
                    <a:pt x="2008" y="1902"/>
                  </a:lnTo>
                  <a:lnTo>
                    <a:pt x="1116" y="3195"/>
                  </a:lnTo>
                  <a:lnTo>
                    <a:pt x="222" y="1900"/>
                  </a:lnTo>
                  <a:lnTo>
                    <a:pt x="181" y="1840"/>
                  </a:lnTo>
                  <a:lnTo>
                    <a:pt x="144" y="1778"/>
                  </a:lnTo>
                  <a:lnTo>
                    <a:pt x="111" y="1712"/>
                  </a:lnTo>
                  <a:lnTo>
                    <a:pt x="82" y="1644"/>
                  </a:lnTo>
                  <a:lnTo>
                    <a:pt x="58" y="1575"/>
                  </a:lnTo>
                  <a:lnTo>
                    <a:pt x="38" y="1503"/>
                  </a:lnTo>
                  <a:lnTo>
                    <a:pt x="22" y="1430"/>
                  </a:lnTo>
                  <a:lnTo>
                    <a:pt x="11" y="1357"/>
                  </a:lnTo>
                  <a:lnTo>
                    <a:pt x="3" y="1281"/>
                  </a:lnTo>
                  <a:lnTo>
                    <a:pt x="0" y="1206"/>
                  </a:lnTo>
                  <a:lnTo>
                    <a:pt x="1" y="1131"/>
                  </a:lnTo>
                  <a:lnTo>
                    <a:pt x="6" y="1055"/>
                  </a:lnTo>
                  <a:lnTo>
                    <a:pt x="15" y="981"/>
                  </a:lnTo>
                  <a:lnTo>
                    <a:pt x="29" y="907"/>
                  </a:lnTo>
                  <a:lnTo>
                    <a:pt x="45" y="834"/>
                  </a:lnTo>
                  <a:lnTo>
                    <a:pt x="67" y="763"/>
                  </a:lnTo>
                  <a:lnTo>
                    <a:pt x="92" y="693"/>
                  </a:lnTo>
                  <a:lnTo>
                    <a:pt x="122" y="625"/>
                  </a:lnTo>
                  <a:lnTo>
                    <a:pt x="154" y="560"/>
                  </a:lnTo>
                  <a:lnTo>
                    <a:pt x="191" y="496"/>
                  </a:lnTo>
                  <a:lnTo>
                    <a:pt x="233" y="437"/>
                  </a:lnTo>
                  <a:lnTo>
                    <a:pt x="278" y="381"/>
                  </a:lnTo>
                  <a:lnTo>
                    <a:pt x="327" y="328"/>
                  </a:lnTo>
                  <a:lnTo>
                    <a:pt x="386" y="273"/>
                  </a:lnTo>
                  <a:lnTo>
                    <a:pt x="448" y="222"/>
                  </a:lnTo>
                  <a:lnTo>
                    <a:pt x="514" y="176"/>
                  </a:lnTo>
                  <a:lnTo>
                    <a:pt x="582" y="136"/>
                  </a:lnTo>
                  <a:lnTo>
                    <a:pt x="653" y="101"/>
                  </a:lnTo>
                  <a:lnTo>
                    <a:pt x="725" y="70"/>
                  </a:lnTo>
                  <a:lnTo>
                    <a:pt x="800" y="46"/>
                  </a:lnTo>
                  <a:lnTo>
                    <a:pt x="877" y="25"/>
                  </a:lnTo>
                  <a:lnTo>
                    <a:pt x="955" y="12"/>
                  </a:lnTo>
                  <a:lnTo>
                    <a:pt x="1034" y="3"/>
                  </a:lnTo>
                  <a:lnTo>
                    <a:pt x="11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4" name="Freeform 554"/>
            <p:cNvSpPr>
              <a:spLocks/>
            </p:cNvSpPr>
            <p:nvPr/>
          </p:nvSpPr>
          <p:spPr bwMode="auto">
            <a:xfrm>
              <a:off x="5346700" y="5535613"/>
              <a:ext cx="25400" cy="25400"/>
            </a:xfrm>
            <a:custGeom>
              <a:avLst/>
              <a:gdLst>
                <a:gd name="T0" fmla="*/ 99 w 158"/>
                <a:gd name="T1" fmla="*/ 0 h 158"/>
                <a:gd name="T2" fmla="*/ 114 w 158"/>
                <a:gd name="T3" fmla="*/ 2 h 158"/>
                <a:gd name="T4" fmla="*/ 128 w 158"/>
                <a:gd name="T5" fmla="*/ 7 h 158"/>
                <a:gd name="T6" fmla="*/ 141 w 158"/>
                <a:gd name="T7" fmla="*/ 17 h 158"/>
                <a:gd name="T8" fmla="*/ 150 w 158"/>
                <a:gd name="T9" fmla="*/ 30 h 158"/>
                <a:gd name="T10" fmla="*/ 155 w 158"/>
                <a:gd name="T11" fmla="*/ 43 h 158"/>
                <a:gd name="T12" fmla="*/ 158 w 158"/>
                <a:gd name="T13" fmla="*/ 58 h 158"/>
                <a:gd name="T14" fmla="*/ 155 w 158"/>
                <a:gd name="T15" fmla="*/ 73 h 158"/>
                <a:gd name="T16" fmla="*/ 150 w 158"/>
                <a:gd name="T17" fmla="*/ 87 h 158"/>
                <a:gd name="T18" fmla="*/ 141 w 158"/>
                <a:gd name="T19" fmla="*/ 100 h 158"/>
                <a:gd name="T20" fmla="*/ 99 w 158"/>
                <a:gd name="T21" fmla="*/ 141 h 158"/>
                <a:gd name="T22" fmla="*/ 87 w 158"/>
                <a:gd name="T23" fmla="*/ 151 h 158"/>
                <a:gd name="T24" fmla="*/ 73 w 158"/>
                <a:gd name="T25" fmla="*/ 156 h 158"/>
                <a:gd name="T26" fmla="*/ 58 w 158"/>
                <a:gd name="T27" fmla="*/ 158 h 158"/>
                <a:gd name="T28" fmla="*/ 43 w 158"/>
                <a:gd name="T29" fmla="*/ 156 h 158"/>
                <a:gd name="T30" fmla="*/ 30 w 158"/>
                <a:gd name="T31" fmla="*/ 151 h 158"/>
                <a:gd name="T32" fmla="*/ 17 w 158"/>
                <a:gd name="T33" fmla="*/ 141 h 158"/>
                <a:gd name="T34" fmla="*/ 7 w 158"/>
                <a:gd name="T35" fmla="*/ 128 h 158"/>
                <a:gd name="T36" fmla="*/ 2 w 158"/>
                <a:gd name="T37" fmla="*/ 115 h 158"/>
                <a:gd name="T38" fmla="*/ 0 w 158"/>
                <a:gd name="T39" fmla="*/ 100 h 158"/>
                <a:gd name="T40" fmla="*/ 2 w 158"/>
                <a:gd name="T41" fmla="*/ 85 h 158"/>
                <a:gd name="T42" fmla="*/ 7 w 158"/>
                <a:gd name="T43" fmla="*/ 71 h 158"/>
                <a:gd name="T44" fmla="*/ 17 w 158"/>
                <a:gd name="T45" fmla="*/ 58 h 158"/>
                <a:gd name="T46" fmla="*/ 58 w 158"/>
                <a:gd name="T47" fmla="*/ 17 h 158"/>
                <a:gd name="T48" fmla="*/ 71 w 158"/>
                <a:gd name="T49" fmla="*/ 7 h 158"/>
                <a:gd name="T50" fmla="*/ 85 w 158"/>
                <a:gd name="T51" fmla="*/ 2 h 158"/>
                <a:gd name="T52" fmla="*/ 99 w 158"/>
                <a:gd name="T53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8" h="158">
                  <a:moveTo>
                    <a:pt x="99" y="0"/>
                  </a:moveTo>
                  <a:lnTo>
                    <a:pt x="114" y="2"/>
                  </a:lnTo>
                  <a:lnTo>
                    <a:pt x="128" y="7"/>
                  </a:lnTo>
                  <a:lnTo>
                    <a:pt x="141" y="17"/>
                  </a:lnTo>
                  <a:lnTo>
                    <a:pt x="150" y="30"/>
                  </a:lnTo>
                  <a:lnTo>
                    <a:pt x="155" y="43"/>
                  </a:lnTo>
                  <a:lnTo>
                    <a:pt x="158" y="58"/>
                  </a:lnTo>
                  <a:lnTo>
                    <a:pt x="155" y="73"/>
                  </a:lnTo>
                  <a:lnTo>
                    <a:pt x="150" y="87"/>
                  </a:lnTo>
                  <a:lnTo>
                    <a:pt x="141" y="100"/>
                  </a:lnTo>
                  <a:lnTo>
                    <a:pt x="99" y="141"/>
                  </a:lnTo>
                  <a:lnTo>
                    <a:pt x="87" y="151"/>
                  </a:lnTo>
                  <a:lnTo>
                    <a:pt x="73" y="156"/>
                  </a:lnTo>
                  <a:lnTo>
                    <a:pt x="58" y="158"/>
                  </a:lnTo>
                  <a:lnTo>
                    <a:pt x="43" y="156"/>
                  </a:lnTo>
                  <a:lnTo>
                    <a:pt x="30" y="151"/>
                  </a:lnTo>
                  <a:lnTo>
                    <a:pt x="17" y="141"/>
                  </a:lnTo>
                  <a:lnTo>
                    <a:pt x="7" y="128"/>
                  </a:lnTo>
                  <a:lnTo>
                    <a:pt x="2" y="115"/>
                  </a:lnTo>
                  <a:lnTo>
                    <a:pt x="0" y="100"/>
                  </a:lnTo>
                  <a:lnTo>
                    <a:pt x="2" y="85"/>
                  </a:lnTo>
                  <a:lnTo>
                    <a:pt x="7" y="71"/>
                  </a:lnTo>
                  <a:lnTo>
                    <a:pt x="17" y="58"/>
                  </a:lnTo>
                  <a:lnTo>
                    <a:pt x="58" y="17"/>
                  </a:lnTo>
                  <a:lnTo>
                    <a:pt x="71" y="7"/>
                  </a:lnTo>
                  <a:lnTo>
                    <a:pt x="85" y="2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" name="Freeform 555"/>
            <p:cNvSpPr>
              <a:spLocks/>
            </p:cNvSpPr>
            <p:nvPr/>
          </p:nvSpPr>
          <p:spPr bwMode="auto">
            <a:xfrm>
              <a:off x="5416550" y="5486401"/>
              <a:ext cx="36513" cy="19050"/>
            </a:xfrm>
            <a:custGeom>
              <a:avLst/>
              <a:gdLst>
                <a:gd name="T0" fmla="*/ 58 w 222"/>
                <a:gd name="T1" fmla="*/ 0 h 117"/>
                <a:gd name="T2" fmla="*/ 164 w 222"/>
                <a:gd name="T3" fmla="*/ 0 h 117"/>
                <a:gd name="T4" fmla="*/ 183 w 222"/>
                <a:gd name="T5" fmla="*/ 4 h 117"/>
                <a:gd name="T6" fmla="*/ 199 w 222"/>
                <a:gd name="T7" fmla="*/ 12 h 117"/>
                <a:gd name="T8" fmla="*/ 211 w 222"/>
                <a:gd name="T9" fmla="*/ 25 h 117"/>
                <a:gd name="T10" fmla="*/ 219 w 222"/>
                <a:gd name="T11" fmla="*/ 41 h 117"/>
                <a:gd name="T12" fmla="*/ 222 w 222"/>
                <a:gd name="T13" fmla="*/ 59 h 117"/>
                <a:gd name="T14" fmla="*/ 219 w 222"/>
                <a:gd name="T15" fmla="*/ 77 h 117"/>
                <a:gd name="T16" fmla="*/ 211 w 222"/>
                <a:gd name="T17" fmla="*/ 93 h 117"/>
                <a:gd name="T18" fmla="*/ 199 w 222"/>
                <a:gd name="T19" fmla="*/ 105 h 117"/>
                <a:gd name="T20" fmla="*/ 183 w 222"/>
                <a:gd name="T21" fmla="*/ 114 h 117"/>
                <a:gd name="T22" fmla="*/ 164 w 222"/>
                <a:gd name="T23" fmla="*/ 117 h 117"/>
                <a:gd name="T24" fmla="*/ 58 w 222"/>
                <a:gd name="T25" fmla="*/ 117 h 117"/>
                <a:gd name="T26" fmla="*/ 40 w 222"/>
                <a:gd name="T27" fmla="*/ 114 h 117"/>
                <a:gd name="T28" fmla="*/ 24 w 222"/>
                <a:gd name="T29" fmla="*/ 105 h 117"/>
                <a:gd name="T30" fmla="*/ 12 w 222"/>
                <a:gd name="T31" fmla="*/ 93 h 117"/>
                <a:gd name="T32" fmla="*/ 3 w 222"/>
                <a:gd name="T33" fmla="*/ 77 h 117"/>
                <a:gd name="T34" fmla="*/ 0 w 222"/>
                <a:gd name="T35" fmla="*/ 59 h 117"/>
                <a:gd name="T36" fmla="*/ 3 w 222"/>
                <a:gd name="T37" fmla="*/ 41 h 117"/>
                <a:gd name="T38" fmla="*/ 12 w 222"/>
                <a:gd name="T39" fmla="*/ 25 h 117"/>
                <a:gd name="T40" fmla="*/ 24 w 222"/>
                <a:gd name="T41" fmla="*/ 12 h 117"/>
                <a:gd name="T42" fmla="*/ 40 w 222"/>
                <a:gd name="T43" fmla="*/ 4 h 117"/>
                <a:gd name="T44" fmla="*/ 58 w 222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2" h="117">
                  <a:moveTo>
                    <a:pt x="58" y="0"/>
                  </a:moveTo>
                  <a:lnTo>
                    <a:pt x="164" y="0"/>
                  </a:lnTo>
                  <a:lnTo>
                    <a:pt x="183" y="4"/>
                  </a:lnTo>
                  <a:lnTo>
                    <a:pt x="199" y="12"/>
                  </a:lnTo>
                  <a:lnTo>
                    <a:pt x="211" y="25"/>
                  </a:lnTo>
                  <a:lnTo>
                    <a:pt x="219" y="41"/>
                  </a:lnTo>
                  <a:lnTo>
                    <a:pt x="222" y="59"/>
                  </a:lnTo>
                  <a:lnTo>
                    <a:pt x="219" y="77"/>
                  </a:lnTo>
                  <a:lnTo>
                    <a:pt x="211" y="93"/>
                  </a:lnTo>
                  <a:lnTo>
                    <a:pt x="199" y="105"/>
                  </a:lnTo>
                  <a:lnTo>
                    <a:pt x="183" y="114"/>
                  </a:lnTo>
                  <a:lnTo>
                    <a:pt x="164" y="117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4" y="105"/>
                  </a:lnTo>
                  <a:lnTo>
                    <a:pt x="12" y="93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6" name="Freeform 556"/>
            <p:cNvSpPr>
              <a:spLocks/>
            </p:cNvSpPr>
            <p:nvPr/>
          </p:nvSpPr>
          <p:spPr bwMode="auto">
            <a:xfrm>
              <a:off x="5376863" y="5500688"/>
              <a:ext cx="30163" cy="30163"/>
            </a:xfrm>
            <a:custGeom>
              <a:avLst/>
              <a:gdLst>
                <a:gd name="T0" fmla="*/ 134 w 192"/>
                <a:gd name="T1" fmla="*/ 0 h 192"/>
                <a:gd name="T2" fmla="*/ 148 w 192"/>
                <a:gd name="T3" fmla="*/ 2 h 192"/>
                <a:gd name="T4" fmla="*/ 162 w 192"/>
                <a:gd name="T5" fmla="*/ 8 h 192"/>
                <a:gd name="T6" fmla="*/ 175 w 192"/>
                <a:gd name="T7" fmla="*/ 17 h 192"/>
                <a:gd name="T8" fmla="*/ 184 w 192"/>
                <a:gd name="T9" fmla="*/ 30 h 192"/>
                <a:gd name="T10" fmla="*/ 190 w 192"/>
                <a:gd name="T11" fmla="*/ 44 h 192"/>
                <a:gd name="T12" fmla="*/ 192 w 192"/>
                <a:gd name="T13" fmla="*/ 58 h 192"/>
                <a:gd name="T14" fmla="*/ 190 w 192"/>
                <a:gd name="T15" fmla="*/ 73 h 192"/>
                <a:gd name="T16" fmla="*/ 184 w 192"/>
                <a:gd name="T17" fmla="*/ 87 h 192"/>
                <a:gd name="T18" fmla="*/ 175 w 192"/>
                <a:gd name="T19" fmla="*/ 99 h 192"/>
                <a:gd name="T20" fmla="*/ 100 w 192"/>
                <a:gd name="T21" fmla="*/ 174 h 192"/>
                <a:gd name="T22" fmla="*/ 88 w 192"/>
                <a:gd name="T23" fmla="*/ 184 h 192"/>
                <a:gd name="T24" fmla="*/ 73 w 192"/>
                <a:gd name="T25" fmla="*/ 190 h 192"/>
                <a:gd name="T26" fmla="*/ 60 w 192"/>
                <a:gd name="T27" fmla="*/ 192 h 192"/>
                <a:gd name="T28" fmla="*/ 45 w 192"/>
                <a:gd name="T29" fmla="*/ 190 h 192"/>
                <a:gd name="T30" fmla="*/ 30 w 192"/>
                <a:gd name="T31" fmla="*/ 184 h 192"/>
                <a:gd name="T32" fmla="*/ 18 w 192"/>
                <a:gd name="T33" fmla="*/ 174 h 192"/>
                <a:gd name="T34" fmla="*/ 9 w 192"/>
                <a:gd name="T35" fmla="*/ 162 h 192"/>
                <a:gd name="T36" fmla="*/ 2 w 192"/>
                <a:gd name="T37" fmla="*/ 149 h 192"/>
                <a:gd name="T38" fmla="*/ 0 w 192"/>
                <a:gd name="T39" fmla="*/ 134 h 192"/>
                <a:gd name="T40" fmla="*/ 2 w 192"/>
                <a:gd name="T41" fmla="*/ 119 h 192"/>
                <a:gd name="T42" fmla="*/ 9 w 192"/>
                <a:gd name="T43" fmla="*/ 104 h 192"/>
                <a:gd name="T44" fmla="*/ 18 w 192"/>
                <a:gd name="T45" fmla="*/ 92 h 192"/>
                <a:gd name="T46" fmla="*/ 93 w 192"/>
                <a:gd name="T47" fmla="*/ 17 h 192"/>
                <a:gd name="T48" fmla="*/ 105 w 192"/>
                <a:gd name="T49" fmla="*/ 8 h 192"/>
                <a:gd name="T50" fmla="*/ 119 w 192"/>
                <a:gd name="T51" fmla="*/ 2 h 192"/>
                <a:gd name="T52" fmla="*/ 134 w 192"/>
                <a:gd name="T5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" h="192">
                  <a:moveTo>
                    <a:pt x="134" y="0"/>
                  </a:moveTo>
                  <a:lnTo>
                    <a:pt x="148" y="2"/>
                  </a:lnTo>
                  <a:lnTo>
                    <a:pt x="162" y="8"/>
                  </a:lnTo>
                  <a:lnTo>
                    <a:pt x="175" y="17"/>
                  </a:lnTo>
                  <a:lnTo>
                    <a:pt x="184" y="30"/>
                  </a:lnTo>
                  <a:lnTo>
                    <a:pt x="190" y="44"/>
                  </a:lnTo>
                  <a:lnTo>
                    <a:pt x="192" y="58"/>
                  </a:lnTo>
                  <a:lnTo>
                    <a:pt x="190" y="73"/>
                  </a:lnTo>
                  <a:lnTo>
                    <a:pt x="184" y="87"/>
                  </a:lnTo>
                  <a:lnTo>
                    <a:pt x="175" y="99"/>
                  </a:lnTo>
                  <a:lnTo>
                    <a:pt x="100" y="174"/>
                  </a:lnTo>
                  <a:lnTo>
                    <a:pt x="88" y="184"/>
                  </a:lnTo>
                  <a:lnTo>
                    <a:pt x="73" y="190"/>
                  </a:lnTo>
                  <a:lnTo>
                    <a:pt x="60" y="192"/>
                  </a:lnTo>
                  <a:lnTo>
                    <a:pt x="45" y="190"/>
                  </a:lnTo>
                  <a:lnTo>
                    <a:pt x="30" y="184"/>
                  </a:lnTo>
                  <a:lnTo>
                    <a:pt x="18" y="174"/>
                  </a:lnTo>
                  <a:lnTo>
                    <a:pt x="9" y="162"/>
                  </a:lnTo>
                  <a:lnTo>
                    <a:pt x="2" y="149"/>
                  </a:lnTo>
                  <a:lnTo>
                    <a:pt x="0" y="134"/>
                  </a:lnTo>
                  <a:lnTo>
                    <a:pt x="2" y="119"/>
                  </a:lnTo>
                  <a:lnTo>
                    <a:pt x="9" y="104"/>
                  </a:lnTo>
                  <a:lnTo>
                    <a:pt x="18" y="92"/>
                  </a:lnTo>
                  <a:lnTo>
                    <a:pt x="93" y="17"/>
                  </a:lnTo>
                  <a:lnTo>
                    <a:pt x="105" y="8"/>
                  </a:lnTo>
                  <a:lnTo>
                    <a:pt x="119" y="2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7" name="Freeform 557"/>
            <p:cNvSpPr>
              <a:spLocks/>
            </p:cNvSpPr>
            <p:nvPr/>
          </p:nvSpPr>
          <p:spPr bwMode="auto">
            <a:xfrm>
              <a:off x="5518150" y="5486401"/>
              <a:ext cx="34925" cy="19050"/>
            </a:xfrm>
            <a:custGeom>
              <a:avLst/>
              <a:gdLst>
                <a:gd name="T0" fmla="*/ 58 w 222"/>
                <a:gd name="T1" fmla="*/ 0 h 117"/>
                <a:gd name="T2" fmla="*/ 164 w 222"/>
                <a:gd name="T3" fmla="*/ 0 h 117"/>
                <a:gd name="T4" fmla="*/ 182 w 222"/>
                <a:gd name="T5" fmla="*/ 4 h 117"/>
                <a:gd name="T6" fmla="*/ 197 w 222"/>
                <a:gd name="T7" fmla="*/ 12 h 117"/>
                <a:gd name="T8" fmla="*/ 210 w 222"/>
                <a:gd name="T9" fmla="*/ 25 h 117"/>
                <a:gd name="T10" fmla="*/ 219 w 222"/>
                <a:gd name="T11" fmla="*/ 41 h 117"/>
                <a:gd name="T12" fmla="*/ 222 w 222"/>
                <a:gd name="T13" fmla="*/ 59 h 117"/>
                <a:gd name="T14" fmla="*/ 219 w 222"/>
                <a:gd name="T15" fmla="*/ 77 h 117"/>
                <a:gd name="T16" fmla="*/ 210 w 222"/>
                <a:gd name="T17" fmla="*/ 93 h 117"/>
                <a:gd name="T18" fmla="*/ 197 w 222"/>
                <a:gd name="T19" fmla="*/ 105 h 117"/>
                <a:gd name="T20" fmla="*/ 182 w 222"/>
                <a:gd name="T21" fmla="*/ 114 h 117"/>
                <a:gd name="T22" fmla="*/ 164 w 222"/>
                <a:gd name="T23" fmla="*/ 117 h 117"/>
                <a:gd name="T24" fmla="*/ 58 w 222"/>
                <a:gd name="T25" fmla="*/ 117 h 117"/>
                <a:gd name="T26" fmla="*/ 39 w 222"/>
                <a:gd name="T27" fmla="*/ 114 h 117"/>
                <a:gd name="T28" fmla="*/ 23 w 222"/>
                <a:gd name="T29" fmla="*/ 105 h 117"/>
                <a:gd name="T30" fmla="*/ 10 w 222"/>
                <a:gd name="T31" fmla="*/ 93 h 117"/>
                <a:gd name="T32" fmla="*/ 3 w 222"/>
                <a:gd name="T33" fmla="*/ 77 h 117"/>
                <a:gd name="T34" fmla="*/ 0 w 222"/>
                <a:gd name="T35" fmla="*/ 59 h 117"/>
                <a:gd name="T36" fmla="*/ 3 w 222"/>
                <a:gd name="T37" fmla="*/ 41 h 117"/>
                <a:gd name="T38" fmla="*/ 10 w 222"/>
                <a:gd name="T39" fmla="*/ 25 h 117"/>
                <a:gd name="T40" fmla="*/ 23 w 222"/>
                <a:gd name="T41" fmla="*/ 12 h 117"/>
                <a:gd name="T42" fmla="*/ 39 w 222"/>
                <a:gd name="T43" fmla="*/ 4 h 117"/>
                <a:gd name="T44" fmla="*/ 58 w 222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2" h="117">
                  <a:moveTo>
                    <a:pt x="58" y="0"/>
                  </a:moveTo>
                  <a:lnTo>
                    <a:pt x="164" y="0"/>
                  </a:lnTo>
                  <a:lnTo>
                    <a:pt x="182" y="4"/>
                  </a:lnTo>
                  <a:lnTo>
                    <a:pt x="197" y="12"/>
                  </a:lnTo>
                  <a:lnTo>
                    <a:pt x="210" y="25"/>
                  </a:lnTo>
                  <a:lnTo>
                    <a:pt x="219" y="41"/>
                  </a:lnTo>
                  <a:lnTo>
                    <a:pt x="222" y="59"/>
                  </a:lnTo>
                  <a:lnTo>
                    <a:pt x="219" y="77"/>
                  </a:lnTo>
                  <a:lnTo>
                    <a:pt x="210" y="93"/>
                  </a:lnTo>
                  <a:lnTo>
                    <a:pt x="197" y="105"/>
                  </a:lnTo>
                  <a:lnTo>
                    <a:pt x="182" y="114"/>
                  </a:lnTo>
                  <a:lnTo>
                    <a:pt x="164" y="117"/>
                  </a:lnTo>
                  <a:lnTo>
                    <a:pt x="58" y="117"/>
                  </a:lnTo>
                  <a:lnTo>
                    <a:pt x="39" y="114"/>
                  </a:lnTo>
                  <a:lnTo>
                    <a:pt x="23" y="105"/>
                  </a:lnTo>
                  <a:lnTo>
                    <a:pt x="10" y="93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0" y="25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8" name="Freeform 558"/>
            <p:cNvSpPr>
              <a:spLocks/>
            </p:cNvSpPr>
            <p:nvPr/>
          </p:nvSpPr>
          <p:spPr bwMode="auto">
            <a:xfrm>
              <a:off x="5467350" y="5486401"/>
              <a:ext cx="34925" cy="19050"/>
            </a:xfrm>
            <a:custGeom>
              <a:avLst/>
              <a:gdLst>
                <a:gd name="T0" fmla="*/ 59 w 224"/>
                <a:gd name="T1" fmla="*/ 0 h 117"/>
                <a:gd name="T2" fmla="*/ 164 w 224"/>
                <a:gd name="T3" fmla="*/ 0 h 117"/>
                <a:gd name="T4" fmla="*/ 183 w 224"/>
                <a:gd name="T5" fmla="*/ 4 h 117"/>
                <a:gd name="T6" fmla="*/ 199 w 224"/>
                <a:gd name="T7" fmla="*/ 12 h 117"/>
                <a:gd name="T8" fmla="*/ 212 w 224"/>
                <a:gd name="T9" fmla="*/ 25 h 117"/>
                <a:gd name="T10" fmla="*/ 220 w 224"/>
                <a:gd name="T11" fmla="*/ 41 h 117"/>
                <a:gd name="T12" fmla="*/ 224 w 224"/>
                <a:gd name="T13" fmla="*/ 59 h 117"/>
                <a:gd name="T14" fmla="*/ 220 w 224"/>
                <a:gd name="T15" fmla="*/ 77 h 117"/>
                <a:gd name="T16" fmla="*/ 212 w 224"/>
                <a:gd name="T17" fmla="*/ 93 h 117"/>
                <a:gd name="T18" fmla="*/ 199 w 224"/>
                <a:gd name="T19" fmla="*/ 105 h 117"/>
                <a:gd name="T20" fmla="*/ 183 w 224"/>
                <a:gd name="T21" fmla="*/ 114 h 117"/>
                <a:gd name="T22" fmla="*/ 164 w 224"/>
                <a:gd name="T23" fmla="*/ 117 h 117"/>
                <a:gd name="T24" fmla="*/ 59 w 224"/>
                <a:gd name="T25" fmla="*/ 117 h 117"/>
                <a:gd name="T26" fmla="*/ 41 w 224"/>
                <a:gd name="T27" fmla="*/ 114 h 117"/>
                <a:gd name="T28" fmla="*/ 25 w 224"/>
                <a:gd name="T29" fmla="*/ 105 h 117"/>
                <a:gd name="T30" fmla="*/ 12 w 224"/>
                <a:gd name="T31" fmla="*/ 93 h 117"/>
                <a:gd name="T32" fmla="*/ 4 w 224"/>
                <a:gd name="T33" fmla="*/ 77 h 117"/>
                <a:gd name="T34" fmla="*/ 0 w 224"/>
                <a:gd name="T35" fmla="*/ 59 h 117"/>
                <a:gd name="T36" fmla="*/ 4 w 224"/>
                <a:gd name="T37" fmla="*/ 41 h 117"/>
                <a:gd name="T38" fmla="*/ 12 w 224"/>
                <a:gd name="T39" fmla="*/ 25 h 117"/>
                <a:gd name="T40" fmla="*/ 25 w 224"/>
                <a:gd name="T41" fmla="*/ 12 h 117"/>
                <a:gd name="T42" fmla="*/ 41 w 224"/>
                <a:gd name="T43" fmla="*/ 4 h 117"/>
                <a:gd name="T44" fmla="*/ 59 w 224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4" h="117">
                  <a:moveTo>
                    <a:pt x="59" y="0"/>
                  </a:moveTo>
                  <a:lnTo>
                    <a:pt x="164" y="0"/>
                  </a:lnTo>
                  <a:lnTo>
                    <a:pt x="183" y="4"/>
                  </a:lnTo>
                  <a:lnTo>
                    <a:pt x="199" y="12"/>
                  </a:lnTo>
                  <a:lnTo>
                    <a:pt x="212" y="25"/>
                  </a:lnTo>
                  <a:lnTo>
                    <a:pt x="220" y="41"/>
                  </a:lnTo>
                  <a:lnTo>
                    <a:pt x="224" y="59"/>
                  </a:lnTo>
                  <a:lnTo>
                    <a:pt x="220" y="77"/>
                  </a:lnTo>
                  <a:lnTo>
                    <a:pt x="212" y="93"/>
                  </a:lnTo>
                  <a:lnTo>
                    <a:pt x="199" y="105"/>
                  </a:lnTo>
                  <a:lnTo>
                    <a:pt x="183" y="114"/>
                  </a:lnTo>
                  <a:lnTo>
                    <a:pt x="164" y="117"/>
                  </a:lnTo>
                  <a:lnTo>
                    <a:pt x="59" y="117"/>
                  </a:lnTo>
                  <a:lnTo>
                    <a:pt x="41" y="114"/>
                  </a:lnTo>
                  <a:lnTo>
                    <a:pt x="25" y="105"/>
                  </a:lnTo>
                  <a:lnTo>
                    <a:pt x="12" y="93"/>
                  </a:lnTo>
                  <a:lnTo>
                    <a:pt x="4" y="77"/>
                  </a:lnTo>
                  <a:lnTo>
                    <a:pt x="0" y="59"/>
                  </a:lnTo>
                  <a:lnTo>
                    <a:pt x="4" y="41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1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" name="Freeform 559"/>
            <p:cNvSpPr>
              <a:spLocks/>
            </p:cNvSpPr>
            <p:nvPr/>
          </p:nvSpPr>
          <p:spPr bwMode="auto">
            <a:xfrm>
              <a:off x="5568950" y="5486401"/>
              <a:ext cx="26988" cy="19050"/>
            </a:xfrm>
            <a:custGeom>
              <a:avLst/>
              <a:gdLst>
                <a:gd name="T0" fmla="*/ 58 w 175"/>
                <a:gd name="T1" fmla="*/ 0 h 117"/>
                <a:gd name="T2" fmla="*/ 116 w 175"/>
                <a:gd name="T3" fmla="*/ 0 h 117"/>
                <a:gd name="T4" fmla="*/ 134 w 175"/>
                <a:gd name="T5" fmla="*/ 4 h 117"/>
                <a:gd name="T6" fmla="*/ 151 w 175"/>
                <a:gd name="T7" fmla="*/ 12 h 117"/>
                <a:gd name="T8" fmla="*/ 163 w 175"/>
                <a:gd name="T9" fmla="*/ 25 h 117"/>
                <a:gd name="T10" fmla="*/ 171 w 175"/>
                <a:gd name="T11" fmla="*/ 41 h 117"/>
                <a:gd name="T12" fmla="*/ 175 w 175"/>
                <a:gd name="T13" fmla="*/ 59 h 117"/>
                <a:gd name="T14" fmla="*/ 171 w 175"/>
                <a:gd name="T15" fmla="*/ 77 h 117"/>
                <a:gd name="T16" fmla="*/ 163 w 175"/>
                <a:gd name="T17" fmla="*/ 93 h 117"/>
                <a:gd name="T18" fmla="*/ 151 w 175"/>
                <a:gd name="T19" fmla="*/ 105 h 117"/>
                <a:gd name="T20" fmla="*/ 134 w 175"/>
                <a:gd name="T21" fmla="*/ 114 h 117"/>
                <a:gd name="T22" fmla="*/ 116 w 175"/>
                <a:gd name="T23" fmla="*/ 117 h 117"/>
                <a:gd name="T24" fmla="*/ 58 w 175"/>
                <a:gd name="T25" fmla="*/ 117 h 117"/>
                <a:gd name="T26" fmla="*/ 40 w 175"/>
                <a:gd name="T27" fmla="*/ 114 h 117"/>
                <a:gd name="T28" fmla="*/ 24 w 175"/>
                <a:gd name="T29" fmla="*/ 105 h 117"/>
                <a:gd name="T30" fmla="*/ 12 w 175"/>
                <a:gd name="T31" fmla="*/ 93 h 117"/>
                <a:gd name="T32" fmla="*/ 3 w 175"/>
                <a:gd name="T33" fmla="*/ 77 h 117"/>
                <a:gd name="T34" fmla="*/ 0 w 175"/>
                <a:gd name="T35" fmla="*/ 59 h 117"/>
                <a:gd name="T36" fmla="*/ 3 w 175"/>
                <a:gd name="T37" fmla="*/ 41 h 117"/>
                <a:gd name="T38" fmla="*/ 12 w 175"/>
                <a:gd name="T39" fmla="*/ 25 h 117"/>
                <a:gd name="T40" fmla="*/ 24 w 175"/>
                <a:gd name="T41" fmla="*/ 12 h 117"/>
                <a:gd name="T42" fmla="*/ 40 w 175"/>
                <a:gd name="T43" fmla="*/ 4 h 117"/>
                <a:gd name="T44" fmla="*/ 58 w 175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117">
                  <a:moveTo>
                    <a:pt x="58" y="0"/>
                  </a:moveTo>
                  <a:lnTo>
                    <a:pt x="116" y="0"/>
                  </a:lnTo>
                  <a:lnTo>
                    <a:pt x="134" y="4"/>
                  </a:lnTo>
                  <a:lnTo>
                    <a:pt x="151" y="12"/>
                  </a:lnTo>
                  <a:lnTo>
                    <a:pt x="163" y="25"/>
                  </a:lnTo>
                  <a:lnTo>
                    <a:pt x="171" y="41"/>
                  </a:lnTo>
                  <a:lnTo>
                    <a:pt x="175" y="59"/>
                  </a:lnTo>
                  <a:lnTo>
                    <a:pt x="171" y="77"/>
                  </a:lnTo>
                  <a:lnTo>
                    <a:pt x="163" y="93"/>
                  </a:lnTo>
                  <a:lnTo>
                    <a:pt x="151" y="105"/>
                  </a:lnTo>
                  <a:lnTo>
                    <a:pt x="134" y="114"/>
                  </a:lnTo>
                  <a:lnTo>
                    <a:pt x="116" y="117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4" y="105"/>
                  </a:lnTo>
                  <a:lnTo>
                    <a:pt x="12" y="93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" name="Freeform 560"/>
            <p:cNvSpPr>
              <a:spLocks/>
            </p:cNvSpPr>
            <p:nvPr/>
          </p:nvSpPr>
          <p:spPr bwMode="auto">
            <a:xfrm>
              <a:off x="5346700" y="5440363"/>
              <a:ext cx="212725" cy="63500"/>
            </a:xfrm>
            <a:custGeom>
              <a:avLst/>
              <a:gdLst>
                <a:gd name="T0" fmla="*/ 407 w 1338"/>
                <a:gd name="T1" fmla="*/ 0 h 394"/>
                <a:gd name="T2" fmla="*/ 1280 w 1338"/>
                <a:gd name="T3" fmla="*/ 0 h 394"/>
                <a:gd name="T4" fmla="*/ 1298 w 1338"/>
                <a:gd name="T5" fmla="*/ 3 h 394"/>
                <a:gd name="T6" fmla="*/ 1315 w 1338"/>
                <a:gd name="T7" fmla="*/ 11 h 394"/>
                <a:gd name="T8" fmla="*/ 1327 w 1338"/>
                <a:gd name="T9" fmla="*/ 24 h 394"/>
                <a:gd name="T10" fmla="*/ 1335 w 1338"/>
                <a:gd name="T11" fmla="*/ 40 h 394"/>
                <a:gd name="T12" fmla="*/ 1338 w 1338"/>
                <a:gd name="T13" fmla="*/ 58 h 394"/>
                <a:gd name="T14" fmla="*/ 1335 w 1338"/>
                <a:gd name="T15" fmla="*/ 76 h 394"/>
                <a:gd name="T16" fmla="*/ 1327 w 1338"/>
                <a:gd name="T17" fmla="*/ 92 h 394"/>
                <a:gd name="T18" fmla="*/ 1315 w 1338"/>
                <a:gd name="T19" fmla="*/ 105 h 394"/>
                <a:gd name="T20" fmla="*/ 1298 w 1338"/>
                <a:gd name="T21" fmla="*/ 113 h 394"/>
                <a:gd name="T22" fmla="*/ 1280 w 1338"/>
                <a:gd name="T23" fmla="*/ 116 h 394"/>
                <a:gd name="T24" fmla="*/ 407 w 1338"/>
                <a:gd name="T25" fmla="*/ 116 h 394"/>
                <a:gd name="T26" fmla="*/ 384 w 1338"/>
                <a:gd name="T27" fmla="*/ 118 h 394"/>
                <a:gd name="T28" fmla="*/ 363 w 1338"/>
                <a:gd name="T29" fmla="*/ 126 h 394"/>
                <a:gd name="T30" fmla="*/ 360 w 1338"/>
                <a:gd name="T31" fmla="*/ 127 h 394"/>
                <a:gd name="T32" fmla="*/ 356 w 1338"/>
                <a:gd name="T33" fmla="*/ 129 h 394"/>
                <a:gd name="T34" fmla="*/ 345 w 1338"/>
                <a:gd name="T35" fmla="*/ 134 h 394"/>
                <a:gd name="T36" fmla="*/ 334 w 1338"/>
                <a:gd name="T37" fmla="*/ 143 h 394"/>
                <a:gd name="T38" fmla="*/ 325 w 1338"/>
                <a:gd name="T39" fmla="*/ 150 h 394"/>
                <a:gd name="T40" fmla="*/ 99 w 1338"/>
                <a:gd name="T41" fmla="*/ 377 h 394"/>
                <a:gd name="T42" fmla="*/ 87 w 1338"/>
                <a:gd name="T43" fmla="*/ 387 h 394"/>
                <a:gd name="T44" fmla="*/ 73 w 1338"/>
                <a:gd name="T45" fmla="*/ 392 h 394"/>
                <a:gd name="T46" fmla="*/ 58 w 1338"/>
                <a:gd name="T47" fmla="*/ 394 h 394"/>
                <a:gd name="T48" fmla="*/ 43 w 1338"/>
                <a:gd name="T49" fmla="*/ 392 h 394"/>
                <a:gd name="T50" fmla="*/ 30 w 1338"/>
                <a:gd name="T51" fmla="*/ 387 h 394"/>
                <a:gd name="T52" fmla="*/ 17 w 1338"/>
                <a:gd name="T53" fmla="*/ 377 h 394"/>
                <a:gd name="T54" fmla="*/ 7 w 1338"/>
                <a:gd name="T55" fmla="*/ 365 h 394"/>
                <a:gd name="T56" fmla="*/ 2 w 1338"/>
                <a:gd name="T57" fmla="*/ 351 h 394"/>
                <a:gd name="T58" fmla="*/ 0 w 1338"/>
                <a:gd name="T59" fmla="*/ 336 h 394"/>
                <a:gd name="T60" fmla="*/ 2 w 1338"/>
                <a:gd name="T61" fmla="*/ 321 h 394"/>
                <a:gd name="T62" fmla="*/ 7 w 1338"/>
                <a:gd name="T63" fmla="*/ 307 h 394"/>
                <a:gd name="T64" fmla="*/ 17 w 1338"/>
                <a:gd name="T65" fmla="*/ 295 h 394"/>
                <a:gd name="T66" fmla="*/ 242 w 1338"/>
                <a:gd name="T67" fmla="*/ 69 h 394"/>
                <a:gd name="T68" fmla="*/ 259 w 1338"/>
                <a:gd name="T69" fmla="*/ 53 h 394"/>
                <a:gd name="T70" fmla="*/ 278 w 1338"/>
                <a:gd name="T71" fmla="*/ 39 h 394"/>
                <a:gd name="T72" fmla="*/ 286 w 1338"/>
                <a:gd name="T73" fmla="*/ 35 h 394"/>
                <a:gd name="T74" fmla="*/ 293 w 1338"/>
                <a:gd name="T75" fmla="*/ 30 h 394"/>
                <a:gd name="T76" fmla="*/ 298 w 1338"/>
                <a:gd name="T77" fmla="*/ 27 h 394"/>
                <a:gd name="T78" fmla="*/ 318 w 1338"/>
                <a:gd name="T79" fmla="*/ 18 h 394"/>
                <a:gd name="T80" fmla="*/ 337 w 1338"/>
                <a:gd name="T81" fmla="*/ 11 h 394"/>
                <a:gd name="T82" fmla="*/ 345 w 1338"/>
                <a:gd name="T83" fmla="*/ 9 h 394"/>
                <a:gd name="T84" fmla="*/ 353 w 1338"/>
                <a:gd name="T85" fmla="*/ 6 h 394"/>
                <a:gd name="T86" fmla="*/ 362 w 1338"/>
                <a:gd name="T87" fmla="*/ 4 h 394"/>
                <a:gd name="T88" fmla="*/ 385 w 1338"/>
                <a:gd name="T89" fmla="*/ 1 h 394"/>
                <a:gd name="T90" fmla="*/ 407 w 1338"/>
                <a:gd name="T91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38" h="394">
                  <a:moveTo>
                    <a:pt x="407" y="0"/>
                  </a:moveTo>
                  <a:lnTo>
                    <a:pt x="1280" y="0"/>
                  </a:lnTo>
                  <a:lnTo>
                    <a:pt x="1298" y="3"/>
                  </a:lnTo>
                  <a:lnTo>
                    <a:pt x="1315" y="11"/>
                  </a:lnTo>
                  <a:lnTo>
                    <a:pt x="1327" y="24"/>
                  </a:lnTo>
                  <a:lnTo>
                    <a:pt x="1335" y="40"/>
                  </a:lnTo>
                  <a:lnTo>
                    <a:pt x="1338" y="58"/>
                  </a:lnTo>
                  <a:lnTo>
                    <a:pt x="1335" y="76"/>
                  </a:lnTo>
                  <a:lnTo>
                    <a:pt x="1327" y="92"/>
                  </a:lnTo>
                  <a:lnTo>
                    <a:pt x="1315" y="105"/>
                  </a:lnTo>
                  <a:lnTo>
                    <a:pt x="1298" y="113"/>
                  </a:lnTo>
                  <a:lnTo>
                    <a:pt x="1280" y="116"/>
                  </a:lnTo>
                  <a:lnTo>
                    <a:pt x="407" y="116"/>
                  </a:lnTo>
                  <a:lnTo>
                    <a:pt x="384" y="118"/>
                  </a:lnTo>
                  <a:lnTo>
                    <a:pt x="363" y="126"/>
                  </a:lnTo>
                  <a:lnTo>
                    <a:pt x="360" y="127"/>
                  </a:lnTo>
                  <a:lnTo>
                    <a:pt x="356" y="129"/>
                  </a:lnTo>
                  <a:lnTo>
                    <a:pt x="345" y="134"/>
                  </a:lnTo>
                  <a:lnTo>
                    <a:pt x="334" y="143"/>
                  </a:lnTo>
                  <a:lnTo>
                    <a:pt x="325" y="150"/>
                  </a:lnTo>
                  <a:lnTo>
                    <a:pt x="99" y="377"/>
                  </a:lnTo>
                  <a:lnTo>
                    <a:pt x="87" y="387"/>
                  </a:lnTo>
                  <a:lnTo>
                    <a:pt x="73" y="392"/>
                  </a:lnTo>
                  <a:lnTo>
                    <a:pt x="58" y="394"/>
                  </a:lnTo>
                  <a:lnTo>
                    <a:pt x="43" y="392"/>
                  </a:lnTo>
                  <a:lnTo>
                    <a:pt x="30" y="387"/>
                  </a:lnTo>
                  <a:lnTo>
                    <a:pt x="17" y="377"/>
                  </a:lnTo>
                  <a:lnTo>
                    <a:pt x="7" y="365"/>
                  </a:lnTo>
                  <a:lnTo>
                    <a:pt x="2" y="351"/>
                  </a:lnTo>
                  <a:lnTo>
                    <a:pt x="0" y="336"/>
                  </a:lnTo>
                  <a:lnTo>
                    <a:pt x="2" y="321"/>
                  </a:lnTo>
                  <a:lnTo>
                    <a:pt x="7" y="307"/>
                  </a:lnTo>
                  <a:lnTo>
                    <a:pt x="17" y="295"/>
                  </a:lnTo>
                  <a:lnTo>
                    <a:pt x="242" y="69"/>
                  </a:lnTo>
                  <a:lnTo>
                    <a:pt x="259" y="53"/>
                  </a:lnTo>
                  <a:lnTo>
                    <a:pt x="278" y="39"/>
                  </a:lnTo>
                  <a:lnTo>
                    <a:pt x="286" y="35"/>
                  </a:lnTo>
                  <a:lnTo>
                    <a:pt x="293" y="30"/>
                  </a:lnTo>
                  <a:lnTo>
                    <a:pt x="298" y="27"/>
                  </a:lnTo>
                  <a:lnTo>
                    <a:pt x="318" y="18"/>
                  </a:lnTo>
                  <a:lnTo>
                    <a:pt x="337" y="11"/>
                  </a:lnTo>
                  <a:lnTo>
                    <a:pt x="345" y="9"/>
                  </a:lnTo>
                  <a:lnTo>
                    <a:pt x="353" y="6"/>
                  </a:lnTo>
                  <a:lnTo>
                    <a:pt x="362" y="4"/>
                  </a:lnTo>
                  <a:lnTo>
                    <a:pt x="385" y="1"/>
                  </a:lnTo>
                  <a:lnTo>
                    <a:pt x="4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1" name="Freeform 561"/>
            <p:cNvSpPr>
              <a:spLocks/>
            </p:cNvSpPr>
            <p:nvPr/>
          </p:nvSpPr>
          <p:spPr bwMode="auto">
            <a:xfrm>
              <a:off x="5875338" y="5430838"/>
              <a:ext cx="25400" cy="25400"/>
            </a:xfrm>
            <a:custGeom>
              <a:avLst/>
              <a:gdLst>
                <a:gd name="T0" fmla="*/ 100 w 158"/>
                <a:gd name="T1" fmla="*/ 0 h 158"/>
                <a:gd name="T2" fmla="*/ 115 w 158"/>
                <a:gd name="T3" fmla="*/ 2 h 158"/>
                <a:gd name="T4" fmla="*/ 128 w 158"/>
                <a:gd name="T5" fmla="*/ 8 h 158"/>
                <a:gd name="T6" fmla="*/ 141 w 158"/>
                <a:gd name="T7" fmla="*/ 17 h 158"/>
                <a:gd name="T8" fmla="*/ 151 w 158"/>
                <a:gd name="T9" fmla="*/ 30 h 158"/>
                <a:gd name="T10" fmla="*/ 156 w 158"/>
                <a:gd name="T11" fmla="*/ 44 h 158"/>
                <a:gd name="T12" fmla="*/ 158 w 158"/>
                <a:gd name="T13" fmla="*/ 59 h 158"/>
                <a:gd name="T14" fmla="*/ 156 w 158"/>
                <a:gd name="T15" fmla="*/ 74 h 158"/>
                <a:gd name="T16" fmla="*/ 151 w 158"/>
                <a:gd name="T17" fmla="*/ 87 h 158"/>
                <a:gd name="T18" fmla="*/ 141 w 158"/>
                <a:gd name="T19" fmla="*/ 100 h 158"/>
                <a:gd name="T20" fmla="*/ 100 w 158"/>
                <a:gd name="T21" fmla="*/ 141 h 158"/>
                <a:gd name="T22" fmla="*/ 87 w 158"/>
                <a:gd name="T23" fmla="*/ 151 h 158"/>
                <a:gd name="T24" fmla="*/ 73 w 158"/>
                <a:gd name="T25" fmla="*/ 156 h 158"/>
                <a:gd name="T26" fmla="*/ 59 w 158"/>
                <a:gd name="T27" fmla="*/ 158 h 158"/>
                <a:gd name="T28" fmla="*/ 44 w 158"/>
                <a:gd name="T29" fmla="*/ 156 h 158"/>
                <a:gd name="T30" fmla="*/ 30 w 158"/>
                <a:gd name="T31" fmla="*/ 151 h 158"/>
                <a:gd name="T32" fmla="*/ 17 w 158"/>
                <a:gd name="T33" fmla="*/ 141 h 158"/>
                <a:gd name="T34" fmla="*/ 8 w 158"/>
                <a:gd name="T35" fmla="*/ 129 h 158"/>
                <a:gd name="T36" fmla="*/ 3 w 158"/>
                <a:gd name="T37" fmla="*/ 115 h 158"/>
                <a:gd name="T38" fmla="*/ 0 w 158"/>
                <a:gd name="T39" fmla="*/ 100 h 158"/>
                <a:gd name="T40" fmla="*/ 3 w 158"/>
                <a:gd name="T41" fmla="*/ 85 h 158"/>
                <a:gd name="T42" fmla="*/ 8 w 158"/>
                <a:gd name="T43" fmla="*/ 71 h 158"/>
                <a:gd name="T44" fmla="*/ 17 w 158"/>
                <a:gd name="T45" fmla="*/ 59 h 158"/>
                <a:gd name="T46" fmla="*/ 59 w 158"/>
                <a:gd name="T47" fmla="*/ 17 h 158"/>
                <a:gd name="T48" fmla="*/ 71 w 158"/>
                <a:gd name="T49" fmla="*/ 8 h 158"/>
                <a:gd name="T50" fmla="*/ 85 w 158"/>
                <a:gd name="T51" fmla="*/ 2 h 158"/>
                <a:gd name="T52" fmla="*/ 100 w 158"/>
                <a:gd name="T53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8" h="158">
                  <a:moveTo>
                    <a:pt x="100" y="0"/>
                  </a:moveTo>
                  <a:lnTo>
                    <a:pt x="115" y="2"/>
                  </a:lnTo>
                  <a:lnTo>
                    <a:pt x="128" y="8"/>
                  </a:lnTo>
                  <a:lnTo>
                    <a:pt x="141" y="17"/>
                  </a:lnTo>
                  <a:lnTo>
                    <a:pt x="151" y="30"/>
                  </a:lnTo>
                  <a:lnTo>
                    <a:pt x="156" y="44"/>
                  </a:lnTo>
                  <a:lnTo>
                    <a:pt x="158" y="59"/>
                  </a:lnTo>
                  <a:lnTo>
                    <a:pt x="156" y="74"/>
                  </a:lnTo>
                  <a:lnTo>
                    <a:pt x="151" y="87"/>
                  </a:lnTo>
                  <a:lnTo>
                    <a:pt x="141" y="100"/>
                  </a:lnTo>
                  <a:lnTo>
                    <a:pt x="100" y="141"/>
                  </a:lnTo>
                  <a:lnTo>
                    <a:pt x="87" y="151"/>
                  </a:lnTo>
                  <a:lnTo>
                    <a:pt x="73" y="156"/>
                  </a:lnTo>
                  <a:lnTo>
                    <a:pt x="59" y="158"/>
                  </a:lnTo>
                  <a:lnTo>
                    <a:pt x="44" y="156"/>
                  </a:lnTo>
                  <a:lnTo>
                    <a:pt x="30" y="151"/>
                  </a:lnTo>
                  <a:lnTo>
                    <a:pt x="17" y="141"/>
                  </a:lnTo>
                  <a:lnTo>
                    <a:pt x="8" y="129"/>
                  </a:lnTo>
                  <a:lnTo>
                    <a:pt x="3" y="115"/>
                  </a:lnTo>
                  <a:lnTo>
                    <a:pt x="0" y="100"/>
                  </a:lnTo>
                  <a:lnTo>
                    <a:pt x="3" y="85"/>
                  </a:lnTo>
                  <a:lnTo>
                    <a:pt x="8" y="71"/>
                  </a:lnTo>
                  <a:lnTo>
                    <a:pt x="17" y="59"/>
                  </a:lnTo>
                  <a:lnTo>
                    <a:pt x="59" y="17"/>
                  </a:lnTo>
                  <a:lnTo>
                    <a:pt x="71" y="8"/>
                  </a:lnTo>
                  <a:lnTo>
                    <a:pt x="85" y="2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2" name="Freeform 562"/>
            <p:cNvSpPr>
              <a:spLocks/>
            </p:cNvSpPr>
            <p:nvPr/>
          </p:nvSpPr>
          <p:spPr bwMode="auto">
            <a:xfrm>
              <a:off x="5834063" y="5465763"/>
              <a:ext cx="31750" cy="33338"/>
            </a:xfrm>
            <a:custGeom>
              <a:avLst/>
              <a:gdLst>
                <a:gd name="T0" fmla="*/ 146 w 204"/>
                <a:gd name="T1" fmla="*/ 0 h 204"/>
                <a:gd name="T2" fmla="*/ 161 w 204"/>
                <a:gd name="T3" fmla="*/ 2 h 204"/>
                <a:gd name="T4" fmla="*/ 175 w 204"/>
                <a:gd name="T5" fmla="*/ 7 h 204"/>
                <a:gd name="T6" fmla="*/ 187 w 204"/>
                <a:gd name="T7" fmla="*/ 17 h 204"/>
                <a:gd name="T8" fmla="*/ 197 w 204"/>
                <a:gd name="T9" fmla="*/ 29 h 204"/>
                <a:gd name="T10" fmla="*/ 202 w 204"/>
                <a:gd name="T11" fmla="*/ 43 h 204"/>
                <a:gd name="T12" fmla="*/ 204 w 204"/>
                <a:gd name="T13" fmla="*/ 58 h 204"/>
                <a:gd name="T14" fmla="*/ 202 w 204"/>
                <a:gd name="T15" fmla="*/ 73 h 204"/>
                <a:gd name="T16" fmla="*/ 197 w 204"/>
                <a:gd name="T17" fmla="*/ 87 h 204"/>
                <a:gd name="T18" fmla="*/ 187 w 204"/>
                <a:gd name="T19" fmla="*/ 99 h 204"/>
                <a:gd name="T20" fmla="*/ 99 w 204"/>
                <a:gd name="T21" fmla="*/ 187 h 204"/>
                <a:gd name="T22" fmla="*/ 87 w 204"/>
                <a:gd name="T23" fmla="*/ 197 h 204"/>
                <a:gd name="T24" fmla="*/ 73 w 204"/>
                <a:gd name="T25" fmla="*/ 202 h 204"/>
                <a:gd name="T26" fmla="*/ 58 w 204"/>
                <a:gd name="T27" fmla="*/ 204 h 204"/>
                <a:gd name="T28" fmla="*/ 43 w 204"/>
                <a:gd name="T29" fmla="*/ 202 h 204"/>
                <a:gd name="T30" fmla="*/ 30 w 204"/>
                <a:gd name="T31" fmla="*/ 197 h 204"/>
                <a:gd name="T32" fmla="*/ 17 w 204"/>
                <a:gd name="T33" fmla="*/ 187 h 204"/>
                <a:gd name="T34" fmla="*/ 7 w 204"/>
                <a:gd name="T35" fmla="*/ 175 h 204"/>
                <a:gd name="T36" fmla="*/ 2 w 204"/>
                <a:gd name="T37" fmla="*/ 161 h 204"/>
                <a:gd name="T38" fmla="*/ 0 w 204"/>
                <a:gd name="T39" fmla="*/ 146 h 204"/>
                <a:gd name="T40" fmla="*/ 2 w 204"/>
                <a:gd name="T41" fmla="*/ 131 h 204"/>
                <a:gd name="T42" fmla="*/ 7 w 204"/>
                <a:gd name="T43" fmla="*/ 117 h 204"/>
                <a:gd name="T44" fmla="*/ 17 w 204"/>
                <a:gd name="T45" fmla="*/ 105 h 204"/>
                <a:gd name="T46" fmla="*/ 105 w 204"/>
                <a:gd name="T47" fmla="*/ 17 h 204"/>
                <a:gd name="T48" fmla="*/ 117 w 204"/>
                <a:gd name="T49" fmla="*/ 7 h 204"/>
                <a:gd name="T50" fmla="*/ 131 w 204"/>
                <a:gd name="T51" fmla="*/ 2 h 204"/>
                <a:gd name="T52" fmla="*/ 146 w 204"/>
                <a:gd name="T5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4" h="204">
                  <a:moveTo>
                    <a:pt x="146" y="0"/>
                  </a:moveTo>
                  <a:lnTo>
                    <a:pt x="161" y="2"/>
                  </a:lnTo>
                  <a:lnTo>
                    <a:pt x="175" y="7"/>
                  </a:lnTo>
                  <a:lnTo>
                    <a:pt x="187" y="17"/>
                  </a:lnTo>
                  <a:lnTo>
                    <a:pt x="197" y="29"/>
                  </a:lnTo>
                  <a:lnTo>
                    <a:pt x="202" y="43"/>
                  </a:lnTo>
                  <a:lnTo>
                    <a:pt x="204" y="58"/>
                  </a:lnTo>
                  <a:lnTo>
                    <a:pt x="202" y="73"/>
                  </a:lnTo>
                  <a:lnTo>
                    <a:pt x="197" y="87"/>
                  </a:lnTo>
                  <a:lnTo>
                    <a:pt x="187" y="99"/>
                  </a:lnTo>
                  <a:lnTo>
                    <a:pt x="99" y="187"/>
                  </a:lnTo>
                  <a:lnTo>
                    <a:pt x="87" y="197"/>
                  </a:lnTo>
                  <a:lnTo>
                    <a:pt x="73" y="202"/>
                  </a:lnTo>
                  <a:lnTo>
                    <a:pt x="58" y="204"/>
                  </a:lnTo>
                  <a:lnTo>
                    <a:pt x="43" y="202"/>
                  </a:lnTo>
                  <a:lnTo>
                    <a:pt x="30" y="197"/>
                  </a:lnTo>
                  <a:lnTo>
                    <a:pt x="17" y="187"/>
                  </a:lnTo>
                  <a:lnTo>
                    <a:pt x="7" y="175"/>
                  </a:lnTo>
                  <a:lnTo>
                    <a:pt x="2" y="161"/>
                  </a:lnTo>
                  <a:lnTo>
                    <a:pt x="0" y="146"/>
                  </a:lnTo>
                  <a:lnTo>
                    <a:pt x="2" y="131"/>
                  </a:lnTo>
                  <a:lnTo>
                    <a:pt x="7" y="117"/>
                  </a:lnTo>
                  <a:lnTo>
                    <a:pt x="17" y="105"/>
                  </a:lnTo>
                  <a:lnTo>
                    <a:pt x="105" y="17"/>
                  </a:lnTo>
                  <a:lnTo>
                    <a:pt x="117" y="7"/>
                  </a:lnTo>
                  <a:lnTo>
                    <a:pt x="131" y="2"/>
                  </a:lnTo>
                  <a:lnTo>
                    <a:pt x="1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3" name="Freeform 563"/>
            <p:cNvSpPr>
              <a:spLocks/>
            </p:cNvSpPr>
            <p:nvPr/>
          </p:nvSpPr>
          <p:spPr bwMode="auto">
            <a:xfrm>
              <a:off x="5776913" y="5486401"/>
              <a:ext cx="39688" cy="19050"/>
            </a:xfrm>
            <a:custGeom>
              <a:avLst/>
              <a:gdLst>
                <a:gd name="T0" fmla="*/ 58 w 241"/>
                <a:gd name="T1" fmla="*/ 0 h 117"/>
                <a:gd name="T2" fmla="*/ 183 w 241"/>
                <a:gd name="T3" fmla="*/ 0 h 117"/>
                <a:gd name="T4" fmla="*/ 201 w 241"/>
                <a:gd name="T5" fmla="*/ 4 h 117"/>
                <a:gd name="T6" fmla="*/ 217 w 241"/>
                <a:gd name="T7" fmla="*/ 12 h 117"/>
                <a:gd name="T8" fmla="*/ 229 w 241"/>
                <a:gd name="T9" fmla="*/ 25 h 117"/>
                <a:gd name="T10" fmla="*/ 238 w 241"/>
                <a:gd name="T11" fmla="*/ 41 h 117"/>
                <a:gd name="T12" fmla="*/ 241 w 241"/>
                <a:gd name="T13" fmla="*/ 59 h 117"/>
                <a:gd name="T14" fmla="*/ 238 w 241"/>
                <a:gd name="T15" fmla="*/ 77 h 117"/>
                <a:gd name="T16" fmla="*/ 229 w 241"/>
                <a:gd name="T17" fmla="*/ 93 h 117"/>
                <a:gd name="T18" fmla="*/ 217 w 241"/>
                <a:gd name="T19" fmla="*/ 105 h 117"/>
                <a:gd name="T20" fmla="*/ 201 w 241"/>
                <a:gd name="T21" fmla="*/ 114 h 117"/>
                <a:gd name="T22" fmla="*/ 183 w 241"/>
                <a:gd name="T23" fmla="*/ 117 h 117"/>
                <a:gd name="T24" fmla="*/ 58 w 241"/>
                <a:gd name="T25" fmla="*/ 117 h 117"/>
                <a:gd name="T26" fmla="*/ 40 w 241"/>
                <a:gd name="T27" fmla="*/ 114 h 117"/>
                <a:gd name="T28" fmla="*/ 24 w 241"/>
                <a:gd name="T29" fmla="*/ 105 h 117"/>
                <a:gd name="T30" fmla="*/ 11 w 241"/>
                <a:gd name="T31" fmla="*/ 93 h 117"/>
                <a:gd name="T32" fmla="*/ 3 w 241"/>
                <a:gd name="T33" fmla="*/ 77 h 117"/>
                <a:gd name="T34" fmla="*/ 0 w 241"/>
                <a:gd name="T35" fmla="*/ 59 h 117"/>
                <a:gd name="T36" fmla="*/ 3 w 241"/>
                <a:gd name="T37" fmla="*/ 41 h 117"/>
                <a:gd name="T38" fmla="*/ 11 w 241"/>
                <a:gd name="T39" fmla="*/ 25 h 117"/>
                <a:gd name="T40" fmla="*/ 24 w 241"/>
                <a:gd name="T41" fmla="*/ 12 h 117"/>
                <a:gd name="T42" fmla="*/ 40 w 241"/>
                <a:gd name="T43" fmla="*/ 4 h 117"/>
                <a:gd name="T44" fmla="*/ 58 w 241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1" h="117">
                  <a:moveTo>
                    <a:pt x="58" y="0"/>
                  </a:moveTo>
                  <a:lnTo>
                    <a:pt x="183" y="0"/>
                  </a:lnTo>
                  <a:lnTo>
                    <a:pt x="201" y="4"/>
                  </a:lnTo>
                  <a:lnTo>
                    <a:pt x="217" y="12"/>
                  </a:lnTo>
                  <a:lnTo>
                    <a:pt x="229" y="25"/>
                  </a:lnTo>
                  <a:lnTo>
                    <a:pt x="238" y="41"/>
                  </a:lnTo>
                  <a:lnTo>
                    <a:pt x="241" y="59"/>
                  </a:lnTo>
                  <a:lnTo>
                    <a:pt x="238" y="77"/>
                  </a:lnTo>
                  <a:lnTo>
                    <a:pt x="229" y="93"/>
                  </a:lnTo>
                  <a:lnTo>
                    <a:pt x="217" y="105"/>
                  </a:lnTo>
                  <a:lnTo>
                    <a:pt x="201" y="114"/>
                  </a:lnTo>
                  <a:lnTo>
                    <a:pt x="183" y="117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4" name="Freeform 564"/>
            <p:cNvSpPr>
              <a:spLocks/>
            </p:cNvSpPr>
            <p:nvPr/>
          </p:nvSpPr>
          <p:spPr bwMode="auto">
            <a:xfrm>
              <a:off x="5718175" y="5486401"/>
              <a:ext cx="38100" cy="19050"/>
            </a:xfrm>
            <a:custGeom>
              <a:avLst/>
              <a:gdLst>
                <a:gd name="T0" fmla="*/ 58 w 240"/>
                <a:gd name="T1" fmla="*/ 0 h 117"/>
                <a:gd name="T2" fmla="*/ 181 w 240"/>
                <a:gd name="T3" fmla="*/ 0 h 117"/>
                <a:gd name="T4" fmla="*/ 200 w 240"/>
                <a:gd name="T5" fmla="*/ 4 h 117"/>
                <a:gd name="T6" fmla="*/ 216 w 240"/>
                <a:gd name="T7" fmla="*/ 12 h 117"/>
                <a:gd name="T8" fmla="*/ 229 w 240"/>
                <a:gd name="T9" fmla="*/ 25 h 117"/>
                <a:gd name="T10" fmla="*/ 236 w 240"/>
                <a:gd name="T11" fmla="*/ 41 h 117"/>
                <a:gd name="T12" fmla="*/ 240 w 240"/>
                <a:gd name="T13" fmla="*/ 59 h 117"/>
                <a:gd name="T14" fmla="*/ 236 w 240"/>
                <a:gd name="T15" fmla="*/ 77 h 117"/>
                <a:gd name="T16" fmla="*/ 229 w 240"/>
                <a:gd name="T17" fmla="*/ 93 h 117"/>
                <a:gd name="T18" fmla="*/ 216 w 240"/>
                <a:gd name="T19" fmla="*/ 105 h 117"/>
                <a:gd name="T20" fmla="*/ 200 w 240"/>
                <a:gd name="T21" fmla="*/ 114 h 117"/>
                <a:gd name="T22" fmla="*/ 181 w 240"/>
                <a:gd name="T23" fmla="*/ 117 h 117"/>
                <a:gd name="T24" fmla="*/ 58 w 240"/>
                <a:gd name="T25" fmla="*/ 117 h 117"/>
                <a:gd name="T26" fmla="*/ 39 w 240"/>
                <a:gd name="T27" fmla="*/ 114 h 117"/>
                <a:gd name="T28" fmla="*/ 23 w 240"/>
                <a:gd name="T29" fmla="*/ 105 h 117"/>
                <a:gd name="T30" fmla="*/ 11 w 240"/>
                <a:gd name="T31" fmla="*/ 93 h 117"/>
                <a:gd name="T32" fmla="*/ 3 w 240"/>
                <a:gd name="T33" fmla="*/ 77 h 117"/>
                <a:gd name="T34" fmla="*/ 0 w 240"/>
                <a:gd name="T35" fmla="*/ 59 h 117"/>
                <a:gd name="T36" fmla="*/ 3 w 240"/>
                <a:gd name="T37" fmla="*/ 41 h 117"/>
                <a:gd name="T38" fmla="*/ 11 w 240"/>
                <a:gd name="T39" fmla="*/ 25 h 117"/>
                <a:gd name="T40" fmla="*/ 23 w 240"/>
                <a:gd name="T41" fmla="*/ 12 h 117"/>
                <a:gd name="T42" fmla="*/ 39 w 240"/>
                <a:gd name="T43" fmla="*/ 4 h 117"/>
                <a:gd name="T44" fmla="*/ 58 w 240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0" h="117">
                  <a:moveTo>
                    <a:pt x="58" y="0"/>
                  </a:moveTo>
                  <a:lnTo>
                    <a:pt x="181" y="0"/>
                  </a:lnTo>
                  <a:lnTo>
                    <a:pt x="200" y="4"/>
                  </a:lnTo>
                  <a:lnTo>
                    <a:pt x="216" y="12"/>
                  </a:lnTo>
                  <a:lnTo>
                    <a:pt x="229" y="25"/>
                  </a:lnTo>
                  <a:lnTo>
                    <a:pt x="236" y="41"/>
                  </a:lnTo>
                  <a:lnTo>
                    <a:pt x="240" y="59"/>
                  </a:lnTo>
                  <a:lnTo>
                    <a:pt x="236" y="77"/>
                  </a:lnTo>
                  <a:lnTo>
                    <a:pt x="229" y="93"/>
                  </a:lnTo>
                  <a:lnTo>
                    <a:pt x="216" y="105"/>
                  </a:lnTo>
                  <a:lnTo>
                    <a:pt x="200" y="114"/>
                  </a:lnTo>
                  <a:lnTo>
                    <a:pt x="181" y="117"/>
                  </a:lnTo>
                  <a:lnTo>
                    <a:pt x="58" y="117"/>
                  </a:lnTo>
                  <a:lnTo>
                    <a:pt x="39" y="114"/>
                  </a:lnTo>
                  <a:lnTo>
                    <a:pt x="23" y="105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5" name="Freeform 565"/>
            <p:cNvSpPr>
              <a:spLocks/>
            </p:cNvSpPr>
            <p:nvPr/>
          </p:nvSpPr>
          <p:spPr bwMode="auto">
            <a:xfrm>
              <a:off x="5670550" y="5486401"/>
              <a:ext cx="26988" cy="19050"/>
            </a:xfrm>
            <a:custGeom>
              <a:avLst/>
              <a:gdLst>
                <a:gd name="T0" fmla="*/ 58 w 174"/>
                <a:gd name="T1" fmla="*/ 0 h 117"/>
                <a:gd name="T2" fmla="*/ 116 w 174"/>
                <a:gd name="T3" fmla="*/ 0 h 117"/>
                <a:gd name="T4" fmla="*/ 134 w 174"/>
                <a:gd name="T5" fmla="*/ 4 h 117"/>
                <a:gd name="T6" fmla="*/ 151 w 174"/>
                <a:gd name="T7" fmla="*/ 12 h 117"/>
                <a:gd name="T8" fmla="*/ 164 w 174"/>
                <a:gd name="T9" fmla="*/ 25 h 117"/>
                <a:gd name="T10" fmla="*/ 171 w 174"/>
                <a:gd name="T11" fmla="*/ 41 h 117"/>
                <a:gd name="T12" fmla="*/ 174 w 174"/>
                <a:gd name="T13" fmla="*/ 59 h 117"/>
                <a:gd name="T14" fmla="*/ 171 w 174"/>
                <a:gd name="T15" fmla="*/ 77 h 117"/>
                <a:gd name="T16" fmla="*/ 164 w 174"/>
                <a:gd name="T17" fmla="*/ 93 h 117"/>
                <a:gd name="T18" fmla="*/ 151 w 174"/>
                <a:gd name="T19" fmla="*/ 105 h 117"/>
                <a:gd name="T20" fmla="*/ 134 w 174"/>
                <a:gd name="T21" fmla="*/ 114 h 117"/>
                <a:gd name="T22" fmla="*/ 116 w 174"/>
                <a:gd name="T23" fmla="*/ 117 h 117"/>
                <a:gd name="T24" fmla="*/ 58 w 174"/>
                <a:gd name="T25" fmla="*/ 117 h 117"/>
                <a:gd name="T26" fmla="*/ 40 w 174"/>
                <a:gd name="T27" fmla="*/ 114 h 117"/>
                <a:gd name="T28" fmla="*/ 24 w 174"/>
                <a:gd name="T29" fmla="*/ 105 h 117"/>
                <a:gd name="T30" fmla="*/ 11 w 174"/>
                <a:gd name="T31" fmla="*/ 93 h 117"/>
                <a:gd name="T32" fmla="*/ 3 w 174"/>
                <a:gd name="T33" fmla="*/ 77 h 117"/>
                <a:gd name="T34" fmla="*/ 0 w 174"/>
                <a:gd name="T35" fmla="*/ 59 h 117"/>
                <a:gd name="T36" fmla="*/ 3 w 174"/>
                <a:gd name="T37" fmla="*/ 41 h 117"/>
                <a:gd name="T38" fmla="*/ 11 w 174"/>
                <a:gd name="T39" fmla="*/ 25 h 117"/>
                <a:gd name="T40" fmla="*/ 24 w 174"/>
                <a:gd name="T41" fmla="*/ 12 h 117"/>
                <a:gd name="T42" fmla="*/ 40 w 174"/>
                <a:gd name="T43" fmla="*/ 4 h 117"/>
                <a:gd name="T44" fmla="*/ 58 w 174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4" h="117">
                  <a:moveTo>
                    <a:pt x="58" y="0"/>
                  </a:moveTo>
                  <a:lnTo>
                    <a:pt x="116" y="0"/>
                  </a:lnTo>
                  <a:lnTo>
                    <a:pt x="134" y="4"/>
                  </a:lnTo>
                  <a:lnTo>
                    <a:pt x="151" y="12"/>
                  </a:lnTo>
                  <a:lnTo>
                    <a:pt x="164" y="25"/>
                  </a:lnTo>
                  <a:lnTo>
                    <a:pt x="171" y="41"/>
                  </a:lnTo>
                  <a:lnTo>
                    <a:pt x="174" y="59"/>
                  </a:lnTo>
                  <a:lnTo>
                    <a:pt x="171" y="77"/>
                  </a:lnTo>
                  <a:lnTo>
                    <a:pt x="164" y="93"/>
                  </a:lnTo>
                  <a:lnTo>
                    <a:pt x="151" y="105"/>
                  </a:lnTo>
                  <a:lnTo>
                    <a:pt x="134" y="114"/>
                  </a:lnTo>
                  <a:lnTo>
                    <a:pt x="116" y="117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6" name="Freeform 566"/>
            <p:cNvSpPr>
              <a:spLocks/>
            </p:cNvSpPr>
            <p:nvPr/>
          </p:nvSpPr>
          <p:spPr bwMode="auto">
            <a:xfrm>
              <a:off x="5402263" y="5489576"/>
              <a:ext cx="498475" cy="71438"/>
            </a:xfrm>
            <a:custGeom>
              <a:avLst/>
              <a:gdLst>
                <a:gd name="T0" fmla="*/ 3083 w 3141"/>
                <a:gd name="T1" fmla="*/ 0 h 453"/>
                <a:gd name="T2" fmla="*/ 3098 w 3141"/>
                <a:gd name="T3" fmla="*/ 2 h 453"/>
                <a:gd name="T4" fmla="*/ 3111 w 3141"/>
                <a:gd name="T5" fmla="*/ 8 h 453"/>
                <a:gd name="T6" fmla="*/ 3124 w 3141"/>
                <a:gd name="T7" fmla="*/ 17 h 453"/>
                <a:gd name="T8" fmla="*/ 3134 w 3141"/>
                <a:gd name="T9" fmla="*/ 30 h 453"/>
                <a:gd name="T10" fmla="*/ 3139 w 3141"/>
                <a:gd name="T11" fmla="*/ 44 h 453"/>
                <a:gd name="T12" fmla="*/ 3141 w 3141"/>
                <a:gd name="T13" fmla="*/ 58 h 453"/>
                <a:gd name="T14" fmla="*/ 3139 w 3141"/>
                <a:gd name="T15" fmla="*/ 73 h 453"/>
                <a:gd name="T16" fmla="*/ 3134 w 3141"/>
                <a:gd name="T17" fmla="*/ 88 h 453"/>
                <a:gd name="T18" fmla="*/ 3124 w 3141"/>
                <a:gd name="T19" fmla="*/ 100 h 453"/>
                <a:gd name="T20" fmla="*/ 2899 w 3141"/>
                <a:gd name="T21" fmla="*/ 327 h 453"/>
                <a:gd name="T22" fmla="*/ 2882 w 3141"/>
                <a:gd name="T23" fmla="*/ 342 h 453"/>
                <a:gd name="T24" fmla="*/ 2863 w 3141"/>
                <a:gd name="T25" fmla="*/ 355 h 453"/>
                <a:gd name="T26" fmla="*/ 2855 w 3141"/>
                <a:gd name="T27" fmla="*/ 360 h 453"/>
                <a:gd name="T28" fmla="*/ 2848 w 3141"/>
                <a:gd name="T29" fmla="*/ 364 h 453"/>
                <a:gd name="T30" fmla="*/ 2843 w 3141"/>
                <a:gd name="T31" fmla="*/ 367 h 453"/>
                <a:gd name="T32" fmla="*/ 2823 w 3141"/>
                <a:gd name="T33" fmla="*/ 377 h 453"/>
                <a:gd name="T34" fmla="*/ 2804 w 3141"/>
                <a:gd name="T35" fmla="*/ 383 h 453"/>
                <a:gd name="T36" fmla="*/ 2796 w 3141"/>
                <a:gd name="T37" fmla="*/ 385 h 453"/>
                <a:gd name="T38" fmla="*/ 2779 w 3141"/>
                <a:gd name="T39" fmla="*/ 390 h 453"/>
                <a:gd name="T40" fmla="*/ 2757 w 3141"/>
                <a:gd name="T41" fmla="*/ 394 h 453"/>
                <a:gd name="T42" fmla="*/ 2734 w 3141"/>
                <a:gd name="T43" fmla="*/ 395 h 453"/>
                <a:gd name="T44" fmla="*/ 151 w 3141"/>
                <a:gd name="T45" fmla="*/ 395 h 453"/>
                <a:gd name="T46" fmla="*/ 95 w 3141"/>
                <a:gd name="T47" fmla="*/ 440 h 453"/>
                <a:gd name="T48" fmla="*/ 84 w 3141"/>
                <a:gd name="T49" fmla="*/ 448 h 453"/>
                <a:gd name="T50" fmla="*/ 71 w 3141"/>
                <a:gd name="T51" fmla="*/ 452 h 453"/>
                <a:gd name="T52" fmla="*/ 58 w 3141"/>
                <a:gd name="T53" fmla="*/ 453 h 453"/>
                <a:gd name="T54" fmla="*/ 41 w 3141"/>
                <a:gd name="T55" fmla="*/ 451 h 453"/>
                <a:gd name="T56" fmla="*/ 26 w 3141"/>
                <a:gd name="T57" fmla="*/ 443 h 453"/>
                <a:gd name="T58" fmla="*/ 13 w 3141"/>
                <a:gd name="T59" fmla="*/ 432 h 453"/>
                <a:gd name="T60" fmla="*/ 5 w 3141"/>
                <a:gd name="T61" fmla="*/ 418 h 453"/>
                <a:gd name="T62" fmla="*/ 1 w 3141"/>
                <a:gd name="T63" fmla="*/ 403 h 453"/>
                <a:gd name="T64" fmla="*/ 0 w 3141"/>
                <a:gd name="T65" fmla="*/ 388 h 453"/>
                <a:gd name="T66" fmla="*/ 4 w 3141"/>
                <a:gd name="T67" fmla="*/ 373 h 453"/>
                <a:gd name="T68" fmla="*/ 11 w 3141"/>
                <a:gd name="T69" fmla="*/ 361 h 453"/>
                <a:gd name="T70" fmla="*/ 21 w 3141"/>
                <a:gd name="T71" fmla="*/ 349 h 453"/>
                <a:gd name="T72" fmla="*/ 110 w 3141"/>
                <a:gd name="T73" fmla="*/ 278 h 453"/>
                <a:gd name="T74" fmla="*/ 2734 w 3141"/>
                <a:gd name="T75" fmla="*/ 278 h 453"/>
                <a:gd name="T76" fmla="*/ 2756 w 3141"/>
                <a:gd name="T77" fmla="*/ 276 h 453"/>
                <a:gd name="T78" fmla="*/ 2773 w 3141"/>
                <a:gd name="T79" fmla="*/ 271 h 453"/>
                <a:gd name="T80" fmla="*/ 2775 w 3141"/>
                <a:gd name="T81" fmla="*/ 270 h 453"/>
                <a:gd name="T82" fmla="*/ 2778 w 3141"/>
                <a:gd name="T83" fmla="*/ 270 h 453"/>
                <a:gd name="T84" fmla="*/ 2781 w 3141"/>
                <a:gd name="T85" fmla="*/ 267 h 453"/>
                <a:gd name="T86" fmla="*/ 2785 w 3141"/>
                <a:gd name="T87" fmla="*/ 265 h 453"/>
                <a:gd name="T88" fmla="*/ 2796 w 3141"/>
                <a:gd name="T89" fmla="*/ 259 h 453"/>
                <a:gd name="T90" fmla="*/ 2808 w 3141"/>
                <a:gd name="T91" fmla="*/ 251 h 453"/>
                <a:gd name="T92" fmla="*/ 2816 w 3141"/>
                <a:gd name="T93" fmla="*/ 244 h 453"/>
                <a:gd name="T94" fmla="*/ 3042 w 3141"/>
                <a:gd name="T95" fmla="*/ 17 h 453"/>
                <a:gd name="T96" fmla="*/ 3054 w 3141"/>
                <a:gd name="T97" fmla="*/ 8 h 453"/>
                <a:gd name="T98" fmla="*/ 3068 w 3141"/>
                <a:gd name="T99" fmla="*/ 2 h 453"/>
                <a:gd name="T100" fmla="*/ 3083 w 3141"/>
                <a:gd name="T101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41" h="453">
                  <a:moveTo>
                    <a:pt x="3083" y="0"/>
                  </a:moveTo>
                  <a:lnTo>
                    <a:pt x="3098" y="2"/>
                  </a:lnTo>
                  <a:lnTo>
                    <a:pt x="3111" y="8"/>
                  </a:lnTo>
                  <a:lnTo>
                    <a:pt x="3124" y="17"/>
                  </a:lnTo>
                  <a:lnTo>
                    <a:pt x="3134" y="30"/>
                  </a:lnTo>
                  <a:lnTo>
                    <a:pt x="3139" y="44"/>
                  </a:lnTo>
                  <a:lnTo>
                    <a:pt x="3141" y="58"/>
                  </a:lnTo>
                  <a:lnTo>
                    <a:pt x="3139" y="73"/>
                  </a:lnTo>
                  <a:lnTo>
                    <a:pt x="3134" y="88"/>
                  </a:lnTo>
                  <a:lnTo>
                    <a:pt x="3124" y="100"/>
                  </a:lnTo>
                  <a:lnTo>
                    <a:pt x="2899" y="327"/>
                  </a:lnTo>
                  <a:lnTo>
                    <a:pt x="2882" y="342"/>
                  </a:lnTo>
                  <a:lnTo>
                    <a:pt x="2863" y="355"/>
                  </a:lnTo>
                  <a:lnTo>
                    <a:pt x="2855" y="360"/>
                  </a:lnTo>
                  <a:lnTo>
                    <a:pt x="2848" y="364"/>
                  </a:lnTo>
                  <a:lnTo>
                    <a:pt x="2843" y="367"/>
                  </a:lnTo>
                  <a:lnTo>
                    <a:pt x="2823" y="377"/>
                  </a:lnTo>
                  <a:lnTo>
                    <a:pt x="2804" y="383"/>
                  </a:lnTo>
                  <a:lnTo>
                    <a:pt x="2796" y="385"/>
                  </a:lnTo>
                  <a:lnTo>
                    <a:pt x="2779" y="390"/>
                  </a:lnTo>
                  <a:lnTo>
                    <a:pt x="2757" y="394"/>
                  </a:lnTo>
                  <a:lnTo>
                    <a:pt x="2734" y="395"/>
                  </a:lnTo>
                  <a:lnTo>
                    <a:pt x="151" y="395"/>
                  </a:lnTo>
                  <a:lnTo>
                    <a:pt x="95" y="440"/>
                  </a:lnTo>
                  <a:lnTo>
                    <a:pt x="84" y="448"/>
                  </a:lnTo>
                  <a:lnTo>
                    <a:pt x="71" y="452"/>
                  </a:lnTo>
                  <a:lnTo>
                    <a:pt x="58" y="453"/>
                  </a:lnTo>
                  <a:lnTo>
                    <a:pt x="41" y="451"/>
                  </a:lnTo>
                  <a:lnTo>
                    <a:pt x="26" y="443"/>
                  </a:lnTo>
                  <a:lnTo>
                    <a:pt x="13" y="432"/>
                  </a:lnTo>
                  <a:lnTo>
                    <a:pt x="5" y="418"/>
                  </a:lnTo>
                  <a:lnTo>
                    <a:pt x="1" y="403"/>
                  </a:lnTo>
                  <a:lnTo>
                    <a:pt x="0" y="388"/>
                  </a:lnTo>
                  <a:lnTo>
                    <a:pt x="4" y="373"/>
                  </a:lnTo>
                  <a:lnTo>
                    <a:pt x="11" y="361"/>
                  </a:lnTo>
                  <a:lnTo>
                    <a:pt x="21" y="349"/>
                  </a:lnTo>
                  <a:lnTo>
                    <a:pt x="110" y="278"/>
                  </a:lnTo>
                  <a:lnTo>
                    <a:pt x="2734" y="278"/>
                  </a:lnTo>
                  <a:lnTo>
                    <a:pt x="2756" y="276"/>
                  </a:lnTo>
                  <a:lnTo>
                    <a:pt x="2773" y="271"/>
                  </a:lnTo>
                  <a:lnTo>
                    <a:pt x="2775" y="270"/>
                  </a:lnTo>
                  <a:lnTo>
                    <a:pt x="2778" y="270"/>
                  </a:lnTo>
                  <a:lnTo>
                    <a:pt x="2781" y="267"/>
                  </a:lnTo>
                  <a:lnTo>
                    <a:pt x="2785" y="265"/>
                  </a:lnTo>
                  <a:lnTo>
                    <a:pt x="2796" y="259"/>
                  </a:lnTo>
                  <a:lnTo>
                    <a:pt x="2808" y="251"/>
                  </a:lnTo>
                  <a:lnTo>
                    <a:pt x="2816" y="244"/>
                  </a:lnTo>
                  <a:lnTo>
                    <a:pt x="3042" y="17"/>
                  </a:lnTo>
                  <a:lnTo>
                    <a:pt x="3054" y="8"/>
                  </a:lnTo>
                  <a:lnTo>
                    <a:pt x="3068" y="2"/>
                  </a:lnTo>
                  <a:lnTo>
                    <a:pt x="30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7" name="Freeform 567"/>
            <p:cNvSpPr>
              <a:spLocks/>
            </p:cNvSpPr>
            <p:nvPr/>
          </p:nvSpPr>
          <p:spPr bwMode="auto">
            <a:xfrm>
              <a:off x="5707063" y="5413376"/>
              <a:ext cx="153988" cy="46038"/>
            </a:xfrm>
            <a:custGeom>
              <a:avLst/>
              <a:gdLst>
                <a:gd name="T0" fmla="*/ 916 w 975"/>
                <a:gd name="T1" fmla="*/ 0 h 291"/>
                <a:gd name="T2" fmla="*/ 931 w 975"/>
                <a:gd name="T3" fmla="*/ 2 h 291"/>
                <a:gd name="T4" fmla="*/ 945 w 975"/>
                <a:gd name="T5" fmla="*/ 7 h 291"/>
                <a:gd name="T6" fmla="*/ 958 w 975"/>
                <a:gd name="T7" fmla="*/ 17 h 291"/>
                <a:gd name="T8" fmla="*/ 967 w 975"/>
                <a:gd name="T9" fmla="*/ 29 h 291"/>
                <a:gd name="T10" fmla="*/ 972 w 975"/>
                <a:gd name="T11" fmla="*/ 43 h 291"/>
                <a:gd name="T12" fmla="*/ 975 w 975"/>
                <a:gd name="T13" fmla="*/ 58 h 291"/>
                <a:gd name="T14" fmla="*/ 972 w 975"/>
                <a:gd name="T15" fmla="*/ 73 h 291"/>
                <a:gd name="T16" fmla="*/ 967 w 975"/>
                <a:gd name="T17" fmla="*/ 87 h 291"/>
                <a:gd name="T18" fmla="*/ 958 w 975"/>
                <a:gd name="T19" fmla="*/ 99 h 291"/>
                <a:gd name="T20" fmla="*/ 765 w 975"/>
                <a:gd name="T21" fmla="*/ 291 h 291"/>
                <a:gd name="T22" fmla="*/ 58 w 975"/>
                <a:gd name="T23" fmla="*/ 291 h 291"/>
                <a:gd name="T24" fmla="*/ 40 w 975"/>
                <a:gd name="T25" fmla="*/ 288 h 291"/>
                <a:gd name="T26" fmla="*/ 24 w 975"/>
                <a:gd name="T27" fmla="*/ 280 h 291"/>
                <a:gd name="T28" fmla="*/ 11 w 975"/>
                <a:gd name="T29" fmla="*/ 267 h 291"/>
                <a:gd name="T30" fmla="*/ 3 w 975"/>
                <a:gd name="T31" fmla="*/ 251 h 291"/>
                <a:gd name="T32" fmla="*/ 0 w 975"/>
                <a:gd name="T33" fmla="*/ 233 h 291"/>
                <a:gd name="T34" fmla="*/ 3 w 975"/>
                <a:gd name="T35" fmla="*/ 215 h 291"/>
                <a:gd name="T36" fmla="*/ 11 w 975"/>
                <a:gd name="T37" fmla="*/ 199 h 291"/>
                <a:gd name="T38" fmla="*/ 24 w 975"/>
                <a:gd name="T39" fmla="*/ 186 h 291"/>
                <a:gd name="T40" fmla="*/ 40 w 975"/>
                <a:gd name="T41" fmla="*/ 178 h 291"/>
                <a:gd name="T42" fmla="*/ 58 w 975"/>
                <a:gd name="T43" fmla="*/ 175 h 291"/>
                <a:gd name="T44" fmla="*/ 718 w 975"/>
                <a:gd name="T45" fmla="*/ 175 h 291"/>
                <a:gd name="T46" fmla="*/ 875 w 975"/>
                <a:gd name="T47" fmla="*/ 17 h 291"/>
                <a:gd name="T48" fmla="*/ 888 w 975"/>
                <a:gd name="T49" fmla="*/ 7 h 291"/>
                <a:gd name="T50" fmla="*/ 902 w 975"/>
                <a:gd name="T51" fmla="*/ 2 h 291"/>
                <a:gd name="T52" fmla="*/ 916 w 975"/>
                <a:gd name="T53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75" h="291">
                  <a:moveTo>
                    <a:pt x="916" y="0"/>
                  </a:moveTo>
                  <a:lnTo>
                    <a:pt x="931" y="2"/>
                  </a:lnTo>
                  <a:lnTo>
                    <a:pt x="945" y="7"/>
                  </a:lnTo>
                  <a:lnTo>
                    <a:pt x="958" y="17"/>
                  </a:lnTo>
                  <a:lnTo>
                    <a:pt x="967" y="29"/>
                  </a:lnTo>
                  <a:lnTo>
                    <a:pt x="972" y="43"/>
                  </a:lnTo>
                  <a:lnTo>
                    <a:pt x="975" y="58"/>
                  </a:lnTo>
                  <a:lnTo>
                    <a:pt x="972" y="73"/>
                  </a:lnTo>
                  <a:lnTo>
                    <a:pt x="967" y="87"/>
                  </a:lnTo>
                  <a:lnTo>
                    <a:pt x="958" y="99"/>
                  </a:lnTo>
                  <a:lnTo>
                    <a:pt x="765" y="291"/>
                  </a:lnTo>
                  <a:lnTo>
                    <a:pt x="58" y="291"/>
                  </a:lnTo>
                  <a:lnTo>
                    <a:pt x="40" y="288"/>
                  </a:lnTo>
                  <a:lnTo>
                    <a:pt x="24" y="280"/>
                  </a:lnTo>
                  <a:lnTo>
                    <a:pt x="11" y="267"/>
                  </a:lnTo>
                  <a:lnTo>
                    <a:pt x="3" y="251"/>
                  </a:lnTo>
                  <a:lnTo>
                    <a:pt x="0" y="233"/>
                  </a:lnTo>
                  <a:lnTo>
                    <a:pt x="3" y="215"/>
                  </a:lnTo>
                  <a:lnTo>
                    <a:pt x="11" y="199"/>
                  </a:lnTo>
                  <a:lnTo>
                    <a:pt x="24" y="186"/>
                  </a:lnTo>
                  <a:lnTo>
                    <a:pt x="40" y="178"/>
                  </a:lnTo>
                  <a:lnTo>
                    <a:pt x="58" y="175"/>
                  </a:lnTo>
                  <a:lnTo>
                    <a:pt x="718" y="175"/>
                  </a:lnTo>
                  <a:lnTo>
                    <a:pt x="875" y="17"/>
                  </a:lnTo>
                  <a:lnTo>
                    <a:pt x="888" y="7"/>
                  </a:lnTo>
                  <a:lnTo>
                    <a:pt x="902" y="2"/>
                  </a:lnTo>
                  <a:lnTo>
                    <a:pt x="9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54" name="Group 653"/>
          <p:cNvGrpSpPr/>
          <p:nvPr/>
        </p:nvGrpSpPr>
        <p:grpSpPr>
          <a:xfrm>
            <a:off x="4406352" y="5006722"/>
            <a:ext cx="563563" cy="552450"/>
            <a:chOff x="4413250" y="5000625"/>
            <a:chExt cx="563563" cy="552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52" name="Freeform 572"/>
            <p:cNvSpPr>
              <a:spLocks noEditPoints="1"/>
            </p:cNvSpPr>
            <p:nvPr/>
          </p:nvSpPr>
          <p:spPr bwMode="auto">
            <a:xfrm>
              <a:off x="4633913" y="5110163"/>
              <a:ext cx="128588" cy="130175"/>
            </a:xfrm>
            <a:custGeom>
              <a:avLst/>
              <a:gdLst>
                <a:gd name="T0" fmla="*/ 362 w 811"/>
                <a:gd name="T1" fmla="*/ 119 h 812"/>
                <a:gd name="T2" fmla="*/ 283 w 811"/>
                <a:gd name="T3" fmla="*/ 143 h 812"/>
                <a:gd name="T4" fmla="*/ 215 w 811"/>
                <a:gd name="T5" fmla="*/ 187 h 812"/>
                <a:gd name="T6" fmla="*/ 162 w 811"/>
                <a:gd name="T7" fmla="*/ 248 h 812"/>
                <a:gd name="T8" fmla="*/ 128 w 811"/>
                <a:gd name="T9" fmla="*/ 323 h 812"/>
                <a:gd name="T10" fmla="*/ 115 w 811"/>
                <a:gd name="T11" fmla="*/ 407 h 812"/>
                <a:gd name="T12" fmla="*/ 128 w 811"/>
                <a:gd name="T13" fmla="*/ 489 h 812"/>
                <a:gd name="T14" fmla="*/ 162 w 811"/>
                <a:gd name="T15" fmla="*/ 564 h 812"/>
                <a:gd name="T16" fmla="*/ 215 w 811"/>
                <a:gd name="T17" fmla="*/ 625 h 812"/>
                <a:gd name="T18" fmla="*/ 283 w 811"/>
                <a:gd name="T19" fmla="*/ 669 h 812"/>
                <a:gd name="T20" fmla="*/ 362 w 811"/>
                <a:gd name="T21" fmla="*/ 693 h 812"/>
                <a:gd name="T22" fmla="*/ 448 w 811"/>
                <a:gd name="T23" fmla="*/ 693 h 812"/>
                <a:gd name="T24" fmla="*/ 527 w 811"/>
                <a:gd name="T25" fmla="*/ 669 h 812"/>
                <a:gd name="T26" fmla="*/ 596 w 811"/>
                <a:gd name="T27" fmla="*/ 625 h 812"/>
                <a:gd name="T28" fmla="*/ 648 w 811"/>
                <a:gd name="T29" fmla="*/ 564 h 812"/>
                <a:gd name="T30" fmla="*/ 683 w 811"/>
                <a:gd name="T31" fmla="*/ 489 h 812"/>
                <a:gd name="T32" fmla="*/ 695 w 811"/>
                <a:gd name="T33" fmla="*/ 407 h 812"/>
                <a:gd name="T34" fmla="*/ 683 w 811"/>
                <a:gd name="T35" fmla="*/ 323 h 812"/>
                <a:gd name="T36" fmla="*/ 648 w 811"/>
                <a:gd name="T37" fmla="*/ 248 h 812"/>
                <a:gd name="T38" fmla="*/ 596 w 811"/>
                <a:gd name="T39" fmla="*/ 187 h 812"/>
                <a:gd name="T40" fmla="*/ 527 w 811"/>
                <a:gd name="T41" fmla="*/ 143 h 812"/>
                <a:gd name="T42" fmla="*/ 448 w 811"/>
                <a:gd name="T43" fmla="*/ 119 h 812"/>
                <a:gd name="T44" fmla="*/ 405 w 811"/>
                <a:gd name="T45" fmla="*/ 0 h 812"/>
                <a:gd name="T46" fmla="*/ 505 w 811"/>
                <a:gd name="T47" fmla="*/ 13 h 812"/>
                <a:gd name="T48" fmla="*/ 596 w 811"/>
                <a:gd name="T49" fmla="*/ 48 h 812"/>
                <a:gd name="T50" fmla="*/ 674 w 811"/>
                <a:gd name="T51" fmla="*/ 103 h 812"/>
                <a:gd name="T52" fmla="*/ 738 w 811"/>
                <a:gd name="T53" fmla="*/ 174 h 812"/>
                <a:gd name="T54" fmla="*/ 784 w 811"/>
                <a:gd name="T55" fmla="*/ 260 h 812"/>
                <a:gd name="T56" fmla="*/ 808 w 811"/>
                <a:gd name="T57" fmla="*/ 355 h 812"/>
                <a:gd name="T58" fmla="*/ 808 w 811"/>
                <a:gd name="T59" fmla="*/ 457 h 812"/>
                <a:gd name="T60" fmla="*/ 784 w 811"/>
                <a:gd name="T61" fmla="*/ 553 h 812"/>
                <a:gd name="T62" fmla="*/ 738 w 811"/>
                <a:gd name="T63" fmla="*/ 638 h 812"/>
                <a:gd name="T64" fmla="*/ 674 w 811"/>
                <a:gd name="T65" fmla="*/ 710 h 812"/>
                <a:gd name="T66" fmla="*/ 596 w 811"/>
                <a:gd name="T67" fmla="*/ 765 h 812"/>
                <a:gd name="T68" fmla="*/ 505 w 811"/>
                <a:gd name="T69" fmla="*/ 799 h 812"/>
                <a:gd name="T70" fmla="*/ 405 w 811"/>
                <a:gd name="T71" fmla="*/ 812 h 812"/>
                <a:gd name="T72" fmla="*/ 305 w 811"/>
                <a:gd name="T73" fmla="*/ 799 h 812"/>
                <a:gd name="T74" fmla="*/ 215 w 811"/>
                <a:gd name="T75" fmla="*/ 765 h 812"/>
                <a:gd name="T76" fmla="*/ 136 w 811"/>
                <a:gd name="T77" fmla="*/ 710 h 812"/>
                <a:gd name="T78" fmla="*/ 72 w 811"/>
                <a:gd name="T79" fmla="*/ 638 h 812"/>
                <a:gd name="T80" fmla="*/ 27 w 811"/>
                <a:gd name="T81" fmla="*/ 553 h 812"/>
                <a:gd name="T82" fmla="*/ 3 w 811"/>
                <a:gd name="T83" fmla="*/ 457 h 812"/>
                <a:gd name="T84" fmla="*/ 3 w 811"/>
                <a:gd name="T85" fmla="*/ 355 h 812"/>
                <a:gd name="T86" fmla="*/ 27 w 811"/>
                <a:gd name="T87" fmla="*/ 260 h 812"/>
                <a:gd name="T88" fmla="*/ 72 w 811"/>
                <a:gd name="T89" fmla="*/ 174 h 812"/>
                <a:gd name="T90" fmla="*/ 136 w 811"/>
                <a:gd name="T91" fmla="*/ 103 h 812"/>
                <a:gd name="T92" fmla="*/ 215 w 811"/>
                <a:gd name="T93" fmla="*/ 48 h 812"/>
                <a:gd name="T94" fmla="*/ 305 w 811"/>
                <a:gd name="T95" fmla="*/ 13 h 812"/>
                <a:gd name="T96" fmla="*/ 405 w 811"/>
                <a:gd name="T97" fmla="*/ 0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11" h="812">
                  <a:moveTo>
                    <a:pt x="405" y="116"/>
                  </a:moveTo>
                  <a:lnTo>
                    <a:pt x="362" y="119"/>
                  </a:lnTo>
                  <a:lnTo>
                    <a:pt x="321" y="129"/>
                  </a:lnTo>
                  <a:lnTo>
                    <a:pt x="283" y="143"/>
                  </a:lnTo>
                  <a:lnTo>
                    <a:pt x="247" y="163"/>
                  </a:lnTo>
                  <a:lnTo>
                    <a:pt x="215" y="187"/>
                  </a:lnTo>
                  <a:lnTo>
                    <a:pt x="187" y="216"/>
                  </a:lnTo>
                  <a:lnTo>
                    <a:pt x="162" y="248"/>
                  </a:lnTo>
                  <a:lnTo>
                    <a:pt x="143" y="284"/>
                  </a:lnTo>
                  <a:lnTo>
                    <a:pt x="128" y="323"/>
                  </a:lnTo>
                  <a:lnTo>
                    <a:pt x="118" y="364"/>
                  </a:lnTo>
                  <a:lnTo>
                    <a:pt x="115" y="407"/>
                  </a:lnTo>
                  <a:lnTo>
                    <a:pt x="118" y="449"/>
                  </a:lnTo>
                  <a:lnTo>
                    <a:pt x="128" y="489"/>
                  </a:lnTo>
                  <a:lnTo>
                    <a:pt x="143" y="528"/>
                  </a:lnTo>
                  <a:lnTo>
                    <a:pt x="162" y="564"/>
                  </a:lnTo>
                  <a:lnTo>
                    <a:pt x="187" y="596"/>
                  </a:lnTo>
                  <a:lnTo>
                    <a:pt x="215" y="625"/>
                  </a:lnTo>
                  <a:lnTo>
                    <a:pt x="247" y="650"/>
                  </a:lnTo>
                  <a:lnTo>
                    <a:pt x="283" y="669"/>
                  </a:lnTo>
                  <a:lnTo>
                    <a:pt x="321" y="684"/>
                  </a:lnTo>
                  <a:lnTo>
                    <a:pt x="362" y="693"/>
                  </a:lnTo>
                  <a:lnTo>
                    <a:pt x="405" y="696"/>
                  </a:lnTo>
                  <a:lnTo>
                    <a:pt x="448" y="693"/>
                  </a:lnTo>
                  <a:lnTo>
                    <a:pt x="489" y="684"/>
                  </a:lnTo>
                  <a:lnTo>
                    <a:pt x="527" y="669"/>
                  </a:lnTo>
                  <a:lnTo>
                    <a:pt x="562" y="650"/>
                  </a:lnTo>
                  <a:lnTo>
                    <a:pt x="596" y="625"/>
                  </a:lnTo>
                  <a:lnTo>
                    <a:pt x="624" y="596"/>
                  </a:lnTo>
                  <a:lnTo>
                    <a:pt x="648" y="564"/>
                  </a:lnTo>
                  <a:lnTo>
                    <a:pt x="668" y="528"/>
                  </a:lnTo>
                  <a:lnTo>
                    <a:pt x="683" y="489"/>
                  </a:lnTo>
                  <a:lnTo>
                    <a:pt x="691" y="449"/>
                  </a:lnTo>
                  <a:lnTo>
                    <a:pt x="695" y="407"/>
                  </a:lnTo>
                  <a:lnTo>
                    <a:pt x="691" y="364"/>
                  </a:lnTo>
                  <a:lnTo>
                    <a:pt x="683" y="323"/>
                  </a:lnTo>
                  <a:lnTo>
                    <a:pt x="668" y="284"/>
                  </a:lnTo>
                  <a:lnTo>
                    <a:pt x="648" y="248"/>
                  </a:lnTo>
                  <a:lnTo>
                    <a:pt x="624" y="216"/>
                  </a:lnTo>
                  <a:lnTo>
                    <a:pt x="596" y="187"/>
                  </a:lnTo>
                  <a:lnTo>
                    <a:pt x="562" y="163"/>
                  </a:lnTo>
                  <a:lnTo>
                    <a:pt x="527" y="143"/>
                  </a:lnTo>
                  <a:lnTo>
                    <a:pt x="489" y="129"/>
                  </a:lnTo>
                  <a:lnTo>
                    <a:pt x="448" y="119"/>
                  </a:lnTo>
                  <a:lnTo>
                    <a:pt x="405" y="116"/>
                  </a:lnTo>
                  <a:close/>
                  <a:moveTo>
                    <a:pt x="405" y="0"/>
                  </a:moveTo>
                  <a:lnTo>
                    <a:pt x="456" y="3"/>
                  </a:lnTo>
                  <a:lnTo>
                    <a:pt x="505" y="13"/>
                  </a:lnTo>
                  <a:lnTo>
                    <a:pt x="552" y="28"/>
                  </a:lnTo>
                  <a:lnTo>
                    <a:pt x="596" y="48"/>
                  </a:lnTo>
                  <a:lnTo>
                    <a:pt x="637" y="73"/>
                  </a:lnTo>
                  <a:lnTo>
                    <a:pt x="674" y="103"/>
                  </a:lnTo>
                  <a:lnTo>
                    <a:pt x="709" y="137"/>
                  </a:lnTo>
                  <a:lnTo>
                    <a:pt x="738" y="174"/>
                  </a:lnTo>
                  <a:lnTo>
                    <a:pt x="764" y="216"/>
                  </a:lnTo>
                  <a:lnTo>
                    <a:pt x="784" y="260"/>
                  </a:lnTo>
                  <a:lnTo>
                    <a:pt x="799" y="307"/>
                  </a:lnTo>
                  <a:lnTo>
                    <a:pt x="808" y="355"/>
                  </a:lnTo>
                  <a:lnTo>
                    <a:pt x="811" y="407"/>
                  </a:lnTo>
                  <a:lnTo>
                    <a:pt x="808" y="457"/>
                  </a:lnTo>
                  <a:lnTo>
                    <a:pt x="799" y="506"/>
                  </a:lnTo>
                  <a:lnTo>
                    <a:pt x="784" y="553"/>
                  </a:lnTo>
                  <a:lnTo>
                    <a:pt x="764" y="597"/>
                  </a:lnTo>
                  <a:lnTo>
                    <a:pt x="738" y="638"/>
                  </a:lnTo>
                  <a:lnTo>
                    <a:pt x="709" y="676"/>
                  </a:lnTo>
                  <a:lnTo>
                    <a:pt x="674" y="710"/>
                  </a:lnTo>
                  <a:lnTo>
                    <a:pt x="637" y="739"/>
                  </a:lnTo>
                  <a:lnTo>
                    <a:pt x="596" y="765"/>
                  </a:lnTo>
                  <a:lnTo>
                    <a:pt x="552" y="784"/>
                  </a:lnTo>
                  <a:lnTo>
                    <a:pt x="505" y="799"/>
                  </a:lnTo>
                  <a:lnTo>
                    <a:pt x="456" y="809"/>
                  </a:lnTo>
                  <a:lnTo>
                    <a:pt x="405" y="812"/>
                  </a:lnTo>
                  <a:lnTo>
                    <a:pt x="355" y="809"/>
                  </a:lnTo>
                  <a:lnTo>
                    <a:pt x="305" y="799"/>
                  </a:lnTo>
                  <a:lnTo>
                    <a:pt x="259" y="784"/>
                  </a:lnTo>
                  <a:lnTo>
                    <a:pt x="215" y="765"/>
                  </a:lnTo>
                  <a:lnTo>
                    <a:pt x="174" y="739"/>
                  </a:lnTo>
                  <a:lnTo>
                    <a:pt x="136" y="710"/>
                  </a:lnTo>
                  <a:lnTo>
                    <a:pt x="102" y="676"/>
                  </a:lnTo>
                  <a:lnTo>
                    <a:pt x="72" y="638"/>
                  </a:lnTo>
                  <a:lnTo>
                    <a:pt x="47" y="597"/>
                  </a:lnTo>
                  <a:lnTo>
                    <a:pt x="27" y="553"/>
                  </a:lnTo>
                  <a:lnTo>
                    <a:pt x="12" y="506"/>
                  </a:lnTo>
                  <a:lnTo>
                    <a:pt x="3" y="457"/>
                  </a:lnTo>
                  <a:lnTo>
                    <a:pt x="0" y="407"/>
                  </a:lnTo>
                  <a:lnTo>
                    <a:pt x="3" y="355"/>
                  </a:lnTo>
                  <a:lnTo>
                    <a:pt x="12" y="307"/>
                  </a:lnTo>
                  <a:lnTo>
                    <a:pt x="27" y="260"/>
                  </a:lnTo>
                  <a:lnTo>
                    <a:pt x="47" y="216"/>
                  </a:lnTo>
                  <a:lnTo>
                    <a:pt x="72" y="174"/>
                  </a:lnTo>
                  <a:lnTo>
                    <a:pt x="102" y="137"/>
                  </a:lnTo>
                  <a:lnTo>
                    <a:pt x="136" y="103"/>
                  </a:lnTo>
                  <a:lnTo>
                    <a:pt x="174" y="73"/>
                  </a:lnTo>
                  <a:lnTo>
                    <a:pt x="215" y="48"/>
                  </a:lnTo>
                  <a:lnTo>
                    <a:pt x="259" y="28"/>
                  </a:lnTo>
                  <a:lnTo>
                    <a:pt x="305" y="13"/>
                  </a:lnTo>
                  <a:lnTo>
                    <a:pt x="355" y="3"/>
                  </a:lnTo>
                  <a:lnTo>
                    <a:pt x="4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3" name="Freeform 573"/>
            <p:cNvSpPr>
              <a:spLocks noEditPoints="1"/>
            </p:cNvSpPr>
            <p:nvPr/>
          </p:nvSpPr>
          <p:spPr bwMode="auto">
            <a:xfrm>
              <a:off x="4413250" y="5000625"/>
              <a:ext cx="563563" cy="552450"/>
            </a:xfrm>
            <a:custGeom>
              <a:avLst/>
              <a:gdLst>
                <a:gd name="T0" fmla="*/ 3362 w 3546"/>
                <a:gd name="T1" fmla="*/ 3362 h 3478"/>
                <a:gd name="T2" fmla="*/ 1783 w 3546"/>
                <a:gd name="T3" fmla="*/ 3173 h 3478"/>
                <a:gd name="T4" fmla="*/ 1783 w 3546"/>
                <a:gd name="T5" fmla="*/ 116 h 3478"/>
                <a:gd name="T6" fmla="*/ 1570 w 3546"/>
                <a:gd name="T7" fmla="*/ 139 h 3478"/>
                <a:gd name="T8" fmla="*/ 1369 w 3546"/>
                <a:gd name="T9" fmla="*/ 205 h 3478"/>
                <a:gd name="T10" fmla="*/ 1188 w 3546"/>
                <a:gd name="T11" fmla="*/ 313 h 3478"/>
                <a:gd name="T12" fmla="*/ 1032 w 3546"/>
                <a:gd name="T13" fmla="*/ 459 h 3478"/>
                <a:gd name="T14" fmla="*/ 912 w 3546"/>
                <a:gd name="T15" fmla="*/ 638 h 3478"/>
                <a:gd name="T16" fmla="*/ 833 w 3546"/>
                <a:gd name="T17" fmla="*/ 840 h 3478"/>
                <a:gd name="T18" fmla="*/ 792 w 3546"/>
                <a:gd name="T19" fmla="*/ 1057 h 3478"/>
                <a:gd name="T20" fmla="*/ 790 w 3546"/>
                <a:gd name="T21" fmla="*/ 1280 h 3478"/>
                <a:gd name="T22" fmla="*/ 829 w 3546"/>
                <a:gd name="T23" fmla="*/ 1496 h 3478"/>
                <a:gd name="T24" fmla="*/ 910 w 3546"/>
                <a:gd name="T25" fmla="*/ 1699 h 3478"/>
                <a:gd name="T26" fmla="*/ 1211 w 3546"/>
                <a:gd name="T27" fmla="*/ 2144 h 3478"/>
                <a:gd name="T28" fmla="*/ 2619 w 3546"/>
                <a:gd name="T29" fmla="*/ 1762 h 3478"/>
                <a:gd name="T30" fmla="*/ 2714 w 3546"/>
                <a:gd name="T31" fmla="*/ 1567 h 3478"/>
                <a:gd name="T32" fmla="*/ 2767 w 3546"/>
                <a:gd name="T33" fmla="*/ 1353 h 3478"/>
                <a:gd name="T34" fmla="*/ 2780 w 3546"/>
                <a:gd name="T35" fmla="*/ 1132 h 3478"/>
                <a:gd name="T36" fmla="*/ 2752 w 3546"/>
                <a:gd name="T37" fmla="*/ 912 h 3478"/>
                <a:gd name="T38" fmla="*/ 2685 w 3546"/>
                <a:gd name="T39" fmla="*/ 704 h 3478"/>
                <a:gd name="T40" fmla="*/ 2579 w 3546"/>
                <a:gd name="T41" fmla="*/ 515 h 3478"/>
                <a:gd name="T42" fmla="*/ 2434 w 3546"/>
                <a:gd name="T43" fmla="*/ 358 h 3478"/>
                <a:gd name="T44" fmla="*/ 2259 w 3546"/>
                <a:gd name="T45" fmla="*/ 237 h 3478"/>
                <a:gd name="T46" fmla="*/ 2064 w 3546"/>
                <a:gd name="T47" fmla="*/ 156 h 3478"/>
                <a:gd name="T48" fmla="*/ 1855 w 3546"/>
                <a:gd name="T49" fmla="*/ 118 h 3478"/>
                <a:gd name="T50" fmla="*/ 1863 w 3546"/>
                <a:gd name="T51" fmla="*/ 3 h 3478"/>
                <a:gd name="T52" fmla="*/ 2098 w 3546"/>
                <a:gd name="T53" fmla="*/ 45 h 3478"/>
                <a:gd name="T54" fmla="*/ 2315 w 3546"/>
                <a:gd name="T55" fmla="*/ 136 h 3478"/>
                <a:gd name="T56" fmla="*/ 2510 w 3546"/>
                <a:gd name="T57" fmla="*/ 271 h 3478"/>
                <a:gd name="T58" fmla="*/ 2667 w 3546"/>
                <a:gd name="T59" fmla="*/ 440 h 3478"/>
                <a:gd name="T60" fmla="*/ 2781 w 3546"/>
                <a:gd name="T61" fmla="*/ 636 h 3478"/>
                <a:gd name="T62" fmla="*/ 2856 w 3546"/>
                <a:gd name="T63" fmla="*/ 855 h 3478"/>
                <a:gd name="T64" fmla="*/ 2892 w 3546"/>
                <a:gd name="T65" fmla="*/ 1087 h 3478"/>
                <a:gd name="T66" fmla="*/ 2886 w 3546"/>
                <a:gd name="T67" fmla="*/ 1321 h 3478"/>
                <a:gd name="T68" fmla="*/ 2841 w 3546"/>
                <a:gd name="T69" fmla="*/ 1549 h 3478"/>
                <a:gd name="T70" fmla="*/ 2754 w 3546"/>
                <a:gd name="T71" fmla="*/ 1761 h 3478"/>
                <a:gd name="T72" fmla="*/ 2496 w 3546"/>
                <a:gd name="T73" fmla="*/ 2144 h 3478"/>
                <a:gd name="T74" fmla="*/ 0 w 3546"/>
                <a:gd name="T75" fmla="*/ 3478 h 3478"/>
                <a:gd name="T76" fmla="*/ 892 w 3546"/>
                <a:gd name="T77" fmla="*/ 1888 h 3478"/>
                <a:gd name="T78" fmla="*/ 778 w 3546"/>
                <a:gd name="T79" fmla="*/ 1692 h 3478"/>
                <a:gd name="T80" fmla="*/ 705 w 3546"/>
                <a:gd name="T81" fmla="*/ 1474 h 3478"/>
                <a:gd name="T82" fmla="*/ 672 w 3546"/>
                <a:gd name="T83" fmla="*/ 1243 h 3478"/>
                <a:gd name="T84" fmla="*/ 682 w 3546"/>
                <a:gd name="T85" fmla="*/ 1008 h 3478"/>
                <a:gd name="T86" fmla="*/ 730 w 3546"/>
                <a:gd name="T87" fmla="*/ 780 h 3478"/>
                <a:gd name="T88" fmla="*/ 819 w 3546"/>
                <a:gd name="T89" fmla="*/ 568 h 3478"/>
                <a:gd name="T90" fmla="*/ 947 w 3546"/>
                <a:gd name="T91" fmla="*/ 381 h 3478"/>
                <a:gd name="T92" fmla="*/ 1118 w 3546"/>
                <a:gd name="T93" fmla="*/ 221 h 3478"/>
                <a:gd name="T94" fmla="*/ 1321 w 3546"/>
                <a:gd name="T95" fmla="*/ 100 h 3478"/>
                <a:gd name="T96" fmla="*/ 1545 w 3546"/>
                <a:gd name="T97" fmla="*/ 26 h 3478"/>
                <a:gd name="T98" fmla="*/ 1783 w 3546"/>
                <a:gd name="T99" fmla="*/ 0 h 3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46" h="3478">
                  <a:moveTo>
                    <a:pt x="708" y="2260"/>
                  </a:moveTo>
                  <a:lnTo>
                    <a:pt x="184" y="3362"/>
                  </a:lnTo>
                  <a:lnTo>
                    <a:pt x="3362" y="3362"/>
                  </a:lnTo>
                  <a:lnTo>
                    <a:pt x="2837" y="2260"/>
                  </a:lnTo>
                  <a:lnTo>
                    <a:pt x="2415" y="2260"/>
                  </a:lnTo>
                  <a:lnTo>
                    <a:pt x="1783" y="3173"/>
                  </a:lnTo>
                  <a:lnTo>
                    <a:pt x="1150" y="2260"/>
                  </a:lnTo>
                  <a:lnTo>
                    <a:pt x="708" y="2260"/>
                  </a:lnTo>
                  <a:close/>
                  <a:moveTo>
                    <a:pt x="1783" y="116"/>
                  </a:moveTo>
                  <a:lnTo>
                    <a:pt x="1710" y="118"/>
                  </a:lnTo>
                  <a:lnTo>
                    <a:pt x="1639" y="126"/>
                  </a:lnTo>
                  <a:lnTo>
                    <a:pt x="1570" y="139"/>
                  </a:lnTo>
                  <a:lnTo>
                    <a:pt x="1502" y="156"/>
                  </a:lnTo>
                  <a:lnTo>
                    <a:pt x="1434" y="179"/>
                  </a:lnTo>
                  <a:lnTo>
                    <a:pt x="1369" y="205"/>
                  </a:lnTo>
                  <a:lnTo>
                    <a:pt x="1306" y="237"/>
                  </a:lnTo>
                  <a:lnTo>
                    <a:pt x="1246" y="273"/>
                  </a:lnTo>
                  <a:lnTo>
                    <a:pt x="1188" y="313"/>
                  </a:lnTo>
                  <a:lnTo>
                    <a:pt x="1132" y="358"/>
                  </a:lnTo>
                  <a:lnTo>
                    <a:pt x="1079" y="408"/>
                  </a:lnTo>
                  <a:lnTo>
                    <a:pt x="1032" y="459"/>
                  </a:lnTo>
                  <a:lnTo>
                    <a:pt x="988" y="515"/>
                  </a:lnTo>
                  <a:lnTo>
                    <a:pt x="948" y="576"/>
                  </a:lnTo>
                  <a:lnTo>
                    <a:pt x="912" y="638"/>
                  </a:lnTo>
                  <a:lnTo>
                    <a:pt x="881" y="702"/>
                  </a:lnTo>
                  <a:lnTo>
                    <a:pt x="855" y="770"/>
                  </a:lnTo>
                  <a:lnTo>
                    <a:pt x="833" y="840"/>
                  </a:lnTo>
                  <a:lnTo>
                    <a:pt x="814" y="911"/>
                  </a:lnTo>
                  <a:lnTo>
                    <a:pt x="800" y="984"/>
                  </a:lnTo>
                  <a:lnTo>
                    <a:pt x="792" y="1057"/>
                  </a:lnTo>
                  <a:lnTo>
                    <a:pt x="786" y="1132"/>
                  </a:lnTo>
                  <a:lnTo>
                    <a:pt x="786" y="1206"/>
                  </a:lnTo>
                  <a:lnTo>
                    <a:pt x="790" y="1280"/>
                  </a:lnTo>
                  <a:lnTo>
                    <a:pt x="798" y="1353"/>
                  </a:lnTo>
                  <a:lnTo>
                    <a:pt x="812" y="1425"/>
                  </a:lnTo>
                  <a:lnTo>
                    <a:pt x="829" y="1496"/>
                  </a:lnTo>
                  <a:lnTo>
                    <a:pt x="852" y="1566"/>
                  </a:lnTo>
                  <a:lnTo>
                    <a:pt x="879" y="1634"/>
                  </a:lnTo>
                  <a:lnTo>
                    <a:pt x="910" y="1699"/>
                  </a:lnTo>
                  <a:lnTo>
                    <a:pt x="946" y="1761"/>
                  </a:lnTo>
                  <a:lnTo>
                    <a:pt x="986" y="1820"/>
                  </a:lnTo>
                  <a:lnTo>
                    <a:pt x="1211" y="2144"/>
                  </a:lnTo>
                  <a:lnTo>
                    <a:pt x="1783" y="2970"/>
                  </a:lnTo>
                  <a:lnTo>
                    <a:pt x="2579" y="1821"/>
                  </a:lnTo>
                  <a:lnTo>
                    <a:pt x="2619" y="1762"/>
                  </a:lnTo>
                  <a:lnTo>
                    <a:pt x="2655" y="1700"/>
                  </a:lnTo>
                  <a:lnTo>
                    <a:pt x="2687" y="1635"/>
                  </a:lnTo>
                  <a:lnTo>
                    <a:pt x="2714" y="1567"/>
                  </a:lnTo>
                  <a:lnTo>
                    <a:pt x="2736" y="1497"/>
                  </a:lnTo>
                  <a:lnTo>
                    <a:pt x="2754" y="1426"/>
                  </a:lnTo>
                  <a:lnTo>
                    <a:pt x="2767" y="1353"/>
                  </a:lnTo>
                  <a:lnTo>
                    <a:pt x="2775" y="1280"/>
                  </a:lnTo>
                  <a:lnTo>
                    <a:pt x="2780" y="1206"/>
                  </a:lnTo>
                  <a:lnTo>
                    <a:pt x="2780" y="1132"/>
                  </a:lnTo>
                  <a:lnTo>
                    <a:pt x="2774" y="1057"/>
                  </a:lnTo>
                  <a:lnTo>
                    <a:pt x="2766" y="984"/>
                  </a:lnTo>
                  <a:lnTo>
                    <a:pt x="2752" y="912"/>
                  </a:lnTo>
                  <a:lnTo>
                    <a:pt x="2734" y="840"/>
                  </a:lnTo>
                  <a:lnTo>
                    <a:pt x="2711" y="770"/>
                  </a:lnTo>
                  <a:lnTo>
                    <a:pt x="2685" y="704"/>
                  </a:lnTo>
                  <a:lnTo>
                    <a:pt x="2654" y="638"/>
                  </a:lnTo>
                  <a:lnTo>
                    <a:pt x="2618" y="576"/>
                  </a:lnTo>
                  <a:lnTo>
                    <a:pt x="2579" y="515"/>
                  </a:lnTo>
                  <a:lnTo>
                    <a:pt x="2536" y="459"/>
                  </a:lnTo>
                  <a:lnTo>
                    <a:pt x="2487" y="408"/>
                  </a:lnTo>
                  <a:lnTo>
                    <a:pt x="2434" y="358"/>
                  </a:lnTo>
                  <a:lnTo>
                    <a:pt x="2379" y="313"/>
                  </a:lnTo>
                  <a:lnTo>
                    <a:pt x="2320" y="273"/>
                  </a:lnTo>
                  <a:lnTo>
                    <a:pt x="2259" y="237"/>
                  </a:lnTo>
                  <a:lnTo>
                    <a:pt x="2197" y="205"/>
                  </a:lnTo>
                  <a:lnTo>
                    <a:pt x="2131" y="179"/>
                  </a:lnTo>
                  <a:lnTo>
                    <a:pt x="2064" y="156"/>
                  </a:lnTo>
                  <a:lnTo>
                    <a:pt x="1996" y="139"/>
                  </a:lnTo>
                  <a:lnTo>
                    <a:pt x="1926" y="126"/>
                  </a:lnTo>
                  <a:lnTo>
                    <a:pt x="1855" y="118"/>
                  </a:lnTo>
                  <a:lnTo>
                    <a:pt x="1783" y="116"/>
                  </a:lnTo>
                  <a:close/>
                  <a:moveTo>
                    <a:pt x="1783" y="0"/>
                  </a:moveTo>
                  <a:lnTo>
                    <a:pt x="1863" y="3"/>
                  </a:lnTo>
                  <a:lnTo>
                    <a:pt x="1943" y="12"/>
                  </a:lnTo>
                  <a:lnTo>
                    <a:pt x="2020" y="26"/>
                  </a:lnTo>
                  <a:lnTo>
                    <a:pt x="2098" y="45"/>
                  </a:lnTo>
                  <a:lnTo>
                    <a:pt x="2172" y="70"/>
                  </a:lnTo>
                  <a:lnTo>
                    <a:pt x="2244" y="100"/>
                  </a:lnTo>
                  <a:lnTo>
                    <a:pt x="2315" y="136"/>
                  </a:lnTo>
                  <a:lnTo>
                    <a:pt x="2383" y="175"/>
                  </a:lnTo>
                  <a:lnTo>
                    <a:pt x="2447" y="221"/>
                  </a:lnTo>
                  <a:lnTo>
                    <a:pt x="2510" y="271"/>
                  </a:lnTo>
                  <a:lnTo>
                    <a:pt x="2569" y="326"/>
                  </a:lnTo>
                  <a:lnTo>
                    <a:pt x="2619" y="381"/>
                  </a:lnTo>
                  <a:lnTo>
                    <a:pt x="2667" y="440"/>
                  </a:lnTo>
                  <a:lnTo>
                    <a:pt x="2709" y="502"/>
                  </a:lnTo>
                  <a:lnTo>
                    <a:pt x="2746" y="568"/>
                  </a:lnTo>
                  <a:lnTo>
                    <a:pt x="2781" y="636"/>
                  </a:lnTo>
                  <a:lnTo>
                    <a:pt x="2810" y="707"/>
                  </a:lnTo>
                  <a:lnTo>
                    <a:pt x="2835" y="780"/>
                  </a:lnTo>
                  <a:lnTo>
                    <a:pt x="2856" y="855"/>
                  </a:lnTo>
                  <a:lnTo>
                    <a:pt x="2872" y="932"/>
                  </a:lnTo>
                  <a:lnTo>
                    <a:pt x="2884" y="1008"/>
                  </a:lnTo>
                  <a:lnTo>
                    <a:pt x="2892" y="1087"/>
                  </a:lnTo>
                  <a:lnTo>
                    <a:pt x="2894" y="1165"/>
                  </a:lnTo>
                  <a:lnTo>
                    <a:pt x="2893" y="1244"/>
                  </a:lnTo>
                  <a:lnTo>
                    <a:pt x="2886" y="1321"/>
                  </a:lnTo>
                  <a:lnTo>
                    <a:pt x="2876" y="1398"/>
                  </a:lnTo>
                  <a:lnTo>
                    <a:pt x="2860" y="1475"/>
                  </a:lnTo>
                  <a:lnTo>
                    <a:pt x="2841" y="1549"/>
                  </a:lnTo>
                  <a:lnTo>
                    <a:pt x="2816" y="1622"/>
                  </a:lnTo>
                  <a:lnTo>
                    <a:pt x="2787" y="1693"/>
                  </a:lnTo>
                  <a:lnTo>
                    <a:pt x="2754" y="1761"/>
                  </a:lnTo>
                  <a:lnTo>
                    <a:pt x="2715" y="1827"/>
                  </a:lnTo>
                  <a:lnTo>
                    <a:pt x="2672" y="1889"/>
                  </a:lnTo>
                  <a:lnTo>
                    <a:pt x="2496" y="2144"/>
                  </a:lnTo>
                  <a:lnTo>
                    <a:pt x="2910" y="2144"/>
                  </a:lnTo>
                  <a:lnTo>
                    <a:pt x="3546" y="3478"/>
                  </a:lnTo>
                  <a:lnTo>
                    <a:pt x="0" y="3478"/>
                  </a:lnTo>
                  <a:lnTo>
                    <a:pt x="635" y="2145"/>
                  </a:lnTo>
                  <a:lnTo>
                    <a:pt x="1070" y="2145"/>
                  </a:lnTo>
                  <a:lnTo>
                    <a:pt x="892" y="1888"/>
                  </a:lnTo>
                  <a:lnTo>
                    <a:pt x="850" y="1826"/>
                  </a:lnTo>
                  <a:lnTo>
                    <a:pt x="811" y="1760"/>
                  </a:lnTo>
                  <a:lnTo>
                    <a:pt x="778" y="1692"/>
                  </a:lnTo>
                  <a:lnTo>
                    <a:pt x="749" y="1621"/>
                  </a:lnTo>
                  <a:lnTo>
                    <a:pt x="724" y="1548"/>
                  </a:lnTo>
                  <a:lnTo>
                    <a:pt x="705" y="1474"/>
                  </a:lnTo>
                  <a:lnTo>
                    <a:pt x="690" y="1397"/>
                  </a:lnTo>
                  <a:lnTo>
                    <a:pt x="679" y="1321"/>
                  </a:lnTo>
                  <a:lnTo>
                    <a:pt x="672" y="1243"/>
                  </a:lnTo>
                  <a:lnTo>
                    <a:pt x="671" y="1164"/>
                  </a:lnTo>
                  <a:lnTo>
                    <a:pt x="675" y="1087"/>
                  </a:lnTo>
                  <a:lnTo>
                    <a:pt x="682" y="1008"/>
                  </a:lnTo>
                  <a:lnTo>
                    <a:pt x="694" y="931"/>
                  </a:lnTo>
                  <a:lnTo>
                    <a:pt x="710" y="855"/>
                  </a:lnTo>
                  <a:lnTo>
                    <a:pt x="730" y="780"/>
                  </a:lnTo>
                  <a:lnTo>
                    <a:pt x="756" y="707"/>
                  </a:lnTo>
                  <a:lnTo>
                    <a:pt x="785" y="636"/>
                  </a:lnTo>
                  <a:lnTo>
                    <a:pt x="819" y="568"/>
                  </a:lnTo>
                  <a:lnTo>
                    <a:pt x="857" y="502"/>
                  </a:lnTo>
                  <a:lnTo>
                    <a:pt x="899" y="440"/>
                  </a:lnTo>
                  <a:lnTo>
                    <a:pt x="947" y="381"/>
                  </a:lnTo>
                  <a:lnTo>
                    <a:pt x="997" y="326"/>
                  </a:lnTo>
                  <a:lnTo>
                    <a:pt x="1056" y="271"/>
                  </a:lnTo>
                  <a:lnTo>
                    <a:pt x="1118" y="221"/>
                  </a:lnTo>
                  <a:lnTo>
                    <a:pt x="1183" y="175"/>
                  </a:lnTo>
                  <a:lnTo>
                    <a:pt x="1251" y="136"/>
                  </a:lnTo>
                  <a:lnTo>
                    <a:pt x="1321" y="100"/>
                  </a:lnTo>
                  <a:lnTo>
                    <a:pt x="1394" y="70"/>
                  </a:lnTo>
                  <a:lnTo>
                    <a:pt x="1468" y="45"/>
                  </a:lnTo>
                  <a:lnTo>
                    <a:pt x="1545" y="26"/>
                  </a:lnTo>
                  <a:lnTo>
                    <a:pt x="1623" y="12"/>
                  </a:lnTo>
                  <a:lnTo>
                    <a:pt x="1703" y="3"/>
                  </a:lnTo>
                  <a:lnTo>
                    <a:pt x="17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58" name="Freeform 578"/>
          <p:cNvSpPr>
            <a:spLocks noEditPoints="1"/>
          </p:cNvSpPr>
          <p:nvPr/>
        </p:nvSpPr>
        <p:spPr bwMode="auto">
          <a:xfrm>
            <a:off x="3610558" y="5086891"/>
            <a:ext cx="284163" cy="392112"/>
          </a:xfrm>
          <a:custGeom>
            <a:avLst/>
            <a:gdLst>
              <a:gd name="T0" fmla="*/ 161 w 2501"/>
              <a:gd name="T1" fmla="*/ 222 h 3208"/>
              <a:gd name="T2" fmla="*/ 161 w 2501"/>
              <a:gd name="T3" fmla="*/ 2986 h 3208"/>
              <a:gd name="T4" fmla="*/ 2277 w 2501"/>
              <a:gd name="T5" fmla="*/ 1604 h 3208"/>
              <a:gd name="T6" fmla="*/ 161 w 2501"/>
              <a:gd name="T7" fmla="*/ 222 h 3208"/>
              <a:gd name="T8" fmla="*/ 85 w 2501"/>
              <a:gd name="T9" fmla="*/ 0 h 3208"/>
              <a:gd name="T10" fmla="*/ 107 w 2501"/>
              <a:gd name="T11" fmla="*/ 5 h 3208"/>
              <a:gd name="T12" fmla="*/ 127 w 2501"/>
              <a:gd name="T13" fmla="*/ 14 h 3208"/>
              <a:gd name="T14" fmla="*/ 2465 w 2501"/>
              <a:gd name="T15" fmla="*/ 1541 h 3208"/>
              <a:gd name="T16" fmla="*/ 2480 w 2501"/>
              <a:gd name="T17" fmla="*/ 1554 h 3208"/>
              <a:gd name="T18" fmla="*/ 2491 w 2501"/>
              <a:gd name="T19" fmla="*/ 1569 h 3208"/>
              <a:gd name="T20" fmla="*/ 2499 w 2501"/>
              <a:gd name="T21" fmla="*/ 1586 h 3208"/>
              <a:gd name="T22" fmla="*/ 2501 w 2501"/>
              <a:gd name="T23" fmla="*/ 1604 h 3208"/>
              <a:gd name="T24" fmla="*/ 2499 w 2501"/>
              <a:gd name="T25" fmla="*/ 1622 h 3208"/>
              <a:gd name="T26" fmla="*/ 2491 w 2501"/>
              <a:gd name="T27" fmla="*/ 1640 h 3208"/>
              <a:gd name="T28" fmla="*/ 2480 w 2501"/>
              <a:gd name="T29" fmla="*/ 1655 h 3208"/>
              <a:gd name="T30" fmla="*/ 2465 w 2501"/>
              <a:gd name="T31" fmla="*/ 1667 h 3208"/>
              <a:gd name="T32" fmla="*/ 127 w 2501"/>
              <a:gd name="T33" fmla="*/ 3194 h 3208"/>
              <a:gd name="T34" fmla="*/ 112 w 2501"/>
              <a:gd name="T35" fmla="*/ 3202 h 3208"/>
              <a:gd name="T36" fmla="*/ 97 w 2501"/>
              <a:gd name="T37" fmla="*/ 3206 h 3208"/>
              <a:gd name="T38" fmla="*/ 81 w 2501"/>
              <a:gd name="T39" fmla="*/ 3208 h 3208"/>
              <a:gd name="T40" fmla="*/ 62 w 2501"/>
              <a:gd name="T41" fmla="*/ 3206 h 3208"/>
              <a:gd name="T42" fmla="*/ 44 w 2501"/>
              <a:gd name="T43" fmla="*/ 3199 h 3208"/>
              <a:gd name="T44" fmla="*/ 29 w 2501"/>
              <a:gd name="T45" fmla="*/ 3190 h 3208"/>
              <a:gd name="T46" fmla="*/ 17 w 2501"/>
              <a:gd name="T47" fmla="*/ 3177 h 3208"/>
              <a:gd name="T48" fmla="*/ 7 w 2501"/>
              <a:gd name="T49" fmla="*/ 3163 h 3208"/>
              <a:gd name="T50" fmla="*/ 2 w 2501"/>
              <a:gd name="T51" fmla="*/ 3148 h 3208"/>
              <a:gd name="T52" fmla="*/ 0 w 2501"/>
              <a:gd name="T53" fmla="*/ 3131 h 3208"/>
              <a:gd name="T54" fmla="*/ 0 w 2501"/>
              <a:gd name="T55" fmla="*/ 76 h 3208"/>
              <a:gd name="T56" fmla="*/ 2 w 2501"/>
              <a:gd name="T57" fmla="*/ 60 h 3208"/>
              <a:gd name="T58" fmla="*/ 7 w 2501"/>
              <a:gd name="T59" fmla="*/ 44 h 3208"/>
              <a:gd name="T60" fmla="*/ 17 w 2501"/>
              <a:gd name="T61" fmla="*/ 30 h 3208"/>
              <a:gd name="T62" fmla="*/ 29 w 2501"/>
              <a:gd name="T63" fmla="*/ 19 h 3208"/>
              <a:gd name="T64" fmla="*/ 44 w 2501"/>
              <a:gd name="T65" fmla="*/ 9 h 3208"/>
              <a:gd name="T66" fmla="*/ 64 w 2501"/>
              <a:gd name="T67" fmla="*/ 1 h 3208"/>
              <a:gd name="T68" fmla="*/ 85 w 2501"/>
              <a:gd name="T69" fmla="*/ 0 h 3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01" h="3208">
                <a:moveTo>
                  <a:pt x="161" y="222"/>
                </a:moveTo>
                <a:lnTo>
                  <a:pt x="161" y="2986"/>
                </a:lnTo>
                <a:lnTo>
                  <a:pt x="2277" y="1604"/>
                </a:lnTo>
                <a:lnTo>
                  <a:pt x="161" y="222"/>
                </a:lnTo>
                <a:close/>
                <a:moveTo>
                  <a:pt x="85" y="0"/>
                </a:moveTo>
                <a:lnTo>
                  <a:pt x="107" y="5"/>
                </a:lnTo>
                <a:lnTo>
                  <a:pt x="127" y="14"/>
                </a:lnTo>
                <a:lnTo>
                  <a:pt x="2465" y="1541"/>
                </a:lnTo>
                <a:lnTo>
                  <a:pt x="2480" y="1554"/>
                </a:lnTo>
                <a:lnTo>
                  <a:pt x="2491" y="1569"/>
                </a:lnTo>
                <a:lnTo>
                  <a:pt x="2499" y="1586"/>
                </a:lnTo>
                <a:lnTo>
                  <a:pt x="2501" y="1604"/>
                </a:lnTo>
                <a:lnTo>
                  <a:pt x="2499" y="1622"/>
                </a:lnTo>
                <a:lnTo>
                  <a:pt x="2491" y="1640"/>
                </a:lnTo>
                <a:lnTo>
                  <a:pt x="2480" y="1655"/>
                </a:lnTo>
                <a:lnTo>
                  <a:pt x="2465" y="1667"/>
                </a:lnTo>
                <a:lnTo>
                  <a:pt x="127" y="3194"/>
                </a:lnTo>
                <a:lnTo>
                  <a:pt x="112" y="3202"/>
                </a:lnTo>
                <a:lnTo>
                  <a:pt x="97" y="3206"/>
                </a:lnTo>
                <a:lnTo>
                  <a:pt x="81" y="3208"/>
                </a:lnTo>
                <a:lnTo>
                  <a:pt x="62" y="3206"/>
                </a:lnTo>
                <a:lnTo>
                  <a:pt x="44" y="3199"/>
                </a:lnTo>
                <a:lnTo>
                  <a:pt x="29" y="3190"/>
                </a:lnTo>
                <a:lnTo>
                  <a:pt x="17" y="3177"/>
                </a:lnTo>
                <a:lnTo>
                  <a:pt x="7" y="3163"/>
                </a:lnTo>
                <a:lnTo>
                  <a:pt x="2" y="3148"/>
                </a:lnTo>
                <a:lnTo>
                  <a:pt x="0" y="3131"/>
                </a:lnTo>
                <a:lnTo>
                  <a:pt x="0" y="76"/>
                </a:lnTo>
                <a:lnTo>
                  <a:pt x="2" y="60"/>
                </a:lnTo>
                <a:lnTo>
                  <a:pt x="7" y="44"/>
                </a:lnTo>
                <a:lnTo>
                  <a:pt x="17" y="30"/>
                </a:lnTo>
                <a:lnTo>
                  <a:pt x="29" y="19"/>
                </a:lnTo>
                <a:lnTo>
                  <a:pt x="44" y="9"/>
                </a:lnTo>
                <a:lnTo>
                  <a:pt x="64" y="1"/>
                </a:lnTo>
                <a:lnTo>
                  <a:pt x="8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64" name="Group 663"/>
          <p:cNvGrpSpPr/>
          <p:nvPr/>
        </p:nvGrpSpPr>
        <p:grpSpPr>
          <a:xfrm>
            <a:off x="2540126" y="5005135"/>
            <a:ext cx="554038" cy="555625"/>
            <a:chOff x="2568575" y="5005388"/>
            <a:chExt cx="554038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62" name="Freeform 583"/>
            <p:cNvSpPr>
              <a:spLocks noEditPoints="1"/>
            </p:cNvSpPr>
            <p:nvPr/>
          </p:nvSpPr>
          <p:spPr bwMode="auto">
            <a:xfrm>
              <a:off x="2771775" y="5135563"/>
              <a:ext cx="222250" cy="295275"/>
            </a:xfrm>
            <a:custGeom>
              <a:avLst/>
              <a:gdLst>
                <a:gd name="T0" fmla="*/ 116 w 1396"/>
                <a:gd name="T1" fmla="*/ 168 h 1866"/>
                <a:gd name="T2" fmla="*/ 116 w 1396"/>
                <a:gd name="T3" fmla="*/ 1698 h 1866"/>
                <a:gd name="T4" fmla="*/ 1234 w 1396"/>
                <a:gd name="T5" fmla="*/ 933 h 1866"/>
                <a:gd name="T6" fmla="*/ 116 w 1396"/>
                <a:gd name="T7" fmla="*/ 168 h 1866"/>
                <a:gd name="T8" fmla="*/ 61 w 1396"/>
                <a:gd name="T9" fmla="*/ 0 h 1866"/>
                <a:gd name="T10" fmla="*/ 77 w 1396"/>
                <a:gd name="T11" fmla="*/ 3 h 1866"/>
                <a:gd name="T12" fmla="*/ 91 w 1396"/>
                <a:gd name="T13" fmla="*/ 10 h 1866"/>
                <a:gd name="T14" fmla="*/ 1370 w 1396"/>
                <a:gd name="T15" fmla="*/ 885 h 1866"/>
                <a:gd name="T16" fmla="*/ 1381 w 1396"/>
                <a:gd name="T17" fmla="*/ 894 h 1866"/>
                <a:gd name="T18" fmla="*/ 1389 w 1396"/>
                <a:gd name="T19" fmla="*/ 905 h 1866"/>
                <a:gd name="T20" fmla="*/ 1394 w 1396"/>
                <a:gd name="T21" fmla="*/ 919 h 1866"/>
                <a:gd name="T22" fmla="*/ 1396 w 1396"/>
                <a:gd name="T23" fmla="*/ 933 h 1866"/>
                <a:gd name="T24" fmla="*/ 1394 w 1396"/>
                <a:gd name="T25" fmla="*/ 947 h 1866"/>
                <a:gd name="T26" fmla="*/ 1389 w 1396"/>
                <a:gd name="T27" fmla="*/ 961 h 1866"/>
                <a:gd name="T28" fmla="*/ 1381 w 1396"/>
                <a:gd name="T29" fmla="*/ 972 h 1866"/>
                <a:gd name="T30" fmla="*/ 1370 w 1396"/>
                <a:gd name="T31" fmla="*/ 981 h 1866"/>
                <a:gd name="T32" fmla="*/ 91 w 1396"/>
                <a:gd name="T33" fmla="*/ 1856 h 1866"/>
                <a:gd name="T34" fmla="*/ 75 w 1396"/>
                <a:gd name="T35" fmla="*/ 1864 h 1866"/>
                <a:gd name="T36" fmla="*/ 58 w 1396"/>
                <a:gd name="T37" fmla="*/ 1866 h 1866"/>
                <a:gd name="T38" fmla="*/ 44 w 1396"/>
                <a:gd name="T39" fmla="*/ 1864 h 1866"/>
                <a:gd name="T40" fmla="*/ 30 w 1396"/>
                <a:gd name="T41" fmla="*/ 1860 h 1866"/>
                <a:gd name="T42" fmla="*/ 18 w 1396"/>
                <a:gd name="T43" fmla="*/ 1850 h 1866"/>
                <a:gd name="T44" fmla="*/ 8 w 1396"/>
                <a:gd name="T45" fmla="*/ 1838 h 1866"/>
                <a:gd name="T46" fmla="*/ 2 w 1396"/>
                <a:gd name="T47" fmla="*/ 1824 h 1866"/>
                <a:gd name="T48" fmla="*/ 0 w 1396"/>
                <a:gd name="T49" fmla="*/ 1808 h 1866"/>
                <a:gd name="T50" fmla="*/ 0 w 1396"/>
                <a:gd name="T51" fmla="*/ 58 h 1866"/>
                <a:gd name="T52" fmla="*/ 2 w 1396"/>
                <a:gd name="T53" fmla="*/ 42 h 1866"/>
                <a:gd name="T54" fmla="*/ 8 w 1396"/>
                <a:gd name="T55" fmla="*/ 28 h 1866"/>
                <a:gd name="T56" fmla="*/ 18 w 1396"/>
                <a:gd name="T57" fmla="*/ 16 h 1866"/>
                <a:gd name="T58" fmla="*/ 30 w 1396"/>
                <a:gd name="T59" fmla="*/ 6 h 1866"/>
                <a:gd name="T60" fmla="*/ 45 w 1396"/>
                <a:gd name="T61" fmla="*/ 1 h 1866"/>
                <a:gd name="T62" fmla="*/ 61 w 1396"/>
                <a:gd name="T63" fmla="*/ 0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96" h="1866">
                  <a:moveTo>
                    <a:pt x="116" y="168"/>
                  </a:moveTo>
                  <a:lnTo>
                    <a:pt x="116" y="1698"/>
                  </a:lnTo>
                  <a:lnTo>
                    <a:pt x="1234" y="933"/>
                  </a:lnTo>
                  <a:lnTo>
                    <a:pt x="116" y="168"/>
                  </a:lnTo>
                  <a:close/>
                  <a:moveTo>
                    <a:pt x="61" y="0"/>
                  </a:moveTo>
                  <a:lnTo>
                    <a:pt x="77" y="3"/>
                  </a:lnTo>
                  <a:lnTo>
                    <a:pt x="91" y="10"/>
                  </a:lnTo>
                  <a:lnTo>
                    <a:pt x="1370" y="885"/>
                  </a:lnTo>
                  <a:lnTo>
                    <a:pt x="1381" y="894"/>
                  </a:lnTo>
                  <a:lnTo>
                    <a:pt x="1389" y="905"/>
                  </a:lnTo>
                  <a:lnTo>
                    <a:pt x="1394" y="919"/>
                  </a:lnTo>
                  <a:lnTo>
                    <a:pt x="1396" y="933"/>
                  </a:lnTo>
                  <a:lnTo>
                    <a:pt x="1394" y="947"/>
                  </a:lnTo>
                  <a:lnTo>
                    <a:pt x="1389" y="961"/>
                  </a:lnTo>
                  <a:lnTo>
                    <a:pt x="1381" y="972"/>
                  </a:lnTo>
                  <a:lnTo>
                    <a:pt x="1370" y="981"/>
                  </a:lnTo>
                  <a:lnTo>
                    <a:pt x="91" y="1856"/>
                  </a:lnTo>
                  <a:lnTo>
                    <a:pt x="75" y="1864"/>
                  </a:lnTo>
                  <a:lnTo>
                    <a:pt x="58" y="1866"/>
                  </a:lnTo>
                  <a:lnTo>
                    <a:pt x="44" y="1864"/>
                  </a:lnTo>
                  <a:lnTo>
                    <a:pt x="30" y="1860"/>
                  </a:lnTo>
                  <a:lnTo>
                    <a:pt x="18" y="1850"/>
                  </a:lnTo>
                  <a:lnTo>
                    <a:pt x="8" y="1838"/>
                  </a:lnTo>
                  <a:lnTo>
                    <a:pt x="2" y="1824"/>
                  </a:lnTo>
                  <a:lnTo>
                    <a:pt x="0" y="1808"/>
                  </a:lnTo>
                  <a:lnTo>
                    <a:pt x="0" y="58"/>
                  </a:lnTo>
                  <a:lnTo>
                    <a:pt x="2" y="42"/>
                  </a:lnTo>
                  <a:lnTo>
                    <a:pt x="8" y="28"/>
                  </a:lnTo>
                  <a:lnTo>
                    <a:pt x="18" y="16"/>
                  </a:lnTo>
                  <a:lnTo>
                    <a:pt x="30" y="6"/>
                  </a:lnTo>
                  <a:lnTo>
                    <a:pt x="45" y="1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3" name="Freeform 584"/>
            <p:cNvSpPr>
              <a:spLocks noEditPoints="1"/>
            </p:cNvSpPr>
            <p:nvPr/>
          </p:nvSpPr>
          <p:spPr bwMode="auto">
            <a:xfrm>
              <a:off x="2568575" y="5005388"/>
              <a:ext cx="554038" cy="555625"/>
            </a:xfrm>
            <a:custGeom>
              <a:avLst/>
              <a:gdLst>
                <a:gd name="T0" fmla="*/ 1441 w 3490"/>
                <a:gd name="T1" fmla="*/ 145 h 3500"/>
                <a:gd name="T2" fmla="*/ 1067 w 3490"/>
                <a:gd name="T3" fmla="*/ 265 h 3500"/>
                <a:gd name="T4" fmla="*/ 738 w 3490"/>
                <a:gd name="T5" fmla="*/ 468 h 3500"/>
                <a:gd name="T6" fmla="*/ 466 w 3490"/>
                <a:gd name="T7" fmla="*/ 740 h 3500"/>
                <a:gd name="T8" fmla="*/ 264 w 3490"/>
                <a:gd name="T9" fmla="*/ 1070 h 3500"/>
                <a:gd name="T10" fmla="*/ 145 w 3490"/>
                <a:gd name="T11" fmla="*/ 1446 h 3500"/>
                <a:gd name="T12" fmla="*/ 120 w 3490"/>
                <a:gd name="T13" fmla="*/ 1853 h 3500"/>
                <a:gd name="T14" fmla="*/ 194 w 3490"/>
                <a:gd name="T15" fmla="*/ 2247 h 3500"/>
                <a:gd name="T16" fmla="*/ 355 w 3490"/>
                <a:gd name="T17" fmla="*/ 2602 h 3500"/>
                <a:gd name="T18" fmla="*/ 594 w 3490"/>
                <a:gd name="T19" fmla="*/ 2904 h 3500"/>
                <a:gd name="T20" fmla="*/ 896 w 3490"/>
                <a:gd name="T21" fmla="*/ 3144 h 3500"/>
                <a:gd name="T22" fmla="*/ 1249 w 3490"/>
                <a:gd name="T23" fmla="*/ 3306 h 3500"/>
                <a:gd name="T24" fmla="*/ 1642 w 3490"/>
                <a:gd name="T25" fmla="*/ 3380 h 3500"/>
                <a:gd name="T26" fmla="*/ 2049 w 3490"/>
                <a:gd name="T27" fmla="*/ 3355 h 3500"/>
                <a:gd name="T28" fmla="*/ 2423 w 3490"/>
                <a:gd name="T29" fmla="*/ 3235 h 3500"/>
                <a:gd name="T30" fmla="*/ 2752 w 3490"/>
                <a:gd name="T31" fmla="*/ 3032 h 3500"/>
                <a:gd name="T32" fmla="*/ 3024 w 3490"/>
                <a:gd name="T33" fmla="*/ 2760 h 3500"/>
                <a:gd name="T34" fmla="*/ 3226 w 3490"/>
                <a:gd name="T35" fmla="*/ 2430 h 3500"/>
                <a:gd name="T36" fmla="*/ 3345 w 3490"/>
                <a:gd name="T37" fmla="*/ 2054 h 3500"/>
                <a:gd name="T38" fmla="*/ 3370 w 3490"/>
                <a:gd name="T39" fmla="*/ 1647 h 3500"/>
                <a:gd name="T40" fmla="*/ 3296 w 3490"/>
                <a:gd name="T41" fmla="*/ 1253 h 3500"/>
                <a:gd name="T42" fmla="*/ 3135 w 3490"/>
                <a:gd name="T43" fmla="*/ 898 h 3500"/>
                <a:gd name="T44" fmla="*/ 2896 w 3490"/>
                <a:gd name="T45" fmla="*/ 596 h 3500"/>
                <a:gd name="T46" fmla="*/ 2594 w 3490"/>
                <a:gd name="T47" fmla="*/ 356 h 3500"/>
                <a:gd name="T48" fmla="*/ 2241 w 3490"/>
                <a:gd name="T49" fmla="*/ 194 h 3500"/>
                <a:gd name="T50" fmla="*/ 1848 w 3490"/>
                <a:gd name="T51" fmla="*/ 120 h 3500"/>
                <a:gd name="T52" fmla="*/ 1955 w 3490"/>
                <a:gd name="T53" fmla="*/ 13 h 3500"/>
                <a:gd name="T54" fmla="*/ 2353 w 3490"/>
                <a:gd name="T55" fmla="*/ 109 h 3500"/>
                <a:gd name="T56" fmla="*/ 2710 w 3490"/>
                <a:gd name="T57" fmla="*/ 293 h 3500"/>
                <a:gd name="T58" fmla="*/ 3013 w 3490"/>
                <a:gd name="T59" fmla="*/ 548 h 3500"/>
                <a:gd name="T60" fmla="*/ 3251 w 3490"/>
                <a:gd name="T61" fmla="*/ 868 h 3500"/>
                <a:gd name="T62" fmla="*/ 3413 w 3490"/>
                <a:gd name="T63" fmla="*/ 1237 h 3500"/>
                <a:gd name="T64" fmla="*/ 3487 w 3490"/>
                <a:gd name="T65" fmla="*/ 1644 h 3500"/>
                <a:gd name="T66" fmla="*/ 3461 w 3490"/>
                <a:gd name="T67" fmla="*/ 2064 h 3500"/>
                <a:gd name="T68" fmla="*/ 3343 w 3490"/>
                <a:gd name="T69" fmla="*/ 2453 h 3500"/>
                <a:gd name="T70" fmla="*/ 3141 w 3490"/>
                <a:gd name="T71" fmla="*/ 2799 h 3500"/>
                <a:gd name="T72" fmla="*/ 2868 w 3490"/>
                <a:gd name="T73" fmla="*/ 3087 h 3500"/>
                <a:gd name="T74" fmla="*/ 2537 w 3490"/>
                <a:gd name="T75" fmla="*/ 3309 h 3500"/>
                <a:gd name="T76" fmla="*/ 2159 w 3490"/>
                <a:gd name="T77" fmla="*/ 3450 h 3500"/>
                <a:gd name="T78" fmla="*/ 1745 w 3490"/>
                <a:gd name="T79" fmla="*/ 3500 h 3500"/>
                <a:gd name="T80" fmla="*/ 1331 w 3490"/>
                <a:gd name="T81" fmla="*/ 3450 h 3500"/>
                <a:gd name="T82" fmla="*/ 953 w 3490"/>
                <a:gd name="T83" fmla="*/ 3309 h 3500"/>
                <a:gd name="T84" fmla="*/ 622 w 3490"/>
                <a:gd name="T85" fmla="*/ 3087 h 3500"/>
                <a:gd name="T86" fmla="*/ 349 w 3490"/>
                <a:gd name="T87" fmla="*/ 2799 h 3500"/>
                <a:gd name="T88" fmla="*/ 147 w 3490"/>
                <a:gd name="T89" fmla="*/ 2453 h 3500"/>
                <a:gd name="T90" fmla="*/ 29 w 3490"/>
                <a:gd name="T91" fmla="*/ 2064 h 3500"/>
                <a:gd name="T92" fmla="*/ 3 w 3490"/>
                <a:gd name="T93" fmla="*/ 1644 h 3500"/>
                <a:gd name="T94" fmla="*/ 77 w 3490"/>
                <a:gd name="T95" fmla="*/ 1237 h 3500"/>
                <a:gd name="T96" fmla="*/ 239 w 3490"/>
                <a:gd name="T97" fmla="*/ 868 h 3500"/>
                <a:gd name="T98" fmla="*/ 477 w 3490"/>
                <a:gd name="T99" fmla="*/ 548 h 3500"/>
                <a:gd name="T100" fmla="*/ 780 w 3490"/>
                <a:gd name="T101" fmla="*/ 293 h 3500"/>
                <a:gd name="T102" fmla="*/ 1137 w 3490"/>
                <a:gd name="T103" fmla="*/ 109 h 3500"/>
                <a:gd name="T104" fmla="*/ 1535 w 3490"/>
                <a:gd name="T105" fmla="*/ 13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90" h="3500">
                  <a:moveTo>
                    <a:pt x="1745" y="117"/>
                  </a:moveTo>
                  <a:lnTo>
                    <a:pt x="1642" y="120"/>
                  </a:lnTo>
                  <a:lnTo>
                    <a:pt x="1541" y="129"/>
                  </a:lnTo>
                  <a:lnTo>
                    <a:pt x="1441" y="145"/>
                  </a:lnTo>
                  <a:lnTo>
                    <a:pt x="1344" y="167"/>
                  </a:lnTo>
                  <a:lnTo>
                    <a:pt x="1249" y="194"/>
                  </a:lnTo>
                  <a:lnTo>
                    <a:pt x="1157" y="227"/>
                  </a:lnTo>
                  <a:lnTo>
                    <a:pt x="1067" y="265"/>
                  </a:lnTo>
                  <a:lnTo>
                    <a:pt x="980" y="309"/>
                  </a:lnTo>
                  <a:lnTo>
                    <a:pt x="896" y="356"/>
                  </a:lnTo>
                  <a:lnTo>
                    <a:pt x="815" y="409"/>
                  </a:lnTo>
                  <a:lnTo>
                    <a:pt x="738" y="468"/>
                  </a:lnTo>
                  <a:lnTo>
                    <a:pt x="664" y="529"/>
                  </a:lnTo>
                  <a:lnTo>
                    <a:pt x="594" y="596"/>
                  </a:lnTo>
                  <a:lnTo>
                    <a:pt x="528" y="666"/>
                  </a:lnTo>
                  <a:lnTo>
                    <a:pt x="466" y="740"/>
                  </a:lnTo>
                  <a:lnTo>
                    <a:pt x="408" y="818"/>
                  </a:lnTo>
                  <a:lnTo>
                    <a:pt x="355" y="898"/>
                  </a:lnTo>
                  <a:lnTo>
                    <a:pt x="308" y="983"/>
                  </a:lnTo>
                  <a:lnTo>
                    <a:pt x="264" y="1070"/>
                  </a:lnTo>
                  <a:lnTo>
                    <a:pt x="226" y="1160"/>
                  </a:lnTo>
                  <a:lnTo>
                    <a:pt x="194" y="1253"/>
                  </a:lnTo>
                  <a:lnTo>
                    <a:pt x="166" y="1348"/>
                  </a:lnTo>
                  <a:lnTo>
                    <a:pt x="145" y="1446"/>
                  </a:lnTo>
                  <a:lnTo>
                    <a:pt x="129" y="1545"/>
                  </a:lnTo>
                  <a:lnTo>
                    <a:pt x="120" y="1647"/>
                  </a:lnTo>
                  <a:lnTo>
                    <a:pt x="116" y="1750"/>
                  </a:lnTo>
                  <a:lnTo>
                    <a:pt x="120" y="1853"/>
                  </a:lnTo>
                  <a:lnTo>
                    <a:pt x="129" y="1955"/>
                  </a:lnTo>
                  <a:lnTo>
                    <a:pt x="145" y="2054"/>
                  </a:lnTo>
                  <a:lnTo>
                    <a:pt x="166" y="2152"/>
                  </a:lnTo>
                  <a:lnTo>
                    <a:pt x="194" y="2247"/>
                  </a:lnTo>
                  <a:lnTo>
                    <a:pt x="226" y="2340"/>
                  </a:lnTo>
                  <a:lnTo>
                    <a:pt x="264" y="2430"/>
                  </a:lnTo>
                  <a:lnTo>
                    <a:pt x="308" y="2517"/>
                  </a:lnTo>
                  <a:lnTo>
                    <a:pt x="355" y="2602"/>
                  </a:lnTo>
                  <a:lnTo>
                    <a:pt x="408" y="2682"/>
                  </a:lnTo>
                  <a:lnTo>
                    <a:pt x="466" y="2760"/>
                  </a:lnTo>
                  <a:lnTo>
                    <a:pt x="528" y="2834"/>
                  </a:lnTo>
                  <a:lnTo>
                    <a:pt x="594" y="2904"/>
                  </a:lnTo>
                  <a:lnTo>
                    <a:pt x="664" y="2971"/>
                  </a:lnTo>
                  <a:lnTo>
                    <a:pt x="738" y="3032"/>
                  </a:lnTo>
                  <a:lnTo>
                    <a:pt x="815" y="3091"/>
                  </a:lnTo>
                  <a:lnTo>
                    <a:pt x="896" y="3144"/>
                  </a:lnTo>
                  <a:lnTo>
                    <a:pt x="980" y="3191"/>
                  </a:lnTo>
                  <a:lnTo>
                    <a:pt x="1067" y="3235"/>
                  </a:lnTo>
                  <a:lnTo>
                    <a:pt x="1157" y="3273"/>
                  </a:lnTo>
                  <a:lnTo>
                    <a:pt x="1249" y="3306"/>
                  </a:lnTo>
                  <a:lnTo>
                    <a:pt x="1344" y="3333"/>
                  </a:lnTo>
                  <a:lnTo>
                    <a:pt x="1441" y="3355"/>
                  </a:lnTo>
                  <a:lnTo>
                    <a:pt x="1541" y="3371"/>
                  </a:lnTo>
                  <a:lnTo>
                    <a:pt x="1642" y="3380"/>
                  </a:lnTo>
                  <a:lnTo>
                    <a:pt x="1745" y="3383"/>
                  </a:lnTo>
                  <a:lnTo>
                    <a:pt x="1848" y="3380"/>
                  </a:lnTo>
                  <a:lnTo>
                    <a:pt x="1949" y="3371"/>
                  </a:lnTo>
                  <a:lnTo>
                    <a:pt x="2049" y="3355"/>
                  </a:lnTo>
                  <a:lnTo>
                    <a:pt x="2146" y="3333"/>
                  </a:lnTo>
                  <a:lnTo>
                    <a:pt x="2241" y="3306"/>
                  </a:lnTo>
                  <a:lnTo>
                    <a:pt x="2333" y="3273"/>
                  </a:lnTo>
                  <a:lnTo>
                    <a:pt x="2423" y="3235"/>
                  </a:lnTo>
                  <a:lnTo>
                    <a:pt x="2510" y="3191"/>
                  </a:lnTo>
                  <a:lnTo>
                    <a:pt x="2594" y="3144"/>
                  </a:lnTo>
                  <a:lnTo>
                    <a:pt x="2675" y="3091"/>
                  </a:lnTo>
                  <a:lnTo>
                    <a:pt x="2752" y="3032"/>
                  </a:lnTo>
                  <a:lnTo>
                    <a:pt x="2826" y="2971"/>
                  </a:lnTo>
                  <a:lnTo>
                    <a:pt x="2896" y="2904"/>
                  </a:lnTo>
                  <a:lnTo>
                    <a:pt x="2962" y="2834"/>
                  </a:lnTo>
                  <a:lnTo>
                    <a:pt x="3024" y="2760"/>
                  </a:lnTo>
                  <a:lnTo>
                    <a:pt x="3082" y="2682"/>
                  </a:lnTo>
                  <a:lnTo>
                    <a:pt x="3135" y="2602"/>
                  </a:lnTo>
                  <a:lnTo>
                    <a:pt x="3182" y="2517"/>
                  </a:lnTo>
                  <a:lnTo>
                    <a:pt x="3226" y="2430"/>
                  </a:lnTo>
                  <a:lnTo>
                    <a:pt x="3264" y="2340"/>
                  </a:lnTo>
                  <a:lnTo>
                    <a:pt x="3296" y="2247"/>
                  </a:lnTo>
                  <a:lnTo>
                    <a:pt x="3324" y="2152"/>
                  </a:lnTo>
                  <a:lnTo>
                    <a:pt x="3345" y="2054"/>
                  </a:lnTo>
                  <a:lnTo>
                    <a:pt x="3361" y="1955"/>
                  </a:lnTo>
                  <a:lnTo>
                    <a:pt x="3370" y="1853"/>
                  </a:lnTo>
                  <a:lnTo>
                    <a:pt x="3374" y="1750"/>
                  </a:lnTo>
                  <a:lnTo>
                    <a:pt x="3370" y="1647"/>
                  </a:lnTo>
                  <a:lnTo>
                    <a:pt x="3361" y="1545"/>
                  </a:lnTo>
                  <a:lnTo>
                    <a:pt x="3345" y="1446"/>
                  </a:lnTo>
                  <a:lnTo>
                    <a:pt x="3324" y="1348"/>
                  </a:lnTo>
                  <a:lnTo>
                    <a:pt x="3296" y="1253"/>
                  </a:lnTo>
                  <a:lnTo>
                    <a:pt x="3264" y="1160"/>
                  </a:lnTo>
                  <a:lnTo>
                    <a:pt x="3226" y="1070"/>
                  </a:lnTo>
                  <a:lnTo>
                    <a:pt x="3182" y="983"/>
                  </a:lnTo>
                  <a:lnTo>
                    <a:pt x="3135" y="898"/>
                  </a:lnTo>
                  <a:lnTo>
                    <a:pt x="3082" y="818"/>
                  </a:lnTo>
                  <a:lnTo>
                    <a:pt x="3024" y="740"/>
                  </a:lnTo>
                  <a:lnTo>
                    <a:pt x="2962" y="666"/>
                  </a:lnTo>
                  <a:lnTo>
                    <a:pt x="2896" y="596"/>
                  </a:lnTo>
                  <a:lnTo>
                    <a:pt x="2826" y="529"/>
                  </a:lnTo>
                  <a:lnTo>
                    <a:pt x="2752" y="468"/>
                  </a:lnTo>
                  <a:lnTo>
                    <a:pt x="2675" y="409"/>
                  </a:lnTo>
                  <a:lnTo>
                    <a:pt x="2594" y="356"/>
                  </a:lnTo>
                  <a:lnTo>
                    <a:pt x="2510" y="309"/>
                  </a:lnTo>
                  <a:lnTo>
                    <a:pt x="2423" y="265"/>
                  </a:lnTo>
                  <a:lnTo>
                    <a:pt x="2333" y="227"/>
                  </a:lnTo>
                  <a:lnTo>
                    <a:pt x="2241" y="194"/>
                  </a:lnTo>
                  <a:lnTo>
                    <a:pt x="2146" y="167"/>
                  </a:lnTo>
                  <a:lnTo>
                    <a:pt x="2049" y="145"/>
                  </a:lnTo>
                  <a:lnTo>
                    <a:pt x="1949" y="129"/>
                  </a:lnTo>
                  <a:lnTo>
                    <a:pt x="1848" y="120"/>
                  </a:lnTo>
                  <a:lnTo>
                    <a:pt x="1745" y="117"/>
                  </a:lnTo>
                  <a:close/>
                  <a:moveTo>
                    <a:pt x="1745" y="0"/>
                  </a:moveTo>
                  <a:lnTo>
                    <a:pt x="1851" y="3"/>
                  </a:lnTo>
                  <a:lnTo>
                    <a:pt x="1955" y="13"/>
                  </a:lnTo>
                  <a:lnTo>
                    <a:pt x="2058" y="29"/>
                  </a:lnTo>
                  <a:lnTo>
                    <a:pt x="2159" y="50"/>
                  </a:lnTo>
                  <a:lnTo>
                    <a:pt x="2257" y="77"/>
                  </a:lnTo>
                  <a:lnTo>
                    <a:pt x="2353" y="109"/>
                  </a:lnTo>
                  <a:lnTo>
                    <a:pt x="2446" y="147"/>
                  </a:lnTo>
                  <a:lnTo>
                    <a:pt x="2537" y="191"/>
                  </a:lnTo>
                  <a:lnTo>
                    <a:pt x="2625" y="240"/>
                  </a:lnTo>
                  <a:lnTo>
                    <a:pt x="2710" y="293"/>
                  </a:lnTo>
                  <a:lnTo>
                    <a:pt x="2791" y="350"/>
                  </a:lnTo>
                  <a:lnTo>
                    <a:pt x="2868" y="413"/>
                  </a:lnTo>
                  <a:lnTo>
                    <a:pt x="2943" y="478"/>
                  </a:lnTo>
                  <a:lnTo>
                    <a:pt x="3013" y="548"/>
                  </a:lnTo>
                  <a:lnTo>
                    <a:pt x="3079" y="624"/>
                  </a:lnTo>
                  <a:lnTo>
                    <a:pt x="3141" y="701"/>
                  </a:lnTo>
                  <a:lnTo>
                    <a:pt x="3198" y="783"/>
                  </a:lnTo>
                  <a:lnTo>
                    <a:pt x="3251" y="868"/>
                  </a:lnTo>
                  <a:lnTo>
                    <a:pt x="3300" y="956"/>
                  </a:lnTo>
                  <a:lnTo>
                    <a:pt x="3343" y="1047"/>
                  </a:lnTo>
                  <a:lnTo>
                    <a:pt x="3381" y="1140"/>
                  </a:lnTo>
                  <a:lnTo>
                    <a:pt x="3413" y="1237"/>
                  </a:lnTo>
                  <a:lnTo>
                    <a:pt x="3440" y="1335"/>
                  </a:lnTo>
                  <a:lnTo>
                    <a:pt x="3461" y="1436"/>
                  </a:lnTo>
                  <a:lnTo>
                    <a:pt x="3477" y="1539"/>
                  </a:lnTo>
                  <a:lnTo>
                    <a:pt x="3487" y="1644"/>
                  </a:lnTo>
                  <a:lnTo>
                    <a:pt x="3490" y="1750"/>
                  </a:lnTo>
                  <a:lnTo>
                    <a:pt x="3487" y="1856"/>
                  </a:lnTo>
                  <a:lnTo>
                    <a:pt x="3477" y="1961"/>
                  </a:lnTo>
                  <a:lnTo>
                    <a:pt x="3461" y="2064"/>
                  </a:lnTo>
                  <a:lnTo>
                    <a:pt x="3440" y="2165"/>
                  </a:lnTo>
                  <a:lnTo>
                    <a:pt x="3413" y="2263"/>
                  </a:lnTo>
                  <a:lnTo>
                    <a:pt x="3381" y="2360"/>
                  </a:lnTo>
                  <a:lnTo>
                    <a:pt x="3343" y="2453"/>
                  </a:lnTo>
                  <a:lnTo>
                    <a:pt x="3300" y="2544"/>
                  </a:lnTo>
                  <a:lnTo>
                    <a:pt x="3251" y="2632"/>
                  </a:lnTo>
                  <a:lnTo>
                    <a:pt x="3198" y="2717"/>
                  </a:lnTo>
                  <a:lnTo>
                    <a:pt x="3141" y="2799"/>
                  </a:lnTo>
                  <a:lnTo>
                    <a:pt x="3079" y="2876"/>
                  </a:lnTo>
                  <a:lnTo>
                    <a:pt x="3013" y="2952"/>
                  </a:lnTo>
                  <a:lnTo>
                    <a:pt x="2943" y="3022"/>
                  </a:lnTo>
                  <a:lnTo>
                    <a:pt x="2868" y="3087"/>
                  </a:lnTo>
                  <a:lnTo>
                    <a:pt x="2791" y="3150"/>
                  </a:lnTo>
                  <a:lnTo>
                    <a:pt x="2710" y="3207"/>
                  </a:lnTo>
                  <a:lnTo>
                    <a:pt x="2625" y="3260"/>
                  </a:lnTo>
                  <a:lnTo>
                    <a:pt x="2537" y="3309"/>
                  </a:lnTo>
                  <a:lnTo>
                    <a:pt x="2446" y="3353"/>
                  </a:lnTo>
                  <a:lnTo>
                    <a:pt x="2353" y="3391"/>
                  </a:lnTo>
                  <a:lnTo>
                    <a:pt x="2257" y="3423"/>
                  </a:lnTo>
                  <a:lnTo>
                    <a:pt x="2159" y="3450"/>
                  </a:lnTo>
                  <a:lnTo>
                    <a:pt x="2058" y="3471"/>
                  </a:lnTo>
                  <a:lnTo>
                    <a:pt x="1955" y="3487"/>
                  </a:lnTo>
                  <a:lnTo>
                    <a:pt x="1851" y="3497"/>
                  </a:lnTo>
                  <a:lnTo>
                    <a:pt x="1745" y="3500"/>
                  </a:lnTo>
                  <a:lnTo>
                    <a:pt x="1639" y="3497"/>
                  </a:lnTo>
                  <a:lnTo>
                    <a:pt x="1535" y="3487"/>
                  </a:lnTo>
                  <a:lnTo>
                    <a:pt x="1432" y="3471"/>
                  </a:lnTo>
                  <a:lnTo>
                    <a:pt x="1331" y="3450"/>
                  </a:lnTo>
                  <a:lnTo>
                    <a:pt x="1233" y="3423"/>
                  </a:lnTo>
                  <a:lnTo>
                    <a:pt x="1137" y="3391"/>
                  </a:lnTo>
                  <a:lnTo>
                    <a:pt x="1044" y="3353"/>
                  </a:lnTo>
                  <a:lnTo>
                    <a:pt x="953" y="3309"/>
                  </a:lnTo>
                  <a:lnTo>
                    <a:pt x="865" y="3260"/>
                  </a:lnTo>
                  <a:lnTo>
                    <a:pt x="780" y="3207"/>
                  </a:lnTo>
                  <a:lnTo>
                    <a:pt x="699" y="3150"/>
                  </a:lnTo>
                  <a:lnTo>
                    <a:pt x="622" y="3087"/>
                  </a:lnTo>
                  <a:lnTo>
                    <a:pt x="547" y="3022"/>
                  </a:lnTo>
                  <a:lnTo>
                    <a:pt x="477" y="2952"/>
                  </a:lnTo>
                  <a:lnTo>
                    <a:pt x="411" y="2876"/>
                  </a:lnTo>
                  <a:lnTo>
                    <a:pt x="349" y="2799"/>
                  </a:lnTo>
                  <a:lnTo>
                    <a:pt x="292" y="2717"/>
                  </a:lnTo>
                  <a:lnTo>
                    <a:pt x="239" y="2632"/>
                  </a:lnTo>
                  <a:lnTo>
                    <a:pt x="190" y="2544"/>
                  </a:lnTo>
                  <a:lnTo>
                    <a:pt x="147" y="2453"/>
                  </a:lnTo>
                  <a:lnTo>
                    <a:pt x="109" y="2360"/>
                  </a:lnTo>
                  <a:lnTo>
                    <a:pt x="77" y="2263"/>
                  </a:lnTo>
                  <a:lnTo>
                    <a:pt x="50" y="2165"/>
                  </a:lnTo>
                  <a:lnTo>
                    <a:pt x="29" y="2064"/>
                  </a:lnTo>
                  <a:lnTo>
                    <a:pt x="13" y="1961"/>
                  </a:lnTo>
                  <a:lnTo>
                    <a:pt x="3" y="1856"/>
                  </a:lnTo>
                  <a:lnTo>
                    <a:pt x="0" y="1750"/>
                  </a:lnTo>
                  <a:lnTo>
                    <a:pt x="3" y="1644"/>
                  </a:lnTo>
                  <a:lnTo>
                    <a:pt x="13" y="1539"/>
                  </a:lnTo>
                  <a:lnTo>
                    <a:pt x="29" y="1436"/>
                  </a:lnTo>
                  <a:lnTo>
                    <a:pt x="50" y="1335"/>
                  </a:lnTo>
                  <a:lnTo>
                    <a:pt x="77" y="1237"/>
                  </a:lnTo>
                  <a:lnTo>
                    <a:pt x="109" y="1140"/>
                  </a:lnTo>
                  <a:lnTo>
                    <a:pt x="147" y="1047"/>
                  </a:lnTo>
                  <a:lnTo>
                    <a:pt x="190" y="956"/>
                  </a:lnTo>
                  <a:lnTo>
                    <a:pt x="239" y="868"/>
                  </a:lnTo>
                  <a:lnTo>
                    <a:pt x="292" y="783"/>
                  </a:lnTo>
                  <a:lnTo>
                    <a:pt x="349" y="701"/>
                  </a:lnTo>
                  <a:lnTo>
                    <a:pt x="411" y="624"/>
                  </a:lnTo>
                  <a:lnTo>
                    <a:pt x="477" y="548"/>
                  </a:lnTo>
                  <a:lnTo>
                    <a:pt x="547" y="478"/>
                  </a:lnTo>
                  <a:lnTo>
                    <a:pt x="622" y="413"/>
                  </a:lnTo>
                  <a:lnTo>
                    <a:pt x="699" y="350"/>
                  </a:lnTo>
                  <a:lnTo>
                    <a:pt x="780" y="293"/>
                  </a:lnTo>
                  <a:lnTo>
                    <a:pt x="865" y="240"/>
                  </a:lnTo>
                  <a:lnTo>
                    <a:pt x="953" y="191"/>
                  </a:lnTo>
                  <a:lnTo>
                    <a:pt x="1044" y="147"/>
                  </a:lnTo>
                  <a:lnTo>
                    <a:pt x="1137" y="109"/>
                  </a:lnTo>
                  <a:lnTo>
                    <a:pt x="1233" y="77"/>
                  </a:lnTo>
                  <a:lnTo>
                    <a:pt x="1331" y="50"/>
                  </a:lnTo>
                  <a:lnTo>
                    <a:pt x="1432" y="29"/>
                  </a:lnTo>
                  <a:lnTo>
                    <a:pt x="1535" y="13"/>
                  </a:lnTo>
                  <a:lnTo>
                    <a:pt x="1639" y="3"/>
                  </a:lnTo>
                  <a:lnTo>
                    <a:pt x="17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70" name="Group 669"/>
          <p:cNvGrpSpPr/>
          <p:nvPr/>
        </p:nvGrpSpPr>
        <p:grpSpPr>
          <a:xfrm>
            <a:off x="1641145" y="5040060"/>
            <a:ext cx="481013" cy="479425"/>
            <a:chOff x="1652588" y="5040313"/>
            <a:chExt cx="481013" cy="4794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68" name="Freeform 589"/>
            <p:cNvSpPr>
              <a:spLocks noEditPoints="1"/>
            </p:cNvSpPr>
            <p:nvPr/>
          </p:nvSpPr>
          <p:spPr bwMode="auto">
            <a:xfrm>
              <a:off x="1652588" y="5040313"/>
              <a:ext cx="481013" cy="479425"/>
            </a:xfrm>
            <a:custGeom>
              <a:avLst/>
              <a:gdLst>
                <a:gd name="T0" fmla="*/ 1370 w 3335"/>
                <a:gd name="T1" fmla="*/ 156 h 3320"/>
                <a:gd name="T2" fmla="*/ 1004 w 3335"/>
                <a:gd name="T3" fmla="*/ 278 h 3320"/>
                <a:gd name="T4" fmla="*/ 685 w 3335"/>
                <a:gd name="T5" fmla="*/ 482 h 3320"/>
                <a:gd name="T6" fmla="*/ 426 w 3335"/>
                <a:gd name="T7" fmla="*/ 755 h 3320"/>
                <a:gd name="T8" fmla="*/ 240 w 3335"/>
                <a:gd name="T9" fmla="*/ 1086 h 3320"/>
                <a:gd name="T10" fmla="*/ 142 w 3335"/>
                <a:gd name="T11" fmla="*/ 1460 h 3320"/>
                <a:gd name="T12" fmla="*/ 142 w 3335"/>
                <a:gd name="T13" fmla="*/ 1860 h 3320"/>
                <a:gd name="T14" fmla="*/ 240 w 3335"/>
                <a:gd name="T15" fmla="*/ 2234 h 3320"/>
                <a:gd name="T16" fmla="*/ 426 w 3335"/>
                <a:gd name="T17" fmla="*/ 2565 h 3320"/>
                <a:gd name="T18" fmla="*/ 685 w 3335"/>
                <a:gd name="T19" fmla="*/ 2838 h 3320"/>
                <a:gd name="T20" fmla="*/ 1004 w 3335"/>
                <a:gd name="T21" fmla="*/ 3042 h 3320"/>
                <a:gd name="T22" fmla="*/ 1370 w 3335"/>
                <a:gd name="T23" fmla="*/ 3164 h 3320"/>
                <a:gd name="T24" fmla="*/ 1768 w 3335"/>
                <a:gd name="T25" fmla="*/ 3189 h 3320"/>
                <a:gd name="T26" fmla="*/ 2153 w 3335"/>
                <a:gd name="T27" fmla="*/ 3114 h 3320"/>
                <a:gd name="T28" fmla="*/ 2497 w 3335"/>
                <a:gd name="T29" fmla="*/ 2950 h 3320"/>
                <a:gd name="T30" fmla="*/ 2788 w 3335"/>
                <a:gd name="T31" fmla="*/ 2709 h 3320"/>
                <a:gd name="T32" fmla="*/ 3012 w 3335"/>
                <a:gd name="T33" fmla="*/ 2406 h 3320"/>
                <a:gd name="T34" fmla="*/ 3155 w 3335"/>
                <a:gd name="T35" fmla="*/ 2051 h 3320"/>
                <a:gd name="T36" fmla="*/ 3206 w 3335"/>
                <a:gd name="T37" fmla="*/ 1660 h 3320"/>
                <a:gd name="T38" fmla="*/ 3155 w 3335"/>
                <a:gd name="T39" fmla="*/ 1269 h 3320"/>
                <a:gd name="T40" fmla="*/ 3012 w 3335"/>
                <a:gd name="T41" fmla="*/ 914 h 3320"/>
                <a:gd name="T42" fmla="*/ 2788 w 3335"/>
                <a:gd name="T43" fmla="*/ 611 h 3320"/>
                <a:gd name="T44" fmla="*/ 2497 w 3335"/>
                <a:gd name="T45" fmla="*/ 370 h 3320"/>
                <a:gd name="T46" fmla="*/ 2153 w 3335"/>
                <a:gd name="T47" fmla="*/ 206 h 3320"/>
                <a:gd name="T48" fmla="*/ 1768 w 3335"/>
                <a:gd name="T49" fmla="*/ 131 h 3320"/>
                <a:gd name="T50" fmla="*/ 1877 w 3335"/>
                <a:gd name="T51" fmla="*/ 13 h 3320"/>
                <a:gd name="T52" fmla="*/ 2269 w 3335"/>
                <a:gd name="T53" fmla="*/ 112 h 3320"/>
                <a:gd name="T54" fmla="*/ 2619 w 3335"/>
                <a:gd name="T55" fmla="*/ 298 h 3320"/>
                <a:gd name="T56" fmla="*/ 2914 w 3335"/>
                <a:gd name="T57" fmla="*/ 558 h 3320"/>
                <a:gd name="T58" fmla="*/ 3139 w 3335"/>
                <a:gd name="T59" fmla="*/ 880 h 3320"/>
                <a:gd name="T60" fmla="*/ 3283 w 3335"/>
                <a:gd name="T61" fmla="*/ 1251 h 3320"/>
                <a:gd name="T62" fmla="*/ 3335 w 3335"/>
                <a:gd name="T63" fmla="*/ 1660 h 3320"/>
                <a:gd name="T64" fmla="*/ 3283 w 3335"/>
                <a:gd name="T65" fmla="*/ 2069 h 3320"/>
                <a:gd name="T66" fmla="*/ 3139 w 3335"/>
                <a:gd name="T67" fmla="*/ 2440 h 3320"/>
                <a:gd name="T68" fmla="*/ 2914 w 3335"/>
                <a:gd name="T69" fmla="*/ 2762 h 3320"/>
                <a:gd name="T70" fmla="*/ 2619 w 3335"/>
                <a:gd name="T71" fmla="*/ 3022 h 3320"/>
                <a:gd name="T72" fmla="*/ 2269 w 3335"/>
                <a:gd name="T73" fmla="*/ 3209 h 3320"/>
                <a:gd name="T74" fmla="*/ 1877 w 3335"/>
                <a:gd name="T75" fmla="*/ 3307 h 3320"/>
                <a:gd name="T76" fmla="*/ 1459 w 3335"/>
                <a:gd name="T77" fmla="*/ 3307 h 3320"/>
                <a:gd name="T78" fmla="*/ 1065 w 3335"/>
                <a:gd name="T79" fmla="*/ 3209 h 3320"/>
                <a:gd name="T80" fmla="*/ 715 w 3335"/>
                <a:gd name="T81" fmla="*/ 3022 h 3320"/>
                <a:gd name="T82" fmla="*/ 422 w 3335"/>
                <a:gd name="T83" fmla="*/ 2762 h 3320"/>
                <a:gd name="T84" fmla="*/ 196 w 3335"/>
                <a:gd name="T85" fmla="*/ 2440 h 3320"/>
                <a:gd name="T86" fmla="*/ 51 w 3335"/>
                <a:gd name="T87" fmla="*/ 2069 h 3320"/>
                <a:gd name="T88" fmla="*/ 0 w 3335"/>
                <a:gd name="T89" fmla="*/ 1660 h 3320"/>
                <a:gd name="T90" fmla="*/ 29 w 3335"/>
                <a:gd name="T91" fmla="*/ 1351 h 3320"/>
                <a:gd name="T92" fmla="*/ 151 w 3335"/>
                <a:gd name="T93" fmla="*/ 970 h 3320"/>
                <a:gd name="T94" fmla="*/ 358 w 3335"/>
                <a:gd name="T95" fmla="*/ 634 h 3320"/>
                <a:gd name="T96" fmla="*/ 636 w 3335"/>
                <a:gd name="T97" fmla="*/ 356 h 3320"/>
                <a:gd name="T98" fmla="*/ 973 w 3335"/>
                <a:gd name="T99" fmla="*/ 151 h 3320"/>
                <a:gd name="T100" fmla="*/ 1357 w 3335"/>
                <a:gd name="T101" fmla="*/ 28 h 3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5" h="3320">
                  <a:moveTo>
                    <a:pt x="1668" y="128"/>
                  </a:moveTo>
                  <a:lnTo>
                    <a:pt x="1567" y="131"/>
                  </a:lnTo>
                  <a:lnTo>
                    <a:pt x="1467" y="141"/>
                  </a:lnTo>
                  <a:lnTo>
                    <a:pt x="1370" y="156"/>
                  </a:lnTo>
                  <a:lnTo>
                    <a:pt x="1274" y="178"/>
                  </a:lnTo>
                  <a:lnTo>
                    <a:pt x="1182" y="206"/>
                  </a:lnTo>
                  <a:lnTo>
                    <a:pt x="1091" y="239"/>
                  </a:lnTo>
                  <a:lnTo>
                    <a:pt x="1004" y="278"/>
                  </a:lnTo>
                  <a:lnTo>
                    <a:pt x="919" y="322"/>
                  </a:lnTo>
                  <a:lnTo>
                    <a:pt x="838" y="370"/>
                  </a:lnTo>
                  <a:lnTo>
                    <a:pt x="759" y="424"/>
                  </a:lnTo>
                  <a:lnTo>
                    <a:pt x="685" y="482"/>
                  </a:lnTo>
                  <a:lnTo>
                    <a:pt x="614" y="544"/>
                  </a:lnTo>
                  <a:lnTo>
                    <a:pt x="547" y="611"/>
                  </a:lnTo>
                  <a:lnTo>
                    <a:pt x="485" y="681"/>
                  </a:lnTo>
                  <a:lnTo>
                    <a:pt x="426" y="755"/>
                  </a:lnTo>
                  <a:lnTo>
                    <a:pt x="373" y="833"/>
                  </a:lnTo>
                  <a:lnTo>
                    <a:pt x="324" y="914"/>
                  </a:lnTo>
                  <a:lnTo>
                    <a:pt x="280" y="999"/>
                  </a:lnTo>
                  <a:lnTo>
                    <a:pt x="240" y="1086"/>
                  </a:lnTo>
                  <a:lnTo>
                    <a:pt x="208" y="1176"/>
                  </a:lnTo>
                  <a:lnTo>
                    <a:pt x="180" y="1269"/>
                  </a:lnTo>
                  <a:lnTo>
                    <a:pt x="158" y="1364"/>
                  </a:lnTo>
                  <a:lnTo>
                    <a:pt x="142" y="1460"/>
                  </a:lnTo>
                  <a:lnTo>
                    <a:pt x="132" y="1559"/>
                  </a:lnTo>
                  <a:lnTo>
                    <a:pt x="128" y="1660"/>
                  </a:lnTo>
                  <a:lnTo>
                    <a:pt x="132" y="1761"/>
                  </a:lnTo>
                  <a:lnTo>
                    <a:pt x="142" y="1860"/>
                  </a:lnTo>
                  <a:lnTo>
                    <a:pt x="158" y="1956"/>
                  </a:lnTo>
                  <a:lnTo>
                    <a:pt x="180" y="2051"/>
                  </a:lnTo>
                  <a:lnTo>
                    <a:pt x="208" y="2144"/>
                  </a:lnTo>
                  <a:lnTo>
                    <a:pt x="240" y="2234"/>
                  </a:lnTo>
                  <a:lnTo>
                    <a:pt x="280" y="2322"/>
                  </a:lnTo>
                  <a:lnTo>
                    <a:pt x="324" y="2406"/>
                  </a:lnTo>
                  <a:lnTo>
                    <a:pt x="373" y="2487"/>
                  </a:lnTo>
                  <a:lnTo>
                    <a:pt x="426" y="2565"/>
                  </a:lnTo>
                  <a:lnTo>
                    <a:pt x="485" y="2639"/>
                  </a:lnTo>
                  <a:lnTo>
                    <a:pt x="547" y="2709"/>
                  </a:lnTo>
                  <a:lnTo>
                    <a:pt x="614" y="2776"/>
                  </a:lnTo>
                  <a:lnTo>
                    <a:pt x="685" y="2838"/>
                  </a:lnTo>
                  <a:lnTo>
                    <a:pt x="759" y="2897"/>
                  </a:lnTo>
                  <a:lnTo>
                    <a:pt x="838" y="2950"/>
                  </a:lnTo>
                  <a:lnTo>
                    <a:pt x="919" y="2999"/>
                  </a:lnTo>
                  <a:lnTo>
                    <a:pt x="1004" y="3042"/>
                  </a:lnTo>
                  <a:lnTo>
                    <a:pt x="1091" y="3081"/>
                  </a:lnTo>
                  <a:lnTo>
                    <a:pt x="1182" y="3114"/>
                  </a:lnTo>
                  <a:lnTo>
                    <a:pt x="1274" y="3142"/>
                  </a:lnTo>
                  <a:lnTo>
                    <a:pt x="1370" y="3164"/>
                  </a:lnTo>
                  <a:lnTo>
                    <a:pt x="1467" y="3180"/>
                  </a:lnTo>
                  <a:lnTo>
                    <a:pt x="1567" y="3189"/>
                  </a:lnTo>
                  <a:lnTo>
                    <a:pt x="1668" y="3192"/>
                  </a:lnTo>
                  <a:lnTo>
                    <a:pt x="1768" y="3189"/>
                  </a:lnTo>
                  <a:lnTo>
                    <a:pt x="1868" y="3180"/>
                  </a:lnTo>
                  <a:lnTo>
                    <a:pt x="1965" y="3164"/>
                  </a:lnTo>
                  <a:lnTo>
                    <a:pt x="2060" y="3142"/>
                  </a:lnTo>
                  <a:lnTo>
                    <a:pt x="2153" y="3114"/>
                  </a:lnTo>
                  <a:lnTo>
                    <a:pt x="2243" y="3081"/>
                  </a:lnTo>
                  <a:lnTo>
                    <a:pt x="2331" y="3042"/>
                  </a:lnTo>
                  <a:lnTo>
                    <a:pt x="2416" y="2999"/>
                  </a:lnTo>
                  <a:lnTo>
                    <a:pt x="2497" y="2950"/>
                  </a:lnTo>
                  <a:lnTo>
                    <a:pt x="2575" y="2897"/>
                  </a:lnTo>
                  <a:lnTo>
                    <a:pt x="2651" y="2838"/>
                  </a:lnTo>
                  <a:lnTo>
                    <a:pt x="2722" y="2776"/>
                  </a:lnTo>
                  <a:lnTo>
                    <a:pt x="2788" y="2709"/>
                  </a:lnTo>
                  <a:lnTo>
                    <a:pt x="2851" y="2639"/>
                  </a:lnTo>
                  <a:lnTo>
                    <a:pt x="2909" y="2565"/>
                  </a:lnTo>
                  <a:lnTo>
                    <a:pt x="2963" y="2487"/>
                  </a:lnTo>
                  <a:lnTo>
                    <a:pt x="3012" y="2406"/>
                  </a:lnTo>
                  <a:lnTo>
                    <a:pt x="3056" y="2322"/>
                  </a:lnTo>
                  <a:lnTo>
                    <a:pt x="3094" y="2234"/>
                  </a:lnTo>
                  <a:lnTo>
                    <a:pt x="3128" y="2144"/>
                  </a:lnTo>
                  <a:lnTo>
                    <a:pt x="3155" y="2051"/>
                  </a:lnTo>
                  <a:lnTo>
                    <a:pt x="3177" y="1956"/>
                  </a:lnTo>
                  <a:lnTo>
                    <a:pt x="3194" y="1860"/>
                  </a:lnTo>
                  <a:lnTo>
                    <a:pt x="3203" y="1761"/>
                  </a:lnTo>
                  <a:lnTo>
                    <a:pt x="3206" y="1660"/>
                  </a:lnTo>
                  <a:lnTo>
                    <a:pt x="3203" y="1559"/>
                  </a:lnTo>
                  <a:lnTo>
                    <a:pt x="3194" y="1460"/>
                  </a:lnTo>
                  <a:lnTo>
                    <a:pt x="3177" y="1364"/>
                  </a:lnTo>
                  <a:lnTo>
                    <a:pt x="3155" y="1269"/>
                  </a:lnTo>
                  <a:lnTo>
                    <a:pt x="3128" y="1176"/>
                  </a:lnTo>
                  <a:lnTo>
                    <a:pt x="3094" y="1086"/>
                  </a:lnTo>
                  <a:lnTo>
                    <a:pt x="3056" y="999"/>
                  </a:lnTo>
                  <a:lnTo>
                    <a:pt x="3012" y="914"/>
                  </a:lnTo>
                  <a:lnTo>
                    <a:pt x="2963" y="833"/>
                  </a:lnTo>
                  <a:lnTo>
                    <a:pt x="2909" y="755"/>
                  </a:lnTo>
                  <a:lnTo>
                    <a:pt x="2851" y="681"/>
                  </a:lnTo>
                  <a:lnTo>
                    <a:pt x="2788" y="611"/>
                  </a:lnTo>
                  <a:lnTo>
                    <a:pt x="2722" y="544"/>
                  </a:lnTo>
                  <a:lnTo>
                    <a:pt x="2651" y="482"/>
                  </a:lnTo>
                  <a:lnTo>
                    <a:pt x="2575" y="424"/>
                  </a:lnTo>
                  <a:lnTo>
                    <a:pt x="2497" y="370"/>
                  </a:lnTo>
                  <a:lnTo>
                    <a:pt x="2416" y="322"/>
                  </a:lnTo>
                  <a:lnTo>
                    <a:pt x="2331" y="278"/>
                  </a:lnTo>
                  <a:lnTo>
                    <a:pt x="2243" y="239"/>
                  </a:lnTo>
                  <a:lnTo>
                    <a:pt x="2153" y="206"/>
                  </a:lnTo>
                  <a:lnTo>
                    <a:pt x="2060" y="178"/>
                  </a:lnTo>
                  <a:lnTo>
                    <a:pt x="1965" y="156"/>
                  </a:lnTo>
                  <a:lnTo>
                    <a:pt x="1868" y="141"/>
                  </a:lnTo>
                  <a:lnTo>
                    <a:pt x="1768" y="131"/>
                  </a:lnTo>
                  <a:lnTo>
                    <a:pt x="1668" y="128"/>
                  </a:lnTo>
                  <a:close/>
                  <a:moveTo>
                    <a:pt x="1668" y="0"/>
                  </a:moveTo>
                  <a:lnTo>
                    <a:pt x="1773" y="3"/>
                  </a:lnTo>
                  <a:lnTo>
                    <a:pt x="1877" y="13"/>
                  </a:lnTo>
                  <a:lnTo>
                    <a:pt x="1978" y="28"/>
                  </a:lnTo>
                  <a:lnTo>
                    <a:pt x="2077" y="51"/>
                  </a:lnTo>
                  <a:lnTo>
                    <a:pt x="2174" y="78"/>
                  </a:lnTo>
                  <a:lnTo>
                    <a:pt x="2269" y="112"/>
                  </a:lnTo>
                  <a:lnTo>
                    <a:pt x="2361" y="151"/>
                  </a:lnTo>
                  <a:lnTo>
                    <a:pt x="2451" y="195"/>
                  </a:lnTo>
                  <a:lnTo>
                    <a:pt x="2537" y="244"/>
                  </a:lnTo>
                  <a:lnTo>
                    <a:pt x="2619" y="298"/>
                  </a:lnTo>
                  <a:lnTo>
                    <a:pt x="2699" y="356"/>
                  </a:lnTo>
                  <a:lnTo>
                    <a:pt x="2774" y="419"/>
                  </a:lnTo>
                  <a:lnTo>
                    <a:pt x="2846" y="487"/>
                  </a:lnTo>
                  <a:lnTo>
                    <a:pt x="2914" y="558"/>
                  </a:lnTo>
                  <a:lnTo>
                    <a:pt x="2976" y="634"/>
                  </a:lnTo>
                  <a:lnTo>
                    <a:pt x="3036" y="713"/>
                  </a:lnTo>
                  <a:lnTo>
                    <a:pt x="3090" y="795"/>
                  </a:lnTo>
                  <a:lnTo>
                    <a:pt x="3139" y="880"/>
                  </a:lnTo>
                  <a:lnTo>
                    <a:pt x="3183" y="970"/>
                  </a:lnTo>
                  <a:lnTo>
                    <a:pt x="3222" y="1061"/>
                  </a:lnTo>
                  <a:lnTo>
                    <a:pt x="3256" y="1155"/>
                  </a:lnTo>
                  <a:lnTo>
                    <a:pt x="3283" y="1251"/>
                  </a:lnTo>
                  <a:lnTo>
                    <a:pt x="3305" y="1351"/>
                  </a:lnTo>
                  <a:lnTo>
                    <a:pt x="3322" y="1452"/>
                  </a:lnTo>
                  <a:lnTo>
                    <a:pt x="3331" y="1555"/>
                  </a:lnTo>
                  <a:lnTo>
                    <a:pt x="3335" y="1660"/>
                  </a:lnTo>
                  <a:lnTo>
                    <a:pt x="3331" y="1765"/>
                  </a:lnTo>
                  <a:lnTo>
                    <a:pt x="3322" y="1868"/>
                  </a:lnTo>
                  <a:lnTo>
                    <a:pt x="3305" y="1969"/>
                  </a:lnTo>
                  <a:lnTo>
                    <a:pt x="3283" y="2069"/>
                  </a:lnTo>
                  <a:lnTo>
                    <a:pt x="3256" y="2166"/>
                  </a:lnTo>
                  <a:lnTo>
                    <a:pt x="3222" y="2259"/>
                  </a:lnTo>
                  <a:lnTo>
                    <a:pt x="3183" y="2352"/>
                  </a:lnTo>
                  <a:lnTo>
                    <a:pt x="3139" y="2440"/>
                  </a:lnTo>
                  <a:lnTo>
                    <a:pt x="3090" y="2525"/>
                  </a:lnTo>
                  <a:lnTo>
                    <a:pt x="3036" y="2608"/>
                  </a:lnTo>
                  <a:lnTo>
                    <a:pt x="2976" y="2687"/>
                  </a:lnTo>
                  <a:lnTo>
                    <a:pt x="2914" y="2762"/>
                  </a:lnTo>
                  <a:lnTo>
                    <a:pt x="2846" y="2833"/>
                  </a:lnTo>
                  <a:lnTo>
                    <a:pt x="2774" y="2901"/>
                  </a:lnTo>
                  <a:lnTo>
                    <a:pt x="2699" y="2964"/>
                  </a:lnTo>
                  <a:lnTo>
                    <a:pt x="2619" y="3022"/>
                  </a:lnTo>
                  <a:lnTo>
                    <a:pt x="2537" y="3077"/>
                  </a:lnTo>
                  <a:lnTo>
                    <a:pt x="2451" y="3125"/>
                  </a:lnTo>
                  <a:lnTo>
                    <a:pt x="2361" y="3169"/>
                  </a:lnTo>
                  <a:lnTo>
                    <a:pt x="2269" y="3209"/>
                  </a:lnTo>
                  <a:lnTo>
                    <a:pt x="2174" y="3242"/>
                  </a:lnTo>
                  <a:lnTo>
                    <a:pt x="2077" y="3270"/>
                  </a:lnTo>
                  <a:lnTo>
                    <a:pt x="1978" y="3292"/>
                  </a:lnTo>
                  <a:lnTo>
                    <a:pt x="1877" y="3307"/>
                  </a:lnTo>
                  <a:lnTo>
                    <a:pt x="1773" y="3317"/>
                  </a:lnTo>
                  <a:lnTo>
                    <a:pt x="1668" y="3320"/>
                  </a:lnTo>
                  <a:lnTo>
                    <a:pt x="1562" y="3317"/>
                  </a:lnTo>
                  <a:lnTo>
                    <a:pt x="1459" y="3307"/>
                  </a:lnTo>
                  <a:lnTo>
                    <a:pt x="1357" y="3292"/>
                  </a:lnTo>
                  <a:lnTo>
                    <a:pt x="1257" y="3270"/>
                  </a:lnTo>
                  <a:lnTo>
                    <a:pt x="1160" y="3242"/>
                  </a:lnTo>
                  <a:lnTo>
                    <a:pt x="1065" y="3209"/>
                  </a:lnTo>
                  <a:lnTo>
                    <a:pt x="973" y="3169"/>
                  </a:lnTo>
                  <a:lnTo>
                    <a:pt x="885" y="3125"/>
                  </a:lnTo>
                  <a:lnTo>
                    <a:pt x="799" y="3077"/>
                  </a:lnTo>
                  <a:lnTo>
                    <a:pt x="715" y="3022"/>
                  </a:lnTo>
                  <a:lnTo>
                    <a:pt x="636" y="2964"/>
                  </a:lnTo>
                  <a:lnTo>
                    <a:pt x="561" y="2901"/>
                  </a:lnTo>
                  <a:lnTo>
                    <a:pt x="489" y="2833"/>
                  </a:lnTo>
                  <a:lnTo>
                    <a:pt x="422" y="2762"/>
                  </a:lnTo>
                  <a:lnTo>
                    <a:pt x="358" y="2687"/>
                  </a:lnTo>
                  <a:lnTo>
                    <a:pt x="300" y="2608"/>
                  </a:lnTo>
                  <a:lnTo>
                    <a:pt x="245" y="2525"/>
                  </a:lnTo>
                  <a:lnTo>
                    <a:pt x="196" y="2440"/>
                  </a:lnTo>
                  <a:lnTo>
                    <a:pt x="151" y="2352"/>
                  </a:lnTo>
                  <a:lnTo>
                    <a:pt x="113" y="2259"/>
                  </a:lnTo>
                  <a:lnTo>
                    <a:pt x="79" y="2166"/>
                  </a:lnTo>
                  <a:lnTo>
                    <a:pt x="51" y="2069"/>
                  </a:lnTo>
                  <a:lnTo>
                    <a:pt x="29" y="1969"/>
                  </a:lnTo>
                  <a:lnTo>
                    <a:pt x="14" y="1868"/>
                  </a:lnTo>
                  <a:lnTo>
                    <a:pt x="4" y="1765"/>
                  </a:lnTo>
                  <a:lnTo>
                    <a:pt x="0" y="1660"/>
                  </a:lnTo>
                  <a:lnTo>
                    <a:pt x="0" y="1660"/>
                  </a:lnTo>
                  <a:lnTo>
                    <a:pt x="4" y="1555"/>
                  </a:lnTo>
                  <a:lnTo>
                    <a:pt x="14" y="1452"/>
                  </a:lnTo>
                  <a:lnTo>
                    <a:pt x="29" y="1351"/>
                  </a:lnTo>
                  <a:lnTo>
                    <a:pt x="51" y="1251"/>
                  </a:lnTo>
                  <a:lnTo>
                    <a:pt x="79" y="1155"/>
                  </a:lnTo>
                  <a:lnTo>
                    <a:pt x="113" y="1061"/>
                  </a:lnTo>
                  <a:lnTo>
                    <a:pt x="151" y="970"/>
                  </a:lnTo>
                  <a:lnTo>
                    <a:pt x="196" y="880"/>
                  </a:lnTo>
                  <a:lnTo>
                    <a:pt x="245" y="795"/>
                  </a:lnTo>
                  <a:lnTo>
                    <a:pt x="300" y="713"/>
                  </a:lnTo>
                  <a:lnTo>
                    <a:pt x="358" y="634"/>
                  </a:lnTo>
                  <a:lnTo>
                    <a:pt x="422" y="558"/>
                  </a:lnTo>
                  <a:lnTo>
                    <a:pt x="489" y="487"/>
                  </a:lnTo>
                  <a:lnTo>
                    <a:pt x="561" y="419"/>
                  </a:lnTo>
                  <a:lnTo>
                    <a:pt x="636" y="356"/>
                  </a:lnTo>
                  <a:lnTo>
                    <a:pt x="715" y="298"/>
                  </a:lnTo>
                  <a:lnTo>
                    <a:pt x="799" y="244"/>
                  </a:lnTo>
                  <a:lnTo>
                    <a:pt x="885" y="195"/>
                  </a:lnTo>
                  <a:lnTo>
                    <a:pt x="973" y="151"/>
                  </a:lnTo>
                  <a:lnTo>
                    <a:pt x="1065" y="112"/>
                  </a:lnTo>
                  <a:lnTo>
                    <a:pt x="1160" y="78"/>
                  </a:lnTo>
                  <a:lnTo>
                    <a:pt x="1257" y="51"/>
                  </a:lnTo>
                  <a:lnTo>
                    <a:pt x="1357" y="28"/>
                  </a:lnTo>
                  <a:lnTo>
                    <a:pt x="1459" y="13"/>
                  </a:lnTo>
                  <a:lnTo>
                    <a:pt x="1562" y="3"/>
                  </a:lnTo>
                  <a:lnTo>
                    <a:pt x="16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9" name="Freeform 590"/>
            <p:cNvSpPr>
              <a:spLocks/>
            </p:cNvSpPr>
            <p:nvPr/>
          </p:nvSpPr>
          <p:spPr bwMode="auto">
            <a:xfrm>
              <a:off x="1768476" y="5159375"/>
              <a:ext cx="249238" cy="249238"/>
            </a:xfrm>
            <a:custGeom>
              <a:avLst/>
              <a:gdLst>
                <a:gd name="T0" fmla="*/ 866 w 1732"/>
                <a:gd name="T1" fmla="*/ 0 h 1724"/>
                <a:gd name="T2" fmla="*/ 883 w 1732"/>
                <a:gd name="T3" fmla="*/ 2 h 1724"/>
                <a:gd name="T4" fmla="*/ 898 w 1732"/>
                <a:gd name="T5" fmla="*/ 8 h 1724"/>
                <a:gd name="T6" fmla="*/ 911 w 1732"/>
                <a:gd name="T7" fmla="*/ 19 h 1724"/>
                <a:gd name="T8" fmla="*/ 921 w 1732"/>
                <a:gd name="T9" fmla="*/ 31 h 1724"/>
                <a:gd name="T10" fmla="*/ 927 w 1732"/>
                <a:gd name="T11" fmla="*/ 47 h 1724"/>
                <a:gd name="T12" fmla="*/ 930 w 1732"/>
                <a:gd name="T13" fmla="*/ 64 h 1724"/>
                <a:gd name="T14" fmla="*/ 930 w 1732"/>
                <a:gd name="T15" fmla="*/ 767 h 1724"/>
                <a:gd name="T16" fmla="*/ 1667 w 1732"/>
                <a:gd name="T17" fmla="*/ 767 h 1724"/>
                <a:gd name="T18" fmla="*/ 1684 w 1732"/>
                <a:gd name="T19" fmla="*/ 769 h 1724"/>
                <a:gd name="T20" fmla="*/ 1699 w 1732"/>
                <a:gd name="T21" fmla="*/ 775 h 1724"/>
                <a:gd name="T22" fmla="*/ 1713 w 1732"/>
                <a:gd name="T23" fmla="*/ 785 h 1724"/>
                <a:gd name="T24" fmla="*/ 1722 w 1732"/>
                <a:gd name="T25" fmla="*/ 798 h 1724"/>
                <a:gd name="T26" fmla="*/ 1728 w 1732"/>
                <a:gd name="T27" fmla="*/ 813 h 1724"/>
                <a:gd name="T28" fmla="*/ 1732 w 1732"/>
                <a:gd name="T29" fmla="*/ 830 h 1724"/>
                <a:gd name="T30" fmla="*/ 1728 w 1732"/>
                <a:gd name="T31" fmla="*/ 847 h 1724"/>
                <a:gd name="T32" fmla="*/ 1722 w 1732"/>
                <a:gd name="T33" fmla="*/ 862 h 1724"/>
                <a:gd name="T34" fmla="*/ 1713 w 1732"/>
                <a:gd name="T35" fmla="*/ 875 h 1724"/>
                <a:gd name="T36" fmla="*/ 1699 w 1732"/>
                <a:gd name="T37" fmla="*/ 885 h 1724"/>
                <a:gd name="T38" fmla="*/ 1684 w 1732"/>
                <a:gd name="T39" fmla="*/ 891 h 1724"/>
                <a:gd name="T40" fmla="*/ 1667 w 1732"/>
                <a:gd name="T41" fmla="*/ 895 h 1724"/>
                <a:gd name="T42" fmla="*/ 930 w 1732"/>
                <a:gd name="T43" fmla="*/ 895 h 1724"/>
                <a:gd name="T44" fmla="*/ 930 w 1732"/>
                <a:gd name="T45" fmla="*/ 1660 h 1724"/>
                <a:gd name="T46" fmla="*/ 927 w 1732"/>
                <a:gd name="T47" fmla="*/ 1677 h 1724"/>
                <a:gd name="T48" fmla="*/ 921 w 1732"/>
                <a:gd name="T49" fmla="*/ 1692 h 1724"/>
                <a:gd name="T50" fmla="*/ 911 w 1732"/>
                <a:gd name="T51" fmla="*/ 1705 h 1724"/>
                <a:gd name="T52" fmla="*/ 898 w 1732"/>
                <a:gd name="T53" fmla="*/ 1715 h 1724"/>
                <a:gd name="T54" fmla="*/ 883 w 1732"/>
                <a:gd name="T55" fmla="*/ 1721 h 1724"/>
                <a:gd name="T56" fmla="*/ 866 w 1732"/>
                <a:gd name="T57" fmla="*/ 1724 h 1724"/>
                <a:gd name="T58" fmla="*/ 848 w 1732"/>
                <a:gd name="T59" fmla="*/ 1721 h 1724"/>
                <a:gd name="T60" fmla="*/ 833 w 1732"/>
                <a:gd name="T61" fmla="*/ 1715 h 1724"/>
                <a:gd name="T62" fmla="*/ 820 w 1732"/>
                <a:gd name="T63" fmla="*/ 1705 h 1724"/>
                <a:gd name="T64" fmla="*/ 810 w 1732"/>
                <a:gd name="T65" fmla="*/ 1692 h 1724"/>
                <a:gd name="T66" fmla="*/ 803 w 1732"/>
                <a:gd name="T67" fmla="*/ 1677 h 1724"/>
                <a:gd name="T68" fmla="*/ 801 w 1732"/>
                <a:gd name="T69" fmla="*/ 1660 h 1724"/>
                <a:gd name="T70" fmla="*/ 801 w 1732"/>
                <a:gd name="T71" fmla="*/ 895 h 1724"/>
                <a:gd name="T72" fmla="*/ 64 w 1732"/>
                <a:gd name="T73" fmla="*/ 895 h 1724"/>
                <a:gd name="T74" fmla="*/ 47 w 1732"/>
                <a:gd name="T75" fmla="*/ 891 h 1724"/>
                <a:gd name="T76" fmla="*/ 31 w 1732"/>
                <a:gd name="T77" fmla="*/ 885 h 1724"/>
                <a:gd name="T78" fmla="*/ 19 w 1732"/>
                <a:gd name="T79" fmla="*/ 875 h 1724"/>
                <a:gd name="T80" fmla="*/ 8 w 1732"/>
                <a:gd name="T81" fmla="*/ 862 h 1724"/>
                <a:gd name="T82" fmla="*/ 2 w 1732"/>
                <a:gd name="T83" fmla="*/ 847 h 1724"/>
                <a:gd name="T84" fmla="*/ 0 w 1732"/>
                <a:gd name="T85" fmla="*/ 830 h 1724"/>
                <a:gd name="T86" fmla="*/ 2 w 1732"/>
                <a:gd name="T87" fmla="*/ 813 h 1724"/>
                <a:gd name="T88" fmla="*/ 8 w 1732"/>
                <a:gd name="T89" fmla="*/ 798 h 1724"/>
                <a:gd name="T90" fmla="*/ 19 w 1732"/>
                <a:gd name="T91" fmla="*/ 785 h 1724"/>
                <a:gd name="T92" fmla="*/ 31 w 1732"/>
                <a:gd name="T93" fmla="*/ 775 h 1724"/>
                <a:gd name="T94" fmla="*/ 47 w 1732"/>
                <a:gd name="T95" fmla="*/ 769 h 1724"/>
                <a:gd name="T96" fmla="*/ 64 w 1732"/>
                <a:gd name="T97" fmla="*/ 767 h 1724"/>
                <a:gd name="T98" fmla="*/ 801 w 1732"/>
                <a:gd name="T99" fmla="*/ 767 h 1724"/>
                <a:gd name="T100" fmla="*/ 801 w 1732"/>
                <a:gd name="T101" fmla="*/ 64 h 1724"/>
                <a:gd name="T102" fmla="*/ 803 w 1732"/>
                <a:gd name="T103" fmla="*/ 47 h 1724"/>
                <a:gd name="T104" fmla="*/ 810 w 1732"/>
                <a:gd name="T105" fmla="*/ 31 h 1724"/>
                <a:gd name="T106" fmla="*/ 820 w 1732"/>
                <a:gd name="T107" fmla="*/ 19 h 1724"/>
                <a:gd name="T108" fmla="*/ 833 w 1732"/>
                <a:gd name="T109" fmla="*/ 8 h 1724"/>
                <a:gd name="T110" fmla="*/ 848 w 1732"/>
                <a:gd name="T111" fmla="*/ 2 h 1724"/>
                <a:gd name="T112" fmla="*/ 866 w 1732"/>
                <a:gd name="T113" fmla="*/ 0 h 1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32" h="1724">
                  <a:moveTo>
                    <a:pt x="866" y="0"/>
                  </a:moveTo>
                  <a:lnTo>
                    <a:pt x="883" y="2"/>
                  </a:lnTo>
                  <a:lnTo>
                    <a:pt x="898" y="8"/>
                  </a:lnTo>
                  <a:lnTo>
                    <a:pt x="911" y="19"/>
                  </a:lnTo>
                  <a:lnTo>
                    <a:pt x="921" y="31"/>
                  </a:lnTo>
                  <a:lnTo>
                    <a:pt x="927" y="47"/>
                  </a:lnTo>
                  <a:lnTo>
                    <a:pt x="930" y="64"/>
                  </a:lnTo>
                  <a:lnTo>
                    <a:pt x="930" y="767"/>
                  </a:lnTo>
                  <a:lnTo>
                    <a:pt x="1667" y="767"/>
                  </a:lnTo>
                  <a:lnTo>
                    <a:pt x="1684" y="769"/>
                  </a:lnTo>
                  <a:lnTo>
                    <a:pt x="1699" y="775"/>
                  </a:lnTo>
                  <a:lnTo>
                    <a:pt x="1713" y="785"/>
                  </a:lnTo>
                  <a:lnTo>
                    <a:pt x="1722" y="798"/>
                  </a:lnTo>
                  <a:lnTo>
                    <a:pt x="1728" y="813"/>
                  </a:lnTo>
                  <a:lnTo>
                    <a:pt x="1732" y="830"/>
                  </a:lnTo>
                  <a:lnTo>
                    <a:pt x="1728" y="847"/>
                  </a:lnTo>
                  <a:lnTo>
                    <a:pt x="1722" y="862"/>
                  </a:lnTo>
                  <a:lnTo>
                    <a:pt x="1713" y="875"/>
                  </a:lnTo>
                  <a:lnTo>
                    <a:pt x="1699" y="885"/>
                  </a:lnTo>
                  <a:lnTo>
                    <a:pt x="1684" y="891"/>
                  </a:lnTo>
                  <a:lnTo>
                    <a:pt x="1667" y="895"/>
                  </a:lnTo>
                  <a:lnTo>
                    <a:pt x="930" y="895"/>
                  </a:lnTo>
                  <a:lnTo>
                    <a:pt x="930" y="1660"/>
                  </a:lnTo>
                  <a:lnTo>
                    <a:pt x="927" y="1677"/>
                  </a:lnTo>
                  <a:lnTo>
                    <a:pt x="921" y="1692"/>
                  </a:lnTo>
                  <a:lnTo>
                    <a:pt x="911" y="1705"/>
                  </a:lnTo>
                  <a:lnTo>
                    <a:pt x="898" y="1715"/>
                  </a:lnTo>
                  <a:lnTo>
                    <a:pt x="883" y="1721"/>
                  </a:lnTo>
                  <a:lnTo>
                    <a:pt x="866" y="1724"/>
                  </a:lnTo>
                  <a:lnTo>
                    <a:pt x="848" y="1721"/>
                  </a:lnTo>
                  <a:lnTo>
                    <a:pt x="833" y="1715"/>
                  </a:lnTo>
                  <a:lnTo>
                    <a:pt x="820" y="1705"/>
                  </a:lnTo>
                  <a:lnTo>
                    <a:pt x="810" y="1692"/>
                  </a:lnTo>
                  <a:lnTo>
                    <a:pt x="803" y="1677"/>
                  </a:lnTo>
                  <a:lnTo>
                    <a:pt x="801" y="1660"/>
                  </a:lnTo>
                  <a:lnTo>
                    <a:pt x="801" y="895"/>
                  </a:lnTo>
                  <a:lnTo>
                    <a:pt x="64" y="895"/>
                  </a:lnTo>
                  <a:lnTo>
                    <a:pt x="47" y="891"/>
                  </a:lnTo>
                  <a:lnTo>
                    <a:pt x="31" y="885"/>
                  </a:lnTo>
                  <a:lnTo>
                    <a:pt x="19" y="875"/>
                  </a:lnTo>
                  <a:lnTo>
                    <a:pt x="8" y="862"/>
                  </a:lnTo>
                  <a:lnTo>
                    <a:pt x="2" y="847"/>
                  </a:lnTo>
                  <a:lnTo>
                    <a:pt x="0" y="830"/>
                  </a:lnTo>
                  <a:lnTo>
                    <a:pt x="2" y="813"/>
                  </a:lnTo>
                  <a:lnTo>
                    <a:pt x="8" y="798"/>
                  </a:lnTo>
                  <a:lnTo>
                    <a:pt x="19" y="785"/>
                  </a:lnTo>
                  <a:lnTo>
                    <a:pt x="31" y="775"/>
                  </a:lnTo>
                  <a:lnTo>
                    <a:pt x="47" y="769"/>
                  </a:lnTo>
                  <a:lnTo>
                    <a:pt x="64" y="767"/>
                  </a:lnTo>
                  <a:lnTo>
                    <a:pt x="801" y="767"/>
                  </a:lnTo>
                  <a:lnTo>
                    <a:pt x="801" y="64"/>
                  </a:lnTo>
                  <a:lnTo>
                    <a:pt x="803" y="47"/>
                  </a:lnTo>
                  <a:lnTo>
                    <a:pt x="810" y="31"/>
                  </a:lnTo>
                  <a:lnTo>
                    <a:pt x="820" y="19"/>
                  </a:lnTo>
                  <a:lnTo>
                    <a:pt x="833" y="8"/>
                  </a:lnTo>
                  <a:lnTo>
                    <a:pt x="848" y="2"/>
                  </a:lnTo>
                  <a:lnTo>
                    <a:pt x="8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76" name="Freeform 675"/>
          <p:cNvSpPr>
            <a:spLocks/>
          </p:cNvSpPr>
          <p:nvPr/>
        </p:nvSpPr>
        <p:spPr bwMode="auto">
          <a:xfrm>
            <a:off x="705651" y="5024978"/>
            <a:ext cx="481013" cy="515938"/>
          </a:xfrm>
          <a:custGeom>
            <a:avLst/>
            <a:gdLst>
              <a:gd name="connsiteX0" fmla="*/ 175621 w 481013"/>
              <a:gd name="connsiteY0" fmla="*/ 46038 h 515938"/>
              <a:gd name="connsiteX1" fmla="*/ 178000 w 481013"/>
              <a:gd name="connsiteY1" fmla="*/ 46197 h 515938"/>
              <a:gd name="connsiteX2" fmla="*/ 180221 w 481013"/>
              <a:gd name="connsiteY2" fmla="*/ 47152 h 515938"/>
              <a:gd name="connsiteX3" fmla="*/ 182125 w 481013"/>
              <a:gd name="connsiteY3" fmla="*/ 48584 h 515938"/>
              <a:gd name="connsiteX4" fmla="*/ 183711 w 481013"/>
              <a:gd name="connsiteY4" fmla="*/ 50335 h 515938"/>
              <a:gd name="connsiteX5" fmla="*/ 184663 w 481013"/>
              <a:gd name="connsiteY5" fmla="*/ 52562 h 515938"/>
              <a:gd name="connsiteX6" fmla="*/ 184981 w 481013"/>
              <a:gd name="connsiteY6" fmla="*/ 54949 h 515938"/>
              <a:gd name="connsiteX7" fmla="*/ 184822 w 481013"/>
              <a:gd name="connsiteY7" fmla="*/ 57336 h 515938"/>
              <a:gd name="connsiteX8" fmla="*/ 183870 w 481013"/>
              <a:gd name="connsiteY8" fmla="*/ 59723 h 515938"/>
              <a:gd name="connsiteX9" fmla="*/ 182601 w 481013"/>
              <a:gd name="connsiteY9" fmla="*/ 61633 h 515938"/>
              <a:gd name="connsiteX10" fmla="*/ 180539 w 481013"/>
              <a:gd name="connsiteY10" fmla="*/ 63065 h 515938"/>
              <a:gd name="connsiteX11" fmla="*/ 178318 w 481013"/>
              <a:gd name="connsiteY11" fmla="*/ 64020 h 515938"/>
              <a:gd name="connsiteX12" fmla="*/ 165150 w 481013"/>
              <a:gd name="connsiteY12" fmla="*/ 68316 h 515938"/>
              <a:gd name="connsiteX13" fmla="*/ 152300 w 481013"/>
              <a:gd name="connsiteY13" fmla="*/ 73408 h 515938"/>
              <a:gd name="connsiteX14" fmla="*/ 139925 w 481013"/>
              <a:gd name="connsiteY14" fmla="*/ 79296 h 515938"/>
              <a:gd name="connsiteX15" fmla="*/ 127868 w 481013"/>
              <a:gd name="connsiteY15" fmla="*/ 85820 h 515938"/>
              <a:gd name="connsiteX16" fmla="*/ 116446 w 481013"/>
              <a:gd name="connsiteY16" fmla="*/ 92981 h 515938"/>
              <a:gd name="connsiteX17" fmla="*/ 105499 w 481013"/>
              <a:gd name="connsiteY17" fmla="*/ 101096 h 515938"/>
              <a:gd name="connsiteX18" fmla="*/ 95029 w 481013"/>
              <a:gd name="connsiteY18" fmla="*/ 109530 h 515938"/>
              <a:gd name="connsiteX19" fmla="*/ 85193 w 481013"/>
              <a:gd name="connsiteY19" fmla="*/ 118600 h 515938"/>
              <a:gd name="connsiteX20" fmla="*/ 75991 w 481013"/>
              <a:gd name="connsiteY20" fmla="*/ 128307 h 515938"/>
              <a:gd name="connsiteX21" fmla="*/ 67424 w 481013"/>
              <a:gd name="connsiteY21" fmla="*/ 138491 h 515938"/>
              <a:gd name="connsiteX22" fmla="*/ 59333 w 481013"/>
              <a:gd name="connsiteY22" fmla="*/ 149311 h 515938"/>
              <a:gd name="connsiteX23" fmla="*/ 51877 w 481013"/>
              <a:gd name="connsiteY23" fmla="*/ 160291 h 515938"/>
              <a:gd name="connsiteX24" fmla="*/ 45055 w 481013"/>
              <a:gd name="connsiteY24" fmla="*/ 172066 h 515938"/>
              <a:gd name="connsiteX25" fmla="*/ 39185 w 481013"/>
              <a:gd name="connsiteY25" fmla="*/ 184001 h 515938"/>
              <a:gd name="connsiteX26" fmla="*/ 33792 w 481013"/>
              <a:gd name="connsiteY26" fmla="*/ 196253 h 515938"/>
              <a:gd name="connsiteX27" fmla="*/ 29349 w 481013"/>
              <a:gd name="connsiteY27" fmla="*/ 208984 h 515938"/>
              <a:gd name="connsiteX28" fmla="*/ 25383 w 481013"/>
              <a:gd name="connsiteY28" fmla="*/ 222032 h 515938"/>
              <a:gd name="connsiteX29" fmla="*/ 22528 w 481013"/>
              <a:gd name="connsiteY29" fmla="*/ 235239 h 515938"/>
              <a:gd name="connsiteX30" fmla="*/ 20307 w 481013"/>
              <a:gd name="connsiteY30" fmla="*/ 248765 h 515938"/>
              <a:gd name="connsiteX31" fmla="*/ 19037 w 481013"/>
              <a:gd name="connsiteY31" fmla="*/ 262450 h 515938"/>
              <a:gd name="connsiteX32" fmla="*/ 18562 w 481013"/>
              <a:gd name="connsiteY32" fmla="*/ 276453 h 515938"/>
              <a:gd name="connsiteX33" fmla="*/ 19196 w 481013"/>
              <a:gd name="connsiteY33" fmla="*/ 291570 h 515938"/>
              <a:gd name="connsiteX34" fmla="*/ 20624 w 481013"/>
              <a:gd name="connsiteY34" fmla="*/ 306369 h 515938"/>
              <a:gd name="connsiteX35" fmla="*/ 23004 w 481013"/>
              <a:gd name="connsiteY35" fmla="*/ 320849 h 515938"/>
              <a:gd name="connsiteX36" fmla="*/ 26652 w 481013"/>
              <a:gd name="connsiteY36" fmla="*/ 335171 h 515938"/>
              <a:gd name="connsiteX37" fmla="*/ 30936 w 481013"/>
              <a:gd name="connsiteY37" fmla="*/ 349015 h 515938"/>
              <a:gd name="connsiteX38" fmla="*/ 36013 w 481013"/>
              <a:gd name="connsiteY38" fmla="*/ 362540 h 515938"/>
              <a:gd name="connsiteX39" fmla="*/ 42041 w 481013"/>
              <a:gd name="connsiteY39" fmla="*/ 375430 h 515938"/>
              <a:gd name="connsiteX40" fmla="*/ 49021 w 481013"/>
              <a:gd name="connsiteY40" fmla="*/ 388001 h 515938"/>
              <a:gd name="connsiteX41" fmla="*/ 56478 w 481013"/>
              <a:gd name="connsiteY41" fmla="*/ 400094 h 515938"/>
              <a:gd name="connsiteX42" fmla="*/ 64886 w 481013"/>
              <a:gd name="connsiteY42" fmla="*/ 411392 h 515938"/>
              <a:gd name="connsiteX43" fmla="*/ 73929 w 481013"/>
              <a:gd name="connsiteY43" fmla="*/ 422372 h 515938"/>
              <a:gd name="connsiteX44" fmla="*/ 83606 w 481013"/>
              <a:gd name="connsiteY44" fmla="*/ 432874 h 515938"/>
              <a:gd name="connsiteX45" fmla="*/ 94077 w 481013"/>
              <a:gd name="connsiteY45" fmla="*/ 442422 h 515938"/>
              <a:gd name="connsiteX46" fmla="*/ 105023 w 481013"/>
              <a:gd name="connsiteY46" fmla="*/ 451492 h 515938"/>
              <a:gd name="connsiteX47" fmla="*/ 116446 w 481013"/>
              <a:gd name="connsiteY47" fmla="*/ 459767 h 515938"/>
              <a:gd name="connsiteX48" fmla="*/ 128503 w 481013"/>
              <a:gd name="connsiteY48" fmla="*/ 467405 h 515938"/>
              <a:gd name="connsiteX49" fmla="*/ 141194 w 481013"/>
              <a:gd name="connsiteY49" fmla="*/ 474247 h 515938"/>
              <a:gd name="connsiteX50" fmla="*/ 154203 w 481013"/>
              <a:gd name="connsiteY50" fmla="*/ 480135 h 515938"/>
              <a:gd name="connsiteX51" fmla="*/ 167688 w 481013"/>
              <a:gd name="connsiteY51" fmla="*/ 485386 h 515938"/>
              <a:gd name="connsiteX52" fmla="*/ 181649 w 481013"/>
              <a:gd name="connsiteY52" fmla="*/ 489682 h 515938"/>
              <a:gd name="connsiteX53" fmla="*/ 195927 w 481013"/>
              <a:gd name="connsiteY53" fmla="*/ 493024 h 515938"/>
              <a:gd name="connsiteX54" fmla="*/ 210364 w 481013"/>
              <a:gd name="connsiteY54" fmla="*/ 495570 h 515938"/>
              <a:gd name="connsiteX55" fmla="*/ 225435 w 481013"/>
              <a:gd name="connsiteY55" fmla="*/ 497002 h 515938"/>
              <a:gd name="connsiteX56" fmla="*/ 240507 w 481013"/>
              <a:gd name="connsiteY56" fmla="*/ 497480 h 515938"/>
              <a:gd name="connsiteX57" fmla="*/ 255737 w 481013"/>
              <a:gd name="connsiteY57" fmla="*/ 497002 h 515938"/>
              <a:gd name="connsiteX58" fmla="*/ 270491 w 481013"/>
              <a:gd name="connsiteY58" fmla="*/ 495570 h 515938"/>
              <a:gd name="connsiteX59" fmla="*/ 285245 w 481013"/>
              <a:gd name="connsiteY59" fmla="*/ 493024 h 515938"/>
              <a:gd name="connsiteX60" fmla="*/ 299364 w 481013"/>
              <a:gd name="connsiteY60" fmla="*/ 489682 h 515938"/>
              <a:gd name="connsiteX61" fmla="*/ 313325 w 481013"/>
              <a:gd name="connsiteY61" fmla="*/ 485386 h 515938"/>
              <a:gd name="connsiteX62" fmla="*/ 326810 w 481013"/>
              <a:gd name="connsiteY62" fmla="*/ 480135 h 515938"/>
              <a:gd name="connsiteX63" fmla="*/ 339819 w 481013"/>
              <a:gd name="connsiteY63" fmla="*/ 474247 h 515938"/>
              <a:gd name="connsiteX64" fmla="*/ 352352 w 481013"/>
              <a:gd name="connsiteY64" fmla="*/ 467405 h 515938"/>
              <a:gd name="connsiteX65" fmla="*/ 364409 w 481013"/>
              <a:gd name="connsiteY65" fmla="*/ 459767 h 515938"/>
              <a:gd name="connsiteX66" fmla="*/ 375990 w 481013"/>
              <a:gd name="connsiteY66" fmla="*/ 451492 h 515938"/>
              <a:gd name="connsiteX67" fmla="*/ 386936 w 481013"/>
              <a:gd name="connsiteY67" fmla="*/ 442422 h 515938"/>
              <a:gd name="connsiteX68" fmla="*/ 397248 w 481013"/>
              <a:gd name="connsiteY68" fmla="*/ 432874 h 515938"/>
              <a:gd name="connsiteX69" fmla="*/ 407084 w 481013"/>
              <a:gd name="connsiteY69" fmla="*/ 422372 h 515938"/>
              <a:gd name="connsiteX70" fmla="*/ 416127 w 481013"/>
              <a:gd name="connsiteY70" fmla="*/ 411392 h 515938"/>
              <a:gd name="connsiteX71" fmla="*/ 424377 w 481013"/>
              <a:gd name="connsiteY71" fmla="*/ 400094 h 515938"/>
              <a:gd name="connsiteX72" fmla="*/ 432150 w 481013"/>
              <a:gd name="connsiteY72" fmla="*/ 388001 h 515938"/>
              <a:gd name="connsiteX73" fmla="*/ 438813 w 481013"/>
              <a:gd name="connsiteY73" fmla="*/ 375430 h 515938"/>
              <a:gd name="connsiteX74" fmla="*/ 445001 w 481013"/>
              <a:gd name="connsiteY74" fmla="*/ 362540 h 515938"/>
              <a:gd name="connsiteX75" fmla="*/ 450236 w 481013"/>
              <a:gd name="connsiteY75" fmla="*/ 349015 h 515938"/>
              <a:gd name="connsiteX76" fmla="*/ 454519 w 481013"/>
              <a:gd name="connsiteY76" fmla="*/ 335171 h 515938"/>
              <a:gd name="connsiteX77" fmla="*/ 457851 w 481013"/>
              <a:gd name="connsiteY77" fmla="*/ 320849 h 515938"/>
              <a:gd name="connsiteX78" fmla="*/ 460389 w 481013"/>
              <a:gd name="connsiteY78" fmla="*/ 306369 h 515938"/>
              <a:gd name="connsiteX79" fmla="*/ 461976 w 481013"/>
              <a:gd name="connsiteY79" fmla="*/ 291570 h 515938"/>
              <a:gd name="connsiteX80" fmla="*/ 462452 w 481013"/>
              <a:gd name="connsiteY80" fmla="*/ 276453 h 515938"/>
              <a:gd name="connsiteX81" fmla="*/ 461976 w 481013"/>
              <a:gd name="connsiteY81" fmla="*/ 262450 h 515938"/>
              <a:gd name="connsiteX82" fmla="*/ 460706 w 481013"/>
              <a:gd name="connsiteY82" fmla="*/ 248765 h 515938"/>
              <a:gd name="connsiteX83" fmla="*/ 458485 w 481013"/>
              <a:gd name="connsiteY83" fmla="*/ 235239 h 515938"/>
              <a:gd name="connsiteX84" fmla="*/ 455471 w 481013"/>
              <a:gd name="connsiteY84" fmla="*/ 222191 h 515938"/>
              <a:gd name="connsiteX85" fmla="*/ 451822 w 481013"/>
              <a:gd name="connsiteY85" fmla="*/ 209143 h 515938"/>
              <a:gd name="connsiteX86" fmla="*/ 447222 w 481013"/>
              <a:gd name="connsiteY86" fmla="*/ 196413 h 515938"/>
              <a:gd name="connsiteX87" fmla="*/ 441986 w 481013"/>
              <a:gd name="connsiteY87" fmla="*/ 184160 h 515938"/>
              <a:gd name="connsiteX88" fmla="*/ 435958 w 481013"/>
              <a:gd name="connsiteY88" fmla="*/ 172066 h 515938"/>
              <a:gd name="connsiteX89" fmla="*/ 429295 w 481013"/>
              <a:gd name="connsiteY89" fmla="*/ 160450 h 515938"/>
              <a:gd name="connsiteX90" fmla="*/ 421838 w 481013"/>
              <a:gd name="connsiteY90" fmla="*/ 149470 h 515938"/>
              <a:gd name="connsiteX91" fmla="*/ 413747 w 481013"/>
              <a:gd name="connsiteY91" fmla="*/ 138650 h 515938"/>
              <a:gd name="connsiteX92" fmla="*/ 405022 w 481013"/>
              <a:gd name="connsiteY92" fmla="*/ 128307 h 515938"/>
              <a:gd name="connsiteX93" fmla="*/ 395820 w 481013"/>
              <a:gd name="connsiteY93" fmla="*/ 118759 h 515938"/>
              <a:gd name="connsiteX94" fmla="*/ 385984 w 481013"/>
              <a:gd name="connsiteY94" fmla="*/ 109530 h 515938"/>
              <a:gd name="connsiteX95" fmla="*/ 375514 w 481013"/>
              <a:gd name="connsiteY95" fmla="*/ 101096 h 515938"/>
              <a:gd name="connsiteX96" fmla="*/ 364567 w 481013"/>
              <a:gd name="connsiteY96" fmla="*/ 93140 h 515938"/>
              <a:gd name="connsiteX97" fmla="*/ 353145 w 481013"/>
              <a:gd name="connsiteY97" fmla="*/ 85979 h 515938"/>
              <a:gd name="connsiteX98" fmla="*/ 341246 w 481013"/>
              <a:gd name="connsiteY98" fmla="*/ 79455 h 515938"/>
              <a:gd name="connsiteX99" fmla="*/ 329031 w 481013"/>
              <a:gd name="connsiteY99" fmla="*/ 73567 h 515938"/>
              <a:gd name="connsiteX100" fmla="*/ 316180 w 481013"/>
              <a:gd name="connsiteY100" fmla="*/ 68475 h 515938"/>
              <a:gd name="connsiteX101" fmla="*/ 302854 w 481013"/>
              <a:gd name="connsiteY101" fmla="*/ 64179 h 515938"/>
              <a:gd name="connsiteX102" fmla="*/ 300633 w 481013"/>
              <a:gd name="connsiteY102" fmla="*/ 63224 h 515938"/>
              <a:gd name="connsiteX103" fmla="*/ 298729 w 481013"/>
              <a:gd name="connsiteY103" fmla="*/ 61633 h 515938"/>
              <a:gd name="connsiteX104" fmla="*/ 297460 w 481013"/>
              <a:gd name="connsiteY104" fmla="*/ 59723 h 515938"/>
              <a:gd name="connsiteX105" fmla="*/ 296508 w 481013"/>
              <a:gd name="connsiteY105" fmla="*/ 57495 h 515938"/>
              <a:gd name="connsiteX106" fmla="*/ 296350 w 481013"/>
              <a:gd name="connsiteY106" fmla="*/ 55108 h 515938"/>
              <a:gd name="connsiteX107" fmla="*/ 296667 w 481013"/>
              <a:gd name="connsiteY107" fmla="*/ 52722 h 515938"/>
              <a:gd name="connsiteX108" fmla="*/ 297619 w 481013"/>
              <a:gd name="connsiteY108" fmla="*/ 50494 h 515938"/>
              <a:gd name="connsiteX109" fmla="*/ 299205 w 481013"/>
              <a:gd name="connsiteY109" fmla="*/ 48584 h 515938"/>
              <a:gd name="connsiteX110" fmla="*/ 301109 w 481013"/>
              <a:gd name="connsiteY110" fmla="*/ 47152 h 515938"/>
              <a:gd name="connsiteX111" fmla="*/ 303171 w 481013"/>
              <a:gd name="connsiteY111" fmla="*/ 46357 h 515938"/>
              <a:gd name="connsiteX112" fmla="*/ 305710 w 481013"/>
              <a:gd name="connsiteY112" fmla="*/ 46038 h 515938"/>
              <a:gd name="connsiteX113" fmla="*/ 308090 w 481013"/>
              <a:gd name="connsiteY113" fmla="*/ 46516 h 515938"/>
              <a:gd name="connsiteX114" fmla="*/ 321733 w 481013"/>
              <a:gd name="connsiteY114" fmla="*/ 50812 h 515938"/>
              <a:gd name="connsiteX115" fmla="*/ 335059 w 481013"/>
              <a:gd name="connsiteY115" fmla="*/ 56063 h 515938"/>
              <a:gd name="connsiteX116" fmla="*/ 347910 w 481013"/>
              <a:gd name="connsiteY116" fmla="*/ 62110 h 515938"/>
              <a:gd name="connsiteX117" fmla="*/ 360284 w 481013"/>
              <a:gd name="connsiteY117" fmla="*/ 68793 h 515938"/>
              <a:gd name="connsiteX118" fmla="*/ 372182 w 481013"/>
              <a:gd name="connsiteY118" fmla="*/ 75954 h 515938"/>
              <a:gd name="connsiteX119" fmla="*/ 383605 w 481013"/>
              <a:gd name="connsiteY119" fmla="*/ 84069 h 515938"/>
              <a:gd name="connsiteX120" fmla="*/ 394551 w 481013"/>
              <a:gd name="connsiteY120" fmla="*/ 92662 h 515938"/>
              <a:gd name="connsiteX121" fmla="*/ 405022 w 481013"/>
              <a:gd name="connsiteY121" fmla="*/ 102051 h 515938"/>
              <a:gd name="connsiteX122" fmla="*/ 414858 w 481013"/>
              <a:gd name="connsiteY122" fmla="*/ 111598 h 515938"/>
              <a:gd name="connsiteX123" fmla="*/ 424059 w 481013"/>
              <a:gd name="connsiteY123" fmla="*/ 122101 h 515938"/>
              <a:gd name="connsiteX124" fmla="*/ 432626 w 481013"/>
              <a:gd name="connsiteY124" fmla="*/ 132921 h 515938"/>
              <a:gd name="connsiteX125" fmla="*/ 440717 w 481013"/>
              <a:gd name="connsiteY125" fmla="*/ 144060 h 515938"/>
              <a:gd name="connsiteX126" fmla="*/ 448015 w 481013"/>
              <a:gd name="connsiteY126" fmla="*/ 155995 h 515938"/>
              <a:gd name="connsiteX127" fmla="*/ 454678 w 481013"/>
              <a:gd name="connsiteY127" fmla="*/ 168088 h 515938"/>
              <a:gd name="connsiteX128" fmla="*/ 460706 w 481013"/>
              <a:gd name="connsiteY128" fmla="*/ 180500 h 515938"/>
              <a:gd name="connsiteX129" fmla="*/ 465942 w 481013"/>
              <a:gd name="connsiteY129" fmla="*/ 193389 h 515938"/>
              <a:gd name="connsiteX130" fmla="*/ 470542 w 481013"/>
              <a:gd name="connsiteY130" fmla="*/ 206756 h 515938"/>
              <a:gd name="connsiteX131" fmla="*/ 474191 w 481013"/>
              <a:gd name="connsiteY131" fmla="*/ 220282 h 515938"/>
              <a:gd name="connsiteX132" fmla="*/ 477047 w 481013"/>
              <a:gd name="connsiteY132" fmla="*/ 233807 h 515938"/>
              <a:gd name="connsiteX133" fmla="*/ 479109 w 481013"/>
              <a:gd name="connsiteY133" fmla="*/ 247810 h 515938"/>
              <a:gd name="connsiteX134" fmla="*/ 480537 w 481013"/>
              <a:gd name="connsiteY134" fmla="*/ 262132 h 515938"/>
              <a:gd name="connsiteX135" fmla="*/ 481013 w 481013"/>
              <a:gd name="connsiteY135" fmla="*/ 276453 h 515938"/>
              <a:gd name="connsiteX136" fmla="*/ 480537 w 481013"/>
              <a:gd name="connsiteY136" fmla="*/ 292207 h 515938"/>
              <a:gd name="connsiteX137" fmla="*/ 478792 w 481013"/>
              <a:gd name="connsiteY137" fmla="*/ 307642 h 515938"/>
              <a:gd name="connsiteX138" fmla="*/ 476412 w 481013"/>
              <a:gd name="connsiteY138" fmla="*/ 322759 h 515938"/>
              <a:gd name="connsiteX139" fmla="*/ 473081 w 481013"/>
              <a:gd name="connsiteY139" fmla="*/ 337558 h 515938"/>
              <a:gd name="connsiteX140" fmla="*/ 468639 w 481013"/>
              <a:gd name="connsiteY140" fmla="*/ 352038 h 515938"/>
              <a:gd name="connsiteX141" fmla="*/ 463403 w 481013"/>
              <a:gd name="connsiteY141" fmla="*/ 366200 h 515938"/>
              <a:gd name="connsiteX142" fmla="*/ 457375 w 481013"/>
              <a:gd name="connsiteY142" fmla="*/ 379885 h 515938"/>
              <a:gd name="connsiteX143" fmla="*/ 450553 w 481013"/>
              <a:gd name="connsiteY143" fmla="*/ 392934 h 515938"/>
              <a:gd name="connsiteX144" fmla="*/ 442938 w 481013"/>
              <a:gd name="connsiteY144" fmla="*/ 405664 h 515938"/>
              <a:gd name="connsiteX145" fmla="*/ 434530 w 481013"/>
              <a:gd name="connsiteY145" fmla="*/ 417916 h 515938"/>
              <a:gd name="connsiteX146" fmla="*/ 425329 w 481013"/>
              <a:gd name="connsiteY146" fmla="*/ 429374 h 515938"/>
              <a:gd name="connsiteX147" fmla="*/ 415493 w 481013"/>
              <a:gd name="connsiteY147" fmla="*/ 440512 h 515938"/>
              <a:gd name="connsiteX148" fmla="*/ 405022 w 481013"/>
              <a:gd name="connsiteY148" fmla="*/ 451015 h 515938"/>
              <a:gd name="connsiteX149" fmla="*/ 394075 w 481013"/>
              <a:gd name="connsiteY149" fmla="*/ 460562 h 515938"/>
              <a:gd name="connsiteX150" fmla="*/ 382336 w 481013"/>
              <a:gd name="connsiteY150" fmla="*/ 469792 h 515938"/>
              <a:gd name="connsiteX151" fmla="*/ 370279 w 481013"/>
              <a:gd name="connsiteY151" fmla="*/ 478066 h 515938"/>
              <a:gd name="connsiteX152" fmla="*/ 357587 w 481013"/>
              <a:gd name="connsiteY152" fmla="*/ 485863 h 515938"/>
              <a:gd name="connsiteX153" fmla="*/ 344102 w 481013"/>
              <a:gd name="connsiteY153" fmla="*/ 492547 h 515938"/>
              <a:gd name="connsiteX154" fmla="*/ 330459 w 481013"/>
              <a:gd name="connsiteY154" fmla="*/ 498593 h 515938"/>
              <a:gd name="connsiteX155" fmla="*/ 316498 w 481013"/>
              <a:gd name="connsiteY155" fmla="*/ 503845 h 515938"/>
              <a:gd name="connsiteX156" fmla="*/ 301902 w 481013"/>
              <a:gd name="connsiteY156" fmla="*/ 508141 h 515938"/>
              <a:gd name="connsiteX157" fmla="*/ 286990 w 481013"/>
              <a:gd name="connsiteY157" fmla="*/ 511483 h 515938"/>
              <a:gd name="connsiteX158" fmla="*/ 271760 w 481013"/>
              <a:gd name="connsiteY158" fmla="*/ 514029 h 515938"/>
              <a:gd name="connsiteX159" fmla="*/ 256371 w 481013"/>
              <a:gd name="connsiteY159" fmla="*/ 515461 h 515938"/>
              <a:gd name="connsiteX160" fmla="*/ 240507 w 481013"/>
              <a:gd name="connsiteY160" fmla="*/ 515938 h 515938"/>
              <a:gd name="connsiteX161" fmla="*/ 224801 w 481013"/>
              <a:gd name="connsiteY161" fmla="*/ 515461 h 515938"/>
              <a:gd name="connsiteX162" fmla="*/ 209095 w 481013"/>
              <a:gd name="connsiteY162" fmla="*/ 514029 h 515938"/>
              <a:gd name="connsiteX163" fmla="*/ 194023 w 481013"/>
              <a:gd name="connsiteY163" fmla="*/ 511483 h 515938"/>
              <a:gd name="connsiteX164" fmla="*/ 179111 w 481013"/>
              <a:gd name="connsiteY164" fmla="*/ 508141 h 515938"/>
              <a:gd name="connsiteX165" fmla="*/ 164674 w 481013"/>
              <a:gd name="connsiteY165" fmla="*/ 503845 h 515938"/>
              <a:gd name="connsiteX166" fmla="*/ 150555 w 481013"/>
              <a:gd name="connsiteY166" fmla="*/ 498593 h 515938"/>
              <a:gd name="connsiteX167" fmla="*/ 136752 w 481013"/>
              <a:gd name="connsiteY167" fmla="*/ 492547 h 515938"/>
              <a:gd name="connsiteX168" fmla="*/ 123585 w 481013"/>
              <a:gd name="connsiteY168" fmla="*/ 485863 h 515938"/>
              <a:gd name="connsiteX169" fmla="*/ 110893 w 481013"/>
              <a:gd name="connsiteY169" fmla="*/ 478066 h 515938"/>
              <a:gd name="connsiteX170" fmla="*/ 98678 w 481013"/>
              <a:gd name="connsiteY170" fmla="*/ 469792 h 515938"/>
              <a:gd name="connsiteX171" fmla="*/ 86938 w 481013"/>
              <a:gd name="connsiteY171" fmla="*/ 460562 h 515938"/>
              <a:gd name="connsiteX172" fmla="*/ 75833 w 481013"/>
              <a:gd name="connsiteY172" fmla="*/ 451015 h 515938"/>
              <a:gd name="connsiteX173" fmla="*/ 65362 w 481013"/>
              <a:gd name="connsiteY173" fmla="*/ 440512 h 515938"/>
              <a:gd name="connsiteX174" fmla="*/ 55526 w 481013"/>
              <a:gd name="connsiteY174" fmla="*/ 429374 h 515938"/>
              <a:gd name="connsiteX175" fmla="*/ 46483 w 481013"/>
              <a:gd name="connsiteY175" fmla="*/ 417916 h 515938"/>
              <a:gd name="connsiteX176" fmla="*/ 38234 w 481013"/>
              <a:gd name="connsiteY176" fmla="*/ 405664 h 515938"/>
              <a:gd name="connsiteX177" fmla="*/ 30460 w 481013"/>
              <a:gd name="connsiteY177" fmla="*/ 392934 h 515938"/>
              <a:gd name="connsiteX178" fmla="*/ 23638 w 481013"/>
              <a:gd name="connsiteY178" fmla="*/ 379885 h 515938"/>
              <a:gd name="connsiteX179" fmla="*/ 17610 w 481013"/>
              <a:gd name="connsiteY179" fmla="*/ 366200 h 515938"/>
              <a:gd name="connsiteX180" fmla="*/ 12374 w 481013"/>
              <a:gd name="connsiteY180" fmla="*/ 352038 h 515938"/>
              <a:gd name="connsiteX181" fmla="*/ 8091 w 481013"/>
              <a:gd name="connsiteY181" fmla="*/ 337558 h 515938"/>
              <a:gd name="connsiteX182" fmla="*/ 4601 w 481013"/>
              <a:gd name="connsiteY182" fmla="*/ 322759 h 515938"/>
              <a:gd name="connsiteX183" fmla="*/ 2062 w 481013"/>
              <a:gd name="connsiteY183" fmla="*/ 307642 h 515938"/>
              <a:gd name="connsiteX184" fmla="*/ 635 w 481013"/>
              <a:gd name="connsiteY184" fmla="*/ 292207 h 515938"/>
              <a:gd name="connsiteX185" fmla="*/ 0 w 481013"/>
              <a:gd name="connsiteY185" fmla="*/ 276453 h 515938"/>
              <a:gd name="connsiteX186" fmla="*/ 476 w 481013"/>
              <a:gd name="connsiteY186" fmla="*/ 262132 h 515938"/>
              <a:gd name="connsiteX187" fmla="*/ 1745 w 481013"/>
              <a:gd name="connsiteY187" fmla="*/ 247810 h 515938"/>
              <a:gd name="connsiteX188" fmla="*/ 3808 w 481013"/>
              <a:gd name="connsiteY188" fmla="*/ 233807 h 515938"/>
              <a:gd name="connsiteX189" fmla="*/ 6980 w 481013"/>
              <a:gd name="connsiteY189" fmla="*/ 220122 h 515938"/>
              <a:gd name="connsiteX190" fmla="*/ 10629 w 481013"/>
              <a:gd name="connsiteY190" fmla="*/ 206597 h 515938"/>
              <a:gd name="connsiteX191" fmla="*/ 15071 w 481013"/>
              <a:gd name="connsiteY191" fmla="*/ 193389 h 515938"/>
              <a:gd name="connsiteX192" fmla="*/ 20465 w 481013"/>
              <a:gd name="connsiteY192" fmla="*/ 180500 h 515938"/>
              <a:gd name="connsiteX193" fmla="*/ 26494 w 481013"/>
              <a:gd name="connsiteY193" fmla="*/ 168088 h 515938"/>
              <a:gd name="connsiteX194" fmla="*/ 32998 w 481013"/>
              <a:gd name="connsiteY194" fmla="*/ 155835 h 515938"/>
              <a:gd name="connsiteX195" fmla="*/ 40455 w 481013"/>
              <a:gd name="connsiteY195" fmla="*/ 144060 h 515938"/>
              <a:gd name="connsiteX196" fmla="*/ 48546 w 481013"/>
              <a:gd name="connsiteY196" fmla="*/ 132762 h 515938"/>
              <a:gd name="connsiteX197" fmla="*/ 57112 w 481013"/>
              <a:gd name="connsiteY197" fmla="*/ 121941 h 515938"/>
              <a:gd name="connsiteX198" fmla="*/ 66314 w 481013"/>
              <a:gd name="connsiteY198" fmla="*/ 111598 h 515938"/>
              <a:gd name="connsiteX199" fmla="*/ 76150 w 481013"/>
              <a:gd name="connsiteY199" fmla="*/ 101892 h 515938"/>
              <a:gd name="connsiteX200" fmla="*/ 86462 w 481013"/>
              <a:gd name="connsiteY200" fmla="*/ 92503 h 515938"/>
              <a:gd name="connsiteX201" fmla="*/ 97408 w 481013"/>
              <a:gd name="connsiteY201" fmla="*/ 83910 h 515938"/>
              <a:gd name="connsiteX202" fmla="*/ 108989 w 481013"/>
              <a:gd name="connsiteY202" fmla="*/ 75954 h 515938"/>
              <a:gd name="connsiteX203" fmla="*/ 120888 w 481013"/>
              <a:gd name="connsiteY203" fmla="*/ 68634 h 515938"/>
              <a:gd name="connsiteX204" fmla="*/ 133262 w 481013"/>
              <a:gd name="connsiteY204" fmla="*/ 61951 h 515938"/>
              <a:gd name="connsiteX205" fmla="*/ 146112 w 481013"/>
              <a:gd name="connsiteY205" fmla="*/ 55904 h 515938"/>
              <a:gd name="connsiteX206" fmla="*/ 159439 w 481013"/>
              <a:gd name="connsiteY206" fmla="*/ 50812 h 515938"/>
              <a:gd name="connsiteX207" fmla="*/ 173241 w 481013"/>
              <a:gd name="connsiteY207" fmla="*/ 46357 h 515938"/>
              <a:gd name="connsiteX208" fmla="*/ 240581 w 481013"/>
              <a:gd name="connsiteY208" fmla="*/ 0 h 515938"/>
              <a:gd name="connsiteX209" fmla="*/ 243417 w 481013"/>
              <a:gd name="connsiteY209" fmla="*/ 478 h 515938"/>
              <a:gd name="connsiteX210" fmla="*/ 245805 w 481013"/>
              <a:gd name="connsiteY210" fmla="*/ 1753 h 515938"/>
              <a:gd name="connsiteX211" fmla="*/ 247596 w 481013"/>
              <a:gd name="connsiteY211" fmla="*/ 3824 h 515938"/>
              <a:gd name="connsiteX212" fmla="*/ 248790 w 481013"/>
              <a:gd name="connsiteY212" fmla="*/ 6374 h 515938"/>
              <a:gd name="connsiteX213" fmla="*/ 249238 w 481013"/>
              <a:gd name="connsiteY213" fmla="*/ 9402 h 515938"/>
              <a:gd name="connsiteX214" fmla="*/ 249238 w 481013"/>
              <a:gd name="connsiteY214" fmla="*/ 240154 h 515938"/>
              <a:gd name="connsiteX215" fmla="*/ 248790 w 481013"/>
              <a:gd name="connsiteY215" fmla="*/ 243022 h 515938"/>
              <a:gd name="connsiteX216" fmla="*/ 247596 w 481013"/>
              <a:gd name="connsiteY216" fmla="*/ 245413 h 515938"/>
              <a:gd name="connsiteX217" fmla="*/ 245805 w 481013"/>
              <a:gd name="connsiteY217" fmla="*/ 247484 h 515938"/>
              <a:gd name="connsiteX218" fmla="*/ 243417 w 481013"/>
              <a:gd name="connsiteY218" fmla="*/ 248759 h 515938"/>
              <a:gd name="connsiteX219" fmla="*/ 240581 w 481013"/>
              <a:gd name="connsiteY219" fmla="*/ 249237 h 515938"/>
              <a:gd name="connsiteX220" fmla="*/ 237895 w 481013"/>
              <a:gd name="connsiteY220" fmla="*/ 248759 h 515938"/>
              <a:gd name="connsiteX221" fmla="*/ 235506 w 481013"/>
              <a:gd name="connsiteY221" fmla="*/ 247484 h 515938"/>
              <a:gd name="connsiteX222" fmla="*/ 233566 w 481013"/>
              <a:gd name="connsiteY222" fmla="*/ 245413 h 515938"/>
              <a:gd name="connsiteX223" fmla="*/ 232223 w 481013"/>
              <a:gd name="connsiteY223" fmla="*/ 243022 h 515938"/>
              <a:gd name="connsiteX224" fmla="*/ 231775 w 481013"/>
              <a:gd name="connsiteY224" fmla="*/ 240154 h 515938"/>
              <a:gd name="connsiteX225" fmla="*/ 231775 w 481013"/>
              <a:gd name="connsiteY225" fmla="*/ 9402 h 515938"/>
              <a:gd name="connsiteX226" fmla="*/ 232223 w 481013"/>
              <a:gd name="connsiteY226" fmla="*/ 6374 h 515938"/>
              <a:gd name="connsiteX227" fmla="*/ 233566 w 481013"/>
              <a:gd name="connsiteY227" fmla="*/ 3824 h 515938"/>
              <a:gd name="connsiteX228" fmla="*/ 235506 w 481013"/>
              <a:gd name="connsiteY228" fmla="*/ 1753 h 515938"/>
              <a:gd name="connsiteX229" fmla="*/ 237895 w 481013"/>
              <a:gd name="connsiteY229" fmla="*/ 478 h 51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</a:cxnLst>
            <a:rect l="l" t="t" r="r" b="b"/>
            <a:pathLst>
              <a:path w="481013" h="515938">
                <a:moveTo>
                  <a:pt x="175621" y="46038"/>
                </a:moveTo>
                <a:lnTo>
                  <a:pt x="178000" y="46197"/>
                </a:lnTo>
                <a:lnTo>
                  <a:pt x="180221" y="47152"/>
                </a:lnTo>
                <a:lnTo>
                  <a:pt x="182125" y="48584"/>
                </a:lnTo>
                <a:lnTo>
                  <a:pt x="183711" y="50335"/>
                </a:lnTo>
                <a:lnTo>
                  <a:pt x="184663" y="52562"/>
                </a:lnTo>
                <a:lnTo>
                  <a:pt x="184981" y="54949"/>
                </a:lnTo>
                <a:lnTo>
                  <a:pt x="184822" y="57336"/>
                </a:lnTo>
                <a:lnTo>
                  <a:pt x="183870" y="59723"/>
                </a:lnTo>
                <a:lnTo>
                  <a:pt x="182601" y="61633"/>
                </a:lnTo>
                <a:lnTo>
                  <a:pt x="180539" y="63065"/>
                </a:lnTo>
                <a:lnTo>
                  <a:pt x="178318" y="64020"/>
                </a:lnTo>
                <a:lnTo>
                  <a:pt x="165150" y="68316"/>
                </a:lnTo>
                <a:lnTo>
                  <a:pt x="152300" y="73408"/>
                </a:lnTo>
                <a:lnTo>
                  <a:pt x="139925" y="79296"/>
                </a:lnTo>
                <a:lnTo>
                  <a:pt x="127868" y="85820"/>
                </a:lnTo>
                <a:lnTo>
                  <a:pt x="116446" y="92981"/>
                </a:lnTo>
                <a:lnTo>
                  <a:pt x="105499" y="101096"/>
                </a:lnTo>
                <a:lnTo>
                  <a:pt x="95029" y="109530"/>
                </a:lnTo>
                <a:lnTo>
                  <a:pt x="85193" y="118600"/>
                </a:lnTo>
                <a:lnTo>
                  <a:pt x="75991" y="128307"/>
                </a:lnTo>
                <a:lnTo>
                  <a:pt x="67424" y="138491"/>
                </a:lnTo>
                <a:lnTo>
                  <a:pt x="59333" y="149311"/>
                </a:lnTo>
                <a:lnTo>
                  <a:pt x="51877" y="160291"/>
                </a:lnTo>
                <a:lnTo>
                  <a:pt x="45055" y="172066"/>
                </a:lnTo>
                <a:lnTo>
                  <a:pt x="39185" y="184001"/>
                </a:lnTo>
                <a:lnTo>
                  <a:pt x="33792" y="196253"/>
                </a:lnTo>
                <a:lnTo>
                  <a:pt x="29349" y="208984"/>
                </a:lnTo>
                <a:lnTo>
                  <a:pt x="25383" y="222032"/>
                </a:lnTo>
                <a:lnTo>
                  <a:pt x="22528" y="235239"/>
                </a:lnTo>
                <a:lnTo>
                  <a:pt x="20307" y="248765"/>
                </a:lnTo>
                <a:lnTo>
                  <a:pt x="19037" y="262450"/>
                </a:lnTo>
                <a:lnTo>
                  <a:pt x="18562" y="276453"/>
                </a:lnTo>
                <a:lnTo>
                  <a:pt x="19196" y="291570"/>
                </a:lnTo>
                <a:lnTo>
                  <a:pt x="20624" y="306369"/>
                </a:lnTo>
                <a:lnTo>
                  <a:pt x="23004" y="320849"/>
                </a:lnTo>
                <a:lnTo>
                  <a:pt x="26652" y="335171"/>
                </a:lnTo>
                <a:lnTo>
                  <a:pt x="30936" y="349015"/>
                </a:lnTo>
                <a:lnTo>
                  <a:pt x="36013" y="362540"/>
                </a:lnTo>
                <a:lnTo>
                  <a:pt x="42041" y="375430"/>
                </a:lnTo>
                <a:lnTo>
                  <a:pt x="49021" y="388001"/>
                </a:lnTo>
                <a:lnTo>
                  <a:pt x="56478" y="400094"/>
                </a:lnTo>
                <a:lnTo>
                  <a:pt x="64886" y="411392"/>
                </a:lnTo>
                <a:lnTo>
                  <a:pt x="73929" y="422372"/>
                </a:lnTo>
                <a:lnTo>
                  <a:pt x="83606" y="432874"/>
                </a:lnTo>
                <a:lnTo>
                  <a:pt x="94077" y="442422"/>
                </a:lnTo>
                <a:lnTo>
                  <a:pt x="105023" y="451492"/>
                </a:lnTo>
                <a:lnTo>
                  <a:pt x="116446" y="459767"/>
                </a:lnTo>
                <a:lnTo>
                  <a:pt x="128503" y="467405"/>
                </a:lnTo>
                <a:lnTo>
                  <a:pt x="141194" y="474247"/>
                </a:lnTo>
                <a:lnTo>
                  <a:pt x="154203" y="480135"/>
                </a:lnTo>
                <a:lnTo>
                  <a:pt x="167688" y="485386"/>
                </a:lnTo>
                <a:lnTo>
                  <a:pt x="181649" y="489682"/>
                </a:lnTo>
                <a:lnTo>
                  <a:pt x="195927" y="493024"/>
                </a:lnTo>
                <a:lnTo>
                  <a:pt x="210364" y="495570"/>
                </a:lnTo>
                <a:lnTo>
                  <a:pt x="225435" y="497002"/>
                </a:lnTo>
                <a:lnTo>
                  <a:pt x="240507" y="497480"/>
                </a:lnTo>
                <a:lnTo>
                  <a:pt x="255737" y="497002"/>
                </a:lnTo>
                <a:lnTo>
                  <a:pt x="270491" y="495570"/>
                </a:lnTo>
                <a:lnTo>
                  <a:pt x="285245" y="493024"/>
                </a:lnTo>
                <a:lnTo>
                  <a:pt x="299364" y="489682"/>
                </a:lnTo>
                <a:lnTo>
                  <a:pt x="313325" y="485386"/>
                </a:lnTo>
                <a:lnTo>
                  <a:pt x="326810" y="480135"/>
                </a:lnTo>
                <a:lnTo>
                  <a:pt x="339819" y="474247"/>
                </a:lnTo>
                <a:lnTo>
                  <a:pt x="352352" y="467405"/>
                </a:lnTo>
                <a:lnTo>
                  <a:pt x="364409" y="459767"/>
                </a:lnTo>
                <a:lnTo>
                  <a:pt x="375990" y="451492"/>
                </a:lnTo>
                <a:lnTo>
                  <a:pt x="386936" y="442422"/>
                </a:lnTo>
                <a:lnTo>
                  <a:pt x="397248" y="432874"/>
                </a:lnTo>
                <a:lnTo>
                  <a:pt x="407084" y="422372"/>
                </a:lnTo>
                <a:lnTo>
                  <a:pt x="416127" y="411392"/>
                </a:lnTo>
                <a:lnTo>
                  <a:pt x="424377" y="400094"/>
                </a:lnTo>
                <a:lnTo>
                  <a:pt x="432150" y="388001"/>
                </a:lnTo>
                <a:lnTo>
                  <a:pt x="438813" y="375430"/>
                </a:lnTo>
                <a:lnTo>
                  <a:pt x="445001" y="362540"/>
                </a:lnTo>
                <a:lnTo>
                  <a:pt x="450236" y="349015"/>
                </a:lnTo>
                <a:lnTo>
                  <a:pt x="454519" y="335171"/>
                </a:lnTo>
                <a:lnTo>
                  <a:pt x="457851" y="320849"/>
                </a:lnTo>
                <a:lnTo>
                  <a:pt x="460389" y="306369"/>
                </a:lnTo>
                <a:lnTo>
                  <a:pt x="461976" y="291570"/>
                </a:lnTo>
                <a:lnTo>
                  <a:pt x="462452" y="276453"/>
                </a:lnTo>
                <a:lnTo>
                  <a:pt x="461976" y="262450"/>
                </a:lnTo>
                <a:lnTo>
                  <a:pt x="460706" y="248765"/>
                </a:lnTo>
                <a:lnTo>
                  <a:pt x="458485" y="235239"/>
                </a:lnTo>
                <a:lnTo>
                  <a:pt x="455471" y="222191"/>
                </a:lnTo>
                <a:lnTo>
                  <a:pt x="451822" y="209143"/>
                </a:lnTo>
                <a:lnTo>
                  <a:pt x="447222" y="196413"/>
                </a:lnTo>
                <a:lnTo>
                  <a:pt x="441986" y="184160"/>
                </a:lnTo>
                <a:lnTo>
                  <a:pt x="435958" y="172066"/>
                </a:lnTo>
                <a:lnTo>
                  <a:pt x="429295" y="160450"/>
                </a:lnTo>
                <a:lnTo>
                  <a:pt x="421838" y="149470"/>
                </a:lnTo>
                <a:lnTo>
                  <a:pt x="413747" y="138650"/>
                </a:lnTo>
                <a:lnTo>
                  <a:pt x="405022" y="128307"/>
                </a:lnTo>
                <a:lnTo>
                  <a:pt x="395820" y="118759"/>
                </a:lnTo>
                <a:lnTo>
                  <a:pt x="385984" y="109530"/>
                </a:lnTo>
                <a:lnTo>
                  <a:pt x="375514" y="101096"/>
                </a:lnTo>
                <a:lnTo>
                  <a:pt x="364567" y="93140"/>
                </a:lnTo>
                <a:lnTo>
                  <a:pt x="353145" y="85979"/>
                </a:lnTo>
                <a:lnTo>
                  <a:pt x="341246" y="79455"/>
                </a:lnTo>
                <a:lnTo>
                  <a:pt x="329031" y="73567"/>
                </a:lnTo>
                <a:lnTo>
                  <a:pt x="316180" y="68475"/>
                </a:lnTo>
                <a:lnTo>
                  <a:pt x="302854" y="64179"/>
                </a:lnTo>
                <a:lnTo>
                  <a:pt x="300633" y="63224"/>
                </a:lnTo>
                <a:lnTo>
                  <a:pt x="298729" y="61633"/>
                </a:lnTo>
                <a:lnTo>
                  <a:pt x="297460" y="59723"/>
                </a:lnTo>
                <a:lnTo>
                  <a:pt x="296508" y="57495"/>
                </a:lnTo>
                <a:lnTo>
                  <a:pt x="296350" y="55108"/>
                </a:lnTo>
                <a:lnTo>
                  <a:pt x="296667" y="52722"/>
                </a:lnTo>
                <a:lnTo>
                  <a:pt x="297619" y="50494"/>
                </a:lnTo>
                <a:lnTo>
                  <a:pt x="299205" y="48584"/>
                </a:lnTo>
                <a:lnTo>
                  <a:pt x="301109" y="47152"/>
                </a:lnTo>
                <a:lnTo>
                  <a:pt x="303171" y="46357"/>
                </a:lnTo>
                <a:lnTo>
                  <a:pt x="305710" y="46038"/>
                </a:lnTo>
                <a:lnTo>
                  <a:pt x="308090" y="46516"/>
                </a:lnTo>
                <a:lnTo>
                  <a:pt x="321733" y="50812"/>
                </a:lnTo>
                <a:lnTo>
                  <a:pt x="335059" y="56063"/>
                </a:lnTo>
                <a:lnTo>
                  <a:pt x="347910" y="62110"/>
                </a:lnTo>
                <a:lnTo>
                  <a:pt x="360284" y="68793"/>
                </a:lnTo>
                <a:lnTo>
                  <a:pt x="372182" y="75954"/>
                </a:lnTo>
                <a:lnTo>
                  <a:pt x="383605" y="84069"/>
                </a:lnTo>
                <a:lnTo>
                  <a:pt x="394551" y="92662"/>
                </a:lnTo>
                <a:lnTo>
                  <a:pt x="405022" y="102051"/>
                </a:lnTo>
                <a:lnTo>
                  <a:pt x="414858" y="111598"/>
                </a:lnTo>
                <a:lnTo>
                  <a:pt x="424059" y="122101"/>
                </a:lnTo>
                <a:lnTo>
                  <a:pt x="432626" y="132921"/>
                </a:lnTo>
                <a:lnTo>
                  <a:pt x="440717" y="144060"/>
                </a:lnTo>
                <a:lnTo>
                  <a:pt x="448015" y="155995"/>
                </a:lnTo>
                <a:lnTo>
                  <a:pt x="454678" y="168088"/>
                </a:lnTo>
                <a:lnTo>
                  <a:pt x="460706" y="180500"/>
                </a:lnTo>
                <a:lnTo>
                  <a:pt x="465942" y="193389"/>
                </a:lnTo>
                <a:lnTo>
                  <a:pt x="470542" y="206756"/>
                </a:lnTo>
                <a:lnTo>
                  <a:pt x="474191" y="220282"/>
                </a:lnTo>
                <a:lnTo>
                  <a:pt x="477047" y="233807"/>
                </a:lnTo>
                <a:lnTo>
                  <a:pt x="479109" y="247810"/>
                </a:lnTo>
                <a:lnTo>
                  <a:pt x="480537" y="262132"/>
                </a:lnTo>
                <a:lnTo>
                  <a:pt x="481013" y="276453"/>
                </a:lnTo>
                <a:lnTo>
                  <a:pt x="480537" y="292207"/>
                </a:lnTo>
                <a:lnTo>
                  <a:pt x="478792" y="307642"/>
                </a:lnTo>
                <a:lnTo>
                  <a:pt x="476412" y="322759"/>
                </a:lnTo>
                <a:lnTo>
                  <a:pt x="473081" y="337558"/>
                </a:lnTo>
                <a:lnTo>
                  <a:pt x="468639" y="352038"/>
                </a:lnTo>
                <a:lnTo>
                  <a:pt x="463403" y="366200"/>
                </a:lnTo>
                <a:lnTo>
                  <a:pt x="457375" y="379885"/>
                </a:lnTo>
                <a:lnTo>
                  <a:pt x="450553" y="392934"/>
                </a:lnTo>
                <a:lnTo>
                  <a:pt x="442938" y="405664"/>
                </a:lnTo>
                <a:lnTo>
                  <a:pt x="434530" y="417916"/>
                </a:lnTo>
                <a:lnTo>
                  <a:pt x="425329" y="429374"/>
                </a:lnTo>
                <a:lnTo>
                  <a:pt x="415493" y="440512"/>
                </a:lnTo>
                <a:lnTo>
                  <a:pt x="405022" y="451015"/>
                </a:lnTo>
                <a:lnTo>
                  <a:pt x="394075" y="460562"/>
                </a:lnTo>
                <a:lnTo>
                  <a:pt x="382336" y="469792"/>
                </a:lnTo>
                <a:lnTo>
                  <a:pt x="370279" y="478066"/>
                </a:lnTo>
                <a:lnTo>
                  <a:pt x="357587" y="485863"/>
                </a:lnTo>
                <a:lnTo>
                  <a:pt x="344102" y="492547"/>
                </a:lnTo>
                <a:lnTo>
                  <a:pt x="330459" y="498593"/>
                </a:lnTo>
                <a:lnTo>
                  <a:pt x="316498" y="503845"/>
                </a:lnTo>
                <a:lnTo>
                  <a:pt x="301902" y="508141"/>
                </a:lnTo>
                <a:lnTo>
                  <a:pt x="286990" y="511483"/>
                </a:lnTo>
                <a:lnTo>
                  <a:pt x="271760" y="514029"/>
                </a:lnTo>
                <a:lnTo>
                  <a:pt x="256371" y="515461"/>
                </a:lnTo>
                <a:lnTo>
                  <a:pt x="240507" y="515938"/>
                </a:lnTo>
                <a:lnTo>
                  <a:pt x="224801" y="515461"/>
                </a:lnTo>
                <a:lnTo>
                  <a:pt x="209095" y="514029"/>
                </a:lnTo>
                <a:lnTo>
                  <a:pt x="194023" y="511483"/>
                </a:lnTo>
                <a:lnTo>
                  <a:pt x="179111" y="508141"/>
                </a:lnTo>
                <a:lnTo>
                  <a:pt x="164674" y="503845"/>
                </a:lnTo>
                <a:lnTo>
                  <a:pt x="150555" y="498593"/>
                </a:lnTo>
                <a:lnTo>
                  <a:pt x="136752" y="492547"/>
                </a:lnTo>
                <a:lnTo>
                  <a:pt x="123585" y="485863"/>
                </a:lnTo>
                <a:lnTo>
                  <a:pt x="110893" y="478066"/>
                </a:lnTo>
                <a:lnTo>
                  <a:pt x="98678" y="469792"/>
                </a:lnTo>
                <a:lnTo>
                  <a:pt x="86938" y="460562"/>
                </a:lnTo>
                <a:lnTo>
                  <a:pt x="75833" y="451015"/>
                </a:lnTo>
                <a:lnTo>
                  <a:pt x="65362" y="440512"/>
                </a:lnTo>
                <a:lnTo>
                  <a:pt x="55526" y="429374"/>
                </a:lnTo>
                <a:lnTo>
                  <a:pt x="46483" y="417916"/>
                </a:lnTo>
                <a:lnTo>
                  <a:pt x="38234" y="405664"/>
                </a:lnTo>
                <a:lnTo>
                  <a:pt x="30460" y="392934"/>
                </a:lnTo>
                <a:lnTo>
                  <a:pt x="23638" y="379885"/>
                </a:lnTo>
                <a:lnTo>
                  <a:pt x="17610" y="366200"/>
                </a:lnTo>
                <a:lnTo>
                  <a:pt x="12374" y="352038"/>
                </a:lnTo>
                <a:lnTo>
                  <a:pt x="8091" y="337558"/>
                </a:lnTo>
                <a:lnTo>
                  <a:pt x="4601" y="322759"/>
                </a:lnTo>
                <a:lnTo>
                  <a:pt x="2062" y="307642"/>
                </a:lnTo>
                <a:lnTo>
                  <a:pt x="635" y="292207"/>
                </a:lnTo>
                <a:lnTo>
                  <a:pt x="0" y="276453"/>
                </a:lnTo>
                <a:lnTo>
                  <a:pt x="476" y="262132"/>
                </a:lnTo>
                <a:lnTo>
                  <a:pt x="1745" y="247810"/>
                </a:lnTo>
                <a:lnTo>
                  <a:pt x="3808" y="233807"/>
                </a:lnTo>
                <a:lnTo>
                  <a:pt x="6980" y="220122"/>
                </a:lnTo>
                <a:lnTo>
                  <a:pt x="10629" y="206597"/>
                </a:lnTo>
                <a:lnTo>
                  <a:pt x="15071" y="193389"/>
                </a:lnTo>
                <a:lnTo>
                  <a:pt x="20465" y="180500"/>
                </a:lnTo>
                <a:lnTo>
                  <a:pt x="26494" y="168088"/>
                </a:lnTo>
                <a:lnTo>
                  <a:pt x="32998" y="155835"/>
                </a:lnTo>
                <a:lnTo>
                  <a:pt x="40455" y="144060"/>
                </a:lnTo>
                <a:lnTo>
                  <a:pt x="48546" y="132762"/>
                </a:lnTo>
                <a:lnTo>
                  <a:pt x="57112" y="121941"/>
                </a:lnTo>
                <a:lnTo>
                  <a:pt x="66314" y="111598"/>
                </a:lnTo>
                <a:lnTo>
                  <a:pt x="76150" y="101892"/>
                </a:lnTo>
                <a:lnTo>
                  <a:pt x="86462" y="92503"/>
                </a:lnTo>
                <a:lnTo>
                  <a:pt x="97408" y="83910"/>
                </a:lnTo>
                <a:lnTo>
                  <a:pt x="108989" y="75954"/>
                </a:lnTo>
                <a:lnTo>
                  <a:pt x="120888" y="68634"/>
                </a:lnTo>
                <a:lnTo>
                  <a:pt x="133262" y="61951"/>
                </a:lnTo>
                <a:lnTo>
                  <a:pt x="146112" y="55904"/>
                </a:lnTo>
                <a:lnTo>
                  <a:pt x="159439" y="50812"/>
                </a:lnTo>
                <a:lnTo>
                  <a:pt x="173241" y="46357"/>
                </a:lnTo>
                <a:close/>
                <a:moveTo>
                  <a:pt x="240581" y="0"/>
                </a:moveTo>
                <a:lnTo>
                  <a:pt x="243417" y="478"/>
                </a:lnTo>
                <a:lnTo>
                  <a:pt x="245805" y="1753"/>
                </a:lnTo>
                <a:lnTo>
                  <a:pt x="247596" y="3824"/>
                </a:lnTo>
                <a:lnTo>
                  <a:pt x="248790" y="6374"/>
                </a:lnTo>
                <a:lnTo>
                  <a:pt x="249238" y="9402"/>
                </a:lnTo>
                <a:lnTo>
                  <a:pt x="249238" y="240154"/>
                </a:lnTo>
                <a:lnTo>
                  <a:pt x="248790" y="243022"/>
                </a:lnTo>
                <a:lnTo>
                  <a:pt x="247596" y="245413"/>
                </a:lnTo>
                <a:lnTo>
                  <a:pt x="245805" y="247484"/>
                </a:lnTo>
                <a:lnTo>
                  <a:pt x="243417" y="248759"/>
                </a:lnTo>
                <a:lnTo>
                  <a:pt x="240581" y="249237"/>
                </a:lnTo>
                <a:lnTo>
                  <a:pt x="237895" y="248759"/>
                </a:lnTo>
                <a:lnTo>
                  <a:pt x="235506" y="247484"/>
                </a:lnTo>
                <a:lnTo>
                  <a:pt x="233566" y="245413"/>
                </a:lnTo>
                <a:lnTo>
                  <a:pt x="232223" y="243022"/>
                </a:lnTo>
                <a:lnTo>
                  <a:pt x="231775" y="240154"/>
                </a:lnTo>
                <a:lnTo>
                  <a:pt x="231775" y="9402"/>
                </a:lnTo>
                <a:lnTo>
                  <a:pt x="232223" y="6374"/>
                </a:lnTo>
                <a:lnTo>
                  <a:pt x="233566" y="3824"/>
                </a:lnTo>
                <a:lnTo>
                  <a:pt x="235506" y="1753"/>
                </a:lnTo>
                <a:lnTo>
                  <a:pt x="237895" y="47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80" name="Freeform 601"/>
          <p:cNvSpPr>
            <a:spLocks noEditPoints="1"/>
          </p:cNvSpPr>
          <p:nvPr/>
        </p:nvSpPr>
        <p:spPr bwMode="auto">
          <a:xfrm>
            <a:off x="11093721" y="5859105"/>
            <a:ext cx="285750" cy="392113"/>
          </a:xfrm>
          <a:custGeom>
            <a:avLst/>
            <a:gdLst>
              <a:gd name="T0" fmla="*/ 162 w 2515"/>
              <a:gd name="T1" fmla="*/ 222 h 3208"/>
              <a:gd name="T2" fmla="*/ 162 w 2515"/>
              <a:gd name="T3" fmla="*/ 2986 h 3208"/>
              <a:gd name="T4" fmla="*/ 2290 w 2515"/>
              <a:gd name="T5" fmla="*/ 1604 h 3208"/>
              <a:gd name="T6" fmla="*/ 162 w 2515"/>
              <a:gd name="T7" fmla="*/ 222 h 3208"/>
              <a:gd name="T8" fmla="*/ 2433 w 2515"/>
              <a:gd name="T9" fmla="*/ 0 h 3208"/>
              <a:gd name="T10" fmla="*/ 2454 w 2515"/>
              <a:gd name="T11" fmla="*/ 2 h 3208"/>
              <a:gd name="T12" fmla="*/ 2474 w 2515"/>
              <a:gd name="T13" fmla="*/ 11 h 3208"/>
              <a:gd name="T14" fmla="*/ 2491 w 2515"/>
              <a:gd name="T15" fmla="*/ 23 h 3208"/>
              <a:gd name="T16" fmla="*/ 2503 w 2515"/>
              <a:gd name="T17" fmla="*/ 38 h 3208"/>
              <a:gd name="T18" fmla="*/ 2511 w 2515"/>
              <a:gd name="T19" fmla="*/ 56 h 3208"/>
              <a:gd name="T20" fmla="*/ 2515 w 2515"/>
              <a:gd name="T21" fmla="*/ 76 h 3208"/>
              <a:gd name="T22" fmla="*/ 2515 w 2515"/>
              <a:gd name="T23" fmla="*/ 3131 h 3208"/>
              <a:gd name="T24" fmla="*/ 2511 w 2515"/>
              <a:gd name="T25" fmla="*/ 3151 h 3208"/>
              <a:gd name="T26" fmla="*/ 2503 w 2515"/>
              <a:gd name="T27" fmla="*/ 3169 h 3208"/>
              <a:gd name="T28" fmla="*/ 2491 w 2515"/>
              <a:gd name="T29" fmla="*/ 3186 h 3208"/>
              <a:gd name="T30" fmla="*/ 2474 w 2515"/>
              <a:gd name="T31" fmla="*/ 3198 h 3208"/>
              <a:gd name="T32" fmla="*/ 2454 w 2515"/>
              <a:gd name="T33" fmla="*/ 3205 h 3208"/>
              <a:gd name="T34" fmla="*/ 2433 w 2515"/>
              <a:gd name="T35" fmla="*/ 3208 h 3208"/>
              <a:gd name="T36" fmla="*/ 2411 w 2515"/>
              <a:gd name="T37" fmla="*/ 3205 h 3208"/>
              <a:gd name="T38" fmla="*/ 2392 w 2515"/>
              <a:gd name="T39" fmla="*/ 3198 h 3208"/>
              <a:gd name="T40" fmla="*/ 2376 w 2515"/>
              <a:gd name="T41" fmla="*/ 3186 h 3208"/>
              <a:gd name="T42" fmla="*/ 2363 w 2515"/>
              <a:gd name="T43" fmla="*/ 3169 h 3208"/>
              <a:gd name="T44" fmla="*/ 2354 w 2515"/>
              <a:gd name="T45" fmla="*/ 3151 h 3208"/>
              <a:gd name="T46" fmla="*/ 2352 w 2515"/>
              <a:gd name="T47" fmla="*/ 3131 h 3208"/>
              <a:gd name="T48" fmla="*/ 2352 w 2515"/>
              <a:gd name="T49" fmla="*/ 1749 h 3208"/>
              <a:gd name="T50" fmla="*/ 128 w 2515"/>
              <a:gd name="T51" fmla="*/ 3194 h 3208"/>
              <a:gd name="T52" fmla="*/ 113 w 2515"/>
              <a:gd name="T53" fmla="*/ 3202 h 3208"/>
              <a:gd name="T54" fmla="*/ 98 w 2515"/>
              <a:gd name="T55" fmla="*/ 3206 h 3208"/>
              <a:gd name="T56" fmla="*/ 82 w 2515"/>
              <a:gd name="T57" fmla="*/ 3208 h 3208"/>
              <a:gd name="T58" fmla="*/ 62 w 2515"/>
              <a:gd name="T59" fmla="*/ 3206 h 3208"/>
              <a:gd name="T60" fmla="*/ 44 w 2515"/>
              <a:gd name="T61" fmla="*/ 3199 h 3208"/>
              <a:gd name="T62" fmla="*/ 29 w 2515"/>
              <a:gd name="T63" fmla="*/ 3190 h 3208"/>
              <a:gd name="T64" fmla="*/ 17 w 2515"/>
              <a:gd name="T65" fmla="*/ 3177 h 3208"/>
              <a:gd name="T66" fmla="*/ 7 w 2515"/>
              <a:gd name="T67" fmla="*/ 3163 h 3208"/>
              <a:gd name="T68" fmla="*/ 2 w 2515"/>
              <a:gd name="T69" fmla="*/ 3148 h 3208"/>
              <a:gd name="T70" fmla="*/ 0 w 2515"/>
              <a:gd name="T71" fmla="*/ 3131 h 3208"/>
              <a:gd name="T72" fmla="*/ 0 w 2515"/>
              <a:gd name="T73" fmla="*/ 76 h 3208"/>
              <a:gd name="T74" fmla="*/ 2 w 2515"/>
              <a:gd name="T75" fmla="*/ 60 h 3208"/>
              <a:gd name="T76" fmla="*/ 7 w 2515"/>
              <a:gd name="T77" fmla="*/ 44 h 3208"/>
              <a:gd name="T78" fmla="*/ 17 w 2515"/>
              <a:gd name="T79" fmla="*/ 30 h 3208"/>
              <a:gd name="T80" fmla="*/ 29 w 2515"/>
              <a:gd name="T81" fmla="*/ 19 h 3208"/>
              <a:gd name="T82" fmla="*/ 44 w 2515"/>
              <a:gd name="T83" fmla="*/ 9 h 3208"/>
              <a:gd name="T84" fmla="*/ 64 w 2515"/>
              <a:gd name="T85" fmla="*/ 1 h 3208"/>
              <a:gd name="T86" fmla="*/ 86 w 2515"/>
              <a:gd name="T87" fmla="*/ 0 h 3208"/>
              <a:gd name="T88" fmla="*/ 107 w 2515"/>
              <a:gd name="T89" fmla="*/ 5 h 3208"/>
              <a:gd name="T90" fmla="*/ 128 w 2515"/>
              <a:gd name="T91" fmla="*/ 14 h 3208"/>
              <a:gd name="T92" fmla="*/ 2352 w 2515"/>
              <a:gd name="T93" fmla="*/ 1458 h 3208"/>
              <a:gd name="T94" fmla="*/ 2352 w 2515"/>
              <a:gd name="T95" fmla="*/ 76 h 3208"/>
              <a:gd name="T96" fmla="*/ 2354 w 2515"/>
              <a:gd name="T97" fmla="*/ 56 h 3208"/>
              <a:gd name="T98" fmla="*/ 2363 w 2515"/>
              <a:gd name="T99" fmla="*/ 38 h 3208"/>
              <a:gd name="T100" fmla="*/ 2376 w 2515"/>
              <a:gd name="T101" fmla="*/ 23 h 3208"/>
              <a:gd name="T102" fmla="*/ 2392 w 2515"/>
              <a:gd name="T103" fmla="*/ 11 h 3208"/>
              <a:gd name="T104" fmla="*/ 2411 w 2515"/>
              <a:gd name="T105" fmla="*/ 2 h 3208"/>
              <a:gd name="T106" fmla="*/ 2433 w 2515"/>
              <a:gd name="T107" fmla="*/ 0 h 3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515" h="3208">
                <a:moveTo>
                  <a:pt x="162" y="222"/>
                </a:moveTo>
                <a:lnTo>
                  <a:pt x="162" y="2986"/>
                </a:lnTo>
                <a:lnTo>
                  <a:pt x="2290" y="1604"/>
                </a:lnTo>
                <a:lnTo>
                  <a:pt x="162" y="222"/>
                </a:lnTo>
                <a:close/>
                <a:moveTo>
                  <a:pt x="2433" y="0"/>
                </a:moveTo>
                <a:lnTo>
                  <a:pt x="2454" y="2"/>
                </a:lnTo>
                <a:lnTo>
                  <a:pt x="2474" y="11"/>
                </a:lnTo>
                <a:lnTo>
                  <a:pt x="2491" y="23"/>
                </a:lnTo>
                <a:lnTo>
                  <a:pt x="2503" y="38"/>
                </a:lnTo>
                <a:lnTo>
                  <a:pt x="2511" y="56"/>
                </a:lnTo>
                <a:lnTo>
                  <a:pt x="2515" y="76"/>
                </a:lnTo>
                <a:lnTo>
                  <a:pt x="2515" y="3131"/>
                </a:lnTo>
                <a:lnTo>
                  <a:pt x="2511" y="3151"/>
                </a:lnTo>
                <a:lnTo>
                  <a:pt x="2503" y="3169"/>
                </a:lnTo>
                <a:lnTo>
                  <a:pt x="2491" y="3186"/>
                </a:lnTo>
                <a:lnTo>
                  <a:pt x="2474" y="3198"/>
                </a:lnTo>
                <a:lnTo>
                  <a:pt x="2454" y="3205"/>
                </a:lnTo>
                <a:lnTo>
                  <a:pt x="2433" y="3208"/>
                </a:lnTo>
                <a:lnTo>
                  <a:pt x="2411" y="3205"/>
                </a:lnTo>
                <a:lnTo>
                  <a:pt x="2392" y="3198"/>
                </a:lnTo>
                <a:lnTo>
                  <a:pt x="2376" y="3186"/>
                </a:lnTo>
                <a:lnTo>
                  <a:pt x="2363" y="3169"/>
                </a:lnTo>
                <a:lnTo>
                  <a:pt x="2354" y="3151"/>
                </a:lnTo>
                <a:lnTo>
                  <a:pt x="2352" y="3131"/>
                </a:lnTo>
                <a:lnTo>
                  <a:pt x="2352" y="1749"/>
                </a:lnTo>
                <a:lnTo>
                  <a:pt x="128" y="3194"/>
                </a:lnTo>
                <a:lnTo>
                  <a:pt x="113" y="3202"/>
                </a:lnTo>
                <a:lnTo>
                  <a:pt x="98" y="3206"/>
                </a:lnTo>
                <a:lnTo>
                  <a:pt x="82" y="3208"/>
                </a:lnTo>
                <a:lnTo>
                  <a:pt x="62" y="3206"/>
                </a:lnTo>
                <a:lnTo>
                  <a:pt x="44" y="3199"/>
                </a:lnTo>
                <a:lnTo>
                  <a:pt x="29" y="3190"/>
                </a:lnTo>
                <a:lnTo>
                  <a:pt x="17" y="3177"/>
                </a:lnTo>
                <a:lnTo>
                  <a:pt x="7" y="3163"/>
                </a:lnTo>
                <a:lnTo>
                  <a:pt x="2" y="3148"/>
                </a:lnTo>
                <a:lnTo>
                  <a:pt x="0" y="3131"/>
                </a:lnTo>
                <a:lnTo>
                  <a:pt x="0" y="76"/>
                </a:lnTo>
                <a:lnTo>
                  <a:pt x="2" y="60"/>
                </a:lnTo>
                <a:lnTo>
                  <a:pt x="7" y="44"/>
                </a:lnTo>
                <a:lnTo>
                  <a:pt x="17" y="30"/>
                </a:lnTo>
                <a:lnTo>
                  <a:pt x="29" y="19"/>
                </a:lnTo>
                <a:lnTo>
                  <a:pt x="44" y="9"/>
                </a:lnTo>
                <a:lnTo>
                  <a:pt x="64" y="1"/>
                </a:lnTo>
                <a:lnTo>
                  <a:pt x="86" y="0"/>
                </a:lnTo>
                <a:lnTo>
                  <a:pt x="107" y="5"/>
                </a:lnTo>
                <a:lnTo>
                  <a:pt x="128" y="14"/>
                </a:lnTo>
                <a:lnTo>
                  <a:pt x="2352" y="1458"/>
                </a:lnTo>
                <a:lnTo>
                  <a:pt x="2352" y="76"/>
                </a:lnTo>
                <a:lnTo>
                  <a:pt x="2354" y="56"/>
                </a:lnTo>
                <a:lnTo>
                  <a:pt x="2363" y="38"/>
                </a:lnTo>
                <a:lnTo>
                  <a:pt x="2376" y="23"/>
                </a:lnTo>
                <a:lnTo>
                  <a:pt x="2392" y="11"/>
                </a:lnTo>
                <a:lnTo>
                  <a:pt x="2411" y="2"/>
                </a:lnTo>
                <a:lnTo>
                  <a:pt x="243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4" name="Freeform 606"/>
          <p:cNvSpPr>
            <a:spLocks noEditPoints="1"/>
          </p:cNvSpPr>
          <p:nvPr/>
        </p:nvSpPr>
        <p:spPr bwMode="auto">
          <a:xfrm>
            <a:off x="10045510" y="5799574"/>
            <a:ext cx="511175" cy="511175"/>
          </a:xfrm>
          <a:custGeom>
            <a:avLst/>
            <a:gdLst>
              <a:gd name="T0" fmla="*/ 1623 w 3542"/>
              <a:gd name="T1" fmla="*/ 3074 h 3542"/>
              <a:gd name="T2" fmla="*/ 1750 w 3542"/>
              <a:gd name="T3" fmla="*/ 3384 h 3542"/>
              <a:gd name="T4" fmla="*/ 2076 w 3542"/>
              <a:gd name="T5" fmla="*/ 3308 h 3542"/>
              <a:gd name="T6" fmla="*/ 2050 w 3542"/>
              <a:gd name="T7" fmla="*/ 2973 h 3542"/>
              <a:gd name="T8" fmla="*/ 268 w 3542"/>
              <a:gd name="T9" fmla="*/ 2798 h 3542"/>
              <a:gd name="T10" fmla="*/ 142 w 3542"/>
              <a:gd name="T11" fmla="*/ 3108 h 3542"/>
              <a:gd name="T12" fmla="*/ 428 w 3542"/>
              <a:gd name="T13" fmla="*/ 3281 h 3542"/>
              <a:gd name="T14" fmla="*/ 644 w 3542"/>
              <a:gd name="T15" fmla="*/ 3027 h 3542"/>
              <a:gd name="T16" fmla="*/ 428 w 3542"/>
              <a:gd name="T17" fmla="*/ 2772 h 3542"/>
              <a:gd name="T18" fmla="*/ 2771 w 3542"/>
              <a:gd name="T19" fmla="*/ 2615 h 3542"/>
              <a:gd name="T20" fmla="*/ 2898 w 3542"/>
              <a:gd name="T21" fmla="*/ 2769 h 3542"/>
              <a:gd name="T22" fmla="*/ 3025 w 3542"/>
              <a:gd name="T23" fmla="*/ 2615 h 3542"/>
              <a:gd name="T24" fmla="*/ 1819 w 3542"/>
              <a:gd name="T25" fmla="*/ 1227 h 3542"/>
              <a:gd name="T26" fmla="*/ 1507 w 3542"/>
              <a:gd name="T27" fmla="*/ 1470 h 3542"/>
              <a:gd name="T28" fmla="*/ 1579 w 3542"/>
              <a:gd name="T29" fmla="*/ 1867 h 3542"/>
              <a:gd name="T30" fmla="*/ 1963 w 3542"/>
              <a:gd name="T31" fmla="*/ 1985 h 3542"/>
              <a:gd name="T32" fmla="*/ 2242 w 3542"/>
              <a:gd name="T33" fmla="*/ 1706 h 3542"/>
              <a:gd name="T34" fmla="*/ 2124 w 3542"/>
              <a:gd name="T35" fmla="*/ 1321 h 3542"/>
              <a:gd name="T36" fmla="*/ 787 w 3542"/>
              <a:gd name="T37" fmla="*/ 462 h 3542"/>
              <a:gd name="T38" fmla="*/ 731 w 3542"/>
              <a:gd name="T39" fmla="*/ 652 h 3542"/>
              <a:gd name="T40" fmla="*/ 928 w 3542"/>
              <a:gd name="T41" fmla="*/ 671 h 3542"/>
              <a:gd name="T42" fmla="*/ 909 w 3542"/>
              <a:gd name="T43" fmla="*/ 473 h 3542"/>
              <a:gd name="T44" fmla="*/ 2973 w 3542"/>
              <a:gd name="T45" fmla="*/ 204 h 3542"/>
              <a:gd name="T46" fmla="*/ 2947 w 3542"/>
              <a:gd name="T47" fmla="*/ 539 h 3542"/>
              <a:gd name="T48" fmla="*/ 3274 w 3542"/>
              <a:gd name="T49" fmla="*/ 615 h 3542"/>
              <a:gd name="T50" fmla="*/ 3400 w 3542"/>
              <a:gd name="T51" fmla="*/ 305 h 3542"/>
              <a:gd name="T52" fmla="*/ 3156 w 3542"/>
              <a:gd name="T53" fmla="*/ 0 h 3542"/>
              <a:gd name="T54" fmla="*/ 3497 w 3542"/>
              <a:gd name="T55" fmla="*/ 205 h 3542"/>
              <a:gd name="T56" fmla="*/ 3472 w 3542"/>
              <a:gd name="T57" fmla="*/ 608 h 3542"/>
              <a:gd name="T58" fmla="*/ 3106 w 3542"/>
              <a:gd name="T59" fmla="*/ 770 h 3542"/>
              <a:gd name="T60" fmla="*/ 2354 w 3542"/>
              <a:gd name="T61" fmla="*/ 1440 h 3542"/>
              <a:gd name="T62" fmla="*/ 2274 w 3542"/>
              <a:gd name="T63" fmla="*/ 1926 h 3542"/>
              <a:gd name="T64" fmla="*/ 3050 w 3542"/>
              <a:gd name="T65" fmla="*/ 2432 h 3542"/>
              <a:gd name="T66" fmla="*/ 3127 w 3542"/>
              <a:gd name="T67" fmla="*/ 2758 h 3542"/>
              <a:gd name="T68" fmla="*/ 2816 w 3542"/>
              <a:gd name="T69" fmla="*/ 2885 h 3542"/>
              <a:gd name="T70" fmla="*/ 2643 w 3542"/>
              <a:gd name="T71" fmla="*/ 2605 h 3542"/>
              <a:gd name="T72" fmla="*/ 1932 w 3542"/>
              <a:gd name="T73" fmla="*/ 2121 h 3542"/>
              <a:gd name="T74" fmla="*/ 2225 w 3542"/>
              <a:gd name="T75" fmla="*/ 3009 h 3542"/>
              <a:gd name="T76" fmla="*/ 2156 w 3542"/>
              <a:gd name="T77" fmla="*/ 3412 h 3542"/>
              <a:gd name="T78" fmla="*/ 1772 w 3542"/>
              <a:gd name="T79" fmla="*/ 3530 h 3542"/>
              <a:gd name="T80" fmla="*/ 1493 w 3542"/>
              <a:gd name="T81" fmla="*/ 3251 h 3542"/>
              <a:gd name="T82" fmla="*/ 1626 w 3542"/>
              <a:gd name="T83" fmla="*/ 2855 h 3542"/>
              <a:gd name="T84" fmla="*/ 1597 w 3542"/>
              <a:gd name="T85" fmla="*/ 2047 h 3542"/>
              <a:gd name="T86" fmla="*/ 747 w 3542"/>
              <a:gd name="T87" fmla="*/ 3166 h 3542"/>
              <a:gd name="T88" fmla="*/ 435 w 3542"/>
              <a:gd name="T89" fmla="*/ 3410 h 3542"/>
              <a:gd name="T90" fmla="*/ 70 w 3542"/>
              <a:gd name="T91" fmla="*/ 3247 h 3542"/>
              <a:gd name="T92" fmla="*/ 45 w 3542"/>
              <a:gd name="T93" fmla="*/ 2845 h 3542"/>
              <a:gd name="T94" fmla="*/ 386 w 3542"/>
              <a:gd name="T95" fmla="*/ 2640 h 3542"/>
              <a:gd name="T96" fmla="*/ 1403 w 3542"/>
              <a:gd name="T97" fmla="*/ 1831 h 3542"/>
              <a:gd name="T98" fmla="*/ 1430 w 3542"/>
              <a:gd name="T99" fmla="*/ 1341 h 3542"/>
              <a:gd name="T100" fmla="*/ 719 w 3542"/>
              <a:gd name="T101" fmla="*/ 808 h 3542"/>
              <a:gd name="T102" fmla="*/ 592 w 3542"/>
              <a:gd name="T103" fmla="*/ 498 h 3542"/>
              <a:gd name="T104" fmla="*/ 879 w 3542"/>
              <a:gd name="T105" fmla="*/ 325 h 3542"/>
              <a:gd name="T106" fmla="*/ 1095 w 3542"/>
              <a:gd name="T107" fmla="*/ 580 h 3542"/>
              <a:gd name="T108" fmla="*/ 1753 w 3542"/>
              <a:gd name="T109" fmla="*/ 1108 h 3542"/>
              <a:gd name="T110" fmla="*/ 2816 w 3542"/>
              <a:gd name="T111" fmla="*/ 571 h 3542"/>
              <a:gd name="T112" fmla="*/ 2839 w 3542"/>
              <a:gd name="T113" fmla="*/ 165 h 3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42" h="3542">
                <a:moveTo>
                  <a:pt x="1868" y="2898"/>
                </a:moveTo>
                <a:lnTo>
                  <a:pt x="1826" y="2901"/>
                </a:lnTo>
                <a:lnTo>
                  <a:pt x="1786" y="2911"/>
                </a:lnTo>
                <a:lnTo>
                  <a:pt x="1750" y="2927"/>
                </a:lnTo>
                <a:lnTo>
                  <a:pt x="1715" y="2947"/>
                </a:lnTo>
                <a:lnTo>
                  <a:pt x="1685" y="2973"/>
                </a:lnTo>
                <a:lnTo>
                  <a:pt x="1659" y="3003"/>
                </a:lnTo>
                <a:lnTo>
                  <a:pt x="1639" y="3038"/>
                </a:lnTo>
                <a:lnTo>
                  <a:pt x="1623" y="3074"/>
                </a:lnTo>
                <a:lnTo>
                  <a:pt x="1613" y="3114"/>
                </a:lnTo>
                <a:lnTo>
                  <a:pt x="1610" y="3156"/>
                </a:lnTo>
                <a:lnTo>
                  <a:pt x="1613" y="3197"/>
                </a:lnTo>
                <a:lnTo>
                  <a:pt x="1623" y="3237"/>
                </a:lnTo>
                <a:lnTo>
                  <a:pt x="1639" y="3274"/>
                </a:lnTo>
                <a:lnTo>
                  <a:pt x="1659" y="3308"/>
                </a:lnTo>
                <a:lnTo>
                  <a:pt x="1685" y="3338"/>
                </a:lnTo>
                <a:lnTo>
                  <a:pt x="1715" y="3364"/>
                </a:lnTo>
                <a:lnTo>
                  <a:pt x="1750" y="3384"/>
                </a:lnTo>
                <a:lnTo>
                  <a:pt x="1786" y="3400"/>
                </a:lnTo>
                <a:lnTo>
                  <a:pt x="1826" y="3410"/>
                </a:lnTo>
                <a:lnTo>
                  <a:pt x="1868" y="3413"/>
                </a:lnTo>
                <a:lnTo>
                  <a:pt x="1909" y="3410"/>
                </a:lnTo>
                <a:lnTo>
                  <a:pt x="1949" y="3400"/>
                </a:lnTo>
                <a:lnTo>
                  <a:pt x="1986" y="3384"/>
                </a:lnTo>
                <a:lnTo>
                  <a:pt x="2020" y="3364"/>
                </a:lnTo>
                <a:lnTo>
                  <a:pt x="2050" y="3338"/>
                </a:lnTo>
                <a:lnTo>
                  <a:pt x="2076" y="3308"/>
                </a:lnTo>
                <a:lnTo>
                  <a:pt x="2096" y="3274"/>
                </a:lnTo>
                <a:lnTo>
                  <a:pt x="2112" y="3237"/>
                </a:lnTo>
                <a:lnTo>
                  <a:pt x="2122" y="3197"/>
                </a:lnTo>
                <a:lnTo>
                  <a:pt x="2125" y="3156"/>
                </a:lnTo>
                <a:lnTo>
                  <a:pt x="2122" y="3114"/>
                </a:lnTo>
                <a:lnTo>
                  <a:pt x="2112" y="3074"/>
                </a:lnTo>
                <a:lnTo>
                  <a:pt x="2096" y="3038"/>
                </a:lnTo>
                <a:lnTo>
                  <a:pt x="2076" y="3003"/>
                </a:lnTo>
                <a:lnTo>
                  <a:pt x="2050" y="2973"/>
                </a:lnTo>
                <a:lnTo>
                  <a:pt x="2020" y="2947"/>
                </a:lnTo>
                <a:lnTo>
                  <a:pt x="1986" y="2927"/>
                </a:lnTo>
                <a:lnTo>
                  <a:pt x="1949" y="2911"/>
                </a:lnTo>
                <a:lnTo>
                  <a:pt x="1909" y="2901"/>
                </a:lnTo>
                <a:lnTo>
                  <a:pt x="1868" y="2898"/>
                </a:lnTo>
                <a:close/>
                <a:moveTo>
                  <a:pt x="386" y="2769"/>
                </a:moveTo>
                <a:lnTo>
                  <a:pt x="345" y="2772"/>
                </a:lnTo>
                <a:lnTo>
                  <a:pt x="305" y="2782"/>
                </a:lnTo>
                <a:lnTo>
                  <a:pt x="268" y="2798"/>
                </a:lnTo>
                <a:lnTo>
                  <a:pt x="234" y="2819"/>
                </a:lnTo>
                <a:lnTo>
                  <a:pt x="204" y="2844"/>
                </a:lnTo>
                <a:lnTo>
                  <a:pt x="178" y="2874"/>
                </a:lnTo>
                <a:lnTo>
                  <a:pt x="158" y="2909"/>
                </a:lnTo>
                <a:lnTo>
                  <a:pt x="142" y="2945"/>
                </a:lnTo>
                <a:lnTo>
                  <a:pt x="132" y="2985"/>
                </a:lnTo>
                <a:lnTo>
                  <a:pt x="129" y="3027"/>
                </a:lnTo>
                <a:lnTo>
                  <a:pt x="132" y="3069"/>
                </a:lnTo>
                <a:lnTo>
                  <a:pt x="142" y="3108"/>
                </a:lnTo>
                <a:lnTo>
                  <a:pt x="158" y="3145"/>
                </a:lnTo>
                <a:lnTo>
                  <a:pt x="178" y="3179"/>
                </a:lnTo>
                <a:lnTo>
                  <a:pt x="204" y="3209"/>
                </a:lnTo>
                <a:lnTo>
                  <a:pt x="234" y="3235"/>
                </a:lnTo>
                <a:lnTo>
                  <a:pt x="268" y="3255"/>
                </a:lnTo>
                <a:lnTo>
                  <a:pt x="305" y="3272"/>
                </a:lnTo>
                <a:lnTo>
                  <a:pt x="345" y="3281"/>
                </a:lnTo>
                <a:lnTo>
                  <a:pt x="386" y="3284"/>
                </a:lnTo>
                <a:lnTo>
                  <a:pt x="428" y="3281"/>
                </a:lnTo>
                <a:lnTo>
                  <a:pt x="468" y="3272"/>
                </a:lnTo>
                <a:lnTo>
                  <a:pt x="504" y="3255"/>
                </a:lnTo>
                <a:lnTo>
                  <a:pt x="539" y="3235"/>
                </a:lnTo>
                <a:lnTo>
                  <a:pt x="569" y="3209"/>
                </a:lnTo>
                <a:lnTo>
                  <a:pt x="595" y="3179"/>
                </a:lnTo>
                <a:lnTo>
                  <a:pt x="615" y="3145"/>
                </a:lnTo>
                <a:lnTo>
                  <a:pt x="631" y="3108"/>
                </a:lnTo>
                <a:lnTo>
                  <a:pt x="641" y="3069"/>
                </a:lnTo>
                <a:lnTo>
                  <a:pt x="644" y="3027"/>
                </a:lnTo>
                <a:lnTo>
                  <a:pt x="641" y="2985"/>
                </a:lnTo>
                <a:lnTo>
                  <a:pt x="631" y="2945"/>
                </a:lnTo>
                <a:lnTo>
                  <a:pt x="615" y="2909"/>
                </a:lnTo>
                <a:lnTo>
                  <a:pt x="595" y="2874"/>
                </a:lnTo>
                <a:lnTo>
                  <a:pt x="569" y="2844"/>
                </a:lnTo>
                <a:lnTo>
                  <a:pt x="539" y="2819"/>
                </a:lnTo>
                <a:lnTo>
                  <a:pt x="504" y="2798"/>
                </a:lnTo>
                <a:lnTo>
                  <a:pt x="468" y="2782"/>
                </a:lnTo>
                <a:lnTo>
                  <a:pt x="428" y="2772"/>
                </a:lnTo>
                <a:lnTo>
                  <a:pt x="386" y="2769"/>
                </a:lnTo>
                <a:close/>
                <a:moveTo>
                  <a:pt x="2898" y="2512"/>
                </a:moveTo>
                <a:lnTo>
                  <a:pt x="2872" y="2514"/>
                </a:lnTo>
                <a:lnTo>
                  <a:pt x="2848" y="2521"/>
                </a:lnTo>
                <a:lnTo>
                  <a:pt x="2826" y="2533"/>
                </a:lnTo>
                <a:lnTo>
                  <a:pt x="2807" y="2549"/>
                </a:lnTo>
                <a:lnTo>
                  <a:pt x="2791" y="2568"/>
                </a:lnTo>
                <a:lnTo>
                  <a:pt x="2779" y="2590"/>
                </a:lnTo>
                <a:lnTo>
                  <a:pt x="2771" y="2615"/>
                </a:lnTo>
                <a:lnTo>
                  <a:pt x="2769" y="2640"/>
                </a:lnTo>
                <a:lnTo>
                  <a:pt x="2771" y="2666"/>
                </a:lnTo>
                <a:lnTo>
                  <a:pt x="2779" y="2691"/>
                </a:lnTo>
                <a:lnTo>
                  <a:pt x="2791" y="2712"/>
                </a:lnTo>
                <a:lnTo>
                  <a:pt x="2807" y="2732"/>
                </a:lnTo>
                <a:lnTo>
                  <a:pt x="2826" y="2747"/>
                </a:lnTo>
                <a:lnTo>
                  <a:pt x="2848" y="2758"/>
                </a:lnTo>
                <a:lnTo>
                  <a:pt x="2872" y="2766"/>
                </a:lnTo>
                <a:lnTo>
                  <a:pt x="2898" y="2769"/>
                </a:lnTo>
                <a:lnTo>
                  <a:pt x="2924" y="2766"/>
                </a:lnTo>
                <a:lnTo>
                  <a:pt x="2948" y="2758"/>
                </a:lnTo>
                <a:lnTo>
                  <a:pt x="2970" y="2747"/>
                </a:lnTo>
                <a:lnTo>
                  <a:pt x="2989" y="2732"/>
                </a:lnTo>
                <a:lnTo>
                  <a:pt x="3005" y="2712"/>
                </a:lnTo>
                <a:lnTo>
                  <a:pt x="3017" y="2691"/>
                </a:lnTo>
                <a:lnTo>
                  <a:pt x="3025" y="2666"/>
                </a:lnTo>
                <a:lnTo>
                  <a:pt x="3027" y="2640"/>
                </a:lnTo>
                <a:lnTo>
                  <a:pt x="3025" y="2615"/>
                </a:lnTo>
                <a:lnTo>
                  <a:pt x="3017" y="2590"/>
                </a:lnTo>
                <a:lnTo>
                  <a:pt x="3005" y="2568"/>
                </a:lnTo>
                <a:lnTo>
                  <a:pt x="2989" y="2549"/>
                </a:lnTo>
                <a:lnTo>
                  <a:pt x="2970" y="2533"/>
                </a:lnTo>
                <a:lnTo>
                  <a:pt x="2948" y="2521"/>
                </a:lnTo>
                <a:lnTo>
                  <a:pt x="2924" y="2514"/>
                </a:lnTo>
                <a:lnTo>
                  <a:pt x="2898" y="2512"/>
                </a:lnTo>
                <a:close/>
                <a:moveTo>
                  <a:pt x="1868" y="1224"/>
                </a:moveTo>
                <a:lnTo>
                  <a:pt x="1819" y="1227"/>
                </a:lnTo>
                <a:lnTo>
                  <a:pt x="1772" y="1235"/>
                </a:lnTo>
                <a:lnTo>
                  <a:pt x="1728" y="1249"/>
                </a:lnTo>
                <a:lnTo>
                  <a:pt x="1686" y="1269"/>
                </a:lnTo>
                <a:lnTo>
                  <a:pt x="1646" y="1293"/>
                </a:lnTo>
                <a:lnTo>
                  <a:pt x="1611" y="1321"/>
                </a:lnTo>
                <a:lnTo>
                  <a:pt x="1579" y="1353"/>
                </a:lnTo>
                <a:lnTo>
                  <a:pt x="1551" y="1389"/>
                </a:lnTo>
                <a:lnTo>
                  <a:pt x="1526" y="1429"/>
                </a:lnTo>
                <a:lnTo>
                  <a:pt x="1507" y="1470"/>
                </a:lnTo>
                <a:lnTo>
                  <a:pt x="1493" y="1514"/>
                </a:lnTo>
                <a:lnTo>
                  <a:pt x="1484" y="1562"/>
                </a:lnTo>
                <a:lnTo>
                  <a:pt x="1481" y="1610"/>
                </a:lnTo>
                <a:lnTo>
                  <a:pt x="1484" y="1658"/>
                </a:lnTo>
                <a:lnTo>
                  <a:pt x="1493" y="1706"/>
                </a:lnTo>
                <a:lnTo>
                  <a:pt x="1507" y="1750"/>
                </a:lnTo>
                <a:lnTo>
                  <a:pt x="1526" y="1791"/>
                </a:lnTo>
                <a:lnTo>
                  <a:pt x="1551" y="1831"/>
                </a:lnTo>
                <a:lnTo>
                  <a:pt x="1579" y="1867"/>
                </a:lnTo>
                <a:lnTo>
                  <a:pt x="1611" y="1899"/>
                </a:lnTo>
                <a:lnTo>
                  <a:pt x="1646" y="1927"/>
                </a:lnTo>
                <a:lnTo>
                  <a:pt x="1686" y="1951"/>
                </a:lnTo>
                <a:lnTo>
                  <a:pt x="1728" y="1971"/>
                </a:lnTo>
                <a:lnTo>
                  <a:pt x="1772" y="1985"/>
                </a:lnTo>
                <a:lnTo>
                  <a:pt x="1819" y="1993"/>
                </a:lnTo>
                <a:lnTo>
                  <a:pt x="1868" y="1996"/>
                </a:lnTo>
                <a:lnTo>
                  <a:pt x="1916" y="1993"/>
                </a:lnTo>
                <a:lnTo>
                  <a:pt x="1963" y="1985"/>
                </a:lnTo>
                <a:lnTo>
                  <a:pt x="2007" y="1971"/>
                </a:lnTo>
                <a:lnTo>
                  <a:pt x="2049" y="1951"/>
                </a:lnTo>
                <a:lnTo>
                  <a:pt x="2089" y="1927"/>
                </a:lnTo>
                <a:lnTo>
                  <a:pt x="2124" y="1899"/>
                </a:lnTo>
                <a:lnTo>
                  <a:pt x="2156" y="1867"/>
                </a:lnTo>
                <a:lnTo>
                  <a:pt x="2184" y="1831"/>
                </a:lnTo>
                <a:lnTo>
                  <a:pt x="2209" y="1791"/>
                </a:lnTo>
                <a:lnTo>
                  <a:pt x="2228" y="1750"/>
                </a:lnTo>
                <a:lnTo>
                  <a:pt x="2242" y="1706"/>
                </a:lnTo>
                <a:lnTo>
                  <a:pt x="2251" y="1658"/>
                </a:lnTo>
                <a:lnTo>
                  <a:pt x="2254" y="1610"/>
                </a:lnTo>
                <a:lnTo>
                  <a:pt x="2251" y="1562"/>
                </a:lnTo>
                <a:lnTo>
                  <a:pt x="2242" y="1514"/>
                </a:lnTo>
                <a:lnTo>
                  <a:pt x="2228" y="1470"/>
                </a:lnTo>
                <a:lnTo>
                  <a:pt x="2209" y="1429"/>
                </a:lnTo>
                <a:lnTo>
                  <a:pt x="2184" y="1389"/>
                </a:lnTo>
                <a:lnTo>
                  <a:pt x="2156" y="1353"/>
                </a:lnTo>
                <a:lnTo>
                  <a:pt x="2124" y="1321"/>
                </a:lnTo>
                <a:lnTo>
                  <a:pt x="2089" y="1293"/>
                </a:lnTo>
                <a:lnTo>
                  <a:pt x="2049" y="1269"/>
                </a:lnTo>
                <a:lnTo>
                  <a:pt x="2007" y="1249"/>
                </a:lnTo>
                <a:lnTo>
                  <a:pt x="1963" y="1235"/>
                </a:lnTo>
                <a:lnTo>
                  <a:pt x="1916" y="1227"/>
                </a:lnTo>
                <a:lnTo>
                  <a:pt x="1868" y="1224"/>
                </a:lnTo>
                <a:close/>
                <a:moveTo>
                  <a:pt x="837" y="451"/>
                </a:moveTo>
                <a:lnTo>
                  <a:pt x="811" y="454"/>
                </a:lnTo>
                <a:lnTo>
                  <a:pt x="787" y="462"/>
                </a:lnTo>
                <a:lnTo>
                  <a:pt x="765" y="473"/>
                </a:lnTo>
                <a:lnTo>
                  <a:pt x="746" y="488"/>
                </a:lnTo>
                <a:lnTo>
                  <a:pt x="731" y="508"/>
                </a:lnTo>
                <a:lnTo>
                  <a:pt x="719" y="529"/>
                </a:lnTo>
                <a:lnTo>
                  <a:pt x="712" y="554"/>
                </a:lnTo>
                <a:lnTo>
                  <a:pt x="708" y="580"/>
                </a:lnTo>
                <a:lnTo>
                  <a:pt x="712" y="605"/>
                </a:lnTo>
                <a:lnTo>
                  <a:pt x="719" y="630"/>
                </a:lnTo>
                <a:lnTo>
                  <a:pt x="731" y="652"/>
                </a:lnTo>
                <a:lnTo>
                  <a:pt x="746" y="671"/>
                </a:lnTo>
                <a:lnTo>
                  <a:pt x="765" y="687"/>
                </a:lnTo>
                <a:lnTo>
                  <a:pt x="787" y="699"/>
                </a:lnTo>
                <a:lnTo>
                  <a:pt x="811" y="706"/>
                </a:lnTo>
                <a:lnTo>
                  <a:pt x="837" y="708"/>
                </a:lnTo>
                <a:lnTo>
                  <a:pt x="863" y="706"/>
                </a:lnTo>
                <a:lnTo>
                  <a:pt x="888" y="699"/>
                </a:lnTo>
                <a:lnTo>
                  <a:pt x="909" y="687"/>
                </a:lnTo>
                <a:lnTo>
                  <a:pt x="928" y="671"/>
                </a:lnTo>
                <a:lnTo>
                  <a:pt x="943" y="652"/>
                </a:lnTo>
                <a:lnTo>
                  <a:pt x="956" y="630"/>
                </a:lnTo>
                <a:lnTo>
                  <a:pt x="964" y="605"/>
                </a:lnTo>
                <a:lnTo>
                  <a:pt x="966" y="580"/>
                </a:lnTo>
                <a:lnTo>
                  <a:pt x="964" y="554"/>
                </a:lnTo>
                <a:lnTo>
                  <a:pt x="956" y="529"/>
                </a:lnTo>
                <a:lnTo>
                  <a:pt x="943" y="508"/>
                </a:lnTo>
                <a:lnTo>
                  <a:pt x="928" y="488"/>
                </a:lnTo>
                <a:lnTo>
                  <a:pt x="909" y="473"/>
                </a:lnTo>
                <a:lnTo>
                  <a:pt x="888" y="462"/>
                </a:lnTo>
                <a:lnTo>
                  <a:pt x="863" y="454"/>
                </a:lnTo>
                <a:lnTo>
                  <a:pt x="837" y="451"/>
                </a:lnTo>
                <a:close/>
                <a:moveTo>
                  <a:pt x="3156" y="129"/>
                </a:moveTo>
                <a:lnTo>
                  <a:pt x="3114" y="132"/>
                </a:lnTo>
                <a:lnTo>
                  <a:pt x="3074" y="142"/>
                </a:lnTo>
                <a:lnTo>
                  <a:pt x="3038" y="158"/>
                </a:lnTo>
                <a:lnTo>
                  <a:pt x="3003" y="178"/>
                </a:lnTo>
                <a:lnTo>
                  <a:pt x="2973" y="204"/>
                </a:lnTo>
                <a:lnTo>
                  <a:pt x="2947" y="234"/>
                </a:lnTo>
                <a:lnTo>
                  <a:pt x="2927" y="268"/>
                </a:lnTo>
                <a:lnTo>
                  <a:pt x="2911" y="305"/>
                </a:lnTo>
                <a:lnTo>
                  <a:pt x="2901" y="345"/>
                </a:lnTo>
                <a:lnTo>
                  <a:pt x="2898" y="386"/>
                </a:lnTo>
                <a:lnTo>
                  <a:pt x="2901" y="428"/>
                </a:lnTo>
                <a:lnTo>
                  <a:pt x="2911" y="468"/>
                </a:lnTo>
                <a:lnTo>
                  <a:pt x="2927" y="504"/>
                </a:lnTo>
                <a:lnTo>
                  <a:pt x="2947" y="539"/>
                </a:lnTo>
                <a:lnTo>
                  <a:pt x="2973" y="569"/>
                </a:lnTo>
                <a:lnTo>
                  <a:pt x="3003" y="595"/>
                </a:lnTo>
                <a:lnTo>
                  <a:pt x="3038" y="615"/>
                </a:lnTo>
                <a:lnTo>
                  <a:pt x="3074" y="631"/>
                </a:lnTo>
                <a:lnTo>
                  <a:pt x="3114" y="641"/>
                </a:lnTo>
                <a:lnTo>
                  <a:pt x="3156" y="644"/>
                </a:lnTo>
                <a:lnTo>
                  <a:pt x="3197" y="641"/>
                </a:lnTo>
                <a:lnTo>
                  <a:pt x="3237" y="631"/>
                </a:lnTo>
                <a:lnTo>
                  <a:pt x="3274" y="615"/>
                </a:lnTo>
                <a:lnTo>
                  <a:pt x="3308" y="595"/>
                </a:lnTo>
                <a:lnTo>
                  <a:pt x="3338" y="569"/>
                </a:lnTo>
                <a:lnTo>
                  <a:pt x="3364" y="539"/>
                </a:lnTo>
                <a:lnTo>
                  <a:pt x="3384" y="504"/>
                </a:lnTo>
                <a:lnTo>
                  <a:pt x="3400" y="468"/>
                </a:lnTo>
                <a:lnTo>
                  <a:pt x="3410" y="428"/>
                </a:lnTo>
                <a:lnTo>
                  <a:pt x="3413" y="386"/>
                </a:lnTo>
                <a:lnTo>
                  <a:pt x="3410" y="345"/>
                </a:lnTo>
                <a:lnTo>
                  <a:pt x="3400" y="305"/>
                </a:lnTo>
                <a:lnTo>
                  <a:pt x="3384" y="268"/>
                </a:lnTo>
                <a:lnTo>
                  <a:pt x="3364" y="234"/>
                </a:lnTo>
                <a:lnTo>
                  <a:pt x="3338" y="204"/>
                </a:lnTo>
                <a:lnTo>
                  <a:pt x="3308" y="178"/>
                </a:lnTo>
                <a:lnTo>
                  <a:pt x="3274" y="158"/>
                </a:lnTo>
                <a:lnTo>
                  <a:pt x="3237" y="142"/>
                </a:lnTo>
                <a:lnTo>
                  <a:pt x="3197" y="132"/>
                </a:lnTo>
                <a:lnTo>
                  <a:pt x="3156" y="129"/>
                </a:lnTo>
                <a:close/>
                <a:moveTo>
                  <a:pt x="3156" y="0"/>
                </a:moveTo>
                <a:lnTo>
                  <a:pt x="3204" y="3"/>
                </a:lnTo>
                <a:lnTo>
                  <a:pt x="3251" y="12"/>
                </a:lnTo>
                <a:lnTo>
                  <a:pt x="3295" y="26"/>
                </a:lnTo>
                <a:lnTo>
                  <a:pt x="3337" y="45"/>
                </a:lnTo>
                <a:lnTo>
                  <a:pt x="3377" y="70"/>
                </a:lnTo>
                <a:lnTo>
                  <a:pt x="3412" y="98"/>
                </a:lnTo>
                <a:lnTo>
                  <a:pt x="3444" y="130"/>
                </a:lnTo>
                <a:lnTo>
                  <a:pt x="3472" y="165"/>
                </a:lnTo>
                <a:lnTo>
                  <a:pt x="3497" y="205"/>
                </a:lnTo>
                <a:lnTo>
                  <a:pt x="3516" y="247"/>
                </a:lnTo>
                <a:lnTo>
                  <a:pt x="3530" y="291"/>
                </a:lnTo>
                <a:lnTo>
                  <a:pt x="3539" y="338"/>
                </a:lnTo>
                <a:lnTo>
                  <a:pt x="3542" y="386"/>
                </a:lnTo>
                <a:lnTo>
                  <a:pt x="3539" y="435"/>
                </a:lnTo>
                <a:lnTo>
                  <a:pt x="3530" y="482"/>
                </a:lnTo>
                <a:lnTo>
                  <a:pt x="3516" y="526"/>
                </a:lnTo>
                <a:lnTo>
                  <a:pt x="3497" y="568"/>
                </a:lnTo>
                <a:lnTo>
                  <a:pt x="3472" y="608"/>
                </a:lnTo>
                <a:lnTo>
                  <a:pt x="3444" y="643"/>
                </a:lnTo>
                <a:lnTo>
                  <a:pt x="3412" y="675"/>
                </a:lnTo>
                <a:lnTo>
                  <a:pt x="3377" y="703"/>
                </a:lnTo>
                <a:lnTo>
                  <a:pt x="3337" y="728"/>
                </a:lnTo>
                <a:lnTo>
                  <a:pt x="3295" y="747"/>
                </a:lnTo>
                <a:lnTo>
                  <a:pt x="3251" y="761"/>
                </a:lnTo>
                <a:lnTo>
                  <a:pt x="3204" y="770"/>
                </a:lnTo>
                <a:lnTo>
                  <a:pt x="3156" y="773"/>
                </a:lnTo>
                <a:lnTo>
                  <a:pt x="3106" y="770"/>
                </a:lnTo>
                <a:lnTo>
                  <a:pt x="3059" y="761"/>
                </a:lnTo>
                <a:lnTo>
                  <a:pt x="3014" y="746"/>
                </a:lnTo>
                <a:lnTo>
                  <a:pt x="2972" y="726"/>
                </a:lnTo>
                <a:lnTo>
                  <a:pt x="2932" y="701"/>
                </a:lnTo>
                <a:lnTo>
                  <a:pt x="2897" y="672"/>
                </a:lnTo>
                <a:lnTo>
                  <a:pt x="2274" y="1294"/>
                </a:lnTo>
                <a:lnTo>
                  <a:pt x="2306" y="1341"/>
                </a:lnTo>
                <a:lnTo>
                  <a:pt x="2332" y="1389"/>
                </a:lnTo>
                <a:lnTo>
                  <a:pt x="2354" y="1440"/>
                </a:lnTo>
                <a:lnTo>
                  <a:pt x="2370" y="1495"/>
                </a:lnTo>
                <a:lnTo>
                  <a:pt x="2380" y="1551"/>
                </a:lnTo>
                <a:lnTo>
                  <a:pt x="2383" y="1610"/>
                </a:lnTo>
                <a:lnTo>
                  <a:pt x="2380" y="1669"/>
                </a:lnTo>
                <a:lnTo>
                  <a:pt x="2370" y="1725"/>
                </a:lnTo>
                <a:lnTo>
                  <a:pt x="2354" y="1780"/>
                </a:lnTo>
                <a:lnTo>
                  <a:pt x="2332" y="1831"/>
                </a:lnTo>
                <a:lnTo>
                  <a:pt x="2306" y="1879"/>
                </a:lnTo>
                <a:lnTo>
                  <a:pt x="2274" y="1926"/>
                </a:lnTo>
                <a:lnTo>
                  <a:pt x="2768" y="2419"/>
                </a:lnTo>
                <a:lnTo>
                  <a:pt x="2798" y="2404"/>
                </a:lnTo>
                <a:lnTo>
                  <a:pt x="2829" y="2392"/>
                </a:lnTo>
                <a:lnTo>
                  <a:pt x="2863" y="2385"/>
                </a:lnTo>
                <a:lnTo>
                  <a:pt x="2898" y="2383"/>
                </a:lnTo>
                <a:lnTo>
                  <a:pt x="2940" y="2386"/>
                </a:lnTo>
                <a:lnTo>
                  <a:pt x="2980" y="2396"/>
                </a:lnTo>
                <a:lnTo>
                  <a:pt x="3016" y="2412"/>
                </a:lnTo>
                <a:lnTo>
                  <a:pt x="3050" y="2432"/>
                </a:lnTo>
                <a:lnTo>
                  <a:pt x="3080" y="2458"/>
                </a:lnTo>
                <a:lnTo>
                  <a:pt x="3106" y="2488"/>
                </a:lnTo>
                <a:lnTo>
                  <a:pt x="3127" y="2522"/>
                </a:lnTo>
                <a:lnTo>
                  <a:pt x="3143" y="2559"/>
                </a:lnTo>
                <a:lnTo>
                  <a:pt x="3152" y="2599"/>
                </a:lnTo>
                <a:lnTo>
                  <a:pt x="3156" y="2640"/>
                </a:lnTo>
                <a:lnTo>
                  <a:pt x="3152" y="2682"/>
                </a:lnTo>
                <a:lnTo>
                  <a:pt x="3143" y="2722"/>
                </a:lnTo>
                <a:lnTo>
                  <a:pt x="3127" y="2758"/>
                </a:lnTo>
                <a:lnTo>
                  <a:pt x="3106" y="2793"/>
                </a:lnTo>
                <a:lnTo>
                  <a:pt x="3080" y="2823"/>
                </a:lnTo>
                <a:lnTo>
                  <a:pt x="3050" y="2849"/>
                </a:lnTo>
                <a:lnTo>
                  <a:pt x="3016" y="2869"/>
                </a:lnTo>
                <a:lnTo>
                  <a:pt x="2980" y="2885"/>
                </a:lnTo>
                <a:lnTo>
                  <a:pt x="2940" y="2895"/>
                </a:lnTo>
                <a:lnTo>
                  <a:pt x="2898" y="2898"/>
                </a:lnTo>
                <a:lnTo>
                  <a:pt x="2856" y="2895"/>
                </a:lnTo>
                <a:lnTo>
                  <a:pt x="2816" y="2885"/>
                </a:lnTo>
                <a:lnTo>
                  <a:pt x="2780" y="2869"/>
                </a:lnTo>
                <a:lnTo>
                  <a:pt x="2746" y="2849"/>
                </a:lnTo>
                <a:lnTo>
                  <a:pt x="2716" y="2823"/>
                </a:lnTo>
                <a:lnTo>
                  <a:pt x="2690" y="2793"/>
                </a:lnTo>
                <a:lnTo>
                  <a:pt x="2669" y="2758"/>
                </a:lnTo>
                <a:lnTo>
                  <a:pt x="2653" y="2722"/>
                </a:lnTo>
                <a:lnTo>
                  <a:pt x="2644" y="2682"/>
                </a:lnTo>
                <a:lnTo>
                  <a:pt x="2640" y="2640"/>
                </a:lnTo>
                <a:lnTo>
                  <a:pt x="2643" y="2605"/>
                </a:lnTo>
                <a:lnTo>
                  <a:pt x="2650" y="2572"/>
                </a:lnTo>
                <a:lnTo>
                  <a:pt x="2662" y="2541"/>
                </a:lnTo>
                <a:lnTo>
                  <a:pt x="2677" y="2511"/>
                </a:lnTo>
                <a:lnTo>
                  <a:pt x="2183" y="2017"/>
                </a:lnTo>
                <a:lnTo>
                  <a:pt x="2139" y="2047"/>
                </a:lnTo>
                <a:lnTo>
                  <a:pt x="2091" y="2074"/>
                </a:lnTo>
                <a:lnTo>
                  <a:pt x="2040" y="2095"/>
                </a:lnTo>
                <a:lnTo>
                  <a:pt x="1988" y="2110"/>
                </a:lnTo>
                <a:lnTo>
                  <a:pt x="1932" y="2121"/>
                </a:lnTo>
                <a:lnTo>
                  <a:pt x="1932" y="2775"/>
                </a:lnTo>
                <a:lnTo>
                  <a:pt x="1980" y="2786"/>
                </a:lnTo>
                <a:lnTo>
                  <a:pt x="2026" y="2804"/>
                </a:lnTo>
                <a:lnTo>
                  <a:pt x="2069" y="2827"/>
                </a:lnTo>
                <a:lnTo>
                  <a:pt x="2109" y="2855"/>
                </a:lnTo>
                <a:lnTo>
                  <a:pt x="2146" y="2887"/>
                </a:lnTo>
                <a:lnTo>
                  <a:pt x="2177" y="2924"/>
                </a:lnTo>
                <a:lnTo>
                  <a:pt x="2204" y="2965"/>
                </a:lnTo>
                <a:lnTo>
                  <a:pt x="2225" y="3009"/>
                </a:lnTo>
                <a:lnTo>
                  <a:pt x="2241" y="3055"/>
                </a:lnTo>
                <a:lnTo>
                  <a:pt x="2251" y="3104"/>
                </a:lnTo>
                <a:lnTo>
                  <a:pt x="2254" y="3156"/>
                </a:lnTo>
                <a:lnTo>
                  <a:pt x="2251" y="3204"/>
                </a:lnTo>
                <a:lnTo>
                  <a:pt x="2242" y="3251"/>
                </a:lnTo>
                <a:lnTo>
                  <a:pt x="2228" y="3295"/>
                </a:lnTo>
                <a:lnTo>
                  <a:pt x="2209" y="3337"/>
                </a:lnTo>
                <a:lnTo>
                  <a:pt x="2184" y="3377"/>
                </a:lnTo>
                <a:lnTo>
                  <a:pt x="2156" y="3412"/>
                </a:lnTo>
                <a:lnTo>
                  <a:pt x="2124" y="3444"/>
                </a:lnTo>
                <a:lnTo>
                  <a:pt x="2089" y="3472"/>
                </a:lnTo>
                <a:lnTo>
                  <a:pt x="2049" y="3497"/>
                </a:lnTo>
                <a:lnTo>
                  <a:pt x="2007" y="3516"/>
                </a:lnTo>
                <a:lnTo>
                  <a:pt x="1963" y="3530"/>
                </a:lnTo>
                <a:lnTo>
                  <a:pt x="1916" y="3539"/>
                </a:lnTo>
                <a:lnTo>
                  <a:pt x="1868" y="3542"/>
                </a:lnTo>
                <a:lnTo>
                  <a:pt x="1819" y="3539"/>
                </a:lnTo>
                <a:lnTo>
                  <a:pt x="1772" y="3530"/>
                </a:lnTo>
                <a:lnTo>
                  <a:pt x="1728" y="3516"/>
                </a:lnTo>
                <a:lnTo>
                  <a:pt x="1686" y="3497"/>
                </a:lnTo>
                <a:lnTo>
                  <a:pt x="1648" y="3472"/>
                </a:lnTo>
                <a:lnTo>
                  <a:pt x="1611" y="3444"/>
                </a:lnTo>
                <a:lnTo>
                  <a:pt x="1579" y="3412"/>
                </a:lnTo>
                <a:lnTo>
                  <a:pt x="1551" y="3377"/>
                </a:lnTo>
                <a:lnTo>
                  <a:pt x="1526" y="3337"/>
                </a:lnTo>
                <a:lnTo>
                  <a:pt x="1507" y="3295"/>
                </a:lnTo>
                <a:lnTo>
                  <a:pt x="1493" y="3251"/>
                </a:lnTo>
                <a:lnTo>
                  <a:pt x="1484" y="3204"/>
                </a:lnTo>
                <a:lnTo>
                  <a:pt x="1481" y="3156"/>
                </a:lnTo>
                <a:lnTo>
                  <a:pt x="1484" y="3104"/>
                </a:lnTo>
                <a:lnTo>
                  <a:pt x="1494" y="3055"/>
                </a:lnTo>
                <a:lnTo>
                  <a:pt x="1510" y="3009"/>
                </a:lnTo>
                <a:lnTo>
                  <a:pt x="1532" y="2965"/>
                </a:lnTo>
                <a:lnTo>
                  <a:pt x="1558" y="2924"/>
                </a:lnTo>
                <a:lnTo>
                  <a:pt x="1591" y="2887"/>
                </a:lnTo>
                <a:lnTo>
                  <a:pt x="1626" y="2855"/>
                </a:lnTo>
                <a:lnTo>
                  <a:pt x="1666" y="2827"/>
                </a:lnTo>
                <a:lnTo>
                  <a:pt x="1709" y="2804"/>
                </a:lnTo>
                <a:lnTo>
                  <a:pt x="1755" y="2786"/>
                </a:lnTo>
                <a:lnTo>
                  <a:pt x="1803" y="2775"/>
                </a:lnTo>
                <a:lnTo>
                  <a:pt x="1803" y="2121"/>
                </a:lnTo>
                <a:lnTo>
                  <a:pt x="1748" y="2110"/>
                </a:lnTo>
                <a:lnTo>
                  <a:pt x="1695" y="2095"/>
                </a:lnTo>
                <a:lnTo>
                  <a:pt x="1644" y="2074"/>
                </a:lnTo>
                <a:lnTo>
                  <a:pt x="1597" y="2047"/>
                </a:lnTo>
                <a:lnTo>
                  <a:pt x="1552" y="2017"/>
                </a:lnTo>
                <a:lnTo>
                  <a:pt x="727" y="2842"/>
                </a:lnTo>
                <a:lnTo>
                  <a:pt x="746" y="2885"/>
                </a:lnTo>
                <a:lnTo>
                  <a:pt x="761" y="2930"/>
                </a:lnTo>
                <a:lnTo>
                  <a:pt x="770" y="2977"/>
                </a:lnTo>
                <a:lnTo>
                  <a:pt x="773" y="3027"/>
                </a:lnTo>
                <a:lnTo>
                  <a:pt x="770" y="3075"/>
                </a:lnTo>
                <a:lnTo>
                  <a:pt x="761" y="3122"/>
                </a:lnTo>
                <a:lnTo>
                  <a:pt x="747" y="3166"/>
                </a:lnTo>
                <a:lnTo>
                  <a:pt x="728" y="3208"/>
                </a:lnTo>
                <a:lnTo>
                  <a:pt x="703" y="3247"/>
                </a:lnTo>
                <a:lnTo>
                  <a:pt x="675" y="3283"/>
                </a:lnTo>
                <a:lnTo>
                  <a:pt x="643" y="3316"/>
                </a:lnTo>
                <a:lnTo>
                  <a:pt x="608" y="3343"/>
                </a:lnTo>
                <a:lnTo>
                  <a:pt x="568" y="3368"/>
                </a:lnTo>
                <a:lnTo>
                  <a:pt x="526" y="3387"/>
                </a:lnTo>
                <a:lnTo>
                  <a:pt x="482" y="3401"/>
                </a:lnTo>
                <a:lnTo>
                  <a:pt x="435" y="3410"/>
                </a:lnTo>
                <a:lnTo>
                  <a:pt x="386" y="3413"/>
                </a:lnTo>
                <a:lnTo>
                  <a:pt x="338" y="3410"/>
                </a:lnTo>
                <a:lnTo>
                  <a:pt x="291" y="3401"/>
                </a:lnTo>
                <a:lnTo>
                  <a:pt x="247" y="3387"/>
                </a:lnTo>
                <a:lnTo>
                  <a:pt x="205" y="3368"/>
                </a:lnTo>
                <a:lnTo>
                  <a:pt x="165" y="3343"/>
                </a:lnTo>
                <a:lnTo>
                  <a:pt x="130" y="3316"/>
                </a:lnTo>
                <a:lnTo>
                  <a:pt x="98" y="3283"/>
                </a:lnTo>
                <a:lnTo>
                  <a:pt x="70" y="3247"/>
                </a:lnTo>
                <a:lnTo>
                  <a:pt x="45" y="3208"/>
                </a:lnTo>
                <a:lnTo>
                  <a:pt x="26" y="3166"/>
                </a:lnTo>
                <a:lnTo>
                  <a:pt x="12" y="3122"/>
                </a:lnTo>
                <a:lnTo>
                  <a:pt x="3" y="3075"/>
                </a:lnTo>
                <a:lnTo>
                  <a:pt x="0" y="3027"/>
                </a:lnTo>
                <a:lnTo>
                  <a:pt x="3" y="2979"/>
                </a:lnTo>
                <a:lnTo>
                  <a:pt x="12" y="2932"/>
                </a:lnTo>
                <a:lnTo>
                  <a:pt x="26" y="2887"/>
                </a:lnTo>
                <a:lnTo>
                  <a:pt x="45" y="2845"/>
                </a:lnTo>
                <a:lnTo>
                  <a:pt x="70" y="2807"/>
                </a:lnTo>
                <a:lnTo>
                  <a:pt x="98" y="2770"/>
                </a:lnTo>
                <a:lnTo>
                  <a:pt x="130" y="2738"/>
                </a:lnTo>
                <a:lnTo>
                  <a:pt x="165" y="2710"/>
                </a:lnTo>
                <a:lnTo>
                  <a:pt x="205" y="2685"/>
                </a:lnTo>
                <a:lnTo>
                  <a:pt x="247" y="2666"/>
                </a:lnTo>
                <a:lnTo>
                  <a:pt x="291" y="2652"/>
                </a:lnTo>
                <a:lnTo>
                  <a:pt x="338" y="2644"/>
                </a:lnTo>
                <a:lnTo>
                  <a:pt x="386" y="2640"/>
                </a:lnTo>
                <a:lnTo>
                  <a:pt x="436" y="2644"/>
                </a:lnTo>
                <a:lnTo>
                  <a:pt x="483" y="2652"/>
                </a:lnTo>
                <a:lnTo>
                  <a:pt x="528" y="2667"/>
                </a:lnTo>
                <a:lnTo>
                  <a:pt x="570" y="2688"/>
                </a:lnTo>
                <a:lnTo>
                  <a:pt x="610" y="2712"/>
                </a:lnTo>
                <a:lnTo>
                  <a:pt x="646" y="2741"/>
                </a:lnTo>
                <a:lnTo>
                  <a:pt x="1461" y="1926"/>
                </a:lnTo>
                <a:lnTo>
                  <a:pt x="1430" y="1879"/>
                </a:lnTo>
                <a:lnTo>
                  <a:pt x="1403" y="1831"/>
                </a:lnTo>
                <a:lnTo>
                  <a:pt x="1381" y="1780"/>
                </a:lnTo>
                <a:lnTo>
                  <a:pt x="1365" y="1725"/>
                </a:lnTo>
                <a:lnTo>
                  <a:pt x="1356" y="1669"/>
                </a:lnTo>
                <a:lnTo>
                  <a:pt x="1352" y="1610"/>
                </a:lnTo>
                <a:lnTo>
                  <a:pt x="1356" y="1551"/>
                </a:lnTo>
                <a:lnTo>
                  <a:pt x="1365" y="1495"/>
                </a:lnTo>
                <a:lnTo>
                  <a:pt x="1381" y="1440"/>
                </a:lnTo>
                <a:lnTo>
                  <a:pt x="1403" y="1389"/>
                </a:lnTo>
                <a:lnTo>
                  <a:pt x="1430" y="1341"/>
                </a:lnTo>
                <a:lnTo>
                  <a:pt x="1461" y="1294"/>
                </a:lnTo>
                <a:lnTo>
                  <a:pt x="967" y="801"/>
                </a:lnTo>
                <a:lnTo>
                  <a:pt x="937" y="816"/>
                </a:lnTo>
                <a:lnTo>
                  <a:pt x="906" y="828"/>
                </a:lnTo>
                <a:lnTo>
                  <a:pt x="873" y="835"/>
                </a:lnTo>
                <a:lnTo>
                  <a:pt x="837" y="837"/>
                </a:lnTo>
                <a:lnTo>
                  <a:pt x="795" y="834"/>
                </a:lnTo>
                <a:lnTo>
                  <a:pt x="756" y="824"/>
                </a:lnTo>
                <a:lnTo>
                  <a:pt x="719" y="808"/>
                </a:lnTo>
                <a:lnTo>
                  <a:pt x="685" y="788"/>
                </a:lnTo>
                <a:lnTo>
                  <a:pt x="655" y="762"/>
                </a:lnTo>
                <a:lnTo>
                  <a:pt x="629" y="732"/>
                </a:lnTo>
                <a:lnTo>
                  <a:pt x="609" y="698"/>
                </a:lnTo>
                <a:lnTo>
                  <a:pt x="592" y="661"/>
                </a:lnTo>
                <a:lnTo>
                  <a:pt x="583" y="621"/>
                </a:lnTo>
                <a:lnTo>
                  <a:pt x="580" y="580"/>
                </a:lnTo>
                <a:lnTo>
                  <a:pt x="583" y="538"/>
                </a:lnTo>
                <a:lnTo>
                  <a:pt x="592" y="498"/>
                </a:lnTo>
                <a:lnTo>
                  <a:pt x="609" y="462"/>
                </a:lnTo>
                <a:lnTo>
                  <a:pt x="629" y="427"/>
                </a:lnTo>
                <a:lnTo>
                  <a:pt x="655" y="397"/>
                </a:lnTo>
                <a:lnTo>
                  <a:pt x="685" y="371"/>
                </a:lnTo>
                <a:lnTo>
                  <a:pt x="719" y="351"/>
                </a:lnTo>
                <a:lnTo>
                  <a:pt x="756" y="335"/>
                </a:lnTo>
                <a:lnTo>
                  <a:pt x="795" y="325"/>
                </a:lnTo>
                <a:lnTo>
                  <a:pt x="837" y="322"/>
                </a:lnTo>
                <a:lnTo>
                  <a:pt x="879" y="325"/>
                </a:lnTo>
                <a:lnTo>
                  <a:pt x="919" y="335"/>
                </a:lnTo>
                <a:lnTo>
                  <a:pt x="955" y="351"/>
                </a:lnTo>
                <a:lnTo>
                  <a:pt x="990" y="371"/>
                </a:lnTo>
                <a:lnTo>
                  <a:pt x="1020" y="397"/>
                </a:lnTo>
                <a:lnTo>
                  <a:pt x="1045" y="427"/>
                </a:lnTo>
                <a:lnTo>
                  <a:pt x="1066" y="462"/>
                </a:lnTo>
                <a:lnTo>
                  <a:pt x="1082" y="498"/>
                </a:lnTo>
                <a:lnTo>
                  <a:pt x="1092" y="538"/>
                </a:lnTo>
                <a:lnTo>
                  <a:pt x="1095" y="580"/>
                </a:lnTo>
                <a:lnTo>
                  <a:pt x="1093" y="615"/>
                </a:lnTo>
                <a:lnTo>
                  <a:pt x="1085" y="648"/>
                </a:lnTo>
                <a:lnTo>
                  <a:pt x="1073" y="679"/>
                </a:lnTo>
                <a:lnTo>
                  <a:pt x="1058" y="709"/>
                </a:lnTo>
                <a:lnTo>
                  <a:pt x="1552" y="1203"/>
                </a:lnTo>
                <a:lnTo>
                  <a:pt x="1597" y="1172"/>
                </a:lnTo>
                <a:lnTo>
                  <a:pt x="1646" y="1145"/>
                </a:lnTo>
                <a:lnTo>
                  <a:pt x="1698" y="1124"/>
                </a:lnTo>
                <a:lnTo>
                  <a:pt x="1753" y="1108"/>
                </a:lnTo>
                <a:lnTo>
                  <a:pt x="1809" y="1098"/>
                </a:lnTo>
                <a:lnTo>
                  <a:pt x="1868" y="1095"/>
                </a:lnTo>
                <a:lnTo>
                  <a:pt x="1927" y="1098"/>
                </a:lnTo>
                <a:lnTo>
                  <a:pt x="1982" y="1108"/>
                </a:lnTo>
                <a:lnTo>
                  <a:pt x="2037" y="1124"/>
                </a:lnTo>
                <a:lnTo>
                  <a:pt x="2089" y="1145"/>
                </a:lnTo>
                <a:lnTo>
                  <a:pt x="2138" y="1172"/>
                </a:lnTo>
                <a:lnTo>
                  <a:pt x="2183" y="1203"/>
                </a:lnTo>
                <a:lnTo>
                  <a:pt x="2816" y="571"/>
                </a:lnTo>
                <a:lnTo>
                  <a:pt x="2796" y="528"/>
                </a:lnTo>
                <a:lnTo>
                  <a:pt x="2781" y="483"/>
                </a:lnTo>
                <a:lnTo>
                  <a:pt x="2772" y="436"/>
                </a:lnTo>
                <a:lnTo>
                  <a:pt x="2769" y="386"/>
                </a:lnTo>
                <a:lnTo>
                  <a:pt x="2772" y="338"/>
                </a:lnTo>
                <a:lnTo>
                  <a:pt x="2781" y="291"/>
                </a:lnTo>
                <a:lnTo>
                  <a:pt x="2795" y="247"/>
                </a:lnTo>
                <a:lnTo>
                  <a:pt x="2814" y="205"/>
                </a:lnTo>
                <a:lnTo>
                  <a:pt x="2839" y="165"/>
                </a:lnTo>
                <a:lnTo>
                  <a:pt x="2867" y="130"/>
                </a:lnTo>
                <a:lnTo>
                  <a:pt x="2899" y="98"/>
                </a:lnTo>
                <a:lnTo>
                  <a:pt x="2934" y="70"/>
                </a:lnTo>
                <a:lnTo>
                  <a:pt x="2974" y="45"/>
                </a:lnTo>
                <a:lnTo>
                  <a:pt x="3016" y="26"/>
                </a:lnTo>
                <a:lnTo>
                  <a:pt x="3060" y="12"/>
                </a:lnTo>
                <a:lnTo>
                  <a:pt x="3107" y="3"/>
                </a:lnTo>
                <a:lnTo>
                  <a:pt x="315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14" name="Group 713"/>
          <p:cNvGrpSpPr/>
          <p:nvPr/>
        </p:nvGrpSpPr>
        <p:grpSpPr>
          <a:xfrm>
            <a:off x="9125891" y="5783699"/>
            <a:ext cx="479425" cy="542925"/>
            <a:chOff x="9102725" y="5783263"/>
            <a:chExt cx="479425" cy="5429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88" name="Freeform 611"/>
            <p:cNvSpPr>
              <a:spLocks/>
            </p:cNvSpPr>
            <p:nvPr/>
          </p:nvSpPr>
          <p:spPr bwMode="auto">
            <a:xfrm>
              <a:off x="9305925" y="5783263"/>
              <a:ext cx="55563" cy="92075"/>
            </a:xfrm>
            <a:custGeom>
              <a:avLst/>
              <a:gdLst>
                <a:gd name="T0" fmla="*/ 58 w 348"/>
                <a:gd name="T1" fmla="*/ 0 h 580"/>
                <a:gd name="T2" fmla="*/ 101 w 348"/>
                <a:gd name="T3" fmla="*/ 3 h 580"/>
                <a:gd name="T4" fmla="*/ 142 w 348"/>
                <a:gd name="T5" fmla="*/ 12 h 580"/>
                <a:gd name="T6" fmla="*/ 180 w 348"/>
                <a:gd name="T7" fmla="*/ 27 h 580"/>
                <a:gd name="T8" fmla="*/ 216 w 348"/>
                <a:gd name="T9" fmla="*/ 46 h 580"/>
                <a:gd name="T10" fmla="*/ 248 w 348"/>
                <a:gd name="T11" fmla="*/ 71 h 580"/>
                <a:gd name="T12" fmla="*/ 277 w 348"/>
                <a:gd name="T13" fmla="*/ 100 h 580"/>
                <a:gd name="T14" fmla="*/ 302 w 348"/>
                <a:gd name="T15" fmla="*/ 132 h 580"/>
                <a:gd name="T16" fmla="*/ 321 w 348"/>
                <a:gd name="T17" fmla="*/ 168 h 580"/>
                <a:gd name="T18" fmla="*/ 337 w 348"/>
                <a:gd name="T19" fmla="*/ 207 h 580"/>
                <a:gd name="T20" fmla="*/ 345 w 348"/>
                <a:gd name="T21" fmla="*/ 246 h 580"/>
                <a:gd name="T22" fmla="*/ 348 w 348"/>
                <a:gd name="T23" fmla="*/ 289 h 580"/>
                <a:gd name="T24" fmla="*/ 345 w 348"/>
                <a:gd name="T25" fmla="*/ 333 h 580"/>
                <a:gd name="T26" fmla="*/ 337 w 348"/>
                <a:gd name="T27" fmla="*/ 373 h 580"/>
                <a:gd name="T28" fmla="*/ 321 w 348"/>
                <a:gd name="T29" fmla="*/ 412 h 580"/>
                <a:gd name="T30" fmla="*/ 302 w 348"/>
                <a:gd name="T31" fmla="*/ 448 h 580"/>
                <a:gd name="T32" fmla="*/ 277 w 348"/>
                <a:gd name="T33" fmla="*/ 480 h 580"/>
                <a:gd name="T34" fmla="*/ 248 w 348"/>
                <a:gd name="T35" fmla="*/ 509 h 580"/>
                <a:gd name="T36" fmla="*/ 216 w 348"/>
                <a:gd name="T37" fmla="*/ 533 h 580"/>
                <a:gd name="T38" fmla="*/ 180 w 348"/>
                <a:gd name="T39" fmla="*/ 553 h 580"/>
                <a:gd name="T40" fmla="*/ 142 w 348"/>
                <a:gd name="T41" fmla="*/ 567 h 580"/>
                <a:gd name="T42" fmla="*/ 101 w 348"/>
                <a:gd name="T43" fmla="*/ 577 h 580"/>
                <a:gd name="T44" fmla="*/ 58 w 348"/>
                <a:gd name="T45" fmla="*/ 580 h 580"/>
                <a:gd name="T46" fmla="*/ 40 w 348"/>
                <a:gd name="T47" fmla="*/ 577 h 580"/>
                <a:gd name="T48" fmla="*/ 24 w 348"/>
                <a:gd name="T49" fmla="*/ 568 h 580"/>
                <a:gd name="T50" fmla="*/ 11 w 348"/>
                <a:gd name="T51" fmla="*/ 556 h 580"/>
                <a:gd name="T52" fmla="*/ 3 w 348"/>
                <a:gd name="T53" fmla="*/ 540 h 580"/>
                <a:gd name="T54" fmla="*/ 0 w 348"/>
                <a:gd name="T55" fmla="*/ 522 h 580"/>
                <a:gd name="T56" fmla="*/ 3 w 348"/>
                <a:gd name="T57" fmla="*/ 504 h 580"/>
                <a:gd name="T58" fmla="*/ 11 w 348"/>
                <a:gd name="T59" fmla="*/ 487 h 580"/>
                <a:gd name="T60" fmla="*/ 24 w 348"/>
                <a:gd name="T61" fmla="*/ 475 h 580"/>
                <a:gd name="T62" fmla="*/ 40 w 348"/>
                <a:gd name="T63" fmla="*/ 467 h 580"/>
                <a:gd name="T64" fmla="*/ 58 w 348"/>
                <a:gd name="T65" fmla="*/ 464 h 580"/>
                <a:gd name="T66" fmla="*/ 90 w 348"/>
                <a:gd name="T67" fmla="*/ 461 h 580"/>
                <a:gd name="T68" fmla="*/ 119 w 348"/>
                <a:gd name="T69" fmla="*/ 453 h 580"/>
                <a:gd name="T70" fmla="*/ 146 w 348"/>
                <a:gd name="T71" fmla="*/ 440 h 580"/>
                <a:gd name="T72" fmla="*/ 170 w 348"/>
                <a:gd name="T73" fmla="*/ 423 h 580"/>
                <a:gd name="T74" fmla="*/ 191 w 348"/>
                <a:gd name="T75" fmla="*/ 401 h 580"/>
                <a:gd name="T76" fmla="*/ 208 w 348"/>
                <a:gd name="T77" fmla="*/ 378 h 580"/>
                <a:gd name="T78" fmla="*/ 221 w 348"/>
                <a:gd name="T79" fmla="*/ 351 h 580"/>
                <a:gd name="T80" fmla="*/ 230 w 348"/>
                <a:gd name="T81" fmla="*/ 321 h 580"/>
                <a:gd name="T82" fmla="*/ 233 w 348"/>
                <a:gd name="T83" fmla="*/ 289 h 580"/>
                <a:gd name="T84" fmla="*/ 230 w 348"/>
                <a:gd name="T85" fmla="*/ 258 h 580"/>
                <a:gd name="T86" fmla="*/ 221 w 348"/>
                <a:gd name="T87" fmla="*/ 229 h 580"/>
                <a:gd name="T88" fmla="*/ 208 w 348"/>
                <a:gd name="T89" fmla="*/ 202 h 580"/>
                <a:gd name="T90" fmla="*/ 191 w 348"/>
                <a:gd name="T91" fmla="*/ 178 h 580"/>
                <a:gd name="T92" fmla="*/ 170 w 348"/>
                <a:gd name="T93" fmla="*/ 157 h 580"/>
                <a:gd name="T94" fmla="*/ 146 w 348"/>
                <a:gd name="T95" fmla="*/ 140 h 580"/>
                <a:gd name="T96" fmla="*/ 119 w 348"/>
                <a:gd name="T97" fmla="*/ 127 h 580"/>
                <a:gd name="T98" fmla="*/ 90 w 348"/>
                <a:gd name="T99" fmla="*/ 118 h 580"/>
                <a:gd name="T100" fmla="*/ 58 w 348"/>
                <a:gd name="T101" fmla="*/ 116 h 580"/>
                <a:gd name="T102" fmla="*/ 40 w 348"/>
                <a:gd name="T103" fmla="*/ 113 h 580"/>
                <a:gd name="T104" fmla="*/ 24 w 348"/>
                <a:gd name="T105" fmla="*/ 104 h 580"/>
                <a:gd name="T106" fmla="*/ 11 w 348"/>
                <a:gd name="T107" fmla="*/ 93 h 580"/>
                <a:gd name="T108" fmla="*/ 3 w 348"/>
                <a:gd name="T109" fmla="*/ 76 h 580"/>
                <a:gd name="T110" fmla="*/ 0 w 348"/>
                <a:gd name="T111" fmla="*/ 58 h 580"/>
                <a:gd name="T112" fmla="*/ 3 w 348"/>
                <a:gd name="T113" fmla="*/ 40 h 580"/>
                <a:gd name="T114" fmla="*/ 11 w 348"/>
                <a:gd name="T115" fmla="*/ 24 h 580"/>
                <a:gd name="T116" fmla="*/ 24 w 348"/>
                <a:gd name="T117" fmla="*/ 11 h 580"/>
                <a:gd name="T118" fmla="*/ 40 w 348"/>
                <a:gd name="T119" fmla="*/ 3 h 580"/>
                <a:gd name="T120" fmla="*/ 58 w 348"/>
                <a:gd name="T121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8" h="580">
                  <a:moveTo>
                    <a:pt x="58" y="0"/>
                  </a:moveTo>
                  <a:lnTo>
                    <a:pt x="101" y="3"/>
                  </a:lnTo>
                  <a:lnTo>
                    <a:pt x="142" y="12"/>
                  </a:lnTo>
                  <a:lnTo>
                    <a:pt x="180" y="27"/>
                  </a:lnTo>
                  <a:lnTo>
                    <a:pt x="216" y="46"/>
                  </a:lnTo>
                  <a:lnTo>
                    <a:pt x="248" y="71"/>
                  </a:lnTo>
                  <a:lnTo>
                    <a:pt x="277" y="100"/>
                  </a:lnTo>
                  <a:lnTo>
                    <a:pt x="302" y="132"/>
                  </a:lnTo>
                  <a:lnTo>
                    <a:pt x="321" y="168"/>
                  </a:lnTo>
                  <a:lnTo>
                    <a:pt x="337" y="207"/>
                  </a:lnTo>
                  <a:lnTo>
                    <a:pt x="345" y="246"/>
                  </a:lnTo>
                  <a:lnTo>
                    <a:pt x="348" y="289"/>
                  </a:lnTo>
                  <a:lnTo>
                    <a:pt x="345" y="333"/>
                  </a:lnTo>
                  <a:lnTo>
                    <a:pt x="337" y="373"/>
                  </a:lnTo>
                  <a:lnTo>
                    <a:pt x="321" y="412"/>
                  </a:lnTo>
                  <a:lnTo>
                    <a:pt x="302" y="448"/>
                  </a:lnTo>
                  <a:lnTo>
                    <a:pt x="277" y="480"/>
                  </a:lnTo>
                  <a:lnTo>
                    <a:pt x="248" y="509"/>
                  </a:lnTo>
                  <a:lnTo>
                    <a:pt x="216" y="533"/>
                  </a:lnTo>
                  <a:lnTo>
                    <a:pt x="180" y="553"/>
                  </a:lnTo>
                  <a:lnTo>
                    <a:pt x="142" y="567"/>
                  </a:lnTo>
                  <a:lnTo>
                    <a:pt x="101" y="577"/>
                  </a:lnTo>
                  <a:lnTo>
                    <a:pt x="58" y="580"/>
                  </a:lnTo>
                  <a:lnTo>
                    <a:pt x="40" y="577"/>
                  </a:lnTo>
                  <a:lnTo>
                    <a:pt x="24" y="568"/>
                  </a:lnTo>
                  <a:lnTo>
                    <a:pt x="11" y="556"/>
                  </a:lnTo>
                  <a:lnTo>
                    <a:pt x="3" y="540"/>
                  </a:lnTo>
                  <a:lnTo>
                    <a:pt x="0" y="522"/>
                  </a:lnTo>
                  <a:lnTo>
                    <a:pt x="3" y="504"/>
                  </a:lnTo>
                  <a:lnTo>
                    <a:pt x="11" y="487"/>
                  </a:lnTo>
                  <a:lnTo>
                    <a:pt x="24" y="475"/>
                  </a:lnTo>
                  <a:lnTo>
                    <a:pt x="40" y="467"/>
                  </a:lnTo>
                  <a:lnTo>
                    <a:pt x="58" y="464"/>
                  </a:lnTo>
                  <a:lnTo>
                    <a:pt x="90" y="461"/>
                  </a:lnTo>
                  <a:lnTo>
                    <a:pt x="119" y="453"/>
                  </a:lnTo>
                  <a:lnTo>
                    <a:pt x="146" y="440"/>
                  </a:lnTo>
                  <a:lnTo>
                    <a:pt x="170" y="423"/>
                  </a:lnTo>
                  <a:lnTo>
                    <a:pt x="191" y="401"/>
                  </a:lnTo>
                  <a:lnTo>
                    <a:pt x="208" y="378"/>
                  </a:lnTo>
                  <a:lnTo>
                    <a:pt x="221" y="351"/>
                  </a:lnTo>
                  <a:lnTo>
                    <a:pt x="230" y="321"/>
                  </a:lnTo>
                  <a:lnTo>
                    <a:pt x="233" y="289"/>
                  </a:lnTo>
                  <a:lnTo>
                    <a:pt x="230" y="258"/>
                  </a:lnTo>
                  <a:lnTo>
                    <a:pt x="221" y="229"/>
                  </a:lnTo>
                  <a:lnTo>
                    <a:pt x="208" y="202"/>
                  </a:lnTo>
                  <a:lnTo>
                    <a:pt x="191" y="178"/>
                  </a:lnTo>
                  <a:lnTo>
                    <a:pt x="170" y="157"/>
                  </a:lnTo>
                  <a:lnTo>
                    <a:pt x="146" y="140"/>
                  </a:lnTo>
                  <a:lnTo>
                    <a:pt x="119" y="127"/>
                  </a:lnTo>
                  <a:lnTo>
                    <a:pt x="90" y="118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9" name="Freeform 612"/>
            <p:cNvSpPr>
              <a:spLocks/>
            </p:cNvSpPr>
            <p:nvPr/>
          </p:nvSpPr>
          <p:spPr bwMode="auto">
            <a:xfrm>
              <a:off x="9361488" y="5783263"/>
              <a:ext cx="53975" cy="92075"/>
            </a:xfrm>
            <a:custGeom>
              <a:avLst/>
              <a:gdLst>
                <a:gd name="T0" fmla="*/ 59 w 349"/>
                <a:gd name="T1" fmla="*/ 0 h 580"/>
                <a:gd name="T2" fmla="*/ 102 w 349"/>
                <a:gd name="T3" fmla="*/ 3 h 580"/>
                <a:gd name="T4" fmla="*/ 143 w 349"/>
                <a:gd name="T5" fmla="*/ 12 h 580"/>
                <a:gd name="T6" fmla="*/ 182 w 349"/>
                <a:gd name="T7" fmla="*/ 27 h 580"/>
                <a:gd name="T8" fmla="*/ 217 w 349"/>
                <a:gd name="T9" fmla="*/ 46 h 580"/>
                <a:gd name="T10" fmla="*/ 250 w 349"/>
                <a:gd name="T11" fmla="*/ 71 h 580"/>
                <a:gd name="T12" fmla="*/ 278 w 349"/>
                <a:gd name="T13" fmla="*/ 100 h 580"/>
                <a:gd name="T14" fmla="*/ 302 w 349"/>
                <a:gd name="T15" fmla="*/ 132 h 580"/>
                <a:gd name="T16" fmla="*/ 322 w 349"/>
                <a:gd name="T17" fmla="*/ 168 h 580"/>
                <a:gd name="T18" fmla="*/ 337 w 349"/>
                <a:gd name="T19" fmla="*/ 207 h 580"/>
                <a:gd name="T20" fmla="*/ 347 w 349"/>
                <a:gd name="T21" fmla="*/ 246 h 580"/>
                <a:gd name="T22" fmla="*/ 349 w 349"/>
                <a:gd name="T23" fmla="*/ 289 h 580"/>
                <a:gd name="T24" fmla="*/ 347 w 349"/>
                <a:gd name="T25" fmla="*/ 333 h 580"/>
                <a:gd name="T26" fmla="*/ 337 w 349"/>
                <a:gd name="T27" fmla="*/ 373 h 580"/>
                <a:gd name="T28" fmla="*/ 322 w 349"/>
                <a:gd name="T29" fmla="*/ 412 h 580"/>
                <a:gd name="T30" fmla="*/ 302 w 349"/>
                <a:gd name="T31" fmla="*/ 448 h 580"/>
                <a:gd name="T32" fmla="*/ 278 w 349"/>
                <a:gd name="T33" fmla="*/ 480 h 580"/>
                <a:gd name="T34" fmla="*/ 250 w 349"/>
                <a:gd name="T35" fmla="*/ 509 h 580"/>
                <a:gd name="T36" fmla="*/ 217 w 349"/>
                <a:gd name="T37" fmla="*/ 533 h 580"/>
                <a:gd name="T38" fmla="*/ 182 w 349"/>
                <a:gd name="T39" fmla="*/ 553 h 580"/>
                <a:gd name="T40" fmla="*/ 143 w 349"/>
                <a:gd name="T41" fmla="*/ 567 h 580"/>
                <a:gd name="T42" fmla="*/ 102 w 349"/>
                <a:gd name="T43" fmla="*/ 577 h 580"/>
                <a:gd name="T44" fmla="*/ 59 w 349"/>
                <a:gd name="T45" fmla="*/ 580 h 580"/>
                <a:gd name="T46" fmla="*/ 40 w 349"/>
                <a:gd name="T47" fmla="*/ 577 h 580"/>
                <a:gd name="T48" fmla="*/ 24 w 349"/>
                <a:gd name="T49" fmla="*/ 568 h 580"/>
                <a:gd name="T50" fmla="*/ 12 w 349"/>
                <a:gd name="T51" fmla="*/ 556 h 580"/>
                <a:gd name="T52" fmla="*/ 4 w 349"/>
                <a:gd name="T53" fmla="*/ 540 h 580"/>
                <a:gd name="T54" fmla="*/ 0 w 349"/>
                <a:gd name="T55" fmla="*/ 522 h 580"/>
                <a:gd name="T56" fmla="*/ 4 w 349"/>
                <a:gd name="T57" fmla="*/ 504 h 580"/>
                <a:gd name="T58" fmla="*/ 12 w 349"/>
                <a:gd name="T59" fmla="*/ 487 h 580"/>
                <a:gd name="T60" fmla="*/ 24 w 349"/>
                <a:gd name="T61" fmla="*/ 475 h 580"/>
                <a:gd name="T62" fmla="*/ 40 w 349"/>
                <a:gd name="T63" fmla="*/ 467 h 580"/>
                <a:gd name="T64" fmla="*/ 59 w 349"/>
                <a:gd name="T65" fmla="*/ 464 h 580"/>
                <a:gd name="T66" fmla="*/ 90 w 349"/>
                <a:gd name="T67" fmla="*/ 461 h 580"/>
                <a:gd name="T68" fmla="*/ 119 w 349"/>
                <a:gd name="T69" fmla="*/ 453 h 580"/>
                <a:gd name="T70" fmla="*/ 147 w 349"/>
                <a:gd name="T71" fmla="*/ 440 h 580"/>
                <a:gd name="T72" fmla="*/ 171 w 349"/>
                <a:gd name="T73" fmla="*/ 423 h 580"/>
                <a:gd name="T74" fmla="*/ 192 w 349"/>
                <a:gd name="T75" fmla="*/ 401 h 580"/>
                <a:gd name="T76" fmla="*/ 210 w 349"/>
                <a:gd name="T77" fmla="*/ 378 h 580"/>
                <a:gd name="T78" fmla="*/ 223 w 349"/>
                <a:gd name="T79" fmla="*/ 351 h 580"/>
                <a:gd name="T80" fmla="*/ 230 w 349"/>
                <a:gd name="T81" fmla="*/ 321 h 580"/>
                <a:gd name="T82" fmla="*/ 233 w 349"/>
                <a:gd name="T83" fmla="*/ 289 h 580"/>
                <a:gd name="T84" fmla="*/ 230 w 349"/>
                <a:gd name="T85" fmla="*/ 258 h 580"/>
                <a:gd name="T86" fmla="*/ 223 w 349"/>
                <a:gd name="T87" fmla="*/ 229 h 580"/>
                <a:gd name="T88" fmla="*/ 210 w 349"/>
                <a:gd name="T89" fmla="*/ 202 h 580"/>
                <a:gd name="T90" fmla="*/ 192 w 349"/>
                <a:gd name="T91" fmla="*/ 178 h 580"/>
                <a:gd name="T92" fmla="*/ 171 w 349"/>
                <a:gd name="T93" fmla="*/ 157 h 580"/>
                <a:gd name="T94" fmla="*/ 147 w 349"/>
                <a:gd name="T95" fmla="*/ 140 h 580"/>
                <a:gd name="T96" fmla="*/ 119 w 349"/>
                <a:gd name="T97" fmla="*/ 127 h 580"/>
                <a:gd name="T98" fmla="*/ 90 w 349"/>
                <a:gd name="T99" fmla="*/ 118 h 580"/>
                <a:gd name="T100" fmla="*/ 59 w 349"/>
                <a:gd name="T101" fmla="*/ 116 h 580"/>
                <a:gd name="T102" fmla="*/ 40 w 349"/>
                <a:gd name="T103" fmla="*/ 113 h 580"/>
                <a:gd name="T104" fmla="*/ 24 w 349"/>
                <a:gd name="T105" fmla="*/ 104 h 580"/>
                <a:gd name="T106" fmla="*/ 12 w 349"/>
                <a:gd name="T107" fmla="*/ 93 h 580"/>
                <a:gd name="T108" fmla="*/ 4 w 349"/>
                <a:gd name="T109" fmla="*/ 76 h 580"/>
                <a:gd name="T110" fmla="*/ 0 w 349"/>
                <a:gd name="T111" fmla="*/ 58 h 580"/>
                <a:gd name="T112" fmla="*/ 4 w 349"/>
                <a:gd name="T113" fmla="*/ 40 h 580"/>
                <a:gd name="T114" fmla="*/ 12 w 349"/>
                <a:gd name="T115" fmla="*/ 24 h 580"/>
                <a:gd name="T116" fmla="*/ 24 w 349"/>
                <a:gd name="T117" fmla="*/ 11 h 580"/>
                <a:gd name="T118" fmla="*/ 40 w 349"/>
                <a:gd name="T119" fmla="*/ 3 h 580"/>
                <a:gd name="T120" fmla="*/ 59 w 349"/>
                <a:gd name="T121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9" h="580">
                  <a:moveTo>
                    <a:pt x="59" y="0"/>
                  </a:moveTo>
                  <a:lnTo>
                    <a:pt x="102" y="3"/>
                  </a:lnTo>
                  <a:lnTo>
                    <a:pt x="143" y="12"/>
                  </a:lnTo>
                  <a:lnTo>
                    <a:pt x="182" y="27"/>
                  </a:lnTo>
                  <a:lnTo>
                    <a:pt x="217" y="46"/>
                  </a:lnTo>
                  <a:lnTo>
                    <a:pt x="250" y="71"/>
                  </a:lnTo>
                  <a:lnTo>
                    <a:pt x="278" y="100"/>
                  </a:lnTo>
                  <a:lnTo>
                    <a:pt x="302" y="132"/>
                  </a:lnTo>
                  <a:lnTo>
                    <a:pt x="322" y="168"/>
                  </a:lnTo>
                  <a:lnTo>
                    <a:pt x="337" y="207"/>
                  </a:lnTo>
                  <a:lnTo>
                    <a:pt x="347" y="246"/>
                  </a:lnTo>
                  <a:lnTo>
                    <a:pt x="349" y="289"/>
                  </a:lnTo>
                  <a:lnTo>
                    <a:pt x="347" y="333"/>
                  </a:lnTo>
                  <a:lnTo>
                    <a:pt x="337" y="373"/>
                  </a:lnTo>
                  <a:lnTo>
                    <a:pt x="322" y="412"/>
                  </a:lnTo>
                  <a:lnTo>
                    <a:pt x="302" y="448"/>
                  </a:lnTo>
                  <a:lnTo>
                    <a:pt x="278" y="480"/>
                  </a:lnTo>
                  <a:lnTo>
                    <a:pt x="250" y="509"/>
                  </a:lnTo>
                  <a:lnTo>
                    <a:pt x="217" y="533"/>
                  </a:lnTo>
                  <a:lnTo>
                    <a:pt x="182" y="553"/>
                  </a:lnTo>
                  <a:lnTo>
                    <a:pt x="143" y="567"/>
                  </a:lnTo>
                  <a:lnTo>
                    <a:pt x="102" y="577"/>
                  </a:lnTo>
                  <a:lnTo>
                    <a:pt x="59" y="580"/>
                  </a:lnTo>
                  <a:lnTo>
                    <a:pt x="40" y="577"/>
                  </a:lnTo>
                  <a:lnTo>
                    <a:pt x="24" y="568"/>
                  </a:lnTo>
                  <a:lnTo>
                    <a:pt x="12" y="556"/>
                  </a:lnTo>
                  <a:lnTo>
                    <a:pt x="4" y="540"/>
                  </a:lnTo>
                  <a:lnTo>
                    <a:pt x="0" y="522"/>
                  </a:lnTo>
                  <a:lnTo>
                    <a:pt x="4" y="504"/>
                  </a:lnTo>
                  <a:lnTo>
                    <a:pt x="12" y="487"/>
                  </a:lnTo>
                  <a:lnTo>
                    <a:pt x="24" y="475"/>
                  </a:lnTo>
                  <a:lnTo>
                    <a:pt x="40" y="467"/>
                  </a:lnTo>
                  <a:lnTo>
                    <a:pt x="59" y="464"/>
                  </a:lnTo>
                  <a:lnTo>
                    <a:pt x="90" y="461"/>
                  </a:lnTo>
                  <a:lnTo>
                    <a:pt x="119" y="453"/>
                  </a:lnTo>
                  <a:lnTo>
                    <a:pt x="147" y="440"/>
                  </a:lnTo>
                  <a:lnTo>
                    <a:pt x="171" y="423"/>
                  </a:lnTo>
                  <a:lnTo>
                    <a:pt x="192" y="401"/>
                  </a:lnTo>
                  <a:lnTo>
                    <a:pt x="210" y="378"/>
                  </a:lnTo>
                  <a:lnTo>
                    <a:pt x="223" y="351"/>
                  </a:lnTo>
                  <a:lnTo>
                    <a:pt x="230" y="321"/>
                  </a:lnTo>
                  <a:lnTo>
                    <a:pt x="233" y="289"/>
                  </a:lnTo>
                  <a:lnTo>
                    <a:pt x="230" y="258"/>
                  </a:lnTo>
                  <a:lnTo>
                    <a:pt x="223" y="229"/>
                  </a:lnTo>
                  <a:lnTo>
                    <a:pt x="210" y="202"/>
                  </a:lnTo>
                  <a:lnTo>
                    <a:pt x="192" y="178"/>
                  </a:lnTo>
                  <a:lnTo>
                    <a:pt x="171" y="157"/>
                  </a:lnTo>
                  <a:lnTo>
                    <a:pt x="147" y="140"/>
                  </a:lnTo>
                  <a:lnTo>
                    <a:pt x="119" y="127"/>
                  </a:lnTo>
                  <a:lnTo>
                    <a:pt x="90" y="118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2" y="93"/>
                  </a:lnTo>
                  <a:lnTo>
                    <a:pt x="4" y="76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0" name="Freeform 613"/>
            <p:cNvSpPr>
              <a:spLocks noEditPoints="1"/>
            </p:cNvSpPr>
            <p:nvPr/>
          </p:nvSpPr>
          <p:spPr bwMode="auto">
            <a:xfrm>
              <a:off x="9102725" y="5783263"/>
              <a:ext cx="479425" cy="542925"/>
            </a:xfrm>
            <a:custGeom>
              <a:avLst/>
              <a:gdLst>
                <a:gd name="T0" fmla="*/ 2905 w 3021"/>
                <a:gd name="T1" fmla="*/ 2806 h 3420"/>
                <a:gd name="T2" fmla="*/ 2324 w 3021"/>
                <a:gd name="T3" fmla="*/ 2724 h 3420"/>
                <a:gd name="T4" fmla="*/ 1110 w 3021"/>
                <a:gd name="T5" fmla="*/ 27 h 3420"/>
                <a:gd name="T6" fmla="*/ 1232 w 3021"/>
                <a:gd name="T7" fmla="*/ 132 h 3420"/>
                <a:gd name="T8" fmla="*/ 1278 w 3021"/>
                <a:gd name="T9" fmla="*/ 289 h 3420"/>
                <a:gd name="T10" fmla="*/ 1232 w 3021"/>
                <a:gd name="T11" fmla="*/ 448 h 3420"/>
                <a:gd name="T12" fmla="*/ 1110 w 3021"/>
                <a:gd name="T13" fmla="*/ 553 h 3420"/>
                <a:gd name="T14" fmla="*/ 970 w 3021"/>
                <a:gd name="T15" fmla="*/ 577 h 3420"/>
                <a:gd name="T16" fmla="*/ 930 w 3021"/>
                <a:gd name="T17" fmla="*/ 522 h 3420"/>
                <a:gd name="T18" fmla="*/ 970 w 3021"/>
                <a:gd name="T19" fmla="*/ 467 h 3420"/>
                <a:gd name="T20" fmla="*/ 1075 w 3021"/>
                <a:gd name="T21" fmla="*/ 440 h 3420"/>
                <a:gd name="T22" fmla="*/ 1151 w 3021"/>
                <a:gd name="T23" fmla="*/ 351 h 3420"/>
                <a:gd name="T24" fmla="*/ 1151 w 3021"/>
                <a:gd name="T25" fmla="*/ 229 h 3420"/>
                <a:gd name="T26" fmla="*/ 1075 w 3021"/>
                <a:gd name="T27" fmla="*/ 140 h 3420"/>
                <a:gd name="T28" fmla="*/ 956 w 3021"/>
                <a:gd name="T29" fmla="*/ 118 h 3420"/>
                <a:gd name="T30" fmla="*/ 854 w 3021"/>
                <a:gd name="T31" fmla="*/ 180 h 3420"/>
                <a:gd name="T32" fmla="*/ 948 w 3021"/>
                <a:gd name="T33" fmla="*/ 235 h 3420"/>
                <a:gd name="T34" fmla="*/ 988 w 3021"/>
                <a:gd name="T35" fmla="*/ 289 h 3420"/>
                <a:gd name="T36" fmla="*/ 948 w 3021"/>
                <a:gd name="T37" fmla="*/ 344 h 3420"/>
                <a:gd name="T38" fmla="*/ 174 w 3021"/>
                <a:gd name="T39" fmla="*/ 927 h 3420"/>
                <a:gd name="T40" fmla="*/ 229 w 3021"/>
                <a:gd name="T41" fmla="*/ 967 h 3420"/>
                <a:gd name="T42" fmla="*/ 208 w 3021"/>
                <a:gd name="T43" fmla="*/ 1032 h 3420"/>
                <a:gd name="T44" fmla="*/ 116 w 3021"/>
                <a:gd name="T45" fmla="*/ 1507 h 3420"/>
                <a:gd name="T46" fmla="*/ 221 w 3021"/>
                <a:gd name="T47" fmla="*/ 1531 h 3420"/>
                <a:gd name="T48" fmla="*/ 221 w 3021"/>
                <a:gd name="T49" fmla="*/ 1599 h 3420"/>
                <a:gd name="T50" fmla="*/ 116 w 3021"/>
                <a:gd name="T51" fmla="*/ 1622 h 3420"/>
                <a:gd name="T52" fmla="*/ 208 w 3021"/>
                <a:gd name="T53" fmla="*/ 2098 h 3420"/>
                <a:gd name="T54" fmla="*/ 229 w 3021"/>
                <a:gd name="T55" fmla="*/ 2162 h 3420"/>
                <a:gd name="T56" fmla="*/ 174 w 3021"/>
                <a:gd name="T57" fmla="*/ 2202 h 3420"/>
                <a:gd name="T58" fmla="*/ 192 w 3021"/>
                <a:gd name="T59" fmla="*/ 2669 h 3420"/>
                <a:gd name="T60" fmla="*/ 232 w 3021"/>
                <a:gd name="T61" fmla="*/ 2724 h 3420"/>
                <a:gd name="T62" fmla="*/ 192 w 3021"/>
                <a:gd name="T63" fmla="*/ 2779 h 3420"/>
                <a:gd name="T64" fmla="*/ 2208 w 3021"/>
                <a:gd name="T65" fmla="*/ 3304 h 3420"/>
                <a:gd name="T66" fmla="*/ 2847 w 3021"/>
                <a:gd name="T67" fmla="*/ 2202 h 3420"/>
                <a:gd name="T68" fmla="*/ 2791 w 3021"/>
                <a:gd name="T69" fmla="*/ 2162 h 3420"/>
                <a:gd name="T70" fmla="*/ 2813 w 3021"/>
                <a:gd name="T71" fmla="*/ 2098 h 3420"/>
                <a:gd name="T72" fmla="*/ 2905 w 3021"/>
                <a:gd name="T73" fmla="*/ 1622 h 3420"/>
                <a:gd name="T74" fmla="*/ 2800 w 3021"/>
                <a:gd name="T75" fmla="*/ 1599 h 3420"/>
                <a:gd name="T76" fmla="*/ 2800 w 3021"/>
                <a:gd name="T77" fmla="*/ 1531 h 3420"/>
                <a:gd name="T78" fmla="*/ 2905 w 3021"/>
                <a:gd name="T79" fmla="*/ 1507 h 3420"/>
                <a:gd name="T80" fmla="*/ 2813 w 3021"/>
                <a:gd name="T81" fmla="*/ 1032 h 3420"/>
                <a:gd name="T82" fmla="*/ 2791 w 3021"/>
                <a:gd name="T83" fmla="*/ 967 h 3420"/>
                <a:gd name="T84" fmla="*/ 2847 w 3021"/>
                <a:gd name="T85" fmla="*/ 927 h 3420"/>
                <a:gd name="T86" fmla="*/ 2307 w 3021"/>
                <a:gd name="T87" fmla="*/ 386 h 3420"/>
                <a:gd name="T88" fmla="*/ 2218 w 3021"/>
                <a:gd name="T89" fmla="*/ 513 h 3420"/>
                <a:gd name="T90" fmla="*/ 2075 w 3021"/>
                <a:gd name="T91" fmla="*/ 577 h 3420"/>
                <a:gd name="T92" fmla="*/ 1987 w 3021"/>
                <a:gd name="T93" fmla="*/ 556 h 3420"/>
                <a:gd name="T94" fmla="*/ 1987 w 3021"/>
                <a:gd name="T95" fmla="*/ 487 h 3420"/>
                <a:gd name="T96" fmla="*/ 2064 w 3021"/>
                <a:gd name="T97" fmla="*/ 461 h 3420"/>
                <a:gd name="T98" fmla="*/ 2167 w 3021"/>
                <a:gd name="T99" fmla="*/ 401 h 3420"/>
                <a:gd name="T100" fmla="*/ 2208 w 3021"/>
                <a:gd name="T101" fmla="*/ 289 h 3420"/>
                <a:gd name="T102" fmla="*/ 2167 w 3021"/>
                <a:gd name="T103" fmla="*/ 178 h 3420"/>
                <a:gd name="T104" fmla="*/ 2064 w 3021"/>
                <a:gd name="T105" fmla="*/ 118 h 3420"/>
                <a:gd name="T106" fmla="*/ 1987 w 3021"/>
                <a:gd name="T107" fmla="*/ 93 h 3420"/>
                <a:gd name="T108" fmla="*/ 1987 w 3021"/>
                <a:gd name="T109" fmla="*/ 24 h 3420"/>
                <a:gd name="T110" fmla="*/ 2075 w 3021"/>
                <a:gd name="T111" fmla="*/ 3 h 3420"/>
                <a:gd name="T112" fmla="*/ 2218 w 3021"/>
                <a:gd name="T113" fmla="*/ 67 h 3420"/>
                <a:gd name="T114" fmla="*/ 2307 w 3021"/>
                <a:gd name="T115" fmla="*/ 193 h 3420"/>
                <a:gd name="T116" fmla="*/ 0 w 3021"/>
                <a:gd name="T117" fmla="*/ 3420 h 3420"/>
                <a:gd name="T118" fmla="*/ 729 w 3021"/>
                <a:gd name="T119" fmla="*/ 157 h 3420"/>
                <a:gd name="T120" fmla="*/ 835 w 3021"/>
                <a:gd name="T121" fmla="*/ 43 h 3420"/>
                <a:gd name="T122" fmla="*/ 988 w 3021"/>
                <a:gd name="T123" fmla="*/ 0 h 3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21" h="3420">
                  <a:moveTo>
                    <a:pt x="2905" y="2806"/>
                  </a:moveTo>
                  <a:lnTo>
                    <a:pt x="2406" y="3304"/>
                  </a:lnTo>
                  <a:lnTo>
                    <a:pt x="2905" y="3304"/>
                  </a:lnTo>
                  <a:lnTo>
                    <a:pt x="2905" y="2806"/>
                  </a:lnTo>
                  <a:close/>
                  <a:moveTo>
                    <a:pt x="2324" y="2724"/>
                  </a:moveTo>
                  <a:lnTo>
                    <a:pt x="2324" y="3222"/>
                  </a:lnTo>
                  <a:lnTo>
                    <a:pt x="2822" y="2724"/>
                  </a:lnTo>
                  <a:lnTo>
                    <a:pt x="2324" y="2724"/>
                  </a:lnTo>
                  <a:close/>
                  <a:moveTo>
                    <a:pt x="988" y="0"/>
                  </a:moveTo>
                  <a:lnTo>
                    <a:pt x="1030" y="3"/>
                  </a:lnTo>
                  <a:lnTo>
                    <a:pt x="1071" y="12"/>
                  </a:lnTo>
                  <a:lnTo>
                    <a:pt x="1110" y="27"/>
                  </a:lnTo>
                  <a:lnTo>
                    <a:pt x="1145" y="46"/>
                  </a:lnTo>
                  <a:lnTo>
                    <a:pt x="1178" y="71"/>
                  </a:lnTo>
                  <a:lnTo>
                    <a:pt x="1207" y="100"/>
                  </a:lnTo>
                  <a:lnTo>
                    <a:pt x="1232" y="132"/>
                  </a:lnTo>
                  <a:lnTo>
                    <a:pt x="1251" y="168"/>
                  </a:lnTo>
                  <a:lnTo>
                    <a:pt x="1266" y="207"/>
                  </a:lnTo>
                  <a:lnTo>
                    <a:pt x="1275" y="246"/>
                  </a:lnTo>
                  <a:lnTo>
                    <a:pt x="1278" y="289"/>
                  </a:lnTo>
                  <a:lnTo>
                    <a:pt x="1275" y="333"/>
                  </a:lnTo>
                  <a:lnTo>
                    <a:pt x="1266" y="373"/>
                  </a:lnTo>
                  <a:lnTo>
                    <a:pt x="1251" y="412"/>
                  </a:lnTo>
                  <a:lnTo>
                    <a:pt x="1232" y="448"/>
                  </a:lnTo>
                  <a:lnTo>
                    <a:pt x="1207" y="480"/>
                  </a:lnTo>
                  <a:lnTo>
                    <a:pt x="1178" y="509"/>
                  </a:lnTo>
                  <a:lnTo>
                    <a:pt x="1145" y="533"/>
                  </a:lnTo>
                  <a:lnTo>
                    <a:pt x="1110" y="553"/>
                  </a:lnTo>
                  <a:lnTo>
                    <a:pt x="1071" y="567"/>
                  </a:lnTo>
                  <a:lnTo>
                    <a:pt x="1030" y="577"/>
                  </a:lnTo>
                  <a:lnTo>
                    <a:pt x="988" y="580"/>
                  </a:lnTo>
                  <a:lnTo>
                    <a:pt x="970" y="577"/>
                  </a:lnTo>
                  <a:lnTo>
                    <a:pt x="953" y="568"/>
                  </a:lnTo>
                  <a:lnTo>
                    <a:pt x="940" y="556"/>
                  </a:lnTo>
                  <a:lnTo>
                    <a:pt x="933" y="540"/>
                  </a:lnTo>
                  <a:lnTo>
                    <a:pt x="930" y="522"/>
                  </a:lnTo>
                  <a:lnTo>
                    <a:pt x="933" y="504"/>
                  </a:lnTo>
                  <a:lnTo>
                    <a:pt x="940" y="487"/>
                  </a:lnTo>
                  <a:lnTo>
                    <a:pt x="953" y="475"/>
                  </a:lnTo>
                  <a:lnTo>
                    <a:pt x="970" y="467"/>
                  </a:lnTo>
                  <a:lnTo>
                    <a:pt x="988" y="464"/>
                  </a:lnTo>
                  <a:lnTo>
                    <a:pt x="1019" y="461"/>
                  </a:lnTo>
                  <a:lnTo>
                    <a:pt x="1048" y="453"/>
                  </a:lnTo>
                  <a:lnTo>
                    <a:pt x="1075" y="440"/>
                  </a:lnTo>
                  <a:lnTo>
                    <a:pt x="1100" y="423"/>
                  </a:lnTo>
                  <a:lnTo>
                    <a:pt x="1121" y="401"/>
                  </a:lnTo>
                  <a:lnTo>
                    <a:pt x="1138" y="378"/>
                  </a:lnTo>
                  <a:lnTo>
                    <a:pt x="1151" y="351"/>
                  </a:lnTo>
                  <a:lnTo>
                    <a:pt x="1159" y="321"/>
                  </a:lnTo>
                  <a:lnTo>
                    <a:pt x="1162" y="289"/>
                  </a:lnTo>
                  <a:lnTo>
                    <a:pt x="1159" y="258"/>
                  </a:lnTo>
                  <a:lnTo>
                    <a:pt x="1151" y="229"/>
                  </a:lnTo>
                  <a:lnTo>
                    <a:pt x="1138" y="202"/>
                  </a:lnTo>
                  <a:lnTo>
                    <a:pt x="1121" y="178"/>
                  </a:lnTo>
                  <a:lnTo>
                    <a:pt x="1100" y="157"/>
                  </a:lnTo>
                  <a:lnTo>
                    <a:pt x="1075" y="140"/>
                  </a:lnTo>
                  <a:lnTo>
                    <a:pt x="1048" y="127"/>
                  </a:lnTo>
                  <a:lnTo>
                    <a:pt x="1019" y="118"/>
                  </a:lnTo>
                  <a:lnTo>
                    <a:pt x="988" y="116"/>
                  </a:lnTo>
                  <a:lnTo>
                    <a:pt x="956" y="118"/>
                  </a:lnTo>
                  <a:lnTo>
                    <a:pt x="926" y="127"/>
                  </a:lnTo>
                  <a:lnTo>
                    <a:pt x="899" y="140"/>
                  </a:lnTo>
                  <a:lnTo>
                    <a:pt x="875" y="158"/>
                  </a:lnTo>
                  <a:lnTo>
                    <a:pt x="854" y="180"/>
                  </a:lnTo>
                  <a:lnTo>
                    <a:pt x="837" y="204"/>
                  </a:lnTo>
                  <a:lnTo>
                    <a:pt x="824" y="231"/>
                  </a:lnTo>
                  <a:lnTo>
                    <a:pt x="930" y="231"/>
                  </a:lnTo>
                  <a:lnTo>
                    <a:pt x="948" y="235"/>
                  </a:lnTo>
                  <a:lnTo>
                    <a:pt x="964" y="243"/>
                  </a:lnTo>
                  <a:lnTo>
                    <a:pt x="976" y="255"/>
                  </a:lnTo>
                  <a:lnTo>
                    <a:pt x="985" y="271"/>
                  </a:lnTo>
                  <a:lnTo>
                    <a:pt x="988" y="289"/>
                  </a:lnTo>
                  <a:lnTo>
                    <a:pt x="985" y="308"/>
                  </a:lnTo>
                  <a:lnTo>
                    <a:pt x="976" y="324"/>
                  </a:lnTo>
                  <a:lnTo>
                    <a:pt x="964" y="337"/>
                  </a:lnTo>
                  <a:lnTo>
                    <a:pt x="948" y="344"/>
                  </a:lnTo>
                  <a:lnTo>
                    <a:pt x="930" y="348"/>
                  </a:lnTo>
                  <a:lnTo>
                    <a:pt x="116" y="348"/>
                  </a:lnTo>
                  <a:lnTo>
                    <a:pt x="116" y="927"/>
                  </a:lnTo>
                  <a:lnTo>
                    <a:pt x="174" y="927"/>
                  </a:lnTo>
                  <a:lnTo>
                    <a:pt x="192" y="931"/>
                  </a:lnTo>
                  <a:lnTo>
                    <a:pt x="208" y="938"/>
                  </a:lnTo>
                  <a:lnTo>
                    <a:pt x="221" y="951"/>
                  </a:lnTo>
                  <a:lnTo>
                    <a:pt x="229" y="967"/>
                  </a:lnTo>
                  <a:lnTo>
                    <a:pt x="232" y="985"/>
                  </a:lnTo>
                  <a:lnTo>
                    <a:pt x="229" y="1004"/>
                  </a:lnTo>
                  <a:lnTo>
                    <a:pt x="221" y="1020"/>
                  </a:lnTo>
                  <a:lnTo>
                    <a:pt x="208" y="1032"/>
                  </a:lnTo>
                  <a:lnTo>
                    <a:pt x="192" y="1040"/>
                  </a:lnTo>
                  <a:lnTo>
                    <a:pt x="174" y="1044"/>
                  </a:lnTo>
                  <a:lnTo>
                    <a:pt x="116" y="1044"/>
                  </a:lnTo>
                  <a:lnTo>
                    <a:pt x="116" y="1507"/>
                  </a:lnTo>
                  <a:lnTo>
                    <a:pt x="174" y="1507"/>
                  </a:lnTo>
                  <a:lnTo>
                    <a:pt x="192" y="1509"/>
                  </a:lnTo>
                  <a:lnTo>
                    <a:pt x="208" y="1518"/>
                  </a:lnTo>
                  <a:lnTo>
                    <a:pt x="221" y="1531"/>
                  </a:lnTo>
                  <a:lnTo>
                    <a:pt x="229" y="1547"/>
                  </a:lnTo>
                  <a:lnTo>
                    <a:pt x="232" y="1565"/>
                  </a:lnTo>
                  <a:lnTo>
                    <a:pt x="229" y="1584"/>
                  </a:lnTo>
                  <a:lnTo>
                    <a:pt x="221" y="1599"/>
                  </a:lnTo>
                  <a:lnTo>
                    <a:pt x="208" y="1612"/>
                  </a:lnTo>
                  <a:lnTo>
                    <a:pt x="192" y="1620"/>
                  </a:lnTo>
                  <a:lnTo>
                    <a:pt x="174" y="1622"/>
                  </a:lnTo>
                  <a:lnTo>
                    <a:pt x="116" y="1622"/>
                  </a:lnTo>
                  <a:lnTo>
                    <a:pt x="116" y="2087"/>
                  </a:lnTo>
                  <a:lnTo>
                    <a:pt x="174" y="2087"/>
                  </a:lnTo>
                  <a:lnTo>
                    <a:pt x="192" y="2089"/>
                  </a:lnTo>
                  <a:lnTo>
                    <a:pt x="208" y="2098"/>
                  </a:lnTo>
                  <a:lnTo>
                    <a:pt x="221" y="2111"/>
                  </a:lnTo>
                  <a:lnTo>
                    <a:pt x="229" y="2126"/>
                  </a:lnTo>
                  <a:lnTo>
                    <a:pt x="232" y="2144"/>
                  </a:lnTo>
                  <a:lnTo>
                    <a:pt x="229" y="2162"/>
                  </a:lnTo>
                  <a:lnTo>
                    <a:pt x="221" y="2179"/>
                  </a:lnTo>
                  <a:lnTo>
                    <a:pt x="208" y="2191"/>
                  </a:lnTo>
                  <a:lnTo>
                    <a:pt x="192" y="2199"/>
                  </a:lnTo>
                  <a:lnTo>
                    <a:pt x="174" y="2202"/>
                  </a:lnTo>
                  <a:lnTo>
                    <a:pt x="116" y="2202"/>
                  </a:lnTo>
                  <a:lnTo>
                    <a:pt x="116" y="2666"/>
                  </a:lnTo>
                  <a:lnTo>
                    <a:pt x="174" y="2666"/>
                  </a:lnTo>
                  <a:lnTo>
                    <a:pt x="192" y="2669"/>
                  </a:lnTo>
                  <a:lnTo>
                    <a:pt x="208" y="2678"/>
                  </a:lnTo>
                  <a:lnTo>
                    <a:pt x="221" y="2689"/>
                  </a:lnTo>
                  <a:lnTo>
                    <a:pt x="229" y="2706"/>
                  </a:lnTo>
                  <a:lnTo>
                    <a:pt x="232" y="2724"/>
                  </a:lnTo>
                  <a:lnTo>
                    <a:pt x="229" y="2742"/>
                  </a:lnTo>
                  <a:lnTo>
                    <a:pt x="221" y="2758"/>
                  </a:lnTo>
                  <a:lnTo>
                    <a:pt x="208" y="2771"/>
                  </a:lnTo>
                  <a:lnTo>
                    <a:pt x="192" y="2779"/>
                  </a:lnTo>
                  <a:lnTo>
                    <a:pt x="174" y="2782"/>
                  </a:lnTo>
                  <a:lnTo>
                    <a:pt x="116" y="2782"/>
                  </a:lnTo>
                  <a:lnTo>
                    <a:pt x="116" y="3304"/>
                  </a:lnTo>
                  <a:lnTo>
                    <a:pt x="2208" y="3304"/>
                  </a:lnTo>
                  <a:lnTo>
                    <a:pt x="2208" y="2608"/>
                  </a:lnTo>
                  <a:lnTo>
                    <a:pt x="2905" y="2608"/>
                  </a:lnTo>
                  <a:lnTo>
                    <a:pt x="2905" y="2202"/>
                  </a:lnTo>
                  <a:lnTo>
                    <a:pt x="2847" y="2202"/>
                  </a:lnTo>
                  <a:lnTo>
                    <a:pt x="2829" y="2199"/>
                  </a:lnTo>
                  <a:lnTo>
                    <a:pt x="2813" y="2191"/>
                  </a:lnTo>
                  <a:lnTo>
                    <a:pt x="2800" y="2179"/>
                  </a:lnTo>
                  <a:lnTo>
                    <a:pt x="2791" y="2162"/>
                  </a:lnTo>
                  <a:lnTo>
                    <a:pt x="2789" y="2144"/>
                  </a:lnTo>
                  <a:lnTo>
                    <a:pt x="2791" y="2126"/>
                  </a:lnTo>
                  <a:lnTo>
                    <a:pt x="2800" y="2111"/>
                  </a:lnTo>
                  <a:lnTo>
                    <a:pt x="2813" y="2098"/>
                  </a:lnTo>
                  <a:lnTo>
                    <a:pt x="2829" y="2089"/>
                  </a:lnTo>
                  <a:lnTo>
                    <a:pt x="2847" y="2087"/>
                  </a:lnTo>
                  <a:lnTo>
                    <a:pt x="2905" y="2087"/>
                  </a:lnTo>
                  <a:lnTo>
                    <a:pt x="2905" y="1622"/>
                  </a:lnTo>
                  <a:lnTo>
                    <a:pt x="2847" y="1622"/>
                  </a:lnTo>
                  <a:lnTo>
                    <a:pt x="2829" y="1620"/>
                  </a:lnTo>
                  <a:lnTo>
                    <a:pt x="2813" y="1612"/>
                  </a:lnTo>
                  <a:lnTo>
                    <a:pt x="2800" y="1599"/>
                  </a:lnTo>
                  <a:lnTo>
                    <a:pt x="2791" y="1584"/>
                  </a:lnTo>
                  <a:lnTo>
                    <a:pt x="2789" y="1565"/>
                  </a:lnTo>
                  <a:lnTo>
                    <a:pt x="2791" y="1547"/>
                  </a:lnTo>
                  <a:lnTo>
                    <a:pt x="2800" y="1531"/>
                  </a:lnTo>
                  <a:lnTo>
                    <a:pt x="2813" y="1518"/>
                  </a:lnTo>
                  <a:lnTo>
                    <a:pt x="2829" y="1509"/>
                  </a:lnTo>
                  <a:lnTo>
                    <a:pt x="2847" y="1507"/>
                  </a:lnTo>
                  <a:lnTo>
                    <a:pt x="2905" y="1507"/>
                  </a:lnTo>
                  <a:lnTo>
                    <a:pt x="2905" y="1044"/>
                  </a:lnTo>
                  <a:lnTo>
                    <a:pt x="2847" y="1044"/>
                  </a:lnTo>
                  <a:lnTo>
                    <a:pt x="2829" y="1040"/>
                  </a:lnTo>
                  <a:lnTo>
                    <a:pt x="2813" y="1032"/>
                  </a:lnTo>
                  <a:lnTo>
                    <a:pt x="2800" y="1020"/>
                  </a:lnTo>
                  <a:lnTo>
                    <a:pt x="2791" y="1004"/>
                  </a:lnTo>
                  <a:lnTo>
                    <a:pt x="2789" y="985"/>
                  </a:lnTo>
                  <a:lnTo>
                    <a:pt x="2791" y="967"/>
                  </a:lnTo>
                  <a:lnTo>
                    <a:pt x="2800" y="951"/>
                  </a:lnTo>
                  <a:lnTo>
                    <a:pt x="2813" y="938"/>
                  </a:lnTo>
                  <a:lnTo>
                    <a:pt x="2829" y="931"/>
                  </a:lnTo>
                  <a:lnTo>
                    <a:pt x="2847" y="927"/>
                  </a:lnTo>
                  <a:lnTo>
                    <a:pt x="2905" y="927"/>
                  </a:lnTo>
                  <a:lnTo>
                    <a:pt x="2905" y="348"/>
                  </a:lnTo>
                  <a:lnTo>
                    <a:pt x="2318" y="348"/>
                  </a:lnTo>
                  <a:lnTo>
                    <a:pt x="2307" y="386"/>
                  </a:lnTo>
                  <a:lnTo>
                    <a:pt x="2292" y="423"/>
                  </a:lnTo>
                  <a:lnTo>
                    <a:pt x="2271" y="456"/>
                  </a:lnTo>
                  <a:lnTo>
                    <a:pt x="2247" y="486"/>
                  </a:lnTo>
                  <a:lnTo>
                    <a:pt x="2218" y="513"/>
                  </a:lnTo>
                  <a:lnTo>
                    <a:pt x="2186" y="536"/>
                  </a:lnTo>
                  <a:lnTo>
                    <a:pt x="2152" y="554"/>
                  </a:lnTo>
                  <a:lnTo>
                    <a:pt x="2114" y="568"/>
                  </a:lnTo>
                  <a:lnTo>
                    <a:pt x="2075" y="577"/>
                  </a:lnTo>
                  <a:lnTo>
                    <a:pt x="2033" y="580"/>
                  </a:lnTo>
                  <a:lnTo>
                    <a:pt x="2015" y="577"/>
                  </a:lnTo>
                  <a:lnTo>
                    <a:pt x="2000" y="568"/>
                  </a:lnTo>
                  <a:lnTo>
                    <a:pt x="1987" y="556"/>
                  </a:lnTo>
                  <a:lnTo>
                    <a:pt x="1978" y="540"/>
                  </a:lnTo>
                  <a:lnTo>
                    <a:pt x="1975" y="522"/>
                  </a:lnTo>
                  <a:lnTo>
                    <a:pt x="1978" y="504"/>
                  </a:lnTo>
                  <a:lnTo>
                    <a:pt x="1987" y="487"/>
                  </a:lnTo>
                  <a:lnTo>
                    <a:pt x="2000" y="475"/>
                  </a:lnTo>
                  <a:lnTo>
                    <a:pt x="2015" y="467"/>
                  </a:lnTo>
                  <a:lnTo>
                    <a:pt x="2033" y="464"/>
                  </a:lnTo>
                  <a:lnTo>
                    <a:pt x="2064" y="461"/>
                  </a:lnTo>
                  <a:lnTo>
                    <a:pt x="2094" y="453"/>
                  </a:lnTo>
                  <a:lnTo>
                    <a:pt x="2121" y="440"/>
                  </a:lnTo>
                  <a:lnTo>
                    <a:pt x="2145" y="423"/>
                  </a:lnTo>
                  <a:lnTo>
                    <a:pt x="2167" y="401"/>
                  </a:lnTo>
                  <a:lnTo>
                    <a:pt x="2184" y="378"/>
                  </a:lnTo>
                  <a:lnTo>
                    <a:pt x="2197" y="351"/>
                  </a:lnTo>
                  <a:lnTo>
                    <a:pt x="2204" y="321"/>
                  </a:lnTo>
                  <a:lnTo>
                    <a:pt x="2208" y="289"/>
                  </a:lnTo>
                  <a:lnTo>
                    <a:pt x="2204" y="258"/>
                  </a:lnTo>
                  <a:lnTo>
                    <a:pt x="2197" y="229"/>
                  </a:lnTo>
                  <a:lnTo>
                    <a:pt x="2184" y="202"/>
                  </a:lnTo>
                  <a:lnTo>
                    <a:pt x="2167" y="178"/>
                  </a:lnTo>
                  <a:lnTo>
                    <a:pt x="2145" y="157"/>
                  </a:lnTo>
                  <a:lnTo>
                    <a:pt x="2121" y="140"/>
                  </a:lnTo>
                  <a:lnTo>
                    <a:pt x="2094" y="127"/>
                  </a:lnTo>
                  <a:lnTo>
                    <a:pt x="2064" y="118"/>
                  </a:lnTo>
                  <a:lnTo>
                    <a:pt x="2033" y="116"/>
                  </a:lnTo>
                  <a:lnTo>
                    <a:pt x="2015" y="113"/>
                  </a:lnTo>
                  <a:lnTo>
                    <a:pt x="2000" y="104"/>
                  </a:lnTo>
                  <a:lnTo>
                    <a:pt x="1987" y="93"/>
                  </a:lnTo>
                  <a:lnTo>
                    <a:pt x="1978" y="76"/>
                  </a:lnTo>
                  <a:lnTo>
                    <a:pt x="1975" y="58"/>
                  </a:lnTo>
                  <a:lnTo>
                    <a:pt x="1978" y="40"/>
                  </a:lnTo>
                  <a:lnTo>
                    <a:pt x="1987" y="24"/>
                  </a:lnTo>
                  <a:lnTo>
                    <a:pt x="2000" y="11"/>
                  </a:lnTo>
                  <a:lnTo>
                    <a:pt x="2015" y="3"/>
                  </a:lnTo>
                  <a:lnTo>
                    <a:pt x="2033" y="0"/>
                  </a:lnTo>
                  <a:lnTo>
                    <a:pt x="2075" y="3"/>
                  </a:lnTo>
                  <a:lnTo>
                    <a:pt x="2114" y="11"/>
                  </a:lnTo>
                  <a:lnTo>
                    <a:pt x="2152" y="25"/>
                  </a:lnTo>
                  <a:lnTo>
                    <a:pt x="2186" y="43"/>
                  </a:lnTo>
                  <a:lnTo>
                    <a:pt x="2218" y="67"/>
                  </a:lnTo>
                  <a:lnTo>
                    <a:pt x="2247" y="93"/>
                  </a:lnTo>
                  <a:lnTo>
                    <a:pt x="2271" y="124"/>
                  </a:lnTo>
                  <a:lnTo>
                    <a:pt x="2292" y="157"/>
                  </a:lnTo>
                  <a:lnTo>
                    <a:pt x="2307" y="193"/>
                  </a:lnTo>
                  <a:lnTo>
                    <a:pt x="2318" y="231"/>
                  </a:lnTo>
                  <a:lnTo>
                    <a:pt x="3021" y="231"/>
                  </a:lnTo>
                  <a:lnTo>
                    <a:pt x="3021" y="3420"/>
                  </a:lnTo>
                  <a:lnTo>
                    <a:pt x="0" y="3420"/>
                  </a:lnTo>
                  <a:lnTo>
                    <a:pt x="0" y="231"/>
                  </a:lnTo>
                  <a:lnTo>
                    <a:pt x="703" y="231"/>
                  </a:lnTo>
                  <a:lnTo>
                    <a:pt x="714" y="193"/>
                  </a:lnTo>
                  <a:lnTo>
                    <a:pt x="729" y="157"/>
                  </a:lnTo>
                  <a:lnTo>
                    <a:pt x="750" y="124"/>
                  </a:lnTo>
                  <a:lnTo>
                    <a:pt x="774" y="93"/>
                  </a:lnTo>
                  <a:lnTo>
                    <a:pt x="802" y="67"/>
                  </a:lnTo>
                  <a:lnTo>
                    <a:pt x="835" y="43"/>
                  </a:lnTo>
                  <a:lnTo>
                    <a:pt x="869" y="25"/>
                  </a:lnTo>
                  <a:lnTo>
                    <a:pt x="907" y="11"/>
                  </a:lnTo>
                  <a:lnTo>
                    <a:pt x="946" y="3"/>
                  </a:lnTo>
                  <a:lnTo>
                    <a:pt x="9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1" name="Freeform 614"/>
            <p:cNvSpPr>
              <a:spLocks/>
            </p:cNvSpPr>
            <p:nvPr/>
          </p:nvSpPr>
          <p:spPr bwMode="auto">
            <a:xfrm>
              <a:off x="9323388" y="5930900"/>
              <a:ext cx="38100" cy="17462"/>
            </a:xfrm>
            <a:custGeom>
              <a:avLst/>
              <a:gdLst>
                <a:gd name="T0" fmla="*/ 58 w 231"/>
                <a:gd name="T1" fmla="*/ 0 h 117"/>
                <a:gd name="T2" fmla="*/ 174 w 231"/>
                <a:gd name="T3" fmla="*/ 0 h 117"/>
                <a:gd name="T4" fmla="*/ 193 w 231"/>
                <a:gd name="T5" fmla="*/ 4 h 117"/>
                <a:gd name="T6" fmla="*/ 208 w 231"/>
                <a:gd name="T7" fmla="*/ 11 h 117"/>
                <a:gd name="T8" fmla="*/ 221 w 231"/>
                <a:gd name="T9" fmla="*/ 24 h 117"/>
                <a:gd name="T10" fmla="*/ 228 w 231"/>
                <a:gd name="T11" fmla="*/ 40 h 117"/>
                <a:gd name="T12" fmla="*/ 231 w 231"/>
                <a:gd name="T13" fmla="*/ 58 h 117"/>
                <a:gd name="T14" fmla="*/ 228 w 231"/>
                <a:gd name="T15" fmla="*/ 77 h 117"/>
                <a:gd name="T16" fmla="*/ 221 w 231"/>
                <a:gd name="T17" fmla="*/ 93 h 117"/>
                <a:gd name="T18" fmla="*/ 208 w 231"/>
                <a:gd name="T19" fmla="*/ 105 h 117"/>
                <a:gd name="T20" fmla="*/ 193 w 231"/>
                <a:gd name="T21" fmla="*/ 113 h 117"/>
                <a:gd name="T22" fmla="*/ 174 w 231"/>
                <a:gd name="T23" fmla="*/ 117 h 117"/>
                <a:gd name="T24" fmla="*/ 58 w 231"/>
                <a:gd name="T25" fmla="*/ 117 h 117"/>
                <a:gd name="T26" fmla="*/ 39 w 231"/>
                <a:gd name="T27" fmla="*/ 113 h 117"/>
                <a:gd name="T28" fmla="*/ 23 w 231"/>
                <a:gd name="T29" fmla="*/ 105 h 117"/>
                <a:gd name="T30" fmla="*/ 10 w 231"/>
                <a:gd name="T31" fmla="*/ 93 h 117"/>
                <a:gd name="T32" fmla="*/ 2 w 231"/>
                <a:gd name="T33" fmla="*/ 77 h 117"/>
                <a:gd name="T34" fmla="*/ 0 w 231"/>
                <a:gd name="T35" fmla="*/ 58 h 117"/>
                <a:gd name="T36" fmla="*/ 2 w 231"/>
                <a:gd name="T37" fmla="*/ 40 h 117"/>
                <a:gd name="T38" fmla="*/ 10 w 231"/>
                <a:gd name="T39" fmla="*/ 24 h 117"/>
                <a:gd name="T40" fmla="*/ 23 w 231"/>
                <a:gd name="T41" fmla="*/ 11 h 117"/>
                <a:gd name="T42" fmla="*/ 39 w 231"/>
                <a:gd name="T43" fmla="*/ 4 h 117"/>
                <a:gd name="T44" fmla="*/ 58 w 231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1" h="117">
                  <a:moveTo>
                    <a:pt x="58" y="0"/>
                  </a:moveTo>
                  <a:lnTo>
                    <a:pt x="174" y="0"/>
                  </a:lnTo>
                  <a:lnTo>
                    <a:pt x="193" y="4"/>
                  </a:lnTo>
                  <a:lnTo>
                    <a:pt x="208" y="11"/>
                  </a:lnTo>
                  <a:lnTo>
                    <a:pt x="221" y="24"/>
                  </a:lnTo>
                  <a:lnTo>
                    <a:pt x="228" y="40"/>
                  </a:lnTo>
                  <a:lnTo>
                    <a:pt x="231" y="58"/>
                  </a:lnTo>
                  <a:lnTo>
                    <a:pt x="228" y="77"/>
                  </a:lnTo>
                  <a:lnTo>
                    <a:pt x="221" y="93"/>
                  </a:lnTo>
                  <a:lnTo>
                    <a:pt x="208" y="105"/>
                  </a:lnTo>
                  <a:lnTo>
                    <a:pt x="193" y="113"/>
                  </a:lnTo>
                  <a:lnTo>
                    <a:pt x="174" y="117"/>
                  </a:lnTo>
                  <a:lnTo>
                    <a:pt x="58" y="117"/>
                  </a:lnTo>
                  <a:lnTo>
                    <a:pt x="39" y="113"/>
                  </a:lnTo>
                  <a:lnTo>
                    <a:pt x="23" y="105"/>
                  </a:lnTo>
                  <a:lnTo>
                    <a:pt x="10" y="93"/>
                  </a:lnTo>
                  <a:lnTo>
                    <a:pt x="2" y="77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9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2" name="Freeform 615"/>
            <p:cNvSpPr>
              <a:spLocks/>
            </p:cNvSpPr>
            <p:nvPr/>
          </p:nvSpPr>
          <p:spPr bwMode="auto">
            <a:xfrm>
              <a:off x="9269413" y="5930900"/>
              <a:ext cx="36513" cy="17462"/>
            </a:xfrm>
            <a:custGeom>
              <a:avLst/>
              <a:gdLst>
                <a:gd name="T0" fmla="*/ 58 w 233"/>
                <a:gd name="T1" fmla="*/ 0 h 117"/>
                <a:gd name="T2" fmla="*/ 175 w 233"/>
                <a:gd name="T3" fmla="*/ 0 h 117"/>
                <a:gd name="T4" fmla="*/ 193 w 233"/>
                <a:gd name="T5" fmla="*/ 4 h 117"/>
                <a:gd name="T6" fmla="*/ 209 w 233"/>
                <a:gd name="T7" fmla="*/ 11 h 117"/>
                <a:gd name="T8" fmla="*/ 222 w 233"/>
                <a:gd name="T9" fmla="*/ 24 h 117"/>
                <a:gd name="T10" fmla="*/ 230 w 233"/>
                <a:gd name="T11" fmla="*/ 40 h 117"/>
                <a:gd name="T12" fmla="*/ 233 w 233"/>
                <a:gd name="T13" fmla="*/ 58 h 117"/>
                <a:gd name="T14" fmla="*/ 230 w 233"/>
                <a:gd name="T15" fmla="*/ 77 h 117"/>
                <a:gd name="T16" fmla="*/ 222 w 233"/>
                <a:gd name="T17" fmla="*/ 93 h 117"/>
                <a:gd name="T18" fmla="*/ 209 w 233"/>
                <a:gd name="T19" fmla="*/ 105 h 117"/>
                <a:gd name="T20" fmla="*/ 193 w 233"/>
                <a:gd name="T21" fmla="*/ 113 h 117"/>
                <a:gd name="T22" fmla="*/ 175 w 233"/>
                <a:gd name="T23" fmla="*/ 117 h 117"/>
                <a:gd name="T24" fmla="*/ 58 w 233"/>
                <a:gd name="T25" fmla="*/ 117 h 117"/>
                <a:gd name="T26" fmla="*/ 40 w 233"/>
                <a:gd name="T27" fmla="*/ 113 h 117"/>
                <a:gd name="T28" fmla="*/ 25 w 233"/>
                <a:gd name="T29" fmla="*/ 105 h 117"/>
                <a:gd name="T30" fmla="*/ 12 w 233"/>
                <a:gd name="T31" fmla="*/ 93 h 117"/>
                <a:gd name="T32" fmla="*/ 3 w 233"/>
                <a:gd name="T33" fmla="*/ 77 h 117"/>
                <a:gd name="T34" fmla="*/ 0 w 233"/>
                <a:gd name="T35" fmla="*/ 58 h 117"/>
                <a:gd name="T36" fmla="*/ 3 w 233"/>
                <a:gd name="T37" fmla="*/ 40 h 117"/>
                <a:gd name="T38" fmla="*/ 12 w 233"/>
                <a:gd name="T39" fmla="*/ 24 h 117"/>
                <a:gd name="T40" fmla="*/ 25 w 233"/>
                <a:gd name="T41" fmla="*/ 11 h 117"/>
                <a:gd name="T42" fmla="*/ 40 w 233"/>
                <a:gd name="T43" fmla="*/ 4 h 117"/>
                <a:gd name="T44" fmla="*/ 58 w 233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3" h="117">
                  <a:moveTo>
                    <a:pt x="58" y="0"/>
                  </a:moveTo>
                  <a:lnTo>
                    <a:pt x="175" y="0"/>
                  </a:lnTo>
                  <a:lnTo>
                    <a:pt x="193" y="4"/>
                  </a:lnTo>
                  <a:lnTo>
                    <a:pt x="209" y="11"/>
                  </a:lnTo>
                  <a:lnTo>
                    <a:pt x="222" y="24"/>
                  </a:lnTo>
                  <a:lnTo>
                    <a:pt x="230" y="40"/>
                  </a:lnTo>
                  <a:lnTo>
                    <a:pt x="233" y="58"/>
                  </a:lnTo>
                  <a:lnTo>
                    <a:pt x="230" y="77"/>
                  </a:lnTo>
                  <a:lnTo>
                    <a:pt x="222" y="93"/>
                  </a:lnTo>
                  <a:lnTo>
                    <a:pt x="209" y="105"/>
                  </a:lnTo>
                  <a:lnTo>
                    <a:pt x="193" y="113"/>
                  </a:lnTo>
                  <a:lnTo>
                    <a:pt x="175" y="117"/>
                  </a:lnTo>
                  <a:lnTo>
                    <a:pt x="58" y="117"/>
                  </a:lnTo>
                  <a:lnTo>
                    <a:pt x="40" y="113"/>
                  </a:lnTo>
                  <a:lnTo>
                    <a:pt x="25" y="105"/>
                  </a:lnTo>
                  <a:lnTo>
                    <a:pt x="12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" name="Freeform 616"/>
            <p:cNvSpPr>
              <a:spLocks/>
            </p:cNvSpPr>
            <p:nvPr/>
          </p:nvSpPr>
          <p:spPr bwMode="auto">
            <a:xfrm>
              <a:off x="9213850" y="5930900"/>
              <a:ext cx="36513" cy="17462"/>
            </a:xfrm>
            <a:custGeom>
              <a:avLst/>
              <a:gdLst>
                <a:gd name="T0" fmla="*/ 58 w 233"/>
                <a:gd name="T1" fmla="*/ 0 h 117"/>
                <a:gd name="T2" fmla="*/ 174 w 233"/>
                <a:gd name="T3" fmla="*/ 0 h 117"/>
                <a:gd name="T4" fmla="*/ 193 w 233"/>
                <a:gd name="T5" fmla="*/ 4 h 117"/>
                <a:gd name="T6" fmla="*/ 209 w 233"/>
                <a:gd name="T7" fmla="*/ 11 h 117"/>
                <a:gd name="T8" fmla="*/ 221 w 233"/>
                <a:gd name="T9" fmla="*/ 24 h 117"/>
                <a:gd name="T10" fmla="*/ 229 w 233"/>
                <a:gd name="T11" fmla="*/ 40 h 117"/>
                <a:gd name="T12" fmla="*/ 233 w 233"/>
                <a:gd name="T13" fmla="*/ 58 h 117"/>
                <a:gd name="T14" fmla="*/ 229 w 233"/>
                <a:gd name="T15" fmla="*/ 77 h 117"/>
                <a:gd name="T16" fmla="*/ 221 w 233"/>
                <a:gd name="T17" fmla="*/ 93 h 117"/>
                <a:gd name="T18" fmla="*/ 209 w 233"/>
                <a:gd name="T19" fmla="*/ 105 h 117"/>
                <a:gd name="T20" fmla="*/ 193 w 233"/>
                <a:gd name="T21" fmla="*/ 113 h 117"/>
                <a:gd name="T22" fmla="*/ 174 w 233"/>
                <a:gd name="T23" fmla="*/ 117 h 117"/>
                <a:gd name="T24" fmla="*/ 58 w 233"/>
                <a:gd name="T25" fmla="*/ 117 h 117"/>
                <a:gd name="T26" fmla="*/ 40 w 233"/>
                <a:gd name="T27" fmla="*/ 113 h 117"/>
                <a:gd name="T28" fmla="*/ 23 w 233"/>
                <a:gd name="T29" fmla="*/ 105 h 117"/>
                <a:gd name="T30" fmla="*/ 12 w 233"/>
                <a:gd name="T31" fmla="*/ 93 h 117"/>
                <a:gd name="T32" fmla="*/ 3 w 233"/>
                <a:gd name="T33" fmla="*/ 77 h 117"/>
                <a:gd name="T34" fmla="*/ 0 w 233"/>
                <a:gd name="T35" fmla="*/ 58 h 117"/>
                <a:gd name="T36" fmla="*/ 3 w 233"/>
                <a:gd name="T37" fmla="*/ 40 h 117"/>
                <a:gd name="T38" fmla="*/ 12 w 233"/>
                <a:gd name="T39" fmla="*/ 24 h 117"/>
                <a:gd name="T40" fmla="*/ 23 w 233"/>
                <a:gd name="T41" fmla="*/ 11 h 117"/>
                <a:gd name="T42" fmla="*/ 40 w 233"/>
                <a:gd name="T43" fmla="*/ 4 h 117"/>
                <a:gd name="T44" fmla="*/ 58 w 233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3" h="117">
                  <a:moveTo>
                    <a:pt x="58" y="0"/>
                  </a:moveTo>
                  <a:lnTo>
                    <a:pt x="174" y="0"/>
                  </a:lnTo>
                  <a:lnTo>
                    <a:pt x="193" y="4"/>
                  </a:lnTo>
                  <a:lnTo>
                    <a:pt x="209" y="11"/>
                  </a:lnTo>
                  <a:lnTo>
                    <a:pt x="221" y="24"/>
                  </a:lnTo>
                  <a:lnTo>
                    <a:pt x="229" y="40"/>
                  </a:lnTo>
                  <a:lnTo>
                    <a:pt x="233" y="58"/>
                  </a:lnTo>
                  <a:lnTo>
                    <a:pt x="229" y="77"/>
                  </a:lnTo>
                  <a:lnTo>
                    <a:pt x="221" y="93"/>
                  </a:lnTo>
                  <a:lnTo>
                    <a:pt x="209" y="105"/>
                  </a:lnTo>
                  <a:lnTo>
                    <a:pt x="193" y="113"/>
                  </a:lnTo>
                  <a:lnTo>
                    <a:pt x="174" y="117"/>
                  </a:lnTo>
                  <a:lnTo>
                    <a:pt x="58" y="117"/>
                  </a:lnTo>
                  <a:lnTo>
                    <a:pt x="40" y="113"/>
                  </a:lnTo>
                  <a:lnTo>
                    <a:pt x="23" y="105"/>
                  </a:lnTo>
                  <a:lnTo>
                    <a:pt x="12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3" y="11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4" name="Freeform 617"/>
            <p:cNvSpPr>
              <a:spLocks/>
            </p:cNvSpPr>
            <p:nvPr/>
          </p:nvSpPr>
          <p:spPr bwMode="auto">
            <a:xfrm>
              <a:off x="9434513" y="5930900"/>
              <a:ext cx="36513" cy="17462"/>
            </a:xfrm>
            <a:custGeom>
              <a:avLst/>
              <a:gdLst>
                <a:gd name="T0" fmla="*/ 58 w 233"/>
                <a:gd name="T1" fmla="*/ 0 h 117"/>
                <a:gd name="T2" fmla="*/ 175 w 233"/>
                <a:gd name="T3" fmla="*/ 0 h 117"/>
                <a:gd name="T4" fmla="*/ 193 w 233"/>
                <a:gd name="T5" fmla="*/ 4 h 117"/>
                <a:gd name="T6" fmla="*/ 209 w 233"/>
                <a:gd name="T7" fmla="*/ 11 h 117"/>
                <a:gd name="T8" fmla="*/ 221 w 233"/>
                <a:gd name="T9" fmla="*/ 24 h 117"/>
                <a:gd name="T10" fmla="*/ 230 w 233"/>
                <a:gd name="T11" fmla="*/ 40 h 117"/>
                <a:gd name="T12" fmla="*/ 233 w 233"/>
                <a:gd name="T13" fmla="*/ 58 h 117"/>
                <a:gd name="T14" fmla="*/ 230 w 233"/>
                <a:gd name="T15" fmla="*/ 77 h 117"/>
                <a:gd name="T16" fmla="*/ 221 w 233"/>
                <a:gd name="T17" fmla="*/ 93 h 117"/>
                <a:gd name="T18" fmla="*/ 209 w 233"/>
                <a:gd name="T19" fmla="*/ 105 h 117"/>
                <a:gd name="T20" fmla="*/ 193 w 233"/>
                <a:gd name="T21" fmla="*/ 113 h 117"/>
                <a:gd name="T22" fmla="*/ 175 w 233"/>
                <a:gd name="T23" fmla="*/ 117 h 117"/>
                <a:gd name="T24" fmla="*/ 58 w 233"/>
                <a:gd name="T25" fmla="*/ 117 h 117"/>
                <a:gd name="T26" fmla="*/ 40 w 233"/>
                <a:gd name="T27" fmla="*/ 113 h 117"/>
                <a:gd name="T28" fmla="*/ 24 w 233"/>
                <a:gd name="T29" fmla="*/ 105 h 117"/>
                <a:gd name="T30" fmla="*/ 12 w 233"/>
                <a:gd name="T31" fmla="*/ 93 h 117"/>
                <a:gd name="T32" fmla="*/ 3 w 233"/>
                <a:gd name="T33" fmla="*/ 77 h 117"/>
                <a:gd name="T34" fmla="*/ 0 w 233"/>
                <a:gd name="T35" fmla="*/ 58 h 117"/>
                <a:gd name="T36" fmla="*/ 3 w 233"/>
                <a:gd name="T37" fmla="*/ 40 h 117"/>
                <a:gd name="T38" fmla="*/ 12 w 233"/>
                <a:gd name="T39" fmla="*/ 24 h 117"/>
                <a:gd name="T40" fmla="*/ 24 w 233"/>
                <a:gd name="T41" fmla="*/ 11 h 117"/>
                <a:gd name="T42" fmla="*/ 40 w 233"/>
                <a:gd name="T43" fmla="*/ 4 h 117"/>
                <a:gd name="T44" fmla="*/ 58 w 233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3" h="117">
                  <a:moveTo>
                    <a:pt x="58" y="0"/>
                  </a:moveTo>
                  <a:lnTo>
                    <a:pt x="175" y="0"/>
                  </a:lnTo>
                  <a:lnTo>
                    <a:pt x="193" y="4"/>
                  </a:lnTo>
                  <a:lnTo>
                    <a:pt x="209" y="11"/>
                  </a:lnTo>
                  <a:lnTo>
                    <a:pt x="221" y="24"/>
                  </a:lnTo>
                  <a:lnTo>
                    <a:pt x="230" y="40"/>
                  </a:lnTo>
                  <a:lnTo>
                    <a:pt x="233" y="58"/>
                  </a:lnTo>
                  <a:lnTo>
                    <a:pt x="230" y="77"/>
                  </a:lnTo>
                  <a:lnTo>
                    <a:pt x="221" y="93"/>
                  </a:lnTo>
                  <a:lnTo>
                    <a:pt x="209" y="105"/>
                  </a:lnTo>
                  <a:lnTo>
                    <a:pt x="193" y="113"/>
                  </a:lnTo>
                  <a:lnTo>
                    <a:pt x="175" y="117"/>
                  </a:lnTo>
                  <a:lnTo>
                    <a:pt x="58" y="117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2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5" name="Freeform 618"/>
            <p:cNvSpPr>
              <a:spLocks/>
            </p:cNvSpPr>
            <p:nvPr/>
          </p:nvSpPr>
          <p:spPr bwMode="auto">
            <a:xfrm>
              <a:off x="9490075" y="5930900"/>
              <a:ext cx="36513" cy="17462"/>
            </a:xfrm>
            <a:custGeom>
              <a:avLst/>
              <a:gdLst>
                <a:gd name="T0" fmla="*/ 57 w 232"/>
                <a:gd name="T1" fmla="*/ 0 h 117"/>
                <a:gd name="T2" fmla="*/ 173 w 232"/>
                <a:gd name="T3" fmla="*/ 0 h 117"/>
                <a:gd name="T4" fmla="*/ 192 w 232"/>
                <a:gd name="T5" fmla="*/ 4 h 117"/>
                <a:gd name="T6" fmla="*/ 208 w 232"/>
                <a:gd name="T7" fmla="*/ 11 h 117"/>
                <a:gd name="T8" fmla="*/ 221 w 232"/>
                <a:gd name="T9" fmla="*/ 24 h 117"/>
                <a:gd name="T10" fmla="*/ 228 w 232"/>
                <a:gd name="T11" fmla="*/ 40 h 117"/>
                <a:gd name="T12" fmla="*/ 232 w 232"/>
                <a:gd name="T13" fmla="*/ 58 h 117"/>
                <a:gd name="T14" fmla="*/ 228 w 232"/>
                <a:gd name="T15" fmla="*/ 77 h 117"/>
                <a:gd name="T16" fmla="*/ 221 w 232"/>
                <a:gd name="T17" fmla="*/ 93 h 117"/>
                <a:gd name="T18" fmla="*/ 208 w 232"/>
                <a:gd name="T19" fmla="*/ 105 h 117"/>
                <a:gd name="T20" fmla="*/ 192 w 232"/>
                <a:gd name="T21" fmla="*/ 113 h 117"/>
                <a:gd name="T22" fmla="*/ 173 w 232"/>
                <a:gd name="T23" fmla="*/ 117 h 117"/>
                <a:gd name="T24" fmla="*/ 57 w 232"/>
                <a:gd name="T25" fmla="*/ 117 h 117"/>
                <a:gd name="T26" fmla="*/ 38 w 232"/>
                <a:gd name="T27" fmla="*/ 113 h 117"/>
                <a:gd name="T28" fmla="*/ 23 w 232"/>
                <a:gd name="T29" fmla="*/ 105 h 117"/>
                <a:gd name="T30" fmla="*/ 10 w 232"/>
                <a:gd name="T31" fmla="*/ 93 h 117"/>
                <a:gd name="T32" fmla="*/ 2 w 232"/>
                <a:gd name="T33" fmla="*/ 77 h 117"/>
                <a:gd name="T34" fmla="*/ 0 w 232"/>
                <a:gd name="T35" fmla="*/ 58 h 117"/>
                <a:gd name="T36" fmla="*/ 2 w 232"/>
                <a:gd name="T37" fmla="*/ 40 h 117"/>
                <a:gd name="T38" fmla="*/ 10 w 232"/>
                <a:gd name="T39" fmla="*/ 24 h 117"/>
                <a:gd name="T40" fmla="*/ 23 w 232"/>
                <a:gd name="T41" fmla="*/ 11 h 117"/>
                <a:gd name="T42" fmla="*/ 38 w 232"/>
                <a:gd name="T43" fmla="*/ 4 h 117"/>
                <a:gd name="T44" fmla="*/ 57 w 232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2" h="117">
                  <a:moveTo>
                    <a:pt x="57" y="0"/>
                  </a:moveTo>
                  <a:lnTo>
                    <a:pt x="173" y="0"/>
                  </a:lnTo>
                  <a:lnTo>
                    <a:pt x="192" y="4"/>
                  </a:lnTo>
                  <a:lnTo>
                    <a:pt x="208" y="11"/>
                  </a:lnTo>
                  <a:lnTo>
                    <a:pt x="221" y="24"/>
                  </a:lnTo>
                  <a:lnTo>
                    <a:pt x="228" y="40"/>
                  </a:lnTo>
                  <a:lnTo>
                    <a:pt x="232" y="58"/>
                  </a:lnTo>
                  <a:lnTo>
                    <a:pt x="228" y="77"/>
                  </a:lnTo>
                  <a:lnTo>
                    <a:pt x="221" y="93"/>
                  </a:lnTo>
                  <a:lnTo>
                    <a:pt x="208" y="105"/>
                  </a:lnTo>
                  <a:lnTo>
                    <a:pt x="192" y="113"/>
                  </a:lnTo>
                  <a:lnTo>
                    <a:pt x="173" y="117"/>
                  </a:lnTo>
                  <a:lnTo>
                    <a:pt x="57" y="117"/>
                  </a:lnTo>
                  <a:lnTo>
                    <a:pt x="38" y="113"/>
                  </a:lnTo>
                  <a:lnTo>
                    <a:pt x="23" y="105"/>
                  </a:lnTo>
                  <a:lnTo>
                    <a:pt x="10" y="93"/>
                  </a:lnTo>
                  <a:lnTo>
                    <a:pt x="2" y="77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8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6" name="Freeform 619"/>
            <p:cNvSpPr>
              <a:spLocks/>
            </p:cNvSpPr>
            <p:nvPr/>
          </p:nvSpPr>
          <p:spPr bwMode="auto">
            <a:xfrm>
              <a:off x="9378950" y="5930900"/>
              <a:ext cx="36513" cy="17462"/>
            </a:xfrm>
            <a:custGeom>
              <a:avLst/>
              <a:gdLst>
                <a:gd name="T0" fmla="*/ 58 w 232"/>
                <a:gd name="T1" fmla="*/ 0 h 117"/>
                <a:gd name="T2" fmla="*/ 175 w 232"/>
                <a:gd name="T3" fmla="*/ 0 h 117"/>
                <a:gd name="T4" fmla="*/ 193 w 232"/>
                <a:gd name="T5" fmla="*/ 4 h 117"/>
                <a:gd name="T6" fmla="*/ 208 w 232"/>
                <a:gd name="T7" fmla="*/ 11 h 117"/>
                <a:gd name="T8" fmla="*/ 221 w 232"/>
                <a:gd name="T9" fmla="*/ 24 h 117"/>
                <a:gd name="T10" fmla="*/ 230 w 232"/>
                <a:gd name="T11" fmla="*/ 40 h 117"/>
                <a:gd name="T12" fmla="*/ 232 w 232"/>
                <a:gd name="T13" fmla="*/ 58 h 117"/>
                <a:gd name="T14" fmla="*/ 230 w 232"/>
                <a:gd name="T15" fmla="*/ 77 h 117"/>
                <a:gd name="T16" fmla="*/ 221 w 232"/>
                <a:gd name="T17" fmla="*/ 93 h 117"/>
                <a:gd name="T18" fmla="*/ 208 w 232"/>
                <a:gd name="T19" fmla="*/ 105 h 117"/>
                <a:gd name="T20" fmla="*/ 193 w 232"/>
                <a:gd name="T21" fmla="*/ 113 h 117"/>
                <a:gd name="T22" fmla="*/ 175 w 232"/>
                <a:gd name="T23" fmla="*/ 117 h 117"/>
                <a:gd name="T24" fmla="*/ 58 w 232"/>
                <a:gd name="T25" fmla="*/ 117 h 117"/>
                <a:gd name="T26" fmla="*/ 40 w 232"/>
                <a:gd name="T27" fmla="*/ 113 h 117"/>
                <a:gd name="T28" fmla="*/ 24 w 232"/>
                <a:gd name="T29" fmla="*/ 105 h 117"/>
                <a:gd name="T30" fmla="*/ 11 w 232"/>
                <a:gd name="T31" fmla="*/ 93 h 117"/>
                <a:gd name="T32" fmla="*/ 3 w 232"/>
                <a:gd name="T33" fmla="*/ 77 h 117"/>
                <a:gd name="T34" fmla="*/ 0 w 232"/>
                <a:gd name="T35" fmla="*/ 58 h 117"/>
                <a:gd name="T36" fmla="*/ 3 w 232"/>
                <a:gd name="T37" fmla="*/ 40 h 117"/>
                <a:gd name="T38" fmla="*/ 11 w 232"/>
                <a:gd name="T39" fmla="*/ 24 h 117"/>
                <a:gd name="T40" fmla="*/ 24 w 232"/>
                <a:gd name="T41" fmla="*/ 11 h 117"/>
                <a:gd name="T42" fmla="*/ 40 w 232"/>
                <a:gd name="T43" fmla="*/ 4 h 117"/>
                <a:gd name="T44" fmla="*/ 58 w 232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2" h="117">
                  <a:moveTo>
                    <a:pt x="58" y="0"/>
                  </a:moveTo>
                  <a:lnTo>
                    <a:pt x="175" y="0"/>
                  </a:lnTo>
                  <a:lnTo>
                    <a:pt x="193" y="4"/>
                  </a:lnTo>
                  <a:lnTo>
                    <a:pt x="208" y="11"/>
                  </a:lnTo>
                  <a:lnTo>
                    <a:pt x="221" y="24"/>
                  </a:lnTo>
                  <a:lnTo>
                    <a:pt x="230" y="40"/>
                  </a:lnTo>
                  <a:lnTo>
                    <a:pt x="232" y="58"/>
                  </a:lnTo>
                  <a:lnTo>
                    <a:pt x="230" y="77"/>
                  </a:lnTo>
                  <a:lnTo>
                    <a:pt x="221" y="93"/>
                  </a:lnTo>
                  <a:lnTo>
                    <a:pt x="208" y="105"/>
                  </a:lnTo>
                  <a:lnTo>
                    <a:pt x="193" y="113"/>
                  </a:lnTo>
                  <a:lnTo>
                    <a:pt x="175" y="117"/>
                  </a:lnTo>
                  <a:lnTo>
                    <a:pt x="58" y="117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7" name="Freeform 620"/>
            <p:cNvSpPr>
              <a:spLocks/>
            </p:cNvSpPr>
            <p:nvPr/>
          </p:nvSpPr>
          <p:spPr bwMode="auto">
            <a:xfrm>
              <a:off x="9158288" y="5884863"/>
              <a:ext cx="36513" cy="395287"/>
            </a:xfrm>
            <a:custGeom>
              <a:avLst/>
              <a:gdLst>
                <a:gd name="T0" fmla="*/ 135 w 232"/>
                <a:gd name="T1" fmla="*/ 2 h 2491"/>
                <a:gd name="T2" fmla="*/ 163 w 232"/>
                <a:gd name="T3" fmla="*/ 24 h 2491"/>
                <a:gd name="T4" fmla="*/ 175 w 232"/>
                <a:gd name="T5" fmla="*/ 58 h 2491"/>
                <a:gd name="T6" fmla="*/ 193 w 232"/>
                <a:gd name="T7" fmla="*/ 293 h 2491"/>
                <a:gd name="T8" fmla="*/ 221 w 232"/>
                <a:gd name="T9" fmla="*/ 313 h 2491"/>
                <a:gd name="T10" fmla="*/ 232 w 232"/>
                <a:gd name="T11" fmla="*/ 347 h 2491"/>
                <a:gd name="T12" fmla="*/ 221 w 232"/>
                <a:gd name="T13" fmla="*/ 382 h 2491"/>
                <a:gd name="T14" fmla="*/ 193 w 232"/>
                <a:gd name="T15" fmla="*/ 402 h 2491"/>
                <a:gd name="T16" fmla="*/ 175 w 232"/>
                <a:gd name="T17" fmla="*/ 869 h 2491"/>
                <a:gd name="T18" fmla="*/ 209 w 232"/>
                <a:gd name="T19" fmla="*/ 880 h 2491"/>
                <a:gd name="T20" fmla="*/ 230 w 232"/>
                <a:gd name="T21" fmla="*/ 909 h 2491"/>
                <a:gd name="T22" fmla="*/ 230 w 232"/>
                <a:gd name="T23" fmla="*/ 946 h 2491"/>
                <a:gd name="T24" fmla="*/ 209 w 232"/>
                <a:gd name="T25" fmla="*/ 974 h 2491"/>
                <a:gd name="T26" fmla="*/ 175 w 232"/>
                <a:gd name="T27" fmla="*/ 984 h 2491"/>
                <a:gd name="T28" fmla="*/ 193 w 232"/>
                <a:gd name="T29" fmla="*/ 1451 h 2491"/>
                <a:gd name="T30" fmla="*/ 221 w 232"/>
                <a:gd name="T31" fmla="*/ 1473 h 2491"/>
                <a:gd name="T32" fmla="*/ 232 w 232"/>
                <a:gd name="T33" fmla="*/ 1506 h 2491"/>
                <a:gd name="T34" fmla="*/ 221 w 232"/>
                <a:gd name="T35" fmla="*/ 1541 h 2491"/>
                <a:gd name="T36" fmla="*/ 193 w 232"/>
                <a:gd name="T37" fmla="*/ 1561 h 2491"/>
                <a:gd name="T38" fmla="*/ 175 w 232"/>
                <a:gd name="T39" fmla="*/ 2028 h 2491"/>
                <a:gd name="T40" fmla="*/ 209 w 232"/>
                <a:gd name="T41" fmla="*/ 2040 h 2491"/>
                <a:gd name="T42" fmla="*/ 230 w 232"/>
                <a:gd name="T43" fmla="*/ 2068 h 2491"/>
                <a:gd name="T44" fmla="*/ 230 w 232"/>
                <a:gd name="T45" fmla="*/ 2104 h 2491"/>
                <a:gd name="T46" fmla="*/ 209 w 232"/>
                <a:gd name="T47" fmla="*/ 2133 h 2491"/>
                <a:gd name="T48" fmla="*/ 175 w 232"/>
                <a:gd name="T49" fmla="*/ 2144 h 2491"/>
                <a:gd name="T50" fmla="*/ 172 w 232"/>
                <a:gd name="T51" fmla="*/ 2452 h 2491"/>
                <a:gd name="T52" fmla="*/ 150 w 232"/>
                <a:gd name="T53" fmla="*/ 2481 h 2491"/>
                <a:gd name="T54" fmla="*/ 117 w 232"/>
                <a:gd name="T55" fmla="*/ 2491 h 2491"/>
                <a:gd name="T56" fmla="*/ 82 w 232"/>
                <a:gd name="T57" fmla="*/ 2481 h 2491"/>
                <a:gd name="T58" fmla="*/ 62 w 232"/>
                <a:gd name="T59" fmla="*/ 2452 h 2491"/>
                <a:gd name="T60" fmla="*/ 59 w 232"/>
                <a:gd name="T61" fmla="*/ 2144 h 2491"/>
                <a:gd name="T62" fmla="*/ 24 w 232"/>
                <a:gd name="T63" fmla="*/ 2133 h 2491"/>
                <a:gd name="T64" fmla="*/ 4 w 232"/>
                <a:gd name="T65" fmla="*/ 2104 h 2491"/>
                <a:gd name="T66" fmla="*/ 4 w 232"/>
                <a:gd name="T67" fmla="*/ 2068 h 2491"/>
                <a:gd name="T68" fmla="*/ 24 w 232"/>
                <a:gd name="T69" fmla="*/ 2040 h 2491"/>
                <a:gd name="T70" fmla="*/ 59 w 232"/>
                <a:gd name="T71" fmla="*/ 2028 h 2491"/>
                <a:gd name="T72" fmla="*/ 40 w 232"/>
                <a:gd name="T73" fmla="*/ 1561 h 2491"/>
                <a:gd name="T74" fmla="*/ 11 w 232"/>
                <a:gd name="T75" fmla="*/ 1541 h 2491"/>
                <a:gd name="T76" fmla="*/ 0 w 232"/>
                <a:gd name="T77" fmla="*/ 1506 h 2491"/>
                <a:gd name="T78" fmla="*/ 11 w 232"/>
                <a:gd name="T79" fmla="*/ 1473 h 2491"/>
                <a:gd name="T80" fmla="*/ 40 w 232"/>
                <a:gd name="T81" fmla="*/ 1451 h 2491"/>
                <a:gd name="T82" fmla="*/ 59 w 232"/>
                <a:gd name="T83" fmla="*/ 984 h 2491"/>
                <a:gd name="T84" fmla="*/ 24 w 232"/>
                <a:gd name="T85" fmla="*/ 974 h 2491"/>
                <a:gd name="T86" fmla="*/ 4 w 232"/>
                <a:gd name="T87" fmla="*/ 946 h 2491"/>
                <a:gd name="T88" fmla="*/ 4 w 232"/>
                <a:gd name="T89" fmla="*/ 909 h 2491"/>
                <a:gd name="T90" fmla="*/ 24 w 232"/>
                <a:gd name="T91" fmla="*/ 880 h 2491"/>
                <a:gd name="T92" fmla="*/ 59 w 232"/>
                <a:gd name="T93" fmla="*/ 869 h 2491"/>
                <a:gd name="T94" fmla="*/ 40 w 232"/>
                <a:gd name="T95" fmla="*/ 402 h 2491"/>
                <a:gd name="T96" fmla="*/ 11 w 232"/>
                <a:gd name="T97" fmla="*/ 382 h 2491"/>
                <a:gd name="T98" fmla="*/ 0 w 232"/>
                <a:gd name="T99" fmla="*/ 347 h 2491"/>
                <a:gd name="T100" fmla="*/ 11 w 232"/>
                <a:gd name="T101" fmla="*/ 313 h 2491"/>
                <a:gd name="T102" fmla="*/ 40 w 232"/>
                <a:gd name="T103" fmla="*/ 293 h 2491"/>
                <a:gd name="T104" fmla="*/ 59 w 232"/>
                <a:gd name="T105" fmla="*/ 58 h 2491"/>
                <a:gd name="T106" fmla="*/ 69 w 232"/>
                <a:gd name="T107" fmla="*/ 24 h 2491"/>
                <a:gd name="T108" fmla="*/ 98 w 232"/>
                <a:gd name="T109" fmla="*/ 2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2" h="2491">
                  <a:moveTo>
                    <a:pt x="117" y="0"/>
                  </a:moveTo>
                  <a:lnTo>
                    <a:pt x="135" y="2"/>
                  </a:lnTo>
                  <a:lnTo>
                    <a:pt x="150" y="11"/>
                  </a:lnTo>
                  <a:lnTo>
                    <a:pt x="163" y="24"/>
                  </a:lnTo>
                  <a:lnTo>
                    <a:pt x="172" y="39"/>
                  </a:lnTo>
                  <a:lnTo>
                    <a:pt x="175" y="58"/>
                  </a:lnTo>
                  <a:lnTo>
                    <a:pt x="175" y="289"/>
                  </a:lnTo>
                  <a:lnTo>
                    <a:pt x="193" y="293"/>
                  </a:lnTo>
                  <a:lnTo>
                    <a:pt x="209" y="300"/>
                  </a:lnTo>
                  <a:lnTo>
                    <a:pt x="221" y="313"/>
                  </a:lnTo>
                  <a:lnTo>
                    <a:pt x="230" y="329"/>
                  </a:lnTo>
                  <a:lnTo>
                    <a:pt x="232" y="347"/>
                  </a:lnTo>
                  <a:lnTo>
                    <a:pt x="230" y="366"/>
                  </a:lnTo>
                  <a:lnTo>
                    <a:pt x="221" y="382"/>
                  </a:lnTo>
                  <a:lnTo>
                    <a:pt x="209" y="394"/>
                  </a:lnTo>
                  <a:lnTo>
                    <a:pt x="193" y="402"/>
                  </a:lnTo>
                  <a:lnTo>
                    <a:pt x="175" y="406"/>
                  </a:lnTo>
                  <a:lnTo>
                    <a:pt x="175" y="869"/>
                  </a:lnTo>
                  <a:lnTo>
                    <a:pt x="193" y="871"/>
                  </a:lnTo>
                  <a:lnTo>
                    <a:pt x="209" y="880"/>
                  </a:lnTo>
                  <a:lnTo>
                    <a:pt x="221" y="893"/>
                  </a:lnTo>
                  <a:lnTo>
                    <a:pt x="230" y="909"/>
                  </a:lnTo>
                  <a:lnTo>
                    <a:pt x="232" y="927"/>
                  </a:lnTo>
                  <a:lnTo>
                    <a:pt x="230" y="946"/>
                  </a:lnTo>
                  <a:lnTo>
                    <a:pt x="221" y="961"/>
                  </a:lnTo>
                  <a:lnTo>
                    <a:pt x="209" y="974"/>
                  </a:lnTo>
                  <a:lnTo>
                    <a:pt x="193" y="982"/>
                  </a:lnTo>
                  <a:lnTo>
                    <a:pt x="175" y="984"/>
                  </a:lnTo>
                  <a:lnTo>
                    <a:pt x="175" y="1449"/>
                  </a:lnTo>
                  <a:lnTo>
                    <a:pt x="193" y="1451"/>
                  </a:lnTo>
                  <a:lnTo>
                    <a:pt x="209" y="1460"/>
                  </a:lnTo>
                  <a:lnTo>
                    <a:pt x="221" y="1473"/>
                  </a:lnTo>
                  <a:lnTo>
                    <a:pt x="230" y="1488"/>
                  </a:lnTo>
                  <a:lnTo>
                    <a:pt x="232" y="1506"/>
                  </a:lnTo>
                  <a:lnTo>
                    <a:pt x="230" y="1524"/>
                  </a:lnTo>
                  <a:lnTo>
                    <a:pt x="221" y="1541"/>
                  </a:lnTo>
                  <a:lnTo>
                    <a:pt x="209" y="1553"/>
                  </a:lnTo>
                  <a:lnTo>
                    <a:pt x="193" y="1561"/>
                  </a:lnTo>
                  <a:lnTo>
                    <a:pt x="175" y="1564"/>
                  </a:lnTo>
                  <a:lnTo>
                    <a:pt x="175" y="2028"/>
                  </a:lnTo>
                  <a:lnTo>
                    <a:pt x="193" y="2031"/>
                  </a:lnTo>
                  <a:lnTo>
                    <a:pt x="209" y="2040"/>
                  </a:lnTo>
                  <a:lnTo>
                    <a:pt x="221" y="2051"/>
                  </a:lnTo>
                  <a:lnTo>
                    <a:pt x="230" y="2068"/>
                  </a:lnTo>
                  <a:lnTo>
                    <a:pt x="232" y="2086"/>
                  </a:lnTo>
                  <a:lnTo>
                    <a:pt x="230" y="2104"/>
                  </a:lnTo>
                  <a:lnTo>
                    <a:pt x="221" y="2120"/>
                  </a:lnTo>
                  <a:lnTo>
                    <a:pt x="209" y="2133"/>
                  </a:lnTo>
                  <a:lnTo>
                    <a:pt x="193" y="2141"/>
                  </a:lnTo>
                  <a:lnTo>
                    <a:pt x="175" y="2144"/>
                  </a:lnTo>
                  <a:lnTo>
                    <a:pt x="175" y="2433"/>
                  </a:lnTo>
                  <a:lnTo>
                    <a:pt x="172" y="2452"/>
                  </a:lnTo>
                  <a:lnTo>
                    <a:pt x="163" y="2468"/>
                  </a:lnTo>
                  <a:lnTo>
                    <a:pt x="150" y="2481"/>
                  </a:lnTo>
                  <a:lnTo>
                    <a:pt x="135" y="2488"/>
                  </a:lnTo>
                  <a:lnTo>
                    <a:pt x="117" y="2491"/>
                  </a:lnTo>
                  <a:lnTo>
                    <a:pt x="98" y="2488"/>
                  </a:lnTo>
                  <a:lnTo>
                    <a:pt x="82" y="2481"/>
                  </a:lnTo>
                  <a:lnTo>
                    <a:pt x="69" y="2468"/>
                  </a:lnTo>
                  <a:lnTo>
                    <a:pt x="62" y="2452"/>
                  </a:lnTo>
                  <a:lnTo>
                    <a:pt x="59" y="2433"/>
                  </a:lnTo>
                  <a:lnTo>
                    <a:pt x="59" y="2144"/>
                  </a:lnTo>
                  <a:lnTo>
                    <a:pt x="40" y="2141"/>
                  </a:lnTo>
                  <a:lnTo>
                    <a:pt x="24" y="2133"/>
                  </a:lnTo>
                  <a:lnTo>
                    <a:pt x="11" y="2120"/>
                  </a:lnTo>
                  <a:lnTo>
                    <a:pt x="4" y="2104"/>
                  </a:lnTo>
                  <a:lnTo>
                    <a:pt x="0" y="2086"/>
                  </a:lnTo>
                  <a:lnTo>
                    <a:pt x="4" y="2068"/>
                  </a:lnTo>
                  <a:lnTo>
                    <a:pt x="11" y="2051"/>
                  </a:lnTo>
                  <a:lnTo>
                    <a:pt x="24" y="2040"/>
                  </a:lnTo>
                  <a:lnTo>
                    <a:pt x="40" y="2031"/>
                  </a:lnTo>
                  <a:lnTo>
                    <a:pt x="59" y="2028"/>
                  </a:lnTo>
                  <a:lnTo>
                    <a:pt x="59" y="1564"/>
                  </a:lnTo>
                  <a:lnTo>
                    <a:pt x="40" y="1561"/>
                  </a:lnTo>
                  <a:lnTo>
                    <a:pt x="24" y="1553"/>
                  </a:lnTo>
                  <a:lnTo>
                    <a:pt x="11" y="1541"/>
                  </a:lnTo>
                  <a:lnTo>
                    <a:pt x="4" y="1524"/>
                  </a:lnTo>
                  <a:lnTo>
                    <a:pt x="0" y="1506"/>
                  </a:lnTo>
                  <a:lnTo>
                    <a:pt x="4" y="1488"/>
                  </a:lnTo>
                  <a:lnTo>
                    <a:pt x="11" y="1473"/>
                  </a:lnTo>
                  <a:lnTo>
                    <a:pt x="24" y="1460"/>
                  </a:lnTo>
                  <a:lnTo>
                    <a:pt x="40" y="1451"/>
                  </a:lnTo>
                  <a:lnTo>
                    <a:pt x="59" y="1449"/>
                  </a:lnTo>
                  <a:lnTo>
                    <a:pt x="59" y="984"/>
                  </a:lnTo>
                  <a:lnTo>
                    <a:pt x="40" y="982"/>
                  </a:lnTo>
                  <a:lnTo>
                    <a:pt x="24" y="974"/>
                  </a:lnTo>
                  <a:lnTo>
                    <a:pt x="11" y="961"/>
                  </a:lnTo>
                  <a:lnTo>
                    <a:pt x="4" y="946"/>
                  </a:lnTo>
                  <a:lnTo>
                    <a:pt x="0" y="927"/>
                  </a:lnTo>
                  <a:lnTo>
                    <a:pt x="4" y="909"/>
                  </a:lnTo>
                  <a:lnTo>
                    <a:pt x="11" y="893"/>
                  </a:lnTo>
                  <a:lnTo>
                    <a:pt x="24" y="880"/>
                  </a:lnTo>
                  <a:lnTo>
                    <a:pt x="40" y="871"/>
                  </a:lnTo>
                  <a:lnTo>
                    <a:pt x="59" y="869"/>
                  </a:lnTo>
                  <a:lnTo>
                    <a:pt x="59" y="406"/>
                  </a:lnTo>
                  <a:lnTo>
                    <a:pt x="40" y="402"/>
                  </a:lnTo>
                  <a:lnTo>
                    <a:pt x="24" y="394"/>
                  </a:lnTo>
                  <a:lnTo>
                    <a:pt x="11" y="382"/>
                  </a:lnTo>
                  <a:lnTo>
                    <a:pt x="4" y="366"/>
                  </a:lnTo>
                  <a:lnTo>
                    <a:pt x="0" y="347"/>
                  </a:lnTo>
                  <a:lnTo>
                    <a:pt x="4" y="329"/>
                  </a:lnTo>
                  <a:lnTo>
                    <a:pt x="11" y="313"/>
                  </a:lnTo>
                  <a:lnTo>
                    <a:pt x="24" y="300"/>
                  </a:lnTo>
                  <a:lnTo>
                    <a:pt x="40" y="293"/>
                  </a:lnTo>
                  <a:lnTo>
                    <a:pt x="59" y="289"/>
                  </a:lnTo>
                  <a:lnTo>
                    <a:pt x="59" y="58"/>
                  </a:lnTo>
                  <a:lnTo>
                    <a:pt x="62" y="39"/>
                  </a:lnTo>
                  <a:lnTo>
                    <a:pt x="69" y="24"/>
                  </a:lnTo>
                  <a:lnTo>
                    <a:pt x="82" y="11"/>
                  </a:lnTo>
                  <a:lnTo>
                    <a:pt x="98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8" name="Freeform 621"/>
            <p:cNvSpPr>
              <a:spLocks/>
            </p:cNvSpPr>
            <p:nvPr/>
          </p:nvSpPr>
          <p:spPr bwMode="auto">
            <a:xfrm>
              <a:off x="9378950" y="6022975"/>
              <a:ext cx="36513" cy="17462"/>
            </a:xfrm>
            <a:custGeom>
              <a:avLst/>
              <a:gdLst>
                <a:gd name="T0" fmla="*/ 58 w 232"/>
                <a:gd name="T1" fmla="*/ 0 h 115"/>
                <a:gd name="T2" fmla="*/ 175 w 232"/>
                <a:gd name="T3" fmla="*/ 0 h 115"/>
                <a:gd name="T4" fmla="*/ 193 w 232"/>
                <a:gd name="T5" fmla="*/ 2 h 115"/>
                <a:gd name="T6" fmla="*/ 208 w 232"/>
                <a:gd name="T7" fmla="*/ 11 h 115"/>
                <a:gd name="T8" fmla="*/ 221 w 232"/>
                <a:gd name="T9" fmla="*/ 24 h 115"/>
                <a:gd name="T10" fmla="*/ 230 w 232"/>
                <a:gd name="T11" fmla="*/ 40 h 115"/>
                <a:gd name="T12" fmla="*/ 232 w 232"/>
                <a:gd name="T13" fmla="*/ 58 h 115"/>
                <a:gd name="T14" fmla="*/ 230 w 232"/>
                <a:gd name="T15" fmla="*/ 77 h 115"/>
                <a:gd name="T16" fmla="*/ 221 w 232"/>
                <a:gd name="T17" fmla="*/ 92 h 115"/>
                <a:gd name="T18" fmla="*/ 208 w 232"/>
                <a:gd name="T19" fmla="*/ 105 h 115"/>
                <a:gd name="T20" fmla="*/ 193 w 232"/>
                <a:gd name="T21" fmla="*/ 113 h 115"/>
                <a:gd name="T22" fmla="*/ 175 w 232"/>
                <a:gd name="T23" fmla="*/ 115 h 115"/>
                <a:gd name="T24" fmla="*/ 58 w 232"/>
                <a:gd name="T25" fmla="*/ 115 h 115"/>
                <a:gd name="T26" fmla="*/ 40 w 232"/>
                <a:gd name="T27" fmla="*/ 113 h 115"/>
                <a:gd name="T28" fmla="*/ 24 w 232"/>
                <a:gd name="T29" fmla="*/ 105 h 115"/>
                <a:gd name="T30" fmla="*/ 11 w 232"/>
                <a:gd name="T31" fmla="*/ 92 h 115"/>
                <a:gd name="T32" fmla="*/ 3 w 232"/>
                <a:gd name="T33" fmla="*/ 77 h 115"/>
                <a:gd name="T34" fmla="*/ 0 w 232"/>
                <a:gd name="T35" fmla="*/ 58 h 115"/>
                <a:gd name="T36" fmla="*/ 3 w 232"/>
                <a:gd name="T37" fmla="*/ 40 h 115"/>
                <a:gd name="T38" fmla="*/ 11 w 232"/>
                <a:gd name="T39" fmla="*/ 24 h 115"/>
                <a:gd name="T40" fmla="*/ 24 w 232"/>
                <a:gd name="T41" fmla="*/ 11 h 115"/>
                <a:gd name="T42" fmla="*/ 40 w 232"/>
                <a:gd name="T43" fmla="*/ 2 h 115"/>
                <a:gd name="T44" fmla="*/ 58 w 23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2" h="115">
                  <a:moveTo>
                    <a:pt x="58" y="0"/>
                  </a:moveTo>
                  <a:lnTo>
                    <a:pt x="175" y="0"/>
                  </a:lnTo>
                  <a:lnTo>
                    <a:pt x="193" y="2"/>
                  </a:lnTo>
                  <a:lnTo>
                    <a:pt x="208" y="11"/>
                  </a:lnTo>
                  <a:lnTo>
                    <a:pt x="221" y="24"/>
                  </a:lnTo>
                  <a:lnTo>
                    <a:pt x="230" y="40"/>
                  </a:lnTo>
                  <a:lnTo>
                    <a:pt x="232" y="58"/>
                  </a:lnTo>
                  <a:lnTo>
                    <a:pt x="230" y="77"/>
                  </a:lnTo>
                  <a:lnTo>
                    <a:pt x="221" y="92"/>
                  </a:lnTo>
                  <a:lnTo>
                    <a:pt x="208" y="105"/>
                  </a:lnTo>
                  <a:lnTo>
                    <a:pt x="193" y="113"/>
                  </a:lnTo>
                  <a:lnTo>
                    <a:pt x="175" y="115"/>
                  </a:lnTo>
                  <a:lnTo>
                    <a:pt x="58" y="115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9" name="Freeform 622"/>
            <p:cNvSpPr>
              <a:spLocks/>
            </p:cNvSpPr>
            <p:nvPr/>
          </p:nvSpPr>
          <p:spPr bwMode="auto">
            <a:xfrm>
              <a:off x="9323388" y="6022975"/>
              <a:ext cx="38100" cy="17462"/>
            </a:xfrm>
            <a:custGeom>
              <a:avLst/>
              <a:gdLst>
                <a:gd name="T0" fmla="*/ 58 w 231"/>
                <a:gd name="T1" fmla="*/ 0 h 115"/>
                <a:gd name="T2" fmla="*/ 174 w 231"/>
                <a:gd name="T3" fmla="*/ 0 h 115"/>
                <a:gd name="T4" fmla="*/ 193 w 231"/>
                <a:gd name="T5" fmla="*/ 2 h 115"/>
                <a:gd name="T6" fmla="*/ 208 w 231"/>
                <a:gd name="T7" fmla="*/ 11 h 115"/>
                <a:gd name="T8" fmla="*/ 221 w 231"/>
                <a:gd name="T9" fmla="*/ 24 h 115"/>
                <a:gd name="T10" fmla="*/ 228 w 231"/>
                <a:gd name="T11" fmla="*/ 40 h 115"/>
                <a:gd name="T12" fmla="*/ 231 w 231"/>
                <a:gd name="T13" fmla="*/ 58 h 115"/>
                <a:gd name="T14" fmla="*/ 228 w 231"/>
                <a:gd name="T15" fmla="*/ 77 h 115"/>
                <a:gd name="T16" fmla="*/ 221 w 231"/>
                <a:gd name="T17" fmla="*/ 92 h 115"/>
                <a:gd name="T18" fmla="*/ 208 w 231"/>
                <a:gd name="T19" fmla="*/ 105 h 115"/>
                <a:gd name="T20" fmla="*/ 193 w 231"/>
                <a:gd name="T21" fmla="*/ 113 h 115"/>
                <a:gd name="T22" fmla="*/ 174 w 231"/>
                <a:gd name="T23" fmla="*/ 115 h 115"/>
                <a:gd name="T24" fmla="*/ 58 w 231"/>
                <a:gd name="T25" fmla="*/ 115 h 115"/>
                <a:gd name="T26" fmla="*/ 39 w 231"/>
                <a:gd name="T27" fmla="*/ 113 h 115"/>
                <a:gd name="T28" fmla="*/ 23 w 231"/>
                <a:gd name="T29" fmla="*/ 105 h 115"/>
                <a:gd name="T30" fmla="*/ 10 w 231"/>
                <a:gd name="T31" fmla="*/ 92 h 115"/>
                <a:gd name="T32" fmla="*/ 2 w 231"/>
                <a:gd name="T33" fmla="*/ 77 h 115"/>
                <a:gd name="T34" fmla="*/ 0 w 231"/>
                <a:gd name="T35" fmla="*/ 58 h 115"/>
                <a:gd name="T36" fmla="*/ 2 w 231"/>
                <a:gd name="T37" fmla="*/ 40 h 115"/>
                <a:gd name="T38" fmla="*/ 10 w 231"/>
                <a:gd name="T39" fmla="*/ 24 h 115"/>
                <a:gd name="T40" fmla="*/ 23 w 231"/>
                <a:gd name="T41" fmla="*/ 11 h 115"/>
                <a:gd name="T42" fmla="*/ 39 w 231"/>
                <a:gd name="T43" fmla="*/ 2 h 115"/>
                <a:gd name="T44" fmla="*/ 58 w 231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1" h="115">
                  <a:moveTo>
                    <a:pt x="58" y="0"/>
                  </a:moveTo>
                  <a:lnTo>
                    <a:pt x="174" y="0"/>
                  </a:lnTo>
                  <a:lnTo>
                    <a:pt x="193" y="2"/>
                  </a:lnTo>
                  <a:lnTo>
                    <a:pt x="208" y="11"/>
                  </a:lnTo>
                  <a:lnTo>
                    <a:pt x="221" y="24"/>
                  </a:lnTo>
                  <a:lnTo>
                    <a:pt x="228" y="40"/>
                  </a:lnTo>
                  <a:lnTo>
                    <a:pt x="231" y="58"/>
                  </a:lnTo>
                  <a:lnTo>
                    <a:pt x="228" y="77"/>
                  </a:lnTo>
                  <a:lnTo>
                    <a:pt x="221" y="92"/>
                  </a:lnTo>
                  <a:lnTo>
                    <a:pt x="208" y="105"/>
                  </a:lnTo>
                  <a:lnTo>
                    <a:pt x="193" y="113"/>
                  </a:lnTo>
                  <a:lnTo>
                    <a:pt x="174" y="115"/>
                  </a:lnTo>
                  <a:lnTo>
                    <a:pt x="58" y="115"/>
                  </a:lnTo>
                  <a:lnTo>
                    <a:pt x="39" y="113"/>
                  </a:lnTo>
                  <a:lnTo>
                    <a:pt x="23" y="105"/>
                  </a:lnTo>
                  <a:lnTo>
                    <a:pt x="10" y="92"/>
                  </a:lnTo>
                  <a:lnTo>
                    <a:pt x="2" y="77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0" name="Freeform 623"/>
            <p:cNvSpPr>
              <a:spLocks/>
            </p:cNvSpPr>
            <p:nvPr/>
          </p:nvSpPr>
          <p:spPr bwMode="auto">
            <a:xfrm>
              <a:off x="9213850" y="6022975"/>
              <a:ext cx="36513" cy="17462"/>
            </a:xfrm>
            <a:custGeom>
              <a:avLst/>
              <a:gdLst>
                <a:gd name="T0" fmla="*/ 58 w 233"/>
                <a:gd name="T1" fmla="*/ 0 h 115"/>
                <a:gd name="T2" fmla="*/ 174 w 233"/>
                <a:gd name="T3" fmla="*/ 0 h 115"/>
                <a:gd name="T4" fmla="*/ 193 w 233"/>
                <a:gd name="T5" fmla="*/ 2 h 115"/>
                <a:gd name="T6" fmla="*/ 209 w 233"/>
                <a:gd name="T7" fmla="*/ 11 h 115"/>
                <a:gd name="T8" fmla="*/ 221 w 233"/>
                <a:gd name="T9" fmla="*/ 24 h 115"/>
                <a:gd name="T10" fmla="*/ 229 w 233"/>
                <a:gd name="T11" fmla="*/ 40 h 115"/>
                <a:gd name="T12" fmla="*/ 233 w 233"/>
                <a:gd name="T13" fmla="*/ 58 h 115"/>
                <a:gd name="T14" fmla="*/ 229 w 233"/>
                <a:gd name="T15" fmla="*/ 77 h 115"/>
                <a:gd name="T16" fmla="*/ 221 w 233"/>
                <a:gd name="T17" fmla="*/ 92 h 115"/>
                <a:gd name="T18" fmla="*/ 209 w 233"/>
                <a:gd name="T19" fmla="*/ 105 h 115"/>
                <a:gd name="T20" fmla="*/ 193 w 233"/>
                <a:gd name="T21" fmla="*/ 113 h 115"/>
                <a:gd name="T22" fmla="*/ 174 w 233"/>
                <a:gd name="T23" fmla="*/ 115 h 115"/>
                <a:gd name="T24" fmla="*/ 58 w 233"/>
                <a:gd name="T25" fmla="*/ 115 h 115"/>
                <a:gd name="T26" fmla="*/ 40 w 233"/>
                <a:gd name="T27" fmla="*/ 113 h 115"/>
                <a:gd name="T28" fmla="*/ 23 w 233"/>
                <a:gd name="T29" fmla="*/ 105 h 115"/>
                <a:gd name="T30" fmla="*/ 12 w 233"/>
                <a:gd name="T31" fmla="*/ 92 h 115"/>
                <a:gd name="T32" fmla="*/ 3 w 233"/>
                <a:gd name="T33" fmla="*/ 77 h 115"/>
                <a:gd name="T34" fmla="*/ 0 w 233"/>
                <a:gd name="T35" fmla="*/ 58 h 115"/>
                <a:gd name="T36" fmla="*/ 3 w 233"/>
                <a:gd name="T37" fmla="*/ 40 h 115"/>
                <a:gd name="T38" fmla="*/ 12 w 233"/>
                <a:gd name="T39" fmla="*/ 24 h 115"/>
                <a:gd name="T40" fmla="*/ 23 w 233"/>
                <a:gd name="T41" fmla="*/ 11 h 115"/>
                <a:gd name="T42" fmla="*/ 40 w 233"/>
                <a:gd name="T43" fmla="*/ 2 h 115"/>
                <a:gd name="T44" fmla="*/ 58 w 23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3" h="115">
                  <a:moveTo>
                    <a:pt x="58" y="0"/>
                  </a:moveTo>
                  <a:lnTo>
                    <a:pt x="174" y="0"/>
                  </a:lnTo>
                  <a:lnTo>
                    <a:pt x="193" y="2"/>
                  </a:lnTo>
                  <a:lnTo>
                    <a:pt x="209" y="11"/>
                  </a:lnTo>
                  <a:lnTo>
                    <a:pt x="221" y="24"/>
                  </a:lnTo>
                  <a:lnTo>
                    <a:pt x="229" y="40"/>
                  </a:lnTo>
                  <a:lnTo>
                    <a:pt x="233" y="58"/>
                  </a:lnTo>
                  <a:lnTo>
                    <a:pt x="229" y="77"/>
                  </a:lnTo>
                  <a:lnTo>
                    <a:pt x="221" y="92"/>
                  </a:lnTo>
                  <a:lnTo>
                    <a:pt x="209" y="105"/>
                  </a:lnTo>
                  <a:lnTo>
                    <a:pt x="193" y="113"/>
                  </a:lnTo>
                  <a:lnTo>
                    <a:pt x="174" y="115"/>
                  </a:lnTo>
                  <a:lnTo>
                    <a:pt x="58" y="115"/>
                  </a:lnTo>
                  <a:lnTo>
                    <a:pt x="40" y="113"/>
                  </a:lnTo>
                  <a:lnTo>
                    <a:pt x="23" y="105"/>
                  </a:lnTo>
                  <a:lnTo>
                    <a:pt x="12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3" y="11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1" name="Freeform 624"/>
            <p:cNvSpPr>
              <a:spLocks/>
            </p:cNvSpPr>
            <p:nvPr/>
          </p:nvSpPr>
          <p:spPr bwMode="auto">
            <a:xfrm>
              <a:off x="9269413" y="6022975"/>
              <a:ext cx="36513" cy="17462"/>
            </a:xfrm>
            <a:custGeom>
              <a:avLst/>
              <a:gdLst>
                <a:gd name="T0" fmla="*/ 58 w 233"/>
                <a:gd name="T1" fmla="*/ 0 h 115"/>
                <a:gd name="T2" fmla="*/ 175 w 233"/>
                <a:gd name="T3" fmla="*/ 0 h 115"/>
                <a:gd name="T4" fmla="*/ 193 w 233"/>
                <a:gd name="T5" fmla="*/ 2 h 115"/>
                <a:gd name="T6" fmla="*/ 209 w 233"/>
                <a:gd name="T7" fmla="*/ 11 h 115"/>
                <a:gd name="T8" fmla="*/ 222 w 233"/>
                <a:gd name="T9" fmla="*/ 24 h 115"/>
                <a:gd name="T10" fmla="*/ 230 w 233"/>
                <a:gd name="T11" fmla="*/ 40 h 115"/>
                <a:gd name="T12" fmla="*/ 233 w 233"/>
                <a:gd name="T13" fmla="*/ 58 h 115"/>
                <a:gd name="T14" fmla="*/ 230 w 233"/>
                <a:gd name="T15" fmla="*/ 77 h 115"/>
                <a:gd name="T16" fmla="*/ 222 w 233"/>
                <a:gd name="T17" fmla="*/ 92 h 115"/>
                <a:gd name="T18" fmla="*/ 209 w 233"/>
                <a:gd name="T19" fmla="*/ 105 h 115"/>
                <a:gd name="T20" fmla="*/ 193 w 233"/>
                <a:gd name="T21" fmla="*/ 113 h 115"/>
                <a:gd name="T22" fmla="*/ 175 w 233"/>
                <a:gd name="T23" fmla="*/ 115 h 115"/>
                <a:gd name="T24" fmla="*/ 58 w 233"/>
                <a:gd name="T25" fmla="*/ 115 h 115"/>
                <a:gd name="T26" fmla="*/ 40 w 233"/>
                <a:gd name="T27" fmla="*/ 113 h 115"/>
                <a:gd name="T28" fmla="*/ 25 w 233"/>
                <a:gd name="T29" fmla="*/ 105 h 115"/>
                <a:gd name="T30" fmla="*/ 12 w 233"/>
                <a:gd name="T31" fmla="*/ 92 h 115"/>
                <a:gd name="T32" fmla="*/ 3 w 233"/>
                <a:gd name="T33" fmla="*/ 77 h 115"/>
                <a:gd name="T34" fmla="*/ 0 w 233"/>
                <a:gd name="T35" fmla="*/ 58 h 115"/>
                <a:gd name="T36" fmla="*/ 3 w 233"/>
                <a:gd name="T37" fmla="*/ 40 h 115"/>
                <a:gd name="T38" fmla="*/ 12 w 233"/>
                <a:gd name="T39" fmla="*/ 24 h 115"/>
                <a:gd name="T40" fmla="*/ 25 w 233"/>
                <a:gd name="T41" fmla="*/ 11 h 115"/>
                <a:gd name="T42" fmla="*/ 40 w 233"/>
                <a:gd name="T43" fmla="*/ 2 h 115"/>
                <a:gd name="T44" fmla="*/ 58 w 23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3" h="115">
                  <a:moveTo>
                    <a:pt x="58" y="0"/>
                  </a:moveTo>
                  <a:lnTo>
                    <a:pt x="175" y="0"/>
                  </a:lnTo>
                  <a:lnTo>
                    <a:pt x="193" y="2"/>
                  </a:lnTo>
                  <a:lnTo>
                    <a:pt x="209" y="11"/>
                  </a:lnTo>
                  <a:lnTo>
                    <a:pt x="222" y="24"/>
                  </a:lnTo>
                  <a:lnTo>
                    <a:pt x="230" y="40"/>
                  </a:lnTo>
                  <a:lnTo>
                    <a:pt x="233" y="58"/>
                  </a:lnTo>
                  <a:lnTo>
                    <a:pt x="230" y="77"/>
                  </a:lnTo>
                  <a:lnTo>
                    <a:pt x="222" y="92"/>
                  </a:lnTo>
                  <a:lnTo>
                    <a:pt x="209" y="105"/>
                  </a:lnTo>
                  <a:lnTo>
                    <a:pt x="193" y="113"/>
                  </a:lnTo>
                  <a:lnTo>
                    <a:pt x="175" y="115"/>
                  </a:lnTo>
                  <a:lnTo>
                    <a:pt x="58" y="115"/>
                  </a:lnTo>
                  <a:lnTo>
                    <a:pt x="40" y="113"/>
                  </a:lnTo>
                  <a:lnTo>
                    <a:pt x="25" y="105"/>
                  </a:lnTo>
                  <a:lnTo>
                    <a:pt x="12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2" name="Freeform 625"/>
            <p:cNvSpPr>
              <a:spLocks/>
            </p:cNvSpPr>
            <p:nvPr/>
          </p:nvSpPr>
          <p:spPr bwMode="auto">
            <a:xfrm>
              <a:off x="9490075" y="6022975"/>
              <a:ext cx="36513" cy="17462"/>
            </a:xfrm>
            <a:custGeom>
              <a:avLst/>
              <a:gdLst>
                <a:gd name="T0" fmla="*/ 57 w 232"/>
                <a:gd name="T1" fmla="*/ 0 h 115"/>
                <a:gd name="T2" fmla="*/ 173 w 232"/>
                <a:gd name="T3" fmla="*/ 0 h 115"/>
                <a:gd name="T4" fmla="*/ 192 w 232"/>
                <a:gd name="T5" fmla="*/ 2 h 115"/>
                <a:gd name="T6" fmla="*/ 208 w 232"/>
                <a:gd name="T7" fmla="*/ 11 h 115"/>
                <a:gd name="T8" fmla="*/ 221 w 232"/>
                <a:gd name="T9" fmla="*/ 24 h 115"/>
                <a:gd name="T10" fmla="*/ 228 w 232"/>
                <a:gd name="T11" fmla="*/ 40 h 115"/>
                <a:gd name="T12" fmla="*/ 232 w 232"/>
                <a:gd name="T13" fmla="*/ 58 h 115"/>
                <a:gd name="T14" fmla="*/ 228 w 232"/>
                <a:gd name="T15" fmla="*/ 77 h 115"/>
                <a:gd name="T16" fmla="*/ 221 w 232"/>
                <a:gd name="T17" fmla="*/ 92 h 115"/>
                <a:gd name="T18" fmla="*/ 208 w 232"/>
                <a:gd name="T19" fmla="*/ 105 h 115"/>
                <a:gd name="T20" fmla="*/ 192 w 232"/>
                <a:gd name="T21" fmla="*/ 113 h 115"/>
                <a:gd name="T22" fmla="*/ 173 w 232"/>
                <a:gd name="T23" fmla="*/ 115 h 115"/>
                <a:gd name="T24" fmla="*/ 57 w 232"/>
                <a:gd name="T25" fmla="*/ 115 h 115"/>
                <a:gd name="T26" fmla="*/ 38 w 232"/>
                <a:gd name="T27" fmla="*/ 113 h 115"/>
                <a:gd name="T28" fmla="*/ 23 w 232"/>
                <a:gd name="T29" fmla="*/ 105 h 115"/>
                <a:gd name="T30" fmla="*/ 10 w 232"/>
                <a:gd name="T31" fmla="*/ 92 h 115"/>
                <a:gd name="T32" fmla="*/ 2 w 232"/>
                <a:gd name="T33" fmla="*/ 77 h 115"/>
                <a:gd name="T34" fmla="*/ 0 w 232"/>
                <a:gd name="T35" fmla="*/ 58 h 115"/>
                <a:gd name="T36" fmla="*/ 2 w 232"/>
                <a:gd name="T37" fmla="*/ 40 h 115"/>
                <a:gd name="T38" fmla="*/ 10 w 232"/>
                <a:gd name="T39" fmla="*/ 24 h 115"/>
                <a:gd name="T40" fmla="*/ 23 w 232"/>
                <a:gd name="T41" fmla="*/ 11 h 115"/>
                <a:gd name="T42" fmla="*/ 38 w 232"/>
                <a:gd name="T43" fmla="*/ 2 h 115"/>
                <a:gd name="T44" fmla="*/ 57 w 23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2" h="115">
                  <a:moveTo>
                    <a:pt x="57" y="0"/>
                  </a:moveTo>
                  <a:lnTo>
                    <a:pt x="173" y="0"/>
                  </a:lnTo>
                  <a:lnTo>
                    <a:pt x="192" y="2"/>
                  </a:lnTo>
                  <a:lnTo>
                    <a:pt x="208" y="11"/>
                  </a:lnTo>
                  <a:lnTo>
                    <a:pt x="221" y="24"/>
                  </a:lnTo>
                  <a:lnTo>
                    <a:pt x="228" y="40"/>
                  </a:lnTo>
                  <a:lnTo>
                    <a:pt x="232" y="58"/>
                  </a:lnTo>
                  <a:lnTo>
                    <a:pt x="228" y="77"/>
                  </a:lnTo>
                  <a:lnTo>
                    <a:pt x="221" y="92"/>
                  </a:lnTo>
                  <a:lnTo>
                    <a:pt x="208" y="105"/>
                  </a:lnTo>
                  <a:lnTo>
                    <a:pt x="192" y="113"/>
                  </a:lnTo>
                  <a:lnTo>
                    <a:pt x="173" y="115"/>
                  </a:lnTo>
                  <a:lnTo>
                    <a:pt x="57" y="115"/>
                  </a:lnTo>
                  <a:lnTo>
                    <a:pt x="38" y="113"/>
                  </a:lnTo>
                  <a:lnTo>
                    <a:pt x="23" y="105"/>
                  </a:lnTo>
                  <a:lnTo>
                    <a:pt x="10" y="92"/>
                  </a:lnTo>
                  <a:lnTo>
                    <a:pt x="2" y="77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3" name="Freeform 626"/>
            <p:cNvSpPr>
              <a:spLocks/>
            </p:cNvSpPr>
            <p:nvPr/>
          </p:nvSpPr>
          <p:spPr bwMode="auto">
            <a:xfrm>
              <a:off x="9434513" y="6022975"/>
              <a:ext cx="36513" cy="17462"/>
            </a:xfrm>
            <a:custGeom>
              <a:avLst/>
              <a:gdLst>
                <a:gd name="T0" fmla="*/ 58 w 233"/>
                <a:gd name="T1" fmla="*/ 0 h 115"/>
                <a:gd name="T2" fmla="*/ 175 w 233"/>
                <a:gd name="T3" fmla="*/ 0 h 115"/>
                <a:gd name="T4" fmla="*/ 193 w 233"/>
                <a:gd name="T5" fmla="*/ 2 h 115"/>
                <a:gd name="T6" fmla="*/ 209 w 233"/>
                <a:gd name="T7" fmla="*/ 11 h 115"/>
                <a:gd name="T8" fmla="*/ 221 w 233"/>
                <a:gd name="T9" fmla="*/ 24 h 115"/>
                <a:gd name="T10" fmla="*/ 230 w 233"/>
                <a:gd name="T11" fmla="*/ 40 h 115"/>
                <a:gd name="T12" fmla="*/ 233 w 233"/>
                <a:gd name="T13" fmla="*/ 58 h 115"/>
                <a:gd name="T14" fmla="*/ 230 w 233"/>
                <a:gd name="T15" fmla="*/ 77 h 115"/>
                <a:gd name="T16" fmla="*/ 221 w 233"/>
                <a:gd name="T17" fmla="*/ 92 h 115"/>
                <a:gd name="T18" fmla="*/ 209 w 233"/>
                <a:gd name="T19" fmla="*/ 105 h 115"/>
                <a:gd name="T20" fmla="*/ 193 w 233"/>
                <a:gd name="T21" fmla="*/ 113 h 115"/>
                <a:gd name="T22" fmla="*/ 175 w 233"/>
                <a:gd name="T23" fmla="*/ 115 h 115"/>
                <a:gd name="T24" fmla="*/ 58 w 233"/>
                <a:gd name="T25" fmla="*/ 115 h 115"/>
                <a:gd name="T26" fmla="*/ 40 w 233"/>
                <a:gd name="T27" fmla="*/ 113 h 115"/>
                <a:gd name="T28" fmla="*/ 24 w 233"/>
                <a:gd name="T29" fmla="*/ 105 h 115"/>
                <a:gd name="T30" fmla="*/ 12 w 233"/>
                <a:gd name="T31" fmla="*/ 92 h 115"/>
                <a:gd name="T32" fmla="*/ 3 w 233"/>
                <a:gd name="T33" fmla="*/ 77 h 115"/>
                <a:gd name="T34" fmla="*/ 0 w 233"/>
                <a:gd name="T35" fmla="*/ 58 h 115"/>
                <a:gd name="T36" fmla="*/ 3 w 233"/>
                <a:gd name="T37" fmla="*/ 40 h 115"/>
                <a:gd name="T38" fmla="*/ 12 w 233"/>
                <a:gd name="T39" fmla="*/ 24 h 115"/>
                <a:gd name="T40" fmla="*/ 24 w 233"/>
                <a:gd name="T41" fmla="*/ 11 h 115"/>
                <a:gd name="T42" fmla="*/ 40 w 233"/>
                <a:gd name="T43" fmla="*/ 2 h 115"/>
                <a:gd name="T44" fmla="*/ 58 w 23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3" h="115">
                  <a:moveTo>
                    <a:pt x="58" y="0"/>
                  </a:moveTo>
                  <a:lnTo>
                    <a:pt x="175" y="0"/>
                  </a:lnTo>
                  <a:lnTo>
                    <a:pt x="193" y="2"/>
                  </a:lnTo>
                  <a:lnTo>
                    <a:pt x="209" y="11"/>
                  </a:lnTo>
                  <a:lnTo>
                    <a:pt x="221" y="24"/>
                  </a:lnTo>
                  <a:lnTo>
                    <a:pt x="230" y="40"/>
                  </a:lnTo>
                  <a:lnTo>
                    <a:pt x="233" y="58"/>
                  </a:lnTo>
                  <a:lnTo>
                    <a:pt x="230" y="77"/>
                  </a:lnTo>
                  <a:lnTo>
                    <a:pt x="221" y="92"/>
                  </a:lnTo>
                  <a:lnTo>
                    <a:pt x="209" y="105"/>
                  </a:lnTo>
                  <a:lnTo>
                    <a:pt x="193" y="113"/>
                  </a:lnTo>
                  <a:lnTo>
                    <a:pt x="175" y="115"/>
                  </a:lnTo>
                  <a:lnTo>
                    <a:pt x="58" y="115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2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4" name="Freeform 627"/>
            <p:cNvSpPr>
              <a:spLocks/>
            </p:cNvSpPr>
            <p:nvPr/>
          </p:nvSpPr>
          <p:spPr bwMode="auto">
            <a:xfrm>
              <a:off x="9434513" y="6115050"/>
              <a:ext cx="36513" cy="17462"/>
            </a:xfrm>
            <a:custGeom>
              <a:avLst/>
              <a:gdLst>
                <a:gd name="T0" fmla="*/ 58 w 233"/>
                <a:gd name="T1" fmla="*/ 0 h 115"/>
                <a:gd name="T2" fmla="*/ 175 w 233"/>
                <a:gd name="T3" fmla="*/ 0 h 115"/>
                <a:gd name="T4" fmla="*/ 193 w 233"/>
                <a:gd name="T5" fmla="*/ 2 h 115"/>
                <a:gd name="T6" fmla="*/ 209 w 233"/>
                <a:gd name="T7" fmla="*/ 11 h 115"/>
                <a:gd name="T8" fmla="*/ 221 w 233"/>
                <a:gd name="T9" fmla="*/ 24 h 115"/>
                <a:gd name="T10" fmla="*/ 230 w 233"/>
                <a:gd name="T11" fmla="*/ 39 h 115"/>
                <a:gd name="T12" fmla="*/ 233 w 233"/>
                <a:gd name="T13" fmla="*/ 57 h 115"/>
                <a:gd name="T14" fmla="*/ 230 w 233"/>
                <a:gd name="T15" fmla="*/ 75 h 115"/>
                <a:gd name="T16" fmla="*/ 221 w 233"/>
                <a:gd name="T17" fmla="*/ 92 h 115"/>
                <a:gd name="T18" fmla="*/ 209 w 233"/>
                <a:gd name="T19" fmla="*/ 104 h 115"/>
                <a:gd name="T20" fmla="*/ 193 w 233"/>
                <a:gd name="T21" fmla="*/ 112 h 115"/>
                <a:gd name="T22" fmla="*/ 175 w 233"/>
                <a:gd name="T23" fmla="*/ 115 h 115"/>
                <a:gd name="T24" fmla="*/ 58 w 233"/>
                <a:gd name="T25" fmla="*/ 115 h 115"/>
                <a:gd name="T26" fmla="*/ 40 w 233"/>
                <a:gd name="T27" fmla="*/ 112 h 115"/>
                <a:gd name="T28" fmla="*/ 24 w 233"/>
                <a:gd name="T29" fmla="*/ 104 h 115"/>
                <a:gd name="T30" fmla="*/ 12 w 233"/>
                <a:gd name="T31" fmla="*/ 92 h 115"/>
                <a:gd name="T32" fmla="*/ 3 w 233"/>
                <a:gd name="T33" fmla="*/ 75 h 115"/>
                <a:gd name="T34" fmla="*/ 0 w 233"/>
                <a:gd name="T35" fmla="*/ 57 h 115"/>
                <a:gd name="T36" fmla="*/ 3 w 233"/>
                <a:gd name="T37" fmla="*/ 39 h 115"/>
                <a:gd name="T38" fmla="*/ 12 w 233"/>
                <a:gd name="T39" fmla="*/ 24 h 115"/>
                <a:gd name="T40" fmla="*/ 24 w 233"/>
                <a:gd name="T41" fmla="*/ 11 h 115"/>
                <a:gd name="T42" fmla="*/ 40 w 233"/>
                <a:gd name="T43" fmla="*/ 2 h 115"/>
                <a:gd name="T44" fmla="*/ 58 w 23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3" h="115">
                  <a:moveTo>
                    <a:pt x="58" y="0"/>
                  </a:moveTo>
                  <a:lnTo>
                    <a:pt x="175" y="0"/>
                  </a:lnTo>
                  <a:lnTo>
                    <a:pt x="193" y="2"/>
                  </a:lnTo>
                  <a:lnTo>
                    <a:pt x="209" y="11"/>
                  </a:lnTo>
                  <a:lnTo>
                    <a:pt x="221" y="24"/>
                  </a:lnTo>
                  <a:lnTo>
                    <a:pt x="230" y="39"/>
                  </a:lnTo>
                  <a:lnTo>
                    <a:pt x="233" y="57"/>
                  </a:lnTo>
                  <a:lnTo>
                    <a:pt x="230" y="75"/>
                  </a:lnTo>
                  <a:lnTo>
                    <a:pt x="221" y="92"/>
                  </a:lnTo>
                  <a:lnTo>
                    <a:pt x="209" y="104"/>
                  </a:lnTo>
                  <a:lnTo>
                    <a:pt x="193" y="112"/>
                  </a:lnTo>
                  <a:lnTo>
                    <a:pt x="175" y="115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5" name="Freeform 628"/>
            <p:cNvSpPr>
              <a:spLocks/>
            </p:cNvSpPr>
            <p:nvPr/>
          </p:nvSpPr>
          <p:spPr bwMode="auto">
            <a:xfrm>
              <a:off x="9490075" y="6115050"/>
              <a:ext cx="36513" cy="17462"/>
            </a:xfrm>
            <a:custGeom>
              <a:avLst/>
              <a:gdLst>
                <a:gd name="T0" fmla="*/ 57 w 232"/>
                <a:gd name="T1" fmla="*/ 0 h 115"/>
                <a:gd name="T2" fmla="*/ 173 w 232"/>
                <a:gd name="T3" fmla="*/ 0 h 115"/>
                <a:gd name="T4" fmla="*/ 192 w 232"/>
                <a:gd name="T5" fmla="*/ 2 h 115"/>
                <a:gd name="T6" fmla="*/ 208 w 232"/>
                <a:gd name="T7" fmla="*/ 11 h 115"/>
                <a:gd name="T8" fmla="*/ 221 w 232"/>
                <a:gd name="T9" fmla="*/ 24 h 115"/>
                <a:gd name="T10" fmla="*/ 228 w 232"/>
                <a:gd name="T11" fmla="*/ 39 h 115"/>
                <a:gd name="T12" fmla="*/ 232 w 232"/>
                <a:gd name="T13" fmla="*/ 57 h 115"/>
                <a:gd name="T14" fmla="*/ 228 w 232"/>
                <a:gd name="T15" fmla="*/ 75 h 115"/>
                <a:gd name="T16" fmla="*/ 221 w 232"/>
                <a:gd name="T17" fmla="*/ 92 h 115"/>
                <a:gd name="T18" fmla="*/ 208 w 232"/>
                <a:gd name="T19" fmla="*/ 104 h 115"/>
                <a:gd name="T20" fmla="*/ 192 w 232"/>
                <a:gd name="T21" fmla="*/ 112 h 115"/>
                <a:gd name="T22" fmla="*/ 173 w 232"/>
                <a:gd name="T23" fmla="*/ 115 h 115"/>
                <a:gd name="T24" fmla="*/ 57 w 232"/>
                <a:gd name="T25" fmla="*/ 115 h 115"/>
                <a:gd name="T26" fmla="*/ 38 w 232"/>
                <a:gd name="T27" fmla="*/ 112 h 115"/>
                <a:gd name="T28" fmla="*/ 23 w 232"/>
                <a:gd name="T29" fmla="*/ 104 h 115"/>
                <a:gd name="T30" fmla="*/ 10 w 232"/>
                <a:gd name="T31" fmla="*/ 92 h 115"/>
                <a:gd name="T32" fmla="*/ 2 w 232"/>
                <a:gd name="T33" fmla="*/ 75 h 115"/>
                <a:gd name="T34" fmla="*/ 0 w 232"/>
                <a:gd name="T35" fmla="*/ 57 h 115"/>
                <a:gd name="T36" fmla="*/ 2 w 232"/>
                <a:gd name="T37" fmla="*/ 39 h 115"/>
                <a:gd name="T38" fmla="*/ 10 w 232"/>
                <a:gd name="T39" fmla="*/ 24 h 115"/>
                <a:gd name="T40" fmla="*/ 23 w 232"/>
                <a:gd name="T41" fmla="*/ 11 h 115"/>
                <a:gd name="T42" fmla="*/ 38 w 232"/>
                <a:gd name="T43" fmla="*/ 2 h 115"/>
                <a:gd name="T44" fmla="*/ 57 w 23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2" h="115">
                  <a:moveTo>
                    <a:pt x="57" y="0"/>
                  </a:moveTo>
                  <a:lnTo>
                    <a:pt x="173" y="0"/>
                  </a:lnTo>
                  <a:lnTo>
                    <a:pt x="192" y="2"/>
                  </a:lnTo>
                  <a:lnTo>
                    <a:pt x="208" y="11"/>
                  </a:lnTo>
                  <a:lnTo>
                    <a:pt x="221" y="24"/>
                  </a:lnTo>
                  <a:lnTo>
                    <a:pt x="228" y="39"/>
                  </a:lnTo>
                  <a:lnTo>
                    <a:pt x="232" y="57"/>
                  </a:lnTo>
                  <a:lnTo>
                    <a:pt x="228" y="75"/>
                  </a:lnTo>
                  <a:lnTo>
                    <a:pt x="221" y="92"/>
                  </a:lnTo>
                  <a:lnTo>
                    <a:pt x="208" y="104"/>
                  </a:lnTo>
                  <a:lnTo>
                    <a:pt x="192" y="112"/>
                  </a:lnTo>
                  <a:lnTo>
                    <a:pt x="173" y="115"/>
                  </a:lnTo>
                  <a:lnTo>
                    <a:pt x="57" y="115"/>
                  </a:lnTo>
                  <a:lnTo>
                    <a:pt x="38" y="112"/>
                  </a:lnTo>
                  <a:lnTo>
                    <a:pt x="23" y="104"/>
                  </a:lnTo>
                  <a:lnTo>
                    <a:pt x="10" y="92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8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6" name="Freeform 629"/>
            <p:cNvSpPr>
              <a:spLocks/>
            </p:cNvSpPr>
            <p:nvPr/>
          </p:nvSpPr>
          <p:spPr bwMode="auto">
            <a:xfrm>
              <a:off x="9378950" y="6115050"/>
              <a:ext cx="36513" cy="17462"/>
            </a:xfrm>
            <a:custGeom>
              <a:avLst/>
              <a:gdLst>
                <a:gd name="T0" fmla="*/ 58 w 232"/>
                <a:gd name="T1" fmla="*/ 0 h 115"/>
                <a:gd name="T2" fmla="*/ 175 w 232"/>
                <a:gd name="T3" fmla="*/ 0 h 115"/>
                <a:gd name="T4" fmla="*/ 193 w 232"/>
                <a:gd name="T5" fmla="*/ 2 h 115"/>
                <a:gd name="T6" fmla="*/ 208 w 232"/>
                <a:gd name="T7" fmla="*/ 11 h 115"/>
                <a:gd name="T8" fmla="*/ 221 w 232"/>
                <a:gd name="T9" fmla="*/ 24 h 115"/>
                <a:gd name="T10" fmla="*/ 230 w 232"/>
                <a:gd name="T11" fmla="*/ 39 h 115"/>
                <a:gd name="T12" fmla="*/ 232 w 232"/>
                <a:gd name="T13" fmla="*/ 57 h 115"/>
                <a:gd name="T14" fmla="*/ 230 w 232"/>
                <a:gd name="T15" fmla="*/ 75 h 115"/>
                <a:gd name="T16" fmla="*/ 221 w 232"/>
                <a:gd name="T17" fmla="*/ 92 h 115"/>
                <a:gd name="T18" fmla="*/ 208 w 232"/>
                <a:gd name="T19" fmla="*/ 104 h 115"/>
                <a:gd name="T20" fmla="*/ 193 w 232"/>
                <a:gd name="T21" fmla="*/ 112 h 115"/>
                <a:gd name="T22" fmla="*/ 175 w 232"/>
                <a:gd name="T23" fmla="*/ 115 h 115"/>
                <a:gd name="T24" fmla="*/ 58 w 232"/>
                <a:gd name="T25" fmla="*/ 115 h 115"/>
                <a:gd name="T26" fmla="*/ 40 w 232"/>
                <a:gd name="T27" fmla="*/ 112 h 115"/>
                <a:gd name="T28" fmla="*/ 24 w 232"/>
                <a:gd name="T29" fmla="*/ 104 h 115"/>
                <a:gd name="T30" fmla="*/ 11 w 232"/>
                <a:gd name="T31" fmla="*/ 92 h 115"/>
                <a:gd name="T32" fmla="*/ 3 w 232"/>
                <a:gd name="T33" fmla="*/ 75 h 115"/>
                <a:gd name="T34" fmla="*/ 0 w 232"/>
                <a:gd name="T35" fmla="*/ 57 h 115"/>
                <a:gd name="T36" fmla="*/ 3 w 232"/>
                <a:gd name="T37" fmla="*/ 39 h 115"/>
                <a:gd name="T38" fmla="*/ 11 w 232"/>
                <a:gd name="T39" fmla="*/ 24 h 115"/>
                <a:gd name="T40" fmla="*/ 24 w 232"/>
                <a:gd name="T41" fmla="*/ 11 h 115"/>
                <a:gd name="T42" fmla="*/ 40 w 232"/>
                <a:gd name="T43" fmla="*/ 2 h 115"/>
                <a:gd name="T44" fmla="*/ 58 w 232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2" h="115">
                  <a:moveTo>
                    <a:pt x="58" y="0"/>
                  </a:moveTo>
                  <a:lnTo>
                    <a:pt x="175" y="0"/>
                  </a:lnTo>
                  <a:lnTo>
                    <a:pt x="193" y="2"/>
                  </a:lnTo>
                  <a:lnTo>
                    <a:pt x="208" y="11"/>
                  </a:lnTo>
                  <a:lnTo>
                    <a:pt x="221" y="24"/>
                  </a:lnTo>
                  <a:lnTo>
                    <a:pt x="230" y="39"/>
                  </a:lnTo>
                  <a:lnTo>
                    <a:pt x="232" y="57"/>
                  </a:lnTo>
                  <a:lnTo>
                    <a:pt x="230" y="75"/>
                  </a:lnTo>
                  <a:lnTo>
                    <a:pt x="221" y="92"/>
                  </a:lnTo>
                  <a:lnTo>
                    <a:pt x="208" y="104"/>
                  </a:lnTo>
                  <a:lnTo>
                    <a:pt x="193" y="112"/>
                  </a:lnTo>
                  <a:lnTo>
                    <a:pt x="175" y="115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" name="Freeform 630"/>
            <p:cNvSpPr>
              <a:spLocks/>
            </p:cNvSpPr>
            <p:nvPr/>
          </p:nvSpPr>
          <p:spPr bwMode="auto">
            <a:xfrm>
              <a:off x="9323388" y="6115050"/>
              <a:ext cx="38100" cy="17462"/>
            </a:xfrm>
            <a:custGeom>
              <a:avLst/>
              <a:gdLst>
                <a:gd name="T0" fmla="*/ 58 w 231"/>
                <a:gd name="T1" fmla="*/ 0 h 115"/>
                <a:gd name="T2" fmla="*/ 174 w 231"/>
                <a:gd name="T3" fmla="*/ 0 h 115"/>
                <a:gd name="T4" fmla="*/ 193 w 231"/>
                <a:gd name="T5" fmla="*/ 2 h 115"/>
                <a:gd name="T6" fmla="*/ 208 w 231"/>
                <a:gd name="T7" fmla="*/ 11 h 115"/>
                <a:gd name="T8" fmla="*/ 221 w 231"/>
                <a:gd name="T9" fmla="*/ 24 h 115"/>
                <a:gd name="T10" fmla="*/ 228 w 231"/>
                <a:gd name="T11" fmla="*/ 39 h 115"/>
                <a:gd name="T12" fmla="*/ 231 w 231"/>
                <a:gd name="T13" fmla="*/ 57 h 115"/>
                <a:gd name="T14" fmla="*/ 228 w 231"/>
                <a:gd name="T15" fmla="*/ 75 h 115"/>
                <a:gd name="T16" fmla="*/ 221 w 231"/>
                <a:gd name="T17" fmla="*/ 92 h 115"/>
                <a:gd name="T18" fmla="*/ 208 w 231"/>
                <a:gd name="T19" fmla="*/ 104 h 115"/>
                <a:gd name="T20" fmla="*/ 193 w 231"/>
                <a:gd name="T21" fmla="*/ 112 h 115"/>
                <a:gd name="T22" fmla="*/ 174 w 231"/>
                <a:gd name="T23" fmla="*/ 115 h 115"/>
                <a:gd name="T24" fmla="*/ 58 w 231"/>
                <a:gd name="T25" fmla="*/ 115 h 115"/>
                <a:gd name="T26" fmla="*/ 39 w 231"/>
                <a:gd name="T27" fmla="*/ 112 h 115"/>
                <a:gd name="T28" fmla="*/ 23 w 231"/>
                <a:gd name="T29" fmla="*/ 104 h 115"/>
                <a:gd name="T30" fmla="*/ 10 w 231"/>
                <a:gd name="T31" fmla="*/ 92 h 115"/>
                <a:gd name="T32" fmla="*/ 2 w 231"/>
                <a:gd name="T33" fmla="*/ 75 h 115"/>
                <a:gd name="T34" fmla="*/ 0 w 231"/>
                <a:gd name="T35" fmla="*/ 57 h 115"/>
                <a:gd name="T36" fmla="*/ 2 w 231"/>
                <a:gd name="T37" fmla="*/ 39 h 115"/>
                <a:gd name="T38" fmla="*/ 10 w 231"/>
                <a:gd name="T39" fmla="*/ 24 h 115"/>
                <a:gd name="T40" fmla="*/ 23 w 231"/>
                <a:gd name="T41" fmla="*/ 11 h 115"/>
                <a:gd name="T42" fmla="*/ 39 w 231"/>
                <a:gd name="T43" fmla="*/ 2 h 115"/>
                <a:gd name="T44" fmla="*/ 58 w 231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1" h="115">
                  <a:moveTo>
                    <a:pt x="58" y="0"/>
                  </a:moveTo>
                  <a:lnTo>
                    <a:pt x="174" y="0"/>
                  </a:lnTo>
                  <a:lnTo>
                    <a:pt x="193" y="2"/>
                  </a:lnTo>
                  <a:lnTo>
                    <a:pt x="208" y="11"/>
                  </a:lnTo>
                  <a:lnTo>
                    <a:pt x="221" y="24"/>
                  </a:lnTo>
                  <a:lnTo>
                    <a:pt x="228" y="39"/>
                  </a:lnTo>
                  <a:lnTo>
                    <a:pt x="231" y="57"/>
                  </a:lnTo>
                  <a:lnTo>
                    <a:pt x="228" y="75"/>
                  </a:lnTo>
                  <a:lnTo>
                    <a:pt x="221" y="92"/>
                  </a:lnTo>
                  <a:lnTo>
                    <a:pt x="208" y="104"/>
                  </a:lnTo>
                  <a:lnTo>
                    <a:pt x="193" y="112"/>
                  </a:lnTo>
                  <a:lnTo>
                    <a:pt x="174" y="115"/>
                  </a:lnTo>
                  <a:lnTo>
                    <a:pt x="58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0" y="92"/>
                  </a:lnTo>
                  <a:lnTo>
                    <a:pt x="2" y="75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8" name="Freeform 631"/>
            <p:cNvSpPr>
              <a:spLocks/>
            </p:cNvSpPr>
            <p:nvPr/>
          </p:nvSpPr>
          <p:spPr bwMode="auto">
            <a:xfrm>
              <a:off x="9213850" y="6115050"/>
              <a:ext cx="36513" cy="17462"/>
            </a:xfrm>
            <a:custGeom>
              <a:avLst/>
              <a:gdLst>
                <a:gd name="T0" fmla="*/ 58 w 233"/>
                <a:gd name="T1" fmla="*/ 0 h 115"/>
                <a:gd name="T2" fmla="*/ 174 w 233"/>
                <a:gd name="T3" fmla="*/ 0 h 115"/>
                <a:gd name="T4" fmla="*/ 193 w 233"/>
                <a:gd name="T5" fmla="*/ 2 h 115"/>
                <a:gd name="T6" fmla="*/ 209 w 233"/>
                <a:gd name="T7" fmla="*/ 11 h 115"/>
                <a:gd name="T8" fmla="*/ 221 w 233"/>
                <a:gd name="T9" fmla="*/ 24 h 115"/>
                <a:gd name="T10" fmla="*/ 229 w 233"/>
                <a:gd name="T11" fmla="*/ 39 h 115"/>
                <a:gd name="T12" fmla="*/ 233 w 233"/>
                <a:gd name="T13" fmla="*/ 57 h 115"/>
                <a:gd name="T14" fmla="*/ 229 w 233"/>
                <a:gd name="T15" fmla="*/ 75 h 115"/>
                <a:gd name="T16" fmla="*/ 221 w 233"/>
                <a:gd name="T17" fmla="*/ 92 h 115"/>
                <a:gd name="T18" fmla="*/ 209 w 233"/>
                <a:gd name="T19" fmla="*/ 104 h 115"/>
                <a:gd name="T20" fmla="*/ 193 w 233"/>
                <a:gd name="T21" fmla="*/ 112 h 115"/>
                <a:gd name="T22" fmla="*/ 174 w 233"/>
                <a:gd name="T23" fmla="*/ 115 h 115"/>
                <a:gd name="T24" fmla="*/ 58 w 233"/>
                <a:gd name="T25" fmla="*/ 115 h 115"/>
                <a:gd name="T26" fmla="*/ 40 w 233"/>
                <a:gd name="T27" fmla="*/ 112 h 115"/>
                <a:gd name="T28" fmla="*/ 23 w 233"/>
                <a:gd name="T29" fmla="*/ 104 h 115"/>
                <a:gd name="T30" fmla="*/ 12 w 233"/>
                <a:gd name="T31" fmla="*/ 92 h 115"/>
                <a:gd name="T32" fmla="*/ 3 w 233"/>
                <a:gd name="T33" fmla="*/ 75 h 115"/>
                <a:gd name="T34" fmla="*/ 0 w 233"/>
                <a:gd name="T35" fmla="*/ 57 h 115"/>
                <a:gd name="T36" fmla="*/ 3 w 233"/>
                <a:gd name="T37" fmla="*/ 39 h 115"/>
                <a:gd name="T38" fmla="*/ 12 w 233"/>
                <a:gd name="T39" fmla="*/ 24 h 115"/>
                <a:gd name="T40" fmla="*/ 23 w 233"/>
                <a:gd name="T41" fmla="*/ 11 h 115"/>
                <a:gd name="T42" fmla="*/ 40 w 233"/>
                <a:gd name="T43" fmla="*/ 2 h 115"/>
                <a:gd name="T44" fmla="*/ 58 w 23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3" h="115">
                  <a:moveTo>
                    <a:pt x="58" y="0"/>
                  </a:moveTo>
                  <a:lnTo>
                    <a:pt x="174" y="0"/>
                  </a:lnTo>
                  <a:lnTo>
                    <a:pt x="193" y="2"/>
                  </a:lnTo>
                  <a:lnTo>
                    <a:pt x="209" y="11"/>
                  </a:lnTo>
                  <a:lnTo>
                    <a:pt x="221" y="24"/>
                  </a:lnTo>
                  <a:lnTo>
                    <a:pt x="229" y="39"/>
                  </a:lnTo>
                  <a:lnTo>
                    <a:pt x="233" y="57"/>
                  </a:lnTo>
                  <a:lnTo>
                    <a:pt x="229" y="75"/>
                  </a:lnTo>
                  <a:lnTo>
                    <a:pt x="221" y="92"/>
                  </a:lnTo>
                  <a:lnTo>
                    <a:pt x="209" y="104"/>
                  </a:lnTo>
                  <a:lnTo>
                    <a:pt x="193" y="112"/>
                  </a:lnTo>
                  <a:lnTo>
                    <a:pt x="174" y="115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3" y="104"/>
                  </a:lnTo>
                  <a:lnTo>
                    <a:pt x="12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3" y="11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9" name="Freeform 632"/>
            <p:cNvSpPr>
              <a:spLocks/>
            </p:cNvSpPr>
            <p:nvPr/>
          </p:nvSpPr>
          <p:spPr bwMode="auto">
            <a:xfrm>
              <a:off x="9269413" y="6115050"/>
              <a:ext cx="36513" cy="17462"/>
            </a:xfrm>
            <a:custGeom>
              <a:avLst/>
              <a:gdLst>
                <a:gd name="T0" fmla="*/ 58 w 233"/>
                <a:gd name="T1" fmla="*/ 0 h 115"/>
                <a:gd name="T2" fmla="*/ 175 w 233"/>
                <a:gd name="T3" fmla="*/ 0 h 115"/>
                <a:gd name="T4" fmla="*/ 193 w 233"/>
                <a:gd name="T5" fmla="*/ 2 h 115"/>
                <a:gd name="T6" fmla="*/ 209 w 233"/>
                <a:gd name="T7" fmla="*/ 11 h 115"/>
                <a:gd name="T8" fmla="*/ 222 w 233"/>
                <a:gd name="T9" fmla="*/ 24 h 115"/>
                <a:gd name="T10" fmla="*/ 230 w 233"/>
                <a:gd name="T11" fmla="*/ 39 h 115"/>
                <a:gd name="T12" fmla="*/ 233 w 233"/>
                <a:gd name="T13" fmla="*/ 57 h 115"/>
                <a:gd name="T14" fmla="*/ 230 w 233"/>
                <a:gd name="T15" fmla="*/ 75 h 115"/>
                <a:gd name="T16" fmla="*/ 222 w 233"/>
                <a:gd name="T17" fmla="*/ 92 h 115"/>
                <a:gd name="T18" fmla="*/ 209 w 233"/>
                <a:gd name="T19" fmla="*/ 104 h 115"/>
                <a:gd name="T20" fmla="*/ 193 w 233"/>
                <a:gd name="T21" fmla="*/ 112 h 115"/>
                <a:gd name="T22" fmla="*/ 175 w 233"/>
                <a:gd name="T23" fmla="*/ 115 h 115"/>
                <a:gd name="T24" fmla="*/ 58 w 233"/>
                <a:gd name="T25" fmla="*/ 115 h 115"/>
                <a:gd name="T26" fmla="*/ 40 w 233"/>
                <a:gd name="T27" fmla="*/ 112 h 115"/>
                <a:gd name="T28" fmla="*/ 25 w 233"/>
                <a:gd name="T29" fmla="*/ 104 h 115"/>
                <a:gd name="T30" fmla="*/ 12 w 233"/>
                <a:gd name="T31" fmla="*/ 92 h 115"/>
                <a:gd name="T32" fmla="*/ 3 w 233"/>
                <a:gd name="T33" fmla="*/ 75 h 115"/>
                <a:gd name="T34" fmla="*/ 0 w 233"/>
                <a:gd name="T35" fmla="*/ 57 h 115"/>
                <a:gd name="T36" fmla="*/ 3 w 233"/>
                <a:gd name="T37" fmla="*/ 39 h 115"/>
                <a:gd name="T38" fmla="*/ 12 w 233"/>
                <a:gd name="T39" fmla="*/ 24 h 115"/>
                <a:gd name="T40" fmla="*/ 25 w 233"/>
                <a:gd name="T41" fmla="*/ 11 h 115"/>
                <a:gd name="T42" fmla="*/ 40 w 233"/>
                <a:gd name="T43" fmla="*/ 2 h 115"/>
                <a:gd name="T44" fmla="*/ 58 w 23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3" h="115">
                  <a:moveTo>
                    <a:pt x="58" y="0"/>
                  </a:moveTo>
                  <a:lnTo>
                    <a:pt x="175" y="0"/>
                  </a:lnTo>
                  <a:lnTo>
                    <a:pt x="193" y="2"/>
                  </a:lnTo>
                  <a:lnTo>
                    <a:pt x="209" y="11"/>
                  </a:lnTo>
                  <a:lnTo>
                    <a:pt x="222" y="24"/>
                  </a:lnTo>
                  <a:lnTo>
                    <a:pt x="230" y="39"/>
                  </a:lnTo>
                  <a:lnTo>
                    <a:pt x="233" y="57"/>
                  </a:lnTo>
                  <a:lnTo>
                    <a:pt x="230" y="75"/>
                  </a:lnTo>
                  <a:lnTo>
                    <a:pt x="222" y="92"/>
                  </a:lnTo>
                  <a:lnTo>
                    <a:pt x="209" y="104"/>
                  </a:lnTo>
                  <a:lnTo>
                    <a:pt x="193" y="112"/>
                  </a:lnTo>
                  <a:lnTo>
                    <a:pt x="175" y="115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5" y="104"/>
                  </a:lnTo>
                  <a:lnTo>
                    <a:pt x="12" y="92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0" name="Freeform 633"/>
            <p:cNvSpPr>
              <a:spLocks/>
            </p:cNvSpPr>
            <p:nvPr/>
          </p:nvSpPr>
          <p:spPr bwMode="auto">
            <a:xfrm>
              <a:off x="9269413" y="6205538"/>
              <a:ext cx="36513" cy="19050"/>
            </a:xfrm>
            <a:custGeom>
              <a:avLst/>
              <a:gdLst>
                <a:gd name="T0" fmla="*/ 58 w 233"/>
                <a:gd name="T1" fmla="*/ 0 h 116"/>
                <a:gd name="T2" fmla="*/ 175 w 233"/>
                <a:gd name="T3" fmla="*/ 0 h 116"/>
                <a:gd name="T4" fmla="*/ 193 w 233"/>
                <a:gd name="T5" fmla="*/ 3 h 116"/>
                <a:gd name="T6" fmla="*/ 209 w 233"/>
                <a:gd name="T7" fmla="*/ 12 h 116"/>
                <a:gd name="T8" fmla="*/ 222 w 233"/>
                <a:gd name="T9" fmla="*/ 23 h 116"/>
                <a:gd name="T10" fmla="*/ 230 w 233"/>
                <a:gd name="T11" fmla="*/ 40 h 116"/>
                <a:gd name="T12" fmla="*/ 233 w 233"/>
                <a:gd name="T13" fmla="*/ 58 h 116"/>
                <a:gd name="T14" fmla="*/ 230 w 233"/>
                <a:gd name="T15" fmla="*/ 76 h 116"/>
                <a:gd name="T16" fmla="*/ 222 w 233"/>
                <a:gd name="T17" fmla="*/ 92 h 116"/>
                <a:gd name="T18" fmla="*/ 209 w 233"/>
                <a:gd name="T19" fmla="*/ 105 h 116"/>
                <a:gd name="T20" fmla="*/ 193 w 233"/>
                <a:gd name="T21" fmla="*/ 113 h 116"/>
                <a:gd name="T22" fmla="*/ 175 w 233"/>
                <a:gd name="T23" fmla="*/ 116 h 116"/>
                <a:gd name="T24" fmla="*/ 58 w 233"/>
                <a:gd name="T25" fmla="*/ 116 h 116"/>
                <a:gd name="T26" fmla="*/ 40 w 233"/>
                <a:gd name="T27" fmla="*/ 113 h 116"/>
                <a:gd name="T28" fmla="*/ 25 w 233"/>
                <a:gd name="T29" fmla="*/ 105 h 116"/>
                <a:gd name="T30" fmla="*/ 12 w 233"/>
                <a:gd name="T31" fmla="*/ 92 h 116"/>
                <a:gd name="T32" fmla="*/ 3 w 233"/>
                <a:gd name="T33" fmla="*/ 76 h 116"/>
                <a:gd name="T34" fmla="*/ 0 w 233"/>
                <a:gd name="T35" fmla="*/ 58 h 116"/>
                <a:gd name="T36" fmla="*/ 3 w 233"/>
                <a:gd name="T37" fmla="*/ 40 h 116"/>
                <a:gd name="T38" fmla="*/ 12 w 233"/>
                <a:gd name="T39" fmla="*/ 23 h 116"/>
                <a:gd name="T40" fmla="*/ 25 w 233"/>
                <a:gd name="T41" fmla="*/ 12 h 116"/>
                <a:gd name="T42" fmla="*/ 40 w 233"/>
                <a:gd name="T43" fmla="*/ 3 h 116"/>
                <a:gd name="T44" fmla="*/ 58 w 233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3" h="116">
                  <a:moveTo>
                    <a:pt x="58" y="0"/>
                  </a:moveTo>
                  <a:lnTo>
                    <a:pt x="175" y="0"/>
                  </a:lnTo>
                  <a:lnTo>
                    <a:pt x="193" y="3"/>
                  </a:lnTo>
                  <a:lnTo>
                    <a:pt x="209" y="12"/>
                  </a:lnTo>
                  <a:lnTo>
                    <a:pt x="222" y="23"/>
                  </a:lnTo>
                  <a:lnTo>
                    <a:pt x="230" y="40"/>
                  </a:lnTo>
                  <a:lnTo>
                    <a:pt x="233" y="58"/>
                  </a:lnTo>
                  <a:lnTo>
                    <a:pt x="230" y="76"/>
                  </a:lnTo>
                  <a:lnTo>
                    <a:pt x="222" y="92"/>
                  </a:lnTo>
                  <a:lnTo>
                    <a:pt x="209" y="105"/>
                  </a:lnTo>
                  <a:lnTo>
                    <a:pt x="193" y="113"/>
                  </a:lnTo>
                  <a:lnTo>
                    <a:pt x="175" y="116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5" y="105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3"/>
                  </a:lnTo>
                  <a:lnTo>
                    <a:pt x="25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1" name="Freeform 634"/>
            <p:cNvSpPr>
              <a:spLocks/>
            </p:cNvSpPr>
            <p:nvPr/>
          </p:nvSpPr>
          <p:spPr bwMode="auto">
            <a:xfrm>
              <a:off x="9378950" y="6205538"/>
              <a:ext cx="36513" cy="19050"/>
            </a:xfrm>
            <a:custGeom>
              <a:avLst/>
              <a:gdLst>
                <a:gd name="T0" fmla="*/ 58 w 232"/>
                <a:gd name="T1" fmla="*/ 0 h 116"/>
                <a:gd name="T2" fmla="*/ 175 w 232"/>
                <a:gd name="T3" fmla="*/ 0 h 116"/>
                <a:gd name="T4" fmla="*/ 193 w 232"/>
                <a:gd name="T5" fmla="*/ 3 h 116"/>
                <a:gd name="T6" fmla="*/ 208 w 232"/>
                <a:gd name="T7" fmla="*/ 12 h 116"/>
                <a:gd name="T8" fmla="*/ 221 w 232"/>
                <a:gd name="T9" fmla="*/ 23 h 116"/>
                <a:gd name="T10" fmla="*/ 230 w 232"/>
                <a:gd name="T11" fmla="*/ 40 h 116"/>
                <a:gd name="T12" fmla="*/ 232 w 232"/>
                <a:gd name="T13" fmla="*/ 58 h 116"/>
                <a:gd name="T14" fmla="*/ 230 w 232"/>
                <a:gd name="T15" fmla="*/ 76 h 116"/>
                <a:gd name="T16" fmla="*/ 221 w 232"/>
                <a:gd name="T17" fmla="*/ 92 h 116"/>
                <a:gd name="T18" fmla="*/ 208 w 232"/>
                <a:gd name="T19" fmla="*/ 105 h 116"/>
                <a:gd name="T20" fmla="*/ 193 w 232"/>
                <a:gd name="T21" fmla="*/ 113 h 116"/>
                <a:gd name="T22" fmla="*/ 175 w 232"/>
                <a:gd name="T23" fmla="*/ 116 h 116"/>
                <a:gd name="T24" fmla="*/ 58 w 232"/>
                <a:gd name="T25" fmla="*/ 116 h 116"/>
                <a:gd name="T26" fmla="*/ 40 w 232"/>
                <a:gd name="T27" fmla="*/ 113 h 116"/>
                <a:gd name="T28" fmla="*/ 24 w 232"/>
                <a:gd name="T29" fmla="*/ 105 h 116"/>
                <a:gd name="T30" fmla="*/ 11 w 232"/>
                <a:gd name="T31" fmla="*/ 92 h 116"/>
                <a:gd name="T32" fmla="*/ 3 w 232"/>
                <a:gd name="T33" fmla="*/ 76 h 116"/>
                <a:gd name="T34" fmla="*/ 0 w 232"/>
                <a:gd name="T35" fmla="*/ 58 h 116"/>
                <a:gd name="T36" fmla="*/ 3 w 232"/>
                <a:gd name="T37" fmla="*/ 40 h 116"/>
                <a:gd name="T38" fmla="*/ 11 w 232"/>
                <a:gd name="T39" fmla="*/ 23 h 116"/>
                <a:gd name="T40" fmla="*/ 24 w 232"/>
                <a:gd name="T41" fmla="*/ 12 h 116"/>
                <a:gd name="T42" fmla="*/ 40 w 232"/>
                <a:gd name="T43" fmla="*/ 3 h 116"/>
                <a:gd name="T44" fmla="*/ 58 w 232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2" h="116">
                  <a:moveTo>
                    <a:pt x="58" y="0"/>
                  </a:moveTo>
                  <a:lnTo>
                    <a:pt x="175" y="0"/>
                  </a:lnTo>
                  <a:lnTo>
                    <a:pt x="193" y="3"/>
                  </a:lnTo>
                  <a:lnTo>
                    <a:pt x="208" y="12"/>
                  </a:lnTo>
                  <a:lnTo>
                    <a:pt x="221" y="23"/>
                  </a:lnTo>
                  <a:lnTo>
                    <a:pt x="230" y="40"/>
                  </a:lnTo>
                  <a:lnTo>
                    <a:pt x="232" y="58"/>
                  </a:lnTo>
                  <a:lnTo>
                    <a:pt x="230" y="76"/>
                  </a:lnTo>
                  <a:lnTo>
                    <a:pt x="221" y="92"/>
                  </a:lnTo>
                  <a:lnTo>
                    <a:pt x="208" y="105"/>
                  </a:lnTo>
                  <a:lnTo>
                    <a:pt x="193" y="113"/>
                  </a:lnTo>
                  <a:lnTo>
                    <a:pt x="175" y="116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2" name="Freeform 635"/>
            <p:cNvSpPr>
              <a:spLocks/>
            </p:cNvSpPr>
            <p:nvPr/>
          </p:nvSpPr>
          <p:spPr bwMode="auto">
            <a:xfrm>
              <a:off x="9323388" y="6205538"/>
              <a:ext cx="38100" cy="19050"/>
            </a:xfrm>
            <a:custGeom>
              <a:avLst/>
              <a:gdLst>
                <a:gd name="T0" fmla="*/ 58 w 231"/>
                <a:gd name="T1" fmla="*/ 0 h 116"/>
                <a:gd name="T2" fmla="*/ 174 w 231"/>
                <a:gd name="T3" fmla="*/ 0 h 116"/>
                <a:gd name="T4" fmla="*/ 193 w 231"/>
                <a:gd name="T5" fmla="*/ 3 h 116"/>
                <a:gd name="T6" fmla="*/ 208 w 231"/>
                <a:gd name="T7" fmla="*/ 12 h 116"/>
                <a:gd name="T8" fmla="*/ 221 w 231"/>
                <a:gd name="T9" fmla="*/ 23 h 116"/>
                <a:gd name="T10" fmla="*/ 228 w 231"/>
                <a:gd name="T11" fmla="*/ 40 h 116"/>
                <a:gd name="T12" fmla="*/ 231 w 231"/>
                <a:gd name="T13" fmla="*/ 58 h 116"/>
                <a:gd name="T14" fmla="*/ 228 w 231"/>
                <a:gd name="T15" fmla="*/ 76 h 116"/>
                <a:gd name="T16" fmla="*/ 221 w 231"/>
                <a:gd name="T17" fmla="*/ 92 h 116"/>
                <a:gd name="T18" fmla="*/ 208 w 231"/>
                <a:gd name="T19" fmla="*/ 105 h 116"/>
                <a:gd name="T20" fmla="*/ 193 w 231"/>
                <a:gd name="T21" fmla="*/ 113 h 116"/>
                <a:gd name="T22" fmla="*/ 174 w 231"/>
                <a:gd name="T23" fmla="*/ 116 h 116"/>
                <a:gd name="T24" fmla="*/ 58 w 231"/>
                <a:gd name="T25" fmla="*/ 116 h 116"/>
                <a:gd name="T26" fmla="*/ 39 w 231"/>
                <a:gd name="T27" fmla="*/ 113 h 116"/>
                <a:gd name="T28" fmla="*/ 23 w 231"/>
                <a:gd name="T29" fmla="*/ 105 h 116"/>
                <a:gd name="T30" fmla="*/ 10 w 231"/>
                <a:gd name="T31" fmla="*/ 92 h 116"/>
                <a:gd name="T32" fmla="*/ 2 w 231"/>
                <a:gd name="T33" fmla="*/ 76 h 116"/>
                <a:gd name="T34" fmla="*/ 0 w 231"/>
                <a:gd name="T35" fmla="*/ 58 h 116"/>
                <a:gd name="T36" fmla="*/ 2 w 231"/>
                <a:gd name="T37" fmla="*/ 40 h 116"/>
                <a:gd name="T38" fmla="*/ 10 w 231"/>
                <a:gd name="T39" fmla="*/ 23 h 116"/>
                <a:gd name="T40" fmla="*/ 23 w 231"/>
                <a:gd name="T41" fmla="*/ 12 h 116"/>
                <a:gd name="T42" fmla="*/ 39 w 231"/>
                <a:gd name="T43" fmla="*/ 3 h 116"/>
                <a:gd name="T44" fmla="*/ 58 w 231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1" h="116">
                  <a:moveTo>
                    <a:pt x="58" y="0"/>
                  </a:moveTo>
                  <a:lnTo>
                    <a:pt x="174" y="0"/>
                  </a:lnTo>
                  <a:lnTo>
                    <a:pt x="193" y="3"/>
                  </a:lnTo>
                  <a:lnTo>
                    <a:pt x="208" y="12"/>
                  </a:lnTo>
                  <a:lnTo>
                    <a:pt x="221" y="23"/>
                  </a:lnTo>
                  <a:lnTo>
                    <a:pt x="228" y="40"/>
                  </a:lnTo>
                  <a:lnTo>
                    <a:pt x="231" y="58"/>
                  </a:lnTo>
                  <a:lnTo>
                    <a:pt x="228" y="76"/>
                  </a:lnTo>
                  <a:lnTo>
                    <a:pt x="221" y="92"/>
                  </a:lnTo>
                  <a:lnTo>
                    <a:pt x="208" y="105"/>
                  </a:lnTo>
                  <a:lnTo>
                    <a:pt x="193" y="113"/>
                  </a:lnTo>
                  <a:lnTo>
                    <a:pt x="174" y="116"/>
                  </a:lnTo>
                  <a:lnTo>
                    <a:pt x="58" y="116"/>
                  </a:lnTo>
                  <a:lnTo>
                    <a:pt x="39" y="113"/>
                  </a:lnTo>
                  <a:lnTo>
                    <a:pt x="23" y="105"/>
                  </a:lnTo>
                  <a:lnTo>
                    <a:pt x="10" y="92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3" name="Freeform 636"/>
            <p:cNvSpPr>
              <a:spLocks/>
            </p:cNvSpPr>
            <p:nvPr/>
          </p:nvSpPr>
          <p:spPr bwMode="auto">
            <a:xfrm>
              <a:off x="9213850" y="6205538"/>
              <a:ext cx="36513" cy="19050"/>
            </a:xfrm>
            <a:custGeom>
              <a:avLst/>
              <a:gdLst>
                <a:gd name="T0" fmla="*/ 58 w 233"/>
                <a:gd name="T1" fmla="*/ 0 h 116"/>
                <a:gd name="T2" fmla="*/ 174 w 233"/>
                <a:gd name="T3" fmla="*/ 0 h 116"/>
                <a:gd name="T4" fmla="*/ 193 w 233"/>
                <a:gd name="T5" fmla="*/ 3 h 116"/>
                <a:gd name="T6" fmla="*/ 209 w 233"/>
                <a:gd name="T7" fmla="*/ 12 h 116"/>
                <a:gd name="T8" fmla="*/ 221 w 233"/>
                <a:gd name="T9" fmla="*/ 23 h 116"/>
                <a:gd name="T10" fmla="*/ 229 w 233"/>
                <a:gd name="T11" fmla="*/ 40 h 116"/>
                <a:gd name="T12" fmla="*/ 233 w 233"/>
                <a:gd name="T13" fmla="*/ 58 h 116"/>
                <a:gd name="T14" fmla="*/ 229 w 233"/>
                <a:gd name="T15" fmla="*/ 76 h 116"/>
                <a:gd name="T16" fmla="*/ 221 w 233"/>
                <a:gd name="T17" fmla="*/ 92 h 116"/>
                <a:gd name="T18" fmla="*/ 209 w 233"/>
                <a:gd name="T19" fmla="*/ 105 h 116"/>
                <a:gd name="T20" fmla="*/ 193 w 233"/>
                <a:gd name="T21" fmla="*/ 113 h 116"/>
                <a:gd name="T22" fmla="*/ 174 w 233"/>
                <a:gd name="T23" fmla="*/ 116 h 116"/>
                <a:gd name="T24" fmla="*/ 58 w 233"/>
                <a:gd name="T25" fmla="*/ 116 h 116"/>
                <a:gd name="T26" fmla="*/ 40 w 233"/>
                <a:gd name="T27" fmla="*/ 113 h 116"/>
                <a:gd name="T28" fmla="*/ 23 w 233"/>
                <a:gd name="T29" fmla="*/ 105 h 116"/>
                <a:gd name="T30" fmla="*/ 12 w 233"/>
                <a:gd name="T31" fmla="*/ 92 h 116"/>
                <a:gd name="T32" fmla="*/ 3 w 233"/>
                <a:gd name="T33" fmla="*/ 76 h 116"/>
                <a:gd name="T34" fmla="*/ 0 w 233"/>
                <a:gd name="T35" fmla="*/ 58 h 116"/>
                <a:gd name="T36" fmla="*/ 3 w 233"/>
                <a:gd name="T37" fmla="*/ 40 h 116"/>
                <a:gd name="T38" fmla="*/ 12 w 233"/>
                <a:gd name="T39" fmla="*/ 23 h 116"/>
                <a:gd name="T40" fmla="*/ 23 w 233"/>
                <a:gd name="T41" fmla="*/ 12 h 116"/>
                <a:gd name="T42" fmla="*/ 40 w 233"/>
                <a:gd name="T43" fmla="*/ 3 h 116"/>
                <a:gd name="T44" fmla="*/ 58 w 233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3" h="116">
                  <a:moveTo>
                    <a:pt x="58" y="0"/>
                  </a:moveTo>
                  <a:lnTo>
                    <a:pt x="174" y="0"/>
                  </a:lnTo>
                  <a:lnTo>
                    <a:pt x="193" y="3"/>
                  </a:lnTo>
                  <a:lnTo>
                    <a:pt x="209" y="12"/>
                  </a:lnTo>
                  <a:lnTo>
                    <a:pt x="221" y="23"/>
                  </a:lnTo>
                  <a:lnTo>
                    <a:pt x="229" y="40"/>
                  </a:lnTo>
                  <a:lnTo>
                    <a:pt x="233" y="58"/>
                  </a:lnTo>
                  <a:lnTo>
                    <a:pt x="229" y="76"/>
                  </a:lnTo>
                  <a:lnTo>
                    <a:pt x="221" y="92"/>
                  </a:lnTo>
                  <a:lnTo>
                    <a:pt x="209" y="105"/>
                  </a:lnTo>
                  <a:lnTo>
                    <a:pt x="193" y="113"/>
                  </a:lnTo>
                  <a:lnTo>
                    <a:pt x="174" y="116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3" y="105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3"/>
                  </a:lnTo>
                  <a:lnTo>
                    <a:pt x="23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24" name="Group 723"/>
          <p:cNvGrpSpPr/>
          <p:nvPr/>
        </p:nvGrpSpPr>
        <p:grpSpPr>
          <a:xfrm>
            <a:off x="8179284" y="5786080"/>
            <a:ext cx="501650" cy="538163"/>
            <a:chOff x="8213725" y="5783263"/>
            <a:chExt cx="501650" cy="538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18" name="Freeform 641"/>
            <p:cNvSpPr>
              <a:spLocks/>
            </p:cNvSpPr>
            <p:nvPr/>
          </p:nvSpPr>
          <p:spPr bwMode="auto">
            <a:xfrm>
              <a:off x="8213725" y="6126163"/>
              <a:ext cx="93663" cy="55563"/>
            </a:xfrm>
            <a:custGeom>
              <a:avLst/>
              <a:gdLst>
                <a:gd name="T0" fmla="*/ 293 w 586"/>
                <a:gd name="T1" fmla="*/ 0 h 350"/>
                <a:gd name="T2" fmla="*/ 336 w 586"/>
                <a:gd name="T3" fmla="*/ 3 h 350"/>
                <a:gd name="T4" fmla="*/ 378 w 586"/>
                <a:gd name="T5" fmla="*/ 13 h 350"/>
                <a:gd name="T6" fmla="*/ 416 w 586"/>
                <a:gd name="T7" fmla="*/ 27 h 350"/>
                <a:gd name="T8" fmla="*/ 452 w 586"/>
                <a:gd name="T9" fmla="*/ 48 h 350"/>
                <a:gd name="T10" fmla="*/ 485 w 586"/>
                <a:gd name="T11" fmla="*/ 72 h 350"/>
                <a:gd name="T12" fmla="*/ 514 w 586"/>
                <a:gd name="T13" fmla="*/ 101 h 350"/>
                <a:gd name="T14" fmla="*/ 539 w 586"/>
                <a:gd name="T15" fmla="*/ 133 h 350"/>
                <a:gd name="T16" fmla="*/ 559 w 586"/>
                <a:gd name="T17" fmla="*/ 170 h 350"/>
                <a:gd name="T18" fmla="*/ 574 w 586"/>
                <a:gd name="T19" fmla="*/ 208 h 350"/>
                <a:gd name="T20" fmla="*/ 583 w 586"/>
                <a:gd name="T21" fmla="*/ 249 h 350"/>
                <a:gd name="T22" fmla="*/ 586 w 586"/>
                <a:gd name="T23" fmla="*/ 291 h 350"/>
                <a:gd name="T24" fmla="*/ 583 w 586"/>
                <a:gd name="T25" fmla="*/ 311 h 350"/>
                <a:gd name="T26" fmla="*/ 575 w 586"/>
                <a:gd name="T27" fmla="*/ 326 h 350"/>
                <a:gd name="T28" fmla="*/ 562 w 586"/>
                <a:gd name="T29" fmla="*/ 339 h 350"/>
                <a:gd name="T30" fmla="*/ 546 w 586"/>
                <a:gd name="T31" fmla="*/ 347 h 350"/>
                <a:gd name="T32" fmla="*/ 527 w 586"/>
                <a:gd name="T33" fmla="*/ 350 h 350"/>
                <a:gd name="T34" fmla="*/ 509 w 586"/>
                <a:gd name="T35" fmla="*/ 347 h 350"/>
                <a:gd name="T36" fmla="*/ 493 w 586"/>
                <a:gd name="T37" fmla="*/ 339 h 350"/>
                <a:gd name="T38" fmla="*/ 480 w 586"/>
                <a:gd name="T39" fmla="*/ 326 h 350"/>
                <a:gd name="T40" fmla="*/ 471 w 586"/>
                <a:gd name="T41" fmla="*/ 311 h 350"/>
                <a:gd name="T42" fmla="*/ 468 w 586"/>
                <a:gd name="T43" fmla="*/ 291 h 350"/>
                <a:gd name="T44" fmla="*/ 466 w 586"/>
                <a:gd name="T45" fmla="*/ 261 h 350"/>
                <a:gd name="T46" fmla="*/ 458 w 586"/>
                <a:gd name="T47" fmla="*/ 231 h 350"/>
                <a:gd name="T48" fmla="*/ 445 w 586"/>
                <a:gd name="T49" fmla="*/ 203 h 350"/>
                <a:gd name="T50" fmla="*/ 428 w 586"/>
                <a:gd name="T51" fmla="*/ 179 h 350"/>
                <a:gd name="T52" fmla="*/ 407 w 586"/>
                <a:gd name="T53" fmla="*/ 158 h 350"/>
                <a:gd name="T54" fmla="*/ 382 w 586"/>
                <a:gd name="T55" fmla="*/ 141 h 350"/>
                <a:gd name="T56" fmla="*/ 354 w 586"/>
                <a:gd name="T57" fmla="*/ 128 h 350"/>
                <a:gd name="T58" fmla="*/ 325 w 586"/>
                <a:gd name="T59" fmla="*/ 120 h 350"/>
                <a:gd name="T60" fmla="*/ 293 w 586"/>
                <a:gd name="T61" fmla="*/ 116 h 350"/>
                <a:gd name="T62" fmla="*/ 262 w 586"/>
                <a:gd name="T63" fmla="*/ 120 h 350"/>
                <a:gd name="T64" fmla="*/ 232 w 586"/>
                <a:gd name="T65" fmla="*/ 128 h 350"/>
                <a:gd name="T66" fmla="*/ 204 w 586"/>
                <a:gd name="T67" fmla="*/ 141 h 350"/>
                <a:gd name="T68" fmla="*/ 180 w 586"/>
                <a:gd name="T69" fmla="*/ 158 h 350"/>
                <a:gd name="T70" fmla="*/ 159 w 586"/>
                <a:gd name="T71" fmla="*/ 179 h 350"/>
                <a:gd name="T72" fmla="*/ 142 w 586"/>
                <a:gd name="T73" fmla="*/ 203 h 350"/>
                <a:gd name="T74" fmla="*/ 129 w 586"/>
                <a:gd name="T75" fmla="*/ 231 h 350"/>
                <a:gd name="T76" fmla="*/ 120 w 586"/>
                <a:gd name="T77" fmla="*/ 261 h 350"/>
                <a:gd name="T78" fmla="*/ 118 w 586"/>
                <a:gd name="T79" fmla="*/ 291 h 350"/>
                <a:gd name="T80" fmla="*/ 115 w 586"/>
                <a:gd name="T81" fmla="*/ 311 h 350"/>
                <a:gd name="T82" fmla="*/ 106 w 586"/>
                <a:gd name="T83" fmla="*/ 326 h 350"/>
                <a:gd name="T84" fmla="*/ 94 w 586"/>
                <a:gd name="T85" fmla="*/ 339 h 350"/>
                <a:gd name="T86" fmla="*/ 78 w 586"/>
                <a:gd name="T87" fmla="*/ 347 h 350"/>
                <a:gd name="T88" fmla="*/ 60 w 586"/>
                <a:gd name="T89" fmla="*/ 350 h 350"/>
                <a:gd name="T90" fmla="*/ 40 w 586"/>
                <a:gd name="T91" fmla="*/ 347 h 350"/>
                <a:gd name="T92" fmla="*/ 24 w 586"/>
                <a:gd name="T93" fmla="*/ 339 h 350"/>
                <a:gd name="T94" fmla="*/ 12 w 586"/>
                <a:gd name="T95" fmla="*/ 326 h 350"/>
                <a:gd name="T96" fmla="*/ 3 w 586"/>
                <a:gd name="T97" fmla="*/ 311 h 350"/>
                <a:gd name="T98" fmla="*/ 0 w 586"/>
                <a:gd name="T99" fmla="*/ 291 h 350"/>
                <a:gd name="T100" fmla="*/ 3 w 586"/>
                <a:gd name="T101" fmla="*/ 249 h 350"/>
                <a:gd name="T102" fmla="*/ 13 w 586"/>
                <a:gd name="T103" fmla="*/ 208 h 350"/>
                <a:gd name="T104" fmla="*/ 28 w 586"/>
                <a:gd name="T105" fmla="*/ 170 h 350"/>
                <a:gd name="T106" fmla="*/ 48 w 586"/>
                <a:gd name="T107" fmla="*/ 133 h 350"/>
                <a:gd name="T108" fmla="*/ 72 w 586"/>
                <a:gd name="T109" fmla="*/ 101 h 350"/>
                <a:gd name="T110" fmla="*/ 101 w 586"/>
                <a:gd name="T111" fmla="*/ 72 h 350"/>
                <a:gd name="T112" fmla="*/ 134 w 586"/>
                <a:gd name="T113" fmla="*/ 48 h 350"/>
                <a:gd name="T114" fmla="*/ 170 w 586"/>
                <a:gd name="T115" fmla="*/ 27 h 350"/>
                <a:gd name="T116" fmla="*/ 209 w 586"/>
                <a:gd name="T117" fmla="*/ 13 h 350"/>
                <a:gd name="T118" fmla="*/ 250 w 586"/>
                <a:gd name="T119" fmla="*/ 3 h 350"/>
                <a:gd name="T120" fmla="*/ 293 w 586"/>
                <a:gd name="T121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6" h="350">
                  <a:moveTo>
                    <a:pt x="293" y="0"/>
                  </a:moveTo>
                  <a:lnTo>
                    <a:pt x="336" y="3"/>
                  </a:lnTo>
                  <a:lnTo>
                    <a:pt x="378" y="13"/>
                  </a:lnTo>
                  <a:lnTo>
                    <a:pt x="416" y="27"/>
                  </a:lnTo>
                  <a:lnTo>
                    <a:pt x="452" y="48"/>
                  </a:lnTo>
                  <a:lnTo>
                    <a:pt x="485" y="72"/>
                  </a:lnTo>
                  <a:lnTo>
                    <a:pt x="514" y="101"/>
                  </a:lnTo>
                  <a:lnTo>
                    <a:pt x="539" y="133"/>
                  </a:lnTo>
                  <a:lnTo>
                    <a:pt x="559" y="170"/>
                  </a:lnTo>
                  <a:lnTo>
                    <a:pt x="574" y="208"/>
                  </a:lnTo>
                  <a:lnTo>
                    <a:pt x="583" y="249"/>
                  </a:lnTo>
                  <a:lnTo>
                    <a:pt x="586" y="291"/>
                  </a:lnTo>
                  <a:lnTo>
                    <a:pt x="583" y="311"/>
                  </a:lnTo>
                  <a:lnTo>
                    <a:pt x="575" y="326"/>
                  </a:lnTo>
                  <a:lnTo>
                    <a:pt x="562" y="339"/>
                  </a:lnTo>
                  <a:lnTo>
                    <a:pt x="546" y="347"/>
                  </a:lnTo>
                  <a:lnTo>
                    <a:pt x="527" y="350"/>
                  </a:lnTo>
                  <a:lnTo>
                    <a:pt x="509" y="347"/>
                  </a:lnTo>
                  <a:lnTo>
                    <a:pt x="493" y="339"/>
                  </a:lnTo>
                  <a:lnTo>
                    <a:pt x="480" y="326"/>
                  </a:lnTo>
                  <a:lnTo>
                    <a:pt x="471" y="311"/>
                  </a:lnTo>
                  <a:lnTo>
                    <a:pt x="468" y="291"/>
                  </a:lnTo>
                  <a:lnTo>
                    <a:pt x="466" y="261"/>
                  </a:lnTo>
                  <a:lnTo>
                    <a:pt x="458" y="231"/>
                  </a:lnTo>
                  <a:lnTo>
                    <a:pt x="445" y="203"/>
                  </a:lnTo>
                  <a:lnTo>
                    <a:pt x="428" y="179"/>
                  </a:lnTo>
                  <a:lnTo>
                    <a:pt x="407" y="158"/>
                  </a:lnTo>
                  <a:lnTo>
                    <a:pt x="382" y="141"/>
                  </a:lnTo>
                  <a:lnTo>
                    <a:pt x="354" y="128"/>
                  </a:lnTo>
                  <a:lnTo>
                    <a:pt x="325" y="120"/>
                  </a:lnTo>
                  <a:lnTo>
                    <a:pt x="293" y="116"/>
                  </a:lnTo>
                  <a:lnTo>
                    <a:pt x="262" y="120"/>
                  </a:lnTo>
                  <a:lnTo>
                    <a:pt x="232" y="128"/>
                  </a:lnTo>
                  <a:lnTo>
                    <a:pt x="204" y="141"/>
                  </a:lnTo>
                  <a:lnTo>
                    <a:pt x="180" y="158"/>
                  </a:lnTo>
                  <a:lnTo>
                    <a:pt x="159" y="179"/>
                  </a:lnTo>
                  <a:lnTo>
                    <a:pt x="142" y="203"/>
                  </a:lnTo>
                  <a:lnTo>
                    <a:pt x="129" y="231"/>
                  </a:lnTo>
                  <a:lnTo>
                    <a:pt x="120" y="261"/>
                  </a:lnTo>
                  <a:lnTo>
                    <a:pt x="118" y="291"/>
                  </a:lnTo>
                  <a:lnTo>
                    <a:pt x="115" y="311"/>
                  </a:lnTo>
                  <a:lnTo>
                    <a:pt x="106" y="326"/>
                  </a:lnTo>
                  <a:lnTo>
                    <a:pt x="94" y="339"/>
                  </a:lnTo>
                  <a:lnTo>
                    <a:pt x="78" y="347"/>
                  </a:lnTo>
                  <a:lnTo>
                    <a:pt x="60" y="350"/>
                  </a:lnTo>
                  <a:lnTo>
                    <a:pt x="40" y="347"/>
                  </a:lnTo>
                  <a:lnTo>
                    <a:pt x="24" y="339"/>
                  </a:lnTo>
                  <a:lnTo>
                    <a:pt x="12" y="326"/>
                  </a:lnTo>
                  <a:lnTo>
                    <a:pt x="3" y="311"/>
                  </a:lnTo>
                  <a:lnTo>
                    <a:pt x="0" y="291"/>
                  </a:lnTo>
                  <a:lnTo>
                    <a:pt x="3" y="249"/>
                  </a:lnTo>
                  <a:lnTo>
                    <a:pt x="13" y="208"/>
                  </a:lnTo>
                  <a:lnTo>
                    <a:pt x="28" y="170"/>
                  </a:lnTo>
                  <a:lnTo>
                    <a:pt x="48" y="133"/>
                  </a:lnTo>
                  <a:lnTo>
                    <a:pt x="72" y="101"/>
                  </a:lnTo>
                  <a:lnTo>
                    <a:pt x="101" y="72"/>
                  </a:lnTo>
                  <a:lnTo>
                    <a:pt x="134" y="48"/>
                  </a:lnTo>
                  <a:lnTo>
                    <a:pt x="170" y="27"/>
                  </a:lnTo>
                  <a:lnTo>
                    <a:pt x="209" y="13"/>
                  </a:lnTo>
                  <a:lnTo>
                    <a:pt x="250" y="3"/>
                  </a:lnTo>
                  <a:lnTo>
                    <a:pt x="2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9" name="Freeform 642"/>
            <p:cNvSpPr>
              <a:spLocks/>
            </p:cNvSpPr>
            <p:nvPr/>
          </p:nvSpPr>
          <p:spPr bwMode="auto">
            <a:xfrm>
              <a:off x="8213725" y="6070601"/>
              <a:ext cx="93663" cy="55563"/>
            </a:xfrm>
            <a:custGeom>
              <a:avLst/>
              <a:gdLst>
                <a:gd name="T0" fmla="*/ 293 w 586"/>
                <a:gd name="T1" fmla="*/ 0 h 350"/>
                <a:gd name="T2" fmla="*/ 336 w 586"/>
                <a:gd name="T3" fmla="*/ 3 h 350"/>
                <a:gd name="T4" fmla="*/ 378 w 586"/>
                <a:gd name="T5" fmla="*/ 13 h 350"/>
                <a:gd name="T6" fmla="*/ 416 w 586"/>
                <a:gd name="T7" fmla="*/ 27 h 350"/>
                <a:gd name="T8" fmla="*/ 452 w 586"/>
                <a:gd name="T9" fmla="*/ 48 h 350"/>
                <a:gd name="T10" fmla="*/ 485 w 586"/>
                <a:gd name="T11" fmla="*/ 72 h 350"/>
                <a:gd name="T12" fmla="*/ 514 w 586"/>
                <a:gd name="T13" fmla="*/ 101 h 350"/>
                <a:gd name="T14" fmla="*/ 539 w 586"/>
                <a:gd name="T15" fmla="*/ 133 h 350"/>
                <a:gd name="T16" fmla="*/ 559 w 586"/>
                <a:gd name="T17" fmla="*/ 168 h 350"/>
                <a:gd name="T18" fmla="*/ 574 w 586"/>
                <a:gd name="T19" fmla="*/ 208 h 350"/>
                <a:gd name="T20" fmla="*/ 583 w 586"/>
                <a:gd name="T21" fmla="*/ 249 h 350"/>
                <a:gd name="T22" fmla="*/ 586 w 586"/>
                <a:gd name="T23" fmla="*/ 291 h 350"/>
                <a:gd name="T24" fmla="*/ 583 w 586"/>
                <a:gd name="T25" fmla="*/ 311 h 350"/>
                <a:gd name="T26" fmla="*/ 575 w 586"/>
                <a:gd name="T27" fmla="*/ 326 h 350"/>
                <a:gd name="T28" fmla="*/ 562 w 586"/>
                <a:gd name="T29" fmla="*/ 339 h 350"/>
                <a:gd name="T30" fmla="*/ 546 w 586"/>
                <a:gd name="T31" fmla="*/ 348 h 350"/>
                <a:gd name="T32" fmla="*/ 527 w 586"/>
                <a:gd name="T33" fmla="*/ 350 h 350"/>
                <a:gd name="T34" fmla="*/ 509 w 586"/>
                <a:gd name="T35" fmla="*/ 348 h 350"/>
                <a:gd name="T36" fmla="*/ 493 w 586"/>
                <a:gd name="T37" fmla="*/ 339 h 350"/>
                <a:gd name="T38" fmla="*/ 480 w 586"/>
                <a:gd name="T39" fmla="*/ 326 h 350"/>
                <a:gd name="T40" fmla="*/ 471 w 586"/>
                <a:gd name="T41" fmla="*/ 311 h 350"/>
                <a:gd name="T42" fmla="*/ 468 w 586"/>
                <a:gd name="T43" fmla="*/ 291 h 350"/>
                <a:gd name="T44" fmla="*/ 466 w 586"/>
                <a:gd name="T45" fmla="*/ 261 h 350"/>
                <a:gd name="T46" fmla="*/ 458 w 586"/>
                <a:gd name="T47" fmla="*/ 231 h 350"/>
                <a:gd name="T48" fmla="*/ 445 w 586"/>
                <a:gd name="T49" fmla="*/ 203 h 350"/>
                <a:gd name="T50" fmla="*/ 428 w 586"/>
                <a:gd name="T51" fmla="*/ 179 h 350"/>
                <a:gd name="T52" fmla="*/ 407 w 586"/>
                <a:gd name="T53" fmla="*/ 158 h 350"/>
                <a:gd name="T54" fmla="*/ 382 w 586"/>
                <a:gd name="T55" fmla="*/ 141 h 350"/>
                <a:gd name="T56" fmla="*/ 354 w 586"/>
                <a:gd name="T57" fmla="*/ 127 h 350"/>
                <a:gd name="T58" fmla="*/ 325 w 586"/>
                <a:gd name="T59" fmla="*/ 120 h 350"/>
                <a:gd name="T60" fmla="*/ 293 w 586"/>
                <a:gd name="T61" fmla="*/ 116 h 350"/>
                <a:gd name="T62" fmla="*/ 262 w 586"/>
                <a:gd name="T63" fmla="*/ 120 h 350"/>
                <a:gd name="T64" fmla="*/ 232 w 586"/>
                <a:gd name="T65" fmla="*/ 127 h 350"/>
                <a:gd name="T66" fmla="*/ 204 w 586"/>
                <a:gd name="T67" fmla="*/ 141 h 350"/>
                <a:gd name="T68" fmla="*/ 180 w 586"/>
                <a:gd name="T69" fmla="*/ 158 h 350"/>
                <a:gd name="T70" fmla="*/ 159 w 586"/>
                <a:gd name="T71" fmla="*/ 179 h 350"/>
                <a:gd name="T72" fmla="*/ 142 w 586"/>
                <a:gd name="T73" fmla="*/ 203 h 350"/>
                <a:gd name="T74" fmla="*/ 129 w 586"/>
                <a:gd name="T75" fmla="*/ 231 h 350"/>
                <a:gd name="T76" fmla="*/ 120 w 586"/>
                <a:gd name="T77" fmla="*/ 261 h 350"/>
                <a:gd name="T78" fmla="*/ 118 w 586"/>
                <a:gd name="T79" fmla="*/ 291 h 350"/>
                <a:gd name="T80" fmla="*/ 115 w 586"/>
                <a:gd name="T81" fmla="*/ 311 h 350"/>
                <a:gd name="T82" fmla="*/ 106 w 586"/>
                <a:gd name="T83" fmla="*/ 326 h 350"/>
                <a:gd name="T84" fmla="*/ 94 w 586"/>
                <a:gd name="T85" fmla="*/ 339 h 350"/>
                <a:gd name="T86" fmla="*/ 78 w 586"/>
                <a:gd name="T87" fmla="*/ 348 h 350"/>
                <a:gd name="T88" fmla="*/ 60 w 586"/>
                <a:gd name="T89" fmla="*/ 350 h 350"/>
                <a:gd name="T90" fmla="*/ 40 w 586"/>
                <a:gd name="T91" fmla="*/ 348 h 350"/>
                <a:gd name="T92" fmla="*/ 24 w 586"/>
                <a:gd name="T93" fmla="*/ 339 h 350"/>
                <a:gd name="T94" fmla="*/ 12 w 586"/>
                <a:gd name="T95" fmla="*/ 326 h 350"/>
                <a:gd name="T96" fmla="*/ 3 w 586"/>
                <a:gd name="T97" fmla="*/ 311 h 350"/>
                <a:gd name="T98" fmla="*/ 0 w 586"/>
                <a:gd name="T99" fmla="*/ 291 h 350"/>
                <a:gd name="T100" fmla="*/ 3 w 586"/>
                <a:gd name="T101" fmla="*/ 249 h 350"/>
                <a:gd name="T102" fmla="*/ 13 w 586"/>
                <a:gd name="T103" fmla="*/ 208 h 350"/>
                <a:gd name="T104" fmla="*/ 28 w 586"/>
                <a:gd name="T105" fmla="*/ 168 h 350"/>
                <a:gd name="T106" fmla="*/ 48 w 586"/>
                <a:gd name="T107" fmla="*/ 133 h 350"/>
                <a:gd name="T108" fmla="*/ 72 w 586"/>
                <a:gd name="T109" fmla="*/ 101 h 350"/>
                <a:gd name="T110" fmla="*/ 101 w 586"/>
                <a:gd name="T111" fmla="*/ 72 h 350"/>
                <a:gd name="T112" fmla="*/ 134 w 586"/>
                <a:gd name="T113" fmla="*/ 48 h 350"/>
                <a:gd name="T114" fmla="*/ 170 w 586"/>
                <a:gd name="T115" fmla="*/ 27 h 350"/>
                <a:gd name="T116" fmla="*/ 209 w 586"/>
                <a:gd name="T117" fmla="*/ 13 h 350"/>
                <a:gd name="T118" fmla="*/ 250 w 586"/>
                <a:gd name="T119" fmla="*/ 3 h 350"/>
                <a:gd name="T120" fmla="*/ 293 w 586"/>
                <a:gd name="T121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6" h="350">
                  <a:moveTo>
                    <a:pt x="293" y="0"/>
                  </a:moveTo>
                  <a:lnTo>
                    <a:pt x="336" y="3"/>
                  </a:lnTo>
                  <a:lnTo>
                    <a:pt x="378" y="13"/>
                  </a:lnTo>
                  <a:lnTo>
                    <a:pt x="416" y="27"/>
                  </a:lnTo>
                  <a:lnTo>
                    <a:pt x="452" y="48"/>
                  </a:lnTo>
                  <a:lnTo>
                    <a:pt x="485" y="72"/>
                  </a:lnTo>
                  <a:lnTo>
                    <a:pt x="514" y="101"/>
                  </a:lnTo>
                  <a:lnTo>
                    <a:pt x="539" y="133"/>
                  </a:lnTo>
                  <a:lnTo>
                    <a:pt x="559" y="168"/>
                  </a:lnTo>
                  <a:lnTo>
                    <a:pt x="574" y="208"/>
                  </a:lnTo>
                  <a:lnTo>
                    <a:pt x="583" y="249"/>
                  </a:lnTo>
                  <a:lnTo>
                    <a:pt x="586" y="291"/>
                  </a:lnTo>
                  <a:lnTo>
                    <a:pt x="583" y="311"/>
                  </a:lnTo>
                  <a:lnTo>
                    <a:pt x="575" y="326"/>
                  </a:lnTo>
                  <a:lnTo>
                    <a:pt x="562" y="339"/>
                  </a:lnTo>
                  <a:lnTo>
                    <a:pt x="546" y="348"/>
                  </a:lnTo>
                  <a:lnTo>
                    <a:pt x="527" y="350"/>
                  </a:lnTo>
                  <a:lnTo>
                    <a:pt x="509" y="348"/>
                  </a:lnTo>
                  <a:lnTo>
                    <a:pt x="493" y="339"/>
                  </a:lnTo>
                  <a:lnTo>
                    <a:pt x="480" y="326"/>
                  </a:lnTo>
                  <a:lnTo>
                    <a:pt x="471" y="311"/>
                  </a:lnTo>
                  <a:lnTo>
                    <a:pt x="468" y="291"/>
                  </a:lnTo>
                  <a:lnTo>
                    <a:pt x="466" y="261"/>
                  </a:lnTo>
                  <a:lnTo>
                    <a:pt x="458" y="231"/>
                  </a:lnTo>
                  <a:lnTo>
                    <a:pt x="445" y="203"/>
                  </a:lnTo>
                  <a:lnTo>
                    <a:pt x="428" y="179"/>
                  </a:lnTo>
                  <a:lnTo>
                    <a:pt x="407" y="158"/>
                  </a:lnTo>
                  <a:lnTo>
                    <a:pt x="382" y="141"/>
                  </a:lnTo>
                  <a:lnTo>
                    <a:pt x="354" y="127"/>
                  </a:lnTo>
                  <a:lnTo>
                    <a:pt x="325" y="120"/>
                  </a:lnTo>
                  <a:lnTo>
                    <a:pt x="293" y="116"/>
                  </a:lnTo>
                  <a:lnTo>
                    <a:pt x="262" y="120"/>
                  </a:lnTo>
                  <a:lnTo>
                    <a:pt x="232" y="127"/>
                  </a:lnTo>
                  <a:lnTo>
                    <a:pt x="204" y="141"/>
                  </a:lnTo>
                  <a:lnTo>
                    <a:pt x="180" y="158"/>
                  </a:lnTo>
                  <a:lnTo>
                    <a:pt x="159" y="179"/>
                  </a:lnTo>
                  <a:lnTo>
                    <a:pt x="142" y="203"/>
                  </a:lnTo>
                  <a:lnTo>
                    <a:pt x="129" y="231"/>
                  </a:lnTo>
                  <a:lnTo>
                    <a:pt x="120" y="261"/>
                  </a:lnTo>
                  <a:lnTo>
                    <a:pt x="118" y="291"/>
                  </a:lnTo>
                  <a:lnTo>
                    <a:pt x="115" y="311"/>
                  </a:lnTo>
                  <a:lnTo>
                    <a:pt x="106" y="326"/>
                  </a:lnTo>
                  <a:lnTo>
                    <a:pt x="94" y="339"/>
                  </a:lnTo>
                  <a:lnTo>
                    <a:pt x="78" y="348"/>
                  </a:lnTo>
                  <a:lnTo>
                    <a:pt x="60" y="350"/>
                  </a:lnTo>
                  <a:lnTo>
                    <a:pt x="40" y="348"/>
                  </a:lnTo>
                  <a:lnTo>
                    <a:pt x="24" y="339"/>
                  </a:lnTo>
                  <a:lnTo>
                    <a:pt x="12" y="326"/>
                  </a:lnTo>
                  <a:lnTo>
                    <a:pt x="3" y="311"/>
                  </a:lnTo>
                  <a:lnTo>
                    <a:pt x="0" y="291"/>
                  </a:lnTo>
                  <a:lnTo>
                    <a:pt x="3" y="249"/>
                  </a:lnTo>
                  <a:lnTo>
                    <a:pt x="13" y="208"/>
                  </a:lnTo>
                  <a:lnTo>
                    <a:pt x="28" y="168"/>
                  </a:lnTo>
                  <a:lnTo>
                    <a:pt x="48" y="133"/>
                  </a:lnTo>
                  <a:lnTo>
                    <a:pt x="72" y="101"/>
                  </a:lnTo>
                  <a:lnTo>
                    <a:pt x="101" y="72"/>
                  </a:lnTo>
                  <a:lnTo>
                    <a:pt x="134" y="48"/>
                  </a:lnTo>
                  <a:lnTo>
                    <a:pt x="170" y="27"/>
                  </a:lnTo>
                  <a:lnTo>
                    <a:pt x="209" y="13"/>
                  </a:lnTo>
                  <a:lnTo>
                    <a:pt x="250" y="3"/>
                  </a:lnTo>
                  <a:lnTo>
                    <a:pt x="2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0" name="Freeform 643"/>
            <p:cNvSpPr>
              <a:spLocks/>
            </p:cNvSpPr>
            <p:nvPr/>
          </p:nvSpPr>
          <p:spPr bwMode="auto">
            <a:xfrm>
              <a:off x="8213725" y="6015038"/>
              <a:ext cx="93663" cy="55563"/>
            </a:xfrm>
            <a:custGeom>
              <a:avLst/>
              <a:gdLst>
                <a:gd name="T0" fmla="*/ 293 w 586"/>
                <a:gd name="T1" fmla="*/ 0 h 350"/>
                <a:gd name="T2" fmla="*/ 336 w 586"/>
                <a:gd name="T3" fmla="*/ 3 h 350"/>
                <a:gd name="T4" fmla="*/ 378 w 586"/>
                <a:gd name="T5" fmla="*/ 13 h 350"/>
                <a:gd name="T6" fmla="*/ 416 w 586"/>
                <a:gd name="T7" fmla="*/ 27 h 350"/>
                <a:gd name="T8" fmla="*/ 452 w 586"/>
                <a:gd name="T9" fmla="*/ 48 h 350"/>
                <a:gd name="T10" fmla="*/ 485 w 586"/>
                <a:gd name="T11" fmla="*/ 72 h 350"/>
                <a:gd name="T12" fmla="*/ 514 w 586"/>
                <a:gd name="T13" fmla="*/ 101 h 350"/>
                <a:gd name="T14" fmla="*/ 539 w 586"/>
                <a:gd name="T15" fmla="*/ 133 h 350"/>
                <a:gd name="T16" fmla="*/ 559 w 586"/>
                <a:gd name="T17" fmla="*/ 168 h 350"/>
                <a:gd name="T18" fmla="*/ 574 w 586"/>
                <a:gd name="T19" fmla="*/ 208 h 350"/>
                <a:gd name="T20" fmla="*/ 583 w 586"/>
                <a:gd name="T21" fmla="*/ 249 h 350"/>
                <a:gd name="T22" fmla="*/ 586 w 586"/>
                <a:gd name="T23" fmla="*/ 291 h 350"/>
                <a:gd name="T24" fmla="*/ 583 w 586"/>
                <a:gd name="T25" fmla="*/ 311 h 350"/>
                <a:gd name="T26" fmla="*/ 575 w 586"/>
                <a:gd name="T27" fmla="*/ 326 h 350"/>
                <a:gd name="T28" fmla="*/ 562 w 586"/>
                <a:gd name="T29" fmla="*/ 339 h 350"/>
                <a:gd name="T30" fmla="*/ 546 w 586"/>
                <a:gd name="T31" fmla="*/ 348 h 350"/>
                <a:gd name="T32" fmla="*/ 527 w 586"/>
                <a:gd name="T33" fmla="*/ 350 h 350"/>
                <a:gd name="T34" fmla="*/ 509 w 586"/>
                <a:gd name="T35" fmla="*/ 348 h 350"/>
                <a:gd name="T36" fmla="*/ 493 w 586"/>
                <a:gd name="T37" fmla="*/ 339 h 350"/>
                <a:gd name="T38" fmla="*/ 480 w 586"/>
                <a:gd name="T39" fmla="*/ 326 h 350"/>
                <a:gd name="T40" fmla="*/ 471 w 586"/>
                <a:gd name="T41" fmla="*/ 311 h 350"/>
                <a:gd name="T42" fmla="*/ 468 w 586"/>
                <a:gd name="T43" fmla="*/ 291 h 350"/>
                <a:gd name="T44" fmla="*/ 466 w 586"/>
                <a:gd name="T45" fmla="*/ 261 h 350"/>
                <a:gd name="T46" fmla="*/ 458 w 586"/>
                <a:gd name="T47" fmla="*/ 231 h 350"/>
                <a:gd name="T48" fmla="*/ 445 w 586"/>
                <a:gd name="T49" fmla="*/ 203 h 350"/>
                <a:gd name="T50" fmla="*/ 428 w 586"/>
                <a:gd name="T51" fmla="*/ 179 h 350"/>
                <a:gd name="T52" fmla="*/ 407 w 586"/>
                <a:gd name="T53" fmla="*/ 158 h 350"/>
                <a:gd name="T54" fmla="*/ 382 w 586"/>
                <a:gd name="T55" fmla="*/ 141 h 350"/>
                <a:gd name="T56" fmla="*/ 354 w 586"/>
                <a:gd name="T57" fmla="*/ 128 h 350"/>
                <a:gd name="T58" fmla="*/ 325 w 586"/>
                <a:gd name="T59" fmla="*/ 120 h 350"/>
                <a:gd name="T60" fmla="*/ 293 w 586"/>
                <a:gd name="T61" fmla="*/ 116 h 350"/>
                <a:gd name="T62" fmla="*/ 262 w 586"/>
                <a:gd name="T63" fmla="*/ 120 h 350"/>
                <a:gd name="T64" fmla="*/ 232 w 586"/>
                <a:gd name="T65" fmla="*/ 128 h 350"/>
                <a:gd name="T66" fmla="*/ 204 w 586"/>
                <a:gd name="T67" fmla="*/ 141 h 350"/>
                <a:gd name="T68" fmla="*/ 180 w 586"/>
                <a:gd name="T69" fmla="*/ 158 h 350"/>
                <a:gd name="T70" fmla="*/ 159 w 586"/>
                <a:gd name="T71" fmla="*/ 179 h 350"/>
                <a:gd name="T72" fmla="*/ 142 w 586"/>
                <a:gd name="T73" fmla="*/ 203 h 350"/>
                <a:gd name="T74" fmla="*/ 129 w 586"/>
                <a:gd name="T75" fmla="*/ 231 h 350"/>
                <a:gd name="T76" fmla="*/ 120 w 586"/>
                <a:gd name="T77" fmla="*/ 261 h 350"/>
                <a:gd name="T78" fmla="*/ 118 w 586"/>
                <a:gd name="T79" fmla="*/ 291 h 350"/>
                <a:gd name="T80" fmla="*/ 115 w 586"/>
                <a:gd name="T81" fmla="*/ 311 h 350"/>
                <a:gd name="T82" fmla="*/ 106 w 586"/>
                <a:gd name="T83" fmla="*/ 326 h 350"/>
                <a:gd name="T84" fmla="*/ 94 w 586"/>
                <a:gd name="T85" fmla="*/ 339 h 350"/>
                <a:gd name="T86" fmla="*/ 78 w 586"/>
                <a:gd name="T87" fmla="*/ 348 h 350"/>
                <a:gd name="T88" fmla="*/ 60 w 586"/>
                <a:gd name="T89" fmla="*/ 350 h 350"/>
                <a:gd name="T90" fmla="*/ 40 w 586"/>
                <a:gd name="T91" fmla="*/ 348 h 350"/>
                <a:gd name="T92" fmla="*/ 24 w 586"/>
                <a:gd name="T93" fmla="*/ 339 h 350"/>
                <a:gd name="T94" fmla="*/ 12 w 586"/>
                <a:gd name="T95" fmla="*/ 326 h 350"/>
                <a:gd name="T96" fmla="*/ 3 w 586"/>
                <a:gd name="T97" fmla="*/ 311 h 350"/>
                <a:gd name="T98" fmla="*/ 0 w 586"/>
                <a:gd name="T99" fmla="*/ 291 h 350"/>
                <a:gd name="T100" fmla="*/ 3 w 586"/>
                <a:gd name="T101" fmla="*/ 249 h 350"/>
                <a:gd name="T102" fmla="*/ 13 w 586"/>
                <a:gd name="T103" fmla="*/ 208 h 350"/>
                <a:gd name="T104" fmla="*/ 28 w 586"/>
                <a:gd name="T105" fmla="*/ 168 h 350"/>
                <a:gd name="T106" fmla="*/ 48 w 586"/>
                <a:gd name="T107" fmla="*/ 133 h 350"/>
                <a:gd name="T108" fmla="*/ 72 w 586"/>
                <a:gd name="T109" fmla="*/ 101 h 350"/>
                <a:gd name="T110" fmla="*/ 101 w 586"/>
                <a:gd name="T111" fmla="*/ 72 h 350"/>
                <a:gd name="T112" fmla="*/ 134 w 586"/>
                <a:gd name="T113" fmla="*/ 48 h 350"/>
                <a:gd name="T114" fmla="*/ 170 w 586"/>
                <a:gd name="T115" fmla="*/ 27 h 350"/>
                <a:gd name="T116" fmla="*/ 209 w 586"/>
                <a:gd name="T117" fmla="*/ 13 h 350"/>
                <a:gd name="T118" fmla="*/ 250 w 586"/>
                <a:gd name="T119" fmla="*/ 3 h 350"/>
                <a:gd name="T120" fmla="*/ 293 w 586"/>
                <a:gd name="T121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6" h="350">
                  <a:moveTo>
                    <a:pt x="293" y="0"/>
                  </a:moveTo>
                  <a:lnTo>
                    <a:pt x="336" y="3"/>
                  </a:lnTo>
                  <a:lnTo>
                    <a:pt x="378" y="13"/>
                  </a:lnTo>
                  <a:lnTo>
                    <a:pt x="416" y="27"/>
                  </a:lnTo>
                  <a:lnTo>
                    <a:pt x="452" y="48"/>
                  </a:lnTo>
                  <a:lnTo>
                    <a:pt x="485" y="72"/>
                  </a:lnTo>
                  <a:lnTo>
                    <a:pt x="514" y="101"/>
                  </a:lnTo>
                  <a:lnTo>
                    <a:pt x="539" y="133"/>
                  </a:lnTo>
                  <a:lnTo>
                    <a:pt x="559" y="168"/>
                  </a:lnTo>
                  <a:lnTo>
                    <a:pt x="574" y="208"/>
                  </a:lnTo>
                  <a:lnTo>
                    <a:pt x="583" y="249"/>
                  </a:lnTo>
                  <a:lnTo>
                    <a:pt x="586" y="291"/>
                  </a:lnTo>
                  <a:lnTo>
                    <a:pt x="583" y="311"/>
                  </a:lnTo>
                  <a:lnTo>
                    <a:pt x="575" y="326"/>
                  </a:lnTo>
                  <a:lnTo>
                    <a:pt x="562" y="339"/>
                  </a:lnTo>
                  <a:lnTo>
                    <a:pt x="546" y="348"/>
                  </a:lnTo>
                  <a:lnTo>
                    <a:pt x="527" y="350"/>
                  </a:lnTo>
                  <a:lnTo>
                    <a:pt x="509" y="348"/>
                  </a:lnTo>
                  <a:lnTo>
                    <a:pt x="493" y="339"/>
                  </a:lnTo>
                  <a:lnTo>
                    <a:pt x="480" y="326"/>
                  </a:lnTo>
                  <a:lnTo>
                    <a:pt x="471" y="311"/>
                  </a:lnTo>
                  <a:lnTo>
                    <a:pt x="468" y="291"/>
                  </a:lnTo>
                  <a:lnTo>
                    <a:pt x="466" y="261"/>
                  </a:lnTo>
                  <a:lnTo>
                    <a:pt x="458" y="231"/>
                  </a:lnTo>
                  <a:lnTo>
                    <a:pt x="445" y="203"/>
                  </a:lnTo>
                  <a:lnTo>
                    <a:pt x="428" y="179"/>
                  </a:lnTo>
                  <a:lnTo>
                    <a:pt x="407" y="158"/>
                  </a:lnTo>
                  <a:lnTo>
                    <a:pt x="382" y="141"/>
                  </a:lnTo>
                  <a:lnTo>
                    <a:pt x="354" y="128"/>
                  </a:lnTo>
                  <a:lnTo>
                    <a:pt x="325" y="120"/>
                  </a:lnTo>
                  <a:lnTo>
                    <a:pt x="293" y="116"/>
                  </a:lnTo>
                  <a:lnTo>
                    <a:pt x="262" y="120"/>
                  </a:lnTo>
                  <a:lnTo>
                    <a:pt x="232" y="128"/>
                  </a:lnTo>
                  <a:lnTo>
                    <a:pt x="204" y="141"/>
                  </a:lnTo>
                  <a:lnTo>
                    <a:pt x="180" y="158"/>
                  </a:lnTo>
                  <a:lnTo>
                    <a:pt x="159" y="179"/>
                  </a:lnTo>
                  <a:lnTo>
                    <a:pt x="142" y="203"/>
                  </a:lnTo>
                  <a:lnTo>
                    <a:pt x="129" y="231"/>
                  </a:lnTo>
                  <a:lnTo>
                    <a:pt x="120" y="261"/>
                  </a:lnTo>
                  <a:lnTo>
                    <a:pt x="118" y="291"/>
                  </a:lnTo>
                  <a:lnTo>
                    <a:pt x="115" y="311"/>
                  </a:lnTo>
                  <a:lnTo>
                    <a:pt x="106" y="326"/>
                  </a:lnTo>
                  <a:lnTo>
                    <a:pt x="94" y="339"/>
                  </a:lnTo>
                  <a:lnTo>
                    <a:pt x="78" y="348"/>
                  </a:lnTo>
                  <a:lnTo>
                    <a:pt x="60" y="350"/>
                  </a:lnTo>
                  <a:lnTo>
                    <a:pt x="40" y="348"/>
                  </a:lnTo>
                  <a:lnTo>
                    <a:pt x="24" y="339"/>
                  </a:lnTo>
                  <a:lnTo>
                    <a:pt x="12" y="326"/>
                  </a:lnTo>
                  <a:lnTo>
                    <a:pt x="3" y="311"/>
                  </a:lnTo>
                  <a:lnTo>
                    <a:pt x="0" y="291"/>
                  </a:lnTo>
                  <a:lnTo>
                    <a:pt x="3" y="249"/>
                  </a:lnTo>
                  <a:lnTo>
                    <a:pt x="13" y="208"/>
                  </a:lnTo>
                  <a:lnTo>
                    <a:pt x="28" y="168"/>
                  </a:lnTo>
                  <a:lnTo>
                    <a:pt x="48" y="133"/>
                  </a:lnTo>
                  <a:lnTo>
                    <a:pt x="72" y="101"/>
                  </a:lnTo>
                  <a:lnTo>
                    <a:pt x="101" y="72"/>
                  </a:lnTo>
                  <a:lnTo>
                    <a:pt x="134" y="48"/>
                  </a:lnTo>
                  <a:lnTo>
                    <a:pt x="170" y="27"/>
                  </a:lnTo>
                  <a:lnTo>
                    <a:pt x="209" y="13"/>
                  </a:lnTo>
                  <a:lnTo>
                    <a:pt x="250" y="3"/>
                  </a:lnTo>
                  <a:lnTo>
                    <a:pt x="2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1" name="Freeform 644"/>
            <p:cNvSpPr>
              <a:spLocks/>
            </p:cNvSpPr>
            <p:nvPr/>
          </p:nvSpPr>
          <p:spPr bwMode="auto">
            <a:xfrm>
              <a:off x="8213725" y="5959476"/>
              <a:ext cx="93663" cy="55563"/>
            </a:xfrm>
            <a:custGeom>
              <a:avLst/>
              <a:gdLst>
                <a:gd name="T0" fmla="*/ 293 w 586"/>
                <a:gd name="T1" fmla="*/ 0 h 350"/>
                <a:gd name="T2" fmla="*/ 336 w 586"/>
                <a:gd name="T3" fmla="*/ 3 h 350"/>
                <a:gd name="T4" fmla="*/ 378 w 586"/>
                <a:gd name="T5" fmla="*/ 13 h 350"/>
                <a:gd name="T6" fmla="*/ 416 w 586"/>
                <a:gd name="T7" fmla="*/ 27 h 350"/>
                <a:gd name="T8" fmla="*/ 452 w 586"/>
                <a:gd name="T9" fmla="*/ 48 h 350"/>
                <a:gd name="T10" fmla="*/ 485 w 586"/>
                <a:gd name="T11" fmla="*/ 72 h 350"/>
                <a:gd name="T12" fmla="*/ 514 w 586"/>
                <a:gd name="T13" fmla="*/ 101 h 350"/>
                <a:gd name="T14" fmla="*/ 539 w 586"/>
                <a:gd name="T15" fmla="*/ 133 h 350"/>
                <a:gd name="T16" fmla="*/ 559 w 586"/>
                <a:gd name="T17" fmla="*/ 168 h 350"/>
                <a:gd name="T18" fmla="*/ 574 w 586"/>
                <a:gd name="T19" fmla="*/ 208 h 350"/>
                <a:gd name="T20" fmla="*/ 583 w 586"/>
                <a:gd name="T21" fmla="*/ 249 h 350"/>
                <a:gd name="T22" fmla="*/ 586 w 586"/>
                <a:gd name="T23" fmla="*/ 291 h 350"/>
                <a:gd name="T24" fmla="*/ 583 w 586"/>
                <a:gd name="T25" fmla="*/ 311 h 350"/>
                <a:gd name="T26" fmla="*/ 575 w 586"/>
                <a:gd name="T27" fmla="*/ 326 h 350"/>
                <a:gd name="T28" fmla="*/ 562 w 586"/>
                <a:gd name="T29" fmla="*/ 339 h 350"/>
                <a:gd name="T30" fmla="*/ 546 w 586"/>
                <a:gd name="T31" fmla="*/ 347 h 350"/>
                <a:gd name="T32" fmla="*/ 527 w 586"/>
                <a:gd name="T33" fmla="*/ 350 h 350"/>
                <a:gd name="T34" fmla="*/ 509 w 586"/>
                <a:gd name="T35" fmla="*/ 347 h 350"/>
                <a:gd name="T36" fmla="*/ 493 w 586"/>
                <a:gd name="T37" fmla="*/ 339 h 350"/>
                <a:gd name="T38" fmla="*/ 480 w 586"/>
                <a:gd name="T39" fmla="*/ 326 h 350"/>
                <a:gd name="T40" fmla="*/ 471 w 586"/>
                <a:gd name="T41" fmla="*/ 311 h 350"/>
                <a:gd name="T42" fmla="*/ 468 w 586"/>
                <a:gd name="T43" fmla="*/ 291 h 350"/>
                <a:gd name="T44" fmla="*/ 466 w 586"/>
                <a:gd name="T45" fmla="*/ 261 h 350"/>
                <a:gd name="T46" fmla="*/ 458 w 586"/>
                <a:gd name="T47" fmla="*/ 231 h 350"/>
                <a:gd name="T48" fmla="*/ 445 w 586"/>
                <a:gd name="T49" fmla="*/ 203 h 350"/>
                <a:gd name="T50" fmla="*/ 428 w 586"/>
                <a:gd name="T51" fmla="*/ 179 h 350"/>
                <a:gd name="T52" fmla="*/ 407 w 586"/>
                <a:gd name="T53" fmla="*/ 158 h 350"/>
                <a:gd name="T54" fmla="*/ 382 w 586"/>
                <a:gd name="T55" fmla="*/ 141 h 350"/>
                <a:gd name="T56" fmla="*/ 354 w 586"/>
                <a:gd name="T57" fmla="*/ 128 h 350"/>
                <a:gd name="T58" fmla="*/ 325 w 586"/>
                <a:gd name="T59" fmla="*/ 120 h 350"/>
                <a:gd name="T60" fmla="*/ 293 w 586"/>
                <a:gd name="T61" fmla="*/ 116 h 350"/>
                <a:gd name="T62" fmla="*/ 262 w 586"/>
                <a:gd name="T63" fmla="*/ 120 h 350"/>
                <a:gd name="T64" fmla="*/ 232 w 586"/>
                <a:gd name="T65" fmla="*/ 128 h 350"/>
                <a:gd name="T66" fmla="*/ 204 w 586"/>
                <a:gd name="T67" fmla="*/ 141 h 350"/>
                <a:gd name="T68" fmla="*/ 180 w 586"/>
                <a:gd name="T69" fmla="*/ 158 h 350"/>
                <a:gd name="T70" fmla="*/ 159 w 586"/>
                <a:gd name="T71" fmla="*/ 179 h 350"/>
                <a:gd name="T72" fmla="*/ 142 w 586"/>
                <a:gd name="T73" fmla="*/ 203 h 350"/>
                <a:gd name="T74" fmla="*/ 129 w 586"/>
                <a:gd name="T75" fmla="*/ 231 h 350"/>
                <a:gd name="T76" fmla="*/ 120 w 586"/>
                <a:gd name="T77" fmla="*/ 261 h 350"/>
                <a:gd name="T78" fmla="*/ 118 w 586"/>
                <a:gd name="T79" fmla="*/ 291 h 350"/>
                <a:gd name="T80" fmla="*/ 115 w 586"/>
                <a:gd name="T81" fmla="*/ 311 h 350"/>
                <a:gd name="T82" fmla="*/ 106 w 586"/>
                <a:gd name="T83" fmla="*/ 326 h 350"/>
                <a:gd name="T84" fmla="*/ 94 w 586"/>
                <a:gd name="T85" fmla="*/ 339 h 350"/>
                <a:gd name="T86" fmla="*/ 78 w 586"/>
                <a:gd name="T87" fmla="*/ 347 h 350"/>
                <a:gd name="T88" fmla="*/ 60 w 586"/>
                <a:gd name="T89" fmla="*/ 350 h 350"/>
                <a:gd name="T90" fmla="*/ 40 w 586"/>
                <a:gd name="T91" fmla="*/ 347 h 350"/>
                <a:gd name="T92" fmla="*/ 24 w 586"/>
                <a:gd name="T93" fmla="*/ 339 h 350"/>
                <a:gd name="T94" fmla="*/ 12 w 586"/>
                <a:gd name="T95" fmla="*/ 326 h 350"/>
                <a:gd name="T96" fmla="*/ 3 w 586"/>
                <a:gd name="T97" fmla="*/ 311 h 350"/>
                <a:gd name="T98" fmla="*/ 0 w 586"/>
                <a:gd name="T99" fmla="*/ 291 h 350"/>
                <a:gd name="T100" fmla="*/ 3 w 586"/>
                <a:gd name="T101" fmla="*/ 249 h 350"/>
                <a:gd name="T102" fmla="*/ 13 w 586"/>
                <a:gd name="T103" fmla="*/ 208 h 350"/>
                <a:gd name="T104" fmla="*/ 28 w 586"/>
                <a:gd name="T105" fmla="*/ 168 h 350"/>
                <a:gd name="T106" fmla="*/ 48 w 586"/>
                <a:gd name="T107" fmla="*/ 133 h 350"/>
                <a:gd name="T108" fmla="*/ 72 w 586"/>
                <a:gd name="T109" fmla="*/ 101 h 350"/>
                <a:gd name="T110" fmla="*/ 101 w 586"/>
                <a:gd name="T111" fmla="*/ 72 h 350"/>
                <a:gd name="T112" fmla="*/ 134 w 586"/>
                <a:gd name="T113" fmla="*/ 48 h 350"/>
                <a:gd name="T114" fmla="*/ 170 w 586"/>
                <a:gd name="T115" fmla="*/ 27 h 350"/>
                <a:gd name="T116" fmla="*/ 209 w 586"/>
                <a:gd name="T117" fmla="*/ 13 h 350"/>
                <a:gd name="T118" fmla="*/ 250 w 586"/>
                <a:gd name="T119" fmla="*/ 3 h 350"/>
                <a:gd name="T120" fmla="*/ 293 w 586"/>
                <a:gd name="T121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6" h="350">
                  <a:moveTo>
                    <a:pt x="293" y="0"/>
                  </a:moveTo>
                  <a:lnTo>
                    <a:pt x="336" y="3"/>
                  </a:lnTo>
                  <a:lnTo>
                    <a:pt x="378" y="13"/>
                  </a:lnTo>
                  <a:lnTo>
                    <a:pt x="416" y="27"/>
                  </a:lnTo>
                  <a:lnTo>
                    <a:pt x="452" y="48"/>
                  </a:lnTo>
                  <a:lnTo>
                    <a:pt x="485" y="72"/>
                  </a:lnTo>
                  <a:lnTo>
                    <a:pt x="514" y="101"/>
                  </a:lnTo>
                  <a:lnTo>
                    <a:pt x="539" y="133"/>
                  </a:lnTo>
                  <a:lnTo>
                    <a:pt x="559" y="168"/>
                  </a:lnTo>
                  <a:lnTo>
                    <a:pt x="574" y="208"/>
                  </a:lnTo>
                  <a:lnTo>
                    <a:pt x="583" y="249"/>
                  </a:lnTo>
                  <a:lnTo>
                    <a:pt x="586" y="291"/>
                  </a:lnTo>
                  <a:lnTo>
                    <a:pt x="583" y="311"/>
                  </a:lnTo>
                  <a:lnTo>
                    <a:pt x="575" y="326"/>
                  </a:lnTo>
                  <a:lnTo>
                    <a:pt x="562" y="339"/>
                  </a:lnTo>
                  <a:lnTo>
                    <a:pt x="546" y="347"/>
                  </a:lnTo>
                  <a:lnTo>
                    <a:pt x="527" y="350"/>
                  </a:lnTo>
                  <a:lnTo>
                    <a:pt x="509" y="347"/>
                  </a:lnTo>
                  <a:lnTo>
                    <a:pt x="493" y="339"/>
                  </a:lnTo>
                  <a:lnTo>
                    <a:pt x="480" y="326"/>
                  </a:lnTo>
                  <a:lnTo>
                    <a:pt x="471" y="311"/>
                  </a:lnTo>
                  <a:lnTo>
                    <a:pt x="468" y="291"/>
                  </a:lnTo>
                  <a:lnTo>
                    <a:pt x="466" y="261"/>
                  </a:lnTo>
                  <a:lnTo>
                    <a:pt x="458" y="231"/>
                  </a:lnTo>
                  <a:lnTo>
                    <a:pt x="445" y="203"/>
                  </a:lnTo>
                  <a:lnTo>
                    <a:pt x="428" y="179"/>
                  </a:lnTo>
                  <a:lnTo>
                    <a:pt x="407" y="158"/>
                  </a:lnTo>
                  <a:lnTo>
                    <a:pt x="382" y="141"/>
                  </a:lnTo>
                  <a:lnTo>
                    <a:pt x="354" y="128"/>
                  </a:lnTo>
                  <a:lnTo>
                    <a:pt x="325" y="120"/>
                  </a:lnTo>
                  <a:lnTo>
                    <a:pt x="293" y="116"/>
                  </a:lnTo>
                  <a:lnTo>
                    <a:pt x="262" y="120"/>
                  </a:lnTo>
                  <a:lnTo>
                    <a:pt x="232" y="128"/>
                  </a:lnTo>
                  <a:lnTo>
                    <a:pt x="204" y="141"/>
                  </a:lnTo>
                  <a:lnTo>
                    <a:pt x="180" y="158"/>
                  </a:lnTo>
                  <a:lnTo>
                    <a:pt x="159" y="179"/>
                  </a:lnTo>
                  <a:lnTo>
                    <a:pt x="142" y="203"/>
                  </a:lnTo>
                  <a:lnTo>
                    <a:pt x="129" y="231"/>
                  </a:lnTo>
                  <a:lnTo>
                    <a:pt x="120" y="261"/>
                  </a:lnTo>
                  <a:lnTo>
                    <a:pt x="118" y="291"/>
                  </a:lnTo>
                  <a:lnTo>
                    <a:pt x="115" y="311"/>
                  </a:lnTo>
                  <a:lnTo>
                    <a:pt x="106" y="326"/>
                  </a:lnTo>
                  <a:lnTo>
                    <a:pt x="94" y="339"/>
                  </a:lnTo>
                  <a:lnTo>
                    <a:pt x="78" y="347"/>
                  </a:lnTo>
                  <a:lnTo>
                    <a:pt x="60" y="350"/>
                  </a:lnTo>
                  <a:lnTo>
                    <a:pt x="40" y="347"/>
                  </a:lnTo>
                  <a:lnTo>
                    <a:pt x="24" y="339"/>
                  </a:lnTo>
                  <a:lnTo>
                    <a:pt x="12" y="326"/>
                  </a:lnTo>
                  <a:lnTo>
                    <a:pt x="3" y="311"/>
                  </a:lnTo>
                  <a:lnTo>
                    <a:pt x="0" y="291"/>
                  </a:lnTo>
                  <a:lnTo>
                    <a:pt x="3" y="249"/>
                  </a:lnTo>
                  <a:lnTo>
                    <a:pt x="13" y="208"/>
                  </a:lnTo>
                  <a:lnTo>
                    <a:pt x="28" y="168"/>
                  </a:lnTo>
                  <a:lnTo>
                    <a:pt x="48" y="133"/>
                  </a:lnTo>
                  <a:lnTo>
                    <a:pt x="72" y="101"/>
                  </a:lnTo>
                  <a:lnTo>
                    <a:pt x="101" y="72"/>
                  </a:lnTo>
                  <a:lnTo>
                    <a:pt x="134" y="48"/>
                  </a:lnTo>
                  <a:lnTo>
                    <a:pt x="170" y="27"/>
                  </a:lnTo>
                  <a:lnTo>
                    <a:pt x="209" y="13"/>
                  </a:lnTo>
                  <a:lnTo>
                    <a:pt x="250" y="3"/>
                  </a:lnTo>
                  <a:lnTo>
                    <a:pt x="2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2" name="Freeform 645"/>
            <p:cNvSpPr>
              <a:spLocks/>
            </p:cNvSpPr>
            <p:nvPr/>
          </p:nvSpPr>
          <p:spPr bwMode="auto">
            <a:xfrm>
              <a:off x="8213725" y="5903913"/>
              <a:ext cx="93663" cy="55563"/>
            </a:xfrm>
            <a:custGeom>
              <a:avLst/>
              <a:gdLst>
                <a:gd name="T0" fmla="*/ 293 w 586"/>
                <a:gd name="T1" fmla="*/ 0 h 350"/>
                <a:gd name="T2" fmla="*/ 336 w 586"/>
                <a:gd name="T3" fmla="*/ 3 h 350"/>
                <a:gd name="T4" fmla="*/ 378 w 586"/>
                <a:gd name="T5" fmla="*/ 13 h 350"/>
                <a:gd name="T6" fmla="*/ 416 w 586"/>
                <a:gd name="T7" fmla="*/ 27 h 350"/>
                <a:gd name="T8" fmla="*/ 452 w 586"/>
                <a:gd name="T9" fmla="*/ 48 h 350"/>
                <a:gd name="T10" fmla="*/ 485 w 586"/>
                <a:gd name="T11" fmla="*/ 72 h 350"/>
                <a:gd name="T12" fmla="*/ 514 w 586"/>
                <a:gd name="T13" fmla="*/ 101 h 350"/>
                <a:gd name="T14" fmla="*/ 539 w 586"/>
                <a:gd name="T15" fmla="*/ 133 h 350"/>
                <a:gd name="T16" fmla="*/ 559 w 586"/>
                <a:gd name="T17" fmla="*/ 168 h 350"/>
                <a:gd name="T18" fmla="*/ 574 w 586"/>
                <a:gd name="T19" fmla="*/ 208 h 350"/>
                <a:gd name="T20" fmla="*/ 583 w 586"/>
                <a:gd name="T21" fmla="*/ 249 h 350"/>
                <a:gd name="T22" fmla="*/ 586 w 586"/>
                <a:gd name="T23" fmla="*/ 291 h 350"/>
                <a:gd name="T24" fmla="*/ 583 w 586"/>
                <a:gd name="T25" fmla="*/ 311 h 350"/>
                <a:gd name="T26" fmla="*/ 575 w 586"/>
                <a:gd name="T27" fmla="*/ 326 h 350"/>
                <a:gd name="T28" fmla="*/ 562 w 586"/>
                <a:gd name="T29" fmla="*/ 339 h 350"/>
                <a:gd name="T30" fmla="*/ 546 w 586"/>
                <a:gd name="T31" fmla="*/ 347 h 350"/>
                <a:gd name="T32" fmla="*/ 527 w 586"/>
                <a:gd name="T33" fmla="*/ 350 h 350"/>
                <a:gd name="T34" fmla="*/ 509 w 586"/>
                <a:gd name="T35" fmla="*/ 347 h 350"/>
                <a:gd name="T36" fmla="*/ 493 w 586"/>
                <a:gd name="T37" fmla="*/ 339 h 350"/>
                <a:gd name="T38" fmla="*/ 480 w 586"/>
                <a:gd name="T39" fmla="*/ 326 h 350"/>
                <a:gd name="T40" fmla="*/ 471 w 586"/>
                <a:gd name="T41" fmla="*/ 311 h 350"/>
                <a:gd name="T42" fmla="*/ 468 w 586"/>
                <a:gd name="T43" fmla="*/ 291 h 350"/>
                <a:gd name="T44" fmla="*/ 466 w 586"/>
                <a:gd name="T45" fmla="*/ 261 h 350"/>
                <a:gd name="T46" fmla="*/ 458 w 586"/>
                <a:gd name="T47" fmla="*/ 231 h 350"/>
                <a:gd name="T48" fmla="*/ 445 w 586"/>
                <a:gd name="T49" fmla="*/ 203 h 350"/>
                <a:gd name="T50" fmla="*/ 428 w 586"/>
                <a:gd name="T51" fmla="*/ 179 h 350"/>
                <a:gd name="T52" fmla="*/ 407 w 586"/>
                <a:gd name="T53" fmla="*/ 158 h 350"/>
                <a:gd name="T54" fmla="*/ 382 w 586"/>
                <a:gd name="T55" fmla="*/ 141 h 350"/>
                <a:gd name="T56" fmla="*/ 354 w 586"/>
                <a:gd name="T57" fmla="*/ 128 h 350"/>
                <a:gd name="T58" fmla="*/ 325 w 586"/>
                <a:gd name="T59" fmla="*/ 120 h 350"/>
                <a:gd name="T60" fmla="*/ 293 w 586"/>
                <a:gd name="T61" fmla="*/ 116 h 350"/>
                <a:gd name="T62" fmla="*/ 262 w 586"/>
                <a:gd name="T63" fmla="*/ 120 h 350"/>
                <a:gd name="T64" fmla="*/ 232 w 586"/>
                <a:gd name="T65" fmla="*/ 128 h 350"/>
                <a:gd name="T66" fmla="*/ 204 w 586"/>
                <a:gd name="T67" fmla="*/ 141 h 350"/>
                <a:gd name="T68" fmla="*/ 180 w 586"/>
                <a:gd name="T69" fmla="*/ 158 h 350"/>
                <a:gd name="T70" fmla="*/ 159 w 586"/>
                <a:gd name="T71" fmla="*/ 179 h 350"/>
                <a:gd name="T72" fmla="*/ 142 w 586"/>
                <a:gd name="T73" fmla="*/ 203 h 350"/>
                <a:gd name="T74" fmla="*/ 129 w 586"/>
                <a:gd name="T75" fmla="*/ 231 h 350"/>
                <a:gd name="T76" fmla="*/ 120 w 586"/>
                <a:gd name="T77" fmla="*/ 261 h 350"/>
                <a:gd name="T78" fmla="*/ 118 w 586"/>
                <a:gd name="T79" fmla="*/ 291 h 350"/>
                <a:gd name="T80" fmla="*/ 115 w 586"/>
                <a:gd name="T81" fmla="*/ 311 h 350"/>
                <a:gd name="T82" fmla="*/ 106 w 586"/>
                <a:gd name="T83" fmla="*/ 326 h 350"/>
                <a:gd name="T84" fmla="*/ 94 w 586"/>
                <a:gd name="T85" fmla="*/ 339 h 350"/>
                <a:gd name="T86" fmla="*/ 78 w 586"/>
                <a:gd name="T87" fmla="*/ 347 h 350"/>
                <a:gd name="T88" fmla="*/ 60 w 586"/>
                <a:gd name="T89" fmla="*/ 350 h 350"/>
                <a:gd name="T90" fmla="*/ 40 w 586"/>
                <a:gd name="T91" fmla="*/ 347 h 350"/>
                <a:gd name="T92" fmla="*/ 24 w 586"/>
                <a:gd name="T93" fmla="*/ 339 h 350"/>
                <a:gd name="T94" fmla="*/ 12 w 586"/>
                <a:gd name="T95" fmla="*/ 326 h 350"/>
                <a:gd name="T96" fmla="*/ 3 w 586"/>
                <a:gd name="T97" fmla="*/ 311 h 350"/>
                <a:gd name="T98" fmla="*/ 0 w 586"/>
                <a:gd name="T99" fmla="*/ 291 h 350"/>
                <a:gd name="T100" fmla="*/ 3 w 586"/>
                <a:gd name="T101" fmla="*/ 249 h 350"/>
                <a:gd name="T102" fmla="*/ 13 w 586"/>
                <a:gd name="T103" fmla="*/ 208 h 350"/>
                <a:gd name="T104" fmla="*/ 28 w 586"/>
                <a:gd name="T105" fmla="*/ 168 h 350"/>
                <a:gd name="T106" fmla="*/ 48 w 586"/>
                <a:gd name="T107" fmla="*/ 133 h 350"/>
                <a:gd name="T108" fmla="*/ 72 w 586"/>
                <a:gd name="T109" fmla="*/ 101 h 350"/>
                <a:gd name="T110" fmla="*/ 101 w 586"/>
                <a:gd name="T111" fmla="*/ 72 h 350"/>
                <a:gd name="T112" fmla="*/ 134 w 586"/>
                <a:gd name="T113" fmla="*/ 48 h 350"/>
                <a:gd name="T114" fmla="*/ 170 w 586"/>
                <a:gd name="T115" fmla="*/ 27 h 350"/>
                <a:gd name="T116" fmla="*/ 209 w 586"/>
                <a:gd name="T117" fmla="*/ 13 h 350"/>
                <a:gd name="T118" fmla="*/ 250 w 586"/>
                <a:gd name="T119" fmla="*/ 3 h 350"/>
                <a:gd name="T120" fmla="*/ 293 w 586"/>
                <a:gd name="T121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6" h="350">
                  <a:moveTo>
                    <a:pt x="293" y="0"/>
                  </a:moveTo>
                  <a:lnTo>
                    <a:pt x="336" y="3"/>
                  </a:lnTo>
                  <a:lnTo>
                    <a:pt x="378" y="13"/>
                  </a:lnTo>
                  <a:lnTo>
                    <a:pt x="416" y="27"/>
                  </a:lnTo>
                  <a:lnTo>
                    <a:pt x="452" y="48"/>
                  </a:lnTo>
                  <a:lnTo>
                    <a:pt x="485" y="72"/>
                  </a:lnTo>
                  <a:lnTo>
                    <a:pt x="514" y="101"/>
                  </a:lnTo>
                  <a:lnTo>
                    <a:pt x="539" y="133"/>
                  </a:lnTo>
                  <a:lnTo>
                    <a:pt x="559" y="168"/>
                  </a:lnTo>
                  <a:lnTo>
                    <a:pt x="574" y="208"/>
                  </a:lnTo>
                  <a:lnTo>
                    <a:pt x="583" y="249"/>
                  </a:lnTo>
                  <a:lnTo>
                    <a:pt x="586" y="291"/>
                  </a:lnTo>
                  <a:lnTo>
                    <a:pt x="583" y="311"/>
                  </a:lnTo>
                  <a:lnTo>
                    <a:pt x="575" y="326"/>
                  </a:lnTo>
                  <a:lnTo>
                    <a:pt x="562" y="339"/>
                  </a:lnTo>
                  <a:lnTo>
                    <a:pt x="546" y="347"/>
                  </a:lnTo>
                  <a:lnTo>
                    <a:pt x="527" y="350"/>
                  </a:lnTo>
                  <a:lnTo>
                    <a:pt x="509" y="347"/>
                  </a:lnTo>
                  <a:lnTo>
                    <a:pt x="493" y="339"/>
                  </a:lnTo>
                  <a:lnTo>
                    <a:pt x="480" y="326"/>
                  </a:lnTo>
                  <a:lnTo>
                    <a:pt x="471" y="311"/>
                  </a:lnTo>
                  <a:lnTo>
                    <a:pt x="468" y="291"/>
                  </a:lnTo>
                  <a:lnTo>
                    <a:pt x="466" y="261"/>
                  </a:lnTo>
                  <a:lnTo>
                    <a:pt x="458" y="231"/>
                  </a:lnTo>
                  <a:lnTo>
                    <a:pt x="445" y="203"/>
                  </a:lnTo>
                  <a:lnTo>
                    <a:pt x="428" y="179"/>
                  </a:lnTo>
                  <a:lnTo>
                    <a:pt x="407" y="158"/>
                  </a:lnTo>
                  <a:lnTo>
                    <a:pt x="382" y="141"/>
                  </a:lnTo>
                  <a:lnTo>
                    <a:pt x="354" y="128"/>
                  </a:lnTo>
                  <a:lnTo>
                    <a:pt x="325" y="120"/>
                  </a:lnTo>
                  <a:lnTo>
                    <a:pt x="293" y="116"/>
                  </a:lnTo>
                  <a:lnTo>
                    <a:pt x="262" y="120"/>
                  </a:lnTo>
                  <a:lnTo>
                    <a:pt x="232" y="128"/>
                  </a:lnTo>
                  <a:lnTo>
                    <a:pt x="204" y="141"/>
                  </a:lnTo>
                  <a:lnTo>
                    <a:pt x="180" y="158"/>
                  </a:lnTo>
                  <a:lnTo>
                    <a:pt x="159" y="179"/>
                  </a:lnTo>
                  <a:lnTo>
                    <a:pt x="142" y="203"/>
                  </a:lnTo>
                  <a:lnTo>
                    <a:pt x="129" y="231"/>
                  </a:lnTo>
                  <a:lnTo>
                    <a:pt x="120" y="261"/>
                  </a:lnTo>
                  <a:lnTo>
                    <a:pt x="118" y="291"/>
                  </a:lnTo>
                  <a:lnTo>
                    <a:pt x="115" y="311"/>
                  </a:lnTo>
                  <a:lnTo>
                    <a:pt x="106" y="326"/>
                  </a:lnTo>
                  <a:lnTo>
                    <a:pt x="94" y="339"/>
                  </a:lnTo>
                  <a:lnTo>
                    <a:pt x="78" y="347"/>
                  </a:lnTo>
                  <a:lnTo>
                    <a:pt x="60" y="350"/>
                  </a:lnTo>
                  <a:lnTo>
                    <a:pt x="40" y="347"/>
                  </a:lnTo>
                  <a:lnTo>
                    <a:pt x="24" y="339"/>
                  </a:lnTo>
                  <a:lnTo>
                    <a:pt x="12" y="326"/>
                  </a:lnTo>
                  <a:lnTo>
                    <a:pt x="3" y="311"/>
                  </a:lnTo>
                  <a:lnTo>
                    <a:pt x="0" y="291"/>
                  </a:lnTo>
                  <a:lnTo>
                    <a:pt x="3" y="249"/>
                  </a:lnTo>
                  <a:lnTo>
                    <a:pt x="13" y="208"/>
                  </a:lnTo>
                  <a:lnTo>
                    <a:pt x="28" y="168"/>
                  </a:lnTo>
                  <a:lnTo>
                    <a:pt x="48" y="133"/>
                  </a:lnTo>
                  <a:lnTo>
                    <a:pt x="72" y="101"/>
                  </a:lnTo>
                  <a:lnTo>
                    <a:pt x="101" y="72"/>
                  </a:lnTo>
                  <a:lnTo>
                    <a:pt x="134" y="48"/>
                  </a:lnTo>
                  <a:lnTo>
                    <a:pt x="170" y="27"/>
                  </a:lnTo>
                  <a:lnTo>
                    <a:pt x="209" y="13"/>
                  </a:lnTo>
                  <a:lnTo>
                    <a:pt x="250" y="3"/>
                  </a:lnTo>
                  <a:lnTo>
                    <a:pt x="2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3" name="Freeform 646"/>
            <p:cNvSpPr>
              <a:spLocks noEditPoints="1"/>
            </p:cNvSpPr>
            <p:nvPr/>
          </p:nvSpPr>
          <p:spPr bwMode="auto">
            <a:xfrm>
              <a:off x="8213725" y="5783263"/>
              <a:ext cx="501650" cy="538163"/>
            </a:xfrm>
            <a:custGeom>
              <a:avLst/>
              <a:gdLst>
                <a:gd name="T0" fmla="*/ 2955 w 3161"/>
                <a:gd name="T1" fmla="*/ 3264 h 3384"/>
                <a:gd name="T2" fmla="*/ 3033 w 3161"/>
                <a:gd name="T3" fmla="*/ 3202 h 3384"/>
                <a:gd name="T4" fmla="*/ 3042 w 3161"/>
                <a:gd name="T5" fmla="*/ 207 h 3384"/>
                <a:gd name="T6" fmla="*/ 2979 w 3161"/>
                <a:gd name="T7" fmla="*/ 130 h 3384"/>
                <a:gd name="T8" fmla="*/ 2517 w 3161"/>
                <a:gd name="T9" fmla="*/ 117 h 3384"/>
                <a:gd name="T10" fmla="*/ 2517 w 3161"/>
                <a:gd name="T11" fmla="*/ 117 h 3384"/>
                <a:gd name="T12" fmla="*/ 2401 w 3161"/>
                <a:gd name="T13" fmla="*/ 117 h 3384"/>
                <a:gd name="T14" fmla="*/ 996 w 3161"/>
                <a:gd name="T15" fmla="*/ 2 h 3384"/>
                <a:gd name="T16" fmla="*/ 3036 w 3161"/>
                <a:gd name="T17" fmla="*/ 27 h 3384"/>
                <a:gd name="T18" fmla="*/ 3136 w 3161"/>
                <a:gd name="T19" fmla="*/ 127 h 3384"/>
                <a:gd name="T20" fmla="*/ 3161 w 3161"/>
                <a:gd name="T21" fmla="*/ 3150 h 3384"/>
                <a:gd name="T22" fmla="*/ 3117 w 3161"/>
                <a:gd name="T23" fmla="*/ 3288 h 3384"/>
                <a:gd name="T24" fmla="*/ 3002 w 3161"/>
                <a:gd name="T25" fmla="*/ 3372 h 3384"/>
                <a:gd name="T26" fmla="*/ 234 w 3161"/>
                <a:gd name="T27" fmla="*/ 3087 h 3384"/>
                <a:gd name="T28" fmla="*/ 95 w 3161"/>
                <a:gd name="T29" fmla="*/ 3015 h 3384"/>
                <a:gd name="T30" fmla="*/ 12 w 3161"/>
                <a:gd name="T31" fmla="*/ 2882 h 3384"/>
                <a:gd name="T32" fmla="*/ 13 w 3161"/>
                <a:gd name="T33" fmla="*/ 2717 h 3384"/>
                <a:gd name="T34" fmla="*/ 101 w 3161"/>
                <a:gd name="T35" fmla="*/ 2581 h 3384"/>
                <a:gd name="T36" fmla="*/ 250 w 3161"/>
                <a:gd name="T37" fmla="*/ 2512 h 3384"/>
                <a:gd name="T38" fmla="*/ 416 w 3161"/>
                <a:gd name="T39" fmla="*/ 2536 h 3384"/>
                <a:gd name="T40" fmla="*/ 539 w 3161"/>
                <a:gd name="T41" fmla="*/ 2642 h 3384"/>
                <a:gd name="T42" fmla="*/ 586 w 3161"/>
                <a:gd name="T43" fmla="*/ 2800 h 3384"/>
                <a:gd name="T44" fmla="*/ 546 w 3161"/>
                <a:gd name="T45" fmla="*/ 2856 h 3384"/>
                <a:gd name="T46" fmla="*/ 480 w 3161"/>
                <a:gd name="T47" fmla="*/ 2835 h 3384"/>
                <a:gd name="T48" fmla="*/ 458 w 3161"/>
                <a:gd name="T49" fmla="*/ 2740 h 3384"/>
                <a:gd name="T50" fmla="*/ 382 w 3161"/>
                <a:gd name="T51" fmla="*/ 2650 h 3384"/>
                <a:gd name="T52" fmla="*/ 262 w 3161"/>
                <a:gd name="T53" fmla="*/ 2629 h 3384"/>
                <a:gd name="T54" fmla="*/ 159 w 3161"/>
                <a:gd name="T55" fmla="*/ 2688 h 3384"/>
                <a:gd name="T56" fmla="*/ 118 w 3161"/>
                <a:gd name="T57" fmla="*/ 2800 h 3384"/>
                <a:gd name="T58" fmla="*/ 160 w 3161"/>
                <a:gd name="T59" fmla="*/ 2914 h 3384"/>
                <a:gd name="T60" fmla="*/ 234 w 3161"/>
                <a:gd name="T61" fmla="*/ 2859 h 3384"/>
                <a:gd name="T62" fmla="*/ 275 w 3161"/>
                <a:gd name="T63" fmla="*/ 2804 h 3384"/>
                <a:gd name="T64" fmla="*/ 341 w 3161"/>
                <a:gd name="T65" fmla="*/ 2825 h 3384"/>
                <a:gd name="T66" fmla="*/ 878 w 3161"/>
                <a:gd name="T67" fmla="*/ 3267 h 3384"/>
                <a:gd name="T68" fmla="*/ 391 w 3161"/>
                <a:gd name="T69" fmla="*/ 426 h 3384"/>
                <a:gd name="T70" fmla="*/ 519 w 3161"/>
                <a:gd name="T71" fmla="*/ 515 h 3384"/>
                <a:gd name="T72" fmla="*/ 583 w 3161"/>
                <a:gd name="T73" fmla="*/ 659 h 3384"/>
                <a:gd name="T74" fmla="*/ 562 w 3161"/>
                <a:gd name="T75" fmla="*/ 748 h 3384"/>
                <a:gd name="T76" fmla="*/ 493 w 3161"/>
                <a:gd name="T77" fmla="*/ 748 h 3384"/>
                <a:gd name="T78" fmla="*/ 466 w 3161"/>
                <a:gd name="T79" fmla="*/ 670 h 3384"/>
                <a:gd name="T80" fmla="*/ 407 w 3161"/>
                <a:gd name="T81" fmla="*/ 567 h 3384"/>
                <a:gd name="T82" fmla="*/ 293 w 3161"/>
                <a:gd name="T83" fmla="*/ 525 h 3384"/>
                <a:gd name="T84" fmla="*/ 180 w 3161"/>
                <a:gd name="T85" fmla="*/ 567 h 3384"/>
                <a:gd name="T86" fmla="*/ 120 w 3161"/>
                <a:gd name="T87" fmla="*/ 670 h 3384"/>
                <a:gd name="T88" fmla="*/ 94 w 3161"/>
                <a:gd name="T89" fmla="*/ 748 h 3384"/>
                <a:gd name="T90" fmla="*/ 24 w 3161"/>
                <a:gd name="T91" fmla="*/ 748 h 3384"/>
                <a:gd name="T92" fmla="*/ 3 w 3161"/>
                <a:gd name="T93" fmla="*/ 659 h 3384"/>
                <a:gd name="T94" fmla="*/ 67 w 3161"/>
                <a:gd name="T95" fmla="*/ 515 h 3384"/>
                <a:gd name="T96" fmla="*/ 196 w 3161"/>
                <a:gd name="T97" fmla="*/ 426 h 3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161" h="3384">
                  <a:moveTo>
                    <a:pt x="2810" y="117"/>
                  </a:moveTo>
                  <a:lnTo>
                    <a:pt x="2810" y="3267"/>
                  </a:lnTo>
                  <a:lnTo>
                    <a:pt x="2928" y="3267"/>
                  </a:lnTo>
                  <a:lnTo>
                    <a:pt x="2955" y="3264"/>
                  </a:lnTo>
                  <a:lnTo>
                    <a:pt x="2979" y="3255"/>
                  </a:lnTo>
                  <a:lnTo>
                    <a:pt x="3001" y="3242"/>
                  </a:lnTo>
                  <a:lnTo>
                    <a:pt x="3019" y="3224"/>
                  </a:lnTo>
                  <a:lnTo>
                    <a:pt x="3033" y="3202"/>
                  </a:lnTo>
                  <a:lnTo>
                    <a:pt x="3042" y="3178"/>
                  </a:lnTo>
                  <a:lnTo>
                    <a:pt x="3045" y="3150"/>
                  </a:lnTo>
                  <a:lnTo>
                    <a:pt x="3045" y="234"/>
                  </a:lnTo>
                  <a:lnTo>
                    <a:pt x="3042" y="207"/>
                  </a:lnTo>
                  <a:lnTo>
                    <a:pt x="3033" y="183"/>
                  </a:lnTo>
                  <a:lnTo>
                    <a:pt x="3019" y="162"/>
                  </a:lnTo>
                  <a:lnTo>
                    <a:pt x="3001" y="144"/>
                  </a:lnTo>
                  <a:lnTo>
                    <a:pt x="2979" y="130"/>
                  </a:lnTo>
                  <a:lnTo>
                    <a:pt x="2955" y="120"/>
                  </a:lnTo>
                  <a:lnTo>
                    <a:pt x="2928" y="117"/>
                  </a:lnTo>
                  <a:lnTo>
                    <a:pt x="2810" y="117"/>
                  </a:lnTo>
                  <a:close/>
                  <a:moveTo>
                    <a:pt x="2517" y="117"/>
                  </a:moveTo>
                  <a:lnTo>
                    <a:pt x="2517" y="3267"/>
                  </a:lnTo>
                  <a:lnTo>
                    <a:pt x="2694" y="3267"/>
                  </a:lnTo>
                  <a:lnTo>
                    <a:pt x="2694" y="117"/>
                  </a:lnTo>
                  <a:lnTo>
                    <a:pt x="2517" y="117"/>
                  </a:lnTo>
                  <a:close/>
                  <a:moveTo>
                    <a:pt x="996" y="117"/>
                  </a:moveTo>
                  <a:lnTo>
                    <a:pt x="996" y="3267"/>
                  </a:lnTo>
                  <a:lnTo>
                    <a:pt x="2401" y="3267"/>
                  </a:lnTo>
                  <a:lnTo>
                    <a:pt x="2401" y="117"/>
                  </a:lnTo>
                  <a:lnTo>
                    <a:pt x="996" y="117"/>
                  </a:lnTo>
                  <a:close/>
                  <a:moveTo>
                    <a:pt x="234" y="0"/>
                  </a:moveTo>
                  <a:lnTo>
                    <a:pt x="996" y="0"/>
                  </a:lnTo>
                  <a:lnTo>
                    <a:pt x="996" y="2"/>
                  </a:lnTo>
                  <a:lnTo>
                    <a:pt x="2928" y="2"/>
                  </a:lnTo>
                  <a:lnTo>
                    <a:pt x="2966" y="4"/>
                  </a:lnTo>
                  <a:lnTo>
                    <a:pt x="3002" y="13"/>
                  </a:lnTo>
                  <a:lnTo>
                    <a:pt x="3036" y="27"/>
                  </a:lnTo>
                  <a:lnTo>
                    <a:pt x="3066" y="46"/>
                  </a:lnTo>
                  <a:lnTo>
                    <a:pt x="3093" y="69"/>
                  </a:lnTo>
                  <a:lnTo>
                    <a:pt x="3117" y="97"/>
                  </a:lnTo>
                  <a:lnTo>
                    <a:pt x="3136" y="127"/>
                  </a:lnTo>
                  <a:lnTo>
                    <a:pt x="3150" y="161"/>
                  </a:lnTo>
                  <a:lnTo>
                    <a:pt x="3159" y="197"/>
                  </a:lnTo>
                  <a:lnTo>
                    <a:pt x="3161" y="234"/>
                  </a:lnTo>
                  <a:lnTo>
                    <a:pt x="3161" y="3150"/>
                  </a:lnTo>
                  <a:lnTo>
                    <a:pt x="3159" y="3189"/>
                  </a:lnTo>
                  <a:lnTo>
                    <a:pt x="3150" y="3225"/>
                  </a:lnTo>
                  <a:lnTo>
                    <a:pt x="3136" y="3258"/>
                  </a:lnTo>
                  <a:lnTo>
                    <a:pt x="3117" y="3288"/>
                  </a:lnTo>
                  <a:lnTo>
                    <a:pt x="3093" y="3316"/>
                  </a:lnTo>
                  <a:lnTo>
                    <a:pt x="3066" y="3339"/>
                  </a:lnTo>
                  <a:lnTo>
                    <a:pt x="3036" y="3358"/>
                  </a:lnTo>
                  <a:lnTo>
                    <a:pt x="3002" y="3372"/>
                  </a:lnTo>
                  <a:lnTo>
                    <a:pt x="2966" y="3381"/>
                  </a:lnTo>
                  <a:lnTo>
                    <a:pt x="2928" y="3384"/>
                  </a:lnTo>
                  <a:lnTo>
                    <a:pt x="234" y="3384"/>
                  </a:lnTo>
                  <a:lnTo>
                    <a:pt x="234" y="3087"/>
                  </a:lnTo>
                  <a:lnTo>
                    <a:pt x="196" y="3076"/>
                  </a:lnTo>
                  <a:lnTo>
                    <a:pt x="159" y="3060"/>
                  </a:lnTo>
                  <a:lnTo>
                    <a:pt x="126" y="3039"/>
                  </a:lnTo>
                  <a:lnTo>
                    <a:pt x="95" y="3015"/>
                  </a:lnTo>
                  <a:lnTo>
                    <a:pt x="67" y="2986"/>
                  </a:lnTo>
                  <a:lnTo>
                    <a:pt x="45" y="2954"/>
                  </a:lnTo>
                  <a:lnTo>
                    <a:pt x="25" y="2919"/>
                  </a:lnTo>
                  <a:lnTo>
                    <a:pt x="12" y="2882"/>
                  </a:lnTo>
                  <a:lnTo>
                    <a:pt x="3" y="2842"/>
                  </a:lnTo>
                  <a:lnTo>
                    <a:pt x="0" y="2800"/>
                  </a:lnTo>
                  <a:lnTo>
                    <a:pt x="3" y="2758"/>
                  </a:lnTo>
                  <a:lnTo>
                    <a:pt x="13" y="2717"/>
                  </a:lnTo>
                  <a:lnTo>
                    <a:pt x="28" y="2677"/>
                  </a:lnTo>
                  <a:lnTo>
                    <a:pt x="48" y="2642"/>
                  </a:lnTo>
                  <a:lnTo>
                    <a:pt x="72" y="2610"/>
                  </a:lnTo>
                  <a:lnTo>
                    <a:pt x="101" y="2581"/>
                  </a:lnTo>
                  <a:lnTo>
                    <a:pt x="134" y="2557"/>
                  </a:lnTo>
                  <a:lnTo>
                    <a:pt x="170" y="2536"/>
                  </a:lnTo>
                  <a:lnTo>
                    <a:pt x="209" y="2522"/>
                  </a:lnTo>
                  <a:lnTo>
                    <a:pt x="250" y="2512"/>
                  </a:lnTo>
                  <a:lnTo>
                    <a:pt x="293" y="2509"/>
                  </a:lnTo>
                  <a:lnTo>
                    <a:pt x="336" y="2512"/>
                  </a:lnTo>
                  <a:lnTo>
                    <a:pt x="378" y="2522"/>
                  </a:lnTo>
                  <a:lnTo>
                    <a:pt x="416" y="2536"/>
                  </a:lnTo>
                  <a:lnTo>
                    <a:pt x="452" y="2557"/>
                  </a:lnTo>
                  <a:lnTo>
                    <a:pt x="485" y="2581"/>
                  </a:lnTo>
                  <a:lnTo>
                    <a:pt x="514" y="2610"/>
                  </a:lnTo>
                  <a:lnTo>
                    <a:pt x="539" y="2642"/>
                  </a:lnTo>
                  <a:lnTo>
                    <a:pt x="559" y="2677"/>
                  </a:lnTo>
                  <a:lnTo>
                    <a:pt x="574" y="2717"/>
                  </a:lnTo>
                  <a:lnTo>
                    <a:pt x="583" y="2758"/>
                  </a:lnTo>
                  <a:lnTo>
                    <a:pt x="586" y="2800"/>
                  </a:lnTo>
                  <a:lnTo>
                    <a:pt x="583" y="2820"/>
                  </a:lnTo>
                  <a:lnTo>
                    <a:pt x="575" y="2835"/>
                  </a:lnTo>
                  <a:lnTo>
                    <a:pt x="562" y="2848"/>
                  </a:lnTo>
                  <a:lnTo>
                    <a:pt x="546" y="2856"/>
                  </a:lnTo>
                  <a:lnTo>
                    <a:pt x="527" y="2859"/>
                  </a:lnTo>
                  <a:lnTo>
                    <a:pt x="509" y="2856"/>
                  </a:lnTo>
                  <a:lnTo>
                    <a:pt x="493" y="2848"/>
                  </a:lnTo>
                  <a:lnTo>
                    <a:pt x="480" y="2835"/>
                  </a:lnTo>
                  <a:lnTo>
                    <a:pt x="471" y="2820"/>
                  </a:lnTo>
                  <a:lnTo>
                    <a:pt x="468" y="2800"/>
                  </a:lnTo>
                  <a:lnTo>
                    <a:pt x="466" y="2770"/>
                  </a:lnTo>
                  <a:lnTo>
                    <a:pt x="458" y="2740"/>
                  </a:lnTo>
                  <a:lnTo>
                    <a:pt x="445" y="2712"/>
                  </a:lnTo>
                  <a:lnTo>
                    <a:pt x="428" y="2688"/>
                  </a:lnTo>
                  <a:lnTo>
                    <a:pt x="407" y="2667"/>
                  </a:lnTo>
                  <a:lnTo>
                    <a:pt x="382" y="2650"/>
                  </a:lnTo>
                  <a:lnTo>
                    <a:pt x="354" y="2637"/>
                  </a:lnTo>
                  <a:lnTo>
                    <a:pt x="325" y="2629"/>
                  </a:lnTo>
                  <a:lnTo>
                    <a:pt x="293" y="2625"/>
                  </a:lnTo>
                  <a:lnTo>
                    <a:pt x="262" y="2629"/>
                  </a:lnTo>
                  <a:lnTo>
                    <a:pt x="232" y="2637"/>
                  </a:lnTo>
                  <a:lnTo>
                    <a:pt x="204" y="2650"/>
                  </a:lnTo>
                  <a:lnTo>
                    <a:pt x="180" y="2667"/>
                  </a:lnTo>
                  <a:lnTo>
                    <a:pt x="159" y="2688"/>
                  </a:lnTo>
                  <a:lnTo>
                    <a:pt x="142" y="2712"/>
                  </a:lnTo>
                  <a:lnTo>
                    <a:pt x="129" y="2740"/>
                  </a:lnTo>
                  <a:lnTo>
                    <a:pt x="120" y="2770"/>
                  </a:lnTo>
                  <a:lnTo>
                    <a:pt x="118" y="2800"/>
                  </a:lnTo>
                  <a:lnTo>
                    <a:pt x="120" y="2832"/>
                  </a:lnTo>
                  <a:lnTo>
                    <a:pt x="129" y="2862"/>
                  </a:lnTo>
                  <a:lnTo>
                    <a:pt x="143" y="2890"/>
                  </a:lnTo>
                  <a:lnTo>
                    <a:pt x="160" y="2914"/>
                  </a:lnTo>
                  <a:lnTo>
                    <a:pt x="182" y="2935"/>
                  </a:lnTo>
                  <a:lnTo>
                    <a:pt x="206" y="2952"/>
                  </a:lnTo>
                  <a:lnTo>
                    <a:pt x="234" y="2965"/>
                  </a:lnTo>
                  <a:lnTo>
                    <a:pt x="234" y="2859"/>
                  </a:lnTo>
                  <a:lnTo>
                    <a:pt x="237" y="2841"/>
                  </a:lnTo>
                  <a:lnTo>
                    <a:pt x="246" y="2825"/>
                  </a:lnTo>
                  <a:lnTo>
                    <a:pt x="259" y="2812"/>
                  </a:lnTo>
                  <a:lnTo>
                    <a:pt x="275" y="2804"/>
                  </a:lnTo>
                  <a:lnTo>
                    <a:pt x="293" y="2800"/>
                  </a:lnTo>
                  <a:lnTo>
                    <a:pt x="312" y="2804"/>
                  </a:lnTo>
                  <a:lnTo>
                    <a:pt x="328" y="2812"/>
                  </a:lnTo>
                  <a:lnTo>
                    <a:pt x="341" y="2825"/>
                  </a:lnTo>
                  <a:lnTo>
                    <a:pt x="349" y="2841"/>
                  </a:lnTo>
                  <a:lnTo>
                    <a:pt x="352" y="2859"/>
                  </a:lnTo>
                  <a:lnTo>
                    <a:pt x="352" y="3267"/>
                  </a:lnTo>
                  <a:lnTo>
                    <a:pt x="878" y="3267"/>
                  </a:lnTo>
                  <a:lnTo>
                    <a:pt x="878" y="117"/>
                  </a:lnTo>
                  <a:lnTo>
                    <a:pt x="352" y="117"/>
                  </a:lnTo>
                  <a:lnTo>
                    <a:pt x="352" y="415"/>
                  </a:lnTo>
                  <a:lnTo>
                    <a:pt x="391" y="426"/>
                  </a:lnTo>
                  <a:lnTo>
                    <a:pt x="428" y="442"/>
                  </a:lnTo>
                  <a:lnTo>
                    <a:pt x="461" y="462"/>
                  </a:lnTo>
                  <a:lnTo>
                    <a:pt x="492" y="487"/>
                  </a:lnTo>
                  <a:lnTo>
                    <a:pt x="519" y="515"/>
                  </a:lnTo>
                  <a:lnTo>
                    <a:pt x="542" y="547"/>
                  </a:lnTo>
                  <a:lnTo>
                    <a:pt x="561" y="582"/>
                  </a:lnTo>
                  <a:lnTo>
                    <a:pt x="575" y="620"/>
                  </a:lnTo>
                  <a:lnTo>
                    <a:pt x="583" y="659"/>
                  </a:lnTo>
                  <a:lnTo>
                    <a:pt x="586" y="700"/>
                  </a:lnTo>
                  <a:lnTo>
                    <a:pt x="583" y="720"/>
                  </a:lnTo>
                  <a:lnTo>
                    <a:pt x="575" y="735"/>
                  </a:lnTo>
                  <a:lnTo>
                    <a:pt x="562" y="748"/>
                  </a:lnTo>
                  <a:lnTo>
                    <a:pt x="546" y="756"/>
                  </a:lnTo>
                  <a:lnTo>
                    <a:pt x="527" y="759"/>
                  </a:lnTo>
                  <a:lnTo>
                    <a:pt x="509" y="756"/>
                  </a:lnTo>
                  <a:lnTo>
                    <a:pt x="493" y="748"/>
                  </a:lnTo>
                  <a:lnTo>
                    <a:pt x="480" y="735"/>
                  </a:lnTo>
                  <a:lnTo>
                    <a:pt x="471" y="720"/>
                  </a:lnTo>
                  <a:lnTo>
                    <a:pt x="468" y="700"/>
                  </a:lnTo>
                  <a:lnTo>
                    <a:pt x="466" y="670"/>
                  </a:lnTo>
                  <a:lnTo>
                    <a:pt x="458" y="640"/>
                  </a:lnTo>
                  <a:lnTo>
                    <a:pt x="445" y="612"/>
                  </a:lnTo>
                  <a:lnTo>
                    <a:pt x="428" y="588"/>
                  </a:lnTo>
                  <a:lnTo>
                    <a:pt x="407" y="567"/>
                  </a:lnTo>
                  <a:lnTo>
                    <a:pt x="382" y="550"/>
                  </a:lnTo>
                  <a:lnTo>
                    <a:pt x="354" y="537"/>
                  </a:lnTo>
                  <a:lnTo>
                    <a:pt x="325" y="529"/>
                  </a:lnTo>
                  <a:lnTo>
                    <a:pt x="293" y="525"/>
                  </a:lnTo>
                  <a:lnTo>
                    <a:pt x="262" y="529"/>
                  </a:lnTo>
                  <a:lnTo>
                    <a:pt x="232" y="537"/>
                  </a:lnTo>
                  <a:lnTo>
                    <a:pt x="204" y="550"/>
                  </a:lnTo>
                  <a:lnTo>
                    <a:pt x="180" y="567"/>
                  </a:lnTo>
                  <a:lnTo>
                    <a:pt x="159" y="588"/>
                  </a:lnTo>
                  <a:lnTo>
                    <a:pt x="142" y="612"/>
                  </a:lnTo>
                  <a:lnTo>
                    <a:pt x="129" y="640"/>
                  </a:lnTo>
                  <a:lnTo>
                    <a:pt x="120" y="670"/>
                  </a:lnTo>
                  <a:lnTo>
                    <a:pt x="118" y="700"/>
                  </a:lnTo>
                  <a:lnTo>
                    <a:pt x="115" y="720"/>
                  </a:lnTo>
                  <a:lnTo>
                    <a:pt x="106" y="735"/>
                  </a:lnTo>
                  <a:lnTo>
                    <a:pt x="94" y="748"/>
                  </a:lnTo>
                  <a:lnTo>
                    <a:pt x="78" y="756"/>
                  </a:lnTo>
                  <a:lnTo>
                    <a:pt x="60" y="759"/>
                  </a:lnTo>
                  <a:lnTo>
                    <a:pt x="40" y="756"/>
                  </a:lnTo>
                  <a:lnTo>
                    <a:pt x="24" y="748"/>
                  </a:lnTo>
                  <a:lnTo>
                    <a:pt x="12" y="735"/>
                  </a:lnTo>
                  <a:lnTo>
                    <a:pt x="3" y="720"/>
                  </a:lnTo>
                  <a:lnTo>
                    <a:pt x="0" y="700"/>
                  </a:lnTo>
                  <a:lnTo>
                    <a:pt x="3" y="659"/>
                  </a:lnTo>
                  <a:lnTo>
                    <a:pt x="12" y="620"/>
                  </a:lnTo>
                  <a:lnTo>
                    <a:pt x="25" y="582"/>
                  </a:lnTo>
                  <a:lnTo>
                    <a:pt x="45" y="547"/>
                  </a:lnTo>
                  <a:lnTo>
                    <a:pt x="67" y="515"/>
                  </a:lnTo>
                  <a:lnTo>
                    <a:pt x="95" y="487"/>
                  </a:lnTo>
                  <a:lnTo>
                    <a:pt x="126" y="462"/>
                  </a:lnTo>
                  <a:lnTo>
                    <a:pt x="159" y="442"/>
                  </a:lnTo>
                  <a:lnTo>
                    <a:pt x="196" y="426"/>
                  </a:lnTo>
                  <a:lnTo>
                    <a:pt x="234" y="415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49" name="Group 748"/>
          <p:cNvGrpSpPr/>
          <p:nvPr/>
        </p:nvGrpSpPr>
        <p:grpSpPr>
          <a:xfrm>
            <a:off x="7294590" y="5779730"/>
            <a:ext cx="400050" cy="550862"/>
            <a:chOff x="7297738" y="5775325"/>
            <a:chExt cx="400050" cy="5508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28" name="Freeform 651"/>
            <p:cNvSpPr>
              <a:spLocks noEditPoints="1"/>
            </p:cNvSpPr>
            <p:nvPr/>
          </p:nvSpPr>
          <p:spPr bwMode="auto">
            <a:xfrm>
              <a:off x="7297738" y="5775325"/>
              <a:ext cx="400050" cy="550862"/>
            </a:xfrm>
            <a:custGeom>
              <a:avLst/>
              <a:gdLst>
                <a:gd name="T0" fmla="*/ 585 w 2516"/>
                <a:gd name="T1" fmla="*/ 3129 h 3470"/>
                <a:gd name="T2" fmla="*/ 2309 w 2516"/>
                <a:gd name="T3" fmla="*/ 3011 h 3470"/>
                <a:gd name="T4" fmla="*/ 2397 w 2516"/>
                <a:gd name="T5" fmla="*/ 2925 h 3470"/>
                <a:gd name="T6" fmla="*/ 117 w 2516"/>
                <a:gd name="T7" fmla="*/ 3014 h 3470"/>
                <a:gd name="T8" fmla="*/ 2166 w 2516"/>
                <a:gd name="T9" fmla="*/ 2028 h 3470"/>
                <a:gd name="T10" fmla="*/ 2319 w 2516"/>
                <a:gd name="T11" fmla="*/ 1113 h 3470"/>
                <a:gd name="T12" fmla="*/ 2330 w 2516"/>
                <a:gd name="T13" fmla="*/ 1193 h 3470"/>
                <a:gd name="T14" fmla="*/ 2248 w 2516"/>
                <a:gd name="T15" fmla="*/ 1205 h 3470"/>
                <a:gd name="T16" fmla="*/ 2235 w 2516"/>
                <a:gd name="T17" fmla="*/ 1126 h 3470"/>
                <a:gd name="T18" fmla="*/ 117 w 2516"/>
                <a:gd name="T19" fmla="*/ 1101 h 3470"/>
                <a:gd name="T20" fmla="*/ 304 w 2516"/>
                <a:gd name="T21" fmla="*/ 1994 h 3470"/>
                <a:gd name="T22" fmla="*/ 385 w 2516"/>
                <a:gd name="T23" fmla="*/ 1981 h 3470"/>
                <a:gd name="T24" fmla="*/ 644 w 2516"/>
                <a:gd name="T25" fmla="*/ 2028 h 3470"/>
                <a:gd name="T26" fmla="*/ 684 w 2516"/>
                <a:gd name="T27" fmla="*/ 1974 h 3470"/>
                <a:gd name="T28" fmla="*/ 758 w 2516"/>
                <a:gd name="T29" fmla="*/ 2010 h 3470"/>
                <a:gd name="T30" fmla="*/ 998 w 2516"/>
                <a:gd name="T31" fmla="*/ 2010 h 3470"/>
                <a:gd name="T32" fmla="*/ 1072 w 2516"/>
                <a:gd name="T33" fmla="*/ 1974 h 3470"/>
                <a:gd name="T34" fmla="*/ 1112 w 2516"/>
                <a:gd name="T35" fmla="*/ 2028 h 3470"/>
                <a:gd name="T36" fmla="*/ 1371 w 2516"/>
                <a:gd name="T37" fmla="*/ 1981 h 3470"/>
                <a:gd name="T38" fmla="*/ 1452 w 2516"/>
                <a:gd name="T39" fmla="*/ 1994 h 3470"/>
                <a:gd name="T40" fmla="*/ 1698 w 2516"/>
                <a:gd name="T41" fmla="*/ 2028 h 3470"/>
                <a:gd name="T42" fmla="*/ 1756 w 2516"/>
                <a:gd name="T43" fmla="*/ 1970 h 3470"/>
                <a:gd name="T44" fmla="*/ 1701 w 2516"/>
                <a:gd name="T45" fmla="*/ 1699 h 3470"/>
                <a:gd name="T46" fmla="*/ 1738 w 2516"/>
                <a:gd name="T47" fmla="*/ 1626 h 3470"/>
                <a:gd name="T48" fmla="*/ 1708 w 2516"/>
                <a:gd name="T49" fmla="*/ 1367 h 3470"/>
                <a:gd name="T50" fmla="*/ 1721 w 2516"/>
                <a:gd name="T51" fmla="*/ 1286 h 3470"/>
                <a:gd name="T52" fmla="*/ 1601 w 2516"/>
                <a:gd name="T53" fmla="*/ 1105 h 3470"/>
                <a:gd name="T54" fmla="*/ 1636 w 2516"/>
                <a:gd name="T55" fmla="*/ 1177 h 3470"/>
                <a:gd name="T56" fmla="*/ 1562 w 2516"/>
                <a:gd name="T57" fmla="*/ 1214 h 3470"/>
                <a:gd name="T58" fmla="*/ 1525 w 2516"/>
                <a:gd name="T59" fmla="*/ 1141 h 3470"/>
                <a:gd name="T60" fmla="*/ 1233 w 2516"/>
                <a:gd name="T61" fmla="*/ 1101 h 3470"/>
                <a:gd name="T62" fmla="*/ 1288 w 2516"/>
                <a:gd name="T63" fmla="*/ 1159 h 3470"/>
                <a:gd name="T64" fmla="*/ 1229 w 2516"/>
                <a:gd name="T65" fmla="*/ 1217 h 3470"/>
                <a:gd name="T66" fmla="*/ 1171 w 2516"/>
                <a:gd name="T67" fmla="*/ 1159 h 3470"/>
                <a:gd name="T68" fmla="*/ 1226 w 2516"/>
                <a:gd name="T69" fmla="*/ 1101 h 3470"/>
                <a:gd name="T70" fmla="*/ 934 w 2516"/>
                <a:gd name="T71" fmla="*/ 1141 h 3470"/>
                <a:gd name="T72" fmla="*/ 897 w 2516"/>
                <a:gd name="T73" fmla="*/ 1214 h 3470"/>
                <a:gd name="T74" fmla="*/ 822 w 2516"/>
                <a:gd name="T75" fmla="*/ 1177 h 3470"/>
                <a:gd name="T76" fmla="*/ 857 w 2516"/>
                <a:gd name="T77" fmla="*/ 1105 h 3470"/>
                <a:gd name="T78" fmla="*/ 574 w 2516"/>
                <a:gd name="T79" fmla="*/ 1126 h 3470"/>
                <a:gd name="T80" fmla="*/ 561 w 2516"/>
                <a:gd name="T81" fmla="*/ 1205 h 3470"/>
                <a:gd name="T82" fmla="*/ 480 w 2516"/>
                <a:gd name="T83" fmla="*/ 1193 h 3470"/>
                <a:gd name="T84" fmla="*/ 491 w 2516"/>
                <a:gd name="T85" fmla="*/ 1113 h 3470"/>
                <a:gd name="T86" fmla="*/ 212 w 2516"/>
                <a:gd name="T87" fmla="*/ 1113 h 3470"/>
                <a:gd name="T88" fmla="*/ 223 w 2516"/>
                <a:gd name="T89" fmla="*/ 1193 h 3470"/>
                <a:gd name="T90" fmla="*/ 141 w 2516"/>
                <a:gd name="T91" fmla="*/ 1205 h 3470"/>
                <a:gd name="T92" fmla="*/ 128 w 2516"/>
                <a:gd name="T93" fmla="*/ 1126 h 3470"/>
                <a:gd name="T94" fmla="*/ 2166 w 2516"/>
                <a:gd name="T95" fmla="*/ 116 h 3470"/>
                <a:gd name="T96" fmla="*/ 2387 w 2516"/>
                <a:gd name="T97" fmla="*/ 180 h 3470"/>
                <a:gd name="T98" fmla="*/ 2283 w 2516"/>
                <a:gd name="T99" fmla="*/ 116 h 3470"/>
                <a:gd name="T100" fmla="*/ 2048 w 2516"/>
                <a:gd name="T101" fmla="*/ 116 h 3470"/>
                <a:gd name="T102" fmla="*/ 1756 w 2516"/>
                <a:gd name="T103" fmla="*/ 116 h 3470"/>
                <a:gd name="T104" fmla="*/ 2357 w 2516"/>
                <a:gd name="T105" fmla="*/ 11 h 3470"/>
                <a:gd name="T106" fmla="*/ 2490 w 2516"/>
                <a:gd name="T107" fmla="*/ 125 h 3470"/>
                <a:gd name="T108" fmla="*/ 2513 w 2516"/>
                <a:gd name="T109" fmla="*/ 2935 h 3470"/>
                <a:gd name="T110" fmla="*/ 2421 w 2516"/>
                <a:gd name="T111" fmla="*/ 3085 h 3470"/>
                <a:gd name="T112" fmla="*/ 703 w 2516"/>
                <a:gd name="T113" fmla="*/ 3129 h 3470"/>
                <a:gd name="T114" fmla="*/ 0 w 2516"/>
                <a:gd name="T115" fmla="*/ 3129 h 3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6" h="3470">
                  <a:moveTo>
                    <a:pt x="352" y="3129"/>
                  </a:moveTo>
                  <a:lnTo>
                    <a:pt x="352" y="3253"/>
                  </a:lnTo>
                  <a:lnTo>
                    <a:pt x="468" y="3176"/>
                  </a:lnTo>
                  <a:lnTo>
                    <a:pt x="585" y="3253"/>
                  </a:lnTo>
                  <a:lnTo>
                    <a:pt x="585" y="3129"/>
                  </a:lnTo>
                  <a:lnTo>
                    <a:pt x="352" y="3129"/>
                  </a:lnTo>
                  <a:close/>
                  <a:moveTo>
                    <a:pt x="2166" y="2145"/>
                  </a:moveTo>
                  <a:lnTo>
                    <a:pt x="2166" y="3014"/>
                  </a:lnTo>
                  <a:lnTo>
                    <a:pt x="2283" y="3014"/>
                  </a:lnTo>
                  <a:lnTo>
                    <a:pt x="2309" y="3011"/>
                  </a:lnTo>
                  <a:lnTo>
                    <a:pt x="2334" y="3002"/>
                  </a:lnTo>
                  <a:lnTo>
                    <a:pt x="2356" y="2988"/>
                  </a:lnTo>
                  <a:lnTo>
                    <a:pt x="2374" y="2970"/>
                  </a:lnTo>
                  <a:lnTo>
                    <a:pt x="2387" y="2948"/>
                  </a:lnTo>
                  <a:lnTo>
                    <a:pt x="2397" y="2925"/>
                  </a:lnTo>
                  <a:lnTo>
                    <a:pt x="2399" y="2898"/>
                  </a:lnTo>
                  <a:lnTo>
                    <a:pt x="2399" y="2145"/>
                  </a:lnTo>
                  <a:lnTo>
                    <a:pt x="2166" y="2145"/>
                  </a:lnTo>
                  <a:close/>
                  <a:moveTo>
                    <a:pt x="117" y="2145"/>
                  </a:moveTo>
                  <a:lnTo>
                    <a:pt x="117" y="3014"/>
                  </a:lnTo>
                  <a:lnTo>
                    <a:pt x="1756" y="3014"/>
                  </a:lnTo>
                  <a:lnTo>
                    <a:pt x="1756" y="2145"/>
                  </a:lnTo>
                  <a:lnTo>
                    <a:pt x="117" y="2145"/>
                  </a:lnTo>
                  <a:close/>
                  <a:moveTo>
                    <a:pt x="2166" y="1101"/>
                  </a:moveTo>
                  <a:lnTo>
                    <a:pt x="2166" y="2028"/>
                  </a:lnTo>
                  <a:lnTo>
                    <a:pt x="2399" y="2028"/>
                  </a:lnTo>
                  <a:lnTo>
                    <a:pt x="2399" y="1101"/>
                  </a:lnTo>
                  <a:lnTo>
                    <a:pt x="2285" y="1101"/>
                  </a:lnTo>
                  <a:lnTo>
                    <a:pt x="2303" y="1105"/>
                  </a:lnTo>
                  <a:lnTo>
                    <a:pt x="2319" y="1113"/>
                  </a:lnTo>
                  <a:lnTo>
                    <a:pt x="2331" y="1126"/>
                  </a:lnTo>
                  <a:lnTo>
                    <a:pt x="2338" y="1141"/>
                  </a:lnTo>
                  <a:lnTo>
                    <a:pt x="2342" y="1159"/>
                  </a:lnTo>
                  <a:lnTo>
                    <a:pt x="2338" y="1177"/>
                  </a:lnTo>
                  <a:lnTo>
                    <a:pt x="2330" y="1193"/>
                  </a:lnTo>
                  <a:lnTo>
                    <a:pt x="2317" y="1205"/>
                  </a:lnTo>
                  <a:lnTo>
                    <a:pt x="2301" y="1214"/>
                  </a:lnTo>
                  <a:lnTo>
                    <a:pt x="2283" y="1217"/>
                  </a:lnTo>
                  <a:lnTo>
                    <a:pt x="2264" y="1214"/>
                  </a:lnTo>
                  <a:lnTo>
                    <a:pt x="2248" y="1205"/>
                  </a:lnTo>
                  <a:lnTo>
                    <a:pt x="2235" y="1193"/>
                  </a:lnTo>
                  <a:lnTo>
                    <a:pt x="2226" y="1177"/>
                  </a:lnTo>
                  <a:lnTo>
                    <a:pt x="2224" y="1159"/>
                  </a:lnTo>
                  <a:lnTo>
                    <a:pt x="2226" y="1141"/>
                  </a:lnTo>
                  <a:lnTo>
                    <a:pt x="2235" y="1126"/>
                  </a:lnTo>
                  <a:lnTo>
                    <a:pt x="2247" y="1113"/>
                  </a:lnTo>
                  <a:lnTo>
                    <a:pt x="2262" y="1105"/>
                  </a:lnTo>
                  <a:lnTo>
                    <a:pt x="2280" y="1101"/>
                  </a:lnTo>
                  <a:lnTo>
                    <a:pt x="2166" y="1101"/>
                  </a:lnTo>
                  <a:close/>
                  <a:moveTo>
                    <a:pt x="117" y="1101"/>
                  </a:moveTo>
                  <a:lnTo>
                    <a:pt x="117" y="2028"/>
                  </a:lnTo>
                  <a:lnTo>
                    <a:pt x="293" y="2028"/>
                  </a:lnTo>
                  <a:lnTo>
                    <a:pt x="293" y="2028"/>
                  </a:lnTo>
                  <a:lnTo>
                    <a:pt x="296" y="2010"/>
                  </a:lnTo>
                  <a:lnTo>
                    <a:pt x="304" y="1994"/>
                  </a:lnTo>
                  <a:lnTo>
                    <a:pt x="317" y="1981"/>
                  </a:lnTo>
                  <a:lnTo>
                    <a:pt x="333" y="1974"/>
                  </a:lnTo>
                  <a:lnTo>
                    <a:pt x="352" y="1970"/>
                  </a:lnTo>
                  <a:lnTo>
                    <a:pt x="370" y="1974"/>
                  </a:lnTo>
                  <a:lnTo>
                    <a:pt x="385" y="1981"/>
                  </a:lnTo>
                  <a:lnTo>
                    <a:pt x="399" y="1994"/>
                  </a:lnTo>
                  <a:lnTo>
                    <a:pt x="407" y="2010"/>
                  </a:lnTo>
                  <a:lnTo>
                    <a:pt x="409" y="2028"/>
                  </a:lnTo>
                  <a:lnTo>
                    <a:pt x="409" y="2028"/>
                  </a:lnTo>
                  <a:lnTo>
                    <a:pt x="644" y="2028"/>
                  </a:lnTo>
                  <a:lnTo>
                    <a:pt x="644" y="2028"/>
                  </a:lnTo>
                  <a:lnTo>
                    <a:pt x="647" y="2010"/>
                  </a:lnTo>
                  <a:lnTo>
                    <a:pt x="655" y="1994"/>
                  </a:lnTo>
                  <a:lnTo>
                    <a:pt x="668" y="1981"/>
                  </a:lnTo>
                  <a:lnTo>
                    <a:pt x="684" y="1974"/>
                  </a:lnTo>
                  <a:lnTo>
                    <a:pt x="703" y="1970"/>
                  </a:lnTo>
                  <a:lnTo>
                    <a:pt x="721" y="1974"/>
                  </a:lnTo>
                  <a:lnTo>
                    <a:pt x="737" y="1981"/>
                  </a:lnTo>
                  <a:lnTo>
                    <a:pt x="749" y="1994"/>
                  </a:lnTo>
                  <a:lnTo>
                    <a:pt x="758" y="2010"/>
                  </a:lnTo>
                  <a:lnTo>
                    <a:pt x="761" y="2028"/>
                  </a:lnTo>
                  <a:lnTo>
                    <a:pt x="761" y="2028"/>
                  </a:lnTo>
                  <a:lnTo>
                    <a:pt x="995" y="2028"/>
                  </a:lnTo>
                  <a:lnTo>
                    <a:pt x="995" y="2028"/>
                  </a:lnTo>
                  <a:lnTo>
                    <a:pt x="998" y="2010"/>
                  </a:lnTo>
                  <a:lnTo>
                    <a:pt x="1007" y="1994"/>
                  </a:lnTo>
                  <a:lnTo>
                    <a:pt x="1019" y="1981"/>
                  </a:lnTo>
                  <a:lnTo>
                    <a:pt x="1035" y="1974"/>
                  </a:lnTo>
                  <a:lnTo>
                    <a:pt x="1053" y="1970"/>
                  </a:lnTo>
                  <a:lnTo>
                    <a:pt x="1072" y="1974"/>
                  </a:lnTo>
                  <a:lnTo>
                    <a:pt x="1088" y="1981"/>
                  </a:lnTo>
                  <a:lnTo>
                    <a:pt x="1101" y="1994"/>
                  </a:lnTo>
                  <a:lnTo>
                    <a:pt x="1109" y="2010"/>
                  </a:lnTo>
                  <a:lnTo>
                    <a:pt x="1112" y="2028"/>
                  </a:lnTo>
                  <a:lnTo>
                    <a:pt x="1112" y="2028"/>
                  </a:lnTo>
                  <a:lnTo>
                    <a:pt x="1347" y="2028"/>
                  </a:lnTo>
                  <a:lnTo>
                    <a:pt x="1346" y="2028"/>
                  </a:lnTo>
                  <a:lnTo>
                    <a:pt x="1349" y="2010"/>
                  </a:lnTo>
                  <a:lnTo>
                    <a:pt x="1358" y="1994"/>
                  </a:lnTo>
                  <a:lnTo>
                    <a:pt x="1371" y="1981"/>
                  </a:lnTo>
                  <a:lnTo>
                    <a:pt x="1386" y="1974"/>
                  </a:lnTo>
                  <a:lnTo>
                    <a:pt x="1404" y="1970"/>
                  </a:lnTo>
                  <a:lnTo>
                    <a:pt x="1423" y="1974"/>
                  </a:lnTo>
                  <a:lnTo>
                    <a:pt x="1439" y="1981"/>
                  </a:lnTo>
                  <a:lnTo>
                    <a:pt x="1452" y="1994"/>
                  </a:lnTo>
                  <a:lnTo>
                    <a:pt x="1461" y="2010"/>
                  </a:lnTo>
                  <a:lnTo>
                    <a:pt x="1463" y="2028"/>
                  </a:lnTo>
                  <a:lnTo>
                    <a:pt x="1463" y="2028"/>
                  </a:lnTo>
                  <a:lnTo>
                    <a:pt x="1698" y="2028"/>
                  </a:lnTo>
                  <a:lnTo>
                    <a:pt x="1698" y="2028"/>
                  </a:lnTo>
                  <a:lnTo>
                    <a:pt x="1701" y="2010"/>
                  </a:lnTo>
                  <a:lnTo>
                    <a:pt x="1708" y="1994"/>
                  </a:lnTo>
                  <a:lnTo>
                    <a:pt x="1721" y="1981"/>
                  </a:lnTo>
                  <a:lnTo>
                    <a:pt x="1738" y="1974"/>
                  </a:lnTo>
                  <a:lnTo>
                    <a:pt x="1756" y="1970"/>
                  </a:lnTo>
                  <a:lnTo>
                    <a:pt x="1756" y="1738"/>
                  </a:lnTo>
                  <a:lnTo>
                    <a:pt x="1738" y="1736"/>
                  </a:lnTo>
                  <a:lnTo>
                    <a:pt x="1721" y="1727"/>
                  </a:lnTo>
                  <a:lnTo>
                    <a:pt x="1708" y="1714"/>
                  </a:lnTo>
                  <a:lnTo>
                    <a:pt x="1701" y="1699"/>
                  </a:lnTo>
                  <a:lnTo>
                    <a:pt x="1698" y="1681"/>
                  </a:lnTo>
                  <a:lnTo>
                    <a:pt x="1701" y="1663"/>
                  </a:lnTo>
                  <a:lnTo>
                    <a:pt x="1708" y="1647"/>
                  </a:lnTo>
                  <a:lnTo>
                    <a:pt x="1721" y="1634"/>
                  </a:lnTo>
                  <a:lnTo>
                    <a:pt x="1738" y="1626"/>
                  </a:lnTo>
                  <a:lnTo>
                    <a:pt x="1756" y="1623"/>
                  </a:lnTo>
                  <a:lnTo>
                    <a:pt x="1756" y="1390"/>
                  </a:lnTo>
                  <a:lnTo>
                    <a:pt x="1738" y="1388"/>
                  </a:lnTo>
                  <a:lnTo>
                    <a:pt x="1721" y="1380"/>
                  </a:lnTo>
                  <a:lnTo>
                    <a:pt x="1708" y="1367"/>
                  </a:lnTo>
                  <a:lnTo>
                    <a:pt x="1701" y="1351"/>
                  </a:lnTo>
                  <a:lnTo>
                    <a:pt x="1698" y="1332"/>
                  </a:lnTo>
                  <a:lnTo>
                    <a:pt x="1701" y="1314"/>
                  </a:lnTo>
                  <a:lnTo>
                    <a:pt x="1708" y="1299"/>
                  </a:lnTo>
                  <a:lnTo>
                    <a:pt x="1721" y="1286"/>
                  </a:lnTo>
                  <a:lnTo>
                    <a:pt x="1738" y="1278"/>
                  </a:lnTo>
                  <a:lnTo>
                    <a:pt x="1756" y="1274"/>
                  </a:lnTo>
                  <a:lnTo>
                    <a:pt x="1756" y="1101"/>
                  </a:lnTo>
                  <a:lnTo>
                    <a:pt x="1583" y="1101"/>
                  </a:lnTo>
                  <a:lnTo>
                    <a:pt x="1601" y="1105"/>
                  </a:lnTo>
                  <a:lnTo>
                    <a:pt x="1616" y="1113"/>
                  </a:lnTo>
                  <a:lnTo>
                    <a:pt x="1628" y="1126"/>
                  </a:lnTo>
                  <a:lnTo>
                    <a:pt x="1636" y="1141"/>
                  </a:lnTo>
                  <a:lnTo>
                    <a:pt x="1639" y="1159"/>
                  </a:lnTo>
                  <a:lnTo>
                    <a:pt x="1636" y="1177"/>
                  </a:lnTo>
                  <a:lnTo>
                    <a:pt x="1627" y="1193"/>
                  </a:lnTo>
                  <a:lnTo>
                    <a:pt x="1615" y="1205"/>
                  </a:lnTo>
                  <a:lnTo>
                    <a:pt x="1599" y="1214"/>
                  </a:lnTo>
                  <a:lnTo>
                    <a:pt x="1580" y="1217"/>
                  </a:lnTo>
                  <a:lnTo>
                    <a:pt x="1562" y="1214"/>
                  </a:lnTo>
                  <a:lnTo>
                    <a:pt x="1545" y="1205"/>
                  </a:lnTo>
                  <a:lnTo>
                    <a:pt x="1534" y="1193"/>
                  </a:lnTo>
                  <a:lnTo>
                    <a:pt x="1525" y="1177"/>
                  </a:lnTo>
                  <a:lnTo>
                    <a:pt x="1522" y="1159"/>
                  </a:lnTo>
                  <a:lnTo>
                    <a:pt x="1525" y="1141"/>
                  </a:lnTo>
                  <a:lnTo>
                    <a:pt x="1532" y="1126"/>
                  </a:lnTo>
                  <a:lnTo>
                    <a:pt x="1544" y="1113"/>
                  </a:lnTo>
                  <a:lnTo>
                    <a:pt x="1560" y="1105"/>
                  </a:lnTo>
                  <a:lnTo>
                    <a:pt x="1577" y="1101"/>
                  </a:lnTo>
                  <a:lnTo>
                    <a:pt x="1233" y="1101"/>
                  </a:lnTo>
                  <a:lnTo>
                    <a:pt x="1250" y="1105"/>
                  </a:lnTo>
                  <a:lnTo>
                    <a:pt x="1265" y="1113"/>
                  </a:lnTo>
                  <a:lnTo>
                    <a:pt x="1277" y="1126"/>
                  </a:lnTo>
                  <a:lnTo>
                    <a:pt x="1285" y="1141"/>
                  </a:lnTo>
                  <a:lnTo>
                    <a:pt x="1288" y="1159"/>
                  </a:lnTo>
                  <a:lnTo>
                    <a:pt x="1285" y="1177"/>
                  </a:lnTo>
                  <a:lnTo>
                    <a:pt x="1276" y="1193"/>
                  </a:lnTo>
                  <a:lnTo>
                    <a:pt x="1264" y="1205"/>
                  </a:lnTo>
                  <a:lnTo>
                    <a:pt x="1248" y="1214"/>
                  </a:lnTo>
                  <a:lnTo>
                    <a:pt x="1229" y="1217"/>
                  </a:lnTo>
                  <a:lnTo>
                    <a:pt x="1211" y="1214"/>
                  </a:lnTo>
                  <a:lnTo>
                    <a:pt x="1195" y="1205"/>
                  </a:lnTo>
                  <a:lnTo>
                    <a:pt x="1182" y="1193"/>
                  </a:lnTo>
                  <a:lnTo>
                    <a:pt x="1174" y="1177"/>
                  </a:lnTo>
                  <a:lnTo>
                    <a:pt x="1171" y="1159"/>
                  </a:lnTo>
                  <a:lnTo>
                    <a:pt x="1174" y="1141"/>
                  </a:lnTo>
                  <a:lnTo>
                    <a:pt x="1182" y="1126"/>
                  </a:lnTo>
                  <a:lnTo>
                    <a:pt x="1194" y="1113"/>
                  </a:lnTo>
                  <a:lnTo>
                    <a:pt x="1209" y="1105"/>
                  </a:lnTo>
                  <a:lnTo>
                    <a:pt x="1226" y="1101"/>
                  </a:lnTo>
                  <a:lnTo>
                    <a:pt x="881" y="1101"/>
                  </a:lnTo>
                  <a:lnTo>
                    <a:pt x="898" y="1105"/>
                  </a:lnTo>
                  <a:lnTo>
                    <a:pt x="914" y="1113"/>
                  </a:lnTo>
                  <a:lnTo>
                    <a:pt x="926" y="1126"/>
                  </a:lnTo>
                  <a:lnTo>
                    <a:pt x="934" y="1141"/>
                  </a:lnTo>
                  <a:lnTo>
                    <a:pt x="937" y="1159"/>
                  </a:lnTo>
                  <a:lnTo>
                    <a:pt x="934" y="1177"/>
                  </a:lnTo>
                  <a:lnTo>
                    <a:pt x="925" y="1193"/>
                  </a:lnTo>
                  <a:lnTo>
                    <a:pt x="912" y="1205"/>
                  </a:lnTo>
                  <a:lnTo>
                    <a:pt x="897" y="1214"/>
                  </a:lnTo>
                  <a:lnTo>
                    <a:pt x="879" y="1217"/>
                  </a:lnTo>
                  <a:lnTo>
                    <a:pt x="860" y="1214"/>
                  </a:lnTo>
                  <a:lnTo>
                    <a:pt x="844" y="1205"/>
                  </a:lnTo>
                  <a:lnTo>
                    <a:pt x="831" y="1193"/>
                  </a:lnTo>
                  <a:lnTo>
                    <a:pt x="822" y="1177"/>
                  </a:lnTo>
                  <a:lnTo>
                    <a:pt x="820" y="1159"/>
                  </a:lnTo>
                  <a:lnTo>
                    <a:pt x="822" y="1141"/>
                  </a:lnTo>
                  <a:lnTo>
                    <a:pt x="830" y="1126"/>
                  </a:lnTo>
                  <a:lnTo>
                    <a:pt x="842" y="1113"/>
                  </a:lnTo>
                  <a:lnTo>
                    <a:pt x="857" y="1105"/>
                  </a:lnTo>
                  <a:lnTo>
                    <a:pt x="875" y="1101"/>
                  </a:lnTo>
                  <a:lnTo>
                    <a:pt x="530" y="1101"/>
                  </a:lnTo>
                  <a:lnTo>
                    <a:pt x="547" y="1105"/>
                  </a:lnTo>
                  <a:lnTo>
                    <a:pt x="563" y="1113"/>
                  </a:lnTo>
                  <a:lnTo>
                    <a:pt x="574" y="1126"/>
                  </a:lnTo>
                  <a:lnTo>
                    <a:pt x="583" y="1141"/>
                  </a:lnTo>
                  <a:lnTo>
                    <a:pt x="585" y="1159"/>
                  </a:lnTo>
                  <a:lnTo>
                    <a:pt x="582" y="1177"/>
                  </a:lnTo>
                  <a:lnTo>
                    <a:pt x="574" y="1193"/>
                  </a:lnTo>
                  <a:lnTo>
                    <a:pt x="561" y="1205"/>
                  </a:lnTo>
                  <a:lnTo>
                    <a:pt x="545" y="1214"/>
                  </a:lnTo>
                  <a:lnTo>
                    <a:pt x="527" y="1217"/>
                  </a:lnTo>
                  <a:lnTo>
                    <a:pt x="508" y="1214"/>
                  </a:lnTo>
                  <a:lnTo>
                    <a:pt x="492" y="1205"/>
                  </a:lnTo>
                  <a:lnTo>
                    <a:pt x="480" y="1193"/>
                  </a:lnTo>
                  <a:lnTo>
                    <a:pt x="471" y="1177"/>
                  </a:lnTo>
                  <a:lnTo>
                    <a:pt x="468" y="1159"/>
                  </a:lnTo>
                  <a:lnTo>
                    <a:pt x="471" y="1141"/>
                  </a:lnTo>
                  <a:lnTo>
                    <a:pt x="479" y="1126"/>
                  </a:lnTo>
                  <a:lnTo>
                    <a:pt x="491" y="1113"/>
                  </a:lnTo>
                  <a:lnTo>
                    <a:pt x="506" y="1105"/>
                  </a:lnTo>
                  <a:lnTo>
                    <a:pt x="525" y="1101"/>
                  </a:lnTo>
                  <a:lnTo>
                    <a:pt x="179" y="1101"/>
                  </a:lnTo>
                  <a:lnTo>
                    <a:pt x="197" y="1105"/>
                  </a:lnTo>
                  <a:lnTo>
                    <a:pt x="212" y="1113"/>
                  </a:lnTo>
                  <a:lnTo>
                    <a:pt x="224" y="1126"/>
                  </a:lnTo>
                  <a:lnTo>
                    <a:pt x="231" y="1141"/>
                  </a:lnTo>
                  <a:lnTo>
                    <a:pt x="235" y="1159"/>
                  </a:lnTo>
                  <a:lnTo>
                    <a:pt x="231" y="1177"/>
                  </a:lnTo>
                  <a:lnTo>
                    <a:pt x="223" y="1193"/>
                  </a:lnTo>
                  <a:lnTo>
                    <a:pt x="211" y="1205"/>
                  </a:lnTo>
                  <a:lnTo>
                    <a:pt x="194" y="1214"/>
                  </a:lnTo>
                  <a:lnTo>
                    <a:pt x="176" y="1217"/>
                  </a:lnTo>
                  <a:lnTo>
                    <a:pt x="157" y="1214"/>
                  </a:lnTo>
                  <a:lnTo>
                    <a:pt x="141" y="1205"/>
                  </a:lnTo>
                  <a:lnTo>
                    <a:pt x="128" y="1193"/>
                  </a:lnTo>
                  <a:lnTo>
                    <a:pt x="120" y="1177"/>
                  </a:lnTo>
                  <a:lnTo>
                    <a:pt x="117" y="1159"/>
                  </a:lnTo>
                  <a:lnTo>
                    <a:pt x="120" y="1141"/>
                  </a:lnTo>
                  <a:lnTo>
                    <a:pt x="128" y="1126"/>
                  </a:lnTo>
                  <a:lnTo>
                    <a:pt x="140" y="1113"/>
                  </a:lnTo>
                  <a:lnTo>
                    <a:pt x="155" y="1105"/>
                  </a:lnTo>
                  <a:lnTo>
                    <a:pt x="173" y="1101"/>
                  </a:lnTo>
                  <a:lnTo>
                    <a:pt x="117" y="1101"/>
                  </a:lnTo>
                  <a:close/>
                  <a:moveTo>
                    <a:pt x="2166" y="116"/>
                  </a:moveTo>
                  <a:lnTo>
                    <a:pt x="2166" y="986"/>
                  </a:lnTo>
                  <a:lnTo>
                    <a:pt x="2399" y="986"/>
                  </a:lnTo>
                  <a:lnTo>
                    <a:pt x="2399" y="232"/>
                  </a:lnTo>
                  <a:lnTo>
                    <a:pt x="2397" y="205"/>
                  </a:lnTo>
                  <a:lnTo>
                    <a:pt x="2387" y="180"/>
                  </a:lnTo>
                  <a:lnTo>
                    <a:pt x="2374" y="159"/>
                  </a:lnTo>
                  <a:lnTo>
                    <a:pt x="2356" y="142"/>
                  </a:lnTo>
                  <a:lnTo>
                    <a:pt x="2334" y="128"/>
                  </a:lnTo>
                  <a:lnTo>
                    <a:pt x="2309" y="119"/>
                  </a:lnTo>
                  <a:lnTo>
                    <a:pt x="2283" y="116"/>
                  </a:lnTo>
                  <a:lnTo>
                    <a:pt x="2166" y="116"/>
                  </a:lnTo>
                  <a:close/>
                  <a:moveTo>
                    <a:pt x="1872" y="116"/>
                  </a:moveTo>
                  <a:lnTo>
                    <a:pt x="1872" y="3014"/>
                  </a:lnTo>
                  <a:lnTo>
                    <a:pt x="2048" y="3014"/>
                  </a:lnTo>
                  <a:lnTo>
                    <a:pt x="2048" y="116"/>
                  </a:lnTo>
                  <a:lnTo>
                    <a:pt x="1872" y="116"/>
                  </a:lnTo>
                  <a:close/>
                  <a:moveTo>
                    <a:pt x="117" y="116"/>
                  </a:moveTo>
                  <a:lnTo>
                    <a:pt x="117" y="986"/>
                  </a:lnTo>
                  <a:lnTo>
                    <a:pt x="1756" y="986"/>
                  </a:lnTo>
                  <a:lnTo>
                    <a:pt x="1756" y="116"/>
                  </a:lnTo>
                  <a:lnTo>
                    <a:pt x="117" y="116"/>
                  </a:lnTo>
                  <a:close/>
                  <a:moveTo>
                    <a:pt x="0" y="0"/>
                  </a:moveTo>
                  <a:lnTo>
                    <a:pt x="2283" y="0"/>
                  </a:lnTo>
                  <a:lnTo>
                    <a:pt x="2321" y="3"/>
                  </a:lnTo>
                  <a:lnTo>
                    <a:pt x="2357" y="11"/>
                  </a:lnTo>
                  <a:lnTo>
                    <a:pt x="2390" y="25"/>
                  </a:lnTo>
                  <a:lnTo>
                    <a:pt x="2421" y="45"/>
                  </a:lnTo>
                  <a:lnTo>
                    <a:pt x="2448" y="67"/>
                  </a:lnTo>
                  <a:lnTo>
                    <a:pt x="2471" y="95"/>
                  </a:lnTo>
                  <a:lnTo>
                    <a:pt x="2490" y="125"/>
                  </a:lnTo>
                  <a:lnTo>
                    <a:pt x="2505" y="159"/>
                  </a:lnTo>
                  <a:lnTo>
                    <a:pt x="2513" y="194"/>
                  </a:lnTo>
                  <a:lnTo>
                    <a:pt x="2516" y="232"/>
                  </a:lnTo>
                  <a:lnTo>
                    <a:pt x="2516" y="2898"/>
                  </a:lnTo>
                  <a:lnTo>
                    <a:pt x="2513" y="2935"/>
                  </a:lnTo>
                  <a:lnTo>
                    <a:pt x="2505" y="2971"/>
                  </a:lnTo>
                  <a:lnTo>
                    <a:pt x="2490" y="3004"/>
                  </a:lnTo>
                  <a:lnTo>
                    <a:pt x="2471" y="3034"/>
                  </a:lnTo>
                  <a:lnTo>
                    <a:pt x="2448" y="3061"/>
                  </a:lnTo>
                  <a:lnTo>
                    <a:pt x="2421" y="3085"/>
                  </a:lnTo>
                  <a:lnTo>
                    <a:pt x="2390" y="3103"/>
                  </a:lnTo>
                  <a:lnTo>
                    <a:pt x="2357" y="3117"/>
                  </a:lnTo>
                  <a:lnTo>
                    <a:pt x="2321" y="3127"/>
                  </a:lnTo>
                  <a:lnTo>
                    <a:pt x="2283" y="3129"/>
                  </a:lnTo>
                  <a:lnTo>
                    <a:pt x="703" y="3129"/>
                  </a:lnTo>
                  <a:lnTo>
                    <a:pt x="703" y="3470"/>
                  </a:lnTo>
                  <a:lnTo>
                    <a:pt x="468" y="3315"/>
                  </a:lnTo>
                  <a:lnTo>
                    <a:pt x="235" y="3470"/>
                  </a:lnTo>
                  <a:lnTo>
                    <a:pt x="235" y="3129"/>
                  </a:lnTo>
                  <a:lnTo>
                    <a:pt x="0" y="312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9" name="Freeform 652"/>
            <p:cNvSpPr>
              <a:spLocks/>
            </p:cNvSpPr>
            <p:nvPr/>
          </p:nvSpPr>
          <p:spPr bwMode="auto">
            <a:xfrm>
              <a:off x="7343776" y="5976938"/>
              <a:ext cx="19050" cy="19050"/>
            </a:xfrm>
            <a:custGeom>
              <a:avLst/>
              <a:gdLst>
                <a:gd name="T0" fmla="*/ 59 w 116"/>
                <a:gd name="T1" fmla="*/ 0 h 116"/>
                <a:gd name="T2" fmla="*/ 77 w 116"/>
                <a:gd name="T3" fmla="*/ 4 h 116"/>
                <a:gd name="T4" fmla="*/ 92 w 116"/>
                <a:gd name="T5" fmla="*/ 12 h 116"/>
                <a:gd name="T6" fmla="*/ 106 w 116"/>
                <a:gd name="T7" fmla="*/ 25 h 116"/>
                <a:gd name="T8" fmla="*/ 114 w 116"/>
                <a:gd name="T9" fmla="*/ 40 h 116"/>
                <a:gd name="T10" fmla="*/ 116 w 116"/>
                <a:gd name="T11" fmla="*/ 58 h 116"/>
                <a:gd name="T12" fmla="*/ 114 w 116"/>
                <a:gd name="T13" fmla="*/ 77 h 116"/>
                <a:gd name="T14" fmla="*/ 106 w 116"/>
                <a:gd name="T15" fmla="*/ 93 h 116"/>
                <a:gd name="T16" fmla="*/ 92 w 116"/>
                <a:gd name="T17" fmla="*/ 106 h 116"/>
                <a:gd name="T18" fmla="*/ 77 w 116"/>
                <a:gd name="T19" fmla="*/ 114 h 116"/>
                <a:gd name="T20" fmla="*/ 59 w 116"/>
                <a:gd name="T21" fmla="*/ 116 h 116"/>
                <a:gd name="T22" fmla="*/ 40 w 116"/>
                <a:gd name="T23" fmla="*/ 114 h 116"/>
                <a:gd name="T24" fmla="*/ 24 w 116"/>
                <a:gd name="T25" fmla="*/ 106 h 116"/>
                <a:gd name="T26" fmla="*/ 11 w 116"/>
                <a:gd name="T27" fmla="*/ 93 h 116"/>
                <a:gd name="T28" fmla="*/ 3 w 116"/>
                <a:gd name="T29" fmla="*/ 77 h 116"/>
                <a:gd name="T30" fmla="*/ 0 w 116"/>
                <a:gd name="T31" fmla="*/ 58 h 116"/>
                <a:gd name="T32" fmla="*/ 3 w 116"/>
                <a:gd name="T33" fmla="*/ 40 h 116"/>
                <a:gd name="T34" fmla="*/ 11 w 116"/>
                <a:gd name="T35" fmla="*/ 25 h 116"/>
                <a:gd name="T36" fmla="*/ 24 w 116"/>
                <a:gd name="T37" fmla="*/ 12 h 116"/>
                <a:gd name="T38" fmla="*/ 40 w 116"/>
                <a:gd name="T39" fmla="*/ 4 h 116"/>
                <a:gd name="T40" fmla="*/ 59 w 116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6">
                  <a:moveTo>
                    <a:pt x="59" y="0"/>
                  </a:moveTo>
                  <a:lnTo>
                    <a:pt x="77" y="4"/>
                  </a:lnTo>
                  <a:lnTo>
                    <a:pt x="92" y="12"/>
                  </a:lnTo>
                  <a:lnTo>
                    <a:pt x="106" y="25"/>
                  </a:lnTo>
                  <a:lnTo>
                    <a:pt x="114" y="40"/>
                  </a:lnTo>
                  <a:lnTo>
                    <a:pt x="116" y="58"/>
                  </a:lnTo>
                  <a:lnTo>
                    <a:pt x="114" y="77"/>
                  </a:lnTo>
                  <a:lnTo>
                    <a:pt x="106" y="93"/>
                  </a:lnTo>
                  <a:lnTo>
                    <a:pt x="92" y="106"/>
                  </a:lnTo>
                  <a:lnTo>
                    <a:pt x="77" y="114"/>
                  </a:lnTo>
                  <a:lnTo>
                    <a:pt x="59" y="116"/>
                  </a:lnTo>
                  <a:lnTo>
                    <a:pt x="40" y="114"/>
                  </a:lnTo>
                  <a:lnTo>
                    <a:pt x="24" y="106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0" name="Freeform 653"/>
            <p:cNvSpPr>
              <a:spLocks/>
            </p:cNvSpPr>
            <p:nvPr/>
          </p:nvSpPr>
          <p:spPr bwMode="auto">
            <a:xfrm>
              <a:off x="7399338" y="5976938"/>
              <a:ext cx="19050" cy="19050"/>
            </a:xfrm>
            <a:custGeom>
              <a:avLst/>
              <a:gdLst>
                <a:gd name="T0" fmla="*/ 59 w 117"/>
                <a:gd name="T1" fmla="*/ 0 h 116"/>
                <a:gd name="T2" fmla="*/ 77 w 117"/>
                <a:gd name="T3" fmla="*/ 4 h 116"/>
                <a:gd name="T4" fmla="*/ 93 w 117"/>
                <a:gd name="T5" fmla="*/ 12 h 116"/>
                <a:gd name="T6" fmla="*/ 105 w 117"/>
                <a:gd name="T7" fmla="*/ 25 h 116"/>
                <a:gd name="T8" fmla="*/ 114 w 117"/>
                <a:gd name="T9" fmla="*/ 40 h 116"/>
                <a:gd name="T10" fmla="*/ 117 w 117"/>
                <a:gd name="T11" fmla="*/ 58 h 116"/>
                <a:gd name="T12" fmla="*/ 114 w 117"/>
                <a:gd name="T13" fmla="*/ 77 h 116"/>
                <a:gd name="T14" fmla="*/ 105 w 117"/>
                <a:gd name="T15" fmla="*/ 93 h 116"/>
                <a:gd name="T16" fmla="*/ 93 w 117"/>
                <a:gd name="T17" fmla="*/ 106 h 116"/>
                <a:gd name="T18" fmla="*/ 77 w 117"/>
                <a:gd name="T19" fmla="*/ 114 h 116"/>
                <a:gd name="T20" fmla="*/ 59 w 117"/>
                <a:gd name="T21" fmla="*/ 116 h 116"/>
                <a:gd name="T22" fmla="*/ 40 w 117"/>
                <a:gd name="T23" fmla="*/ 114 h 116"/>
                <a:gd name="T24" fmla="*/ 24 w 117"/>
                <a:gd name="T25" fmla="*/ 106 h 116"/>
                <a:gd name="T26" fmla="*/ 11 w 117"/>
                <a:gd name="T27" fmla="*/ 93 h 116"/>
                <a:gd name="T28" fmla="*/ 3 w 117"/>
                <a:gd name="T29" fmla="*/ 77 h 116"/>
                <a:gd name="T30" fmla="*/ 0 w 117"/>
                <a:gd name="T31" fmla="*/ 58 h 116"/>
                <a:gd name="T32" fmla="*/ 3 w 117"/>
                <a:gd name="T33" fmla="*/ 40 h 116"/>
                <a:gd name="T34" fmla="*/ 11 w 117"/>
                <a:gd name="T35" fmla="*/ 25 h 116"/>
                <a:gd name="T36" fmla="*/ 24 w 117"/>
                <a:gd name="T37" fmla="*/ 12 h 116"/>
                <a:gd name="T38" fmla="*/ 40 w 117"/>
                <a:gd name="T39" fmla="*/ 4 h 116"/>
                <a:gd name="T40" fmla="*/ 59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9" y="0"/>
                  </a:moveTo>
                  <a:lnTo>
                    <a:pt x="77" y="4"/>
                  </a:lnTo>
                  <a:lnTo>
                    <a:pt x="93" y="12"/>
                  </a:lnTo>
                  <a:lnTo>
                    <a:pt x="105" y="25"/>
                  </a:lnTo>
                  <a:lnTo>
                    <a:pt x="114" y="40"/>
                  </a:lnTo>
                  <a:lnTo>
                    <a:pt x="117" y="58"/>
                  </a:lnTo>
                  <a:lnTo>
                    <a:pt x="114" y="77"/>
                  </a:lnTo>
                  <a:lnTo>
                    <a:pt x="105" y="93"/>
                  </a:lnTo>
                  <a:lnTo>
                    <a:pt x="93" y="106"/>
                  </a:lnTo>
                  <a:lnTo>
                    <a:pt x="77" y="114"/>
                  </a:lnTo>
                  <a:lnTo>
                    <a:pt x="59" y="116"/>
                  </a:lnTo>
                  <a:lnTo>
                    <a:pt x="40" y="114"/>
                  </a:lnTo>
                  <a:lnTo>
                    <a:pt x="24" y="106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1" name="Freeform 654"/>
            <p:cNvSpPr>
              <a:spLocks/>
            </p:cNvSpPr>
            <p:nvPr/>
          </p:nvSpPr>
          <p:spPr bwMode="auto">
            <a:xfrm>
              <a:off x="7454901" y="5976938"/>
              <a:ext cx="19050" cy="19050"/>
            </a:xfrm>
            <a:custGeom>
              <a:avLst/>
              <a:gdLst>
                <a:gd name="T0" fmla="*/ 58 w 117"/>
                <a:gd name="T1" fmla="*/ 0 h 116"/>
                <a:gd name="T2" fmla="*/ 77 w 117"/>
                <a:gd name="T3" fmla="*/ 4 h 116"/>
                <a:gd name="T4" fmla="*/ 93 w 117"/>
                <a:gd name="T5" fmla="*/ 12 h 116"/>
                <a:gd name="T6" fmla="*/ 106 w 117"/>
                <a:gd name="T7" fmla="*/ 25 h 116"/>
                <a:gd name="T8" fmla="*/ 114 w 117"/>
                <a:gd name="T9" fmla="*/ 40 h 116"/>
                <a:gd name="T10" fmla="*/ 117 w 117"/>
                <a:gd name="T11" fmla="*/ 58 h 116"/>
                <a:gd name="T12" fmla="*/ 114 w 117"/>
                <a:gd name="T13" fmla="*/ 77 h 116"/>
                <a:gd name="T14" fmla="*/ 106 w 117"/>
                <a:gd name="T15" fmla="*/ 93 h 116"/>
                <a:gd name="T16" fmla="*/ 93 w 117"/>
                <a:gd name="T17" fmla="*/ 106 h 116"/>
                <a:gd name="T18" fmla="*/ 77 w 117"/>
                <a:gd name="T19" fmla="*/ 114 h 116"/>
                <a:gd name="T20" fmla="*/ 58 w 117"/>
                <a:gd name="T21" fmla="*/ 116 h 116"/>
                <a:gd name="T22" fmla="*/ 40 w 117"/>
                <a:gd name="T23" fmla="*/ 114 h 116"/>
                <a:gd name="T24" fmla="*/ 24 w 117"/>
                <a:gd name="T25" fmla="*/ 106 h 116"/>
                <a:gd name="T26" fmla="*/ 12 w 117"/>
                <a:gd name="T27" fmla="*/ 93 h 116"/>
                <a:gd name="T28" fmla="*/ 3 w 117"/>
                <a:gd name="T29" fmla="*/ 77 h 116"/>
                <a:gd name="T30" fmla="*/ 0 w 117"/>
                <a:gd name="T31" fmla="*/ 58 h 116"/>
                <a:gd name="T32" fmla="*/ 3 w 117"/>
                <a:gd name="T33" fmla="*/ 40 h 116"/>
                <a:gd name="T34" fmla="*/ 12 w 117"/>
                <a:gd name="T35" fmla="*/ 25 h 116"/>
                <a:gd name="T36" fmla="*/ 24 w 117"/>
                <a:gd name="T37" fmla="*/ 12 h 116"/>
                <a:gd name="T38" fmla="*/ 40 w 117"/>
                <a:gd name="T39" fmla="*/ 4 h 116"/>
                <a:gd name="T40" fmla="*/ 58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8" y="0"/>
                  </a:moveTo>
                  <a:lnTo>
                    <a:pt x="77" y="4"/>
                  </a:lnTo>
                  <a:lnTo>
                    <a:pt x="93" y="12"/>
                  </a:lnTo>
                  <a:lnTo>
                    <a:pt x="106" y="25"/>
                  </a:lnTo>
                  <a:lnTo>
                    <a:pt x="114" y="40"/>
                  </a:lnTo>
                  <a:lnTo>
                    <a:pt x="117" y="58"/>
                  </a:lnTo>
                  <a:lnTo>
                    <a:pt x="114" y="77"/>
                  </a:lnTo>
                  <a:lnTo>
                    <a:pt x="106" y="93"/>
                  </a:lnTo>
                  <a:lnTo>
                    <a:pt x="93" y="106"/>
                  </a:lnTo>
                  <a:lnTo>
                    <a:pt x="77" y="114"/>
                  </a:lnTo>
                  <a:lnTo>
                    <a:pt x="58" y="116"/>
                  </a:lnTo>
                  <a:lnTo>
                    <a:pt x="40" y="114"/>
                  </a:lnTo>
                  <a:lnTo>
                    <a:pt x="24" y="106"/>
                  </a:lnTo>
                  <a:lnTo>
                    <a:pt x="12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2" name="Freeform 655"/>
            <p:cNvSpPr>
              <a:spLocks/>
            </p:cNvSpPr>
            <p:nvPr/>
          </p:nvSpPr>
          <p:spPr bwMode="auto">
            <a:xfrm>
              <a:off x="7510463" y="5976938"/>
              <a:ext cx="19050" cy="19050"/>
            </a:xfrm>
            <a:custGeom>
              <a:avLst/>
              <a:gdLst>
                <a:gd name="T0" fmla="*/ 58 w 117"/>
                <a:gd name="T1" fmla="*/ 0 h 116"/>
                <a:gd name="T2" fmla="*/ 77 w 117"/>
                <a:gd name="T3" fmla="*/ 4 h 116"/>
                <a:gd name="T4" fmla="*/ 93 w 117"/>
                <a:gd name="T5" fmla="*/ 12 h 116"/>
                <a:gd name="T6" fmla="*/ 106 w 117"/>
                <a:gd name="T7" fmla="*/ 25 h 116"/>
                <a:gd name="T8" fmla="*/ 115 w 117"/>
                <a:gd name="T9" fmla="*/ 40 h 116"/>
                <a:gd name="T10" fmla="*/ 117 w 117"/>
                <a:gd name="T11" fmla="*/ 58 h 116"/>
                <a:gd name="T12" fmla="*/ 115 w 117"/>
                <a:gd name="T13" fmla="*/ 77 h 116"/>
                <a:gd name="T14" fmla="*/ 106 w 117"/>
                <a:gd name="T15" fmla="*/ 93 h 116"/>
                <a:gd name="T16" fmla="*/ 93 w 117"/>
                <a:gd name="T17" fmla="*/ 106 h 116"/>
                <a:gd name="T18" fmla="*/ 77 w 117"/>
                <a:gd name="T19" fmla="*/ 114 h 116"/>
                <a:gd name="T20" fmla="*/ 58 w 117"/>
                <a:gd name="T21" fmla="*/ 116 h 116"/>
                <a:gd name="T22" fmla="*/ 40 w 117"/>
                <a:gd name="T23" fmla="*/ 114 h 116"/>
                <a:gd name="T24" fmla="*/ 25 w 117"/>
                <a:gd name="T25" fmla="*/ 106 h 116"/>
                <a:gd name="T26" fmla="*/ 12 w 117"/>
                <a:gd name="T27" fmla="*/ 93 h 116"/>
                <a:gd name="T28" fmla="*/ 3 w 117"/>
                <a:gd name="T29" fmla="*/ 77 h 116"/>
                <a:gd name="T30" fmla="*/ 0 w 117"/>
                <a:gd name="T31" fmla="*/ 58 h 116"/>
                <a:gd name="T32" fmla="*/ 3 w 117"/>
                <a:gd name="T33" fmla="*/ 40 h 116"/>
                <a:gd name="T34" fmla="*/ 12 w 117"/>
                <a:gd name="T35" fmla="*/ 25 h 116"/>
                <a:gd name="T36" fmla="*/ 25 w 117"/>
                <a:gd name="T37" fmla="*/ 12 h 116"/>
                <a:gd name="T38" fmla="*/ 40 w 117"/>
                <a:gd name="T39" fmla="*/ 4 h 116"/>
                <a:gd name="T40" fmla="*/ 58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8" y="0"/>
                  </a:moveTo>
                  <a:lnTo>
                    <a:pt x="77" y="4"/>
                  </a:lnTo>
                  <a:lnTo>
                    <a:pt x="93" y="12"/>
                  </a:lnTo>
                  <a:lnTo>
                    <a:pt x="106" y="25"/>
                  </a:lnTo>
                  <a:lnTo>
                    <a:pt x="115" y="40"/>
                  </a:lnTo>
                  <a:lnTo>
                    <a:pt x="117" y="58"/>
                  </a:lnTo>
                  <a:lnTo>
                    <a:pt x="115" y="77"/>
                  </a:lnTo>
                  <a:lnTo>
                    <a:pt x="106" y="93"/>
                  </a:lnTo>
                  <a:lnTo>
                    <a:pt x="93" y="106"/>
                  </a:lnTo>
                  <a:lnTo>
                    <a:pt x="77" y="114"/>
                  </a:lnTo>
                  <a:lnTo>
                    <a:pt x="58" y="116"/>
                  </a:lnTo>
                  <a:lnTo>
                    <a:pt x="40" y="114"/>
                  </a:lnTo>
                  <a:lnTo>
                    <a:pt x="25" y="106"/>
                  </a:lnTo>
                  <a:lnTo>
                    <a:pt x="12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3" name="Freeform 656"/>
            <p:cNvSpPr>
              <a:spLocks/>
            </p:cNvSpPr>
            <p:nvPr/>
          </p:nvSpPr>
          <p:spPr bwMode="auto">
            <a:xfrm>
              <a:off x="7316788" y="6005513"/>
              <a:ext cx="17463" cy="17462"/>
            </a:xfrm>
            <a:custGeom>
              <a:avLst/>
              <a:gdLst>
                <a:gd name="T0" fmla="*/ 59 w 118"/>
                <a:gd name="T1" fmla="*/ 0 h 116"/>
                <a:gd name="T2" fmla="*/ 77 w 118"/>
                <a:gd name="T3" fmla="*/ 3 h 116"/>
                <a:gd name="T4" fmla="*/ 94 w 118"/>
                <a:gd name="T5" fmla="*/ 10 h 116"/>
                <a:gd name="T6" fmla="*/ 106 w 118"/>
                <a:gd name="T7" fmla="*/ 23 h 116"/>
                <a:gd name="T8" fmla="*/ 114 w 118"/>
                <a:gd name="T9" fmla="*/ 39 h 116"/>
                <a:gd name="T10" fmla="*/ 118 w 118"/>
                <a:gd name="T11" fmla="*/ 58 h 116"/>
                <a:gd name="T12" fmla="*/ 114 w 118"/>
                <a:gd name="T13" fmla="*/ 76 h 116"/>
                <a:gd name="T14" fmla="*/ 106 w 118"/>
                <a:gd name="T15" fmla="*/ 92 h 116"/>
                <a:gd name="T16" fmla="*/ 94 w 118"/>
                <a:gd name="T17" fmla="*/ 104 h 116"/>
                <a:gd name="T18" fmla="*/ 77 w 118"/>
                <a:gd name="T19" fmla="*/ 113 h 116"/>
                <a:gd name="T20" fmla="*/ 59 w 118"/>
                <a:gd name="T21" fmla="*/ 116 h 116"/>
                <a:gd name="T22" fmla="*/ 40 w 118"/>
                <a:gd name="T23" fmla="*/ 113 h 116"/>
                <a:gd name="T24" fmla="*/ 24 w 118"/>
                <a:gd name="T25" fmla="*/ 104 h 116"/>
                <a:gd name="T26" fmla="*/ 11 w 118"/>
                <a:gd name="T27" fmla="*/ 92 h 116"/>
                <a:gd name="T28" fmla="*/ 3 w 118"/>
                <a:gd name="T29" fmla="*/ 76 h 116"/>
                <a:gd name="T30" fmla="*/ 0 w 118"/>
                <a:gd name="T31" fmla="*/ 58 h 116"/>
                <a:gd name="T32" fmla="*/ 3 w 118"/>
                <a:gd name="T33" fmla="*/ 39 h 116"/>
                <a:gd name="T34" fmla="*/ 11 w 118"/>
                <a:gd name="T35" fmla="*/ 23 h 116"/>
                <a:gd name="T36" fmla="*/ 24 w 118"/>
                <a:gd name="T37" fmla="*/ 10 h 116"/>
                <a:gd name="T38" fmla="*/ 40 w 118"/>
                <a:gd name="T39" fmla="*/ 3 h 116"/>
                <a:gd name="T40" fmla="*/ 59 w 118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6">
                  <a:moveTo>
                    <a:pt x="59" y="0"/>
                  </a:moveTo>
                  <a:lnTo>
                    <a:pt x="77" y="3"/>
                  </a:lnTo>
                  <a:lnTo>
                    <a:pt x="94" y="10"/>
                  </a:lnTo>
                  <a:lnTo>
                    <a:pt x="106" y="23"/>
                  </a:lnTo>
                  <a:lnTo>
                    <a:pt x="114" y="39"/>
                  </a:lnTo>
                  <a:lnTo>
                    <a:pt x="118" y="58"/>
                  </a:lnTo>
                  <a:lnTo>
                    <a:pt x="114" y="76"/>
                  </a:lnTo>
                  <a:lnTo>
                    <a:pt x="106" y="92"/>
                  </a:lnTo>
                  <a:lnTo>
                    <a:pt x="94" y="104"/>
                  </a:lnTo>
                  <a:lnTo>
                    <a:pt x="77" y="113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4" name="Freeform 657"/>
            <p:cNvSpPr>
              <a:spLocks/>
            </p:cNvSpPr>
            <p:nvPr/>
          </p:nvSpPr>
          <p:spPr bwMode="auto">
            <a:xfrm>
              <a:off x="7372351" y="6005513"/>
              <a:ext cx="17463" cy="17462"/>
            </a:xfrm>
            <a:custGeom>
              <a:avLst/>
              <a:gdLst>
                <a:gd name="T0" fmla="*/ 59 w 117"/>
                <a:gd name="T1" fmla="*/ 0 h 116"/>
                <a:gd name="T2" fmla="*/ 77 w 117"/>
                <a:gd name="T3" fmla="*/ 3 h 116"/>
                <a:gd name="T4" fmla="*/ 93 w 117"/>
                <a:gd name="T5" fmla="*/ 10 h 116"/>
                <a:gd name="T6" fmla="*/ 106 w 117"/>
                <a:gd name="T7" fmla="*/ 23 h 116"/>
                <a:gd name="T8" fmla="*/ 114 w 117"/>
                <a:gd name="T9" fmla="*/ 39 h 116"/>
                <a:gd name="T10" fmla="*/ 117 w 117"/>
                <a:gd name="T11" fmla="*/ 58 h 116"/>
                <a:gd name="T12" fmla="*/ 114 w 117"/>
                <a:gd name="T13" fmla="*/ 76 h 116"/>
                <a:gd name="T14" fmla="*/ 106 w 117"/>
                <a:gd name="T15" fmla="*/ 92 h 116"/>
                <a:gd name="T16" fmla="*/ 93 w 117"/>
                <a:gd name="T17" fmla="*/ 104 h 116"/>
                <a:gd name="T18" fmla="*/ 77 w 117"/>
                <a:gd name="T19" fmla="*/ 113 h 116"/>
                <a:gd name="T20" fmla="*/ 59 w 117"/>
                <a:gd name="T21" fmla="*/ 116 h 116"/>
                <a:gd name="T22" fmla="*/ 40 w 117"/>
                <a:gd name="T23" fmla="*/ 113 h 116"/>
                <a:gd name="T24" fmla="*/ 24 w 117"/>
                <a:gd name="T25" fmla="*/ 104 h 116"/>
                <a:gd name="T26" fmla="*/ 12 w 117"/>
                <a:gd name="T27" fmla="*/ 92 h 116"/>
                <a:gd name="T28" fmla="*/ 3 w 117"/>
                <a:gd name="T29" fmla="*/ 76 h 116"/>
                <a:gd name="T30" fmla="*/ 0 w 117"/>
                <a:gd name="T31" fmla="*/ 58 h 116"/>
                <a:gd name="T32" fmla="*/ 3 w 117"/>
                <a:gd name="T33" fmla="*/ 39 h 116"/>
                <a:gd name="T34" fmla="*/ 12 w 117"/>
                <a:gd name="T35" fmla="*/ 23 h 116"/>
                <a:gd name="T36" fmla="*/ 24 w 117"/>
                <a:gd name="T37" fmla="*/ 10 h 116"/>
                <a:gd name="T38" fmla="*/ 40 w 117"/>
                <a:gd name="T39" fmla="*/ 3 h 116"/>
                <a:gd name="T40" fmla="*/ 59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9" y="0"/>
                  </a:moveTo>
                  <a:lnTo>
                    <a:pt x="77" y="3"/>
                  </a:lnTo>
                  <a:lnTo>
                    <a:pt x="93" y="10"/>
                  </a:lnTo>
                  <a:lnTo>
                    <a:pt x="106" y="23"/>
                  </a:lnTo>
                  <a:lnTo>
                    <a:pt x="114" y="39"/>
                  </a:lnTo>
                  <a:lnTo>
                    <a:pt x="117" y="58"/>
                  </a:lnTo>
                  <a:lnTo>
                    <a:pt x="114" y="76"/>
                  </a:lnTo>
                  <a:lnTo>
                    <a:pt x="106" y="92"/>
                  </a:lnTo>
                  <a:lnTo>
                    <a:pt x="93" y="104"/>
                  </a:lnTo>
                  <a:lnTo>
                    <a:pt x="77" y="113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0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5" name="Freeform 658"/>
            <p:cNvSpPr>
              <a:spLocks/>
            </p:cNvSpPr>
            <p:nvPr/>
          </p:nvSpPr>
          <p:spPr bwMode="auto">
            <a:xfrm>
              <a:off x="7316788" y="6059488"/>
              <a:ext cx="17463" cy="19050"/>
            </a:xfrm>
            <a:custGeom>
              <a:avLst/>
              <a:gdLst>
                <a:gd name="T0" fmla="*/ 59 w 118"/>
                <a:gd name="T1" fmla="*/ 0 h 116"/>
                <a:gd name="T2" fmla="*/ 77 w 118"/>
                <a:gd name="T3" fmla="*/ 3 h 116"/>
                <a:gd name="T4" fmla="*/ 94 w 118"/>
                <a:gd name="T5" fmla="*/ 12 h 116"/>
                <a:gd name="T6" fmla="*/ 106 w 118"/>
                <a:gd name="T7" fmla="*/ 24 h 116"/>
                <a:gd name="T8" fmla="*/ 114 w 118"/>
                <a:gd name="T9" fmla="*/ 40 h 116"/>
                <a:gd name="T10" fmla="*/ 118 w 118"/>
                <a:gd name="T11" fmla="*/ 58 h 116"/>
                <a:gd name="T12" fmla="*/ 114 w 118"/>
                <a:gd name="T13" fmla="*/ 76 h 116"/>
                <a:gd name="T14" fmla="*/ 106 w 118"/>
                <a:gd name="T15" fmla="*/ 93 h 116"/>
                <a:gd name="T16" fmla="*/ 94 w 118"/>
                <a:gd name="T17" fmla="*/ 105 h 116"/>
                <a:gd name="T18" fmla="*/ 77 w 118"/>
                <a:gd name="T19" fmla="*/ 113 h 116"/>
                <a:gd name="T20" fmla="*/ 59 w 118"/>
                <a:gd name="T21" fmla="*/ 116 h 116"/>
                <a:gd name="T22" fmla="*/ 40 w 118"/>
                <a:gd name="T23" fmla="*/ 113 h 116"/>
                <a:gd name="T24" fmla="*/ 24 w 118"/>
                <a:gd name="T25" fmla="*/ 105 h 116"/>
                <a:gd name="T26" fmla="*/ 11 w 118"/>
                <a:gd name="T27" fmla="*/ 93 h 116"/>
                <a:gd name="T28" fmla="*/ 3 w 118"/>
                <a:gd name="T29" fmla="*/ 76 h 116"/>
                <a:gd name="T30" fmla="*/ 0 w 118"/>
                <a:gd name="T31" fmla="*/ 58 h 116"/>
                <a:gd name="T32" fmla="*/ 3 w 118"/>
                <a:gd name="T33" fmla="*/ 40 h 116"/>
                <a:gd name="T34" fmla="*/ 11 w 118"/>
                <a:gd name="T35" fmla="*/ 24 h 116"/>
                <a:gd name="T36" fmla="*/ 24 w 118"/>
                <a:gd name="T37" fmla="*/ 12 h 116"/>
                <a:gd name="T38" fmla="*/ 40 w 118"/>
                <a:gd name="T39" fmla="*/ 3 h 116"/>
                <a:gd name="T40" fmla="*/ 59 w 118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6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4"/>
                  </a:lnTo>
                  <a:lnTo>
                    <a:pt x="114" y="40"/>
                  </a:lnTo>
                  <a:lnTo>
                    <a:pt x="118" y="58"/>
                  </a:lnTo>
                  <a:lnTo>
                    <a:pt x="114" y="76"/>
                  </a:lnTo>
                  <a:lnTo>
                    <a:pt x="106" y="93"/>
                  </a:lnTo>
                  <a:lnTo>
                    <a:pt x="94" y="105"/>
                  </a:lnTo>
                  <a:lnTo>
                    <a:pt x="77" y="113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6" name="Freeform 659"/>
            <p:cNvSpPr>
              <a:spLocks/>
            </p:cNvSpPr>
            <p:nvPr/>
          </p:nvSpPr>
          <p:spPr bwMode="auto">
            <a:xfrm>
              <a:off x="7372351" y="6059488"/>
              <a:ext cx="17463" cy="19050"/>
            </a:xfrm>
            <a:custGeom>
              <a:avLst/>
              <a:gdLst>
                <a:gd name="T0" fmla="*/ 59 w 117"/>
                <a:gd name="T1" fmla="*/ 0 h 116"/>
                <a:gd name="T2" fmla="*/ 77 w 117"/>
                <a:gd name="T3" fmla="*/ 3 h 116"/>
                <a:gd name="T4" fmla="*/ 93 w 117"/>
                <a:gd name="T5" fmla="*/ 12 h 116"/>
                <a:gd name="T6" fmla="*/ 106 w 117"/>
                <a:gd name="T7" fmla="*/ 24 h 116"/>
                <a:gd name="T8" fmla="*/ 114 w 117"/>
                <a:gd name="T9" fmla="*/ 40 h 116"/>
                <a:gd name="T10" fmla="*/ 117 w 117"/>
                <a:gd name="T11" fmla="*/ 58 h 116"/>
                <a:gd name="T12" fmla="*/ 114 w 117"/>
                <a:gd name="T13" fmla="*/ 76 h 116"/>
                <a:gd name="T14" fmla="*/ 106 w 117"/>
                <a:gd name="T15" fmla="*/ 93 h 116"/>
                <a:gd name="T16" fmla="*/ 93 w 117"/>
                <a:gd name="T17" fmla="*/ 105 h 116"/>
                <a:gd name="T18" fmla="*/ 77 w 117"/>
                <a:gd name="T19" fmla="*/ 113 h 116"/>
                <a:gd name="T20" fmla="*/ 59 w 117"/>
                <a:gd name="T21" fmla="*/ 116 h 116"/>
                <a:gd name="T22" fmla="*/ 40 w 117"/>
                <a:gd name="T23" fmla="*/ 113 h 116"/>
                <a:gd name="T24" fmla="*/ 24 w 117"/>
                <a:gd name="T25" fmla="*/ 105 h 116"/>
                <a:gd name="T26" fmla="*/ 12 w 117"/>
                <a:gd name="T27" fmla="*/ 93 h 116"/>
                <a:gd name="T28" fmla="*/ 3 w 117"/>
                <a:gd name="T29" fmla="*/ 76 h 116"/>
                <a:gd name="T30" fmla="*/ 0 w 117"/>
                <a:gd name="T31" fmla="*/ 58 h 116"/>
                <a:gd name="T32" fmla="*/ 3 w 117"/>
                <a:gd name="T33" fmla="*/ 40 h 116"/>
                <a:gd name="T34" fmla="*/ 12 w 117"/>
                <a:gd name="T35" fmla="*/ 24 h 116"/>
                <a:gd name="T36" fmla="*/ 24 w 117"/>
                <a:gd name="T37" fmla="*/ 12 h 116"/>
                <a:gd name="T38" fmla="*/ 40 w 117"/>
                <a:gd name="T39" fmla="*/ 3 h 116"/>
                <a:gd name="T40" fmla="*/ 59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4"/>
                  </a:lnTo>
                  <a:lnTo>
                    <a:pt x="114" y="40"/>
                  </a:lnTo>
                  <a:lnTo>
                    <a:pt x="117" y="58"/>
                  </a:lnTo>
                  <a:lnTo>
                    <a:pt x="114" y="76"/>
                  </a:lnTo>
                  <a:lnTo>
                    <a:pt x="106" y="93"/>
                  </a:lnTo>
                  <a:lnTo>
                    <a:pt x="93" y="105"/>
                  </a:lnTo>
                  <a:lnTo>
                    <a:pt x="77" y="113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2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7" name="Freeform 660"/>
            <p:cNvSpPr>
              <a:spLocks/>
            </p:cNvSpPr>
            <p:nvPr/>
          </p:nvSpPr>
          <p:spPr bwMode="auto">
            <a:xfrm>
              <a:off x="7343776" y="6032500"/>
              <a:ext cx="19050" cy="19050"/>
            </a:xfrm>
            <a:custGeom>
              <a:avLst/>
              <a:gdLst>
                <a:gd name="T0" fmla="*/ 59 w 116"/>
                <a:gd name="T1" fmla="*/ 0 h 115"/>
                <a:gd name="T2" fmla="*/ 77 w 116"/>
                <a:gd name="T3" fmla="*/ 3 h 115"/>
                <a:gd name="T4" fmla="*/ 92 w 116"/>
                <a:gd name="T5" fmla="*/ 11 h 115"/>
                <a:gd name="T6" fmla="*/ 106 w 116"/>
                <a:gd name="T7" fmla="*/ 24 h 115"/>
                <a:gd name="T8" fmla="*/ 114 w 116"/>
                <a:gd name="T9" fmla="*/ 40 h 115"/>
                <a:gd name="T10" fmla="*/ 116 w 116"/>
                <a:gd name="T11" fmla="*/ 58 h 115"/>
                <a:gd name="T12" fmla="*/ 114 w 116"/>
                <a:gd name="T13" fmla="*/ 76 h 115"/>
                <a:gd name="T14" fmla="*/ 106 w 116"/>
                <a:gd name="T15" fmla="*/ 91 h 115"/>
                <a:gd name="T16" fmla="*/ 92 w 116"/>
                <a:gd name="T17" fmla="*/ 104 h 115"/>
                <a:gd name="T18" fmla="*/ 77 w 116"/>
                <a:gd name="T19" fmla="*/ 113 h 115"/>
                <a:gd name="T20" fmla="*/ 59 w 116"/>
                <a:gd name="T21" fmla="*/ 115 h 115"/>
                <a:gd name="T22" fmla="*/ 40 w 116"/>
                <a:gd name="T23" fmla="*/ 113 h 115"/>
                <a:gd name="T24" fmla="*/ 24 w 116"/>
                <a:gd name="T25" fmla="*/ 104 h 115"/>
                <a:gd name="T26" fmla="*/ 11 w 116"/>
                <a:gd name="T27" fmla="*/ 91 h 115"/>
                <a:gd name="T28" fmla="*/ 3 w 116"/>
                <a:gd name="T29" fmla="*/ 76 h 115"/>
                <a:gd name="T30" fmla="*/ 0 w 116"/>
                <a:gd name="T31" fmla="*/ 58 h 115"/>
                <a:gd name="T32" fmla="*/ 3 w 116"/>
                <a:gd name="T33" fmla="*/ 40 h 115"/>
                <a:gd name="T34" fmla="*/ 11 w 116"/>
                <a:gd name="T35" fmla="*/ 24 h 115"/>
                <a:gd name="T36" fmla="*/ 24 w 116"/>
                <a:gd name="T37" fmla="*/ 11 h 115"/>
                <a:gd name="T38" fmla="*/ 40 w 116"/>
                <a:gd name="T39" fmla="*/ 3 h 115"/>
                <a:gd name="T40" fmla="*/ 59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9" y="0"/>
                  </a:moveTo>
                  <a:lnTo>
                    <a:pt x="77" y="3"/>
                  </a:lnTo>
                  <a:lnTo>
                    <a:pt x="92" y="11"/>
                  </a:lnTo>
                  <a:lnTo>
                    <a:pt x="106" y="24"/>
                  </a:lnTo>
                  <a:lnTo>
                    <a:pt x="114" y="40"/>
                  </a:lnTo>
                  <a:lnTo>
                    <a:pt x="116" y="58"/>
                  </a:lnTo>
                  <a:lnTo>
                    <a:pt x="114" y="76"/>
                  </a:lnTo>
                  <a:lnTo>
                    <a:pt x="106" y="91"/>
                  </a:lnTo>
                  <a:lnTo>
                    <a:pt x="92" y="104"/>
                  </a:lnTo>
                  <a:lnTo>
                    <a:pt x="77" y="113"/>
                  </a:lnTo>
                  <a:lnTo>
                    <a:pt x="59" y="115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8" name="Freeform 661"/>
            <p:cNvSpPr>
              <a:spLocks/>
            </p:cNvSpPr>
            <p:nvPr/>
          </p:nvSpPr>
          <p:spPr bwMode="auto">
            <a:xfrm>
              <a:off x="7399338" y="6032500"/>
              <a:ext cx="19050" cy="19050"/>
            </a:xfrm>
            <a:custGeom>
              <a:avLst/>
              <a:gdLst>
                <a:gd name="T0" fmla="*/ 59 w 117"/>
                <a:gd name="T1" fmla="*/ 0 h 115"/>
                <a:gd name="T2" fmla="*/ 77 w 117"/>
                <a:gd name="T3" fmla="*/ 3 h 115"/>
                <a:gd name="T4" fmla="*/ 93 w 117"/>
                <a:gd name="T5" fmla="*/ 11 h 115"/>
                <a:gd name="T6" fmla="*/ 105 w 117"/>
                <a:gd name="T7" fmla="*/ 24 h 115"/>
                <a:gd name="T8" fmla="*/ 114 w 117"/>
                <a:gd name="T9" fmla="*/ 40 h 115"/>
                <a:gd name="T10" fmla="*/ 117 w 117"/>
                <a:gd name="T11" fmla="*/ 58 h 115"/>
                <a:gd name="T12" fmla="*/ 114 w 117"/>
                <a:gd name="T13" fmla="*/ 76 h 115"/>
                <a:gd name="T14" fmla="*/ 105 w 117"/>
                <a:gd name="T15" fmla="*/ 91 h 115"/>
                <a:gd name="T16" fmla="*/ 93 w 117"/>
                <a:gd name="T17" fmla="*/ 104 h 115"/>
                <a:gd name="T18" fmla="*/ 77 w 117"/>
                <a:gd name="T19" fmla="*/ 113 h 115"/>
                <a:gd name="T20" fmla="*/ 59 w 117"/>
                <a:gd name="T21" fmla="*/ 115 h 115"/>
                <a:gd name="T22" fmla="*/ 40 w 117"/>
                <a:gd name="T23" fmla="*/ 113 h 115"/>
                <a:gd name="T24" fmla="*/ 24 w 117"/>
                <a:gd name="T25" fmla="*/ 104 h 115"/>
                <a:gd name="T26" fmla="*/ 11 w 117"/>
                <a:gd name="T27" fmla="*/ 91 h 115"/>
                <a:gd name="T28" fmla="*/ 3 w 117"/>
                <a:gd name="T29" fmla="*/ 76 h 115"/>
                <a:gd name="T30" fmla="*/ 0 w 117"/>
                <a:gd name="T31" fmla="*/ 58 h 115"/>
                <a:gd name="T32" fmla="*/ 3 w 117"/>
                <a:gd name="T33" fmla="*/ 40 h 115"/>
                <a:gd name="T34" fmla="*/ 11 w 117"/>
                <a:gd name="T35" fmla="*/ 24 h 115"/>
                <a:gd name="T36" fmla="*/ 24 w 117"/>
                <a:gd name="T37" fmla="*/ 11 h 115"/>
                <a:gd name="T38" fmla="*/ 40 w 117"/>
                <a:gd name="T39" fmla="*/ 3 h 115"/>
                <a:gd name="T40" fmla="*/ 59 w 117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5" y="24"/>
                  </a:lnTo>
                  <a:lnTo>
                    <a:pt x="114" y="40"/>
                  </a:lnTo>
                  <a:lnTo>
                    <a:pt x="117" y="58"/>
                  </a:lnTo>
                  <a:lnTo>
                    <a:pt x="114" y="76"/>
                  </a:lnTo>
                  <a:lnTo>
                    <a:pt x="105" y="91"/>
                  </a:lnTo>
                  <a:lnTo>
                    <a:pt x="93" y="104"/>
                  </a:lnTo>
                  <a:lnTo>
                    <a:pt x="77" y="113"/>
                  </a:lnTo>
                  <a:lnTo>
                    <a:pt x="59" y="115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" name="Freeform 662"/>
            <p:cNvSpPr>
              <a:spLocks/>
            </p:cNvSpPr>
            <p:nvPr/>
          </p:nvSpPr>
          <p:spPr bwMode="auto">
            <a:xfrm>
              <a:off x="7427913" y="6005513"/>
              <a:ext cx="19050" cy="17462"/>
            </a:xfrm>
            <a:custGeom>
              <a:avLst/>
              <a:gdLst>
                <a:gd name="T0" fmla="*/ 59 w 117"/>
                <a:gd name="T1" fmla="*/ 0 h 116"/>
                <a:gd name="T2" fmla="*/ 77 w 117"/>
                <a:gd name="T3" fmla="*/ 3 h 116"/>
                <a:gd name="T4" fmla="*/ 92 w 117"/>
                <a:gd name="T5" fmla="*/ 10 h 116"/>
                <a:gd name="T6" fmla="*/ 105 w 117"/>
                <a:gd name="T7" fmla="*/ 23 h 116"/>
                <a:gd name="T8" fmla="*/ 114 w 117"/>
                <a:gd name="T9" fmla="*/ 39 h 116"/>
                <a:gd name="T10" fmla="*/ 117 w 117"/>
                <a:gd name="T11" fmla="*/ 58 h 116"/>
                <a:gd name="T12" fmla="*/ 114 w 117"/>
                <a:gd name="T13" fmla="*/ 76 h 116"/>
                <a:gd name="T14" fmla="*/ 105 w 117"/>
                <a:gd name="T15" fmla="*/ 92 h 116"/>
                <a:gd name="T16" fmla="*/ 92 w 117"/>
                <a:gd name="T17" fmla="*/ 104 h 116"/>
                <a:gd name="T18" fmla="*/ 77 w 117"/>
                <a:gd name="T19" fmla="*/ 113 h 116"/>
                <a:gd name="T20" fmla="*/ 59 w 117"/>
                <a:gd name="T21" fmla="*/ 116 h 116"/>
                <a:gd name="T22" fmla="*/ 40 w 117"/>
                <a:gd name="T23" fmla="*/ 113 h 116"/>
                <a:gd name="T24" fmla="*/ 24 w 117"/>
                <a:gd name="T25" fmla="*/ 104 h 116"/>
                <a:gd name="T26" fmla="*/ 11 w 117"/>
                <a:gd name="T27" fmla="*/ 92 h 116"/>
                <a:gd name="T28" fmla="*/ 2 w 117"/>
                <a:gd name="T29" fmla="*/ 76 h 116"/>
                <a:gd name="T30" fmla="*/ 0 w 117"/>
                <a:gd name="T31" fmla="*/ 58 h 116"/>
                <a:gd name="T32" fmla="*/ 2 w 117"/>
                <a:gd name="T33" fmla="*/ 39 h 116"/>
                <a:gd name="T34" fmla="*/ 11 w 117"/>
                <a:gd name="T35" fmla="*/ 23 h 116"/>
                <a:gd name="T36" fmla="*/ 24 w 117"/>
                <a:gd name="T37" fmla="*/ 10 h 116"/>
                <a:gd name="T38" fmla="*/ 40 w 117"/>
                <a:gd name="T39" fmla="*/ 3 h 116"/>
                <a:gd name="T40" fmla="*/ 59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9" y="0"/>
                  </a:moveTo>
                  <a:lnTo>
                    <a:pt x="77" y="3"/>
                  </a:lnTo>
                  <a:lnTo>
                    <a:pt x="92" y="10"/>
                  </a:lnTo>
                  <a:lnTo>
                    <a:pt x="105" y="23"/>
                  </a:lnTo>
                  <a:lnTo>
                    <a:pt x="114" y="39"/>
                  </a:lnTo>
                  <a:lnTo>
                    <a:pt x="117" y="58"/>
                  </a:lnTo>
                  <a:lnTo>
                    <a:pt x="114" y="76"/>
                  </a:lnTo>
                  <a:lnTo>
                    <a:pt x="105" y="92"/>
                  </a:lnTo>
                  <a:lnTo>
                    <a:pt x="92" y="104"/>
                  </a:lnTo>
                  <a:lnTo>
                    <a:pt x="77" y="113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0" name="Freeform 663"/>
            <p:cNvSpPr>
              <a:spLocks/>
            </p:cNvSpPr>
            <p:nvPr/>
          </p:nvSpPr>
          <p:spPr bwMode="auto">
            <a:xfrm>
              <a:off x="7483476" y="6005513"/>
              <a:ext cx="19050" cy="17462"/>
            </a:xfrm>
            <a:custGeom>
              <a:avLst/>
              <a:gdLst>
                <a:gd name="T0" fmla="*/ 58 w 117"/>
                <a:gd name="T1" fmla="*/ 0 h 116"/>
                <a:gd name="T2" fmla="*/ 77 w 117"/>
                <a:gd name="T3" fmla="*/ 3 h 116"/>
                <a:gd name="T4" fmla="*/ 93 w 117"/>
                <a:gd name="T5" fmla="*/ 10 h 116"/>
                <a:gd name="T6" fmla="*/ 105 w 117"/>
                <a:gd name="T7" fmla="*/ 23 h 116"/>
                <a:gd name="T8" fmla="*/ 114 w 117"/>
                <a:gd name="T9" fmla="*/ 39 h 116"/>
                <a:gd name="T10" fmla="*/ 117 w 117"/>
                <a:gd name="T11" fmla="*/ 58 h 116"/>
                <a:gd name="T12" fmla="*/ 114 w 117"/>
                <a:gd name="T13" fmla="*/ 76 h 116"/>
                <a:gd name="T14" fmla="*/ 105 w 117"/>
                <a:gd name="T15" fmla="*/ 92 h 116"/>
                <a:gd name="T16" fmla="*/ 93 w 117"/>
                <a:gd name="T17" fmla="*/ 104 h 116"/>
                <a:gd name="T18" fmla="*/ 77 w 117"/>
                <a:gd name="T19" fmla="*/ 113 h 116"/>
                <a:gd name="T20" fmla="*/ 58 w 117"/>
                <a:gd name="T21" fmla="*/ 116 h 116"/>
                <a:gd name="T22" fmla="*/ 40 w 117"/>
                <a:gd name="T23" fmla="*/ 113 h 116"/>
                <a:gd name="T24" fmla="*/ 24 w 117"/>
                <a:gd name="T25" fmla="*/ 104 h 116"/>
                <a:gd name="T26" fmla="*/ 11 w 117"/>
                <a:gd name="T27" fmla="*/ 92 h 116"/>
                <a:gd name="T28" fmla="*/ 3 w 117"/>
                <a:gd name="T29" fmla="*/ 76 h 116"/>
                <a:gd name="T30" fmla="*/ 0 w 117"/>
                <a:gd name="T31" fmla="*/ 58 h 116"/>
                <a:gd name="T32" fmla="*/ 3 w 117"/>
                <a:gd name="T33" fmla="*/ 39 h 116"/>
                <a:gd name="T34" fmla="*/ 11 w 117"/>
                <a:gd name="T35" fmla="*/ 23 h 116"/>
                <a:gd name="T36" fmla="*/ 24 w 117"/>
                <a:gd name="T37" fmla="*/ 10 h 116"/>
                <a:gd name="T38" fmla="*/ 40 w 117"/>
                <a:gd name="T39" fmla="*/ 3 h 116"/>
                <a:gd name="T40" fmla="*/ 58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8" y="0"/>
                  </a:moveTo>
                  <a:lnTo>
                    <a:pt x="77" y="3"/>
                  </a:lnTo>
                  <a:lnTo>
                    <a:pt x="93" y="10"/>
                  </a:lnTo>
                  <a:lnTo>
                    <a:pt x="105" y="23"/>
                  </a:lnTo>
                  <a:lnTo>
                    <a:pt x="114" y="39"/>
                  </a:lnTo>
                  <a:lnTo>
                    <a:pt x="117" y="58"/>
                  </a:lnTo>
                  <a:lnTo>
                    <a:pt x="114" y="76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7" y="113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1" name="Freeform 664"/>
            <p:cNvSpPr>
              <a:spLocks/>
            </p:cNvSpPr>
            <p:nvPr/>
          </p:nvSpPr>
          <p:spPr bwMode="auto">
            <a:xfrm>
              <a:off x="7427913" y="6059488"/>
              <a:ext cx="19050" cy="19050"/>
            </a:xfrm>
            <a:custGeom>
              <a:avLst/>
              <a:gdLst>
                <a:gd name="T0" fmla="*/ 59 w 117"/>
                <a:gd name="T1" fmla="*/ 0 h 116"/>
                <a:gd name="T2" fmla="*/ 77 w 117"/>
                <a:gd name="T3" fmla="*/ 3 h 116"/>
                <a:gd name="T4" fmla="*/ 92 w 117"/>
                <a:gd name="T5" fmla="*/ 12 h 116"/>
                <a:gd name="T6" fmla="*/ 105 w 117"/>
                <a:gd name="T7" fmla="*/ 24 h 116"/>
                <a:gd name="T8" fmla="*/ 114 w 117"/>
                <a:gd name="T9" fmla="*/ 40 h 116"/>
                <a:gd name="T10" fmla="*/ 117 w 117"/>
                <a:gd name="T11" fmla="*/ 58 h 116"/>
                <a:gd name="T12" fmla="*/ 114 w 117"/>
                <a:gd name="T13" fmla="*/ 76 h 116"/>
                <a:gd name="T14" fmla="*/ 105 w 117"/>
                <a:gd name="T15" fmla="*/ 93 h 116"/>
                <a:gd name="T16" fmla="*/ 92 w 117"/>
                <a:gd name="T17" fmla="*/ 105 h 116"/>
                <a:gd name="T18" fmla="*/ 77 w 117"/>
                <a:gd name="T19" fmla="*/ 113 h 116"/>
                <a:gd name="T20" fmla="*/ 59 w 117"/>
                <a:gd name="T21" fmla="*/ 116 h 116"/>
                <a:gd name="T22" fmla="*/ 40 w 117"/>
                <a:gd name="T23" fmla="*/ 113 h 116"/>
                <a:gd name="T24" fmla="*/ 24 w 117"/>
                <a:gd name="T25" fmla="*/ 105 h 116"/>
                <a:gd name="T26" fmla="*/ 11 w 117"/>
                <a:gd name="T27" fmla="*/ 93 h 116"/>
                <a:gd name="T28" fmla="*/ 2 w 117"/>
                <a:gd name="T29" fmla="*/ 76 h 116"/>
                <a:gd name="T30" fmla="*/ 0 w 117"/>
                <a:gd name="T31" fmla="*/ 58 h 116"/>
                <a:gd name="T32" fmla="*/ 2 w 117"/>
                <a:gd name="T33" fmla="*/ 40 h 116"/>
                <a:gd name="T34" fmla="*/ 11 w 117"/>
                <a:gd name="T35" fmla="*/ 24 h 116"/>
                <a:gd name="T36" fmla="*/ 24 w 117"/>
                <a:gd name="T37" fmla="*/ 12 h 116"/>
                <a:gd name="T38" fmla="*/ 40 w 117"/>
                <a:gd name="T39" fmla="*/ 3 h 116"/>
                <a:gd name="T40" fmla="*/ 59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9" y="0"/>
                  </a:moveTo>
                  <a:lnTo>
                    <a:pt x="77" y="3"/>
                  </a:lnTo>
                  <a:lnTo>
                    <a:pt x="92" y="12"/>
                  </a:lnTo>
                  <a:lnTo>
                    <a:pt x="105" y="24"/>
                  </a:lnTo>
                  <a:lnTo>
                    <a:pt x="114" y="40"/>
                  </a:lnTo>
                  <a:lnTo>
                    <a:pt x="117" y="58"/>
                  </a:lnTo>
                  <a:lnTo>
                    <a:pt x="114" y="76"/>
                  </a:lnTo>
                  <a:lnTo>
                    <a:pt x="105" y="93"/>
                  </a:lnTo>
                  <a:lnTo>
                    <a:pt x="92" y="105"/>
                  </a:lnTo>
                  <a:lnTo>
                    <a:pt x="77" y="113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2" name="Freeform 665"/>
            <p:cNvSpPr>
              <a:spLocks/>
            </p:cNvSpPr>
            <p:nvPr/>
          </p:nvSpPr>
          <p:spPr bwMode="auto">
            <a:xfrm>
              <a:off x="7483476" y="6059488"/>
              <a:ext cx="19050" cy="19050"/>
            </a:xfrm>
            <a:custGeom>
              <a:avLst/>
              <a:gdLst>
                <a:gd name="T0" fmla="*/ 58 w 117"/>
                <a:gd name="T1" fmla="*/ 0 h 116"/>
                <a:gd name="T2" fmla="*/ 77 w 117"/>
                <a:gd name="T3" fmla="*/ 3 h 116"/>
                <a:gd name="T4" fmla="*/ 93 w 117"/>
                <a:gd name="T5" fmla="*/ 12 h 116"/>
                <a:gd name="T6" fmla="*/ 105 w 117"/>
                <a:gd name="T7" fmla="*/ 24 h 116"/>
                <a:gd name="T8" fmla="*/ 114 w 117"/>
                <a:gd name="T9" fmla="*/ 40 h 116"/>
                <a:gd name="T10" fmla="*/ 117 w 117"/>
                <a:gd name="T11" fmla="*/ 58 h 116"/>
                <a:gd name="T12" fmla="*/ 114 w 117"/>
                <a:gd name="T13" fmla="*/ 76 h 116"/>
                <a:gd name="T14" fmla="*/ 105 w 117"/>
                <a:gd name="T15" fmla="*/ 93 h 116"/>
                <a:gd name="T16" fmla="*/ 93 w 117"/>
                <a:gd name="T17" fmla="*/ 105 h 116"/>
                <a:gd name="T18" fmla="*/ 77 w 117"/>
                <a:gd name="T19" fmla="*/ 113 h 116"/>
                <a:gd name="T20" fmla="*/ 58 w 117"/>
                <a:gd name="T21" fmla="*/ 116 h 116"/>
                <a:gd name="T22" fmla="*/ 40 w 117"/>
                <a:gd name="T23" fmla="*/ 113 h 116"/>
                <a:gd name="T24" fmla="*/ 24 w 117"/>
                <a:gd name="T25" fmla="*/ 105 h 116"/>
                <a:gd name="T26" fmla="*/ 11 w 117"/>
                <a:gd name="T27" fmla="*/ 93 h 116"/>
                <a:gd name="T28" fmla="*/ 3 w 117"/>
                <a:gd name="T29" fmla="*/ 76 h 116"/>
                <a:gd name="T30" fmla="*/ 0 w 117"/>
                <a:gd name="T31" fmla="*/ 58 h 116"/>
                <a:gd name="T32" fmla="*/ 3 w 117"/>
                <a:gd name="T33" fmla="*/ 40 h 116"/>
                <a:gd name="T34" fmla="*/ 11 w 117"/>
                <a:gd name="T35" fmla="*/ 24 h 116"/>
                <a:gd name="T36" fmla="*/ 24 w 117"/>
                <a:gd name="T37" fmla="*/ 12 h 116"/>
                <a:gd name="T38" fmla="*/ 40 w 117"/>
                <a:gd name="T39" fmla="*/ 3 h 116"/>
                <a:gd name="T40" fmla="*/ 58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8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5" y="24"/>
                  </a:lnTo>
                  <a:lnTo>
                    <a:pt x="114" y="40"/>
                  </a:lnTo>
                  <a:lnTo>
                    <a:pt x="117" y="58"/>
                  </a:lnTo>
                  <a:lnTo>
                    <a:pt x="114" y="76"/>
                  </a:lnTo>
                  <a:lnTo>
                    <a:pt x="105" y="93"/>
                  </a:lnTo>
                  <a:lnTo>
                    <a:pt x="93" y="105"/>
                  </a:lnTo>
                  <a:lnTo>
                    <a:pt x="77" y="113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3" name="Freeform 666"/>
            <p:cNvSpPr>
              <a:spLocks/>
            </p:cNvSpPr>
            <p:nvPr/>
          </p:nvSpPr>
          <p:spPr bwMode="auto">
            <a:xfrm>
              <a:off x="7454901" y="6032500"/>
              <a:ext cx="19050" cy="19050"/>
            </a:xfrm>
            <a:custGeom>
              <a:avLst/>
              <a:gdLst>
                <a:gd name="T0" fmla="*/ 58 w 117"/>
                <a:gd name="T1" fmla="*/ 0 h 115"/>
                <a:gd name="T2" fmla="*/ 77 w 117"/>
                <a:gd name="T3" fmla="*/ 3 h 115"/>
                <a:gd name="T4" fmla="*/ 93 w 117"/>
                <a:gd name="T5" fmla="*/ 11 h 115"/>
                <a:gd name="T6" fmla="*/ 106 w 117"/>
                <a:gd name="T7" fmla="*/ 24 h 115"/>
                <a:gd name="T8" fmla="*/ 114 w 117"/>
                <a:gd name="T9" fmla="*/ 40 h 115"/>
                <a:gd name="T10" fmla="*/ 117 w 117"/>
                <a:gd name="T11" fmla="*/ 58 h 115"/>
                <a:gd name="T12" fmla="*/ 114 w 117"/>
                <a:gd name="T13" fmla="*/ 76 h 115"/>
                <a:gd name="T14" fmla="*/ 106 w 117"/>
                <a:gd name="T15" fmla="*/ 91 h 115"/>
                <a:gd name="T16" fmla="*/ 93 w 117"/>
                <a:gd name="T17" fmla="*/ 104 h 115"/>
                <a:gd name="T18" fmla="*/ 77 w 117"/>
                <a:gd name="T19" fmla="*/ 113 h 115"/>
                <a:gd name="T20" fmla="*/ 58 w 117"/>
                <a:gd name="T21" fmla="*/ 115 h 115"/>
                <a:gd name="T22" fmla="*/ 40 w 117"/>
                <a:gd name="T23" fmla="*/ 113 h 115"/>
                <a:gd name="T24" fmla="*/ 24 w 117"/>
                <a:gd name="T25" fmla="*/ 104 h 115"/>
                <a:gd name="T26" fmla="*/ 12 w 117"/>
                <a:gd name="T27" fmla="*/ 91 h 115"/>
                <a:gd name="T28" fmla="*/ 3 w 117"/>
                <a:gd name="T29" fmla="*/ 76 h 115"/>
                <a:gd name="T30" fmla="*/ 0 w 117"/>
                <a:gd name="T31" fmla="*/ 58 h 115"/>
                <a:gd name="T32" fmla="*/ 3 w 117"/>
                <a:gd name="T33" fmla="*/ 40 h 115"/>
                <a:gd name="T34" fmla="*/ 12 w 117"/>
                <a:gd name="T35" fmla="*/ 24 h 115"/>
                <a:gd name="T36" fmla="*/ 24 w 117"/>
                <a:gd name="T37" fmla="*/ 11 h 115"/>
                <a:gd name="T38" fmla="*/ 40 w 117"/>
                <a:gd name="T39" fmla="*/ 3 h 115"/>
                <a:gd name="T40" fmla="*/ 58 w 117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58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4" y="40"/>
                  </a:lnTo>
                  <a:lnTo>
                    <a:pt x="117" y="58"/>
                  </a:lnTo>
                  <a:lnTo>
                    <a:pt x="114" y="76"/>
                  </a:lnTo>
                  <a:lnTo>
                    <a:pt x="106" y="91"/>
                  </a:lnTo>
                  <a:lnTo>
                    <a:pt x="93" y="104"/>
                  </a:lnTo>
                  <a:lnTo>
                    <a:pt x="77" y="113"/>
                  </a:lnTo>
                  <a:lnTo>
                    <a:pt x="58" y="115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4" name="Freeform 667"/>
            <p:cNvSpPr>
              <a:spLocks/>
            </p:cNvSpPr>
            <p:nvPr/>
          </p:nvSpPr>
          <p:spPr bwMode="auto">
            <a:xfrm>
              <a:off x="7510463" y="6032500"/>
              <a:ext cx="19050" cy="19050"/>
            </a:xfrm>
            <a:custGeom>
              <a:avLst/>
              <a:gdLst>
                <a:gd name="T0" fmla="*/ 58 w 117"/>
                <a:gd name="T1" fmla="*/ 0 h 115"/>
                <a:gd name="T2" fmla="*/ 77 w 117"/>
                <a:gd name="T3" fmla="*/ 3 h 115"/>
                <a:gd name="T4" fmla="*/ 93 w 117"/>
                <a:gd name="T5" fmla="*/ 11 h 115"/>
                <a:gd name="T6" fmla="*/ 106 w 117"/>
                <a:gd name="T7" fmla="*/ 24 h 115"/>
                <a:gd name="T8" fmla="*/ 115 w 117"/>
                <a:gd name="T9" fmla="*/ 40 h 115"/>
                <a:gd name="T10" fmla="*/ 117 w 117"/>
                <a:gd name="T11" fmla="*/ 58 h 115"/>
                <a:gd name="T12" fmla="*/ 115 w 117"/>
                <a:gd name="T13" fmla="*/ 76 h 115"/>
                <a:gd name="T14" fmla="*/ 106 w 117"/>
                <a:gd name="T15" fmla="*/ 91 h 115"/>
                <a:gd name="T16" fmla="*/ 93 w 117"/>
                <a:gd name="T17" fmla="*/ 104 h 115"/>
                <a:gd name="T18" fmla="*/ 77 w 117"/>
                <a:gd name="T19" fmla="*/ 113 h 115"/>
                <a:gd name="T20" fmla="*/ 58 w 117"/>
                <a:gd name="T21" fmla="*/ 115 h 115"/>
                <a:gd name="T22" fmla="*/ 40 w 117"/>
                <a:gd name="T23" fmla="*/ 113 h 115"/>
                <a:gd name="T24" fmla="*/ 25 w 117"/>
                <a:gd name="T25" fmla="*/ 104 h 115"/>
                <a:gd name="T26" fmla="*/ 12 w 117"/>
                <a:gd name="T27" fmla="*/ 91 h 115"/>
                <a:gd name="T28" fmla="*/ 3 w 117"/>
                <a:gd name="T29" fmla="*/ 76 h 115"/>
                <a:gd name="T30" fmla="*/ 0 w 117"/>
                <a:gd name="T31" fmla="*/ 58 h 115"/>
                <a:gd name="T32" fmla="*/ 3 w 117"/>
                <a:gd name="T33" fmla="*/ 40 h 115"/>
                <a:gd name="T34" fmla="*/ 12 w 117"/>
                <a:gd name="T35" fmla="*/ 24 h 115"/>
                <a:gd name="T36" fmla="*/ 25 w 117"/>
                <a:gd name="T37" fmla="*/ 11 h 115"/>
                <a:gd name="T38" fmla="*/ 40 w 117"/>
                <a:gd name="T39" fmla="*/ 3 h 115"/>
                <a:gd name="T40" fmla="*/ 58 w 117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58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5" y="40"/>
                  </a:lnTo>
                  <a:lnTo>
                    <a:pt x="117" y="58"/>
                  </a:lnTo>
                  <a:lnTo>
                    <a:pt x="115" y="76"/>
                  </a:lnTo>
                  <a:lnTo>
                    <a:pt x="106" y="91"/>
                  </a:lnTo>
                  <a:lnTo>
                    <a:pt x="93" y="104"/>
                  </a:lnTo>
                  <a:lnTo>
                    <a:pt x="77" y="113"/>
                  </a:lnTo>
                  <a:lnTo>
                    <a:pt x="58" y="115"/>
                  </a:lnTo>
                  <a:lnTo>
                    <a:pt x="40" y="113"/>
                  </a:lnTo>
                  <a:lnTo>
                    <a:pt x="25" y="104"/>
                  </a:lnTo>
                  <a:lnTo>
                    <a:pt x="12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5" name="Freeform 668"/>
            <p:cNvSpPr>
              <a:spLocks/>
            </p:cNvSpPr>
            <p:nvPr/>
          </p:nvSpPr>
          <p:spPr bwMode="auto">
            <a:xfrm>
              <a:off x="7539038" y="6005513"/>
              <a:ext cx="19050" cy="17462"/>
            </a:xfrm>
            <a:custGeom>
              <a:avLst/>
              <a:gdLst>
                <a:gd name="T0" fmla="*/ 58 w 117"/>
                <a:gd name="T1" fmla="*/ 0 h 116"/>
                <a:gd name="T2" fmla="*/ 77 w 117"/>
                <a:gd name="T3" fmla="*/ 3 h 116"/>
                <a:gd name="T4" fmla="*/ 93 w 117"/>
                <a:gd name="T5" fmla="*/ 10 h 116"/>
                <a:gd name="T6" fmla="*/ 106 w 117"/>
                <a:gd name="T7" fmla="*/ 23 h 116"/>
                <a:gd name="T8" fmla="*/ 114 w 117"/>
                <a:gd name="T9" fmla="*/ 39 h 116"/>
                <a:gd name="T10" fmla="*/ 117 w 117"/>
                <a:gd name="T11" fmla="*/ 58 h 116"/>
                <a:gd name="T12" fmla="*/ 114 w 117"/>
                <a:gd name="T13" fmla="*/ 76 h 116"/>
                <a:gd name="T14" fmla="*/ 106 w 117"/>
                <a:gd name="T15" fmla="*/ 92 h 116"/>
                <a:gd name="T16" fmla="*/ 93 w 117"/>
                <a:gd name="T17" fmla="*/ 104 h 116"/>
                <a:gd name="T18" fmla="*/ 77 w 117"/>
                <a:gd name="T19" fmla="*/ 113 h 116"/>
                <a:gd name="T20" fmla="*/ 58 w 117"/>
                <a:gd name="T21" fmla="*/ 116 h 116"/>
                <a:gd name="T22" fmla="*/ 40 w 117"/>
                <a:gd name="T23" fmla="*/ 113 h 116"/>
                <a:gd name="T24" fmla="*/ 23 w 117"/>
                <a:gd name="T25" fmla="*/ 104 h 116"/>
                <a:gd name="T26" fmla="*/ 12 w 117"/>
                <a:gd name="T27" fmla="*/ 92 h 116"/>
                <a:gd name="T28" fmla="*/ 3 w 117"/>
                <a:gd name="T29" fmla="*/ 76 h 116"/>
                <a:gd name="T30" fmla="*/ 0 w 117"/>
                <a:gd name="T31" fmla="*/ 58 h 116"/>
                <a:gd name="T32" fmla="*/ 3 w 117"/>
                <a:gd name="T33" fmla="*/ 39 h 116"/>
                <a:gd name="T34" fmla="*/ 12 w 117"/>
                <a:gd name="T35" fmla="*/ 23 h 116"/>
                <a:gd name="T36" fmla="*/ 23 w 117"/>
                <a:gd name="T37" fmla="*/ 10 h 116"/>
                <a:gd name="T38" fmla="*/ 40 w 117"/>
                <a:gd name="T39" fmla="*/ 3 h 116"/>
                <a:gd name="T40" fmla="*/ 58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8" y="0"/>
                  </a:moveTo>
                  <a:lnTo>
                    <a:pt x="77" y="3"/>
                  </a:lnTo>
                  <a:lnTo>
                    <a:pt x="93" y="10"/>
                  </a:lnTo>
                  <a:lnTo>
                    <a:pt x="106" y="23"/>
                  </a:lnTo>
                  <a:lnTo>
                    <a:pt x="114" y="39"/>
                  </a:lnTo>
                  <a:lnTo>
                    <a:pt x="117" y="58"/>
                  </a:lnTo>
                  <a:lnTo>
                    <a:pt x="114" y="76"/>
                  </a:lnTo>
                  <a:lnTo>
                    <a:pt x="106" y="92"/>
                  </a:lnTo>
                  <a:lnTo>
                    <a:pt x="93" y="104"/>
                  </a:lnTo>
                  <a:lnTo>
                    <a:pt x="77" y="113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3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3" y="10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6" name="Freeform 669"/>
            <p:cNvSpPr>
              <a:spLocks/>
            </p:cNvSpPr>
            <p:nvPr/>
          </p:nvSpPr>
          <p:spPr bwMode="auto">
            <a:xfrm>
              <a:off x="7539038" y="6059488"/>
              <a:ext cx="19050" cy="19050"/>
            </a:xfrm>
            <a:custGeom>
              <a:avLst/>
              <a:gdLst>
                <a:gd name="T0" fmla="*/ 58 w 117"/>
                <a:gd name="T1" fmla="*/ 0 h 116"/>
                <a:gd name="T2" fmla="*/ 77 w 117"/>
                <a:gd name="T3" fmla="*/ 3 h 116"/>
                <a:gd name="T4" fmla="*/ 93 w 117"/>
                <a:gd name="T5" fmla="*/ 12 h 116"/>
                <a:gd name="T6" fmla="*/ 106 w 117"/>
                <a:gd name="T7" fmla="*/ 24 h 116"/>
                <a:gd name="T8" fmla="*/ 114 w 117"/>
                <a:gd name="T9" fmla="*/ 40 h 116"/>
                <a:gd name="T10" fmla="*/ 117 w 117"/>
                <a:gd name="T11" fmla="*/ 58 h 116"/>
                <a:gd name="T12" fmla="*/ 114 w 117"/>
                <a:gd name="T13" fmla="*/ 76 h 116"/>
                <a:gd name="T14" fmla="*/ 106 w 117"/>
                <a:gd name="T15" fmla="*/ 93 h 116"/>
                <a:gd name="T16" fmla="*/ 93 w 117"/>
                <a:gd name="T17" fmla="*/ 105 h 116"/>
                <a:gd name="T18" fmla="*/ 77 w 117"/>
                <a:gd name="T19" fmla="*/ 113 h 116"/>
                <a:gd name="T20" fmla="*/ 58 w 117"/>
                <a:gd name="T21" fmla="*/ 116 h 116"/>
                <a:gd name="T22" fmla="*/ 40 w 117"/>
                <a:gd name="T23" fmla="*/ 113 h 116"/>
                <a:gd name="T24" fmla="*/ 23 w 117"/>
                <a:gd name="T25" fmla="*/ 105 h 116"/>
                <a:gd name="T26" fmla="*/ 12 w 117"/>
                <a:gd name="T27" fmla="*/ 93 h 116"/>
                <a:gd name="T28" fmla="*/ 3 w 117"/>
                <a:gd name="T29" fmla="*/ 76 h 116"/>
                <a:gd name="T30" fmla="*/ 0 w 117"/>
                <a:gd name="T31" fmla="*/ 58 h 116"/>
                <a:gd name="T32" fmla="*/ 3 w 117"/>
                <a:gd name="T33" fmla="*/ 40 h 116"/>
                <a:gd name="T34" fmla="*/ 12 w 117"/>
                <a:gd name="T35" fmla="*/ 24 h 116"/>
                <a:gd name="T36" fmla="*/ 23 w 117"/>
                <a:gd name="T37" fmla="*/ 12 h 116"/>
                <a:gd name="T38" fmla="*/ 40 w 117"/>
                <a:gd name="T39" fmla="*/ 3 h 116"/>
                <a:gd name="T40" fmla="*/ 58 w 117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6">
                  <a:moveTo>
                    <a:pt x="58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4"/>
                  </a:lnTo>
                  <a:lnTo>
                    <a:pt x="114" y="40"/>
                  </a:lnTo>
                  <a:lnTo>
                    <a:pt x="117" y="58"/>
                  </a:lnTo>
                  <a:lnTo>
                    <a:pt x="114" y="76"/>
                  </a:lnTo>
                  <a:lnTo>
                    <a:pt x="106" y="93"/>
                  </a:lnTo>
                  <a:lnTo>
                    <a:pt x="93" y="105"/>
                  </a:lnTo>
                  <a:lnTo>
                    <a:pt x="77" y="113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3" y="105"/>
                  </a:lnTo>
                  <a:lnTo>
                    <a:pt x="12" y="93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3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" name="Freeform 670"/>
            <p:cNvSpPr>
              <a:spLocks/>
            </p:cNvSpPr>
            <p:nvPr/>
          </p:nvSpPr>
          <p:spPr bwMode="auto">
            <a:xfrm>
              <a:off x="7650163" y="6005513"/>
              <a:ext cx="19050" cy="17462"/>
            </a:xfrm>
            <a:custGeom>
              <a:avLst/>
              <a:gdLst>
                <a:gd name="T0" fmla="*/ 59 w 118"/>
                <a:gd name="T1" fmla="*/ 0 h 116"/>
                <a:gd name="T2" fmla="*/ 77 w 118"/>
                <a:gd name="T3" fmla="*/ 3 h 116"/>
                <a:gd name="T4" fmla="*/ 93 w 118"/>
                <a:gd name="T5" fmla="*/ 10 h 116"/>
                <a:gd name="T6" fmla="*/ 106 w 118"/>
                <a:gd name="T7" fmla="*/ 23 h 116"/>
                <a:gd name="T8" fmla="*/ 114 w 118"/>
                <a:gd name="T9" fmla="*/ 39 h 116"/>
                <a:gd name="T10" fmla="*/ 118 w 118"/>
                <a:gd name="T11" fmla="*/ 58 h 116"/>
                <a:gd name="T12" fmla="*/ 114 w 118"/>
                <a:gd name="T13" fmla="*/ 76 h 116"/>
                <a:gd name="T14" fmla="*/ 106 w 118"/>
                <a:gd name="T15" fmla="*/ 92 h 116"/>
                <a:gd name="T16" fmla="*/ 93 w 118"/>
                <a:gd name="T17" fmla="*/ 104 h 116"/>
                <a:gd name="T18" fmla="*/ 77 w 118"/>
                <a:gd name="T19" fmla="*/ 113 h 116"/>
                <a:gd name="T20" fmla="*/ 59 w 118"/>
                <a:gd name="T21" fmla="*/ 116 h 116"/>
                <a:gd name="T22" fmla="*/ 40 w 118"/>
                <a:gd name="T23" fmla="*/ 113 h 116"/>
                <a:gd name="T24" fmla="*/ 24 w 118"/>
                <a:gd name="T25" fmla="*/ 104 h 116"/>
                <a:gd name="T26" fmla="*/ 11 w 118"/>
                <a:gd name="T27" fmla="*/ 92 h 116"/>
                <a:gd name="T28" fmla="*/ 2 w 118"/>
                <a:gd name="T29" fmla="*/ 76 h 116"/>
                <a:gd name="T30" fmla="*/ 0 w 118"/>
                <a:gd name="T31" fmla="*/ 58 h 116"/>
                <a:gd name="T32" fmla="*/ 2 w 118"/>
                <a:gd name="T33" fmla="*/ 39 h 116"/>
                <a:gd name="T34" fmla="*/ 11 w 118"/>
                <a:gd name="T35" fmla="*/ 23 h 116"/>
                <a:gd name="T36" fmla="*/ 24 w 118"/>
                <a:gd name="T37" fmla="*/ 10 h 116"/>
                <a:gd name="T38" fmla="*/ 40 w 118"/>
                <a:gd name="T39" fmla="*/ 3 h 116"/>
                <a:gd name="T40" fmla="*/ 59 w 118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6">
                  <a:moveTo>
                    <a:pt x="59" y="0"/>
                  </a:moveTo>
                  <a:lnTo>
                    <a:pt x="77" y="3"/>
                  </a:lnTo>
                  <a:lnTo>
                    <a:pt x="93" y="10"/>
                  </a:lnTo>
                  <a:lnTo>
                    <a:pt x="106" y="23"/>
                  </a:lnTo>
                  <a:lnTo>
                    <a:pt x="114" y="39"/>
                  </a:lnTo>
                  <a:lnTo>
                    <a:pt x="118" y="58"/>
                  </a:lnTo>
                  <a:lnTo>
                    <a:pt x="114" y="76"/>
                  </a:lnTo>
                  <a:lnTo>
                    <a:pt x="106" y="92"/>
                  </a:lnTo>
                  <a:lnTo>
                    <a:pt x="93" y="104"/>
                  </a:lnTo>
                  <a:lnTo>
                    <a:pt x="77" y="113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4" y="10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8" name="Freeform 671"/>
            <p:cNvSpPr>
              <a:spLocks/>
            </p:cNvSpPr>
            <p:nvPr/>
          </p:nvSpPr>
          <p:spPr bwMode="auto">
            <a:xfrm>
              <a:off x="7650163" y="6059488"/>
              <a:ext cx="19050" cy="19050"/>
            </a:xfrm>
            <a:custGeom>
              <a:avLst/>
              <a:gdLst>
                <a:gd name="T0" fmla="*/ 59 w 118"/>
                <a:gd name="T1" fmla="*/ 0 h 116"/>
                <a:gd name="T2" fmla="*/ 77 w 118"/>
                <a:gd name="T3" fmla="*/ 3 h 116"/>
                <a:gd name="T4" fmla="*/ 93 w 118"/>
                <a:gd name="T5" fmla="*/ 12 h 116"/>
                <a:gd name="T6" fmla="*/ 106 w 118"/>
                <a:gd name="T7" fmla="*/ 24 h 116"/>
                <a:gd name="T8" fmla="*/ 114 w 118"/>
                <a:gd name="T9" fmla="*/ 40 h 116"/>
                <a:gd name="T10" fmla="*/ 118 w 118"/>
                <a:gd name="T11" fmla="*/ 58 h 116"/>
                <a:gd name="T12" fmla="*/ 114 w 118"/>
                <a:gd name="T13" fmla="*/ 76 h 116"/>
                <a:gd name="T14" fmla="*/ 106 w 118"/>
                <a:gd name="T15" fmla="*/ 93 h 116"/>
                <a:gd name="T16" fmla="*/ 93 w 118"/>
                <a:gd name="T17" fmla="*/ 105 h 116"/>
                <a:gd name="T18" fmla="*/ 77 w 118"/>
                <a:gd name="T19" fmla="*/ 113 h 116"/>
                <a:gd name="T20" fmla="*/ 59 w 118"/>
                <a:gd name="T21" fmla="*/ 116 h 116"/>
                <a:gd name="T22" fmla="*/ 40 w 118"/>
                <a:gd name="T23" fmla="*/ 113 h 116"/>
                <a:gd name="T24" fmla="*/ 24 w 118"/>
                <a:gd name="T25" fmla="*/ 105 h 116"/>
                <a:gd name="T26" fmla="*/ 11 w 118"/>
                <a:gd name="T27" fmla="*/ 93 h 116"/>
                <a:gd name="T28" fmla="*/ 2 w 118"/>
                <a:gd name="T29" fmla="*/ 76 h 116"/>
                <a:gd name="T30" fmla="*/ 0 w 118"/>
                <a:gd name="T31" fmla="*/ 58 h 116"/>
                <a:gd name="T32" fmla="*/ 2 w 118"/>
                <a:gd name="T33" fmla="*/ 40 h 116"/>
                <a:gd name="T34" fmla="*/ 11 w 118"/>
                <a:gd name="T35" fmla="*/ 24 h 116"/>
                <a:gd name="T36" fmla="*/ 24 w 118"/>
                <a:gd name="T37" fmla="*/ 12 h 116"/>
                <a:gd name="T38" fmla="*/ 40 w 118"/>
                <a:gd name="T39" fmla="*/ 3 h 116"/>
                <a:gd name="T40" fmla="*/ 59 w 118"/>
                <a:gd name="T4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6"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4"/>
                  </a:lnTo>
                  <a:lnTo>
                    <a:pt x="114" y="40"/>
                  </a:lnTo>
                  <a:lnTo>
                    <a:pt x="118" y="58"/>
                  </a:lnTo>
                  <a:lnTo>
                    <a:pt x="114" y="76"/>
                  </a:lnTo>
                  <a:lnTo>
                    <a:pt x="106" y="93"/>
                  </a:lnTo>
                  <a:lnTo>
                    <a:pt x="93" y="105"/>
                  </a:lnTo>
                  <a:lnTo>
                    <a:pt x="77" y="113"/>
                  </a:lnTo>
                  <a:lnTo>
                    <a:pt x="59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3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55" name="Group 754"/>
          <p:cNvGrpSpPr/>
          <p:nvPr/>
        </p:nvGrpSpPr>
        <p:grpSpPr>
          <a:xfrm>
            <a:off x="6289246" y="5777349"/>
            <a:ext cx="539751" cy="555625"/>
            <a:chOff x="6284913" y="5776913"/>
            <a:chExt cx="539751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53" name="Freeform 676"/>
            <p:cNvSpPr>
              <a:spLocks noEditPoints="1"/>
            </p:cNvSpPr>
            <p:nvPr/>
          </p:nvSpPr>
          <p:spPr bwMode="auto">
            <a:xfrm>
              <a:off x="6284913" y="5776913"/>
              <a:ext cx="400050" cy="554038"/>
            </a:xfrm>
            <a:custGeom>
              <a:avLst/>
              <a:gdLst>
                <a:gd name="T0" fmla="*/ 351 w 2518"/>
                <a:gd name="T1" fmla="*/ 3274 h 3493"/>
                <a:gd name="T2" fmla="*/ 586 w 2518"/>
                <a:gd name="T3" fmla="*/ 3274 h 3493"/>
                <a:gd name="T4" fmla="*/ 351 w 2518"/>
                <a:gd name="T5" fmla="*/ 3150 h 3493"/>
                <a:gd name="T6" fmla="*/ 2168 w 2518"/>
                <a:gd name="T7" fmla="*/ 3033 h 3493"/>
                <a:gd name="T8" fmla="*/ 2311 w 2518"/>
                <a:gd name="T9" fmla="*/ 3030 h 3493"/>
                <a:gd name="T10" fmla="*/ 2357 w 2518"/>
                <a:gd name="T11" fmla="*/ 3008 h 3493"/>
                <a:gd name="T12" fmla="*/ 2389 w 2518"/>
                <a:gd name="T13" fmla="*/ 2968 h 3493"/>
                <a:gd name="T14" fmla="*/ 2401 w 2518"/>
                <a:gd name="T15" fmla="*/ 2917 h 3493"/>
                <a:gd name="T16" fmla="*/ 2168 w 2518"/>
                <a:gd name="T17" fmla="*/ 2159 h 3493"/>
                <a:gd name="T18" fmla="*/ 118 w 2518"/>
                <a:gd name="T19" fmla="*/ 3033 h 3493"/>
                <a:gd name="T20" fmla="*/ 1757 w 2518"/>
                <a:gd name="T21" fmla="*/ 2159 h 3493"/>
                <a:gd name="T22" fmla="*/ 2168 w 2518"/>
                <a:gd name="T23" fmla="*/ 1108 h 3493"/>
                <a:gd name="T24" fmla="*/ 2401 w 2518"/>
                <a:gd name="T25" fmla="*/ 2043 h 3493"/>
                <a:gd name="T26" fmla="*/ 2168 w 2518"/>
                <a:gd name="T27" fmla="*/ 1108 h 3493"/>
                <a:gd name="T28" fmla="*/ 118 w 2518"/>
                <a:gd name="T29" fmla="*/ 2043 h 3493"/>
                <a:gd name="T30" fmla="*/ 1757 w 2518"/>
                <a:gd name="T31" fmla="*/ 1108 h 3493"/>
                <a:gd name="T32" fmla="*/ 2168 w 2518"/>
                <a:gd name="T33" fmla="*/ 117 h 3493"/>
                <a:gd name="T34" fmla="*/ 2401 w 2518"/>
                <a:gd name="T35" fmla="*/ 993 h 3493"/>
                <a:gd name="T36" fmla="*/ 2399 w 2518"/>
                <a:gd name="T37" fmla="*/ 207 h 3493"/>
                <a:gd name="T38" fmla="*/ 2375 w 2518"/>
                <a:gd name="T39" fmla="*/ 160 h 3493"/>
                <a:gd name="T40" fmla="*/ 2336 w 2518"/>
                <a:gd name="T41" fmla="*/ 128 h 3493"/>
                <a:gd name="T42" fmla="*/ 2285 w 2518"/>
                <a:gd name="T43" fmla="*/ 117 h 3493"/>
                <a:gd name="T44" fmla="*/ 1875 w 2518"/>
                <a:gd name="T45" fmla="*/ 117 h 3493"/>
                <a:gd name="T46" fmla="*/ 2049 w 2518"/>
                <a:gd name="T47" fmla="*/ 3033 h 3493"/>
                <a:gd name="T48" fmla="*/ 1875 w 2518"/>
                <a:gd name="T49" fmla="*/ 117 h 3493"/>
                <a:gd name="T50" fmla="*/ 118 w 2518"/>
                <a:gd name="T51" fmla="*/ 993 h 3493"/>
                <a:gd name="T52" fmla="*/ 1757 w 2518"/>
                <a:gd name="T53" fmla="*/ 117 h 3493"/>
                <a:gd name="T54" fmla="*/ 0 w 2518"/>
                <a:gd name="T55" fmla="*/ 0 h 3493"/>
                <a:gd name="T56" fmla="*/ 2322 w 2518"/>
                <a:gd name="T57" fmla="*/ 3 h 3493"/>
                <a:gd name="T58" fmla="*/ 2391 w 2518"/>
                <a:gd name="T59" fmla="*/ 27 h 3493"/>
                <a:gd name="T60" fmla="*/ 2450 w 2518"/>
                <a:gd name="T61" fmla="*/ 69 h 3493"/>
                <a:gd name="T62" fmla="*/ 2492 w 2518"/>
                <a:gd name="T63" fmla="*/ 126 h 3493"/>
                <a:gd name="T64" fmla="*/ 2515 w 2518"/>
                <a:gd name="T65" fmla="*/ 195 h 3493"/>
                <a:gd name="T66" fmla="*/ 2518 w 2518"/>
                <a:gd name="T67" fmla="*/ 2917 h 3493"/>
                <a:gd name="T68" fmla="*/ 2506 w 2518"/>
                <a:gd name="T69" fmla="*/ 2991 h 3493"/>
                <a:gd name="T70" fmla="*/ 2473 w 2518"/>
                <a:gd name="T71" fmla="*/ 3055 h 3493"/>
                <a:gd name="T72" fmla="*/ 2422 w 2518"/>
                <a:gd name="T73" fmla="*/ 3104 h 3493"/>
                <a:gd name="T74" fmla="*/ 2358 w 2518"/>
                <a:gd name="T75" fmla="*/ 3138 h 3493"/>
                <a:gd name="T76" fmla="*/ 2285 w 2518"/>
                <a:gd name="T77" fmla="*/ 3150 h 3493"/>
                <a:gd name="T78" fmla="*/ 704 w 2518"/>
                <a:gd name="T79" fmla="*/ 3493 h 3493"/>
                <a:gd name="T80" fmla="*/ 234 w 2518"/>
                <a:gd name="T81" fmla="*/ 3493 h 3493"/>
                <a:gd name="T82" fmla="*/ 0 w 2518"/>
                <a:gd name="T83" fmla="*/ 3150 h 3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18" h="3493">
                  <a:moveTo>
                    <a:pt x="351" y="3150"/>
                  </a:moveTo>
                  <a:lnTo>
                    <a:pt x="351" y="3274"/>
                  </a:lnTo>
                  <a:lnTo>
                    <a:pt x="468" y="3197"/>
                  </a:lnTo>
                  <a:lnTo>
                    <a:pt x="586" y="3274"/>
                  </a:lnTo>
                  <a:lnTo>
                    <a:pt x="586" y="3150"/>
                  </a:lnTo>
                  <a:lnTo>
                    <a:pt x="351" y="3150"/>
                  </a:lnTo>
                  <a:close/>
                  <a:moveTo>
                    <a:pt x="2168" y="2159"/>
                  </a:moveTo>
                  <a:lnTo>
                    <a:pt x="2168" y="3033"/>
                  </a:lnTo>
                  <a:lnTo>
                    <a:pt x="2285" y="3033"/>
                  </a:lnTo>
                  <a:lnTo>
                    <a:pt x="2311" y="3030"/>
                  </a:lnTo>
                  <a:lnTo>
                    <a:pt x="2336" y="3022"/>
                  </a:lnTo>
                  <a:lnTo>
                    <a:pt x="2357" y="3008"/>
                  </a:lnTo>
                  <a:lnTo>
                    <a:pt x="2375" y="2990"/>
                  </a:lnTo>
                  <a:lnTo>
                    <a:pt x="2389" y="2968"/>
                  </a:lnTo>
                  <a:lnTo>
                    <a:pt x="2399" y="2943"/>
                  </a:lnTo>
                  <a:lnTo>
                    <a:pt x="2401" y="2917"/>
                  </a:lnTo>
                  <a:lnTo>
                    <a:pt x="2401" y="2159"/>
                  </a:lnTo>
                  <a:lnTo>
                    <a:pt x="2168" y="2159"/>
                  </a:lnTo>
                  <a:close/>
                  <a:moveTo>
                    <a:pt x="118" y="2159"/>
                  </a:moveTo>
                  <a:lnTo>
                    <a:pt x="118" y="3033"/>
                  </a:lnTo>
                  <a:lnTo>
                    <a:pt x="1757" y="3033"/>
                  </a:lnTo>
                  <a:lnTo>
                    <a:pt x="1757" y="2159"/>
                  </a:lnTo>
                  <a:lnTo>
                    <a:pt x="118" y="2159"/>
                  </a:lnTo>
                  <a:close/>
                  <a:moveTo>
                    <a:pt x="2168" y="1108"/>
                  </a:moveTo>
                  <a:lnTo>
                    <a:pt x="2168" y="2043"/>
                  </a:lnTo>
                  <a:lnTo>
                    <a:pt x="2401" y="2043"/>
                  </a:lnTo>
                  <a:lnTo>
                    <a:pt x="2401" y="1108"/>
                  </a:lnTo>
                  <a:lnTo>
                    <a:pt x="2168" y="1108"/>
                  </a:lnTo>
                  <a:close/>
                  <a:moveTo>
                    <a:pt x="118" y="1108"/>
                  </a:moveTo>
                  <a:lnTo>
                    <a:pt x="118" y="2043"/>
                  </a:lnTo>
                  <a:lnTo>
                    <a:pt x="1757" y="2043"/>
                  </a:lnTo>
                  <a:lnTo>
                    <a:pt x="1757" y="1108"/>
                  </a:lnTo>
                  <a:lnTo>
                    <a:pt x="118" y="1108"/>
                  </a:lnTo>
                  <a:close/>
                  <a:moveTo>
                    <a:pt x="2168" y="117"/>
                  </a:moveTo>
                  <a:lnTo>
                    <a:pt x="2168" y="993"/>
                  </a:lnTo>
                  <a:lnTo>
                    <a:pt x="2401" y="993"/>
                  </a:lnTo>
                  <a:lnTo>
                    <a:pt x="2401" y="233"/>
                  </a:lnTo>
                  <a:lnTo>
                    <a:pt x="2399" y="207"/>
                  </a:lnTo>
                  <a:lnTo>
                    <a:pt x="2389" y="182"/>
                  </a:lnTo>
                  <a:lnTo>
                    <a:pt x="2375" y="160"/>
                  </a:lnTo>
                  <a:lnTo>
                    <a:pt x="2357" y="142"/>
                  </a:lnTo>
                  <a:lnTo>
                    <a:pt x="2336" y="128"/>
                  </a:lnTo>
                  <a:lnTo>
                    <a:pt x="2311" y="120"/>
                  </a:lnTo>
                  <a:lnTo>
                    <a:pt x="2285" y="117"/>
                  </a:lnTo>
                  <a:lnTo>
                    <a:pt x="2168" y="117"/>
                  </a:lnTo>
                  <a:close/>
                  <a:moveTo>
                    <a:pt x="1875" y="117"/>
                  </a:moveTo>
                  <a:lnTo>
                    <a:pt x="1875" y="3033"/>
                  </a:lnTo>
                  <a:lnTo>
                    <a:pt x="2049" y="3033"/>
                  </a:lnTo>
                  <a:lnTo>
                    <a:pt x="2049" y="117"/>
                  </a:lnTo>
                  <a:lnTo>
                    <a:pt x="1875" y="117"/>
                  </a:lnTo>
                  <a:close/>
                  <a:moveTo>
                    <a:pt x="118" y="117"/>
                  </a:moveTo>
                  <a:lnTo>
                    <a:pt x="118" y="993"/>
                  </a:lnTo>
                  <a:lnTo>
                    <a:pt x="1757" y="993"/>
                  </a:lnTo>
                  <a:lnTo>
                    <a:pt x="1757" y="117"/>
                  </a:lnTo>
                  <a:lnTo>
                    <a:pt x="118" y="117"/>
                  </a:lnTo>
                  <a:close/>
                  <a:moveTo>
                    <a:pt x="0" y="0"/>
                  </a:moveTo>
                  <a:lnTo>
                    <a:pt x="2285" y="0"/>
                  </a:lnTo>
                  <a:lnTo>
                    <a:pt x="2322" y="3"/>
                  </a:lnTo>
                  <a:lnTo>
                    <a:pt x="2358" y="12"/>
                  </a:lnTo>
                  <a:lnTo>
                    <a:pt x="2391" y="27"/>
                  </a:lnTo>
                  <a:lnTo>
                    <a:pt x="2422" y="46"/>
                  </a:lnTo>
                  <a:lnTo>
                    <a:pt x="2450" y="69"/>
                  </a:lnTo>
                  <a:lnTo>
                    <a:pt x="2473" y="95"/>
                  </a:lnTo>
                  <a:lnTo>
                    <a:pt x="2492" y="126"/>
                  </a:lnTo>
                  <a:lnTo>
                    <a:pt x="2506" y="160"/>
                  </a:lnTo>
                  <a:lnTo>
                    <a:pt x="2515" y="195"/>
                  </a:lnTo>
                  <a:lnTo>
                    <a:pt x="2518" y="233"/>
                  </a:lnTo>
                  <a:lnTo>
                    <a:pt x="2518" y="2917"/>
                  </a:lnTo>
                  <a:lnTo>
                    <a:pt x="2515" y="2955"/>
                  </a:lnTo>
                  <a:lnTo>
                    <a:pt x="2506" y="2991"/>
                  </a:lnTo>
                  <a:lnTo>
                    <a:pt x="2492" y="3024"/>
                  </a:lnTo>
                  <a:lnTo>
                    <a:pt x="2473" y="3055"/>
                  </a:lnTo>
                  <a:lnTo>
                    <a:pt x="2450" y="3082"/>
                  </a:lnTo>
                  <a:lnTo>
                    <a:pt x="2422" y="3104"/>
                  </a:lnTo>
                  <a:lnTo>
                    <a:pt x="2391" y="3123"/>
                  </a:lnTo>
                  <a:lnTo>
                    <a:pt x="2358" y="3138"/>
                  </a:lnTo>
                  <a:lnTo>
                    <a:pt x="2322" y="3147"/>
                  </a:lnTo>
                  <a:lnTo>
                    <a:pt x="2285" y="3150"/>
                  </a:lnTo>
                  <a:lnTo>
                    <a:pt x="704" y="3150"/>
                  </a:lnTo>
                  <a:lnTo>
                    <a:pt x="704" y="3493"/>
                  </a:lnTo>
                  <a:lnTo>
                    <a:pt x="468" y="3337"/>
                  </a:lnTo>
                  <a:lnTo>
                    <a:pt x="234" y="3493"/>
                  </a:lnTo>
                  <a:lnTo>
                    <a:pt x="234" y="3150"/>
                  </a:lnTo>
                  <a:lnTo>
                    <a:pt x="0" y="31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4" name="Freeform 677"/>
            <p:cNvSpPr>
              <a:spLocks noEditPoints="1"/>
            </p:cNvSpPr>
            <p:nvPr/>
          </p:nvSpPr>
          <p:spPr bwMode="auto">
            <a:xfrm>
              <a:off x="6731001" y="5776913"/>
              <a:ext cx="93663" cy="555625"/>
            </a:xfrm>
            <a:custGeom>
              <a:avLst/>
              <a:gdLst>
                <a:gd name="T0" fmla="*/ 292 w 585"/>
                <a:gd name="T1" fmla="*/ 3207 h 3500"/>
                <a:gd name="T2" fmla="*/ 159 w 585"/>
                <a:gd name="T3" fmla="*/ 2975 h 3500"/>
                <a:gd name="T4" fmla="*/ 117 w 585"/>
                <a:gd name="T5" fmla="*/ 2858 h 3500"/>
                <a:gd name="T6" fmla="*/ 468 w 585"/>
                <a:gd name="T7" fmla="*/ 758 h 3500"/>
                <a:gd name="T8" fmla="*/ 117 w 585"/>
                <a:gd name="T9" fmla="*/ 525 h 3500"/>
                <a:gd name="T10" fmla="*/ 468 w 585"/>
                <a:gd name="T11" fmla="*/ 642 h 3500"/>
                <a:gd name="T12" fmla="*/ 117 w 585"/>
                <a:gd name="T13" fmla="*/ 525 h 3500"/>
                <a:gd name="T14" fmla="*/ 157 w 585"/>
                <a:gd name="T15" fmla="*/ 120 h 3500"/>
                <a:gd name="T16" fmla="*/ 129 w 585"/>
                <a:gd name="T17" fmla="*/ 140 h 3500"/>
                <a:gd name="T18" fmla="*/ 117 w 585"/>
                <a:gd name="T19" fmla="*/ 174 h 3500"/>
                <a:gd name="T20" fmla="*/ 468 w 585"/>
                <a:gd name="T21" fmla="*/ 408 h 3500"/>
                <a:gd name="T22" fmla="*/ 466 w 585"/>
                <a:gd name="T23" fmla="*/ 156 h 3500"/>
                <a:gd name="T24" fmla="*/ 445 w 585"/>
                <a:gd name="T25" fmla="*/ 128 h 3500"/>
                <a:gd name="T26" fmla="*/ 411 w 585"/>
                <a:gd name="T27" fmla="*/ 117 h 3500"/>
                <a:gd name="T28" fmla="*/ 175 w 585"/>
                <a:gd name="T29" fmla="*/ 0 h 3500"/>
                <a:gd name="T30" fmla="*/ 443 w 585"/>
                <a:gd name="T31" fmla="*/ 3 h 3500"/>
                <a:gd name="T32" fmla="*/ 499 w 585"/>
                <a:gd name="T33" fmla="*/ 23 h 3500"/>
                <a:gd name="T34" fmla="*/ 545 w 585"/>
                <a:gd name="T35" fmla="*/ 62 h 3500"/>
                <a:gd name="T36" fmla="*/ 575 w 585"/>
                <a:gd name="T37" fmla="*/ 113 h 3500"/>
                <a:gd name="T38" fmla="*/ 585 w 585"/>
                <a:gd name="T39" fmla="*/ 174 h 3500"/>
                <a:gd name="T40" fmla="*/ 351 w 585"/>
                <a:gd name="T41" fmla="*/ 3341 h 3500"/>
                <a:gd name="T42" fmla="*/ 349 w 585"/>
                <a:gd name="T43" fmla="*/ 3460 h 3500"/>
                <a:gd name="T44" fmla="*/ 328 w 585"/>
                <a:gd name="T45" fmla="*/ 3488 h 3500"/>
                <a:gd name="T46" fmla="*/ 292 w 585"/>
                <a:gd name="T47" fmla="*/ 3500 h 3500"/>
                <a:gd name="T48" fmla="*/ 258 w 585"/>
                <a:gd name="T49" fmla="*/ 3488 h 3500"/>
                <a:gd name="T50" fmla="*/ 237 w 585"/>
                <a:gd name="T51" fmla="*/ 3460 h 3500"/>
                <a:gd name="T52" fmla="*/ 235 w 585"/>
                <a:gd name="T53" fmla="*/ 3341 h 3500"/>
                <a:gd name="T54" fmla="*/ 0 w 585"/>
                <a:gd name="T55" fmla="*/ 174 h 3500"/>
                <a:gd name="T56" fmla="*/ 11 w 585"/>
                <a:gd name="T57" fmla="*/ 113 h 3500"/>
                <a:gd name="T58" fmla="*/ 41 w 585"/>
                <a:gd name="T59" fmla="*/ 62 h 3500"/>
                <a:gd name="T60" fmla="*/ 87 w 585"/>
                <a:gd name="T61" fmla="*/ 23 h 3500"/>
                <a:gd name="T62" fmla="*/ 143 w 585"/>
                <a:gd name="T63" fmla="*/ 3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5" h="3500">
                  <a:moveTo>
                    <a:pt x="159" y="2975"/>
                  </a:moveTo>
                  <a:lnTo>
                    <a:pt x="292" y="3207"/>
                  </a:lnTo>
                  <a:lnTo>
                    <a:pt x="427" y="2975"/>
                  </a:lnTo>
                  <a:lnTo>
                    <a:pt x="159" y="2975"/>
                  </a:lnTo>
                  <a:close/>
                  <a:moveTo>
                    <a:pt x="117" y="758"/>
                  </a:moveTo>
                  <a:lnTo>
                    <a:pt x="117" y="2858"/>
                  </a:lnTo>
                  <a:lnTo>
                    <a:pt x="468" y="2858"/>
                  </a:lnTo>
                  <a:lnTo>
                    <a:pt x="468" y="758"/>
                  </a:lnTo>
                  <a:lnTo>
                    <a:pt x="117" y="758"/>
                  </a:lnTo>
                  <a:close/>
                  <a:moveTo>
                    <a:pt x="117" y="525"/>
                  </a:moveTo>
                  <a:lnTo>
                    <a:pt x="117" y="642"/>
                  </a:lnTo>
                  <a:lnTo>
                    <a:pt x="468" y="642"/>
                  </a:lnTo>
                  <a:lnTo>
                    <a:pt x="468" y="525"/>
                  </a:lnTo>
                  <a:lnTo>
                    <a:pt x="117" y="525"/>
                  </a:lnTo>
                  <a:close/>
                  <a:moveTo>
                    <a:pt x="175" y="117"/>
                  </a:moveTo>
                  <a:lnTo>
                    <a:pt x="157" y="120"/>
                  </a:lnTo>
                  <a:lnTo>
                    <a:pt x="141" y="128"/>
                  </a:lnTo>
                  <a:lnTo>
                    <a:pt x="129" y="140"/>
                  </a:lnTo>
                  <a:lnTo>
                    <a:pt x="120" y="156"/>
                  </a:lnTo>
                  <a:lnTo>
                    <a:pt x="117" y="174"/>
                  </a:lnTo>
                  <a:lnTo>
                    <a:pt x="117" y="408"/>
                  </a:lnTo>
                  <a:lnTo>
                    <a:pt x="468" y="408"/>
                  </a:lnTo>
                  <a:lnTo>
                    <a:pt x="468" y="174"/>
                  </a:lnTo>
                  <a:lnTo>
                    <a:pt x="466" y="156"/>
                  </a:lnTo>
                  <a:lnTo>
                    <a:pt x="458" y="140"/>
                  </a:lnTo>
                  <a:lnTo>
                    <a:pt x="445" y="128"/>
                  </a:lnTo>
                  <a:lnTo>
                    <a:pt x="429" y="120"/>
                  </a:lnTo>
                  <a:lnTo>
                    <a:pt x="411" y="117"/>
                  </a:lnTo>
                  <a:lnTo>
                    <a:pt x="175" y="117"/>
                  </a:lnTo>
                  <a:close/>
                  <a:moveTo>
                    <a:pt x="175" y="0"/>
                  </a:moveTo>
                  <a:lnTo>
                    <a:pt x="411" y="0"/>
                  </a:lnTo>
                  <a:lnTo>
                    <a:pt x="443" y="3"/>
                  </a:lnTo>
                  <a:lnTo>
                    <a:pt x="471" y="11"/>
                  </a:lnTo>
                  <a:lnTo>
                    <a:pt x="499" y="23"/>
                  </a:lnTo>
                  <a:lnTo>
                    <a:pt x="524" y="41"/>
                  </a:lnTo>
                  <a:lnTo>
                    <a:pt x="545" y="62"/>
                  </a:lnTo>
                  <a:lnTo>
                    <a:pt x="562" y="86"/>
                  </a:lnTo>
                  <a:lnTo>
                    <a:pt x="575" y="113"/>
                  </a:lnTo>
                  <a:lnTo>
                    <a:pt x="583" y="143"/>
                  </a:lnTo>
                  <a:lnTo>
                    <a:pt x="585" y="174"/>
                  </a:lnTo>
                  <a:lnTo>
                    <a:pt x="585" y="2933"/>
                  </a:lnTo>
                  <a:lnTo>
                    <a:pt x="351" y="3341"/>
                  </a:lnTo>
                  <a:lnTo>
                    <a:pt x="351" y="3442"/>
                  </a:lnTo>
                  <a:lnTo>
                    <a:pt x="349" y="3460"/>
                  </a:lnTo>
                  <a:lnTo>
                    <a:pt x="340" y="3476"/>
                  </a:lnTo>
                  <a:lnTo>
                    <a:pt x="328" y="3488"/>
                  </a:lnTo>
                  <a:lnTo>
                    <a:pt x="312" y="3497"/>
                  </a:lnTo>
                  <a:lnTo>
                    <a:pt x="292" y="3500"/>
                  </a:lnTo>
                  <a:lnTo>
                    <a:pt x="274" y="3497"/>
                  </a:lnTo>
                  <a:lnTo>
                    <a:pt x="258" y="3488"/>
                  </a:lnTo>
                  <a:lnTo>
                    <a:pt x="246" y="3476"/>
                  </a:lnTo>
                  <a:lnTo>
                    <a:pt x="237" y="3460"/>
                  </a:lnTo>
                  <a:lnTo>
                    <a:pt x="235" y="3442"/>
                  </a:lnTo>
                  <a:lnTo>
                    <a:pt x="235" y="3341"/>
                  </a:lnTo>
                  <a:lnTo>
                    <a:pt x="0" y="2933"/>
                  </a:lnTo>
                  <a:lnTo>
                    <a:pt x="0" y="174"/>
                  </a:lnTo>
                  <a:lnTo>
                    <a:pt x="3" y="143"/>
                  </a:lnTo>
                  <a:lnTo>
                    <a:pt x="11" y="113"/>
                  </a:lnTo>
                  <a:lnTo>
                    <a:pt x="24" y="86"/>
                  </a:lnTo>
                  <a:lnTo>
                    <a:pt x="41" y="62"/>
                  </a:lnTo>
                  <a:lnTo>
                    <a:pt x="63" y="41"/>
                  </a:lnTo>
                  <a:lnTo>
                    <a:pt x="87" y="23"/>
                  </a:lnTo>
                  <a:lnTo>
                    <a:pt x="114" y="11"/>
                  </a:lnTo>
                  <a:lnTo>
                    <a:pt x="143" y="3"/>
                  </a:lnTo>
                  <a:lnTo>
                    <a:pt x="1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08" name="Group 807"/>
          <p:cNvGrpSpPr/>
          <p:nvPr/>
        </p:nvGrpSpPr>
        <p:grpSpPr>
          <a:xfrm>
            <a:off x="5345815" y="5777349"/>
            <a:ext cx="555625" cy="555625"/>
            <a:chOff x="5359400" y="5777349"/>
            <a:chExt cx="555625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59" name="Freeform 682"/>
            <p:cNvSpPr>
              <a:spLocks noEditPoints="1"/>
            </p:cNvSpPr>
            <p:nvPr/>
          </p:nvSpPr>
          <p:spPr bwMode="auto">
            <a:xfrm>
              <a:off x="5822950" y="5777349"/>
              <a:ext cx="92075" cy="555625"/>
            </a:xfrm>
            <a:custGeom>
              <a:avLst/>
              <a:gdLst>
                <a:gd name="T0" fmla="*/ 291 w 583"/>
                <a:gd name="T1" fmla="*/ 3207 h 3500"/>
                <a:gd name="T2" fmla="*/ 159 w 583"/>
                <a:gd name="T3" fmla="*/ 2975 h 3500"/>
                <a:gd name="T4" fmla="*/ 116 w 583"/>
                <a:gd name="T5" fmla="*/ 2858 h 3500"/>
                <a:gd name="T6" fmla="*/ 466 w 583"/>
                <a:gd name="T7" fmla="*/ 758 h 3500"/>
                <a:gd name="T8" fmla="*/ 116 w 583"/>
                <a:gd name="T9" fmla="*/ 525 h 3500"/>
                <a:gd name="T10" fmla="*/ 466 w 583"/>
                <a:gd name="T11" fmla="*/ 642 h 3500"/>
                <a:gd name="T12" fmla="*/ 116 w 583"/>
                <a:gd name="T13" fmla="*/ 525 h 3500"/>
                <a:gd name="T14" fmla="*/ 156 w 583"/>
                <a:gd name="T15" fmla="*/ 120 h 3500"/>
                <a:gd name="T16" fmla="*/ 128 w 583"/>
                <a:gd name="T17" fmla="*/ 140 h 3500"/>
                <a:gd name="T18" fmla="*/ 116 w 583"/>
                <a:gd name="T19" fmla="*/ 174 h 3500"/>
                <a:gd name="T20" fmla="*/ 466 w 583"/>
                <a:gd name="T21" fmla="*/ 408 h 3500"/>
                <a:gd name="T22" fmla="*/ 463 w 583"/>
                <a:gd name="T23" fmla="*/ 156 h 3500"/>
                <a:gd name="T24" fmla="*/ 443 w 583"/>
                <a:gd name="T25" fmla="*/ 128 h 3500"/>
                <a:gd name="T26" fmla="*/ 409 w 583"/>
                <a:gd name="T27" fmla="*/ 117 h 3500"/>
                <a:gd name="T28" fmla="*/ 174 w 583"/>
                <a:gd name="T29" fmla="*/ 0 h 3500"/>
                <a:gd name="T30" fmla="*/ 440 w 583"/>
                <a:gd name="T31" fmla="*/ 3 h 3500"/>
                <a:gd name="T32" fmla="*/ 497 w 583"/>
                <a:gd name="T33" fmla="*/ 23 h 3500"/>
                <a:gd name="T34" fmla="*/ 542 w 583"/>
                <a:gd name="T35" fmla="*/ 62 h 3500"/>
                <a:gd name="T36" fmla="*/ 572 w 583"/>
                <a:gd name="T37" fmla="*/ 113 h 3500"/>
                <a:gd name="T38" fmla="*/ 583 w 583"/>
                <a:gd name="T39" fmla="*/ 174 h 3500"/>
                <a:gd name="T40" fmla="*/ 350 w 583"/>
                <a:gd name="T41" fmla="*/ 3341 h 3500"/>
                <a:gd name="T42" fmla="*/ 346 w 583"/>
                <a:gd name="T43" fmla="*/ 3460 h 3500"/>
                <a:gd name="T44" fmla="*/ 325 w 583"/>
                <a:gd name="T45" fmla="*/ 3488 h 3500"/>
                <a:gd name="T46" fmla="*/ 291 w 583"/>
                <a:gd name="T47" fmla="*/ 3500 h 3500"/>
                <a:gd name="T48" fmla="*/ 257 w 583"/>
                <a:gd name="T49" fmla="*/ 3488 h 3500"/>
                <a:gd name="T50" fmla="*/ 236 w 583"/>
                <a:gd name="T51" fmla="*/ 3460 h 3500"/>
                <a:gd name="T52" fmla="*/ 233 w 583"/>
                <a:gd name="T53" fmla="*/ 3341 h 3500"/>
                <a:gd name="T54" fmla="*/ 0 w 583"/>
                <a:gd name="T55" fmla="*/ 174 h 3500"/>
                <a:gd name="T56" fmla="*/ 10 w 583"/>
                <a:gd name="T57" fmla="*/ 113 h 3500"/>
                <a:gd name="T58" fmla="*/ 41 w 583"/>
                <a:gd name="T59" fmla="*/ 62 h 3500"/>
                <a:gd name="T60" fmla="*/ 86 w 583"/>
                <a:gd name="T61" fmla="*/ 23 h 3500"/>
                <a:gd name="T62" fmla="*/ 143 w 583"/>
                <a:gd name="T63" fmla="*/ 3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3" h="3500">
                  <a:moveTo>
                    <a:pt x="159" y="2975"/>
                  </a:moveTo>
                  <a:lnTo>
                    <a:pt x="291" y="3207"/>
                  </a:lnTo>
                  <a:lnTo>
                    <a:pt x="424" y="2975"/>
                  </a:lnTo>
                  <a:lnTo>
                    <a:pt x="159" y="2975"/>
                  </a:lnTo>
                  <a:close/>
                  <a:moveTo>
                    <a:pt x="116" y="758"/>
                  </a:moveTo>
                  <a:lnTo>
                    <a:pt x="116" y="2858"/>
                  </a:lnTo>
                  <a:lnTo>
                    <a:pt x="466" y="2858"/>
                  </a:lnTo>
                  <a:lnTo>
                    <a:pt x="466" y="758"/>
                  </a:lnTo>
                  <a:lnTo>
                    <a:pt x="116" y="758"/>
                  </a:lnTo>
                  <a:close/>
                  <a:moveTo>
                    <a:pt x="116" y="525"/>
                  </a:moveTo>
                  <a:lnTo>
                    <a:pt x="116" y="642"/>
                  </a:lnTo>
                  <a:lnTo>
                    <a:pt x="466" y="642"/>
                  </a:lnTo>
                  <a:lnTo>
                    <a:pt x="466" y="525"/>
                  </a:lnTo>
                  <a:lnTo>
                    <a:pt x="116" y="525"/>
                  </a:lnTo>
                  <a:close/>
                  <a:moveTo>
                    <a:pt x="174" y="117"/>
                  </a:moveTo>
                  <a:lnTo>
                    <a:pt x="156" y="120"/>
                  </a:lnTo>
                  <a:lnTo>
                    <a:pt x="140" y="128"/>
                  </a:lnTo>
                  <a:lnTo>
                    <a:pt x="128" y="140"/>
                  </a:lnTo>
                  <a:lnTo>
                    <a:pt x="120" y="156"/>
                  </a:lnTo>
                  <a:lnTo>
                    <a:pt x="116" y="174"/>
                  </a:lnTo>
                  <a:lnTo>
                    <a:pt x="116" y="408"/>
                  </a:lnTo>
                  <a:lnTo>
                    <a:pt x="466" y="408"/>
                  </a:lnTo>
                  <a:lnTo>
                    <a:pt x="466" y="174"/>
                  </a:lnTo>
                  <a:lnTo>
                    <a:pt x="463" y="156"/>
                  </a:lnTo>
                  <a:lnTo>
                    <a:pt x="455" y="140"/>
                  </a:lnTo>
                  <a:lnTo>
                    <a:pt x="443" y="128"/>
                  </a:lnTo>
                  <a:lnTo>
                    <a:pt x="427" y="120"/>
                  </a:lnTo>
                  <a:lnTo>
                    <a:pt x="409" y="117"/>
                  </a:lnTo>
                  <a:lnTo>
                    <a:pt x="174" y="117"/>
                  </a:lnTo>
                  <a:close/>
                  <a:moveTo>
                    <a:pt x="174" y="0"/>
                  </a:moveTo>
                  <a:lnTo>
                    <a:pt x="409" y="0"/>
                  </a:lnTo>
                  <a:lnTo>
                    <a:pt x="440" y="3"/>
                  </a:lnTo>
                  <a:lnTo>
                    <a:pt x="470" y="11"/>
                  </a:lnTo>
                  <a:lnTo>
                    <a:pt x="497" y="23"/>
                  </a:lnTo>
                  <a:lnTo>
                    <a:pt x="521" y="41"/>
                  </a:lnTo>
                  <a:lnTo>
                    <a:pt x="542" y="62"/>
                  </a:lnTo>
                  <a:lnTo>
                    <a:pt x="560" y="86"/>
                  </a:lnTo>
                  <a:lnTo>
                    <a:pt x="572" y="113"/>
                  </a:lnTo>
                  <a:lnTo>
                    <a:pt x="580" y="143"/>
                  </a:lnTo>
                  <a:lnTo>
                    <a:pt x="583" y="174"/>
                  </a:lnTo>
                  <a:lnTo>
                    <a:pt x="583" y="2933"/>
                  </a:lnTo>
                  <a:lnTo>
                    <a:pt x="350" y="3341"/>
                  </a:lnTo>
                  <a:lnTo>
                    <a:pt x="350" y="3442"/>
                  </a:lnTo>
                  <a:lnTo>
                    <a:pt x="346" y="3460"/>
                  </a:lnTo>
                  <a:lnTo>
                    <a:pt x="338" y="3476"/>
                  </a:lnTo>
                  <a:lnTo>
                    <a:pt x="325" y="3488"/>
                  </a:lnTo>
                  <a:lnTo>
                    <a:pt x="309" y="3497"/>
                  </a:lnTo>
                  <a:lnTo>
                    <a:pt x="291" y="3500"/>
                  </a:lnTo>
                  <a:lnTo>
                    <a:pt x="273" y="3497"/>
                  </a:lnTo>
                  <a:lnTo>
                    <a:pt x="257" y="3488"/>
                  </a:lnTo>
                  <a:lnTo>
                    <a:pt x="245" y="3476"/>
                  </a:lnTo>
                  <a:lnTo>
                    <a:pt x="236" y="3460"/>
                  </a:lnTo>
                  <a:lnTo>
                    <a:pt x="233" y="3442"/>
                  </a:lnTo>
                  <a:lnTo>
                    <a:pt x="233" y="3341"/>
                  </a:lnTo>
                  <a:lnTo>
                    <a:pt x="0" y="2933"/>
                  </a:lnTo>
                  <a:lnTo>
                    <a:pt x="0" y="174"/>
                  </a:lnTo>
                  <a:lnTo>
                    <a:pt x="3" y="143"/>
                  </a:lnTo>
                  <a:lnTo>
                    <a:pt x="10" y="113"/>
                  </a:lnTo>
                  <a:lnTo>
                    <a:pt x="23" y="86"/>
                  </a:lnTo>
                  <a:lnTo>
                    <a:pt x="41" y="62"/>
                  </a:lnTo>
                  <a:lnTo>
                    <a:pt x="61" y="41"/>
                  </a:lnTo>
                  <a:lnTo>
                    <a:pt x="86" y="23"/>
                  </a:lnTo>
                  <a:lnTo>
                    <a:pt x="113" y="11"/>
                  </a:lnTo>
                  <a:lnTo>
                    <a:pt x="143" y="3"/>
                  </a:lnTo>
                  <a:lnTo>
                    <a:pt x="1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0" name="Freeform 683"/>
            <p:cNvSpPr>
              <a:spLocks noEditPoints="1"/>
            </p:cNvSpPr>
            <p:nvPr/>
          </p:nvSpPr>
          <p:spPr bwMode="auto">
            <a:xfrm>
              <a:off x="5359400" y="5777349"/>
              <a:ext cx="425450" cy="555625"/>
            </a:xfrm>
            <a:custGeom>
              <a:avLst/>
              <a:gdLst>
                <a:gd name="T0" fmla="*/ 583 w 2683"/>
                <a:gd name="T1" fmla="*/ 117 h 3500"/>
                <a:gd name="T2" fmla="*/ 583 w 2683"/>
                <a:gd name="T3" fmla="*/ 3383 h 3500"/>
                <a:gd name="T4" fmla="*/ 2567 w 2683"/>
                <a:gd name="T5" fmla="*/ 3383 h 3500"/>
                <a:gd name="T6" fmla="*/ 2567 w 2683"/>
                <a:gd name="T7" fmla="*/ 117 h 3500"/>
                <a:gd name="T8" fmla="*/ 583 w 2683"/>
                <a:gd name="T9" fmla="*/ 117 h 3500"/>
                <a:gd name="T10" fmla="*/ 117 w 2683"/>
                <a:gd name="T11" fmla="*/ 117 h 3500"/>
                <a:gd name="T12" fmla="*/ 117 w 2683"/>
                <a:gd name="T13" fmla="*/ 3383 h 3500"/>
                <a:gd name="T14" fmla="*/ 467 w 2683"/>
                <a:gd name="T15" fmla="*/ 3383 h 3500"/>
                <a:gd name="T16" fmla="*/ 467 w 2683"/>
                <a:gd name="T17" fmla="*/ 117 h 3500"/>
                <a:gd name="T18" fmla="*/ 117 w 2683"/>
                <a:gd name="T19" fmla="*/ 117 h 3500"/>
                <a:gd name="T20" fmla="*/ 0 w 2683"/>
                <a:gd name="T21" fmla="*/ 0 h 3500"/>
                <a:gd name="T22" fmla="*/ 2683 w 2683"/>
                <a:gd name="T23" fmla="*/ 0 h 3500"/>
                <a:gd name="T24" fmla="*/ 2683 w 2683"/>
                <a:gd name="T25" fmla="*/ 3500 h 3500"/>
                <a:gd name="T26" fmla="*/ 0 w 2683"/>
                <a:gd name="T27" fmla="*/ 3500 h 3500"/>
                <a:gd name="T28" fmla="*/ 0 w 2683"/>
                <a:gd name="T29" fmla="*/ 0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83" h="3500">
                  <a:moveTo>
                    <a:pt x="583" y="117"/>
                  </a:moveTo>
                  <a:lnTo>
                    <a:pt x="583" y="3383"/>
                  </a:lnTo>
                  <a:lnTo>
                    <a:pt x="2567" y="3383"/>
                  </a:lnTo>
                  <a:lnTo>
                    <a:pt x="2567" y="117"/>
                  </a:lnTo>
                  <a:lnTo>
                    <a:pt x="583" y="117"/>
                  </a:lnTo>
                  <a:close/>
                  <a:moveTo>
                    <a:pt x="117" y="117"/>
                  </a:moveTo>
                  <a:lnTo>
                    <a:pt x="117" y="3383"/>
                  </a:lnTo>
                  <a:lnTo>
                    <a:pt x="467" y="3383"/>
                  </a:lnTo>
                  <a:lnTo>
                    <a:pt x="467" y="117"/>
                  </a:lnTo>
                  <a:lnTo>
                    <a:pt x="117" y="117"/>
                  </a:lnTo>
                  <a:close/>
                  <a:moveTo>
                    <a:pt x="0" y="0"/>
                  </a:moveTo>
                  <a:lnTo>
                    <a:pt x="2683" y="0"/>
                  </a:lnTo>
                  <a:lnTo>
                    <a:pt x="2683" y="3500"/>
                  </a:lnTo>
                  <a:lnTo>
                    <a:pt x="0" y="35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1" name="Freeform 684"/>
            <p:cNvSpPr>
              <a:spLocks noEditPoints="1"/>
            </p:cNvSpPr>
            <p:nvPr/>
          </p:nvSpPr>
          <p:spPr bwMode="auto">
            <a:xfrm>
              <a:off x="5499100" y="5869424"/>
              <a:ext cx="222250" cy="130175"/>
            </a:xfrm>
            <a:custGeom>
              <a:avLst/>
              <a:gdLst>
                <a:gd name="T0" fmla="*/ 117 w 1400"/>
                <a:gd name="T1" fmla="*/ 117 h 817"/>
                <a:gd name="T2" fmla="*/ 117 w 1400"/>
                <a:gd name="T3" fmla="*/ 700 h 817"/>
                <a:gd name="T4" fmla="*/ 1283 w 1400"/>
                <a:gd name="T5" fmla="*/ 700 h 817"/>
                <a:gd name="T6" fmla="*/ 1283 w 1400"/>
                <a:gd name="T7" fmla="*/ 117 h 817"/>
                <a:gd name="T8" fmla="*/ 117 w 1400"/>
                <a:gd name="T9" fmla="*/ 117 h 817"/>
                <a:gd name="T10" fmla="*/ 0 w 1400"/>
                <a:gd name="T11" fmla="*/ 0 h 817"/>
                <a:gd name="T12" fmla="*/ 1400 w 1400"/>
                <a:gd name="T13" fmla="*/ 0 h 817"/>
                <a:gd name="T14" fmla="*/ 1400 w 1400"/>
                <a:gd name="T15" fmla="*/ 817 h 817"/>
                <a:gd name="T16" fmla="*/ 0 w 1400"/>
                <a:gd name="T17" fmla="*/ 817 h 817"/>
                <a:gd name="T18" fmla="*/ 0 w 1400"/>
                <a:gd name="T19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0" h="817">
                  <a:moveTo>
                    <a:pt x="117" y="117"/>
                  </a:moveTo>
                  <a:lnTo>
                    <a:pt x="117" y="700"/>
                  </a:lnTo>
                  <a:lnTo>
                    <a:pt x="1283" y="700"/>
                  </a:lnTo>
                  <a:lnTo>
                    <a:pt x="1283" y="117"/>
                  </a:lnTo>
                  <a:lnTo>
                    <a:pt x="117" y="117"/>
                  </a:lnTo>
                  <a:close/>
                  <a:moveTo>
                    <a:pt x="0" y="0"/>
                  </a:moveTo>
                  <a:lnTo>
                    <a:pt x="1400" y="0"/>
                  </a:lnTo>
                  <a:lnTo>
                    <a:pt x="1400" y="817"/>
                  </a:lnTo>
                  <a:lnTo>
                    <a:pt x="0" y="8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2" name="Rectangle 685"/>
            <p:cNvSpPr>
              <a:spLocks noChangeArrowheads="1"/>
            </p:cNvSpPr>
            <p:nvPr/>
          </p:nvSpPr>
          <p:spPr bwMode="auto">
            <a:xfrm>
              <a:off x="5545138" y="5907524"/>
              <a:ext cx="128588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3" name="Rectangle 686"/>
            <p:cNvSpPr>
              <a:spLocks noChangeArrowheads="1"/>
            </p:cNvSpPr>
            <p:nvPr/>
          </p:nvSpPr>
          <p:spPr bwMode="auto">
            <a:xfrm>
              <a:off x="5545138" y="5944037"/>
              <a:ext cx="128588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07" name="Group 806"/>
          <p:cNvGrpSpPr/>
          <p:nvPr/>
        </p:nvGrpSpPr>
        <p:grpSpPr>
          <a:xfrm>
            <a:off x="4476202" y="5777349"/>
            <a:ext cx="423863" cy="555625"/>
            <a:chOff x="4418013" y="5777349"/>
            <a:chExt cx="423863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68" name="Freeform 691"/>
            <p:cNvSpPr>
              <a:spLocks noEditPoints="1"/>
            </p:cNvSpPr>
            <p:nvPr/>
          </p:nvSpPr>
          <p:spPr bwMode="auto">
            <a:xfrm>
              <a:off x="4418013" y="5777349"/>
              <a:ext cx="423863" cy="555625"/>
            </a:xfrm>
            <a:custGeom>
              <a:avLst/>
              <a:gdLst>
                <a:gd name="T0" fmla="*/ 580 w 2666"/>
                <a:gd name="T1" fmla="*/ 117 h 3500"/>
                <a:gd name="T2" fmla="*/ 580 w 2666"/>
                <a:gd name="T3" fmla="*/ 3383 h 3500"/>
                <a:gd name="T4" fmla="*/ 2550 w 2666"/>
                <a:gd name="T5" fmla="*/ 3383 h 3500"/>
                <a:gd name="T6" fmla="*/ 2550 w 2666"/>
                <a:gd name="T7" fmla="*/ 117 h 3500"/>
                <a:gd name="T8" fmla="*/ 580 w 2666"/>
                <a:gd name="T9" fmla="*/ 117 h 3500"/>
                <a:gd name="T10" fmla="*/ 116 w 2666"/>
                <a:gd name="T11" fmla="*/ 117 h 3500"/>
                <a:gd name="T12" fmla="*/ 116 w 2666"/>
                <a:gd name="T13" fmla="*/ 3383 h 3500"/>
                <a:gd name="T14" fmla="*/ 464 w 2666"/>
                <a:gd name="T15" fmla="*/ 3383 h 3500"/>
                <a:gd name="T16" fmla="*/ 464 w 2666"/>
                <a:gd name="T17" fmla="*/ 117 h 3500"/>
                <a:gd name="T18" fmla="*/ 116 w 2666"/>
                <a:gd name="T19" fmla="*/ 117 h 3500"/>
                <a:gd name="T20" fmla="*/ 0 w 2666"/>
                <a:gd name="T21" fmla="*/ 0 h 3500"/>
                <a:gd name="T22" fmla="*/ 2666 w 2666"/>
                <a:gd name="T23" fmla="*/ 0 h 3500"/>
                <a:gd name="T24" fmla="*/ 2666 w 2666"/>
                <a:gd name="T25" fmla="*/ 3500 h 3500"/>
                <a:gd name="T26" fmla="*/ 0 w 2666"/>
                <a:gd name="T27" fmla="*/ 3500 h 3500"/>
                <a:gd name="T28" fmla="*/ 0 w 2666"/>
                <a:gd name="T29" fmla="*/ 0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66" h="3500">
                  <a:moveTo>
                    <a:pt x="580" y="117"/>
                  </a:moveTo>
                  <a:lnTo>
                    <a:pt x="580" y="3383"/>
                  </a:lnTo>
                  <a:lnTo>
                    <a:pt x="2550" y="3383"/>
                  </a:lnTo>
                  <a:lnTo>
                    <a:pt x="2550" y="117"/>
                  </a:lnTo>
                  <a:lnTo>
                    <a:pt x="580" y="117"/>
                  </a:lnTo>
                  <a:close/>
                  <a:moveTo>
                    <a:pt x="116" y="117"/>
                  </a:moveTo>
                  <a:lnTo>
                    <a:pt x="116" y="3383"/>
                  </a:lnTo>
                  <a:lnTo>
                    <a:pt x="464" y="3383"/>
                  </a:lnTo>
                  <a:lnTo>
                    <a:pt x="464" y="117"/>
                  </a:lnTo>
                  <a:lnTo>
                    <a:pt x="116" y="117"/>
                  </a:lnTo>
                  <a:close/>
                  <a:moveTo>
                    <a:pt x="0" y="0"/>
                  </a:moveTo>
                  <a:lnTo>
                    <a:pt x="2666" y="0"/>
                  </a:lnTo>
                  <a:lnTo>
                    <a:pt x="2666" y="3500"/>
                  </a:lnTo>
                  <a:lnTo>
                    <a:pt x="0" y="35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Freeform 692"/>
            <p:cNvSpPr>
              <a:spLocks noEditPoints="1"/>
            </p:cNvSpPr>
            <p:nvPr/>
          </p:nvSpPr>
          <p:spPr bwMode="auto">
            <a:xfrm>
              <a:off x="4556126" y="5869424"/>
              <a:ext cx="220663" cy="130175"/>
            </a:xfrm>
            <a:custGeom>
              <a:avLst/>
              <a:gdLst>
                <a:gd name="T0" fmla="*/ 116 w 1392"/>
                <a:gd name="T1" fmla="*/ 117 h 817"/>
                <a:gd name="T2" fmla="*/ 116 w 1392"/>
                <a:gd name="T3" fmla="*/ 700 h 817"/>
                <a:gd name="T4" fmla="*/ 1276 w 1392"/>
                <a:gd name="T5" fmla="*/ 700 h 817"/>
                <a:gd name="T6" fmla="*/ 1276 w 1392"/>
                <a:gd name="T7" fmla="*/ 117 h 817"/>
                <a:gd name="T8" fmla="*/ 116 w 1392"/>
                <a:gd name="T9" fmla="*/ 117 h 817"/>
                <a:gd name="T10" fmla="*/ 0 w 1392"/>
                <a:gd name="T11" fmla="*/ 0 h 817"/>
                <a:gd name="T12" fmla="*/ 1392 w 1392"/>
                <a:gd name="T13" fmla="*/ 0 h 817"/>
                <a:gd name="T14" fmla="*/ 1392 w 1392"/>
                <a:gd name="T15" fmla="*/ 817 h 817"/>
                <a:gd name="T16" fmla="*/ 0 w 1392"/>
                <a:gd name="T17" fmla="*/ 817 h 817"/>
                <a:gd name="T18" fmla="*/ 0 w 1392"/>
                <a:gd name="T19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2" h="817">
                  <a:moveTo>
                    <a:pt x="116" y="117"/>
                  </a:moveTo>
                  <a:lnTo>
                    <a:pt x="116" y="700"/>
                  </a:lnTo>
                  <a:lnTo>
                    <a:pt x="1276" y="700"/>
                  </a:lnTo>
                  <a:lnTo>
                    <a:pt x="1276" y="117"/>
                  </a:lnTo>
                  <a:lnTo>
                    <a:pt x="116" y="117"/>
                  </a:lnTo>
                  <a:close/>
                  <a:moveTo>
                    <a:pt x="0" y="0"/>
                  </a:moveTo>
                  <a:lnTo>
                    <a:pt x="1392" y="0"/>
                  </a:lnTo>
                  <a:lnTo>
                    <a:pt x="1392" y="817"/>
                  </a:lnTo>
                  <a:lnTo>
                    <a:pt x="0" y="8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0" name="Rectangle 693"/>
            <p:cNvSpPr>
              <a:spLocks noChangeArrowheads="1"/>
            </p:cNvSpPr>
            <p:nvPr/>
          </p:nvSpPr>
          <p:spPr bwMode="auto">
            <a:xfrm>
              <a:off x="4602163" y="5907524"/>
              <a:ext cx="128588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1" name="Rectangle 694"/>
            <p:cNvSpPr>
              <a:spLocks noChangeArrowheads="1"/>
            </p:cNvSpPr>
            <p:nvPr/>
          </p:nvSpPr>
          <p:spPr bwMode="auto">
            <a:xfrm>
              <a:off x="4602163" y="5944037"/>
              <a:ext cx="128588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6" name="Group 785"/>
          <p:cNvGrpSpPr/>
          <p:nvPr/>
        </p:nvGrpSpPr>
        <p:grpSpPr>
          <a:xfrm>
            <a:off x="3493877" y="5777349"/>
            <a:ext cx="517525" cy="555625"/>
            <a:chOff x="3444875" y="5776913"/>
            <a:chExt cx="517525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6" name="Freeform 699"/>
            <p:cNvSpPr>
              <a:spLocks/>
            </p:cNvSpPr>
            <p:nvPr/>
          </p:nvSpPr>
          <p:spPr bwMode="auto">
            <a:xfrm>
              <a:off x="3556000" y="5934076"/>
              <a:ext cx="101600" cy="19050"/>
            </a:xfrm>
            <a:custGeom>
              <a:avLst/>
              <a:gdLst>
                <a:gd name="T0" fmla="*/ 58 w 639"/>
                <a:gd name="T1" fmla="*/ 0 h 116"/>
                <a:gd name="T2" fmla="*/ 581 w 639"/>
                <a:gd name="T3" fmla="*/ 0 h 116"/>
                <a:gd name="T4" fmla="*/ 600 w 639"/>
                <a:gd name="T5" fmla="*/ 3 h 116"/>
                <a:gd name="T6" fmla="*/ 616 w 639"/>
                <a:gd name="T7" fmla="*/ 11 h 116"/>
                <a:gd name="T8" fmla="*/ 628 w 639"/>
                <a:gd name="T9" fmla="*/ 24 h 116"/>
                <a:gd name="T10" fmla="*/ 636 w 639"/>
                <a:gd name="T11" fmla="*/ 40 h 116"/>
                <a:gd name="T12" fmla="*/ 639 w 639"/>
                <a:gd name="T13" fmla="*/ 58 h 116"/>
                <a:gd name="T14" fmla="*/ 636 w 639"/>
                <a:gd name="T15" fmla="*/ 76 h 116"/>
                <a:gd name="T16" fmla="*/ 628 w 639"/>
                <a:gd name="T17" fmla="*/ 92 h 116"/>
                <a:gd name="T18" fmla="*/ 616 w 639"/>
                <a:gd name="T19" fmla="*/ 105 h 116"/>
                <a:gd name="T20" fmla="*/ 600 w 639"/>
                <a:gd name="T21" fmla="*/ 113 h 116"/>
                <a:gd name="T22" fmla="*/ 581 w 639"/>
                <a:gd name="T23" fmla="*/ 116 h 116"/>
                <a:gd name="T24" fmla="*/ 58 w 639"/>
                <a:gd name="T25" fmla="*/ 116 h 116"/>
                <a:gd name="T26" fmla="*/ 40 w 639"/>
                <a:gd name="T27" fmla="*/ 113 h 116"/>
                <a:gd name="T28" fmla="*/ 24 w 639"/>
                <a:gd name="T29" fmla="*/ 105 h 116"/>
                <a:gd name="T30" fmla="*/ 11 w 639"/>
                <a:gd name="T31" fmla="*/ 92 h 116"/>
                <a:gd name="T32" fmla="*/ 3 w 639"/>
                <a:gd name="T33" fmla="*/ 76 h 116"/>
                <a:gd name="T34" fmla="*/ 0 w 639"/>
                <a:gd name="T35" fmla="*/ 58 h 116"/>
                <a:gd name="T36" fmla="*/ 3 w 639"/>
                <a:gd name="T37" fmla="*/ 40 h 116"/>
                <a:gd name="T38" fmla="*/ 11 w 639"/>
                <a:gd name="T39" fmla="*/ 24 h 116"/>
                <a:gd name="T40" fmla="*/ 24 w 639"/>
                <a:gd name="T41" fmla="*/ 11 h 116"/>
                <a:gd name="T42" fmla="*/ 40 w 639"/>
                <a:gd name="T43" fmla="*/ 3 h 116"/>
                <a:gd name="T44" fmla="*/ 58 w 639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9" h="116">
                  <a:moveTo>
                    <a:pt x="58" y="0"/>
                  </a:moveTo>
                  <a:lnTo>
                    <a:pt x="581" y="0"/>
                  </a:lnTo>
                  <a:lnTo>
                    <a:pt x="600" y="3"/>
                  </a:lnTo>
                  <a:lnTo>
                    <a:pt x="616" y="11"/>
                  </a:lnTo>
                  <a:lnTo>
                    <a:pt x="628" y="24"/>
                  </a:lnTo>
                  <a:lnTo>
                    <a:pt x="636" y="40"/>
                  </a:lnTo>
                  <a:lnTo>
                    <a:pt x="639" y="58"/>
                  </a:lnTo>
                  <a:lnTo>
                    <a:pt x="636" y="76"/>
                  </a:lnTo>
                  <a:lnTo>
                    <a:pt x="628" y="92"/>
                  </a:lnTo>
                  <a:lnTo>
                    <a:pt x="616" y="105"/>
                  </a:lnTo>
                  <a:lnTo>
                    <a:pt x="600" y="113"/>
                  </a:lnTo>
                  <a:lnTo>
                    <a:pt x="581" y="116"/>
                  </a:lnTo>
                  <a:lnTo>
                    <a:pt x="58" y="116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Freeform 700"/>
            <p:cNvSpPr>
              <a:spLocks/>
            </p:cNvSpPr>
            <p:nvPr/>
          </p:nvSpPr>
          <p:spPr bwMode="auto">
            <a:xfrm>
              <a:off x="3556000" y="5999163"/>
              <a:ext cx="63500" cy="19050"/>
            </a:xfrm>
            <a:custGeom>
              <a:avLst/>
              <a:gdLst>
                <a:gd name="T0" fmla="*/ 58 w 407"/>
                <a:gd name="T1" fmla="*/ 0 h 117"/>
                <a:gd name="T2" fmla="*/ 349 w 407"/>
                <a:gd name="T3" fmla="*/ 0 h 117"/>
                <a:gd name="T4" fmla="*/ 367 w 407"/>
                <a:gd name="T5" fmla="*/ 3 h 117"/>
                <a:gd name="T6" fmla="*/ 383 w 407"/>
                <a:gd name="T7" fmla="*/ 12 h 117"/>
                <a:gd name="T8" fmla="*/ 396 w 407"/>
                <a:gd name="T9" fmla="*/ 24 h 117"/>
                <a:gd name="T10" fmla="*/ 404 w 407"/>
                <a:gd name="T11" fmla="*/ 40 h 117"/>
                <a:gd name="T12" fmla="*/ 407 w 407"/>
                <a:gd name="T13" fmla="*/ 58 h 117"/>
                <a:gd name="T14" fmla="*/ 404 w 407"/>
                <a:gd name="T15" fmla="*/ 76 h 117"/>
                <a:gd name="T16" fmla="*/ 396 w 407"/>
                <a:gd name="T17" fmla="*/ 92 h 117"/>
                <a:gd name="T18" fmla="*/ 383 w 407"/>
                <a:gd name="T19" fmla="*/ 105 h 117"/>
                <a:gd name="T20" fmla="*/ 367 w 407"/>
                <a:gd name="T21" fmla="*/ 113 h 117"/>
                <a:gd name="T22" fmla="*/ 349 w 407"/>
                <a:gd name="T23" fmla="*/ 117 h 117"/>
                <a:gd name="T24" fmla="*/ 58 w 407"/>
                <a:gd name="T25" fmla="*/ 117 h 117"/>
                <a:gd name="T26" fmla="*/ 40 w 407"/>
                <a:gd name="T27" fmla="*/ 113 h 117"/>
                <a:gd name="T28" fmla="*/ 24 w 407"/>
                <a:gd name="T29" fmla="*/ 105 h 117"/>
                <a:gd name="T30" fmla="*/ 11 w 407"/>
                <a:gd name="T31" fmla="*/ 92 h 117"/>
                <a:gd name="T32" fmla="*/ 3 w 407"/>
                <a:gd name="T33" fmla="*/ 76 h 117"/>
                <a:gd name="T34" fmla="*/ 0 w 407"/>
                <a:gd name="T35" fmla="*/ 58 h 117"/>
                <a:gd name="T36" fmla="*/ 3 w 407"/>
                <a:gd name="T37" fmla="*/ 40 h 117"/>
                <a:gd name="T38" fmla="*/ 11 w 407"/>
                <a:gd name="T39" fmla="*/ 24 h 117"/>
                <a:gd name="T40" fmla="*/ 24 w 407"/>
                <a:gd name="T41" fmla="*/ 12 h 117"/>
                <a:gd name="T42" fmla="*/ 40 w 407"/>
                <a:gd name="T43" fmla="*/ 3 h 117"/>
                <a:gd name="T44" fmla="*/ 58 w 407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7" h="117">
                  <a:moveTo>
                    <a:pt x="58" y="0"/>
                  </a:moveTo>
                  <a:lnTo>
                    <a:pt x="349" y="0"/>
                  </a:lnTo>
                  <a:lnTo>
                    <a:pt x="367" y="3"/>
                  </a:lnTo>
                  <a:lnTo>
                    <a:pt x="383" y="12"/>
                  </a:lnTo>
                  <a:lnTo>
                    <a:pt x="396" y="24"/>
                  </a:lnTo>
                  <a:lnTo>
                    <a:pt x="404" y="40"/>
                  </a:lnTo>
                  <a:lnTo>
                    <a:pt x="407" y="58"/>
                  </a:lnTo>
                  <a:lnTo>
                    <a:pt x="404" y="76"/>
                  </a:lnTo>
                  <a:lnTo>
                    <a:pt x="396" y="92"/>
                  </a:lnTo>
                  <a:lnTo>
                    <a:pt x="383" y="105"/>
                  </a:lnTo>
                  <a:lnTo>
                    <a:pt x="367" y="113"/>
                  </a:lnTo>
                  <a:lnTo>
                    <a:pt x="349" y="117"/>
                  </a:lnTo>
                  <a:lnTo>
                    <a:pt x="58" y="117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8" name="Freeform 701"/>
            <p:cNvSpPr>
              <a:spLocks/>
            </p:cNvSpPr>
            <p:nvPr/>
          </p:nvSpPr>
          <p:spPr bwMode="auto">
            <a:xfrm>
              <a:off x="3675063" y="5999163"/>
              <a:ext cx="84138" cy="19050"/>
            </a:xfrm>
            <a:custGeom>
              <a:avLst/>
              <a:gdLst>
                <a:gd name="T0" fmla="*/ 58 w 523"/>
                <a:gd name="T1" fmla="*/ 0 h 117"/>
                <a:gd name="T2" fmla="*/ 465 w 523"/>
                <a:gd name="T3" fmla="*/ 0 h 117"/>
                <a:gd name="T4" fmla="*/ 483 w 523"/>
                <a:gd name="T5" fmla="*/ 3 h 117"/>
                <a:gd name="T6" fmla="*/ 500 w 523"/>
                <a:gd name="T7" fmla="*/ 12 h 117"/>
                <a:gd name="T8" fmla="*/ 512 w 523"/>
                <a:gd name="T9" fmla="*/ 24 h 117"/>
                <a:gd name="T10" fmla="*/ 520 w 523"/>
                <a:gd name="T11" fmla="*/ 40 h 117"/>
                <a:gd name="T12" fmla="*/ 523 w 523"/>
                <a:gd name="T13" fmla="*/ 58 h 117"/>
                <a:gd name="T14" fmla="*/ 520 w 523"/>
                <a:gd name="T15" fmla="*/ 76 h 117"/>
                <a:gd name="T16" fmla="*/ 512 w 523"/>
                <a:gd name="T17" fmla="*/ 92 h 117"/>
                <a:gd name="T18" fmla="*/ 500 w 523"/>
                <a:gd name="T19" fmla="*/ 105 h 117"/>
                <a:gd name="T20" fmla="*/ 483 w 523"/>
                <a:gd name="T21" fmla="*/ 113 h 117"/>
                <a:gd name="T22" fmla="*/ 465 w 523"/>
                <a:gd name="T23" fmla="*/ 117 h 117"/>
                <a:gd name="T24" fmla="*/ 58 w 523"/>
                <a:gd name="T25" fmla="*/ 117 h 117"/>
                <a:gd name="T26" fmla="*/ 40 w 523"/>
                <a:gd name="T27" fmla="*/ 113 h 117"/>
                <a:gd name="T28" fmla="*/ 24 w 523"/>
                <a:gd name="T29" fmla="*/ 105 h 117"/>
                <a:gd name="T30" fmla="*/ 11 w 523"/>
                <a:gd name="T31" fmla="*/ 92 h 117"/>
                <a:gd name="T32" fmla="*/ 3 w 523"/>
                <a:gd name="T33" fmla="*/ 76 h 117"/>
                <a:gd name="T34" fmla="*/ 0 w 523"/>
                <a:gd name="T35" fmla="*/ 58 h 117"/>
                <a:gd name="T36" fmla="*/ 3 w 523"/>
                <a:gd name="T37" fmla="*/ 40 h 117"/>
                <a:gd name="T38" fmla="*/ 11 w 523"/>
                <a:gd name="T39" fmla="*/ 24 h 117"/>
                <a:gd name="T40" fmla="*/ 24 w 523"/>
                <a:gd name="T41" fmla="*/ 12 h 117"/>
                <a:gd name="T42" fmla="*/ 40 w 523"/>
                <a:gd name="T43" fmla="*/ 3 h 117"/>
                <a:gd name="T44" fmla="*/ 58 w 523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3" h="117">
                  <a:moveTo>
                    <a:pt x="58" y="0"/>
                  </a:moveTo>
                  <a:lnTo>
                    <a:pt x="465" y="0"/>
                  </a:lnTo>
                  <a:lnTo>
                    <a:pt x="483" y="3"/>
                  </a:lnTo>
                  <a:lnTo>
                    <a:pt x="500" y="12"/>
                  </a:lnTo>
                  <a:lnTo>
                    <a:pt x="512" y="24"/>
                  </a:lnTo>
                  <a:lnTo>
                    <a:pt x="520" y="40"/>
                  </a:lnTo>
                  <a:lnTo>
                    <a:pt x="523" y="58"/>
                  </a:lnTo>
                  <a:lnTo>
                    <a:pt x="520" y="76"/>
                  </a:lnTo>
                  <a:lnTo>
                    <a:pt x="512" y="92"/>
                  </a:lnTo>
                  <a:lnTo>
                    <a:pt x="500" y="105"/>
                  </a:lnTo>
                  <a:lnTo>
                    <a:pt x="483" y="113"/>
                  </a:lnTo>
                  <a:lnTo>
                    <a:pt x="465" y="117"/>
                  </a:lnTo>
                  <a:lnTo>
                    <a:pt x="58" y="117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9" name="Freeform 702"/>
            <p:cNvSpPr>
              <a:spLocks/>
            </p:cNvSpPr>
            <p:nvPr/>
          </p:nvSpPr>
          <p:spPr bwMode="auto">
            <a:xfrm>
              <a:off x="3638550" y="5999163"/>
              <a:ext cx="19050" cy="19050"/>
            </a:xfrm>
            <a:custGeom>
              <a:avLst/>
              <a:gdLst>
                <a:gd name="T0" fmla="*/ 58 w 116"/>
                <a:gd name="T1" fmla="*/ 0 h 116"/>
                <a:gd name="T2" fmla="*/ 73 w 116"/>
                <a:gd name="T3" fmla="*/ 1 h 116"/>
                <a:gd name="T4" fmla="*/ 88 w 116"/>
                <a:gd name="T5" fmla="*/ 7 h 116"/>
                <a:gd name="T6" fmla="*/ 99 w 116"/>
                <a:gd name="T7" fmla="*/ 16 h 116"/>
                <a:gd name="T8" fmla="*/ 109 w 116"/>
                <a:gd name="T9" fmla="*/ 29 h 116"/>
                <a:gd name="T10" fmla="*/ 114 w 116"/>
                <a:gd name="T11" fmla="*/ 42 h 116"/>
                <a:gd name="T12" fmla="*/ 116 w 116"/>
                <a:gd name="T13" fmla="*/ 57 h 116"/>
                <a:gd name="T14" fmla="*/ 114 w 116"/>
                <a:gd name="T15" fmla="*/ 72 h 116"/>
                <a:gd name="T16" fmla="*/ 109 w 116"/>
                <a:gd name="T17" fmla="*/ 86 h 116"/>
                <a:gd name="T18" fmla="*/ 99 w 116"/>
                <a:gd name="T19" fmla="*/ 99 h 116"/>
                <a:gd name="T20" fmla="*/ 88 w 116"/>
                <a:gd name="T21" fmla="*/ 108 h 116"/>
                <a:gd name="T22" fmla="*/ 73 w 116"/>
                <a:gd name="T23" fmla="*/ 114 h 116"/>
                <a:gd name="T24" fmla="*/ 58 w 116"/>
                <a:gd name="T25" fmla="*/ 116 h 116"/>
                <a:gd name="T26" fmla="*/ 43 w 116"/>
                <a:gd name="T27" fmla="*/ 114 h 116"/>
                <a:gd name="T28" fmla="*/ 30 w 116"/>
                <a:gd name="T29" fmla="*/ 108 h 116"/>
                <a:gd name="T30" fmla="*/ 17 w 116"/>
                <a:gd name="T31" fmla="*/ 99 h 116"/>
                <a:gd name="T32" fmla="*/ 8 w 116"/>
                <a:gd name="T33" fmla="*/ 86 h 116"/>
                <a:gd name="T34" fmla="*/ 2 w 116"/>
                <a:gd name="T35" fmla="*/ 72 h 116"/>
                <a:gd name="T36" fmla="*/ 0 w 116"/>
                <a:gd name="T37" fmla="*/ 57 h 116"/>
                <a:gd name="T38" fmla="*/ 2 w 116"/>
                <a:gd name="T39" fmla="*/ 42 h 116"/>
                <a:gd name="T40" fmla="*/ 8 w 116"/>
                <a:gd name="T41" fmla="*/ 29 h 116"/>
                <a:gd name="T42" fmla="*/ 17 w 116"/>
                <a:gd name="T43" fmla="*/ 16 h 116"/>
                <a:gd name="T44" fmla="*/ 30 w 116"/>
                <a:gd name="T45" fmla="*/ 7 h 116"/>
                <a:gd name="T46" fmla="*/ 43 w 116"/>
                <a:gd name="T47" fmla="*/ 1 h 116"/>
                <a:gd name="T48" fmla="*/ 58 w 116"/>
                <a:gd name="T4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6" h="116">
                  <a:moveTo>
                    <a:pt x="58" y="0"/>
                  </a:moveTo>
                  <a:lnTo>
                    <a:pt x="73" y="1"/>
                  </a:lnTo>
                  <a:lnTo>
                    <a:pt x="88" y="7"/>
                  </a:lnTo>
                  <a:lnTo>
                    <a:pt x="99" y="16"/>
                  </a:lnTo>
                  <a:lnTo>
                    <a:pt x="109" y="29"/>
                  </a:lnTo>
                  <a:lnTo>
                    <a:pt x="114" y="42"/>
                  </a:lnTo>
                  <a:lnTo>
                    <a:pt x="116" y="57"/>
                  </a:lnTo>
                  <a:lnTo>
                    <a:pt x="114" y="72"/>
                  </a:lnTo>
                  <a:lnTo>
                    <a:pt x="109" y="86"/>
                  </a:lnTo>
                  <a:lnTo>
                    <a:pt x="99" y="99"/>
                  </a:lnTo>
                  <a:lnTo>
                    <a:pt x="88" y="108"/>
                  </a:lnTo>
                  <a:lnTo>
                    <a:pt x="73" y="114"/>
                  </a:lnTo>
                  <a:lnTo>
                    <a:pt x="58" y="116"/>
                  </a:lnTo>
                  <a:lnTo>
                    <a:pt x="43" y="114"/>
                  </a:lnTo>
                  <a:lnTo>
                    <a:pt x="30" y="108"/>
                  </a:lnTo>
                  <a:lnTo>
                    <a:pt x="17" y="99"/>
                  </a:lnTo>
                  <a:lnTo>
                    <a:pt x="8" y="86"/>
                  </a:lnTo>
                  <a:lnTo>
                    <a:pt x="2" y="72"/>
                  </a:lnTo>
                  <a:lnTo>
                    <a:pt x="0" y="57"/>
                  </a:lnTo>
                  <a:lnTo>
                    <a:pt x="2" y="42"/>
                  </a:lnTo>
                  <a:lnTo>
                    <a:pt x="8" y="29"/>
                  </a:lnTo>
                  <a:lnTo>
                    <a:pt x="17" y="16"/>
                  </a:lnTo>
                  <a:lnTo>
                    <a:pt x="30" y="7"/>
                  </a:lnTo>
                  <a:lnTo>
                    <a:pt x="43" y="1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0" name="Freeform 703"/>
            <p:cNvSpPr>
              <a:spLocks/>
            </p:cNvSpPr>
            <p:nvPr/>
          </p:nvSpPr>
          <p:spPr bwMode="auto">
            <a:xfrm>
              <a:off x="3776663" y="5999163"/>
              <a:ext cx="19050" cy="19050"/>
            </a:xfrm>
            <a:custGeom>
              <a:avLst/>
              <a:gdLst>
                <a:gd name="T0" fmla="*/ 58 w 117"/>
                <a:gd name="T1" fmla="*/ 0 h 116"/>
                <a:gd name="T2" fmla="*/ 73 w 117"/>
                <a:gd name="T3" fmla="*/ 1 h 116"/>
                <a:gd name="T4" fmla="*/ 88 w 117"/>
                <a:gd name="T5" fmla="*/ 7 h 116"/>
                <a:gd name="T6" fmla="*/ 100 w 117"/>
                <a:gd name="T7" fmla="*/ 16 h 116"/>
                <a:gd name="T8" fmla="*/ 109 w 117"/>
                <a:gd name="T9" fmla="*/ 29 h 116"/>
                <a:gd name="T10" fmla="*/ 114 w 117"/>
                <a:gd name="T11" fmla="*/ 42 h 116"/>
                <a:gd name="T12" fmla="*/ 117 w 117"/>
                <a:gd name="T13" fmla="*/ 57 h 116"/>
                <a:gd name="T14" fmla="*/ 114 w 117"/>
                <a:gd name="T15" fmla="*/ 72 h 116"/>
                <a:gd name="T16" fmla="*/ 109 w 117"/>
                <a:gd name="T17" fmla="*/ 86 h 116"/>
                <a:gd name="T18" fmla="*/ 100 w 117"/>
                <a:gd name="T19" fmla="*/ 99 h 116"/>
                <a:gd name="T20" fmla="*/ 88 w 117"/>
                <a:gd name="T21" fmla="*/ 108 h 116"/>
                <a:gd name="T22" fmla="*/ 74 w 117"/>
                <a:gd name="T23" fmla="*/ 114 h 116"/>
                <a:gd name="T24" fmla="*/ 58 w 117"/>
                <a:gd name="T25" fmla="*/ 116 h 116"/>
                <a:gd name="T26" fmla="*/ 44 w 117"/>
                <a:gd name="T27" fmla="*/ 114 h 116"/>
                <a:gd name="T28" fmla="*/ 30 w 117"/>
                <a:gd name="T29" fmla="*/ 108 h 116"/>
                <a:gd name="T30" fmla="*/ 17 w 117"/>
                <a:gd name="T31" fmla="*/ 99 h 116"/>
                <a:gd name="T32" fmla="*/ 9 w 117"/>
                <a:gd name="T33" fmla="*/ 86 h 116"/>
                <a:gd name="T34" fmla="*/ 2 w 117"/>
                <a:gd name="T35" fmla="*/ 72 h 116"/>
                <a:gd name="T36" fmla="*/ 0 w 117"/>
                <a:gd name="T37" fmla="*/ 57 h 116"/>
                <a:gd name="T38" fmla="*/ 2 w 117"/>
                <a:gd name="T39" fmla="*/ 42 h 116"/>
                <a:gd name="T40" fmla="*/ 9 w 117"/>
                <a:gd name="T41" fmla="*/ 29 h 116"/>
                <a:gd name="T42" fmla="*/ 17 w 117"/>
                <a:gd name="T43" fmla="*/ 16 h 116"/>
                <a:gd name="T44" fmla="*/ 30 w 117"/>
                <a:gd name="T45" fmla="*/ 7 h 116"/>
                <a:gd name="T46" fmla="*/ 44 w 117"/>
                <a:gd name="T47" fmla="*/ 1 h 116"/>
                <a:gd name="T48" fmla="*/ 58 w 117"/>
                <a:gd name="T4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7" h="116">
                  <a:moveTo>
                    <a:pt x="58" y="0"/>
                  </a:moveTo>
                  <a:lnTo>
                    <a:pt x="73" y="1"/>
                  </a:lnTo>
                  <a:lnTo>
                    <a:pt x="88" y="7"/>
                  </a:lnTo>
                  <a:lnTo>
                    <a:pt x="100" y="16"/>
                  </a:lnTo>
                  <a:lnTo>
                    <a:pt x="109" y="29"/>
                  </a:lnTo>
                  <a:lnTo>
                    <a:pt x="114" y="42"/>
                  </a:lnTo>
                  <a:lnTo>
                    <a:pt x="117" y="57"/>
                  </a:lnTo>
                  <a:lnTo>
                    <a:pt x="114" y="72"/>
                  </a:lnTo>
                  <a:lnTo>
                    <a:pt x="109" y="86"/>
                  </a:lnTo>
                  <a:lnTo>
                    <a:pt x="100" y="99"/>
                  </a:lnTo>
                  <a:lnTo>
                    <a:pt x="88" y="108"/>
                  </a:lnTo>
                  <a:lnTo>
                    <a:pt x="74" y="114"/>
                  </a:lnTo>
                  <a:lnTo>
                    <a:pt x="58" y="116"/>
                  </a:lnTo>
                  <a:lnTo>
                    <a:pt x="44" y="114"/>
                  </a:lnTo>
                  <a:lnTo>
                    <a:pt x="30" y="108"/>
                  </a:lnTo>
                  <a:lnTo>
                    <a:pt x="17" y="99"/>
                  </a:lnTo>
                  <a:lnTo>
                    <a:pt x="9" y="86"/>
                  </a:lnTo>
                  <a:lnTo>
                    <a:pt x="2" y="72"/>
                  </a:lnTo>
                  <a:lnTo>
                    <a:pt x="0" y="57"/>
                  </a:lnTo>
                  <a:lnTo>
                    <a:pt x="2" y="42"/>
                  </a:lnTo>
                  <a:lnTo>
                    <a:pt x="9" y="29"/>
                  </a:lnTo>
                  <a:lnTo>
                    <a:pt x="17" y="16"/>
                  </a:lnTo>
                  <a:lnTo>
                    <a:pt x="30" y="7"/>
                  </a:lnTo>
                  <a:lnTo>
                    <a:pt x="44" y="1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1" name="Freeform 704"/>
            <p:cNvSpPr>
              <a:spLocks/>
            </p:cNvSpPr>
            <p:nvPr/>
          </p:nvSpPr>
          <p:spPr bwMode="auto">
            <a:xfrm>
              <a:off x="3592513" y="6064251"/>
              <a:ext cx="82550" cy="19050"/>
            </a:xfrm>
            <a:custGeom>
              <a:avLst/>
              <a:gdLst>
                <a:gd name="T0" fmla="*/ 58 w 524"/>
                <a:gd name="T1" fmla="*/ 0 h 117"/>
                <a:gd name="T2" fmla="*/ 465 w 524"/>
                <a:gd name="T3" fmla="*/ 0 h 117"/>
                <a:gd name="T4" fmla="*/ 483 w 524"/>
                <a:gd name="T5" fmla="*/ 4 h 117"/>
                <a:gd name="T6" fmla="*/ 500 w 524"/>
                <a:gd name="T7" fmla="*/ 12 h 117"/>
                <a:gd name="T8" fmla="*/ 512 w 524"/>
                <a:gd name="T9" fmla="*/ 25 h 117"/>
                <a:gd name="T10" fmla="*/ 520 w 524"/>
                <a:gd name="T11" fmla="*/ 41 h 117"/>
                <a:gd name="T12" fmla="*/ 524 w 524"/>
                <a:gd name="T13" fmla="*/ 59 h 117"/>
                <a:gd name="T14" fmla="*/ 520 w 524"/>
                <a:gd name="T15" fmla="*/ 77 h 117"/>
                <a:gd name="T16" fmla="*/ 512 w 524"/>
                <a:gd name="T17" fmla="*/ 93 h 117"/>
                <a:gd name="T18" fmla="*/ 500 w 524"/>
                <a:gd name="T19" fmla="*/ 105 h 117"/>
                <a:gd name="T20" fmla="*/ 483 w 524"/>
                <a:gd name="T21" fmla="*/ 114 h 117"/>
                <a:gd name="T22" fmla="*/ 465 w 524"/>
                <a:gd name="T23" fmla="*/ 117 h 117"/>
                <a:gd name="T24" fmla="*/ 58 w 524"/>
                <a:gd name="T25" fmla="*/ 117 h 117"/>
                <a:gd name="T26" fmla="*/ 40 w 524"/>
                <a:gd name="T27" fmla="*/ 114 h 117"/>
                <a:gd name="T28" fmla="*/ 25 w 524"/>
                <a:gd name="T29" fmla="*/ 105 h 117"/>
                <a:gd name="T30" fmla="*/ 12 w 524"/>
                <a:gd name="T31" fmla="*/ 93 h 117"/>
                <a:gd name="T32" fmla="*/ 3 w 524"/>
                <a:gd name="T33" fmla="*/ 77 h 117"/>
                <a:gd name="T34" fmla="*/ 0 w 524"/>
                <a:gd name="T35" fmla="*/ 59 h 117"/>
                <a:gd name="T36" fmla="*/ 3 w 524"/>
                <a:gd name="T37" fmla="*/ 41 h 117"/>
                <a:gd name="T38" fmla="*/ 12 w 524"/>
                <a:gd name="T39" fmla="*/ 25 h 117"/>
                <a:gd name="T40" fmla="*/ 25 w 524"/>
                <a:gd name="T41" fmla="*/ 12 h 117"/>
                <a:gd name="T42" fmla="*/ 40 w 524"/>
                <a:gd name="T43" fmla="*/ 4 h 117"/>
                <a:gd name="T44" fmla="*/ 58 w 524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4" h="117">
                  <a:moveTo>
                    <a:pt x="58" y="0"/>
                  </a:moveTo>
                  <a:lnTo>
                    <a:pt x="465" y="0"/>
                  </a:lnTo>
                  <a:lnTo>
                    <a:pt x="483" y="4"/>
                  </a:lnTo>
                  <a:lnTo>
                    <a:pt x="500" y="12"/>
                  </a:lnTo>
                  <a:lnTo>
                    <a:pt x="512" y="25"/>
                  </a:lnTo>
                  <a:lnTo>
                    <a:pt x="520" y="41"/>
                  </a:lnTo>
                  <a:lnTo>
                    <a:pt x="524" y="59"/>
                  </a:lnTo>
                  <a:lnTo>
                    <a:pt x="520" y="77"/>
                  </a:lnTo>
                  <a:lnTo>
                    <a:pt x="512" y="93"/>
                  </a:lnTo>
                  <a:lnTo>
                    <a:pt x="500" y="105"/>
                  </a:lnTo>
                  <a:lnTo>
                    <a:pt x="483" y="114"/>
                  </a:lnTo>
                  <a:lnTo>
                    <a:pt x="465" y="117"/>
                  </a:lnTo>
                  <a:lnTo>
                    <a:pt x="58" y="117"/>
                  </a:lnTo>
                  <a:lnTo>
                    <a:pt x="40" y="114"/>
                  </a:lnTo>
                  <a:lnTo>
                    <a:pt x="25" y="105"/>
                  </a:lnTo>
                  <a:lnTo>
                    <a:pt x="12" y="93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Freeform 705"/>
            <p:cNvSpPr>
              <a:spLocks/>
            </p:cNvSpPr>
            <p:nvPr/>
          </p:nvSpPr>
          <p:spPr bwMode="auto">
            <a:xfrm>
              <a:off x="3556000" y="6064251"/>
              <a:ext cx="17463" cy="19050"/>
            </a:xfrm>
            <a:custGeom>
              <a:avLst/>
              <a:gdLst>
                <a:gd name="T0" fmla="*/ 58 w 116"/>
                <a:gd name="T1" fmla="*/ 0 h 116"/>
                <a:gd name="T2" fmla="*/ 73 w 116"/>
                <a:gd name="T3" fmla="*/ 1 h 116"/>
                <a:gd name="T4" fmla="*/ 87 w 116"/>
                <a:gd name="T5" fmla="*/ 7 h 116"/>
                <a:gd name="T6" fmla="*/ 99 w 116"/>
                <a:gd name="T7" fmla="*/ 16 h 116"/>
                <a:gd name="T8" fmla="*/ 109 w 116"/>
                <a:gd name="T9" fmla="*/ 29 h 116"/>
                <a:gd name="T10" fmla="*/ 114 w 116"/>
                <a:gd name="T11" fmla="*/ 43 h 116"/>
                <a:gd name="T12" fmla="*/ 116 w 116"/>
                <a:gd name="T13" fmla="*/ 58 h 116"/>
                <a:gd name="T14" fmla="*/ 114 w 116"/>
                <a:gd name="T15" fmla="*/ 73 h 116"/>
                <a:gd name="T16" fmla="*/ 109 w 116"/>
                <a:gd name="T17" fmla="*/ 86 h 116"/>
                <a:gd name="T18" fmla="*/ 99 w 116"/>
                <a:gd name="T19" fmla="*/ 99 h 116"/>
                <a:gd name="T20" fmla="*/ 87 w 116"/>
                <a:gd name="T21" fmla="*/ 109 h 116"/>
                <a:gd name="T22" fmla="*/ 73 w 116"/>
                <a:gd name="T23" fmla="*/ 114 h 116"/>
                <a:gd name="T24" fmla="*/ 58 w 116"/>
                <a:gd name="T25" fmla="*/ 116 h 116"/>
                <a:gd name="T26" fmla="*/ 43 w 116"/>
                <a:gd name="T27" fmla="*/ 114 h 116"/>
                <a:gd name="T28" fmla="*/ 29 w 116"/>
                <a:gd name="T29" fmla="*/ 109 h 116"/>
                <a:gd name="T30" fmla="*/ 17 w 116"/>
                <a:gd name="T31" fmla="*/ 99 h 116"/>
                <a:gd name="T32" fmla="*/ 8 w 116"/>
                <a:gd name="T33" fmla="*/ 86 h 116"/>
                <a:gd name="T34" fmla="*/ 2 w 116"/>
                <a:gd name="T35" fmla="*/ 73 h 116"/>
                <a:gd name="T36" fmla="*/ 0 w 116"/>
                <a:gd name="T37" fmla="*/ 58 h 116"/>
                <a:gd name="T38" fmla="*/ 2 w 116"/>
                <a:gd name="T39" fmla="*/ 43 h 116"/>
                <a:gd name="T40" fmla="*/ 7 w 116"/>
                <a:gd name="T41" fmla="*/ 28 h 116"/>
                <a:gd name="T42" fmla="*/ 17 w 116"/>
                <a:gd name="T43" fmla="*/ 16 h 116"/>
                <a:gd name="T44" fmla="*/ 29 w 116"/>
                <a:gd name="T45" fmla="*/ 7 h 116"/>
                <a:gd name="T46" fmla="*/ 43 w 116"/>
                <a:gd name="T47" fmla="*/ 1 h 116"/>
                <a:gd name="T48" fmla="*/ 58 w 116"/>
                <a:gd name="T4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6" h="116">
                  <a:moveTo>
                    <a:pt x="58" y="0"/>
                  </a:moveTo>
                  <a:lnTo>
                    <a:pt x="73" y="1"/>
                  </a:lnTo>
                  <a:lnTo>
                    <a:pt x="87" y="7"/>
                  </a:lnTo>
                  <a:lnTo>
                    <a:pt x="99" y="16"/>
                  </a:lnTo>
                  <a:lnTo>
                    <a:pt x="109" y="29"/>
                  </a:lnTo>
                  <a:lnTo>
                    <a:pt x="114" y="43"/>
                  </a:lnTo>
                  <a:lnTo>
                    <a:pt x="116" y="58"/>
                  </a:lnTo>
                  <a:lnTo>
                    <a:pt x="114" y="73"/>
                  </a:lnTo>
                  <a:lnTo>
                    <a:pt x="109" y="86"/>
                  </a:lnTo>
                  <a:lnTo>
                    <a:pt x="99" y="99"/>
                  </a:lnTo>
                  <a:lnTo>
                    <a:pt x="87" y="109"/>
                  </a:lnTo>
                  <a:lnTo>
                    <a:pt x="73" y="114"/>
                  </a:lnTo>
                  <a:lnTo>
                    <a:pt x="58" y="116"/>
                  </a:lnTo>
                  <a:lnTo>
                    <a:pt x="43" y="114"/>
                  </a:lnTo>
                  <a:lnTo>
                    <a:pt x="29" y="109"/>
                  </a:lnTo>
                  <a:lnTo>
                    <a:pt x="17" y="99"/>
                  </a:lnTo>
                  <a:lnTo>
                    <a:pt x="8" y="86"/>
                  </a:lnTo>
                  <a:lnTo>
                    <a:pt x="2" y="73"/>
                  </a:lnTo>
                  <a:lnTo>
                    <a:pt x="0" y="58"/>
                  </a:lnTo>
                  <a:lnTo>
                    <a:pt x="2" y="43"/>
                  </a:lnTo>
                  <a:lnTo>
                    <a:pt x="7" y="28"/>
                  </a:lnTo>
                  <a:lnTo>
                    <a:pt x="17" y="16"/>
                  </a:lnTo>
                  <a:lnTo>
                    <a:pt x="29" y="7"/>
                  </a:lnTo>
                  <a:lnTo>
                    <a:pt x="43" y="1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3" name="Freeform 706"/>
            <p:cNvSpPr>
              <a:spLocks/>
            </p:cNvSpPr>
            <p:nvPr/>
          </p:nvSpPr>
          <p:spPr bwMode="auto">
            <a:xfrm>
              <a:off x="3559175" y="6119813"/>
              <a:ext cx="69850" cy="80963"/>
            </a:xfrm>
            <a:custGeom>
              <a:avLst/>
              <a:gdLst>
                <a:gd name="T0" fmla="*/ 391 w 447"/>
                <a:gd name="T1" fmla="*/ 0 h 507"/>
                <a:gd name="T2" fmla="*/ 406 w 447"/>
                <a:gd name="T3" fmla="*/ 4 h 507"/>
                <a:gd name="T4" fmla="*/ 418 w 447"/>
                <a:gd name="T5" fmla="*/ 10 h 507"/>
                <a:gd name="T6" fmla="*/ 430 w 447"/>
                <a:gd name="T7" fmla="*/ 19 h 507"/>
                <a:gd name="T8" fmla="*/ 439 w 447"/>
                <a:gd name="T9" fmla="*/ 31 h 507"/>
                <a:gd name="T10" fmla="*/ 445 w 447"/>
                <a:gd name="T11" fmla="*/ 45 h 507"/>
                <a:gd name="T12" fmla="*/ 447 w 447"/>
                <a:gd name="T13" fmla="*/ 59 h 507"/>
                <a:gd name="T14" fmla="*/ 446 w 447"/>
                <a:gd name="T15" fmla="*/ 73 h 507"/>
                <a:gd name="T16" fmla="*/ 442 w 447"/>
                <a:gd name="T17" fmla="*/ 86 h 507"/>
                <a:gd name="T18" fmla="*/ 432 w 447"/>
                <a:gd name="T19" fmla="*/ 98 h 507"/>
                <a:gd name="T20" fmla="*/ 418 w 447"/>
                <a:gd name="T21" fmla="*/ 109 h 507"/>
                <a:gd name="T22" fmla="*/ 391 w 447"/>
                <a:gd name="T23" fmla="*/ 124 h 507"/>
                <a:gd name="T24" fmla="*/ 368 w 447"/>
                <a:gd name="T25" fmla="*/ 145 h 507"/>
                <a:gd name="T26" fmla="*/ 349 w 447"/>
                <a:gd name="T27" fmla="*/ 166 h 507"/>
                <a:gd name="T28" fmla="*/ 332 w 447"/>
                <a:gd name="T29" fmla="*/ 190 h 507"/>
                <a:gd name="T30" fmla="*/ 319 w 447"/>
                <a:gd name="T31" fmla="*/ 216 h 507"/>
                <a:gd name="T32" fmla="*/ 309 w 447"/>
                <a:gd name="T33" fmla="*/ 242 h 507"/>
                <a:gd name="T34" fmla="*/ 300 w 447"/>
                <a:gd name="T35" fmla="*/ 271 h 507"/>
                <a:gd name="T36" fmla="*/ 294 w 447"/>
                <a:gd name="T37" fmla="*/ 301 h 507"/>
                <a:gd name="T38" fmla="*/ 289 w 447"/>
                <a:gd name="T39" fmla="*/ 330 h 507"/>
                <a:gd name="T40" fmla="*/ 286 w 447"/>
                <a:gd name="T41" fmla="*/ 361 h 507"/>
                <a:gd name="T42" fmla="*/ 284 w 447"/>
                <a:gd name="T43" fmla="*/ 391 h 507"/>
                <a:gd name="T44" fmla="*/ 282 w 447"/>
                <a:gd name="T45" fmla="*/ 421 h 507"/>
                <a:gd name="T46" fmla="*/ 281 w 447"/>
                <a:gd name="T47" fmla="*/ 450 h 507"/>
                <a:gd name="T48" fmla="*/ 279 w 447"/>
                <a:gd name="T49" fmla="*/ 467 h 507"/>
                <a:gd name="T50" fmla="*/ 273 w 447"/>
                <a:gd name="T51" fmla="*/ 481 h 507"/>
                <a:gd name="T52" fmla="*/ 263 w 447"/>
                <a:gd name="T53" fmla="*/ 493 h 507"/>
                <a:gd name="T54" fmla="*/ 252 w 447"/>
                <a:gd name="T55" fmla="*/ 500 h 507"/>
                <a:gd name="T56" fmla="*/ 239 w 447"/>
                <a:gd name="T57" fmla="*/ 505 h 507"/>
                <a:gd name="T58" fmla="*/ 225 w 447"/>
                <a:gd name="T59" fmla="*/ 507 h 507"/>
                <a:gd name="T60" fmla="*/ 210 w 447"/>
                <a:gd name="T61" fmla="*/ 506 h 507"/>
                <a:gd name="T62" fmla="*/ 195 w 447"/>
                <a:gd name="T63" fmla="*/ 501 h 507"/>
                <a:gd name="T64" fmla="*/ 182 w 447"/>
                <a:gd name="T65" fmla="*/ 491 h 507"/>
                <a:gd name="T66" fmla="*/ 19 w 447"/>
                <a:gd name="T67" fmla="*/ 355 h 507"/>
                <a:gd name="T68" fmla="*/ 7 w 447"/>
                <a:gd name="T69" fmla="*/ 342 h 507"/>
                <a:gd name="T70" fmla="*/ 1 w 447"/>
                <a:gd name="T71" fmla="*/ 329 h 507"/>
                <a:gd name="T72" fmla="*/ 0 w 447"/>
                <a:gd name="T73" fmla="*/ 314 h 507"/>
                <a:gd name="T74" fmla="*/ 2 w 447"/>
                <a:gd name="T75" fmla="*/ 302 h 507"/>
                <a:gd name="T76" fmla="*/ 8 w 447"/>
                <a:gd name="T77" fmla="*/ 289 h 507"/>
                <a:gd name="T78" fmla="*/ 18 w 447"/>
                <a:gd name="T79" fmla="*/ 277 h 507"/>
                <a:gd name="T80" fmla="*/ 28 w 447"/>
                <a:gd name="T81" fmla="*/ 269 h 507"/>
                <a:gd name="T82" fmla="*/ 42 w 447"/>
                <a:gd name="T83" fmla="*/ 261 h 507"/>
                <a:gd name="T84" fmla="*/ 56 w 447"/>
                <a:gd name="T85" fmla="*/ 258 h 507"/>
                <a:gd name="T86" fmla="*/ 72 w 447"/>
                <a:gd name="T87" fmla="*/ 258 h 507"/>
                <a:gd name="T88" fmla="*/ 86 w 447"/>
                <a:gd name="T89" fmla="*/ 263 h 507"/>
                <a:gd name="T90" fmla="*/ 101 w 447"/>
                <a:gd name="T91" fmla="*/ 272 h 507"/>
                <a:gd name="T92" fmla="*/ 173 w 447"/>
                <a:gd name="T93" fmla="*/ 333 h 507"/>
                <a:gd name="T94" fmla="*/ 178 w 447"/>
                <a:gd name="T95" fmla="*/ 297 h 507"/>
                <a:gd name="T96" fmla="*/ 185 w 447"/>
                <a:gd name="T97" fmla="*/ 262 h 507"/>
                <a:gd name="T98" fmla="*/ 193 w 447"/>
                <a:gd name="T99" fmla="*/ 227 h 507"/>
                <a:gd name="T100" fmla="*/ 204 w 447"/>
                <a:gd name="T101" fmla="*/ 193 h 507"/>
                <a:gd name="T102" fmla="*/ 217 w 447"/>
                <a:gd name="T103" fmla="*/ 162 h 507"/>
                <a:gd name="T104" fmla="*/ 232 w 447"/>
                <a:gd name="T105" fmla="*/ 131 h 507"/>
                <a:gd name="T106" fmla="*/ 251 w 447"/>
                <a:gd name="T107" fmla="*/ 101 h 507"/>
                <a:gd name="T108" fmla="*/ 273 w 447"/>
                <a:gd name="T109" fmla="*/ 75 h 507"/>
                <a:gd name="T110" fmla="*/ 298 w 447"/>
                <a:gd name="T111" fmla="*/ 49 h 507"/>
                <a:gd name="T112" fmla="*/ 326 w 447"/>
                <a:gd name="T113" fmla="*/ 27 h 507"/>
                <a:gd name="T114" fmla="*/ 359 w 447"/>
                <a:gd name="T115" fmla="*/ 8 h 507"/>
                <a:gd name="T116" fmla="*/ 375 w 447"/>
                <a:gd name="T117" fmla="*/ 1 h 507"/>
                <a:gd name="T118" fmla="*/ 391 w 447"/>
                <a:gd name="T119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7" h="507">
                  <a:moveTo>
                    <a:pt x="391" y="0"/>
                  </a:moveTo>
                  <a:lnTo>
                    <a:pt x="406" y="4"/>
                  </a:lnTo>
                  <a:lnTo>
                    <a:pt x="418" y="10"/>
                  </a:lnTo>
                  <a:lnTo>
                    <a:pt x="430" y="19"/>
                  </a:lnTo>
                  <a:lnTo>
                    <a:pt x="439" y="31"/>
                  </a:lnTo>
                  <a:lnTo>
                    <a:pt x="445" y="45"/>
                  </a:lnTo>
                  <a:lnTo>
                    <a:pt x="447" y="59"/>
                  </a:lnTo>
                  <a:lnTo>
                    <a:pt x="446" y="73"/>
                  </a:lnTo>
                  <a:lnTo>
                    <a:pt x="442" y="86"/>
                  </a:lnTo>
                  <a:lnTo>
                    <a:pt x="432" y="98"/>
                  </a:lnTo>
                  <a:lnTo>
                    <a:pt x="418" y="109"/>
                  </a:lnTo>
                  <a:lnTo>
                    <a:pt x="391" y="124"/>
                  </a:lnTo>
                  <a:lnTo>
                    <a:pt x="368" y="145"/>
                  </a:lnTo>
                  <a:lnTo>
                    <a:pt x="349" y="166"/>
                  </a:lnTo>
                  <a:lnTo>
                    <a:pt x="332" y="190"/>
                  </a:lnTo>
                  <a:lnTo>
                    <a:pt x="319" y="216"/>
                  </a:lnTo>
                  <a:lnTo>
                    <a:pt x="309" y="242"/>
                  </a:lnTo>
                  <a:lnTo>
                    <a:pt x="300" y="271"/>
                  </a:lnTo>
                  <a:lnTo>
                    <a:pt x="294" y="301"/>
                  </a:lnTo>
                  <a:lnTo>
                    <a:pt x="289" y="330"/>
                  </a:lnTo>
                  <a:lnTo>
                    <a:pt x="286" y="361"/>
                  </a:lnTo>
                  <a:lnTo>
                    <a:pt x="284" y="391"/>
                  </a:lnTo>
                  <a:lnTo>
                    <a:pt x="282" y="421"/>
                  </a:lnTo>
                  <a:lnTo>
                    <a:pt x="281" y="450"/>
                  </a:lnTo>
                  <a:lnTo>
                    <a:pt x="279" y="467"/>
                  </a:lnTo>
                  <a:lnTo>
                    <a:pt x="273" y="481"/>
                  </a:lnTo>
                  <a:lnTo>
                    <a:pt x="263" y="493"/>
                  </a:lnTo>
                  <a:lnTo>
                    <a:pt x="252" y="500"/>
                  </a:lnTo>
                  <a:lnTo>
                    <a:pt x="239" y="505"/>
                  </a:lnTo>
                  <a:lnTo>
                    <a:pt x="225" y="507"/>
                  </a:lnTo>
                  <a:lnTo>
                    <a:pt x="210" y="506"/>
                  </a:lnTo>
                  <a:lnTo>
                    <a:pt x="195" y="501"/>
                  </a:lnTo>
                  <a:lnTo>
                    <a:pt x="182" y="491"/>
                  </a:lnTo>
                  <a:lnTo>
                    <a:pt x="19" y="355"/>
                  </a:lnTo>
                  <a:lnTo>
                    <a:pt x="7" y="342"/>
                  </a:lnTo>
                  <a:lnTo>
                    <a:pt x="1" y="329"/>
                  </a:lnTo>
                  <a:lnTo>
                    <a:pt x="0" y="314"/>
                  </a:lnTo>
                  <a:lnTo>
                    <a:pt x="2" y="302"/>
                  </a:lnTo>
                  <a:lnTo>
                    <a:pt x="8" y="289"/>
                  </a:lnTo>
                  <a:lnTo>
                    <a:pt x="18" y="277"/>
                  </a:lnTo>
                  <a:lnTo>
                    <a:pt x="28" y="269"/>
                  </a:lnTo>
                  <a:lnTo>
                    <a:pt x="42" y="261"/>
                  </a:lnTo>
                  <a:lnTo>
                    <a:pt x="56" y="258"/>
                  </a:lnTo>
                  <a:lnTo>
                    <a:pt x="72" y="258"/>
                  </a:lnTo>
                  <a:lnTo>
                    <a:pt x="86" y="263"/>
                  </a:lnTo>
                  <a:lnTo>
                    <a:pt x="101" y="272"/>
                  </a:lnTo>
                  <a:lnTo>
                    <a:pt x="173" y="333"/>
                  </a:lnTo>
                  <a:lnTo>
                    <a:pt x="178" y="297"/>
                  </a:lnTo>
                  <a:lnTo>
                    <a:pt x="185" y="262"/>
                  </a:lnTo>
                  <a:lnTo>
                    <a:pt x="193" y="227"/>
                  </a:lnTo>
                  <a:lnTo>
                    <a:pt x="204" y="193"/>
                  </a:lnTo>
                  <a:lnTo>
                    <a:pt x="217" y="162"/>
                  </a:lnTo>
                  <a:lnTo>
                    <a:pt x="232" y="131"/>
                  </a:lnTo>
                  <a:lnTo>
                    <a:pt x="251" y="101"/>
                  </a:lnTo>
                  <a:lnTo>
                    <a:pt x="273" y="75"/>
                  </a:lnTo>
                  <a:lnTo>
                    <a:pt x="298" y="49"/>
                  </a:lnTo>
                  <a:lnTo>
                    <a:pt x="326" y="27"/>
                  </a:lnTo>
                  <a:lnTo>
                    <a:pt x="359" y="8"/>
                  </a:lnTo>
                  <a:lnTo>
                    <a:pt x="375" y="1"/>
                  </a:lnTo>
                  <a:lnTo>
                    <a:pt x="3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4" name="Freeform 707"/>
            <p:cNvSpPr>
              <a:spLocks/>
            </p:cNvSpPr>
            <p:nvPr/>
          </p:nvSpPr>
          <p:spPr bwMode="auto">
            <a:xfrm>
              <a:off x="3624263" y="6154738"/>
              <a:ext cx="79375" cy="31750"/>
            </a:xfrm>
            <a:custGeom>
              <a:avLst/>
              <a:gdLst>
                <a:gd name="T0" fmla="*/ 73 w 500"/>
                <a:gd name="T1" fmla="*/ 1 h 202"/>
                <a:gd name="T2" fmla="*/ 97 w 500"/>
                <a:gd name="T3" fmla="*/ 15 h 202"/>
                <a:gd name="T4" fmla="*/ 119 w 500"/>
                <a:gd name="T5" fmla="*/ 51 h 202"/>
                <a:gd name="T6" fmla="*/ 148 w 500"/>
                <a:gd name="T7" fmla="*/ 76 h 202"/>
                <a:gd name="T8" fmla="*/ 179 w 500"/>
                <a:gd name="T9" fmla="*/ 82 h 202"/>
                <a:gd name="T10" fmla="*/ 213 w 500"/>
                <a:gd name="T11" fmla="*/ 76 h 202"/>
                <a:gd name="T12" fmla="*/ 247 w 500"/>
                <a:gd name="T13" fmla="*/ 61 h 202"/>
                <a:gd name="T14" fmla="*/ 283 w 500"/>
                <a:gd name="T15" fmla="*/ 43 h 202"/>
                <a:gd name="T16" fmla="*/ 318 w 500"/>
                <a:gd name="T17" fmla="*/ 28 h 202"/>
                <a:gd name="T18" fmla="*/ 363 w 500"/>
                <a:gd name="T19" fmla="*/ 19 h 202"/>
                <a:gd name="T20" fmla="*/ 413 w 500"/>
                <a:gd name="T21" fmla="*/ 24 h 202"/>
                <a:gd name="T22" fmla="*/ 459 w 500"/>
                <a:gd name="T23" fmla="*/ 47 h 202"/>
                <a:gd name="T24" fmla="*/ 492 w 500"/>
                <a:gd name="T25" fmla="*/ 87 h 202"/>
                <a:gd name="T26" fmla="*/ 500 w 500"/>
                <a:gd name="T27" fmla="*/ 119 h 202"/>
                <a:gd name="T28" fmla="*/ 491 w 500"/>
                <a:gd name="T29" fmla="*/ 146 h 202"/>
                <a:gd name="T30" fmla="*/ 469 w 500"/>
                <a:gd name="T31" fmla="*/ 165 h 202"/>
                <a:gd name="T32" fmla="*/ 442 w 500"/>
                <a:gd name="T33" fmla="*/ 174 h 202"/>
                <a:gd name="T34" fmla="*/ 414 w 500"/>
                <a:gd name="T35" fmla="*/ 168 h 202"/>
                <a:gd name="T36" fmla="*/ 392 w 500"/>
                <a:gd name="T37" fmla="*/ 146 h 202"/>
                <a:gd name="T38" fmla="*/ 377 w 500"/>
                <a:gd name="T39" fmla="*/ 137 h 202"/>
                <a:gd name="T40" fmla="*/ 354 w 500"/>
                <a:gd name="T41" fmla="*/ 139 h 202"/>
                <a:gd name="T42" fmla="*/ 328 w 500"/>
                <a:gd name="T43" fmla="*/ 150 h 202"/>
                <a:gd name="T44" fmla="*/ 300 w 500"/>
                <a:gd name="T45" fmla="*/ 165 h 202"/>
                <a:gd name="T46" fmla="*/ 277 w 500"/>
                <a:gd name="T47" fmla="*/ 179 h 202"/>
                <a:gd name="T48" fmla="*/ 260 w 500"/>
                <a:gd name="T49" fmla="*/ 187 h 202"/>
                <a:gd name="T50" fmla="*/ 196 w 500"/>
                <a:gd name="T51" fmla="*/ 202 h 202"/>
                <a:gd name="T52" fmla="*/ 129 w 500"/>
                <a:gd name="T53" fmla="*/ 194 h 202"/>
                <a:gd name="T54" fmla="*/ 70 w 500"/>
                <a:gd name="T55" fmla="*/ 164 h 202"/>
                <a:gd name="T56" fmla="*/ 24 w 500"/>
                <a:gd name="T57" fmla="*/ 117 h 202"/>
                <a:gd name="T58" fmla="*/ 1 w 500"/>
                <a:gd name="T59" fmla="*/ 72 h 202"/>
                <a:gd name="T60" fmla="*/ 4 w 500"/>
                <a:gd name="T61" fmla="*/ 41 h 202"/>
                <a:gd name="T62" fmla="*/ 20 w 500"/>
                <a:gd name="T63" fmla="*/ 17 h 202"/>
                <a:gd name="T64" fmla="*/ 45 w 500"/>
                <a:gd name="T65" fmla="*/ 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00" h="202">
                  <a:moveTo>
                    <a:pt x="59" y="0"/>
                  </a:moveTo>
                  <a:lnTo>
                    <a:pt x="73" y="1"/>
                  </a:lnTo>
                  <a:lnTo>
                    <a:pt x="86" y="5"/>
                  </a:lnTo>
                  <a:lnTo>
                    <a:pt x="97" y="15"/>
                  </a:lnTo>
                  <a:lnTo>
                    <a:pt x="107" y="29"/>
                  </a:lnTo>
                  <a:lnTo>
                    <a:pt x="119" y="51"/>
                  </a:lnTo>
                  <a:lnTo>
                    <a:pt x="133" y="66"/>
                  </a:lnTo>
                  <a:lnTo>
                    <a:pt x="148" y="76"/>
                  </a:lnTo>
                  <a:lnTo>
                    <a:pt x="163" y="81"/>
                  </a:lnTo>
                  <a:lnTo>
                    <a:pt x="179" y="82"/>
                  </a:lnTo>
                  <a:lnTo>
                    <a:pt x="196" y="81"/>
                  </a:lnTo>
                  <a:lnTo>
                    <a:pt x="213" y="76"/>
                  </a:lnTo>
                  <a:lnTo>
                    <a:pt x="229" y="70"/>
                  </a:lnTo>
                  <a:lnTo>
                    <a:pt x="247" y="61"/>
                  </a:lnTo>
                  <a:lnTo>
                    <a:pt x="265" y="53"/>
                  </a:lnTo>
                  <a:lnTo>
                    <a:pt x="283" y="43"/>
                  </a:lnTo>
                  <a:lnTo>
                    <a:pt x="301" y="35"/>
                  </a:lnTo>
                  <a:lnTo>
                    <a:pt x="318" y="28"/>
                  </a:lnTo>
                  <a:lnTo>
                    <a:pt x="336" y="23"/>
                  </a:lnTo>
                  <a:lnTo>
                    <a:pt x="363" y="19"/>
                  </a:lnTo>
                  <a:lnTo>
                    <a:pt x="389" y="20"/>
                  </a:lnTo>
                  <a:lnTo>
                    <a:pt x="413" y="24"/>
                  </a:lnTo>
                  <a:lnTo>
                    <a:pt x="437" y="34"/>
                  </a:lnTo>
                  <a:lnTo>
                    <a:pt x="459" y="47"/>
                  </a:lnTo>
                  <a:lnTo>
                    <a:pt x="477" y="64"/>
                  </a:lnTo>
                  <a:lnTo>
                    <a:pt x="492" y="87"/>
                  </a:lnTo>
                  <a:lnTo>
                    <a:pt x="499" y="103"/>
                  </a:lnTo>
                  <a:lnTo>
                    <a:pt x="500" y="119"/>
                  </a:lnTo>
                  <a:lnTo>
                    <a:pt x="497" y="133"/>
                  </a:lnTo>
                  <a:lnTo>
                    <a:pt x="491" y="146"/>
                  </a:lnTo>
                  <a:lnTo>
                    <a:pt x="481" y="157"/>
                  </a:lnTo>
                  <a:lnTo>
                    <a:pt x="469" y="165"/>
                  </a:lnTo>
                  <a:lnTo>
                    <a:pt x="456" y="172"/>
                  </a:lnTo>
                  <a:lnTo>
                    <a:pt x="442" y="174"/>
                  </a:lnTo>
                  <a:lnTo>
                    <a:pt x="428" y="174"/>
                  </a:lnTo>
                  <a:lnTo>
                    <a:pt x="414" y="168"/>
                  </a:lnTo>
                  <a:lnTo>
                    <a:pt x="402" y="160"/>
                  </a:lnTo>
                  <a:lnTo>
                    <a:pt x="392" y="146"/>
                  </a:lnTo>
                  <a:lnTo>
                    <a:pt x="386" y="139"/>
                  </a:lnTo>
                  <a:lnTo>
                    <a:pt x="377" y="137"/>
                  </a:lnTo>
                  <a:lnTo>
                    <a:pt x="367" y="137"/>
                  </a:lnTo>
                  <a:lnTo>
                    <a:pt x="354" y="139"/>
                  </a:lnTo>
                  <a:lnTo>
                    <a:pt x="341" y="144"/>
                  </a:lnTo>
                  <a:lnTo>
                    <a:pt x="328" y="150"/>
                  </a:lnTo>
                  <a:lnTo>
                    <a:pt x="314" y="158"/>
                  </a:lnTo>
                  <a:lnTo>
                    <a:pt x="300" y="165"/>
                  </a:lnTo>
                  <a:lnTo>
                    <a:pt x="288" y="173"/>
                  </a:lnTo>
                  <a:lnTo>
                    <a:pt x="277" y="179"/>
                  </a:lnTo>
                  <a:lnTo>
                    <a:pt x="267" y="184"/>
                  </a:lnTo>
                  <a:lnTo>
                    <a:pt x="260" y="187"/>
                  </a:lnTo>
                  <a:lnTo>
                    <a:pt x="227" y="198"/>
                  </a:lnTo>
                  <a:lnTo>
                    <a:pt x="196" y="202"/>
                  </a:lnTo>
                  <a:lnTo>
                    <a:pt x="162" y="200"/>
                  </a:lnTo>
                  <a:lnTo>
                    <a:pt x="129" y="194"/>
                  </a:lnTo>
                  <a:lnTo>
                    <a:pt x="98" y="181"/>
                  </a:lnTo>
                  <a:lnTo>
                    <a:pt x="70" y="164"/>
                  </a:lnTo>
                  <a:lnTo>
                    <a:pt x="45" y="143"/>
                  </a:lnTo>
                  <a:lnTo>
                    <a:pt x="24" y="117"/>
                  </a:lnTo>
                  <a:lnTo>
                    <a:pt x="6" y="88"/>
                  </a:lnTo>
                  <a:lnTo>
                    <a:pt x="1" y="72"/>
                  </a:lnTo>
                  <a:lnTo>
                    <a:pt x="0" y="56"/>
                  </a:lnTo>
                  <a:lnTo>
                    <a:pt x="4" y="41"/>
                  </a:lnTo>
                  <a:lnTo>
                    <a:pt x="11" y="28"/>
                  </a:lnTo>
                  <a:lnTo>
                    <a:pt x="20" y="17"/>
                  </a:lnTo>
                  <a:lnTo>
                    <a:pt x="32" y="8"/>
                  </a:lnTo>
                  <a:lnTo>
                    <a:pt x="45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5" name="Freeform 708"/>
            <p:cNvSpPr>
              <a:spLocks noEditPoints="1"/>
            </p:cNvSpPr>
            <p:nvPr/>
          </p:nvSpPr>
          <p:spPr bwMode="auto">
            <a:xfrm>
              <a:off x="3444875" y="5776913"/>
              <a:ext cx="517525" cy="555625"/>
            </a:xfrm>
            <a:custGeom>
              <a:avLst/>
              <a:gdLst>
                <a:gd name="T0" fmla="*/ 2849 w 3256"/>
                <a:gd name="T1" fmla="*/ 3004 h 3500"/>
                <a:gd name="T2" fmla="*/ 3098 w 3256"/>
                <a:gd name="T3" fmla="*/ 2975 h 3500"/>
                <a:gd name="T4" fmla="*/ 2791 w 3256"/>
                <a:gd name="T5" fmla="*/ 758 h 3500"/>
                <a:gd name="T6" fmla="*/ 3140 w 3256"/>
                <a:gd name="T7" fmla="*/ 2858 h 3500"/>
                <a:gd name="T8" fmla="*/ 2791 w 3256"/>
                <a:gd name="T9" fmla="*/ 758 h 3500"/>
                <a:gd name="T10" fmla="*/ 2791 w 3256"/>
                <a:gd name="T11" fmla="*/ 642 h 3500"/>
                <a:gd name="T12" fmla="*/ 3140 w 3256"/>
                <a:gd name="T13" fmla="*/ 525 h 3500"/>
                <a:gd name="T14" fmla="*/ 407 w 3256"/>
                <a:gd name="T15" fmla="*/ 525 h 3500"/>
                <a:gd name="T16" fmla="*/ 2442 w 3256"/>
                <a:gd name="T17" fmla="*/ 3092 h 3500"/>
                <a:gd name="T18" fmla="*/ 2151 w 3256"/>
                <a:gd name="T19" fmla="*/ 525 h 3500"/>
                <a:gd name="T20" fmla="*/ 698 w 3256"/>
                <a:gd name="T21" fmla="*/ 583 h 3500"/>
                <a:gd name="T22" fmla="*/ 407 w 3256"/>
                <a:gd name="T23" fmla="*/ 525 h 3500"/>
                <a:gd name="T24" fmla="*/ 814 w 3256"/>
                <a:gd name="T25" fmla="*/ 467 h 3500"/>
                <a:gd name="T26" fmla="*/ 2035 w 3256"/>
                <a:gd name="T27" fmla="*/ 233 h 3500"/>
                <a:gd name="T28" fmla="*/ 1744 w 3256"/>
                <a:gd name="T29" fmla="*/ 408 h 3500"/>
                <a:gd name="T30" fmla="*/ 1105 w 3256"/>
                <a:gd name="T31" fmla="*/ 233 h 3500"/>
                <a:gd name="T32" fmla="*/ 116 w 3256"/>
                <a:gd name="T33" fmla="*/ 233 h 3500"/>
                <a:gd name="T34" fmla="*/ 2733 w 3256"/>
                <a:gd name="T35" fmla="*/ 3383 h 3500"/>
                <a:gd name="T36" fmla="*/ 2675 w 3256"/>
                <a:gd name="T37" fmla="*/ 2933 h 3500"/>
                <a:gd name="T38" fmla="*/ 2151 w 3256"/>
                <a:gd name="T39" fmla="*/ 233 h 3500"/>
                <a:gd name="T40" fmla="*/ 2558 w 3256"/>
                <a:gd name="T41" fmla="*/ 408 h 3500"/>
                <a:gd name="T42" fmla="*/ 291 w 3256"/>
                <a:gd name="T43" fmla="*/ 3208 h 3500"/>
                <a:gd name="T44" fmla="*/ 698 w 3256"/>
                <a:gd name="T45" fmla="*/ 408 h 3500"/>
                <a:gd name="T46" fmla="*/ 116 w 3256"/>
                <a:gd name="T47" fmla="*/ 233 h 3500"/>
                <a:gd name="T48" fmla="*/ 2830 w 3256"/>
                <a:gd name="T49" fmla="*/ 120 h 3500"/>
                <a:gd name="T50" fmla="*/ 2803 w 3256"/>
                <a:gd name="T51" fmla="*/ 140 h 3500"/>
                <a:gd name="T52" fmla="*/ 2791 w 3256"/>
                <a:gd name="T53" fmla="*/ 174 h 3500"/>
                <a:gd name="T54" fmla="*/ 3140 w 3256"/>
                <a:gd name="T55" fmla="*/ 408 h 3500"/>
                <a:gd name="T56" fmla="*/ 3137 w 3256"/>
                <a:gd name="T57" fmla="*/ 156 h 3500"/>
                <a:gd name="T58" fmla="*/ 3117 w 3256"/>
                <a:gd name="T59" fmla="*/ 128 h 3500"/>
                <a:gd name="T60" fmla="*/ 3083 w 3256"/>
                <a:gd name="T61" fmla="*/ 117 h 3500"/>
                <a:gd name="T62" fmla="*/ 1221 w 3256"/>
                <a:gd name="T63" fmla="*/ 117 h 3500"/>
                <a:gd name="T64" fmla="*/ 1628 w 3256"/>
                <a:gd name="T65" fmla="*/ 292 h 3500"/>
                <a:gd name="T66" fmla="*/ 1221 w 3256"/>
                <a:gd name="T67" fmla="*/ 117 h 3500"/>
                <a:gd name="T68" fmla="*/ 1686 w 3256"/>
                <a:gd name="T69" fmla="*/ 0 h 3500"/>
                <a:gd name="T70" fmla="*/ 1721 w 3256"/>
                <a:gd name="T71" fmla="*/ 12 h 3500"/>
                <a:gd name="T72" fmla="*/ 1741 w 3256"/>
                <a:gd name="T73" fmla="*/ 40 h 3500"/>
                <a:gd name="T74" fmla="*/ 1744 w 3256"/>
                <a:gd name="T75" fmla="*/ 117 h 3500"/>
                <a:gd name="T76" fmla="*/ 2698 w 3256"/>
                <a:gd name="T77" fmla="*/ 89 h 3500"/>
                <a:gd name="T78" fmla="*/ 2736 w 3256"/>
                <a:gd name="T79" fmla="*/ 42 h 3500"/>
                <a:gd name="T80" fmla="*/ 2787 w 3256"/>
                <a:gd name="T81" fmla="*/ 12 h 3500"/>
                <a:gd name="T82" fmla="*/ 2848 w 3256"/>
                <a:gd name="T83" fmla="*/ 0 h 3500"/>
                <a:gd name="T84" fmla="*/ 3113 w 3256"/>
                <a:gd name="T85" fmla="*/ 3 h 3500"/>
                <a:gd name="T86" fmla="*/ 3171 w 3256"/>
                <a:gd name="T87" fmla="*/ 23 h 3500"/>
                <a:gd name="T88" fmla="*/ 3216 w 3256"/>
                <a:gd name="T89" fmla="*/ 62 h 3500"/>
                <a:gd name="T90" fmla="*/ 3246 w 3256"/>
                <a:gd name="T91" fmla="*/ 113 h 3500"/>
                <a:gd name="T92" fmla="*/ 3256 w 3256"/>
                <a:gd name="T93" fmla="*/ 174 h 3500"/>
                <a:gd name="T94" fmla="*/ 3024 w 3256"/>
                <a:gd name="T95" fmla="*/ 3341 h 3500"/>
                <a:gd name="T96" fmla="*/ 3020 w 3256"/>
                <a:gd name="T97" fmla="*/ 3460 h 3500"/>
                <a:gd name="T98" fmla="*/ 3000 w 3256"/>
                <a:gd name="T99" fmla="*/ 3488 h 3500"/>
                <a:gd name="T100" fmla="*/ 2965 w 3256"/>
                <a:gd name="T101" fmla="*/ 3500 h 3500"/>
                <a:gd name="T102" fmla="*/ 2932 w 3256"/>
                <a:gd name="T103" fmla="*/ 3488 h 3500"/>
                <a:gd name="T104" fmla="*/ 2910 w 3256"/>
                <a:gd name="T105" fmla="*/ 3460 h 3500"/>
                <a:gd name="T106" fmla="*/ 2907 w 3256"/>
                <a:gd name="T107" fmla="*/ 3341 h 3500"/>
                <a:gd name="T108" fmla="*/ 2849 w 3256"/>
                <a:gd name="T109" fmla="*/ 3500 h 3500"/>
                <a:gd name="T110" fmla="*/ 0 w 3256"/>
                <a:gd name="T111" fmla="*/ 117 h 3500"/>
                <a:gd name="T112" fmla="*/ 1105 w 3256"/>
                <a:gd name="T113" fmla="*/ 58 h 3500"/>
                <a:gd name="T114" fmla="*/ 1116 w 3256"/>
                <a:gd name="T115" fmla="*/ 24 h 3500"/>
                <a:gd name="T116" fmla="*/ 1145 w 3256"/>
                <a:gd name="T117" fmla="*/ 3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56" h="3500">
                  <a:moveTo>
                    <a:pt x="2833" y="2975"/>
                  </a:moveTo>
                  <a:lnTo>
                    <a:pt x="2849" y="3004"/>
                  </a:lnTo>
                  <a:lnTo>
                    <a:pt x="2965" y="3207"/>
                  </a:lnTo>
                  <a:lnTo>
                    <a:pt x="3098" y="2975"/>
                  </a:lnTo>
                  <a:lnTo>
                    <a:pt x="2833" y="2975"/>
                  </a:lnTo>
                  <a:close/>
                  <a:moveTo>
                    <a:pt x="2791" y="758"/>
                  </a:moveTo>
                  <a:lnTo>
                    <a:pt x="2791" y="2858"/>
                  </a:lnTo>
                  <a:lnTo>
                    <a:pt x="3140" y="2858"/>
                  </a:lnTo>
                  <a:lnTo>
                    <a:pt x="3140" y="758"/>
                  </a:lnTo>
                  <a:lnTo>
                    <a:pt x="2791" y="758"/>
                  </a:lnTo>
                  <a:close/>
                  <a:moveTo>
                    <a:pt x="2791" y="525"/>
                  </a:moveTo>
                  <a:lnTo>
                    <a:pt x="2791" y="642"/>
                  </a:lnTo>
                  <a:lnTo>
                    <a:pt x="3140" y="642"/>
                  </a:lnTo>
                  <a:lnTo>
                    <a:pt x="3140" y="525"/>
                  </a:lnTo>
                  <a:lnTo>
                    <a:pt x="2791" y="525"/>
                  </a:lnTo>
                  <a:close/>
                  <a:moveTo>
                    <a:pt x="407" y="525"/>
                  </a:moveTo>
                  <a:lnTo>
                    <a:pt x="407" y="3092"/>
                  </a:lnTo>
                  <a:lnTo>
                    <a:pt x="2442" y="3092"/>
                  </a:lnTo>
                  <a:lnTo>
                    <a:pt x="2442" y="525"/>
                  </a:lnTo>
                  <a:lnTo>
                    <a:pt x="2151" y="525"/>
                  </a:lnTo>
                  <a:lnTo>
                    <a:pt x="2151" y="583"/>
                  </a:lnTo>
                  <a:lnTo>
                    <a:pt x="698" y="583"/>
                  </a:lnTo>
                  <a:lnTo>
                    <a:pt x="698" y="525"/>
                  </a:lnTo>
                  <a:lnTo>
                    <a:pt x="407" y="525"/>
                  </a:lnTo>
                  <a:close/>
                  <a:moveTo>
                    <a:pt x="814" y="233"/>
                  </a:moveTo>
                  <a:lnTo>
                    <a:pt x="814" y="467"/>
                  </a:lnTo>
                  <a:lnTo>
                    <a:pt x="2035" y="467"/>
                  </a:lnTo>
                  <a:lnTo>
                    <a:pt x="2035" y="233"/>
                  </a:lnTo>
                  <a:lnTo>
                    <a:pt x="1744" y="233"/>
                  </a:lnTo>
                  <a:lnTo>
                    <a:pt x="1744" y="408"/>
                  </a:lnTo>
                  <a:lnTo>
                    <a:pt x="1105" y="408"/>
                  </a:lnTo>
                  <a:lnTo>
                    <a:pt x="1105" y="233"/>
                  </a:lnTo>
                  <a:lnTo>
                    <a:pt x="814" y="233"/>
                  </a:lnTo>
                  <a:close/>
                  <a:moveTo>
                    <a:pt x="116" y="233"/>
                  </a:moveTo>
                  <a:lnTo>
                    <a:pt x="116" y="3383"/>
                  </a:lnTo>
                  <a:lnTo>
                    <a:pt x="2733" y="3383"/>
                  </a:lnTo>
                  <a:lnTo>
                    <a:pt x="2733" y="3034"/>
                  </a:lnTo>
                  <a:lnTo>
                    <a:pt x="2675" y="2933"/>
                  </a:lnTo>
                  <a:lnTo>
                    <a:pt x="2675" y="233"/>
                  </a:lnTo>
                  <a:lnTo>
                    <a:pt x="2151" y="233"/>
                  </a:lnTo>
                  <a:lnTo>
                    <a:pt x="2151" y="408"/>
                  </a:lnTo>
                  <a:lnTo>
                    <a:pt x="2558" y="408"/>
                  </a:lnTo>
                  <a:lnTo>
                    <a:pt x="2558" y="3208"/>
                  </a:lnTo>
                  <a:lnTo>
                    <a:pt x="291" y="3208"/>
                  </a:lnTo>
                  <a:lnTo>
                    <a:pt x="291" y="408"/>
                  </a:lnTo>
                  <a:lnTo>
                    <a:pt x="698" y="408"/>
                  </a:lnTo>
                  <a:lnTo>
                    <a:pt x="698" y="233"/>
                  </a:lnTo>
                  <a:lnTo>
                    <a:pt x="116" y="233"/>
                  </a:lnTo>
                  <a:close/>
                  <a:moveTo>
                    <a:pt x="2848" y="117"/>
                  </a:moveTo>
                  <a:lnTo>
                    <a:pt x="2830" y="120"/>
                  </a:lnTo>
                  <a:lnTo>
                    <a:pt x="2814" y="128"/>
                  </a:lnTo>
                  <a:lnTo>
                    <a:pt x="2803" y="140"/>
                  </a:lnTo>
                  <a:lnTo>
                    <a:pt x="2794" y="156"/>
                  </a:lnTo>
                  <a:lnTo>
                    <a:pt x="2791" y="174"/>
                  </a:lnTo>
                  <a:lnTo>
                    <a:pt x="2791" y="408"/>
                  </a:lnTo>
                  <a:lnTo>
                    <a:pt x="3140" y="408"/>
                  </a:lnTo>
                  <a:lnTo>
                    <a:pt x="3140" y="174"/>
                  </a:lnTo>
                  <a:lnTo>
                    <a:pt x="3137" y="156"/>
                  </a:lnTo>
                  <a:lnTo>
                    <a:pt x="3129" y="140"/>
                  </a:lnTo>
                  <a:lnTo>
                    <a:pt x="3117" y="128"/>
                  </a:lnTo>
                  <a:lnTo>
                    <a:pt x="3101" y="120"/>
                  </a:lnTo>
                  <a:lnTo>
                    <a:pt x="3083" y="117"/>
                  </a:lnTo>
                  <a:lnTo>
                    <a:pt x="2848" y="117"/>
                  </a:lnTo>
                  <a:close/>
                  <a:moveTo>
                    <a:pt x="1221" y="117"/>
                  </a:moveTo>
                  <a:lnTo>
                    <a:pt x="1221" y="292"/>
                  </a:lnTo>
                  <a:lnTo>
                    <a:pt x="1628" y="292"/>
                  </a:lnTo>
                  <a:lnTo>
                    <a:pt x="1628" y="117"/>
                  </a:lnTo>
                  <a:lnTo>
                    <a:pt x="1221" y="117"/>
                  </a:lnTo>
                  <a:close/>
                  <a:moveTo>
                    <a:pt x="1163" y="0"/>
                  </a:moveTo>
                  <a:lnTo>
                    <a:pt x="1686" y="0"/>
                  </a:lnTo>
                  <a:lnTo>
                    <a:pt x="1704" y="3"/>
                  </a:lnTo>
                  <a:lnTo>
                    <a:pt x="1721" y="12"/>
                  </a:lnTo>
                  <a:lnTo>
                    <a:pt x="1733" y="24"/>
                  </a:lnTo>
                  <a:lnTo>
                    <a:pt x="1741" y="40"/>
                  </a:lnTo>
                  <a:lnTo>
                    <a:pt x="1744" y="58"/>
                  </a:lnTo>
                  <a:lnTo>
                    <a:pt x="1744" y="117"/>
                  </a:lnTo>
                  <a:lnTo>
                    <a:pt x="2685" y="117"/>
                  </a:lnTo>
                  <a:lnTo>
                    <a:pt x="2698" y="89"/>
                  </a:lnTo>
                  <a:lnTo>
                    <a:pt x="2715" y="64"/>
                  </a:lnTo>
                  <a:lnTo>
                    <a:pt x="2736" y="42"/>
                  </a:lnTo>
                  <a:lnTo>
                    <a:pt x="2760" y="24"/>
                  </a:lnTo>
                  <a:lnTo>
                    <a:pt x="2787" y="12"/>
                  </a:lnTo>
                  <a:lnTo>
                    <a:pt x="2816" y="3"/>
                  </a:lnTo>
                  <a:lnTo>
                    <a:pt x="2848" y="0"/>
                  </a:lnTo>
                  <a:lnTo>
                    <a:pt x="3083" y="0"/>
                  </a:lnTo>
                  <a:lnTo>
                    <a:pt x="3113" y="3"/>
                  </a:lnTo>
                  <a:lnTo>
                    <a:pt x="3143" y="11"/>
                  </a:lnTo>
                  <a:lnTo>
                    <a:pt x="3171" y="23"/>
                  </a:lnTo>
                  <a:lnTo>
                    <a:pt x="3195" y="41"/>
                  </a:lnTo>
                  <a:lnTo>
                    <a:pt x="3216" y="62"/>
                  </a:lnTo>
                  <a:lnTo>
                    <a:pt x="3233" y="86"/>
                  </a:lnTo>
                  <a:lnTo>
                    <a:pt x="3246" y="113"/>
                  </a:lnTo>
                  <a:lnTo>
                    <a:pt x="3254" y="143"/>
                  </a:lnTo>
                  <a:lnTo>
                    <a:pt x="3256" y="174"/>
                  </a:lnTo>
                  <a:lnTo>
                    <a:pt x="3256" y="2933"/>
                  </a:lnTo>
                  <a:lnTo>
                    <a:pt x="3024" y="3341"/>
                  </a:lnTo>
                  <a:lnTo>
                    <a:pt x="3024" y="3442"/>
                  </a:lnTo>
                  <a:lnTo>
                    <a:pt x="3020" y="3460"/>
                  </a:lnTo>
                  <a:lnTo>
                    <a:pt x="3013" y="3476"/>
                  </a:lnTo>
                  <a:lnTo>
                    <a:pt x="3000" y="3488"/>
                  </a:lnTo>
                  <a:lnTo>
                    <a:pt x="2984" y="3497"/>
                  </a:lnTo>
                  <a:lnTo>
                    <a:pt x="2965" y="3500"/>
                  </a:lnTo>
                  <a:lnTo>
                    <a:pt x="2947" y="3497"/>
                  </a:lnTo>
                  <a:lnTo>
                    <a:pt x="2932" y="3488"/>
                  </a:lnTo>
                  <a:lnTo>
                    <a:pt x="2919" y="3476"/>
                  </a:lnTo>
                  <a:lnTo>
                    <a:pt x="2910" y="3460"/>
                  </a:lnTo>
                  <a:lnTo>
                    <a:pt x="2907" y="3442"/>
                  </a:lnTo>
                  <a:lnTo>
                    <a:pt x="2907" y="3341"/>
                  </a:lnTo>
                  <a:lnTo>
                    <a:pt x="2849" y="3238"/>
                  </a:lnTo>
                  <a:lnTo>
                    <a:pt x="2849" y="3500"/>
                  </a:lnTo>
                  <a:lnTo>
                    <a:pt x="0" y="3500"/>
                  </a:lnTo>
                  <a:lnTo>
                    <a:pt x="0" y="117"/>
                  </a:lnTo>
                  <a:lnTo>
                    <a:pt x="1105" y="117"/>
                  </a:lnTo>
                  <a:lnTo>
                    <a:pt x="1105" y="58"/>
                  </a:lnTo>
                  <a:lnTo>
                    <a:pt x="1108" y="40"/>
                  </a:lnTo>
                  <a:lnTo>
                    <a:pt x="1116" y="24"/>
                  </a:lnTo>
                  <a:lnTo>
                    <a:pt x="1129" y="12"/>
                  </a:lnTo>
                  <a:lnTo>
                    <a:pt x="1145" y="3"/>
                  </a:lnTo>
                  <a:lnTo>
                    <a:pt x="11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90" name="Freeform 713"/>
          <p:cNvSpPr>
            <a:spLocks noEditPoints="1"/>
          </p:cNvSpPr>
          <p:nvPr/>
        </p:nvSpPr>
        <p:spPr bwMode="auto">
          <a:xfrm>
            <a:off x="2540126" y="5847992"/>
            <a:ext cx="554038" cy="414338"/>
          </a:xfrm>
          <a:custGeom>
            <a:avLst/>
            <a:gdLst>
              <a:gd name="T0" fmla="*/ 1375 w 3491"/>
              <a:gd name="T1" fmla="*/ 1547 h 2608"/>
              <a:gd name="T2" fmla="*/ 1296 w 3491"/>
              <a:gd name="T3" fmla="*/ 2187 h 2608"/>
              <a:gd name="T4" fmla="*/ 1641 w 3491"/>
              <a:gd name="T5" fmla="*/ 1924 h 2608"/>
              <a:gd name="T6" fmla="*/ 1375 w 3491"/>
              <a:gd name="T7" fmla="*/ 1547 h 2608"/>
              <a:gd name="T8" fmla="*/ 3285 w 3491"/>
              <a:gd name="T9" fmla="*/ 217 h 2608"/>
              <a:gd name="T10" fmla="*/ 1420 w 3491"/>
              <a:gd name="T11" fmla="*/ 1406 h 2608"/>
              <a:gd name="T12" fmla="*/ 2142 w 3491"/>
              <a:gd name="T13" fmla="*/ 2437 h 2608"/>
              <a:gd name="T14" fmla="*/ 3285 w 3491"/>
              <a:gd name="T15" fmla="*/ 217 h 2608"/>
              <a:gd name="T16" fmla="*/ 3075 w 3491"/>
              <a:gd name="T17" fmla="*/ 214 h 2608"/>
              <a:gd name="T18" fmla="*/ 261 w 3491"/>
              <a:gd name="T19" fmla="*/ 978 h 2608"/>
              <a:gd name="T20" fmla="*/ 1329 w 3491"/>
              <a:gd name="T21" fmla="*/ 1327 h 2608"/>
              <a:gd name="T22" fmla="*/ 3075 w 3491"/>
              <a:gd name="T23" fmla="*/ 214 h 2608"/>
              <a:gd name="T24" fmla="*/ 3426 w 3491"/>
              <a:gd name="T25" fmla="*/ 0 h 2608"/>
              <a:gd name="T26" fmla="*/ 3440 w 3491"/>
              <a:gd name="T27" fmla="*/ 0 h 2608"/>
              <a:gd name="T28" fmla="*/ 3454 w 3491"/>
              <a:gd name="T29" fmla="*/ 3 h 2608"/>
              <a:gd name="T30" fmla="*/ 3467 w 3491"/>
              <a:gd name="T31" fmla="*/ 11 h 2608"/>
              <a:gd name="T32" fmla="*/ 3478 w 3491"/>
              <a:gd name="T33" fmla="*/ 20 h 2608"/>
              <a:gd name="T34" fmla="*/ 3487 w 3491"/>
              <a:gd name="T35" fmla="*/ 36 h 2608"/>
              <a:gd name="T36" fmla="*/ 3491 w 3491"/>
              <a:gd name="T37" fmla="*/ 51 h 2608"/>
              <a:gd name="T38" fmla="*/ 3490 w 3491"/>
              <a:gd name="T39" fmla="*/ 68 h 2608"/>
              <a:gd name="T40" fmla="*/ 3484 w 3491"/>
              <a:gd name="T41" fmla="*/ 83 h 2608"/>
              <a:gd name="T42" fmla="*/ 2202 w 3491"/>
              <a:gd name="T43" fmla="*/ 2576 h 2608"/>
              <a:gd name="T44" fmla="*/ 2193 w 3491"/>
              <a:gd name="T45" fmla="*/ 2589 h 2608"/>
              <a:gd name="T46" fmla="*/ 2182 w 3491"/>
              <a:gd name="T47" fmla="*/ 2598 h 2608"/>
              <a:gd name="T48" fmla="*/ 2169 w 3491"/>
              <a:gd name="T49" fmla="*/ 2605 h 2608"/>
              <a:gd name="T50" fmla="*/ 2154 w 3491"/>
              <a:gd name="T51" fmla="*/ 2608 h 2608"/>
              <a:gd name="T52" fmla="*/ 2150 w 3491"/>
              <a:gd name="T53" fmla="*/ 2608 h 2608"/>
              <a:gd name="T54" fmla="*/ 2137 w 3491"/>
              <a:gd name="T55" fmla="*/ 2606 h 2608"/>
              <a:gd name="T56" fmla="*/ 2124 w 3491"/>
              <a:gd name="T57" fmla="*/ 2601 h 2608"/>
              <a:gd name="T58" fmla="*/ 2112 w 3491"/>
              <a:gd name="T59" fmla="*/ 2593 h 2608"/>
              <a:gd name="T60" fmla="*/ 2103 w 3491"/>
              <a:gd name="T61" fmla="*/ 2583 h 2608"/>
              <a:gd name="T62" fmla="*/ 1707 w 3491"/>
              <a:gd name="T63" fmla="*/ 2019 h 2608"/>
              <a:gd name="T64" fmla="*/ 1256 w 3491"/>
              <a:gd name="T65" fmla="*/ 2364 h 2608"/>
              <a:gd name="T66" fmla="*/ 1245 w 3491"/>
              <a:gd name="T67" fmla="*/ 2370 h 2608"/>
              <a:gd name="T68" fmla="*/ 1233 w 3491"/>
              <a:gd name="T69" fmla="*/ 2374 h 2608"/>
              <a:gd name="T70" fmla="*/ 1220 w 3491"/>
              <a:gd name="T71" fmla="*/ 2376 h 2608"/>
              <a:gd name="T72" fmla="*/ 1206 w 3491"/>
              <a:gd name="T73" fmla="*/ 2373 h 2608"/>
              <a:gd name="T74" fmla="*/ 1192 w 3491"/>
              <a:gd name="T75" fmla="*/ 2368 h 2608"/>
              <a:gd name="T76" fmla="*/ 1178 w 3491"/>
              <a:gd name="T77" fmla="*/ 2357 h 2608"/>
              <a:gd name="T78" fmla="*/ 1168 w 3491"/>
              <a:gd name="T79" fmla="*/ 2343 h 2608"/>
              <a:gd name="T80" fmla="*/ 1163 w 3491"/>
              <a:gd name="T81" fmla="*/ 2328 h 2608"/>
              <a:gd name="T82" fmla="*/ 1163 w 3491"/>
              <a:gd name="T83" fmla="*/ 2311 h 2608"/>
              <a:gd name="T84" fmla="*/ 1273 w 3491"/>
              <a:gd name="T85" fmla="*/ 1430 h 2608"/>
              <a:gd name="T86" fmla="*/ 40 w 3491"/>
              <a:gd name="T87" fmla="*/ 1027 h 2608"/>
              <a:gd name="T88" fmla="*/ 24 w 3491"/>
              <a:gd name="T89" fmla="*/ 1019 h 2608"/>
              <a:gd name="T90" fmla="*/ 11 w 3491"/>
              <a:gd name="T91" fmla="*/ 1006 h 2608"/>
              <a:gd name="T92" fmla="*/ 2 w 3491"/>
              <a:gd name="T93" fmla="*/ 990 h 2608"/>
              <a:gd name="T94" fmla="*/ 0 w 3491"/>
              <a:gd name="T95" fmla="*/ 970 h 2608"/>
              <a:gd name="T96" fmla="*/ 3 w 3491"/>
              <a:gd name="T97" fmla="*/ 952 h 2608"/>
              <a:gd name="T98" fmla="*/ 13 w 3491"/>
              <a:gd name="T99" fmla="*/ 936 h 2608"/>
              <a:gd name="T100" fmla="*/ 26 w 3491"/>
              <a:gd name="T101" fmla="*/ 924 h 2608"/>
              <a:gd name="T102" fmla="*/ 43 w 3491"/>
              <a:gd name="T103" fmla="*/ 917 h 2608"/>
              <a:gd name="T104" fmla="*/ 3413 w 3491"/>
              <a:gd name="T105" fmla="*/ 2 h 2608"/>
              <a:gd name="T106" fmla="*/ 3420 w 3491"/>
              <a:gd name="T107" fmla="*/ 1 h 2608"/>
              <a:gd name="T108" fmla="*/ 3426 w 3491"/>
              <a:gd name="T109" fmla="*/ 0 h 2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491" h="2608">
                <a:moveTo>
                  <a:pt x="1375" y="1547"/>
                </a:moveTo>
                <a:lnTo>
                  <a:pt x="1296" y="2187"/>
                </a:lnTo>
                <a:lnTo>
                  <a:pt x="1641" y="1924"/>
                </a:lnTo>
                <a:lnTo>
                  <a:pt x="1375" y="1547"/>
                </a:lnTo>
                <a:close/>
                <a:moveTo>
                  <a:pt x="3285" y="217"/>
                </a:moveTo>
                <a:lnTo>
                  <a:pt x="1420" y="1406"/>
                </a:lnTo>
                <a:lnTo>
                  <a:pt x="2142" y="2437"/>
                </a:lnTo>
                <a:lnTo>
                  <a:pt x="3285" y="217"/>
                </a:lnTo>
                <a:close/>
                <a:moveTo>
                  <a:pt x="3075" y="214"/>
                </a:moveTo>
                <a:lnTo>
                  <a:pt x="261" y="978"/>
                </a:lnTo>
                <a:lnTo>
                  <a:pt x="1329" y="1327"/>
                </a:lnTo>
                <a:lnTo>
                  <a:pt x="3075" y="214"/>
                </a:lnTo>
                <a:close/>
                <a:moveTo>
                  <a:pt x="3426" y="0"/>
                </a:moveTo>
                <a:lnTo>
                  <a:pt x="3440" y="0"/>
                </a:lnTo>
                <a:lnTo>
                  <a:pt x="3454" y="3"/>
                </a:lnTo>
                <a:lnTo>
                  <a:pt x="3467" y="11"/>
                </a:lnTo>
                <a:lnTo>
                  <a:pt x="3478" y="20"/>
                </a:lnTo>
                <a:lnTo>
                  <a:pt x="3487" y="36"/>
                </a:lnTo>
                <a:lnTo>
                  <a:pt x="3491" y="51"/>
                </a:lnTo>
                <a:lnTo>
                  <a:pt x="3490" y="68"/>
                </a:lnTo>
                <a:lnTo>
                  <a:pt x="3484" y="83"/>
                </a:lnTo>
                <a:lnTo>
                  <a:pt x="2202" y="2576"/>
                </a:lnTo>
                <a:lnTo>
                  <a:pt x="2193" y="2589"/>
                </a:lnTo>
                <a:lnTo>
                  <a:pt x="2182" y="2598"/>
                </a:lnTo>
                <a:lnTo>
                  <a:pt x="2169" y="2605"/>
                </a:lnTo>
                <a:lnTo>
                  <a:pt x="2154" y="2608"/>
                </a:lnTo>
                <a:lnTo>
                  <a:pt x="2150" y="2608"/>
                </a:lnTo>
                <a:lnTo>
                  <a:pt x="2137" y="2606"/>
                </a:lnTo>
                <a:lnTo>
                  <a:pt x="2124" y="2601"/>
                </a:lnTo>
                <a:lnTo>
                  <a:pt x="2112" y="2593"/>
                </a:lnTo>
                <a:lnTo>
                  <a:pt x="2103" y="2583"/>
                </a:lnTo>
                <a:lnTo>
                  <a:pt x="1707" y="2019"/>
                </a:lnTo>
                <a:lnTo>
                  <a:pt x="1256" y="2364"/>
                </a:lnTo>
                <a:lnTo>
                  <a:pt x="1245" y="2370"/>
                </a:lnTo>
                <a:lnTo>
                  <a:pt x="1233" y="2374"/>
                </a:lnTo>
                <a:lnTo>
                  <a:pt x="1220" y="2376"/>
                </a:lnTo>
                <a:lnTo>
                  <a:pt x="1206" y="2373"/>
                </a:lnTo>
                <a:lnTo>
                  <a:pt x="1192" y="2368"/>
                </a:lnTo>
                <a:lnTo>
                  <a:pt x="1178" y="2357"/>
                </a:lnTo>
                <a:lnTo>
                  <a:pt x="1168" y="2343"/>
                </a:lnTo>
                <a:lnTo>
                  <a:pt x="1163" y="2328"/>
                </a:lnTo>
                <a:lnTo>
                  <a:pt x="1163" y="2311"/>
                </a:lnTo>
                <a:lnTo>
                  <a:pt x="1273" y="1430"/>
                </a:lnTo>
                <a:lnTo>
                  <a:pt x="40" y="1027"/>
                </a:lnTo>
                <a:lnTo>
                  <a:pt x="24" y="1019"/>
                </a:lnTo>
                <a:lnTo>
                  <a:pt x="11" y="1006"/>
                </a:lnTo>
                <a:lnTo>
                  <a:pt x="2" y="990"/>
                </a:lnTo>
                <a:lnTo>
                  <a:pt x="0" y="970"/>
                </a:lnTo>
                <a:lnTo>
                  <a:pt x="3" y="952"/>
                </a:lnTo>
                <a:lnTo>
                  <a:pt x="13" y="936"/>
                </a:lnTo>
                <a:lnTo>
                  <a:pt x="26" y="924"/>
                </a:lnTo>
                <a:lnTo>
                  <a:pt x="43" y="917"/>
                </a:lnTo>
                <a:lnTo>
                  <a:pt x="3413" y="2"/>
                </a:lnTo>
                <a:lnTo>
                  <a:pt x="3420" y="1"/>
                </a:lnTo>
                <a:lnTo>
                  <a:pt x="342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98" name="Group 797"/>
          <p:cNvGrpSpPr/>
          <p:nvPr/>
        </p:nvGrpSpPr>
        <p:grpSpPr>
          <a:xfrm>
            <a:off x="1609395" y="5778936"/>
            <a:ext cx="544513" cy="552450"/>
            <a:chOff x="1614488" y="5773738"/>
            <a:chExt cx="544513" cy="552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4" name="Freeform 718"/>
            <p:cNvSpPr>
              <a:spLocks noEditPoints="1"/>
            </p:cNvSpPr>
            <p:nvPr/>
          </p:nvSpPr>
          <p:spPr bwMode="auto">
            <a:xfrm>
              <a:off x="1614488" y="5892800"/>
              <a:ext cx="544513" cy="309562"/>
            </a:xfrm>
            <a:custGeom>
              <a:avLst/>
              <a:gdLst>
                <a:gd name="T0" fmla="*/ 1630 w 3429"/>
                <a:gd name="T1" fmla="*/ 118 h 1942"/>
                <a:gd name="T2" fmla="*/ 1448 w 3429"/>
                <a:gd name="T3" fmla="*/ 139 h 1942"/>
                <a:gd name="T4" fmla="*/ 1269 w 3429"/>
                <a:gd name="T5" fmla="*/ 178 h 1942"/>
                <a:gd name="T6" fmla="*/ 1095 w 3429"/>
                <a:gd name="T7" fmla="*/ 237 h 1942"/>
                <a:gd name="T8" fmla="*/ 927 w 3429"/>
                <a:gd name="T9" fmla="*/ 315 h 1942"/>
                <a:gd name="T10" fmla="*/ 767 w 3429"/>
                <a:gd name="T11" fmla="*/ 414 h 1942"/>
                <a:gd name="T12" fmla="*/ 616 w 3429"/>
                <a:gd name="T13" fmla="*/ 533 h 1942"/>
                <a:gd name="T14" fmla="*/ 165 w 3429"/>
                <a:gd name="T15" fmla="*/ 977 h 1942"/>
                <a:gd name="T16" fmla="*/ 601 w 3429"/>
                <a:gd name="T17" fmla="*/ 1407 h 1942"/>
                <a:gd name="T18" fmla="*/ 747 w 3429"/>
                <a:gd name="T19" fmla="*/ 1523 h 1942"/>
                <a:gd name="T20" fmla="*/ 904 w 3429"/>
                <a:gd name="T21" fmla="*/ 1621 h 1942"/>
                <a:gd name="T22" fmla="*/ 1071 w 3429"/>
                <a:gd name="T23" fmla="*/ 1701 h 1942"/>
                <a:gd name="T24" fmla="*/ 1245 w 3429"/>
                <a:gd name="T25" fmla="*/ 1761 h 1942"/>
                <a:gd name="T26" fmla="*/ 1426 w 3429"/>
                <a:gd name="T27" fmla="*/ 1803 h 1942"/>
                <a:gd name="T28" fmla="*/ 1612 w 3429"/>
                <a:gd name="T29" fmla="*/ 1824 h 1942"/>
                <a:gd name="T30" fmla="*/ 1802 w 3429"/>
                <a:gd name="T31" fmla="*/ 1824 h 1942"/>
                <a:gd name="T32" fmla="*/ 1988 w 3429"/>
                <a:gd name="T33" fmla="*/ 1803 h 1942"/>
                <a:gd name="T34" fmla="*/ 2169 w 3429"/>
                <a:gd name="T35" fmla="*/ 1761 h 1942"/>
                <a:gd name="T36" fmla="*/ 2343 w 3429"/>
                <a:gd name="T37" fmla="*/ 1701 h 1942"/>
                <a:gd name="T38" fmla="*/ 2510 w 3429"/>
                <a:gd name="T39" fmla="*/ 1621 h 1942"/>
                <a:gd name="T40" fmla="*/ 2667 w 3429"/>
                <a:gd name="T41" fmla="*/ 1523 h 1942"/>
                <a:gd name="T42" fmla="*/ 2815 w 3429"/>
                <a:gd name="T43" fmla="*/ 1407 h 1942"/>
                <a:gd name="T44" fmla="*/ 3264 w 3429"/>
                <a:gd name="T45" fmla="*/ 964 h 1942"/>
                <a:gd name="T46" fmla="*/ 2825 w 3429"/>
                <a:gd name="T47" fmla="*/ 533 h 1942"/>
                <a:gd name="T48" fmla="*/ 2675 w 3429"/>
                <a:gd name="T49" fmla="*/ 414 h 1942"/>
                <a:gd name="T50" fmla="*/ 2515 w 3429"/>
                <a:gd name="T51" fmla="*/ 315 h 1942"/>
                <a:gd name="T52" fmla="*/ 2347 w 3429"/>
                <a:gd name="T53" fmla="*/ 237 h 1942"/>
                <a:gd name="T54" fmla="*/ 2172 w 3429"/>
                <a:gd name="T55" fmla="*/ 178 h 1942"/>
                <a:gd name="T56" fmla="*/ 1994 w 3429"/>
                <a:gd name="T57" fmla="*/ 139 h 1942"/>
                <a:gd name="T58" fmla="*/ 1812 w 3429"/>
                <a:gd name="T59" fmla="*/ 118 h 1942"/>
                <a:gd name="T60" fmla="*/ 1721 w 3429"/>
                <a:gd name="T61" fmla="*/ 0 h 1942"/>
                <a:gd name="T62" fmla="*/ 1916 w 3429"/>
                <a:gd name="T63" fmla="*/ 11 h 1942"/>
                <a:gd name="T64" fmla="*/ 2108 w 3429"/>
                <a:gd name="T65" fmla="*/ 42 h 1942"/>
                <a:gd name="T66" fmla="*/ 2298 w 3429"/>
                <a:gd name="T67" fmla="*/ 95 h 1942"/>
                <a:gd name="T68" fmla="*/ 2482 w 3429"/>
                <a:gd name="T69" fmla="*/ 169 h 1942"/>
                <a:gd name="T70" fmla="*/ 2657 w 3429"/>
                <a:gd name="T71" fmla="*/ 264 h 1942"/>
                <a:gd name="T72" fmla="*/ 2824 w 3429"/>
                <a:gd name="T73" fmla="*/ 380 h 1942"/>
                <a:gd name="T74" fmla="*/ 2979 w 3429"/>
                <a:gd name="T75" fmla="*/ 518 h 1942"/>
                <a:gd name="T76" fmla="*/ 2965 w 3429"/>
                <a:gd name="T77" fmla="*/ 1424 h 1942"/>
                <a:gd name="T78" fmla="*/ 2815 w 3429"/>
                <a:gd name="T79" fmla="*/ 1558 h 1942"/>
                <a:gd name="T80" fmla="*/ 2652 w 3429"/>
                <a:gd name="T81" fmla="*/ 1673 h 1942"/>
                <a:gd name="T82" fmla="*/ 2479 w 3429"/>
                <a:gd name="T83" fmla="*/ 1769 h 1942"/>
                <a:gd name="T84" fmla="*/ 2297 w 3429"/>
                <a:gd name="T85" fmla="*/ 1843 h 1942"/>
                <a:gd name="T86" fmla="*/ 2106 w 3429"/>
                <a:gd name="T87" fmla="*/ 1898 h 1942"/>
                <a:gd name="T88" fmla="*/ 1909 w 3429"/>
                <a:gd name="T89" fmla="*/ 1931 h 1942"/>
                <a:gd name="T90" fmla="*/ 1708 w 3429"/>
                <a:gd name="T91" fmla="*/ 1942 h 1942"/>
                <a:gd name="T92" fmla="*/ 1506 w 3429"/>
                <a:gd name="T93" fmla="*/ 1931 h 1942"/>
                <a:gd name="T94" fmla="*/ 1309 w 3429"/>
                <a:gd name="T95" fmla="*/ 1898 h 1942"/>
                <a:gd name="T96" fmla="*/ 1119 w 3429"/>
                <a:gd name="T97" fmla="*/ 1843 h 1942"/>
                <a:gd name="T98" fmla="*/ 936 w 3429"/>
                <a:gd name="T99" fmla="*/ 1769 h 1942"/>
                <a:gd name="T100" fmla="*/ 762 w 3429"/>
                <a:gd name="T101" fmla="*/ 1673 h 1942"/>
                <a:gd name="T102" fmla="*/ 600 w 3429"/>
                <a:gd name="T103" fmla="*/ 1558 h 1942"/>
                <a:gd name="T104" fmla="*/ 449 w 3429"/>
                <a:gd name="T105" fmla="*/ 1424 h 1942"/>
                <a:gd name="T106" fmla="*/ 462 w 3429"/>
                <a:gd name="T107" fmla="*/ 518 h 1942"/>
                <a:gd name="T108" fmla="*/ 618 w 3429"/>
                <a:gd name="T109" fmla="*/ 380 h 1942"/>
                <a:gd name="T110" fmla="*/ 784 w 3429"/>
                <a:gd name="T111" fmla="*/ 264 h 1942"/>
                <a:gd name="T112" fmla="*/ 961 w 3429"/>
                <a:gd name="T113" fmla="*/ 169 h 1942"/>
                <a:gd name="T114" fmla="*/ 1144 w 3429"/>
                <a:gd name="T115" fmla="*/ 95 h 1942"/>
                <a:gd name="T116" fmla="*/ 1333 w 3429"/>
                <a:gd name="T117" fmla="*/ 42 h 1942"/>
                <a:gd name="T118" fmla="*/ 1526 w 3429"/>
                <a:gd name="T119" fmla="*/ 11 h 1942"/>
                <a:gd name="T120" fmla="*/ 1721 w 3429"/>
                <a:gd name="T121" fmla="*/ 0 h 1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29" h="1942">
                  <a:moveTo>
                    <a:pt x="1721" y="116"/>
                  </a:moveTo>
                  <a:lnTo>
                    <a:pt x="1630" y="118"/>
                  </a:lnTo>
                  <a:lnTo>
                    <a:pt x="1539" y="126"/>
                  </a:lnTo>
                  <a:lnTo>
                    <a:pt x="1448" y="139"/>
                  </a:lnTo>
                  <a:lnTo>
                    <a:pt x="1358" y="156"/>
                  </a:lnTo>
                  <a:lnTo>
                    <a:pt x="1269" y="178"/>
                  </a:lnTo>
                  <a:lnTo>
                    <a:pt x="1181" y="205"/>
                  </a:lnTo>
                  <a:lnTo>
                    <a:pt x="1095" y="237"/>
                  </a:lnTo>
                  <a:lnTo>
                    <a:pt x="1010" y="274"/>
                  </a:lnTo>
                  <a:lnTo>
                    <a:pt x="927" y="315"/>
                  </a:lnTo>
                  <a:lnTo>
                    <a:pt x="846" y="363"/>
                  </a:lnTo>
                  <a:lnTo>
                    <a:pt x="767" y="414"/>
                  </a:lnTo>
                  <a:lnTo>
                    <a:pt x="690" y="471"/>
                  </a:lnTo>
                  <a:lnTo>
                    <a:pt x="616" y="533"/>
                  </a:lnTo>
                  <a:lnTo>
                    <a:pt x="546" y="599"/>
                  </a:lnTo>
                  <a:lnTo>
                    <a:pt x="165" y="977"/>
                  </a:lnTo>
                  <a:lnTo>
                    <a:pt x="532" y="1343"/>
                  </a:lnTo>
                  <a:lnTo>
                    <a:pt x="601" y="1407"/>
                  </a:lnTo>
                  <a:lnTo>
                    <a:pt x="672" y="1467"/>
                  </a:lnTo>
                  <a:lnTo>
                    <a:pt x="747" y="1523"/>
                  </a:lnTo>
                  <a:lnTo>
                    <a:pt x="825" y="1575"/>
                  </a:lnTo>
                  <a:lnTo>
                    <a:pt x="904" y="1621"/>
                  </a:lnTo>
                  <a:lnTo>
                    <a:pt x="987" y="1663"/>
                  </a:lnTo>
                  <a:lnTo>
                    <a:pt x="1071" y="1701"/>
                  </a:lnTo>
                  <a:lnTo>
                    <a:pt x="1158" y="1734"/>
                  </a:lnTo>
                  <a:lnTo>
                    <a:pt x="1245" y="1761"/>
                  </a:lnTo>
                  <a:lnTo>
                    <a:pt x="1335" y="1785"/>
                  </a:lnTo>
                  <a:lnTo>
                    <a:pt x="1426" y="1803"/>
                  </a:lnTo>
                  <a:lnTo>
                    <a:pt x="1519" y="1816"/>
                  </a:lnTo>
                  <a:lnTo>
                    <a:pt x="1612" y="1824"/>
                  </a:lnTo>
                  <a:lnTo>
                    <a:pt x="1708" y="1826"/>
                  </a:lnTo>
                  <a:lnTo>
                    <a:pt x="1802" y="1824"/>
                  </a:lnTo>
                  <a:lnTo>
                    <a:pt x="1896" y="1816"/>
                  </a:lnTo>
                  <a:lnTo>
                    <a:pt x="1988" y="1803"/>
                  </a:lnTo>
                  <a:lnTo>
                    <a:pt x="2080" y="1785"/>
                  </a:lnTo>
                  <a:lnTo>
                    <a:pt x="2169" y="1761"/>
                  </a:lnTo>
                  <a:lnTo>
                    <a:pt x="2258" y="1734"/>
                  </a:lnTo>
                  <a:lnTo>
                    <a:pt x="2343" y="1701"/>
                  </a:lnTo>
                  <a:lnTo>
                    <a:pt x="2428" y="1663"/>
                  </a:lnTo>
                  <a:lnTo>
                    <a:pt x="2510" y="1621"/>
                  </a:lnTo>
                  <a:lnTo>
                    <a:pt x="2590" y="1575"/>
                  </a:lnTo>
                  <a:lnTo>
                    <a:pt x="2667" y="1523"/>
                  </a:lnTo>
                  <a:lnTo>
                    <a:pt x="2742" y="1467"/>
                  </a:lnTo>
                  <a:lnTo>
                    <a:pt x="2815" y="1407"/>
                  </a:lnTo>
                  <a:lnTo>
                    <a:pt x="2883" y="1343"/>
                  </a:lnTo>
                  <a:lnTo>
                    <a:pt x="3264" y="964"/>
                  </a:lnTo>
                  <a:lnTo>
                    <a:pt x="2897" y="599"/>
                  </a:lnTo>
                  <a:lnTo>
                    <a:pt x="2825" y="533"/>
                  </a:lnTo>
                  <a:lnTo>
                    <a:pt x="2752" y="471"/>
                  </a:lnTo>
                  <a:lnTo>
                    <a:pt x="2675" y="414"/>
                  </a:lnTo>
                  <a:lnTo>
                    <a:pt x="2596" y="363"/>
                  </a:lnTo>
                  <a:lnTo>
                    <a:pt x="2515" y="315"/>
                  </a:lnTo>
                  <a:lnTo>
                    <a:pt x="2432" y="274"/>
                  </a:lnTo>
                  <a:lnTo>
                    <a:pt x="2347" y="237"/>
                  </a:lnTo>
                  <a:lnTo>
                    <a:pt x="2260" y="205"/>
                  </a:lnTo>
                  <a:lnTo>
                    <a:pt x="2172" y="178"/>
                  </a:lnTo>
                  <a:lnTo>
                    <a:pt x="2084" y="156"/>
                  </a:lnTo>
                  <a:lnTo>
                    <a:pt x="1994" y="139"/>
                  </a:lnTo>
                  <a:lnTo>
                    <a:pt x="1903" y="126"/>
                  </a:lnTo>
                  <a:lnTo>
                    <a:pt x="1812" y="118"/>
                  </a:lnTo>
                  <a:lnTo>
                    <a:pt x="1721" y="116"/>
                  </a:lnTo>
                  <a:close/>
                  <a:moveTo>
                    <a:pt x="1721" y="0"/>
                  </a:moveTo>
                  <a:lnTo>
                    <a:pt x="1818" y="3"/>
                  </a:lnTo>
                  <a:lnTo>
                    <a:pt x="1916" y="11"/>
                  </a:lnTo>
                  <a:lnTo>
                    <a:pt x="2013" y="24"/>
                  </a:lnTo>
                  <a:lnTo>
                    <a:pt x="2108" y="42"/>
                  </a:lnTo>
                  <a:lnTo>
                    <a:pt x="2204" y="66"/>
                  </a:lnTo>
                  <a:lnTo>
                    <a:pt x="2298" y="95"/>
                  </a:lnTo>
                  <a:lnTo>
                    <a:pt x="2391" y="129"/>
                  </a:lnTo>
                  <a:lnTo>
                    <a:pt x="2482" y="169"/>
                  </a:lnTo>
                  <a:lnTo>
                    <a:pt x="2571" y="214"/>
                  </a:lnTo>
                  <a:lnTo>
                    <a:pt x="2657" y="264"/>
                  </a:lnTo>
                  <a:lnTo>
                    <a:pt x="2742" y="320"/>
                  </a:lnTo>
                  <a:lnTo>
                    <a:pt x="2824" y="380"/>
                  </a:lnTo>
                  <a:lnTo>
                    <a:pt x="2903" y="445"/>
                  </a:lnTo>
                  <a:lnTo>
                    <a:pt x="2979" y="518"/>
                  </a:lnTo>
                  <a:lnTo>
                    <a:pt x="3429" y="964"/>
                  </a:lnTo>
                  <a:lnTo>
                    <a:pt x="2965" y="1424"/>
                  </a:lnTo>
                  <a:lnTo>
                    <a:pt x="2891" y="1493"/>
                  </a:lnTo>
                  <a:lnTo>
                    <a:pt x="2815" y="1558"/>
                  </a:lnTo>
                  <a:lnTo>
                    <a:pt x="2735" y="1618"/>
                  </a:lnTo>
                  <a:lnTo>
                    <a:pt x="2652" y="1673"/>
                  </a:lnTo>
                  <a:lnTo>
                    <a:pt x="2567" y="1723"/>
                  </a:lnTo>
                  <a:lnTo>
                    <a:pt x="2479" y="1769"/>
                  </a:lnTo>
                  <a:lnTo>
                    <a:pt x="2389" y="1808"/>
                  </a:lnTo>
                  <a:lnTo>
                    <a:pt x="2297" y="1843"/>
                  </a:lnTo>
                  <a:lnTo>
                    <a:pt x="2202" y="1873"/>
                  </a:lnTo>
                  <a:lnTo>
                    <a:pt x="2106" y="1898"/>
                  </a:lnTo>
                  <a:lnTo>
                    <a:pt x="2009" y="1917"/>
                  </a:lnTo>
                  <a:lnTo>
                    <a:pt x="1909" y="1931"/>
                  </a:lnTo>
                  <a:lnTo>
                    <a:pt x="1808" y="1940"/>
                  </a:lnTo>
                  <a:lnTo>
                    <a:pt x="1708" y="1942"/>
                  </a:lnTo>
                  <a:lnTo>
                    <a:pt x="1606" y="1940"/>
                  </a:lnTo>
                  <a:lnTo>
                    <a:pt x="1506" y="1931"/>
                  </a:lnTo>
                  <a:lnTo>
                    <a:pt x="1407" y="1917"/>
                  </a:lnTo>
                  <a:lnTo>
                    <a:pt x="1309" y="1898"/>
                  </a:lnTo>
                  <a:lnTo>
                    <a:pt x="1213" y="1873"/>
                  </a:lnTo>
                  <a:lnTo>
                    <a:pt x="1119" y="1843"/>
                  </a:lnTo>
                  <a:lnTo>
                    <a:pt x="1027" y="1808"/>
                  </a:lnTo>
                  <a:lnTo>
                    <a:pt x="936" y="1769"/>
                  </a:lnTo>
                  <a:lnTo>
                    <a:pt x="848" y="1723"/>
                  </a:lnTo>
                  <a:lnTo>
                    <a:pt x="762" y="1673"/>
                  </a:lnTo>
                  <a:lnTo>
                    <a:pt x="680" y="1618"/>
                  </a:lnTo>
                  <a:lnTo>
                    <a:pt x="600" y="1558"/>
                  </a:lnTo>
                  <a:lnTo>
                    <a:pt x="523" y="1493"/>
                  </a:lnTo>
                  <a:lnTo>
                    <a:pt x="449" y="1424"/>
                  </a:lnTo>
                  <a:lnTo>
                    <a:pt x="0" y="977"/>
                  </a:lnTo>
                  <a:lnTo>
                    <a:pt x="462" y="518"/>
                  </a:lnTo>
                  <a:lnTo>
                    <a:pt x="539" y="445"/>
                  </a:lnTo>
                  <a:lnTo>
                    <a:pt x="618" y="380"/>
                  </a:lnTo>
                  <a:lnTo>
                    <a:pt x="700" y="320"/>
                  </a:lnTo>
                  <a:lnTo>
                    <a:pt x="784" y="264"/>
                  </a:lnTo>
                  <a:lnTo>
                    <a:pt x="871" y="214"/>
                  </a:lnTo>
                  <a:lnTo>
                    <a:pt x="961" y="169"/>
                  </a:lnTo>
                  <a:lnTo>
                    <a:pt x="1052" y="129"/>
                  </a:lnTo>
                  <a:lnTo>
                    <a:pt x="1144" y="95"/>
                  </a:lnTo>
                  <a:lnTo>
                    <a:pt x="1238" y="66"/>
                  </a:lnTo>
                  <a:lnTo>
                    <a:pt x="1333" y="42"/>
                  </a:lnTo>
                  <a:lnTo>
                    <a:pt x="1429" y="24"/>
                  </a:lnTo>
                  <a:lnTo>
                    <a:pt x="1526" y="11"/>
                  </a:lnTo>
                  <a:lnTo>
                    <a:pt x="1623" y="3"/>
                  </a:lnTo>
                  <a:lnTo>
                    <a:pt x="17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5" name="Freeform 719"/>
            <p:cNvSpPr>
              <a:spLocks noEditPoints="1"/>
            </p:cNvSpPr>
            <p:nvPr/>
          </p:nvSpPr>
          <p:spPr bwMode="auto">
            <a:xfrm>
              <a:off x="1765301" y="5929313"/>
              <a:ext cx="236538" cy="236537"/>
            </a:xfrm>
            <a:custGeom>
              <a:avLst/>
              <a:gdLst>
                <a:gd name="T0" fmla="*/ 620 w 1495"/>
                <a:gd name="T1" fmla="*/ 129 h 1486"/>
                <a:gd name="T2" fmla="*/ 447 w 1495"/>
                <a:gd name="T3" fmla="*/ 193 h 1486"/>
                <a:gd name="T4" fmla="*/ 301 w 1495"/>
                <a:gd name="T5" fmla="*/ 300 h 1486"/>
                <a:gd name="T6" fmla="*/ 192 w 1495"/>
                <a:gd name="T7" fmla="*/ 445 h 1486"/>
                <a:gd name="T8" fmla="*/ 128 w 1495"/>
                <a:gd name="T9" fmla="*/ 617 h 1486"/>
                <a:gd name="T10" fmla="*/ 120 w 1495"/>
                <a:gd name="T11" fmla="*/ 807 h 1486"/>
                <a:gd name="T12" fmla="*/ 165 w 1495"/>
                <a:gd name="T13" fmla="*/ 987 h 1486"/>
                <a:gd name="T14" fmla="*/ 261 w 1495"/>
                <a:gd name="T15" fmla="*/ 1142 h 1486"/>
                <a:gd name="T16" fmla="*/ 395 w 1495"/>
                <a:gd name="T17" fmla="*/ 1263 h 1486"/>
                <a:gd name="T18" fmla="*/ 559 w 1495"/>
                <a:gd name="T19" fmla="*/ 1342 h 1486"/>
                <a:gd name="T20" fmla="*/ 747 w 1495"/>
                <a:gd name="T21" fmla="*/ 1370 h 1486"/>
                <a:gd name="T22" fmla="*/ 934 w 1495"/>
                <a:gd name="T23" fmla="*/ 1342 h 1486"/>
                <a:gd name="T24" fmla="*/ 1100 w 1495"/>
                <a:gd name="T25" fmla="*/ 1263 h 1486"/>
                <a:gd name="T26" fmla="*/ 1234 w 1495"/>
                <a:gd name="T27" fmla="*/ 1142 h 1486"/>
                <a:gd name="T28" fmla="*/ 1328 w 1495"/>
                <a:gd name="T29" fmla="*/ 987 h 1486"/>
                <a:gd name="T30" fmla="*/ 1375 w 1495"/>
                <a:gd name="T31" fmla="*/ 807 h 1486"/>
                <a:gd name="T32" fmla="*/ 1365 w 1495"/>
                <a:gd name="T33" fmla="*/ 617 h 1486"/>
                <a:gd name="T34" fmla="*/ 1301 w 1495"/>
                <a:gd name="T35" fmla="*/ 445 h 1486"/>
                <a:gd name="T36" fmla="*/ 1193 w 1495"/>
                <a:gd name="T37" fmla="*/ 300 h 1486"/>
                <a:gd name="T38" fmla="*/ 1048 w 1495"/>
                <a:gd name="T39" fmla="*/ 193 h 1486"/>
                <a:gd name="T40" fmla="*/ 873 w 1495"/>
                <a:gd name="T41" fmla="*/ 129 h 1486"/>
                <a:gd name="T42" fmla="*/ 747 w 1495"/>
                <a:gd name="T43" fmla="*/ 0 h 1486"/>
                <a:gd name="T44" fmla="*/ 957 w 1495"/>
                <a:gd name="T45" fmla="*/ 30 h 1486"/>
                <a:gd name="T46" fmla="*/ 1143 w 1495"/>
                <a:gd name="T47" fmla="*/ 113 h 1486"/>
                <a:gd name="T48" fmla="*/ 1299 w 1495"/>
                <a:gd name="T49" fmla="*/ 242 h 1486"/>
                <a:gd name="T50" fmla="*/ 1414 w 1495"/>
                <a:gd name="T51" fmla="*/ 408 h 1486"/>
                <a:gd name="T52" fmla="*/ 1481 w 1495"/>
                <a:gd name="T53" fmla="*/ 603 h 1486"/>
                <a:gd name="T54" fmla="*/ 1491 w 1495"/>
                <a:gd name="T55" fmla="*/ 815 h 1486"/>
                <a:gd name="T56" fmla="*/ 1442 w 1495"/>
                <a:gd name="T57" fmla="*/ 1016 h 1486"/>
                <a:gd name="T58" fmla="*/ 1342 w 1495"/>
                <a:gd name="T59" fmla="*/ 1192 h 1486"/>
                <a:gd name="T60" fmla="*/ 1199 w 1495"/>
                <a:gd name="T61" fmla="*/ 1334 h 1486"/>
                <a:gd name="T62" fmla="*/ 1022 w 1495"/>
                <a:gd name="T63" fmla="*/ 1434 h 1486"/>
                <a:gd name="T64" fmla="*/ 819 w 1495"/>
                <a:gd name="T65" fmla="*/ 1483 h 1486"/>
                <a:gd name="T66" fmla="*/ 605 w 1495"/>
                <a:gd name="T67" fmla="*/ 1472 h 1486"/>
                <a:gd name="T68" fmla="*/ 410 w 1495"/>
                <a:gd name="T69" fmla="*/ 1406 h 1486"/>
                <a:gd name="T70" fmla="*/ 243 w 1495"/>
                <a:gd name="T71" fmla="*/ 1291 h 1486"/>
                <a:gd name="T72" fmla="*/ 113 w 1495"/>
                <a:gd name="T73" fmla="*/ 1137 h 1486"/>
                <a:gd name="T74" fmla="*/ 30 w 1495"/>
                <a:gd name="T75" fmla="*/ 951 h 1486"/>
                <a:gd name="T76" fmla="*/ 0 w 1495"/>
                <a:gd name="T77" fmla="*/ 744 h 1486"/>
                <a:gd name="T78" fmla="*/ 30 w 1495"/>
                <a:gd name="T79" fmla="*/ 535 h 1486"/>
                <a:gd name="T80" fmla="*/ 113 w 1495"/>
                <a:gd name="T81" fmla="*/ 350 h 1486"/>
                <a:gd name="T82" fmla="*/ 243 w 1495"/>
                <a:gd name="T83" fmla="*/ 195 h 1486"/>
                <a:gd name="T84" fmla="*/ 410 w 1495"/>
                <a:gd name="T85" fmla="*/ 81 h 1486"/>
                <a:gd name="T86" fmla="*/ 605 w 1495"/>
                <a:gd name="T87" fmla="*/ 14 h 1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95" h="1486">
                  <a:moveTo>
                    <a:pt x="747" y="116"/>
                  </a:moveTo>
                  <a:lnTo>
                    <a:pt x="683" y="120"/>
                  </a:lnTo>
                  <a:lnTo>
                    <a:pt x="620" y="129"/>
                  </a:lnTo>
                  <a:lnTo>
                    <a:pt x="559" y="144"/>
                  </a:lnTo>
                  <a:lnTo>
                    <a:pt x="502" y="166"/>
                  </a:lnTo>
                  <a:lnTo>
                    <a:pt x="447" y="193"/>
                  </a:lnTo>
                  <a:lnTo>
                    <a:pt x="395" y="224"/>
                  </a:lnTo>
                  <a:lnTo>
                    <a:pt x="346" y="260"/>
                  </a:lnTo>
                  <a:lnTo>
                    <a:pt x="301" y="300"/>
                  </a:lnTo>
                  <a:lnTo>
                    <a:pt x="261" y="344"/>
                  </a:lnTo>
                  <a:lnTo>
                    <a:pt x="224" y="393"/>
                  </a:lnTo>
                  <a:lnTo>
                    <a:pt x="192" y="445"/>
                  </a:lnTo>
                  <a:lnTo>
                    <a:pt x="165" y="499"/>
                  </a:lnTo>
                  <a:lnTo>
                    <a:pt x="145" y="557"/>
                  </a:lnTo>
                  <a:lnTo>
                    <a:pt x="128" y="617"/>
                  </a:lnTo>
                  <a:lnTo>
                    <a:pt x="120" y="679"/>
                  </a:lnTo>
                  <a:lnTo>
                    <a:pt x="117" y="744"/>
                  </a:lnTo>
                  <a:lnTo>
                    <a:pt x="120" y="807"/>
                  </a:lnTo>
                  <a:lnTo>
                    <a:pt x="128" y="869"/>
                  </a:lnTo>
                  <a:lnTo>
                    <a:pt x="145" y="930"/>
                  </a:lnTo>
                  <a:lnTo>
                    <a:pt x="165" y="987"/>
                  </a:lnTo>
                  <a:lnTo>
                    <a:pt x="192" y="1042"/>
                  </a:lnTo>
                  <a:lnTo>
                    <a:pt x="224" y="1093"/>
                  </a:lnTo>
                  <a:lnTo>
                    <a:pt x="261" y="1142"/>
                  </a:lnTo>
                  <a:lnTo>
                    <a:pt x="301" y="1186"/>
                  </a:lnTo>
                  <a:lnTo>
                    <a:pt x="346" y="1227"/>
                  </a:lnTo>
                  <a:lnTo>
                    <a:pt x="395" y="1263"/>
                  </a:lnTo>
                  <a:lnTo>
                    <a:pt x="447" y="1294"/>
                  </a:lnTo>
                  <a:lnTo>
                    <a:pt x="502" y="1320"/>
                  </a:lnTo>
                  <a:lnTo>
                    <a:pt x="559" y="1342"/>
                  </a:lnTo>
                  <a:lnTo>
                    <a:pt x="620" y="1357"/>
                  </a:lnTo>
                  <a:lnTo>
                    <a:pt x="683" y="1366"/>
                  </a:lnTo>
                  <a:lnTo>
                    <a:pt x="747" y="1370"/>
                  </a:lnTo>
                  <a:lnTo>
                    <a:pt x="812" y="1366"/>
                  </a:lnTo>
                  <a:lnTo>
                    <a:pt x="873" y="1357"/>
                  </a:lnTo>
                  <a:lnTo>
                    <a:pt x="934" y="1342"/>
                  </a:lnTo>
                  <a:lnTo>
                    <a:pt x="993" y="1320"/>
                  </a:lnTo>
                  <a:lnTo>
                    <a:pt x="1048" y="1294"/>
                  </a:lnTo>
                  <a:lnTo>
                    <a:pt x="1100" y="1263"/>
                  </a:lnTo>
                  <a:lnTo>
                    <a:pt x="1149" y="1227"/>
                  </a:lnTo>
                  <a:lnTo>
                    <a:pt x="1193" y="1186"/>
                  </a:lnTo>
                  <a:lnTo>
                    <a:pt x="1234" y="1142"/>
                  </a:lnTo>
                  <a:lnTo>
                    <a:pt x="1270" y="1093"/>
                  </a:lnTo>
                  <a:lnTo>
                    <a:pt x="1301" y="1042"/>
                  </a:lnTo>
                  <a:lnTo>
                    <a:pt x="1328" y="987"/>
                  </a:lnTo>
                  <a:lnTo>
                    <a:pt x="1349" y="930"/>
                  </a:lnTo>
                  <a:lnTo>
                    <a:pt x="1365" y="869"/>
                  </a:lnTo>
                  <a:lnTo>
                    <a:pt x="1375" y="807"/>
                  </a:lnTo>
                  <a:lnTo>
                    <a:pt x="1378" y="744"/>
                  </a:lnTo>
                  <a:lnTo>
                    <a:pt x="1375" y="679"/>
                  </a:lnTo>
                  <a:lnTo>
                    <a:pt x="1365" y="617"/>
                  </a:lnTo>
                  <a:lnTo>
                    <a:pt x="1349" y="557"/>
                  </a:lnTo>
                  <a:lnTo>
                    <a:pt x="1328" y="499"/>
                  </a:lnTo>
                  <a:lnTo>
                    <a:pt x="1301" y="445"/>
                  </a:lnTo>
                  <a:lnTo>
                    <a:pt x="1270" y="393"/>
                  </a:lnTo>
                  <a:lnTo>
                    <a:pt x="1234" y="344"/>
                  </a:lnTo>
                  <a:lnTo>
                    <a:pt x="1193" y="300"/>
                  </a:lnTo>
                  <a:lnTo>
                    <a:pt x="1149" y="260"/>
                  </a:lnTo>
                  <a:lnTo>
                    <a:pt x="1100" y="224"/>
                  </a:lnTo>
                  <a:lnTo>
                    <a:pt x="1048" y="193"/>
                  </a:lnTo>
                  <a:lnTo>
                    <a:pt x="993" y="166"/>
                  </a:lnTo>
                  <a:lnTo>
                    <a:pt x="934" y="144"/>
                  </a:lnTo>
                  <a:lnTo>
                    <a:pt x="873" y="129"/>
                  </a:lnTo>
                  <a:lnTo>
                    <a:pt x="812" y="120"/>
                  </a:lnTo>
                  <a:lnTo>
                    <a:pt x="747" y="116"/>
                  </a:lnTo>
                  <a:close/>
                  <a:moveTo>
                    <a:pt x="747" y="0"/>
                  </a:moveTo>
                  <a:lnTo>
                    <a:pt x="819" y="3"/>
                  </a:lnTo>
                  <a:lnTo>
                    <a:pt x="889" y="14"/>
                  </a:lnTo>
                  <a:lnTo>
                    <a:pt x="957" y="30"/>
                  </a:lnTo>
                  <a:lnTo>
                    <a:pt x="1022" y="53"/>
                  </a:lnTo>
                  <a:lnTo>
                    <a:pt x="1085" y="81"/>
                  </a:lnTo>
                  <a:lnTo>
                    <a:pt x="1143" y="113"/>
                  </a:lnTo>
                  <a:lnTo>
                    <a:pt x="1199" y="152"/>
                  </a:lnTo>
                  <a:lnTo>
                    <a:pt x="1251" y="195"/>
                  </a:lnTo>
                  <a:lnTo>
                    <a:pt x="1299" y="242"/>
                  </a:lnTo>
                  <a:lnTo>
                    <a:pt x="1342" y="294"/>
                  </a:lnTo>
                  <a:lnTo>
                    <a:pt x="1380" y="350"/>
                  </a:lnTo>
                  <a:lnTo>
                    <a:pt x="1414" y="408"/>
                  </a:lnTo>
                  <a:lnTo>
                    <a:pt x="1442" y="470"/>
                  </a:lnTo>
                  <a:lnTo>
                    <a:pt x="1465" y="535"/>
                  </a:lnTo>
                  <a:lnTo>
                    <a:pt x="1481" y="603"/>
                  </a:lnTo>
                  <a:lnTo>
                    <a:pt x="1491" y="672"/>
                  </a:lnTo>
                  <a:lnTo>
                    <a:pt x="1495" y="744"/>
                  </a:lnTo>
                  <a:lnTo>
                    <a:pt x="1491" y="815"/>
                  </a:lnTo>
                  <a:lnTo>
                    <a:pt x="1481" y="885"/>
                  </a:lnTo>
                  <a:lnTo>
                    <a:pt x="1465" y="951"/>
                  </a:lnTo>
                  <a:lnTo>
                    <a:pt x="1442" y="1016"/>
                  </a:lnTo>
                  <a:lnTo>
                    <a:pt x="1414" y="1078"/>
                  </a:lnTo>
                  <a:lnTo>
                    <a:pt x="1380" y="1137"/>
                  </a:lnTo>
                  <a:lnTo>
                    <a:pt x="1342" y="1192"/>
                  </a:lnTo>
                  <a:lnTo>
                    <a:pt x="1299" y="1244"/>
                  </a:lnTo>
                  <a:lnTo>
                    <a:pt x="1251" y="1291"/>
                  </a:lnTo>
                  <a:lnTo>
                    <a:pt x="1199" y="1334"/>
                  </a:lnTo>
                  <a:lnTo>
                    <a:pt x="1143" y="1373"/>
                  </a:lnTo>
                  <a:lnTo>
                    <a:pt x="1085" y="1406"/>
                  </a:lnTo>
                  <a:lnTo>
                    <a:pt x="1022" y="1434"/>
                  </a:lnTo>
                  <a:lnTo>
                    <a:pt x="957" y="1456"/>
                  </a:lnTo>
                  <a:lnTo>
                    <a:pt x="889" y="1472"/>
                  </a:lnTo>
                  <a:lnTo>
                    <a:pt x="819" y="1483"/>
                  </a:lnTo>
                  <a:lnTo>
                    <a:pt x="747" y="1486"/>
                  </a:lnTo>
                  <a:lnTo>
                    <a:pt x="675" y="1483"/>
                  </a:lnTo>
                  <a:lnTo>
                    <a:pt x="605" y="1472"/>
                  </a:lnTo>
                  <a:lnTo>
                    <a:pt x="538" y="1456"/>
                  </a:lnTo>
                  <a:lnTo>
                    <a:pt x="472" y="1434"/>
                  </a:lnTo>
                  <a:lnTo>
                    <a:pt x="410" y="1406"/>
                  </a:lnTo>
                  <a:lnTo>
                    <a:pt x="350" y="1373"/>
                  </a:lnTo>
                  <a:lnTo>
                    <a:pt x="295" y="1334"/>
                  </a:lnTo>
                  <a:lnTo>
                    <a:pt x="243" y="1291"/>
                  </a:lnTo>
                  <a:lnTo>
                    <a:pt x="196" y="1244"/>
                  </a:lnTo>
                  <a:lnTo>
                    <a:pt x="152" y="1192"/>
                  </a:lnTo>
                  <a:lnTo>
                    <a:pt x="113" y="1137"/>
                  </a:lnTo>
                  <a:lnTo>
                    <a:pt x="80" y="1078"/>
                  </a:lnTo>
                  <a:lnTo>
                    <a:pt x="52" y="1016"/>
                  </a:lnTo>
                  <a:lnTo>
                    <a:pt x="30" y="951"/>
                  </a:lnTo>
                  <a:lnTo>
                    <a:pt x="13" y="885"/>
                  </a:lnTo>
                  <a:lnTo>
                    <a:pt x="3" y="815"/>
                  </a:lnTo>
                  <a:lnTo>
                    <a:pt x="0" y="744"/>
                  </a:lnTo>
                  <a:lnTo>
                    <a:pt x="3" y="672"/>
                  </a:lnTo>
                  <a:lnTo>
                    <a:pt x="13" y="603"/>
                  </a:lnTo>
                  <a:lnTo>
                    <a:pt x="30" y="535"/>
                  </a:lnTo>
                  <a:lnTo>
                    <a:pt x="52" y="470"/>
                  </a:lnTo>
                  <a:lnTo>
                    <a:pt x="80" y="408"/>
                  </a:lnTo>
                  <a:lnTo>
                    <a:pt x="113" y="350"/>
                  </a:lnTo>
                  <a:lnTo>
                    <a:pt x="152" y="294"/>
                  </a:lnTo>
                  <a:lnTo>
                    <a:pt x="196" y="242"/>
                  </a:lnTo>
                  <a:lnTo>
                    <a:pt x="243" y="195"/>
                  </a:lnTo>
                  <a:lnTo>
                    <a:pt x="295" y="152"/>
                  </a:lnTo>
                  <a:lnTo>
                    <a:pt x="350" y="113"/>
                  </a:lnTo>
                  <a:lnTo>
                    <a:pt x="410" y="81"/>
                  </a:lnTo>
                  <a:lnTo>
                    <a:pt x="472" y="53"/>
                  </a:lnTo>
                  <a:lnTo>
                    <a:pt x="538" y="30"/>
                  </a:lnTo>
                  <a:lnTo>
                    <a:pt x="605" y="14"/>
                  </a:lnTo>
                  <a:lnTo>
                    <a:pt x="675" y="3"/>
                  </a:lnTo>
                  <a:lnTo>
                    <a:pt x="7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Freeform 720"/>
            <p:cNvSpPr>
              <a:spLocks/>
            </p:cNvSpPr>
            <p:nvPr/>
          </p:nvSpPr>
          <p:spPr bwMode="auto">
            <a:xfrm>
              <a:off x="1838326" y="5773738"/>
              <a:ext cx="93663" cy="109537"/>
            </a:xfrm>
            <a:custGeom>
              <a:avLst/>
              <a:gdLst>
                <a:gd name="T0" fmla="*/ 284 w 584"/>
                <a:gd name="T1" fmla="*/ 0 h 694"/>
                <a:gd name="T2" fmla="*/ 299 w 584"/>
                <a:gd name="T3" fmla="*/ 0 h 694"/>
                <a:gd name="T4" fmla="*/ 314 w 584"/>
                <a:gd name="T5" fmla="*/ 3 h 694"/>
                <a:gd name="T6" fmla="*/ 324 w 584"/>
                <a:gd name="T7" fmla="*/ 9 h 694"/>
                <a:gd name="T8" fmla="*/ 333 w 584"/>
                <a:gd name="T9" fmla="*/ 16 h 694"/>
                <a:gd name="T10" fmla="*/ 567 w 584"/>
                <a:gd name="T11" fmla="*/ 248 h 694"/>
                <a:gd name="T12" fmla="*/ 576 w 584"/>
                <a:gd name="T13" fmla="*/ 260 h 694"/>
                <a:gd name="T14" fmla="*/ 582 w 584"/>
                <a:gd name="T15" fmla="*/ 274 h 694"/>
                <a:gd name="T16" fmla="*/ 584 w 584"/>
                <a:gd name="T17" fmla="*/ 288 h 694"/>
                <a:gd name="T18" fmla="*/ 582 w 584"/>
                <a:gd name="T19" fmla="*/ 303 h 694"/>
                <a:gd name="T20" fmla="*/ 576 w 584"/>
                <a:gd name="T21" fmla="*/ 317 h 694"/>
                <a:gd name="T22" fmla="*/ 567 w 584"/>
                <a:gd name="T23" fmla="*/ 330 h 694"/>
                <a:gd name="T24" fmla="*/ 554 w 584"/>
                <a:gd name="T25" fmla="*/ 339 h 694"/>
                <a:gd name="T26" fmla="*/ 540 w 584"/>
                <a:gd name="T27" fmla="*/ 345 h 694"/>
                <a:gd name="T28" fmla="*/ 526 w 584"/>
                <a:gd name="T29" fmla="*/ 346 h 694"/>
                <a:gd name="T30" fmla="*/ 510 w 584"/>
                <a:gd name="T31" fmla="*/ 345 h 694"/>
                <a:gd name="T32" fmla="*/ 496 w 584"/>
                <a:gd name="T33" fmla="*/ 339 h 694"/>
                <a:gd name="T34" fmla="*/ 484 w 584"/>
                <a:gd name="T35" fmla="*/ 330 h 694"/>
                <a:gd name="T36" fmla="*/ 350 w 584"/>
                <a:gd name="T37" fmla="*/ 197 h 694"/>
                <a:gd name="T38" fmla="*/ 350 w 584"/>
                <a:gd name="T39" fmla="*/ 637 h 694"/>
                <a:gd name="T40" fmla="*/ 347 w 584"/>
                <a:gd name="T41" fmla="*/ 655 h 694"/>
                <a:gd name="T42" fmla="*/ 339 w 584"/>
                <a:gd name="T43" fmla="*/ 671 h 694"/>
                <a:gd name="T44" fmla="*/ 326 w 584"/>
                <a:gd name="T45" fmla="*/ 683 h 694"/>
                <a:gd name="T46" fmla="*/ 310 w 584"/>
                <a:gd name="T47" fmla="*/ 692 h 694"/>
                <a:gd name="T48" fmla="*/ 292 w 584"/>
                <a:gd name="T49" fmla="*/ 694 h 694"/>
                <a:gd name="T50" fmla="*/ 273 w 584"/>
                <a:gd name="T51" fmla="*/ 692 h 694"/>
                <a:gd name="T52" fmla="*/ 257 w 584"/>
                <a:gd name="T53" fmla="*/ 683 h 694"/>
                <a:gd name="T54" fmla="*/ 245 w 584"/>
                <a:gd name="T55" fmla="*/ 671 h 694"/>
                <a:gd name="T56" fmla="*/ 236 w 584"/>
                <a:gd name="T57" fmla="*/ 655 h 694"/>
                <a:gd name="T58" fmla="*/ 233 w 584"/>
                <a:gd name="T59" fmla="*/ 637 h 694"/>
                <a:gd name="T60" fmla="*/ 233 w 584"/>
                <a:gd name="T61" fmla="*/ 197 h 694"/>
                <a:gd name="T62" fmla="*/ 100 w 584"/>
                <a:gd name="T63" fmla="*/ 330 h 694"/>
                <a:gd name="T64" fmla="*/ 87 w 584"/>
                <a:gd name="T65" fmla="*/ 339 h 694"/>
                <a:gd name="T66" fmla="*/ 73 w 584"/>
                <a:gd name="T67" fmla="*/ 345 h 694"/>
                <a:gd name="T68" fmla="*/ 59 w 584"/>
                <a:gd name="T69" fmla="*/ 346 h 694"/>
                <a:gd name="T70" fmla="*/ 44 w 584"/>
                <a:gd name="T71" fmla="*/ 345 h 694"/>
                <a:gd name="T72" fmla="*/ 30 w 584"/>
                <a:gd name="T73" fmla="*/ 339 h 694"/>
                <a:gd name="T74" fmla="*/ 18 w 584"/>
                <a:gd name="T75" fmla="*/ 330 h 694"/>
                <a:gd name="T76" fmla="*/ 8 w 584"/>
                <a:gd name="T77" fmla="*/ 317 h 694"/>
                <a:gd name="T78" fmla="*/ 2 w 584"/>
                <a:gd name="T79" fmla="*/ 303 h 694"/>
                <a:gd name="T80" fmla="*/ 0 w 584"/>
                <a:gd name="T81" fmla="*/ 288 h 694"/>
                <a:gd name="T82" fmla="*/ 2 w 584"/>
                <a:gd name="T83" fmla="*/ 274 h 694"/>
                <a:gd name="T84" fmla="*/ 8 w 584"/>
                <a:gd name="T85" fmla="*/ 260 h 694"/>
                <a:gd name="T86" fmla="*/ 18 w 584"/>
                <a:gd name="T87" fmla="*/ 248 h 694"/>
                <a:gd name="T88" fmla="*/ 250 w 584"/>
                <a:gd name="T89" fmla="*/ 16 h 694"/>
                <a:gd name="T90" fmla="*/ 259 w 584"/>
                <a:gd name="T91" fmla="*/ 9 h 694"/>
                <a:gd name="T92" fmla="*/ 270 w 584"/>
                <a:gd name="T93" fmla="*/ 3 h 694"/>
                <a:gd name="T94" fmla="*/ 284 w 584"/>
                <a:gd name="T95" fmla="*/ 0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84" h="694">
                  <a:moveTo>
                    <a:pt x="284" y="0"/>
                  </a:moveTo>
                  <a:lnTo>
                    <a:pt x="299" y="0"/>
                  </a:lnTo>
                  <a:lnTo>
                    <a:pt x="314" y="3"/>
                  </a:lnTo>
                  <a:lnTo>
                    <a:pt x="324" y="9"/>
                  </a:lnTo>
                  <a:lnTo>
                    <a:pt x="333" y="16"/>
                  </a:lnTo>
                  <a:lnTo>
                    <a:pt x="567" y="248"/>
                  </a:lnTo>
                  <a:lnTo>
                    <a:pt x="576" y="260"/>
                  </a:lnTo>
                  <a:lnTo>
                    <a:pt x="582" y="274"/>
                  </a:lnTo>
                  <a:lnTo>
                    <a:pt x="584" y="288"/>
                  </a:lnTo>
                  <a:lnTo>
                    <a:pt x="582" y="303"/>
                  </a:lnTo>
                  <a:lnTo>
                    <a:pt x="576" y="317"/>
                  </a:lnTo>
                  <a:lnTo>
                    <a:pt x="567" y="330"/>
                  </a:lnTo>
                  <a:lnTo>
                    <a:pt x="554" y="339"/>
                  </a:lnTo>
                  <a:lnTo>
                    <a:pt x="540" y="345"/>
                  </a:lnTo>
                  <a:lnTo>
                    <a:pt x="526" y="346"/>
                  </a:lnTo>
                  <a:lnTo>
                    <a:pt x="510" y="345"/>
                  </a:lnTo>
                  <a:lnTo>
                    <a:pt x="496" y="339"/>
                  </a:lnTo>
                  <a:lnTo>
                    <a:pt x="484" y="330"/>
                  </a:lnTo>
                  <a:lnTo>
                    <a:pt x="350" y="197"/>
                  </a:lnTo>
                  <a:lnTo>
                    <a:pt x="350" y="637"/>
                  </a:lnTo>
                  <a:lnTo>
                    <a:pt x="347" y="655"/>
                  </a:lnTo>
                  <a:lnTo>
                    <a:pt x="339" y="671"/>
                  </a:lnTo>
                  <a:lnTo>
                    <a:pt x="326" y="683"/>
                  </a:lnTo>
                  <a:lnTo>
                    <a:pt x="310" y="692"/>
                  </a:lnTo>
                  <a:lnTo>
                    <a:pt x="292" y="694"/>
                  </a:lnTo>
                  <a:lnTo>
                    <a:pt x="273" y="692"/>
                  </a:lnTo>
                  <a:lnTo>
                    <a:pt x="257" y="683"/>
                  </a:lnTo>
                  <a:lnTo>
                    <a:pt x="245" y="671"/>
                  </a:lnTo>
                  <a:lnTo>
                    <a:pt x="236" y="655"/>
                  </a:lnTo>
                  <a:lnTo>
                    <a:pt x="233" y="637"/>
                  </a:lnTo>
                  <a:lnTo>
                    <a:pt x="233" y="197"/>
                  </a:lnTo>
                  <a:lnTo>
                    <a:pt x="100" y="330"/>
                  </a:lnTo>
                  <a:lnTo>
                    <a:pt x="87" y="339"/>
                  </a:lnTo>
                  <a:lnTo>
                    <a:pt x="73" y="345"/>
                  </a:lnTo>
                  <a:lnTo>
                    <a:pt x="59" y="346"/>
                  </a:lnTo>
                  <a:lnTo>
                    <a:pt x="44" y="345"/>
                  </a:lnTo>
                  <a:lnTo>
                    <a:pt x="30" y="339"/>
                  </a:lnTo>
                  <a:lnTo>
                    <a:pt x="18" y="330"/>
                  </a:lnTo>
                  <a:lnTo>
                    <a:pt x="8" y="317"/>
                  </a:lnTo>
                  <a:lnTo>
                    <a:pt x="2" y="303"/>
                  </a:lnTo>
                  <a:lnTo>
                    <a:pt x="0" y="288"/>
                  </a:lnTo>
                  <a:lnTo>
                    <a:pt x="2" y="274"/>
                  </a:lnTo>
                  <a:lnTo>
                    <a:pt x="8" y="260"/>
                  </a:lnTo>
                  <a:lnTo>
                    <a:pt x="18" y="248"/>
                  </a:lnTo>
                  <a:lnTo>
                    <a:pt x="250" y="16"/>
                  </a:lnTo>
                  <a:lnTo>
                    <a:pt x="259" y="9"/>
                  </a:lnTo>
                  <a:lnTo>
                    <a:pt x="270" y="3"/>
                  </a:lnTo>
                  <a:lnTo>
                    <a:pt x="2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Freeform 721"/>
            <p:cNvSpPr>
              <a:spLocks/>
            </p:cNvSpPr>
            <p:nvPr/>
          </p:nvSpPr>
          <p:spPr bwMode="auto">
            <a:xfrm>
              <a:off x="1838326" y="6215063"/>
              <a:ext cx="93663" cy="111125"/>
            </a:xfrm>
            <a:custGeom>
              <a:avLst/>
              <a:gdLst>
                <a:gd name="T0" fmla="*/ 292 w 584"/>
                <a:gd name="T1" fmla="*/ 0 h 696"/>
                <a:gd name="T2" fmla="*/ 310 w 584"/>
                <a:gd name="T3" fmla="*/ 3 h 696"/>
                <a:gd name="T4" fmla="*/ 326 w 584"/>
                <a:gd name="T5" fmla="*/ 11 h 696"/>
                <a:gd name="T6" fmla="*/ 339 w 584"/>
                <a:gd name="T7" fmla="*/ 24 h 696"/>
                <a:gd name="T8" fmla="*/ 347 w 584"/>
                <a:gd name="T9" fmla="*/ 40 h 696"/>
                <a:gd name="T10" fmla="*/ 350 w 584"/>
                <a:gd name="T11" fmla="*/ 58 h 696"/>
                <a:gd name="T12" fmla="*/ 350 w 584"/>
                <a:gd name="T13" fmla="*/ 498 h 696"/>
                <a:gd name="T14" fmla="*/ 484 w 584"/>
                <a:gd name="T15" fmla="*/ 365 h 696"/>
                <a:gd name="T16" fmla="*/ 496 w 584"/>
                <a:gd name="T17" fmla="*/ 355 h 696"/>
                <a:gd name="T18" fmla="*/ 510 w 584"/>
                <a:gd name="T19" fmla="*/ 350 h 696"/>
                <a:gd name="T20" fmla="*/ 526 w 584"/>
                <a:gd name="T21" fmla="*/ 347 h 696"/>
                <a:gd name="T22" fmla="*/ 540 w 584"/>
                <a:gd name="T23" fmla="*/ 350 h 696"/>
                <a:gd name="T24" fmla="*/ 554 w 584"/>
                <a:gd name="T25" fmla="*/ 355 h 696"/>
                <a:gd name="T26" fmla="*/ 567 w 584"/>
                <a:gd name="T27" fmla="*/ 365 h 696"/>
                <a:gd name="T28" fmla="*/ 576 w 584"/>
                <a:gd name="T29" fmla="*/ 378 h 696"/>
                <a:gd name="T30" fmla="*/ 582 w 584"/>
                <a:gd name="T31" fmla="*/ 391 h 696"/>
                <a:gd name="T32" fmla="*/ 584 w 584"/>
                <a:gd name="T33" fmla="*/ 405 h 696"/>
                <a:gd name="T34" fmla="*/ 582 w 584"/>
                <a:gd name="T35" fmla="*/ 421 h 696"/>
                <a:gd name="T36" fmla="*/ 576 w 584"/>
                <a:gd name="T37" fmla="*/ 435 h 696"/>
                <a:gd name="T38" fmla="*/ 567 w 584"/>
                <a:gd name="T39" fmla="*/ 446 h 696"/>
                <a:gd name="T40" fmla="*/ 333 w 584"/>
                <a:gd name="T41" fmla="*/ 679 h 696"/>
                <a:gd name="T42" fmla="*/ 324 w 584"/>
                <a:gd name="T43" fmla="*/ 686 h 696"/>
                <a:gd name="T44" fmla="*/ 314 w 584"/>
                <a:gd name="T45" fmla="*/ 691 h 696"/>
                <a:gd name="T46" fmla="*/ 304 w 584"/>
                <a:gd name="T47" fmla="*/ 695 h 696"/>
                <a:gd name="T48" fmla="*/ 292 w 584"/>
                <a:gd name="T49" fmla="*/ 696 h 696"/>
                <a:gd name="T50" fmla="*/ 281 w 584"/>
                <a:gd name="T51" fmla="*/ 695 h 696"/>
                <a:gd name="T52" fmla="*/ 270 w 584"/>
                <a:gd name="T53" fmla="*/ 691 h 696"/>
                <a:gd name="T54" fmla="*/ 259 w 584"/>
                <a:gd name="T55" fmla="*/ 686 h 696"/>
                <a:gd name="T56" fmla="*/ 250 w 584"/>
                <a:gd name="T57" fmla="*/ 679 h 696"/>
                <a:gd name="T58" fmla="*/ 18 w 584"/>
                <a:gd name="T59" fmla="*/ 446 h 696"/>
                <a:gd name="T60" fmla="*/ 8 w 584"/>
                <a:gd name="T61" fmla="*/ 435 h 696"/>
                <a:gd name="T62" fmla="*/ 2 w 584"/>
                <a:gd name="T63" fmla="*/ 421 h 696"/>
                <a:gd name="T64" fmla="*/ 0 w 584"/>
                <a:gd name="T65" fmla="*/ 405 h 696"/>
                <a:gd name="T66" fmla="*/ 2 w 584"/>
                <a:gd name="T67" fmla="*/ 391 h 696"/>
                <a:gd name="T68" fmla="*/ 8 w 584"/>
                <a:gd name="T69" fmla="*/ 378 h 696"/>
                <a:gd name="T70" fmla="*/ 18 w 584"/>
                <a:gd name="T71" fmla="*/ 365 h 696"/>
                <a:gd name="T72" fmla="*/ 30 w 584"/>
                <a:gd name="T73" fmla="*/ 355 h 696"/>
                <a:gd name="T74" fmla="*/ 44 w 584"/>
                <a:gd name="T75" fmla="*/ 350 h 696"/>
                <a:gd name="T76" fmla="*/ 59 w 584"/>
                <a:gd name="T77" fmla="*/ 347 h 696"/>
                <a:gd name="T78" fmla="*/ 73 w 584"/>
                <a:gd name="T79" fmla="*/ 350 h 696"/>
                <a:gd name="T80" fmla="*/ 87 w 584"/>
                <a:gd name="T81" fmla="*/ 355 h 696"/>
                <a:gd name="T82" fmla="*/ 100 w 584"/>
                <a:gd name="T83" fmla="*/ 365 h 696"/>
                <a:gd name="T84" fmla="*/ 233 w 584"/>
                <a:gd name="T85" fmla="*/ 498 h 696"/>
                <a:gd name="T86" fmla="*/ 233 w 584"/>
                <a:gd name="T87" fmla="*/ 58 h 696"/>
                <a:gd name="T88" fmla="*/ 236 w 584"/>
                <a:gd name="T89" fmla="*/ 40 h 696"/>
                <a:gd name="T90" fmla="*/ 245 w 584"/>
                <a:gd name="T91" fmla="*/ 24 h 696"/>
                <a:gd name="T92" fmla="*/ 257 w 584"/>
                <a:gd name="T93" fmla="*/ 11 h 696"/>
                <a:gd name="T94" fmla="*/ 273 w 584"/>
                <a:gd name="T95" fmla="*/ 3 h 696"/>
                <a:gd name="T96" fmla="*/ 292 w 584"/>
                <a:gd name="T97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84" h="696">
                  <a:moveTo>
                    <a:pt x="292" y="0"/>
                  </a:moveTo>
                  <a:lnTo>
                    <a:pt x="310" y="3"/>
                  </a:lnTo>
                  <a:lnTo>
                    <a:pt x="326" y="11"/>
                  </a:lnTo>
                  <a:lnTo>
                    <a:pt x="339" y="24"/>
                  </a:lnTo>
                  <a:lnTo>
                    <a:pt x="347" y="40"/>
                  </a:lnTo>
                  <a:lnTo>
                    <a:pt x="350" y="58"/>
                  </a:lnTo>
                  <a:lnTo>
                    <a:pt x="350" y="498"/>
                  </a:lnTo>
                  <a:lnTo>
                    <a:pt x="484" y="365"/>
                  </a:lnTo>
                  <a:lnTo>
                    <a:pt x="496" y="355"/>
                  </a:lnTo>
                  <a:lnTo>
                    <a:pt x="510" y="350"/>
                  </a:lnTo>
                  <a:lnTo>
                    <a:pt x="526" y="347"/>
                  </a:lnTo>
                  <a:lnTo>
                    <a:pt x="540" y="350"/>
                  </a:lnTo>
                  <a:lnTo>
                    <a:pt x="554" y="355"/>
                  </a:lnTo>
                  <a:lnTo>
                    <a:pt x="567" y="365"/>
                  </a:lnTo>
                  <a:lnTo>
                    <a:pt x="576" y="378"/>
                  </a:lnTo>
                  <a:lnTo>
                    <a:pt x="582" y="391"/>
                  </a:lnTo>
                  <a:lnTo>
                    <a:pt x="584" y="405"/>
                  </a:lnTo>
                  <a:lnTo>
                    <a:pt x="582" y="421"/>
                  </a:lnTo>
                  <a:lnTo>
                    <a:pt x="576" y="435"/>
                  </a:lnTo>
                  <a:lnTo>
                    <a:pt x="567" y="446"/>
                  </a:lnTo>
                  <a:lnTo>
                    <a:pt x="333" y="679"/>
                  </a:lnTo>
                  <a:lnTo>
                    <a:pt x="324" y="686"/>
                  </a:lnTo>
                  <a:lnTo>
                    <a:pt x="314" y="691"/>
                  </a:lnTo>
                  <a:lnTo>
                    <a:pt x="304" y="695"/>
                  </a:lnTo>
                  <a:lnTo>
                    <a:pt x="292" y="696"/>
                  </a:lnTo>
                  <a:lnTo>
                    <a:pt x="281" y="695"/>
                  </a:lnTo>
                  <a:lnTo>
                    <a:pt x="270" y="691"/>
                  </a:lnTo>
                  <a:lnTo>
                    <a:pt x="259" y="686"/>
                  </a:lnTo>
                  <a:lnTo>
                    <a:pt x="250" y="679"/>
                  </a:lnTo>
                  <a:lnTo>
                    <a:pt x="18" y="446"/>
                  </a:lnTo>
                  <a:lnTo>
                    <a:pt x="8" y="435"/>
                  </a:lnTo>
                  <a:lnTo>
                    <a:pt x="2" y="421"/>
                  </a:lnTo>
                  <a:lnTo>
                    <a:pt x="0" y="405"/>
                  </a:lnTo>
                  <a:lnTo>
                    <a:pt x="2" y="391"/>
                  </a:lnTo>
                  <a:lnTo>
                    <a:pt x="8" y="378"/>
                  </a:lnTo>
                  <a:lnTo>
                    <a:pt x="18" y="365"/>
                  </a:lnTo>
                  <a:lnTo>
                    <a:pt x="30" y="355"/>
                  </a:lnTo>
                  <a:lnTo>
                    <a:pt x="44" y="350"/>
                  </a:lnTo>
                  <a:lnTo>
                    <a:pt x="59" y="347"/>
                  </a:lnTo>
                  <a:lnTo>
                    <a:pt x="73" y="350"/>
                  </a:lnTo>
                  <a:lnTo>
                    <a:pt x="87" y="355"/>
                  </a:lnTo>
                  <a:lnTo>
                    <a:pt x="100" y="365"/>
                  </a:lnTo>
                  <a:lnTo>
                    <a:pt x="233" y="498"/>
                  </a:lnTo>
                  <a:lnTo>
                    <a:pt x="233" y="58"/>
                  </a:lnTo>
                  <a:lnTo>
                    <a:pt x="236" y="40"/>
                  </a:lnTo>
                  <a:lnTo>
                    <a:pt x="245" y="24"/>
                  </a:lnTo>
                  <a:lnTo>
                    <a:pt x="257" y="11"/>
                  </a:lnTo>
                  <a:lnTo>
                    <a:pt x="273" y="3"/>
                  </a:lnTo>
                  <a:lnTo>
                    <a:pt x="2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06" name="Group 805"/>
          <p:cNvGrpSpPr/>
          <p:nvPr/>
        </p:nvGrpSpPr>
        <p:grpSpPr>
          <a:xfrm>
            <a:off x="668345" y="5826561"/>
            <a:ext cx="555625" cy="457200"/>
            <a:chOff x="668338" y="5826125"/>
            <a:chExt cx="555625" cy="457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02" name="Freeform 726"/>
            <p:cNvSpPr>
              <a:spLocks noEditPoints="1"/>
            </p:cNvSpPr>
            <p:nvPr/>
          </p:nvSpPr>
          <p:spPr bwMode="auto">
            <a:xfrm>
              <a:off x="668338" y="5826125"/>
              <a:ext cx="555625" cy="457200"/>
            </a:xfrm>
            <a:custGeom>
              <a:avLst/>
              <a:gdLst>
                <a:gd name="T0" fmla="*/ 467 w 3500"/>
                <a:gd name="T1" fmla="*/ 587 h 2878"/>
                <a:gd name="T2" fmla="*/ 583 w 3500"/>
                <a:gd name="T3" fmla="*/ 411 h 2878"/>
                <a:gd name="T4" fmla="*/ 1089 w 3500"/>
                <a:gd name="T5" fmla="*/ 117 h 2878"/>
                <a:gd name="T6" fmla="*/ 280 w 3500"/>
                <a:gd name="T7" fmla="*/ 705 h 2878"/>
                <a:gd name="T8" fmla="*/ 216 w 3500"/>
                <a:gd name="T9" fmla="*/ 718 h 2878"/>
                <a:gd name="T10" fmla="*/ 164 w 3500"/>
                <a:gd name="T11" fmla="*/ 753 h 2878"/>
                <a:gd name="T12" fmla="*/ 129 w 3500"/>
                <a:gd name="T13" fmla="*/ 805 h 2878"/>
                <a:gd name="T14" fmla="*/ 117 w 3500"/>
                <a:gd name="T15" fmla="*/ 869 h 2878"/>
                <a:gd name="T16" fmla="*/ 120 w 3500"/>
                <a:gd name="T17" fmla="*/ 2624 h 2878"/>
                <a:gd name="T18" fmla="*/ 139 w 3500"/>
                <a:gd name="T19" fmla="*/ 2678 h 2878"/>
                <a:gd name="T20" fmla="*/ 176 w 3500"/>
                <a:gd name="T21" fmla="*/ 2721 h 2878"/>
                <a:gd name="T22" fmla="*/ 225 w 3500"/>
                <a:gd name="T23" fmla="*/ 2750 h 2878"/>
                <a:gd name="T24" fmla="*/ 282 w 3500"/>
                <a:gd name="T25" fmla="*/ 2761 h 2878"/>
                <a:gd name="T26" fmla="*/ 3248 w 3500"/>
                <a:gd name="T27" fmla="*/ 2758 h 2878"/>
                <a:gd name="T28" fmla="*/ 3302 w 3500"/>
                <a:gd name="T29" fmla="*/ 2737 h 2878"/>
                <a:gd name="T30" fmla="*/ 3344 w 3500"/>
                <a:gd name="T31" fmla="*/ 2701 h 2878"/>
                <a:gd name="T32" fmla="*/ 3373 w 3500"/>
                <a:gd name="T33" fmla="*/ 2652 h 2878"/>
                <a:gd name="T34" fmla="*/ 3383 w 3500"/>
                <a:gd name="T35" fmla="*/ 2594 h 2878"/>
                <a:gd name="T36" fmla="*/ 3380 w 3500"/>
                <a:gd name="T37" fmla="*/ 836 h 2878"/>
                <a:gd name="T38" fmla="*/ 3356 w 3500"/>
                <a:gd name="T39" fmla="*/ 777 h 2878"/>
                <a:gd name="T40" fmla="*/ 3311 w 3500"/>
                <a:gd name="T41" fmla="*/ 732 h 2878"/>
                <a:gd name="T42" fmla="*/ 3253 w 3500"/>
                <a:gd name="T43" fmla="*/ 708 h 2878"/>
                <a:gd name="T44" fmla="*/ 2644 w 3500"/>
                <a:gd name="T45" fmla="*/ 705 h 2878"/>
                <a:gd name="T46" fmla="*/ 1089 w 3500"/>
                <a:gd name="T47" fmla="*/ 117 h 2878"/>
                <a:gd name="T48" fmla="*/ 2489 w 3500"/>
                <a:gd name="T49" fmla="*/ 0 h 2878"/>
                <a:gd name="T50" fmla="*/ 3220 w 3500"/>
                <a:gd name="T51" fmla="*/ 587 h 2878"/>
                <a:gd name="T52" fmla="*/ 3301 w 3500"/>
                <a:gd name="T53" fmla="*/ 599 h 2878"/>
                <a:gd name="T54" fmla="*/ 3373 w 3500"/>
                <a:gd name="T55" fmla="*/ 632 h 2878"/>
                <a:gd name="T56" fmla="*/ 3431 w 3500"/>
                <a:gd name="T57" fmla="*/ 684 h 2878"/>
                <a:gd name="T58" fmla="*/ 3473 w 3500"/>
                <a:gd name="T59" fmla="*/ 750 h 2878"/>
                <a:gd name="T60" fmla="*/ 3497 w 3500"/>
                <a:gd name="T61" fmla="*/ 828 h 2878"/>
                <a:gd name="T62" fmla="*/ 3500 w 3500"/>
                <a:gd name="T63" fmla="*/ 2594 h 2878"/>
                <a:gd name="T64" fmla="*/ 3488 w 3500"/>
                <a:gd name="T65" fmla="*/ 2675 h 2878"/>
                <a:gd name="T66" fmla="*/ 3454 w 3500"/>
                <a:gd name="T67" fmla="*/ 2748 h 2878"/>
                <a:gd name="T68" fmla="*/ 3402 w 3500"/>
                <a:gd name="T69" fmla="*/ 2808 h 2878"/>
                <a:gd name="T70" fmla="*/ 3337 w 3500"/>
                <a:gd name="T71" fmla="*/ 2852 h 2878"/>
                <a:gd name="T72" fmla="*/ 3259 w 3500"/>
                <a:gd name="T73" fmla="*/ 2875 h 2878"/>
                <a:gd name="T74" fmla="*/ 282 w 3500"/>
                <a:gd name="T75" fmla="*/ 2878 h 2878"/>
                <a:gd name="T76" fmla="*/ 200 w 3500"/>
                <a:gd name="T77" fmla="*/ 2866 h 2878"/>
                <a:gd name="T78" fmla="*/ 128 w 3500"/>
                <a:gd name="T79" fmla="*/ 2832 h 2878"/>
                <a:gd name="T80" fmla="*/ 69 w 3500"/>
                <a:gd name="T81" fmla="*/ 2780 h 2878"/>
                <a:gd name="T82" fmla="*/ 27 w 3500"/>
                <a:gd name="T83" fmla="*/ 2714 h 2878"/>
                <a:gd name="T84" fmla="*/ 3 w 3500"/>
                <a:gd name="T85" fmla="*/ 2636 h 2878"/>
                <a:gd name="T86" fmla="*/ 0 w 3500"/>
                <a:gd name="T87" fmla="*/ 869 h 2878"/>
                <a:gd name="T88" fmla="*/ 12 w 3500"/>
                <a:gd name="T89" fmla="*/ 787 h 2878"/>
                <a:gd name="T90" fmla="*/ 46 w 3500"/>
                <a:gd name="T91" fmla="*/ 715 h 2878"/>
                <a:gd name="T92" fmla="*/ 97 w 3500"/>
                <a:gd name="T93" fmla="*/ 656 h 2878"/>
                <a:gd name="T94" fmla="*/ 162 w 3500"/>
                <a:gd name="T95" fmla="*/ 613 h 2878"/>
                <a:gd name="T96" fmla="*/ 239 w 3500"/>
                <a:gd name="T97" fmla="*/ 589 h 2878"/>
                <a:gd name="T98" fmla="*/ 350 w 3500"/>
                <a:gd name="T99" fmla="*/ 587 h 2878"/>
                <a:gd name="T100" fmla="*/ 700 w 3500"/>
                <a:gd name="T101" fmla="*/ 293 h 2878"/>
                <a:gd name="T102" fmla="*/ 777 w 3500"/>
                <a:gd name="T103" fmla="*/ 587 h 2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00" h="2878">
                  <a:moveTo>
                    <a:pt x="467" y="411"/>
                  </a:moveTo>
                  <a:lnTo>
                    <a:pt x="467" y="587"/>
                  </a:lnTo>
                  <a:lnTo>
                    <a:pt x="583" y="587"/>
                  </a:lnTo>
                  <a:lnTo>
                    <a:pt x="583" y="411"/>
                  </a:lnTo>
                  <a:lnTo>
                    <a:pt x="467" y="411"/>
                  </a:lnTo>
                  <a:close/>
                  <a:moveTo>
                    <a:pt x="1089" y="117"/>
                  </a:moveTo>
                  <a:lnTo>
                    <a:pt x="856" y="705"/>
                  </a:lnTo>
                  <a:lnTo>
                    <a:pt x="280" y="705"/>
                  </a:lnTo>
                  <a:lnTo>
                    <a:pt x="247" y="708"/>
                  </a:lnTo>
                  <a:lnTo>
                    <a:pt x="216" y="718"/>
                  </a:lnTo>
                  <a:lnTo>
                    <a:pt x="189" y="732"/>
                  </a:lnTo>
                  <a:lnTo>
                    <a:pt x="164" y="753"/>
                  </a:lnTo>
                  <a:lnTo>
                    <a:pt x="144" y="777"/>
                  </a:lnTo>
                  <a:lnTo>
                    <a:pt x="129" y="805"/>
                  </a:lnTo>
                  <a:lnTo>
                    <a:pt x="120" y="836"/>
                  </a:lnTo>
                  <a:lnTo>
                    <a:pt x="117" y="869"/>
                  </a:lnTo>
                  <a:lnTo>
                    <a:pt x="117" y="2594"/>
                  </a:lnTo>
                  <a:lnTo>
                    <a:pt x="120" y="2624"/>
                  </a:lnTo>
                  <a:lnTo>
                    <a:pt x="127" y="2652"/>
                  </a:lnTo>
                  <a:lnTo>
                    <a:pt x="139" y="2678"/>
                  </a:lnTo>
                  <a:lnTo>
                    <a:pt x="156" y="2701"/>
                  </a:lnTo>
                  <a:lnTo>
                    <a:pt x="176" y="2721"/>
                  </a:lnTo>
                  <a:lnTo>
                    <a:pt x="198" y="2737"/>
                  </a:lnTo>
                  <a:lnTo>
                    <a:pt x="225" y="2750"/>
                  </a:lnTo>
                  <a:lnTo>
                    <a:pt x="252" y="2758"/>
                  </a:lnTo>
                  <a:lnTo>
                    <a:pt x="282" y="2761"/>
                  </a:lnTo>
                  <a:lnTo>
                    <a:pt x="3218" y="2761"/>
                  </a:lnTo>
                  <a:lnTo>
                    <a:pt x="3248" y="2758"/>
                  </a:lnTo>
                  <a:lnTo>
                    <a:pt x="3275" y="2750"/>
                  </a:lnTo>
                  <a:lnTo>
                    <a:pt x="3302" y="2737"/>
                  </a:lnTo>
                  <a:lnTo>
                    <a:pt x="3324" y="2721"/>
                  </a:lnTo>
                  <a:lnTo>
                    <a:pt x="3344" y="2701"/>
                  </a:lnTo>
                  <a:lnTo>
                    <a:pt x="3361" y="2678"/>
                  </a:lnTo>
                  <a:lnTo>
                    <a:pt x="3373" y="2652"/>
                  </a:lnTo>
                  <a:lnTo>
                    <a:pt x="3380" y="2624"/>
                  </a:lnTo>
                  <a:lnTo>
                    <a:pt x="3383" y="2594"/>
                  </a:lnTo>
                  <a:lnTo>
                    <a:pt x="3383" y="869"/>
                  </a:lnTo>
                  <a:lnTo>
                    <a:pt x="3380" y="836"/>
                  </a:lnTo>
                  <a:lnTo>
                    <a:pt x="3371" y="805"/>
                  </a:lnTo>
                  <a:lnTo>
                    <a:pt x="3356" y="777"/>
                  </a:lnTo>
                  <a:lnTo>
                    <a:pt x="3336" y="753"/>
                  </a:lnTo>
                  <a:lnTo>
                    <a:pt x="3311" y="732"/>
                  </a:lnTo>
                  <a:lnTo>
                    <a:pt x="3284" y="718"/>
                  </a:lnTo>
                  <a:lnTo>
                    <a:pt x="3253" y="708"/>
                  </a:lnTo>
                  <a:lnTo>
                    <a:pt x="3220" y="705"/>
                  </a:lnTo>
                  <a:lnTo>
                    <a:pt x="2644" y="705"/>
                  </a:lnTo>
                  <a:lnTo>
                    <a:pt x="2411" y="117"/>
                  </a:lnTo>
                  <a:lnTo>
                    <a:pt x="1089" y="117"/>
                  </a:lnTo>
                  <a:close/>
                  <a:moveTo>
                    <a:pt x="1011" y="0"/>
                  </a:moveTo>
                  <a:lnTo>
                    <a:pt x="2489" y="0"/>
                  </a:lnTo>
                  <a:lnTo>
                    <a:pt x="2723" y="587"/>
                  </a:lnTo>
                  <a:lnTo>
                    <a:pt x="3220" y="587"/>
                  </a:lnTo>
                  <a:lnTo>
                    <a:pt x="3261" y="589"/>
                  </a:lnTo>
                  <a:lnTo>
                    <a:pt x="3301" y="599"/>
                  </a:lnTo>
                  <a:lnTo>
                    <a:pt x="3338" y="613"/>
                  </a:lnTo>
                  <a:lnTo>
                    <a:pt x="3373" y="632"/>
                  </a:lnTo>
                  <a:lnTo>
                    <a:pt x="3403" y="656"/>
                  </a:lnTo>
                  <a:lnTo>
                    <a:pt x="3431" y="684"/>
                  </a:lnTo>
                  <a:lnTo>
                    <a:pt x="3454" y="715"/>
                  </a:lnTo>
                  <a:lnTo>
                    <a:pt x="3473" y="750"/>
                  </a:lnTo>
                  <a:lnTo>
                    <a:pt x="3488" y="787"/>
                  </a:lnTo>
                  <a:lnTo>
                    <a:pt x="3497" y="828"/>
                  </a:lnTo>
                  <a:lnTo>
                    <a:pt x="3500" y="869"/>
                  </a:lnTo>
                  <a:lnTo>
                    <a:pt x="3500" y="2594"/>
                  </a:lnTo>
                  <a:lnTo>
                    <a:pt x="3497" y="2636"/>
                  </a:lnTo>
                  <a:lnTo>
                    <a:pt x="3488" y="2675"/>
                  </a:lnTo>
                  <a:lnTo>
                    <a:pt x="3473" y="2714"/>
                  </a:lnTo>
                  <a:lnTo>
                    <a:pt x="3454" y="2748"/>
                  </a:lnTo>
                  <a:lnTo>
                    <a:pt x="3431" y="2780"/>
                  </a:lnTo>
                  <a:lnTo>
                    <a:pt x="3402" y="2808"/>
                  </a:lnTo>
                  <a:lnTo>
                    <a:pt x="3372" y="2832"/>
                  </a:lnTo>
                  <a:lnTo>
                    <a:pt x="3337" y="2852"/>
                  </a:lnTo>
                  <a:lnTo>
                    <a:pt x="3300" y="2866"/>
                  </a:lnTo>
                  <a:lnTo>
                    <a:pt x="3259" y="2875"/>
                  </a:lnTo>
                  <a:lnTo>
                    <a:pt x="3218" y="2878"/>
                  </a:lnTo>
                  <a:lnTo>
                    <a:pt x="282" y="2878"/>
                  </a:lnTo>
                  <a:lnTo>
                    <a:pt x="241" y="2875"/>
                  </a:lnTo>
                  <a:lnTo>
                    <a:pt x="200" y="2866"/>
                  </a:lnTo>
                  <a:lnTo>
                    <a:pt x="163" y="2852"/>
                  </a:lnTo>
                  <a:lnTo>
                    <a:pt x="128" y="2832"/>
                  </a:lnTo>
                  <a:lnTo>
                    <a:pt x="98" y="2808"/>
                  </a:lnTo>
                  <a:lnTo>
                    <a:pt x="69" y="2780"/>
                  </a:lnTo>
                  <a:lnTo>
                    <a:pt x="46" y="2748"/>
                  </a:lnTo>
                  <a:lnTo>
                    <a:pt x="27" y="2714"/>
                  </a:lnTo>
                  <a:lnTo>
                    <a:pt x="12" y="2675"/>
                  </a:lnTo>
                  <a:lnTo>
                    <a:pt x="3" y="2636"/>
                  </a:lnTo>
                  <a:lnTo>
                    <a:pt x="0" y="2594"/>
                  </a:lnTo>
                  <a:lnTo>
                    <a:pt x="0" y="869"/>
                  </a:lnTo>
                  <a:lnTo>
                    <a:pt x="3" y="828"/>
                  </a:lnTo>
                  <a:lnTo>
                    <a:pt x="12" y="787"/>
                  </a:lnTo>
                  <a:lnTo>
                    <a:pt x="27" y="750"/>
                  </a:lnTo>
                  <a:lnTo>
                    <a:pt x="46" y="715"/>
                  </a:lnTo>
                  <a:lnTo>
                    <a:pt x="69" y="684"/>
                  </a:lnTo>
                  <a:lnTo>
                    <a:pt x="97" y="656"/>
                  </a:lnTo>
                  <a:lnTo>
                    <a:pt x="127" y="632"/>
                  </a:lnTo>
                  <a:lnTo>
                    <a:pt x="162" y="613"/>
                  </a:lnTo>
                  <a:lnTo>
                    <a:pt x="199" y="599"/>
                  </a:lnTo>
                  <a:lnTo>
                    <a:pt x="239" y="589"/>
                  </a:lnTo>
                  <a:lnTo>
                    <a:pt x="280" y="587"/>
                  </a:lnTo>
                  <a:lnTo>
                    <a:pt x="350" y="587"/>
                  </a:lnTo>
                  <a:lnTo>
                    <a:pt x="350" y="293"/>
                  </a:lnTo>
                  <a:lnTo>
                    <a:pt x="700" y="293"/>
                  </a:lnTo>
                  <a:lnTo>
                    <a:pt x="700" y="587"/>
                  </a:lnTo>
                  <a:lnTo>
                    <a:pt x="777" y="587"/>
                  </a:lnTo>
                  <a:lnTo>
                    <a:pt x="10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3" name="Freeform 727"/>
            <p:cNvSpPr>
              <a:spLocks noEditPoints="1"/>
            </p:cNvSpPr>
            <p:nvPr/>
          </p:nvSpPr>
          <p:spPr bwMode="auto">
            <a:xfrm>
              <a:off x="779463" y="5910263"/>
              <a:ext cx="333375" cy="334963"/>
            </a:xfrm>
            <a:custGeom>
              <a:avLst/>
              <a:gdLst>
                <a:gd name="T0" fmla="*/ 898 w 2100"/>
                <a:gd name="T1" fmla="*/ 130 h 2115"/>
                <a:gd name="T2" fmla="*/ 687 w 2100"/>
                <a:gd name="T3" fmla="*/ 192 h 2115"/>
                <a:gd name="T4" fmla="*/ 500 w 2100"/>
                <a:gd name="T5" fmla="*/ 300 h 2115"/>
                <a:gd name="T6" fmla="*/ 342 w 2100"/>
                <a:gd name="T7" fmla="*/ 446 h 2115"/>
                <a:gd name="T8" fmla="*/ 221 w 2100"/>
                <a:gd name="T9" fmla="*/ 626 h 2115"/>
                <a:gd name="T10" fmla="*/ 144 w 2100"/>
                <a:gd name="T11" fmla="*/ 833 h 2115"/>
                <a:gd name="T12" fmla="*/ 117 w 2100"/>
                <a:gd name="T13" fmla="*/ 1058 h 2115"/>
                <a:gd name="T14" fmla="*/ 144 w 2100"/>
                <a:gd name="T15" fmla="*/ 1283 h 2115"/>
                <a:gd name="T16" fmla="*/ 221 w 2100"/>
                <a:gd name="T17" fmla="*/ 1489 h 2115"/>
                <a:gd name="T18" fmla="*/ 342 w 2100"/>
                <a:gd name="T19" fmla="*/ 1669 h 2115"/>
                <a:gd name="T20" fmla="*/ 500 w 2100"/>
                <a:gd name="T21" fmla="*/ 1815 h 2115"/>
                <a:gd name="T22" fmla="*/ 687 w 2100"/>
                <a:gd name="T23" fmla="*/ 1923 h 2115"/>
                <a:gd name="T24" fmla="*/ 898 w 2100"/>
                <a:gd name="T25" fmla="*/ 1985 h 2115"/>
                <a:gd name="T26" fmla="*/ 1126 w 2100"/>
                <a:gd name="T27" fmla="*/ 1995 h 2115"/>
                <a:gd name="T28" fmla="*/ 1345 w 2100"/>
                <a:gd name="T29" fmla="*/ 1950 h 2115"/>
                <a:gd name="T30" fmla="*/ 1541 w 2100"/>
                <a:gd name="T31" fmla="*/ 1856 h 2115"/>
                <a:gd name="T32" fmla="*/ 1710 w 2100"/>
                <a:gd name="T33" fmla="*/ 1721 h 2115"/>
                <a:gd name="T34" fmla="*/ 1843 w 2100"/>
                <a:gd name="T35" fmla="*/ 1552 h 2115"/>
                <a:gd name="T36" fmla="*/ 1936 w 2100"/>
                <a:gd name="T37" fmla="*/ 1354 h 2115"/>
                <a:gd name="T38" fmla="*/ 1980 w 2100"/>
                <a:gd name="T39" fmla="*/ 1135 h 2115"/>
                <a:gd name="T40" fmla="*/ 1972 w 2100"/>
                <a:gd name="T41" fmla="*/ 905 h 2115"/>
                <a:gd name="T42" fmla="*/ 1910 w 2100"/>
                <a:gd name="T43" fmla="*/ 693 h 2115"/>
                <a:gd name="T44" fmla="*/ 1803 w 2100"/>
                <a:gd name="T45" fmla="*/ 502 h 2115"/>
                <a:gd name="T46" fmla="*/ 1657 w 2100"/>
                <a:gd name="T47" fmla="*/ 344 h 2115"/>
                <a:gd name="T48" fmla="*/ 1478 w 2100"/>
                <a:gd name="T49" fmla="*/ 223 h 2115"/>
                <a:gd name="T50" fmla="*/ 1274 w 2100"/>
                <a:gd name="T51" fmla="*/ 145 h 2115"/>
                <a:gd name="T52" fmla="*/ 1050 w 2100"/>
                <a:gd name="T53" fmla="*/ 118 h 2115"/>
                <a:gd name="T54" fmla="*/ 1212 w 2100"/>
                <a:gd name="T55" fmla="*/ 12 h 2115"/>
                <a:gd name="T56" fmla="*/ 1440 w 2100"/>
                <a:gd name="T57" fmla="*/ 75 h 2115"/>
                <a:gd name="T58" fmla="*/ 1645 w 2100"/>
                <a:gd name="T59" fmla="*/ 186 h 2115"/>
                <a:gd name="T60" fmla="*/ 1819 w 2100"/>
                <a:gd name="T61" fmla="*/ 338 h 2115"/>
                <a:gd name="T62" fmla="*/ 1957 w 2100"/>
                <a:gd name="T63" fmla="*/ 524 h 2115"/>
                <a:gd name="T64" fmla="*/ 2051 w 2100"/>
                <a:gd name="T65" fmla="*/ 739 h 2115"/>
                <a:gd name="T66" fmla="*/ 2097 w 2100"/>
                <a:gd name="T67" fmla="*/ 975 h 2115"/>
                <a:gd name="T68" fmla="*/ 2087 w 2100"/>
                <a:gd name="T69" fmla="*/ 1221 h 2115"/>
                <a:gd name="T70" fmla="*/ 2025 w 2100"/>
                <a:gd name="T71" fmla="*/ 1451 h 2115"/>
                <a:gd name="T72" fmla="*/ 1914 w 2100"/>
                <a:gd name="T73" fmla="*/ 1656 h 2115"/>
                <a:gd name="T74" fmla="*/ 1765 w 2100"/>
                <a:gd name="T75" fmla="*/ 1831 h 2115"/>
                <a:gd name="T76" fmla="*/ 1579 w 2100"/>
                <a:gd name="T77" fmla="*/ 1970 h 2115"/>
                <a:gd name="T78" fmla="*/ 1367 w 2100"/>
                <a:gd name="T79" fmla="*/ 2066 h 2115"/>
                <a:gd name="T80" fmla="*/ 1132 w 2100"/>
                <a:gd name="T81" fmla="*/ 2112 h 2115"/>
                <a:gd name="T82" fmla="*/ 888 w 2100"/>
                <a:gd name="T83" fmla="*/ 2103 h 2115"/>
                <a:gd name="T84" fmla="*/ 660 w 2100"/>
                <a:gd name="T85" fmla="*/ 2040 h 2115"/>
                <a:gd name="T86" fmla="*/ 455 w 2100"/>
                <a:gd name="T87" fmla="*/ 1928 h 2115"/>
                <a:gd name="T88" fmla="*/ 281 w 2100"/>
                <a:gd name="T89" fmla="*/ 1777 h 2115"/>
                <a:gd name="T90" fmla="*/ 143 w 2100"/>
                <a:gd name="T91" fmla="*/ 1591 h 2115"/>
                <a:gd name="T92" fmla="*/ 49 w 2100"/>
                <a:gd name="T93" fmla="*/ 1376 h 2115"/>
                <a:gd name="T94" fmla="*/ 3 w 2100"/>
                <a:gd name="T95" fmla="*/ 1140 h 2115"/>
                <a:gd name="T96" fmla="*/ 13 w 2100"/>
                <a:gd name="T97" fmla="*/ 895 h 2115"/>
                <a:gd name="T98" fmla="*/ 75 w 2100"/>
                <a:gd name="T99" fmla="*/ 665 h 2115"/>
                <a:gd name="T100" fmla="*/ 186 w 2100"/>
                <a:gd name="T101" fmla="*/ 459 h 2115"/>
                <a:gd name="T102" fmla="*/ 335 w 2100"/>
                <a:gd name="T103" fmla="*/ 284 h 2115"/>
                <a:gd name="T104" fmla="*/ 521 w 2100"/>
                <a:gd name="T105" fmla="*/ 145 h 2115"/>
                <a:gd name="T106" fmla="*/ 733 w 2100"/>
                <a:gd name="T107" fmla="*/ 50 h 2115"/>
                <a:gd name="T108" fmla="*/ 968 w 2100"/>
                <a:gd name="T109" fmla="*/ 4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00" h="2115">
                  <a:moveTo>
                    <a:pt x="1050" y="118"/>
                  </a:moveTo>
                  <a:lnTo>
                    <a:pt x="974" y="121"/>
                  </a:lnTo>
                  <a:lnTo>
                    <a:pt x="898" y="130"/>
                  </a:lnTo>
                  <a:lnTo>
                    <a:pt x="826" y="145"/>
                  </a:lnTo>
                  <a:lnTo>
                    <a:pt x="755" y="166"/>
                  </a:lnTo>
                  <a:lnTo>
                    <a:pt x="687" y="192"/>
                  </a:lnTo>
                  <a:lnTo>
                    <a:pt x="622" y="223"/>
                  </a:lnTo>
                  <a:lnTo>
                    <a:pt x="559" y="259"/>
                  </a:lnTo>
                  <a:lnTo>
                    <a:pt x="500" y="300"/>
                  </a:lnTo>
                  <a:lnTo>
                    <a:pt x="443" y="344"/>
                  </a:lnTo>
                  <a:lnTo>
                    <a:pt x="390" y="394"/>
                  </a:lnTo>
                  <a:lnTo>
                    <a:pt x="342" y="446"/>
                  </a:lnTo>
                  <a:lnTo>
                    <a:pt x="297" y="502"/>
                  </a:lnTo>
                  <a:lnTo>
                    <a:pt x="257" y="563"/>
                  </a:lnTo>
                  <a:lnTo>
                    <a:pt x="221" y="626"/>
                  </a:lnTo>
                  <a:lnTo>
                    <a:pt x="190" y="693"/>
                  </a:lnTo>
                  <a:lnTo>
                    <a:pt x="164" y="761"/>
                  </a:lnTo>
                  <a:lnTo>
                    <a:pt x="144" y="833"/>
                  </a:lnTo>
                  <a:lnTo>
                    <a:pt x="128" y="905"/>
                  </a:lnTo>
                  <a:lnTo>
                    <a:pt x="120" y="981"/>
                  </a:lnTo>
                  <a:lnTo>
                    <a:pt x="117" y="1058"/>
                  </a:lnTo>
                  <a:lnTo>
                    <a:pt x="120" y="1135"/>
                  </a:lnTo>
                  <a:lnTo>
                    <a:pt x="128" y="1210"/>
                  </a:lnTo>
                  <a:lnTo>
                    <a:pt x="144" y="1283"/>
                  </a:lnTo>
                  <a:lnTo>
                    <a:pt x="164" y="1354"/>
                  </a:lnTo>
                  <a:lnTo>
                    <a:pt x="190" y="1423"/>
                  </a:lnTo>
                  <a:lnTo>
                    <a:pt x="221" y="1489"/>
                  </a:lnTo>
                  <a:lnTo>
                    <a:pt x="257" y="1552"/>
                  </a:lnTo>
                  <a:lnTo>
                    <a:pt x="297" y="1612"/>
                  </a:lnTo>
                  <a:lnTo>
                    <a:pt x="342" y="1669"/>
                  </a:lnTo>
                  <a:lnTo>
                    <a:pt x="390" y="1721"/>
                  </a:lnTo>
                  <a:lnTo>
                    <a:pt x="443" y="1770"/>
                  </a:lnTo>
                  <a:lnTo>
                    <a:pt x="500" y="1815"/>
                  </a:lnTo>
                  <a:lnTo>
                    <a:pt x="559" y="1856"/>
                  </a:lnTo>
                  <a:lnTo>
                    <a:pt x="622" y="1892"/>
                  </a:lnTo>
                  <a:lnTo>
                    <a:pt x="687" y="1923"/>
                  </a:lnTo>
                  <a:lnTo>
                    <a:pt x="755" y="1950"/>
                  </a:lnTo>
                  <a:lnTo>
                    <a:pt x="826" y="1970"/>
                  </a:lnTo>
                  <a:lnTo>
                    <a:pt x="898" y="1985"/>
                  </a:lnTo>
                  <a:lnTo>
                    <a:pt x="974" y="1995"/>
                  </a:lnTo>
                  <a:lnTo>
                    <a:pt x="1050" y="1997"/>
                  </a:lnTo>
                  <a:lnTo>
                    <a:pt x="1126" y="1995"/>
                  </a:lnTo>
                  <a:lnTo>
                    <a:pt x="1202" y="1985"/>
                  </a:lnTo>
                  <a:lnTo>
                    <a:pt x="1274" y="1970"/>
                  </a:lnTo>
                  <a:lnTo>
                    <a:pt x="1345" y="1950"/>
                  </a:lnTo>
                  <a:lnTo>
                    <a:pt x="1413" y="1923"/>
                  </a:lnTo>
                  <a:lnTo>
                    <a:pt x="1478" y="1892"/>
                  </a:lnTo>
                  <a:lnTo>
                    <a:pt x="1541" y="1856"/>
                  </a:lnTo>
                  <a:lnTo>
                    <a:pt x="1600" y="1815"/>
                  </a:lnTo>
                  <a:lnTo>
                    <a:pt x="1657" y="1770"/>
                  </a:lnTo>
                  <a:lnTo>
                    <a:pt x="1710" y="1721"/>
                  </a:lnTo>
                  <a:lnTo>
                    <a:pt x="1758" y="1669"/>
                  </a:lnTo>
                  <a:lnTo>
                    <a:pt x="1803" y="1612"/>
                  </a:lnTo>
                  <a:lnTo>
                    <a:pt x="1843" y="1552"/>
                  </a:lnTo>
                  <a:lnTo>
                    <a:pt x="1879" y="1489"/>
                  </a:lnTo>
                  <a:lnTo>
                    <a:pt x="1910" y="1423"/>
                  </a:lnTo>
                  <a:lnTo>
                    <a:pt x="1936" y="1354"/>
                  </a:lnTo>
                  <a:lnTo>
                    <a:pt x="1956" y="1283"/>
                  </a:lnTo>
                  <a:lnTo>
                    <a:pt x="1972" y="1210"/>
                  </a:lnTo>
                  <a:lnTo>
                    <a:pt x="1980" y="1135"/>
                  </a:lnTo>
                  <a:lnTo>
                    <a:pt x="1983" y="1058"/>
                  </a:lnTo>
                  <a:lnTo>
                    <a:pt x="1980" y="981"/>
                  </a:lnTo>
                  <a:lnTo>
                    <a:pt x="1972" y="905"/>
                  </a:lnTo>
                  <a:lnTo>
                    <a:pt x="1956" y="833"/>
                  </a:lnTo>
                  <a:lnTo>
                    <a:pt x="1936" y="761"/>
                  </a:lnTo>
                  <a:lnTo>
                    <a:pt x="1910" y="693"/>
                  </a:lnTo>
                  <a:lnTo>
                    <a:pt x="1879" y="626"/>
                  </a:lnTo>
                  <a:lnTo>
                    <a:pt x="1843" y="563"/>
                  </a:lnTo>
                  <a:lnTo>
                    <a:pt x="1803" y="502"/>
                  </a:lnTo>
                  <a:lnTo>
                    <a:pt x="1758" y="446"/>
                  </a:lnTo>
                  <a:lnTo>
                    <a:pt x="1710" y="394"/>
                  </a:lnTo>
                  <a:lnTo>
                    <a:pt x="1657" y="344"/>
                  </a:lnTo>
                  <a:lnTo>
                    <a:pt x="1600" y="300"/>
                  </a:lnTo>
                  <a:lnTo>
                    <a:pt x="1541" y="259"/>
                  </a:lnTo>
                  <a:lnTo>
                    <a:pt x="1478" y="223"/>
                  </a:lnTo>
                  <a:lnTo>
                    <a:pt x="1413" y="192"/>
                  </a:lnTo>
                  <a:lnTo>
                    <a:pt x="1345" y="166"/>
                  </a:lnTo>
                  <a:lnTo>
                    <a:pt x="1274" y="145"/>
                  </a:lnTo>
                  <a:lnTo>
                    <a:pt x="1202" y="130"/>
                  </a:lnTo>
                  <a:lnTo>
                    <a:pt x="1126" y="121"/>
                  </a:lnTo>
                  <a:lnTo>
                    <a:pt x="1050" y="118"/>
                  </a:lnTo>
                  <a:close/>
                  <a:moveTo>
                    <a:pt x="1050" y="0"/>
                  </a:moveTo>
                  <a:lnTo>
                    <a:pt x="1132" y="4"/>
                  </a:lnTo>
                  <a:lnTo>
                    <a:pt x="1212" y="12"/>
                  </a:lnTo>
                  <a:lnTo>
                    <a:pt x="1291" y="28"/>
                  </a:lnTo>
                  <a:lnTo>
                    <a:pt x="1367" y="50"/>
                  </a:lnTo>
                  <a:lnTo>
                    <a:pt x="1440" y="75"/>
                  </a:lnTo>
                  <a:lnTo>
                    <a:pt x="1511" y="107"/>
                  </a:lnTo>
                  <a:lnTo>
                    <a:pt x="1579" y="145"/>
                  </a:lnTo>
                  <a:lnTo>
                    <a:pt x="1645" y="186"/>
                  </a:lnTo>
                  <a:lnTo>
                    <a:pt x="1707" y="232"/>
                  </a:lnTo>
                  <a:lnTo>
                    <a:pt x="1765" y="284"/>
                  </a:lnTo>
                  <a:lnTo>
                    <a:pt x="1819" y="338"/>
                  </a:lnTo>
                  <a:lnTo>
                    <a:pt x="1869" y="397"/>
                  </a:lnTo>
                  <a:lnTo>
                    <a:pt x="1914" y="459"/>
                  </a:lnTo>
                  <a:lnTo>
                    <a:pt x="1957" y="524"/>
                  </a:lnTo>
                  <a:lnTo>
                    <a:pt x="1993" y="593"/>
                  </a:lnTo>
                  <a:lnTo>
                    <a:pt x="2025" y="665"/>
                  </a:lnTo>
                  <a:lnTo>
                    <a:pt x="2051" y="739"/>
                  </a:lnTo>
                  <a:lnTo>
                    <a:pt x="2072" y="815"/>
                  </a:lnTo>
                  <a:lnTo>
                    <a:pt x="2087" y="895"/>
                  </a:lnTo>
                  <a:lnTo>
                    <a:pt x="2097" y="975"/>
                  </a:lnTo>
                  <a:lnTo>
                    <a:pt x="2100" y="1058"/>
                  </a:lnTo>
                  <a:lnTo>
                    <a:pt x="2097" y="1140"/>
                  </a:lnTo>
                  <a:lnTo>
                    <a:pt x="2087" y="1221"/>
                  </a:lnTo>
                  <a:lnTo>
                    <a:pt x="2072" y="1299"/>
                  </a:lnTo>
                  <a:lnTo>
                    <a:pt x="2051" y="1376"/>
                  </a:lnTo>
                  <a:lnTo>
                    <a:pt x="2025" y="1451"/>
                  </a:lnTo>
                  <a:lnTo>
                    <a:pt x="1993" y="1523"/>
                  </a:lnTo>
                  <a:lnTo>
                    <a:pt x="1957" y="1591"/>
                  </a:lnTo>
                  <a:lnTo>
                    <a:pt x="1914" y="1656"/>
                  </a:lnTo>
                  <a:lnTo>
                    <a:pt x="1869" y="1718"/>
                  </a:lnTo>
                  <a:lnTo>
                    <a:pt x="1819" y="1777"/>
                  </a:lnTo>
                  <a:lnTo>
                    <a:pt x="1765" y="1831"/>
                  </a:lnTo>
                  <a:lnTo>
                    <a:pt x="1707" y="1883"/>
                  </a:lnTo>
                  <a:lnTo>
                    <a:pt x="1645" y="1928"/>
                  </a:lnTo>
                  <a:lnTo>
                    <a:pt x="1579" y="1970"/>
                  </a:lnTo>
                  <a:lnTo>
                    <a:pt x="1511" y="2007"/>
                  </a:lnTo>
                  <a:lnTo>
                    <a:pt x="1440" y="2040"/>
                  </a:lnTo>
                  <a:lnTo>
                    <a:pt x="1367" y="2066"/>
                  </a:lnTo>
                  <a:lnTo>
                    <a:pt x="1291" y="2087"/>
                  </a:lnTo>
                  <a:lnTo>
                    <a:pt x="1212" y="2103"/>
                  </a:lnTo>
                  <a:lnTo>
                    <a:pt x="1132" y="2112"/>
                  </a:lnTo>
                  <a:lnTo>
                    <a:pt x="1050" y="2115"/>
                  </a:lnTo>
                  <a:lnTo>
                    <a:pt x="968" y="2112"/>
                  </a:lnTo>
                  <a:lnTo>
                    <a:pt x="888" y="2103"/>
                  </a:lnTo>
                  <a:lnTo>
                    <a:pt x="809" y="2087"/>
                  </a:lnTo>
                  <a:lnTo>
                    <a:pt x="733" y="2066"/>
                  </a:lnTo>
                  <a:lnTo>
                    <a:pt x="660" y="2040"/>
                  </a:lnTo>
                  <a:lnTo>
                    <a:pt x="589" y="2007"/>
                  </a:lnTo>
                  <a:lnTo>
                    <a:pt x="521" y="1970"/>
                  </a:lnTo>
                  <a:lnTo>
                    <a:pt x="455" y="1928"/>
                  </a:lnTo>
                  <a:lnTo>
                    <a:pt x="393" y="1883"/>
                  </a:lnTo>
                  <a:lnTo>
                    <a:pt x="335" y="1831"/>
                  </a:lnTo>
                  <a:lnTo>
                    <a:pt x="281" y="1777"/>
                  </a:lnTo>
                  <a:lnTo>
                    <a:pt x="231" y="1718"/>
                  </a:lnTo>
                  <a:lnTo>
                    <a:pt x="186" y="1656"/>
                  </a:lnTo>
                  <a:lnTo>
                    <a:pt x="143" y="1591"/>
                  </a:lnTo>
                  <a:lnTo>
                    <a:pt x="107" y="1523"/>
                  </a:lnTo>
                  <a:lnTo>
                    <a:pt x="75" y="1451"/>
                  </a:lnTo>
                  <a:lnTo>
                    <a:pt x="49" y="1376"/>
                  </a:lnTo>
                  <a:lnTo>
                    <a:pt x="28" y="1299"/>
                  </a:lnTo>
                  <a:lnTo>
                    <a:pt x="13" y="1221"/>
                  </a:lnTo>
                  <a:lnTo>
                    <a:pt x="3" y="1140"/>
                  </a:lnTo>
                  <a:lnTo>
                    <a:pt x="0" y="1058"/>
                  </a:lnTo>
                  <a:lnTo>
                    <a:pt x="3" y="975"/>
                  </a:lnTo>
                  <a:lnTo>
                    <a:pt x="13" y="895"/>
                  </a:lnTo>
                  <a:lnTo>
                    <a:pt x="28" y="815"/>
                  </a:lnTo>
                  <a:lnTo>
                    <a:pt x="49" y="739"/>
                  </a:lnTo>
                  <a:lnTo>
                    <a:pt x="75" y="665"/>
                  </a:lnTo>
                  <a:lnTo>
                    <a:pt x="107" y="593"/>
                  </a:lnTo>
                  <a:lnTo>
                    <a:pt x="143" y="524"/>
                  </a:lnTo>
                  <a:lnTo>
                    <a:pt x="186" y="459"/>
                  </a:lnTo>
                  <a:lnTo>
                    <a:pt x="231" y="397"/>
                  </a:lnTo>
                  <a:lnTo>
                    <a:pt x="281" y="338"/>
                  </a:lnTo>
                  <a:lnTo>
                    <a:pt x="335" y="284"/>
                  </a:lnTo>
                  <a:lnTo>
                    <a:pt x="393" y="232"/>
                  </a:lnTo>
                  <a:lnTo>
                    <a:pt x="455" y="186"/>
                  </a:lnTo>
                  <a:lnTo>
                    <a:pt x="521" y="145"/>
                  </a:lnTo>
                  <a:lnTo>
                    <a:pt x="589" y="107"/>
                  </a:lnTo>
                  <a:lnTo>
                    <a:pt x="660" y="75"/>
                  </a:lnTo>
                  <a:lnTo>
                    <a:pt x="733" y="50"/>
                  </a:lnTo>
                  <a:lnTo>
                    <a:pt x="809" y="28"/>
                  </a:lnTo>
                  <a:lnTo>
                    <a:pt x="888" y="12"/>
                  </a:lnTo>
                  <a:lnTo>
                    <a:pt x="968" y="4"/>
                  </a:lnTo>
                  <a:lnTo>
                    <a:pt x="10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4" name="Freeform 728"/>
            <p:cNvSpPr>
              <a:spLocks noEditPoints="1"/>
            </p:cNvSpPr>
            <p:nvPr/>
          </p:nvSpPr>
          <p:spPr bwMode="auto">
            <a:xfrm>
              <a:off x="835026" y="5965825"/>
              <a:ext cx="222250" cy="223838"/>
            </a:xfrm>
            <a:custGeom>
              <a:avLst/>
              <a:gdLst>
                <a:gd name="T0" fmla="*/ 582 w 1400"/>
                <a:gd name="T1" fmla="*/ 129 h 1410"/>
                <a:gd name="T2" fmla="*/ 422 w 1400"/>
                <a:gd name="T3" fmla="*/ 188 h 1410"/>
                <a:gd name="T4" fmla="*/ 287 w 1400"/>
                <a:gd name="T5" fmla="*/ 289 h 1410"/>
                <a:gd name="T6" fmla="*/ 187 w 1400"/>
                <a:gd name="T7" fmla="*/ 425 h 1410"/>
                <a:gd name="T8" fmla="*/ 128 w 1400"/>
                <a:gd name="T9" fmla="*/ 586 h 1410"/>
                <a:gd name="T10" fmla="*/ 120 w 1400"/>
                <a:gd name="T11" fmla="*/ 765 h 1410"/>
                <a:gd name="T12" fmla="*/ 162 w 1400"/>
                <a:gd name="T13" fmla="*/ 934 h 1410"/>
                <a:gd name="T14" fmla="*/ 250 w 1400"/>
                <a:gd name="T15" fmla="*/ 1078 h 1410"/>
                <a:gd name="T16" fmla="*/ 374 w 1400"/>
                <a:gd name="T17" fmla="*/ 1192 h 1410"/>
                <a:gd name="T18" fmla="*/ 527 w 1400"/>
                <a:gd name="T19" fmla="*/ 1266 h 1410"/>
                <a:gd name="T20" fmla="*/ 700 w 1400"/>
                <a:gd name="T21" fmla="*/ 1292 h 1410"/>
                <a:gd name="T22" fmla="*/ 873 w 1400"/>
                <a:gd name="T23" fmla="*/ 1266 h 1410"/>
                <a:gd name="T24" fmla="*/ 1026 w 1400"/>
                <a:gd name="T25" fmla="*/ 1192 h 1410"/>
                <a:gd name="T26" fmla="*/ 1150 w 1400"/>
                <a:gd name="T27" fmla="*/ 1078 h 1410"/>
                <a:gd name="T28" fmla="*/ 1238 w 1400"/>
                <a:gd name="T29" fmla="*/ 934 h 1410"/>
                <a:gd name="T30" fmla="*/ 1280 w 1400"/>
                <a:gd name="T31" fmla="*/ 765 h 1410"/>
                <a:gd name="T32" fmla="*/ 1272 w 1400"/>
                <a:gd name="T33" fmla="*/ 586 h 1410"/>
                <a:gd name="T34" fmla="*/ 1213 w 1400"/>
                <a:gd name="T35" fmla="*/ 425 h 1410"/>
                <a:gd name="T36" fmla="*/ 1113 w 1400"/>
                <a:gd name="T37" fmla="*/ 289 h 1410"/>
                <a:gd name="T38" fmla="*/ 978 w 1400"/>
                <a:gd name="T39" fmla="*/ 188 h 1410"/>
                <a:gd name="T40" fmla="*/ 818 w 1400"/>
                <a:gd name="T41" fmla="*/ 129 h 1410"/>
                <a:gd name="T42" fmla="*/ 700 w 1400"/>
                <a:gd name="T43" fmla="*/ 0 h 1410"/>
                <a:gd name="T44" fmla="*/ 896 w 1400"/>
                <a:gd name="T45" fmla="*/ 28 h 1410"/>
                <a:gd name="T46" fmla="*/ 1071 w 1400"/>
                <a:gd name="T47" fmla="*/ 107 h 1410"/>
                <a:gd name="T48" fmla="*/ 1217 w 1400"/>
                <a:gd name="T49" fmla="*/ 230 h 1410"/>
                <a:gd name="T50" fmla="*/ 1325 w 1400"/>
                <a:gd name="T51" fmla="*/ 387 h 1410"/>
                <a:gd name="T52" fmla="*/ 1387 w 1400"/>
                <a:gd name="T53" fmla="*/ 570 h 1410"/>
                <a:gd name="T54" fmla="*/ 1397 w 1400"/>
                <a:gd name="T55" fmla="*/ 772 h 1410"/>
                <a:gd name="T56" fmla="*/ 1351 w 1400"/>
                <a:gd name="T57" fmla="*/ 963 h 1410"/>
                <a:gd name="T58" fmla="*/ 1257 w 1400"/>
                <a:gd name="T59" fmla="*/ 1131 h 1410"/>
                <a:gd name="T60" fmla="*/ 1123 w 1400"/>
                <a:gd name="T61" fmla="*/ 1266 h 1410"/>
                <a:gd name="T62" fmla="*/ 958 w 1400"/>
                <a:gd name="T63" fmla="*/ 1360 h 1410"/>
                <a:gd name="T64" fmla="*/ 767 w 1400"/>
                <a:gd name="T65" fmla="*/ 1407 h 1410"/>
                <a:gd name="T66" fmla="*/ 567 w 1400"/>
                <a:gd name="T67" fmla="*/ 1397 h 1410"/>
                <a:gd name="T68" fmla="*/ 384 w 1400"/>
                <a:gd name="T69" fmla="*/ 1334 h 1410"/>
                <a:gd name="T70" fmla="*/ 228 w 1400"/>
                <a:gd name="T71" fmla="*/ 1225 h 1410"/>
                <a:gd name="T72" fmla="*/ 107 w 1400"/>
                <a:gd name="T73" fmla="*/ 1079 h 1410"/>
                <a:gd name="T74" fmla="*/ 28 w 1400"/>
                <a:gd name="T75" fmla="*/ 903 h 1410"/>
                <a:gd name="T76" fmla="*/ 0 w 1400"/>
                <a:gd name="T77" fmla="*/ 705 h 1410"/>
                <a:gd name="T78" fmla="*/ 28 w 1400"/>
                <a:gd name="T79" fmla="*/ 507 h 1410"/>
                <a:gd name="T80" fmla="*/ 107 w 1400"/>
                <a:gd name="T81" fmla="*/ 331 h 1410"/>
                <a:gd name="T82" fmla="*/ 228 w 1400"/>
                <a:gd name="T83" fmla="*/ 185 h 1410"/>
                <a:gd name="T84" fmla="*/ 384 w 1400"/>
                <a:gd name="T85" fmla="*/ 76 h 1410"/>
                <a:gd name="T86" fmla="*/ 567 w 1400"/>
                <a:gd name="T87" fmla="*/ 13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0" h="1410">
                  <a:moveTo>
                    <a:pt x="700" y="117"/>
                  </a:moveTo>
                  <a:lnTo>
                    <a:pt x="641" y="121"/>
                  </a:lnTo>
                  <a:lnTo>
                    <a:pt x="582" y="129"/>
                  </a:lnTo>
                  <a:lnTo>
                    <a:pt x="527" y="144"/>
                  </a:lnTo>
                  <a:lnTo>
                    <a:pt x="473" y="163"/>
                  </a:lnTo>
                  <a:lnTo>
                    <a:pt x="422" y="188"/>
                  </a:lnTo>
                  <a:lnTo>
                    <a:pt x="374" y="218"/>
                  </a:lnTo>
                  <a:lnTo>
                    <a:pt x="329" y="251"/>
                  </a:lnTo>
                  <a:lnTo>
                    <a:pt x="287" y="289"/>
                  </a:lnTo>
                  <a:lnTo>
                    <a:pt x="250" y="331"/>
                  </a:lnTo>
                  <a:lnTo>
                    <a:pt x="216" y="376"/>
                  </a:lnTo>
                  <a:lnTo>
                    <a:pt x="187" y="425"/>
                  </a:lnTo>
                  <a:lnTo>
                    <a:pt x="162" y="476"/>
                  </a:lnTo>
                  <a:lnTo>
                    <a:pt x="143" y="530"/>
                  </a:lnTo>
                  <a:lnTo>
                    <a:pt x="128" y="586"/>
                  </a:lnTo>
                  <a:lnTo>
                    <a:pt x="120" y="645"/>
                  </a:lnTo>
                  <a:lnTo>
                    <a:pt x="117" y="705"/>
                  </a:lnTo>
                  <a:lnTo>
                    <a:pt x="120" y="765"/>
                  </a:lnTo>
                  <a:lnTo>
                    <a:pt x="128" y="822"/>
                  </a:lnTo>
                  <a:lnTo>
                    <a:pt x="143" y="879"/>
                  </a:lnTo>
                  <a:lnTo>
                    <a:pt x="162" y="934"/>
                  </a:lnTo>
                  <a:lnTo>
                    <a:pt x="187" y="985"/>
                  </a:lnTo>
                  <a:lnTo>
                    <a:pt x="216" y="1033"/>
                  </a:lnTo>
                  <a:lnTo>
                    <a:pt x="250" y="1078"/>
                  </a:lnTo>
                  <a:lnTo>
                    <a:pt x="287" y="1119"/>
                  </a:lnTo>
                  <a:lnTo>
                    <a:pt x="329" y="1158"/>
                  </a:lnTo>
                  <a:lnTo>
                    <a:pt x="374" y="1192"/>
                  </a:lnTo>
                  <a:lnTo>
                    <a:pt x="422" y="1221"/>
                  </a:lnTo>
                  <a:lnTo>
                    <a:pt x="473" y="1245"/>
                  </a:lnTo>
                  <a:lnTo>
                    <a:pt x="527" y="1266"/>
                  </a:lnTo>
                  <a:lnTo>
                    <a:pt x="582" y="1281"/>
                  </a:lnTo>
                  <a:lnTo>
                    <a:pt x="641" y="1289"/>
                  </a:lnTo>
                  <a:lnTo>
                    <a:pt x="700" y="1292"/>
                  </a:lnTo>
                  <a:lnTo>
                    <a:pt x="759" y="1289"/>
                  </a:lnTo>
                  <a:lnTo>
                    <a:pt x="818" y="1281"/>
                  </a:lnTo>
                  <a:lnTo>
                    <a:pt x="873" y="1266"/>
                  </a:lnTo>
                  <a:lnTo>
                    <a:pt x="927" y="1245"/>
                  </a:lnTo>
                  <a:lnTo>
                    <a:pt x="978" y="1221"/>
                  </a:lnTo>
                  <a:lnTo>
                    <a:pt x="1026" y="1192"/>
                  </a:lnTo>
                  <a:lnTo>
                    <a:pt x="1071" y="1158"/>
                  </a:lnTo>
                  <a:lnTo>
                    <a:pt x="1113" y="1119"/>
                  </a:lnTo>
                  <a:lnTo>
                    <a:pt x="1150" y="1078"/>
                  </a:lnTo>
                  <a:lnTo>
                    <a:pt x="1184" y="1033"/>
                  </a:lnTo>
                  <a:lnTo>
                    <a:pt x="1213" y="985"/>
                  </a:lnTo>
                  <a:lnTo>
                    <a:pt x="1238" y="934"/>
                  </a:lnTo>
                  <a:lnTo>
                    <a:pt x="1257" y="879"/>
                  </a:lnTo>
                  <a:lnTo>
                    <a:pt x="1272" y="822"/>
                  </a:lnTo>
                  <a:lnTo>
                    <a:pt x="1280" y="765"/>
                  </a:lnTo>
                  <a:lnTo>
                    <a:pt x="1283" y="705"/>
                  </a:lnTo>
                  <a:lnTo>
                    <a:pt x="1280" y="645"/>
                  </a:lnTo>
                  <a:lnTo>
                    <a:pt x="1272" y="586"/>
                  </a:lnTo>
                  <a:lnTo>
                    <a:pt x="1257" y="530"/>
                  </a:lnTo>
                  <a:lnTo>
                    <a:pt x="1238" y="476"/>
                  </a:lnTo>
                  <a:lnTo>
                    <a:pt x="1213" y="425"/>
                  </a:lnTo>
                  <a:lnTo>
                    <a:pt x="1184" y="376"/>
                  </a:lnTo>
                  <a:lnTo>
                    <a:pt x="1150" y="331"/>
                  </a:lnTo>
                  <a:lnTo>
                    <a:pt x="1113" y="289"/>
                  </a:lnTo>
                  <a:lnTo>
                    <a:pt x="1071" y="251"/>
                  </a:lnTo>
                  <a:lnTo>
                    <a:pt x="1026" y="218"/>
                  </a:lnTo>
                  <a:lnTo>
                    <a:pt x="978" y="188"/>
                  </a:lnTo>
                  <a:lnTo>
                    <a:pt x="927" y="163"/>
                  </a:lnTo>
                  <a:lnTo>
                    <a:pt x="873" y="144"/>
                  </a:lnTo>
                  <a:lnTo>
                    <a:pt x="818" y="129"/>
                  </a:lnTo>
                  <a:lnTo>
                    <a:pt x="759" y="121"/>
                  </a:lnTo>
                  <a:lnTo>
                    <a:pt x="700" y="117"/>
                  </a:lnTo>
                  <a:close/>
                  <a:moveTo>
                    <a:pt x="700" y="0"/>
                  </a:moveTo>
                  <a:lnTo>
                    <a:pt x="767" y="3"/>
                  </a:lnTo>
                  <a:lnTo>
                    <a:pt x="833" y="13"/>
                  </a:lnTo>
                  <a:lnTo>
                    <a:pt x="896" y="28"/>
                  </a:lnTo>
                  <a:lnTo>
                    <a:pt x="958" y="49"/>
                  </a:lnTo>
                  <a:lnTo>
                    <a:pt x="1016" y="76"/>
                  </a:lnTo>
                  <a:lnTo>
                    <a:pt x="1071" y="107"/>
                  </a:lnTo>
                  <a:lnTo>
                    <a:pt x="1123" y="143"/>
                  </a:lnTo>
                  <a:lnTo>
                    <a:pt x="1172" y="185"/>
                  </a:lnTo>
                  <a:lnTo>
                    <a:pt x="1217" y="230"/>
                  </a:lnTo>
                  <a:lnTo>
                    <a:pt x="1257" y="278"/>
                  </a:lnTo>
                  <a:lnTo>
                    <a:pt x="1293" y="331"/>
                  </a:lnTo>
                  <a:lnTo>
                    <a:pt x="1325" y="387"/>
                  </a:lnTo>
                  <a:lnTo>
                    <a:pt x="1351" y="445"/>
                  </a:lnTo>
                  <a:lnTo>
                    <a:pt x="1372" y="507"/>
                  </a:lnTo>
                  <a:lnTo>
                    <a:pt x="1387" y="570"/>
                  </a:lnTo>
                  <a:lnTo>
                    <a:pt x="1397" y="637"/>
                  </a:lnTo>
                  <a:lnTo>
                    <a:pt x="1400" y="705"/>
                  </a:lnTo>
                  <a:lnTo>
                    <a:pt x="1397" y="772"/>
                  </a:lnTo>
                  <a:lnTo>
                    <a:pt x="1387" y="838"/>
                  </a:lnTo>
                  <a:lnTo>
                    <a:pt x="1372" y="903"/>
                  </a:lnTo>
                  <a:lnTo>
                    <a:pt x="1351" y="963"/>
                  </a:lnTo>
                  <a:lnTo>
                    <a:pt x="1325" y="1022"/>
                  </a:lnTo>
                  <a:lnTo>
                    <a:pt x="1293" y="1079"/>
                  </a:lnTo>
                  <a:lnTo>
                    <a:pt x="1257" y="1131"/>
                  </a:lnTo>
                  <a:lnTo>
                    <a:pt x="1217" y="1180"/>
                  </a:lnTo>
                  <a:lnTo>
                    <a:pt x="1172" y="1225"/>
                  </a:lnTo>
                  <a:lnTo>
                    <a:pt x="1123" y="1266"/>
                  </a:lnTo>
                  <a:lnTo>
                    <a:pt x="1071" y="1302"/>
                  </a:lnTo>
                  <a:lnTo>
                    <a:pt x="1016" y="1334"/>
                  </a:lnTo>
                  <a:lnTo>
                    <a:pt x="958" y="1360"/>
                  </a:lnTo>
                  <a:lnTo>
                    <a:pt x="896" y="1381"/>
                  </a:lnTo>
                  <a:lnTo>
                    <a:pt x="833" y="1397"/>
                  </a:lnTo>
                  <a:lnTo>
                    <a:pt x="767" y="1407"/>
                  </a:lnTo>
                  <a:lnTo>
                    <a:pt x="700" y="1410"/>
                  </a:lnTo>
                  <a:lnTo>
                    <a:pt x="633" y="1407"/>
                  </a:lnTo>
                  <a:lnTo>
                    <a:pt x="567" y="1397"/>
                  </a:lnTo>
                  <a:lnTo>
                    <a:pt x="504" y="1381"/>
                  </a:lnTo>
                  <a:lnTo>
                    <a:pt x="442" y="1360"/>
                  </a:lnTo>
                  <a:lnTo>
                    <a:pt x="384" y="1334"/>
                  </a:lnTo>
                  <a:lnTo>
                    <a:pt x="329" y="1302"/>
                  </a:lnTo>
                  <a:lnTo>
                    <a:pt x="277" y="1266"/>
                  </a:lnTo>
                  <a:lnTo>
                    <a:pt x="228" y="1225"/>
                  </a:lnTo>
                  <a:lnTo>
                    <a:pt x="183" y="1180"/>
                  </a:lnTo>
                  <a:lnTo>
                    <a:pt x="143" y="1131"/>
                  </a:lnTo>
                  <a:lnTo>
                    <a:pt x="107" y="1079"/>
                  </a:lnTo>
                  <a:lnTo>
                    <a:pt x="75" y="1022"/>
                  </a:lnTo>
                  <a:lnTo>
                    <a:pt x="49" y="963"/>
                  </a:lnTo>
                  <a:lnTo>
                    <a:pt x="28" y="903"/>
                  </a:lnTo>
                  <a:lnTo>
                    <a:pt x="13" y="838"/>
                  </a:lnTo>
                  <a:lnTo>
                    <a:pt x="3" y="772"/>
                  </a:lnTo>
                  <a:lnTo>
                    <a:pt x="0" y="705"/>
                  </a:lnTo>
                  <a:lnTo>
                    <a:pt x="3" y="637"/>
                  </a:lnTo>
                  <a:lnTo>
                    <a:pt x="13" y="570"/>
                  </a:lnTo>
                  <a:lnTo>
                    <a:pt x="28" y="507"/>
                  </a:lnTo>
                  <a:lnTo>
                    <a:pt x="49" y="445"/>
                  </a:lnTo>
                  <a:lnTo>
                    <a:pt x="75" y="387"/>
                  </a:lnTo>
                  <a:lnTo>
                    <a:pt x="107" y="331"/>
                  </a:lnTo>
                  <a:lnTo>
                    <a:pt x="143" y="278"/>
                  </a:lnTo>
                  <a:lnTo>
                    <a:pt x="183" y="230"/>
                  </a:lnTo>
                  <a:lnTo>
                    <a:pt x="228" y="185"/>
                  </a:lnTo>
                  <a:lnTo>
                    <a:pt x="277" y="143"/>
                  </a:lnTo>
                  <a:lnTo>
                    <a:pt x="329" y="107"/>
                  </a:lnTo>
                  <a:lnTo>
                    <a:pt x="384" y="76"/>
                  </a:lnTo>
                  <a:lnTo>
                    <a:pt x="442" y="49"/>
                  </a:lnTo>
                  <a:lnTo>
                    <a:pt x="504" y="28"/>
                  </a:lnTo>
                  <a:lnTo>
                    <a:pt x="567" y="13"/>
                  </a:lnTo>
                  <a:lnTo>
                    <a:pt x="633" y="3"/>
                  </a:lnTo>
                  <a:lnTo>
                    <a:pt x="7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5" name="Freeform 729"/>
            <p:cNvSpPr>
              <a:spLocks noEditPoints="1"/>
            </p:cNvSpPr>
            <p:nvPr/>
          </p:nvSpPr>
          <p:spPr bwMode="auto">
            <a:xfrm>
              <a:off x="1112838" y="5956300"/>
              <a:ext cx="74613" cy="74613"/>
            </a:xfrm>
            <a:custGeom>
              <a:avLst/>
              <a:gdLst>
                <a:gd name="T0" fmla="*/ 207 w 467"/>
                <a:gd name="T1" fmla="*/ 121 h 470"/>
                <a:gd name="T2" fmla="*/ 160 w 467"/>
                <a:gd name="T3" fmla="*/ 143 h 470"/>
                <a:gd name="T4" fmla="*/ 128 w 467"/>
                <a:gd name="T5" fmla="*/ 183 h 470"/>
                <a:gd name="T6" fmla="*/ 117 w 467"/>
                <a:gd name="T7" fmla="*/ 234 h 470"/>
                <a:gd name="T8" fmla="*/ 128 w 467"/>
                <a:gd name="T9" fmla="*/ 286 h 470"/>
                <a:gd name="T10" fmla="*/ 160 w 467"/>
                <a:gd name="T11" fmla="*/ 326 h 470"/>
                <a:gd name="T12" fmla="*/ 207 w 467"/>
                <a:gd name="T13" fmla="*/ 349 h 470"/>
                <a:gd name="T14" fmla="*/ 260 w 467"/>
                <a:gd name="T15" fmla="*/ 349 h 470"/>
                <a:gd name="T16" fmla="*/ 307 w 467"/>
                <a:gd name="T17" fmla="*/ 326 h 470"/>
                <a:gd name="T18" fmla="*/ 338 w 467"/>
                <a:gd name="T19" fmla="*/ 286 h 470"/>
                <a:gd name="T20" fmla="*/ 350 w 467"/>
                <a:gd name="T21" fmla="*/ 234 h 470"/>
                <a:gd name="T22" fmla="*/ 338 w 467"/>
                <a:gd name="T23" fmla="*/ 183 h 470"/>
                <a:gd name="T24" fmla="*/ 307 w 467"/>
                <a:gd name="T25" fmla="*/ 143 h 470"/>
                <a:gd name="T26" fmla="*/ 260 w 467"/>
                <a:gd name="T27" fmla="*/ 121 h 470"/>
                <a:gd name="T28" fmla="*/ 233 w 467"/>
                <a:gd name="T29" fmla="*/ 0 h 470"/>
                <a:gd name="T30" fmla="*/ 308 w 467"/>
                <a:gd name="T31" fmla="*/ 12 h 470"/>
                <a:gd name="T32" fmla="*/ 371 w 467"/>
                <a:gd name="T33" fmla="*/ 45 h 470"/>
                <a:gd name="T34" fmla="*/ 422 w 467"/>
                <a:gd name="T35" fmla="*/ 96 h 470"/>
                <a:gd name="T36" fmla="*/ 455 w 467"/>
                <a:gd name="T37" fmla="*/ 160 h 470"/>
                <a:gd name="T38" fmla="*/ 467 w 467"/>
                <a:gd name="T39" fmla="*/ 234 h 470"/>
                <a:gd name="T40" fmla="*/ 455 w 467"/>
                <a:gd name="T41" fmla="*/ 309 h 470"/>
                <a:gd name="T42" fmla="*/ 422 w 467"/>
                <a:gd name="T43" fmla="*/ 373 h 470"/>
                <a:gd name="T44" fmla="*/ 371 w 467"/>
                <a:gd name="T45" fmla="*/ 424 h 470"/>
                <a:gd name="T46" fmla="*/ 308 w 467"/>
                <a:gd name="T47" fmla="*/ 458 h 470"/>
                <a:gd name="T48" fmla="*/ 233 w 467"/>
                <a:gd name="T49" fmla="*/ 470 h 470"/>
                <a:gd name="T50" fmla="*/ 160 w 467"/>
                <a:gd name="T51" fmla="*/ 458 h 470"/>
                <a:gd name="T52" fmla="*/ 95 w 467"/>
                <a:gd name="T53" fmla="*/ 424 h 470"/>
                <a:gd name="T54" fmla="*/ 45 w 467"/>
                <a:gd name="T55" fmla="*/ 373 h 470"/>
                <a:gd name="T56" fmla="*/ 12 w 467"/>
                <a:gd name="T57" fmla="*/ 309 h 470"/>
                <a:gd name="T58" fmla="*/ 0 w 467"/>
                <a:gd name="T59" fmla="*/ 234 h 470"/>
                <a:gd name="T60" fmla="*/ 12 w 467"/>
                <a:gd name="T61" fmla="*/ 160 h 470"/>
                <a:gd name="T62" fmla="*/ 45 w 467"/>
                <a:gd name="T63" fmla="*/ 96 h 470"/>
                <a:gd name="T64" fmla="*/ 95 w 467"/>
                <a:gd name="T65" fmla="*/ 45 h 470"/>
                <a:gd name="T66" fmla="*/ 160 w 467"/>
                <a:gd name="T67" fmla="*/ 12 h 470"/>
                <a:gd name="T68" fmla="*/ 233 w 467"/>
                <a:gd name="T69" fmla="*/ 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7" h="470">
                  <a:moveTo>
                    <a:pt x="233" y="118"/>
                  </a:moveTo>
                  <a:lnTo>
                    <a:pt x="207" y="121"/>
                  </a:lnTo>
                  <a:lnTo>
                    <a:pt x="182" y="129"/>
                  </a:lnTo>
                  <a:lnTo>
                    <a:pt x="160" y="143"/>
                  </a:lnTo>
                  <a:lnTo>
                    <a:pt x="142" y="161"/>
                  </a:lnTo>
                  <a:lnTo>
                    <a:pt x="128" y="183"/>
                  </a:lnTo>
                  <a:lnTo>
                    <a:pt x="120" y="207"/>
                  </a:lnTo>
                  <a:lnTo>
                    <a:pt x="117" y="234"/>
                  </a:lnTo>
                  <a:lnTo>
                    <a:pt x="120" y="262"/>
                  </a:lnTo>
                  <a:lnTo>
                    <a:pt x="128" y="286"/>
                  </a:lnTo>
                  <a:lnTo>
                    <a:pt x="142" y="308"/>
                  </a:lnTo>
                  <a:lnTo>
                    <a:pt x="160" y="326"/>
                  </a:lnTo>
                  <a:lnTo>
                    <a:pt x="182" y="340"/>
                  </a:lnTo>
                  <a:lnTo>
                    <a:pt x="207" y="349"/>
                  </a:lnTo>
                  <a:lnTo>
                    <a:pt x="233" y="353"/>
                  </a:lnTo>
                  <a:lnTo>
                    <a:pt x="260" y="349"/>
                  </a:lnTo>
                  <a:lnTo>
                    <a:pt x="284" y="340"/>
                  </a:lnTo>
                  <a:lnTo>
                    <a:pt x="307" y="326"/>
                  </a:lnTo>
                  <a:lnTo>
                    <a:pt x="325" y="308"/>
                  </a:lnTo>
                  <a:lnTo>
                    <a:pt x="338" y="286"/>
                  </a:lnTo>
                  <a:lnTo>
                    <a:pt x="347" y="262"/>
                  </a:lnTo>
                  <a:lnTo>
                    <a:pt x="350" y="234"/>
                  </a:lnTo>
                  <a:lnTo>
                    <a:pt x="347" y="207"/>
                  </a:lnTo>
                  <a:lnTo>
                    <a:pt x="338" y="183"/>
                  </a:lnTo>
                  <a:lnTo>
                    <a:pt x="325" y="161"/>
                  </a:lnTo>
                  <a:lnTo>
                    <a:pt x="307" y="143"/>
                  </a:lnTo>
                  <a:lnTo>
                    <a:pt x="284" y="129"/>
                  </a:lnTo>
                  <a:lnTo>
                    <a:pt x="260" y="121"/>
                  </a:lnTo>
                  <a:lnTo>
                    <a:pt x="233" y="118"/>
                  </a:lnTo>
                  <a:close/>
                  <a:moveTo>
                    <a:pt x="233" y="0"/>
                  </a:moveTo>
                  <a:lnTo>
                    <a:pt x="272" y="2"/>
                  </a:lnTo>
                  <a:lnTo>
                    <a:pt x="308" y="12"/>
                  </a:lnTo>
                  <a:lnTo>
                    <a:pt x="340" y="26"/>
                  </a:lnTo>
                  <a:lnTo>
                    <a:pt x="371" y="45"/>
                  </a:lnTo>
                  <a:lnTo>
                    <a:pt x="399" y="69"/>
                  </a:lnTo>
                  <a:lnTo>
                    <a:pt x="422" y="96"/>
                  </a:lnTo>
                  <a:lnTo>
                    <a:pt x="440" y="127"/>
                  </a:lnTo>
                  <a:lnTo>
                    <a:pt x="455" y="160"/>
                  </a:lnTo>
                  <a:lnTo>
                    <a:pt x="463" y="197"/>
                  </a:lnTo>
                  <a:lnTo>
                    <a:pt x="467" y="234"/>
                  </a:lnTo>
                  <a:lnTo>
                    <a:pt x="463" y="273"/>
                  </a:lnTo>
                  <a:lnTo>
                    <a:pt x="455" y="309"/>
                  </a:lnTo>
                  <a:lnTo>
                    <a:pt x="440" y="343"/>
                  </a:lnTo>
                  <a:lnTo>
                    <a:pt x="422" y="373"/>
                  </a:lnTo>
                  <a:lnTo>
                    <a:pt x="399" y="401"/>
                  </a:lnTo>
                  <a:lnTo>
                    <a:pt x="371" y="424"/>
                  </a:lnTo>
                  <a:lnTo>
                    <a:pt x="340" y="443"/>
                  </a:lnTo>
                  <a:lnTo>
                    <a:pt x="308" y="458"/>
                  </a:lnTo>
                  <a:lnTo>
                    <a:pt x="272" y="467"/>
                  </a:lnTo>
                  <a:lnTo>
                    <a:pt x="233" y="470"/>
                  </a:lnTo>
                  <a:lnTo>
                    <a:pt x="195" y="467"/>
                  </a:lnTo>
                  <a:lnTo>
                    <a:pt x="160" y="458"/>
                  </a:lnTo>
                  <a:lnTo>
                    <a:pt x="126" y="443"/>
                  </a:lnTo>
                  <a:lnTo>
                    <a:pt x="95" y="424"/>
                  </a:lnTo>
                  <a:lnTo>
                    <a:pt x="68" y="401"/>
                  </a:lnTo>
                  <a:lnTo>
                    <a:pt x="45" y="373"/>
                  </a:lnTo>
                  <a:lnTo>
                    <a:pt x="25" y="343"/>
                  </a:lnTo>
                  <a:lnTo>
                    <a:pt x="12" y="309"/>
                  </a:lnTo>
                  <a:lnTo>
                    <a:pt x="3" y="273"/>
                  </a:lnTo>
                  <a:lnTo>
                    <a:pt x="0" y="234"/>
                  </a:lnTo>
                  <a:lnTo>
                    <a:pt x="3" y="197"/>
                  </a:lnTo>
                  <a:lnTo>
                    <a:pt x="12" y="160"/>
                  </a:lnTo>
                  <a:lnTo>
                    <a:pt x="25" y="127"/>
                  </a:lnTo>
                  <a:lnTo>
                    <a:pt x="45" y="96"/>
                  </a:lnTo>
                  <a:lnTo>
                    <a:pt x="68" y="69"/>
                  </a:lnTo>
                  <a:lnTo>
                    <a:pt x="95" y="45"/>
                  </a:lnTo>
                  <a:lnTo>
                    <a:pt x="126" y="26"/>
                  </a:lnTo>
                  <a:lnTo>
                    <a:pt x="160" y="12"/>
                  </a:lnTo>
                  <a:lnTo>
                    <a:pt x="195" y="2"/>
                  </a:lnTo>
                  <a:lnTo>
                    <a:pt x="2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9261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Essential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Essential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75" name="Group 74"/>
          <p:cNvGrpSpPr/>
          <p:nvPr/>
        </p:nvGrpSpPr>
        <p:grpSpPr>
          <a:xfrm>
            <a:off x="10981803" y="1933745"/>
            <a:ext cx="509587" cy="520700"/>
            <a:chOff x="10977563" y="1933575"/>
            <a:chExt cx="509587" cy="5207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0" name="Freeform 6"/>
            <p:cNvSpPr>
              <a:spLocks noEditPoints="1"/>
            </p:cNvSpPr>
            <p:nvPr/>
          </p:nvSpPr>
          <p:spPr bwMode="auto">
            <a:xfrm>
              <a:off x="11176000" y="2028825"/>
              <a:ext cx="122237" cy="150813"/>
            </a:xfrm>
            <a:custGeom>
              <a:avLst/>
              <a:gdLst>
                <a:gd name="T0" fmla="*/ 131 w 851"/>
                <a:gd name="T1" fmla="*/ 185 h 1050"/>
                <a:gd name="T2" fmla="*/ 131 w 851"/>
                <a:gd name="T3" fmla="*/ 865 h 1050"/>
                <a:gd name="T4" fmla="*/ 663 w 851"/>
                <a:gd name="T5" fmla="*/ 525 h 1050"/>
                <a:gd name="T6" fmla="*/ 131 w 851"/>
                <a:gd name="T7" fmla="*/ 185 h 1050"/>
                <a:gd name="T8" fmla="*/ 68 w 851"/>
                <a:gd name="T9" fmla="*/ 0 h 1050"/>
                <a:gd name="T10" fmla="*/ 85 w 851"/>
                <a:gd name="T11" fmla="*/ 3 h 1050"/>
                <a:gd name="T12" fmla="*/ 101 w 851"/>
                <a:gd name="T13" fmla="*/ 10 h 1050"/>
                <a:gd name="T14" fmla="*/ 820 w 851"/>
                <a:gd name="T15" fmla="*/ 470 h 1050"/>
                <a:gd name="T16" fmla="*/ 833 w 851"/>
                <a:gd name="T17" fmla="*/ 480 h 1050"/>
                <a:gd name="T18" fmla="*/ 843 w 851"/>
                <a:gd name="T19" fmla="*/ 493 h 1050"/>
                <a:gd name="T20" fmla="*/ 848 w 851"/>
                <a:gd name="T21" fmla="*/ 508 h 1050"/>
                <a:gd name="T22" fmla="*/ 851 w 851"/>
                <a:gd name="T23" fmla="*/ 525 h 1050"/>
                <a:gd name="T24" fmla="*/ 848 w 851"/>
                <a:gd name="T25" fmla="*/ 541 h 1050"/>
                <a:gd name="T26" fmla="*/ 843 w 851"/>
                <a:gd name="T27" fmla="*/ 557 h 1050"/>
                <a:gd name="T28" fmla="*/ 833 w 851"/>
                <a:gd name="T29" fmla="*/ 570 h 1050"/>
                <a:gd name="T30" fmla="*/ 820 w 851"/>
                <a:gd name="T31" fmla="*/ 581 h 1050"/>
                <a:gd name="T32" fmla="*/ 101 w 851"/>
                <a:gd name="T33" fmla="*/ 1040 h 1050"/>
                <a:gd name="T34" fmla="*/ 84 w 851"/>
                <a:gd name="T35" fmla="*/ 1047 h 1050"/>
                <a:gd name="T36" fmla="*/ 66 w 851"/>
                <a:gd name="T37" fmla="*/ 1050 h 1050"/>
                <a:gd name="T38" fmla="*/ 49 w 851"/>
                <a:gd name="T39" fmla="*/ 1047 h 1050"/>
                <a:gd name="T40" fmla="*/ 34 w 851"/>
                <a:gd name="T41" fmla="*/ 1042 h 1050"/>
                <a:gd name="T42" fmla="*/ 20 w 851"/>
                <a:gd name="T43" fmla="*/ 1031 h 1050"/>
                <a:gd name="T44" fmla="*/ 9 w 851"/>
                <a:gd name="T45" fmla="*/ 1018 h 1050"/>
                <a:gd name="T46" fmla="*/ 3 w 851"/>
                <a:gd name="T47" fmla="*/ 1001 h 1050"/>
                <a:gd name="T48" fmla="*/ 0 w 851"/>
                <a:gd name="T49" fmla="*/ 984 h 1050"/>
                <a:gd name="T50" fmla="*/ 0 w 851"/>
                <a:gd name="T51" fmla="*/ 66 h 1050"/>
                <a:gd name="T52" fmla="*/ 3 w 851"/>
                <a:gd name="T53" fmla="*/ 48 h 1050"/>
                <a:gd name="T54" fmla="*/ 9 w 851"/>
                <a:gd name="T55" fmla="*/ 32 h 1050"/>
                <a:gd name="T56" fmla="*/ 20 w 851"/>
                <a:gd name="T57" fmla="*/ 19 h 1050"/>
                <a:gd name="T58" fmla="*/ 34 w 851"/>
                <a:gd name="T59" fmla="*/ 8 h 1050"/>
                <a:gd name="T60" fmla="*/ 51 w 851"/>
                <a:gd name="T61" fmla="*/ 2 h 1050"/>
                <a:gd name="T62" fmla="*/ 68 w 851"/>
                <a:gd name="T63" fmla="*/ 0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1" h="1050">
                  <a:moveTo>
                    <a:pt x="131" y="185"/>
                  </a:moveTo>
                  <a:lnTo>
                    <a:pt x="131" y="865"/>
                  </a:lnTo>
                  <a:lnTo>
                    <a:pt x="663" y="525"/>
                  </a:lnTo>
                  <a:lnTo>
                    <a:pt x="131" y="185"/>
                  </a:lnTo>
                  <a:close/>
                  <a:moveTo>
                    <a:pt x="68" y="0"/>
                  </a:moveTo>
                  <a:lnTo>
                    <a:pt x="85" y="3"/>
                  </a:lnTo>
                  <a:lnTo>
                    <a:pt x="101" y="10"/>
                  </a:lnTo>
                  <a:lnTo>
                    <a:pt x="820" y="470"/>
                  </a:lnTo>
                  <a:lnTo>
                    <a:pt x="833" y="480"/>
                  </a:lnTo>
                  <a:lnTo>
                    <a:pt x="843" y="493"/>
                  </a:lnTo>
                  <a:lnTo>
                    <a:pt x="848" y="508"/>
                  </a:lnTo>
                  <a:lnTo>
                    <a:pt x="851" y="525"/>
                  </a:lnTo>
                  <a:lnTo>
                    <a:pt x="848" y="541"/>
                  </a:lnTo>
                  <a:lnTo>
                    <a:pt x="843" y="557"/>
                  </a:lnTo>
                  <a:lnTo>
                    <a:pt x="833" y="570"/>
                  </a:lnTo>
                  <a:lnTo>
                    <a:pt x="820" y="581"/>
                  </a:lnTo>
                  <a:lnTo>
                    <a:pt x="101" y="1040"/>
                  </a:lnTo>
                  <a:lnTo>
                    <a:pt x="84" y="1047"/>
                  </a:lnTo>
                  <a:lnTo>
                    <a:pt x="66" y="1050"/>
                  </a:lnTo>
                  <a:lnTo>
                    <a:pt x="49" y="1047"/>
                  </a:lnTo>
                  <a:lnTo>
                    <a:pt x="34" y="1042"/>
                  </a:lnTo>
                  <a:lnTo>
                    <a:pt x="20" y="1031"/>
                  </a:lnTo>
                  <a:lnTo>
                    <a:pt x="9" y="1018"/>
                  </a:lnTo>
                  <a:lnTo>
                    <a:pt x="3" y="1001"/>
                  </a:lnTo>
                  <a:lnTo>
                    <a:pt x="0" y="984"/>
                  </a:lnTo>
                  <a:lnTo>
                    <a:pt x="0" y="66"/>
                  </a:lnTo>
                  <a:lnTo>
                    <a:pt x="3" y="48"/>
                  </a:lnTo>
                  <a:lnTo>
                    <a:pt x="9" y="32"/>
                  </a:lnTo>
                  <a:lnTo>
                    <a:pt x="20" y="19"/>
                  </a:lnTo>
                  <a:lnTo>
                    <a:pt x="34" y="8"/>
                  </a:lnTo>
                  <a:lnTo>
                    <a:pt x="51" y="2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7"/>
            <p:cNvSpPr>
              <a:spLocks noEditPoints="1"/>
            </p:cNvSpPr>
            <p:nvPr/>
          </p:nvSpPr>
          <p:spPr bwMode="auto">
            <a:xfrm>
              <a:off x="10977563" y="1933575"/>
              <a:ext cx="509587" cy="520700"/>
            </a:xfrm>
            <a:custGeom>
              <a:avLst/>
              <a:gdLst>
                <a:gd name="T0" fmla="*/ 131 w 3532"/>
                <a:gd name="T1" fmla="*/ 2427 h 3608"/>
                <a:gd name="T2" fmla="*/ 131 w 3532"/>
                <a:gd name="T3" fmla="*/ 3477 h 3608"/>
                <a:gd name="T4" fmla="*/ 3401 w 3532"/>
                <a:gd name="T5" fmla="*/ 3477 h 3608"/>
                <a:gd name="T6" fmla="*/ 3401 w 3532"/>
                <a:gd name="T7" fmla="*/ 2427 h 3608"/>
                <a:gd name="T8" fmla="*/ 131 w 3532"/>
                <a:gd name="T9" fmla="*/ 2427 h 3608"/>
                <a:gd name="T10" fmla="*/ 131 w 3532"/>
                <a:gd name="T11" fmla="*/ 131 h 3608"/>
                <a:gd name="T12" fmla="*/ 131 w 3532"/>
                <a:gd name="T13" fmla="*/ 2296 h 3608"/>
                <a:gd name="T14" fmla="*/ 3401 w 3532"/>
                <a:gd name="T15" fmla="*/ 2296 h 3608"/>
                <a:gd name="T16" fmla="*/ 3401 w 3532"/>
                <a:gd name="T17" fmla="*/ 131 h 3608"/>
                <a:gd name="T18" fmla="*/ 131 w 3532"/>
                <a:gd name="T19" fmla="*/ 131 h 3608"/>
                <a:gd name="T20" fmla="*/ 0 w 3532"/>
                <a:gd name="T21" fmla="*/ 0 h 3608"/>
                <a:gd name="T22" fmla="*/ 3532 w 3532"/>
                <a:gd name="T23" fmla="*/ 0 h 3608"/>
                <a:gd name="T24" fmla="*/ 3532 w 3532"/>
                <a:gd name="T25" fmla="*/ 3608 h 3608"/>
                <a:gd name="T26" fmla="*/ 0 w 3532"/>
                <a:gd name="T27" fmla="*/ 3608 h 3608"/>
                <a:gd name="T28" fmla="*/ 0 w 3532"/>
                <a:gd name="T29" fmla="*/ 0 h 3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32" h="3608">
                  <a:moveTo>
                    <a:pt x="131" y="2427"/>
                  </a:moveTo>
                  <a:lnTo>
                    <a:pt x="131" y="3477"/>
                  </a:lnTo>
                  <a:lnTo>
                    <a:pt x="3401" y="3477"/>
                  </a:lnTo>
                  <a:lnTo>
                    <a:pt x="3401" y="2427"/>
                  </a:lnTo>
                  <a:lnTo>
                    <a:pt x="131" y="2427"/>
                  </a:lnTo>
                  <a:close/>
                  <a:moveTo>
                    <a:pt x="131" y="131"/>
                  </a:moveTo>
                  <a:lnTo>
                    <a:pt x="131" y="2296"/>
                  </a:lnTo>
                  <a:lnTo>
                    <a:pt x="3401" y="2296"/>
                  </a:lnTo>
                  <a:lnTo>
                    <a:pt x="3401" y="131"/>
                  </a:lnTo>
                  <a:lnTo>
                    <a:pt x="131" y="131"/>
                  </a:lnTo>
                  <a:close/>
                  <a:moveTo>
                    <a:pt x="0" y="0"/>
                  </a:moveTo>
                  <a:lnTo>
                    <a:pt x="3532" y="0"/>
                  </a:lnTo>
                  <a:lnTo>
                    <a:pt x="3532" y="3608"/>
                  </a:lnTo>
                  <a:lnTo>
                    <a:pt x="0" y="360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8"/>
            <p:cNvSpPr>
              <a:spLocks/>
            </p:cNvSpPr>
            <p:nvPr/>
          </p:nvSpPr>
          <p:spPr bwMode="auto">
            <a:xfrm>
              <a:off x="11128375" y="2322513"/>
              <a:ext cx="301625" cy="74613"/>
            </a:xfrm>
            <a:custGeom>
              <a:avLst/>
              <a:gdLst>
                <a:gd name="T0" fmla="*/ 393 w 2093"/>
                <a:gd name="T1" fmla="*/ 0 h 524"/>
                <a:gd name="T2" fmla="*/ 410 w 2093"/>
                <a:gd name="T3" fmla="*/ 2 h 524"/>
                <a:gd name="T4" fmla="*/ 426 w 2093"/>
                <a:gd name="T5" fmla="*/ 8 h 524"/>
                <a:gd name="T6" fmla="*/ 439 w 2093"/>
                <a:gd name="T7" fmla="*/ 19 h 524"/>
                <a:gd name="T8" fmla="*/ 449 w 2093"/>
                <a:gd name="T9" fmla="*/ 32 h 524"/>
                <a:gd name="T10" fmla="*/ 456 w 2093"/>
                <a:gd name="T11" fmla="*/ 48 h 524"/>
                <a:gd name="T12" fmla="*/ 458 w 2093"/>
                <a:gd name="T13" fmla="*/ 65 h 524"/>
                <a:gd name="T14" fmla="*/ 458 w 2093"/>
                <a:gd name="T15" fmla="*/ 196 h 524"/>
                <a:gd name="T16" fmla="*/ 2028 w 2093"/>
                <a:gd name="T17" fmla="*/ 196 h 524"/>
                <a:gd name="T18" fmla="*/ 2045 w 2093"/>
                <a:gd name="T19" fmla="*/ 199 h 524"/>
                <a:gd name="T20" fmla="*/ 2061 w 2093"/>
                <a:gd name="T21" fmla="*/ 205 h 524"/>
                <a:gd name="T22" fmla="*/ 2074 w 2093"/>
                <a:gd name="T23" fmla="*/ 216 h 524"/>
                <a:gd name="T24" fmla="*/ 2084 w 2093"/>
                <a:gd name="T25" fmla="*/ 229 h 524"/>
                <a:gd name="T26" fmla="*/ 2091 w 2093"/>
                <a:gd name="T27" fmla="*/ 245 h 524"/>
                <a:gd name="T28" fmla="*/ 2093 w 2093"/>
                <a:gd name="T29" fmla="*/ 262 h 524"/>
                <a:gd name="T30" fmla="*/ 2091 w 2093"/>
                <a:gd name="T31" fmla="*/ 279 h 524"/>
                <a:gd name="T32" fmla="*/ 2084 w 2093"/>
                <a:gd name="T33" fmla="*/ 295 h 524"/>
                <a:gd name="T34" fmla="*/ 2074 w 2093"/>
                <a:gd name="T35" fmla="*/ 308 h 524"/>
                <a:gd name="T36" fmla="*/ 2061 w 2093"/>
                <a:gd name="T37" fmla="*/ 319 h 524"/>
                <a:gd name="T38" fmla="*/ 2045 w 2093"/>
                <a:gd name="T39" fmla="*/ 325 h 524"/>
                <a:gd name="T40" fmla="*/ 2028 w 2093"/>
                <a:gd name="T41" fmla="*/ 328 h 524"/>
                <a:gd name="T42" fmla="*/ 458 w 2093"/>
                <a:gd name="T43" fmla="*/ 328 h 524"/>
                <a:gd name="T44" fmla="*/ 458 w 2093"/>
                <a:gd name="T45" fmla="*/ 459 h 524"/>
                <a:gd name="T46" fmla="*/ 456 w 2093"/>
                <a:gd name="T47" fmla="*/ 476 h 524"/>
                <a:gd name="T48" fmla="*/ 449 w 2093"/>
                <a:gd name="T49" fmla="*/ 492 h 524"/>
                <a:gd name="T50" fmla="*/ 439 w 2093"/>
                <a:gd name="T51" fmla="*/ 505 h 524"/>
                <a:gd name="T52" fmla="*/ 426 w 2093"/>
                <a:gd name="T53" fmla="*/ 516 h 524"/>
                <a:gd name="T54" fmla="*/ 410 w 2093"/>
                <a:gd name="T55" fmla="*/ 522 h 524"/>
                <a:gd name="T56" fmla="*/ 393 w 2093"/>
                <a:gd name="T57" fmla="*/ 524 h 524"/>
                <a:gd name="T58" fmla="*/ 375 w 2093"/>
                <a:gd name="T59" fmla="*/ 522 h 524"/>
                <a:gd name="T60" fmla="*/ 360 w 2093"/>
                <a:gd name="T61" fmla="*/ 516 h 524"/>
                <a:gd name="T62" fmla="*/ 347 w 2093"/>
                <a:gd name="T63" fmla="*/ 505 h 524"/>
                <a:gd name="T64" fmla="*/ 336 w 2093"/>
                <a:gd name="T65" fmla="*/ 492 h 524"/>
                <a:gd name="T66" fmla="*/ 330 w 2093"/>
                <a:gd name="T67" fmla="*/ 476 h 524"/>
                <a:gd name="T68" fmla="*/ 327 w 2093"/>
                <a:gd name="T69" fmla="*/ 459 h 524"/>
                <a:gd name="T70" fmla="*/ 327 w 2093"/>
                <a:gd name="T71" fmla="*/ 328 h 524"/>
                <a:gd name="T72" fmla="*/ 66 w 2093"/>
                <a:gd name="T73" fmla="*/ 328 h 524"/>
                <a:gd name="T74" fmla="*/ 48 w 2093"/>
                <a:gd name="T75" fmla="*/ 325 h 524"/>
                <a:gd name="T76" fmla="*/ 33 w 2093"/>
                <a:gd name="T77" fmla="*/ 319 h 524"/>
                <a:gd name="T78" fmla="*/ 20 w 2093"/>
                <a:gd name="T79" fmla="*/ 308 h 524"/>
                <a:gd name="T80" fmla="*/ 9 w 2093"/>
                <a:gd name="T81" fmla="*/ 295 h 524"/>
                <a:gd name="T82" fmla="*/ 3 w 2093"/>
                <a:gd name="T83" fmla="*/ 279 h 524"/>
                <a:gd name="T84" fmla="*/ 0 w 2093"/>
                <a:gd name="T85" fmla="*/ 262 h 524"/>
                <a:gd name="T86" fmla="*/ 3 w 2093"/>
                <a:gd name="T87" fmla="*/ 245 h 524"/>
                <a:gd name="T88" fmla="*/ 9 w 2093"/>
                <a:gd name="T89" fmla="*/ 229 h 524"/>
                <a:gd name="T90" fmla="*/ 20 w 2093"/>
                <a:gd name="T91" fmla="*/ 216 h 524"/>
                <a:gd name="T92" fmla="*/ 33 w 2093"/>
                <a:gd name="T93" fmla="*/ 205 h 524"/>
                <a:gd name="T94" fmla="*/ 48 w 2093"/>
                <a:gd name="T95" fmla="*/ 199 h 524"/>
                <a:gd name="T96" fmla="*/ 66 w 2093"/>
                <a:gd name="T97" fmla="*/ 196 h 524"/>
                <a:gd name="T98" fmla="*/ 327 w 2093"/>
                <a:gd name="T99" fmla="*/ 196 h 524"/>
                <a:gd name="T100" fmla="*/ 327 w 2093"/>
                <a:gd name="T101" fmla="*/ 65 h 524"/>
                <a:gd name="T102" fmla="*/ 330 w 2093"/>
                <a:gd name="T103" fmla="*/ 48 h 524"/>
                <a:gd name="T104" fmla="*/ 336 w 2093"/>
                <a:gd name="T105" fmla="*/ 32 h 524"/>
                <a:gd name="T106" fmla="*/ 347 w 2093"/>
                <a:gd name="T107" fmla="*/ 19 h 524"/>
                <a:gd name="T108" fmla="*/ 360 w 2093"/>
                <a:gd name="T109" fmla="*/ 8 h 524"/>
                <a:gd name="T110" fmla="*/ 375 w 2093"/>
                <a:gd name="T111" fmla="*/ 2 h 524"/>
                <a:gd name="T112" fmla="*/ 393 w 2093"/>
                <a:gd name="T113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93" h="524">
                  <a:moveTo>
                    <a:pt x="393" y="0"/>
                  </a:moveTo>
                  <a:lnTo>
                    <a:pt x="410" y="2"/>
                  </a:lnTo>
                  <a:lnTo>
                    <a:pt x="426" y="8"/>
                  </a:lnTo>
                  <a:lnTo>
                    <a:pt x="439" y="19"/>
                  </a:lnTo>
                  <a:lnTo>
                    <a:pt x="449" y="32"/>
                  </a:lnTo>
                  <a:lnTo>
                    <a:pt x="456" y="48"/>
                  </a:lnTo>
                  <a:lnTo>
                    <a:pt x="458" y="65"/>
                  </a:lnTo>
                  <a:lnTo>
                    <a:pt x="458" y="196"/>
                  </a:lnTo>
                  <a:lnTo>
                    <a:pt x="2028" y="196"/>
                  </a:lnTo>
                  <a:lnTo>
                    <a:pt x="2045" y="199"/>
                  </a:lnTo>
                  <a:lnTo>
                    <a:pt x="2061" y="205"/>
                  </a:lnTo>
                  <a:lnTo>
                    <a:pt x="2074" y="216"/>
                  </a:lnTo>
                  <a:lnTo>
                    <a:pt x="2084" y="229"/>
                  </a:lnTo>
                  <a:lnTo>
                    <a:pt x="2091" y="245"/>
                  </a:lnTo>
                  <a:lnTo>
                    <a:pt x="2093" y="262"/>
                  </a:lnTo>
                  <a:lnTo>
                    <a:pt x="2091" y="279"/>
                  </a:lnTo>
                  <a:lnTo>
                    <a:pt x="2084" y="295"/>
                  </a:lnTo>
                  <a:lnTo>
                    <a:pt x="2074" y="308"/>
                  </a:lnTo>
                  <a:lnTo>
                    <a:pt x="2061" y="319"/>
                  </a:lnTo>
                  <a:lnTo>
                    <a:pt x="2045" y="325"/>
                  </a:lnTo>
                  <a:lnTo>
                    <a:pt x="2028" y="328"/>
                  </a:lnTo>
                  <a:lnTo>
                    <a:pt x="458" y="328"/>
                  </a:lnTo>
                  <a:lnTo>
                    <a:pt x="458" y="459"/>
                  </a:lnTo>
                  <a:lnTo>
                    <a:pt x="456" y="476"/>
                  </a:lnTo>
                  <a:lnTo>
                    <a:pt x="449" y="492"/>
                  </a:lnTo>
                  <a:lnTo>
                    <a:pt x="439" y="505"/>
                  </a:lnTo>
                  <a:lnTo>
                    <a:pt x="426" y="516"/>
                  </a:lnTo>
                  <a:lnTo>
                    <a:pt x="410" y="522"/>
                  </a:lnTo>
                  <a:lnTo>
                    <a:pt x="393" y="524"/>
                  </a:lnTo>
                  <a:lnTo>
                    <a:pt x="375" y="522"/>
                  </a:lnTo>
                  <a:lnTo>
                    <a:pt x="360" y="516"/>
                  </a:lnTo>
                  <a:lnTo>
                    <a:pt x="347" y="505"/>
                  </a:lnTo>
                  <a:lnTo>
                    <a:pt x="336" y="492"/>
                  </a:lnTo>
                  <a:lnTo>
                    <a:pt x="330" y="476"/>
                  </a:lnTo>
                  <a:lnTo>
                    <a:pt x="327" y="459"/>
                  </a:lnTo>
                  <a:lnTo>
                    <a:pt x="327" y="328"/>
                  </a:lnTo>
                  <a:lnTo>
                    <a:pt x="66" y="328"/>
                  </a:lnTo>
                  <a:lnTo>
                    <a:pt x="48" y="325"/>
                  </a:lnTo>
                  <a:lnTo>
                    <a:pt x="33" y="319"/>
                  </a:lnTo>
                  <a:lnTo>
                    <a:pt x="20" y="308"/>
                  </a:lnTo>
                  <a:lnTo>
                    <a:pt x="9" y="295"/>
                  </a:lnTo>
                  <a:lnTo>
                    <a:pt x="3" y="279"/>
                  </a:lnTo>
                  <a:lnTo>
                    <a:pt x="0" y="262"/>
                  </a:lnTo>
                  <a:lnTo>
                    <a:pt x="3" y="245"/>
                  </a:lnTo>
                  <a:lnTo>
                    <a:pt x="9" y="229"/>
                  </a:lnTo>
                  <a:lnTo>
                    <a:pt x="20" y="216"/>
                  </a:lnTo>
                  <a:lnTo>
                    <a:pt x="33" y="205"/>
                  </a:lnTo>
                  <a:lnTo>
                    <a:pt x="48" y="199"/>
                  </a:lnTo>
                  <a:lnTo>
                    <a:pt x="66" y="196"/>
                  </a:lnTo>
                  <a:lnTo>
                    <a:pt x="327" y="196"/>
                  </a:lnTo>
                  <a:lnTo>
                    <a:pt x="327" y="65"/>
                  </a:lnTo>
                  <a:lnTo>
                    <a:pt x="330" y="48"/>
                  </a:lnTo>
                  <a:lnTo>
                    <a:pt x="336" y="32"/>
                  </a:lnTo>
                  <a:lnTo>
                    <a:pt x="347" y="19"/>
                  </a:lnTo>
                  <a:lnTo>
                    <a:pt x="360" y="8"/>
                  </a:lnTo>
                  <a:lnTo>
                    <a:pt x="375" y="2"/>
                  </a:lnTo>
                  <a:lnTo>
                    <a:pt x="3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9"/>
            <p:cNvSpPr>
              <a:spLocks/>
            </p:cNvSpPr>
            <p:nvPr/>
          </p:nvSpPr>
          <p:spPr bwMode="auto">
            <a:xfrm>
              <a:off x="11034713" y="2322513"/>
              <a:ext cx="19050" cy="74613"/>
            </a:xfrm>
            <a:custGeom>
              <a:avLst/>
              <a:gdLst>
                <a:gd name="T0" fmla="*/ 66 w 131"/>
                <a:gd name="T1" fmla="*/ 0 h 524"/>
                <a:gd name="T2" fmla="*/ 83 w 131"/>
                <a:gd name="T3" fmla="*/ 2 h 524"/>
                <a:gd name="T4" fmla="*/ 99 w 131"/>
                <a:gd name="T5" fmla="*/ 8 h 524"/>
                <a:gd name="T6" fmla="*/ 112 w 131"/>
                <a:gd name="T7" fmla="*/ 19 h 524"/>
                <a:gd name="T8" fmla="*/ 122 w 131"/>
                <a:gd name="T9" fmla="*/ 32 h 524"/>
                <a:gd name="T10" fmla="*/ 129 w 131"/>
                <a:gd name="T11" fmla="*/ 48 h 524"/>
                <a:gd name="T12" fmla="*/ 131 w 131"/>
                <a:gd name="T13" fmla="*/ 65 h 524"/>
                <a:gd name="T14" fmla="*/ 131 w 131"/>
                <a:gd name="T15" fmla="*/ 459 h 524"/>
                <a:gd name="T16" fmla="*/ 129 w 131"/>
                <a:gd name="T17" fmla="*/ 476 h 524"/>
                <a:gd name="T18" fmla="*/ 122 w 131"/>
                <a:gd name="T19" fmla="*/ 492 h 524"/>
                <a:gd name="T20" fmla="*/ 112 w 131"/>
                <a:gd name="T21" fmla="*/ 505 h 524"/>
                <a:gd name="T22" fmla="*/ 99 w 131"/>
                <a:gd name="T23" fmla="*/ 516 h 524"/>
                <a:gd name="T24" fmla="*/ 83 w 131"/>
                <a:gd name="T25" fmla="*/ 522 h 524"/>
                <a:gd name="T26" fmla="*/ 66 w 131"/>
                <a:gd name="T27" fmla="*/ 524 h 524"/>
                <a:gd name="T28" fmla="*/ 48 w 131"/>
                <a:gd name="T29" fmla="*/ 522 h 524"/>
                <a:gd name="T30" fmla="*/ 33 w 131"/>
                <a:gd name="T31" fmla="*/ 516 h 524"/>
                <a:gd name="T32" fmla="*/ 20 w 131"/>
                <a:gd name="T33" fmla="*/ 505 h 524"/>
                <a:gd name="T34" fmla="*/ 9 w 131"/>
                <a:gd name="T35" fmla="*/ 492 h 524"/>
                <a:gd name="T36" fmla="*/ 3 w 131"/>
                <a:gd name="T37" fmla="*/ 476 h 524"/>
                <a:gd name="T38" fmla="*/ 0 w 131"/>
                <a:gd name="T39" fmla="*/ 459 h 524"/>
                <a:gd name="T40" fmla="*/ 0 w 131"/>
                <a:gd name="T41" fmla="*/ 65 h 524"/>
                <a:gd name="T42" fmla="*/ 3 w 131"/>
                <a:gd name="T43" fmla="*/ 48 h 524"/>
                <a:gd name="T44" fmla="*/ 9 w 131"/>
                <a:gd name="T45" fmla="*/ 32 h 524"/>
                <a:gd name="T46" fmla="*/ 20 w 131"/>
                <a:gd name="T47" fmla="*/ 19 h 524"/>
                <a:gd name="T48" fmla="*/ 33 w 131"/>
                <a:gd name="T49" fmla="*/ 8 h 524"/>
                <a:gd name="T50" fmla="*/ 48 w 131"/>
                <a:gd name="T51" fmla="*/ 2 h 524"/>
                <a:gd name="T52" fmla="*/ 66 w 131"/>
                <a:gd name="T53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1" h="524">
                  <a:moveTo>
                    <a:pt x="66" y="0"/>
                  </a:moveTo>
                  <a:lnTo>
                    <a:pt x="83" y="2"/>
                  </a:lnTo>
                  <a:lnTo>
                    <a:pt x="99" y="8"/>
                  </a:lnTo>
                  <a:lnTo>
                    <a:pt x="112" y="19"/>
                  </a:lnTo>
                  <a:lnTo>
                    <a:pt x="122" y="32"/>
                  </a:lnTo>
                  <a:lnTo>
                    <a:pt x="129" y="48"/>
                  </a:lnTo>
                  <a:lnTo>
                    <a:pt x="131" y="65"/>
                  </a:lnTo>
                  <a:lnTo>
                    <a:pt x="131" y="459"/>
                  </a:lnTo>
                  <a:lnTo>
                    <a:pt x="129" y="476"/>
                  </a:lnTo>
                  <a:lnTo>
                    <a:pt x="122" y="492"/>
                  </a:lnTo>
                  <a:lnTo>
                    <a:pt x="112" y="505"/>
                  </a:lnTo>
                  <a:lnTo>
                    <a:pt x="99" y="516"/>
                  </a:lnTo>
                  <a:lnTo>
                    <a:pt x="83" y="522"/>
                  </a:lnTo>
                  <a:lnTo>
                    <a:pt x="66" y="524"/>
                  </a:lnTo>
                  <a:lnTo>
                    <a:pt x="48" y="522"/>
                  </a:lnTo>
                  <a:lnTo>
                    <a:pt x="33" y="516"/>
                  </a:lnTo>
                  <a:lnTo>
                    <a:pt x="20" y="505"/>
                  </a:lnTo>
                  <a:lnTo>
                    <a:pt x="9" y="492"/>
                  </a:lnTo>
                  <a:lnTo>
                    <a:pt x="3" y="476"/>
                  </a:lnTo>
                  <a:lnTo>
                    <a:pt x="0" y="459"/>
                  </a:lnTo>
                  <a:lnTo>
                    <a:pt x="0" y="65"/>
                  </a:lnTo>
                  <a:lnTo>
                    <a:pt x="3" y="48"/>
                  </a:lnTo>
                  <a:lnTo>
                    <a:pt x="9" y="32"/>
                  </a:lnTo>
                  <a:lnTo>
                    <a:pt x="20" y="19"/>
                  </a:lnTo>
                  <a:lnTo>
                    <a:pt x="33" y="8"/>
                  </a:lnTo>
                  <a:lnTo>
                    <a:pt x="48" y="2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0"/>
            <p:cNvSpPr>
              <a:spLocks/>
            </p:cNvSpPr>
            <p:nvPr/>
          </p:nvSpPr>
          <p:spPr bwMode="auto">
            <a:xfrm>
              <a:off x="11071225" y="2322513"/>
              <a:ext cx="19050" cy="74613"/>
            </a:xfrm>
            <a:custGeom>
              <a:avLst/>
              <a:gdLst>
                <a:gd name="T0" fmla="*/ 65 w 131"/>
                <a:gd name="T1" fmla="*/ 0 h 524"/>
                <a:gd name="T2" fmla="*/ 83 w 131"/>
                <a:gd name="T3" fmla="*/ 2 h 524"/>
                <a:gd name="T4" fmla="*/ 98 w 131"/>
                <a:gd name="T5" fmla="*/ 8 h 524"/>
                <a:gd name="T6" fmla="*/ 112 w 131"/>
                <a:gd name="T7" fmla="*/ 19 h 524"/>
                <a:gd name="T8" fmla="*/ 122 w 131"/>
                <a:gd name="T9" fmla="*/ 32 h 524"/>
                <a:gd name="T10" fmla="*/ 129 w 131"/>
                <a:gd name="T11" fmla="*/ 48 h 524"/>
                <a:gd name="T12" fmla="*/ 131 w 131"/>
                <a:gd name="T13" fmla="*/ 65 h 524"/>
                <a:gd name="T14" fmla="*/ 131 w 131"/>
                <a:gd name="T15" fmla="*/ 459 h 524"/>
                <a:gd name="T16" fmla="*/ 129 w 131"/>
                <a:gd name="T17" fmla="*/ 476 h 524"/>
                <a:gd name="T18" fmla="*/ 122 w 131"/>
                <a:gd name="T19" fmla="*/ 492 h 524"/>
                <a:gd name="T20" fmla="*/ 112 w 131"/>
                <a:gd name="T21" fmla="*/ 505 h 524"/>
                <a:gd name="T22" fmla="*/ 98 w 131"/>
                <a:gd name="T23" fmla="*/ 516 h 524"/>
                <a:gd name="T24" fmla="*/ 83 w 131"/>
                <a:gd name="T25" fmla="*/ 522 h 524"/>
                <a:gd name="T26" fmla="*/ 65 w 131"/>
                <a:gd name="T27" fmla="*/ 524 h 524"/>
                <a:gd name="T28" fmla="*/ 48 w 131"/>
                <a:gd name="T29" fmla="*/ 522 h 524"/>
                <a:gd name="T30" fmla="*/ 33 w 131"/>
                <a:gd name="T31" fmla="*/ 516 h 524"/>
                <a:gd name="T32" fmla="*/ 20 w 131"/>
                <a:gd name="T33" fmla="*/ 505 h 524"/>
                <a:gd name="T34" fmla="*/ 9 w 131"/>
                <a:gd name="T35" fmla="*/ 492 h 524"/>
                <a:gd name="T36" fmla="*/ 2 w 131"/>
                <a:gd name="T37" fmla="*/ 476 h 524"/>
                <a:gd name="T38" fmla="*/ 0 w 131"/>
                <a:gd name="T39" fmla="*/ 459 h 524"/>
                <a:gd name="T40" fmla="*/ 0 w 131"/>
                <a:gd name="T41" fmla="*/ 65 h 524"/>
                <a:gd name="T42" fmla="*/ 2 w 131"/>
                <a:gd name="T43" fmla="*/ 48 h 524"/>
                <a:gd name="T44" fmla="*/ 9 w 131"/>
                <a:gd name="T45" fmla="*/ 32 h 524"/>
                <a:gd name="T46" fmla="*/ 20 w 131"/>
                <a:gd name="T47" fmla="*/ 19 h 524"/>
                <a:gd name="T48" fmla="*/ 33 w 131"/>
                <a:gd name="T49" fmla="*/ 8 h 524"/>
                <a:gd name="T50" fmla="*/ 48 w 131"/>
                <a:gd name="T51" fmla="*/ 2 h 524"/>
                <a:gd name="T52" fmla="*/ 65 w 131"/>
                <a:gd name="T53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1" h="524">
                  <a:moveTo>
                    <a:pt x="65" y="0"/>
                  </a:moveTo>
                  <a:lnTo>
                    <a:pt x="83" y="2"/>
                  </a:lnTo>
                  <a:lnTo>
                    <a:pt x="98" y="8"/>
                  </a:lnTo>
                  <a:lnTo>
                    <a:pt x="112" y="19"/>
                  </a:lnTo>
                  <a:lnTo>
                    <a:pt x="122" y="32"/>
                  </a:lnTo>
                  <a:lnTo>
                    <a:pt x="129" y="48"/>
                  </a:lnTo>
                  <a:lnTo>
                    <a:pt x="131" y="65"/>
                  </a:lnTo>
                  <a:lnTo>
                    <a:pt x="131" y="459"/>
                  </a:lnTo>
                  <a:lnTo>
                    <a:pt x="129" y="476"/>
                  </a:lnTo>
                  <a:lnTo>
                    <a:pt x="122" y="492"/>
                  </a:lnTo>
                  <a:lnTo>
                    <a:pt x="112" y="505"/>
                  </a:lnTo>
                  <a:lnTo>
                    <a:pt x="98" y="516"/>
                  </a:lnTo>
                  <a:lnTo>
                    <a:pt x="83" y="522"/>
                  </a:lnTo>
                  <a:lnTo>
                    <a:pt x="65" y="524"/>
                  </a:lnTo>
                  <a:lnTo>
                    <a:pt x="48" y="522"/>
                  </a:lnTo>
                  <a:lnTo>
                    <a:pt x="33" y="516"/>
                  </a:lnTo>
                  <a:lnTo>
                    <a:pt x="20" y="505"/>
                  </a:lnTo>
                  <a:lnTo>
                    <a:pt x="9" y="492"/>
                  </a:lnTo>
                  <a:lnTo>
                    <a:pt x="2" y="476"/>
                  </a:lnTo>
                  <a:lnTo>
                    <a:pt x="0" y="459"/>
                  </a:lnTo>
                  <a:lnTo>
                    <a:pt x="0" y="65"/>
                  </a:lnTo>
                  <a:lnTo>
                    <a:pt x="2" y="48"/>
                  </a:lnTo>
                  <a:lnTo>
                    <a:pt x="9" y="32"/>
                  </a:lnTo>
                  <a:lnTo>
                    <a:pt x="20" y="19"/>
                  </a:lnTo>
                  <a:lnTo>
                    <a:pt x="33" y="8"/>
                  </a:lnTo>
                  <a:lnTo>
                    <a:pt x="48" y="2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10027253" y="2072651"/>
            <a:ext cx="547688" cy="242888"/>
            <a:chOff x="10061575" y="2068513"/>
            <a:chExt cx="547688" cy="2428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" name="Freeform 15"/>
            <p:cNvSpPr>
              <a:spLocks noEditPoints="1"/>
            </p:cNvSpPr>
            <p:nvPr/>
          </p:nvSpPr>
          <p:spPr bwMode="auto">
            <a:xfrm>
              <a:off x="10061575" y="2068513"/>
              <a:ext cx="547688" cy="242888"/>
            </a:xfrm>
            <a:custGeom>
              <a:avLst/>
              <a:gdLst>
                <a:gd name="T0" fmla="*/ 1527 w 3452"/>
                <a:gd name="T1" fmla="*/ 147 h 1522"/>
                <a:gd name="T2" fmla="*/ 1307 w 3452"/>
                <a:gd name="T3" fmla="*/ 265 h 1522"/>
                <a:gd name="T4" fmla="*/ 1149 w 3452"/>
                <a:gd name="T5" fmla="*/ 455 h 1522"/>
                <a:gd name="T6" fmla="*/ 1074 w 3452"/>
                <a:gd name="T7" fmla="*/ 695 h 1522"/>
                <a:gd name="T8" fmla="*/ 1100 w 3452"/>
                <a:gd name="T9" fmla="*/ 952 h 1522"/>
                <a:gd name="T10" fmla="*/ 1221 w 3452"/>
                <a:gd name="T11" fmla="*/ 1171 h 1522"/>
                <a:gd name="T12" fmla="*/ 1414 w 3452"/>
                <a:gd name="T13" fmla="*/ 1327 h 1522"/>
                <a:gd name="T14" fmla="*/ 1659 w 3452"/>
                <a:gd name="T15" fmla="*/ 1402 h 1522"/>
                <a:gd name="T16" fmla="*/ 1921 w 3452"/>
                <a:gd name="T17" fmla="*/ 1376 h 1522"/>
                <a:gd name="T18" fmla="*/ 2142 w 3452"/>
                <a:gd name="T19" fmla="*/ 1257 h 1522"/>
                <a:gd name="T20" fmla="*/ 2303 w 3452"/>
                <a:gd name="T21" fmla="*/ 1067 h 1522"/>
                <a:gd name="T22" fmla="*/ 2378 w 3452"/>
                <a:gd name="T23" fmla="*/ 826 h 1522"/>
                <a:gd name="T24" fmla="*/ 2351 w 3452"/>
                <a:gd name="T25" fmla="*/ 570 h 1522"/>
                <a:gd name="T26" fmla="*/ 2233 w 3452"/>
                <a:gd name="T27" fmla="*/ 352 h 1522"/>
                <a:gd name="T28" fmla="*/ 2040 w 3452"/>
                <a:gd name="T29" fmla="*/ 195 h 1522"/>
                <a:gd name="T30" fmla="*/ 1795 w 3452"/>
                <a:gd name="T31" fmla="*/ 121 h 1522"/>
                <a:gd name="T32" fmla="*/ 1733 w 3452"/>
                <a:gd name="T33" fmla="*/ 0 h 1522"/>
                <a:gd name="T34" fmla="*/ 2207 w 3452"/>
                <a:gd name="T35" fmla="*/ 45 h 1522"/>
                <a:gd name="T36" fmla="*/ 2656 w 3452"/>
                <a:gd name="T37" fmla="*/ 179 h 1522"/>
                <a:gd name="T38" fmla="*/ 3068 w 3452"/>
                <a:gd name="T39" fmla="*/ 398 h 1522"/>
                <a:gd name="T40" fmla="*/ 3435 w 3452"/>
                <a:gd name="T41" fmla="*/ 696 h 1522"/>
                <a:gd name="T42" fmla="*/ 3450 w 3452"/>
                <a:gd name="T43" fmla="*/ 752 h 1522"/>
                <a:gd name="T44" fmla="*/ 3408 w 3452"/>
                <a:gd name="T45" fmla="*/ 794 h 1522"/>
                <a:gd name="T46" fmla="*/ 3350 w 3452"/>
                <a:gd name="T47" fmla="*/ 779 h 1522"/>
                <a:gd name="T48" fmla="*/ 3009 w 3452"/>
                <a:gd name="T49" fmla="*/ 500 h 1522"/>
                <a:gd name="T50" fmla="*/ 2624 w 3452"/>
                <a:gd name="T51" fmla="*/ 294 h 1522"/>
                <a:gd name="T52" fmla="*/ 2207 w 3452"/>
                <a:gd name="T53" fmla="*/ 165 h 1522"/>
                <a:gd name="T54" fmla="*/ 2375 w 3452"/>
                <a:gd name="T55" fmla="*/ 345 h 1522"/>
                <a:gd name="T56" fmla="*/ 2475 w 3452"/>
                <a:gd name="T57" fmla="*/ 570 h 1522"/>
                <a:gd name="T58" fmla="*/ 2498 w 3452"/>
                <a:gd name="T59" fmla="*/ 830 h 1522"/>
                <a:gd name="T60" fmla="*/ 2426 w 3452"/>
                <a:gd name="T61" fmla="*/ 1087 h 1522"/>
                <a:gd name="T62" fmla="*/ 2274 w 3452"/>
                <a:gd name="T63" fmla="*/ 1299 h 1522"/>
                <a:gd name="T64" fmla="*/ 2058 w 3452"/>
                <a:gd name="T65" fmla="*/ 1449 h 1522"/>
                <a:gd name="T66" fmla="*/ 1797 w 3452"/>
                <a:gd name="T67" fmla="*/ 1519 h 1522"/>
                <a:gd name="T68" fmla="*/ 1521 w 3452"/>
                <a:gd name="T69" fmla="*/ 1495 h 1522"/>
                <a:gd name="T70" fmla="*/ 1280 w 3452"/>
                <a:gd name="T71" fmla="*/ 1382 h 1522"/>
                <a:gd name="T72" fmla="*/ 1093 w 3452"/>
                <a:gd name="T73" fmla="*/ 1200 h 1522"/>
                <a:gd name="T74" fmla="*/ 979 w 3452"/>
                <a:gd name="T75" fmla="*/ 963 h 1522"/>
                <a:gd name="T76" fmla="*/ 955 w 3452"/>
                <a:gd name="T77" fmla="*/ 690 h 1522"/>
                <a:gd name="T78" fmla="*/ 1030 w 3452"/>
                <a:gd name="T79" fmla="*/ 428 h 1522"/>
                <a:gd name="T80" fmla="*/ 1188 w 3452"/>
                <a:gd name="T81" fmla="*/ 213 h 1522"/>
                <a:gd name="T82" fmla="*/ 929 w 3452"/>
                <a:gd name="T83" fmla="*/ 259 h 1522"/>
                <a:gd name="T84" fmla="*/ 542 w 3452"/>
                <a:gd name="T85" fmla="*/ 446 h 1522"/>
                <a:gd name="T86" fmla="*/ 195 w 3452"/>
                <a:gd name="T87" fmla="*/ 703 h 1522"/>
                <a:gd name="T88" fmla="*/ 74 w 3452"/>
                <a:gd name="T89" fmla="*/ 808 h 1522"/>
                <a:gd name="T90" fmla="*/ 18 w 3452"/>
                <a:gd name="T91" fmla="*/ 793 h 1522"/>
                <a:gd name="T92" fmla="*/ 2 w 3452"/>
                <a:gd name="T93" fmla="*/ 737 h 1522"/>
                <a:gd name="T94" fmla="*/ 117 w 3452"/>
                <a:gd name="T95" fmla="*/ 615 h 1522"/>
                <a:gd name="T96" fmla="*/ 493 w 3452"/>
                <a:gd name="T97" fmla="*/ 337 h 1522"/>
                <a:gd name="T98" fmla="*/ 913 w 3452"/>
                <a:gd name="T99" fmla="*/ 140 h 1522"/>
                <a:gd name="T100" fmla="*/ 1365 w 3452"/>
                <a:gd name="T101" fmla="*/ 27 h 1522"/>
                <a:gd name="T102" fmla="*/ 1722 w 3452"/>
                <a:gd name="T103" fmla="*/ 0 h 1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52" h="1522">
                  <a:moveTo>
                    <a:pt x="1719" y="116"/>
                  </a:moveTo>
                  <a:lnTo>
                    <a:pt x="1653" y="121"/>
                  </a:lnTo>
                  <a:lnTo>
                    <a:pt x="1589" y="131"/>
                  </a:lnTo>
                  <a:lnTo>
                    <a:pt x="1527" y="147"/>
                  </a:lnTo>
                  <a:lnTo>
                    <a:pt x="1467" y="169"/>
                  </a:lnTo>
                  <a:lnTo>
                    <a:pt x="1411" y="197"/>
                  </a:lnTo>
                  <a:lnTo>
                    <a:pt x="1357" y="229"/>
                  </a:lnTo>
                  <a:lnTo>
                    <a:pt x="1307" y="265"/>
                  </a:lnTo>
                  <a:lnTo>
                    <a:pt x="1261" y="307"/>
                  </a:lnTo>
                  <a:lnTo>
                    <a:pt x="1219" y="353"/>
                  </a:lnTo>
                  <a:lnTo>
                    <a:pt x="1182" y="402"/>
                  </a:lnTo>
                  <a:lnTo>
                    <a:pt x="1149" y="455"/>
                  </a:lnTo>
                  <a:lnTo>
                    <a:pt x="1122" y="512"/>
                  </a:lnTo>
                  <a:lnTo>
                    <a:pt x="1100" y="570"/>
                  </a:lnTo>
                  <a:lnTo>
                    <a:pt x="1084" y="632"/>
                  </a:lnTo>
                  <a:lnTo>
                    <a:pt x="1074" y="695"/>
                  </a:lnTo>
                  <a:lnTo>
                    <a:pt x="1071" y="761"/>
                  </a:lnTo>
                  <a:lnTo>
                    <a:pt x="1074" y="826"/>
                  </a:lnTo>
                  <a:lnTo>
                    <a:pt x="1084" y="890"/>
                  </a:lnTo>
                  <a:lnTo>
                    <a:pt x="1100" y="952"/>
                  </a:lnTo>
                  <a:lnTo>
                    <a:pt x="1122" y="1011"/>
                  </a:lnTo>
                  <a:lnTo>
                    <a:pt x="1150" y="1067"/>
                  </a:lnTo>
                  <a:lnTo>
                    <a:pt x="1183" y="1121"/>
                  </a:lnTo>
                  <a:lnTo>
                    <a:pt x="1221" y="1171"/>
                  </a:lnTo>
                  <a:lnTo>
                    <a:pt x="1263" y="1215"/>
                  </a:lnTo>
                  <a:lnTo>
                    <a:pt x="1310" y="1257"/>
                  </a:lnTo>
                  <a:lnTo>
                    <a:pt x="1360" y="1295"/>
                  </a:lnTo>
                  <a:lnTo>
                    <a:pt x="1414" y="1327"/>
                  </a:lnTo>
                  <a:lnTo>
                    <a:pt x="1471" y="1354"/>
                  </a:lnTo>
                  <a:lnTo>
                    <a:pt x="1532" y="1376"/>
                  </a:lnTo>
                  <a:lnTo>
                    <a:pt x="1594" y="1392"/>
                  </a:lnTo>
                  <a:lnTo>
                    <a:pt x="1659" y="1402"/>
                  </a:lnTo>
                  <a:lnTo>
                    <a:pt x="1727" y="1405"/>
                  </a:lnTo>
                  <a:lnTo>
                    <a:pt x="1793" y="1402"/>
                  </a:lnTo>
                  <a:lnTo>
                    <a:pt x="1858" y="1392"/>
                  </a:lnTo>
                  <a:lnTo>
                    <a:pt x="1921" y="1376"/>
                  </a:lnTo>
                  <a:lnTo>
                    <a:pt x="1981" y="1354"/>
                  </a:lnTo>
                  <a:lnTo>
                    <a:pt x="2038" y="1327"/>
                  </a:lnTo>
                  <a:lnTo>
                    <a:pt x="2093" y="1295"/>
                  </a:lnTo>
                  <a:lnTo>
                    <a:pt x="2142" y="1257"/>
                  </a:lnTo>
                  <a:lnTo>
                    <a:pt x="2189" y="1215"/>
                  </a:lnTo>
                  <a:lnTo>
                    <a:pt x="2232" y="1171"/>
                  </a:lnTo>
                  <a:lnTo>
                    <a:pt x="2270" y="1121"/>
                  </a:lnTo>
                  <a:lnTo>
                    <a:pt x="2303" y="1067"/>
                  </a:lnTo>
                  <a:lnTo>
                    <a:pt x="2330" y="1011"/>
                  </a:lnTo>
                  <a:lnTo>
                    <a:pt x="2351" y="952"/>
                  </a:lnTo>
                  <a:lnTo>
                    <a:pt x="2368" y="890"/>
                  </a:lnTo>
                  <a:lnTo>
                    <a:pt x="2378" y="826"/>
                  </a:lnTo>
                  <a:lnTo>
                    <a:pt x="2381" y="761"/>
                  </a:lnTo>
                  <a:lnTo>
                    <a:pt x="2378" y="695"/>
                  </a:lnTo>
                  <a:lnTo>
                    <a:pt x="2368" y="632"/>
                  </a:lnTo>
                  <a:lnTo>
                    <a:pt x="2351" y="570"/>
                  </a:lnTo>
                  <a:lnTo>
                    <a:pt x="2330" y="511"/>
                  </a:lnTo>
                  <a:lnTo>
                    <a:pt x="2303" y="454"/>
                  </a:lnTo>
                  <a:lnTo>
                    <a:pt x="2270" y="401"/>
                  </a:lnTo>
                  <a:lnTo>
                    <a:pt x="2233" y="352"/>
                  </a:lnTo>
                  <a:lnTo>
                    <a:pt x="2190" y="306"/>
                  </a:lnTo>
                  <a:lnTo>
                    <a:pt x="2143" y="264"/>
                  </a:lnTo>
                  <a:lnTo>
                    <a:pt x="2094" y="227"/>
                  </a:lnTo>
                  <a:lnTo>
                    <a:pt x="2040" y="195"/>
                  </a:lnTo>
                  <a:lnTo>
                    <a:pt x="1982" y="167"/>
                  </a:lnTo>
                  <a:lnTo>
                    <a:pt x="1922" y="146"/>
                  </a:lnTo>
                  <a:lnTo>
                    <a:pt x="1859" y="130"/>
                  </a:lnTo>
                  <a:lnTo>
                    <a:pt x="1795" y="121"/>
                  </a:lnTo>
                  <a:lnTo>
                    <a:pt x="1728" y="116"/>
                  </a:lnTo>
                  <a:lnTo>
                    <a:pt x="1719" y="116"/>
                  </a:lnTo>
                  <a:close/>
                  <a:moveTo>
                    <a:pt x="1727" y="0"/>
                  </a:moveTo>
                  <a:lnTo>
                    <a:pt x="1733" y="0"/>
                  </a:lnTo>
                  <a:lnTo>
                    <a:pt x="1853" y="2"/>
                  </a:lnTo>
                  <a:lnTo>
                    <a:pt x="1973" y="11"/>
                  </a:lnTo>
                  <a:lnTo>
                    <a:pt x="2090" y="25"/>
                  </a:lnTo>
                  <a:lnTo>
                    <a:pt x="2207" y="45"/>
                  </a:lnTo>
                  <a:lnTo>
                    <a:pt x="2322" y="71"/>
                  </a:lnTo>
                  <a:lnTo>
                    <a:pt x="2435" y="102"/>
                  </a:lnTo>
                  <a:lnTo>
                    <a:pt x="2547" y="137"/>
                  </a:lnTo>
                  <a:lnTo>
                    <a:pt x="2656" y="179"/>
                  </a:lnTo>
                  <a:lnTo>
                    <a:pt x="2762" y="226"/>
                  </a:lnTo>
                  <a:lnTo>
                    <a:pt x="2867" y="278"/>
                  </a:lnTo>
                  <a:lnTo>
                    <a:pt x="2969" y="335"/>
                  </a:lnTo>
                  <a:lnTo>
                    <a:pt x="3068" y="398"/>
                  </a:lnTo>
                  <a:lnTo>
                    <a:pt x="3165" y="465"/>
                  </a:lnTo>
                  <a:lnTo>
                    <a:pt x="3258" y="538"/>
                  </a:lnTo>
                  <a:lnTo>
                    <a:pt x="3348" y="615"/>
                  </a:lnTo>
                  <a:lnTo>
                    <a:pt x="3435" y="696"/>
                  </a:lnTo>
                  <a:lnTo>
                    <a:pt x="3445" y="709"/>
                  </a:lnTo>
                  <a:lnTo>
                    <a:pt x="3450" y="723"/>
                  </a:lnTo>
                  <a:lnTo>
                    <a:pt x="3452" y="738"/>
                  </a:lnTo>
                  <a:lnTo>
                    <a:pt x="3450" y="752"/>
                  </a:lnTo>
                  <a:lnTo>
                    <a:pt x="3444" y="767"/>
                  </a:lnTo>
                  <a:lnTo>
                    <a:pt x="3434" y="780"/>
                  </a:lnTo>
                  <a:lnTo>
                    <a:pt x="3422" y="789"/>
                  </a:lnTo>
                  <a:lnTo>
                    <a:pt x="3408" y="794"/>
                  </a:lnTo>
                  <a:lnTo>
                    <a:pt x="3392" y="796"/>
                  </a:lnTo>
                  <a:lnTo>
                    <a:pt x="3377" y="794"/>
                  </a:lnTo>
                  <a:lnTo>
                    <a:pt x="3363" y="789"/>
                  </a:lnTo>
                  <a:lnTo>
                    <a:pt x="3350" y="779"/>
                  </a:lnTo>
                  <a:lnTo>
                    <a:pt x="3269" y="702"/>
                  </a:lnTo>
                  <a:lnTo>
                    <a:pt x="3185" y="630"/>
                  </a:lnTo>
                  <a:lnTo>
                    <a:pt x="3098" y="563"/>
                  </a:lnTo>
                  <a:lnTo>
                    <a:pt x="3009" y="500"/>
                  </a:lnTo>
                  <a:lnTo>
                    <a:pt x="2916" y="442"/>
                  </a:lnTo>
                  <a:lnTo>
                    <a:pt x="2821" y="388"/>
                  </a:lnTo>
                  <a:lnTo>
                    <a:pt x="2724" y="338"/>
                  </a:lnTo>
                  <a:lnTo>
                    <a:pt x="2624" y="294"/>
                  </a:lnTo>
                  <a:lnTo>
                    <a:pt x="2523" y="254"/>
                  </a:lnTo>
                  <a:lnTo>
                    <a:pt x="2419" y="220"/>
                  </a:lnTo>
                  <a:lnTo>
                    <a:pt x="2314" y="190"/>
                  </a:lnTo>
                  <a:lnTo>
                    <a:pt x="2207" y="165"/>
                  </a:lnTo>
                  <a:lnTo>
                    <a:pt x="2255" y="205"/>
                  </a:lnTo>
                  <a:lnTo>
                    <a:pt x="2298" y="249"/>
                  </a:lnTo>
                  <a:lnTo>
                    <a:pt x="2338" y="295"/>
                  </a:lnTo>
                  <a:lnTo>
                    <a:pt x="2375" y="345"/>
                  </a:lnTo>
                  <a:lnTo>
                    <a:pt x="2407" y="398"/>
                  </a:lnTo>
                  <a:lnTo>
                    <a:pt x="2434" y="453"/>
                  </a:lnTo>
                  <a:lnTo>
                    <a:pt x="2457" y="511"/>
                  </a:lnTo>
                  <a:lnTo>
                    <a:pt x="2475" y="570"/>
                  </a:lnTo>
                  <a:lnTo>
                    <a:pt x="2489" y="632"/>
                  </a:lnTo>
                  <a:lnTo>
                    <a:pt x="2498" y="695"/>
                  </a:lnTo>
                  <a:lnTo>
                    <a:pt x="2501" y="761"/>
                  </a:lnTo>
                  <a:lnTo>
                    <a:pt x="2498" y="830"/>
                  </a:lnTo>
                  <a:lnTo>
                    <a:pt x="2488" y="897"/>
                  </a:lnTo>
                  <a:lnTo>
                    <a:pt x="2472" y="963"/>
                  </a:lnTo>
                  <a:lnTo>
                    <a:pt x="2452" y="1026"/>
                  </a:lnTo>
                  <a:lnTo>
                    <a:pt x="2426" y="1087"/>
                  </a:lnTo>
                  <a:lnTo>
                    <a:pt x="2395" y="1145"/>
                  </a:lnTo>
                  <a:lnTo>
                    <a:pt x="2359" y="1200"/>
                  </a:lnTo>
                  <a:lnTo>
                    <a:pt x="2318" y="1251"/>
                  </a:lnTo>
                  <a:lnTo>
                    <a:pt x="2274" y="1299"/>
                  </a:lnTo>
                  <a:lnTo>
                    <a:pt x="2225" y="1343"/>
                  </a:lnTo>
                  <a:lnTo>
                    <a:pt x="2172" y="1382"/>
                  </a:lnTo>
                  <a:lnTo>
                    <a:pt x="2117" y="1418"/>
                  </a:lnTo>
                  <a:lnTo>
                    <a:pt x="2058" y="1449"/>
                  </a:lnTo>
                  <a:lnTo>
                    <a:pt x="1996" y="1474"/>
                  </a:lnTo>
                  <a:lnTo>
                    <a:pt x="1931" y="1495"/>
                  </a:lnTo>
                  <a:lnTo>
                    <a:pt x="1866" y="1509"/>
                  </a:lnTo>
                  <a:lnTo>
                    <a:pt x="1797" y="1519"/>
                  </a:lnTo>
                  <a:lnTo>
                    <a:pt x="1727" y="1522"/>
                  </a:lnTo>
                  <a:lnTo>
                    <a:pt x="1656" y="1519"/>
                  </a:lnTo>
                  <a:lnTo>
                    <a:pt x="1587" y="1509"/>
                  </a:lnTo>
                  <a:lnTo>
                    <a:pt x="1521" y="1495"/>
                  </a:lnTo>
                  <a:lnTo>
                    <a:pt x="1456" y="1474"/>
                  </a:lnTo>
                  <a:lnTo>
                    <a:pt x="1395" y="1449"/>
                  </a:lnTo>
                  <a:lnTo>
                    <a:pt x="1335" y="1418"/>
                  </a:lnTo>
                  <a:lnTo>
                    <a:pt x="1280" y="1382"/>
                  </a:lnTo>
                  <a:lnTo>
                    <a:pt x="1227" y="1343"/>
                  </a:lnTo>
                  <a:lnTo>
                    <a:pt x="1178" y="1299"/>
                  </a:lnTo>
                  <a:lnTo>
                    <a:pt x="1134" y="1251"/>
                  </a:lnTo>
                  <a:lnTo>
                    <a:pt x="1093" y="1200"/>
                  </a:lnTo>
                  <a:lnTo>
                    <a:pt x="1057" y="1145"/>
                  </a:lnTo>
                  <a:lnTo>
                    <a:pt x="1027" y="1087"/>
                  </a:lnTo>
                  <a:lnTo>
                    <a:pt x="1000" y="1026"/>
                  </a:lnTo>
                  <a:lnTo>
                    <a:pt x="979" y="963"/>
                  </a:lnTo>
                  <a:lnTo>
                    <a:pt x="964" y="897"/>
                  </a:lnTo>
                  <a:lnTo>
                    <a:pt x="955" y="830"/>
                  </a:lnTo>
                  <a:lnTo>
                    <a:pt x="951" y="761"/>
                  </a:lnTo>
                  <a:lnTo>
                    <a:pt x="955" y="690"/>
                  </a:lnTo>
                  <a:lnTo>
                    <a:pt x="964" y="621"/>
                  </a:lnTo>
                  <a:lnTo>
                    <a:pt x="980" y="554"/>
                  </a:lnTo>
                  <a:lnTo>
                    <a:pt x="1002" y="490"/>
                  </a:lnTo>
                  <a:lnTo>
                    <a:pt x="1030" y="428"/>
                  </a:lnTo>
                  <a:lnTo>
                    <a:pt x="1062" y="369"/>
                  </a:lnTo>
                  <a:lnTo>
                    <a:pt x="1100" y="313"/>
                  </a:lnTo>
                  <a:lnTo>
                    <a:pt x="1142" y="261"/>
                  </a:lnTo>
                  <a:lnTo>
                    <a:pt x="1188" y="213"/>
                  </a:lnTo>
                  <a:lnTo>
                    <a:pt x="1239" y="170"/>
                  </a:lnTo>
                  <a:lnTo>
                    <a:pt x="1134" y="195"/>
                  </a:lnTo>
                  <a:lnTo>
                    <a:pt x="1031" y="225"/>
                  </a:lnTo>
                  <a:lnTo>
                    <a:pt x="929" y="259"/>
                  </a:lnTo>
                  <a:lnTo>
                    <a:pt x="829" y="299"/>
                  </a:lnTo>
                  <a:lnTo>
                    <a:pt x="732" y="344"/>
                  </a:lnTo>
                  <a:lnTo>
                    <a:pt x="635" y="393"/>
                  </a:lnTo>
                  <a:lnTo>
                    <a:pt x="542" y="446"/>
                  </a:lnTo>
                  <a:lnTo>
                    <a:pt x="452" y="503"/>
                  </a:lnTo>
                  <a:lnTo>
                    <a:pt x="364" y="566"/>
                  </a:lnTo>
                  <a:lnTo>
                    <a:pt x="278" y="633"/>
                  </a:lnTo>
                  <a:lnTo>
                    <a:pt x="195" y="703"/>
                  </a:lnTo>
                  <a:lnTo>
                    <a:pt x="116" y="779"/>
                  </a:lnTo>
                  <a:lnTo>
                    <a:pt x="102" y="792"/>
                  </a:lnTo>
                  <a:lnTo>
                    <a:pt x="89" y="801"/>
                  </a:lnTo>
                  <a:lnTo>
                    <a:pt x="74" y="808"/>
                  </a:lnTo>
                  <a:lnTo>
                    <a:pt x="59" y="810"/>
                  </a:lnTo>
                  <a:lnTo>
                    <a:pt x="45" y="808"/>
                  </a:lnTo>
                  <a:lnTo>
                    <a:pt x="31" y="803"/>
                  </a:lnTo>
                  <a:lnTo>
                    <a:pt x="18" y="793"/>
                  </a:lnTo>
                  <a:lnTo>
                    <a:pt x="7" y="781"/>
                  </a:lnTo>
                  <a:lnTo>
                    <a:pt x="2" y="766"/>
                  </a:lnTo>
                  <a:lnTo>
                    <a:pt x="0" y="751"/>
                  </a:lnTo>
                  <a:lnTo>
                    <a:pt x="2" y="737"/>
                  </a:lnTo>
                  <a:lnTo>
                    <a:pt x="7" y="722"/>
                  </a:lnTo>
                  <a:lnTo>
                    <a:pt x="17" y="710"/>
                  </a:lnTo>
                  <a:lnTo>
                    <a:pt x="31" y="696"/>
                  </a:lnTo>
                  <a:lnTo>
                    <a:pt x="117" y="615"/>
                  </a:lnTo>
                  <a:lnTo>
                    <a:pt x="207" y="539"/>
                  </a:lnTo>
                  <a:lnTo>
                    <a:pt x="299" y="467"/>
                  </a:lnTo>
                  <a:lnTo>
                    <a:pt x="395" y="400"/>
                  </a:lnTo>
                  <a:lnTo>
                    <a:pt x="493" y="337"/>
                  </a:lnTo>
                  <a:lnTo>
                    <a:pt x="595" y="280"/>
                  </a:lnTo>
                  <a:lnTo>
                    <a:pt x="699" y="229"/>
                  </a:lnTo>
                  <a:lnTo>
                    <a:pt x="805" y="182"/>
                  </a:lnTo>
                  <a:lnTo>
                    <a:pt x="913" y="140"/>
                  </a:lnTo>
                  <a:lnTo>
                    <a:pt x="1023" y="104"/>
                  </a:lnTo>
                  <a:lnTo>
                    <a:pt x="1136" y="73"/>
                  </a:lnTo>
                  <a:lnTo>
                    <a:pt x="1249" y="48"/>
                  </a:lnTo>
                  <a:lnTo>
                    <a:pt x="1365" y="27"/>
                  </a:lnTo>
                  <a:lnTo>
                    <a:pt x="1482" y="12"/>
                  </a:lnTo>
                  <a:lnTo>
                    <a:pt x="1600" y="3"/>
                  </a:lnTo>
                  <a:lnTo>
                    <a:pt x="1719" y="0"/>
                  </a:lnTo>
                  <a:lnTo>
                    <a:pt x="1722" y="0"/>
                  </a:lnTo>
                  <a:lnTo>
                    <a:pt x="1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6"/>
            <p:cNvSpPr>
              <a:spLocks/>
            </p:cNvSpPr>
            <p:nvPr/>
          </p:nvSpPr>
          <p:spPr bwMode="auto">
            <a:xfrm>
              <a:off x="10260013" y="2116138"/>
              <a:ext cx="150813" cy="147638"/>
            </a:xfrm>
            <a:custGeom>
              <a:avLst/>
              <a:gdLst>
                <a:gd name="T0" fmla="*/ 495 w 952"/>
                <a:gd name="T1" fmla="*/ 2 h 936"/>
                <a:gd name="T2" fmla="*/ 523 w 952"/>
                <a:gd name="T3" fmla="*/ 24 h 936"/>
                <a:gd name="T4" fmla="*/ 535 w 952"/>
                <a:gd name="T5" fmla="*/ 58 h 936"/>
                <a:gd name="T6" fmla="*/ 523 w 952"/>
                <a:gd name="T7" fmla="*/ 92 h 936"/>
                <a:gd name="T8" fmla="*/ 495 w 952"/>
                <a:gd name="T9" fmla="*/ 113 h 936"/>
                <a:gd name="T10" fmla="*/ 427 w 952"/>
                <a:gd name="T11" fmla="*/ 120 h 936"/>
                <a:gd name="T12" fmla="*/ 337 w 952"/>
                <a:gd name="T13" fmla="*/ 144 h 936"/>
                <a:gd name="T14" fmla="*/ 257 w 952"/>
                <a:gd name="T15" fmla="*/ 189 h 936"/>
                <a:gd name="T16" fmla="*/ 193 w 952"/>
                <a:gd name="T17" fmla="*/ 253 h 936"/>
                <a:gd name="T18" fmla="*/ 146 w 952"/>
                <a:gd name="T19" fmla="*/ 331 h 936"/>
                <a:gd name="T20" fmla="*/ 121 w 952"/>
                <a:gd name="T21" fmla="*/ 420 h 936"/>
                <a:gd name="T22" fmla="*/ 121 w 952"/>
                <a:gd name="T23" fmla="*/ 515 h 936"/>
                <a:gd name="T24" fmla="*/ 146 w 952"/>
                <a:gd name="T25" fmla="*/ 604 h 936"/>
                <a:gd name="T26" fmla="*/ 193 w 952"/>
                <a:gd name="T27" fmla="*/ 683 h 936"/>
                <a:gd name="T28" fmla="*/ 257 w 952"/>
                <a:gd name="T29" fmla="*/ 746 h 936"/>
                <a:gd name="T30" fmla="*/ 337 w 952"/>
                <a:gd name="T31" fmla="*/ 791 h 936"/>
                <a:gd name="T32" fmla="*/ 427 w 952"/>
                <a:gd name="T33" fmla="*/ 816 h 936"/>
                <a:gd name="T34" fmla="*/ 525 w 952"/>
                <a:gd name="T35" fmla="*/ 816 h 936"/>
                <a:gd name="T36" fmla="*/ 615 w 952"/>
                <a:gd name="T37" fmla="*/ 791 h 936"/>
                <a:gd name="T38" fmla="*/ 694 w 952"/>
                <a:gd name="T39" fmla="*/ 746 h 936"/>
                <a:gd name="T40" fmla="*/ 759 w 952"/>
                <a:gd name="T41" fmla="*/ 683 h 936"/>
                <a:gd name="T42" fmla="*/ 805 w 952"/>
                <a:gd name="T43" fmla="*/ 604 h 936"/>
                <a:gd name="T44" fmla="*/ 830 w 952"/>
                <a:gd name="T45" fmla="*/ 515 h 936"/>
                <a:gd name="T46" fmla="*/ 836 w 952"/>
                <a:gd name="T47" fmla="*/ 449 h 936"/>
                <a:gd name="T48" fmla="*/ 858 w 952"/>
                <a:gd name="T49" fmla="*/ 420 h 936"/>
                <a:gd name="T50" fmla="*/ 893 w 952"/>
                <a:gd name="T51" fmla="*/ 409 h 936"/>
                <a:gd name="T52" fmla="*/ 928 w 952"/>
                <a:gd name="T53" fmla="*/ 420 h 936"/>
                <a:gd name="T54" fmla="*/ 950 w 952"/>
                <a:gd name="T55" fmla="*/ 449 h 936"/>
                <a:gd name="T56" fmla="*/ 949 w 952"/>
                <a:gd name="T57" fmla="*/ 522 h 936"/>
                <a:gd name="T58" fmla="*/ 924 w 952"/>
                <a:gd name="T59" fmla="*/ 625 h 936"/>
                <a:gd name="T60" fmla="*/ 878 w 952"/>
                <a:gd name="T61" fmla="*/ 719 h 936"/>
                <a:gd name="T62" fmla="*/ 813 w 952"/>
                <a:gd name="T63" fmla="*/ 799 h 936"/>
                <a:gd name="T64" fmla="*/ 731 w 952"/>
                <a:gd name="T65" fmla="*/ 863 h 936"/>
                <a:gd name="T66" fmla="*/ 636 w 952"/>
                <a:gd name="T67" fmla="*/ 909 h 936"/>
                <a:gd name="T68" fmla="*/ 531 w 952"/>
                <a:gd name="T69" fmla="*/ 933 h 936"/>
                <a:gd name="T70" fmla="*/ 421 w 952"/>
                <a:gd name="T71" fmla="*/ 933 h 936"/>
                <a:gd name="T72" fmla="*/ 316 w 952"/>
                <a:gd name="T73" fmla="*/ 909 h 936"/>
                <a:gd name="T74" fmla="*/ 220 w 952"/>
                <a:gd name="T75" fmla="*/ 863 h 936"/>
                <a:gd name="T76" fmla="*/ 138 w 952"/>
                <a:gd name="T77" fmla="*/ 799 h 936"/>
                <a:gd name="T78" fmla="*/ 74 w 952"/>
                <a:gd name="T79" fmla="*/ 719 h 936"/>
                <a:gd name="T80" fmla="*/ 27 w 952"/>
                <a:gd name="T81" fmla="*/ 625 h 936"/>
                <a:gd name="T82" fmla="*/ 3 w 952"/>
                <a:gd name="T83" fmla="*/ 522 h 936"/>
                <a:gd name="T84" fmla="*/ 3 w 952"/>
                <a:gd name="T85" fmla="*/ 413 h 936"/>
                <a:gd name="T86" fmla="*/ 27 w 952"/>
                <a:gd name="T87" fmla="*/ 309 h 936"/>
                <a:gd name="T88" fmla="*/ 74 w 952"/>
                <a:gd name="T89" fmla="*/ 217 h 936"/>
                <a:gd name="T90" fmla="*/ 138 w 952"/>
                <a:gd name="T91" fmla="*/ 136 h 936"/>
                <a:gd name="T92" fmla="*/ 220 w 952"/>
                <a:gd name="T93" fmla="*/ 73 h 936"/>
                <a:gd name="T94" fmla="*/ 316 w 952"/>
                <a:gd name="T95" fmla="*/ 27 h 936"/>
                <a:gd name="T96" fmla="*/ 421 w 952"/>
                <a:gd name="T97" fmla="*/ 3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52" h="936">
                  <a:moveTo>
                    <a:pt x="476" y="0"/>
                  </a:moveTo>
                  <a:lnTo>
                    <a:pt x="495" y="2"/>
                  </a:lnTo>
                  <a:lnTo>
                    <a:pt x="511" y="10"/>
                  </a:lnTo>
                  <a:lnTo>
                    <a:pt x="523" y="24"/>
                  </a:lnTo>
                  <a:lnTo>
                    <a:pt x="532" y="39"/>
                  </a:lnTo>
                  <a:lnTo>
                    <a:pt x="535" y="58"/>
                  </a:lnTo>
                  <a:lnTo>
                    <a:pt x="532" y="77"/>
                  </a:lnTo>
                  <a:lnTo>
                    <a:pt x="523" y="92"/>
                  </a:lnTo>
                  <a:lnTo>
                    <a:pt x="511" y="105"/>
                  </a:lnTo>
                  <a:lnTo>
                    <a:pt x="495" y="113"/>
                  </a:lnTo>
                  <a:lnTo>
                    <a:pt x="476" y="116"/>
                  </a:lnTo>
                  <a:lnTo>
                    <a:pt x="427" y="120"/>
                  </a:lnTo>
                  <a:lnTo>
                    <a:pt x="380" y="129"/>
                  </a:lnTo>
                  <a:lnTo>
                    <a:pt x="337" y="144"/>
                  </a:lnTo>
                  <a:lnTo>
                    <a:pt x="295" y="164"/>
                  </a:lnTo>
                  <a:lnTo>
                    <a:pt x="257" y="189"/>
                  </a:lnTo>
                  <a:lnTo>
                    <a:pt x="223" y="220"/>
                  </a:lnTo>
                  <a:lnTo>
                    <a:pt x="193" y="253"/>
                  </a:lnTo>
                  <a:lnTo>
                    <a:pt x="167" y="291"/>
                  </a:lnTo>
                  <a:lnTo>
                    <a:pt x="146" y="331"/>
                  </a:lnTo>
                  <a:lnTo>
                    <a:pt x="131" y="374"/>
                  </a:lnTo>
                  <a:lnTo>
                    <a:pt x="121" y="420"/>
                  </a:lnTo>
                  <a:lnTo>
                    <a:pt x="118" y="468"/>
                  </a:lnTo>
                  <a:lnTo>
                    <a:pt x="121" y="515"/>
                  </a:lnTo>
                  <a:lnTo>
                    <a:pt x="131" y="561"/>
                  </a:lnTo>
                  <a:lnTo>
                    <a:pt x="146" y="604"/>
                  </a:lnTo>
                  <a:lnTo>
                    <a:pt x="167" y="645"/>
                  </a:lnTo>
                  <a:lnTo>
                    <a:pt x="193" y="683"/>
                  </a:lnTo>
                  <a:lnTo>
                    <a:pt x="223" y="716"/>
                  </a:lnTo>
                  <a:lnTo>
                    <a:pt x="257" y="746"/>
                  </a:lnTo>
                  <a:lnTo>
                    <a:pt x="295" y="771"/>
                  </a:lnTo>
                  <a:lnTo>
                    <a:pt x="337" y="791"/>
                  </a:lnTo>
                  <a:lnTo>
                    <a:pt x="380" y="807"/>
                  </a:lnTo>
                  <a:lnTo>
                    <a:pt x="427" y="816"/>
                  </a:lnTo>
                  <a:lnTo>
                    <a:pt x="476" y="819"/>
                  </a:lnTo>
                  <a:lnTo>
                    <a:pt x="525" y="816"/>
                  </a:lnTo>
                  <a:lnTo>
                    <a:pt x="570" y="807"/>
                  </a:lnTo>
                  <a:lnTo>
                    <a:pt x="615" y="791"/>
                  </a:lnTo>
                  <a:lnTo>
                    <a:pt x="656" y="771"/>
                  </a:lnTo>
                  <a:lnTo>
                    <a:pt x="694" y="746"/>
                  </a:lnTo>
                  <a:lnTo>
                    <a:pt x="728" y="716"/>
                  </a:lnTo>
                  <a:lnTo>
                    <a:pt x="759" y="683"/>
                  </a:lnTo>
                  <a:lnTo>
                    <a:pt x="784" y="645"/>
                  </a:lnTo>
                  <a:lnTo>
                    <a:pt x="805" y="604"/>
                  </a:lnTo>
                  <a:lnTo>
                    <a:pt x="820" y="561"/>
                  </a:lnTo>
                  <a:lnTo>
                    <a:pt x="830" y="515"/>
                  </a:lnTo>
                  <a:lnTo>
                    <a:pt x="833" y="468"/>
                  </a:lnTo>
                  <a:lnTo>
                    <a:pt x="836" y="449"/>
                  </a:lnTo>
                  <a:lnTo>
                    <a:pt x="845" y="433"/>
                  </a:lnTo>
                  <a:lnTo>
                    <a:pt x="858" y="420"/>
                  </a:lnTo>
                  <a:lnTo>
                    <a:pt x="873" y="411"/>
                  </a:lnTo>
                  <a:lnTo>
                    <a:pt x="893" y="409"/>
                  </a:lnTo>
                  <a:lnTo>
                    <a:pt x="912" y="411"/>
                  </a:lnTo>
                  <a:lnTo>
                    <a:pt x="928" y="420"/>
                  </a:lnTo>
                  <a:lnTo>
                    <a:pt x="941" y="433"/>
                  </a:lnTo>
                  <a:lnTo>
                    <a:pt x="950" y="449"/>
                  </a:lnTo>
                  <a:lnTo>
                    <a:pt x="952" y="468"/>
                  </a:lnTo>
                  <a:lnTo>
                    <a:pt x="949" y="522"/>
                  </a:lnTo>
                  <a:lnTo>
                    <a:pt x="940" y="575"/>
                  </a:lnTo>
                  <a:lnTo>
                    <a:pt x="924" y="625"/>
                  </a:lnTo>
                  <a:lnTo>
                    <a:pt x="904" y="673"/>
                  </a:lnTo>
                  <a:lnTo>
                    <a:pt x="878" y="719"/>
                  </a:lnTo>
                  <a:lnTo>
                    <a:pt x="848" y="761"/>
                  </a:lnTo>
                  <a:lnTo>
                    <a:pt x="813" y="799"/>
                  </a:lnTo>
                  <a:lnTo>
                    <a:pt x="774" y="833"/>
                  </a:lnTo>
                  <a:lnTo>
                    <a:pt x="731" y="863"/>
                  </a:lnTo>
                  <a:lnTo>
                    <a:pt x="685" y="889"/>
                  </a:lnTo>
                  <a:lnTo>
                    <a:pt x="636" y="909"/>
                  </a:lnTo>
                  <a:lnTo>
                    <a:pt x="585" y="923"/>
                  </a:lnTo>
                  <a:lnTo>
                    <a:pt x="531" y="933"/>
                  </a:lnTo>
                  <a:lnTo>
                    <a:pt x="476" y="936"/>
                  </a:lnTo>
                  <a:lnTo>
                    <a:pt x="421" y="933"/>
                  </a:lnTo>
                  <a:lnTo>
                    <a:pt x="366" y="923"/>
                  </a:lnTo>
                  <a:lnTo>
                    <a:pt x="316" y="909"/>
                  </a:lnTo>
                  <a:lnTo>
                    <a:pt x="267" y="889"/>
                  </a:lnTo>
                  <a:lnTo>
                    <a:pt x="220" y="863"/>
                  </a:lnTo>
                  <a:lnTo>
                    <a:pt x="178" y="833"/>
                  </a:lnTo>
                  <a:lnTo>
                    <a:pt x="138" y="799"/>
                  </a:lnTo>
                  <a:lnTo>
                    <a:pt x="103" y="761"/>
                  </a:lnTo>
                  <a:lnTo>
                    <a:pt x="74" y="719"/>
                  </a:lnTo>
                  <a:lnTo>
                    <a:pt x="47" y="673"/>
                  </a:lnTo>
                  <a:lnTo>
                    <a:pt x="27" y="625"/>
                  </a:lnTo>
                  <a:lnTo>
                    <a:pt x="12" y="575"/>
                  </a:lnTo>
                  <a:lnTo>
                    <a:pt x="3" y="522"/>
                  </a:lnTo>
                  <a:lnTo>
                    <a:pt x="0" y="468"/>
                  </a:lnTo>
                  <a:lnTo>
                    <a:pt x="3" y="413"/>
                  </a:lnTo>
                  <a:lnTo>
                    <a:pt x="12" y="360"/>
                  </a:lnTo>
                  <a:lnTo>
                    <a:pt x="27" y="309"/>
                  </a:lnTo>
                  <a:lnTo>
                    <a:pt x="47" y="261"/>
                  </a:lnTo>
                  <a:lnTo>
                    <a:pt x="74" y="217"/>
                  </a:lnTo>
                  <a:lnTo>
                    <a:pt x="103" y="175"/>
                  </a:lnTo>
                  <a:lnTo>
                    <a:pt x="138" y="136"/>
                  </a:lnTo>
                  <a:lnTo>
                    <a:pt x="178" y="102"/>
                  </a:lnTo>
                  <a:lnTo>
                    <a:pt x="220" y="73"/>
                  </a:lnTo>
                  <a:lnTo>
                    <a:pt x="267" y="47"/>
                  </a:lnTo>
                  <a:lnTo>
                    <a:pt x="316" y="27"/>
                  </a:lnTo>
                  <a:lnTo>
                    <a:pt x="366" y="11"/>
                  </a:lnTo>
                  <a:lnTo>
                    <a:pt x="421" y="3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9083822" y="1969464"/>
            <a:ext cx="563563" cy="449263"/>
            <a:chOff x="9064625" y="1966913"/>
            <a:chExt cx="563563" cy="449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" name="Freeform 21"/>
            <p:cNvSpPr>
              <a:spLocks/>
            </p:cNvSpPr>
            <p:nvPr/>
          </p:nvSpPr>
          <p:spPr bwMode="auto">
            <a:xfrm>
              <a:off x="9064625" y="1966913"/>
              <a:ext cx="563563" cy="290513"/>
            </a:xfrm>
            <a:custGeom>
              <a:avLst/>
              <a:gdLst>
                <a:gd name="T0" fmla="*/ 1883 w 3550"/>
                <a:gd name="T1" fmla="*/ 3 h 1823"/>
                <a:gd name="T2" fmla="*/ 2093 w 3550"/>
                <a:gd name="T3" fmla="*/ 29 h 1823"/>
                <a:gd name="T4" fmla="*/ 2296 w 3550"/>
                <a:gd name="T5" fmla="*/ 78 h 1823"/>
                <a:gd name="T6" fmla="*/ 2488 w 3550"/>
                <a:gd name="T7" fmla="*/ 150 h 1823"/>
                <a:gd name="T8" fmla="*/ 2670 w 3550"/>
                <a:gd name="T9" fmla="*/ 241 h 1823"/>
                <a:gd name="T10" fmla="*/ 2839 w 3550"/>
                <a:gd name="T11" fmla="*/ 353 h 1823"/>
                <a:gd name="T12" fmla="*/ 2994 w 3550"/>
                <a:gd name="T13" fmla="*/ 482 h 1823"/>
                <a:gd name="T14" fmla="*/ 3132 w 3550"/>
                <a:gd name="T15" fmla="*/ 628 h 1823"/>
                <a:gd name="T16" fmla="*/ 3253 w 3550"/>
                <a:gd name="T17" fmla="*/ 789 h 1823"/>
                <a:gd name="T18" fmla="*/ 3356 w 3550"/>
                <a:gd name="T19" fmla="*/ 963 h 1823"/>
                <a:gd name="T20" fmla="*/ 3439 w 3550"/>
                <a:gd name="T21" fmla="*/ 1149 h 1823"/>
                <a:gd name="T22" fmla="*/ 3499 w 3550"/>
                <a:gd name="T23" fmla="*/ 1346 h 1823"/>
                <a:gd name="T24" fmla="*/ 3537 w 3550"/>
                <a:gd name="T25" fmla="*/ 1551 h 1823"/>
                <a:gd name="T26" fmla="*/ 3550 w 3550"/>
                <a:gd name="T27" fmla="*/ 1764 h 1823"/>
                <a:gd name="T28" fmla="*/ 3538 w 3550"/>
                <a:gd name="T29" fmla="*/ 1799 h 1823"/>
                <a:gd name="T30" fmla="*/ 3509 w 3550"/>
                <a:gd name="T31" fmla="*/ 1820 h 1823"/>
                <a:gd name="T32" fmla="*/ 3473 w 3550"/>
                <a:gd name="T33" fmla="*/ 1820 h 1823"/>
                <a:gd name="T34" fmla="*/ 3444 w 3550"/>
                <a:gd name="T35" fmla="*/ 1799 h 1823"/>
                <a:gd name="T36" fmla="*/ 3432 w 3550"/>
                <a:gd name="T37" fmla="*/ 1764 h 1823"/>
                <a:gd name="T38" fmla="*/ 3419 w 3550"/>
                <a:gd name="T39" fmla="*/ 1557 h 1823"/>
                <a:gd name="T40" fmla="*/ 3381 w 3550"/>
                <a:gd name="T41" fmla="*/ 1360 h 1823"/>
                <a:gd name="T42" fmla="*/ 3320 w 3550"/>
                <a:gd name="T43" fmla="*/ 1169 h 1823"/>
                <a:gd name="T44" fmla="*/ 3237 w 3550"/>
                <a:gd name="T45" fmla="*/ 991 h 1823"/>
                <a:gd name="T46" fmla="*/ 3135 w 3550"/>
                <a:gd name="T47" fmla="*/ 824 h 1823"/>
                <a:gd name="T48" fmla="*/ 3013 w 3550"/>
                <a:gd name="T49" fmla="*/ 671 h 1823"/>
                <a:gd name="T50" fmla="*/ 2874 w 3550"/>
                <a:gd name="T51" fmla="*/ 533 h 1823"/>
                <a:gd name="T52" fmla="*/ 2721 w 3550"/>
                <a:gd name="T53" fmla="*/ 414 h 1823"/>
                <a:gd name="T54" fmla="*/ 2553 w 3550"/>
                <a:gd name="T55" fmla="*/ 311 h 1823"/>
                <a:gd name="T56" fmla="*/ 2373 w 3550"/>
                <a:gd name="T57" fmla="*/ 229 h 1823"/>
                <a:gd name="T58" fmla="*/ 2183 w 3550"/>
                <a:gd name="T59" fmla="*/ 168 h 1823"/>
                <a:gd name="T60" fmla="*/ 1983 w 3550"/>
                <a:gd name="T61" fmla="*/ 130 h 1823"/>
                <a:gd name="T62" fmla="*/ 1775 w 3550"/>
                <a:gd name="T63" fmla="*/ 117 h 1823"/>
                <a:gd name="T64" fmla="*/ 1567 w 3550"/>
                <a:gd name="T65" fmla="*/ 130 h 1823"/>
                <a:gd name="T66" fmla="*/ 1367 w 3550"/>
                <a:gd name="T67" fmla="*/ 168 h 1823"/>
                <a:gd name="T68" fmla="*/ 1177 w 3550"/>
                <a:gd name="T69" fmla="*/ 229 h 1823"/>
                <a:gd name="T70" fmla="*/ 997 w 3550"/>
                <a:gd name="T71" fmla="*/ 311 h 1823"/>
                <a:gd name="T72" fmla="*/ 829 w 3550"/>
                <a:gd name="T73" fmla="*/ 414 h 1823"/>
                <a:gd name="T74" fmla="*/ 676 w 3550"/>
                <a:gd name="T75" fmla="*/ 533 h 1823"/>
                <a:gd name="T76" fmla="*/ 537 w 3550"/>
                <a:gd name="T77" fmla="*/ 671 h 1823"/>
                <a:gd name="T78" fmla="*/ 415 w 3550"/>
                <a:gd name="T79" fmla="*/ 824 h 1823"/>
                <a:gd name="T80" fmla="*/ 313 w 3550"/>
                <a:gd name="T81" fmla="*/ 991 h 1823"/>
                <a:gd name="T82" fmla="*/ 230 w 3550"/>
                <a:gd name="T83" fmla="*/ 1169 h 1823"/>
                <a:gd name="T84" fmla="*/ 169 w 3550"/>
                <a:gd name="T85" fmla="*/ 1360 h 1823"/>
                <a:gd name="T86" fmla="*/ 131 w 3550"/>
                <a:gd name="T87" fmla="*/ 1557 h 1823"/>
                <a:gd name="T88" fmla="*/ 118 w 3550"/>
                <a:gd name="T89" fmla="*/ 1764 h 1823"/>
                <a:gd name="T90" fmla="*/ 107 w 3550"/>
                <a:gd name="T91" fmla="*/ 1799 h 1823"/>
                <a:gd name="T92" fmla="*/ 77 w 3550"/>
                <a:gd name="T93" fmla="*/ 1820 h 1823"/>
                <a:gd name="T94" fmla="*/ 41 w 3550"/>
                <a:gd name="T95" fmla="*/ 1820 h 1823"/>
                <a:gd name="T96" fmla="*/ 12 w 3550"/>
                <a:gd name="T97" fmla="*/ 1799 h 1823"/>
                <a:gd name="T98" fmla="*/ 0 w 3550"/>
                <a:gd name="T99" fmla="*/ 1764 h 1823"/>
                <a:gd name="T100" fmla="*/ 13 w 3550"/>
                <a:gd name="T101" fmla="*/ 1551 h 1823"/>
                <a:gd name="T102" fmla="*/ 51 w 3550"/>
                <a:gd name="T103" fmla="*/ 1346 h 1823"/>
                <a:gd name="T104" fmla="*/ 111 w 3550"/>
                <a:gd name="T105" fmla="*/ 1149 h 1823"/>
                <a:gd name="T106" fmla="*/ 194 w 3550"/>
                <a:gd name="T107" fmla="*/ 963 h 1823"/>
                <a:gd name="T108" fmla="*/ 297 w 3550"/>
                <a:gd name="T109" fmla="*/ 789 h 1823"/>
                <a:gd name="T110" fmla="*/ 418 w 3550"/>
                <a:gd name="T111" fmla="*/ 628 h 1823"/>
                <a:gd name="T112" fmla="*/ 556 w 3550"/>
                <a:gd name="T113" fmla="*/ 482 h 1823"/>
                <a:gd name="T114" fmla="*/ 711 w 3550"/>
                <a:gd name="T115" fmla="*/ 353 h 1823"/>
                <a:gd name="T116" fmla="*/ 880 w 3550"/>
                <a:gd name="T117" fmla="*/ 241 h 1823"/>
                <a:gd name="T118" fmla="*/ 1062 w 3550"/>
                <a:gd name="T119" fmla="*/ 150 h 1823"/>
                <a:gd name="T120" fmla="*/ 1254 w 3550"/>
                <a:gd name="T121" fmla="*/ 78 h 1823"/>
                <a:gd name="T122" fmla="*/ 1457 w 3550"/>
                <a:gd name="T123" fmla="*/ 29 h 1823"/>
                <a:gd name="T124" fmla="*/ 1667 w 3550"/>
                <a:gd name="T125" fmla="*/ 3 h 1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50" h="1823">
                  <a:moveTo>
                    <a:pt x="1775" y="0"/>
                  </a:moveTo>
                  <a:lnTo>
                    <a:pt x="1883" y="3"/>
                  </a:lnTo>
                  <a:lnTo>
                    <a:pt x="1989" y="13"/>
                  </a:lnTo>
                  <a:lnTo>
                    <a:pt x="2093" y="29"/>
                  </a:lnTo>
                  <a:lnTo>
                    <a:pt x="2196" y="50"/>
                  </a:lnTo>
                  <a:lnTo>
                    <a:pt x="2296" y="78"/>
                  </a:lnTo>
                  <a:lnTo>
                    <a:pt x="2394" y="111"/>
                  </a:lnTo>
                  <a:lnTo>
                    <a:pt x="2488" y="150"/>
                  </a:lnTo>
                  <a:lnTo>
                    <a:pt x="2581" y="192"/>
                  </a:lnTo>
                  <a:lnTo>
                    <a:pt x="2670" y="241"/>
                  </a:lnTo>
                  <a:lnTo>
                    <a:pt x="2756" y="295"/>
                  </a:lnTo>
                  <a:lnTo>
                    <a:pt x="2839" y="353"/>
                  </a:lnTo>
                  <a:lnTo>
                    <a:pt x="2917" y="416"/>
                  </a:lnTo>
                  <a:lnTo>
                    <a:pt x="2994" y="482"/>
                  </a:lnTo>
                  <a:lnTo>
                    <a:pt x="3065" y="554"/>
                  </a:lnTo>
                  <a:lnTo>
                    <a:pt x="3132" y="628"/>
                  </a:lnTo>
                  <a:lnTo>
                    <a:pt x="3195" y="707"/>
                  </a:lnTo>
                  <a:lnTo>
                    <a:pt x="3253" y="789"/>
                  </a:lnTo>
                  <a:lnTo>
                    <a:pt x="3307" y="874"/>
                  </a:lnTo>
                  <a:lnTo>
                    <a:pt x="3356" y="963"/>
                  </a:lnTo>
                  <a:lnTo>
                    <a:pt x="3400" y="1055"/>
                  </a:lnTo>
                  <a:lnTo>
                    <a:pt x="3439" y="1149"/>
                  </a:lnTo>
                  <a:lnTo>
                    <a:pt x="3471" y="1246"/>
                  </a:lnTo>
                  <a:lnTo>
                    <a:pt x="3499" y="1346"/>
                  </a:lnTo>
                  <a:lnTo>
                    <a:pt x="3521" y="1447"/>
                  </a:lnTo>
                  <a:lnTo>
                    <a:pt x="3537" y="1551"/>
                  </a:lnTo>
                  <a:lnTo>
                    <a:pt x="3547" y="1657"/>
                  </a:lnTo>
                  <a:lnTo>
                    <a:pt x="3550" y="1764"/>
                  </a:lnTo>
                  <a:lnTo>
                    <a:pt x="3547" y="1783"/>
                  </a:lnTo>
                  <a:lnTo>
                    <a:pt x="3538" y="1799"/>
                  </a:lnTo>
                  <a:lnTo>
                    <a:pt x="3525" y="1812"/>
                  </a:lnTo>
                  <a:lnTo>
                    <a:pt x="3509" y="1820"/>
                  </a:lnTo>
                  <a:lnTo>
                    <a:pt x="3491" y="1823"/>
                  </a:lnTo>
                  <a:lnTo>
                    <a:pt x="3473" y="1820"/>
                  </a:lnTo>
                  <a:lnTo>
                    <a:pt x="3455" y="1812"/>
                  </a:lnTo>
                  <a:lnTo>
                    <a:pt x="3444" y="1799"/>
                  </a:lnTo>
                  <a:lnTo>
                    <a:pt x="3435" y="1783"/>
                  </a:lnTo>
                  <a:lnTo>
                    <a:pt x="3432" y="1764"/>
                  </a:lnTo>
                  <a:lnTo>
                    <a:pt x="3428" y="1660"/>
                  </a:lnTo>
                  <a:lnTo>
                    <a:pt x="3419" y="1557"/>
                  </a:lnTo>
                  <a:lnTo>
                    <a:pt x="3403" y="1457"/>
                  </a:lnTo>
                  <a:lnTo>
                    <a:pt x="3381" y="1360"/>
                  </a:lnTo>
                  <a:lnTo>
                    <a:pt x="3353" y="1263"/>
                  </a:lnTo>
                  <a:lnTo>
                    <a:pt x="3320" y="1169"/>
                  </a:lnTo>
                  <a:lnTo>
                    <a:pt x="3281" y="1079"/>
                  </a:lnTo>
                  <a:lnTo>
                    <a:pt x="3237" y="991"/>
                  </a:lnTo>
                  <a:lnTo>
                    <a:pt x="3189" y="905"/>
                  </a:lnTo>
                  <a:lnTo>
                    <a:pt x="3135" y="824"/>
                  </a:lnTo>
                  <a:lnTo>
                    <a:pt x="3076" y="746"/>
                  </a:lnTo>
                  <a:lnTo>
                    <a:pt x="3013" y="671"/>
                  </a:lnTo>
                  <a:lnTo>
                    <a:pt x="2945" y="601"/>
                  </a:lnTo>
                  <a:lnTo>
                    <a:pt x="2874" y="533"/>
                  </a:lnTo>
                  <a:lnTo>
                    <a:pt x="2799" y="471"/>
                  </a:lnTo>
                  <a:lnTo>
                    <a:pt x="2721" y="414"/>
                  </a:lnTo>
                  <a:lnTo>
                    <a:pt x="2639" y="360"/>
                  </a:lnTo>
                  <a:lnTo>
                    <a:pt x="2553" y="311"/>
                  </a:lnTo>
                  <a:lnTo>
                    <a:pt x="2465" y="267"/>
                  </a:lnTo>
                  <a:lnTo>
                    <a:pt x="2373" y="229"/>
                  </a:lnTo>
                  <a:lnTo>
                    <a:pt x="2280" y="195"/>
                  </a:lnTo>
                  <a:lnTo>
                    <a:pt x="2183" y="168"/>
                  </a:lnTo>
                  <a:lnTo>
                    <a:pt x="2084" y="146"/>
                  </a:lnTo>
                  <a:lnTo>
                    <a:pt x="1983" y="130"/>
                  </a:lnTo>
                  <a:lnTo>
                    <a:pt x="1879" y="121"/>
                  </a:lnTo>
                  <a:lnTo>
                    <a:pt x="1775" y="117"/>
                  </a:lnTo>
                  <a:lnTo>
                    <a:pt x="1671" y="121"/>
                  </a:lnTo>
                  <a:lnTo>
                    <a:pt x="1567" y="130"/>
                  </a:lnTo>
                  <a:lnTo>
                    <a:pt x="1466" y="146"/>
                  </a:lnTo>
                  <a:lnTo>
                    <a:pt x="1367" y="168"/>
                  </a:lnTo>
                  <a:lnTo>
                    <a:pt x="1270" y="195"/>
                  </a:lnTo>
                  <a:lnTo>
                    <a:pt x="1177" y="229"/>
                  </a:lnTo>
                  <a:lnTo>
                    <a:pt x="1085" y="267"/>
                  </a:lnTo>
                  <a:lnTo>
                    <a:pt x="997" y="311"/>
                  </a:lnTo>
                  <a:lnTo>
                    <a:pt x="911" y="360"/>
                  </a:lnTo>
                  <a:lnTo>
                    <a:pt x="829" y="414"/>
                  </a:lnTo>
                  <a:lnTo>
                    <a:pt x="751" y="471"/>
                  </a:lnTo>
                  <a:lnTo>
                    <a:pt x="676" y="533"/>
                  </a:lnTo>
                  <a:lnTo>
                    <a:pt x="605" y="601"/>
                  </a:lnTo>
                  <a:lnTo>
                    <a:pt x="537" y="671"/>
                  </a:lnTo>
                  <a:lnTo>
                    <a:pt x="474" y="746"/>
                  </a:lnTo>
                  <a:lnTo>
                    <a:pt x="415" y="824"/>
                  </a:lnTo>
                  <a:lnTo>
                    <a:pt x="361" y="905"/>
                  </a:lnTo>
                  <a:lnTo>
                    <a:pt x="313" y="991"/>
                  </a:lnTo>
                  <a:lnTo>
                    <a:pt x="269" y="1079"/>
                  </a:lnTo>
                  <a:lnTo>
                    <a:pt x="230" y="1169"/>
                  </a:lnTo>
                  <a:lnTo>
                    <a:pt x="197" y="1263"/>
                  </a:lnTo>
                  <a:lnTo>
                    <a:pt x="169" y="1360"/>
                  </a:lnTo>
                  <a:lnTo>
                    <a:pt x="147" y="1457"/>
                  </a:lnTo>
                  <a:lnTo>
                    <a:pt x="131" y="1557"/>
                  </a:lnTo>
                  <a:lnTo>
                    <a:pt x="122" y="1660"/>
                  </a:lnTo>
                  <a:lnTo>
                    <a:pt x="118" y="1764"/>
                  </a:lnTo>
                  <a:lnTo>
                    <a:pt x="115" y="1783"/>
                  </a:lnTo>
                  <a:lnTo>
                    <a:pt x="107" y="1799"/>
                  </a:lnTo>
                  <a:lnTo>
                    <a:pt x="95" y="1812"/>
                  </a:lnTo>
                  <a:lnTo>
                    <a:pt x="77" y="1820"/>
                  </a:lnTo>
                  <a:lnTo>
                    <a:pt x="59" y="1823"/>
                  </a:lnTo>
                  <a:lnTo>
                    <a:pt x="41" y="1820"/>
                  </a:lnTo>
                  <a:lnTo>
                    <a:pt x="25" y="1812"/>
                  </a:lnTo>
                  <a:lnTo>
                    <a:pt x="12" y="1799"/>
                  </a:lnTo>
                  <a:lnTo>
                    <a:pt x="3" y="1783"/>
                  </a:lnTo>
                  <a:lnTo>
                    <a:pt x="0" y="1764"/>
                  </a:lnTo>
                  <a:lnTo>
                    <a:pt x="3" y="1657"/>
                  </a:lnTo>
                  <a:lnTo>
                    <a:pt x="13" y="1551"/>
                  </a:lnTo>
                  <a:lnTo>
                    <a:pt x="29" y="1447"/>
                  </a:lnTo>
                  <a:lnTo>
                    <a:pt x="51" y="1346"/>
                  </a:lnTo>
                  <a:lnTo>
                    <a:pt x="79" y="1246"/>
                  </a:lnTo>
                  <a:lnTo>
                    <a:pt x="111" y="1149"/>
                  </a:lnTo>
                  <a:lnTo>
                    <a:pt x="150" y="1055"/>
                  </a:lnTo>
                  <a:lnTo>
                    <a:pt x="194" y="963"/>
                  </a:lnTo>
                  <a:lnTo>
                    <a:pt x="243" y="874"/>
                  </a:lnTo>
                  <a:lnTo>
                    <a:pt x="297" y="789"/>
                  </a:lnTo>
                  <a:lnTo>
                    <a:pt x="355" y="707"/>
                  </a:lnTo>
                  <a:lnTo>
                    <a:pt x="418" y="628"/>
                  </a:lnTo>
                  <a:lnTo>
                    <a:pt x="485" y="554"/>
                  </a:lnTo>
                  <a:lnTo>
                    <a:pt x="556" y="482"/>
                  </a:lnTo>
                  <a:lnTo>
                    <a:pt x="633" y="416"/>
                  </a:lnTo>
                  <a:lnTo>
                    <a:pt x="711" y="353"/>
                  </a:lnTo>
                  <a:lnTo>
                    <a:pt x="794" y="295"/>
                  </a:lnTo>
                  <a:lnTo>
                    <a:pt x="880" y="241"/>
                  </a:lnTo>
                  <a:lnTo>
                    <a:pt x="969" y="192"/>
                  </a:lnTo>
                  <a:lnTo>
                    <a:pt x="1062" y="150"/>
                  </a:lnTo>
                  <a:lnTo>
                    <a:pt x="1156" y="111"/>
                  </a:lnTo>
                  <a:lnTo>
                    <a:pt x="1254" y="78"/>
                  </a:lnTo>
                  <a:lnTo>
                    <a:pt x="1354" y="50"/>
                  </a:lnTo>
                  <a:lnTo>
                    <a:pt x="1457" y="29"/>
                  </a:lnTo>
                  <a:lnTo>
                    <a:pt x="1561" y="13"/>
                  </a:lnTo>
                  <a:lnTo>
                    <a:pt x="1667" y="3"/>
                  </a:lnTo>
                  <a:lnTo>
                    <a:pt x="17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22"/>
            <p:cNvSpPr>
              <a:spLocks noEditPoints="1"/>
            </p:cNvSpPr>
            <p:nvPr/>
          </p:nvSpPr>
          <p:spPr bwMode="auto">
            <a:xfrm>
              <a:off x="9186863" y="2098676"/>
              <a:ext cx="319088" cy="317500"/>
            </a:xfrm>
            <a:custGeom>
              <a:avLst/>
              <a:gdLst>
                <a:gd name="T0" fmla="*/ 866 w 2012"/>
                <a:gd name="T1" fmla="*/ 128 h 1999"/>
                <a:gd name="T2" fmla="*/ 666 w 2012"/>
                <a:gd name="T3" fmla="*/ 185 h 1999"/>
                <a:gd name="T4" fmla="*/ 485 w 2012"/>
                <a:gd name="T5" fmla="*/ 285 h 1999"/>
                <a:gd name="T6" fmla="*/ 330 w 2012"/>
                <a:gd name="T7" fmla="*/ 428 h 1999"/>
                <a:gd name="T8" fmla="*/ 214 w 2012"/>
                <a:gd name="T9" fmla="*/ 600 h 1999"/>
                <a:gd name="T10" fmla="*/ 143 w 2012"/>
                <a:gd name="T11" fmla="*/ 793 h 1999"/>
                <a:gd name="T12" fmla="*/ 119 w 2012"/>
                <a:gd name="T13" fmla="*/ 1000 h 1999"/>
                <a:gd name="T14" fmla="*/ 143 w 2012"/>
                <a:gd name="T15" fmla="*/ 1207 h 1999"/>
                <a:gd name="T16" fmla="*/ 214 w 2012"/>
                <a:gd name="T17" fmla="*/ 1399 h 1999"/>
                <a:gd name="T18" fmla="*/ 330 w 2012"/>
                <a:gd name="T19" fmla="*/ 1572 h 1999"/>
                <a:gd name="T20" fmla="*/ 485 w 2012"/>
                <a:gd name="T21" fmla="*/ 1715 h 1999"/>
                <a:gd name="T22" fmla="*/ 666 w 2012"/>
                <a:gd name="T23" fmla="*/ 1815 h 1999"/>
                <a:gd name="T24" fmla="*/ 866 w 2012"/>
                <a:gd name="T25" fmla="*/ 1871 h 1999"/>
                <a:gd name="T26" fmla="*/ 1077 w 2012"/>
                <a:gd name="T27" fmla="*/ 1879 h 1999"/>
                <a:gd name="T28" fmla="*/ 1281 w 2012"/>
                <a:gd name="T29" fmla="*/ 1839 h 1999"/>
                <a:gd name="T30" fmla="*/ 1469 w 2012"/>
                <a:gd name="T31" fmla="*/ 1753 h 1999"/>
                <a:gd name="T32" fmla="*/ 1633 w 2012"/>
                <a:gd name="T33" fmla="*/ 1624 h 1999"/>
                <a:gd name="T34" fmla="*/ 1763 w 2012"/>
                <a:gd name="T35" fmla="*/ 1460 h 1999"/>
                <a:gd name="T36" fmla="*/ 1850 w 2012"/>
                <a:gd name="T37" fmla="*/ 1273 h 1999"/>
                <a:gd name="T38" fmla="*/ 1890 w 2012"/>
                <a:gd name="T39" fmla="*/ 1070 h 1999"/>
                <a:gd name="T40" fmla="*/ 1882 w 2012"/>
                <a:gd name="T41" fmla="*/ 859 h 1999"/>
                <a:gd name="T42" fmla="*/ 1824 w 2012"/>
                <a:gd name="T43" fmla="*/ 656 h 1999"/>
                <a:gd name="T44" fmla="*/ 1718 w 2012"/>
                <a:gd name="T45" fmla="*/ 475 h 1999"/>
                <a:gd name="T46" fmla="*/ 1035 w 2012"/>
                <a:gd name="T47" fmla="*/ 1051 h 1999"/>
                <a:gd name="T48" fmla="*/ 991 w 2012"/>
                <a:gd name="T49" fmla="*/ 1057 h 1999"/>
                <a:gd name="T50" fmla="*/ 954 w 2012"/>
                <a:gd name="T51" fmla="*/ 1030 h 1999"/>
                <a:gd name="T52" fmla="*/ 949 w 2012"/>
                <a:gd name="T53" fmla="*/ 985 h 1999"/>
                <a:gd name="T54" fmla="*/ 1590 w 2012"/>
                <a:gd name="T55" fmla="*/ 337 h 1999"/>
                <a:gd name="T56" fmla="*/ 1415 w 2012"/>
                <a:gd name="T57" fmla="*/ 217 h 1999"/>
                <a:gd name="T58" fmla="*/ 1218 w 2012"/>
                <a:gd name="T59" fmla="*/ 143 h 1999"/>
                <a:gd name="T60" fmla="*/ 1006 w 2012"/>
                <a:gd name="T61" fmla="*/ 118 h 1999"/>
                <a:gd name="T62" fmla="*/ 1150 w 2012"/>
                <a:gd name="T63" fmla="*/ 11 h 1999"/>
                <a:gd name="T64" fmla="*/ 1358 w 2012"/>
                <a:gd name="T65" fmla="*/ 63 h 1999"/>
                <a:gd name="T66" fmla="*/ 1549 w 2012"/>
                <a:gd name="T67" fmla="*/ 158 h 1999"/>
                <a:gd name="T68" fmla="*/ 1717 w 2012"/>
                <a:gd name="T69" fmla="*/ 293 h 1999"/>
                <a:gd name="T70" fmla="*/ 1854 w 2012"/>
                <a:gd name="T71" fmla="*/ 461 h 1999"/>
                <a:gd name="T72" fmla="*/ 1949 w 2012"/>
                <a:gd name="T73" fmla="*/ 650 h 1999"/>
                <a:gd name="T74" fmla="*/ 2002 w 2012"/>
                <a:gd name="T75" fmla="*/ 856 h 1999"/>
                <a:gd name="T76" fmla="*/ 2010 w 2012"/>
                <a:gd name="T77" fmla="*/ 1072 h 1999"/>
                <a:gd name="T78" fmla="*/ 1971 w 2012"/>
                <a:gd name="T79" fmla="*/ 1283 h 1999"/>
                <a:gd name="T80" fmla="*/ 1890 w 2012"/>
                <a:gd name="T81" fmla="*/ 1479 h 1999"/>
                <a:gd name="T82" fmla="*/ 1767 w 2012"/>
                <a:gd name="T83" fmla="*/ 1654 h 1999"/>
                <a:gd name="T84" fmla="*/ 1607 w 2012"/>
                <a:gd name="T85" fmla="*/ 1801 h 1999"/>
                <a:gd name="T86" fmla="*/ 1423 w 2012"/>
                <a:gd name="T87" fmla="*/ 1909 h 1999"/>
                <a:gd name="T88" fmla="*/ 1221 w 2012"/>
                <a:gd name="T89" fmla="*/ 1977 h 1999"/>
                <a:gd name="T90" fmla="*/ 1006 w 2012"/>
                <a:gd name="T91" fmla="*/ 1999 h 1999"/>
                <a:gd name="T92" fmla="*/ 791 w 2012"/>
                <a:gd name="T93" fmla="*/ 1977 h 1999"/>
                <a:gd name="T94" fmla="*/ 589 w 2012"/>
                <a:gd name="T95" fmla="*/ 1909 h 1999"/>
                <a:gd name="T96" fmla="*/ 405 w 2012"/>
                <a:gd name="T97" fmla="*/ 1801 h 1999"/>
                <a:gd name="T98" fmla="*/ 245 w 2012"/>
                <a:gd name="T99" fmla="*/ 1654 h 1999"/>
                <a:gd name="T100" fmla="*/ 123 w 2012"/>
                <a:gd name="T101" fmla="*/ 1479 h 1999"/>
                <a:gd name="T102" fmla="*/ 41 w 2012"/>
                <a:gd name="T103" fmla="*/ 1283 h 1999"/>
                <a:gd name="T104" fmla="*/ 2 w 2012"/>
                <a:gd name="T105" fmla="*/ 1072 h 1999"/>
                <a:gd name="T106" fmla="*/ 10 w 2012"/>
                <a:gd name="T107" fmla="*/ 856 h 1999"/>
                <a:gd name="T108" fmla="*/ 64 w 2012"/>
                <a:gd name="T109" fmla="*/ 650 h 1999"/>
                <a:gd name="T110" fmla="*/ 158 w 2012"/>
                <a:gd name="T111" fmla="*/ 461 h 1999"/>
                <a:gd name="T112" fmla="*/ 295 w 2012"/>
                <a:gd name="T113" fmla="*/ 293 h 1999"/>
                <a:gd name="T114" fmla="*/ 463 w 2012"/>
                <a:gd name="T115" fmla="*/ 158 h 1999"/>
                <a:gd name="T116" fmla="*/ 654 w 2012"/>
                <a:gd name="T117" fmla="*/ 63 h 1999"/>
                <a:gd name="T118" fmla="*/ 862 w 2012"/>
                <a:gd name="T119" fmla="*/ 11 h 1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12" h="1999">
                  <a:moveTo>
                    <a:pt x="1006" y="118"/>
                  </a:moveTo>
                  <a:lnTo>
                    <a:pt x="935" y="121"/>
                  </a:lnTo>
                  <a:lnTo>
                    <a:pt x="866" y="128"/>
                  </a:lnTo>
                  <a:lnTo>
                    <a:pt x="797" y="142"/>
                  </a:lnTo>
                  <a:lnTo>
                    <a:pt x="731" y="160"/>
                  </a:lnTo>
                  <a:lnTo>
                    <a:pt x="666" y="185"/>
                  </a:lnTo>
                  <a:lnTo>
                    <a:pt x="604" y="214"/>
                  </a:lnTo>
                  <a:lnTo>
                    <a:pt x="543" y="247"/>
                  </a:lnTo>
                  <a:lnTo>
                    <a:pt x="485" y="285"/>
                  </a:lnTo>
                  <a:lnTo>
                    <a:pt x="430" y="328"/>
                  </a:lnTo>
                  <a:lnTo>
                    <a:pt x="379" y="376"/>
                  </a:lnTo>
                  <a:lnTo>
                    <a:pt x="330" y="428"/>
                  </a:lnTo>
                  <a:lnTo>
                    <a:pt x="287" y="482"/>
                  </a:lnTo>
                  <a:lnTo>
                    <a:pt x="249" y="540"/>
                  </a:lnTo>
                  <a:lnTo>
                    <a:pt x="214" y="600"/>
                  </a:lnTo>
                  <a:lnTo>
                    <a:pt x="185" y="662"/>
                  </a:lnTo>
                  <a:lnTo>
                    <a:pt x="162" y="727"/>
                  </a:lnTo>
                  <a:lnTo>
                    <a:pt x="143" y="793"/>
                  </a:lnTo>
                  <a:lnTo>
                    <a:pt x="129" y="861"/>
                  </a:lnTo>
                  <a:lnTo>
                    <a:pt x="122" y="930"/>
                  </a:lnTo>
                  <a:lnTo>
                    <a:pt x="119" y="1000"/>
                  </a:lnTo>
                  <a:lnTo>
                    <a:pt x="122" y="1070"/>
                  </a:lnTo>
                  <a:lnTo>
                    <a:pt x="129" y="1140"/>
                  </a:lnTo>
                  <a:lnTo>
                    <a:pt x="143" y="1207"/>
                  </a:lnTo>
                  <a:lnTo>
                    <a:pt x="162" y="1273"/>
                  </a:lnTo>
                  <a:lnTo>
                    <a:pt x="185" y="1337"/>
                  </a:lnTo>
                  <a:lnTo>
                    <a:pt x="214" y="1399"/>
                  </a:lnTo>
                  <a:lnTo>
                    <a:pt x="249" y="1460"/>
                  </a:lnTo>
                  <a:lnTo>
                    <a:pt x="287" y="1517"/>
                  </a:lnTo>
                  <a:lnTo>
                    <a:pt x="330" y="1572"/>
                  </a:lnTo>
                  <a:lnTo>
                    <a:pt x="379" y="1624"/>
                  </a:lnTo>
                  <a:lnTo>
                    <a:pt x="430" y="1671"/>
                  </a:lnTo>
                  <a:lnTo>
                    <a:pt x="485" y="1715"/>
                  </a:lnTo>
                  <a:lnTo>
                    <a:pt x="543" y="1753"/>
                  </a:lnTo>
                  <a:lnTo>
                    <a:pt x="604" y="1786"/>
                  </a:lnTo>
                  <a:lnTo>
                    <a:pt x="666" y="1815"/>
                  </a:lnTo>
                  <a:lnTo>
                    <a:pt x="731" y="1839"/>
                  </a:lnTo>
                  <a:lnTo>
                    <a:pt x="797" y="1858"/>
                  </a:lnTo>
                  <a:lnTo>
                    <a:pt x="866" y="1871"/>
                  </a:lnTo>
                  <a:lnTo>
                    <a:pt x="935" y="1879"/>
                  </a:lnTo>
                  <a:lnTo>
                    <a:pt x="1006" y="1882"/>
                  </a:lnTo>
                  <a:lnTo>
                    <a:pt x="1077" y="1879"/>
                  </a:lnTo>
                  <a:lnTo>
                    <a:pt x="1146" y="1871"/>
                  </a:lnTo>
                  <a:lnTo>
                    <a:pt x="1215" y="1858"/>
                  </a:lnTo>
                  <a:lnTo>
                    <a:pt x="1281" y="1839"/>
                  </a:lnTo>
                  <a:lnTo>
                    <a:pt x="1346" y="1815"/>
                  </a:lnTo>
                  <a:lnTo>
                    <a:pt x="1408" y="1786"/>
                  </a:lnTo>
                  <a:lnTo>
                    <a:pt x="1469" y="1753"/>
                  </a:lnTo>
                  <a:lnTo>
                    <a:pt x="1527" y="1715"/>
                  </a:lnTo>
                  <a:lnTo>
                    <a:pt x="1582" y="1671"/>
                  </a:lnTo>
                  <a:lnTo>
                    <a:pt x="1633" y="1624"/>
                  </a:lnTo>
                  <a:lnTo>
                    <a:pt x="1682" y="1572"/>
                  </a:lnTo>
                  <a:lnTo>
                    <a:pt x="1725" y="1517"/>
                  </a:lnTo>
                  <a:lnTo>
                    <a:pt x="1763" y="1460"/>
                  </a:lnTo>
                  <a:lnTo>
                    <a:pt x="1798" y="1399"/>
                  </a:lnTo>
                  <a:lnTo>
                    <a:pt x="1827" y="1337"/>
                  </a:lnTo>
                  <a:lnTo>
                    <a:pt x="1850" y="1273"/>
                  </a:lnTo>
                  <a:lnTo>
                    <a:pt x="1869" y="1207"/>
                  </a:lnTo>
                  <a:lnTo>
                    <a:pt x="1883" y="1140"/>
                  </a:lnTo>
                  <a:lnTo>
                    <a:pt x="1890" y="1070"/>
                  </a:lnTo>
                  <a:lnTo>
                    <a:pt x="1894" y="1000"/>
                  </a:lnTo>
                  <a:lnTo>
                    <a:pt x="1890" y="928"/>
                  </a:lnTo>
                  <a:lnTo>
                    <a:pt x="1882" y="859"/>
                  </a:lnTo>
                  <a:lnTo>
                    <a:pt x="1868" y="789"/>
                  </a:lnTo>
                  <a:lnTo>
                    <a:pt x="1848" y="722"/>
                  </a:lnTo>
                  <a:lnTo>
                    <a:pt x="1824" y="656"/>
                  </a:lnTo>
                  <a:lnTo>
                    <a:pt x="1793" y="593"/>
                  </a:lnTo>
                  <a:lnTo>
                    <a:pt x="1758" y="532"/>
                  </a:lnTo>
                  <a:lnTo>
                    <a:pt x="1718" y="475"/>
                  </a:lnTo>
                  <a:lnTo>
                    <a:pt x="1673" y="420"/>
                  </a:lnTo>
                  <a:lnTo>
                    <a:pt x="1048" y="1041"/>
                  </a:lnTo>
                  <a:lnTo>
                    <a:pt x="1035" y="1051"/>
                  </a:lnTo>
                  <a:lnTo>
                    <a:pt x="1021" y="1057"/>
                  </a:lnTo>
                  <a:lnTo>
                    <a:pt x="1006" y="1058"/>
                  </a:lnTo>
                  <a:lnTo>
                    <a:pt x="991" y="1057"/>
                  </a:lnTo>
                  <a:lnTo>
                    <a:pt x="977" y="1051"/>
                  </a:lnTo>
                  <a:lnTo>
                    <a:pt x="964" y="1041"/>
                  </a:lnTo>
                  <a:lnTo>
                    <a:pt x="954" y="1030"/>
                  </a:lnTo>
                  <a:lnTo>
                    <a:pt x="949" y="1015"/>
                  </a:lnTo>
                  <a:lnTo>
                    <a:pt x="947" y="1000"/>
                  </a:lnTo>
                  <a:lnTo>
                    <a:pt x="949" y="985"/>
                  </a:lnTo>
                  <a:lnTo>
                    <a:pt x="954" y="971"/>
                  </a:lnTo>
                  <a:lnTo>
                    <a:pt x="964" y="958"/>
                  </a:lnTo>
                  <a:lnTo>
                    <a:pt x="1590" y="337"/>
                  </a:lnTo>
                  <a:lnTo>
                    <a:pt x="1534" y="292"/>
                  </a:lnTo>
                  <a:lnTo>
                    <a:pt x="1476" y="252"/>
                  </a:lnTo>
                  <a:lnTo>
                    <a:pt x="1415" y="217"/>
                  </a:lnTo>
                  <a:lnTo>
                    <a:pt x="1351" y="187"/>
                  </a:lnTo>
                  <a:lnTo>
                    <a:pt x="1286" y="163"/>
                  </a:lnTo>
                  <a:lnTo>
                    <a:pt x="1218" y="143"/>
                  </a:lnTo>
                  <a:lnTo>
                    <a:pt x="1149" y="129"/>
                  </a:lnTo>
                  <a:lnTo>
                    <a:pt x="1078" y="121"/>
                  </a:lnTo>
                  <a:lnTo>
                    <a:pt x="1006" y="118"/>
                  </a:lnTo>
                  <a:close/>
                  <a:moveTo>
                    <a:pt x="1006" y="0"/>
                  </a:moveTo>
                  <a:lnTo>
                    <a:pt x="1079" y="3"/>
                  </a:lnTo>
                  <a:lnTo>
                    <a:pt x="1150" y="11"/>
                  </a:lnTo>
                  <a:lnTo>
                    <a:pt x="1221" y="24"/>
                  </a:lnTo>
                  <a:lnTo>
                    <a:pt x="1290" y="41"/>
                  </a:lnTo>
                  <a:lnTo>
                    <a:pt x="1358" y="63"/>
                  </a:lnTo>
                  <a:lnTo>
                    <a:pt x="1423" y="90"/>
                  </a:lnTo>
                  <a:lnTo>
                    <a:pt x="1487" y="122"/>
                  </a:lnTo>
                  <a:lnTo>
                    <a:pt x="1549" y="158"/>
                  </a:lnTo>
                  <a:lnTo>
                    <a:pt x="1607" y="199"/>
                  </a:lnTo>
                  <a:lnTo>
                    <a:pt x="1664" y="244"/>
                  </a:lnTo>
                  <a:lnTo>
                    <a:pt x="1717" y="293"/>
                  </a:lnTo>
                  <a:lnTo>
                    <a:pt x="1767" y="346"/>
                  </a:lnTo>
                  <a:lnTo>
                    <a:pt x="1813" y="402"/>
                  </a:lnTo>
                  <a:lnTo>
                    <a:pt x="1854" y="461"/>
                  </a:lnTo>
                  <a:lnTo>
                    <a:pt x="1890" y="522"/>
                  </a:lnTo>
                  <a:lnTo>
                    <a:pt x="1921" y="585"/>
                  </a:lnTo>
                  <a:lnTo>
                    <a:pt x="1949" y="650"/>
                  </a:lnTo>
                  <a:lnTo>
                    <a:pt x="1971" y="717"/>
                  </a:lnTo>
                  <a:lnTo>
                    <a:pt x="1989" y="786"/>
                  </a:lnTo>
                  <a:lnTo>
                    <a:pt x="2002" y="856"/>
                  </a:lnTo>
                  <a:lnTo>
                    <a:pt x="2010" y="928"/>
                  </a:lnTo>
                  <a:lnTo>
                    <a:pt x="2012" y="1000"/>
                  </a:lnTo>
                  <a:lnTo>
                    <a:pt x="2010" y="1072"/>
                  </a:lnTo>
                  <a:lnTo>
                    <a:pt x="2002" y="1144"/>
                  </a:lnTo>
                  <a:lnTo>
                    <a:pt x="1989" y="1213"/>
                  </a:lnTo>
                  <a:lnTo>
                    <a:pt x="1971" y="1283"/>
                  </a:lnTo>
                  <a:lnTo>
                    <a:pt x="1949" y="1350"/>
                  </a:lnTo>
                  <a:lnTo>
                    <a:pt x="1921" y="1416"/>
                  </a:lnTo>
                  <a:lnTo>
                    <a:pt x="1890" y="1479"/>
                  </a:lnTo>
                  <a:lnTo>
                    <a:pt x="1854" y="1540"/>
                  </a:lnTo>
                  <a:lnTo>
                    <a:pt x="1813" y="1598"/>
                  </a:lnTo>
                  <a:lnTo>
                    <a:pt x="1767" y="1654"/>
                  </a:lnTo>
                  <a:lnTo>
                    <a:pt x="1717" y="1706"/>
                  </a:lnTo>
                  <a:lnTo>
                    <a:pt x="1664" y="1757"/>
                  </a:lnTo>
                  <a:lnTo>
                    <a:pt x="1607" y="1801"/>
                  </a:lnTo>
                  <a:lnTo>
                    <a:pt x="1549" y="1842"/>
                  </a:lnTo>
                  <a:lnTo>
                    <a:pt x="1487" y="1878"/>
                  </a:lnTo>
                  <a:lnTo>
                    <a:pt x="1423" y="1909"/>
                  </a:lnTo>
                  <a:lnTo>
                    <a:pt x="1358" y="1937"/>
                  </a:lnTo>
                  <a:lnTo>
                    <a:pt x="1290" y="1959"/>
                  </a:lnTo>
                  <a:lnTo>
                    <a:pt x="1221" y="1977"/>
                  </a:lnTo>
                  <a:lnTo>
                    <a:pt x="1150" y="1990"/>
                  </a:lnTo>
                  <a:lnTo>
                    <a:pt x="1079" y="1997"/>
                  </a:lnTo>
                  <a:lnTo>
                    <a:pt x="1006" y="1999"/>
                  </a:lnTo>
                  <a:lnTo>
                    <a:pt x="933" y="1997"/>
                  </a:lnTo>
                  <a:lnTo>
                    <a:pt x="862" y="1990"/>
                  </a:lnTo>
                  <a:lnTo>
                    <a:pt x="791" y="1977"/>
                  </a:lnTo>
                  <a:lnTo>
                    <a:pt x="722" y="1959"/>
                  </a:lnTo>
                  <a:lnTo>
                    <a:pt x="654" y="1937"/>
                  </a:lnTo>
                  <a:lnTo>
                    <a:pt x="589" y="1909"/>
                  </a:lnTo>
                  <a:lnTo>
                    <a:pt x="525" y="1878"/>
                  </a:lnTo>
                  <a:lnTo>
                    <a:pt x="463" y="1842"/>
                  </a:lnTo>
                  <a:lnTo>
                    <a:pt x="405" y="1801"/>
                  </a:lnTo>
                  <a:lnTo>
                    <a:pt x="348" y="1757"/>
                  </a:lnTo>
                  <a:lnTo>
                    <a:pt x="295" y="1706"/>
                  </a:lnTo>
                  <a:lnTo>
                    <a:pt x="245" y="1654"/>
                  </a:lnTo>
                  <a:lnTo>
                    <a:pt x="200" y="1598"/>
                  </a:lnTo>
                  <a:lnTo>
                    <a:pt x="158" y="1540"/>
                  </a:lnTo>
                  <a:lnTo>
                    <a:pt x="123" y="1479"/>
                  </a:lnTo>
                  <a:lnTo>
                    <a:pt x="91" y="1416"/>
                  </a:lnTo>
                  <a:lnTo>
                    <a:pt x="64" y="1350"/>
                  </a:lnTo>
                  <a:lnTo>
                    <a:pt x="41" y="1283"/>
                  </a:lnTo>
                  <a:lnTo>
                    <a:pt x="23" y="1213"/>
                  </a:lnTo>
                  <a:lnTo>
                    <a:pt x="10" y="1144"/>
                  </a:lnTo>
                  <a:lnTo>
                    <a:pt x="2" y="1072"/>
                  </a:lnTo>
                  <a:lnTo>
                    <a:pt x="0" y="1000"/>
                  </a:lnTo>
                  <a:lnTo>
                    <a:pt x="2" y="928"/>
                  </a:lnTo>
                  <a:lnTo>
                    <a:pt x="10" y="856"/>
                  </a:lnTo>
                  <a:lnTo>
                    <a:pt x="23" y="786"/>
                  </a:lnTo>
                  <a:lnTo>
                    <a:pt x="41" y="717"/>
                  </a:lnTo>
                  <a:lnTo>
                    <a:pt x="64" y="650"/>
                  </a:lnTo>
                  <a:lnTo>
                    <a:pt x="91" y="585"/>
                  </a:lnTo>
                  <a:lnTo>
                    <a:pt x="123" y="522"/>
                  </a:lnTo>
                  <a:lnTo>
                    <a:pt x="158" y="461"/>
                  </a:lnTo>
                  <a:lnTo>
                    <a:pt x="200" y="402"/>
                  </a:lnTo>
                  <a:lnTo>
                    <a:pt x="245" y="346"/>
                  </a:lnTo>
                  <a:lnTo>
                    <a:pt x="295" y="293"/>
                  </a:lnTo>
                  <a:lnTo>
                    <a:pt x="348" y="244"/>
                  </a:lnTo>
                  <a:lnTo>
                    <a:pt x="405" y="199"/>
                  </a:lnTo>
                  <a:lnTo>
                    <a:pt x="463" y="158"/>
                  </a:lnTo>
                  <a:lnTo>
                    <a:pt x="525" y="122"/>
                  </a:lnTo>
                  <a:lnTo>
                    <a:pt x="589" y="90"/>
                  </a:lnTo>
                  <a:lnTo>
                    <a:pt x="654" y="63"/>
                  </a:lnTo>
                  <a:lnTo>
                    <a:pt x="722" y="41"/>
                  </a:lnTo>
                  <a:lnTo>
                    <a:pt x="791" y="24"/>
                  </a:lnTo>
                  <a:lnTo>
                    <a:pt x="862" y="11"/>
                  </a:lnTo>
                  <a:lnTo>
                    <a:pt x="933" y="3"/>
                  </a:lnTo>
                  <a:lnTo>
                    <a:pt x="10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8188809" y="1955176"/>
            <a:ext cx="482601" cy="477838"/>
            <a:chOff x="8139113" y="1951038"/>
            <a:chExt cx="482601" cy="4778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" name="Freeform 27"/>
            <p:cNvSpPr>
              <a:spLocks noEditPoints="1"/>
            </p:cNvSpPr>
            <p:nvPr/>
          </p:nvSpPr>
          <p:spPr bwMode="auto">
            <a:xfrm>
              <a:off x="8221663" y="2109788"/>
              <a:ext cx="317500" cy="319088"/>
            </a:xfrm>
            <a:custGeom>
              <a:avLst/>
              <a:gdLst>
                <a:gd name="T0" fmla="*/ 964 w 2209"/>
                <a:gd name="T1" fmla="*/ 141 h 2209"/>
                <a:gd name="T2" fmla="*/ 764 w 2209"/>
                <a:gd name="T3" fmla="*/ 191 h 2209"/>
                <a:gd name="T4" fmla="*/ 579 w 2209"/>
                <a:gd name="T5" fmla="*/ 284 h 2209"/>
                <a:gd name="T6" fmla="*/ 416 w 2209"/>
                <a:gd name="T7" fmla="*/ 416 h 2209"/>
                <a:gd name="T8" fmla="*/ 283 w 2209"/>
                <a:gd name="T9" fmla="*/ 579 h 2209"/>
                <a:gd name="T10" fmla="*/ 192 w 2209"/>
                <a:gd name="T11" fmla="*/ 764 h 2209"/>
                <a:gd name="T12" fmla="*/ 140 w 2209"/>
                <a:gd name="T13" fmla="*/ 964 h 2209"/>
                <a:gd name="T14" fmla="*/ 133 w 2209"/>
                <a:gd name="T15" fmla="*/ 1175 h 2209"/>
                <a:gd name="T16" fmla="*/ 170 w 2209"/>
                <a:gd name="T17" fmla="*/ 1381 h 2209"/>
                <a:gd name="T18" fmla="*/ 248 w 2209"/>
                <a:gd name="T19" fmla="*/ 1571 h 2209"/>
                <a:gd name="T20" fmla="*/ 367 w 2209"/>
                <a:gd name="T21" fmla="*/ 1741 h 2209"/>
                <a:gd name="T22" fmla="*/ 522 w 2209"/>
                <a:gd name="T23" fmla="*/ 1886 h 2209"/>
                <a:gd name="T24" fmla="*/ 700 w 2209"/>
                <a:gd name="T25" fmla="*/ 1991 h 2209"/>
                <a:gd name="T26" fmla="*/ 896 w 2209"/>
                <a:gd name="T27" fmla="*/ 2056 h 2209"/>
                <a:gd name="T28" fmla="*/ 1104 w 2209"/>
                <a:gd name="T29" fmla="*/ 2079 h 2209"/>
                <a:gd name="T30" fmla="*/ 1313 w 2209"/>
                <a:gd name="T31" fmla="*/ 2056 h 2209"/>
                <a:gd name="T32" fmla="*/ 1509 w 2209"/>
                <a:gd name="T33" fmla="*/ 1991 h 2209"/>
                <a:gd name="T34" fmla="*/ 1688 w 2209"/>
                <a:gd name="T35" fmla="*/ 1886 h 2209"/>
                <a:gd name="T36" fmla="*/ 1842 w 2209"/>
                <a:gd name="T37" fmla="*/ 1741 h 2209"/>
                <a:gd name="T38" fmla="*/ 1961 w 2209"/>
                <a:gd name="T39" fmla="*/ 1571 h 2209"/>
                <a:gd name="T40" fmla="*/ 2039 w 2209"/>
                <a:gd name="T41" fmla="*/ 1381 h 2209"/>
                <a:gd name="T42" fmla="*/ 2076 w 2209"/>
                <a:gd name="T43" fmla="*/ 1175 h 2209"/>
                <a:gd name="T44" fmla="*/ 2068 w 2209"/>
                <a:gd name="T45" fmla="*/ 963 h 2209"/>
                <a:gd name="T46" fmla="*/ 2016 w 2209"/>
                <a:gd name="T47" fmla="*/ 762 h 2209"/>
                <a:gd name="T48" fmla="*/ 1922 w 2209"/>
                <a:gd name="T49" fmla="*/ 576 h 2209"/>
                <a:gd name="T50" fmla="*/ 1150 w 2209"/>
                <a:gd name="T51" fmla="*/ 1150 h 2209"/>
                <a:gd name="T52" fmla="*/ 1104 w 2209"/>
                <a:gd name="T53" fmla="*/ 1170 h 2209"/>
                <a:gd name="T54" fmla="*/ 1058 w 2209"/>
                <a:gd name="T55" fmla="*/ 1150 h 2209"/>
                <a:gd name="T56" fmla="*/ 1040 w 2209"/>
                <a:gd name="T57" fmla="*/ 1105 h 2209"/>
                <a:gd name="T58" fmla="*/ 1058 w 2209"/>
                <a:gd name="T59" fmla="*/ 1058 h 2209"/>
                <a:gd name="T60" fmla="*/ 1633 w 2209"/>
                <a:gd name="T61" fmla="*/ 287 h 2209"/>
                <a:gd name="T62" fmla="*/ 1448 w 2209"/>
                <a:gd name="T63" fmla="*/ 192 h 2209"/>
                <a:gd name="T64" fmla="*/ 1246 w 2209"/>
                <a:gd name="T65" fmla="*/ 141 h 2209"/>
                <a:gd name="T66" fmla="*/ 1104 w 2209"/>
                <a:gd name="T67" fmla="*/ 0 h 2209"/>
                <a:gd name="T68" fmla="*/ 1341 w 2209"/>
                <a:gd name="T69" fmla="*/ 26 h 2209"/>
                <a:gd name="T70" fmla="*/ 1563 w 2209"/>
                <a:gd name="T71" fmla="*/ 99 h 2209"/>
                <a:gd name="T72" fmla="*/ 1765 w 2209"/>
                <a:gd name="T73" fmla="*/ 219 h 2209"/>
                <a:gd name="T74" fmla="*/ 1940 w 2209"/>
                <a:gd name="T75" fmla="*/ 382 h 2209"/>
                <a:gd name="T76" fmla="*/ 2074 w 2209"/>
                <a:gd name="T77" fmla="*/ 576 h 2209"/>
                <a:gd name="T78" fmla="*/ 2164 w 2209"/>
                <a:gd name="T79" fmla="*/ 793 h 2209"/>
                <a:gd name="T80" fmla="*/ 2205 w 2209"/>
                <a:gd name="T81" fmla="*/ 1024 h 2209"/>
                <a:gd name="T82" fmla="*/ 2197 w 2209"/>
                <a:gd name="T83" fmla="*/ 1264 h 2209"/>
                <a:gd name="T84" fmla="*/ 2139 w 2209"/>
                <a:gd name="T85" fmla="*/ 1491 h 2209"/>
                <a:gd name="T86" fmla="*/ 2035 w 2209"/>
                <a:gd name="T87" fmla="*/ 1701 h 2209"/>
                <a:gd name="T88" fmla="*/ 1885 w 2209"/>
                <a:gd name="T89" fmla="*/ 1885 h 2209"/>
                <a:gd name="T90" fmla="*/ 1700 w 2209"/>
                <a:gd name="T91" fmla="*/ 2035 h 2209"/>
                <a:gd name="T92" fmla="*/ 1491 w 2209"/>
                <a:gd name="T93" fmla="*/ 2140 h 2209"/>
                <a:gd name="T94" fmla="*/ 1263 w 2209"/>
                <a:gd name="T95" fmla="*/ 2198 h 2209"/>
                <a:gd name="T96" fmla="*/ 1024 w 2209"/>
                <a:gd name="T97" fmla="*/ 2206 h 2209"/>
                <a:gd name="T98" fmla="*/ 792 w 2209"/>
                <a:gd name="T99" fmla="*/ 2164 h 2209"/>
                <a:gd name="T100" fmla="*/ 576 w 2209"/>
                <a:gd name="T101" fmla="*/ 2075 h 2209"/>
                <a:gd name="T102" fmla="*/ 383 w 2209"/>
                <a:gd name="T103" fmla="*/ 1940 h 2209"/>
                <a:gd name="T104" fmla="*/ 219 w 2209"/>
                <a:gd name="T105" fmla="*/ 1765 h 2209"/>
                <a:gd name="T106" fmla="*/ 100 w 2209"/>
                <a:gd name="T107" fmla="*/ 1564 h 2209"/>
                <a:gd name="T108" fmla="*/ 25 w 2209"/>
                <a:gd name="T109" fmla="*/ 1340 h 2209"/>
                <a:gd name="T110" fmla="*/ 0 w 2209"/>
                <a:gd name="T111" fmla="*/ 1105 h 2209"/>
                <a:gd name="T112" fmla="*/ 25 w 2209"/>
                <a:gd name="T113" fmla="*/ 868 h 2209"/>
                <a:gd name="T114" fmla="*/ 100 w 2209"/>
                <a:gd name="T115" fmla="*/ 646 h 2209"/>
                <a:gd name="T116" fmla="*/ 219 w 2209"/>
                <a:gd name="T117" fmla="*/ 444 h 2209"/>
                <a:gd name="T118" fmla="*/ 383 w 2209"/>
                <a:gd name="T119" fmla="*/ 269 h 2209"/>
                <a:gd name="T120" fmla="*/ 576 w 2209"/>
                <a:gd name="T121" fmla="*/ 134 h 2209"/>
                <a:gd name="T122" fmla="*/ 792 w 2209"/>
                <a:gd name="T123" fmla="*/ 46 h 2209"/>
                <a:gd name="T124" fmla="*/ 1024 w 2209"/>
                <a:gd name="T125" fmla="*/ 3 h 2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09" h="2209">
                  <a:moveTo>
                    <a:pt x="1104" y="130"/>
                  </a:moveTo>
                  <a:lnTo>
                    <a:pt x="1034" y="132"/>
                  </a:lnTo>
                  <a:lnTo>
                    <a:pt x="964" y="141"/>
                  </a:lnTo>
                  <a:lnTo>
                    <a:pt x="896" y="152"/>
                  </a:lnTo>
                  <a:lnTo>
                    <a:pt x="829" y="170"/>
                  </a:lnTo>
                  <a:lnTo>
                    <a:pt x="764" y="191"/>
                  </a:lnTo>
                  <a:lnTo>
                    <a:pt x="700" y="218"/>
                  </a:lnTo>
                  <a:lnTo>
                    <a:pt x="638" y="249"/>
                  </a:lnTo>
                  <a:lnTo>
                    <a:pt x="579" y="284"/>
                  </a:lnTo>
                  <a:lnTo>
                    <a:pt x="522" y="324"/>
                  </a:lnTo>
                  <a:lnTo>
                    <a:pt x="467" y="368"/>
                  </a:lnTo>
                  <a:lnTo>
                    <a:pt x="416" y="416"/>
                  </a:lnTo>
                  <a:lnTo>
                    <a:pt x="367" y="467"/>
                  </a:lnTo>
                  <a:lnTo>
                    <a:pt x="324" y="522"/>
                  </a:lnTo>
                  <a:lnTo>
                    <a:pt x="283" y="579"/>
                  </a:lnTo>
                  <a:lnTo>
                    <a:pt x="248" y="639"/>
                  </a:lnTo>
                  <a:lnTo>
                    <a:pt x="217" y="700"/>
                  </a:lnTo>
                  <a:lnTo>
                    <a:pt x="192" y="764"/>
                  </a:lnTo>
                  <a:lnTo>
                    <a:pt x="170" y="829"/>
                  </a:lnTo>
                  <a:lnTo>
                    <a:pt x="152" y="896"/>
                  </a:lnTo>
                  <a:lnTo>
                    <a:pt x="140" y="964"/>
                  </a:lnTo>
                  <a:lnTo>
                    <a:pt x="133" y="1035"/>
                  </a:lnTo>
                  <a:lnTo>
                    <a:pt x="131" y="1105"/>
                  </a:lnTo>
                  <a:lnTo>
                    <a:pt x="133" y="1175"/>
                  </a:lnTo>
                  <a:lnTo>
                    <a:pt x="140" y="1244"/>
                  </a:lnTo>
                  <a:lnTo>
                    <a:pt x="152" y="1314"/>
                  </a:lnTo>
                  <a:lnTo>
                    <a:pt x="170" y="1381"/>
                  </a:lnTo>
                  <a:lnTo>
                    <a:pt x="192" y="1446"/>
                  </a:lnTo>
                  <a:lnTo>
                    <a:pt x="217" y="1509"/>
                  </a:lnTo>
                  <a:lnTo>
                    <a:pt x="248" y="1571"/>
                  </a:lnTo>
                  <a:lnTo>
                    <a:pt x="283" y="1631"/>
                  </a:lnTo>
                  <a:lnTo>
                    <a:pt x="324" y="1688"/>
                  </a:lnTo>
                  <a:lnTo>
                    <a:pt x="367" y="1741"/>
                  </a:lnTo>
                  <a:lnTo>
                    <a:pt x="416" y="1793"/>
                  </a:lnTo>
                  <a:lnTo>
                    <a:pt x="467" y="1842"/>
                  </a:lnTo>
                  <a:lnTo>
                    <a:pt x="522" y="1886"/>
                  </a:lnTo>
                  <a:lnTo>
                    <a:pt x="579" y="1925"/>
                  </a:lnTo>
                  <a:lnTo>
                    <a:pt x="638" y="1960"/>
                  </a:lnTo>
                  <a:lnTo>
                    <a:pt x="700" y="1991"/>
                  </a:lnTo>
                  <a:lnTo>
                    <a:pt x="764" y="2018"/>
                  </a:lnTo>
                  <a:lnTo>
                    <a:pt x="829" y="2040"/>
                  </a:lnTo>
                  <a:lnTo>
                    <a:pt x="896" y="2056"/>
                  </a:lnTo>
                  <a:lnTo>
                    <a:pt x="964" y="2069"/>
                  </a:lnTo>
                  <a:lnTo>
                    <a:pt x="1034" y="2076"/>
                  </a:lnTo>
                  <a:lnTo>
                    <a:pt x="1104" y="2079"/>
                  </a:lnTo>
                  <a:lnTo>
                    <a:pt x="1175" y="2076"/>
                  </a:lnTo>
                  <a:lnTo>
                    <a:pt x="1244" y="2069"/>
                  </a:lnTo>
                  <a:lnTo>
                    <a:pt x="1313" y="2056"/>
                  </a:lnTo>
                  <a:lnTo>
                    <a:pt x="1380" y="2040"/>
                  </a:lnTo>
                  <a:lnTo>
                    <a:pt x="1445" y="2018"/>
                  </a:lnTo>
                  <a:lnTo>
                    <a:pt x="1509" y="1991"/>
                  </a:lnTo>
                  <a:lnTo>
                    <a:pt x="1571" y="1960"/>
                  </a:lnTo>
                  <a:lnTo>
                    <a:pt x="1630" y="1925"/>
                  </a:lnTo>
                  <a:lnTo>
                    <a:pt x="1688" y="1886"/>
                  </a:lnTo>
                  <a:lnTo>
                    <a:pt x="1742" y="1842"/>
                  </a:lnTo>
                  <a:lnTo>
                    <a:pt x="1793" y="1793"/>
                  </a:lnTo>
                  <a:lnTo>
                    <a:pt x="1842" y="1741"/>
                  </a:lnTo>
                  <a:lnTo>
                    <a:pt x="1885" y="1688"/>
                  </a:lnTo>
                  <a:lnTo>
                    <a:pt x="1925" y="1631"/>
                  </a:lnTo>
                  <a:lnTo>
                    <a:pt x="1961" y="1571"/>
                  </a:lnTo>
                  <a:lnTo>
                    <a:pt x="1992" y="1509"/>
                  </a:lnTo>
                  <a:lnTo>
                    <a:pt x="2017" y="1446"/>
                  </a:lnTo>
                  <a:lnTo>
                    <a:pt x="2039" y="1381"/>
                  </a:lnTo>
                  <a:lnTo>
                    <a:pt x="2057" y="1314"/>
                  </a:lnTo>
                  <a:lnTo>
                    <a:pt x="2069" y="1244"/>
                  </a:lnTo>
                  <a:lnTo>
                    <a:pt x="2076" y="1175"/>
                  </a:lnTo>
                  <a:lnTo>
                    <a:pt x="2078" y="1105"/>
                  </a:lnTo>
                  <a:lnTo>
                    <a:pt x="2076" y="1033"/>
                  </a:lnTo>
                  <a:lnTo>
                    <a:pt x="2068" y="963"/>
                  </a:lnTo>
                  <a:lnTo>
                    <a:pt x="2056" y="895"/>
                  </a:lnTo>
                  <a:lnTo>
                    <a:pt x="2038" y="827"/>
                  </a:lnTo>
                  <a:lnTo>
                    <a:pt x="2016" y="762"/>
                  </a:lnTo>
                  <a:lnTo>
                    <a:pt x="1990" y="698"/>
                  </a:lnTo>
                  <a:lnTo>
                    <a:pt x="1957" y="636"/>
                  </a:lnTo>
                  <a:lnTo>
                    <a:pt x="1922" y="576"/>
                  </a:lnTo>
                  <a:lnTo>
                    <a:pt x="1882" y="519"/>
                  </a:lnTo>
                  <a:lnTo>
                    <a:pt x="1837" y="464"/>
                  </a:lnTo>
                  <a:lnTo>
                    <a:pt x="1150" y="1150"/>
                  </a:lnTo>
                  <a:lnTo>
                    <a:pt x="1136" y="1162"/>
                  </a:lnTo>
                  <a:lnTo>
                    <a:pt x="1120" y="1168"/>
                  </a:lnTo>
                  <a:lnTo>
                    <a:pt x="1104" y="1170"/>
                  </a:lnTo>
                  <a:lnTo>
                    <a:pt x="1088" y="1168"/>
                  </a:lnTo>
                  <a:lnTo>
                    <a:pt x="1073" y="1162"/>
                  </a:lnTo>
                  <a:lnTo>
                    <a:pt x="1058" y="1150"/>
                  </a:lnTo>
                  <a:lnTo>
                    <a:pt x="1048" y="1137"/>
                  </a:lnTo>
                  <a:lnTo>
                    <a:pt x="1042" y="1121"/>
                  </a:lnTo>
                  <a:lnTo>
                    <a:pt x="1040" y="1105"/>
                  </a:lnTo>
                  <a:lnTo>
                    <a:pt x="1042" y="1088"/>
                  </a:lnTo>
                  <a:lnTo>
                    <a:pt x="1048" y="1073"/>
                  </a:lnTo>
                  <a:lnTo>
                    <a:pt x="1058" y="1058"/>
                  </a:lnTo>
                  <a:lnTo>
                    <a:pt x="1746" y="372"/>
                  </a:lnTo>
                  <a:lnTo>
                    <a:pt x="1691" y="328"/>
                  </a:lnTo>
                  <a:lnTo>
                    <a:pt x="1633" y="287"/>
                  </a:lnTo>
                  <a:lnTo>
                    <a:pt x="1574" y="251"/>
                  </a:lnTo>
                  <a:lnTo>
                    <a:pt x="1512" y="219"/>
                  </a:lnTo>
                  <a:lnTo>
                    <a:pt x="1448" y="192"/>
                  </a:lnTo>
                  <a:lnTo>
                    <a:pt x="1382" y="171"/>
                  </a:lnTo>
                  <a:lnTo>
                    <a:pt x="1315" y="153"/>
                  </a:lnTo>
                  <a:lnTo>
                    <a:pt x="1246" y="141"/>
                  </a:lnTo>
                  <a:lnTo>
                    <a:pt x="1175" y="132"/>
                  </a:lnTo>
                  <a:lnTo>
                    <a:pt x="1104" y="130"/>
                  </a:lnTo>
                  <a:close/>
                  <a:moveTo>
                    <a:pt x="1104" y="0"/>
                  </a:moveTo>
                  <a:lnTo>
                    <a:pt x="1185" y="3"/>
                  </a:lnTo>
                  <a:lnTo>
                    <a:pt x="1263" y="12"/>
                  </a:lnTo>
                  <a:lnTo>
                    <a:pt x="1341" y="26"/>
                  </a:lnTo>
                  <a:lnTo>
                    <a:pt x="1417" y="46"/>
                  </a:lnTo>
                  <a:lnTo>
                    <a:pt x="1490" y="69"/>
                  </a:lnTo>
                  <a:lnTo>
                    <a:pt x="1563" y="99"/>
                  </a:lnTo>
                  <a:lnTo>
                    <a:pt x="1633" y="134"/>
                  </a:lnTo>
                  <a:lnTo>
                    <a:pt x="1700" y="175"/>
                  </a:lnTo>
                  <a:lnTo>
                    <a:pt x="1765" y="219"/>
                  </a:lnTo>
                  <a:lnTo>
                    <a:pt x="1826" y="269"/>
                  </a:lnTo>
                  <a:lnTo>
                    <a:pt x="1885" y="324"/>
                  </a:lnTo>
                  <a:lnTo>
                    <a:pt x="1940" y="382"/>
                  </a:lnTo>
                  <a:lnTo>
                    <a:pt x="1990" y="444"/>
                  </a:lnTo>
                  <a:lnTo>
                    <a:pt x="2035" y="509"/>
                  </a:lnTo>
                  <a:lnTo>
                    <a:pt x="2074" y="576"/>
                  </a:lnTo>
                  <a:lnTo>
                    <a:pt x="2109" y="646"/>
                  </a:lnTo>
                  <a:lnTo>
                    <a:pt x="2139" y="718"/>
                  </a:lnTo>
                  <a:lnTo>
                    <a:pt x="2164" y="793"/>
                  </a:lnTo>
                  <a:lnTo>
                    <a:pt x="2184" y="868"/>
                  </a:lnTo>
                  <a:lnTo>
                    <a:pt x="2197" y="946"/>
                  </a:lnTo>
                  <a:lnTo>
                    <a:pt x="2205" y="1024"/>
                  </a:lnTo>
                  <a:lnTo>
                    <a:pt x="2209" y="1105"/>
                  </a:lnTo>
                  <a:lnTo>
                    <a:pt x="2205" y="1184"/>
                  </a:lnTo>
                  <a:lnTo>
                    <a:pt x="2197" y="1264"/>
                  </a:lnTo>
                  <a:lnTo>
                    <a:pt x="2184" y="1341"/>
                  </a:lnTo>
                  <a:lnTo>
                    <a:pt x="2164" y="1417"/>
                  </a:lnTo>
                  <a:lnTo>
                    <a:pt x="2139" y="1491"/>
                  </a:lnTo>
                  <a:lnTo>
                    <a:pt x="2109" y="1564"/>
                  </a:lnTo>
                  <a:lnTo>
                    <a:pt x="2074" y="1633"/>
                  </a:lnTo>
                  <a:lnTo>
                    <a:pt x="2035" y="1701"/>
                  </a:lnTo>
                  <a:lnTo>
                    <a:pt x="1990" y="1765"/>
                  </a:lnTo>
                  <a:lnTo>
                    <a:pt x="1940" y="1827"/>
                  </a:lnTo>
                  <a:lnTo>
                    <a:pt x="1885" y="1885"/>
                  </a:lnTo>
                  <a:lnTo>
                    <a:pt x="1826" y="1940"/>
                  </a:lnTo>
                  <a:lnTo>
                    <a:pt x="1765" y="1989"/>
                  </a:lnTo>
                  <a:lnTo>
                    <a:pt x="1700" y="2035"/>
                  </a:lnTo>
                  <a:lnTo>
                    <a:pt x="1633" y="2075"/>
                  </a:lnTo>
                  <a:lnTo>
                    <a:pt x="1563" y="2110"/>
                  </a:lnTo>
                  <a:lnTo>
                    <a:pt x="1491" y="2140"/>
                  </a:lnTo>
                  <a:lnTo>
                    <a:pt x="1417" y="2164"/>
                  </a:lnTo>
                  <a:lnTo>
                    <a:pt x="1341" y="2184"/>
                  </a:lnTo>
                  <a:lnTo>
                    <a:pt x="1263" y="2198"/>
                  </a:lnTo>
                  <a:lnTo>
                    <a:pt x="1185" y="2206"/>
                  </a:lnTo>
                  <a:lnTo>
                    <a:pt x="1104" y="2209"/>
                  </a:lnTo>
                  <a:lnTo>
                    <a:pt x="1024" y="2206"/>
                  </a:lnTo>
                  <a:lnTo>
                    <a:pt x="946" y="2198"/>
                  </a:lnTo>
                  <a:lnTo>
                    <a:pt x="868" y="2184"/>
                  </a:lnTo>
                  <a:lnTo>
                    <a:pt x="792" y="2164"/>
                  </a:lnTo>
                  <a:lnTo>
                    <a:pt x="717" y="2140"/>
                  </a:lnTo>
                  <a:lnTo>
                    <a:pt x="646" y="2110"/>
                  </a:lnTo>
                  <a:lnTo>
                    <a:pt x="576" y="2075"/>
                  </a:lnTo>
                  <a:lnTo>
                    <a:pt x="509" y="2035"/>
                  </a:lnTo>
                  <a:lnTo>
                    <a:pt x="444" y="1989"/>
                  </a:lnTo>
                  <a:lnTo>
                    <a:pt x="383" y="1940"/>
                  </a:lnTo>
                  <a:lnTo>
                    <a:pt x="324" y="1885"/>
                  </a:lnTo>
                  <a:lnTo>
                    <a:pt x="269" y="1827"/>
                  </a:lnTo>
                  <a:lnTo>
                    <a:pt x="219" y="1765"/>
                  </a:lnTo>
                  <a:lnTo>
                    <a:pt x="174" y="1700"/>
                  </a:lnTo>
                  <a:lnTo>
                    <a:pt x="135" y="1633"/>
                  </a:lnTo>
                  <a:lnTo>
                    <a:pt x="100" y="1564"/>
                  </a:lnTo>
                  <a:lnTo>
                    <a:pt x="70" y="1491"/>
                  </a:lnTo>
                  <a:lnTo>
                    <a:pt x="45" y="1417"/>
                  </a:lnTo>
                  <a:lnTo>
                    <a:pt x="25" y="1340"/>
                  </a:lnTo>
                  <a:lnTo>
                    <a:pt x="12" y="1263"/>
                  </a:lnTo>
                  <a:lnTo>
                    <a:pt x="3" y="1184"/>
                  </a:lnTo>
                  <a:lnTo>
                    <a:pt x="0" y="1105"/>
                  </a:lnTo>
                  <a:lnTo>
                    <a:pt x="3" y="1024"/>
                  </a:lnTo>
                  <a:lnTo>
                    <a:pt x="12" y="946"/>
                  </a:lnTo>
                  <a:lnTo>
                    <a:pt x="25" y="868"/>
                  </a:lnTo>
                  <a:lnTo>
                    <a:pt x="45" y="793"/>
                  </a:lnTo>
                  <a:lnTo>
                    <a:pt x="70" y="718"/>
                  </a:lnTo>
                  <a:lnTo>
                    <a:pt x="100" y="646"/>
                  </a:lnTo>
                  <a:lnTo>
                    <a:pt x="135" y="576"/>
                  </a:lnTo>
                  <a:lnTo>
                    <a:pt x="174" y="509"/>
                  </a:lnTo>
                  <a:lnTo>
                    <a:pt x="219" y="444"/>
                  </a:lnTo>
                  <a:lnTo>
                    <a:pt x="269" y="382"/>
                  </a:lnTo>
                  <a:lnTo>
                    <a:pt x="324" y="324"/>
                  </a:lnTo>
                  <a:lnTo>
                    <a:pt x="383" y="269"/>
                  </a:lnTo>
                  <a:lnTo>
                    <a:pt x="444" y="219"/>
                  </a:lnTo>
                  <a:lnTo>
                    <a:pt x="509" y="175"/>
                  </a:lnTo>
                  <a:lnTo>
                    <a:pt x="576" y="134"/>
                  </a:lnTo>
                  <a:lnTo>
                    <a:pt x="646" y="99"/>
                  </a:lnTo>
                  <a:lnTo>
                    <a:pt x="717" y="69"/>
                  </a:lnTo>
                  <a:lnTo>
                    <a:pt x="792" y="46"/>
                  </a:lnTo>
                  <a:lnTo>
                    <a:pt x="868" y="26"/>
                  </a:lnTo>
                  <a:lnTo>
                    <a:pt x="946" y="12"/>
                  </a:lnTo>
                  <a:lnTo>
                    <a:pt x="1024" y="3"/>
                  </a:lnTo>
                  <a:lnTo>
                    <a:pt x="11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28"/>
            <p:cNvSpPr>
              <a:spLocks/>
            </p:cNvSpPr>
            <p:nvPr/>
          </p:nvSpPr>
          <p:spPr bwMode="auto">
            <a:xfrm>
              <a:off x="8370888" y="1951038"/>
              <a:ext cx="19050" cy="74613"/>
            </a:xfrm>
            <a:custGeom>
              <a:avLst/>
              <a:gdLst>
                <a:gd name="T0" fmla="*/ 64 w 129"/>
                <a:gd name="T1" fmla="*/ 0 h 518"/>
                <a:gd name="T2" fmla="*/ 82 w 129"/>
                <a:gd name="T3" fmla="*/ 2 h 518"/>
                <a:gd name="T4" fmla="*/ 97 w 129"/>
                <a:gd name="T5" fmla="*/ 8 h 518"/>
                <a:gd name="T6" fmla="*/ 110 w 129"/>
                <a:gd name="T7" fmla="*/ 18 h 518"/>
                <a:gd name="T8" fmla="*/ 121 w 129"/>
                <a:gd name="T9" fmla="*/ 32 h 518"/>
                <a:gd name="T10" fmla="*/ 127 w 129"/>
                <a:gd name="T11" fmla="*/ 47 h 518"/>
                <a:gd name="T12" fmla="*/ 129 w 129"/>
                <a:gd name="T13" fmla="*/ 65 h 518"/>
                <a:gd name="T14" fmla="*/ 129 w 129"/>
                <a:gd name="T15" fmla="*/ 454 h 518"/>
                <a:gd name="T16" fmla="*/ 127 w 129"/>
                <a:gd name="T17" fmla="*/ 472 h 518"/>
                <a:gd name="T18" fmla="*/ 121 w 129"/>
                <a:gd name="T19" fmla="*/ 486 h 518"/>
                <a:gd name="T20" fmla="*/ 110 w 129"/>
                <a:gd name="T21" fmla="*/ 500 h 518"/>
                <a:gd name="T22" fmla="*/ 97 w 129"/>
                <a:gd name="T23" fmla="*/ 510 h 518"/>
                <a:gd name="T24" fmla="*/ 82 w 129"/>
                <a:gd name="T25" fmla="*/ 516 h 518"/>
                <a:gd name="T26" fmla="*/ 64 w 129"/>
                <a:gd name="T27" fmla="*/ 518 h 518"/>
                <a:gd name="T28" fmla="*/ 47 w 129"/>
                <a:gd name="T29" fmla="*/ 516 h 518"/>
                <a:gd name="T30" fmla="*/ 32 w 129"/>
                <a:gd name="T31" fmla="*/ 510 h 518"/>
                <a:gd name="T32" fmla="*/ 18 w 129"/>
                <a:gd name="T33" fmla="*/ 500 h 518"/>
                <a:gd name="T34" fmla="*/ 8 w 129"/>
                <a:gd name="T35" fmla="*/ 486 h 518"/>
                <a:gd name="T36" fmla="*/ 2 w 129"/>
                <a:gd name="T37" fmla="*/ 472 h 518"/>
                <a:gd name="T38" fmla="*/ 0 w 129"/>
                <a:gd name="T39" fmla="*/ 454 h 518"/>
                <a:gd name="T40" fmla="*/ 0 w 129"/>
                <a:gd name="T41" fmla="*/ 65 h 518"/>
                <a:gd name="T42" fmla="*/ 2 w 129"/>
                <a:gd name="T43" fmla="*/ 47 h 518"/>
                <a:gd name="T44" fmla="*/ 8 w 129"/>
                <a:gd name="T45" fmla="*/ 32 h 518"/>
                <a:gd name="T46" fmla="*/ 18 w 129"/>
                <a:gd name="T47" fmla="*/ 18 h 518"/>
                <a:gd name="T48" fmla="*/ 32 w 129"/>
                <a:gd name="T49" fmla="*/ 8 h 518"/>
                <a:gd name="T50" fmla="*/ 47 w 129"/>
                <a:gd name="T51" fmla="*/ 2 h 518"/>
                <a:gd name="T52" fmla="*/ 64 w 129"/>
                <a:gd name="T53" fmla="*/ 0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9" h="518">
                  <a:moveTo>
                    <a:pt x="64" y="0"/>
                  </a:moveTo>
                  <a:lnTo>
                    <a:pt x="82" y="2"/>
                  </a:lnTo>
                  <a:lnTo>
                    <a:pt x="97" y="8"/>
                  </a:lnTo>
                  <a:lnTo>
                    <a:pt x="110" y="18"/>
                  </a:lnTo>
                  <a:lnTo>
                    <a:pt x="121" y="32"/>
                  </a:lnTo>
                  <a:lnTo>
                    <a:pt x="127" y="47"/>
                  </a:lnTo>
                  <a:lnTo>
                    <a:pt x="129" y="65"/>
                  </a:lnTo>
                  <a:lnTo>
                    <a:pt x="129" y="454"/>
                  </a:lnTo>
                  <a:lnTo>
                    <a:pt x="127" y="472"/>
                  </a:lnTo>
                  <a:lnTo>
                    <a:pt x="121" y="486"/>
                  </a:lnTo>
                  <a:lnTo>
                    <a:pt x="110" y="500"/>
                  </a:lnTo>
                  <a:lnTo>
                    <a:pt x="97" y="510"/>
                  </a:lnTo>
                  <a:lnTo>
                    <a:pt x="82" y="516"/>
                  </a:lnTo>
                  <a:lnTo>
                    <a:pt x="64" y="518"/>
                  </a:lnTo>
                  <a:lnTo>
                    <a:pt x="47" y="516"/>
                  </a:lnTo>
                  <a:lnTo>
                    <a:pt x="32" y="510"/>
                  </a:lnTo>
                  <a:lnTo>
                    <a:pt x="18" y="500"/>
                  </a:lnTo>
                  <a:lnTo>
                    <a:pt x="8" y="486"/>
                  </a:lnTo>
                  <a:lnTo>
                    <a:pt x="2" y="472"/>
                  </a:lnTo>
                  <a:lnTo>
                    <a:pt x="0" y="454"/>
                  </a:lnTo>
                  <a:lnTo>
                    <a:pt x="0" y="65"/>
                  </a:lnTo>
                  <a:lnTo>
                    <a:pt x="2" y="47"/>
                  </a:lnTo>
                  <a:lnTo>
                    <a:pt x="8" y="32"/>
                  </a:lnTo>
                  <a:lnTo>
                    <a:pt x="18" y="18"/>
                  </a:lnTo>
                  <a:lnTo>
                    <a:pt x="32" y="8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29"/>
            <p:cNvSpPr>
              <a:spLocks/>
            </p:cNvSpPr>
            <p:nvPr/>
          </p:nvSpPr>
          <p:spPr bwMode="auto">
            <a:xfrm>
              <a:off x="8562976" y="2046288"/>
              <a:ext cx="58738" cy="58738"/>
            </a:xfrm>
            <a:custGeom>
              <a:avLst/>
              <a:gdLst>
                <a:gd name="T0" fmla="*/ 340 w 405"/>
                <a:gd name="T1" fmla="*/ 0 h 405"/>
                <a:gd name="T2" fmla="*/ 356 w 405"/>
                <a:gd name="T3" fmla="*/ 2 h 405"/>
                <a:gd name="T4" fmla="*/ 372 w 405"/>
                <a:gd name="T5" fmla="*/ 8 h 405"/>
                <a:gd name="T6" fmla="*/ 386 w 405"/>
                <a:gd name="T7" fmla="*/ 19 h 405"/>
                <a:gd name="T8" fmla="*/ 397 w 405"/>
                <a:gd name="T9" fmla="*/ 33 h 405"/>
                <a:gd name="T10" fmla="*/ 403 w 405"/>
                <a:gd name="T11" fmla="*/ 49 h 405"/>
                <a:gd name="T12" fmla="*/ 405 w 405"/>
                <a:gd name="T13" fmla="*/ 65 h 405"/>
                <a:gd name="T14" fmla="*/ 403 w 405"/>
                <a:gd name="T15" fmla="*/ 82 h 405"/>
                <a:gd name="T16" fmla="*/ 397 w 405"/>
                <a:gd name="T17" fmla="*/ 97 h 405"/>
                <a:gd name="T18" fmla="*/ 386 w 405"/>
                <a:gd name="T19" fmla="*/ 111 h 405"/>
                <a:gd name="T20" fmla="*/ 110 w 405"/>
                <a:gd name="T21" fmla="*/ 386 h 405"/>
                <a:gd name="T22" fmla="*/ 97 w 405"/>
                <a:gd name="T23" fmla="*/ 397 h 405"/>
                <a:gd name="T24" fmla="*/ 80 w 405"/>
                <a:gd name="T25" fmla="*/ 403 h 405"/>
                <a:gd name="T26" fmla="*/ 64 w 405"/>
                <a:gd name="T27" fmla="*/ 405 h 405"/>
                <a:gd name="T28" fmla="*/ 48 w 405"/>
                <a:gd name="T29" fmla="*/ 403 h 405"/>
                <a:gd name="T30" fmla="*/ 32 w 405"/>
                <a:gd name="T31" fmla="*/ 397 h 405"/>
                <a:gd name="T32" fmla="*/ 18 w 405"/>
                <a:gd name="T33" fmla="*/ 386 h 405"/>
                <a:gd name="T34" fmla="*/ 8 w 405"/>
                <a:gd name="T35" fmla="*/ 373 h 405"/>
                <a:gd name="T36" fmla="*/ 2 w 405"/>
                <a:gd name="T37" fmla="*/ 358 h 405"/>
                <a:gd name="T38" fmla="*/ 0 w 405"/>
                <a:gd name="T39" fmla="*/ 341 h 405"/>
                <a:gd name="T40" fmla="*/ 2 w 405"/>
                <a:gd name="T41" fmla="*/ 324 h 405"/>
                <a:gd name="T42" fmla="*/ 8 w 405"/>
                <a:gd name="T43" fmla="*/ 308 h 405"/>
                <a:gd name="T44" fmla="*/ 18 w 405"/>
                <a:gd name="T45" fmla="*/ 295 h 405"/>
                <a:gd name="T46" fmla="*/ 294 w 405"/>
                <a:gd name="T47" fmla="*/ 19 h 405"/>
                <a:gd name="T48" fmla="*/ 308 w 405"/>
                <a:gd name="T49" fmla="*/ 8 h 405"/>
                <a:gd name="T50" fmla="*/ 323 w 405"/>
                <a:gd name="T51" fmla="*/ 2 h 405"/>
                <a:gd name="T52" fmla="*/ 340 w 405"/>
                <a:gd name="T53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5" h="405">
                  <a:moveTo>
                    <a:pt x="340" y="0"/>
                  </a:moveTo>
                  <a:lnTo>
                    <a:pt x="356" y="2"/>
                  </a:lnTo>
                  <a:lnTo>
                    <a:pt x="372" y="8"/>
                  </a:lnTo>
                  <a:lnTo>
                    <a:pt x="386" y="19"/>
                  </a:lnTo>
                  <a:lnTo>
                    <a:pt x="397" y="33"/>
                  </a:lnTo>
                  <a:lnTo>
                    <a:pt x="403" y="49"/>
                  </a:lnTo>
                  <a:lnTo>
                    <a:pt x="405" y="65"/>
                  </a:lnTo>
                  <a:lnTo>
                    <a:pt x="403" y="82"/>
                  </a:lnTo>
                  <a:lnTo>
                    <a:pt x="397" y="97"/>
                  </a:lnTo>
                  <a:lnTo>
                    <a:pt x="386" y="111"/>
                  </a:lnTo>
                  <a:lnTo>
                    <a:pt x="110" y="386"/>
                  </a:lnTo>
                  <a:lnTo>
                    <a:pt x="97" y="397"/>
                  </a:lnTo>
                  <a:lnTo>
                    <a:pt x="80" y="403"/>
                  </a:lnTo>
                  <a:lnTo>
                    <a:pt x="64" y="405"/>
                  </a:lnTo>
                  <a:lnTo>
                    <a:pt x="48" y="403"/>
                  </a:lnTo>
                  <a:lnTo>
                    <a:pt x="32" y="397"/>
                  </a:lnTo>
                  <a:lnTo>
                    <a:pt x="18" y="386"/>
                  </a:lnTo>
                  <a:lnTo>
                    <a:pt x="8" y="373"/>
                  </a:lnTo>
                  <a:lnTo>
                    <a:pt x="2" y="358"/>
                  </a:lnTo>
                  <a:lnTo>
                    <a:pt x="0" y="341"/>
                  </a:lnTo>
                  <a:lnTo>
                    <a:pt x="2" y="324"/>
                  </a:lnTo>
                  <a:lnTo>
                    <a:pt x="8" y="308"/>
                  </a:lnTo>
                  <a:lnTo>
                    <a:pt x="18" y="295"/>
                  </a:lnTo>
                  <a:lnTo>
                    <a:pt x="294" y="19"/>
                  </a:lnTo>
                  <a:lnTo>
                    <a:pt x="308" y="8"/>
                  </a:lnTo>
                  <a:lnTo>
                    <a:pt x="323" y="2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30"/>
            <p:cNvSpPr>
              <a:spLocks/>
            </p:cNvSpPr>
            <p:nvPr/>
          </p:nvSpPr>
          <p:spPr bwMode="auto">
            <a:xfrm>
              <a:off x="8139113" y="2046288"/>
              <a:ext cx="58738" cy="58738"/>
            </a:xfrm>
            <a:custGeom>
              <a:avLst/>
              <a:gdLst>
                <a:gd name="T0" fmla="*/ 65 w 406"/>
                <a:gd name="T1" fmla="*/ 0 h 405"/>
                <a:gd name="T2" fmla="*/ 82 w 406"/>
                <a:gd name="T3" fmla="*/ 2 h 405"/>
                <a:gd name="T4" fmla="*/ 97 w 406"/>
                <a:gd name="T5" fmla="*/ 8 h 405"/>
                <a:gd name="T6" fmla="*/ 111 w 406"/>
                <a:gd name="T7" fmla="*/ 19 h 405"/>
                <a:gd name="T8" fmla="*/ 386 w 406"/>
                <a:gd name="T9" fmla="*/ 295 h 405"/>
                <a:gd name="T10" fmla="*/ 397 w 406"/>
                <a:gd name="T11" fmla="*/ 308 h 405"/>
                <a:gd name="T12" fmla="*/ 404 w 406"/>
                <a:gd name="T13" fmla="*/ 324 h 405"/>
                <a:gd name="T14" fmla="*/ 406 w 406"/>
                <a:gd name="T15" fmla="*/ 341 h 405"/>
                <a:gd name="T16" fmla="*/ 404 w 406"/>
                <a:gd name="T17" fmla="*/ 358 h 405"/>
                <a:gd name="T18" fmla="*/ 397 w 406"/>
                <a:gd name="T19" fmla="*/ 373 h 405"/>
                <a:gd name="T20" fmla="*/ 386 w 406"/>
                <a:gd name="T21" fmla="*/ 386 h 405"/>
                <a:gd name="T22" fmla="*/ 373 w 406"/>
                <a:gd name="T23" fmla="*/ 397 h 405"/>
                <a:gd name="T24" fmla="*/ 358 w 406"/>
                <a:gd name="T25" fmla="*/ 403 h 405"/>
                <a:gd name="T26" fmla="*/ 341 w 406"/>
                <a:gd name="T27" fmla="*/ 405 h 405"/>
                <a:gd name="T28" fmla="*/ 324 w 406"/>
                <a:gd name="T29" fmla="*/ 403 h 405"/>
                <a:gd name="T30" fmla="*/ 308 w 406"/>
                <a:gd name="T31" fmla="*/ 397 h 405"/>
                <a:gd name="T32" fmla="*/ 295 w 406"/>
                <a:gd name="T33" fmla="*/ 386 h 405"/>
                <a:gd name="T34" fmla="*/ 19 w 406"/>
                <a:gd name="T35" fmla="*/ 111 h 405"/>
                <a:gd name="T36" fmla="*/ 8 w 406"/>
                <a:gd name="T37" fmla="*/ 97 h 405"/>
                <a:gd name="T38" fmla="*/ 2 w 406"/>
                <a:gd name="T39" fmla="*/ 82 h 405"/>
                <a:gd name="T40" fmla="*/ 0 w 406"/>
                <a:gd name="T41" fmla="*/ 65 h 405"/>
                <a:gd name="T42" fmla="*/ 2 w 406"/>
                <a:gd name="T43" fmla="*/ 49 h 405"/>
                <a:gd name="T44" fmla="*/ 8 w 406"/>
                <a:gd name="T45" fmla="*/ 33 h 405"/>
                <a:gd name="T46" fmla="*/ 19 w 406"/>
                <a:gd name="T47" fmla="*/ 19 h 405"/>
                <a:gd name="T48" fmla="*/ 33 w 406"/>
                <a:gd name="T49" fmla="*/ 8 h 405"/>
                <a:gd name="T50" fmla="*/ 49 w 406"/>
                <a:gd name="T51" fmla="*/ 2 h 405"/>
                <a:gd name="T52" fmla="*/ 65 w 406"/>
                <a:gd name="T53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6" h="405">
                  <a:moveTo>
                    <a:pt x="65" y="0"/>
                  </a:moveTo>
                  <a:lnTo>
                    <a:pt x="82" y="2"/>
                  </a:lnTo>
                  <a:lnTo>
                    <a:pt x="97" y="8"/>
                  </a:lnTo>
                  <a:lnTo>
                    <a:pt x="111" y="19"/>
                  </a:lnTo>
                  <a:lnTo>
                    <a:pt x="386" y="295"/>
                  </a:lnTo>
                  <a:lnTo>
                    <a:pt x="397" y="308"/>
                  </a:lnTo>
                  <a:lnTo>
                    <a:pt x="404" y="324"/>
                  </a:lnTo>
                  <a:lnTo>
                    <a:pt x="406" y="341"/>
                  </a:lnTo>
                  <a:lnTo>
                    <a:pt x="404" y="358"/>
                  </a:lnTo>
                  <a:lnTo>
                    <a:pt x="397" y="373"/>
                  </a:lnTo>
                  <a:lnTo>
                    <a:pt x="386" y="386"/>
                  </a:lnTo>
                  <a:lnTo>
                    <a:pt x="373" y="397"/>
                  </a:lnTo>
                  <a:lnTo>
                    <a:pt x="358" y="403"/>
                  </a:lnTo>
                  <a:lnTo>
                    <a:pt x="341" y="405"/>
                  </a:lnTo>
                  <a:lnTo>
                    <a:pt x="324" y="403"/>
                  </a:lnTo>
                  <a:lnTo>
                    <a:pt x="308" y="397"/>
                  </a:lnTo>
                  <a:lnTo>
                    <a:pt x="295" y="386"/>
                  </a:lnTo>
                  <a:lnTo>
                    <a:pt x="19" y="111"/>
                  </a:lnTo>
                  <a:lnTo>
                    <a:pt x="8" y="97"/>
                  </a:lnTo>
                  <a:lnTo>
                    <a:pt x="2" y="82"/>
                  </a:lnTo>
                  <a:lnTo>
                    <a:pt x="0" y="65"/>
                  </a:lnTo>
                  <a:lnTo>
                    <a:pt x="2" y="49"/>
                  </a:lnTo>
                  <a:lnTo>
                    <a:pt x="8" y="33"/>
                  </a:lnTo>
                  <a:lnTo>
                    <a:pt x="19" y="19"/>
                  </a:lnTo>
                  <a:lnTo>
                    <a:pt x="33" y="8"/>
                  </a:lnTo>
                  <a:lnTo>
                    <a:pt x="49" y="2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31"/>
            <p:cNvSpPr>
              <a:spLocks/>
            </p:cNvSpPr>
            <p:nvPr/>
          </p:nvSpPr>
          <p:spPr bwMode="auto">
            <a:xfrm>
              <a:off x="8442326" y="1962151"/>
              <a:ext cx="31750" cy="73025"/>
            </a:xfrm>
            <a:custGeom>
              <a:avLst/>
              <a:gdLst>
                <a:gd name="T0" fmla="*/ 165 w 230"/>
                <a:gd name="T1" fmla="*/ 0 h 506"/>
                <a:gd name="T2" fmla="*/ 181 w 230"/>
                <a:gd name="T3" fmla="*/ 2 h 506"/>
                <a:gd name="T4" fmla="*/ 198 w 230"/>
                <a:gd name="T5" fmla="*/ 8 h 506"/>
                <a:gd name="T6" fmla="*/ 211 w 230"/>
                <a:gd name="T7" fmla="*/ 19 h 506"/>
                <a:gd name="T8" fmla="*/ 221 w 230"/>
                <a:gd name="T9" fmla="*/ 32 h 506"/>
                <a:gd name="T10" fmla="*/ 228 w 230"/>
                <a:gd name="T11" fmla="*/ 48 h 506"/>
                <a:gd name="T12" fmla="*/ 230 w 230"/>
                <a:gd name="T13" fmla="*/ 64 h 506"/>
                <a:gd name="T14" fmla="*/ 227 w 230"/>
                <a:gd name="T15" fmla="*/ 82 h 506"/>
                <a:gd name="T16" fmla="*/ 127 w 230"/>
                <a:gd name="T17" fmla="*/ 458 h 506"/>
                <a:gd name="T18" fmla="*/ 121 w 230"/>
                <a:gd name="T19" fmla="*/ 474 h 506"/>
                <a:gd name="T20" fmla="*/ 109 w 230"/>
                <a:gd name="T21" fmla="*/ 488 h 506"/>
                <a:gd name="T22" fmla="*/ 97 w 230"/>
                <a:gd name="T23" fmla="*/ 497 h 506"/>
                <a:gd name="T24" fmla="*/ 81 w 230"/>
                <a:gd name="T25" fmla="*/ 504 h 506"/>
                <a:gd name="T26" fmla="*/ 64 w 230"/>
                <a:gd name="T27" fmla="*/ 506 h 506"/>
                <a:gd name="T28" fmla="*/ 47 w 230"/>
                <a:gd name="T29" fmla="*/ 504 h 506"/>
                <a:gd name="T30" fmla="*/ 32 w 230"/>
                <a:gd name="T31" fmla="*/ 497 h 506"/>
                <a:gd name="T32" fmla="*/ 18 w 230"/>
                <a:gd name="T33" fmla="*/ 487 h 506"/>
                <a:gd name="T34" fmla="*/ 8 w 230"/>
                <a:gd name="T35" fmla="*/ 473 h 506"/>
                <a:gd name="T36" fmla="*/ 2 w 230"/>
                <a:gd name="T37" fmla="*/ 458 h 506"/>
                <a:gd name="T38" fmla="*/ 0 w 230"/>
                <a:gd name="T39" fmla="*/ 441 h 506"/>
                <a:gd name="T40" fmla="*/ 2 w 230"/>
                <a:gd name="T41" fmla="*/ 425 h 506"/>
                <a:gd name="T42" fmla="*/ 102 w 230"/>
                <a:gd name="T43" fmla="*/ 48 h 506"/>
                <a:gd name="T44" fmla="*/ 109 w 230"/>
                <a:gd name="T45" fmla="*/ 32 h 506"/>
                <a:gd name="T46" fmla="*/ 119 w 230"/>
                <a:gd name="T47" fmla="*/ 19 h 506"/>
                <a:gd name="T48" fmla="*/ 133 w 230"/>
                <a:gd name="T49" fmla="*/ 8 h 506"/>
                <a:gd name="T50" fmla="*/ 147 w 230"/>
                <a:gd name="T51" fmla="*/ 2 h 506"/>
                <a:gd name="T52" fmla="*/ 165 w 230"/>
                <a:gd name="T53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0" h="506">
                  <a:moveTo>
                    <a:pt x="165" y="0"/>
                  </a:moveTo>
                  <a:lnTo>
                    <a:pt x="181" y="2"/>
                  </a:lnTo>
                  <a:lnTo>
                    <a:pt x="198" y="8"/>
                  </a:lnTo>
                  <a:lnTo>
                    <a:pt x="211" y="19"/>
                  </a:lnTo>
                  <a:lnTo>
                    <a:pt x="221" y="32"/>
                  </a:lnTo>
                  <a:lnTo>
                    <a:pt x="228" y="48"/>
                  </a:lnTo>
                  <a:lnTo>
                    <a:pt x="230" y="64"/>
                  </a:lnTo>
                  <a:lnTo>
                    <a:pt x="227" y="82"/>
                  </a:lnTo>
                  <a:lnTo>
                    <a:pt x="127" y="458"/>
                  </a:lnTo>
                  <a:lnTo>
                    <a:pt x="121" y="474"/>
                  </a:lnTo>
                  <a:lnTo>
                    <a:pt x="109" y="488"/>
                  </a:lnTo>
                  <a:lnTo>
                    <a:pt x="97" y="497"/>
                  </a:lnTo>
                  <a:lnTo>
                    <a:pt x="81" y="504"/>
                  </a:lnTo>
                  <a:lnTo>
                    <a:pt x="64" y="506"/>
                  </a:lnTo>
                  <a:lnTo>
                    <a:pt x="47" y="504"/>
                  </a:lnTo>
                  <a:lnTo>
                    <a:pt x="32" y="497"/>
                  </a:lnTo>
                  <a:lnTo>
                    <a:pt x="18" y="487"/>
                  </a:lnTo>
                  <a:lnTo>
                    <a:pt x="8" y="473"/>
                  </a:lnTo>
                  <a:lnTo>
                    <a:pt x="2" y="458"/>
                  </a:lnTo>
                  <a:lnTo>
                    <a:pt x="0" y="441"/>
                  </a:lnTo>
                  <a:lnTo>
                    <a:pt x="2" y="425"/>
                  </a:lnTo>
                  <a:lnTo>
                    <a:pt x="102" y="48"/>
                  </a:lnTo>
                  <a:lnTo>
                    <a:pt x="109" y="32"/>
                  </a:lnTo>
                  <a:lnTo>
                    <a:pt x="119" y="19"/>
                  </a:lnTo>
                  <a:lnTo>
                    <a:pt x="133" y="8"/>
                  </a:lnTo>
                  <a:lnTo>
                    <a:pt x="147" y="2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32"/>
            <p:cNvSpPr>
              <a:spLocks/>
            </p:cNvSpPr>
            <p:nvPr/>
          </p:nvSpPr>
          <p:spPr bwMode="auto">
            <a:xfrm>
              <a:off x="8286751" y="1962151"/>
              <a:ext cx="33338" cy="73025"/>
            </a:xfrm>
            <a:custGeom>
              <a:avLst/>
              <a:gdLst>
                <a:gd name="T0" fmla="*/ 66 w 231"/>
                <a:gd name="T1" fmla="*/ 0 h 506"/>
                <a:gd name="T2" fmla="*/ 83 w 231"/>
                <a:gd name="T3" fmla="*/ 2 h 506"/>
                <a:gd name="T4" fmla="*/ 98 w 231"/>
                <a:gd name="T5" fmla="*/ 8 h 506"/>
                <a:gd name="T6" fmla="*/ 110 w 231"/>
                <a:gd name="T7" fmla="*/ 19 h 506"/>
                <a:gd name="T8" fmla="*/ 121 w 231"/>
                <a:gd name="T9" fmla="*/ 32 h 506"/>
                <a:gd name="T10" fmla="*/ 128 w 231"/>
                <a:gd name="T11" fmla="*/ 48 h 506"/>
                <a:gd name="T12" fmla="*/ 228 w 231"/>
                <a:gd name="T13" fmla="*/ 425 h 506"/>
                <a:gd name="T14" fmla="*/ 231 w 231"/>
                <a:gd name="T15" fmla="*/ 441 h 506"/>
                <a:gd name="T16" fmla="*/ 228 w 231"/>
                <a:gd name="T17" fmla="*/ 458 h 506"/>
                <a:gd name="T18" fmla="*/ 222 w 231"/>
                <a:gd name="T19" fmla="*/ 473 h 506"/>
                <a:gd name="T20" fmla="*/ 212 w 231"/>
                <a:gd name="T21" fmla="*/ 487 h 506"/>
                <a:gd name="T22" fmla="*/ 198 w 231"/>
                <a:gd name="T23" fmla="*/ 497 h 506"/>
                <a:gd name="T24" fmla="*/ 183 w 231"/>
                <a:gd name="T25" fmla="*/ 504 h 506"/>
                <a:gd name="T26" fmla="*/ 166 w 231"/>
                <a:gd name="T27" fmla="*/ 506 h 506"/>
                <a:gd name="T28" fmla="*/ 149 w 231"/>
                <a:gd name="T29" fmla="*/ 504 h 506"/>
                <a:gd name="T30" fmla="*/ 133 w 231"/>
                <a:gd name="T31" fmla="*/ 497 h 506"/>
                <a:gd name="T32" fmla="*/ 121 w 231"/>
                <a:gd name="T33" fmla="*/ 488 h 506"/>
                <a:gd name="T34" fmla="*/ 109 w 231"/>
                <a:gd name="T35" fmla="*/ 474 h 506"/>
                <a:gd name="T36" fmla="*/ 103 w 231"/>
                <a:gd name="T37" fmla="*/ 458 h 506"/>
                <a:gd name="T38" fmla="*/ 2 w 231"/>
                <a:gd name="T39" fmla="*/ 82 h 506"/>
                <a:gd name="T40" fmla="*/ 0 w 231"/>
                <a:gd name="T41" fmla="*/ 64 h 506"/>
                <a:gd name="T42" fmla="*/ 2 w 231"/>
                <a:gd name="T43" fmla="*/ 48 h 506"/>
                <a:gd name="T44" fmla="*/ 9 w 231"/>
                <a:gd name="T45" fmla="*/ 32 h 506"/>
                <a:gd name="T46" fmla="*/ 18 w 231"/>
                <a:gd name="T47" fmla="*/ 19 h 506"/>
                <a:gd name="T48" fmla="*/ 32 w 231"/>
                <a:gd name="T49" fmla="*/ 8 h 506"/>
                <a:gd name="T50" fmla="*/ 48 w 231"/>
                <a:gd name="T51" fmla="*/ 2 h 506"/>
                <a:gd name="T52" fmla="*/ 66 w 231"/>
                <a:gd name="T53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1" h="506">
                  <a:moveTo>
                    <a:pt x="66" y="0"/>
                  </a:moveTo>
                  <a:lnTo>
                    <a:pt x="83" y="2"/>
                  </a:lnTo>
                  <a:lnTo>
                    <a:pt x="98" y="8"/>
                  </a:lnTo>
                  <a:lnTo>
                    <a:pt x="110" y="19"/>
                  </a:lnTo>
                  <a:lnTo>
                    <a:pt x="121" y="32"/>
                  </a:lnTo>
                  <a:lnTo>
                    <a:pt x="128" y="48"/>
                  </a:lnTo>
                  <a:lnTo>
                    <a:pt x="228" y="425"/>
                  </a:lnTo>
                  <a:lnTo>
                    <a:pt x="231" y="441"/>
                  </a:lnTo>
                  <a:lnTo>
                    <a:pt x="228" y="458"/>
                  </a:lnTo>
                  <a:lnTo>
                    <a:pt x="222" y="473"/>
                  </a:lnTo>
                  <a:lnTo>
                    <a:pt x="212" y="487"/>
                  </a:lnTo>
                  <a:lnTo>
                    <a:pt x="198" y="497"/>
                  </a:lnTo>
                  <a:lnTo>
                    <a:pt x="183" y="504"/>
                  </a:lnTo>
                  <a:lnTo>
                    <a:pt x="166" y="506"/>
                  </a:lnTo>
                  <a:lnTo>
                    <a:pt x="149" y="504"/>
                  </a:lnTo>
                  <a:lnTo>
                    <a:pt x="133" y="497"/>
                  </a:lnTo>
                  <a:lnTo>
                    <a:pt x="121" y="488"/>
                  </a:lnTo>
                  <a:lnTo>
                    <a:pt x="109" y="474"/>
                  </a:lnTo>
                  <a:lnTo>
                    <a:pt x="103" y="458"/>
                  </a:lnTo>
                  <a:lnTo>
                    <a:pt x="2" y="82"/>
                  </a:lnTo>
                  <a:lnTo>
                    <a:pt x="0" y="64"/>
                  </a:lnTo>
                  <a:lnTo>
                    <a:pt x="2" y="48"/>
                  </a:lnTo>
                  <a:lnTo>
                    <a:pt x="9" y="32"/>
                  </a:lnTo>
                  <a:lnTo>
                    <a:pt x="18" y="19"/>
                  </a:lnTo>
                  <a:lnTo>
                    <a:pt x="32" y="8"/>
                  </a:lnTo>
                  <a:lnTo>
                    <a:pt x="48" y="2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33"/>
            <p:cNvSpPr>
              <a:spLocks/>
            </p:cNvSpPr>
            <p:nvPr/>
          </p:nvSpPr>
          <p:spPr bwMode="auto">
            <a:xfrm>
              <a:off x="8507413" y="1993901"/>
              <a:ext cx="46038" cy="68263"/>
            </a:xfrm>
            <a:custGeom>
              <a:avLst/>
              <a:gdLst>
                <a:gd name="T0" fmla="*/ 260 w 326"/>
                <a:gd name="T1" fmla="*/ 0 h 468"/>
                <a:gd name="T2" fmla="*/ 276 w 326"/>
                <a:gd name="T3" fmla="*/ 2 h 468"/>
                <a:gd name="T4" fmla="*/ 293 w 326"/>
                <a:gd name="T5" fmla="*/ 10 h 468"/>
                <a:gd name="T6" fmla="*/ 306 w 326"/>
                <a:gd name="T7" fmla="*/ 20 h 468"/>
                <a:gd name="T8" fmla="*/ 316 w 326"/>
                <a:gd name="T9" fmla="*/ 33 h 468"/>
                <a:gd name="T10" fmla="*/ 323 w 326"/>
                <a:gd name="T11" fmla="*/ 49 h 468"/>
                <a:gd name="T12" fmla="*/ 326 w 326"/>
                <a:gd name="T13" fmla="*/ 65 h 468"/>
                <a:gd name="T14" fmla="*/ 323 w 326"/>
                <a:gd name="T15" fmla="*/ 82 h 468"/>
                <a:gd name="T16" fmla="*/ 316 w 326"/>
                <a:gd name="T17" fmla="*/ 99 h 468"/>
                <a:gd name="T18" fmla="*/ 121 w 326"/>
                <a:gd name="T19" fmla="*/ 435 h 468"/>
                <a:gd name="T20" fmla="*/ 111 w 326"/>
                <a:gd name="T21" fmla="*/ 450 h 468"/>
                <a:gd name="T22" fmla="*/ 97 w 326"/>
                <a:gd name="T23" fmla="*/ 460 h 468"/>
                <a:gd name="T24" fmla="*/ 82 w 326"/>
                <a:gd name="T25" fmla="*/ 466 h 468"/>
                <a:gd name="T26" fmla="*/ 65 w 326"/>
                <a:gd name="T27" fmla="*/ 468 h 468"/>
                <a:gd name="T28" fmla="*/ 49 w 326"/>
                <a:gd name="T29" fmla="*/ 466 h 468"/>
                <a:gd name="T30" fmla="*/ 33 w 326"/>
                <a:gd name="T31" fmla="*/ 459 h 468"/>
                <a:gd name="T32" fmla="*/ 19 w 326"/>
                <a:gd name="T33" fmla="*/ 449 h 468"/>
                <a:gd name="T34" fmla="*/ 9 w 326"/>
                <a:gd name="T35" fmla="*/ 435 h 468"/>
                <a:gd name="T36" fmla="*/ 2 w 326"/>
                <a:gd name="T37" fmla="*/ 420 h 468"/>
                <a:gd name="T38" fmla="*/ 0 w 326"/>
                <a:gd name="T39" fmla="*/ 403 h 468"/>
                <a:gd name="T40" fmla="*/ 2 w 326"/>
                <a:gd name="T41" fmla="*/ 387 h 468"/>
                <a:gd name="T42" fmla="*/ 10 w 326"/>
                <a:gd name="T43" fmla="*/ 371 h 468"/>
                <a:gd name="T44" fmla="*/ 204 w 326"/>
                <a:gd name="T45" fmla="*/ 33 h 468"/>
                <a:gd name="T46" fmla="*/ 214 w 326"/>
                <a:gd name="T47" fmla="*/ 20 h 468"/>
                <a:gd name="T48" fmla="*/ 228 w 326"/>
                <a:gd name="T49" fmla="*/ 10 h 468"/>
                <a:gd name="T50" fmla="*/ 243 w 326"/>
                <a:gd name="T51" fmla="*/ 3 h 468"/>
                <a:gd name="T52" fmla="*/ 260 w 326"/>
                <a:gd name="T5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6" h="468">
                  <a:moveTo>
                    <a:pt x="260" y="0"/>
                  </a:moveTo>
                  <a:lnTo>
                    <a:pt x="276" y="2"/>
                  </a:lnTo>
                  <a:lnTo>
                    <a:pt x="293" y="10"/>
                  </a:lnTo>
                  <a:lnTo>
                    <a:pt x="306" y="20"/>
                  </a:lnTo>
                  <a:lnTo>
                    <a:pt x="316" y="33"/>
                  </a:lnTo>
                  <a:lnTo>
                    <a:pt x="323" y="49"/>
                  </a:lnTo>
                  <a:lnTo>
                    <a:pt x="326" y="65"/>
                  </a:lnTo>
                  <a:lnTo>
                    <a:pt x="323" y="82"/>
                  </a:lnTo>
                  <a:lnTo>
                    <a:pt x="316" y="99"/>
                  </a:lnTo>
                  <a:lnTo>
                    <a:pt x="121" y="435"/>
                  </a:lnTo>
                  <a:lnTo>
                    <a:pt x="111" y="450"/>
                  </a:lnTo>
                  <a:lnTo>
                    <a:pt x="97" y="460"/>
                  </a:lnTo>
                  <a:lnTo>
                    <a:pt x="82" y="466"/>
                  </a:lnTo>
                  <a:lnTo>
                    <a:pt x="65" y="468"/>
                  </a:lnTo>
                  <a:lnTo>
                    <a:pt x="49" y="466"/>
                  </a:lnTo>
                  <a:lnTo>
                    <a:pt x="33" y="459"/>
                  </a:lnTo>
                  <a:lnTo>
                    <a:pt x="19" y="449"/>
                  </a:lnTo>
                  <a:lnTo>
                    <a:pt x="9" y="435"/>
                  </a:lnTo>
                  <a:lnTo>
                    <a:pt x="2" y="420"/>
                  </a:lnTo>
                  <a:lnTo>
                    <a:pt x="0" y="403"/>
                  </a:lnTo>
                  <a:lnTo>
                    <a:pt x="2" y="387"/>
                  </a:lnTo>
                  <a:lnTo>
                    <a:pt x="10" y="371"/>
                  </a:lnTo>
                  <a:lnTo>
                    <a:pt x="204" y="33"/>
                  </a:lnTo>
                  <a:lnTo>
                    <a:pt x="214" y="20"/>
                  </a:lnTo>
                  <a:lnTo>
                    <a:pt x="228" y="10"/>
                  </a:lnTo>
                  <a:lnTo>
                    <a:pt x="243" y="3"/>
                  </a:lnTo>
                  <a:lnTo>
                    <a:pt x="2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34"/>
            <p:cNvSpPr>
              <a:spLocks/>
            </p:cNvSpPr>
            <p:nvPr/>
          </p:nvSpPr>
          <p:spPr bwMode="auto">
            <a:xfrm>
              <a:off x="8207376" y="1993901"/>
              <a:ext cx="46038" cy="68263"/>
            </a:xfrm>
            <a:custGeom>
              <a:avLst/>
              <a:gdLst>
                <a:gd name="T0" fmla="*/ 65 w 325"/>
                <a:gd name="T1" fmla="*/ 0 h 468"/>
                <a:gd name="T2" fmla="*/ 82 w 325"/>
                <a:gd name="T3" fmla="*/ 3 h 468"/>
                <a:gd name="T4" fmla="*/ 97 w 325"/>
                <a:gd name="T5" fmla="*/ 10 h 468"/>
                <a:gd name="T6" fmla="*/ 111 w 325"/>
                <a:gd name="T7" fmla="*/ 20 h 468"/>
                <a:gd name="T8" fmla="*/ 121 w 325"/>
                <a:gd name="T9" fmla="*/ 33 h 468"/>
                <a:gd name="T10" fmla="*/ 315 w 325"/>
                <a:gd name="T11" fmla="*/ 371 h 468"/>
                <a:gd name="T12" fmla="*/ 323 w 325"/>
                <a:gd name="T13" fmla="*/ 387 h 468"/>
                <a:gd name="T14" fmla="*/ 325 w 325"/>
                <a:gd name="T15" fmla="*/ 403 h 468"/>
                <a:gd name="T16" fmla="*/ 323 w 325"/>
                <a:gd name="T17" fmla="*/ 420 h 468"/>
                <a:gd name="T18" fmla="*/ 316 w 325"/>
                <a:gd name="T19" fmla="*/ 435 h 468"/>
                <a:gd name="T20" fmla="*/ 306 w 325"/>
                <a:gd name="T21" fmla="*/ 449 h 468"/>
                <a:gd name="T22" fmla="*/ 292 w 325"/>
                <a:gd name="T23" fmla="*/ 459 h 468"/>
                <a:gd name="T24" fmla="*/ 276 w 325"/>
                <a:gd name="T25" fmla="*/ 466 h 468"/>
                <a:gd name="T26" fmla="*/ 260 w 325"/>
                <a:gd name="T27" fmla="*/ 468 h 468"/>
                <a:gd name="T28" fmla="*/ 243 w 325"/>
                <a:gd name="T29" fmla="*/ 466 h 468"/>
                <a:gd name="T30" fmla="*/ 228 w 325"/>
                <a:gd name="T31" fmla="*/ 460 h 468"/>
                <a:gd name="T32" fmla="*/ 214 w 325"/>
                <a:gd name="T33" fmla="*/ 450 h 468"/>
                <a:gd name="T34" fmla="*/ 204 w 325"/>
                <a:gd name="T35" fmla="*/ 435 h 468"/>
                <a:gd name="T36" fmla="*/ 8 w 325"/>
                <a:gd name="T37" fmla="*/ 99 h 468"/>
                <a:gd name="T38" fmla="*/ 2 w 325"/>
                <a:gd name="T39" fmla="*/ 82 h 468"/>
                <a:gd name="T40" fmla="*/ 0 w 325"/>
                <a:gd name="T41" fmla="*/ 65 h 468"/>
                <a:gd name="T42" fmla="*/ 2 w 325"/>
                <a:gd name="T43" fmla="*/ 49 h 468"/>
                <a:gd name="T44" fmla="*/ 8 w 325"/>
                <a:gd name="T45" fmla="*/ 33 h 468"/>
                <a:gd name="T46" fmla="*/ 19 w 325"/>
                <a:gd name="T47" fmla="*/ 20 h 468"/>
                <a:gd name="T48" fmla="*/ 32 w 325"/>
                <a:gd name="T49" fmla="*/ 10 h 468"/>
                <a:gd name="T50" fmla="*/ 49 w 325"/>
                <a:gd name="T51" fmla="*/ 2 h 468"/>
                <a:gd name="T52" fmla="*/ 65 w 325"/>
                <a:gd name="T5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468">
                  <a:moveTo>
                    <a:pt x="65" y="0"/>
                  </a:moveTo>
                  <a:lnTo>
                    <a:pt x="82" y="3"/>
                  </a:lnTo>
                  <a:lnTo>
                    <a:pt x="97" y="10"/>
                  </a:lnTo>
                  <a:lnTo>
                    <a:pt x="111" y="20"/>
                  </a:lnTo>
                  <a:lnTo>
                    <a:pt x="121" y="33"/>
                  </a:lnTo>
                  <a:lnTo>
                    <a:pt x="315" y="371"/>
                  </a:lnTo>
                  <a:lnTo>
                    <a:pt x="323" y="387"/>
                  </a:lnTo>
                  <a:lnTo>
                    <a:pt x="325" y="403"/>
                  </a:lnTo>
                  <a:lnTo>
                    <a:pt x="323" y="420"/>
                  </a:lnTo>
                  <a:lnTo>
                    <a:pt x="316" y="435"/>
                  </a:lnTo>
                  <a:lnTo>
                    <a:pt x="306" y="449"/>
                  </a:lnTo>
                  <a:lnTo>
                    <a:pt x="292" y="459"/>
                  </a:lnTo>
                  <a:lnTo>
                    <a:pt x="276" y="466"/>
                  </a:lnTo>
                  <a:lnTo>
                    <a:pt x="260" y="468"/>
                  </a:lnTo>
                  <a:lnTo>
                    <a:pt x="243" y="466"/>
                  </a:lnTo>
                  <a:lnTo>
                    <a:pt x="228" y="460"/>
                  </a:lnTo>
                  <a:lnTo>
                    <a:pt x="214" y="450"/>
                  </a:lnTo>
                  <a:lnTo>
                    <a:pt x="204" y="435"/>
                  </a:lnTo>
                  <a:lnTo>
                    <a:pt x="8" y="99"/>
                  </a:lnTo>
                  <a:lnTo>
                    <a:pt x="2" y="82"/>
                  </a:lnTo>
                  <a:lnTo>
                    <a:pt x="0" y="65"/>
                  </a:lnTo>
                  <a:lnTo>
                    <a:pt x="2" y="49"/>
                  </a:lnTo>
                  <a:lnTo>
                    <a:pt x="8" y="33"/>
                  </a:lnTo>
                  <a:lnTo>
                    <a:pt x="19" y="20"/>
                  </a:lnTo>
                  <a:lnTo>
                    <a:pt x="32" y="10"/>
                  </a:lnTo>
                  <a:lnTo>
                    <a:pt x="49" y="2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7235853" y="2009945"/>
            <a:ext cx="517525" cy="368300"/>
            <a:chOff x="7286625" y="2008188"/>
            <a:chExt cx="517525" cy="3683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3" name="Freeform 39"/>
            <p:cNvSpPr>
              <a:spLocks/>
            </p:cNvSpPr>
            <p:nvPr/>
          </p:nvSpPr>
          <p:spPr bwMode="auto">
            <a:xfrm>
              <a:off x="7286625" y="2008188"/>
              <a:ext cx="517525" cy="122238"/>
            </a:xfrm>
            <a:custGeom>
              <a:avLst/>
              <a:gdLst>
                <a:gd name="T0" fmla="*/ 1921 w 3590"/>
                <a:gd name="T1" fmla="*/ 3 h 842"/>
                <a:gd name="T2" fmla="*/ 2168 w 3590"/>
                <a:gd name="T3" fmla="*/ 28 h 842"/>
                <a:gd name="T4" fmla="*/ 2410 w 3590"/>
                <a:gd name="T5" fmla="*/ 74 h 842"/>
                <a:gd name="T6" fmla="*/ 2644 w 3590"/>
                <a:gd name="T7" fmla="*/ 145 h 842"/>
                <a:gd name="T8" fmla="*/ 2870 w 3590"/>
                <a:gd name="T9" fmla="*/ 238 h 842"/>
                <a:gd name="T10" fmla="*/ 3085 w 3590"/>
                <a:gd name="T11" fmla="*/ 353 h 842"/>
                <a:gd name="T12" fmla="*/ 3290 w 3590"/>
                <a:gd name="T13" fmla="*/ 488 h 842"/>
                <a:gd name="T14" fmla="*/ 3481 w 3590"/>
                <a:gd name="T15" fmla="*/ 646 h 842"/>
                <a:gd name="T16" fmla="*/ 3583 w 3590"/>
                <a:gd name="T17" fmla="*/ 744 h 842"/>
                <a:gd name="T18" fmla="*/ 3590 w 3590"/>
                <a:gd name="T19" fmla="*/ 777 h 842"/>
                <a:gd name="T20" fmla="*/ 3583 w 3590"/>
                <a:gd name="T21" fmla="*/ 809 h 842"/>
                <a:gd name="T22" fmla="*/ 3558 w 3590"/>
                <a:gd name="T23" fmla="*/ 833 h 842"/>
                <a:gd name="T24" fmla="*/ 3525 w 3590"/>
                <a:gd name="T25" fmla="*/ 842 h 842"/>
                <a:gd name="T26" fmla="*/ 3493 w 3590"/>
                <a:gd name="T27" fmla="*/ 833 h 842"/>
                <a:gd name="T28" fmla="*/ 3393 w 3590"/>
                <a:gd name="T29" fmla="*/ 741 h 842"/>
                <a:gd name="T30" fmla="*/ 3212 w 3590"/>
                <a:gd name="T31" fmla="*/ 594 h 842"/>
                <a:gd name="T32" fmla="*/ 3018 w 3590"/>
                <a:gd name="T33" fmla="*/ 465 h 842"/>
                <a:gd name="T34" fmla="*/ 2813 w 3590"/>
                <a:gd name="T35" fmla="*/ 356 h 842"/>
                <a:gd name="T36" fmla="*/ 2600 w 3590"/>
                <a:gd name="T37" fmla="*/ 267 h 842"/>
                <a:gd name="T38" fmla="*/ 2377 w 3590"/>
                <a:gd name="T39" fmla="*/ 201 h 842"/>
                <a:gd name="T40" fmla="*/ 2149 w 3590"/>
                <a:gd name="T41" fmla="*/ 155 h 842"/>
                <a:gd name="T42" fmla="*/ 1914 w 3590"/>
                <a:gd name="T43" fmla="*/ 133 h 842"/>
                <a:gd name="T44" fmla="*/ 1676 w 3590"/>
                <a:gd name="T45" fmla="*/ 133 h 842"/>
                <a:gd name="T46" fmla="*/ 1442 w 3590"/>
                <a:gd name="T47" fmla="*/ 155 h 842"/>
                <a:gd name="T48" fmla="*/ 1213 w 3590"/>
                <a:gd name="T49" fmla="*/ 201 h 842"/>
                <a:gd name="T50" fmla="*/ 991 w 3590"/>
                <a:gd name="T51" fmla="*/ 267 h 842"/>
                <a:gd name="T52" fmla="*/ 777 w 3590"/>
                <a:gd name="T53" fmla="*/ 356 h 842"/>
                <a:gd name="T54" fmla="*/ 573 w 3590"/>
                <a:gd name="T55" fmla="*/ 465 h 842"/>
                <a:gd name="T56" fmla="*/ 379 w 3590"/>
                <a:gd name="T57" fmla="*/ 594 h 842"/>
                <a:gd name="T58" fmla="*/ 197 w 3590"/>
                <a:gd name="T59" fmla="*/ 741 h 842"/>
                <a:gd name="T60" fmla="*/ 98 w 3590"/>
                <a:gd name="T61" fmla="*/ 833 h 842"/>
                <a:gd name="T62" fmla="*/ 65 w 3590"/>
                <a:gd name="T63" fmla="*/ 842 h 842"/>
                <a:gd name="T64" fmla="*/ 33 w 3590"/>
                <a:gd name="T65" fmla="*/ 833 h 842"/>
                <a:gd name="T66" fmla="*/ 9 w 3590"/>
                <a:gd name="T67" fmla="*/ 809 h 842"/>
                <a:gd name="T68" fmla="*/ 0 w 3590"/>
                <a:gd name="T69" fmla="*/ 777 h 842"/>
                <a:gd name="T70" fmla="*/ 9 w 3590"/>
                <a:gd name="T71" fmla="*/ 745 h 842"/>
                <a:gd name="T72" fmla="*/ 110 w 3590"/>
                <a:gd name="T73" fmla="*/ 646 h 842"/>
                <a:gd name="T74" fmla="*/ 302 w 3590"/>
                <a:gd name="T75" fmla="*/ 488 h 842"/>
                <a:gd name="T76" fmla="*/ 506 w 3590"/>
                <a:gd name="T77" fmla="*/ 353 h 842"/>
                <a:gd name="T78" fmla="*/ 722 w 3590"/>
                <a:gd name="T79" fmla="*/ 238 h 842"/>
                <a:gd name="T80" fmla="*/ 947 w 3590"/>
                <a:gd name="T81" fmla="*/ 145 h 842"/>
                <a:gd name="T82" fmla="*/ 1182 w 3590"/>
                <a:gd name="T83" fmla="*/ 74 h 842"/>
                <a:gd name="T84" fmla="*/ 1422 w 3590"/>
                <a:gd name="T85" fmla="*/ 28 h 842"/>
                <a:gd name="T86" fmla="*/ 1670 w 3590"/>
                <a:gd name="T87" fmla="*/ 3 h 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590" h="842">
                  <a:moveTo>
                    <a:pt x="1795" y="0"/>
                  </a:moveTo>
                  <a:lnTo>
                    <a:pt x="1921" y="3"/>
                  </a:lnTo>
                  <a:lnTo>
                    <a:pt x="2045" y="12"/>
                  </a:lnTo>
                  <a:lnTo>
                    <a:pt x="2168" y="28"/>
                  </a:lnTo>
                  <a:lnTo>
                    <a:pt x="2290" y="48"/>
                  </a:lnTo>
                  <a:lnTo>
                    <a:pt x="2410" y="74"/>
                  </a:lnTo>
                  <a:lnTo>
                    <a:pt x="2528" y="107"/>
                  </a:lnTo>
                  <a:lnTo>
                    <a:pt x="2644" y="145"/>
                  </a:lnTo>
                  <a:lnTo>
                    <a:pt x="2758" y="189"/>
                  </a:lnTo>
                  <a:lnTo>
                    <a:pt x="2870" y="238"/>
                  </a:lnTo>
                  <a:lnTo>
                    <a:pt x="2979" y="292"/>
                  </a:lnTo>
                  <a:lnTo>
                    <a:pt x="3085" y="353"/>
                  </a:lnTo>
                  <a:lnTo>
                    <a:pt x="3189" y="418"/>
                  </a:lnTo>
                  <a:lnTo>
                    <a:pt x="3290" y="488"/>
                  </a:lnTo>
                  <a:lnTo>
                    <a:pt x="3387" y="564"/>
                  </a:lnTo>
                  <a:lnTo>
                    <a:pt x="3481" y="646"/>
                  </a:lnTo>
                  <a:lnTo>
                    <a:pt x="3572" y="731"/>
                  </a:lnTo>
                  <a:lnTo>
                    <a:pt x="3583" y="744"/>
                  </a:lnTo>
                  <a:lnTo>
                    <a:pt x="3588" y="761"/>
                  </a:lnTo>
                  <a:lnTo>
                    <a:pt x="3590" y="777"/>
                  </a:lnTo>
                  <a:lnTo>
                    <a:pt x="3588" y="793"/>
                  </a:lnTo>
                  <a:lnTo>
                    <a:pt x="3583" y="809"/>
                  </a:lnTo>
                  <a:lnTo>
                    <a:pt x="3572" y="822"/>
                  </a:lnTo>
                  <a:lnTo>
                    <a:pt x="3558" y="833"/>
                  </a:lnTo>
                  <a:lnTo>
                    <a:pt x="3543" y="840"/>
                  </a:lnTo>
                  <a:lnTo>
                    <a:pt x="3525" y="842"/>
                  </a:lnTo>
                  <a:lnTo>
                    <a:pt x="3509" y="840"/>
                  </a:lnTo>
                  <a:lnTo>
                    <a:pt x="3493" y="833"/>
                  </a:lnTo>
                  <a:lnTo>
                    <a:pt x="3479" y="822"/>
                  </a:lnTo>
                  <a:lnTo>
                    <a:pt x="3393" y="741"/>
                  </a:lnTo>
                  <a:lnTo>
                    <a:pt x="3304" y="665"/>
                  </a:lnTo>
                  <a:lnTo>
                    <a:pt x="3212" y="594"/>
                  </a:lnTo>
                  <a:lnTo>
                    <a:pt x="3116" y="526"/>
                  </a:lnTo>
                  <a:lnTo>
                    <a:pt x="3018" y="465"/>
                  </a:lnTo>
                  <a:lnTo>
                    <a:pt x="2917" y="407"/>
                  </a:lnTo>
                  <a:lnTo>
                    <a:pt x="2813" y="356"/>
                  </a:lnTo>
                  <a:lnTo>
                    <a:pt x="2708" y="309"/>
                  </a:lnTo>
                  <a:lnTo>
                    <a:pt x="2600" y="267"/>
                  </a:lnTo>
                  <a:lnTo>
                    <a:pt x="2490" y="231"/>
                  </a:lnTo>
                  <a:lnTo>
                    <a:pt x="2377" y="201"/>
                  </a:lnTo>
                  <a:lnTo>
                    <a:pt x="2264" y="175"/>
                  </a:lnTo>
                  <a:lnTo>
                    <a:pt x="2149" y="155"/>
                  </a:lnTo>
                  <a:lnTo>
                    <a:pt x="2033" y="141"/>
                  </a:lnTo>
                  <a:lnTo>
                    <a:pt x="1914" y="133"/>
                  </a:lnTo>
                  <a:lnTo>
                    <a:pt x="1795" y="131"/>
                  </a:lnTo>
                  <a:lnTo>
                    <a:pt x="1676" y="133"/>
                  </a:lnTo>
                  <a:lnTo>
                    <a:pt x="1559" y="141"/>
                  </a:lnTo>
                  <a:lnTo>
                    <a:pt x="1442" y="155"/>
                  </a:lnTo>
                  <a:lnTo>
                    <a:pt x="1327" y="175"/>
                  </a:lnTo>
                  <a:lnTo>
                    <a:pt x="1213" y="201"/>
                  </a:lnTo>
                  <a:lnTo>
                    <a:pt x="1101" y="231"/>
                  </a:lnTo>
                  <a:lnTo>
                    <a:pt x="991" y="267"/>
                  </a:lnTo>
                  <a:lnTo>
                    <a:pt x="883" y="309"/>
                  </a:lnTo>
                  <a:lnTo>
                    <a:pt x="777" y="356"/>
                  </a:lnTo>
                  <a:lnTo>
                    <a:pt x="674" y="407"/>
                  </a:lnTo>
                  <a:lnTo>
                    <a:pt x="573" y="465"/>
                  </a:lnTo>
                  <a:lnTo>
                    <a:pt x="474" y="526"/>
                  </a:lnTo>
                  <a:lnTo>
                    <a:pt x="379" y="594"/>
                  </a:lnTo>
                  <a:lnTo>
                    <a:pt x="287" y="665"/>
                  </a:lnTo>
                  <a:lnTo>
                    <a:pt x="197" y="741"/>
                  </a:lnTo>
                  <a:lnTo>
                    <a:pt x="112" y="822"/>
                  </a:lnTo>
                  <a:lnTo>
                    <a:pt x="98" y="833"/>
                  </a:lnTo>
                  <a:lnTo>
                    <a:pt x="82" y="840"/>
                  </a:lnTo>
                  <a:lnTo>
                    <a:pt x="65" y="842"/>
                  </a:lnTo>
                  <a:lnTo>
                    <a:pt x="49" y="840"/>
                  </a:lnTo>
                  <a:lnTo>
                    <a:pt x="33" y="833"/>
                  </a:lnTo>
                  <a:lnTo>
                    <a:pt x="20" y="822"/>
                  </a:lnTo>
                  <a:lnTo>
                    <a:pt x="9" y="809"/>
                  </a:lnTo>
                  <a:lnTo>
                    <a:pt x="2" y="793"/>
                  </a:lnTo>
                  <a:lnTo>
                    <a:pt x="0" y="777"/>
                  </a:lnTo>
                  <a:lnTo>
                    <a:pt x="2" y="761"/>
                  </a:lnTo>
                  <a:lnTo>
                    <a:pt x="9" y="745"/>
                  </a:lnTo>
                  <a:lnTo>
                    <a:pt x="20" y="731"/>
                  </a:lnTo>
                  <a:lnTo>
                    <a:pt x="110" y="646"/>
                  </a:lnTo>
                  <a:lnTo>
                    <a:pt x="204" y="564"/>
                  </a:lnTo>
                  <a:lnTo>
                    <a:pt x="302" y="488"/>
                  </a:lnTo>
                  <a:lnTo>
                    <a:pt x="402" y="418"/>
                  </a:lnTo>
                  <a:lnTo>
                    <a:pt x="506" y="353"/>
                  </a:lnTo>
                  <a:lnTo>
                    <a:pt x="613" y="292"/>
                  </a:lnTo>
                  <a:lnTo>
                    <a:pt x="722" y="238"/>
                  </a:lnTo>
                  <a:lnTo>
                    <a:pt x="833" y="189"/>
                  </a:lnTo>
                  <a:lnTo>
                    <a:pt x="947" y="145"/>
                  </a:lnTo>
                  <a:lnTo>
                    <a:pt x="1063" y="107"/>
                  </a:lnTo>
                  <a:lnTo>
                    <a:pt x="1182" y="74"/>
                  </a:lnTo>
                  <a:lnTo>
                    <a:pt x="1301" y="48"/>
                  </a:lnTo>
                  <a:lnTo>
                    <a:pt x="1422" y="28"/>
                  </a:lnTo>
                  <a:lnTo>
                    <a:pt x="1546" y="12"/>
                  </a:lnTo>
                  <a:lnTo>
                    <a:pt x="1670" y="3"/>
                  </a:lnTo>
                  <a:lnTo>
                    <a:pt x="17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40"/>
            <p:cNvSpPr>
              <a:spLocks/>
            </p:cNvSpPr>
            <p:nvPr/>
          </p:nvSpPr>
          <p:spPr bwMode="auto">
            <a:xfrm>
              <a:off x="7342188" y="2085975"/>
              <a:ext cx="407988" cy="98425"/>
            </a:xfrm>
            <a:custGeom>
              <a:avLst/>
              <a:gdLst>
                <a:gd name="T0" fmla="*/ 1512 w 2822"/>
                <a:gd name="T1" fmla="*/ 4 h 685"/>
                <a:gd name="T2" fmla="*/ 1712 w 2822"/>
                <a:gd name="T3" fmla="*/ 23 h 685"/>
                <a:gd name="T4" fmla="*/ 1911 w 2822"/>
                <a:gd name="T5" fmla="*/ 64 h 685"/>
                <a:gd name="T6" fmla="*/ 2103 w 2822"/>
                <a:gd name="T7" fmla="*/ 125 h 685"/>
                <a:gd name="T8" fmla="*/ 2292 w 2822"/>
                <a:gd name="T9" fmla="*/ 206 h 685"/>
                <a:gd name="T10" fmla="*/ 2472 w 2822"/>
                <a:gd name="T11" fmla="*/ 308 h 685"/>
                <a:gd name="T12" fmla="*/ 2643 w 2822"/>
                <a:gd name="T13" fmla="*/ 431 h 685"/>
                <a:gd name="T14" fmla="*/ 2802 w 2822"/>
                <a:gd name="T15" fmla="*/ 573 h 685"/>
                <a:gd name="T16" fmla="*/ 2820 w 2822"/>
                <a:gd name="T17" fmla="*/ 602 h 685"/>
                <a:gd name="T18" fmla="*/ 2820 w 2822"/>
                <a:gd name="T19" fmla="*/ 636 h 685"/>
                <a:gd name="T20" fmla="*/ 2802 w 2822"/>
                <a:gd name="T21" fmla="*/ 665 h 685"/>
                <a:gd name="T22" fmla="*/ 2773 w 2822"/>
                <a:gd name="T23" fmla="*/ 683 h 685"/>
                <a:gd name="T24" fmla="*/ 2740 w 2822"/>
                <a:gd name="T25" fmla="*/ 683 h 685"/>
                <a:gd name="T26" fmla="*/ 2710 w 2822"/>
                <a:gd name="T27" fmla="*/ 665 h 685"/>
                <a:gd name="T28" fmla="*/ 2556 w 2822"/>
                <a:gd name="T29" fmla="*/ 529 h 685"/>
                <a:gd name="T30" fmla="*/ 2390 w 2822"/>
                <a:gd name="T31" fmla="*/ 411 h 685"/>
                <a:gd name="T32" fmla="*/ 2216 w 2822"/>
                <a:gd name="T33" fmla="*/ 315 h 685"/>
                <a:gd name="T34" fmla="*/ 2034 w 2822"/>
                <a:gd name="T35" fmla="*/ 238 h 685"/>
                <a:gd name="T36" fmla="*/ 1845 w 2822"/>
                <a:gd name="T37" fmla="*/ 183 h 685"/>
                <a:gd name="T38" fmla="*/ 1653 w 2822"/>
                <a:gd name="T39" fmla="*/ 147 h 685"/>
                <a:gd name="T40" fmla="*/ 1459 w 2822"/>
                <a:gd name="T41" fmla="*/ 132 h 685"/>
                <a:gd name="T42" fmla="*/ 1264 w 2822"/>
                <a:gd name="T43" fmla="*/ 136 h 685"/>
                <a:gd name="T44" fmla="*/ 1071 w 2822"/>
                <a:gd name="T45" fmla="*/ 162 h 685"/>
                <a:gd name="T46" fmla="*/ 882 w 2822"/>
                <a:gd name="T47" fmla="*/ 208 h 685"/>
                <a:gd name="T48" fmla="*/ 695 w 2822"/>
                <a:gd name="T49" fmla="*/ 274 h 685"/>
                <a:gd name="T50" fmla="*/ 518 w 2822"/>
                <a:gd name="T51" fmla="*/ 360 h 685"/>
                <a:gd name="T52" fmla="*/ 346 w 2822"/>
                <a:gd name="T53" fmla="*/ 467 h 685"/>
                <a:gd name="T54" fmla="*/ 186 w 2822"/>
                <a:gd name="T55" fmla="*/ 595 h 685"/>
                <a:gd name="T56" fmla="*/ 97 w 2822"/>
                <a:gd name="T57" fmla="*/ 676 h 685"/>
                <a:gd name="T58" fmla="*/ 65 w 2822"/>
                <a:gd name="T59" fmla="*/ 685 h 685"/>
                <a:gd name="T60" fmla="*/ 32 w 2822"/>
                <a:gd name="T61" fmla="*/ 676 h 685"/>
                <a:gd name="T62" fmla="*/ 8 w 2822"/>
                <a:gd name="T63" fmla="*/ 651 h 685"/>
                <a:gd name="T64" fmla="*/ 0 w 2822"/>
                <a:gd name="T65" fmla="*/ 620 h 685"/>
                <a:gd name="T66" fmla="*/ 8 w 2822"/>
                <a:gd name="T67" fmla="*/ 587 h 685"/>
                <a:gd name="T68" fmla="*/ 97 w 2822"/>
                <a:gd name="T69" fmla="*/ 499 h 685"/>
                <a:gd name="T70" fmla="*/ 262 w 2822"/>
                <a:gd name="T71" fmla="*/ 367 h 685"/>
                <a:gd name="T72" fmla="*/ 438 w 2822"/>
                <a:gd name="T73" fmla="*/ 255 h 685"/>
                <a:gd name="T74" fmla="*/ 622 w 2822"/>
                <a:gd name="T75" fmla="*/ 163 h 685"/>
                <a:gd name="T76" fmla="*/ 813 w 2822"/>
                <a:gd name="T77" fmla="*/ 93 h 685"/>
                <a:gd name="T78" fmla="*/ 1009 w 2822"/>
                <a:gd name="T79" fmla="*/ 42 h 685"/>
                <a:gd name="T80" fmla="*/ 1210 w 2822"/>
                <a:gd name="T81" fmla="*/ 11 h 685"/>
                <a:gd name="T82" fmla="*/ 1410 w 2822"/>
                <a:gd name="T83" fmla="*/ 0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2" h="685">
                  <a:moveTo>
                    <a:pt x="1410" y="0"/>
                  </a:moveTo>
                  <a:lnTo>
                    <a:pt x="1512" y="4"/>
                  </a:lnTo>
                  <a:lnTo>
                    <a:pt x="1612" y="11"/>
                  </a:lnTo>
                  <a:lnTo>
                    <a:pt x="1712" y="23"/>
                  </a:lnTo>
                  <a:lnTo>
                    <a:pt x="1811" y="42"/>
                  </a:lnTo>
                  <a:lnTo>
                    <a:pt x="1911" y="64"/>
                  </a:lnTo>
                  <a:lnTo>
                    <a:pt x="2008" y="93"/>
                  </a:lnTo>
                  <a:lnTo>
                    <a:pt x="2103" y="125"/>
                  </a:lnTo>
                  <a:lnTo>
                    <a:pt x="2198" y="163"/>
                  </a:lnTo>
                  <a:lnTo>
                    <a:pt x="2292" y="206"/>
                  </a:lnTo>
                  <a:lnTo>
                    <a:pt x="2383" y="255"/>
                  </a:lnTo>
                  <a:lnTo>
                    <a:pt x="2472" y="308"/>
                  </a:lnTo>
                  <a:lnTo>
                    <a:pt x="2559" y="367"/>
                  </a:lnTo>
                  <a:lnTo>
                    <a:pt x="2643" y="431"/>
                  </a:lnTo>
                  <a:lnTo>
                    <a:pt x="2724" y="499"/>
                  </a:lnTo>
                  <a:lnTo>
                    <a:pt x="2802" y="573"/>
                  </a:lnTo>
                  <a:lnTo>
                    <a:pt x="2813" y="587"/>
                  </a:lnTo>
                  <a:lnTo>
                    <a:pt x="2820" y="602"/>
                  </a:lnTo>
                  <a:lnTo>
                    <a:pt x="2822" y="620"/>
                  </a:lnTo>
                  <a:lnTo>
                    <a:pt x="2820" y="636"/>
                  </a:lnTo>
                  <a:lnTo>
                    <a:pt x="2813" y="651"/>
                  </a:lnTo>
                  <a:lnTo>
                    <a:pt x="2802" y="665"/>
                  </a:lnTo>
                  <a:lnTo>
                    <a:pt x="2788" y="676"/>
                  </a:lnTo>
                  <a:lnTo>
                    <a:pt x="2773" y="683"/>
                  </a:lnTo>
                  <a:lnTo>
                    <a:pt x="2756" y="685"/>
                  </a:lnTo>
                  <a:lnTo>
                    <a:pt x="2740" y="683"/>
                  </a:lnTo>
                  <a:lnTo>
                    <a:pt x="2724" y="676"/>
                  </a:lnTo>
                  <a:lnTo>
                    <a:pt x="2710" y="665"/>
                  </a:lnTo>
                  <a:lnTo>
                    <a:pt x="2634" y="595"/>
                  </a:lnTo>
                  <a:lnTo>
                    <a:pt x="2556" y="529"/>
                  </a:lnTo>
                  <a:lnTo>
                    <a:pt x="2474" y="467"/>
                  </a:lnTo>
                  <a:lnTo>
                    <a:pt x="2390" y="411"/>
                  </a:lnTo>
                  <a:lnTo>
                    <a:pt x="2304" y="360"/>
                  </a:lnTo>
                  <a:lnTo>
                    <a:pt x="2216" y="315"/>
                  </a:lnTo>
                  <a:lnTo>
                    <a:pt x="2125" y="274"/>
                  </a:lnTo>
                  <a:lnTo>
                    <a:pt x="2034" y="238"/>
                  </a:lnTo>
                  <a:lnTo>
                    <a:pt x="1940" y="208"/>
                  </a:lnTo>
                  <a:lnTo>
                    <a:pt x="1845" y="183"/>
                  </a:lnTo>
                  <a:lnTo>
                    <a:pt x="1749" y="162"/>
                  </a:lnTo>
                  <a:lnTo>
                    <a:pt x="1653" y="147"/>
                  </a:lnTo>
                  <a:lnTo>
                    <a:pt x="1556" y="136"/>
                  </a:lnTo>
                  <a:lnTo>
                    <a:pt x="1459" y="132"/>
                  </a:lnTo>
                  <a:lnTo>
                    <a:pt x="1362" y="132"/>
                  </a:lnTo>
                  <a:lnTo>
                    <a:pt x="1264" y="136"/>
                  </a:lnTo>
                  <a:lnTo>
                    <a:pt x="1167" y="147"/>
                  </a:lnTo>
                  <a:lnTo>
                    <a:pt x="1071" y="162"/>
                  </a:lnTo>
                  <a:lnTo>
                    <a:pt x="975" y="183"/>
                  </a:lnTo>
                  <a:lnTo>
                    <a:pt x="882" y="208"/>
                  </a:lnTo>
                  <a:lnTo>
                    <a:pt x="788" y="238"/>
                  </a:lnTo>
                  <a:lnTo>
                    <a:pt x="695" y="274"/>
                  </a:lnTo>
                  <a:lnTo>
                    <a:pt x="606" y="315"/>
                  </a:lnTo>
                  <a:lnTo>
                    <a:pt x="518" y="360"/>
                  </a:lnTo>
                  <a:lnTo>
                    <a:pt x="430" y="411"/>
                  </a:lnTo>
                  <a:lnTo>
                    <a:pt x="346" y="467"/>
                  </a:lnTo>
                  <a:lnTo>
                    <a:pt x="266" y="529"/>
                  </a:lnTo>
                  <a:lnTo>
                    <a:pt x="186" y="595"/>
                  </a:lnTo>
                  <a:lnTo>
                    <a:pt x="111" y="665"/>
                  </a:lnTo>
                  <a:lnTo>
                    <a:pt x="97" y="676"/>
                  </a:lnTo>
                  <a:lnTo>
                    <a:pt x="82" y="683"/>
                  </a:lnTo>
                  <a:lnTo>
                    <a:pt x="65" y="685"/>
                  </a:lnTo>
                  <a:lnTo>
                    <a:pt x="48" y="683"/>
                  </a:lnTo>
                  <a:lnTo>
                    <a:pt x="32" y="676"/>
                  </a:lnTo>
                  <a:lnTo>
                    <a:pt x="18" y="665"/>
                  </a:lnTo>
                  <a:lnTo>
                    <a:pt x="8" y="651"/>
                  </a:lnTo>
                  <a:lnTo>
                    <a:pt x="2" y="636"/>
                  </a:lnTo>
                  <a:lnTo>
                    <a:pt x="0" y="620"/>
                  </a:lnTo>
                  <a:lnTo>
                    <a:pt x="2" y="602"/>
                  </a:lnTo>
                  <a:lnTo>
                    <a:pt x="8" y="587"/>
                  </a:lnTo>
                  <a:lnTo>
                    <a:pt x="18" y="573"/>
                  </a:lnTo>
                  <a:lnTo>
                    <a:pt x="97" y="499"/>
                  </a:lnTo>
                  <a:lnTo>
                    <a:pt x="179" y="431"/>
                  </a:lnTo>
                  <a:lnTo>
                    <a:pt x="262" y="367"/>
                  </a:lnTo>
                  <a:lnTo>
                    <a:pt x="349" y="308"/>
                  </a:lnTo>
                  <a:lnTo>
                    <a:pt x="438" y="255"/>
                  </a:lnTo>
                  <a:lnTo>
                    <a:pt x="530" y="206"/>
                  </a:lnTo>
                  <a:lnTo>
                    <a:pt x="622" y="163"/>
                  </a:lnTo>
                  <a:lnTo>
                    <a:pt x="717" y="125"/>
                  </a:lnTo>
                  <a:lnTo>
                    <a:pt x="813" y="93"/>
                  </a:lnTo>
                  <a:lnTo>
                    <a:pt x="911" y="64"/>
                  </a:lnTo>
                  <a:lnTo>
                    <a:pt x="1009" y="42"/>
                  </a:lnTo>
                  <a:lnTo>
                    <a:pt x="1109" y="23"/>
                  </a:lnTo>
                  <a:lnTo>
                    <a:pt x="1210" y="11"/>
                  </a:lnTo>
                  <a:lnTo>
                    <a:pt x="1310" y="4"/>
                  </a:lnTo>
                  <a:lnTo>
                    <a:pt x="14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41"/>
            <p:cNvSpPr>
              <a:spLocks/>
            </p:cNvSpPr>
            <p:nvPr/>
          </p:nvSpPr>
          <p:spPr bwMode="auto">
            <a:xfrm>
              <a:off x="7397750" y="2163763"/>
              <a:ext cx="296863" cy="76200"/>
            </a:xfrm>
            <a:custGeom>
              <a:avLst/>
              <a:gdLst>
                <a:gd name="T0" fmla="*/ 1116 w 2054"/>
                <a:gd name="T1" fmla="*/ 2 h 526"/>
                <a:gd name="T2" fmla="*/ 1287 w 2054"/>
                <a:gd name="T3" fmla="*/ 22 h 526"/>
                <a:gd name="T4" fmla="*/ 1453 w 2054"/>
                <a:gd name="T5" fmla="*/ 64 h 526"/>
                <a:gd name="T6" fmla="*/ 1613 w 2054"/>
                <a:gd name="T7" fmla="*/ 123 h 526"/>
                <a:gd name="T8" fmla="*/ 1763 w 2054"/>
                <a:gd name="T9" fmla="*/ 202 h 526"/>
                <a:gd name="T10" fmla="*/ 1905 w 2054"/>
                <a:gd name="T11" fmla="*/ 299 h 526"/>
                <a:gd name="T12" fmla="*/ 2034 w 2054"/>
                <a:gd name="T13" fmla="*/ 414 h 526"/>
                <a:gd name="T14" fmla="*/ 2052 w 2054"/>
                <a:gd name="T15" fmla="*/ 443 h 526"/>
                <a:gd name="T16" fmla="*/ 2052 w 2054"/>
                <a:gd name="T17" fmla="*/ 477 h 526"/>
                <a:gd name="T18" fmla="*/ 2034 w 2054"/>
                <a:gd name="T19" fmla="*/ 506 h 526"/>
                <a:gd name="T20" fmla="*/ 2005 w 2054"/>
                <a:gd name="T21" fmla="*/ 523 h 526"/>
                <a:gd name="T22" fmla="*/ 1972 w 2054"/>
                <a:gd name="T23" fmla="*/ 523 h 526"/>
                <a:gd name="T24" fmla="*/ 1943 w 2054"/>
                <a:gd name="T25" fmla="*/ 506 h 526"/>
                <a:gd name="T26" fmla="*/ 1814 w 2054"/>
                <a:gd name="T27" fmla="*/ 394 h 526"/>
                <a:gd name="T28" fmla="*/ 1674 w 2054"/>
                <a:gd name="T29" fmla="*/ 300 h 526"/>
                <a:gd name="T30" fmla="*/ 1523 w 2054"/>
                <a:gd name="T31" fmla="*/ 226 h 526"/>
                <a:gd name="T32" fmla="*/ 1364 w 2054"/>
                <a:gd name="T33" fmla="*/ 173 h 526"/>
                <a:gd name="T34" fmla="*/ 1198 w 2054"/>
                <a:gd name="T35" fmla="*/ 141 h 526"/>
                <a:gd name="T36" fmla="*/ 1027 w 2054"/>
                <a:gd name="T37" fmla="*/ 130 h 526"/>
                <a:gd name="T38" fmla="*/ 856 w 2054"/>
                <a:gd name="T39" fmla="*/ 141 h 526"/>
                <a:gd name="T40" fmla="*/ 690 w 2054"/>
                <a:gd name="T41" fmla="*/ 173 h 526"/>
                <a:gd name="T42" fmla="*/ 531 w 2054"/>
                <a:gd name="T43" fmla="*/ 226 h 526"/>
                <a:gd name="T44" fmla="*/ 381 w 2054"/>
                <a:gd name="T45" fmla="*/ 300 h 526"/>
                <a:gd name="T46" fmla="*/ 241 w 2054"/>
                <a:gd name="T47" fmla="*/ 394 h 526"/>
                <a:gd name="T48" fmla="*/ 113 w 2054"/>
                <a:gd name="T49" fmla="*/ 506 h 526"/>
                <a:gd name="T50" fmla="*/ 83 w 2054"/>
                <a:gd name="T51" fmla="*/ 523 h 526"/>
                <a:gd name="T52" fmla="*/ 50 w 2054"/>
                <a:gd name="T53" fmla="*/ 523 h 526"/>
                <a:gd name="T54" fmla="*/ 20 w 2054"/>
                <a:gd name="T55" fmla="*/ 506 h 526"/>
                <a:gd name="T56" fmla="*/ 3 w 2054"/>
                <a:gd name="T57" fmla="*/ 477 h 526"/>
                <a:gd name="T58" fmla="*/ 3 w 2054"/>
                <a:gd name="T59" fmla="*/ 443 h 526"/>
                <a:gd name="T60" fmla="*/ 20 w 2054"/>
                <a:gd name="T61" fmla="*/ 414 h 526"/>
                <a:gd name="T62" fmla="*/ 150 w 2054"/>
                <a:gd name="T63" fmla="*/ 299 h 526"/>
                <a:gd name="T64" fmla="*/ 291 w 2054"/>
                <a:gd name="T65" fmla="*/ 202 h 526"/>
                <a:gd name="T66" fmla="*/ 443 w 2054"/>
                <a:gd name="T67" fmla="*/ 123 h 526"/>
                <a:gd name="T68" fmla="*/ 602 w 2054"/>
                <a:gd name="T69" fmla="*/ 64 h 526"/>
                <a:gd name="T70" fmla="*/ 769 w 2054"/>
                <a:gd name="T71" fmla="*/ 22 h 526"/>
                <a:gd name="T72" fmla="*/ 940 w 2054"/>
                <a:gd name="T73" fmla="*/ 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54" h="526">
                  <a:moveTo>
                    <a:pt x="1027" y="0"/>
                  </a:moveTo>
                  <a:lnTo>
                    <a:pt x="1116" y="2"/>
                  </a:lnTo>
                  <a:lnTo>
                    <a:pt x="1202" y="9"/>
                  </a:lnTo>
                  <a:lnTo>
                    <a:pt x="1287" y="22"/>
                  </a:lnTo>
                  <a:lnTo>
                    <a:pt x="1371" y="41"/>
                  </a:lnTo>
                  <a:lnTo>
                    <a:pt x="1453" y="64"/>
                  </a:lnTo>
                  <a:lnTo>
                    <a:pt x="1534" y="91"/>
                  </a:lnTo>
                  <a:lnTo>
                    <a:pt x="1613" y="123"/>
                  </a:lnTo>
                  <a:lnTo>
                    <a:pt x="1689" y="160"/>
                  </a:lnTo>
                  <a:lnTo>
                    <a:pt x="1763" y="202"/>
                  </a:lnTo>
                  <a:lnTo>
                    <a:pt x="1835" y="248"/>
                  </a:lnTo>
                  <a:lnTo>
                    <a:pt x="1905" y="299"/>
                  </a:lnTo>
                  <a:lnTo>
                    <a:pt x="1971" y="354"/>
                  </a:lnTo>
                  <a:lnTo>
                    <a:pt x="2034" y="414"/>
                  </a:lnTo>
                  <a:lnTo>
                    <a:pt x="2045" y="428"/>
                  </a:lnTo>
                  <a:lnTo>
                    <a:pt x="2052" y="443"/>
                  </a:lnTo>
                  <a:lnTo>
                    <a:pt x="2054" y="459"/>
                  </a:lnTo>
                  <a:lnTo>
                    <a:pt x="2052" y="477"/>
                  </a:lnTo>
                  <a:lnTo>
                    <a:pt x="2045" y="492"/>
                  </a:lnTo>
                  <a:lnTo>
                    <a:pt x="2034" y="506"/>
                  </a:lnTo>
                  <a:lnTo>
                    <a:pt x="2021" y="517"/>
                  </a:lnTo>
                  <a:lnTo>
                    <a:pt x="2005" y="523"/>
                  </a:lnTo>
                  <a:lnTo>
                    <a:pt x="1989" y="526"/>
                  </a:lnTo>
                  <a:lnTo>
                    <a:pt x="1972" y="523"/>
                  </a:lnTo>
                  <a:lnTo>
                    <a:pt x="1956" y="517"/>
                  </a:lnTo>
                  <a:lnTo>
                    <a:pt x="1943" y="506"/>
                  </a:lnTo>
                  <a:lnTo>
                    <a:pt x="1880" y="447"/>
                  </a:lnTo>
                  <a:lnTo>
                    <a:pt x="1814" y="394"/>
                  </a:lnTo>
                  <a:lnTo>
                    <a:pt x="1746" y="344"/>
                  </a:lnTo>
                  <a:lnTo>
                    <a:pt x="1674" y="300"/>
                  </a:lnTo>
                  <a:lnTo>
                    <a:pt x="1599" y="261"/>
                  </a:lnTo>
                  <a:lnTo>
                    <a:pt x="1523" y="226"/>
                  </a:lnTo>
                  <a:lnTo>
                    <a:pt x="1445" y="197"/>
                  </a:lnTo>
                  <a:lnTo>
                    <a:pt x="1364" y="173"/>
                  </a:lnTo>
                  <a:lnTo>
                    <a:pt x="1282" y="155"/>
                  </a:lnTo>
                  <a:lnTo>
                    <a:pt x="1198" y="141"/>
                  </a:lnTo>
                  <a:lnTo>
                    <a:pt x="1113" y="132"/>
                  </a:lnTo>
                  <a:lnTo>
                    <a:pt x="1027" y="130"/>
                  </a:lnTo>
                  <a:lnTo>
                    <a:pt x="941" y="132"/>
                  </a:lnTo>
                  <a:lnTo>
                    <a:pt x="856" y="141"/>
                  </a:lnTo>
                  <a:lnTo>
                    <a:pt x="773" y="155"/>
                  </a:lnTo>
                  <a:lnTo>
                    <a:pt x="690" y="173"/>
                  </a:lnTo>
                  <a:lnTo>
                    <a:pt x="611" y="197"/>
                  </a:lnTo>
                  <a:lnTo>
                    <a:pt x="531" y="226"/>
                  </a:lnTo>
                  <a:lnTo>
                    <a:pt x="455" y="261"/>
                  </a:lnTo>
                  <a:lnTo>
                    <a:pt x="381" y="300"/>
                  </a:lnTo>
                  <a:lnTo>
                    <a:pt x="310" y="344"/>
                  </a:lnTo>
                  <a:lnTo>
                    <a:pt x="241" y="394"/>
                  </a:lnTo>
                  <a:lnTo>
                    <a:pt x="175" y="447"/>
                  </a:lnTo>
                  <a:lnTo>
                    <a:pt x="113" y="506"/>
                  </a:lnTo>
                  <a:lnTo>
                    <a:pt x="99" y="517"/>
                  </a:lnTo>
                  <a:lnTo>
                    <a:pt x="83" y="523"/>
                  </a:lnTo>
                  <a:lnTo>
                    <a:pt x="66" y="526"/>
                  </a:lnTo>
                  <a:lnTo>
                    <a:pt x="50" y="523"/>
                  </a:lnTo>
                  <a:lnTo>
                    <a:pt x="34" y="517"/>
                  </a:lnTo>
                  <a:lnTo>
                    <a:pt x="20" y="506"/>
                  </a:lnTo>
                  <a:lnTo>
                    <a:pt x="9" y="492"/>
                  </a:lnTo>
                  <a:lnTo>
                    <a:pt x="3" y="477"/>
                  </a:lnTo>
                  <a:lnTo>
                    <a:pt x="0" y="459"/>
                  </a:lnTo>
                  <a:lnTo>
                    <a:pt x="3" y="443"/>
                  </a:lnTo>
                  <a:lnTo>
                    <a:pt x="9" y="428"/>
                  </a:lnTo>
                  <a:lnTo>
                    <a:pt x="20" y="414"/>
                  </a:lnTo>
                  <a:lnTo>
                    <a:pt x="83" y="354"/>
                  </a:lnTo>
                  <a:lnTo>
                    <a:pt x="150" y="299"/>
                  </a:lnTo>
                  <a:lnTo>
                    <a:pt x="220" y="248"/>
                  </a:lnTo>
                  <a:lnTo>
                    <a:pt x="291" y="202"/>
                  </a:lnTo>
                  <a:lnTo>
                    <a:pt x="366" y="160"/>
                  </a:lnTo>
                  <a:lnTo>
                    <a:pt x="443" y="123"/>
                  </a:lnTo>
                  <a:lnTo>
                    <a:pt x="521" y="91"/>
                  </a:lnTo>
                  <a:lnTo>
                    <a:pt x="602" y="64"/>
                  </a:lnTo>
                  <a:lnTo>
                    <a:pt x="685" y="41"/>
                  </a:lnTo>
                  <a:lnTo>
                    <a:pt x="769" y="22"/>
                  </a:lnTo>
                  <a:lnTo>
                    <a:pt x="854" y="9"/>
                  </a:lnTo>
                  <a:lnTo>
                    <a:pt x="940" y="2"/>
                  </a:lnTo>
                  <a:lnTo>
                    <a:pt x="10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42"/>
            <p:cNvSpPr>
              <a:spLocks noEditPoints="1"/>
            </p:cNvSpPr>
            <p:nvPr/>
          </p:nvSpPr>
          <p:spPr bwMode="auto">
            <a:xfrm>
              <a:off x="7483475" y="2252663"/>
              <a:ext cx="123825" cy="123825"/>
            </a:xfrm>
            <a:custGeom>
              <a:avLst/>
              <a:gdLst>
                <a:gd name="T0" fmla="*/ 385 w 857"/>
                <a:gd name="T1" fmla="*/ 134 h 854"/>
                <a:gd name="T2" fmla="*/ 303 w 857"/>
                <a:gd name="T3" fmla="*/ 159 h 854"/>
                <a:gd name="T4" fmla="*/ 233 w 857"/>
                <a:gd name="T5" fmla="*/ 203 h 854"/>
                <a:gd name="T6" fmla="*/ 179 w 857"/>
                <a:gd name="T7" fmla="*/ 266 h 854"/>
                <a:gd name="T8" fmla="*/ 144 w 857"/>
                <a:gd name="T9" fmla="*/ 342 h 854"/>
                <a:gd name="T10" fmla="*/ 131 w 857"/>
                <a:gd name="T11" fmla="*/ 426 h 854"/>
                <a:gd name="T12" fmla="*/ 144 w 857"/>
                <a:gd name="T13" fmla="*/ 512 h 854"/>
                <a:gd name="T14" fmla="*/ 179 w 857"/>
                <a:gd name="T15" fmla="*/ 588 h 854"/>
                <a:gd name="T16" fmla="*/ 233 w 857"/>
                <a:gd name="T17" fmla="*/ 650 h 854"/>
                <a:gd name="T18" fmla="*/ 303 w 857"/>
                <a:gd name="T19" fmla="*/ 695 h 854"/>
                <a:gd name="T20" fmla="*/ 385 w 857"/>
                <a:gd name="T21" fmla="*/ 719 h 854"/>
                <a:gd name="T22" fmla="*/ 473 w 857"/>
                <a:gd name="T23" fmla="*/ 719 h 854"/>
                <a:gd name="T24" fmla="*/ 554 w 857"/>
                <a:gd name="T25" fmla="*/ 695 h 854"/>
                <a:gd name="T26" fmla="*/ 623 w 857"/>
                <a:gd name="T27" fmla="*/ 650 h 854"/>
                <a:gd name="T28" fmla="*/ 678 w 857"/>
                <a:gd name="T29" fmla="*/ 588 h 854"/>
                <a:gd name="T30" fmla="*/ 714 w 857"/>
                <a:gd name="T31" fmla="*/ 512 h 854"/>
                <a:gd name="T32" fmla="*/ 726 w 857"/>
                <a:gd name="T33" fmla="*/ 426 h 854"/>
                <a:gd name="T34" fmla="*/ 714 w 857"/>
                <a:gd name="T35" fmla="*/ 342 h 854"/>
                <a:gd name="T36" fmla="*/ 678 w 857"/>
                <a:gd name="T37" fmla="*/ 266 h 854"/>
                <a:gd name="T38" fmla="*/ 623 w 857"/>
                <a:gd name="T39" fmla="*/ 203 h 854"/>
                <a:gd name="T40" fmla="*/ 554 w 857"/>
                <a:gd name="T41" fmla="*/ 159 h 854"/>
                <a:gd name="T42" fmla="*/ 473 w 857"/>
                <a:gd name="T43" fmla="*/ 134 h 854"/>
                <a:gd name="T44" fmla="*/ 428 w 857"/>
                <a:gd name="T45" fmla="*/ 0 h 854"/>
                <a:gd name="T46" fmla="*/ 534 w 857"/>
                <a:gd name="T47" fmla="*/ 13 h 854"/>
                <a:gd name="T48" fmla="*/ 630 w 857"/>
                <a:gd name="T49" fmla="*/ 50 h 854"/>
                <a:gd name="T50" fmla="*/ 713 w 857"/>
                <a:gd name="T51" fmla="*/ 109 h 854"/>
                <a:gd name="T52" fmla="*/ 780 w 857"/>
                <a:gd name="T53" fmla="*/ 183 h 854"/>
                <a:gd name="T54" fmla="*/ 828 w 857"/>
                <a:gd name="T55" fmla="*/ 272 h 854"/>
                <a:gd name="T56" fmla="*/ 853 w 857"/>
                <a:gd name="T57" fmla="*/ 373 h 854"/>
                <a:gd name="T58" fmla="*/ 853 w 857"/>
                <a:gd name="T59" fmla="*/ 481 h 854"/>
                <a:gd name="T60" fmla="*/ 828 w 857"/>
                <a:gd name="T61" fmla="*/ 580 h 854"/>
                <a:gd name="T62" fmla="*/ 780 w 857"/>
                <a:gd name="T63" fmla="*/ 670 h 854"/>
                <a:gd name="T64" fmla="*/ 713 w 857"/>
                <a:gd name="T65" fmla="*/ 745 h 854"/>
                <a:gd name="T66" fmla="*/ 630 w 857"/>
                <a:gd name="T67" fmla="*/ 803 h 854"/>
                <a:gd name="T68" fmla="*/ 534 w 857"/>
                <a:gd name="T69" fmla="*/ 841 h 854"/>
                <a:gd name="T70" fmla="*/ 428 w 857"/>
                <a:gd name="T71" fmla="*/ 854 h 854"/>
                <a:gd name="T72" fmla="*/ 324 w 857"/>
                <a:gd name="T73" fmla="*/ 841 h 854"/>
                <a:gd name="T74" fmla="*/ 228 w 857"/>
                <a:gd name="T75" fmla="*/ 803 h 854"/>
                <a:gd name="T76" fmla="*/ 144 w 857"/>
                <a:gd name="T77" fmla="*/ 745 h 854"/>
                <a:gd name="T78" fmla="*/ 77 w 857"/>
                <a:gd name="T79" fmla="*/ 670 h 854"/>
                <a:gd name="T80" fmla="*/ 29 w 857"/>
                <a:gd name="T81" fmla="*/ 580 h 854"/>
                <a:gd name="T82" fmla="*/ 3 w 857"/>
                <a:gd name="T83" fmla="*/ 481 h 854"/>
                <a:gd name="T84" fmla="*/ 3 w 857"/>
                <a:gd name="T85" fmla="*/ 373 h 854"/>
                <a:gd name="T86" fmla="*/ 29 w 857"/>
                <a:gd name="T87" fmla="*/ 272 h 854"/>
                <a:gd name="T88" fmla="*/ 77 w 857"/>
                <a:gd name="T89" fmla="*/ 183 h 854"/>
                <a:gd name="T90" fmla="*/ 144 w 857"/>
                <a:gd name="T91" fmla="*/ 109 h 854"/>
                <a:gd name="T92" fmla="*/ 228 w 857"/>
                <a:gd name="T93" fmla="*/ 50 h 854"/>
                <a:gd name="T94" fmla="*/ 324 w 857"/>
                <a:gd name="T95" fmla="*/ 13 h 854"/>
                <a:gd name="T96" fmla="*/ 428 w 857"/>
                <a:gd name="T97" fmla="*/ 0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57" h="854">
                  <a:moveTo>
                    <a:pt x="428" y="130"/>
                  </a:moveTo>
                  <a:lnTo>
                    <a:pt x="385" y="134"/>
                  </a:lnTo>
                  <a:lnTo>
                    <a:pt x="343" y="143"/>
                  </a:lnTo>
                  <a:lnTo>
                    <a:pt x="303" y="159"/>
                  </a:lnTo>
                  <a:lnTo>
                    <a:pt x="267" y="178"/>
                  </a:lnTo>
                  <a:lnTo>
                    <a:pt x="233" y="203"/>
                  </a:lnTo>
                  <a:lnTo>
                    <a:pt x="204" y="232"/>
                  </a:lnTo>
                  <a:lnTo>
                    <a:pt x="179" y="266"/>
                  </a:lnTo>
                  <a:lnTo>
                    <a:pt x="159" y="302"/>
                  </a:lnTo>
                  <a:lnTo>
                    <a:pt x="144" y="342"/>
                  </a:lnTo>
                  <a:lnTo>
                    <a:pt x="134" y="383"/>
                  </a:lnTo>
                  <a:lnTo>
                    <a:pt x="131" y="426"/>
                  </a:lnTo>
                  <a:lnTo>
                    <a:pt x="134" y="471"/>
                  </a:lnTo>
                  <a:lnTo>
                    <a:pt x="144" y="512"/>
                  </a:lnTo>
                  <a:lnTo>
                    <a:pt x="159" y="551"/>
                  </a:lnTo>
                  <a:lnTo>
                    <a:pt x="179" y="588"/>
                  </a:lnTo>
                  <a:lnTo>
                    <a:pt x="204" y="621"/>
                  </a:lnTo>
                  <a:lnTo>
                    <a:pt x="233" y="650"/>
                  </a:lnTo>
                  <a:lnTo>
                    <a:pt x="267" y="675"/>
                  </a:lnTo>
                  <a:lnTo>
                    <a:pt x="303" y="695"/>
                  </a:lnTo>
                  <a:lnTo>
                    <a:pt x="343" y="711"/>
                  </a:lnTo>
                  <a:lnTo>
                    <a:pt x="385" y="719"/>
                  </a:lnTo>
                  <a:lnTo>
                    <a:pt x="428" y="722"/>
                  </a:lnTo>
                  <a:lnTo>
                    <a:pt x="473" y="719"/>
                  </a:lnTo>
                  <a:lnTo>
                    <a:pt x="514" y="711"/>
                  </a:lnTo>
                  <a:lnTo>
                    <a:pt x="554" y="695"/>
                  </a:lnTo>
                  <a:lnTo>
                    <a:pt x="591" y="675"/>
                  </a:lnTo>
                  <a:lnTo>
                    <a:pt x="623" y="650"/>
                  </a:lnTo>
                  <a:lnTo>
                    <a:pt x="653" y="621"/>
                  </a:lnTo>
                  <a:lnTo>
                    <a:pt x="678" y="588"/>
                  </a:lnTo>
                  <a:lnTo>
                    <a:pt x="699" y="551"/>
                  </a:lnTo>
                  <a:lnTo>
                    <a:pt x="714" y="512"/>
                  </a:lnTo>
                  <a:lnTo>
                    <a:pt x="723" y="471"/>
                  </a:lnTo>
                  <a:lnTo>
                    <a:pt x="726" y="426"/>
                  </a:lnTo>
                  <a:lnTo>
                    <a:pt x="723" y="383"/>
                  </a:lnTo>
                  <a:lnTo>
                    <a:pt x="714" y="342"/>
                  </a:lnTo>
                  <a:lnTo>
                    <a:pt x="699" y="302"/>
                  </a:lnTo>
                  <a:lnTo>
                    <a:pt x="678" y="266"/>
                  </a:lnTo>
                  <a:lnTo>
                    <a:pt x="653" y="232"/>
                  </a:lnTo>
                  <a:lnTo>
                    <a:pt x="623" y="203"/>
                  </a:lnTo>
                  <a:lnTo>
                    <a:pt x="591" y="178"/>
                  </a:lnTo>
                  <a:lnTo>
                    <a:pt x="554" y="159"/>
                  </a:lnTo>
                  <a:lnTo>
                    <a:pt x="514" y="143"/>
                  </a:lnTo>
                  <a:lnTo>
                    <a:pt x="473" y="134"/>
                  </a:lnTo>
                  <a:lnTo>
                    <a:pt x="428" y="130"/>
                  </a:lnTo>
                  <a:close/>
                  <a:moveTo>
                    <a:pt x="428" y="0"/>
                  </a:moveTo>
                  <a:lnTo>
                    <a:pt x="483" y="3"/>
                  </a:lnTo>
                  <a:lnTo>
                    <a:pt x="534" y="13"/>
                  </a:lnTo>
                  <a:lnTo>
                    <a:pt x="583" y="29"/>
                  </a:lnTo>
                  <a:lnTo>
                    <a:pt x="630" y="50"/>
                  </a:lnTo>
                  <a:lnTo>
                    <a:pt x="673" y="77"/>
                  </a:lnTo>
                  <a:lnTo>
                    <a:pt x="713" y="109"/>
                  </a:lnTo>
                  <a:lnTo>
                    <a:pt x="749" y="143"/>
                  </a:lnTo>
                  <a:lnTo>
                    <a:pt x="780" y="183"/>
                  </a:lnTo>
                  <a:lnTo>
                    <a:pt x="806" y="227"/>
                  </a:lnTo>
                  <a:lnTo>
                    <a:pt x="828" y="272"/>
                  </a:lnTo>
                  <a:lnTo>
                    <a:pt x="844" y="322"/>
                  </a:lnTo>
                  <a:lnTo>
                    <a:pt x="853" y="373"/>
                  </a:lnTo>
                  <a:lnTo>
                    <a:pt x="857" y="426"/>
                  </a:lnTo>
                  <a:lnTo>
                    <a:pt x="853" y="481"/>
                  </a:lnTo>
                  <a:lnTo>
                    <a:pt x="844" y="532"/>
                  </a:lnTo>
                  <a:lnTo>
                    <a:pt x="828" y="580"/>
                  </a:lnTo>
                  <a:lnTo>
                    <a:pt x="806" y="627"/>
                  </a:lnTo>
                  <a:lnTo>
                    <a:pt x="780" y="670"/>
                  </a:lnTo>
                  <a:lnTo>
                    <a:pt x="749" y="709"/>
                  </a:lnTo>
                  <a:lnTo>
                    <a:pt x="713" y="745"/>
                  </a:lnTo>
                  <a:lnTo>
                    <a:pt x="673" y="777"/>
                  </a:lnTo>
                  <a:lnTo>
                    <a:pt x="630" y="803"/>
                  </a:lnTo>
                  <a:lnTo>
                    <a:pt x="583" y="824"/>
                  </a:lnTo>
                  <a:lnTo>
                    <a:pt x="534" y="841"/>
                  </a:lnTo>
                  <a:lnTo>
                    <a:pt x="483" y="850"/>
                  </a:lnTo>
                  <a:lnTo>
                    <a:pt x="428" y="854"/>
                  </a:lnTo>
                  <a:lnTo>
                    <a:pt x="375" y="850"/>
                  </a:lnTo>
                  <a:lnTo>
                    <a:pt x="324" y="841"/>
                  </a:lnTo>
                  <a:lnTo>
                    <a:pt x="273" y="824"/>
                  </a:lnTo>
                  <a:lnTo>
                    <a:pt x="228" y="803"/>
                  </a:lnTo>
                  <a:lnTo>
                    <a:pt x="184" y="777"/>
                  </a:lnTo>
                  <a:lnTo>
                    <a:pt x="144" y="745"/>
                  </a:lnTo>
                  <a:lnTo>
                    <a:pt x="109" y="709"/>
                  </a:lnTo>
                  <a:lnTo>
                    <a:pt x="77" y="670"/>
                  </a:lnTo>
                  <a:lnTo>
                    <a:pt x="50" y="627"/>
                  </a:lnTo>
                  <a:lnTo>
                    <a:pt x="29" y="580"/>
                  </a:lnTo>
                  <a:lnTo>
                    <a:pt x="13" y="532"/>
                  </a:lnTo>
                  <a:lnTo>
                    <a:pt x="3" y="481"/>
                  </a:lnTo>
                  <a:lnTo>
                    <a:pt x="0" y="426"/>
                  </a:lnTo>
                  <a:lnTo>
                    <a:pt x="3" y="373"/>
                  </a:lnTo>
                  <a:lnTo>
                    <a:pt x="13" y="322"/>
                  </a:lnTo>
                  <a:lnTo>
                    <a:pt x="29" y="272"/>
                  </a:lnTo>
                  <a:lnTo>
                    <a:pt x="50" y="227"/>
                  </a:lnTo>
                  <a:lnTo>
                    <a:pt x="77" y="183"/>
                  </a:lnTo>
                  <a:lnTo>
                    <a:pt x="109" y="143"/>
                  </a:lnTo>
                  <a:lnTo>
                    <a:pt x="144" y="109"/>
                  </a:lnTo>
                  <a:lnTo>
                    <a:pt x="184" y="77"/>
                  </a:lnTo>
                  <a:lnTo>
                    <a:pt x="228" y="50"/>
                  </a:lnTo>
                  <a:lnTo>
                    <a:pt x="273" y="29"/>
                  </a:lnTo>
                  <a:lnTo>
                    <a:pt x="324" y="13"/>
                  </a:lnTo>
                  <a:lnTo>
                    <a:pt x="375" y="3"/>
                  </a:lnTo>
                  <a:lnTo>
                    <a:pt x="4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6285277" y="1918664"/>
            <a:ext cx="547688" cy="550863"/>
            <a:chOff x="6281738" y="1917700"/>
            <a:chExt cx="547688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1" name="Freeform 47"/>
            <p:cNvSpPr>
              <a:spLocks/>
            </p:cNvSpPr>
            <p:nvPr/>
          </p:nvSpPr>
          <p:spPr bwMode="auto">
            <a:xfrm>
              <a:off x="6281738" y="1917700"/>
              <a:ext cx="96838" cy="387350"/>
            </a:xfrm>
            <a:custGeom>
              <a:avLst/>
              <a:gdLst>
                <a:gd name="T0" fmla="*/ 563 w 607"/>
                <a:gd name="T1" fmla="*/ 2 h 2445"/>
                <a:gd name="T2" fmla="*/ 589 w 607"/>
                <a:gd name="T3" fmla="*/ 17 h 2445"/>
                <a:gd name="T4" fmla="*/ 605 w 607"/>
                <a:gd name="T5" fmla="*/ 44 h 2445"/>
                <a:gd name="T6" fmla="*/ 605 w 607"/>
                <a:gd name="T7" fmla="*/ 73 h 2445"/>
                <a:gd name="T8" fmla="*/ 589 w 607"/>
                <a:gd name="T9" fmla="*/ 100 h 2445"/>
                <a:gd name="T10" fmla="*/ 461 w 607"/>
                <a:gd name="T11" fmla="*/ 244 h 2445"/>
                <a:gd name="T12" fmla="*/ 353 w 607"/>
                <a:gd name="T13" fmla="*/ 398 h 2445"/>
                <a:gd name="T14" fmla="*/ 264 w 607"/>
                <a:gd name="T15" fmla="*/ 562 h 2445"/>
                <a:gd name="T16" fmla="*/ 198 w 607"/>
                <a:gd name="T17" fmla="*/ 732 h 2445"/>
                <a:gd name="T18" fmla="*/ 151 w 607"/>
                <a:gd name="T19" fmla="*/ 908 h 2445"/>
                <a:gd name="T20" fmla="*/ 125 w 607"/>
                <a:gd name="T21" fmla="*/ 1088 h 2445"/>
                <a:gd name="T22" fmla="*/ 120 w 607"/>
                <a:gd name="T23" fmla="*/ 1268 h 2445"/>
                <a:gd name="T24" fmla="*/ 136 w 607"/>
                <a:gd name="T25" fmla="*/ 1448 h 2445"/>
                <a:gd name="T26" fmla="*/ 171 w 607"/>
                <a:gd name="T27" fmla="*/ 1625 h 2445"/>
                <a:gd name="T28" fmla="*/ 229 w 607"/>
                <a:gd name="T29" fmla="*/ 1799 h 2445"/>
                <a:gd name="T30" fmla="*/ 306 w 607"/>
                <a:gd name="T31" fmla="*/ 1966 h 2445"/>
                <a:gd name="T32" fmla="*/ 404 w 607"/>
                <a:gd name="T33" fmla="*/ 2125 h 2445"/>
                <a:gd name="T34" fmla="*/ 523 w 607"/>
                <a:gd name="T35" fmla="*/ 2274 h 2445"/>
                <a:gd name="T36" fmla="*/ 599 w 607"/>
                <a:gd name="T37" fmla="*/ 2357 h 2445"/>
                <a:gd name="T38" fmla="*/ 607 w 607"/>
                <a:gd name="T39" fmla="*/ 2386 h 2445"/>
                <a:gd name="T40" fmla="*/ 599 w 607"/>
                <a:gd name="T41" fmla="*/ 2415 h 2445"/>
                <a:gd name="T42" fmla="*/ 577 w 607"/>
                <a:gd name="T43" fmla="*/ 2437 h 2445"/>
                <a:gd name="T44" fmla="*/ 547 w 607"/>
                <a:gd name="T45" fmla="*/ 2445 h 2445"/>
                <a:gd name="T46" fmla="*/ 519 w 607"/>
                <a:gd name="T47" fmla="*/ 2437 h 2445"/>
                <a:gd name="T48" fmla="*/ 436 w 607"/>
                <a:gd name="T49" fmla="*/ 2355 h 2445"/>
                <a:gd name="T50" fmla="*/ 312 w 607"/>
                <a:gd name="T51" fmla="*/ 2200 h 2445"/>
                <a:gd name="T52" fmla="*/ 209 w 607"/>
                <a:gd name="T53" fmla="*/ 2037 h 2445"/>
                <a:gd name="T54" fmla="*/ 127 w 607"/>
                <a:gd name="T55" fmla="*/ 1864 h 2445"/>
                <a:gd name="T56" fmla="*/ 65 w 607"/>
                <a:gd name="T57" fmla="*/ 1685 h 2445"/>
                <a:gd name="T58" fmla="*/ 23 w 607"/>
                <a:gd name="T59" fmla="*/ 1502 h 2445"/>
                <a:gd name="T60" fmla="*/ 3 w 607"/>
                <a:gd name="T61" fmla="*/ 1316 h 2445"/>
                <a:gd name="T62" fmla="*/ 0 w 607"/>
                <a:gd name="T63" fmla="*/ 1222 h 2445"/>
                <a:gd name="T64" fmla="*/ 11 w 607"/>
                <a:gd name="T65" fmla="*/ 1035 h 2445"/>
                <a:gd name="T66" fmla="*/ 42 w 607"/>
                <a:gd name="T67" fmla="*/ 851 h 2445"/>
                <a:gd name="T68" fmla="*/ 93 w 607"/>
                <a:gd name="T69" fmla="*/ 670 h 2445"/>
                <a:gd name="T70" fmla="*/ 166 w 607"/>
                <a:gd name="T71" fmla="*/ 493 h 2445"/>
                <a:gd name="T72" fmla="*/ 258 w 607"/>
                <a:gd name="T73" fmla="*/ 325 h 2445"/>
                <a:gd name="T74" fmla="*/ 371 w 607"/>
                <a:gd name="T75" fmla="*/ 166 h 2445"/>
                <a:gd name="T76" fmla="*/ 505 w 607"/>
                <a:gd name="T77" fmla="*/ 17 h 2445"/>
                <a:gd name="T78" fmla="*/ 533 w 607"/>
                <a:gd name="T79" fmla="*/ 2 h 2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07" h="2445">
                  <a:moveTo>
                    <a:pt x="547" y="0"/>
                  </a:moveTo>
                  <a:lnTo>
                    <a:pt x="563" y="2"/>
                  </a:lnTo>
                  <a:lnTo>
                    <a:pt x="577" y="8"/>
                  </a:lnTo>
                  <a:lnTo>
                    <a:pt x="589" y="17"/>
                  </a:lnTo>
                  <a:lnTo>
                    <a:pt x="599" y="29"/>
                  </a:lnTo>
                  <a:lnTo>
                    <a:pt x="605" y="44"/>
                  </a:lnTo>
                  <a:lnTo>
                    <a:pt x="607" y="59"/>
                  </a:lnTo>
                  <a:lnTo>
                    <a:pt x="605" y="73"/>
                  </a:lnTo>
                  <a:lnTo>
                    <a:pt x="599" y="87"/>
                  </a:lnTo>
                  <a:lnTo>
                    <a:pt x="589" y="100"/>
                  </a:lnTo>
                  <a:lnTo>
                    <a:pt x="523" y="170"/>
                  </a:lnTo>
                  <a:lnTo>
                    <a:pt x="461" y="244"/>
                  </a:lnTo>
                  <a:lnTo>
                    <a:pt x="404" y="320"/>
                  </a:lnTo>
                  <a:lnTo>
                    <a:pt x="353" y="398"/>
                  </a:lnTo>
                  <a:lnTo>
                    <a:pt x="306" y="479"/>
                  </a:lnTo>
                  <a:lnTo>
                    <a:pt x="264" y="562"/>
                  </a:lnTo>
                  <a:lnTo>
                    <a:pt x="229" y="646"/>
                  </a:lnTo>
                  <a:lnTo>
                    <a:pt x="198" y="732"/>
                  </a:lnTo>
                  <a:lnTo>
                    <a:pt x="171" y="819"/>
                  </a:lnTo>
                  <a:lnTo>
                    <a:pt x="151" y="908"/>
                  </a:lnTo>
                  <a:lnTo>
                    <a:pt x="136" y="997"/>
                  </a:lnTo>
                  <a:lnTo>
                    <a:pt x="125" y="1088"/>
                  </a:lnTo>
                  <a:lnTo>
                    <a:pt x="120" y="1177"/>
                  </a:lnTo>
                  <a:lnTo>
                    <a:pt x="120" y="1268"/>
                  </a:lnTo>
                  <a:lnTo>
                    <a:pt x="125" y="1358"/>
                  </a:lnTo>
                  <a:lnTo>
                    <a:pt x="136" y="1448"/>
                  </a:lnTo>
                  <a:lnTo>
                    <a:pt x="151" y="1537"/>
                  </a:lnTo>
                  <a:lnTo>
                    <a:pt x="171" y="1625"/>
                  </a:lnTo>
                  <a:lnTo>
                    <a:pt x="198" y="1713"/>
                  </a:lnTo>
                  <a:lnTo>
                    <a:pt x="229" y="1799"/>
                  </a:lnTo>
                  <a:lnTo>
                    <a:pt x="264" y="1883"/>
                  </a:lnTo>
                  <a:lnTo>
                    <a:pt x="306" y="1966"/>
                  </a:lnTo>
                  <a:lnTo>
                    <a:pt x="353" y="2046"/>
                  </a:lnTo>
                  <a:lnTo>
                    <a:pt x="404" y="2125"/>
                  </a:lnTo>
                  <a:lnTo>
                    <a:pt x="461" y="2201"/>
                  </a:lnTo>
                  <a:lnTo>
                    <a:pt x="523" y="2274"/>
                  </a:lnTo>
                  <a:lnTo>
                    <a:pt x="589" y="2344"/>
                  </a:lnTo>
                  <a:lnTo>
                    <a:pt x="599" y="2357"/>
                  </a:lnTo>
                  <a:lnTo>
                    <a:pt x="605" y="2372"/>
                  </a:lnTo>
                  <a:lnTo>
                    <a:pt x="607" y="2386"/>
                  </a:lnTo>
                  <a:lnTo>
                    <a:pt x="605" y="2401"/>
                  </a:lnTo>
                  <a:lnTo>
                    <a:pt x="599" y="2415"/>
                  </a:lnTo>
                  <a:lnTo>
                    <a:pt x="589" y="2427"/>
                  </a:lnTo>
                  <a:lnTo>
                    <a:pt x="577" y="2437"/>
                  </a:lnTo>
                  <a:lnTo>
                    <a:pt x="563" y="2442"/>
                  </a:lnTo>
                  <a:lnTo>
                    <a:pt x="547" y="2445"/>
                  </a:lnTo>
                  <a:lnTo>
                    <a:pt x="533" y="2442"/>
                  </a:lnTo>
                  <a:lnTo>
                    <a:pt x="519" y="2437"/>
                  </a:lnTo>
                  <a:lnTo>
                    <a:pt x="505" y="2427"/>
                  </a:lnTo>
                  <a:lnTo>
                    <a:pt x="436" y="2355"/>
                  </a:lnTo>
                  <a:lnTo>
                    <a:pt x="371" y="2279"/>
                  </a:lnTo>
                  <a:lnTo>
                    <a:pt x="312" y="2200"/>
                  </a:lnTo>
                  <a:lnTo>
                    <a:pt x="258" y="2120"/>
                  </a:lnTo>
                  <a:lnTo>
                    <a:pt x="209" y="2037"/>
                  </a:lnTo>
                  <a:lnTo>
                    <a:pt x="166" y="1952"/>
                  </a:lnTo>
                  <a:lnTo>
                    <a:pt x="127" y="1864"/>
                  </a:lnTo>
                  <a:lnTo>
                    <a:pt x="93" y="1775"/>
                  </a:lnTo>
                  <a:lnTo>
                    <a:pt x="65" y="1685"/>
                  </a:lnTo>
                  <a:lnTo>
                    <a:pt x="42" y="1594"/>
                  </a:lnTo>
                  <a:lnTo>
                    <a:pt x="23" y="1502"/>
                  </a:lnTo>
                  <a:lnTo>
                    <a:pt x="11" y="1409"/>
                  </a:lnTo>
                  <a:lnTo>
                    <a:pt x="3" y="1316"/>
                  </a:lnTo>
                  <a:lnTo>
                    <a:pt x="0" y="1223"/>
                  </a:lnTo>
                  <a:lnTo>
                    <a:pt x="0" y="1222"/>
                  </a:lnTo>
                  <a:lnTo>
                    <a:pt x="3" y="1129"/>
                  </a:lnTo>
                  <a:lnTo>
                    <a:pt x="11" y="1035"/>
                  </a:lnTo>
                  <a:lnTo>
                    <a:pt x="23" y="942"/>
                  </a:lnTo>
                  <a:lnTo>
                    <a:pt x="42" y="851"/>
                  </a:lnTo>
                  <a:lnTo>
                    <a:pt x="65" y="759"/>
                  </a:lnTo>
                  <a:lnTo>
                    <a:pt x="93" y="670"/>
                  </a:lnTo>
                  <a:lnTo>
                    <a:pt x="127" y="580"/>
                  </a:lnTo>
                  <a:lnTo>
                    <a:pt x="166" y="493"/>
                  </a:lnTo>
                  <a:lnTo>
                    <a:pt x="209" y="408"/>
                  </a:lnTo>
                  <a:lnTo>
                    <a:pt x="258" y="325"/>
                  </a:lnTo>
                  <a:lnTo>
                    <a:pt x="312" y="244"/>
                  </a:lnTo>
                  <a:lnTo>
                    <a:pt x="371" y="166"/>
                  </a:lnTo>
                  <a:lnTo>
                    <a:pt x="436" y="89"/>
                  </a:lnTo>
                  <a:lnTo>
                    <a:pt x="505" y="17"/>
                  </a:lnTo>
                  <a:lnTo>
                    <a:pt x="519" y="8"/>
                  </a:lnTo>
                  <a:lnTo>
                    <a:pt x="533" y="2"/>
                  </a:lnTo>
                  <a:lnTo>
                    <a:pt x="5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48"/>
            <p:cNvSpPr>
              <a:spLocks/>
            </p:cNvSpPr>
            <p:nvPr/>
          </p:nvSpPr>
          <p:spPr bwMode="auto">
            <a:xfrm>
              <a:off x="6734176" y="1917700"/>
              <a:ext cx="95250" cy="387350"/>
            </a:xfrm>
            <a:custGeom>
              <a:avLst/>
              <a:gdLst>
                <a:gd name="T0" fmla="*/ 75 w 608"/>
                <a:gd name="T1" fmla="*/ 2 h 2445"/>
                <a:gd name="T2" fmla="*/ 102 w 608"/>
                <a:gd name="T3" fmla="*/ 17 h 2445"/>
                <a:gd name="T4" fmla="*/ 233 w 608"/>
                <a:gd name="T5" fmla="*/ 161 h 2445"/>
                <a:gd name="T6" fmla="*/ 344 w 608"/>
                <a:gd name="T7" fmla="*/ 316 h 2445"/>
                <a:gd name="T8" fmla="*/ 437 w 608"/>
                <a:gd name="T9" fmla="*/ 483 h 2445"/>
                <a:gd name="T10" fmla="*/ 511 w 608"/>
                <a:gd name="T11" fmla="*/ 658 h 2445"/>
                <a:gd name="T12" fmla="*/ 564 w 608"/>
                <a:gd name="T13" fmla="*/ 840 h 2445"/>
                <a:gd name="T14" fmla="*/ 596 w 608"/>
                <a:gd name="T15" fmla="*/ 1029 h 2445"/>
                <a:gd name="T16" fmla="*/ 608 w 608"/>
                <a:gd name="T17" fmla="*/ 1223 h 2445"/>
                <a:gd name="T18" fmla="*/ 596 w 608"/>
                <a:gd name="T19" fmla="*/ 1416 h 2445"/>
                <a:gd name="T20" fmla="*/ 564 w 608"/>
                <a:gd name="T21" fmla="*/ 1605 h 2445"/>
                <a:gd name="T22" fmla="*/ 511 w 608"/>
                <a:gd name="T23" fmla="*/ 1787 h 2445"/>
                <a:gd name="T24" fmla="*/ 437 w 608"/>
                <a:gd name="T25" fmla="*/ 1961 h 2445"/>
                <a:gd name="T26" fmla="*/ 344 w 608"/>
                <a:gd name="T27" fmla="*/ 2127 h 2445"/>
                <a:gd name="T28" fmla="*/ 233 w 608"/>
                <a:gd name="T29" fmla="*/ 2283 h 2445"/>
                <a:gd name="T30" fmla="*/ 102 w 608"/>
                <a:gd name="T31" fmla="*/ 2427 h 2445"/>
                <a:gd name="T32" fmla="*/ 75 w 608"/>
                <a:gd name="T33" fmla="*/ 2442 h 2445"/>
                <a:gd name="T34" fmla="*/ 45 w 608"/>
                <a:gd name="T35" fmla="*/ 2442 h 2445"/>
                <a:gd name="T36" fmla="*/ 18 w 608"/>
                <a:gd name="T37" fmla="*/ 2427 h 2445"/>
                <a:gd name="T38" fmla="*/ 3 w 608"/>
                <a:gd name="T39" fmla="*/ 2401 h 2445"/>
                <a:gd name="T40" fmla="*/ 3 w 608"/>
                <a:gd name="T41" fmla="*/ 2372 h 2445"/>
                <a:gd name="T42" fmla="*/ 18 w 608"/>
                <a:gd name="T43" fmla="*/ 2344 h 2445"/>
                <a:gd name="T44" fmla="*/ 148 w 608"/>
                <a:gd name="T45" fmla="*/ 2199 h 2445"/>
                <a:gd name="T46" fmla="*/ 258 w 608"/>
                <a:gd name="T47" fmla="*/ 2042 h 2445"/>
                <a:gd name="T48" fmla="*/ 348 w 608"/>
                <a:gd name="T49" fmla="*/ 1874 h 2445"/>
                <a:gd name="T50" fmla="*/ 416 w 608"/>
                <a:gd name="T51" fmla="*/ 1696 h 2445"/>
                <a:gd name="T52" fmla="*/ 462 w 608"/>
                <a:gd name="T53" fmla="*/ 1511 h 2445"/>
                <a:gd name="T54" fmla="*/ 486 w 608"/>
                <a:gd name="T55" fmla="*/ 1320 h 2445"/>
                <a:gd name="T56" fmla="*/ 486 w 608"/>
                <a:gd name="T57" fmla="*/ 1125 h 2445"/>
                <a:gd name="T58" fmla="*/ 462 w 608"/>
                <a:gd name="T59" fmla="*/ 934 h 2445"/>
                <a:gd name="T60" fmla="*/ 416 w 608"/>
                <a:gd name="T61" fmla="*/ 748 h 2445"/>
                <a:gd name="T62" fmla="*/ 348 w 608"/>
                <a:gd name="T63" fmla="*/ 570 h 2445"/>
                <a:gd name="T64" fmla="*/ 258 w 608"/>
                <a:gd name="T65" fmla="*/ 402 h 2445"/>
                <a:gd name="T66" fmla="*/ 148 w 608"/>
                <a:gd name="T67" fmla="*/ 245 h 2445"/>
                <a:gd name="T68" fmla="*/ 18 w 608"/>
                <a:gd name="T69" fmla="*/ 100 h 2445"/>
                <a:gd name="T70" fmla="*/ 3 w 608"/>
                <a:gd name="T71" fmla="*/ 73 h 2445"/>
                <a:gd name="T72" fmla="*/ 3 w 608"/>
                <a:gd name="T73" fmla="*/ 44 h 2445"/>
                <a:gd name="T74" fmla="*/ 18 w 608"/>
                <a:gd name="T75" fmla="*/ 17 h 2445"/>
                <a:gd name="T76" fmla="*/ 45 w 608"/>
                <a:gd name="T77" fmla="*/ 2 h 2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8" h="2445">
                  <a:moveTo>
                    <a:pt x="60" y="0"/>
                  </a:moveTo>
                  <a:lnTo>
                    <a:pt x="75" y="2"/>
                  </a:lnTo>
                  <a:lnTo>
                    <a:pt x="89" y="8"/>
                  </a:lnTo>
                  <a:lnTo>
                    <a:pt x="102" y="17"/>
                  </a:lnTo>
                  <a:lnTo>
                    <a:pt x="170" y="87"/>
                  </a:lnTo>
                  <a:lnTo>
                    <a:pt x="233" y="161"/>
                  </a:lnTo>
                  <a:lnTo>
                    <a:pt x="291" y="238"/>
                  </a:lnTo>
                  <a:lnTo>
                    <a:pt x="344" y="316"/>
                  </a:lnTo>
                  <a:lnTo>
                    <a:pt x="394" y="398"/>
                  </a:lnTo>
                  <a:lnTo>
                    <a:pt x="437" y="483"/>
                  </a:lnTo>
                  <a:lnTo>
                    <a:pt x="477" y="569"/>
                  </a:lnTo>
                  <a:lnTo>
                    <a:pt x="511" y="658"/>
                  </a:lnTo>
                  <a:lnTo>
                    <a:pt x="540" y="748"/>
                  </a:lnTo>
                  <a:lnTo>
                    <a:pt x="564" y="840"/>
                  </a:lnTo>
                  <a:lnTo>
                    <a:pt x="583" y="934"/>
                  </a:lnTo>
                  <a:lnTo>
                    <a:pt x="596" y="1029"/>
                  </a:lnTo>
                  <a:lnTo>
                    <a:pt x="604" y="1125"/>
                  </a:lnTo>
                  <a:lnTo>
                    <a:pt x="608" y="1223"/>
                  </a:lnTo>
                  <a:lnTo>
                    <a:pt x="604" y="1320"/>
                  </a:lnTo>
                  <a:lnTo>
                    <a:pt x="596" y="1416"/>
                  </a:lnTo>
                  <a:lnTo>
                    <a:pt x="583" y="1511"/>
                  </a:lnTo>
                  <a:lnTo>
                    <a:pt x="564" y="1605"/>
                  </a:lnTo>
                  <a:lnTo>
                    <a:pt x="540" y="1696"/>
                  </a:lnTo>
                  <a:lnTo>
                    <a:pt x="511" y="1787"/>
                  </a:lnTo>
                  <a:lnTo>
                    <a:pt x="477" y="1875"/>
                  </a:lnTo>
                  <a:lnTo>
                    <a:pt x="437" y="1961"/>
                  </a:lnTo>
                  <a:lnTo>
                    <a:pt x="394" y="2045"/>
                  </a:lnTo>
                  <a:lnTo>
                    <a:pt x="344" y="2127"/>
                  </a:lnTo>
                  <a:lnTo>
                    <a:pt x="291" y="2207"/>
                  </a:lnTo>
                  <a:lnTo>
                    <a:pt x="233" y="2283"/>
                  </a:lnTo>
                  <a:lnTo>
                    <a:pt x="170" y="2357"/>
                  </a:lnTo>
                  <a:lnTo>
                    <a:pt x="102" y="2427"/>
                  </a:lnTo>
                  <a:lnTo>
                    <a:pt x="89" y="2437"/>
                  </a:lnTo>
                  <a:lnTo>
                    <a:pt x="75" y="2442"/>
                  </a:lnTo>
                  <a:lnTo>
                    <a:pt x="60" y="2445"/>
                  </a:lnTo>
                  <a:lnTo>
                    <a:pt x="45" y="2442"/>
                  </a:lnTo>
                  <a:lnTo>
                    <a:pt x="30" y="2437"/>
                  </a:lnTo>
                  <a:lnTo>
                    <a:pt x="18" y="2427"/>
                  </a:lnTo>
                  <a:lnTo>
                    <a:pt x="8" y="2415"/>
                  </a:lnTo>
                  <a:lnTo>
                    <a:pt x="3" y="2401"/>
                  </a:lnTo>
                  <a:lnTo>
                    <a:pt x="0" y="2386"/>
                  </a:lnTo>
                  <a:lnTo>
                    <a:pt x="3" y="2372"/>
                  </a:lnTo>
                  <a:lnTo>
                    <a:pt x="8" y="2357"/>
                  </a:lnTo>
                  <a:lnTo>
                    <a:pt x="18" y="2344"/>
                  </a:lnTo>
                  <a:lnTo>
                    <a:pt x="86" y="2273"/>
                  </a:lnTo>
                  <a:lnTo>
                    <a:pt x="148" y="2199"/>
                  </a:lnTo>
                  <a:lnTo>
                    <a:pt x="206" y="2123"/>
                  </a:lnTo>
                  <a:lnTo>
                    <a:pt x="258" y="2042"/>
                  </a:lnTo>
                  <a:lnTo>
                    <a:pt x="306" y="1959"/>
                  </a:lnTo>
                  <a:lnTo>
                    <a:pt x="348" y="1874"/>
                  </a:lnTo>
                  <a:lnTo>
                    <a:pt x="384" y="1786"/>
                  </a:lnTo>
                  <a:lnTo>
                    <a:pt x="416" y="1696"/>
                  </a:lnTo>
                  <a:lnTo>
                    <a:pt x="442" y="1605"/>
                  </a:lnTo>
                  <a:lnTo>
                    <a:pt x="462" y="1511"/>
                  </a:lnTo>
                  <a:lnTo>
                    <a:pt x="477" y="1416"/>
                  </a:lnTo>
                  <a:lnTo>
                    <a:pt x="486" y="1320"/>
                  </a:lnTo>
                  <a:lnTo>
                    <a:pt x="488" y="1223"/>
                  </a:lnTo>
                  <a:lnTo>
                    <a:pt x="486" y="1125"/>
                  </a:lnTo>
                  <a:lnTo>
                    <a:pt x="477" y="1029"/>
                  </a:lnTo>
                  <a:lnTo>
                    <a:pt x="462" y="934"/>
                  </a:lnTo>
                  <a:lnTo>
                    <a:pt x="442" y="840"/>
                  </a:lnTo>
                  <a:lnTo>
                    <a:pt x="416" y="748"/>
                  </a:lnTo>
                  <a:lnTo>
                    <a:pt x="384" y="659"/>
                  </a:lnTo>
                  <a:lnTo>
                    <a:pt x="348" y="570"/>
                  </a:lnTo>
                  <a:lnTo>
                    <a:pt x="306" y="485"/>
                  </a:lnTo>
                  <a:lnTo>
                    <a:pt x="258" y="402"/>
                  </a:lnTo>
                  <a:lnTo>
                    <a:pt x="206" y="322"/>
                  </a:lnTo>
                  <a:lnTo>
                    <a:pt x="148" y="245"/>
                  </a:lnTo>
                  <a:lnTo>
                    <a:pt x="86" y="171"/>
                  </a:lnTo>
                  <a:lnTo>
                    <a:pt x="18" y="100"/>
                  </a:lnTo>
                  <a:lnTo>
                    <a:pt x="8" y="87"/>
                  </a:lnTo>
                  <a:lnTo>
                    <a:pt x="3" y="73"/>
                  </a:lnTo>
                  <a:lnTo>
                    <a:pt x="0" y="59"/>
                  </a:lnTo>
                  <a:lnTo>
                    <a:pt x="3" y="44"/>
                  </a:lnTo>
                  <a:lnTo>
                    <a:pt x="8" y="29"/>
                  </a:lnTo>
                  <a:lnTo>
                    <a:pt x="18" y="17"/>
                  </a:lnTo>
                  <a:lnTo>
                    <a:pt x="30" y="8"/>
                  </a:lnTo>
                  <a:lnTo>
                    <a:pt x="45" y="2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49"/>
            <p:cNvSpPr>
              <a:spLocks/>
            </p:cNvSpPr>
            <p:nvPr/>
          </p:nvSpPr>
          <p:spPr bwMode="auto">
            <a:xfrm>
              <a:off x="6338888" y="1957388"/>
              <a:ext cx="79375" cy="307975"/>
            </a:xfrm>
            <a:custGeom>
              <a:avLst/>
              <a:gdLst>
                <a:gd name="T0" fmla="*/ 458 w 502"/>
                <a:gd name="T1" fmla="*/ 2 h 1946"/>
                <a:gd name="T2" fmla="*/ 485 w 502"/>
                <a:gd name="T3" fmla="*/ 17 h 1946"/>
                <a:gd name="T4" fmla="*/ 500 w 502"/>
                <a:gd name="T5" fmla="*/ 44 h 1946"/>
                <a:gd name="T6" fmla="*/ 500 w 502"/>
                <a:gd name="T7" fmla="*/ 74 h 1946"/>
                <a:gd name="T8" fmla="*/ 485 w 502"/>
                <a:gd name="T9" fmla="*/ 100 h 1946"/>
                <a:gd name="T10" fmla="*/ 373 w 502"/>
                <a:gd name="T11" fmla="*/ 227 h 1946"/>
                <a:gd name="T12" fmla="*/ 281 w 502"/>
                <a:gd name="T13" fmla="*/ 363 h 1946"/>
                <a:gd name="T14" fmla="*/ 210 w 502"/>
                <a:gd name="T15" fmla="*/ 509 h 1946"/>
                <a:gd name="T16" fmla="*/ 159 w 502"/>
                <a:gd name="T17" fmla="*/ 660 h 1946"/>
                <a:gd name="T18" fmla="*/ 130 w 502"/>
                <a:gd name="T19" fmla="*/ 816 h 1946"/>
                <a:gd name="T20" fmla="*/ 119 w 502"/>
                <a:gd name="T21" fmla="*/ 974 h 1946"/>
                <a:gd name="T22" fmla="*/ 130 w 502"/>
                <a:gd name="T23" fmla="*/ 1131 h 1946"/>
                <a:gd name="T24" fmla="*/ 159 w 502"/>
                <a:gd name="T25" fmla="*/ 1287 h 1946"/>
                <a:gd name="T26" fmla="*/ 210 w 502"/>
                <a:gd name="T27" fmla="*/ 1437 h 1946"/>
                <a:gd name="T28" fmla="*/ 281 w 502"/>
                <a:gd name="T29" fmla="*/ 1583 h 1946"/>
                <a:gd name="T30" fmla="*/ 373 w 502"/>
                <a:gd name="T31" fmla="*/ 1720 h 1946"/>
                <a:gd name="T32" fmla="*/ 485 w 502"/>
                <a:gd name="T33" fmla="*/ 1847 h 1946"/>
                <a:gd name="T34" fmla="*/ 500 w 502"/>
                <a:gd name="T35" fmla="*/ 1873 h 1946"/>
                <a:gd name="T36" fmla="*/ 500 w 502"/>
                <a:gd name="T37" fmla="*/ 1902 h 1946"/>
                <a:gd name="T38" fmla="*/ 485 w 502"/>
                <a:gd name="T39" fmla="*/ 1929 h 1946"/>
                <a:gd name="T40" fmla="*/ 458 w 502"/>
                <a:gd name="T41" fmla="*/ 1945 h 1946"/>
                <a:gd name="T42" fmla="*/ 427 w 502"/>
                <a:gd name="T43" fmla="*/ 1945 h 1946"/>
                <a:gd name="T44" fmla="*/ 401 w 502"/>
                <a:gd name="T45" fmla="*/ 1929 h 1946"/>
                <a:gd name="T46" fmla="*/ 282 w 502"/>
                <a:gd name="T47" fmla="*/ 1796 h 1946"/>
                <a:gd name="T48" fmla="*/ 185 w 502"/>
                <a:gd name="T49" fmla="*/ 1653 h 1946"/>
                <a:gd name="T50" fmla="*/ 107 w 502"/>
                <a:gd name="T51" fmla="*/ 1502 h 1946"/>
                <a:gd name="T52" fmla="*/ 51 w 502"/>
                <a:gd name="T53" fmla="*/ 1344 h 1946"/>
                <a:gd name="T54" fmla="*/ 16 w 502"/>
                <a:gd name="T55" fmla="*/ 1180 h 1946"/>
                <a:gd name="T56" fmla="*/ 0 w 502"/>
                <a:gd name="T57" fmla="*/ 1015 h 1946"/>
                <a:gd name="T58" fmla="*/ 6 w 502"/>
                <a:gd name="T59" fmla="*/ 848 h 1946"/>
                <a:gd name="T60" fmla="*/ 31 w 502"/>
                <a:gd name="T61" fmla="*/ 685 h 1946"/>
                <a:gd name="T62" fmla="*/ 78 w 502"/>
                <a:gd name="T63" fmla="*/ 523 h 1946"/>
                <a:gd name="T64" fmla="*/ 144 w 502"/>
                <a:gd name="T65" fmla="*/ 368 h 1946"/>
                <a:gd name="T66" fmla="*/ 231 w 502"/>
                <a:gd name="T67" fmla="*/ 220 h 1946"/>
                <a:gd name="T68" fmla="*/ 339 w 502"/>
                <a:gd name="T69" fmla="*/ 83 h 1946"/>
                <a:gd name="T70" fmla="*/ 413 w 502"/>
                <a:gd name="T71" fmla="*/ 7 h 1946"/>
                <a:gd name="T72" fmla="*/ 443 w 502"/>
                <a:gd name="T73" fmla="*/ 0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2" h="1946">
                  <a:moveTo>
                    <a:pt x="443" y="0"/>
                  </a:moveTo>
                  <a:lnTo>
                    <a:pt x="458" y="2"/>
                  </a:lnTo>
                  <a:lnTo>
                    <a:pt x="472" y="7"/>
                  </a:lnTo>
                  <a:lnTo>
                    <a:pt x="485" y="17"/>
                  </a:lnTo>
                  <a:lnTo>
                    <a:pt x="495" y="30"/>
                  </a:lnTo>
                  <a:lnTo>
                    <a:pt x="500" y="44"/>
                  </a:lnTo>
                  <a:lnTo>
                    <a:pt x="502" y="59"/>
                  </a:lnTo>
                  <a:lnTo>
                    <a:pt x="500" y="74"/>
                  </a:lnTo>
                  <a:lnTo>
                    <a:pt x="495" y="88"/>
                  </a:lnTo>
                  <a:lnTo>
                    <a:pt x="485" y="100"/>
                  </a:lnTo>
                  <a:lnTo>
                    <a:pt x="426" y="162"/>
                  </a:lnTo>
                  <a:lnTo>
                    <a:pt x="373" y="227"/>
                  </a:lnTo>
                  <a:lnTo>
                    <a:pt x="324" y="294"/>
                  </a:lnTo>
                  <a:lnTo>
                    <a:pt x="281" y="363"/>
                  </a:lnTo>
                  <a:lnTo>
                    <a:pt x="243" y="435"/>
                  </a:lnTo>
                  <a:lnTo>
                    <a:pt x="210" y="509"/>
                  </a:lnTo>
                  <a:lnTo>
                    <a:pt x="183" y="583"/>
                  </a:lnTo>
                  <a:lnTo>
                    <a:pt x="159" y="660"/>
                  </a:lnTo>
                  <a:lnTo>
                    <a:pt x="142" y="737"/>
                  </a:lnTo>
                  <a:lnTo>
                    <a:pt x="130" y="816"/>
                  </a:lnTo>
                  <a:lnTo>
                    <a:pt x="122" y="894"/>
                  </a:lnTo>
                  <a:lnTo>
                    <a:pt x="119" y="974"/>
                  </a:lnTo>
                  <a:lnTo>
                    <a:pt x="122" y="1052"/>
                  </a:lnTo>
                  <a:lnTo>
                    <a:pt x="130" y="1131"/>
                  </a:lnTo>
                  <a:lnTo>
                    <a:pt x="142" y="1209"/>
                  </a:lnTo>
                  <a:lnTo>
                    <a:pt x="159" y="1287"/>
                  </a:lnTo>
                  <a:lnTo>
                    <a:pt x="183" y="1363"/>
                  </a:lnTo>
                  <a:lnTo>
                    <a:pt x="210" y="1437"/>
                  </a:lnTo>
                  <a:lnTo>
                    <a:pt x="243" y="1512"/>
                  </a:lnTo>
                  <a:lnTo>
                    <a:pt x="281" y="1583"/>
                  </a:lnTo>
                  <a:lnTo>
                    <a:pt x="324" y="1652"/>
                  </a:lnTo>
                  <a:lnTo>
                    <a:pt x="373" y="1720"/>
                  </a:lnTo>
                  <a:lnTo>
                    <a:pt x="426" y="1784"/>
                  </a:lnTo>
                  <a:lnTo>
                    <a:pt x="485" y="1847"/>
                  </a:lnTo>
                  <a:lnTo>
                    <a:pt x="495" y="1859"/>
                  </a:lnTo>
                  <a:lnTo>
                    <a:pt x="500" y="1873"/>
                  </a:lnTo>
                  <a:lnTo>
                    <a:pt x="502" y="1888"/>
                  </a:lnTo>
                  <a:lnTo>
                    <a:pt x="500" y="1902"/>
                  </a:lnTo>
                  <a:lnTo>
                    <a:pt x="495" y="1916"/>
                  </a:lnTo>
                  <a:lnTo>
                    <a:pt x="485" y="1929"/>
                  </a:lnTo>
                  <a:lnTo>
                    <a:pt x="472" y="1938"/>
                  </a:lnTo>
                  <a:lnTo>
                    <a:pt x="458" y="1945"/>
                  </a:lnTo>
                  <a:lnTo>
                    <a:pt x="443" y="1946"/>
                  </a:lnTo>
                  <a:lnTo>
                    <a:pt x="427" y="1945"/>
                  </a:lnTo>
                  <a:lnTo>
                    <a:pt x="413" y="1938"/>
                  </a:lnTo>
                  <a:lnTo>
                    <a:pt x="401" y="1929"/>
                  </a:lnTo>
                  <a:lnTo>
                    <a:pt x="339" y="1864"/>
                  </a:lnTo>
                  <a:lnTo>
                    <a:pt x="282" y="1796"/>
                  </a:lnTo>
                  <a:lnTo>
                    <a:pt x="231" y="1727"/>
                  </a:lnTo>
                  <a:lnTo>
                    <a:pt x="185" y="1653"/>
                  </a:lnTo>
                  <a:lnTo>
                    <a:pt x="144" y="1578"/>
                  </a:lnTo>
                  <a:lnTo>
                    <a:pt x="107" y="1502"/>
                  </a:lnTo>
                  <a:lnTo>
                    <a:pt x="78" y="1423"/>
                  </a:lnTo>
                  <a:lnTo>
                    <a:pt x="51" y="1344"/>
                  </a:lnTo>
                  <a:lnTo>
                    <a:pt x="31" y="1262"/>
                  </a:lnTo>
                  <a:lnTo>
                    <a:pt x="16" y="1180"/>
                  </a:lnTo>
                  <a:lnTo>
                    <a:pt x="6" y="1098"/>
                  </a:lnTo>
                  <a:lnTo>
                    <a:pt x="0" y="1015"/>
                  </a:lnTo>
                  <a:lnTo>
                    <a:pt x="0" y="931"/>
                  </a:lnTo>
                  <a:lnTo>
                    <a:pt x="6" y="848"/>
                  </a:lnTo>
                  <a:lnTo>
                    <a:pt x="16" y="767"/>
                  </a:lnTo>
                  <a:lnTo>
                    <a:pt x="31" y="685"/>
                  </a:lnTo>
                  <a:lnTo>
                    <a:pt x="51" y="603"/>
                  </a:lnTo>
                  <a:lnTo>
                    <a:pt x="78" y="523"/>
                  </a:lnTo>
                  <a:lnTo>
                    <a:pt x="107" y="445"/>
                  </a:lnTo>
                  <a:lnTo>
                    <a:pt x="144" y="368"/>
                  </a:lnTo>
                  <a:lnTo>
                    <a:pt x="185" y="293"/>
                  </a:lnTo>
                  <a:lnTo>
                    <a:pt x="231" y="220"/>
                  </a:lnTo>
                  <a:lnTo>
                    <a:pt x="282" y="150"/>
                  </a:lnTo>
                  <a:lnTo>
                    <a:pt x="339" y="83"/>
                  </a:lnTo>
                  <a:lnTo>
                    <a:pt x="401" y="17"/>
                  </a:lnTo>
                  <a:lnTo>
                    <a:pt x="413" y="7"/>
                  </a:lnTo>
                  <a:lnTo>
                    <a:pt x="427" y="2"/>
                  </a:lnTo>
                  <a:lnTo>
                    <a:pt x="4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50"/>
            <p:cNvSpPr>
              <a:spLocks/>
            </p:cNvSpPr>
            <p:nvPr/>
          </p:nvSpPr>
          <p:spPr bwMode="auto">
            <a:xfrm>
              <a:off x="6692901" y="1957388"/>
              <a:ext cx="80963" cy="307975"/>
            </a:xfrm>
            <a:custGeom>
              <a:avLst/>
              <a:gdLst>
                <a:gd name="T0" fmla="*/ 75 w 502"/>
                <a:gd name="T1" fmla="*/ 2 h 1946"/>
                <a:gd name="T2" fmla="*/ 102 w 502"/>
                <a:gd name="T3" fmla="*/ 17 h 1946"/>
                <a:gd name="T4" fmla="*/ 220 w 502"/>
                <a:gd name="T5" fmla="*/ 150 h 1946"/>
                <a:gd name="T6" fmla="*/ 318 w 502"/>
                <a:gd name="T7" fmla="*/ 293 h 1946"/>
                <a:gd name="T8" fmla="*/ 395 w 502"/>
                <a:gd name="T9" fmla="*/ 445 h 1946"/>
                <a:gd name="T10" fmla="*/ 451 w 502"/>
                <a:gd name="T11" fmla="*/ 603 h 1946"/>
                <a:gd name="T12" fmla="*/ 487 w 502"/>
                <a:gd name="T13" fmla="*/ 767 h 1946"/>
                <a:gd name="T14" fmla="*/ 502 w 502"/>
                <a:gd name="T15" fmla="*/ 931 h 1946"/>
                <a:gd name="T16" fmla="*/ 497 w 502"/>
                <a:gd name="T17" fmla="*/ 1098 h 1946"/>
                <a:gd name="T18" fmla="*/ 471 w 502"/>
                <a:gd name="T19" fmla="*/ 1262 h 1946"/>
                <a:gd name="T20" fmla="*/ 426 w 502"/>
                <a:gd name="T21" fmla="*/ 1423 h 1946"/>
                <a:gd name="T22" fmla="*/ 359 w 502"/>
                <a:gd name="T23" fmla="*/ 1578 h 1946"/>
                <a:gd name="T24" fmla="*/ 271 w 502"/>
                <a:gd name="T25" fmla="*/ 1727 h 1946"/>
                <a:gd name="T26" fmla="*/ 164 w 502"/>
                <a:gd name="T27" fmla="*/ 1864 h 1946"/>
                <a:gd name="T28" fmla="*/ 90 w 502"/>
                <a:gd name="T29" fmla="*/ 1938 h 1946"/>
                <a:gd name="T30" fmla="*/ 60 w 502"/>
                <a:gd name="T31" fmla="*/ 1946 h 1946"/>
                <a:gd name="T32" fmla="*/ 31 w 502"/>
                <a:gd name="T33" fmla="*/ 1938 h 1946"/>
                <a:gd name="T34" fmla="*/ 8 w 502"/>
                <a:gd name="T35" fmla="*/ 1916 h 1946"/>
                <a:gd name="T36" fmla="*/ 0 w 502"/>
                <a:gd name="T37" fmla="*/ 1888 h 1946"/>
                <a:gd name="T38" fmla="*/ 8 w 502"/>
                <a:gd name="T39" fmla="*/ 1859 h 1946"/>
                <a:gd name="T40" fmla="*/ 77 w 502"/>
                <a:gd name="T41" fmla="*/ 1784 h 1946"/>
                <a:gd name="T42" fmla="*/ 178 w 502"/>
                <a:gd name="T43" fmla="*/ 1652 h 1946"/>
                <a:gd name="T44" fmla="*/ 260 w 502"/>
                <a:gd name="T45" fmla="*/ 1512 h 1946"/>
                <a:gd name="T46" fmla="*/ 321 w 502"/>
                <a:gd name="T47" fmla="*/ 1363 h 1946"/>
                <a:gd name="T48" fmla="*/ 361 w 502"/>
                <a:gd name="T49" fmla="*/ 1209 h 1946"/>
                <a:gd name="T50" fmla="*/ 382 w 502"/>
                <a:gd name="T51" fmla="*/ 1052 h 1946"/>
                <a:gd name="T52" fmla="*/ 382 w 502"/>
                <a:gd name="T53" fmla="*/ 894 h 1946"/>
                <a:gd name="T54" fmla="*/ 361 w 502"/>
                <a:gd name="T55" fmla="*/ 737 h 1946"/>
                <a:gd name="T56" fmla="*/ 321 w 502"/>
                <a:gd name="T57" fmla="*/ 583 h 1946"/>
                <a:gd name="T58" fmla="*/ 260 w 502"/>
                <a:gd name="T59" fmla="*/ 435 h 1946"/>
                <a:gd name="T60" fmla="*/ 178 w 502"/>
                <a:gd name="T61" fmla="*/ 294 h 1946"/>
                <a:gd name="T62" fmla="*/ 77 w 502"/>
                <a:gd name="T63" fmla="*/ 162 h 1946"/>
                <a:gd name="T64" fmla="*/ 8 w 502"/>
                <a:gd name="T65" fmla="*/ 88 h 1946"/>
                <a:gd name="T66" fmla="*/ 0 w 502"/>
                <a:gd name="T67" fmla="*/ 59 h 1946"/>
                <a:gd name="T68" fmla="*/ 8 w 502"/>
                <a:gd name="T69" fmla="*/ 30 h 1946"/>
                <a:gd name="T70" fmla="*/ 31 w 502"/>
                <a:gd name="T71" fmla="*/ 7 h 1946"/>
                <a:gd name="T72" fmla="*/ 60 w 502"/>
                <a:gd name="T73" fmla="*/ 0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2" h="1946">
                  <a:moveTo>
                    <a:pt x="60" y="0"/>
                  </a:moveTo>
                  <a:lnTo>
                    <a:pt x="75" y="2"/>
                  </a:lnTo>
                  <a:lnTo>
                    <a:pt x="90" y="7"/>
                  </a:lnTo>
                  <a:lnTo>
                    <a:pt x="102" y="17"/>
                  </a:lnTo>
                  <a:lnTo>
                    <a:pt x="164" y="83"/>
                  </a:lnTo>
                  <a:lnTo>
                    <a:pt x="220" y="150"/>
                  </a:lnTo>
                  <a:lnTo>
                    <a:pt x="271" y="220"/>
                  </a:lnTo>
                  <a:lnTo>
                    <a:pt x="318" y="293"/>
                  </a:lnTo>
                  <a:lnTo>
                    <a:pt x="359" y="368"/>
                  </a:lnTo>
                  <a:lnTo>
                    <a:pt x="395" y="445"/>
                  </a:lnTo>
                  <a:lnTo>
                    <a:pt x="426" y="523"/>
                  </a:lnTo>
                  <a:lnTo>
                    <a:pt x="451" y="603"/>
                  </a:lnTo>
                  <a:lnTo>
                    <a:pt x="471" y="685"/>
                  </a:lnTo>
                  <a:lnTo>
                    <a:pt x="487" y="767"/>
                  </a:lnTo>
                  <a:lnTo>
                    <a:pt x="497" y="848"/>
                  </a:lnTo>
                  <a:lnTo>
                    <a:pt x="502" y="931"/>
                  </a:lnTo>
                  <a:lnTo>
                    <a:pt x="502" y="1015"/>
                  </a:lnTo>
                  <a:lnTo>
                    <a:pt x="497" y="1098"/>
                  </a:lnTo>
                  <a:lnTo>
                    <a:pt x="487" y="1180"/>
                  </a:lnTo>
                  <a:lnTo>
                    <a:pt x="471" y="1262"/>
                  </a:lnTo>
                  <a:lnTo>
                    <a:pt x="451" y="1344"/>
                  </a:lnTo>
                  <a:lnTo>
                    <a:pt x="426" y="1423"/>
                  </a:lnTo>
                  <a:lnTo>
                    <a:pt x="395" y="1502"/>
                  </a:lnTo>
                  <a:lnTo>
                    <a:pt x="359" y="1578"/>
                  </a:lnTo>
                  <a:lnTo>
                    <a:pt x="318" y="1653"/>
                  </a:lnTo>
                  <a:lnTo>
                    <a:pt x="271" y="1727"/>
                  </a:lnTo>
                  <a:lnTo>
                    <a:pt x="220" y="1796"/>
                  </a:lnTo>
                  <a:lnTo>
                    <a:pt x="164" y="1864"/>
                  </a:lnTo>
                  <a:lnTo>
                    <a:pt x="102" y="1929"/>
                  </a:lnTo>
                  <a:lnTo>
                    <a:pt x="90" y="1938"/>
                  </a:lnTo>
                  <a:lnTo>
                    <a:pt x="75" y="1945"/>
                  </a:lnTo>
                  <a:lnTo>
                    <a:pt x="60" y="1946"/>
                  </a:lnTo>
                  <a:lnTo>
                    <a:pt x="46" y="1945"/>
                  </a:lnTo>
                  <a:lnTo>
                    <a:pt x="31" y="1938"/>
                  </a:lnTo>
                  <a:lnTo>
                    <a:pt x="18" y="1929"/>
                  </a:lnTo>
                  <a:lnTo>
                    <a:pt x="8" y="1916"/>
                  </a:lnTo>
                  <a:lnTo>
                    <a:pt x="2" y="1902"/>
                  </a:lnTo>
                  <a:lnTo>
                    <a:pt x="0" y="1888"/>
                  </a:lnTo>
                  <a:lnTo>
                    <a:pt x="2" y="1873"/>
                  </a:lnTo>
                  <a:lnTo>
                    <a:pt x="8" y="1859"/>
                  </a:lnTo>
                  <a:lnTo>
                    <a:pt x="18" y="1847"/>
                  </a:lnTo>
                  <a:lnTo>
                    <a:pt x="77" y="1784"/>
                  </a:lnTo>
                  <a:lnTo>
                    <a:pt x="130" y="1720"/>
                  </a:lnTo>
                  <a:lnTo>
                    <a:pt x="178" y="1652"/>
                  </a:lnTo>
                  <a:lnTo>
                    <a:pt x="221" y="1583"/>
                  </a:lnTo>
                  <a:lnTo>
                    <a:pt x="260" y="1512"/>
                  </a:lnTo>
                  <a:lnTo>
                    <a:pt x="292" y="1437"/>
                  </a:lnTo>
                  <a:lnTo>
                    <a:pt x="321" y="1363"/>
                  </a:lnTo>
                  <a:lnTo>
                    <a:pt x="343" y="1287"/>
                  </a:lnTo>
                  <a:lnTo>
                    <a:pt x="361" y="1209"/>
                  </a:lnTo>
                  <a:lnTo>
                    <a:pt x="374" y="1131"/>
                  </a:lnTo>
                  <a:lnTo>
                    <a:pt x="382" y="1052"/>
                  </a:lnTo>
                  <a:lnTo>
                    <a:pt x="384" y="973"/>
                  </a:lnTo>
                  <a:lnTo>
                    <a:pt x="382" y="894"/>
                  </a:lnTo>
                  <a:lnTo>
                    <a:pt x="374" y="816"/>
                  </a:lnTo>
                  <a:lnTo>
                    <a:pt x="361" y="737"/>
                  </a:lnTo>
                  <a:lnTo>
                    <a:pt x="343" y="660"/>
                  </a:lnTo>
                  <a:lnTo>
                    <a:pt x="321" y="583"/>
                  </a:lnTo>
                  <a:lnTo>
                    <a:pt x="292" y="508"/>
                  </a:lnTo>
                  <a:lnTo>
                    <a:pt x="260" y="435"/>
                  </a:lnTo>
                  <a:lnTo>
                    <a:pt x="221" y="363"/>
                  </a:lnTo>
                  <a:lnTo>
                    <a:pt x="178" y="294"/>
                  </a:lnTo>
                  <a:lnTo>
                    <a:pt x="130" y="227"/>
                  </a:lnTo>
                  <a:lnTo>
                    <a:pt x="77" y="162"/>
                  </a:lnTo>
                  <a:lnTo>
                    <a:pt x="18" y="100"/>
                  </a:lnTo>
                  <a:lnTo>
                    <a:pt x="8" y="88"/>
                  </a:lnTo>
                  <a:lnTo>
                    <a:pt x="2" y="74"/>
                  </a:lnTo>
                  <a:lnTo>
                    <a:pt x="0" y="59"/>
                  </a:lnTo>
                  <a:lnTo>
                    <a:pt x="2" y="44"/>
                  </a:lnTo>
                  <a:lnTo>
                    <a:pt x="8" y="30"/>
                  </a:lnTo>
                  <a:lnTo>
                    <a:pt x="18" y="17"/>
                  </a:lnTo>
                  <a:lnTo>
                    <a:pt x="31" y="7"/>
                  </a:lnTo>
                  <a:lnTo>
                    <a:pt x="46" y="2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51"/>
            <p:cNvSpPr>
              <a:spLocks/>
            </p:cNvSpPr>
            <p:nvPr/>
          </p:nvSpPr>
          <p:spPr bwMode="auto">
            <a:xfrm>
              <a:off x="6394451" y="1997075"/>
              <a:ext cx="63500" cy="230188"/>
            </a:xfrm>
            <a:custGeom>
              <a:avLst/>
              <a:gdLst>
                <a:gd name="T0" fmla="*/ 354 w 398"/>
                <a:gd name="T1" fmla="*/ 3 h 1448"/>
                <a:gd name="T2" fmla="*/ 382 w 398"/>
                <a:gd name="T3" fmla="*/ 18 h 1448"/>
                <a:gd name="T4" fmla="*/ 397 w 398"/>
                <a:gd name="T5" fmla="*/ 44 h 1448"/>
                <a:gd name="T6" fmla="*/ 397 w 398"/>
                <a:gd name="T7" fmla="*/ 75 h 1448"/>
                <a:gd name="T8" fmla="*/ 382 w 398"/>
                <a:gd name="T9" fmla="*/ 101 h 1448"/>
                <a:gd name="T10" fmla="*/ 287 w 398"/>
                <a:gd name="T11" fmla="*/ 210 h 1448"/>
                <a:gd name="T12" fmla="*/ 214 w 398"/>
                <a:gd name="T13" fmla="*/ 330 h 1448"/>
                <a:gd name="T14" fmla="*/ 162 w 398"/>
                <a:gd name="T15" fmla="*/ 456 h 1448"/>
                <a:gd name="T16" fmla="*/ 131 w 398"/>
                <a:gd name="T17" fmla="*/ 590 h 1448"/>
                <a:gd name="T18" fmla="*/ 120 w 398"/>
                <a:gd name="T19" fmla="*/ 724 h 1448"/>
                <a:gd name="T20" fmla="*/ 131 w 398"/>
                <a:gd name="T21" fmla="*/ 859 h 1448"/>
                <a:gd name="T22" fmla="*/ 162 w 398"/>
                <a:gd name="T23" fmla="*/ 992 h 1448"/>
                <a:gd name="T24" fmla="*/ 214 w 398"/>
                <a:gd name="T25" fmla="*/ 1119 h 1448"/>
                <a:gd name="T26" fmla="*/ 287 w 398"/>
                <a:gd name="T27" fmla="*/ 1239 h 1448"/>
                <a:gd name="T28" fmla="*/ 382 w 398"/>
                <a:gd name="T29" fmla="*/ 1348 h 1448"/>
                <a:gd name="T30" fmla="*/ 397 w 398"/>
                <a:gd name="T31" fmla="*/ 1374 h 1448"/>
                <a:gd name="T32" fmla="*/ 397 w 398"/>
                <a:gd name="T33" fmla="*/ 1404 h 1448"/>
                <a:gd name="T34" fmla="*/ 382 w 398"/>
                <a:gd name="T35" fmla="*/ 1431 h 1448"/>
                <a:gd name="T36" fmla="*/ 354 w 398"/>
                <a:gd name="T37" fmla="*/ 1446 h 1448"/>
                <a:gd name="T38" fmla="*/ 324 w 398"/>
                <a:gd name="T39" fmla="*/ 1446 h 1448"/>
                <a:gd name="T40" fmla="*/ 298 w 398"/>
                <a:gd name="T41" fmla="*/ 1431 h 1448"/>
                <a:gd name="T42" fmla="*/ 202 w 398"/>
                <a:gd name="T43" fmla="*/ 1323 h 1448"/>
                <a:gd name="T44" fmla="*/ 124 w 398"/>
                <a:gd name="T45" fmla="*/ 1203 h 1448"/>
                <a:gd name="T46" fmla="*/ 64 w 398"/>
                <a:gd name="T47" fmla="*/ 1074 h 1448"/>
                <a:gd name="T48" fmla="*/ 23 w 398"/>
                <a:gd name="T49" fmla="*/ 939 h 1448"/>
                <a:gd name="T50" fmla="*/ 4 w 398"/>
                <a:gd name="T51" fmla="*/ 797 h 1448"/>
                <a:gd name="T52" fmla="*/ 4 w 398"/>
                <a:gd name="T53" fmla="*/ 652 h 1448"/>
                <a:gd name="T54" fmla="*/ 23 w 398"/>
                <a:gd name="T55" fmla="*/ 510 h 1448"/>
                <a:gd name="T56" fmla="*/ 64 w 398"/>
                <a:gd name="T57" fmla="*/ 375 h 1448"/>
                <a:gd name="T58" fmla="*/ 124 w 398"/>
                <a:gd name="T59" fmla="*/ 246 h 1448"/>
                <a:gd name="T60" fmla="*/ 202 w 398"/>
                <a:gd name="T61" fmla="*/ 126 h 1448"/>
                <a:gd name="T62" fmla="*/ 298 w 398"/>
                <a:gd name="T63" fmla="*/ 18 h 1448"/>
                <a:gd name="T64" fmla="*/ 324 w 398"/>
                <a:gd name="T65" fmla="*/ 3 h 1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8" h="1448">
                  <a:moveTo>
                    <a:pt x="340" y="0"/>
                  </a:moveTo>
                  <a:lnTo>
                    <a:pt x="354" y="3"/>
                  </a:lnTo>
                  <a:lnTo>
                    <a:pt x="369" y="8"/>
                  </a:lnTo>
                  <a:lnTo>
                    <a:pt x="382" y="18"/>
                  </a:lnTo>
                  <a:lnTo>
                    <a:pt x="391" y="30"/>
                  </a:lnTo>
                  <a:lnTo>
                    <a:pt x="397" y="44"/>
                  </a:lnTo>
                  <a:lnTo>
                    <a:pt x="398" y="59"/>
                  </a:lnTo>
                  <a:lnTo>
                    <a:pt x="397" y="75"/>
                  </a:lnTo>
                  <a:lnTo>
                    <a:pt x="391" y="89"/>
                  </a:lnTo>
                  <a:lnTo>
                    <a:pt x="382" y="101"/>
                  </a:lnTo>
                  <a:lnTo>
                    <a:pt x="332" y="154"/>
                  </a:lnTo>
                  <a:lnTo>
                    <a:pt x="287" y="210"/>
                  </a:lnTo>
                  <a:lnTo>
                    <a:pt x="248" y="269"/>
                  </a:lnTo>
                  <a:lnTo>
                    <a:pt x="214" y="330"/>
                  </a:lnTo>
                  <a:lnTo>
                    <a:pt x="185" y="392"/>
                  </a:lnTo>
                  <a:lnTo>
                    <a:pt x="162" y="456"/>
                  </a:lnTo>
                  <a:lnTo>
                    <a:pt x="143" y="523"/>
                  </a:lnTo>
                  <a:lnTo>
                    <a:pt x="131" y="590"/>
                  </a:lnTo>
                  <a:lnTo>
                    <a:pt x="123" y="656"/>
                  </a:lnTo>
                  <a:lnTo>
                    <a:pt x="120" y="724"/>
                  </a:lnTo>
                  <a:lnTo>
                    <a:pt x="123" y="791"/>
                  </a:lnTo>
                  <a:lnTo>
                    <a:pt x="131" y="859"/>
                  </a:lnTo>
                  <a:lnTo>
                    <a:pt x="143" y="926"/>
                  </a:lnTo>
                  <a:lnTo>
                    <a:pt x="162" y="992"/>
                  </a:lnTo>
                  <a:lnTo>
                    <a:pt x="185" y="1056"/>
                  </a:lnTo>
                  <a:lnTo>
                    <a:pt x="214" y="1119"/>
                  </a:lnTo>
                  <a:lnTo>
                    <a:pt x="248" y="1180"/>
                  </a:lnTo>
                  <a:lnTo>
                    <a:pt x="287" y="1239"/>
                  </a:lnTo>
                  <a:lnTo>
                    <a:pt x="332" y="1294"/>
                  </a:lnTo>
                  <a:lnTo>
                    <a:pt x="382" y="1348"/>
                  </a:lnTo>
                  <a:lnTo>
                    <a:pt x="391" y="1360"/>
                  </a:lnTo>
                  <a:lnTo>
                    <a:pt x="397" y="1374"/>
                  </a:lnTo>
                  <a:lnTo>
                    <a:pt x="398" y="1389"/>
                  </a:lnTo>
                  <a:lnTo>
                    <a:pt x="397" y="1404"/>
                  </a:lnTo>
                  <a:lnTo>
                    <a:pt x="391" y="1419"/>
                  </a:lnTo>
                  <a:lnTo>
                    <a:pt x="382" y="1431"/>
                  </a:lnTo>
                  <a:lnTo>
                    <a:pt x="369" y="1440"/>
                  </a:lnTo>
                  <a:lnTo>
                    <a:pt x="354" y="1446"/>
                  </a:lnTo>
                  <a:lnTo>
                    <a:pt x="339" y="1448"/>
                  </a:lnTo>
                  <a:lnTo>
                    <a:pt x="324" y="1446"/>
                  </a:lnTo>
                  <a:lnTo>
                    <a:pt x="310" y="1440"/>
                  </a:lnTo>
                  <a:lnTo>
                    <a:pt x="298" y="1431"/>
                  </a:lnTo>
                  <a:lnTo>
                    <a:pt x="247" y="1378"/>
                  </a:lnTo>
                  <a:lnTo>
                    <a:pt x="202" y="1323"/>
                  </a:lnTo>
                  <a:lnTo>
                    <a:pt x="161" y="1264"/>
                  </a:lnTo>
                  <a:lnTo>
                    <a:pt x="124" y="1203"/>
                  </a:lnTo>
                  <a:lnTo>
                    <a:pt x="92" y="1139"/>
                  </a:lnTo>
                  <a:lnTo>
                    <a:pt x="64" y="1074"/>
                  </a:lnTo>
                  <a:lnTo>
                    <a:pt x="41" y="1007"/>
                  </a:lnTo>
                  <a:lnTo>
                    <a:pt x="23" y="939"/>
                  </a:lnTo>
                  <a:lnTo>
                    <a:pt x="11" y="868"/>
                  </a:lnTo>
                  <a:lnTo>
                    <a:pt x="4" y="797"/>
                  </a:lnTo>
                  <a:lnTo>
                    <a:pt x="0" y="725"/>
                  </a:lnTo>
                  <a:lnTo>
                    <a:pt x="4" y="652"/>
                  </a:lnTo>
                  <a:lnTo>
                    <a:pt x="11" y="581"/>
                  </a:lnTo>
                  <a:lnTo>
                    <a:pt x="23" y="510"/>
                  </a:lnTo>
                  <a:lnTo>
                    <a:pt x="41" y="441"/>
                  </a:lnTo>
                  <a:lnTo>
                    <a:pt x="64" y="375"/>
                  </a:lnTo>
                  <a:lnTo>
                    <a:pt x="92" y="309"/>
                  </a:lnTo>
                  <a:lnTo>
                    <a:pt x="124" y="246"/>
                  </a:lnTo>
                  <a:lnTo>
                    <a:pt x="161" y="185"/>
                  </a:lnTo>
                  <a:lnTo>
                    <a:pt x="202" y="126"/>
                  </a:lnTo>
                  <a:lnTo>
                    <a:pt x="247" y="70"/>
                  </a:lnTo>
                  <a:lnTo>
                    <a:pt x="298" y="18"/>
                  </a:lnTo>
                  <a:lnTo>
                    <a:pt x="310" y="8"/>
                  </a:lnTo>
                  <a:lnTo>
                    <a:pt x="324" y="3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52"/>
            <p:cNvSpPr>
              <a:spLocks/>
            </p:cNvSpPr>
            <p:nvPr/>
          </p:nvSpPr>
          <p:spPr bwMode="auto">
            <a:xfrm>
              <a:off x="6653213" y="1997075"/>
              <a:ext cx="63500" cy="230188"/>
            </a:xfrm>
            <a:custGeom>
              <a:avLst/>
              <a:gdLst>
                <a:gd name="T0" fmla="*/ 74 w 398"/>
                <a:gd name="T1" fmla="*/ 3 h 1448"/>
                <a:gd name="T2" fmla="*/ 102 w 398"/>
                <a:gd name="T3" fmla="*/ 18 h 1448"/>
                <a:gd name="T4" fmla="*/ 197 w 398"/>
                <a:gd name="T5" fmla="*/ 126 h 1448"/>
                <a:gd name="T6" fmla="*/ 275 w 398"/>
                <a:gd name="T7" fmla="*/ 246 h 1448"/>
                <a:gd name="T8" fmla="*/ 334 w 398"/>
                <a:gd name="T9" fmla="*/ 375 h 1448"/>
                <a:gd name="T10" fmla="*/ 375 w 398"/>
                <a:gd name="T11" fmla="*/ 510 h 1448"/>
                <a:gd name="T12" fmla="*/ 395 w 398"/>
                <a:gd name="T13" fmla="*/ 652 h 1448"/>
                <a:gd name="T14" fmla="*/ 395 w 398"/>
                <a:gd name="T15" fmla="*/ 797 h 1448"/>
                <a:gd name="T16" fmla="*/ 375 w 398"/>
                <a:gd name="T17" fmla="*/ 939 h 1448"/>
                <a:gd name="T18" fmla="*/ 334 w 398"/>
                <a:gd name="T19" fmla="*/ 1074 h 1448"/>
                <a:gd name="T20" fmla="*/ 275 w 398"/>
                <a:gd name="T21" fmla="*/ 1203 h 1448"/>
                <a:gd name="T22" fmla="*/ 197 w 398"/>
                <a:gd name="T23" fmla="*/ 1322 h 1448"/>
                <a:gd name="T24" fmla="*/ 102 w 398"/>
                <a:gd name="T25" fmla="*/ 1431 h 1448"/>
                <a:gd name="T26" fmla="*/ 74 w 398"/>
                <a:gd name="T27" fmla="*/ 1446 h 1448"/>
                <a:gd name="T28" fmla="*/ 44 w 398"/>
                <a:gd name="T29" fmla="*/ 1446 h 1448"/>
                <a:gd name="T30" fmla="*/ 18 w 398"/>
                <a:gd name="T31" fmla="*/ 1431 h 1448"/>
                <a:gd name="T32" fmla="*/ 2 w 398"/>
                <a:gd name="T33" fmla="*/ 1404 h 1448"/>
                <a:gd name="T34" fmla="*/ 2 w 398"/>
                <a:gd name="T35" fmla="*/ 1374 h 1448"/>
                <a:gd name="T36" fmla="*/ 18 w 398"/>
                <a:gd name="T37" fmla="*/ 1348 h 1448"/>
                <a:gd name="T38" fmla="*/ 112 w 398"/>
                <a:gd name="T39" fmla="*/ 1239 h 1448"/>
                <a:gd name="T40" fmla="*/ 185 w 398"/>
                <a:gd name="T41" fmla="*/ 1119 h 1448"/>
                <a:gd name="T42" fmla="*/ 237 w 398"/>
                <a:gd name="T43" fmla="*/ 992 h 1448"/>
                <a:gd name="T44" fmla="*/ 269 w 398"/>
                <a:gd name="T45" fmla="*/ 859 h 1448"/>
                <a:gd name="T46" fmla="*/ 279 w 398"/>
                <a:gd name="T47" fmla="*/ 724 h 1448"/>
                <a:gd name="T48" fmla="*/ 269 w 398"/>
                <a:gd name="T49" fmla="*/ 590 h 1448"/>
                <a:gd name="T50" fmla="*/ 237 w 398"/>
                <a:gd name="T51" fmla="*/ 456 h 1448"/>
                <a:gd name="T52" fmla="*/ 185 w 398"/>
                <a:gd name="T53" fmla="*/ 330 h 1448"/>
                <a:gd name="T54" fmla="*/ 112 w 398"/>
                <a:gd name="T55" fmla="*/ 210 h 1448"/>
                <a:gd name="T56" fmla="*/ 18 w 398"/>
                <a:gd name="T57" fmla="*/ 101 h 1448"/>
                <a:gd name="T58" fmla="*/ 2 w 398"/>
                <a:gd name="T59" fmla="*/ 75 h 1448"/>
                <a:gd name="T60" fmla="*/ 2 w 398"/>
                <a:gd name="T61" fmla="*/ 44 h 1448"/>
                <a:gd name="T62" fmla="*/ 18 w 398"/>
                <a:gd name="T63" fmla="*/ 18 h 1448"/>
                <a:gd name="T64" fmla="*/ 44 w 398"/>
                <a:gd name="T65" fmla="*/ 3 h 1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8" h="1448">
                  <a:moveTo>
                    <a:pt x="60" y="0"/>
                  </a:moveTo>
                  <a:lnTo>
                    <a:pt x="74" y="3"/>
                  </a:lnTo>
                  <a:lnTo>
                    <a:pt x="89" y="8"/>
                  </a:lnTo>
                  <a:lnTo>
                    <a:pt x="102" y="18"/>
                  </a:lnTo>
                  <a:lnTo>
                    <a:pt x="152" y="70"/>
                  </a:lnTo>
                  <a:lnTo>
                    <a:pt x="197" y="126"/>
                  </a:lnTo>
                  <a:lnTo>
                    <a:pt x="238" y="185"/>
                  </a:lnTo>
                  <a:lnTo>
                    <a:pt x="275" y="246"/>
                  </a:lnTo>
                  <a:lnTo>
                    <a:pt x="307" y="309"/>
                  </a:lnTo>
                  <a:lnTo>
                    <a:pt x="334" y="375"/>
                  </a:lnTo>
                  <a:lnTo>
                    <a:pt x="357" y="441"/>
                  </a:lnTo>
                  <a:lnTo>
                    <a:pt x="375" y="510"/>
                  </a:lnTo>
                  <a:lnTo>
                    <a:pt x="387" y="580"/>
                  </a:lnTo>
                  <a:lnTo>
                    <a:pt x="395" y="652"/>
                  </a:lnTo>
                  <a:lnTo>
                    <a:pt x="398" y="724"/>
                  </a:lnTo>
                  <a:lnTo>
                    <a:pt x="395" y="797"/>
                  </a:lnTo>
                  <a:lnTo>
                    <a:pt x="387" y="868"/>
                  </a:lnTo>
                  <a:lnTo>
                    <a:pt x="375" y="939"/>
                  </a:lnTo>
                  <a:lnTo>
                    <a:pt x="357" y="1007"/>
                  </a:lnTo>
                  <a:lnTo>
                    <a:pt x="334" y="1074"/>
                  </a:lnTo>
                  <a:lnTo>
                    <a:pt x="307" y="1139"/>
                  </a:lnTo>
                  <a:lnTo>
                    <a:pt x="275" y="1203"/>
                  </a:lnTo>
                  <a:lnTo>
                    <a:pt x="238" y="1264"/>
                  </a:lnTo>
                  <a:lnTo>
                    <a:pt x="197" y="1322"/>
                  </a:lnTo>
                  <a:lnTo>
                    <a:pt x="152" y="1378"/>
                  </a:lnTo>
                  <a:lnTo>
                    <a:pt x="102" y="1431"/>
                  </a:lnTo>
                  <a:lnTo>
                    <a:pt x="89" y="1440"/>
                  </a:lnTo>
                  <a:lnTo>
                    <a:pt x="74" y="1446"/>
                  </a:lnTo>
                  <a:lnTo>
                    <a:pt x="60" y="1448"/>
                  </a:lnTo>
                  <a:lnTo>
                    <a:pt x="44" y="1446"/>
                  </a:lnTo>
                  <a:lnTo>
                    <a:pt x="30" y="1440"/>
                  </a:lnTo>
                  <a:lnTo>
                    <a:pt x="18" y="1431"/>
                  </a:lnTo>
                  <a:lnTo>
                    <a:pt x="8" y="1419"/>
                  </a:lnTo>
                  <a:lnTo>
                    <a:pt x="2" y="1404"/>
                  </a:lnTo>
                  <a:lnTo>
                    <a:pt x="0" y="1389"/>
                  </a:lnTo>
                  <a:lnTo>
                    <a:pt x="2" y="1374"/>
                  </a:lnTo>
                  <a:lnTo>
                    <a:pt x="8" y="1360"/>
                  </a:lnTo>
                  <a:lnTo>
                    <a:pt x="18" y="1348"/>
                  </a:lnTo>
                  <a:lnTo>
                    <a:pt x="68" y="1294"/>
                  </a:lnTo>
                  <a:lnTo>
                    <a:pt x="112" y="1239"/>
                  </a:lnTo>
                  <a:lnTo>
                    <a:pt x="150" y="1180"/>
                  </a:lnTo>
                  <a:lnTo>
                    <a:pt x="185" y="1119"/>
                  </a:lnTo>
                  <a:lnTo>
                    <a:pt x="214" y="1056"/>
                  </a:lnTo>
                  <a:lnTo>
                    <a:pt x="237" y="992"/>
                  </a:lnTo>
                  <a:lnTo>
                    <a:pt x="256" y="926"/>
                  </a:lnTo>
                  <a:lnTo>
                    <a:pt x="269" y="859"/>
                  </a:lnTo>
                  <a:lnTo>
                    <a:pt x="277" y="791"/>
                  </a:lnTo>
                  <a:lnTo>
                    <a:pt x="279" y="724"/>
                  </a:lnTo>
                  <a:lnTo>
                    <a:pt x="277" y="656"/>
                  </a:lnTo>
                  <a:lnTo>
                    <a:pt x="269" y="590"/>
                  </a:lnTo>
                  <a:lnTo>
                    <a:pt x="256" y="522"/>
                  </a:lnTo>
                  <a:lnTo>
                    <a:pt x="237" y="456"/>
                  </a:lnTo>
                  <a:lnTo>
                    <a:pt x="214" y="392"/>
                  </a:lnTo>
                  <a:lnTo>
                    <a:pt x="185" y="330"/>
                  </a:lnTo>
                  <a:lnTo>
                    <a:pt x="150" y="269"/>
                  </a:lnTo>
                  <a:lnTo>
                    <a:pt x="112" y="210"/>
                  </a:lnTo>
                  <a:lnTo>
                    <a:pt x="68" y="154"/>
                  </a:lnTo>
                  <a:lnTo>
                    <a:pt x="18" y="101"/>
                  </a:lnTo>
                  <a:lnTo>
                    <a:pt x="8" y="88"/>
                  </a:lnTo>
                  <a:lnTo>
                    <a:pt x="2" y="75"/>
                  </a:lnTo>
                  <a:lnTo>
                    <a:pt x="0" y="59"/>
                  </a:lnTo>
                  <a:lnTo>
                    <a:pt x="2" y="44"/>
                  </a:lnTo>
                  <a:lnTo>
                    <a:pt x="8" y="30"/>
                  </a:lnTo>
                  <a:lnTo>
                    <a:pt x="18" y="18"/>
                  </a:lnTo>
                  <a:lnTo>
                    <a:pt x="30" y="8"/>
                  </a:lnTo>
                  <a:lnTo>
                    <a:pt x="44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53"/>
            <p:cNvSpPr>
              <a:spLocks noEditPoints="1"/>
            </p:cNvSpPr>
            <p:nvPr/>
          </p:nvSpPr>
          <p:spPr bwMode="auto">
            <a:xfrm>
              <a:off x="6489701" y="2047875"/>
              <a:ext cx="131763" cy="420688"/>
            </a:xfrm>
            <a:custGeom>
              <a:avLst/>
              <a:gdLst>
                <a:gd name="T0" fmla="*/ 373 w 834"/>
                <a:gd name="T1" fmla="*/ 122 h 2646"/>
                <a:gd name="T2" fmla="*/ 292 w 834"/>
                <a:gd name="T3" fmla="*/ 146 h 2646"/>
                <a:gd name="T4" fmla="*/ 221 w 834"/>
                <a:gd name="T5" fmla="*/ 190 h 2646"/>
                <a:gd name="T6" fmla="*/ 167 w 834"/>
                <a:gd name="T7" fmla="*/ 252 h 2646"/>
                <a:gd name="T8" fmla="*/ 132 w 834"/>
                <a:gd name="T9" fmla="*/ 328 h 2646"/>
                <a:gd name="T10" fmla="*/ 120 w 834"/>
                <a:gd name="T11" fmla="*/ 412 h 2646"/>
                <a:gd name="T12" fmla="*/ 132 w 834"/>
                <a:gd name="T13" fmla="*/ 497 h 2646"/>
                <a:gd name="T14" fmla="*/ 167 w 834"/>
                <a:gd name="T15" fmla="*/ 572 h 2646"/>
                <a:gd name="T16" fmla="*/ 221 w 834"/>
                <a:gd name="T17" fmla="*/ 634 h 2646"/>
                <a:gd name="T18" fmla="*/ 292 w 834"/>
                <a:gd name="T19" fmla="*/ 679 h 2646"/>
                <a:gd name="T20" fmla="*/ 373 w 834"/>
                <a:gd name="T21" fmla="*/ 703 h 2646"/>
                <a:gd name="T22" fmla="*/ 461 w 834"/>
                <a:gd name="T23" fmla="*/ 703 h 2646"/>
                <a:gd name="T24" fmla="*/ 542 w 834"/>
                <a:gd name="T25" fmla="*/ 679 h 2646"/>
                <a:gd name="T26" fmla="*/ 613 w 834"/>
                <a:gd name="T27" fmla="*/ 634 h 2646"/>
                <a:gd name="T28" fmla="*/ 667 w 834"/>
                <a:gd name="T29" fmla="*/ 572 h 2646"/>
                <a:gd name="T30" fmla="*/ 703 w 834"/>
                <a:gd name="T31" fmla="*/ 497 h 2646"/>
                <a:gd name="T32" fmla="*/ 715 w 834"/>
                <a:gd name="T33" fmla="*/ 412 h 2646"/>
                <a:gd name="T34" fmla="*/ 703 w 834"/>
                <a:gd name="T35" fmla="*/ 328 h 2646"/>
                <a:gd name="T36" fmla="*/ 667 w 834"/>
                <a:gd name="T37" fmla="*/ 252 h 2646"/>
                <a:gd name="T38" fmla="*/ 613 w 834"/>
                <a:gd name="T39" fmla="*/ 190 h 2646"/>
                <a:gd name="T40" fmla="*/ 542 w 834"/>
                <a:gd name="T41" fmla="*/ 146 h 2646"/>
                <a:gd name="T42" fmla="*/ 461 w 834"/>
                <a:gd name="T43" fmla="*/ 122 h 2646"/>
                <a:gd name="T44" fmla="*/ 417 w 834"/>
                <a:gd name="T45" fmla="*/ 0 h 2646"/>
                <a:gd name="T46" fmla="*/ 520 w 834"/>
                <a:gd name="T47" fmla="*/ 14 h 2646"/>
                <a:gd name="T48" fmla="*/ 613 w 834"/>
                <a:gd name="T49" fmla="*/ 48 h 2646"/>
                <a:gd name="T50" fmla="*/ 694 w 834"/>
                <a:gd name="T51" fmla="*/ 104 h 2646"/>
                <a:gd name="T52" fmla="*/ 760 w 834"/>
                <a:gd name="T53" fmla="*/ 177 h 2646"/>
                <a:gd name="T54" fmla="*/ 806 w 834"/>
                <a:gd name="T55" fmla="*/ 263 h 2646"/>
                <a:gd name="T56" fmla="*/ 831 w 834"/>
                <a:gd name="T57" fmla="*/ 360 h 2646"/>
                <a:gd name="T58" fmla="*/ 831 w 834"/>
                <a:gd name="T59" fmla="*/ 463 h 2646"/>
                <a:gd name="T60" fmla="*/ 806 w 834"/>
                <a:gd name="T61" fmla="*/ 559 h 2646"/>
                <a:gd name="T62" fmla="*/ 761 w 834"/>
                <a:gd name="T63" fmla="*/ 644 h 2646"/>
                <a:gd name="T64" fmla="*/ 697 w 834"/>
                <a:gd name="T65" fmla="*/ 716 h 2646"/>
                <a:gd name="T66" fmla="*/ 617 w 834"/>
                <a:gd name="T67" fmla="*/ 772 h 2646"/>
                <a:gd name="T68" fmla="*/ 527 w 834"/>
                <a:gd name="T69" fmla="*/ 809 h 2646"/>
                <a:gd name="T70" fmla="*/ 477 w 834"/>
                <a:gd name="T71" fmla="*/ 2587 h 2646"/>
                <a:gd name="T72" fmla="*/ 466 w 834"/>
                <a:gd name="T73" fmla="*/ 2622 h 2646"/>
                <a:gd name="T74" fmla="*/ 436 w 834"/>
                <a:gd name="T75" fmla="*/ 2643 h 2646"/>
                <a:gd name="T76" fmla="*/ 398 w 834"/>
                <a:gd name="T77" fmla="*/ 2643 h 2646"/>
                <a:gd name="T78" fmla="*/ 370 w 834"/>
                <a:gd name="T79" fmla="*/ 2622 h 2646"/>
                <a:gd name="T80" fmla="*/ 358 w 834"/>
                <a:gd name="T81" fmla="*/ 2587 h 2646"/>
                <a:gd name="T82" fmla="*/ 309 w 834"/>
                <a:gd name="T83" fmla="*/ 809 h 2646"/>
                <a:gd name="T84" fmla="*/ 217 w 834"/>
                <a:gd name="T85" fmla="*/ 772 h 2646"/>
                <a:gd name="T86" fmla="*/ 137 w 834"/>
                <a:gd name="T87" fmla="*/ 716 h 2646"/>
                <a:gd name="T88" fmla="*/ 73 w 834"/>
                <a:gd name="T89" fmla="*/ 644 h 2646"/>
                <a:gd name="T90" fmla="*/ 28 w 834"/>
                <a:gd name="T91" fmla="*/ 559 h 2646"/>
                <a:gd name="T92" fmla="*/ 4 w 834"/>
                <a:gd name="T93" fmla="*/ 463 h 2646"/>
                <a:gd name="T94" fmla="*/ 4 w 834"/>
                <a:gd name="T95" fmla="*/ 360 h 2646"/>
                <a:gd name="T96" fmla="*/ 28 w 834"/>
                <a:gd name="T97" fmla="*/ 263 h 2646"/>
                <a:gd name="T98" fmla="*/ 76 w 834"/>
                <a:gd name="T99" fmla="*/ 177 h 2646"/>
                <a:gd name="T100" fmla="*/ 141 w 834"/>
                <a:gd name="T101" fmla="*/ 104 h 2646"/>
                <a:gd name="T102" fmla="*/ 221 w 834"/>
                <a:gd name="T103" fmla="*/ 48 h 2646"/>
                <a:gd name="T104" fmla="*/ 314 w 834"/>
                <a:gd name="T105" fmla="*/ 14 h 2646"/>
                <a:gd name="T106" fmla="*/ 417 w 834"/>
                <a:gd name="T107" fmla="*/ 0 h 2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4" h="2646">
                  <a:moveTo>
                    <a:pt x="417" y="118"/>
                  </a:moveTo>
                  <a:lnTo>
                    <a:pt x="373" y="122"/>
                  </a:lnTo>
                  <a:lnTo>
                    <a:pt x="331" y="130"/>
                  </a:lnTo>
                  <a:lnTo>
                    <a:pt x="292" y="146"/>
                  </a:lnTo>
                  <a:lnTo>
                    <a:pt x="255" y="165"/>
                  </a:lnTo>
                  <a:lnTo>
                    <a:pt x="221" y="190"/>
                  </a:lnTo>
                  <a:lnTo>
                    <a:pt x="193" y="220"/>
                  </a:lnTo>
                  <a:lnTo>
                    <a:pt x="167" y="252"/>
                  </a:lnTo>
                  <a:lnTo>
                    <a:pt x="147" y="288"/>
                  </a:lnTo>
                  <a:lnTo>
                    <a:pt x="132" y="328"/>
                  </a:lnTo>
                  <a:lnTo>
                    <a:pt x="123" y="369"/>
                  </a:lnTo>
                  <a:lnTo>
                    <a:pt x="120" y="412"/>
                  </a:lnTo>
                  <a:lnTo>
                    <a:pt x="123" y="455"/>
                  </a:lnTo>
                  <a:lnTo>
                    <a:pt x="132" y="497"/>
                  </a:lnTo>
                  <a:lnTo>
                    <a:pt x="147" y="536"/>
                  </a:lnTo>
                  <a:lnTo>
                    <a:pt x="167" y="572"/>
                  </a:lnTo>
                  <a:lnTo>
                    <a:pt x="193" y="605"/>
                  </a:lnTo>
                  <a:lnTo>
                    <a:pt x="221" y="634"/>
                  </a:lnTo>
                  <a:lnTo>
                    <a:pt x="255" y="658"/>
                  </a:lnTo>
                  <a:lnTo>
                    <a:pt x="292" y="679"/>
                  </a:lnTo>
                  <a:lnTo>
                    <a:pt x="331" y="693"/>
                  </a:lnTo>
                  <a:lnTo>
                    <a:pt x="373" y="703"/>
                  </a:lnTo>
                  <a:lnTo>
                    <a:pt x="417" y="706"/>
                  </a:lnTo>
                  <a:lnTo>
                    <a:pt x="461" y="703"/>
                  </a:lnTo>
                  <a:lnTo>
                    <a:pt x="503" y="693"/>
                  </a:lnTo>
                  <a:lnTo>
                    <a:pt x="542" y="679"/>
                  </a:lnTo>
                  <a:lnTo>
                    <a:pt x="580" y="658"/>
                  </a:lnTo>
                  <a:lnTo>
                    <a:pt x="613" y="634"/>
                  </a:lnTo>
                  <a:lnTo>
                    <a:pt x="642" y="605"/>
                  </a:lnTo>
                  <a:lnTo>
                    <a:pt x="667" y="572"/>
                  </a:lnTo>
                  <a:lnTo>
                    <a:pt x="687" y="536"/>
                  </a:lnTo>
                  <a:lnTo>
                    <a:pt x="703" y="497"/>
                  </a:lnTo>
                  <a:lnTo>
                    <a:pt x="711" y="455"/>
                  </a:lnTo>
                  <a:lnTo>
                    <a:pt x="715" y="412"/>
                  </a:lnTo>
                  <a:lnTo>
                    <a:pt x="711" y="369"/>
                  </a:lnTo>
                  <a:lnTo>
                    <a:pt x="703" y="328"/>
                  </a:lnTo>
                  <a:lnTo>
                    <a:pt x="687" y="288"/>
                  </a:lnTo>
                  <a:lnTo>
                    <a:pt x="667" y="252"/>
                  </a:lnTo>
                  <a:lnTo>
                    <a:pt x="642" y="220"/>
                  </a:lnTo>
                  <a:lnTo>
                    <a:pt x="613" y="190"/>
                  </a:lnTo>
                  <a:lnTo>
                    <a:pt x="580" y="165"/>
                  </a:lnTo>
                  <a:lnTo>
                    <a:pt x="542" y="146"/>
                  </a:lnTo>
                  <a:lnTo>
                    <a:pt x="503" y="130"/>
                  </a:lnTo>
                  <a:lnTo>
                    <a:pt x="461" y="122"/>
                  </a:lnTo>
                  <a:lnTo>
                    <a:pt x="417" y="118"/>
                  </a:lnTo>
                  <a:close/>
                  <a:moveTo>
                    <a:pt x="417" y="0"/>
                  </a:moveTo>
                  <a:lnTo>
                    <a:pt x="469" y="4"/>
                  </a:lnTo>
                  <a:lnTo>
                    <a:pt x="520" y="14"/>
                  </a:lnTo>
                  <a:lnTo>
                    <a:pt x="568" y="29"/>
                  </a:lnTo>
                  <a:lnTo>
                    <a:pt x="613" y="48"/>
                  </a:lnTo>
                  <a:lnTo>
                    <a:pt x="655" y="75"/>
                  </a:lnTo>
                  <a:lnTo>
                    <a:pt x="694" y="104"/>
                  </a:lnTo>
                  <a:lnTo>
                    <a:pt x="729" y="139"/>
                  </a:lnTo>
                  <a:lnTo>
                    <a:pt x="760" y="177"/>
                  </a:lnTo>
                  <a:lnTo>
                    <a:pt x="785" y="219"/>
                  </a:lnTo>
                  <a:lnTo>
                    <a:pt x="806" y="263"/>
                  </a:lnTo>
                  <a:lnTo>
                    <a:pt x="822" y="311"/>
                  </a:lnTo>
                  <a:lnTo>
                    <a:pt x="831" y="360"/>
                  </a:lnTo>
                  <a:lnTo>
                    <a:pt x="834" y="412"/>
                  </a:lnTo>
                  <a:lnTo>
                    <a:pt x="831" y="463"/>
                  </a:lnTo>
                  <a:lnTo>
                    <a:pt x="822" y="512"/>
                  </a:lnTo>
                  <a:lnTo>
                    <a:pt x="806" y="559"/>
                  </a:lnTo>
                  <a:lnTo>
                    <a:pt x="787" y="603"/>
                  </a:lnTo>
                  <a:lnTo>
                    <a:pt x="761" y="644"/>
                  </a:lnTo>
                  <a:lnTo>
                    <a:pt x="731" y="682"/>
                  </a:lnTo>
                  <a:lnTo>
                    <a:pt x="697" y="716"/>
                  </a:lnTo>
                  <a:lnTo>
                    <a:pt x="659" y="747"/>
                  </a:lnTo>
                  <a:lnTo>
                    <a:pt x="617" y="772"/>
                  </a:lnTo>
                  <a:lnTo>
                    <a:pt x="573" y="794"/>
                  </a:lnTo>
                  <a:lnTo>
                    <a:pt x="527" y="809"/>
                  </a:lnTo>
                  <a:lnTo>
                    <a:pt x="477" y="819"/>
                  </a:lnTo>
                  <a:lnTo>
                    <a:pt x="477" y="2587"/>
                  </a:lnTo>
                  <a:lnTo>
                    <a:pt x="474" y="2606"/>
                  </a:lnTo>
                  <a:lnTo>
                    <a:pt x="466" y="2622"/>
                  </a:lnTo>
                  <a:lnTo>
                    <a:pt x="453" y="2634"/>
                  </a:lnTo>
                  <a:lnTo>
                    <a:pt x="436" y="2643"/>
                  </a:lnTo>
                  <a:lnTo>
                    <a:pt x="417" y="2646"/>
                  </a:lnTo>
                  <a:lnTo>
                    <a:pt x="398" y="2643"/>
                  </a:lnTo>
                  <a:lnTo>
                    <a:pt x="382" y="2634"/>
                  </a:lnTo>
                  <a:lnTo>
                    <a:pt x="370" y="2622"/>
                  </a:lnTo>
                  <a:lnTo>
                    <a:pt x="361" y="2606"/>
                  </a:lnTo>
                  <a:lnTo>
                    <a:pt x="358" y="2587"/>
                  </a:lnTo>
                  <a:lnTo>
                    <a:pt x="358" y="819"/>
                  </a:lnTo>
                  <a:lnTo>
                    <a:pt x="309" y="809"/>
                  </a:lnTo>
                  <a:lnTo>
                    <a:pt x="261" y="794"/>
                  </a:lnTo>
                  <a:lnTo>
                    <a:pt x="217" y="772"/>
                  </a:lnTo>
                  <a:lnTo>
                    <a:pt x="175" y="747"/>
                  </a:lnTo>
                  <a:lnTo>
                    <a:pt x="137" y="716"/>
                  </a:lnTo>
                  <a:lnTo>
                    <a:pt x="103" y="682"/>
                  </a:lnTo>
                  <a:lnTo>
                    <a:pt x="73" y="644"/>
                  </a:lnTo>
                  <a:lnTo>
                    <a:pt x="48" y="603"/>
                  </a:lnTo>
                  <a:lnTo>
                    <a:pt x="28" y="559"/>
                  </a:lnTo>
                  <a:lnTo>
                    <a:pt x="12" y="512"/>
                  </a:lnTo>
                  <a:lnTo>
                    <a:pt x="4" y="463"/>
                  </a:lnTo>
                  <a:lnTo>
                    <a:pt x="0" y="412"/>
                  </a:lnTo>
                  <a:lnTo>
                    <a:pt x="4" y="360"/>
                  </a:lnTo>
                  <a:lnTo>
                    <a:pt x="14" y="311"/>
                  </a:lnTo>
                  <a:lnTo>
                    <a:pt x="28" y="263"/>
                  </a:lnTo>
                  <a:lnTo>
                    <a:pt x="49" y="219"/>
                  </a:lnTo>
                  <a:lnTo>
                    <a:pt x="76" y="177"/>
                  </a:lnTo>
                  <a:lnTo>
                    <a:pt x="105" y="139"/>
                  </a:lnTo>
                  <a:lnTo>
                    <a:pt x="141" y="104"/>
                  </a:lnTo>
                  <a:lnTo>
                    <a:pt x="179" y="75"/>
                  </a:lnTo>
                  <a:lnTo>
                    <a:pt x="221" y="48"/>
                  </a:lnTo>
                  <a:lnTo>
                    <a:pt x="267" y="29"/>
                  </a:lnTo>
                  <a:lnTo>
                    <a:pt x="314" y="14"/>
                  </a:lnTo>
                  <a:lnTo>
                    <a:pt x="365" y="4"/>
                  </a:lnTo>
                  <a:lnTo>
                    <a:pt x="4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2" name="Freeform 58"/>
          <p:cNvSpPr>
            <a:spLocks noEditPoints="1"/>
          </p:cNvSpPr>
          <p:nvPr/>
        </p:nvSpPr>
        <p:spPr bwMode="auto">
          <a:xfrm>
            <a:off x="5341846" y="1969464"/>
            <a:ext cx="563563" cy="449263"/>
          </a:xfrm>
          <a:custGeom>
            <a:avLst/>
            <a:gdLst>
              <a:gd name="T0" fmla="*/ 118 w 3550"/>
              <a:gd name="T1" fmla="*/ 941 h 2822"/>
              <a:gd name="T2" fmla="*/ 118 w 3550"/>
              <a:gd name="T3" fmla="*/ 2705 h 2822"/>
              <a:gd name="T4" fmla="*/ 2603 w 3550"/>
              <a:gd name="T5" fmla="*/ 2705 h 2822"/>
              <a:gd name="T6" fmla="*/ 2603 w 3550"/>
              <a:gd name="T7" fmla="*/ 2411 h 2822"/>
              <a:gd name="T8" fmla="*/ 414 w 3550"/>
              <a:gd name="T9" fmla="*/ 2411 h 2822"/>
              <a:gd name="T10" fmla="*/ 414 w 3550"/>
              <a:gd name="T11" fmla="*/ 941 h 2822"/>
              <a:gd name="T12" fmla="*/ 118 w 3550"/>
              <a:gd name="T13" fmla="*/ 941 h 2822"/>
              <a:gd name="T14" fmla="*/ 533 w 3550"/>
              <a:gd name="T15" fmla="*/ 529 h 2822"/>
              <a:gd name="T16" fmla="*/ 533 w 3550"/>
              <a:gd name="T17" fmla="*/ 2293 h 2822"/>
              <a:gd name="T18" fmla="*/ 3018 w 3550"/>
              <a:gd name="T19" fmla="*/ 2293 h 2822"/>
              <a:gd name="T20" fmla="*/ 3018 w 3550"/>
              <a:gd name="T21" fmla="*/ 1999 h 2822"/>
              <a:gd name="T22" fmla="*/ 828 w 3550"/>
              <a:gd name="T23" fmla="*/ 1999 h 2822"/>
              <a:gd name="T24" fmla="*/ 828 w 3550"/>
              <a:gd name="T25" fmla="*/ 529 h 2822"/>
              <a:gd name="T26" fmla="*/ 533 w 3550"/>
              <a:gd name="T27" fmla="*/ 529 h 2822"/>
              <a:gd name="T28" fmla="*/ 947 w 3550"/>
              <a:gd name="T29" fmla="*/ 117 h 2822"/>
              <a:gd name="T30" fmla="*/ 947 w 3550"/>
              <a:gd name="T31" fmla="*/ 1881 h 2822"/>
              <a:gd name="T32" fmla="*/ 3432 w 3550"/>
              <a:gd name="T33" fmla="*/ 1881 h 2822"/>
              <a:gd name="T34" fmla="*/ 3432 w 3550"/>
              <a:gd name="T35" fmla="*/ 117 h 2822"/>
              <a:gd name="T36" fmla="*/ 947 w 3550"/>
              <a:gd name="T37" fmla="*/ 117 h 2822"/>
              <a:gd name="T38" fmla="*/ 828 w 3550"/>
              <a:gd name="T39" fmla="*/ 0 h 2822"/>
              <a:gd name="T40" fmla="*/ 3550 w 3550"/>
              <a:gd name="T41" fmla="*/ 0 h 2822"/>
              <a:gd name="T42" fmla="*/ 3550 w 3550"/>
              <a:gd name="T43" fmla="*/ 1999 h 2822"/>
              <a:gd name="T44" fmla="*/ 3136 w 3550"/>
              <a:gd name="T45" fmla="*/ 1999 h 2822"/>
              <a:gd name="T46" fmla="*/ 3136 w 3550"/>
              <a:gd name="T47" fmla="*/ 2411 h 2822"/>
              <a:gd name="T48" fmla="*/ 2722 w 3550"/>
              <a:gd name="T49" fmla="*/ 2411 h 2822"/>
              <a:gd name="T50" fmla="*/ 2722 w 3550"/>
              <a:gd name="T51" fmla="*/ 2822 h 2822"/>
              <a:gd name="T52" fmla="*/ 0 w 3550"/>
              <a:gd name="T53" fmla="*/ 2822 h 2822"/>
              <a:gd name="T54" fmla="*/ 0 w 3550"/>
              <a:gd name="T55" fmla="*/ 823 h 2822"/>
              <a:gd name="T56" fmla="*/ 414 w 3550"/>
              <a:gd name="T57" fmla="*/ 823 h 2822"/>
              <a:gd name="T58" fmla="*/ 414 w 3550"/>
              <a:gd name="T59" fmla="*/ 411 h 2822"/>
              <a:gd name="T60" fmla="*/ 828 w 3550"/>
              <a:gd name="T61" fmla="*/ 411 h 2822"/>
              <a:gd name="T62" fmla="*/ 828 w 3550"/>
              <a:gd name="T63" fmla="*/ 0 h 2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550" h="2822">
                <a:moveTo>
                  <a:pt x="118" y="941"/>
                </a:moveTo>
                <a:lnTo>
                  <a:pt x="118" y="2705"/>
                </a:lnTo>
                <a:lnTo>
                  <a:pt x="2603" y="2705"/>
                </a:lnTo>
                <a:lnTo>
                  <a:pt x="2603" y="2411"/>
                </a:lnTo>
                <a:lnTo>
                  <a:pt x="414" y="2411"/>
                </a:lnTo>
                <a:lnTo>
                  <a:pt x="414" y="941"/>
                </a:lnTo>
                <a:lnTo>
                  <a:pt x="118" y="941"/>
                </a:lnTo>
                <a:close/>
                <a:moveTo>
                  <a:pt x="533" y="529"/>
                </a:moveTo>
                <a:lnTo>
                  <a:pt x="533" y="2293"/>
                </a:lnTo>
                <a:lnTo>
                  <a:pt x="3018" y="2293"/>
                </a:lnTo>
                <a:lnTo>
                  <a:pt x="3018" y="1999"/>
                </a:lnTo>
                <a:lnTo>
                  <a:pt x="828" y="1999"/>
                </a:lnTo>
                <a:lnTo>
                  <a:pt x="828" y="529"/>
                </a:lnTo>
                <a:lnTo>
                  <a:pt x="533" y="529"/>
                </a:lnTo>
                <a:close/>
                <a:moveTo>
                  <a:pt x="947" y="117"/>
                </a:moveTo>
                <a:lnTo>
                  <a:pt x="947" y="1881"/>
                </a:lnTo>
                <a:lnTo>
                  <a:pt x="3432" y="1881"/>
                </a:lnTo>
                <a:lnTo>
                  <a:pt x="3432" y="117"/>
                </a:lnTo>
                <a:lnTo>
                  <a:pt x="947" y="117"/>
                </a:lnTo>
                <a:close/>
                <a:moveTo>
                  <a:pt x="828" y="0"/>
                </a:moveTo>
                <a:lnTo>
                  <a:pt x="3550" y="0"/>
                </a:lnTo>
                <a:lnTo>
                  <a:pt x="3550" y="1999"/>
                </a:lnTo>
                <a:lnTo>
                  <a:pt x="3136" y="1999"/>
                </a:lnTo>
                <a:lnTo>
                  <a:pt x="3136" y="2411"/>
                </a:lnTo>
                <a:lnTo>
                  <a:pt x="2722" y="2411"/>
                </a:lnTo>
                <a:lnTo>
                  <a:pt x="2722" y="2822"/>
                </a:lnTo>
                <a:lnTo>
                  <a:pt x="0" y="2822"/>
                </a:lnTo>
                <a:lnTo>
                  <a:pt x="0" y="823"/>
                </a:lnTo>
                <a:lnTo>
                  <a:pt x="414" y="823"/>
                </a:lnTo>
                <a:lnTo>
                  <a:pt x="414" y="411"/>
                </a:lnTo>
                <a:lnTo>
                  <a:pt x="828" y="411"/>
                </a:lnTo>
                <a:lnTo>
                  <a:pt x="82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6" name="Freeform 63"/>
          <p:cNvSpPr>
            <a:spLocks noEditPoints="1"/>
          </p:cNvSpPr>
          <p:nvPr/>
        </p:nvSpPr>
        <p:spPr bwMode="auto">
          <a:xfrm>
            <a:off x="4414289" y="1969464"/>
            <a:ext cx="547688" cy="449263"/>
          </a:xfrm>
          <a:custGeom>
            <a:avLst/>
            <a:gdLst>
              <a:gd name="T0" fmla="*/ 3208 w 3446"/>
              <a:gd name="T1" fmla="*/ 588 h 2823"/>
              <a:gd name="T2" fmla="*/ 3208 w 3446"/>
              <a:gd name="T3" fmla="*/ 2234 h 2823"/>
              <a:gd name="T4" fmla="*/ 3327 w 3446"/>
              <a:gd name="T5" fmla="*/ 2234 h 2823"/>
              <a:gd name="T6" fmla="*/ 3327 w 3446"/>
              <a:gd name="T7" fmla="*/ 588 h 2823"/>
              <a:gd name="T8" fmla="*/ 3208 w 3446"/>
              <a:gd name="T9" fmla="*/ 588 h 2823"/>
              <a:gd name="T10" fmla="*/ 118 w 3446"/>
              <a:gd name="T11" fmla="*/ 588 h 2823"/>
              <a:gd name="T12" fmla="*/ 118 w 3446"/>
              <a:gd name="T13" fmla="*/ 2234 h 2823"/>
              <a:gd name="T14" fmla="*/ 238 w 3446"/>
              <a:gd name="T15" fmla="*/ 2234 h 2823"/>
              <a:gd name="T16" fmla="*/ 238 w 3446"/>
              <a:gd name="T17" fmla="*/ 588 h 2823"/>
              <a:gd name="T18" fmla="*/ 118 w 3446"/>
              <a:gd name="T19" fmla="*/ 588 h 2823"/>
              <a:gd name="T20" fmla="*/ 2971 w 3446"/>
              <a:gd name="T21" fmla="*/ 353 h 2823"/>
              <a:gd name="T22" fmla="*/ 2971 w 3446"/>
              <a:gd name="T23" fmla="*/ 2470 h 2823"/>
              <a:gd name="T24" fmla="*/ 3089 w 3446"/>
              <a:gd name="T25" fmla="*/ 2470 h 2823"/>
              <a:gd name="T26" fmla="*/ 3089 w 3446"/>
              <a:gd name="T27" fmla="*/ 353 h 2823"/>
              <a:gd name="T28" fmla="*/ 2971 w 3446"/>
              <a:gd name="T29" fmla="*/ 353 h 2823"/>
              <a:gd name="T30" fmla="*/ 356 w 3446"/>
              <a:gd name="T31" fmla="*/ 353 h 2823"/>
              <a:gd name="T32" fmla="*/ 356 w 3446"/>
              <a:gd name="T33" fmla="*/ 2470 h 2823"/>
              <a:gd name="T34" fmla="*/ 475 w 3446"/>
              <a:gd name="T35" fmla="*/ 2470 h 2823"/>
              <a:gd name="T36" fmla="*/ 475 w 3446"/>
              <a:gd name="T37" fmla="*/ 353 h 2823"/>
              <a:gd name="T38" fmla="*/ 356 w 3446"/>
              <a:gd name="T39" fmla="*/ 353 h 2823"/>
              <a:gd name="T40" fmla="*/ 594 w 3446"/>
              <a:gd name="T41" fmla="*/ 117 h 2823"/>
              <a:gd name="T42" fmla="*/ 594 w 3446"/>
              <a:gd name="T43" fmla="*/ 2705 h 2823"/>
              <a:gd name="T44" fmla="*/ 2851 w 3446"/>
              <a:gd name="T45" fmla="*/ 2705 h 2823"/>
              <a:gd name="T46" fmla="*/ 2851 w 3446"/>
              <a:gd name="T47" fmla="*/ 117 h 2823"/>
              <a:gd name="T48" fmla="*/ 594 w 3446"/>
              <a:gd name="T49" fmla="*/ 117 h 2823"/>
              <a:gd name="T50" fmla="*/ 475 w 3446"/>
              <a:gd name="T51" fmla="*/ 0 h 2823"/>
              <a:gd name="T52" fmla="*/ 2971 w 3446"/>
              <a:gd name="T53" fmla="*/ 0 h 2823"/>
              <a:gd name="T54" fmla="*/ 2971 w 3446"/>
              <a:gd name="T55" fmla="*/ 235 h 2823"/>
              <a:gd name="T56" fmla="*/ 3208 w 3446"/>
              <a:gd name="T57" fmla="*/ 235 h 2823"/>
              <a:gd name="T58" fmla="*/ 3208 w 3446"/>
              <a:gd name="T59" fmla="*/ 470 h 2823"/>
              <a:gd name="T60" fmla="*/ 3446 w 3446"/>
              <a:gd name="T61" fmla="*/ 470 h 2823"/>
              <a:gd name="T62" fmla="*/ 3446 w 3446"/>
              <a:gd name="T63" fmla="*/ 2353 h 2823"/>
              <a:gd name="T64" fmla="*/ 3208 w 3446"/>
              <a:gd name="T65" fmla="*/ 2353 h 2823"/>
              <a:gd name="T66" fmla="*/ 3208 w 3446"/>
              <a:gd name="T67" fmla="*/ 2587 h 2823"/>
              <a:gd name="T68" fmla="*/ 2971 w 3446"/>
              <a:gd name="T69" fmla="*/ 2587 h 2823"/>
              <a:gd name="T70" fmla="*/ 2971 w 3446"/>
              <a:gd name="T71" fmla="*/ 2823 h 2823"/>
              <a:gd name="T72" fmla="*/ 475 w 3446"/>
              <a:gd name="T73" fmla="*/ 2823 h 2823"/>
              <a:gd name="T74" fmla="*/ 475 w 3446"/>
              <a:gd name="T75" fmla="*/ 2587 h 2823"/>
              <a:gd name="T76" fmla="*/ 238 w 3446"/>
              <a:gd name="T77" fmla="*/ 2587 h 2823"/>
              <a:gd name="T78" fmla="*/ 238 w 3446"/>
              <a:gd name="T79" fmla="*/ 2353 h 2823"/>
              <a:gd name="T80" fmla="*/ 0 w 3446"/>
              <a:gd name="T81" fmla="*/ 2353 h 2823"/>
              <a:gd name="T82" fmla="*/ 0 w 3446"/>
              <a:gd name="T83" fmla="*/ 470 h 2823"/>
              <a:gd name="T84" fmla="*/ 238 w 3446"/>
              <a:gd name="T85" fmla="*/ 470 h 2823"/>
              <a:gd name="T86" fmla="*/ 238 w 3446"/>
              <a:gd name="T87" fmla="*/ 235 h 2823"/>
              <a:gd name="T88" fmla="*/ 475 w 3446"/>
              <a:gd name="T89" fmla="*/ 235 h 2823"/>
              <a:gd name="T90" fmla="*/ 475 w 3446"/>
              <a:gd name="T91" fmla="*/ 0 h 28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446" h="2823">
                <a:moveTo>
                  <a:pt x="3208" y="588"/>
                </a:moveTo>
                <a:lnTo>
                  <a:pt x="3208" y="2234"/>
                </a:lnTo>
                <a:lnTo>
                  <a:pt x="3327" y="2234"/>
                </a:lnTo>
                <a:lnTo>
                  <a:pt x="3327" y="588"/>
                </a:lnTo>
                <a:lnTo>
                  <a:pt x="3208" y="588"/>
                </a:lnTo>
                <a:close/>
                <a:moveTo>
                  <a:pt x="118" y="588"/>
                </a:moveTo>
                <a:lnTo>
                  <a:pt x="118" y="2234"/>
                </a:lnTo>
                <a:lnTo>
                  <a:pt x="238" y="2234"/>
                </a:lnTo>
                <a:lnTo>
                  <a:pt x="238" y="588"/>
                </a:lnTo>
                <a:lnTo>
                  <a:pt x="118" y="588"/>
                </a:lnTo>
                <a:close/>
                <a:moveTo>
                  <a:pt x="2971" y="353"/>
                </a:moveTo>
                <a:lnTo>
                  <a:pt x="2971" y="2470"/>
                </a:lnTo>
                <a:lnTo>
                  <a:pt x="3089" y="2470"/>
                </a:lnTo>
                <a:lnTo>
                  <a:pt x="3089" y="353"/>
                </a:lnTo>
                <a:lnTo>
                  <a:pt x="2971" y="353"/>
                </a:lnTo>
                <a:close/>
                <a:moveTo>
                  <a:pt x="356" y="353"/>
                </a:moveTo>
                <a:lnTo>
                  <a:pt x="356" y="2470"/>
                </a:lnTo>
                <a:lnTo>
                  <a:pt x="475" y="2470"/>
                </a:lnTo>
                <a:lnTo>
                  <a:pt x="475" y="353"/>
                </a:lnTo>
                <a:lnTo>
                  <a:pt x="356" y="353"/>
                </a:lnTo>
                <a:close/>
                <a:moveTo>
                  <a:pt x="594" y="117"/>
                </a:moveTo>
                <a:lnTo>
                  <a:pt x="594" y="2705"/>
                </a:lnTo>
                <a:lnTo>
                  <a:pt x="2851" y="2705"/>
                </a:lnTo>
                <a:lnTo>
                  <a:pt x="2851" y="117"/>
                </a:lnTo>
                <a:lnTo>
                  <a:pt x="594" y="117"/>
                </a:lnTo>
                <a:close/>
                <a:moveTo>
                  <a:pt x="475" y="0"/>
                </a:moveTo>
                <a:lnTo>
                  <a:pt x="2971" y="0"/>
                </a:lnTo>
                <a:lnTo>
                  <a:pt x="2971" y="235"/>
                </a:lnTo>
                <a:lnTo>
                  <a:pt x="3208" y="235"/>
                </a:lnTo>
                <a:lnTo>
                  <a:pt x="3208" y="470"/>
                </a:lnTo>
                <a:lnTo>
                  <a:pt x="3446" y="470"/>
                </a:lnTo>
                <a:lnTo>
                  <a:pt x="3446" y="2353"/>
                </a:lnTo>
                <a:lnTo>
                  <a:pt x="3208" y="2353"/>
                </a:lnTo>
                <a:lnTo>
                  <a:pt x="3208" y="2587"/>
                </a:lnTo>
                <a:lnTo>
                  <a:pt x="2971" y="2587"/>
                </a:lnTo>
                <a:lnTo>
                  <a:pt x="2971" y="2823"/>
                </a:lnTo>
                <a:lnTo>
                  <a:pt x="475" y="2823"/>
                </a:lnTo>
                <a:lnTo>
                  <a:pt x="475" y="2587"/>
                </a:lnTo>
                <a:lnTo>
                  <a:pt x="238" y="2587"/>
                </a:lnTo>
                <a:lnTo>
                  <a:pt x="238" y="2353"/>
                </a:lnTo>
                <a:lnTo>
                  <a:pt x="0" y="2353"/>
                </a:lnTo>
                <a:lnTo>
                  <a:pt x="0" y="470"/>
                </a:lnTo>
                <a:lnTo>
                  <a:pt x="238" y="470"/>
                </a:lnTo>
                <a:lnTo>
                  <a:pt x="238" y="235"/>
                </a:lnTo>
                <a:lnTo>
                  <a:pt x="475" y="235"/>
                </a:lnTo>
                <a:lnTo>
                  <a:pt x="47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3" name="Group 152"/>
          <p:cNvGrpSpPr/>
          <p:nvPr/>
        </p:nvGrpSpPr>
        <p:grpSpPr>
          <a:xfrm>
            <a:off x="3470858" y="1969464"/>
            <a:ext cx="563563" cy="449263"/>
            <a:chOff x="3470275" y="1966913"/>
            <a:chExt cx="563563" cy="449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0" name="Freeform 68"/>
            <p:cNvSpPr>
              <a:spLocks noEditPoints="1"/>
            </p:cNvSpPr>
            <p:nvPr/>
          </p:nvSpPr>
          <p:spPr bwMode="auto">
            <a:xfrm>
              <a:off x="3470275" y="1966913"/>
              <a:ext cx="563563" cy="449263"/>
            </a:xfrm>
            <a:custGeom>
              <a:avLst/>
              <a:gdLst>
                <a:gd name="T0" fmla="*/ 118 w 3550"/>
                <a:gd name="T1" fmla="*/ 941 h 2822"/>
                <a:gd name="T2" fmla="*/ 118 w 3550"/>
                <a:gd name="T3" fmla="*/ 2705 h 2822"/>
                <a:gd name="T4" fmla="*/ 2603 w 3550"/>
                <a:gd name="T5" fmla="*/ 2705 h 2822"/>
                <a:gd name="T6" fmla="*/ 2603 w 3550"/>
                <a:gd name="T7" fmla="*/ 2411 h 2822"/>
                <a:gd name="T8" fmla="*/ 414 w 3550"/>
                <a:gd name="T9" fmla="*/ 2411 h 2822"/>
                <a:gd name="T10" fmla="*/ 414 w 3550"/>
                <a:gd name="T11" fmla="*/ 941 h 2822"/>
                <a:gd name="T12" fmla="*/ 118 w 3550"/>
                <a:gd name="T13" fmla="*/ 941 h 2822"/>
                <a:gd name="T14" fmla="*/ 533 w 3550"/>
                <a:gd name="T15" fmla="*/ 529 h 2822"/>
                <a:gd name="T16" fmla="*/ 533 w 3550"/>
                <a:gd name="T17" fmla="*/ 2293 h 2822"/>
                <a:gd name="T18" fmla="*/ 3018 w 3550"/>
                <a:gd name="T19" fmla="*/ 2293 h 2822"/>
                <a:gd name="T20" fmla="*/ 3018 w 3550"/>
                <a:gd name="T21" fmla="*/ 1999 h 2822"/>
                <a:gd name="T22" fmla="*/ 828 w 3550"/>
                <a:gd name="T23" fmla="*/ 1999 h 2822"/>
                <a:gd name="T24" fmla="*/ 828 w 3550"/>
                <a:gd name="T25" fmla="*/ 529 h 2822"/>
                <a:gd name="T26" fmla="*/ 533 w 3550"/>
                <a:gd name="T27" fmla="*/ 529 h 2822"/>
                <a:gd name="T28" fmla="*/ 947 w 3550"/>
                <a:gd name="T29" fmla="*/ 117 h 2822"/>
                <a:gd name="T30" fmla="*/ 947 w 3550"/>
                <a:gd name="T31" fmla="*/ 1881 h 2822"/>
                <a:gd name="T32" fmla="*/ 3432 w 3550"/>
                <a:gd name="T33" fmla="*/ 1881 h 2822"/>
                <a:gd name="T34" fmla="*/ 3432 w 3550"/>
                <a:gd name="T35" fmla="*/ 117 h 2822"/>
                <a:gd name="T36" fmla="*/ 947 w 3550"/>
                <a:gd name="T37" fmla="*/ 117 h 2822"/>
                <a:gd name="T38" fmla="*/ 828 w 3550"/>
                <a:gd name="T39" fmla="*/ 0 h 2822"/>
                <a:gd name="T40" fmla="*/ 3550 w 3550"/>
                <a:gd name="T41" fmla="*/ 0 h 2822"/>
                <a:gd name="T42" fmla="*/ 3550 w 3550"/>
                <a:gd name="T43" fmla="*/ 1999 h 2822"/>
                <a:gd name="T44" fmla="*/ 3136 w 3550"/>
                <a:gd name="T45" fmla="*/ 1999 h 2822"/>
                <a:gd name="T46" fmla="*/ 3136 w 3550"/>
                <a:gd name="T47" fmla="*/ 2411 h 2822"/>
                <a:gd name="T48" fmla="*/ 2722 w 3550"/>
                <a:gd name="T49" fmla="*/ 2411 h 2822"/>
                <a:gd name="T50" fmla="*/ 2722 w 3550"/>
                <a:gd name="T51" fmla="*/ 2822 h 2822"/>
                <a:gd name="T52" fmla="*/ 0 w 3550"/>
                <a:gd name="T53" fmla="*/ 2822 h 2822"/>
                <a:gd name="T54" fmla="*/ 0 w 3550"/>
                <a:gd name="T55" fmla="*/ 823 h 2822"/>
                <a:gd name="T56" fmla="*/ 414 w 3550"/>
                <a:gd name="T57" fmla="*/ 823 h 2822"/>
                <a:gd name="T58" fmla="*/ 414 w 3550"/>
                <a:gd name="T59" fmla="*/ 411 h 2822"/>
                <a:gd name="T60" fmla="*/ 828 w 3550"/>
                <a:gd name="T61" fmla="*/ 411 h 2822"/>
                <a:gd name="T62" fmla="*/ 828 w 3550"/>
                <a:gd name="T63" fmla="*/ 0 h 2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50" h="2822">
                  <a:moveTo>
                    <a:pt x="118" y="941"/>
                  </a:moveTo>
                  <a:lnTo>
                    <a:pt x="118" y="2705"/>
                  </a:lnTo>
                  <a:lnTo>
                    <a:pt x="2603" y="2705"/>
                  </a:lnTo>
                  <a:lnTo>
                    <a:pt x="2603" y="2411"/>
                  </a:lnTo>
                  <a:lnTo>
                    <a:pt x="414" y="2411"/>
                  </a:lnTo>
                  <a:lnTo>
                    <a:pt x="414" y="941"/>
                  </a:lnTo>
                  <a:lnTo>
                    <a:pt x="118" y="941"/>
                  </a:lnTo>
                  <a:close/>
                  <a:moveTo>
                    <a:pt x="533" y="529"/>
                  </a:moveTo>
                  <a:lnTo>
                    <a:pt x="533" y="2293"/>
                  </a:lnTo>
                  <a:lnTo>
                    <a:pt x="3018" y="2293"/>
                  </a:lnTo>
                  <a:lnTo>
                    <a:pt x="3018" y="1999"/>
                  </a:lnTo>
                  <a:lnTo>
                    <a:pt x="828" y="1999"/>
                  </a:lnTo>
                  <a:lnTo>
                    <a:pt x="828" y="529"/>
                  </a:lnTo>
                  <a:lnTo>
                    <a:pt x="533" y="529"/>
                  </a:lnTo>
                  <a:close/>
                  <a:moveTo>
                    <a:pt x="947" y="117"/>
                  </a:moveTo>
                  <a:lnTo>
                    <a:pt x="947" y="1881"/>
                  </a:lnTo>
                  <a:lnTo>
                    <a:pt x="3432" y="1881"/>
                  </a:lnTo>
                  <a:lnTo>
                    <a:pt x="3432" y="117"/>
                  </a:lnTo>
                  <a:lnTo>
                    <a:pt x="947" y="117"/>
                  </a:lnTo>
                  <a:close/>
                  <a:moveTo>
                    <a:pt x="828" y="0"/>
                  </a:moveTo>
                  <a:lnTo>
                    <a:pt x="3550" y="0"/>
                  </a:lnTo>
                  <a:lnTo>
                    <a:pt x="3550" y="1999"/>
                  </a:lnTo>
                  <a:lnTo>
                    <a:pt x="3136" y="1999"/>
                  </a:lnTo>
                  <a:lnTo>
                    <a:pt x="3136" y="2411"/>
                  </a:lnTo>
                  <a:lnTo>
                    <a:pt x="2722" y="2411"/>
                  </a:lnTo>
                  <a:lnTo>
                    <a:pt x="2722" y="2822"/>
                  </a:lnTo>
                  <a:lnTo>
                    <a:pt x="0" y="2822"/>
                  </a:lnTo>
                  <a:lnTo>
                    <a:pt x="0" y="823"/>
                  </a:lnTo>
                  <a:lnTo>
                    <a:pt x="414" y="823"/>
                  </a:lnTo>
                  <a:lnTo>
                    <a:pt x="414" y="411"/>
                  </a:lnTo>
                  <a:lnTo>
                    <a:pt x="828" y="411"/>
                  </a:lnTo>
                  <a:lnTo>
                    <a:pt x="8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69"/>
            <p:cNvSpPr>
              <a:spLocks/>
            </p:cNvSpPr>
            <p:nvPr/>
          </p:nvSpPr>
          <p:spPr bwMode="auto">
            <a:xfrm>
              <a:off x="3779838" y="2312988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4 h 118"/>
                <a:gd name="T4" fmla="*/ 93 w 118"/>
                <a:gd name="T5" fmla="*/ 12 h 118"/>
                <a:gd name="T6" fmla="*/ 106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6 w 118"/>
                <a:gd name="T15" fmla="*/ 95 h 118"/>
                <a:gd name="T16" fmla="*/ 93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3 w 118"/>
                <a:gd name="T25" fmla="*/ 107 h 118"/>
                <a:gd name="T26" fmla="*/ 11 w 118"/>
                <a:gd name="T27" fmla="*/ 95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5 h 118"/>
                <a:gd name="T36" fmla="*/ 23 w 118"/>
                <a:gd name="T37" fmla="*/ 12 h 118"/>
                <a:gd name="T38" fmla="*/ 40 w 118"/>
                <a:gd name="T39" fmla="*/ 4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4"/>
                  </a:lnTo>
                  <a:lnTo>
                    <a:pt x="93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5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3" y="107"/>
                  </a:lnTo>
                  <a:lnTo>
                    <a:pt x="11" y="95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3" y="12"/>
                  </a:lnTo>
                  <a:lnTo>
                    <a:pt x="40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70"/>
            <p:cNvSpPr>
              <a:spLocks/>
            </p:cNvSpPr>
            <p:nvPr/>
          </p:nvSpPr>
          <p:spPr bwMode="auto">
            <a:xfrm>
              <a:off x="3808413" y="2284413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2 h 118"/>
                <a:gd name="T6" fmla="*/ 107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1 w 118"/>
                <a:gd name="T23" fmla="*/ 115 h 118"/>
                <a:gd name="T24" fmla="*/ 25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5 h 118"/>
                <a:gd name="T36" fmla="*/ 25 w 118"/>
                <a:gd name="T37" fmla="*/ 12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7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5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71"/>
            <p:cNvSpPr>
              <a:spLocks/>
            </p:cNvSpPr>
            <p:nvPr/>
          </p:nvSpPr>
          <p:spPr bwMode="auto">
            <a:xfrm>
              <a:off x="3836988" y="2312988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4 h 118"/>
                <a:gd name="T4" fmla="*/ 93 w 118"/>
                <a:gd name="T5" fmla="*/ 12 h 118"/>
                <a:gd name="T6" fmla="*/ 106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6 w 118"/>
                <a:gd name="T15" fmla="*/ 95 h 118"/>
                <a:gd name="T16" fmla="*/ 93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5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5 h 118"/>
                <a:gd name="T36" fmla="*/ 24 w 118"/>
                <a:gd name="T37" fmla="*/ 12 h 118"/>
                <a:gd name="T38" fmla="*/ 40 w 118"/>
                <a:gd name="T39" fmla="*/ 4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4"/>
                  </a:lnTo>
                  <a:lnTo>
                    <a:pt x="93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5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5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72"/>
            <p:cNvSpPr>
              <a:spLocks/>
            </p:cNvSpPr>
            <p:nvPr/>
          </p:nvSpPr>
          <p:spPr bwMode="auto">
            <a:xfrm>
              <a:off x="3892550" y="2312988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4 h 118"/>
                <a:gd name="T4" fmla="*/ 94 w 118"/>
                <a:gd name="T5" fmla="*/ 12 h 118"/>
                <a:gd name="T6" fmla="*/ 106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6 w 118"/>
                <a:gd name="T15" fmla="*/ 95 h 118"/>
                <a:gd name="T16" fmla="*/ 94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5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5 h 118"/>
                <a:gd name="T36" fmla="*/ 24 w 118"/>
                <a:gd name="T37" fmla="*/ 12 h 118"/>
                <a:gd name="T38" fmla="*/ 40 w 118"/>
                <a:gd name="T39" fmla="*/ 4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4"/>
                  </a:lnTo>
                  <a:lnTo>
                    <a:pt x="94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5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5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73"/>
            <p:cNvSpPr>
              <a:spLocks/>
            </p:cNvSpPr>
            <p:nvPr/>
          </p:nvSpPr>
          <p:spPr bwMode="auto">
            <a:xfrm>
              <a:off x="3865563" y="2284413"/>
              <a:ext cx="17463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2 h 118"/>
                <a:gd name="T6" fmla="*/ 107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1 w 118"/>
                <a:gd name="T23" fmla="*/ 115 h 118"/>
                <a:gd name="T24" fmla="*/ 25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5 h 118"/>
                <a:gd name="T36" fmla="*/ 25 w 118"/>
                <a:gd name="T37" fmla="*/ 12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7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5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74"/>
            <p:cNvSpPr>
              <a:spLocks/>
            </p:cNvSpPr>
            <p:nvPr/>
          </p:nvSpPr>
          <p:spPr bwMode="auto">
            <a:xfrm>
              <a:off x="3921125" y="2284413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2 h 118"/>
                <a:gd name="T6" fmla="*/ 107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1 w 118"/>
                <a:gd name="T23" fmla="*/ 115 h 118"/>
                <a:gd name="T24" fmla="*/ 24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5 h 118"/>
                <a:gd name="T36" fmla="*/ 24 w 118"/>
                <a:gd name="T37" fmla="*/ 12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7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75"/>
            <p:cNvSpPr>
              <a:spLocks/>
            </p:cNvSpPr>
            <p:nvPr/>
          </p:nvSpPr>
          <p:spPr bwMode="auto">
            <a:xfrm>
              <a:off x="3724275" y="2312988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4 h 118"/>
                <a:gd name="T4" fmla="*/ 93 w 118"/>
                <a:gd name="T5" fmla="*/ 12 h 118"/>
                <a:gd name="T6" fmla="*/ 106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6 w 118"/>
                <a:gd name="T15" fmla="*/ 95 h 118"/>
                <a:gd name="T16" fmla="*/ 93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5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5 h 118"/>
                <a:gd name="T36" fmla="*/ 24 w 118"/>
                <a:gd name="T37" fmla="*/ 12 h 118"/>
                <a:gd name="T38" fmla="*/ 40 w 118"/>
                <a:gd name="T39" fmla="*/ 4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4"/>
                  </a:lnTo>
                  <a:lnTo>
                    <a:pt x="93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5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5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76"/>
            <p:cNvSpPr>
              <a:spLocks/>
            </p:cNvSpPr>
            <p:nvPr/>
          </p:nvSpPr>
          <p:spPr bwMode="auto">
            <a:xfrm>
              <a:off x="3752850" y="2284413"/>
              <a:ext cx="17463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5 w 118"/>
                <a:gd name="T5" fmla="*/ 12 h 118"/>
                <a:gd name="T6" fmla="*/ 107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5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1 w 118"/>
                <a:gd name="T23" fmla="*/ 115 h 118"/>
                <a:gd name="T24" fmla="*/ 25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5 h 118"/>
                <a:gd name="T36" fmla="*/ 25 w 118"/>
                <a:gd name="T37" fmla="*/ 12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5" y="12"/>
                  </a:lnTo>
                  <a:lnTo>
                    <a:pt x="107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5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5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77"/>
            <p:cNvSpPr>
              <a:spLocks/>
            </p:cNvSpPr>
            <p:nvPr/>
          </p:nvSpPr>
          <p:spPr bwMode="auto">
            <a:xfrm>
              <a:off x="3554413" y="2312988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4 h 118"/>
                <a:gd name="T4" fmla="*/ 93 w 118"/>
                <a:gd name="T5" fmla="*/ 12 h 118"/>
                <a:gd name="T6" fmla="*/ 106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6 w 118"/>
                <a:gd name="T15" fmla="*/ 95 h 118"/>
                <a:gd name="T16" fmla="*/ 93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5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5 h 118"/>
                <a:gd name="T36" fmla="*/ 24 w 118"/>
                <a:gd name="T37" fmla="*/ 12 h 118"/>
                <a:gd name="T38" fmla="*/ 40 w 118"/>
                <a:gd name="T39" fmla="*/ 4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4"/>
                  </a:lnTo>
                  <a:lnTo>
                    <a:pt x="93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5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5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78"/>
            <p:cNvSpPr>
              <a:spLocks/>
            </p:cNvSpPr>
            <p:nvPr/>
          </p:nvSpPr>
          <p:spPr bwMode="auto">
            <a:xfrm>
              <a:off x="3554413" y="2257426"/>
              <a:ext cx="19050" cy="17463"/>
            </a:xfrm>
            <a:custGeom>
              <a:avLst/>
              <a:gdLst>
                <a:gd name="T0" fmla="*/ 59 w 118"/>
                <a:gd name="T1" fmla="*/ 0 h 117"/>
                <a:gd name="T2" fmla="*/ 77 w 118"/>
                <a:gd name="T3" fmla="*/ 3 h 117"/>
                <a:gd name="T4" fmla="*/ 93 w 118"/>
                <a:gd name="T5" fmla="*/ 11 h 117"/>
                <a:gd name="T6" fmla="*/ 106 w 118"/>
                <a:gd name="T7" fmla="*/ 24 h 117"/>
                <a:gd name="T8" fmla="*/ 115 w 118"/>
                <a:gd name="T9" fmla="*/ 40 h 117"/>
                <a:gd name="T10" fmla="*/ 118 w 118"/>
                <a:gd name="T11" fmla="*/ 58 h 117"/>
                <a:gd name="T12" fmla="*/ 115 w 118"/>
                <a:gd name="T13" fmla="*/ 78 h 117"/>
                <a:gd name="T14" fmla="*/ 106 w 118"/>
                <a:gd name="T15" fmla="*/ 94 h 117"/>
                <a:gd name="T16" fmla="*/ 93 w 118"/>
                <a:gd name="T17" fmla="*/ 107 h 117"/>
                <a:gd name="T18" fmla="*/ 77 w 118"/>
                <a:gd name="T19" fmla="*/ 114 h 117"/>
                <a:gd name="T20" fmla="*/ 59 w 118"/>
                <a:gd name="T21" fmla="*/ 117 h 117"/>
                <a:gd name="T22" fmla="*/ 40 w 118"/>
                <a:gd name="T23" fmla="*/ 114 h 117"/>
                <a:gd name="T24" fmla="*/ 24 w 118"/>
                <a:gd name="T25" fmla="*/ 107 h 117"/>
                <a:gd name="T26" fmla="*/ 11 w 118"/>
                <a:gd name="T27" fmla="*/ 94 h 117"/>
                <a:gd name="T28" fmla="*/ 3 w 118"/>
                <a:gd name="T29" fmla="*/ 78 h 117"/>
                <a:gd name="T30" fmla="*/ 0 w 118"/>
                <a:gd name="T31" fmla="*/ 58 h 117"/>
                <a:gd name="T32" fmla="*/ 3 w 118"/>
                <a:gd name="T33" fmla="*/ 40 h 117"/>
                <a:gd name="T34" fmla="*/ 11 w 118"/>
                <a:gd name="T35" fmla="*/ 24 h 117"/>
                <a:gd name="T36" fmla="*/ 24 w 118"/>
                <a:gd name="T37" fmla="*/ 11 h 117"/>
                <a:gd name="T38" fmla="*/ 40 w 118"/>
                <a:gd name="T39" fmla="*/ 3 h 117"/>
                <a:gd name="T40" fmla="*/ 59 w 118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7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3" y="107"/>
                  </a:lnTo>
                  <a:lnTo>
                    <a:pt x="77" y="114"/>
                  </a:lnTo>
                  <a:lnTo>
                    <a:pt x="59" y="117"/>
                  </a:lnTo>
                  <a:lnTo>
                    <a:pt x="40" y="114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79"/>
            <p:cNvSpPr>
              <a:spLocks/>
            </p:cNvSpPr>
            <p:nvPr/>
          </p:nvSpPr>
          <p:spPr bwMode="auto">
            <a:xfrm>
              <a:off x="3582988" y="2284413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2 h 118"/>
                <a:gd name="T6" fmla="*/ 107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1 w 118"/>
                <a:gd name="T23" fmla="*/ 115 h 118"/>
                <a:gd name="T24" fmla="*/ 25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5 h 118"/>
                <a:gd name="T36" fmla="*/ 25 w 118"/>
                <a:gd name="T37" fmla="*/ 12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7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5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80"/>
            <p:cNvSpPr>
              <a:spLocks/>
            </p:cNvSpPr>
            <p:nvPr/>
          </p:nvSpPr>
          <p:spPr bwMode="auto">
            <a:xfrm>
              <a:off x="3582988" y="2228851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2 h 118"/>
                <a:gd name="T6" fmla="*/ 107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1 w 118"/>
                <a:gd name="T23" fmla="*/ 115 h 118"/>
                <a:gd name="T24" fmla="*/ 25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5 h 118"/>
                <a:gd name="T36" fmla="*/ 25 w 118"/>
                <a:gd name="T37" fmla="*/ 12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7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5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81"/>
            <p:cNvSpPr>
              <a:spLocks/>
            </p:cNvSpPr>
            <p:nvPr/>
          </p:nvSpPr>
          <p:spPr bwMode="auto">
            <a:xfrm>
              <a:off x="3611563" y="2312988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4 h 118"/>
                <a:gd name="T4" fmla="*/ 94 w 118"/>
                <a:gd name="T5" fmla="*/ 12 h 118"/>
                <a:gd name="T6" fmla="*/ 106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6 w 118"/>
                <a:gd name="T15" fmla="*/ 95 h 118"/>
                <a:gd name="T16" fmla="*/ 94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5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5 h 118"/>
                <a:gd name="T36" fmla="*/ 24 w 118"/>
                <a:gd name="T37" fmla="*/ 12 h 118"/>
                <a:gd name="T38" fmla="*/ 40 w 118"/>
                <a:gd name="T39" fmla="*/ 4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4"/>
                  </a:lnTo>
                  <a:lnTo>
                    <a:pt x="94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5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5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82"/>
            <p:cNvSpPr>
              <a:spLocks/>
            </p:cNvSpPr>
            <p:nvPr/>
          </p:nvSpPr>
          <p:spPr bwMode="auto">
            <a:xfrm>
              <a:off x="3667125" y="2312988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4 h 118"/>
                <a:gd name="T4" fmla="*/ 93 w 118"/>
                <a:gd name="T5" fmla="*/ 12 h 118"/>
                <a:gd name="T6" fmla="*/ 106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6 w 118"/>
                <a:gd name="T15" fmla="*/ 95 h 118"/>
                <a:gd name="T16" fmla="*/ 93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5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5 h 118"/>
                <a:gd name="T36" fmla="*/ 24 w 118"/>
                <a:gd name="T37" fmla="*/ 12 h 118"/>
                <a:gd name="T38" fmla="*/ 40 w 118"/>
                <a:gd name="T39" fmla="*/ 4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4"/>
                  </a:lnTo>
                  <a:lnTo>
                    <a:pt x="93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5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5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83"/>
            <p:cNvSpPr>
              <a:spLocks/>
            </p:cNvSpPr>
            <p:nvPr/>
          </p:nvSpPr>
          <p:spPr bwMode="auto">
            <a:xfrm>
              <a:off x="3640138" y="2284413"/>
              <a:ext cx="17463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2 h 118"/>
                <a:gd name="T6" fmla="*/ 107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1 w 118"/>
                <a:gd name="T23" fmla="*/ 115 h 118"/>
                <a:gd name="T24" fmla="*/ 24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5 h 118"/>
                <a:gd name="T36" fmla="*/ 24 w 118"/>
                <a:gd name="T37" fmla="*/ 12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7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84"/>
            <p:cNvSpPr>
              <a:spLocks/>
            </p:cNvSpPr>
            <p:nvPr/>
          </p:nvSpPr>
          <p:spPr bwMode="auto">
            <a:xfrm>
              <a:off x="3695700" y="2284413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2 h 118"/>
                <a:gd name="T6" fmla="*/ 107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1 w 118"/>
                <a:gd name="T23" fmla="*/ 115 h 118"/>
                <a:gd name="T24" fmla="*/ 25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5 h 118"/>
                <a:gd name="T36" fmla="*/ 25 w 118"/>
                <a:gd name="T37" fmla="*/ 12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7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5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85"/>
            <p:cNvSpPr>
              <a:spLocks/>
            </p:cNvSpPr>
            <p:nvPr/>
          </p:nvSpPr>
          <p:spPr bwMode="auto">
            <a:xfrm>
              <a:off x="3554413" y="2200276"/>
              <a:ext cx="19050" cy="19050"/>
            </a:xfrm>
            <a:custGeom>
              <a:avLst/>
              <a:gdLst>
                <a:gd name="T0" fmla="*/ 59 w 118"/>
                <a:gd name="T1" fmla="*/ 0 h 117"/>
                <a:gd name="T2" fmla="*/ 77 w 118"/>
                <a:gd name="T3" fmla="*/ 3 h 117"/>
                <a:gd name="T4" fmla="*/ 93 w 118"/>
                <a:gd name="T5" fmla="*/ 12 h 117"/>
                <a:gd name="T6" fmla="*/ 106 w 118"/>
                <a:gd name="T7" fmla="*/ 24 h 117"/>
                <a:gd name="T8" fmla="*/ 115 w 118"/>
                <a:gd name="T9" fmla="*/ 40 h 117"/>
                <a:gd name="T10" fmla="*/ 118 w 118"/>
                <a:gd name="T11" fmla="*/ 59 h 117"/>
                <a:gd name="T12" fmla="*/ 115 w 118"/>
                <a:gd name="T13" fmla="*/ 78 h 117"/>
                <a:gd name="T14" fmla="*/ 106 w 118"/>
                <a:gd name="T15" fmla="*/ 94 h 117"/>
                <a:gd name="T16" fmla="*/ 93 w 118"/>
                <a:gd name="T17" fmla="*/ 107 h 117"/>
                <a:gd name="T18" fmla="*/ 77 w 118"/>
                <a:gd name="T19" fmla="*/ 115 h 117"/>
                <a:gd name="T20" fmla="*/ 59 w 118"/>
                <a:gd name="T21" fmla="*/ 117 h 117"/>
                <a:gd name="T22" fmla="*/ 40 w 118"/>
                <a:gd name="T23" fmla="*/ 115 h 117"/>
                <a:gd name="T24" fmla="*/ 24 w 118"/>
                <a:gd name="T25" fmla="*/ 107 h 117"/>
                <a:gd name="T26" fmla="*/ 11 w 118"/>
                <a:gd name="T27" fmla="*/ 94 h 117"/>
                <a:gd name="T28" fmla="*/ 3 w 118"/>
                <a:gd name="T29" fmla="*/ 78 h 117"/>
                <a:gd name="T30" fmla="*/ 0 w 118"/>
                <a:gd name="T31" fmla="*/ 59 h 117"/>
                <a:gd name="T32" fmla="*/ 3 w 118"/>
                <a:gd name="T33" fmla="*/ 40 h 117"/>
                <a:gd name="T34" fmla="*/ 11 w 118"/>
                <a:gd name="T35" fmla="*/ 24 h 117"/>
                <a:gd name="T36" fmla="*/ 24 w 118"/>
                <a:gd name="T37" fmla="*/ 12 h 117"/>
                <a:gd name="T38" fmla="*/ 40 w 118"/>
                <a:gd name="T39" fmla="*/ 3 h 117"/>
                <a:gd name="T40" fmla="*/ 59 w 118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7"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4"/>
                  </a:lnTo>
                  <a:lnTo>
                    <a:pt x="115" y="40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7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86"/>
            <p:cNvSpPr>
              <a:spLocks/>
            </p:cNvSpPr>
            <p:nvPr/>
          </p:nvSpPr>
          <p:spPr bwMode="auto">
            <a:xfrm>
              <a:off x="3554413" y="2144713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2 h 118"/>
                <a:gd name="T6" fmla="*/ 106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6 w 118"/>
                <a:gd name="T15" fmla="*/ 94 h 118"/>
                <a:gd name="T16" fmla="*/ 93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5 h 118"/>
                <a:gd name="T36" fmla="*/ 24 w 118"/>
                <a:gd name="T37" fmla="*/ 12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87"/>
            <p:cNvSpPr>
              <a:spLocks/>
            </p:cNvSpPr>
            <p:nvPr/>
          </p:nvSpPr>
          <p:spPr bwMode="auto">
            <a:xfrm>
              <a:off x="3582988" y="2173288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4 h 118"/>
                <a:gd name="T4" fmla="*/ 94 w 118"/>
                <a:gd name="T5" fmla="*/ 12 h 118"/>
                <a:gd name="T6" fmla="*/ 107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5 h 118"/>
                <a:gd name="T16" fmla="*/ 94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1 w 118"/>
                <a:gd name="T23" fmla="*/ 115 h 118"/>
                <a:gd name="T24" fmla="*/ 25 w 118"/>
                <a:gd name="T25" fmla="*/ 107 h 118"/>
                <a:gd name="T26" fmla="*/ 12 w 118"/>
                <a:gd name="T27" fmla="*/ 95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5 h 118"/>
                <a:gd name="T36" fmla="*/ 25 w 118"/>
                <a:gd name="T37" fmla="*/ 12 h 118"/>
                <a:gd name="T38" fmla="*/ 41 w 118"/>
                <a:gd name="T39" fmla="*/ 4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4"/>
                  </a:lnTo>
                  <a:lnTo>
                    <a:pt x="94" y="12"/>
                  </a:lnTo>
                  <a:lnTo>
                    <a:pt x="107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5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5" y="107"/>
                  </a:lnTo>
                  <a:lnTo>
                    <a:pt x="12" y="95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1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88"/>
            <p:cNvSpPr>
              <a:spLocks/>
            </p:cNvSpPr>
            <p:nvPr/>
          </p:nvSpPr>
          <p:spPr bwMode="auto">
            <a:xfrm>
              <a:off x="3582988" y="2116138"/>
              <a:ext cx="19050" cy="19050"/>
            </a:xfrm>
            <a:custGeom>
              <a:avLst/>
              <a:gdLst>
                <a:gd name="T0" fmla="*/ 59 w 118"/>
                <a:gd name="T1" fmla="*/ 0 h 117"/>
                <a:gd name="T2" fmla="*/ 77 w 118"/>
                <a:gd name="T3" fmla="*/ 3 h 117"/>
                <a:gd name="T4" fmla="*/ 94 w 118"/>
                <a:gd name="T5" fmla="*/ 11 h 117"/>
                <a:gd name="T6" fmla="*/ 107 w 118"/>
                <a:gd name="T7" fmla="*/ 24 h 117"/>
                <a:gd name="T8" fmla="*/ 115 w 118"/>
                <a:gd name="T9" fmla="*/ 40 h 117"/>
                <a:gd name="T10" fmla="*/ 118 w 118"/>
                <a:gd name="T11" fmla="*/ 58 h 117"/>
                <a:gd name="T12" fmla="*/ 115 w 118"/>
                <a:gd name="T13" fmla="*/ 78 h 117"/>
                <a:gd name="T14" fmla="*/ 107 w 118"/>
                <a:gd name="T15" fmla="*/ 94 h 117"/>
                <a:gd name="T16" fmla="*/ 94 w 118"/>
                <a:gd name="T17" fmla="*/ 107 h 117"/>
                <a:gd name="T18" fmla="*/ 77 w 118"/>
                <a:gd name="T19" fmla="*/ 114 h 117"/>
                <a:gd name="T20" fmla="*/ 59 w 118"/>
                <a:gd name="T21" fmla="*/ 117 h 117"/>
                <a:gd name="T22" fmla="*/ 41 w 118"/>
                <a:gd name="T23" fmla="*/ 114 h 117"/>
                <a:gd name="T24" fmla="*/ 25 w 118"/>
                <a:gd name="T25" fmla="*/ 107 h 117"/>
                <a:gd name="T26" fmla="*/ 12 w 118"/>
                <a:gd name="T27" fmla="*/ 94 h 117"/>
                <a:gd name="T28" fmla="*/ 3 w 118"/>
                <a:gd name="T29" fmla="*/ 78 h 117"/>
                <a:gd name="T30" fmla="*/ 0 w 118"/>
                <a:gd name="T31" fmla="*/ 58 h 117"/>
                <a:gd name="T32" fmla="*/ 3 w 118"/>
                <a:gd name="T33" fmla="*/ 40 h 117"/>
                <a:gd name="T34" fmla="*/ 12 w 118"/>
                <a:gd name="T35" fmla="*/ 24 h 117"/>
                <a:gd name="T36" fmla="*/ 25 w 118"/>
                <a:gd name="T37" fmla="*/ 11 h 117"/>
                <a:gd name="T38" fmla="*/ 41 w 118"/>
                <a:gd name="T39" fmla="*/ 3 h 117"/>
                <a:gd name="T40" fmla="*/ 59 w 118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7">
                  <a:moveTo>
                    <a:pt x="59" y="0"/>
                  </a:moveTo>
                  <a:lnTo>
                    <a:pt x="77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7" y="114"/>
                  </a:lnTo>
                  <a:lnTo>
                    <a:pt x="59" y="117"/>
                  </a:lnTo>
                  <a:lnTo>
                    <a:pt x="41" y="114"/>
                  </a:lnTo>
                  <a:lnTo>
                    <a:pt x="25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89"/>
            <p:cNvSpPr>
              <a:spLocks/>
            </p:cNvSpPr>
            <p:nvPr/>
          </p:nvSpPr>
          <p:spPr bwMode="auto">
            <a:xfrm>
              <a:off x="3554413" y="2089151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2 h 118"/>
                <a:gd name="T6" fmla="*/ 106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6 w 118"/>
                <a:gd name="T15" fmla="*/ 94 h 118"/>
                <a:gd name="T16" fmla="*/ 93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5 h 118"/>
                <a:gd name="T36" fmla="*/ 24 w 118"/>
                <a:gd name="T37" fmla="*/ 12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90"/>
            <p:cNvSpPr>
              <a:spLocks/>
            </p:cNvSpPr>
            <p:nvPr/>
          </p:nvSpPr>
          <p:spPr bwMode="auto">
            <a:xfrm>
              <a:off x="3582988" y="2060576"/>
              <a:ext cx="19050" cy="19050"/>
            </a:xfrm>
            <a:custGeom>
              <a:avLst/>
              <a:gdLst>
                <a:gd name="T0" fmla="*/ 59 w 118"/>
                <a:gd name="T1" fmla="*/ 0 h 117"/>
                <a:gd name="T2" fmla="*/ 77 w 118"/>
                <a:gd name="T3" fmla="*/ 3 h 117"/>
                <a:gd name="T4" fmla="*/ 94 w 118"/>
                <a:gd name="T5" fmla="*/ 12 h 117"/>
                <a:gd name="T6" fmla="*/ 107 w 118"/>
                <a:gd name="T7" fmla="*/ 24 h 117"/>
                <a:gd name="T8" fmla="*/ 115 w 118"/>
                <a:gd name="T9" fmla="*/ 40 h 117"/>
                <a:gd name="T10" fmla="*/ 118 w 118"/>
                <a:gd name="T11" fmla="*/ 59 h 117"/>
                <a:gd name="T12" fmla="*/ 115 w 118"/>
                <a:gd name="T13" fmla="*/ 78 h 117"/>
                <a:gd name="T14" fmla="*/ 107 w 118"/>
                <a:gd name="T15" fmla="*/ 94 h 117"/>
                <a:gd name="T16" fmla="*/ 94 w 118"/>
                <a:gd name="T17" fmla="*/ 107 h 117"/>
                <a:gd name="T18" fmla="*/ 77 w 118"/>
                <a:gd name="T19" fmla="*/ 115 h 117"/>
                <a:gd name="T20" fmla="*/ 59 w 118"/>
                <a:gd name="T21" fmla="*/ 117 h 117"/>
                <a:gd name="T22" fmla="*/ 41 w 118"/>
                <a:gd name="T23" fmla="*/ 115 h 117"/>
                <a:gd name="T24" fmla="*/ 25 w 118"/>
                <a:gd name="T25" fmla="*/ 107 h 117"/>
                <a:gd name="T26" fmla="*/ 12 w 118"/>
                <a:gd name="T27" fmla="*/ 94 h 117"/>
                <a:gd name="T28" fmla="*/ 3 w 118"/>
                <a:gd name="T29" fmla="*/ 78 h 117"/>
                <a:gd name="T30" fmla="*/ 0 w 118"/>
                <a:gd name="T31" fmla="*/ 59 h 117"/>
                <a:gd name="T32" fmla="*/ 3 w 118"/>
                <a:gd name="T33" fmla="*/ 40 h 117"/>
                <a:gd name="T34" fmla="*/ 12 w 118"/>
                <a:gd name="T35" fmla="*/ 24 h 117"/>
                <a:gd name="T36" fmla="*/ 25 w 118"/>
                <a:gd name="T37" fmla="*/ 12 h 117"/>
                <a:gd name="T38" fmla="*/ 41 w 118"/>
                <a:gd name="T39" fmla="*/ 3 h 117"/>
                <a:gd name="T40" fmla="*/ 59 w 118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7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7"/>
                  </a:lnTo>
                  <a:lnTo>
                    <a:pt x="41" y="115"/>
                  </a:lnTo>
                  <a:lnTo>
                    <a:pt x="25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7" name="Freeform 95"/>
          <p:cNvSpPr>
            <a:spLocks noEditPoints="1"/>
          </p:cNvSpPr>
          <p:nvPr/>
        </p:nvSpPr>
        <p:spPr bwMode="auto">
          <a:xfrm>
            <a:off x="2535364" y="1912314"/>
            <a:ext cx="563562" cy="563562"/>
          </a:xfrm>
          <a:custGeom>
            <a:avLst/>
            <a:gdLst>
              <a:gd name="T0" fmla="*/ 2102 w 3550"/>
              <a:gd name="T1" fmla="*/ 794 h 3550"/>
              <a:gd name="T2" fmla="*/ 1997 w 3550"/>
              <a:gd name="T3" fmla="*/ 1021 h 3550"/>
              <a:gd name="T4" fmla="*/ 1860 w 3550"/>
              <a:gd name="T5" fmla="*/ 837 h 3550"/>
              <a:gd name="T6" fmla="*/ 1631 w 3550"/>
              <a:gd name="T7" fmla="*/ 872 h 3550"/>
              <a:gd name="T8" fmla="*/ 1721 w 3550"/>
              <a:gd name="T9" fmla="*/ 937 h 3550"/>
              <a:gd name="T10" fmla="*/ 1898 w 3550"/>
              <a:gd name="T11" fmla="*/ 1122 h 3550"/>
              <a:gd name="T12" fmla="*/ 2020 w 3550"/>
              <a:gd name="T13" fmla="*/ 1248 h 3550"/>
              <a:gd name="T14" fmla="*/ 2203 w 3550"/>
              <a:gd name="T15" fmla="*/ 1266 h 3550"/>
              <a:gd name="T16" fmla="*/ 2491 w 3550"/>
              <a:gd name="T17" fmla="*/ 1349 h 3550"/>
              <a:gd name="T18" fmla="*/ 2779 w 3550"/>
              <a:gd name="T19" fmla="*/ 1685 h 3550"/>
              <a:gd name="T20" fmla="*/ 2957 w 3550"/>
              <a:gd name="T21" fmla="*/ 1970 h 3550"/>
              <a:gd name="T22" fmla="*/ 2848 w 3550"/>
              <a:gd name="T23" fmla="*/ 2333 h 3550"/>
              <a:gd name="T24" fmla="*/ 2529 w 3550"/>
              <a:gd name="T25" fmla="*/ 2712 h 3550"/>
              <a:gd name="T26" fmla="*/ 2011 w 3550"/>
              <a:gd name="T27" fmla="*/ 3015 h 3550"/>
              <a:gd name="T28" fmla="*/ 1934 w 3550"/>
              <a:gd name="T29" fmla="*/ 2742 h 3550"/>
              <a:gd name="T30" fmla="*/ 2045 w 3550"/>
              <a:gd name="T31" fmla="*/ 2354 h 3550"/>
              <a:gd name="T32" fmla="*/ 1790 w 3550"/>
              <a:gd name="T33" fmla="*/ 1958 h 3550"/>
              <a:gd name="T34" fmla="*/ 1766 w 3550"/>
              <a:gd name="T35" fmla="*/ 1572 h 3550"/>
              <a:gd name="T36" fmla="*/ 1679 w 3550"/>
              <a:gd name="T37" fmla="*/ 1317 h 3550"/>
              <a:gd name="T38" fmla="*/ 1402 w 3550"/>
              <a:gd name="T39" fmla="*/ 1246 h 3550"/>
              <a:gd name="T40" fmla="*/ 952 w 3550"/>
              <a:gd name="T41" fmla="*/ 840 h 3550"/>
              <a:gd name="T42" fmla="*/ 487 w 3550"/>
              <a:gd name="T43" fmla="*/ 735 h 3550"/>
              <a:gd name="T44" fmla="*/ 122 w 3550"/>
              <a:gd name="T45" fmla="*/ 1879 h 3550"/>
              <a:gd name="T46" fmla="*/ 605 w 3550"/>
              <a:gd name="T47" fmla="*/ 2945 h 3550"/>
              <a:gd name="T48" fmla="*/ 1671 w 3550"/>
              <a:gd name="T49" fmla="*/ 3428 h 3550"/>
              <a:gd name="T50" fmla="*/ 2799 w 3550"/>
              <a:gd name="T51" fmla="*/ 3076 h 3550"/>
              <a:gd name="T52" fmla="*/ 3403 w 3550"/>
              <a:gd name="T53" fmla="*/ 2084 h 3550"/>
              <a:gd name="T54" fmla="*/ 3198 w 3550"/>
              <a:gd name="T55" fmla="*/ 928 h 3550"/>
              <a:gd name="T56" fmla="*/ 1637 w 3550"/>
              <a:gd name="T57" fmla="*/ 124 h 3550"/>
              <a:gd name="T58" fmla="*/ 983 w 3550"/>
              <a:gd name="T59" fmla="*/ 321 h 3550"/>
              <a:gd name="T60" fmla="*/ 1082 w 3550"/>
              <a:gd name="T61" fmla="*/ 830 h 3550"/>
              <a:gd name="T62" fmla="*/ 1506 w 3550"/>
              <a:gd name="T63" fmla="*/ 1142 h 3550"/>
              <a:gd name="T64" fmla="*/ 1814 w 3550"/>
              <a:gd name="T65" fmla="*/ 1335 h 3550"/>
              <a:gd name="T66" fmla="*/ 1922 w 3550"/>
              <a:gd name="T67" fmla="*/ 1567 h 3550"/>
              <a:gd name="T68" fmla="*/ 1970 w 3550"/>
              <a:gd name="T69" fmla="*/ 2076 h 3550"/>
              <a:gd name="T70" fmla="*/ 2156 w 3550"/>
              <a:gd name="T71" fmla="*/ 2504 h 3550"/>
              <a:gd name="T72" fmla="*/ 2008 w 3550"/>
              <a:gd name="T73" fmla="*/ 2882 h 3550"/>
              <a:gd name="T74" fmla="*/ 2326 w 3550"/>
              <a:gd name="T75" fmla="*/ 2738 h 3550"/>
              <a:gd name="T76" fmla="*/ 2746 w 3550"/>
              <a:gd name="T77" fmla="*/ 2268 h 3550"/>
              <a:gd name="T78" fmla="*/ 2840 w 3550"/>
              <a:gd name="T79" fmla="*/ 1957 h 3550"/>
              <a:gd name="T80" fmla="*/ 2638 w 3550"/>
              <a:gd name="T81" fmla="*/ 1682 h 3550"/>
              <a:gd name="T82" fmla="*/ 2367 w 3550"/>
              <a:gd name="T83" fmla="*/ 1437 h 3550"/>
              <a:gd name="T84" fmla="*/ 2142 w 3550"/>
              <a:gd name="T85" fmla="*/ 1425 h 3550"/>
              <a:gd name="T86" fmla="*/ 1905 w 3550"/>
              <a:gd name="T87" fmla="*/ 1281 h 3550"/>
              <a:gd name="T88" fmla="*/ 1731 w 3550"/>
              <a:gd name="T89" fmla="*/ 1119 h 3550"/>
              <a:gd name="T90" fmla="*/ 1496 w 3550"/>
              <a:gd name="T91" fmla="*/ 923 h 3550"/>
              <a:gd name="T92" fmla="*/ 1657 w 3550"/>
              <a:gd name="T93" fmla="*/ 749 h 3550"/>
              <a:gd name="T94" fmla="*/ 1970 w 3550"/>
              <a:gd name="T95" fmla="*/ 789 h 3550"/>
              <a:gd name="T96" fmla="*/ 2399 w 3550"/>
              <a:gd name="T97" fmla="*/ 369 h 3550"/>
              <a:gd name="T98" fmla="*/ 2152 w 3550"/>
              <a:gd name="T99" fmla="*/ 162 h 3550"/>
              <a:gd name="T100" fmla="*/ 2004 w 3550"/>
              <a:gd name="T101" fmla="*/ 15 h 3550"/>
              <a:gd name="T102" fmla="*/ 2512 w 3550"/>
              <a:gd name="T103" fmla="*/ 161 h 3550"/>
              <a:gd name="T104" fmla="*/ 3146 w 3550"/>
              <a:gd name="T105" fmla="*/ 649 h 3550"/>
              <a:gd name="T106" fmla="*/ 3550 w 3550"/>
              <a:gd name="T107" fmla="*/ 1775 h 3550"/>
              <a:gd name="T108" fmla="*/ 3132 w 3550"/>
              <a:gd name="T109" fmla="*/ 2917 h 3550"/>
              <a:gd name="T110" fmla="*/ 2093 w 3550"/>
              <a:gd name="T111" fmla="*/ 3521 h 3550"/>
              <a:gd name="T112" fmla="*/ 880 w 3550"/>
              <a:gd name="T113" fmla="*/ 3307 h 3550"/>
              <a:gd name="T114" fmla="*/ 111 w 3550"/>
              <a:gd name="T115" fmla="*/ 2394 h 3550"/>
              <a:gd name="T116" fmla="*/ 115 w 3550"/>
              <a:gd name="T117" fmla="*/ 1147 h 3550"/>
              <a:gd name="T118" fmla="*/ 765 w 3550"/>
              <a:gd name="T119" fmla="*/ 316 h 3550"/>
              <a:gd name="T120" fmla="*/ 1227 w 3550"/>
              <a:gd name="T121" fmla="*/ 87 h 3550"/>
              <a:gd name="T122" fmla="*/ 1775 w 3550"/>
              <a:gd name="T123" fmla="*/ 0 h 3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50" h="3550">
                <a:moveTo>
                  <a:pt x="2670" y="382"/>
                </a:moveTo>
                <a:lnTo>
                  <a:pt x="2596" y="410"/>
                </a:lnTo>
                <a:lnTo>
                  <a:pt x="2527" y="438"/>
                </a:lnTo>
                <a:lnTo>
                  <a:pt x="2465" y="468"/>
                </a:lnTo>
                <a:lnTo>
                  <a:pt x="2406" y="501"/>
                </a:lnTo>
                <a:lnTo>
                  <a:pt x="2353" y="537"/>
                </a:lnTo>
                <a:lnTo>
                  <a:pt x="2301" y="577"/>
                </a:lnTo>
                <a:lnTo>
                  <a:pt x="2253" y="620"/>
                </a:lnTo>
                <a:lnTo>
                  <a:pt x="2204" y="669"/>
                </a:lnTo>
                <a:lnTo>
                  <a:pt x="2156" y="723"/>
                </a:lnTo>
                <a:lnTo>
                  <a:pt x="2107" y="783"/>
                </a:lnTo>
                <a:lnTo>
                  <a:pt x="2102" y="794"/>
                </a:lnTo>
                <a:lnTo>
                  <a:pt x="2100" y="805"/>
                </a:lnTo>
                <a:lnTo>
                  <a:pt x="2101" y="815"/>
                </a:lnTo>
                <a:lnTo>
                  <a:pt x="2110" y="850"/>
                </a:lnTo>
                <a:lnTo>
                  <a:pt x="2113" y="882"/>
                </a:lnTo>
                <a:lnTo>
                  <a:pt x="2113" y="910"/>
                </a:lnTo>
                <a:lnTo>
                  <a:pt x="2107" y="936"/>
                </a:lnTo>
                <a:lnTo>
                  <a:pt x="2098" y="960"/>
                </a:lnTo>
                <a:lnTo>
                  <a:pt x="2084" y="979"/>
                </a:lnTo>
                <a:lnTo>
                  <a:pt x="2067" y="995"/>
                </a:lnTo>
                <a:lnTo>
                  <a:pt x="2046" y="1007"/>
                </a:lnTo>
                <a:lnTo>
                  <a:pt x="2024" y="1016"/>
                </a:lnTo>
                <a:lnTo>
                  <a:pt x="1997" y="1021"/>
                </a:lnTo>
                <a:lnTo>
                  <a:pt x="1968" y="1021"/>
                </a:lnTo>
                <a:lnTo>
                  <a:pt x="1935" y="1018"/>
                </a:lnTo>
                <a:lnTo>
                  <a:pt x="1884" y="1010"/>
                </a:lnTo>
                <a:lnTo>
                  <a:pt x="1885" y="959"/>
                </a:lnTo>
                <a:lnTo>
                  <a:pt x="1885" y="928"/>
                </a:lnTo>
                <a:lnTo>
                  <a:pt x="1884" y="905"/>
                </a:lnTo>
                <a:lnTo>
                  <a:pt x="1880" y="884"/>
                </a:lnTo>
                <a:lnTo>
                  <a:pt x="1876" y="869"/>
                </a:lnTo>
                <a:lnTo>
                  <a:pt x="1872" y="857"/>
                </a:lnTo>
                <a:lnTo>
                  <a:pt x="1868" y="848"/>
                </a:lnTo>
                <a:lnTo>
                  <a:pt x="1863" y="841"/>
                </a:lnTo>
                <a:lnTo>
                  <a:pt x="1860" y="837"/>
                </a:lnTo>
                <a:lnTo>
                  <a:pt x="1857" y="835"/>
                </a:lnTo>
                <a:lnTo>
                  <a:pt x="1846" y="830"/>
                </a:lnTo>
                <a:lnTo>
                  <a:pt x="1831" y="829"/>
                </a:lnTo>
                <a:lnTo>
                  <a:pt x="1813" y="832"/>
                </a:lnTo>
                <a:lnTo>
                  <a:pt x="1792" y="837"/>
                </a:lnTo>
                <a:lnTo>
                  <a:pt x="1769" y="844"/>
                </a:lnTo>
                <a:lnTo>
                  <a:pt x="1744" y="855"/>
                </a:lnTo>
                <a:lnTo>
                  <a:pt x="1735" y="860"/>
                </a:lnTo>
                <a:lnTo>
                  <a:pt x="1699" y="864"/>
                </a:lnTo>
                <a:lnTo>
                  <a:pt x="1674" y="866"/>
                </a:lnTo>
                <a:lnTo>
                  <a:pt x="1650" y="869"/>
                </a:lnTo>
                <a:lnTo>
                  <a:pt x="1631" y="872"/>
                </a:lnTo>
                <a:lnTo>
                  <a:pt x="1616" y="876"/>
                </a:lnTo>
                <a:lnTo>
                  <a:pt x="1616" y="881"/>
                </a:lnTo>
                <a:lnTo>
                  <a:pt x="1615" y="890"/>
                </a:lnTo>
                <a:lnTo>
                  <a:pt x="1614" y="901"/>
                </a:lnTo>
                <a:lnTo>
                  <a:pt x="1616" y="918"/>
                </a:lnTo>
                <a:lnTo>
                  <a:pt x="1622" y="934"/>
                </a:lnTo>
                <a:lnTo>
                  <a:pt x="1633" y="948"/>
                </a:lnTo>
                <a:lnTo>
                  <a:pt x="1646" y="959"/>
                </a:lnTo>
                <a:lnTo>
                  <a:pt x="1659" y="964"/>
                </a:lnTo>
                <a:lnTo>
                  <a:pt x="1671" y="965"/>
                </a:lnTo>
                <a:lnTo>
                  <a:pt x="1681" y="961"/>
                </a:lnTo>
                <a:lnTo>
                  <a:pt x="1721" y="937"/>
                </a:lnTo>
                <a:lnTo>
                  <a:pt x="1758" y="970"/>
                </a:lnTo>
                <a:lnTo>
                  <a:pt x="1767" y="984"/>
                </a:lnTo>
                <a:lnTo>
                  <a:pt x="1773" y="998"/>
                </a:lnTo>
                <a:lnTo>
                  <a:pt x="1803" y="999"/>
                </a:lnTo>
                <a:lnTo>
                  <a:pt x="1830" y="1005"/>
                </a:lnTo>
                <a:lnTo>
                  <a:pt x="1852" y="1012"/>
                </a:lnTo>
                <a:lnTo>
                  <a:pt x="1871" y="1023"/>
                </a:lnTo>
                <a:lnTo>
                  <a:pt x="1886" y="1037"/>
                </a:lnTo>
                <a:lnTo>
                  <a:pt x="1897" y="1056"/>
                </a:lnTo>
                <a:lnTo>
                  <a:pt x="1903" y="1077"/>
                </a:lnTo>
                <a:lnTo>
                  <a:pt x="1903" y="1099"/>
                </a:lnTo>
                <a:lnTo>
                  <a:pt x="1898" y="1122"/>
                </a:lnTo>
                <a:lnTo>
                  <a:pt x="1897" y="1133"/>
                </a:lnTo>
                <a:lnTo>
                  <a:pt x="1899" y="1141"/>
                </a:lnTo>
                <a:lnTo>
                  <a:pt x="1901" y="1145"/>
                </a:lnTo>
                <a:lnTo>
                  <a:pt x="1903" y="1147"/>
                </a:lnTo>
                <a:lnTo>
                  <a:pt x="1906" y="1149"/>
                </a:lnTo>
                <a:lnTo>
                  <a:pt x="1935" y="1160"/>
                </a:lnTo>
                <a:lnTo>
                  <a:pt x="1959" y="1172"/>
                </a:lnTo>
                <a:lnTo>
                  <a:pt x="1978" y="1185"/>
                </a:lnTo>
                <a:lnTo>
                  <a:pt x="1993" y="1201"/>
                </a:lnTo>
                <a:lnTo>
                  <a:pt x="2005" y="1217"/>
                </a:lnTo>
                <a:lnTo>
                  <a:pt x="2014" y="1232"/>
                </a:lnTo>
                <a:lnTo>
                  <a:pt x="2020" y="1248"/>
                </a:lnTo>
                <a:lnTo>
                  <a:pt x="2026" y="1263"/>
                </a:lnTo>
                <a:lnTo>
                  <a:pt x="2033" y="1282"/>
                </a:lnTo>
                <a:lnTo>
                  <a:pt x="2043" y="1297"/>
                </a:lnTo>
                <a:lnTo>
                  <a:pt x="2055" y="1309"/>
                </a:lnTo>
                <a:lnTo>
                  <a:pt x="2069" y="1317"/>
                </a:lnTo>
                <a:lnTo>
                  <a:pt x="2084" y="1319"/>
                </a:lnTo>
                <a:lnTo>
                  <a:pt x="2099" y="1316"/>
                </a:lnTo>
                <a:lnTo>
                  <a:pt x="2113" y="1309"/>
                </a:lnTo>
                <a:lnTo>
                  <a:pt x="2124" y="1302"/>
                </a:lnTo>
                <a:lnTo>
                  <a:pt x="2150" y="1284"/>
                </a:lnTo>
                <a:lnTo>
                  <a:pt x="2177" y="1273"/>
                </a:lnTo>
                <a:lnTo>
                  <a:pt x="2203" y="1266"/>
                </a:lnTo>
                <a:lnTo>
                  <a:pt x="2228" y="1264"/>
                </a:lnTo>
                <a:lnTo>
                  <a:pt x="2252" y="1265"/>
                </a:lnTo>
                <a:lnTo>
                  <a:pt x="2275" y="1270"/>
                </a:lnTo>
                <a:lnTo>
                  <a:pt x="2298" y="1277"/>
                </a:lnTo>
                <a:lnTo>
                  <a:pt x="2319" y="1286"/>
                </a:lnTo>
                <a:lnTo>
                  <a:pt x="2341" y="1294"/>
                </a:lnTo>
                <a:lnTo>
                  <a:pt x="2360" y="1304"/>
                </a:lnTo>
                <a:lnTo>
                  <a:pt x="2385" y="1316"/>
                </a:lnTo>
                <a:lnTo>
                  <a:pt x="2409" y="1326"/>
                </a:lnTo>
                <a:lnTo>
                  <a:pt x="2434" y="1336"/>
                </a:lnTo>
                <a:lnTo>
                  <a:pt x="2462" y="1344"/>
                </a:lnTo>
                <a:lnTo>
                  <a:pt x="2491" y="1349"/>
                </a:lnTo>
                <a:lnTo>
                  <a:pt x="2518" y="1354"/>
                </a:lnTo>
                <a:lnTo>
                  <a:pt x="2542" y="1364"/>
                </a:lnTo>
                <a:lnTo>
                  <a:pt x="2564" y="1377"/>
                </a:lnTo>
                <a:lnTo>
                  <a:pt x="2582" y="1392"/>
                </a:lnTo>
                <a:lnTo>
                  <a:pt x="2615" y="1430"/>
                </a:lnTo>
                <a:lnTo>
                  <a:pt x="2644" y="1469"/>
                </a:lnTo>
                <a:lnTo>
                  <a:pt x="2671" y="1509"/>
                </a:lnTo>
                <a:lnTo>
                  <a:pt x="2696" y="1549"/>
                </a:lnTo>
                <a:lnTo>
                  <a:pt x="2720" y="1589"/>
                </a:lnTo>
                <a:lnTo>
                  <a:pt x="2739" y="1622"/>
                </a:lnTo>
                <a:lnTo>
                  <a:pt x="2759" y="1655"/>
                </a:lnTo>
                <a:lnTo>
                  <a:pt x="2779" y="1685"/>
                </a:lnTo>
                <a:lnTo>
                  <a:pt x="2799" y="1712"/>
                </a:lnTo>
                <a:lnTo>
                  <a:pt x="2821" y="1735"/>
                </a:lnTo>
                <a:lnTo>
                  <a:pt x="2842" y="1755"/>
                </a:lnTo>
                <a:lnTo>
                  <a:pt x="2867" y="1771"/>
                </a:lnTo>
                <a:lnTo>
                  <a:pt x="2893" y="1787"/>
                </a:lnTo>
                <a:lnTo>
                  <a:pt x="2914" y="1806"/>
                </a:lnTo>
                <a:lnTo>
                  <a:pt x="2931" y="1829"/>
                </a:lnTo>
                <a:lnTo>
                  <a:pt x="2943" y="1854"/>
                </a:lnTo>
                <a:lnTo>
                  <a:pt x="2952" y="1879"/>
                </a:lnTo>
                <a:lnTo>
                  <a:pt x="2957" y="1908"/>
                </a:lnTo>
                <a:lnTo>
                  <a:pt x="2958" y="1939"/>
                </a:lnTo>
                <a:lnTo>
                  <a:pt x="2957" y="1970"/>
                </a:lnTo>
                <a:lnTo>
                  <a:pt x="2954" y="2001"/>
                </a:lnTo>
                <a:lnTo>
                  <a:pt x="2949" y="2034"/>
                </a:lnTo>
                <a:lnTo>
                  <a:pt x="2941" y="2067"/>
                </a:lnTo>
                <a:lnTo>
                  <a:pt x="2931" y="2100"/>
                </a:lnTo>
                <a:lnTo>
                  <a:pt x="2922" y="2133"/>
                </a:lnTo>
                <a:lnTo>
                  <a:pt x="2911" y="2166"/>
                </a:lnTo>
                <a:lnTo>
                  <a:pt x="2899" y="2197"/>
                </a:lnTo>
                <a:lnTo>
                  <a:pt x="2888" y="2227"/>
                </a:lnTo>
                <a:lnTo>
                  <a:pt x="2878" y="2256"/>
                </a:lnTo>
                <a:lnTo>
                  <a:pt x="2864" y="2290"/>
                </a:lnTo>
                <a:lnTo>
                  <a:pt x="2853" y="2320"/>
                </a:lnTo>
                <a:lnTo>
                  <a:pt x="2848" y="2333"/>
                </a:lnTo>
                <a:lnTo>
                  <a:pt x="2839" y="2345"/>
                </a:lnTo>
                <a:lnTo>
                  <a:pt x="2828" y="2355"/>
                </a:lnTo>
                <a:lnTo>
                  <a:pt x="2789" y="2386"/>
                </a:lnTo>
                <a:lnTo>
                  <a:pt x="2756" y="2418"/>
                </a:lnTo>
                <a:lnTo>
                  <a:pt x="2726" y="2452"/>
                </a:lnTo>
                <a:lnTo>
                  <a:pt x="2697" y="2487"/>
                </a:lnTo>
                <a:lnTo>
                  <a:pt x="2671" y="2524"/>
                </a:lnTo>
                <a:lnTo>
                  <a:pt x="2644" y="2560"/>
                </a:lnTo>
                <a:lnTo>
                  <a:pt x="2618" y="2598"/>
                </a:lnTo>
                <a:lnTo>
                  <a:pt x="2590" y="2636"/>
                </a:lnTo>
                <a:lnTo>
                  <a:pt x="2561" y="2673"/>
                </a:lnTo>
                <a:lnTo>
                  <a:pt x="2529" y="2712"/>
                </a:lnTo>
                <a:lnTo>
                  <a:pt x="2493" y="2750"/>
                </a:lnTo>
                <a:lnTo>
                  <a:pt x="2451" y="2787"/>
                </a:lnTo>
                <a:lnTo>
                  <a:pt x="2398" y="2831"/>
                </a:lnTo>
                <a:lnTo>
                  <a:pt x="2345" y="2871"/>
                </a:lnTo>
                <a:lnTo>
                  <a:pt x="2295" y="2906"/>
                </a:lnTo>
                <a:lnTo>
                  <a:pt x="2244" y="2937"/>
                </a:lnTo>
                <a:lnTo>
                  <a:pt x="2192" y="2964"/>
                </a:lnTo>
                <a:lnTo>
                  <a:pt x="2141" y="2987"/>
                </a:lnTo>
                <a:lnTo>
                  <a:pt x="2087" y="3009"/>
                </a:lnTo>
                <a:lnTo>
                  <a:pt x="2061" y="3015"/>
                </a:lnTo>
                <a:lnTo>
                  <a:pt x="2036" y="3018"/>
                </a:lnTo>
                <a:lnTo>
                  <a:pt x="2011" y="3015"/>
                </a:lnTo>
                <a:lnTo>
                  <a:pt x="1986" y="3009"/>
                </a:lnTo>
                <a:lnTo>
                  <a:pt x="1962" y="2998"/>
                </a:lnTo>
                <a:lnTo>
                  <a:pt x="1941" y="2983"/>
                </a:lnTo>
                <a:lnTo>
                  <a:pt x="1921" y="2964"/>
                </a:lnTo>
                <a:lnTo>
                  <a:pt x="1906" y="2942"/>
                </a:lnTo>
                <a:lnTo>
                  <a:pt x="1895" y="2919"/>
                </a:lnTo>
                <a:lnTo>
                  <a:pt x="1889" y="2895"/>
                </a:lnTo>
                <a:lnTo>
                  <a:pt x="1886" y="2869"/>
                </a:lnTo>
                <a:lnTo>
                  <a:pt x="1888" y="2844"/>
                </a:lnTo>
                <a:lnTo>
                  <a:pt x="1894" y="2820"/>
                </a:lnTo>
                <a:lnTo>
                  <a:pt x="1905" y="2795"/>
                </a:lnTo>
                <a:lnTo>
                  <a:pt x="1934" y="2742"/>
                </a:lnTo>
                <a:lnTo>
                  <a:pt x="1959" y="2693"/>
                </a:lnTo>
                <a:lnTo>
                  <a:pt x="1982" y="2646"/>
                </a:lnTo>
                <a:lnTo>
                  <a:pt x="2000" y="2603"/>
                </a:lnTo>
                <a:lnTo>
                  <a:pt x="2015" y="2565"/>
                </a:lnTo>
                <a:lnTo>
                  <a:pt x="2027" y="2528"/>
                </a:lnTo>
                <a:lnTo>
                  <a:pt x="2036" y="2496"/>
                </a:lnTo>
                <a:lnTo>
                  <a:pt x="2043" y="2466"/>
                </a:lnTo>
                <a:lnTo>
                  <a:pt x="2047" y="2438"/>
                </a:lnTo>
                <a:lnTo>
                  <a:pt x="2049" y="2413"/>
                </a:lnTo>
                <a:lnTo>
                  <a:pt x="2049" y="2391"/>
                </a:lnTo>
                <a:lnTo>
                  <a:pt x="2048" y="2371"/>
                </a:lnTo>
                <a:lnTo>
                  <a:pt x="2045" y="2354"/>
                </a:lnTo>
                <a:lnTo>
                  <a:pt x="2040" y="2339"/>
                </a:lnTo>
                <a:lnTo>
                  <a:pt x="2034" y="2325"/>
                </a:lnTo>
                <a:lnTo>
                  <a:pt x="2027" y="2314"/>
                </a:lnTo>
                <a:lnTo>
                  <a:pt x="2018" y="2304"/>
                </a:lnTo>
                <a:lnTo>
                  <a:pt x="2010" y="2296"/>
                </a:lnTo>
                <a:lnTo>
                  <a:pt x="1963" y="2254"/>
                </a:lnTo>
                <a:lnTo>
                  <a:pt x="1921" y="2210"/>
                </a:lnTo>
                <a:lnTo>
                  <a:pt x="1885" y="2162"/>
                </a:lnTo>
                <a:lnTo>
                  <a:pt x="1854" y="2114"/>
                </a:lnTo>
                <a:lnTo>
                  <a:pt x="1827" y="2062"/>
                </a:lnTo>
                <a:lnTo>
                  <a:pt x="1806" y="2011"/>
                </a:lnTo>
                <a:lnTo>
                  <a:pt x="1790" y="1958"/>
                </a:lnTo>
                <a:lnTo>
                  <a:pt x="1779" y="1904"/>
                </a:lnTo>
                <a:lnTo>
                  <a:pt x="1774" y="1850"/>
                </a:lnTo>
                <a:lnTo>
                  <a:pt x="1775" y="1795"/>
                </a:lnTo>
                <a:lnTo>
                  <a:pt x="1781" y="1742"/>
                </a:lnTo>
                <a:lnTo>
                  <a:pt x="1794" y="1688"/>
                </a:lnTo>
                <a:lnTo>
                  <a:pt x="1813" y="1635"/>
                </a:lnTo>
                <a:lnTo>
                  <a:pt x="1815" y="1623"/>
                </a:lnTo>
                <a:lnTo>
                  <a:pt x="1812" y="1611"/>
                </a:lnTo>
                <a:lnTo>
                  <a:pt x="1805" y="1601"/>
                </a:lnTo>
                <a:lnTo>
                  <a:pt x="1797" y="1592"/>
                </a:lnTo>
                <a:lnTo>
                  <a:pt x="1786" y="1585"/>
                </a:lnTo>
                <a:lnTo>
                  <a:pt x="1766" y="1572"/>
                </a:lnTo>
                <a:lnTo>
                  <a:pt x="1750" y="1556"/>
                </a:lnTo>
                <a:lnTo>
                  <a:pt x="1738" y="1538"/>
                </a:lnTo>
                <a:lnTo>
                  <a:pt x="1730" y="1518"/>
                </a:lnTo>
                <a:lnTo>
                  <a:pt x="1723" y="1497"/>
                </a:lnTo>
                <a:lnTo>
                  <a:pt x="1718" y="1476"/>
                </a:lnTo>
                <a:lnTo>
                  <a:pt x="1715" y="1453"/>
                </a:lnTo>
                <a:lnTo>
                  <a:pt x="1712" y="1432"/>
                </a:lnTo>
                <a:lnTo>
                  <a:pt x="1708" y="1407"/>
                </a:lnTo>
                <a:lnTo>
                  <a:pt x="1704" y="1382"/>
                </a:lnTo>
                <a:lnTo>
                  <a:pt x="1698" y="1359"/>
                </a:lnTo>
                <a:lnTo>
                  <a:pt x="1690" y="1337"/>
                </a:lnTo>
                <a:lnTo>
                  <a:pt x="1679" y="1317"/>
                </a:lnTo>
                <a:lnTo>
                  <a:pt x="1677" y="1315"/>
                </a:lnTo>
                <a:lnTo>
                  <a:pt x="1675" y="1312"/>
                </a:lnTo>
                <a:lnTo>
                  <a:pt x="1672" y="1310"/>
                </a:lnTo>
                <a:lnTo>
                  <a:pt x="1669" y="1308"/>
                </a:lnTo>
                <a:lnTo>
                  <a:pt x="1665" y="1306"/>
                </a:lnTo>
                <a:lnTo>
                  <a:pt x="1663" y="1305"/>
                </a:lnTo>
                <a:lnTo>
                  <a:pt x="1621" y="1288"/>
                </a:lnTo>
                <a:lnTo>
                  <a:pt x="1578" y="1276"/>
                </a:lnTo>
                <a:lnTo>
                  <a:pt x="1534" y="1267"/>
                </a:lnTo>
                <a:lnTo>
                  <a:pt x="1489" y="1260"/>
                </a:lnTo>
                <a:lnTo>
                  <a:pt x="1446" y="1253"/>
                </a:lnTo>
                <a:lnTo>
                  <a:pt x="1402" y="1246"/>
                </a:lnTo>
                <a:lnTo>
                  <a:pt x="1355" y="1234"/>
                </a:lnTo>
                <a:lnTo>
                  <a:pt x="1308" y="1219"/>
                </a:lnTo>
                <a:lnTo>
                  <a:pt x="1264" y="1198"/>
                </a:lnTo>
                <a:lnTo>
                  <a:pt x="1222" y="1174"/>
                </a:lnTo>
                <a:lnTo>
                  <a:pt x="1182" y="1144"/>
                </a:lnTo>
                <a:lnTo>
                  <a:pt x="1144" y="1109"/>
                </a:lnTo>
                <a:lnTo>
                  <a:pt x="1108" y="1071"/>
                </a:lnTo>
                <a:lnTo>
                  <a:pt x="1074" y="1030"/>
                </a:lnTo>
                <a:lnTo>
                  <a:pt x="1041" y="985"/>
                </a:lnTo>
                <a:lnTo>
                  <a:pt x="1010" y="939"/>
                </a:lnTo>
                <a:lnTo>
                  <a:pt x="980" y="891"/>
                </a:lnTo>
                <a:lnTo>
                  <a:pt x="952" y="840"/>
                </a:lnTo>
                <a:lnTo>
                  <a:pt x="925" y="789"/>
                </a:lnTo>
                <a:lnTo>
                  <a:pt x="899" y="737"/>
                </a:lnTo>
                <a:lnTo>
                  <a:pt x="875" y="684"/>
                </a:lnTo>
                <a:lnTo>
                  <a:pt x="850" y="633"/>
                </a:lnTo>
                <a:lnTo>
                  <a:pt x="827" y="581"/>
                </a:lnTo>
                <a:lnTo>
                  <a:pt x="805" y="530"/>
                </a:lnTo>
                <a:lnTo>
                  <a:pt x="789" y="493"/>
                </a:lnTo>
                <a:lnTo>
                  <a:pt x="772" y="457"/>
                </a:lnTo>
                <a:lnTo>
                  <a:pt x="695" y="520"/>
                </a:lnTo>
                <a:lnTo>
                  <a:pt x="622" y="587"/>
                </a:lnTo>
                <a:lnTo>
                  <a:pt x="552" y="658"/>
                </a:lnTo>
                <a:lnTo>
                  <a:pt x="487" y="735"/>
                </a:lnTo>
                <a:lnTo>
                  <a:pt x="426" y="814"/>
                </a:lnTo>
                <a:lnTo>
                  <a:pt x="371" y="897"/>
                </a:lnTo>
                <a:lnTo>
                  <a:pt x="320" y="983"/>
                </a:lnTo>
                <a:lnTo>
                  <a:pt x="274" y="1074"/>
                </a:lnTo>
                <a:lnTo>
                  <a:pt x="235" y="1166"/>
                </a:lnTo>
                <a:lnTo>
                  <a:pt x="200" y="1262"/>
                </a:lnTo>
                <a:lnTo>
                  <a:pt x="171" y="1360"/>
                </a:lnTo>
                <a:lnTo>
                  <a:pt x="148" y="1461"/>
                </a:lnTo>
                <a:lnTo>
                  <a:pt x="132" y="1563"/>
                </a:lnTo>
                <a:lnTo>
                  <a:pt x="122" y="1669"/>
                </a:lnTo>
                <a:lnTo>
                  <a:pt x="118" y="1775"/>
                </a:lnTo>
                <a:lnTo>
                  <a:pt x="122" y="1879"/>
                </a:lnTo>
                <a:lnTo>
                  <a:pt x="131" y="1983"/>
                </a:lnTo>
                <a:lnTo>
                  <a:pt x="147" y="2084"/>
                </a:lnTo>
                <a:lnTo>
                  <a:pt x="169" y="2183"/>
                </a:lnTo>
                <a:lnTo>
                  <a:pt x="197" y="2280"/>
                </a:lnTo>
                <a:lnTo>
                  <a:pt x="230" y="2373"/>
                </a:lnTo>
                <a:lnTo>
                  <a:pt x="269" y="2465"/>
                </a:lnTo>
                <a:lnTo>
                  <a:pt x="313" y="2553"/>
                </a:lnTo>
                <a:lnTo>
                  <a:pt x="361" y="2639"/>
                </a:lnTo>
                <a:lnTo>
                  <a:pt x="415" y="2721"/>
                </a:lnTo>
                <a:lnTo>
                  <a:pt x="474" y="2799"/>
                </a:lnTo>
                <a:lnTo>
                  <a:pt x="537" y="2874"/>
                </a:lnTo>
                <a:lnTo>
                  <a:pt x="605" y="2945"/>
                </a:lnTo>
                <a:lnTo>
                  <a:pt x="676" y="3013"/>
                </a:lnTo>
                <a:lnTo>
                  <a:pt x="751" y="3076"/>
                </a:lnTo>
                <a:lnTo>
                  <a:pt x="829" y="3135"/>
                </a:lnTo>
                <a:lnTo>
                  <a:pt x="911" y="3189"/>
                </a:lnTo>
                <a:lnTo>
                  <a:pt x="997" y="3237"/>
                </a:lnTo>
                <a:lnTo>
                  <a:pt x="1085" y="3281"/>
                </a:lnTo>
                <a:lnTo>
                  <a:pt x="1177" y="3320"/>
                </a:lnTo>
                <a:lnTo>
                  <a:pt x="1270" y="3353"/>
                </a:lnTo>
                <a:lnTo>
                  <a:pt x="1367" y="3381"/>
                </a:lnTo>
                <a:lnTo>
                  <a:pt x="1466" y="3403"/>
                </a:lnTo>
                <a:lnTo>
                  <a:pt x="1567" y="3419"/>
                </a:lnTo>
                <a:lnTo>
                  <a:pt x="1671" y="3428"/>
                </a:lnTo>
                <a:lnTo>
                  <a:pt x="1775" y="3432"/>
                </a:lnTo>
                <a:lnTo>
                  <a:pt x="1879" y="3428"/>
                </a:lnTo>
                <a:lnTo>
                  <a:pt x="1983" y="3419"/>
                </a:lnTo>
                <a:lnTo>
                  <a:pt x="2084" y="3403"/>
                </a:lnTo>
                <a:lnTo>
                  <a:pt x="2183" y="3381"/>
                </a:lnTo>
                <a:lnTo>
                  <a:pt x="2280" y="3353"/>
                </a:lnTo>
                <a:lnTo>
                  <a:pt x="2373" y="3320"/>
                </a:lnTo>
                <a:lnTo>
                  <a:pt x="2465" y="3281"/>
                </a:lnTo>
                <a:lnTo>
                  <a:pt x="2553" y="3237"/>
                </a:lnTo>
                <a:lnTo>
                  <a:pt x="2639" y="3189"/>
                </a:lnTo>
                <a:lnTo>
                  <a:pt x="2721" y="3135"/>
                </a:lnTo>
                <a:lnTo>
                  <a:pt x="2799" y="3076"/>
                </a:lnTo>
                <a:lnTo>
                  <a:pt x="2874" y="3013"/>
                </a:lnTo>
                <a:lnTo>
                  <a:pt x="2945" y="2945"/>
                </a:lnTo>
                <a:lnTo>
                  <a:pt x="3013" y="2874"/>
                </a:lnTo>
                <a:lnTo>
                  <a:pt x="3076" y="2799"/>
                </a:lnTo>
                <a:lnTo>
                  <a:pt x="3135" y="2721"/>
                </a:lnTo>
                <a:lnTo>
                  <a:pt x="3189" y="2639"/>
                </a:lnTo>
                <a:lnTo>
                  <a:pt x="3237" y="2553"/>
                </a:lnTo>
                <a:lnTo>
                  <a:pt x="3281" y="2465"/>
                </a:lnTo>
                <a:lnTo>
                  <a:pt x="3320" y="2373"/>
                </a:lnTo>
                <a:lnTo>
                  <a:pt x="3353" y="2280"/>
                </a:lnTo>
                <a:lnTo>
                  <a:pt x="3381" y="2183"/>
                </a:lnTo>
                <a:lnTo>
                  <a:pt x="3403" y="2084"/>
                </a:lnTo>
                <a:lnTo>
                  <a:pt x="3419" y="1983"/>
                </a:lnTo>
                <a:lnTo>
                  <a:pt x="3428" y="1879"/>
                </a:lnTo>
                <a:lnTo>
                  <a:pt x="3432" y="1775"/>
                </a:lnTo>
                <a:lnTo>
                  <a:pt x="3428" y="1673"/>
                </a:lnTo>
                <a:lnTo>
                  <a:pt x="3419" y="1572"/>
                </a:lnTo>
                <a:lnTo>
                  <a:pt x="3404" y="1474"/>
                </a:lnTo>
                <a:lnTo>
                  <a:pt x="3383" y="1377"/>
                </a:lnTo>
                <a:lnTo>
                  <a:pt x="3356" y="1282"/>
                </a:lnTo>
                <a:lnTo>
                  <a:pt x="3325" y="1190"/>
                </a:lnTo>
                <a:lnTo>
                  <a:pt x="3288" y="1099"/>
                </a:lnTo>
                <a:lnTo>
                  <a:pt x="3246" y="1012"/>
                </a:lnTo>
                <a:lnTo>
                  <a:pt x="3198" y="928"/>
                </a:lnTo>
                <a:lnTo>
                  <a:pt x="3147" y="848"/>
                </a:lnTo>
                <a:lnTo>
                  <a:pt x="3091" y="770"/>
                </a:lnTo>
                <a:lnTo>
                  <a:pt x="3030" y="696"/>
                </a:lnTo>
                <a:lnTo>
                  <a:pt x="2966" y="625"/>
                </a:lnTo>
                <a:lnTo>
                  <a:pt x="2897" y="558"/>
                </a:lnTo>
                <a:lnTo>
                  <a:pt x="2825" y="495"/>
                </a:lnTo>
                <a:lnTo>
                  <a:pt x="2750" y="437"/>
                </a:lnTo>
                <a:lnTo>
                  <a:pt x="2670" y="382"/>
                </a:lnTo>
                <a:close/>
                <a:moveTo>
                  <a:pt x="1775" y="118"/>
                </a:moveTo>
                <a:lnTo>
                  <a:pt x="1721" y="119"/>
                </a:lnTo>
                <a:lnTo>
                  <a:pt x="1667" y="123"/>
                </a:lnTo>
                <a:lnTo>
                  <a:pt x="1637" y="124"/>
                </a:lnTo>
                <a:lnTo>
                  <a:pt x="1552" y="133"/>
                </a:lnTo>
                <a:lnTo>
                  <a:pt x="1530" y="137"/>
                </a:lnTo>
                <a:lnTo>
                  <a:pt x="1479" y="145"/>
                </a:lnTo>
                <a:lnTo>
                  <a:pt x="1430" y="155"/>
                </a:lnTo>
                <a:lnTo>
                  <a:pt x="1397" y="162"/>
                </a:lnTo>
                <a:lnTo>
                  <a:pt x="1325" y="181"/>
                </a:lnTo>
                <a:lnTo>
                  <a:pt x="1291" y="190"/>
                </a:lnTo>
                <a:lnTo>
                  <a:pt x="1201" y="221"/>
                </a:lnTo>
                <a:lnTo>
                  <a:pt x="1166" y="235"/>
                </a:lnTo>
                <a:lnTo>
                  <a:pt x="1104" y="260"/>
                </a:lnTo>
                <a:lnTo>
                  <a:pt x="1067" y="278"/>
                </a:lnTo>
                <a:lnTo>
                  <a:pt x="983" y="321"/>
                </a:lnTo>
                <a:lnTo>
                  <a:pt x="951" y="339"/>
                </a:lnTo>
                <a:lnTo>
                  <a:pt x="893" y="374"/>
                </a:lnTo>
                <a:lnTo>
                  <a:pt x="871" y="387"/>
                </a:lnTo>
                <a:lnTo>
                  <a:pt x="892" y="434"/>
                </a:lnTo>
                <a:lnTo>
                  <a:pt x="913" y="482"/>
                </a:lnTo>
                <a:lnTo>
                  <a:pt x="935" y="530"/>
                </a:lnTo>
                <a:lnTo>
                  <a:pt x="956" y="579"/>
                </a:lnTo>
                <a:lnTo>
                  <a:pt x="979" y="629"/>
                </a:lnTo>
                <a:lnTo>
                  <a:pt x="1004" y="680"/>
                </a:lnTo>
                <a:lnTo>
                  <a:pt x="1028" y="732"/>
                </a:lnTo>
                <a:lnTo>
                  <a:pt x="1055" y="781"/>
                </a:lnTo>
                <a:lnTo>
                  <a:pt x="1082" y="830"/>
                </a:lnTo>
                <a:lnTo>
                  <a:pt x="1111" y="878"/>
                </a:lnTo>
                <a:lnTo>
                  <a:pt x="1141" y="922"/>
                </a:lnTo>
                <a:lnTo>
                  <a:pt x="1173" y="964"/>
                </a:lnTo>
                <a:lnTo>
                  <a:pt x="1206" y="1003"/>
                </a:lnTo>
                <a:lnTo>
                  <a:pt x="1240" y="1036"/>
                </a:lnTo>
                <a:lnTo>
                  <a:pt x="1276" y="1066"/>
                </a:lnTo>
                <a:lnTo>
                  <a:pt x="1312" y="1090"/>
                </a:lnTo>
                <a:lnTo>
                  <a:pt x="1351" y="1108"/>
                </a:lnTo>
                <a:lnTo>
                  <a:pt x="1390" y="1121"/>
                </a:lnTo>
                <a:lnTo>
                  <a:pt x="1428" y="1130"/>
                </a:lnTo>
                <a:lnTo>
                  <a:pt x="1466" y="1137"/>
                </a:lnTo>
                <a:lnTo>
                  <a:pt x="1506" y="1142"/>
                </a:lnTo>
                <a:lnTo>
                  <a:pt x="1547" y="1149"/>
                </a:lnTo>
                <a:lnTo>
                  <a:pt x="1588" y="1156"/>
                </a:lnTo>
                <a:lnTo>
                  <a:pt x="1630" y="1166"/>
                </a:lnTo>
                <a:lnTo>
                  <a:pt x="1672" y="1180"/>
                </a:lnTo>
                <a:lnTo>
                  <a:pt x="1715" y="1198"/>
                </a:lnTo>
                <a:lnTo>
                  <a:pt x="1730" y="1207"/>
                </a:lnTo>
                <a:lnTo>
                  <a:pt x="1747" y="1219"/>
                </a:lnTo>
                <a:lnTo>
                  <a:pt x="1763" y="1234"/>
                </a:lnTo>
                <a:lnTo>
                  <a:pt x="1777" y="1250"/>
                </a:lnTo>
                <a:lnTo>
                  <a:pt x="1793" y="1278"/>
                </a:lnTo>
                <a:lnTo>
                  <a:pt x="1805" y="1306"/>
                </a:lnTo>
                <a:lnTo>
                  <a:pt x="1814" y="1335"/>
                </a:lnTo>
                <a:lnTo>
                  <a:pt x="1820" y="1363"/>
                </a:lnTo>
                <a:lnTo>
                  <a:pt x="1826" y="1391"/>
                </a:lnTo>
                <a:lnTo>
                  <a:pt x="1829" y="1417"/>
                </a:lnTo>
                <a:lnTo>
                  <a:pt x="1831" y="1431"/>
                </a:lnTo>
                <a:lnTo>
                  <a:pt x="1833" y="1447"/>
                </a:lnTo>
                <a:lnTo>
                  <a:pt x="1836" y="1462"/>
                </a:lnTo>
                <a:lnTo>
                  <a:pt x="1840" y="1474"/>
                </a:lnTo>
                <a:lnTo>
                  <a:pt x="1843" y="1481"/>
                </a:lnTo>
                <a:lnTo>
                  <a:pt x="1870" y="1499"/>
                </a:lnTo>
                <a:lnTo>
                  <a:pt x="1891" y="1519"/>
                </a:lnTo>
                <a:lnTo>
                  <a:pt x="1909" y="1542"/>
                </a:lnTo>
                <a:lnTo>
                  <a:pt x="1922" y="1567"/>
                </a:lnTo>
                <a:lnTo>
                  <a:pt x="1930" y="1594"/>
                </a:lnTo>
                <a:lnTo>
                  <a:pt x="1933" y="1623"/>
                </a:lnTo>
                <a:lnTo>
                  <a:pt x="1930" y="1651"/>
                </a:lnTo>
                <a:lnTo>
                  <a:pt x="1922" y="1680"/>
                </a:lnTo>
                <a:lnTo>
                  <a:pt x="1905" y="1729"/>
                </a:lnTo>
                <a:lnTo>
                  <a:pt x="1895" y="1779"/>
                </a:lnTo>
                <a:lnTo>
                  <a:pt x="1893" y="1830"/>
                </a:lnTo>
                <a:lnTo>
                  <a:pt x="1895" y="1880"/>
                </a:lnTo>
                <a:lnTo>
                  <a:pt x="1905" y="1930"/>
                </a:lnTo>
                <a:lnTo>
                  <a:pt x="1921" y="1980"/>
                </a:lnTo>
                <a:lnTo>
                  <a:pt x="1943" y="2029"/>
                </a:lnTo>
                <a:lnTo>
                  <a:pt x="1970" y="2076"/>
                </a:lnTo>
                <a:lnTo>
                  <a:pt x="2003" y="2121"/>
                </a:lnTo>
                <a:lnTo>
                  <a:pt x="2042" y="2164"/>
                </a:lnTo>
                <a:lnTo>
                  <a:pt x="2086" y="2204"/>
                </a:lnTo>
                <a:lnTo>
                  <a:pt x="2112" y="2230"/>
                </a:lnTo>
                <a:lnTo>
                  <a:pt x="2133" y="2258"/>
                </a:lnTo>
                <a:lnTo>
                  <a:pt x="2148" y="2288"/>
                </a:lnTo>
                <a:lnTo>
                  <a:pt x="2160" y="2320"/>
                </a:lnTo>
                <a:lnTo>
                  <a:pt x="2167" y="2355"/>
                </a:lnTo>
                <a:lnTo>
                  <a:pt x="2169" y="2390"/>
                </a:lnTo>
                <a:lnTo>
                  <a:pt x="2168" y="2427"/>
                </a:lnTo>
                <a:lnTo>
                  <a:pt x="2163" y="2466"/>
                </a:lnTo>
                <a:lnTo>
                  <a:pt x="2156" y="2504"/>
                </a:lnTo>
                <a:lnTo>
                  <a:pt x="2146" y="2544"/>
                </a:lnTo>
                <a:lnTo>
                  <a:pt x="2133" y="2584"/>
                </a:lnTo>
                <a:lnTo>
                  <a:pt x="2119" y="2624"/>
                </a:lnTo>
                <a:lnTo>
                  <a:pt x="2103" y="2664"/>
                </a:lnTo>
                <a:lnTo>
                  <a:pt x="2085" y="2703"/>
                </a:lnTo>
                <a:lnTo>
                  <a:pt x="2067" y="2742"/>
                </a:lnTo>
                <a:lnTo>
                  <a:pt x="2047" y="2781"/>
                </a:lnTo>
                <a:lnTo>
                  <a:pt x="2028" y="2817"/>
                </a:lnTo>
                <a:lnTo>
                  <a:pt x="2008" y="2853"/>
                </a:lnTo>
                <a:lnTo>
                  <a:pt x="2004" y="2865"/>
                </a:lnTo>
                <a:lnTo>
                  <a:pt x="2005" y="2874"/>
                </a:lnTo>
                <a:lnTo>
                  <a:pt x="2008" y="2882"/>
                </a:lnTo>
                <a:lnTo>
                  <a:pt x="2012" y="2887"/>
                </a:lnTo>
                <a:lnTo>
                  <a:pt x="2016" y="2891"/>
                </a:lnTo>
                <a:lnTo>
                  <a:pt x="2021" y="2895"/>
                </a:lnTo>
                <a:lnTo>
                  <a:pt x="2028" y="2898"/>
                </a:lnTo>
                <a:lnTo>
                  <a:pt x="2036" y="2899"/>
                </a:lnTo>
                <a:lnTo>
                  <a:pt x="2047" y="2897"/>
                </a:lnTo>
                <a:lnTo>
                  <a:pt x="2095" y="2879"/>
                </a:lnTo>
                <a:lnTo>
                  <a:pt x="2142" y="2857"/>
                </a:lnTo>
                <a:lnTo>
                  <a:pt x="2187" y="2832"/>
                </a:lnTo>
                <a:lnTo>
                  <a:pt x="2232" y="2806"/>
                </a:lnTo>
                <a:lnTo>
                  <a:pt x="2278" y="2773"/>
                </a:lnTo>
                <a:lnTo>
                  <a:pt x="2326" y="2738"/>
                </a:lnTo>
                <a:lnTo>
                  <a:pt x="2374" y="2698"/>
                </a:lnTo>
                <a:lnTo>
                  <a:pt x="2417" y="2657"/>
                </a:lnTo>
                <a:lnTo>
                  <a:pt x="2455" y="2616"/>
                </a:lnTo>
                <a:lnTo>
                  <a:pt x="2488" y="2575"/>
                </a:lnTo>
                <a:lnTo>
                  <a:pt x="2518" y="2533"/>
                </a:lnTo>
                <a:lnTo>
                  <a:pt x="2547" y="2493"/>
                </a:lnTo>
                <a:lnTo>
                  <a:pt x="2574" y="2454"/>
                </a:lnTo>
                <a:lnTo>
                  <a:pt x="2602" y="2416"/>
                </a:lnTo>
                <a:lnTo>
                  <a:pt x="2633" y="2377"/>
                </a:lnTo>
                <a:lnTo>
                  <a:pt x="2667" y="2340"/>
                </a:lnTo>
                <a:lnTo>
                  <a:pt x="2703" y="2303"/>
                </a:lnTo>
                <a:lnTo>
                  <a:pt x="2746" y="2268"/>
                </a:lnTo>
                <a:lnTo>
                  <a:pt x="2756" y="2242"/>
                </a:lnTo>
                <a:lnTo>
                  <a:pt x="2767" y="2214"/>
                </a:lnTo>
                <a:lnTo>
                  <a:pt x="2774" y="2192"/>
                </a:lnTo>
                <a:lnTo>
                  <a:pt x="2783" y="2170"/>
                </a:lnTo>
                <a:lnTo>
                  <a:pt x="2793" y="2144"/>
                </a:lnTo>
                <a:lnTo>
                  <a:pt x="2801" y="2117"/>
                </a:lnTo>
                <a:lnTo>
                  <a:pt x="2810" y="2090"/>
                </a:lnTo>
                <a:lnTo>
                  <a:pt x="2818" y="2062"/>
                </a:lnTo>
                <a:lnTo>
                  <a:pt x="2826" y="2034"/>
                </a:lnTo>
                <a:lnTo>
                  <a:pt x="2832" y="2007"/>
                </a:lnTo>
                <a:lnTo>
                  <a:pt x="2837" y="1982"/>
                </a:lnTo>
                <a:lnTo>
                  <a:pt x="2840" y="1957"/>
                </a:lnTo>
                <a:lnTo>
                  <a:pt x="2840" y="1935"/>
                </a:lnTo>
                <a:lnTo>
                  <a:pt x="2838" y="1915"/>
                </a:lnTo>
                <a:lnTo>
                  <a:pt x="2832" y="1898"/>
                </a:lnTo>
                <a:lnTo>
                  <a:pt x="2824" y="1885"/>
                </a:lnTo>
                <a:lnTo>
                  <a:pt x="2812" y="1875"/>
                </a:lnTo>
                <a:lnTo>
                  <a:pt x="2781" y="1856"/>
                </a:lnTo>
                <a:lnTo>
                  <a:pt x="2752" y="1833"/>
                </a:lnTo>
                <a:lnTo>
                  <a:pt x="2726" y="1807"/>
                </a:lnTo>
                <a:lnTo>
                  <a:pt x="2702" y="1779"/>
                </a:lnTo>
                <a:lnTo>
                  <a:pt x="2680" y="1749"/>
                </a:lnTo>
                <a:lnTo>
                  <a:pt x="2658" y="1717"/>
                </a:lnTo>
                <a:lnTo>
                  <a:pt x="2638" y="1682"/>
                </a:lnTo>
                <a:lnTo>
                  <a:pt x="2617" y="1648"/>
                </a:lnTo>
                <a:lnTo>
                  <a:pt x="2596" y="1611"/>
                </a:lnTo>
                <a:lnTo>
                  <a:pt x="2573" y="1575"/>
                </a:lnTo>
                <a:lnTo>
                  <a:pt x="2550" y="1539"/>
                </a:lnTo>
                <a:lnTo>
                  <a:pt x="2524" y="1506"/>
                </a:lnTo>
                <a:lnTo>
                  <a:pt x="2497" y="1474"/>
                </a:lnTo>
                <a:lnTo>
                  <a:pt x="2493" y="1472"/>
                </a:lnTo>
                <a:lnTo>
                  <a:pt x="2486" y="1468"/>
                </a:lnTo>
                <a:lnTo>
                  <a:pt x="2476" y="1466"/>
                </a:lnTo>
                <a:lnTo>
                  <a:pt x="2437" y="1460"/>
                </a:lnTo>
                <a:lnTo>
                  <a:pt x="2400" y="1449"/>
                </a:lnTo>
                <a:lnTo>
                  <a:pt x="2367" y="1437"/>
                </a:lnTo>
                <a:lnTo>
                  <a:pt x="2337" y="1423"/>
                </a:lnTo>
                <a:lnTo>
                  <a:pt x="2309" y="1410"/>
                </a:lnTo>
                <a:lnTo>
                  <a:pt x="2286" y="1400"/>
                </a:lnTo>
                <a:lnTo>
                  <a:pt x="2268" y="1392"/>
                </a:lnTo>
                <a:lnTo>
                  <a:pt x="2252" y="1387"/>
                </a:lnTo>
                <a:lnTo>
                  <a:pt x="2239" y="1383"/>
                </a:lnTo>
                <a:lnTo>
                  <a:pt x="2227" y="1382"/>
                </a:lnTo>
                <a:lnTo>
                  <a:pt x="2216" y="1385"/>
                </a:lnTo>
                <a:lnTo>
                  <a:pt x="2205" y="1390"/>
                </a:lnTo>
                <a:lnTo>
                  <a:pt x="2195" y="1396"/>
                </a:lnTo>
                <a:lnTo>
                  <a:pt x="2169" y="1414"/>
                </a:lnTo>
                <a:lnTo>
                  <a:pt x="2142" y="1425"/>
                </a:lnTo>
                <a:lnTo>
                  <a:pt x="2114" y="1434"/>
                </a:lnTo>
                <a:lnTo>
                  <a:pt x="2086" y="1436"/>
                </a:lnTo>
                <a:lnTo>
                  <a:pt x="2058" y="1435"/>
                </a:lnTo>
                <a:lnTo>
                  <a:pt x="2031" y="1429"/>
                </a:lnTo>
                <a:lnTo>
                  <a:pt x="2004" y="1417"/>
                </a:lnTo>
                <a:lnTo>
                  <a:pt x="1979" y="1401"/>
                </a:lnTo>
                <a:lnTo>
                  <a:pt x="1957" y="1379"/>
                </a:lnTo>
                <a:lnTo>
                  <a:pt x="1939" y="1355"/>
                </a:lnTo>
                <a:lnTo>
                  <a:pt x="1923" y="1327"/>
                </a:lnTo>
                <a:lnTo>
                  <a:pt x="1912" y="1296"/>
                </a:lnTo>
                <a:lnTo>
                  <a:pt x="1909" y="1288"/>
                </a:lnTo>
                <a:lnTo>
                  <a:pt x="1905" y="1281"/>
                </a:lnTo>
                <a:lnTo>
                  <a:pt x="1899" y="1275"/>
                </a:lnTo>
                <a:lnTo>
                  <a:pt x="1888" y="1268"/>
                </a:lnTo>
                <a:lnTo>
                  <a:pt x="1872" y="1262"/>
                </a:lnTo>
                <a:lnTo>
                  <a:pt x="1847" y="1251"/>
                </a:lnTo>
                <a:lnTo>
                  <a:pt x="1824" y="1236"/>
                </a:lnTo>
                <a:lnTo>
                  <a:pt x="1806" y="1217"/>
                </a:lnTo>
                <a:lnTo>
                  <a:pt x="1792" y="1193"/>
                </a:lnTo>
                <a:lnTo>
                  <a:pt x="1783" y="1168"/>
                </a:lnTo>
                <a:lnTo>
                  <a:pt x="1778" y="1142"/>
                </a:lnTo>
                <a:lnTo>
                  <a:pt x="1778" y="1117"/>
                </a:lnTo>
                <a:lnTo>
                  <a:pt x="1757" y="1117"/>
                </a:lnTo>
                <a:lnTo>
                  <a:pt x="1731" y="1119"/>
                </a:lnTo>
                <a:lnTo>
                  <a:pt x="1700" y="1123"/>
                </a:lnTo>
                <a:lnTo>
                  <a:pt x="1662" y="1130"/>
                </a:lnTo>
                <a:lnTo>
                  <a:pt x="1638" y="1096"/>
                </a:lnTo>
                <a:lnTo>
                  <a:pt x="1630" y="1079"/>
                </a:lnTo>
                <a:lnTo>
                  <a:pt x="1607" y="1071"/>
                </a:lnTo>
                <a:lnTo>
                  <a:pt x="1585" y="1060"/>
                </a:lnTo>
                <a:lnTo>
                  <a:pt x="1562" y="1043"/>
                </a:lnTo>
                <a:lnTo>
                  <a:pt x="1542" y="1024"/>
                </a:lnTo>
                <a:lnTo>
                  <a:pt x="1524" y="1002"/>
                </a:lnTo>
                <a:lnTo>
                  <a:pt x="1511" y="977"/>
                </a:lnTo>
                <a:lnTo>
                  <a:pt x="1502" y="951"/>
                </a:lnTo>
                <a:lnTo>
                  <a:pt x="1496" y="923"/>
                </a:lnTo>
                <a:lnTo>
                  <a:pt x="1495" y="895"/>
                </a:lnTo>
                <a:lnTo>
                  <a:pt x="1499" y="866"/>
                </a:lnTo>
                <a:lnTo>
                  <a:pt x="1504" y="840"/>
                </a:lnTo>
                <a:lnTo>
                  <a:pt x="1511" y="820"/>
                </a:lnTo>
                <a:lnTo>
                  <a:pt x="1521" y="803"/>
                </a:lnTo>
                <a:lnTo>
                  <a:pt x="1534" y="789"/>
                </a:lnTo>
                <a:lnTo>
                  <a:pt x="1548" y="778"/>
                </a:lnTo>
                <a:lnTo>
                  <a:pt x="1565" y="769"/>
                </a:lnTo>
                <a:lnTo>
                  <a:pt x="1585" y="762"/>
                </a:lnTo>
                <a:lnTo>
                  <a:pt x="1607" y="757"/>
                </a:lnTo>
                <a:lnTo>
                  <a:pt x="1631" y="753"/>
                </a:lnTo>
                <a:lnTo>
                  <a:pt x="1657" y="749"/>
                </a:lnTo>
                <a:lnTo>
                  <a:pt x="1686" y="746"/>
                </a:lnTo>
                <a:lnTo>
                  <a:pt x="1703" y="744"/>
                </a:lnTo>
                <a:lnTo>
                  <a:pt x="1741" y="729"/>
                </a:lnTo>
                <a:lnTo>
                  <a:pt x="1777" y="719"/>
                </a:lnTo>
                <a:lnTo>
                  <a:pt x="1811" y="712"/>
                </a:lnTo>
                <a:lnTo>
                  <a:pt x="1842" y="711"/>
                </a:lnTo>
                <a:lnTo>
                  <a:pt x="1871" y="715"/>
                </a:lnTo>
                <a:lnTo>
                  <a:pt x="1897" y="723"/>
                </a:lnTo>
                <a:lnTo>
                  <a:pt x="1921" y="737"/>
                </a:lnTo>
                <a:lnTo>
                  <a:pt x="1941" y="751"/>
                </a:lnTo>
                <a:lnTo>
                  <a:pt x="1957" y="768"/>
                </a:lnTo>
                <a:lnTo>
                  <a:pt x="1970" y="789"/>
                </a:lnTo>
                <a:lnTo>
                  <a:pt x="1982" y="811"/>
                </a:lnTo>
                <a:lnTo>
                  <a:pt x="1983" y="784"/>
                </a:lnTo>
                <a:lnTo>
                  <a:pt x="1989" y="758"/>
                </a:lnTo>
                <a:lnTo>
                  <a:pt x="2000" y="735"/>
                </a:lnTo>
                <a:lnTo>
                  <a:pt x="2014" y="711"/>
                </a:lnTo>
                <a:lnTo>
                  <a:pt x="2067" y="647"/>
                </a:lnTo>
                <a:lnTo>
                  <a:pt x="2117" y="588"/>
                </a:lnTo>
                <a:lnTo>
                  <a:pt x="2170" y="536"/>
                </a:lnTo>
                <a:lnTo>
                  <a:pt x="2223" y="487"/>
                </a:lnTo>
                <a:lnTo>
                  <a:pt x="2278" y="444"/>
                </a:lnTo>
                <a:lnTo>
                  <a:pt x="2337" y="406"/>
                </a:lnTo>
                <a:lnTo>
                  <a:pt x="2399" y="369"/>
                </a:lnTo>
                <a:lnTo>
                  <a:pt x="2466" y="337"/>
                </a:lnTo>
                <a:lnTo>
                  <a:pt x="2538" y="306"/>
                </a:lnTo>
                <a:lnTo>
                  <a:pt x="2511" y="292"/>
                </a:lnTo>
                <a:lnTo>
                  <a:pt x="2474" y="273"/>
                </a:lnTo>
                <a:lnTo>
                  <a:pt x="2432" y="255"/>
                </a:lnTo>
                <a:lnTo>
                  <a:pt x="2384" y="235"/>
                </a:lnTo>
                <a:lnTo>
                  <a:pt x="2351" y="222"/>
                </a:lnTo>
                <a:lnTo>
                  <a:pt x="2266" y="193"/>
                </a:lnTo>
                <a:lnTo>
                  <a:pt x="2261" y="191"/>
                </a:lnTo>
                <a:lnTo>
                  <a:pt x="2257" y="190"/>
                </a:lnTo>
                <a:lnTo>
                  <a:pt x="2176" y="168"/>
                </a:lnTo>
                <a:lnTo>
                  <a:pt x="2152" y="162"/>
                </a:lnTo>
                <a:lnTo>
                  <a:pt x="2085" y="148"/>
                </a:lnTo>
                <a:lnTo>
                  <a:pt x="2057" y="143"/>
                </a:lnTo>
                <a:lnTo>
                  <a:pt x="1992" y="133"/>
                </a:lnTo>
                <a:lnTo>
                  <a:pt x="1962" y="129"/>
                </a:lnTo>
                <a:lnTo>
                  <a:pt x="1895" y="123"/>
                </a:lnTo>
                <a:lnTo>
                  <a:pt x="1869" y="122"/>
                </a:lnTo>
                <a:lnTo>
                  <a:pt x="1775" y="118"/>
                </a:lnTo>
                <a:close/>
                <a:moveTo>
                  <a:pt x="1775" y="0"/>
                </a:moveTo>
                <a:lnTo>
                  <a:pt x="1831" y="1"/>
                </a:lnTo>
                <a:lnTo>
                  <a:pt x="1886" y="4"/>
                </a:lnTo>
                <a:lnTo>
                  <a:pt x="1916" y="6"/>
                </a:lnTo>
                <a:lnTo>
                  <a:pt x="2004" y="15"/>
                </a:lnTo>
                <a:lnTo>
                  <a:pt x="2029" y="18"/>
                </a:lnTo>
                <a:lnTo>
                  <a:pt x="2084" y="27"/>
                </a:lnTo>
                <a:lnTo>
                  <a:pt x="2139" y="38"/>
                </a:lnTo>
                <a:lnTo>
                  <a:pt x="2143" y="39"/>
                </a:lnTo>
                <a:lnTo>
                  <a:pt x="2148" y="40"/>
                </a:lnTo>
                <a:lnTo>
                  <a:pt x="2197" y="51"/>
                </a:lnTo>
                <a:lnTo>
                  <a:pt x="2245" y="63"/>
                </a:lnTo>
                <a:lnTo>
                  <a:pt x="2274" y="72"/>
                </a:lnTo>
                <a:lnTo>
                  <a:pt x="2360" y="99"/>
                </a:lnTo>
                <a:lnTo>
                  <a:pt x="2381" y="107"/>
                </a:lnTo>
                <a:lnTo>
                  <a:pt x="2476" y="145"/>
                </a:lnTo>
                <a:lnTo>
                  <a:pt x="2512" y="161"/>
                </a:lnTo>
                <a:lnTo>
                  <a:pt x="2573" y="190"/>
                </a:lnTo>
                <a:lnTo>
                  <a:pt x="2613" y="211"/>
                </a:lnTo>
                <a:lnTo>
                  <a:pt x="2692" y="256"/>
                </a:lnTo>
                <a:lnTo>
                  <a:pt x="2699" y="259"/>
                </a:lnTo>
                <a:lnTo>
                  <a:pt x="2706" y="264"/>
                </a:lnTo>
                <a:lnTo>
                  <a:pt x="2784" y="312"/>
                </a:lnTo>
                <a:lnTo>
                  <a:pt x="2781" y="314"/>
                </a:lnTo>
                <a:lnTo>
                  <a:pt x="2862" y="372"/>
                </a:lnTo>
                <a:lnTo>
                  <a:pt x="2938" y="436"/>
                </a:lnTo>
                <a:lnTo>
                  <a:pt x="3011" y="502"/>
                </a:lnTo>
                <a:lnTo>
                  <a:pt x="3080" y="573"/>
                </a:lnTo>
                <a:lnTo>
                  <a:pt x="3146" y="649"/>
                </a:lnTo>
                <a:lnTo>
                  <a:pt x="3207" y="727"/>
                </a:lnTo>
                <a:lnTo>
                  <a:pt x="3263" y="809"/>
                </a:lnTo>
                <a:lnTo>
                  <a:pt x="3315" y="894"/>
                </a:lnTo>
                <a:lnTo>
                  <a:pt x="3363" y="982"/>
                </a:lnTo>
                <a:lnTo>
                  <a:pt x="3405" y="1073"/>
                </a:lnTo>
                <a:lnTo>
                  <a:pt x="3442" y="1166"/>
                </a:lnTo>
                <a:lnTo>
                  <a:pt x="3475" y="1263"/>
                </a:lnTo>
                <a:lnTo>
                  <a:pt x="3502" y="1361"/>
                </a:lnTo>
                <a:lnTo>
                  <a:pt x="3522" y="1462"/>
                </a:lnTo>
                <a:lnTo>
                  <a:pt x="3537" y="1564"/>
                </a:lnTo>
                <a:lnTo>
                  <a:pt x="3547" y="1669"/>
                </a:lnTo>
                <a:lnTo>
                  <a:pt x="3550" y="1775"/>
                </a:lnTo>
                <a:lnTo>
                  <a:pt x="3547" y="1883"/>
                </a:lnTo>
                <a:lnTo>
                  <a:pt x="3537" y="1989"/>
                </a:lnTo>
                <a:lnTo>
                  <a:pt x="3521" y="2093"/>
                </a:lnTo>
                <a:lnTo>
                  <a:pt x="3499" y="2196"/>
                </a:lnTo>
                <a:lnTo>
                  <a:pt x="3471" y="2296"/>
                </a:lnTo>
                <a:lnTo>
                  <a:pt x="3439" y="2394"/>
                </a:lnTo>
                <a:lnTo>
                  <a:pt x="3400" y="2488"/>
                </a:lnTo>
                <a:lnTo>
                  <a:pt x="3356" y="2581"/>
                </a:lnTo>
                <a:lnTo>
                  <a:pt x="3307" y="2670"/>
                </a:lnTo>
                <a:lnTo>
                  <a:pt x="3253" y="2756"/>
                </a:lnTo>
                <a:lnTo>
                  <a:pt x="3195" y="2839"/>
                </a:lnTo>
                <a:lnTo>
                  <a:pt x="3132" y="2917"/>
                </a:lnTo>
                <a:lnTo>
                  <a:pt x="3065" y="2994"/>
                </a:lnTo>
                <a:lnTo>
                  <a:pt x="2994" y="3065"/>
                </a:lnTo>
                <a:lnTo>
                  <a:pt x="2917" y="3132"/>
                </a:lnTo>
                <a:lnTo>
                  <a:pt x="2839" y="3195"/>
                </a:lnTo>
                <a:lnTo>
                  <a:pt x="2756" y="3253"/>
                </a:lnTo>
                <a:lnTo>
                  <a:pt x="2670" y="3307"/>
                </a:lnTo>
                <a:lnTo>
                  <a:pt x="2581" y="3356"/>
                </a:lnTo>
                <a:lnTo>
                  <a:pt x="2488" y="3400"/>
                </a:lnTo>
                <a:lnTo>
                  <a:pt x="2394" y="3439"/>
                </a:lnTo>
                <a:lnTo>
                  <a:pt x="2296" y="3471"/>
                </a:lnTo>
                <a:lnTo>
                  <a:pt x="2196" y="3499"/>
                </a:lnTo>
                <a:lnTo>
                  <a:pt x="2093" y="3521"/>
                </a:lnTo>
                <a:lnTo>
                  <a:pt x="1989" y="3537"/>
                </a:lnTo>
                <a:lnTo>
                  <a:pt x="1883" y="3547"/>
                </a:lnTo>
                <a:lnTo>
                  <a:pt x="1775" y="3550"/>
                </a:lnTo>
                <a:lnTo>
                  <a:pt x="1667" y="3547"/>
                </a:lnTo>
                <a:lnTo>
                  <a:pt x="1561" y="3537"/>
                </a:lnTo>
                <a:lnTo>
                  <a:pt x="1457" y="3521"/>
                </a:lnTo>
                <a:lnTo>
                  <a:pt x="1354" y="3499"/>
                </a:lnTo>
                <a:lnTo>
                  <a:pt x="1254" y="3471"/>
                </a:lnTo>
                <a:lnTo>
                  <a:pt x="1156" y="3439"/>
                </a:lnTo>
                <a:lnTo>
                  <a:pt x="1062" y="3400"/>
                </a:lnTo>
                <a:lnTo>
                  <a:pt x="969" y="3356"/>
                </a:lnTo>
                <a:lnTo>
                  <a:pt x="880" y="3307"/>
                </a:lnTo>
                <a:lnTo>
                  <a:pt x="794" y="3253"/>
                </a:lnTo>
                <a:lnTo>
                  <a:pt x="711" y="3195"/>
                </a:lnTo>
                <a:lnTo>
                  <a:pt x="633" y="3132"/>
                </a:lnTo>
                <a:lnTo>
                  <a:pt x="556" y="3065"/>
                </a:lnTo>
                <a:lnTo>
                  <a:pt x="485" y="2994"/>
                </a:lnTo>
                <a:lnTo>
                  <a:pt x="418" y="2917"/>
                </a:lnTo>
                <a:lnTo>
                  <a:pt x="355" y="2839"/>
                </a:lnTo>
                <a:lnTo>
                  <a:pt x="297" y="2756"/>
                </a:lnTo>
                <a:lnTo>
                  <a:pt x="243" y="2670"/>
                </a:lnTo>
                <a:lnTo>
                  <a:pt x="194" y="2581"/>
                </a:lnTo>
                <a:lnTo>
                  <a:pt x="150" y="2488"/>
                </a:lnTo>
                <a:lnTo>
                  <a:pt x="111" y="2394"/>
                </a:lnTo>
                <a:lnTo>
                  <a:pt x="79" y="2296"/>
                </a:lnTo>
                <a:lnTo>
                  <a:pt x="51" y="2196"/>
                </a:lnTo>
                <a:lnTo>
                  <a:pt x="29" y="2093"/>
                </a:lnTo>
                <a:lnTo>
                  <a:pt x="13" y="1989"/>
                </a:lnTo>
                <a:lnTo>
                  <a:pt x="3" y="1883"/>
                </a:lnTo>
                <a:lnTo>
                  <a:pt x="0" y="1775"/>
                </a:lnTo>
                <a:lnTo>
                  <a:pt x="3" y="1665"/>
                </a:lnTo>
                <a:lnTo>
                  <a:pt x="13" y="1558"/>
                </a:lnTo>
                <a:lnTo>
                  <a:pt x="30" y="1451"/>
                </a:lnTo>
                <a:lnTo>
                  <a:pt x="52" y="1347"/>
                </a:lnTo>
                <a:lnTo>
                  <a:pt x="81" y="1246"/>
                </a:lnTo>
                <a:lnTo>
                  <a:pt x="115" y="1147"/>
                </a:lnTo>
                <a:lnTo>
                  <a:pt x="155" y="1051"/>
                </a:lnTo>
                <a:lnTo>
                  <a:pt x="200" y="957"/>
                </a:lnTo>
                <a:lnTo>
                  <a:pt x="251" y="867"/>
                </a:lnTo>
                <a:lnTo>
                  <a:pt x="306" y="780"/>
                </a:lnTo>
                <a:lnTo>
                  <a:pt x="366" y="697"/>
                </a:lnTo>
                <a:lnTo>
                  <a:pt x="431" y="617"/>
                </a:lnTo>
                <a:lnTo>
                  <a:pt x="500" y="541"/>
                </a:lnTo>
                <a:lnTo>
                  <a:pt x="573" y="470"/>
                </a:lnTo>
                <a:lnTo>
                  <a:pt x="651" y="402"/>
                </a:lnTo>
                <a:lnTo>
                  <a:pt x="733" y="340"/>
                </a:lnTo>
                <a:lnTo>
                  <a:pt x="733" y="338"/>
                </a:lnTo>
                <a:lnTo>
                  <a:pt x="765" y="316"/>
                </a:lnTo>
                <a:lnTo>
                  <a:pt x="771" y="312"/>
                </a:lnTo>
                <a:lnTo>
                  <a:pt x="777" y="309"/>
                </a:lnTo>
                <a:lnTo>
                  <a:pt x="821" y="280"/>
                </a:lnTo>
                <a:lnTo>
                  <a:pt x="865" y="252"/>
                </a:lnTo>
                <a:lnTo>
                  <a:pt x="901" y="231"/>
                </a:lnTo>
                <a:lnTo>
                  <a:pt x="975" y="191"/>
                </a:lnTo>
                <a:lnTo>
                  <a:pt x="1006" y="175"/>
                </a:lnTo>
                <a:lnTo>
                  <a:pt x="1053" y="154"/>
                </a:lnTo>
                <a:lnTo>
                  <a:pt x="1102" y="133"/>
                </a:lnTo>
                <a:lnTo>
                  <a:pt x="1141" y="117"/>
                </a:lnTo>
                <a:lnTo>
                  <a:pt x="1183" y="102"/>
                </a:lnTo>
                <a:lnTo>
                  <a:pt x="1227" y="87"/>
                </a:lnTo>
                <a:lnTo>
                  <a:pt x="1258" y="77"/>
                </a:lnTo>
                <a:lnTo>
                  <a:pt x="1307" y="63"/>
                </a:lnTo>
                <a:lnTo>
                  <a:pt x="1357" y="51"/>
                </a:lnTo>
                <a:lnTo>
                  <a:pt x="1392" y="42"/>
                </a:lnTo>
                <a:lnTo>
                  <a:pt x="1447" y="31"/>
                </a:lnTo>
                <a:lnTo>
                  <a:pt x="1502" y="22"/>
                </a:lnTo>
                <a:lnTo>
                  <a:pt x="1513" y="19"/>
                </a:lnTo>
                <a:lnTo>
                  <a:pt x="1567" y="13"/>
                </a:lnTo>
                <a:lnTo>
                  <a:pt x="1623" y="6"/>
                </a:lnTo>
                <a:lnTo>
                  <a:pt x="1655" y="4"/>
                </a:lnTo>
                <a:lnTo>
                  <a:pt x="1715" y="1"/>
                </a:lnTo>
                <a:lnTo>
                  <a:pt x="177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1" name="Freeform 100"/>
          <p:cNvSpPr>
            <a:spLocks noEditPoints="1"/>
          </p:cNvSpPr>
          <p:nvPr/>
        </p:nvSpPr>
        <p:spPr bwMode="auto">
          <a:xfrm>
            <a:off x="1667339" y="1912314"/>
            <a:ext cx="428625" cy="563562"/>
          </a:xfrm>
          <a:custGeom>
            <a:avLst/>
            <a:gdLst>
              <a:gd name="T0" fmla="*/ 1533 w 2705"/>
              <a:gd name="T1" fmla="*/ 1088 h 3550"/>
              <a:gd name="T2" fmla="*/ 1581 w 2705"/>
              <a:gd name="T3" fmla="*/ 1411 h 3550"/>
              <a:gd name="T4" fmla="*/ 1759 w 2705"/>
              <a:gd name="T5" fmla="*/ 1779 h 3550"/>
              <a:gd name="T6" fmla="*/ 1760 w 2705"/>
              <a:gd name="T7" fmla="*/ 2012 h 3550"/>
              <a:gd name="T8" fmla="*/ 2121 w 2705"/>
              <a:gd name="T9" fmla="*/ 1639 h 3550"/>
              <a:gd name="T10" fmla="*/ 2123 w 2705"/>
              <a:gd name="T11" fmla="*/ 1362 h 3550"/>
              <a:gd name="T12" fmla="*/ 1872 w 2705"/>
              <a:gd name="T13" fmla="*/ 1098 h 3550"/>
              <a:gd name="T14" fmla="*/ 1695 w 2705"/>
              <a:gd name="T15" fmla="*/ 1098 h 3550"/>
              <a:gd name="T16" fmla="*/ 1535 w 2705"/>
              <a:gd name="T17" fmla="*/ 979 h 3550"/>
              <a:gd name="T18" fmla="*/ 1516 w 2705"/>
              <a:gd name="T19" fmla="*/ 683 h 3550"/>
              <a:gd name="T20" fmla="*/ 1385 w 2705"/>
              <a:gd name="T21" fmla="*/ 724 h 3550"/>
              <a:gd name="T22" fmla="*/ 1518 w 2705"/>
              <a:gd name="T23" fmla="*/ 767 h 3550"/>
              <a:gd name="T24" fmla="*/ 2139 w 2705"/>
              <a:gd name="T25" fmla="*/ 344 h 3550"/>
              <a:gd name="T26" fmla="*/ 1716 w 2705"/>
              <a:gd name="T27" fmla="*/ 644 h 3550"/>
              <a:gd name="T28" fmla="*/ 1611 w 2705"/>
              <a:gd name="T29" fmla="*/ 814 h 3550"/>
              <a:gd name="T30" fmla="*/ 1674 w 2705"/>
              <a:gd name="T31" fmla="*/ 977 h 3550"/>
              <a:gd name="T32" fmla="*/ 1865 w 2705"/>
              <a:gd name="T33" fmla="*/ 965 h 3550"/>
              <a:gd name="T34" fmla="*/ 2113 w 2705"/>
              <a:gd name="T35" fmla="*/ 1140 h 3550"/>
              <a:gd name="T36" fmla="*/ 2296 w 2705"/>
              <a:gd name="T37" fmla="*/ 1390 h 3550"/>
              <a:gd name="T38" fmla="*/ 2227 w 2705"/>
              <a:gd name="T39" fmla="*/ 1692 h 3550"/>
              <a:gd name="T40" fmla="*/ 1948 w 2705"/>
              <a:gd name="T41" fmla="*/ 2020 h 3550"/>
              <a:gd name="T42" fmla="*/ 1560 w 2705"/>
              <a:gd name="T43" fmla="*/ 2140 h 3550"/>
              <a:gd name="T44" fmla="*/ 1636 w 2705"/>
              <a:gd name="T45" fmla="*/ 1799 h 3550"/>
              <a:gd name="T46" fmla="*/ 1522 w 2705"/>
              <a:gd name="T47" fmla="*/ 1570 h 3550"/>
              <a:gd name="T48" fmla="*/ 1476 w 2705"/>
              <a:gd name="T49" fmla="*/ 1201 h 3550"/>
              <a:gd name="T50" fmla="*/ 1394 w 2705"/>
              <a:gd name="T51" fmla="*/ 1009 h 3550"/>
              <a:gd name="T52" fmla="*/ 1150 w 2705"/>
              <a:gd name="T53" fmla="*/ 948 h 3550"/>
              <a:gd name="T54" fmla="*/ 815 w 2705"/>
              <a:gd name="T55" fmla="*/ 510 h 3550"/>
              <a:gd name="T56" fmla="*/ 430 w 2705"/>
              <a:gd name="T57" fmla="*/ 832 h 3550"/>
              <a:gd name="T58" fmla="*/ 505 w 2705"/>
              <a:gd name="T59" fmla="*/ 1809 h 3550"/>
              <a:gd name="T60" fmla="*/ 1297 w 2705"/>
              <a:gd name="T61" fmla="*/ 2354 h 3550"/>
              <a:gd name="T62" fmla="*/ 2231 w 2705"/>
              <a:gd name="T63" fmla="*/ 2065 h 3550"/>
              <a:gd name="T64" fmla="*/ 2585 w 2705"/>
              <a:gd name="T65" fmla="*/ 1159 h 3550"/>
              <a:gd name="T66" fmla="*/ 2139 w 2705"/>
              <a:gd name="T67" fmla="*/ 344 h 3550"/>
              <a:gd name="T68" fmla="*/ 121 w 2705"/>
              <a:gd name="T69" fmla="*/ 1158 h 3550"/>
              <a:gd name="T70" fmla="*/ 452 w 2705"/>
              <a:gd name="T71" fmla="*/ 2139 h 3550"/>
              <a:gd name="T72" fmla="*/ 1358 w 2705"/>
              <a:gd name="T73" fmla="*/ 2598 h 3550"/>
              <a:gd name="T74" fmla="*/ 2317 w 2705"/>
              <a:gd name="T75" fmla="*/ 2304 h 3550"/>
              <a:gd name="T76" fmla="*/ 1556 w 2705"/>
              <a:gd name="T77" fmla="*/ 2482 h 3550"/>
              <a:gd name="T78" fmla="*/ 597 w 2705"/>
              <a:gd name="T79" fmla="*/ 2120 h 3550"/>
              <a:gd name="T80" fmla="*/ 237 w 2705"/>
              <a:gd name="T81" fmla="*/ 1155 h 3550"/>
              <a:gd name="T82" fmla="*/ 1471 w 2705"/>
              <a:gd name="T83" fmla="*/ 118 h 3550"/>
              <a:gd name="T84" fmla="*/ 1087 w 2705"/>
              <a:gd name="T85" fmla="*/ 187 h 3550"/>
              <a:gd name="T86" fmla="*/ 960 w 2705"/>
              <a:gd name="T87" fmla="*/ 543 h 3550"/>
              <a:gd name="T88" fmla="*/ 1294 w 2705"/>
              <a:gd name="T89" fmla="*/ 861 h 3550"/>
              <a:gd name="T90" fmla="*/ 1265 w 2705"/>
              <a:gd name="T91" fmla="*/ 709 h 3550"/>
              <a:gd name="T92" fmla="*/ 1420 w 2705"/>
              <a:gd name="T93" fmla="*/ 587 h 3550"/>
              <a:gd name="T94" fmla="*/ 1711 w 2705"/>
              <a:gd name="T95" fmla="*/ 469 h 3550"/>
              <a:gd name="T96" fmla="*/ 1858 w 2705"/>
              <a:gd name="T97" fmla="*/ 188 h 3550"/>
              <a:gd name="T98" fmla="*/ 1471 w 2705"/>
              <a:gd name="T99" fmla="*/ 0 h 3550"/>
              <a:gd name="T100" fmla="*/ 2065 w 2705"/>
              <a:gd name="T101" fmla="*/ 154 h 3550"/>
              <a:gd name="T102" fmla="*/ 2516 w 2705"/>
              <a:gd name="T103" fmla="*/ 583 h 3550"/>
              <a:gd name="T104" fmla="*/ 2659 w 2705"/>
              <a:gd name="T105" fmla="*/ 1579 h 3550"/>
              <a:gd name="T106" fmla="*/ 2297 w 2705"/>
              <a:gd name="T107" fmla="*/ 2466 h 3550"/>
              <a:gd name="T108" fmla="*/ 2118 w 2705"/>
              <a:gd name="T109" fmla="*/ 3550 h 3550"/>
              <a:gd name="T110" fmla="*/ 720 w 2705"/>
              <a:gd name="T111" fmla="*/ 2515 h 3550"/>
              <a:gd name="T112" fmla="*/ 66 w 2705"/>
              <a:gd name="T113" fmla="*/ 1685 h 3550"/>
              <a:gd name="T114" fmla="*/ 128 w 2705"/>
              <a:gd name="T115" fmla="*/ 635 h 3550"/>
              <a:gd name="T116" fmla="*/ 776 w 2705"/>
              <a:gd name="T117" fmla="*/ 214 h 3550"/>
              <a:gd name="T118" fmla="*/ 1325 w 2705"/>
              <a:gd name="T119" fmla="*/ 10 h 3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05" h="3550">
                <a:moveTo>
                  <a:pt x="941" y="3373"/>
                </a:moveTo>
                <a:lnTo>
                  <a:pt x="941" y="3432"/>
                </a:lnTo>
                <a:lnTo>
                  <a:pt x="2000" y="3432"/>
                </a:lnTo>
                <a:lnTo>
                  <a:pt x="2000" y="3373"/>
                </a:lnTo>
                <a:lnTo>
                  <a:pt x="941" y="3373"/>
                </a:lnTo>
                <a:close/>
                <a:moveTo>
                  <a:pt x="1503" y="962"/>
                </a:moveTo>
                <a:lnTo>
                  <a:pt x="1513" y="989"/>
                </a:lnTo>
                <a:lnTo>
                  <a:pt x="1521" y="1014"/>
                </a:lnTo>
                <a:lnTo>
                  <a:pt x="1526" y="1040"/>
                </a:lnTo>
                <a:lnTo>
                  <a:pt x="1529" y="1064"/>
                </a:lnTo>
                <a:lnTo>
                  <a:pt x="1532" y="1076"/>
                </a:lnTo>
                <a:lnTo>
                  <a:pt x="1533" y="1088"/>
                </a:lnTo>
                <a:lnTo>
                  <a:pt x="1535" y="1098"/>
                </a:lnTo>
                <a:lnTo>
                  <a:pt x="1557" y="1114"/>
                </a:lnTo>
                <a:lnTo>
                  <a:pt x="1575" y="1134"/>
                </a:lnTo>
                <a:lnTo>
                  <a:pt x="1588" y="1155"/>
                </a:lnTo>
                <a:lnTo>
                  <a:pt x="1597" y="1179"/>
                </a:lnTo>
                <a:lnTo>
                  <a:pt x="1601" y="1204"/>
                </a:lnTo>
                <a:lnTo>
                  <a:pt x="1599" y="1230"/>
                </a:lnTo>
                <a:lnTo>
                  <a:pt x="1591" y="1254"/>
                </a:lnTo>
                <a:lnTo>
                  <a:pt x="1580" y="1293"/>
                </a:lnTo>
                <a:lnTo>
                  <a:pt x="1574" y="1332"/>
                </a:lnTo>
                <a:lnTo>
                  <a:pt x="1574" y="1372"/>
                </a:lnTo>
                <a:lnTo>
                  <a:pt x="1581" y="1411"/>
                </a:lnTo>
                <a:lnTo>
                  <a:pt x="1594" y="1451"/>
                </a:lnTo>
                <a:lnTo>
                  <a:pt x="1611" y="1489"/>
                </a:lnTo>
                <a:lnTo>
                  <a:pt x="1635" y="1525"/>
                </a:lnTo>
                <a:lnTo>
                  <a:pt x="1664" y="1560"/>
                </a:lnTo>
                <a:lnTo>
                  <a:pt x="1698" y="1592"/>
                </a:lnTo>
                <a:lnTo>
                  <a:pt x="1720" y="1614"/>
                </a:lnTo>
                <a:lnTo>
                  <a:pt x="1737" y="1637"/>
                </a:lnTo>
                <a:lnTo>
                  <a:pt x="1749" y="1663"/>
                </a:lnTo>
                <a:lnTo>
                  <a:pt x="1757" y="1690"/>
                </a:lnTo>
                <a:lnTo>
                  <a:pt x="1760" y="1719"/>
                </a:lnTo>
                <a:lnTo>
                  <a:pt x="1762" y="1749"/>
                </a:lnTo>
                <a:lnTo>
                  <a:pt x="1759" y="1779"/>
                </a:lnTo>
                <a:lnTo>
                  <a:pt x="1754" y="1812"/>
                </a:lnTo>
                <a:lnTo>
                  <a:pt x="1746" y="1843"/>
                </a:lnTo>
                <a:lnTo>
                  <a:pt x="1736" y="1875"/>
                </a:lnTo>
                <a:lnTo>
                  <a:pt x="1724" y="1907"/>
                </a:lnTo>
                <a:lnTo>
                  <a:pt x="1710" y="1940"/>
                </a:lnTo>
                <a:lnTo>
                  <a:pt x="1696" y="1971"/>
                </a:lnTo>
                <a:lnTo>
                  <a:pt x="1681" y="2002"/>
                </a:lnTo>
                <a:lnTo>
                  <a:pt x="1665" y="2032"/>
                </a:lnTo>
                <a:lnTo>
                  <a:pt x="1649" y="2060"/>
                </a:lnTo>
                <a:lnTo>
                  <a:pt x="1689" y="2047"/>
                </a:lnTo>
                <a:lnTo>
                  <a:pt x="1725" y="2031"/>
                </a:lnTo>
                <a:lnTo>
                  <a:pt x="1760" y="2012"/>
                </a:lnTo>
                <a:lnTo>
                  <a:pt x="1797" y="1989"/>
                </a:lnTo>
                <a:lnTo>
                  <a:pt x="1833" y="1962"/>
                </a:lnTo>
                <a:lnTo>
                  <a:pt x="1871" y="1931"/>
                </a:lnTo>
                <a:lnTo>
                  <a:pt x="1905" y="1898"/>
                </a:lnTo>
                <a:lnTo>
                  <a:pt x="1935" y="1864"/>
                </a:lnTo>
                <a:lnTo>
                  <a:pt x="1962" y="1830"/>
                </a:lnTo>
                <a:lnTo>
                  <a:pt x="1986" y="1793"/>
                </a:lnTo>
                <a:lnTo>
                  <a:pt x="2009" y="1762"/>
                </a:lnTo>
                <a:lnTo>
                  <a:pt x="2031" y="1731"/>
                </a:lnTo>
                <a:lnTo>
                  <a:pt x="2058" y="1700"/>
                </a:lnTo>
                <a:lnTo>
                  <a:pt x="2087" y="1669"/>
                </a:lnTo>
                <a:lnTo>
                  <a:pt x="2121" y="1639"/>
                </a:lnTo>
                <a:lnTo>
                  <a:pt x="2133" y="1606"/>
                </a:lnTo>
                <a:lnTo>
                  <a:pt x="2148" y="1566"/>
                </a:lnTo>
                <a:lnTo>
                  <a:pt x="2161" y="1530"/>
                </a:lnTo>
                <a:lnTo>
                  <a:pt x="2170" y="1499"/>
                </a:lnTo>
                <a:lnTo>
                  <a:pt x="2177" y="1471"/>
                </a:lnTo>
                <a:lnTo>
                  <a:pt x="2181" y="1448"/>
                </a:lnTo>
                <a:lnTo>
                  <a:pt x="2183" y="1429"/>
                </a:lnTo>
                <a:lnTo>
                  <a:pt x="2182" y="1414"/>
                </a:lnTo>
                <a:lnTo>
                  <a:pt x="2179" y="1404"/>
                </a:lnTo>
                <a:lnTo>
                  <a:pt x="2173" y="1397"/>
                </a:lnTo>
                <a:lnTo>
                  <a:pt x="2147" y="1381"/>
                </a:lnTo>
                <a:lnTo>
                  <a:pt x="2123" y="1362"/>
                </a:lnTo>
                <a:lnTo>
                  <a:pt x="2102" y="1339"/>
                </a:lnTo>
                <a:lnTo>
                  <a:pt x="2082" y="1315"/>
                </a:lnTo>
                <a:lnTo>
                  <a:pt x="2065" y="1289"/>
                </a:lnTo>
                <a:lnTo>
                  <a:pt x="2048" y="1262"/>
                </a:lnTo>
                <a:lnTo>
                  <a:pt x="2032" y="1235"/>
                </a:lnTo>
                <a:lnTo>
                  <a:pt x="2014" y="1204"/>
                </a:lnTo>
                <a:lnTo>
                  <a:pt x="1996" y="1174"/>
                </a:lnTo>
                <a:lnTo>
                  <a:pt x="1975" y="1146"/>
                </a:lnTo>
                <a:lnTo>
                  <a:pt x="1953" y="1119"/>
                </a:lnTo>
                <a:lnTo>
                  <a:pt x="1923" y="1113"/>
                </a:lnTo>
                <a:lnTo>
                  <a:pt x="1895" y="1107"/>
                </a:lnTo>
                <a:lnTo>
                  <a:pt x="1872" y="1098"/>
                </a:lnTo>
                <a:lnTo>
                  <a:pt x="1850" y="1089"/>
                </a:lnTo>
                <a:lnTo>
                  <a:pt x="1831" y="1079"/>
                </a:lnTo>
                <a:lnTo>
                  <a:pt x="1814" y="1071"/>
                </a:lnTo>
                <a:lnTo>
                  <a:pt x="1801" y="1066"/>
                </a:lnTo>
                <a:lnTo>
                  <a:pt x="1793" y="1063"/>
                </a:lnTo>
                <a:lnTo>
                  <a:pt x="1786" y="1062"/>
                </a:lnTo>
                <a:lnTo>
                  <a:pt x="1781" y="1063"/>
                </a:lnTo>
                <a:lnTo>
                  <a:pt x="1777" y="1065"/>
                </a:lnTo>
                <a:lnTo>
                  <a:pt x="1772" y="1068"/>
                </a:lnTo>
                <a:lnTo>
                  <a:pt x="1748" y="1083"/>
                </a:lnTo>
                <a:lnTo>
                  <a:pt x="1722" y="1094"/>
                </a:lnTo>
                <a:lnTo>
                  <a:pt x="1695" y="1098"/>
                </a:lnTo>
                <a:lnTo>
                  <a:pt x="1670" y="1098"/>
                </a:lnTo>
                <a:lnTo>
                  <a:pt x="1643" y="1093"/>
                </a:lnTo>
                <a:lnTo>
                  <a:pt x="1618" y="1081"/>
                </a:lnTo>
                <a:lnTo>
                  <a:pt x="1596" y="1064"/>
                </a:lnTo>
                <a:lnTo>
                  <a:pt x="1577" y="1043"/>
                </a:lnTo>
                <a:lnTo>
                  <a:pt x="1562" y="1018"/>
                </a:lnTo>
                <a:lnTo>
                  <a:pt x="1551" y="990"/>
                </a:lnTo>
                <a:lnTo>
                  <a:pt x="1549" y="986"/>
                </a:lnTo>
                <a:lnTo>
                  <a:pt x="1548" y="984"/>
                </a:lnTo>
                <a:lnTo>
                  <a:pt x="1544" y="982"/>
                </a:lnTo>
                <a:lnTo>
                  <a:pt x="1540" y="980"/>
                </a:lnTo>
                <a:lnTo>
                  <a:pt x="1535" y="979"/>
                </a:lnTo>
                <a:lnTo>
                  <a:pt x="1518" y="971"/>
                </a:lnTo>
                <a:lnTo>
                  <a:pt x="1503" y="962"/>
                </a:lnTo>
                <a:close/>
                <a:moveTo>
                  <a:pt x="1459" y="880"/>
                </a:moveTo>
                <a:lnTo>
                  <a:pt x="1444" y="881"/>
                </a:lnTo>
                <a:lnTo>
                  <a:pt x="1427" y="883"/>
                </a:lnTo>
                <a:lnTo>
                  <a:pt x="1410" y="886"/>
                </a:lnTo>
                <a:lnTo>
                  <a:pt x="1442" y="900"/>
                </a:lnTo>
                <a:lnTo>
                  <a:pt x="1455" y="907"/>
                </a:lnTo>
                <a:lnTo>
                  <a:pt x="1467" y="917"/>
                </a:lnTo>
                <a:lnTo>
                  <a:pt x="1461" y="898"/>
                </a:lnTo>
                <a:lnTo>
                  <a:pt x="1459" y="880"/>
                </a:lnTo>
                <a:close/>
                <a:moveTo>
                  <a:pt x="1516" y="683"/>
                </a:moveTo>
                <a:lnTo>
                  <a:pt x="1510" y="683"/>
                </a:lnTo>
                <a:lnTo>
                  <a:pt x="1503" y="684"/>
                </a:lnTo>
                <a:lnTo>
                  <a:pt x="1492" y="686"/>
                </a:lnTo>
                <a:lnTo>
                  <a:pt x="1478" y="692"/>
                </a:lnTo>
                <a:lnTo>
                  <a:pt x="1461" y="699"/>
                </a:lnTo>
                <a:lnTo>
                  <a:pt x="1452" y="702"/>
                </a:lnTo>
                <a:lnTo>
                  <a:pt x="1425" y="706"/>
                </a:lnTo>
                <a:lnTo>
                  <a:pt x="1402" y="709"/>
                </a:lnTo>
                <a:lnTo>
                  <a:pt x="1383" y="711"/>
                </a:lnTo>
                <a:lnTo>
                  <a:pt x="1383" y="712"/>
                </a:lnTo>
                <a:lnTo>
                  <a:pt x="1383" y="714"/>
                </a:lnTo>
                <a:lnTo>
                  <a:pt x="1385" y="724"/>
                </a:lnTo>
                <a:lnTo>
                  <a:pt x="1391" y="733"/>
                </a:lnTo>
                <a:lnTo>
                  <a:pt x="1395" y="736"/>
                </a:lnTo>
                <a:lnTo>
                  <a:pt x="1397" y="737"/>
                </a:lnTo>
                <a:lnTo>
                  <a:pt x="1399" y="738"/>
                </a:lnTo>
                <a:lnTo>
                  <a:pt x="1401" y="738"/>
                </a:lnTo>
                <a:lnTo>
                  <a:pt x="1441" y="714"/>
                </a:lnTo>
                <a:lnTo>
                  <a:pt x="1476" y="748"/>
                </a:lnTo>
                <a:lnTo>
                  <a:pt x="1480" y="752"/>
                </a:lnTo>
                <a:lnTo>
                  <a:pt x="1483" y="756"/>
                </a:lnTo>
                <a:lnTo>
                  <a:pt x="1486" y="762"/>
                </a:lnTo>
                <a:lnTo>
                  <a:pt x="1504" y="764"/>
                </a:lnTo>
                <a:lnTo>
                  <a:pt x="1518" y="767"/>
                </a:lnTo>
                <a:lnTo>
                  <a:pt x="1531" y="770"/>
                </a:lnTo>
                <a:lnTo>
                  <a:pt x="1531" y="752"/>
                </a:lnTo>
                <a:lnTo>
                  <a:pt x="1531" y="730"/>
                </a:lnTo>
                <a:lnTo>
                  <a:pt x="1529" y="714"/>
                </a:lnTo>
                <a:lnTo>
                  <a:pt x="1527" y="701"/>
                </a:lnTo>
                <a:lnTo>
                  <a:pt x="1525" y="693"/>
                </a:lnTo>
                <a:lnTo>
                  <a:pt x="1522" y="687"/>
                </a:lnTo>
                <a:lnTo>
                  <a:pt x="1521" y="684"/>
                </a:lnTo>
                <a:lnTo>
                  <a:pt x="1520" y="683"/>
                </a:lnTo>
                <a:lnTo>
                  <a:pt x="1519" y="683"/>
                </a:lnTo>
                <a:lnTo>
                  <a:pt x="1516" y="683"/>
                </a:lnTo>
                <a:close/>
                <a:moveTo>
                  <a:pt x="2139" y="344"/>
                </a:moveTo>
                <a:lnTo>
                  <a:pt x="2126" y="356"/>
                </a:lnTo>
                <a:lnTo>
                  <a:pt x="2111" y="367"/>
                </a:lnTo>
                <a:lnTo>
                  <a:pt x="2094" y="374"/>
                </a:lnTo>
                <a:lnTo>
                  <a:pt x="2038" y="395"/>
                </a:lnTo>
                <a:lnTo>
                  <a:pt x="1987" y="416"/>
                </a:lnTo>
                <a:lnTo>
                  <a:pt x="1941" y="439"/>
                </a:lnTo>
                <a:lnTo>
                  <a:pt x="1900" y="464"/>
                </a:lnTo>
                <a:lnTo>
                  <a:pt x="1861" y="492"/>
                </a:lnTo>
                <a:lnTo>
                  <a:pt x="1824" y="523"/>
                </a:lnTo>
                <a:lnTo>
                  <a:pt x="1788" y="558"/>
                </a:lnTo>
                <a:lnTo>
                  <a:pt x="1752" y="598"/>
                </a:lnTo>
                <a:lnTo>
                  <a:pt x="1716" y="644"/>
                </a:lnTo>
                <a:lnTo>
                  <a:pt x="1715" y="647"/>
                </a:lnTo>
                <a:lnTo>
                  <a:pt x="1715" y="649"/>
                </a:lnTo>
                <a:lnTo>
                  <a:pt x="1715" y="650"/>
                </a:lnTo>
                <a:lnTo>
                  <a:pt x="1722" y="682"/>
                </a:lnTo>
                <a:lnTo>
                  <a:pt x="1724" y="710"/>
                </a:lnTo>
                <a:lnTo>
                  <a:pt x="1721" y="736"/>
                </a:lnTo>
                <a:lnTo>
                  <a:pt x="1712" y="759"/>
                </a:lnTo>
                <a:lnTo>
                  <a:pt x="1698" y="779"/>
                </a:lnTo>
                <a:lnTo>
                  <a:pt x="1681" y="795"/>
                </a:lnTo>
                <a:lnTo>
                  <a:pt x="1662" y="806"/>
                </a:lnTo>
                <a:lnTo>
                  <a:pt x="1637" y="812"/>
                </a:lnTo>
                <a:lnTo>
                  <a:pt x="1611" y="814"/>
                </a:lnTo>
                <a:lnTo>
                  <a:pt x="1581" y="812"/>
                </a:lnTo>
                <a:lnTo>
                  <a:pt x="1574" y="811"/>
                </a:lnTo>
                <a:lnTo>
                  <a:pt x="1580" y="829"/>
                </a:lnTo>
                <a:lnTo>
                  <a:pt x="1581" y="848"/>
                </a:lnTo>
                <a:lnTo>
                  <a:pt x="1577" y="867"/>
                </a:lnTo>
                <a:lnTo>
                  <a:pt x="1602" y="879"/>
                </a:lnTo>
                <a:lnTo>
                  <a:pt x="1624" y="893"/>
                </a:lnTo>
                <a:lnTo>
                  <a:pt x="1641" y="910"/>
                </a:lnTo>
                <a:lnTo>
                  <a:pt x="1654" y="932"/>
                </a:lnTo>
                <a:lnTo>
                  <a:pt x="1663" y="956"/>
                </a:lnTo>
                <a:lnTo>
                  <a:pt x="1669" y="969"/>
                </a:lnTo>
                <a:lnTo>
                  <a:pt x="1674" y="977"/>
                </a:lnTo>
                <a:lnTo>
                  <a:pt x="1680" y="980"/>
                </a:lnTo>
                <a:lnTo>
                  <a:pt x="1688" y="980"/>
                </a:lnTo>
                <a:lnTo>
                  <a:pt x="1695" y="977"/>
                </a:lnTo>
                <a:lnTo>
                  <a:pt x="1702" y="974"/>
                </a:lnTo>
                <a:lnTo>
                  <a:pt x="1724" y="959"/>
                </a:lnTo>
                <a:lnTo>
                  <a:pt x="1748" y="949"/>
                </a:lnTo>
                <a:lnTo>
                  <a:pt x="1769" y="945"/>
                </a:lnTo>
                <a:lnTo>
                  <a:pt x="1790" y="943"/>
                </a:lnTo>
                <a:lnTo>
                  <a:pt x="1811" y="947"/>
                </a:lnTo>
                <a:lnTo>
                  <a:pt x="1830" y="951"/>
                </a:lnTo>
                <a:lnTo>
                  <a:pt x="1848" y="957"/>
                </a:lnTo>
                <a:lnTo>
                  <a:pt x="1865" y="965"/>
                </a:lnTo>
                <a:lnTo>
                  <a:pt x="1881" y="972"/>
                </a:lnTo>
                <a:lnTo>
                  <a:pt x="1902" y="982"/>
                </a:lnTo>
                <a:lnTo>
                  <a:pt x="1921" y="991"/>
                </a:lnTo>
                <a:lnTo>
                  <a:pt x="1942" y="997"/>
                </a:lnTo>
                <a:lnTo>
                  <a:pt x="1966" y="1003"/>
                </a:lnTo>
                <a:lnTo>
                  <a:pt x="1986" y="1007"/>
                </a:lnTo>
                <a:lnTo>
                  <a:pt x="2005" y="1014"/>
                </a:lnTo>
                <a:lnTo>
                  <a:pt x="2024" y="1024"/>
                </a:lnTo>
                <a:lnTo>
                  <a:pt x="2039" y="1037"/>
                </a:lnTo>
                <a:lnTo>
                  <a:pt x="2066" y="1070"/>
                </a:lnTo>
                <a:lnTo>
                  <a:pt x="2092" y="1106"/>
                </a:lnTo>
                <a:lnTo>
                  <a:pt x="2113" y="1140"/>
                </a:lnTo>
                <a:lnTo>
                  <a:pt x="2134" y="1175"/>
                </a:lnTo>
                <a:lnTo>
                  <a:pt x="2149" y="1201"/>
                </a:lnTo>
                <a:lnTo>
                  <a:pt x="2164" y="1225"/>
                </a:lnTo>
                <a:lnTo>
                  <a:pt x="2179" y="1247"/>
                </a:lnTo>
                <a:lnTo>
                  <a:pt x="2195" y="1266"/>
                </a:lnTo>
                <a:lnTo>
                  <a:pt x="2211" y="1281"/>
                </a:lnTo>
                <a:lnTo>
                  <a:pt x="2227" y="1293"/>
                </a:lnTo>
                <a:lnTo>
                  <a:pt x="2250" y="1307"/>
                </a:lnTo>
                <a:lnTo>
                  <a:pt x="2267" y="1324"/>
                </a:lnTo>
                <a:lnTo>
                  <a:pt x="2281" y="1345"/>
                </a:lnTo>
                <a:lnTo>
                  <a:pt x="2291" y="1366"/>
                </a:lnTo>
                <a:lnTo>
                  <a:pt x="2296" y="1390"/>
                </a:lnTo>
                <a:lnTo>
                  <a:pt x="2300" y="1415"/>
                </a:lnTo>
                <a:lnTo>
                  <a:pt x="2299" y="1442"/>
                </a:lnTo>
                <a:lnTo>
                  <a:pt x="2296" y="1468"/>
                </a:lnTo>
                <a:lnTo>
                  <a:pt x="2292" y="1495"/>
                </a:lnTo>
                <a:lnTo>
                  <a:pt x="2286" y="1522"/>
                </a:lnTo>
                <a:lnTo>
                  <a:pt x="2278" y="1550"/>
                </a:lnTo>
                <a:lnTo>
                  <a:pt x="2270" y="1576"/>
                </a:lnTo>
                <a:lnTo>
                  <a:pt x="2261" y="1602"/>
                </a:lnTo>
                <a:lnTo>
                  <a:pt x="2251" y="1625"/>
                </a:lnTo>
                <a:lnTo>
                  <a:pt x="2243" y="1648"/>
                </a:lnTo>
                <a:lnTo>
                  <a:pt x="2234" y="1672"/>
                </a:lnTo>
                <a:lnTo>
                  <a:pt x="2227" y="1692"/>
                </a:lnTo>
                <a:lnTo>
                  <a:pt x="2221" y="1709"/>
                </a:lnTo>
                <a:lnTo>
                  <a:pt x="2204" y="1723"/>
                </a:lnTo>
                <a:lnTo>
                  <a:pt x="2174" y="1748"/>
                </a:lnTo>
                <a:lnTo>
                  <a:pt x="2149" y="1774"/>
                </a:lnTo>
                <a:lnTo>
                  <a:pt x="2125" y="1802"/>
                </a:lnTo>
                <a:lnTo>
                  <a:pt x="2104" y="1831"/>
                </a:lnTo>
                <a:lnTo>
                  <a:pt x="2082" y="1862"/>
                </a:lnTo>
                <a:lnTo>
                  <a:pt x="2061" y="1892"/>
                </a:lnTo>
                <a:lnTo>
                  <a:pt x="2038" y="1923"/>
                </a:lnTo>
                <a:lnTo>
                  <a:pt x="2012" y="1956"/>
                </a:lnTo>
                <a:lnTo>
                  <a:pt x="1982" y="1988"/>
                </a:lnTo>
                <a:lnTo>
                  <a:pt x="1948" y="2020"/>
                </a:lnTo>
                <a:lnTo>
                  <a:pt x="1904" y="2057"/>
                </a:lnTo>
                <a:lnTo>
                  <a:pt x="1862" y="2088"/>
                </a:lnTo>
                <a:lnTo>
                  <a:pt x="1820" y="2115"/>
                </a:lnTo>
                <a:lnTo>
                  <a:pt x="1780" y="2139"/>
                </a:lnTo>
                <a:lnTo>
                  <a:pt x="1737" y="2158"/>
                </a:lnTo>
                <a:lnTo>
                  <a:pt x="1693" y="2175"/>
                </a:lnTo>
                <a:lnTo>
                  <a:pt x="1673" y="2182"/>
                </a:lnTo>
                <a:lnTo>
                  <a:pt x="1652" y="2183"/>
                </a:lnTo>
                <a:lnTo>
                  <a:pt x="1627" y="2181"/>
                </a:lnTo>
                <a:lnTo>
                  <a:pt x="1602" y="2172"/>
                </a:lnTo>
                <a:lnTo>
                  <a:pt x="1580" y="2158"/>
                </a:lnTo>
                <a:lnTo>
                  <a:pt x="1560" y="2140"/>
                </a:lnTo>
                <a:lnTo>
                  <a:pt x="1547" y="2119"/>
                </a:lnTo>
                <a:lnTo>
                  <a:pt x="1537" y="2097"/>
                </a:lnTo>
                <a:lnTo>
                  <a:pt x="1533" y="2073"/>
                </a:lnTo>
                <a:lnTo>
                  <a:pt x="1533" y="2049"/>
                </a:lnTo>
                <a:lnTo>
                  <a:pt x="1537" y="2026"/>
                </a:lnTo>
                <a:lnTo>
                  <a:pt x="1548" y="2003"/>
                </a:lnTo>
                <a:lnTo>
                  <a:pt x="1570" y="1959"/>
                </a:lnTo>
                <a:lnTo>
                  <a:pt x="1590" y="1920"/>
                </a:lnTo>
                <a:lnTo>
                  <a:pt x="1606" y="1885"/>
                </a:lnTo>
                <a:lnTo>
                  <a:pt x="1619" y="1852"/>
                </a:lnTo>
                <a:lnTo>
                  <a:pt x="1629" y="1823"/>
                </a:lnTo>
                <a:lnTo>
                  <a:pt x="1636" y="1799"/>
                </a:lnTo>
                <a:lnTo>
                  <a:pt x="1641" y="1776"/>
                </a:lnTo>
                <a:lnTo>
                  <a:pt x="1643" y="1757"/>
                </a:lnTo>
                <a:lnTo>
                  <a:pt x="1644" y="1740"/>
                </a:lnTo>
                <a:lnTo>
                  <a:pt x="1643" y="1726"/>
                </a:lnTo>
                <a:lnTo>
                  <a:pt x="1641" y="1714"/>
                </a:lnTo>
                <a:lnTo>
                  <a:pt x="1637" y="1703"/>
                </a:lnTo>
                <a:lnTo>
                  <a:pt x="1633" y="1695"/>
                </a:lnTo>
                <a:lnTo>
                  <a:pt x="1628" y="1689"/>
                </a:lnTo>
                <a:lnTo>
                  <a:pt x="1623" y="1684"/>
                </a:lnTo>
                <a:lnTo>
                  <a:pt x="1584" y="1648"/>
                </a:lnTo>
                <a:lnTo>
                  <a:pt x="1551" y="1609"/>
                </a:lnTo>
                <a:lnTo>
                  <a:pt x="1522" y="1570"/>
                </a:lnTo>
                <a:lnTo>
                  <a:pt x="1497" y="1527"/>
                </a:lnTo>
                <a:lnTo>
                  <a:pt x="1479" y="1482"/>
                </a:lnTo>
                <a:lnTo>
                  <a:pt x="1465" y="1438"/>
                </a:lnTo>
                <a:lnTo>
                  <a:pt x="1458" y="1392"/>
                </a:lnTo>
                <a:lnTo>
                  <a:pt x="1456" y="1346"/>
                </a:lnTo>
                <a:lnTo>
                  <a:pt x="1459" y="1301"/>
                </a:lnTo>
                <a:lnTo>
                  <a:pt x="1467" y="1254"/>
                </a:lnTo>
                <a:lnTo>
                  <a:pt x="1482" y="1210"/>
                </a:lnTo>
                <a:lnTo>
                  <a:pt x="1482" y="1208"/>
                </a:lnTo>
                <a:lnTo>
                  <a:pt x="1481" y="1206"/>
                </a:lnTo>
                <a:lnTo>
                  <a:pt x="1479" y="1203"/>
                </a:lnTo>
                <a:lnTo>
                  <a:pt x="1476" y="1201"/>
                </a:lnTo>
                <a:lnTo>
                  <a:pt x="1473" y="1198"/>
                </a:lnTo>
                <a:lnTo>
                  <a:pt x="1455" y="1185"/>
                </a:lnTo>
                <a:lnTo>
                  <a:pt x="1441" y="1170"/>
                </a:lnTo>
                <a:lnTo>
                  <a:pt x="1431" y="1154"/>
                </a:lnTo>
                <a:lnTo>
                  <a:pt x="1424" y="1136"/>
                </a:lnTo>
                <a:lnTo>
                  <a:pt x="1419" y="1117"/>
                </a:lnTo>
                <a:lnTo>
                  <a:pt x="1415" y="1098"/>
                </a:lnTo>
                <a:lnTo>
                  <a:pt x="1413" y="1080"/>
                </a:lnTo>
                <a:lnTo>
                  <a:pt x="1410" y="1060"/>
                </a:lnTo>
                <a:lnTo>
                  <a:pt x="1406" y="1041"/>
                </a:lnTo>
                <a:lnTo>
                  <a:pt x="1401" y="1024"/>
                </a:lnTo>
                <a:lnTo>
                  <a:pt x="1394" y="1009"/>
                </a:lnTo>
                <a:lnTo>
                  <a:pt x="1394" y="1009"/>
                </a:lnTo>
                <a:lnTo>
                  <a:pt x="1393" y="1008"/>
                </a:lnTo>
                <a:lnTo>
                  <a:pt x="1390" y="1007"/>
                </a:lnTo>
                <a:lnTo>
                  <a:pt x="1389" y="1006"/>
                </a:lnTo>
                <a:lnTo>
                  <a:pt x="1364" y="995"/>
                </a:lnTo>
                <a:lnTo>
                  <a:pt x="1336" y="988"/>
                </a:lnTo>
                <a:lnTo>
                  <a:pt x="1307" y="982"/>
                </a:lnTo>
                <a:lnTo>
                  <a:pt x="1277" y="978"/>
                </a:lnTo>
                <a:lnTo>
                  <a:pt x="1247" y="974"/>
                </a:lnTo>
                <a:lnTo>
                  <a:pt x="1216" y="967"/>
                </a:lnTo>
                <a:lnTo>
                  <a:pt x="1184" y="960"/>
                </a:lnTo>
                <a:lnTo>
                  <a:pt x="1150" y="948"/>
                </a:lnTo>
                <a:lnTo>
                  <a:pt x="1111" y="931"/>
                </a:lnTo>
                <a:lnTo>
                  <a:pt x="1075" y="907"/>
                </a:lnTo>
                <a:lnTo>
                  <a:pt x="1042" y="879"/>
                </a:lnTo>
                <a:lnTo>
                  <a:pt x="1010" y="847"/>
                </a:lnTo>
                <a:lnTo>
                  <a:pt x="980" y="811"/>
                </a:lnTo>
                <a:lnTo>
                  <a:pt x="952" y="772"/>
                </a:lnTo>
                <a:lnTo>
                  <a:pt x="926" y="730"/>
                </a:lnTo>
                <a:lnTo>
                  <a:pt x="902" y="688"/>
                </a:lnTo>
                <a:lnTo>
                  <a:pt x="878" y="644"/>
                </a:lnTo>
                <a:lnTo>
                  <a:pt x="856" y="599"/>
                </a:lnTo>
                <a:lnTo>
                  <a:pt x="835" y="554"/>
                </a:lnTo>
                <a:lnTo>
                  <a:pt x="815" y="510"/>
                </a:lnTo>
                <a:lnTo>
                  <a:pt x="797" y="466"/>
                </a:lnTo>
                <a:lnTo>
                  <a:pt x="778" y="424"/>
                </a:lnTo>
                <a:lnTo>
                  <a:pt x="759" y="384"/>
                </a:lnTo>
                <a:lnTo>
                  <a:pt x="758" y="381"/>
                </a:lnTo>
                <a:lnTo>
                  <a:pt x="758" y="377"/>
                </a:lnTo>
                <a:lnTo>
                  <a:pt x="698" y="430"/>
                </a:lnTo>
                <a:lnTo>
                  <a:pt x="642" y="488"/>
                </a:lnTo>
                <a:lnTo>
                  <a:pt x="590" y="551"/>
                </a:lnTo>
                <a:lnTo>
                  <a:pt x="542" y="615"/>
                </a:lnTo>
                <a:lnTo>
                  <a:pt x="499" y="684"/>
                </a:lnTo>
                <a:lnTo>
                  <a:pt x="462" y="756"/>
                </a:lnTo>
                <a:lnTo>
                  <a:pt x="430" y="832"/>
                </a:lnTo>
                <a:lnTo>
                  <a:pt x="402" y="909"/>
                </a:lnTo>
                <a:lnTo>
                  <a:pt x="381" y="990"/>
                </a:lnTo>
                <a:lnTo>
                  <a:pt x="365" y="1073"/>
                </a:lnTo>
                <a:lnTo>
                  <a:pt x="355" y="1156"/>
                </a:lnTo>
                <a:lnTo>
                  <a:pt x="352" y="1243"/>
                </a:lnTo>
                <a:lnTo>
                  <a:pt x="356" y="1331"/>
                </a:lnTo>
                <a:lnTo>
                  <a:pt x="366" y="1416"/>
                </a:lnTo>
                <a:lnTo>
                  <a:pt x="382" y="1500"/>
                </a:lnTo>
                <a:lnTo>
                  <a:pt x="404" y="1581"/>
                </a:lnTo>
                <a:lnTo>
                  <a:pt x="432" y="1660"/>
                </a:lnTo>
                <a:lnTo>
                  <a:pt x="466" y="1736"/>
                </a:lnTo>
                <a:lnTo>
                  <a:pt x="505" y="1809"/>
                </a:lnTo>
                <a:lnTo>
                  <a:pt x="550" y="1879"/>
                </a:lnTo>
                <a:lnTo>
                  <a:pt x="598" y="1945"/>
                </a:lnTo>
                <a:lnTo>
                  <a:pt x="651" y="2007"/>
                </a:lnTo>
                <a:lnTo>
                  <a:pt x="709" y="2065"/>
                </a:lnTo>
                <a:lnTo>
                  <a:pt x="771" y="2119"/>
                </a:lnTo>
                <a:lnTo>
                  <a:pt x="837" y="2169"/>
                </a:lnTo>
                <a:lnTo>
                  <a:pt x="906" y="2213"/>
                </a:lnTo>
                <a:lnTo>
                  <a:pt x="979" y="2253"/>
                </a:lnTo>
                <a:lnTo>
                  <a:pt x="1055" y="2286"/>
                </a:lnTo>
                <a:lnTo>
                  <a:pt x="1133" y="2314"/>
                </a:lnTo>
                <a:lnTo>
                  <a:pt x="1214" y="2337"/>
                </a:lnTo>
                <a:lnTo>
                  <a:pt x="1297" y="2354"/>
                </a:lnTo>
                <a:lnTo>
                  <a:pt x="1383" y="2363"/>
                </a:lnTo>
                <a:lnTo>
                  <a:pt x="1470" y="2367"/>
                </a:lnTo>
                <a:lnTo>
                  <a:pt x="1557" y="2363"/>
                </a:lnTo>
                <a:lnTo>
                  <a:pt x="1643" y="2354"/>
                </a:lnTo>
                <a:lnTo>
                  <a:pt x="1726" y="2337"/>
                </a:lnTo>
                <a:lnTo>
                  <a:pt x="1806" y="2314"/>
                </a:lnTo>
                <a:lnTo>
                  <a:pt x="1886" y="2286"/>
                </a:lnTo>
                <a:lnTo>
                  <a:pt x="1962" y="2253"/>
                </a:lnTo>
                <a:lnTo>
                  <a:pt x="2033" y="2213"/>
                </a:lnTo>
                <a:lnTo>
                  <a:pt x="2103" y="2169"/>
                </a:lnTo>
                <a:lnTo>
                  <a:pt x="2169" y="2119"/>
                </a:lnTo>
                <a:lnTo>
                  <a:pt x="2231" y="2065"/>
                </a:lnTo>
                <a:lnTo>
                  <a:pt x="2289" y="2007"/>
                </a:lnTo>
                <a:lnTo>
                  <a:pt x="2342" y="1945"/>
                </a:lnTo>
                <a:lnTo>
                  <a:pt x="2390" y="1879"/>
                </a:lnTo>
                <a:lnTo>
                  <a:pt x="2435" y="1809"/>
                </a:lnTo>
                <a:lnTo>
                  <a:pt x="2474" y="1736"/>
                </a:lnTo>
                <a:lnTo>
                  <a:pt x="2508" y="1660"/>
                </a:lnTo>
                <a:lnTo>
                  <a:pt x="2536" y="1581"/>
                </a:lnTo>
                <a:lnTo>
                  <a:pt x="2558" y="1500"/>
                </a:lnTo>
                <a:lnTo>
                  <a:pt x="2574" y="1416"/>
                </a:lnTo>
                <a:lnTo>
                  <a:pt x="2584" y="1331"/>
                </a:lnTo>
                <a:lnTo>
                  <a:pt x="2588" y="1243"/>
                </a:lnTo>
                <a:lnTo>
                  <a:pt x="2585" y="1159"/>
                </a:lnTo>
                <a:lnTo>
                  <a:pt x="2576" y="1077"/>
                </a:lnTo>
                <a:lnTo>
                  <a:pt x="2561" y="996"/>
                </a:lnTo>
                <a:lnTo>
                  <a:pt x="2540" y="918"/>
                </a:lnTo>
                <a:lnTo>
                  <a:pt x="2513" y="842"/>
                </a:lnTo>
                <a:lnTo>
                  <a:pt x="2482" y="768"/>
                </a:lnTo>
                <a:lnTo>
                  <a:pt x="2447" y="698"/>
                </a:lnTo>
                <a:lnTo>
                  <a:pt x="2407" y="630"/>
                </a:lnTo>
                <a:lnTo>
                  <a:pt x="2361" y="566"/>
                </a:lnTo>
                <a:lnTo>
                  <a:pt x="2311" y="505"/>
                </a:lnTo>
                <a:lnTo>
                  <a:pt x="2258" y="448"/>
                </a:lnTo>
                <a:lnTo>
                  <a:pt x="2200" y="394"/>
                </a:lnTo>
                <a:lnTo>
                  <a:pt x="2139" y="344"/>
                </a:lnTo>
                <a:close/>
                <a:moveTo>
                  <a:pt x="473" y="323"/>
                </a:moveTo>
                <a:lnTo>
                  <a:pt x="417" y="387"/>
                </a:lnTo>
                <a:lnTo>
                  <a:pt x="367" y="454"/>
                </a:lnTo>
                <a:lnTo>
                  <a:pt x="321" y="524"/>
                </a:lnTo>
                <a:lnTo>
                  <a:pt x="279" y="597"/>
                </a:lnTo>
                <a:lnTo>
                  <a:pt x="242" y="671"/>
                </a:lnTo>
                <a:lnTo>
                  <a:pt x="210" y="748"/>
                </a:lnTo>
                <a:lnTo>
                  <a:pt x="182" y="826"/>
                </a:lnTo>
                <a:lnTo>
                  <a:pt x="159" y="907"/>
                </a:lnTo>
                <a:lnTo>
                  <a:pt x="141" y="989"/>
                </a:lnTo>
                <a:lnTo>
                  <a:pt x="128" y="1073"/>
                </a:lnTo>
                <a:lnTo>
                  <a:pt x="121" y="1158"/>
                </a:lnTo>
                <a:lnTo>
                  <a:pt x="118" y="1243"/>
                </a:lnTo>
                <a:lnTo>
                  <a:pt x="121" y="1333"/>
                </a:lnTo>
                <a:lnTo>
                  <a:pt x="129" y="1422"/>
                </a:lnTo>
                <a:lnTo>
                  <a:pt x="144" y="1510"/>
                </a:lnTo>
                <a:lnTo>
                  <a:pt x="164" y="1596"/>
                </a:lnTo>
                <a:lnTo>
                  <a:pt x="189" y="1681"/>
                </a:lnTo>
                <a:lnTo>
                  <a:pt x="220" y="1764"/>
                </a:lnTo>
                <a:lnTo>
                  <a:pt x="257" y="1844"/>
                </a:lnTo>
                <a:lnTo>
                  <a:pt x="297" y="1922"/>
                </a:lnTo>
                <a:lnTo>
                  <a:pt x="344" y="1998"/>
                </a:lnTo>
                <a:lnTo>
                  <a:pt x="396" y="2070"/>
                </a:lnTo>
                <a:lnTo>
                  <a:pt x="452" y="2139"/>
                </a:lnTo>
                <a:lnTo>
                  <a:pt x="513" y="2205"/>
                </a:lnTo>
                <a:lnTo>
                  <a:pt x="580" y="2267"/>
                </a:lnTo>
                <a:lnTo>
                  <a:pt x="648" y="2324"/>
                </a:lnTo>
                <a:lnTo>
                  <a:pt x="720" y="2375"/>
                </a:lnTo>
                <a:lnTo>
                  <a:pt x="794" y="2422"/>
                </a:lnTo>
                <a:lnTo>
                  <a:pt x="870" y="2462"/>
                </a:lnTo>
                <a:lnTo>
                  <a:pt x="948" y="2498"/>
                </a:lnTo>
                <a:lnTo>
                  <a:pt x="1028" y="2528"/>
                </a:lnTo>
                <a:lnTo>
                  <a:pt x="1109" y="2554"/>
                </a:lnTo>
                <a:lnTo>
                  <a:pt x="1191" y="2573"/>
                </a:lnTo>
                <a:lnTo>
                  <a:pt x="1275" y="2588"/>
                </a:lnTo>
                <a:lnTo>
                  <a:pt x="1358" y="2598"/>
                </a:lnTo>
                <a:lnTo>
                  <a:pt x="1443" y="2602"/>
                </a:lnTo>
                <a:lnTo>
                  <a:pt x="1527" y="2601"/>
                </a:lnTo>
                <a:lnTo>
                  <a:pt x="1611" y="2596"/>
                </a:lnTo>
                <a:lnTo>
                  <a:pt x="1694" y="2584"/>
                </a:lnTo>
                <a:lnTo>
                  <a:pt x="1778" y="2567"/>
                </a:lnTo>
                <a:lnTo>
                  <a:pt x="1860" y="2545"/>
                </a:lnTo>
                <a:lnTo>
                  <a:pt x="1940" y="2518"/>
                </a:lnTo>
                <a:lnTo>
                  <a:pt x="2019" y="2486"/>
                </a:lnTo>
                <a:lnTo>
                  <a:pt x="2097" y="2448"/>
                </a:lnTo>
                <a:lnTo>
                  <a:pt x="2172" y="2405"/>
                </a:lnTo>
                <a:lnTo>
                  <a:pt x="2246" y="2357"/>
                </a:lnTo>
                <a:lnTo>
                  <a:pt x="2317" y="2304"/>
                </a:lnTo>
                <a:lnTo>
                  <a:pt x="2384" y="2245"/>
                </a:lnTo>
                <a:lnTo>
                  <a:pt x="2300" y="2160"/>
                </a:lnTo>
                <a:lnTo>
                  <a:pt x="2238" y="2213"/>
                </a:lnTo>
                <a:lnTo>
                  <a:pt x="2173" y="2262"/>
                </a:lnTo>
                <a:lnTo>
                  <a:pt x="2105" y="2306"/>
                </a:lnTo>
                <a:lnTo>
                  <a:pt x="2034" y="2347"/>
                </a:lnTo>
                <a:lnTo>
                  <a:pt x="1961" y="2383"/>
                </a:lnTo>
                <a:lnTo>
                  <a:pt x="1884" y="2413"/>
                </a:lnTo>
                <a:lnTo>
                  <a:pt x="1805" y="2439"/>
                </a:lnTo>
                <a:lnTo>
                  <a:pt x="1724" y="2458"/>
                </a:lnTo>
                <a:lnTo>
                  <a:pt x="1642" y="2473"/>
                </a:lnTo>
                <a:lnTo>
                  <a:pt x="1556" y="2482"/>
                </a:lnTo>
                <a:lnTo>
                  <a:pt x="1471" y="2485"/>
                </a:lnTo>
                <a:lnTo>
                  <a:pt x="1378" y="2482"/>
                </a:lnTo>
                <a:lnTo>
                  <a:pt x="1288" y="2472"/>
                </a:lnTo>
                <a:lnTo>
                  <a:pt x="1200" y="2455"/>
                </a:lnTo>
                <a:lnTo>
                  <a:pt x="1113" y="2432"/>
                </a:lnTo>
                <a:lnTo>
                  <a:pt x="1030" y="2404"/>
                </a:lnTo>
                <a:lnTo>
                  <a:pt x="950" y="2370"/>
                </a:lnTo>
                <a:lnTo>
                  <a:pt x="873" y="2330"/>
                </a:lnTo>
                <a:lnTo>
                  <a:pt x="798" y="2285"/>
                </a:lnTo>
                <a:lnTo>
                  <a:pt x="727" y="2234"/>
                </a:lnTo>
                <a:lnTo>
                  <a:pt x="660" y="2179"/>
                </a:lnTo>
                <a:lnTo>
                  <a:pt x="597" y="2120"/>
                </a:lnTo>
                <a:lnTo>
                  <a:pt x="538" y="2057"/>
                </a:lnTo>
                <a:lnTo>
                  <a:pt x="483" y="1990"/>
                </a:lnTo>
                <a:lnTo>
                  <a:pt x="434" y="1918"/>
                </a:lnTo>
                <a:lnTo>
                  <a:pt x="389" y="1844"/>
                </a:lnTo>
                <a:lnTo>
                  <a:pt x="350" y="1765"/>
                </a:lnTo>
                <a:lnTo>
                  <a:pt x="315" y="1685"/>
                </a:lnTo>
                <a:lnTo>
                  <a:pt x="287" y="1601"/>
                </a:lnTo>
                <a:lnTo>
                  <a:pt x="264" y="1515"/>
                </a:lnTo>
                <a:lnTo>
                  <a:pt x="248" y="1425"/>
                </a:lnTo>
                <a:lnTo>
                  <a:pt x="238" y="1335"/>
                </a:lnTo>
                <a:lnTo>
                  <a:pt x="235" y="1243"/>
                </a:lnTo>
                <a:lnTo>
                  <a:pt x="237" y="1155"/>
                </a:lnTo>
                <a:lnTo>
                  <a:pt x="247" y="1070"/>
                </a:lnTo>
                <a:lnTo>
                  <a:pt x="261" y="988"/>
                </a:lnTo>
                <a:lnTo>
                  <a:pt x="281" y="906"/>
                </a:lnTo>
                <a:lnTo>
                  <a:pt x="307" y="826"/>
                </a:lnTo>
                <a:lnTo>
                  <a:pt x="337" y="750"/>
                </a:lnTo>
                <a:lnTo>
                  <a:pt x="372" y="676"/>
                </a:lnTo>
                <a:lnTo>
                  <a:pt x="412" y="604"/>
                </a:lnTo>
                <a:lnTo>
                  <a:pt x="457" y="536"/>
                </a:lnTo>
                <a:lnTo>
                  <a:pt x="505" y="470"/>
                </a:lnTo>
                <a:lnTo>
                  <a:pt x="557" y="408"/>
                </a:lnTo>
                <a:lnTo>
                  <a:pt x="473" y="323"/>
                </a:lnTo>
                <a:close/>
                <a:moveTo>
                  <a:pt x="1471" y="118"/>
                </a:moveTo>
                <a:lnTo>
                  <a:pt x="1419" y="119"/>
                </a:lnTo>
                <a:lnTo>
                  <a:pt x="1368" y="124"/>
                </a:lnTo>
                <a:lnTo>
                  <a:pt x="1341" y="127"/>
                </a:lnTo>
                <a:lnTo>
                  <a:pt x="1298" y="132"/>
                </a:lnTo>
                <a:lnTo>
                  <a:pt x="1257" y="140"/>
                </a:lnTo>
                <a:lnTo>
                  <a:pt x="1249" y="141"/>
                </a:lnTo>
                <a:lnTo>
                  <a:pt x="1241" y="142"/>
                </a:lnTo>
                <a:lnTo>
                  <a:pt x="1191" y="154"/>
                </a:lnTo>
                <a:lnTo>
                  <a:pt x="1143" y="168"/>
                </a:lnTo>
                <a:lnTo>
                  <a:pt x="1135" y="170"/>
                </a:lnTo>
                <a:lnTo>
                  <a:pt x="1127" y="173"/>
                </a:lnTo>
                <a:lnTo>
                  <a:pt x="1087" y="187"/>
                </a:lnTo>
                <a:lnTo>
                  <a:pt x="1045" y="203"/>
                </a:lnTo>
                <a:lnTo>
                  <a:pt x="1037" y="207"/>
                </a:lnTo>
                <a:lnTo>
                  <a:pt x="1029" y="210"/>
                </a:lnTo>
                <a:lnTo>
                  <a:pt x="973" y="237"/>
                </a:lnTo>
                <a:lnTo>
                  <a:pt x="920" y="266"/>
                </a:lnTo>
                <a:lnTo>
                  <a:pt x="867" y="297"/>
                </a:lnTo>
                <a:lnTo>
                  <a:pt x="866" y="330"/>
                </a:lnTo>
                <a:lnTo>
                  <a:pt x="884" y="374"/>
                </a:lnTo>
                <a:lnTo>
                  <a:pt x="904" y="418"/>
                </a:lnTo>
                <a:lnTo>
                  <a:pt x="922" y="458"/>
                </a:lnTo>
                <a:lnTo>
                  <a:pt x="940" y="500"/>
                </a:lnTo>
                <a:lnTo>
                  <a:pt x="960" y="543"/>
                </a:lnTo>
                <a:lnTo>
                  <a:pt x="981" y="586"/>
                </a:lnTo>
                <a:lnTo>
                  <a:pt x="1003" y="628"/>
                </a:lnTo>
                <a:lnTo>
                  <a:pt x="1027" y="668"/>
                </a:lnTo>
                <a:lnTo>
                  <a:pt x="1050" y="707"/>
                </a:lnTo>
                <a:lnTo>
                  <a:pt x="1076" y="742"/>
                </a:lnTo>
                <a:lnTo>
                  <a:pt x="1104" y="773"/>
                </a:lnTo>
                <a:lnTo>
                  <a:pt x="1132" y="800"/>
                </a:lnTo>
                <a:lnTo>
                  <a:pt x="1162" y="822"/>
                </a:lnTo>
                <a:lnTo>
                  <a:pt x="1193" y="838"/>
                </a:lnTo>
                <a:lnTo>
                  <a:pt x="1226" y="848"/>
                </a:lnTo>
                <a:lnTo>
                  <a:pt x="1259" y="855"/>
                </a:lnTo>
                <a:lnTo>
                  <a:pt x="1294" y="861"/>
                </a:lnTo>
                <a:lnTo>
                  <a:pt x="1336" y="867"/>
                </a:lnTo>
                <a:lnTo>
                  <a:pt x="1380" y="877"/>
                </a:lnTo>
                <a:lnTo>
                  <a:pt x="1366" y="857"/>
                </a:lnTo>
                <a:lnTo>
                  <a:pt x="1364" y="854"/>
                </a:lnTo>
                <a:lnTo>
                  <a:pt x="1363" y="851"/>
                </a:lnTo>
                <a:lnTo>
                  <a:pt x="1336" y="838"/>
                </a:lnTo>
                <a:lnTo>
                  <a:pt x="1314" y="823"/>
                </a:lnTo>
                <a:lnTo>
                  <a:pt x="1297" y="804"/>
                </a:lnTo>
                <a:lnTo>
                  <a:pt x="1283" y="782"/>
                </a:lnTo>
                <a:lnTo>
                  <a:pt x="1273" y="759"/>
                </a:lnTo>
                <a:lnTo>
                  <a:pt x="1267" y="735"/>
                </a:lnTo>
                <a:lnTo>
                  <a:pt x="1265" y="709"/>
                </a:lnTo>
                <a:lnTo>
                  <a:pt x="1268" y="682"/>
                </a:lnTo>
                <a:lnTo>
                  <a:pt x="1274" y="661"/>
                </a:lnTo>
                <a:lnTo>
                  <a:pt x="1281" y="643"/>
                </a:lnTo>
                <a:lnTo>
                  <a:pt x="1291" y="628"/>
                </a:lnTo>
                <a:lnTo>
                  <a:pt x="1303" y="617"/>
                </a:lnTo>
                <a:lnTo>
                  <a:pt x="1317" y="609"/>
                </a:lnTo>
                <a:lnTo>
                  <a:pt x="1333" y="602"/>
                </a:lnTo>
                <a:lnTo>
                  <a:pt x="1351" y="597"/>
                </a:lnTo>
                <a:lnTo>
                  <a:pt x="1369" y="594"/>
                </a:lnTo>
                <a:lnTo>
                  <a:pt x="1389" y="591"/>
                </a:lnTo>
                <a:lnTo>
                  <a:pt x="1412" y="588"/>
                </a:lnTo>
                <a:lnTo>
                  <a:pt x="1420" y="587"/>
                </a:lnTo>
                <a:lnTo>
                  <a:pt x="1452" y="574"/>
                </a:lnTo>
                <a:lnTo>
                  <a:pt x="1483" y="567"/>
                </a:lnTo>
                <a:lnTo>
                  <a:pt x="1512" y="565"/>
                </a:lnTo>
                <a:lnTo>
                  <a:pt x="1538" y="567"/>
                </a:lnTo>
                <a:lnTo>
                  <a:pt x="1563" y="573"/>
                </a:lnTo>
                <a:lnTo>
                  <a:pt x="1584" y="585"/>
                </a:lnTo>
                <a:lnTo>
                  <a:pt x="1596" y="593"/>
                </a:lnTo>
                <a:lnTo>
                  <a:pt x="1605" y="602"/>
                </a:lnTo>
                <a:lnTo>
                  <a:pt x="1613" y="586"/>
                </a:lnTo>
                <a:lnTo>
                  <a:pt x="1623" y="572"/>
                </a:lnTo>
                <a:lnTo>
                  <a:pt x="1667" y="517"/>
                </a:lnTo>
                <a:lnTo>
                  <a:pt x="1711" y="469"/>
                </a:lnTo>
                <a:lnTo>
                  <a:pt x="1756" y="426"/>
                </a:lnTo>
                <a:lnTo>
                  <a:pt x="1802" y="388"/>
                </a:lnTo>
                <a:lnTo>
                  <a:pt x="1852" y="355"/>
                </a:lnTo>
                <a:lnTo>
                  <a:pt x="1906" y="325"/>
                </a:lnTo>
                <a:lnTo>
                  <a:pt x="1965" y="297"/>
                </a:lnTo>
                <a:lnTo>
                  <a:pt x="2030" y="271"/>
                </a:lnTo>
                <a:lnTo>
                  <a:pt x="2023" y="267"/>
                </a:lnTo>
                <a:lnTo>
                  <a:pt x="2016" y="262"/>
                </a:lnTo>
                <a:lnTo>
                  <a:pt x="1986" y="246"/>
                </a:lnTo>
                <a:lnTo>
                  <a:pt x="1921" y="215"/>
                </a:lnTo>
                <a:lnTo>
                  <a:pt x="1900" y="205"/>
                </a:lnTo>
                <a:lnTo>
                  <a:pt x="1858" y="188"/>
                </a:lnTo>
                <a:lnTo>
                  <a:pt x="1815" y="174"/>
                </a:lnTo>
                <a:lnTo>
                  <a:pt x="1785" y="165"/>
                </a:lnTo>
                <a:lnTo>
                  <a:pt x="1747" y="154"/>
                </a:lnTo>
                <a:lnTo>
                  <a:pt x="1708" y="145"/>
                </a:lnTo>
                <a:lnTo>
                  <a:pt x="1700" y="143"/>
                </a:lnTo>
                <a:lnTo>
                  <a:pt x="1691" y="141"/>
                </a:lnTo>
                <a:lnTo>
                  <a:pt x="1644" y="132"/>
                </a:lnTo>
                <a:lnTo>
                  <a:pt x="1596" y="126"/>
                </a:lnTo>
                <a:lnTo>
                  <a:pt x="1571" y="124"/>
                </a:lnTo>
                <a:lnTo>
                  <a:pt x="1521" y="119"/>
                </a:lnTo>
                <a:lnTo>
                  <a:pt x="1471" y="118"/>
                </a:lnTo>
                <a:close/>
                <a:moveTo>
                  <a:pt x="1471" y="0"/>
                </a:moveTo>
                <a:lnTo>
                  <a:pt x="1526" y="1"/>
                </a:lnTo>
                <a:lnTo>
                  <a:pt x="1582" y="5"/>
                </a:lnTo>
                <a:lnTo>
                  <a:pt x="1615" y="10"/>
                </a:lnTo>
                <a:lnTo>
                  <a:pt x="1697" y="22"/>
                </a:lnTo>
                <a:lnTo>
                  <a:pt x="1727" y="28"/>
                </a:lnTo>
                <a:lnTo>
                  <a:pt x="1779" y="40"/>
                </a:lnTo>
                <a:lnTo>
                  <a:pt x="1829" y="54"/>
                </a:lnTo>
                <a:lnTo>
                  <a:pt x="1860" y="65"/>
                </a:lnTo>
                <a:lnTo>
                  <a:pt x="1931" y="90"/>
                </a:lnTo>
                <a:lnTo>
                  <a:pt x="1969" y="107"/>
                </a:lnTo>
                <a:lnTo>
                  <a:pt x="2035" y="139"/>
                </a:lnTo>
                <a:lnTo>
                  <a:pt x="2065" y="154"/>
                </a:lnTo>
                <a:lnTo>
                  <a:pt x="2106" y="178"/>
                </a:lnTo>
                <a:lnTo>
                  <a:pt x="2147" y="203"/>
                </a:lnTo>
                <a:lnTo>
                  <a:pt x="2159" y="212"/>
                </a:lnTo>
                <a:lnTo>
                  <a:pt x="2161" y="213"/>
                </a:lnTo>
                <a:lnTo>
                  <a:pt x="2169" y="218"/>
                </a:lnTo>
                <a:lnTo>
                  <a:pt x="2169" y="219"/>
                </a:lnTo>
                <a:lnTo>
                  <a:pt x="2236" y="270"/>
                </a:lnTo>
                <a:lnTo>
                  <a:pt x="2301" y="324"/>
                </a:lnTo>
                <a:lnTo>
                  <a:pt x="2361" y="383"/>
                </a:lnTo>
                <a:lnTo>
                  <a:pt x="2417" y="446"/>
                </a:lnTo>
                <a:lnTo>
                  <a:pt x="2469" y="512"/>
                </a:lnTo>
                <a:lnTo>
                  <a:pt x="2516" y="583"/>
                </a:lnTo>
                <a:lnTo>
                  <a:pt x="2558" y="656"/>
                </a:lnTo>
                <a:lnTo>
                  <a:pt x="2596" y="733"/>
                </a:lnTo>
                <a:lnTo>
                  <a:pt x="2629" y="811"/>
                </a:lnTo>
                <a:lnTo>
                  <a:pt x="2656" y="894"/>
                </a:lnTo>
                <a:lnTo>
                  <a:pt x="2677" y="978"/>
                </a:lnTo>
                <a:lnTo>
                  <a:pt x="2692" y="1064"/>
                </a:lnTo>
                <a:lnTo>
                  <a:pt x="2702" y="1152"/>
                </a:lnTo>
                <a:lnTo>
                  <a:pt x="2705" y="1243"/>
                </a:lnTo>
                <a:lnTo>
                  <a:pt x="2703" y="1330"/>
                </a:lnTo>
                <a:lnTo>
                  <a:pt x="2693" y="1415"/>
                </a:lnTo>
                <a:lnTo>
                  <a:pt x="2679" y="1499"/>
                </a:lnTo>
                <a:lnTo>
                  <a:pt x="2659" y="1579"/>
                </a:lnTo>
                <a:lnTo>
                  <a:pt x="2633" y="1659"/>
                </a:lnTo>
                <a:lnTo>
                  <a:pt x="2603" y="1735"/>
                </a:lnTo>
                <a:lnTo>
                  <a:pt x="2568" y="1809"/>
                </a:lnTo>
                <a:lnTo>
                  <a:pt x="2528" y="1882"/>
                </a:lnTo>
                <a:lnTo>
                  <a:pt x="2484" y="1949"/>
                </a:lnTo>
                <a:lnTo>
                  <a:pt x="2435" y="2015"/>
                </a:lnTo>
                <a:lnTo>
                  <a:pt x="2383" y="2077"/>
                </a:lnTo>
                <a:lnTo>
                  <a:pt x="2552" y="2246"/>
                </a:lnTo>
                <a:lnTo>
                  <a:pt x="2510" y="2288"/>
                </a:lnTo>
                <a:lnTo>
                  <a:pt x="2443" y="2353"/>
                </a:lnTo>
                <a:lnTo>
                  <a:pt x="2371" y="2411"/>
                </a:lnTo>
                <a:lnTo>
                  <a:pt x="2297" y="2466"/>
                </a:lnTo>
                <a:lnTo>
                  <a:pt x="2221" y="2515"/>
                </a:lnTo>
                <a:lnTo>
                  <a:pt x="2142" y="2559"/>
                </a:lnTo>
                <a:lnTo>
                  <a:pt x="2060" y="2598"/>
                </a:lnTo>
                <a:lnTo>
                  <a:pt x="1977" y="2631"/>
                </a:lnTo>
                <a:lnTo>
                  <a:pt x="1890" y="2660"/>
                </a:lnTo>
                <a:lnTo>
                  <a:pt x="1802" y="2683"/>
                </a:lnTo>
                <a:lnTo>
                  <a:pt x="1712" y="2701"/>
                </a:lnTo>
                <a:lnTo>
                  <a:pt x="1621" y="2713"/>
                </a:lnTo>
                <a:lnTo>
                  <a:pt x="1529" y="2720"/>
                </a:lnTo>
                <a:lnTo>
                  <a:pt x="1529" y="3254"/>
                </a:lnTo>
                <a:lnTo>
                  <a:pt x="2118" y="3254"/>
                </a:lnTo>
                <a:lnTo>
                  <a:pt x="2118" y="3550"/>
                </a:lnTo>
                <a:lnTo>
                  <a:pt x="824" y="3550"/>
                </a:lnTo>
                <a:lnTo>
                  <a:pt x="824" y="3254"/>
                </a:lnTo>
                <a:lnTo>
                  <a:pt x="1412" y="3254"/>
                </a:lnTo>
                <a:lnTo>
                  <a:pt x="1412" y="2720"/>
                </a:lnTo>
                <a:lnTo>
                  <a:pt x="1320" y="2713"/>
                </a:lnTo>
                <a:lnTo>
                  <a:pt x="1229" y="2701"/>
                </a:lnTo>
                <a:lnTo>
                  <a:pt x="1139" y="2684"/>
                </a:lnTo>
                <a:lnTo>
                  <a:pt x="1051" y="2660"/>
                </a:lnTo>
                <a:lnTo>
                  <a:pt x="965" y="2632"/>
                </a:lnTo>
                <a:lnTo>
                  <a:pt x="880" y="2598"/>
                </a:lnTo>
                <a:lnTo>
                  <a:pt x="799" y="2559"/>
                </a:lnTo>
                <a:lnTo>
                  <a:pt x="720" y="2515"/>
                </a:lnTo>
                <a:lnTo>
                  <a:pt x="643" y="2466"/>
                </a:lnTo>
                <a:lnTo>
                  <a:pt x="569" y="2412"/>
                </a:lnTo>
                <a:lnTo>
                  <a:pt x="497" y="2353"/>
                </a:lnTo>
                <a:lnTo>
                  <a:pt x="430" y="2288"/>
                </a:lnTo>
                <a:lnTo>
                  <a:pt x="368" y="2223"/>
                </a:lnTo>
                <a:lnTo>
                  <a:pt x="311" y="2154"/>
                </a:lnTo>
                <a:lnTo>
                  <a:pt x="259" y="2082"/>
                </a:lnTo>
                <a:lnTo>
                  <a:pt x="211" y="2006"/>
                </a:lnTo>
                <a:lnTo>
                  <a:pt x="167" y="1930"/>
                </a:lnTo>
                <a:lnTo>
                  <a:pt x="128" y="1850"/>
                </a:lnTo>
                <a:lnTo>
                  <a:pt x="95" y="1769"/>
                </a:lnTo>
                <a:lnTo>
                  <a:pt x="66" y="1685"/>
                </a:lnTo>
                <a:lnTo>
                  <a:pt x="43" y="1599"/>
                </a:lnTo>
                <a:lnTo>
                  <a:pt x="25" y="1511"/>
                </a:lnTo>
                <a:lnTo>
                  <a:pt x="11" y="1423"/>
                </a:lnTo>
                <a:lnTo>
                  <a:pt x="3" y="1333"/>
                </a:lnTo>
                <a:lnTo>
                  <a:pt x="0" y="1243"/>
                </a:lnTo>
                <a:lnTo>
                  <a:pt x="3" y="1152"/>
                </a:lnTo>
                <a:lnTo>
                  <a:pt x="11" y="1062"/>
                </a:lnTo>
                <a:lnTo>
                  <a:pt x="25" y="974"/>
                </a:lnTo>
                <a:lnTo>
                  <a:pt x="43" y="886"/>
                </a:lnTo>
                <a:lnTo>
                  <a:pt x="66" y="800"/>
                </a:lnTo>
                <a:lnTo>
                  <a:pt x="95" y="718"/>
                </a:lnTo>
                <a:lnTo>
                  <a:pt x="128" y="635"/>
                </a:lnTo>
                <a:lnTo>
                  <a:pt x="167" y="555"/>
                </a:lnTo>
                <a:lnTo>
                  <a:pt x="211" y="479"/>
                </a:lnTo>
                <a:lnTo>
                  <a:pt x="259" y="403"/>
                </a:lnTo>
                <a:lnTo>
                  <a:pt x="311" y="331"/>
                </a:lnTo>
                <a:lnTo>
                  <a:pt x="368" y="262"/>
                </a:lnTo>
                <a:lnTo>
                  <a:pt x="430" y="197"/>
                </a:lnTo>
                <a:lnTo>
                  <a:pt x="472" y="155"/>
                </a:lnTo>
                <a:lnTo>
                  <a:pt x="641" y="325"/>
                </a:lnTo>
                <a:lnTo>
                  <a:pt x="694" y="278"/>
                </a:lnTo>
                <a:lnTo>
                  <a:pt x="751" y="235"/>
                </a:lnTo>
                <a:lnTo>
                  <a:pt x="751" y="231"/>
                </a:lnTo>
                <a:lnTo>
                  <a:pt x="776" y="214"/>
                </a:lnTo>
                <a:lnTo>
                  <a:pt x="826" y="183"/>
                </a:lnTo>
                <a:lnTo>
                  <a:pt x="875" y="154"/>
                </a:lnTo>
                <a:lnTo>
                  <a:pt x="893" y="145"/>
                </a:lnTo>
                <a:lnTo>
                  <a:pt x="935" y="124"/>
                </a:lnTo>
                <a:lnTo>
                  <a:pt x="978" y="103"/>
                </a:lnTo>
                <a:lnTo>
                  <a:pt x="999" y="95"/>
                </a:lnTo>
                <a:lnTo>
                  <a:pt x="1068" y="68"/>
                </a:lnTo>
                <a:lnTo>
                  <a:pt x="1140" y="45"/>
                </a:lnTo>
                <a:lnTo>
                  <a:pt x="1212" y="28"/>
                </a:lnTo>
                <a:lnTo>
                  <a:pt x="1240" y="23"/>
                </a:lnTo>
                <a:lnTo>
                  <a:pt x="1282" y="15"/>
                </a:lnTo>
                <a:lnTo>
                  <a:pt x="1325" y="10"/>
                </a:lnTo>
                <a:lnTo>
                  <a:pt x="1356" y="5"/>
                </a:lnTo>
                <a:lnTo>
                  <a:pt x="1413" y="1"/>
                </a:lnTo>
                <a:lnTo>
                  <a:pt x="147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67" name="Group 166"/>
          <p:cNvGrpSpPr/>
          <p:nvPr/>
        </p:nvGrpSpPr>
        <p:grpSpPr>
          <a:xfrm>
            <a:off x="704857" y="1943270"/>
            <a:ext cx="482600" cy="501650"/>
            <a:chOff x="703263" y="1941513"/>
            <a:chExt cx="482600" cy="501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5" name="Freeform 105"/>
            <p:cNvSpPr>
              <a:spLocks/>
            </p:cNvSpPr>
            <p:nvPr/>
          </p:nvSpPr>
          <p:spPr bwMode="auto">
            <a:xfrm>
              <a:off x="827088" y="2063750"/>
              <a:ext cx="150813" cy="152400"/>
            </a:xfrm>
            <a:custGeom>
              <a:avLst/>
              <a:gdLst>
                <a:gd name="T0" fmla="*/ 526 w 1051"/>
                <a:gd name="T1" fmla="*/ 0 h 1050"/>
                <a:gd name="T2" fmla="*/ 547 w 1051"/>
                <a:gd name="T3" fmla="*/ 3 h 1050"/>
                <a:gd name="T4" fmla="*/ 565 w 1051"/>
                <a:gd name="T5" fmla="*/ 13 h 1050"/>
                <a:gd name="T6" fmla="*/ 579 w 1051"/>
                <a:gd name="T7" fmla="*/ 28 h 1050"/>
                <a:gd name="T8" fmla="*/ 589 w 1051"/>
                <a:gd name="T9" fmla="*/ 45 h 1050"/>
                <a:gd name="T10" fmla="*/ 592 w 1051"/>
                <a:gd name="T11" fmla="*/ 66 h 1050"/>
                <a:gd name="T12" fmla="*/ 592 w 1051"/>
                <a:gd name="T13" fmla="*/ 459 h 1050"/>
                <a:gd name="T14" fmla="*/ 985 w 1051"/>
                <a:gd name="T15" fmla="*/ 459 h 1050"/>
                <a:gd name="T16" fmla="*/ 1006 w 1051"/>
                <a:gd name="T17" fmla="*/ 463 h 1050"/>
                <a:gd name="T18" fmla="*/ 1024 w 1051"/>
                <a:gd name="T19" fmla="*/ 473 h 1050"/>
                <a:gd name="T20" fmla="*/ 1039 w 1051"/>
                <a:gd name="T21" fmla="*/ 487 h 1050"/>
                <a:gd name="T22" fmla="*/ 1047 w 1051"/>
                <a:gd name="T23" fmla="*/ 504 h 1050"/>
                <a:gd name="T24" fmla="*/ 1051 w 1051"/>
                <a:gd name="T25" fmla="*/ 525 h 1050"/>
                <a:gd name="T26" fmla="*/ 1047 w 1051"/>
                <a:gd name="T27" fmla="*/ 546 h 1050"/>
                <a:gd name="T28" fmla="*/ 1039 w 1051"/>
                <a:gd name="T29" fmla="*/ 564 h 1050"/>
                <a:gd name="T30" fmla="*/ 1024 w 1051"/>
                <a:gd name="T31" fmla="*/ 579 h 1050"/>
                <a:gd name="T32" fmla="*/ 1006 w 1051"/>
                <a:gd name="T33" fmla="*/ 587 h 1050"/>
                <a:gd name="T34" fmla="*/ 985 w 1051"/>
                <a:gd name="T35" fmla="*/ 591 h 1050"/>
                <a:gd name="T36" fmla="*/ 592 w 1051"/>
                <a:gd name="T37" fmla="*/ 591 h 1050"/>
                <a:gd name="T38" fmla="*/ 592 w 1051"/>
                <a:gd name="T39" fmla="*/ 984 h 1050"/>
                <a:gd name="T40" fmla="*/ 589 w 1051"/>
                <a:gd name="T41" fmla="*/ 1005 h 1050"/>
                <a:gd name="T42" fmla="*/ 579 w 1051"/>
                <a:gd name="T43" fmla="*/ 1022 h 1050"/>
                <a:gd name="T44" fmla="*/ 565 w 1051"/>
                <a:gd name="T45" fmla="*/ 1037 h 1050"/>
                <a:gd name="T46" fmla="*/ 547 w 1051"/>
                <a:gd name="T47" fmla="*/ 1047 h 1050"/>
                <a:gd name="T48" fmla="*/ 526 w 1051"/>
                <a:gd name="T49" fmla="*/ 1050 h 1050"/>
                <a:gd name="T50" fmla="*/ 505 w 1051"/>
                <a:gd name="T51" fmla="*/ 1047 h 1050"/>
                <a:gd name="T52" fmla="*/ 487 w 1051"/>
                <a:gd name="T53" fmla="*/ 1037 h 1050"/>
                <a:gd name="T54" fmla="*/ 473 w 1051"/>
                <a:gd name="T55" fmla="*/ 1022 h 1050"/>
                <a:gd name="T56" fmla="*/ 464 w 1051"/>
                <a:gd name="T57" fmla="*/ 1005 h 1050"/>
                <a:gd name="T58" fmla="*/ 461 w 1051"/>
                <a:gd name="T59" fmla="*/ 984 h 1050"/>
                <a:gd name="T60" fmla="*/ 461 w 1051"/>
                <a:gd name="T61" fmla="*/ 591 h 1050"/>
                <a:gd name="T62" fmla="*/ 65 w 1051"/>
                <a:gd name="T63" fmla="*/ 591 h 1050"/>
                <a:gd name="T64" fmla="*/ 45 w 1051"/>
                <a:gd name="T65" fmla="*/ 587 h 1050"/>
                <a:gd name="T66" fmla="*/ 27 w 1051"/>
                <a:gd name="T67" fmla="*/ 579 h 1050"/>
                <a:gd name="T68" fmla="*/ 13 w 1051"/>
                <a:gd name="T69" fmla="*/ 564 h 1050"/>
                <a:gd name="T70" fmla="*/ 3 w 1051"/>
                <a:gd name="T71" fmla="*/ 546 h 1050"/>
                <a:gd name="T72" fmla="*/ 0 w 1051"/>
                <a:gd name="T73" fmla="*/ 525 h 1050"/>
                <a:gd name="T74" fmla="*/ 3 w 1051"/>
                <a:gd name="T75" fmla="*/ 504 h 1050"/>
                <a:gd name="T76" fmla="*/ 13 w 1051"/>
                <a:gd name="T77" fmla="*/ 487 h 1050"/>
                <a:gd name="T78" fmla="*/ 27 w 1051"/>
                <a:gd name="T79" fmla="*/ 473 h 1050"/>
                <a:gd name="T80" fmla="*/ 45 w 1051"/>
                <a:gd name="T81" fmla="*/ 463 h 1050"/>
                <a:gd name="T82" fmla="*/ 65 w 1051"/>
                <a:gd name="T83" fmla="*/ 459 h 1050"/>
                <a:gd name="T84" fmla="*/ 461 w 1051"/>
                <a:gd name="T85" fmla="*/ 459 h 1050"/>
                <a:gd name="T86" fmla="*/ 461 w 1051"/>
                <a:gd name="T87" fmla="*/ 66 h 1050"/>
                <a:gd name="T88" fmla="*/ 464 w 1051"/>
                <a:gd name="T89" fmla="*/ 45 h 1050"/>
                <a:gd name="T90" fmla="*/ 473 w 1051"/>
                <a:gd name="T91" fmla="*/ 28 h 1050"/>
                <a:gd name="T92" fmla="*/ 487 w 1051"/>
                <a:gd name="T93" fmla="*/ 13 h 1050"/>
                <a:gd name="T94" fmla="*/ 505 w 1051"/>
                <a:gd name="T95" fmla="*/ 3 h 1050"/>
                <a:gd name="T96" fmla="*/ 526 w 1051"/>
                <a:gd name="T97" fmla="*/ 0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51" h="1050">
                  <a:moveTo>
                    <a:pt x="526" y="0"/>
                  </a:moveTo>
                  <a:lnTo>
                    <a:pt x="547" y="3"/>
                  </a:lnTo>
                  <a:lnTo>
                    <a:pt x="565" y="13"/>
                  </a:lnTo>
                  <a:lnTo>
                    <a:pt x="579" y="28"/>
                  </a:lnTo>
                  <a:lnTo>
                    <a:pt x="589" y="45"/>
                  </a:lnTo>
                  <a:lnTo>
                    <a:pt x="592" y="66"/>
                  </a:lnTo>
                  <a:lnTo>
                    <a:pt x="592" y="459"/>
                  </a:lnTo>
                  <a:lnTo>
                    <a:pt x="985" y="459"/>
                  </a:lnTo>
                  <a:lnTo>
                    <a:pt x="1006" y="463"/>
                  </a:lnTo>
                  <a:lnTo>
                    <a:pt x="1024" y="473"/>
                  </a:lnTo>
                  <a:lnTo>
                    <a:pt x="1039" y="487"/>
                  </a:lnTo>
                  <a:lnTo>
                    <a:pt x="1047" y="504"/>
                  </a:lnTo>
                  <a:lnTo>
                    <a:pt x="1051" y="525"/>
                  </a:lnTo>
                  <a:lnTo>
                    <a:pt x="1047" y="546"/>
                  </a:lnTo>
                  <a:lnTo>
                    <a:pt x="1039" y="564"/>
                  </a:lnTo>
                  <a:lnTo>
                    <a:pt x="1024" y="579"/>
                  </a:lnTo>
                  <a:lnTo>
                    <a:pt x="1006" y="587"/>
                  </a:lnTo>
                  <a:lnTo>
                    <a:pt x="985" y="591"/>
                  </a:lnTo>
                  <a:lnTo>
                    <a:pt x="592" y="591"/>
                  </a:lnTo>
                  <a:lnTo>
                    <a:pt x="592" y="984"/>
                  </a:lnTo>
                  <a:lnTo>
                    <a:pt x="589" y="1005"/>
                  </a:lnTo>
                  <a:lnTo>
                    <a:pt x="579" y="1022"/>
                  </a:lnTo>
                  <a:lnTo>
                    <a:pt x="565" y="1037"/>
                  </a:lnTo>
                  <a:lnTo>
                    <a:pt x="547" y="1047"/>
                  </a:lnTo>
                  <a:lnTo>
                    <a:pt x="526" y="1050"/>
                  </a:lnTo>
                  <a:lnTo>
                    <a:pt x="505" y="1047"/>
                  </a:lnTo>
                  <a:lnTo>
                    <a:pt x="487" y="1037"/>
                  </a:lnTo>
                  <a:lnTo>
                    <a:pt x="473" y="1022"/>
                  </a:lnTo>
                  <a:lnTo>
                    <a:pt x="464" y="1005"/>
                  </a:lnTo>
                  <a:lnTo>
                    <a:pt x="461" y="984"/>
                  </a:lnTo>
                  <a:lnTo>
                    <a:pt x="461" y="591"/>
                  </a:lnTo>
                  <a:lnTo>
                    <a:pt x="65" y="591"/>
                  </a:lnTo>
                  <a:lnTo>
                    <a:pt x="45" y="587"/>
                  </a:lnTo>
                  <a:lnTo>
                    <a:pt x="27" y="579"/>
                  </a:lnTo>
                  <a:lnTo>
                    <a:pt x="13" y="564"/>
                  </a:lnTo>
                  <a:lnTo>
                    <a:pt x="3" y="546"/>
                  </a:lnTo>
                  <a:lnTo>
                    <a:pt x="0" y="525"/>
                  </a:lnTo>
                  <a:lnTo>
                    <a:pt x="3" y="504"/>
                  </a:lnTo>
                  <a:lnTo>
                    <a:pt x="13" y="487"/>
                  </a:lnTo>
                  <a:lnTo>
                    <a:pt x="27" y="473"/>
                  </a:lnTo>
                  <a:lnTo>
                    <a:pt x="45" y="463"/>
                  </a:lnTo>
                  <a:lnTo>
                    <a:pt x="65" y="459"/>
                  </a:lnTo>
                  <a:lnTo>
                    <a:pt x="461" y="459"/>
                  </a:lnTo>
                  <a:lnTo>
                    <a:pt x="461" y="66"/>
                  </a:lnTo>
                  <a:lnTo>
                    <a:pt x="464" y="45"/>
                  </a:lnTo>
                  <a:lnTo>
                    <a:pt x="473" y="28"/>
                  </a:lnTo>
                  <a:lnTo>
                    <a:pt x="487" y="13"/>
                  </a:lnTo>
                  <a:lnTo>
                    <a:pt x="505" y="3"/>
                  </a:lnTo>
                  <a:lnTo>
                    <a:pt x="5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106"/>
            <p:cNvSpPr>
              <a:spLocks noEditPoints="1"/>
            </p:cNvSpPr>
            <p:nvPr/>
          </p:nvSpPr>
          <p:spPr bwMode="auto">
            <a:xfrm>
              <a:off x="703263" y="1941513"/>
              <a:ext cx="482600" cy="501650"/>
            </a:xfrm>
            <a:custGeom>
              <a:avLst/>
              <a:gdLst>
                <a:gd name="T0" fmla="*/ 1107 w 3349"/>
                <a:gd name="T1" fmla="*/ 162 h 3475"/>
                <a:gd name="T2" fmla="*/ 776 w 3349"/>
                <a:gd name="T3" fmla="*/ 288 h 3475"/>
                <a:gd name="T4" fmla="*/ 498 w 3349"/>
                <a:gd name="T5" fmla="*/ 497 h 3475"/>
                <a:gd name="T6" fmla="*/ 288 w 3349"/>
                <a:gd name="T7" fmla="*/ 774 h 3475"/>
                <a:gd name="T8" fmla="*/ 162 w 3349"/>
                <a:gd name="T9" fmla="*/ 1105 h 3475"/>
                <a:gd name="T10" fmla="*/ 136 w 3349"/>
                <a:gd name="T11" fmla="*/ 1471 h 3475"/>
                <a:gd name="T12" fmla="*/ 213 w 3349"/>
                <a:gd name="T13" fmla="*/ 1822 h 3475"/>
                <a:gd name="T14" fmla="*/ 383 w 3349"/>
                <a:gd name="T15" fmla="*/ 2128 h 3475"/>
                <a:gd name="T16" fmla="*/ 629 w 3349"/>
                <a:gd name="T17" fmla="*/ 2373 h 3475"/>
                <a:gd name="T18" fmla="*/ 936 w 3349"/>
                <a:gd name="T19" fmla="*/ 2542 h 3475"/>
                <a:gd name="T20" fmla="*/ 1287 w 3349"/>
                <a:gd name="T21" fmla="*/ 2621 h 3475"/>
                <a:gd name="T22" fmla="*/ 1653 w 3349"/>
                <a:gd name="T23" fmla="*/ 2594 h 3475"/>
                <a:gd name="T24" fmla="*/ 1983 w 3349"/>
                <a:gd name="T25" fmla="*/ 2468 h 3475"/>
                <a:gd name="T26" fmla="*/ 2261 w 3349"/>
                <a:gd name="T27" fmla="*/ 2259 h 3475"/>
                <a:gd name="T28" fmla="*/ 2472 w 3349"/>
                <a:gd name="T29" fmla="*/ 1982 h 3475"/>
                <a:gd name="T30" fmla="*/ 2597 w 3349"/>
                <a:gd name="T31" fmla="*/ 1651 h 3475"/>
                <a:gd name="T32" fmla="*/ 2624 w 3349"/>
                <a:gd name="T33" fmla="*/ 1285 h 3475"/>
                <a:gd name="T34" fmla="*/ 2546 w 3349"/>
                <a:gd name="T35" fmla="*/ 934 h 3475"/>
                <a:gd name="T36" fmla="*/ 2376 w 3349"/>
                <a:gd name="T37" fmla="*/ 628 h 3475"/>
                <a:gd name="T38" fmla="*/ 2130 w 3349"/>
                <a:gd name="T39" fmla="*/ 383 h 3475"/>
                <a:gd name="T40" fmla="*/ 1824 w 3349"/>
                <a:gd name="T41" fmla="*/ 214 h 3475"/>
                <a:gd name="T42" fmla="*/ 1473 w 3349"/>
                <a:gd name="T43" fmla="*/ 135 h 3475"/>
                <a:gd name="T44" fmla="*/ 1575 w 3349"/>
                <a:gd name="T45" fmla="*/ 15 h 3475"/>
                <a:gd name="T46" fmla="*/ 1937 w 3349"/>
                <a:gd name="T47" fmla="*/ 118 h 3475"/>
                <a:gd name="T48" fmla="*/ 2252 w 3349"/>
                <a:gd name="T49" fmla="*/ 312 h 3475"/>
                <a:gd name="T50" fmla="*/ 2503 w 3349"/>
                <a:gd name="T51" fmla="*/ 580 h 3475"/>
                <a:gd name="T52" fmla="*/ 2676 w 3349"/>
                <a:gd name="T53" fmla="*/ 908 h 3475"/>
                <a:gd name="T54" fmla="*/ 2755 w 3349"/>
                <a:gd name="T55" fmla="*/ 1280 h 3475"/>
                <a:gd name="T56" fmla="*/ 2731 w 3349"/>
                <a:gd name="T57" fmla="*/ 1655 h 3475"/>
                <a:gd name="T58" fmla="*/ 2614 w 3349"/>
                <a:gd name="T59" fmla="*/ 1994 h 3475"/>
                <a:gd name="T60" fmla="*/ 2416 w 3349"/>
                <a:gd name="T61" fmla="*/ 2285 h 3475"/>
                <a:gd name="T62" fmla="*/ 3348 w 3349"/>
                <a:gd name="T63" fmla="*/ 3394 h 3475"/>
                <a:gd name="T64" fmla="*/ 3330 w 3349"/>
                <a:gd name="T65" fmla="*/ 3456 h 3475"/>
                <a:gd name="T66" fmla="*/ 3267 w 3349"/>
                <a:gd name="T67" fmla="*/ 3473 h 3475"/>
                <a:gd name="T68" fmla="*/ 2192 w 3349"/>
                <a:gd name="T69" fmla="*/ 2491 h 3475"/>
                <a:gd name="T70" fmla="*/ 1895 w 3349"/>
                <a:gd name="T71" fmla="*/ 2656 h 3475"/>
                <a:gd name="T72" fmla="*/ 1559 w 3349"/>
                <a:gd name="T73" fmla="*/ 2745 h 3475"/>
                <a:gd name="T74" fmla="*/ 1185 w 3349"/>
                <a:gd name="T75" fmla="*/ 2742 h 3475"/>
                <a:gd name="T76" fmla="*/ 822 w 3349"/>
                <a:gd name="T77" fmla="*/ 2638 h 3475"/>
                <a:gd name="T78" fmla="*/ 508 w 3349"/>
                <a:gd name="T79" fmla="*/ 2444 h 3475"/>
                <a:gd name="T80" fmla="*/ 256 w 3349"/>
                <a:gd name="T81" fmla="*/ 2176 h 3475"/>
                <a:gd name="T82" fmla="*/ 83 w 3349"/>
                <a:gd name="T83" fmla="*/ 1848 h 3475"/>
                <a:gd name="T84" fmla="*/ 4 w 3349"/>
                <a:gd name="T85" fmla="*/ 1476 h 3475"/>
                <a:gd name="T86" fmla="*/ 31 w 3349"/>
                <a:gd name="T87" fmla="*/ 1089 h 3475"/>
                <a:gd name="T88" fmla="*/ 159 w 3349"/>
                <a:gd name="T89" fmla="*/ 737 h 3475"/>
                <a:gd name="T90" fmla="*/ 373 w 3349"/>
                <a:gd name="T91" fmla="*/ 438 h 3475"/>
                <a:gd name="T92" fmla="*/ 658 w 3349"/>
                <a:gd name="T93" fmla="*/ 205 h 3475"/>
                <a:gd name="T94" fmla="*/ 998 w 3349"/>
                <a:gd name="T95" fmla="*/ 54 h 3475"/>
                <a:gd name="T96" fmla="*/ 1380 w 3349"/>
                <a:gd name="T97" fmla="*/ 0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49" h="3475">
                  <a:moveTo>
                    <a:pt x="1380" y="132"/>
                  </a:moveTo>
                  <a:lnTo>
                    <a:pt x="1287" y="135"/>
                  </a:lnTo>
                  <a:lnTo>
                    <a:pt x="1195" y="146"/>
                  </a:lnTo>
                  <a:lnTo>
                    <a:pt x="1107" y="162"/>
                  </a:lnTo>
                  <a:lnTo>
                    <a:pt x="1020" y="185"/>
                  </a:lnTo>
                  <a:lnTo>
                    <a:pt x="936" y="214"/>
                  </a:lnTo>
                  <a:lnTo>
                    <a:pt x="854" y="247"/>
                  </a:lnTo>
                  <a:lnTo>
                    <a:pt x="776" y="288"/>
                  </a:lnTo>
                  <a:lnTo>
                    <a:pt x="700" y="333"/>
                  </a:lnTo>
                  <a:lnTo>
                    <a:pt x="629" y="383"/>
                  </a:lnTo>
                  <a:lnTo>
                    <a:pt x="561" y="438"/>
                  </a:lnTo>
                  <a:lnTo>
                    <a:pt x="498" y="497"/>
                  </a:lnTo>
                  <a:lnTo>
                    <a:pt x="439" y="561"/>
                  </a:lnTo>
                  <a:lnTo>
                    <a:pt x="383" y="628"/>
                  </a:lnTo>
                  <a:lnTo>
                    <a:pt x="334" y="700"/>
                  </a:lnTo>
                  <a:lnTo>
                    <a:pt x="288" y="774"/>
                  </a:lnTo>
                  <a:lnTo>
                    <a:pt x="248" y="853"/>
                  </a:lnTo>
                  <a:lnTo>
                    <a:pt x="213" y="934"/>
                  </a:lnTo>
                  <a:lnTo>
                    <a:pt x="185" y="1018"/>
                  </a:lnTo>
                  <a:lnTo>
                    <a:pt x="162" y="1105"/>
                  </a:lnTo>
                  <a:lnTo>
                    <a:pt x="145" y="1194"/>
                  </a:lnTo>
                  <a:lnTo>
                    <a:pt x="136" y="1285"/>
                  </a:lnTo>
                  <a:lnTo>
                    <a:pt x="132" y="1378"/>
                  </a:lnTo>
                  <a:lnTo>
                    <a:pt x="136" y="1471"/>
                  </a:lnTo>
                  <a:lnTo>
                    <a:pt x="145" y="1562"/>
                  </a:lnTo>
                  <a:lnTo>
                    <a:pt x="162" y="1651"/>
                  </a:lnTo>
                  <a:lnTo>
                    <a:pt x="185" y="1738"/>
                  </a:lnTo>
                  <a:lnTo>
                    <a:pt x="213" y="1822"/>
                  </a:lnTo>
                  <a:lnTo>
                    <a:pt x="248" y="1903"/>
                  </a:lnTo>
                  <a:lnTo>
                    <a:pt x="288" y="1982"/>
                  </a:lnTo>
                  <a:lnTo>
                    <a:pt x="334" y="2056"/>
                  </a:lnTo>
                  <a:lnTo>
                    <a:pt x="383" y="2128"/>
                  </a:lnTo>
                  <a:lnTo>
                    <a:pt x="439" y="2196"/>
                  </a:lnTo>
                  <a:lnTo>
                    <a:pt x="498" y="2259"/>
                  </a:lnTo>
                  <a:lnTo>
                    <a:pt x="561" y="2318"/>
                  </a:lnTo>
                  <a:lnTo>
                    <a:pt x="629" y="2373"/>
                  </a:lnTo>
                  <a:lnTo>
                    <a:pt x="700" y="2423"/>
                  </a:lnTo>
                  <a:lnTo>
                    <a:pt x="776" y="2468"/>
                  </a:lnTo>
                  <a:lnTo>
                    <a:pt x="854" y="2508"/>
                  </a:lnTo>
                  <a:lnTo>
                    <a:pt x="936" y="2542"/>
                  </a:lnTo>
                  <a:lnTo>
                    <a:pt x="1020" y="2572"/>
                  </a:lnTo>
                  <a:lnTo>
                    <a:pt x="1107" y="2594"/>
                  </a:lnTo>
                  <a:lnTo>
                    <a:pt x="1195" y="2611"/>
                  </a:lnTo>
                  <a:lnTo>
                    <a:pt x="1287" y="2621"/>
                  </a:lnTo>
                  <a:lnTo>
                    <a:pt x="1380" y="2624"/>
                  </a:lnTo>
                  <a:lnTo>
                    <a:pt x="1473" y="2621"/>
                  </a:lnTo>
                  <a:lnTo>
                    <a:pt x="1564" y="2611"/>
                  </a:lnTo>
                  <a:lnTo>
                    <a:pt x="1653" y="2594"/>
                  </a:lnTo>
                  <a:lnTo>
                    <a:pt x="1739" y="2572"/>
                  </a:lnTo>
                  <a:lnTo>
                    <a:pt x="1824" y="2542"/>
                  </a:lnTo>
                  <a:lnTo>
                    <a:pt x="1906" y="2508"/>
                  </a:lnTo>
                  <a:lnTo>
                    <a:pt x="1983" y="2468"/>
                  </a:lnTo>
                  <a:lnTo>
                    <a:pt x="2059" y="2423"/>
                  </a:lnTo>
                  <a:lnTo>
                    <a:pt x="2130" y="2373"/>
                  </a:lnTo>
                  <a:lnTo>
                    <a:pt x="2198" y="2318"/>
                  </a:lnTo>
                  <a:lnTo>
                    <a:pt x="2261" y="2259"/>
                  </a:lnTo>
                  <a:lnTo>
                    <a:pt x="2322" y="2196"/>
                  </a:lnTo>
                  <a:lnTo>
                    <a:pt x="2376" y="2128"/>
                  </a:lnTo>
                  <a:lnTo>
                    <a:pt x="2427" y="2056"/>
                  </a:lnTo>
                  <a:lnTo>
                    <a:pt x="2472" y="1982"/>
                  </a:lnTo>
                  <a:lnTo>
                    <a:pt x="2511" y="1903"/>
                  </a:lnTo>
                  <a:lnTo>
                    <a:pt x="2546" y="1822"/>
                  </a:lnTo>
                  <a:lnTo>
                    <a:pt x="2574" y="1738"/>
                  </a:lnTo>
                  <a:lnTo>
                    <a:pt x="2597" y="1651"/>
                  </a:lnTo>
                  <a:lnTo>
                    <a:pt x="2614" y="1562"/>
                  </a:lnTo>
                  <a:lnTo>
                    <a:pt x="2624" y="1471"/>
                  </a:lnTo>
                  <a:lnTo>
                    <a:pt x="2628" y="1378"/>
                  </a:lnTo>
                  <a:lnTo>
                    <a:pt x="2624" y="1285"/>
                  </a:lnTo>
                  <a:lnTo>
                    <a:pt x="2614" y="1194"/>
                  </a:lnTo>
                  <a:lnTo>
                    <a:pt x="2597" y="1105"/>
                  </a:lnTo>
                  <a:lnTo>
                    <a:pt x="2574" y="1018"/>
                  </a:lnTo>
                  <a:lnTo>
                    <a:pt x="2546" y="934"/>
                  </a:lnTo>
                  <a:lnTo>
                    <a:pt x="2511" y="853"/>
                  </a:lnTo>
                  <a:lnTo>
                    <a:pt x="2472" y="774"/>
                  </a:lnTo>
                  <a:lnTo>
                    <a:pt x="2427" y="700"/>
                  </a:lnTo>
                  <a:lnTo>
                    <a:pt x="2376" y="628"/>
                  </a:lnTo>
                  <a:lnTo>
                    <a:pt x="2322" y="561"/>
                  </a:lnTo>
                  <a:lnTo>
                    <a:pt x="2261" y="497"/>
                  </a:lnTo>
                  <a:lnTo>
                    <a:pt x="2198" y="438"/>
                  </a:lnTo>
                  <a:lnTo>
                    <a:pt x="2130" y="383"/>
                  </a:lnTo>
                  <a:lnTo>
                    <a:pt x="2059" y="333"/>
                  </a:lnTo>
                  <a:lnTo>
                    <a:pt x="1983" y="288"/>
                  </a:lnTo>
                  <a:lnTo>
                    <a:pt x="1906" y="247"/>
                  </a:lnTo>
                  <a:lnTo>
                    <a:pt x="1824" y="214"/>
                  </a:lnTo>
                  <a:lnTo>
                    <a:pt x="1739" y="185"/>
                  </a:lnTo>
                  <a:lnTo>
                    <a:pt x="1653" y="162"/>
                  </a:lnTo>
                  <a:lnTo>
                    <a:pt x="1564" y="146"/>
                  </a:lnTo>
                  <a:lnTo>
                    <a:pt x="1473" y="135"/>
                  </a:lnTo>
                  <a:lnTo>
                    <a:pt x="1380" y="132"/>
                  </a:lnTo>
                  <a:close/>
                  <a:moveTo>
                    <a:pt x="1380" y="0"/>
                  </a:moveTo>
                  <a:lnTo>
                    <a:pt x="1478" y="4"/>
                  </a:lnTo>
                  <a:lnTo>
                    <a:pt x="1575" y="15"/>
                  </a:lnTo>
                  <a:lnTo>
                    <a:pt x="1669" y="31"/>
                  </a:lnTo>
                  <a:lnTo>
                    <a:pt x="1761" y="54"/>
                  </a:lnTo>
                  <a:lnTo>
                    <a:pt x="1851" y="83"/>
                  </a:lnTo>
                  <a:lnTo>
                    <a:pt x="1937" y="118"/>
                  </a:lnTo>
                  <a:lnTo>
                    <a:pt x="2022" y="159"/>
                  </a:lnTo>
                  <a:lnTo>
                    <a:pt x="2102" y="205"/>
                  </a:lnTo>
                  <a:lnTo>
                    <a:pt x="2179" y="256"/>
                  </a:lnTo>
                  <a:lnTo>
                    <a:pt x="2252" y="312"/>
                  </a:lnTo>
                  <a:lnTo>
                    <a:pt x="2322" y="372"/>
                  </a:lnTo>
                  <a:lnTo>
                    <a:pt x="2386" y="438"/>
                  </a:lnTo>
                  <a:lnTo>
                    <a:pt x="2448" y="507"/>
                  </a:lnTo>
                  <a:lnTo>
                    <a:pt x="2503" y="580"/>
                  </a:lnTo>
                  <a:lnTo>
                    <a:pt x="2555" y="656"/>
                  </a:lnTo>
                  <a:lnTo>
                    <a:pt x="2601" y="737"/>
                  </a:lnTo>
                  <a:lnTo>
                    <a:pt x="2641" y="820"/>
                  </a:lnTo>
                  <a:lnTo>
                    <a:pt x="2676" y="908"/>
                  </a:lnTo>
                  <a:lnTo>
                    <a:pt x="2706" y="998"/>
                  </a:lnTo>
                  <a:lnTo>
                    <a:pt x="2729" y="1089"/>
                  </a:lnTo>
                  <a:lnTo>
                    <a:pt x="2745" y="1183"/>
                  </a:lnTo>
                  <a:lnTo>
                    <a:pt x="2755" y="1280"/>
                  </a:lnTo>
                  <a:lnTo>
                    <a:pt x="2759" y="1378"/>
                  </a:lnTo>
                  <a:lnTo>
                    <a:pt x="2756" y="1472"/>
                  </a:lnTo>
                  <a:lnTo>
                    <a:pt x="2746" y="1564"/>
                  </a:lnTo>
                  <a:lnTo>
                    <a:pt x="2731" y="1655"/>
                  </a:lnTo>
                  <a:lnTo>
                    <a:pt x="2710" y="1743"/>
                  </a:lnTo>
                  <a:lnTo>
                    <a:pt x="2683" y="1830"/>
                  </a:lnTo>
                  <a:lnTo>
                    <a:pt x="2651" y="1913"/>
                  </a:lnTo>
                  <a:lnTo>
                    <a:pt x="2614" y="1994"/>
                  </a:lnTo>
                  <a:lnTo>
                    <a:pt x="2571" y="2071"/>
                  </a:lnTo>
                  <a:lnTo>
                    <a:pt x="2524" y="2147"/>
                  </a:lnTo>
                  <a:lnTo>
                    <a:pt x="2473" y="2218"/>
                  </a:lnTo>
                  <a:lnTo>
                    <a:pt x="2416" y="2285"/>
                  </a:lnTo>
                  <a:lnTo>
                    <a:pt x="2356" y="2350"/>
                  </a:lnTo>
                  <a:lnTo>
                    <a:pt x="3332" y="3365"/>
                  </a:lnTo>
                  <a:lnTo>
                    <a:pt x="3342" y="3378"/>
                  </a:lnTo>
                  <a:lnTo>
                    <a:pt x="3348" y="3394"/>
                  </a:lnTo>
                  <a:lnTo>
                    <a:pt x="3349" y="3410"/>
                  </a:lnTo>
                  <a:lnTo>
                    <a:pt x="3347" y="3427"/>
                  </a:lnTo>
                  <a:lnTo>
                    <a:pt x="3341" y="3443"/>
                  </a:lnTo>
                  <a:lnTo>
                    <a:pt x="3330" y="3456"/>
                  </a:lnTo>
                  <a:lnTo>
                    <a:pt x="3316" y="3466"/>
                  </a:lnTo>
                  <a:lnTo>
                    <a:pt x="3300" y="3473"/>
                  </a:lnTo>
                  <a:lnTo>
                    <a:pt x="3285" y="3475"/>
                  </a:lnTo>
                  <a:lnTo>
                    <a:pt x="3267" y="3473"/>
                  </a:lnTo>
                  <a:lnTo>
                    <a:pt x="3251" y="3466"/>
                  </a:lnTo>
                  <a:lnTo>
                    <a:pt x="3237" y="3455"/>
                  </a:lnTo>
                  <a:lnTo>
                    <a:pt x="2259" y="2439"/>
                  </a:lnTo>
                  <a:lnTo>
                    <a:pt x="2192" y="2491"/>
                  </a:lnTo>
                  <a:lnTo>
                    <a:pt x="2122" y="2538"/>
                  </a:lnTo>
                  <a:lnTo>
                    <a:pt x="2049" y="2582"/>
                  </a:lnTo>
                  <a:lnTo>
                    <a:pt x="1974" y="2621"/>
                  </a:lnTo>
                  <a:lnTo>
                    <a:pt x="1895" y="2656"/>
                  </a:lnTo>
                  <a:lnTo>
                    <a:pt x="1814" y="2686"/>
                  </a:lnTo>
                  <a:lnTo>
                    <a:pt x="1732" y="2711"/>
                  </a:lnTo>
                  <a:lnTo>
                    <a:pt x="1646" y="2730"/>
                  </a:lnTo>
                  <a:lnTo>
                    <a:pt x="1559" y="2745"/>
                  </a:lnTo>
                  <a:lnTo>
                    <a:pt x="1470" y="2752"/>
                  </a:lnTo>
                  <a:lnTo>
                    <a:pt x="1380" y="2756"/>
                  </a:lnTo>
                  <a:lnTo>
                    <a:pt x="1282" y="2752"/>
                  </a:lnTo>
                  <a:lnTo>
                    <a:pt x="1185" y="2742"/>
                  </a:lnTo>
                  <a:lnTo>
                    <a:pt x="1090" y="2725"/>
                  </a:lnTo>
                  <a:lnTo>
                    <a:pt x="998" y="2702"/>
                  </a:lnTo>
                  <a:lnTo>
                    <a:pt x="908" y="2672"/>
                  </a:lnTo>
                  <a:lnTo>
                    <a:pt x="822" y="2638"/>
                  </a:lnTo>
                  <a:lnTo>
                    <a:pt x="738" y="2597"/>
                  </a:lnTo>
                  <a:lnTo>
                    <a:pt x="658" y="2551"/>
                  </a:lnTo>
                  <a:lnTo>
                    <a:pt x="580" y="2501"/>
                  </a:lnTo>
                  <a:lnTo>
                    <a:pt x="508" y="2444"/>
                  </a:lnTo>
                  <a:lnTo>
                    <a:pt x="438" y="2384"/>
                  </a:lnTo>
                  <a:lnTo>
                    <a:pt x="373" y="2318"/>
                  </a:lnTo>
                  <a:lnTo>
                    <a:pt x="312" y="2249"/>
                  </a:lnTo>
                  <a:lnTo>
                    <a:pt x="256" y="2176"/>
                  </a:lnTo>
                  <a:lnTo>
                    <a:pt x="205" y="2100"/>
                  </a:lnTo>
                  <a:lnTo>
                    <a:pt x="159" y="2019"/>
                  </a:lnTo>
                  <a:lnTo>
                    <a:pt x="118" y="1936"/>
                  </a:lnTo>
                  <a:lnTo>
                    <a:pt x="83" y="1848"/>
                  </a:lnTo>
                  <a:lnTo>
                    <a:pt x="54" y="1760"/>
                  </a:lnTo>
                  <a:lnTo>
                    <a:pt x="31" y="1667"/>
                  </a:lnTo>
                  <a:lnTo>
                    <a:pt x="14" y="1573"/>
                  </a:lnTo>
                  <a:lnTo>
                    <a:pt x="4" y="1476"/>
                  </a:lnTo>
                  <a:lnTo>
                    <a:pt x="0" y="1378"/>
                  </a:lnTo>
                  <a:lnTo>
                    <a:pt x="4" y="1280"/>
                  </a:lnTo>
                  <a:lnTo>
                    <a:pt x="14" y="1183"/>
                  </a:lnTo>
                  <a:lnTo>
                    <a:pt x="31" y="1089"/>
                  </a:lnTo>
                  <a:lnTo>
                    <a:pt x="54" y="998"/>
                  </a:lnTo>
                  <a:lnTo>
                    <a:pt x="83" y="908"/>
                  </a:lnTo>
                  <a:lnTo>
                    <a:pt x="118" y="820"/>
                  </a:lnTo>
                  <a:lnTo>
                    <a:pt x="159" y="737"/>
                  </a:lnTo>
                  <a:lnTo>
                    <a:pt x="205" y="656"/>
                  </a:lnTo>
                  <a:lnTo>
                    <a:pt x="256" y="580"/>
                  </a:lnTo>
                  <a:lnTo>
                    <a:pt x="312" y="507"/>
                  </a:lnTo>
                  <a:lnTo>
                    <a:pt x="373" y="438"/>
                  </a:lnTo>
                  <a:lnTo>
                    <a:pt x="438" y="372"/>
                  </a:lnTo>
                  <a:lnTo>
                    <a:pt x="508" y="312"/>
                  </a:lnTo>
                  <a:lnTo>
                    <a:pt x="580" y="256"/>
                  </a:lnTo>
                  <a:lnTo>
                    <a:pt x="658" y="205"/>
                  </a:lnTo>
                  <a:lnTo>
                    <a:pt x="738" y="159"/>
                  </a:lnTo>
                  <a:lnTo>
                    <a:pt x="822" y="118"/>
                  </a:lnTo>
                  <a:lnTo>
                    <a:pt x="908" y="83"/>
                  </a:lnTo>
                  <a:lnTo>
                    <a:pt x="998" y="54"/>
                  </a:lnTo>
                  <a:lnTo>
                    <a:pt x="1090" y="31"/>
                  </a:lnTo>
                  <a:lnTo>
                    <a:pt x="1185" y="15"/>
                  </a:lnTo>
                  <a:lnTo>
                    <a:pt x="1282" y="4"/>
                  </a:lnTo>
                  <a:lnTo>
                    <a:pt x="13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1" name="Freeform 111"/>
          <p:cNvSpPr>
            <a:spLocks noEditPoints="1"/>
          </p:cNvSpPr>
          <p:nvPr/>
        </p:nvSpPr>
        <p:spPr bwMode="auto">
          <a:xfrm>
            <a:off x="11003234" y="2684527"/>
            <a:ext cx="466725" cy="563562"/>
          </a:xfrm>
          <a:custGeom>
            <a:avLst/>
            <a:gdLst>
              <a:gd name="T0" fmla="*/ 933 w 2940"/>
              <a:gd name="T1" fmla="*/ 408 h 3550"/>
              <a:gd name="T2" fmla="*/ 439 w 2940"/>
              <a:gd name="T3" fmla="*/ 777 h 3550"/>
              <a:gd name="T4" fmla="*/ 156 w 2940"/>
              <a:gd name="T5" fmla="*/ 1333 h 3550"/>
              <a:gd name="T6" fmla="*/ 360 w 2940"/>
              <a:gd name="T7" fmla="*/ 1423 h 3550"/>
              <a:gd name="T8" fmla="*/ 721 w 2940"/>
              <a:gd name="T9" fmla="*/ 1531 h 3550"/>
              <a:gd name="T10" fmla="*/ 1062 w 2940"/>
              <a:gd name="T11" fmla="*/ 1423 h 3550"/>
              <a:gd name="T12" fmla="*/ 1426 w 2940"/>
              <a:gd name="T13" fmla="*/ 1531 h 3550"/>
              <a:gd name="T14" fmla="*/ 1767 w 2940"/>
              <a:gd name="T15" fmla="*/ 1423 h 3550"/>
              <a:gd name="T16" fmla="*/ 2132 w 2940"/>
              <a:gd name="T17" fmla="*/ 1531 h 3550"/>
              <a:gd name="T18" fmla="*/ 2473 w 2940"/>
              <a:gd name="T19" fmla="*/ 1423 h 3550"/>
              <a:gd name="T20" fmla="*/ 2815 w 2940"/>
              <a:gd name="T21" fmla="*/ 1515 h 3550"/>
              <a:gd name="T22" fmla="*/ 2606 w 2940"/>
              <a:gd name="T23" fmla="*/ 920 h 3550"/>
              <a:gd name="T24" fmla="*/ 2165 w 2940"/>
              <a:gd name="T25" fmla="*/ 489 h 3550"/>
              <a:gd name="T26" fmla="*/ 1564 w 2940"/>
              <a:gd name="T27" fmla="*/ 299 h 3550"/>
              <a:gd name="T28" fmla="*/ 1529 w 2940"/>
              <a:gd name="T29" fmla="*/ 59 h 3550"/>
              <a:gd name="T30" fmla="*/ 2079 w 2940"/>
              <a:gd name="T31" fmla="*/ 311 h 3550"/>
              <a:gd name="T32" fmla="*/ 2589 w 2940"/>
              <a:gd name="T33" fmla="*/ 699 h 3550"/>
              <a:gd name="T34" fmla="*/ 2890 w 2940"/>
              <a:gd name="T35" fmla="*/ 1273 h 3550"/>
              <a:gd name="T36" fmla="*/ 2939 w 2940"/>
              <a:gd name="T37" fmla="*/ 1663 h 3550"/>
              <a:gd name="T38" fmla="*/ 2924 w 2940"/>
              <a:gd name="T39" fmla="*/ 1695 h 3550"/>
              <a:gd name="T40" fmla="*/ 2906 w 2940"/>
              <a:gd name="T41" fmla="*/ 1709 h 3550"/>
              <a:gd name="T42" fmla="*/ 2854 w 2940"/>
              <a:gd name="T43" fmla="*/ 1708 h 3550"/>
              <a:gd name="T44" fmla="*/ 2804 w 2940"/>
              <a:gd name="T45" fmla="*/ 1659 h 3550"/>
              <a:gd name="T46" fmla="*/ 2528 w 2940"/>
              <a:gd name="T47" fmla="*/ 1538 h 3550"/>
              <a:gd name="T48" fmla="*/ 2254 w 2940"/>
              <a:gd name="T49" fmla="*/ 1659 h 3550"/>
              <a:gd name="T50" fmla="*/ 2210 w 2940"/>
              <a:gd name="T51" fmla="*/ 1704 h 3550"/>
              <a:gd name="T52" fmla="*/ 2179 w 2940"/>
              <a:gd name="T53" fmla="*/ 1716 h 3550"/>
              <a:gd name="T54" fmla="*/ 2154 w 2940"/>
              <a:gd name="T55" fmla="*/ 1712 h 3550"/>
              <a:gd name="T56" fmla="*/ 2136 w 2940"/>
              <a:gd name="T57" fmla="*/ 1700 h 3550"/>
              <a:gd name="T58" fmla="*/ 1989 w 2940"/>
              <a:gd name="T59" fmla="*/ 1579 h 3550"/>
              <a:gd name="T60" fmla="*/ 1687 w 2940"/>
              <a:gd name="T61" fmla="*/ 1565 h 3550"/>
              <a:gd name="T62" fmla="*/ 1516 w 2940"/>
              <a:gd name="T63" fmla="*/ 3339 h 3550"/>
              <a:gd name="T64" fmla="*/ 1319 w 2940"/>
              <a:gd name="T65" fmla="*/ 3537 h 3550"/>
              <a:gd name="T66" fmla="*/ 1042 w 2940"/>
              <a:gd name="T67" fmla="*/ 3477 h 3550"/>
              <a:gd name="T68" fmla="*/ 944 w 2940"/>
              <a:gd name="T69" fmla="*/ 3236 h 3550"/>
              <a:gd name="T70" fmla="*/ 1047 w 2940"/>
              <a:gd name="T71" fmla="*/ 3220 h 3550"/>
              <a:gd name="T72" fmla="*/ 1121 w 2940"/>
              <a:gd name="T73" fmla="*/ 3390 h 3550"/>
              <a:gd name="T74" fmla="*/ 1324 w 2940"/>
              <a:gd name="T75" fmla="*/ 3407 h 3550"/>
              <a:gd name="T76" fmla="*/ 1411 w 2940"/>
              <a:gd name="T77" fmla="*/ 1679 h 3550"/>
              <a:gd name="T78" fmla="*/ 1117 w 2940"/>
              <a:gd name="T79" fmla="*/ 1538 h 3550"/>
              <a:gd name="T80" fmla="*/ 842 w 2940"/>
              <a:gd name="T81" fmla="*/ 1659 h 3550"/>
              <a:gd name="T82" fmla="*/ 795 w 2940"/>
              <a:gd name="T83" fmla="*/ 1706 h 3550"/>
              <a:gd name="T84" fmla="*/ 765 w 2940"/>
              <a:gd name="T85" fmla="*/ 1716 h 3550"/>
              <a:gd name="T86" fmla="*/ 734 w 2940"/>
              <a:gd name="T87" fmla="*/ 1706 h 3550"/>
              <a:gd name="T88" fmla="*/ 722 w 2940"/>
              <a:gd name="T89" fmla="*/ 1696 h 3550"/>
              <a:gd name="T90" fmla="*/ 497 w 2940"/>
              <a:gd name="T91" fmla="*/ 1549 h 3550"/>
              <a:gd name="T92" fmla="*/ 207 w 2940"/>
              <a:gd name="T93" fmla="*/ 1601 h 3550"/>
              <a:gd name="T94" fmla="*/ 96 w 2940"/>
              <a:gd name="T95" fmla="*/ 1702 h 3550"/>
              <a:gd name="T96" fmla="*/ 74 w 2940"/>
              <a:gd name="T97" fmla="*/ 1713 h 3550"/>
              <a:gd name="T98" fmla="*/ 45 w 2940"/>
              <a:gd name="T99" fmla="*/ 1714 h 3550"/>
              <a:gd name="T100" fmla="*/ 20 w 2940"/>
              <a:gd name="T101" fmla="*/ 1701 h 3550"/>
              <a:gd name="T102" fmla="*/ 3 w 2940"/>
              <a:gd name="T103" fmla="*/ 1672 h 3550"/>
              <a:gd name="T104" fmla="*/ 13 w 2940"/>
              <a:gd name="T105" fmla="*/ 1461 h 3550"/>
              <a:gd name="T106" fmla="*/ 239 w 2940"/>
              <a:gd name="T107" fmla="*/ 848 h 3550"/>
              <a:gd name="T108" fmla="*/ 697 w 2940"/>
              <a:gd name="T109" fmla="*/ 399 h 3550"/>
              <a:gd name="T110" fmla="*/ 1314 w 2940"/>
              <a:gd name="T111" fmla="*/ 186 h 3550"/>
              <a:gd name="T112" fmla="*/ 1470 w 2940"/>
              <a:gd name="T113" fmla="*/ 0 h 3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940" h="3550">
                <a:moveTo>
                  <a:pt x="1470" y="296"/>
                </a:moveTo>
                <a:lnTo>
                  <a:pt x="1376" y="299"/>
                </a:lnTo>
                <a:lnTo>
                  <a:pt x="1283" y="309"/>
                </a:lnTo>
                <a:lnTo>
                  <a:pt x="1192" y="325"/>
                </a:lnTo>
                <a:lnTo>
                  <a:pt x="1103" y="346"/>
                </a:lnTo>
                <a:lnTo>
                  <a:pt x="1018" y="374"/>
                </a:lnTo>
                <a:lnTo>
                  <a:pt x="933" y="408"/>
                </a:lnTo>
                <a:lnTo>
                  <a:pt x="853" y="445"/>
                </a:lnTo>
                <a:lnTo>
                  <a:pt x="775" y="489"/>
                </a:lnTo>
                <a:lnTo>
                  <a:pt x="700" y="538"/>
                </a:lnTo>
                <a:lnTo>
                  <a:pt x="630" y="592"/>
                </a:lnTo>
                <a:lnTo>
                  <a:pt x="562" y="649"/>
                </a:lnTo>
                <a:lnTo>
                  <a:pt x="498" y="711"/>
                </a:lnTo>
                <a:lnTo>
                  <a:pt x="439" y="777"/>
                </a:lnTo>
                <a:lnTo>
                  <a:pt x="384" y="847"/>
                </a:lnTo>
                <a:lnTo>
                  <a:pt x="334" y="920"/>
                </a:lnTo>
                <a:lnTo>
                  <a:pt x="288" y="996"/>
                </a:lnTo>
                <a:lnTo>
                  <a:pt x="247" y="1076"/>
                </a:lnTo>
                <a:lnTo>
                  <a:pt x="212" y="1159"/>
                </a:lnTo>
                <a:lnTo>
                  <a:pt x="181" y="1245"/>
                </a:lnTo>
                <a:lnTo>
                  <a:pt x="156" y="1333"/>
                </a:lnTo>
                <a:lnTo>
                  <a:pt x="138" y="1422"/>
                </a:lnTo>
                <a:lnTo>
                  <a:pt x="125" y="1515"/>
                </a:lnTo>
                <a:lnTo>
                  <a:pt x="169" y="1487"/>
                </a:lnTo>
                <a:lnTo>
                  <a:pt x="215" y="1463"/>
                </a:lnTo>
                <a:lnTo>
                  <a:pt x="262" y="1445"/>
                </a:lnTo>
                <a:lnTo>
                  <a:pt x="311" y="1431"/>
                </a:lnTo>
                <a:lnTo>
                  <a:pt x="360" y="1423"/>
                </a:lnTo>
                <a:lnTo>
                  <a:pt x="412" y="1420"/>
                </a:lnTo>
                <a:lnTo>
                  <a:pt x="467" y="1423"/>
                </a:lnTo>
                <a:lnTo>
                  <a:pt x="522" y="1433"/>
                </a:lnTo>
                <a:lnTo>
                  <a:pt x="574" y="1448"/>
                </a:lnTo>
                <a:lnTo>
                  <a:pt x="625" y="1471"/>
                </a:lnTo>
                <a:lnTo>
                  <a:pt x="674" y="1497"/>
                </a:lnTo>
                <a:lnTo>
                  <a:pt x="721" y="1531"/>
                </a:lnTo>
                <a:lnTo>
                  <a:pt x="764" y="1570"/>
                </a:lnTo>
                <a:lnTo>
                  <a:pt x="808" y="1531"/>
                </a:lnTo>
                <a:lnTo>
                  <a:pt x="855" y="1497"/>
                </a:lnTo>
                <a:lnTo>
                  <a:pt x="903" y="1471"/>
                </a:lnTo>
                <a:lnTo>
                  <a:pt x="955" y="1448"/>
                </a:lnTo>
                <a:lnTo>
                  <a:pt x="1007" y="1433"/>
                </a:lnTo>
                <a:lnTo>
                  <a:pt x="1062" y="1423"/>
                </a:lnTo>
                <a:lnTo>
                  <a:pt x="1117" y="1420"/>
                </a:lnTo>
                <a:lnTo>
                  <a:pt x="1173" y="1423"/>
                </a:lnTo>
                <a:lnTo>
                  <a:pt x="1226" y="1433"/>
                </a:lnTo>
                <a:lnTo>
                  <a:pt x="1280" y="1448"/>
                </a:lnTo>
                <a:lnTo>
                  <a:pt x="1330" y="1471"/>
                </a:lnTo>
                <a:lnTo>
                  <a:pt x="1379" y="1497"/>
                </a:lnTo>
                <a:lnTo>
                  <a:pt x="1426" y="1531"/>
                </a:lnTo>
                <a:lnTo>
                  <a:pt x="1470" y="1570"/>
                </a:lnTo>
                <a:lnTo>
                  <a:pt x="1514" y="1531"/>
                </a:lnTo>
                <a:lnTo>
                  <a:pt x="1561" y="1497"/>
                </a:lnTo>
                <a:lnTo>
                  <a:pt x="1610" y="1471"/>
                </a:lnTo>
                <a:lnTo>
                  <a:pt x="1660" y="1448"/>
                </a:lnTo>
                <a:lnTo>
                  <a:pt x="1714" y="1433"/>
                </a:lnTo>
                <a:lnTo>
                  <a:pt x="1767" y="1423"/>
                </a:lnTo>
                <a:lnTo>
                  <a:pt x="1823" y="1420"/>
                </a:lnTo>
                <a:lnTo>
                  <a:pt x="1878" y="1423"/>
                </a:lnTo>
                <a:lnTo>
                  <a:pt x="1933" y="1433"/>
                </a:lnTo>
                <a:lnTo>
                  <a:pt x="1985" y="1448"/>
                </a:lnTo>
                <a:lnTo>
                  <a:pt x="2037" y="1471"/>
                </a:lnTo>
                <a:lnTo>
                  <a:pt x="2085" y="1497"/>
                </a:lnTo>
                <a:lnTo>
                  <a:pt x="2132" y="1531"/>
                </a:lnTo>
                <a:lnTo>
                  <a:pt x="2176" y="1570"/>
                </a:lnTo>
                <a:lnTo>
                  <a:pt x="2219" y="1531"/>
                </a:lnTo>
                <a:lnTo>
                  <a:pt x="2266" y="1497"/>
                </a:lnTo>
                <a:lnTo>
                  <a:pt x="2315" y="1471"/>
                </a:lnTo>
                <a:lnTo>
                  <a:pt x="2366" y="1448"/>
                </a:lnTo>
                <a:lnTo>
                  <a:pt x="2418" y="1433"/>
                </a:lnTo>
                <a:lnTo>
                  <a:pt x="2473" y="1423"/>
                </a:lnTo>
                <a:lnTo>
                  <a:pt x="2528" y="1420"/>
                </a:lnTo>
                <a:lnTo>
                  <a:pt x="2580" y="1423"/>
                </a:lnTo>
                <a:lnTo>
                  <a:pt x="2629" y="1431"/>
                </a:lnTo>
                <a:lnTo>
                  <a:pt x="2678" y="1445"/>
                </a:lnTo>
                <a:lnTo>
                  <a:pt x="2725" y="1463"/>
                </a:lnTo>
                <a:lnTo>
                  <a:pt x="2771" y="1487"/>
                </a:lnTo>
                <a:lnTo>
                  <a:pt x="2815" y="1515"/>
                </a:lnTo>
                <a:lnTo>
                  <a:pt x="2802" y="1422"/>
                </a:lnTo>
                <a:lnTo>
                  <a:pt x="2784" y="1333"/>
                </a:lnTo>
                <a:lnTo>
                  <a:pt x="2759" y="1245"/>
                </a:lnTo>
                <a:lnTo>
                  <a:pt x="2728" y="1159"/>
                </a:lnTo>
                <a:lnTo>
                  <a:pt x="2693" y="1076"/>
                </a:lnTo>
                <a:lnTo>
                  <a:pt x="2652" y="996"/>
                </a:lnTo>
                <a:lnTo>
                  <a:pt x="2606" y="920"/>
                </a:lnTo>
                <a:lnTo>
                  <a:pt x="2556" y="847"/>
                </a:lnTo>
                <a:lnTo>
                  <a:pt x="2501" y="777"/>
                </a:lnTo>
                <a:lnTo>
                  <a:pt x="2442" y="711"/>
                </a:lnTo>
                <a:lnTo>
                  <a:pt x="2378" y="649"/>
                </a:lnTo>
                <a:lnTo>
                  <a:pt x="2310" y="592"/>
                </a:lnTo>
                <a:lnTo>
                  <a:pt x="2240" y="538"/>
                </a:lnTo>
                <a:lnTo>
                  <a:pt x="2165" y="489"/>
                </a:lnTo>
                <a:lnTo>
                  <a:pt x="2087" y="445"/>
                </a:lnTo>
                <a:lnTo>
                  <a:pt x="2007" y="408"/>
                </a:lnTo>
                <a:lnTo>
                  <a:pt x="1922" y="374"/>
                </a:lnTo>
                <a:lnTo>
                  <a:pt x="1837" y="346"/>
                </a:lnTo>
                <a:lnTo>
                  <a:pt x="1748" y="325"/>
                </a:lnTo>
                <a:lnTo>
                  <a:pt x="1657" y="309"/>
                </a:lnTo>
                <a:lnTo>
                  <a:pt x="1564" y="299"/>
                </a:lnTo>
                <a:lnTo>
                  <a:pt x="1470" y="296"/>
                </a:lnTo>
                <a:close/>
                <a:moveTo>
                  <a:pt x="1470" y="0"/>
                </a:moveTo>
                <a:lnTo>
                  <a:pt x="1488" y="3"/>
                </a:lnTo>
                <a:lnTo>
                  <a:pt x="1504" y="12"/>
                </a:lnTo>
                <a:lnTo>
                  <a:pt x="1517" y="25"/>
                </a:lnTo>
                <a:lnTo>
                  <a:pt x="1526" y="41"/>
                </a:lnTo>
                <a:lnTo>
                  <a:pt x="1529" y="59"/>
                </a:lnTo>
                <a:lnTo>
                  <a:pt x="1529" y="180"/>
                </a:lnTo>
                <a:lnTo>
                  <a:pt x="1626" y="186"/>
                </a:lnTo>
                <a:lnTo>
                  <a:pt x="1721" y="200"/>
                </a:lnTo>
                <a:lnTo>
                  <a:pt x="1814" y="219"/>
                </a:lnTo>
                <a:lnTo>
                  <a:pt x="1905" y="244"/>
                </a:lnTo>
                <a:lnTo>
                  <a:pt x="1994" y="275"/>
                </a:lnTo>
                <a:lnTo>
                  <a:pt x="2079" y="311"/>
                </a:lnTo>
                <a:lnTo>
                  <a:pt x="2163" y="353"/>
                </a:lnTo>
                <a:lnTo>
                  <a:pt x="2243" y="399"/>
                </a:lnTo>
                <a:lnTo>
                  <a:pt x="2320" y="451"/>
                </a:lnTo>
                <a:lnTo>
                  <a:pt x="2393" y="507"/>
                </a:lnTo>
                <a:lnTo>
                  <a:pt x="2462" y="567"/>
                </a:lnTo>
                <a:lnTo>
                  <a:pt x="2528" y="631"/>
                </a:lnTo>
                <a:lnTo>
                  <a:pt x="2589" y="699"/>
                </a:lnTo>
                <a:lnTo>
                  <a:pt x="2647" y="772"/>
                </a:lnTo>
                <a:lnTo>
                  <a:pt x="2701" y="848"/>
                </a:lnTo>
                <a:lnTo>
                  <a:pt x="2749" y="927"/>
                </a:lnTo>
                <a:lnTo>
                  <a:pt x="2791" y="1009"/>
                </a:lnTo>
                <a:lnTo>
                  <a:pt x="2830" y="1094"/>
                </a:lnTo>
                <a:lnTo>
                  <a:pt x="2863" y="1182"/>
                </a:lnTo>
                <a:lnTo>
                  <a:pt x="2890" y="1273"/>
                </a:lnTo>
                <a:lnTo>
                  <a:pt x="2911" y="1366"/>
                </a:lnTo>
                <a:lnTo>
                  <a:pt x="2927" y="1461"/>
                </a:lnTo>
                <a:lnTo>
                  <a:pt x="2937" y="1558"/>
                </a:lnTo>
                <a:lnTo>
                  <a:pt x="2940" y="1657"/>
                </a:lnTo>
                <a:lnTo>
                  <a:pt x="2940" y="1658"/>
                </a:lnTo>
                <a:lnTo>
                  <a:pt x="2939" y="1659"/>
                </a:lnTo>
                <a:lnTo>
                  <a:pt x="2939" y="1663"/>
                </a:lnTo>
                <a:lnTo>
                  <a:pt x="2938" y="1667"/>
                </a:lnTo>
                <a:lnTo>
                  <a:pt x="2937" y="1672"/>
                </a:lnTo>
                <a:lnTo>
                  <a:pt x="2936" y="1677"/>
                </a:lnTo>
                <a:lnTo>
                  <a:pt x="2934" y="1681"/>
                </a:lnTo>
                <a:lnTo>
                  <a:pt x="2931" y="1686"/>
                </a:lnTo>
                <a:lnTo>
                  <a:pt x="2928" y="1690"/>
                </a:lnTo>
                <a:lnTo>
                  <a:pt x="2924" y="1695"/>
                </a:lnTo>
                <a:lnTo>
                  <a:pt x="2920" y="1700"/>
                </a:lnTo>
                <a:lnTo>
                  <a:pt x="2920" y="1701"/>
                </a:lnTo>
                <a:lnTo>
                  <a:pt x="2919" y="1702"/>
                </a:lnTo>
                <a:lnTo>
                  <a:pt x="2915" y="1704"/>
                </a:lnTo>
                <a:lnTo>
                  <a:pt x="2913" y="1706"/>
                </a:lnTo>
                <a:lnTo>
                  <a:pt x="2910" y="1707"/>
                </a:lnTo>
                <a:lnTo>
                  <a:pt x="2906" y="1709"/>
                </a:lnTo>
                <a:lnTo>
                  <a:pt x="2903" y="1712"/>
                </a:lnTo>
                <a:lnTo>
                  <a:pt x="2892" y="1715"/>
                </a:lnTo>
                <a:lnTo>
                  <a:pt x="2881" y="1716"/>
                </a:lnTo>
                <a:lnTo>
                  <a:pt x="2869" y="1715"/>
                </a:lnTo>
                <a:lnTo>
                  <a:pt x="2858" y="1710"/>
                </a:lnTo>
                <a:lnTo>
                  <a:pt x="2856" y="1709"/>
                </a:lnTo>
                <a:lnTo>
                  <a:pt x="2854" y="1708"/>
                </a:lnTo>
                <a:lnTo>
                  <a:pt x="2852" y="1707"/>
                </a:lnTo>
                <a:lnTo>
                  <a:pt x="2847" y="1704"/>
                </a:lnTo>
                <a:lnTo>
                  <a:pt x="2843" y="1701"/>
                </a:lnTo>
                <a:lnTo>
                  <a:pt x="2838" y="1696"/>
                </a:lnTo>
                <a:lnTo>
                  <a:pt x="2837" y="1695"/>
                </a:lnTo>
                <a:lnTo>
                  <a:pt x="2836" y="1694"/>
                </a:lnTo>
                <a:lnTo>
                  <a:pt x="2804" y="1659"/>
                </a:lnTo>
                <a:lnTo>
                  <a:pt x="2769" y="1628"/>
                </a:lnTo>
                <a:lnTo>
                  <a:pt x="2733" y="1601"/>
                </a:lnTo>
                <a:lnTo>
                  <a:pt x="2694" y="1579"/>
                </a:lnTo>
                <a:lnTo>
                  <a:pt x="2655" y="1561"/>
                </a:lnTo>
                <a:lnTo>
                  <a:pt x="2614" y="1549"/>
                </a:lnTo>
                <a:lnTo>
                  <a:pt x="2571" y="1540"/>
                </a:lnTo>
                <a:lnTo>
                  <a:pt x="2528" y="1538"/>
                </a:lnTo>
                <a:lnTo>
                  <a:pt x="2486" y="1540"/>
                </a:lnTo>
                <a:lnTo>
                  <a:pt x="2443" y="1549"/>
                </a:lnTo>
                <a:lnTo>
                  <a:pt x="2402" y="1561"/>
                </a:lnTo>
                <a:lnTo>
                  <a:pt x="2363" y="1579"/>
                </a:lnTo>
                <a:lnTo>
                  <a:pt x="2324" y="1601"/>
                </a:lnTo>
                <a:lnTo>
                  <a:pt x="2288" y="1628"/>
                </a:lnTo>
                <a:lnTo>
                  <a:pt x="2254" y="1659"/>
                </a:lnTo>
                <a:lnTo>
                  <a:pt x="2221" y="1694"/>
                </a:lnTo>
                <a:lnTo>
                  <a:pt x="2219" y="1695"/>
                </a:lnTo>
                <a:lnTo>
                  <a:pt x="2218" y="1696"/>
                </a:lnTo>
                <a:lnTo>
                  <a:pt x="2216" y="1699"/>
                </a:lnTo>
                <a:lnTo>
                  <a:pt x="2215" y="1700"/>
                </a:lnTo>
                <a:lnTo>
                  <a:pt x="2213" y="1702"/>
                </a:lnTo>
                <a:lnTo>
                  <a:pt x="2210" y="1704"/>
                </a:lnTo>
                <a:lnTo>
                  <a:pt x="2207" y="1706"/>
                </a:lnTo>
                <a:lnTo>
                  <a:pt x="2203" y="1708"/>
                </a:lnTo>
                <a:lnTo>
                  <a:pt x="2199" y="1710"/>
                </a:lnTo>
                <a:lnTo>
                  <a:pt x="2193" y="1713"/>
                </a:lnTo>
                <a:lnTo>
                  <a:pt x="2187" y="1714"/>
                </a:lnTo>
                <a:lnTo>
                  <a:pt x="2183" y="1715"/>
                </a:lnTo>
                <a:lnTo>
                  <a:pt x="2179" y="1716"/>
                </a:lnTo>
                <a:lnTo>
                  <a:pt x="2177" y="1716"/>
                </a:lnTo>
                <a:lnTo>
                  <a:pt x="2176" y="1716"/>
                </a:lnTo>
                <a:lnTo>
                  <a:pt x="2173" y="1716"/>
                </a:lnTo>
                <a:lnTo>
                  <a:pt x="2171" y="1715"/>
                </a:lnTo>
                <a:lnTo>
                  <a:pt x="2169" y="1715"/>
                </a:lnTo>
                <a:lnTo>
                  <a:pt x="2162" y="1714"/>
                </a:lnTo>
                <a:lnTo>
                  <a:pt x="2154" y="1712"/>
                </a:lnTo>
                <a:lnTo>
                  <a:pt x="2150" y="1709"/>
                </a:lnTo>
                <a:lnTo>
                  <a:pt x="2146" y="1706"/>
                </a:lnTo>
                <a:lnTo>
                  <a:pt x="2144" y="1705"/>
                </a:lnTo>
                <a:lnTo>
                  <a:pt x="2140" y="1704"/>
                </a:lnTo>
                <a:lnTo>
                  <a:pt x="2138" y="1702"/>
                </a:lnTo>
                <a:lnTo>
                  <a:pt x="2137" y="1701"/>
                </a:lnTo>
                <a:lnTo>
                  <a:pt x="2136" y="1700"/>
                </a:lnTo>
                <a:lnTo>
                  <a:pt x="2134" y="1698"/>
                </a:lnTo>
                <a:lnTo>
                  <a:pt x="2133" y="1696"/>
                </a:lnTo>
                <a:lnTo>
                  <a:pt x="2131" y="1694"/>
                </a:lnTo>
                <a:lnTo>
                  <a:pt x="2098" y="1659"/>
                </a:lnTo>
                <a:lnTo>
                  <a:pt x="2063" y="1628"/>
                </a:lnTo>
                <a:lnTo>
                  <a:pt x="2027" y="1601"/>
                </a:lnTo>
                <a:lnTo>
                  <a:pt x="1989" y="1579"/>
                </a:lnTo>
                <a:lnTo>
                  <a:pt x="1949" y="1561"/>
                </a:lnTo>
                <a:lnTo>
                  <a:pt x="1908" y="1549"/>
                </a:lnTo>
                <a:lnTo>
                  <a:pt x="1866" y="1540"/>
                </a:lnTo>
                <a:lnTo>
                  <a:pt x="1823" y="1538"/>
                </a:lnTo>
                <a:lnTo>
                  <a:pt x="1777" y="1542"/>
                </a:lnTo>
                <a:lnTo>
                  <a:pt x="1731" y="1550"/>
                </a:lnTo>
                <a:lnTo>
                  <a:pt x="1687" y="1565"/>
                </a:lnTo>
                <a:lnTo>
                  <a:pt x="1644" y="1586"/>
                </a:lnTo>
                <a:lnTo>
                  <a:pt x="1604" y="1611"/>
                </a:lnTo>
                <a:lnTo>
                  <a:pt x="1565" y="1643"/>
                </a:lnTo>
                <a:lnTo>
                  <a:pt x="1529" y="1679"/>
                </a:lnTo>
                <a:lnTo>
                  <a:pt x="1529" y="3254"/>
                </a:lnTo>
                <a:lnTo>
                  <a:pt x="1526" y="3298"/>
                </a:lnTo>
                <a:lnTo>
                  <a:pt x="1516" y="3339"/>
                </a:lnTo>
                <a:lnTo>
                  <a:pt x="1501" y="3379"/>
                </a:lnTo>
                <a:lnTo>
                  <a:pt x="1482" y="3416"/>
                </a:lnTo>
                <a:lnTo>
                  <a:pt x="1456" y="3448"/>
                </a:lnTo>
                <a:lnTo>
                  <a:pt x="1427" y="3477"/>
                </a:lnTo>
                <a:lnTo>
                  <a:pt x="1395" y="3503"/>
                </a:lnTo>
                <a:lnTo>
                  <a:pt x="1359" y="3522"/>
                </a:lnTo>
                <a:lnTo>
                  <a:pt x="1319" y="3537"/>
                </a:lnTo>
                <a:lnTo>
                  <a:pt x="1279" y="3547"/>
                </a:lnTo>
                <a:lnTo>
                  <a:pt x="1235" y="3550"/>
                </a:lnTo>
                <a:lnTo>
                  <a:pt x="1191" y="3547"/>
                </a:lnTo>
                <a:lnTo>
                  <a:pt x="1150" y="3537"/>
                </a:lnTo>
                <a:lnTo>
                  <a:pt x="1111" y="3522"/>
                </a:lnTo>
                <a:lnTo>
                  <a:pt x="1074" y="3503"/>
                </a:lnTo>
                <a:lnTo>
                  <a:pt x="1042" y="3477"/>
                </a:lnTo>
                <a:lnTo>
                  <a:pt x="1013" y="3448"/>
                </a:lnTo>
                <a:lnTo>
                  <a:pt x="988" y="3416"/>
                </a:lnTo>
                <a:lnTo>
                  <a:pt x="969" y="3379"/>
                </a:lnTo>
                <a:lnTo>
                  <a:pt x="954" y="3339"/>
                </a:lnTo>
                <a:lnTo>
                  <a:pt x="944" y="3298"/>
                </a:lnTo>
                <a:lnTo>
                  <a:pt x="941" y="3254"/>
                </a:lnTo>
                <a:lnTo>
                  <a:pt x="944" y="3236"/>
                </a:lnTo>
                <a:lnTo>
                  <a:pt x="953" y="3220"/>
                </a:lnTo>
                <a:lnTo>
                  <a:pt x="965" y="3207"/>
                </a:lnTo>
                <a:lnTo>
                  <a:pt x="981" y="3198"/>
                </a:lnTo>
                <a:lnTo>
                  <a:pt x="1000" y="3195"/>
                </a:lnTo>
                <a:lnTo>
                  <a:pt x="1018" y="3198"/>
                </a:lnTo>
                <a:lnTo>
                  <a:pt x="1034" y="3207"/>
                </a:lnTo>
                <a:lnTo>
                  <a:pt x="1047" y="3220"/>
                </a:lnTo>
                <a:lnTo>
                  <a:pt x="1055" y="3236"/>
                </a:lnTo>
                <a:lnTo>
                  <a:pt x="1058" y="3254"/>
                </a:lnTo>
                <a:lnTo>
                  <a:pt x="1062" y="3286"/>
                </a:lnTo>
                <a:lnTo>
                  <a:pt x="1069" y="3317"/>
                </a:lnTo>
                <a:lnTo>
                  <a:pt x="1082" y="3343"/>
                </a:lnTo>
                <a:lnTo>
                  <a:pt x="1100" y="3368"/>
                </a:lnTo>
                <a:lnTo>
                  <a:pt x="1121" y="3390"/>
                </a:lnTo>
                <a:lnTo>
                  <a:pt x="1146" y="3407"/>
                </a:lnTo>
                <a:lnTo>
                  <a:pt x="1174" y="3421"/>
                </a:lnTo>
                <a:lnTo>
                  <a:pt x="1203" y="3428"/>
                </a:lnTo>
                <a:lnTo>
                  <a:pt x="1235" y="3432"/>
                </a:lnTo>
                <a:lnTo>
                  <a:pt x="1267" y="3428"/>
                </a:lnTo>
                <a:lnTo>
                  <a:pt x="1297" y="3421"/>
                </a:lnTo>
                <a:lnTo>
                  <a:pt x="1324" y="3407"/>
                </a:lnTo>
                <a:lnTo>
                  <a:pt x="1348" y="3390"/>
                </a:lnTo>
                <a:lnTo>
                  <a:pt x="1370" y="3368"/>
                </a:lnTo>
                <a:lnTo>
                  <a:pt x="1387" y="3343"/>
                </a:lnTo>
                <a:lnTo>
                  <a:pt x="1401" y="3317"/>
                </a:lnTo>
                <a:lnTo>
                  <a:pt x="1408" y="3286"/>
                </a:lnTo>
                <a:lnTo>
                  <a:pt x="1411" y="3254"/>
                </a:lnTo>
                <a:lnTo>
                  <a:pt x="1411" y="1679"/>
                </a:lnTo>
                <a:lnTo>
                  <a:pt x="1375" y="1643"/>
                </a:lnTo>
                <a:lnTo>
                  <a:pt x="1336" y="1611"/>
                </a:lnTo>
                <a:lnTo>
                  <a:pt x="1296" y="1586"/>
                </a:lnTo>
                <a:lnTo>
                  <a:pt x="1253" y="1565"/>
                </a:lnTo>
                <a:lnTo>
                  <a:pt x="1209" y="1550"/>
                </a:lnTo>
                <a:lnTo>
                  <a:pt x="1163" y="1542"/>
                </a:lnTo>
                <a:lnTo>
                  <a:pt x="1117" y="1538"/>
                </a:lnTo>
                <a:lnTo>
                  <a:pt x="1074" y="1540"/>
                </a:lnTo>
                <a:lnTo>
                  <a:pt x="1032" y="1549"/>
                </a:lnTo>
                <a:lnTo>
                  <a:pt x="991" y="1561"/>
                </a:lnTo>
                <a:lnTo>
                  <a:pt x="951" y="1579"/>
                </a:lnTo>
                <a:lnTo>
                  <a:pt x="913" y="1601"/>
                </a:lnTo>
                <a:lnTo>
                  <a:pt x="877" y="1628"/>
                </a:lnTo>
                <a:lnTo>
                  <a:pt x="842" y="1659"/>
                </a:lnTo>
                <a:lnTo>
                  <a:pt x="809" y="1694"/>
                </a:lnTo>
                <a:lnTo>
                  <a:pt x="807" y="1696"/>
                </a:lnTo>
                <a:lnTo>
                  <a:pt x="805" y="1699"/>
                </a:lnTo>
                <a:lnTo>
                  <a:pt x="804" y="1700"/>
                </a:lnTo>
                <a:lnTo>
                  <a:pt x="802" y="1702"/>
                </a:lnTo>
                <a:lnTo>
                  <a:pt x="799" y="1704"/>
                </a:lnTo>
                <a:lnTo>
                  <a:pt x="795" y="1706"/>
                </a:lnTo>
                <a:lnTo>
                  <a:pt x="792" y="1708"/>
                </a:lnTo>
                <a:lnTo>
                  <a:pt x="788" y="1710"/>
                </a:lnTo>
                <a:lnTo>
                  <a:pt x="782" y="1713"/>
                </a:lnTo>
                <a:lnTo>
                  <a:pt x="776" y="1714"/>
                </a:lnTo>
                <a:lnTo>
                  <a:pt x="772" y="1715"/>
                </a:lnTo>
                <a:lnTo>
                  <a:pt x="768" y="1716"/>
                </a:lnTo>
                <a:lnTo>
                  <a:pt x="765" y="1716"/>
                </a:lnTo>
                <a:lnTo>
                  <a:pt x="764" y="1716"/>
                </a:lnTo>
                <a:lnTo>
                  <a:pt x="761" y="1715"/>
                </a:lnTo>
                <a:lnTo>
                  <a:pt x="758" y="1715"/>
                </a:lnTo>
                <a:lnTo>
                  <a:pt x="751" y="1714"/>
                </a:lnTo>
                <a:lnTo>
                  <a:pt x="743" y="1712"/>
                </a:lnTo>
                <a:lnTo>
                  <a:pt x="739" y="1709"/>
                </a:lnTo>
                <a:lnTo>
                  <a:pt x="734" y="1706"/>
                </a:lnTo>
                <a:lnTo>
                  <a:pt x="732" y="1705"/>
                </a:lnTo>
                <a:lnTo>
                  <a:pt x="729" y="1704"/>
                </a:lnTo>
                <a:lnTo>
                  <a:pt x="727" y="1702"/>
                </a:lnTo>
                <a:lnTo>
                  <a:pt x="726" y="1701"/>
                </a:lnTo>
                <a:lnTo>
                  <a:pt x="725" y="1700"/>
                </a:lnTo>
                <a:lnTo>
                  <a:pt x="724" y="1698"/>
                </a:lnTo>
                <a:lnTo>
                  <a:pt x="722" y="1696"/>
                </a:lnTo>
                <a:lnTo>
                  <a:pt x="719" y="1694"/>
                </a:lnTo>
                <a:lnTo>
                  <a:pt x="686" y="1659"/>
                </a:lnTo>
                <a:lnTo>
                  <a:pt x="652" y="1628"/>
                </a:lnTo>
                <a:lnTo>
                  <a:pt x="616" y="1601"/>
                </a:lnTo>
                <a:lnTo>
                  <a:pt x="577" y="1579"/>
                </a:lnTo>
                <a:lnTo>
                  <a:pt x="538" y="1561"/>
                </a:lnTo>
                <a:lnTo>
                  <a:pt x="497" y="1549"/>
                </a:lnTo>
                <a:lnTo>
                  <a:pt x="454" y="1540"/>
                </a:lnTo>
                <a:lnTo>
                  <a:pt x="412" y="1538"/>
                </a:lnTo>
                <a:lnTo>
                  <a:pt x="369" y="1540"/>
                </a:lnTo>
                <a:lnTo>
                  <a:pt x="326" y="1549"/>
                </a:lnTo>
                <a:lnTo>
                  <a:pt x="285" y="1561"/>
                </a:lnTo>
                <a:lnTo>
                  <a:pt x="246" y="1579"/>
                </a:lnTo>
                <a:lnTo>
                  <a:pt x="207" y="1601"/>
                </a:lnTo>
                <a:lnTo>
                  <a:pt x="171" y="1628"/>
                </a:lnTo>
                <a:lnTo>
                  <a:pt x="136" y="1659"/>
                </a:lnTo>
                <a:lnTo>
                  <a:pt x="104" y="1694"/>
                </a:lnTo>
                <a:lnTo>
                  <a:pt x="103" y="1695"/>
                </a:lnTo>
                <a:lnTo>
                  <a:pt x="102" y="1696"/>
                </a:lnTo>
                <a:lnTo>
                  <a:pt x="99" y="1699"/>
                </a:lnTo>
                <a:lnTo>
                  <a:pt x="96" y="1702"/>
                </a:lnTo>
                <a:lnTo>
                  <a:pt x="93" y="1704"/>
                </a:lnTo>
                <a:lnTo>
                  <a:pt x="90" y="1706"/>
                </a:lnTo>
                <a:lnTo>
                  <a:pt x="87" y="1708"/>
                </a:lnTo>
                <a:lnTo>
                  <a:pt x="83" y="1710"/>
                </a:lnTo>
                <a:lnTo>
                  <a:pt x="80" y="1712"/>
                </a:lnTo>
                <a:lnTo>
                  <a:pt x="77" y="1712"/>
                </a:lnTo>
                <a:lnTo>
                  <a:pt x="74" y="1713"/>
                </a:lnTo>
                <a:lnTo>
                  <a:pt x="67" y="1715"/>
                </a:lnTo>
                <a:lnTo>
                  <a:pt x="61" y="1716"/>
                </a:lnTo>
                <a:lnTo>
                  <a:pt x="60" y="1716"/>
                </a:lnTo>
                <a:lnTo>
                  <a:pt x="59" y="1716"/>
                </a:lnTo>
                <a:lnTo>
                  <a:pt x="56" y="1715"/>
                </a:lnTo>
                <a:lnTo>
                  <a:pt x="51" y="1715"/>
                </a:lnTo>
                <a:lnTo>
                  <a:pt x="45" y="1714"/>
                </a:lnTo>
                <a:lnTo>
                  <a:pt x="40" y="1712"/>
                </a:lnTo>
                <a:lnTo>
                  <a:pt x="35" y="1710"/>
                </a:lnTo>
                <a:lnTo>
                  <a:pt x="32" y="1708"/>
                </a:lnTo>
                <a:lnTo>
                  <a:pt x="28" y="1706"/>
                </a:lnTo>
                <a:lnTo>
                  <a:pt x="25" y="1704"/>
                </a:lnTo>
                <a:lnTo>
                  <a:pt x="21" y="1702"/>
                </a:lnTo>
                <a:lnTo>
                  <a:pt x="20" y="1701"/>
                </a:lnTo>
                <a:lnTo>
                  <a:pt x="19" y="1700"/>
                </a:lnTo>
                <a:lnTo>
                  <a:pt x="15" y="1695"/>
                </a:lnTo>
                <a:lnTo>
                  <a:pt x="12" y="1690"/>
                </a:lnTo>
                <a:lnTo>
                  <a:pt x="9" y="1686"/>
                </a:lnTo>
                <a:lnTo>
                  <a:pt x="6" y="1681"/>
                </a:lnTo>
                <a:lnTo>
                  <a:pt x="4" y="1677"/>
                </a:lnTo>
                <a:lnTo>
                  <a:pt x="3" y="1672"/>
                </a:lnTo>
                <a:lnTo>
                  <a:pt x="2" y="1667"/>
                </a:lnTo>
                <a:lnTo>
                  <a:pt x="1" y="1663"/>
                </a:lnTo>
                <a:lnTo>
                  <a:pt x="1" y="1660"/>
                </a:lnTo>
                <a:lnTo>
                  <a:pt x="0" y="1658"/>
                </a:lnTo>
                <a:lnTo>
                  <a:pt x="0" y="1657"/>
                </a:lnTo>
                <a:lnTo>
                  <a:pt x="3" y="1558"/>
                </a:lnTo>
                <a:lnTo>
                  <a:pt x="13" y="1461"/>
                </a:lnTo>
                <a:lnTo>
                  <a:pt x="29" y="1366"/>
                </a:lnTo>
                <a:lnTo>
                  <a:pt x="50" y="1273"/>
                </a:lnTo>
                <a:lnTo>
                  <a:pt x="77" y="1182"/>
                </a:lnTo>
                <a:lnTo>
                  <a:pt x="110" y="1094"/>
                </a:lnTo>
                <a:lnTo>
                  <a:pt x="149" y="1009"/>
                </a:lnTo>
                <a:lnTo>
                  <a:pt x="191" y="927"/>
                </a:lnTo>
                <a:lnTo>
                  <a:pt x="239" y="848"/>
                </a:lnTo>
                <a:lnTo>
                  <a:pt x="293" y="772"/>
                </a:lnTo>
                <a:lnTo>
                  <a:pt x="351" y="699"/>
                </a:lnTo>
                <a:lnTo>
                  <a:pt x="412" y="631"/>
                </a:lnTo>
                <a:lnTo>
                  <a:pt x="478" y="567"/>
                </a:lnTo>
                <a:lnTo>
                  <a:pt x="547" y="507"/>
                </a:lnTo>
                <a:lnTo>
                  <a:pt x="620" y="451"/>
                </a:lnTo>
                <a:lnTo>
                  <a:pt x="697" y="399"/>
                </a:lnTo>
                <a:lnTo>
                  <a:pt x="777" y="353"/>
                </a:lnTo>
                <a:lnTo>
                  <a:pt x="861" y="311"/>
                </a:lnTo>
                <a:lnTo>
                  <a:pt x="946" y="275"/>
                </a:lnTo>
                <a:lnTo>
                  <a:pt x="1035" y="244"/>
                </a:lnTo>
                <a:lnTo>
                  <a:pt x="1126" y="219"/>
                </a:lnTo>
                <a:lnTo>
                  <a:pt x="1219" y="200"/>
                </a:lnTo>
                <a:lnTo>
                  <a:pt x="1314" y="186"/>
                </a:lnTo>
                <a:lnTo>
                  <a:pt x="1411" y="180"/>
                </a:lnTo>
                <a:lnTo>
                  <a:pt x="1411" y="59"/>
                </a:lnTo>
                <a:lnTo>
                  <a:pt x="1414" y="41"/>
                </a:lnTo>
                <a:lnTo>
                  <a:pt x="1423" y="25"/>
                </a:lnTo>
                <a:lnTo>
                  <a:pt x="1436" y="12"/>
                </a:lnTo>
                <a:lnTo>
                  <a:pt x="1452" y="3"/>
                </a:lnTo>
                <a:lnTo>
                  <a:pt x="147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7" name="Freeform 176"/>
          <p:cNvSpPr>
            <a:spLocks/>
          </p:cNvSpPr>
          <p:nvPr/>
        </p:nvSpPr>
        <p:spPr bwMode="auto">
          <a:xfrm>
            <a:off x="10054241" y="2716277"/>
            <a:ext cx="493713" cy="500063"/>
          </a:xfrm>
          <a:custGeom>
            <a:avLst/>
            <a:gdLst>
              <a:gd name="connsiteX0" fmla="*/ 213569 w 493713"/>
              <a:gd name="connsiteY0" fmla="*/ 166688 h 500063"/>
              <a:gd name="connsiteX1" fmla="*/ 222534 w 493713"/>
              <a:gd name="connsiteY1" fmla="*/ 166688 h 500063"/>
              <a:gd name="connsiteX2" fmla="*/ 231644 w 493713"/>
              <a:gd name="connsiteY2" fmla="*/ 167266 h 500063"/>
              <a:gd name="connsiteX3" fmla="*/ 240464 w 493713"/>
              <a:gd name="connsiteY3" fmla="*/ 168856 h 500063"/>
              <a:gd name="connsiteX4" fmla="*/ 249285 w 493713"/>
              <a:gd name="connsiteY4" fmla="*/ 171023 h 500063"/>
              <a:gd name="connsiteX5" fmla="*/ 258105 w 493713"/>
              <a:gd name="connsiteY5" fmla="*/ 174058 h 500063"/>
              <a:gd name="connsiteX6" fmla="*/ 266492 w 493713"/>
              <a:gd name="connsiteY6" fmla="*/ 177671 h 500063"/>
              <a:gd name="connsiteX7" fmla="*/ 274734 w 493713"/>
              <a:gd name="connsiteY7" fmla="*/ 182150 h 500063"/>
              <a:gd name="connsiteX8" fmla="*/ 282686 w 493713"/>
              <a:gd name="connsiteY8" fmla="*/ 187352 h 500063"/>
              <a:gd name="connsiteX9" fmla="*/ 290205 w 493713"/>
              <a:gd name="connsiteY9" fmla="*/ 193133 h 500063"/>
              <a:gd name="connsiteX10" fmla="*/ 297291 w 493713"/>
              <a:gd name="connsiteY10" fmla="*/ 199780 h 500063"/>
              <a:gd name="connsiteX11" fmla="*/ 298881 w 493713"/>
              <a:gd name="connsiteY11" fmla="*/ 201803 h 500063"/>
              <a:gd name="connsiteX12" fmla="*/ 299749 w 493713"/>
              <a:gd name="connsiteY12" fmla="*/ 203971 h 500063"/>
              <a:gd name="connsiteX13" fmla="*/ 300038 w 493713"/>
              <a:gd name="connsiteY13" fmla="*/ 206283 h 500063"/>
              <a:gd name="connsiteX14" fmla="*/ 299749 w 493713"/>
              <a:gd name="connsiteY14" fmla="*/ 208884 h 500063"/>
              <a:gd name="connsiteX15" fmla="*/ 298881 w 493713"/>
              <a:gd name="connsiteY15" fmla="*/ 211051 h 500063"/>
              <a:gd name="connsiteX16" fmla="*/ 297291 w 493713"/>
              <a:gd name="connsiteY16" fmla="*/ 213075 h 500063"/>
              <a:gd name="connsiteX17" fmla="*/ 295266 w 493713"/>
              <a:gd name="connsiteY17" fmla="*/ 214664 h 500063"/>
              <a:gd name="connsiteX18" fmla="*/ 292953 w 493713"/>
              <a:gd name="connsiteY18" fmla="*/ 215531 h 500063"/>
              <a:gd name="connsiteX19" fmla="*/ 290639 w 493713"/>
              <a:gd name="connsiteY19" fmla="*/ 215820 h 500063"/>
              <a:gd name="connsiteX20" fmla="*/ 288326 w 493713"/>
              <a:gd name="connsiteY20" fmla="*/ 215531 h 500063"/>
              <a:gd name="connsiteX21" fmla="*/ 286157 w 493713"/>
              <a:gd name="connsiteY21" fmla="*/ 214664 h 500063"/>
              <a:gd name="connsiteX22" fmla="*/ 284132 w 493713"/>
              <a:gd name="connsiteY22" fmla="*/ 213075 h 500063"/>
              <a:gd name="connsiteX23" fmla="*/ 277336 w 493713"/>
              <a:gd name="connsiteY23" fmla="*/ 207005 h 500063"/>
              <a:gd name="connsiteX24" fmla="*/ 270396 w 493713"/>
              <a:gd name="connsiteY24" fmla="*/ 201659 h 500063"/>
              <a:gd name="connsiteX25" fmla="*/ 262877 w 493713"/>
              <a:gd name="connsiteY25" fmla="*/ 197034 h 500063"/>
              <a:gd name="connsiteX26" fmla="*/ 255068 w 493713"/>
              <a:gd name="connsiteY26" fmla="*/ 193277 h 500063"/>
              <a:gd name="connsiteX27" fmla="*/ 247116 w 493713"/>
              <a:gd name="connsiteY27" fmla="*/ 190098 h 500063"/>
              <a:gd name="connsiteX28" fmla="*/ 238874 w 493713"/>
              <a:gd name="connsiteY28" fmla="*/ 187930 h 500063"/>
              <a:gd name="connsiteX29" fmla="*/ 230632 w 493713"/>
              <a:gd name="connsiteY29" fmla="*/ 186341 h 500063"/>
              <a:gd name="connsiteX30" fmla="*/ 222245 w 493713"/>
              <a:gd name="connsiteY30" fmla="*/ 185618 h 500063"/>
              <a:gd name="connsiteX31" fmla="*/ 213714 w 493713"/>
              <a:gd name="connsiteY31" fmla="*/ 185618 h 500063"/>
              <a:gd name="connsiteX32" fmla="*/ 205183 w 493713"/>
              <a:gd name="connsiteY32" fmla="*/ 186341 h 500063"/>
              <a:gd name="connsiteX33" fmla="*/ 196941 w 493713"/>
              <a:gd name="connsiteY33" fmla="*/ 187786 h 500063"/>
              <a:gd name="connsiteX34" fmla="*/ 188699 w 493713"/>
              <a:gd name="connsiteY34" fmla="*/ 190098 h 500063"/>
              <a:gd name="connsiteX35" fmla="*/ 180746 w 493713"/>
              <a:gd name="connsiteY35" fmla="*/ 193133 h 500063"/>
              <a:gd name="connsiteX36" fmla="*/ 172938 w 493713"/>
              <a:gd name="connsiteY36" fmla="*/ 197034 h 500063"/>
              <a:gd name="connsiteX37" fmla="*/ 165563 w 493713"/>
              <a:gd name="connsiteY37" fmla="*/ 201659 h 500063"/>
              <a:gd name="connsiteX38" fmla="*/ 158478 w 493713"/>
              <a:gd name="connsiteY38" fmla="*/ 207005 h 500063"/>
              <a:gd name="connsiteX39" fmla="*/ 151826 w 493713"/>
              <a:gd name="connsiteY39" fmla="*/ 213075 h 500063"/>
              <a:gd name="connsiteX40" fmla="*/ 46126 w 493713"/>
              <a:gd name="connsiteY40" fmla="*/ 320009 h 500063"/>
              <a:gd name="connsiteX41" fmla="*/ 40053 w 493713"/>
              <a:gd name="connsiteY41" fmla="*/ 326656 h 500063"/>
              <a:gd name="connsiteX42" fmla="*/ 34703 w 493713"/>
              <a:gd name="connsiteY42" fmla="*/ 333881 h 500063"/>
              <a:gd name="connsiteX43" fmla="*/ 30076 w 493713"/>
              <a:gd name="connsiteY43" fmla="*/ 341396 h 500063"/>
              <a:gd name="connsiteX44" fmla="*/ 26317 w 493713"/>
              <a:gd name="connsiteY44" fmla="*/ 349199 h 500063"/>
              <a:gd name="connsiteX45" fmla="*/ 23425 w 493713"/>
              <a:gd name="connsiteY45" fmla="*/ 357436 h 500063"/>
              <a:gd name="connsiteX46" fmla="*/ 20967 w 493713"/>
              <a:gd name="connsiteY46" fmla="*/ 365528 h 500063"/>
              <a:gd name="connsiteX47" fmla="*/ 19521 w 493713"/>
              <a:gd name="connsiteY47" fmla="*/ 374054 h 500063"/>
              <a:gd name="connsiteX48" fmla="*/ 18798 w 493713"/>
              <a:gd name="connsiteY48" fmla="*/ 382580 h 500063"/>
              <a:gd name="connsiteX49" fmla="*/ 18798 w 493713"/>
              <a:gd name="connsiteY49" fmla="*/ 391106 h 500063"/>
              <a:gd name="connsiteX50" fmla="*/ 19521 w 493713"/>
              <a:gd name="connsiteY50" fmla="*/ 399632 h 500063"/>
              <a:gd name="connsiteX51" fmla="*/ 20967 w 493713"/>
              <a:gd name="connsiteY51" fmla="*/ 408013 h 500063"/>
              <a:gd name="connsiteX52" fmla="*/ 23425 w 493713"/>
              <a:gd name="connsiteY52" fmla="*/ 416250 h 500063"/>
              <a:gd name="connsiteX53" fmla="*/ 26317 w 493713"/>
              <a:gd name="connsiteY53" fmla="*/ 424342 h 500063"/>
              <a:gd name="connsiteX54" fmla="*/ 30076 w 493713"/>
              <a:gd name="connsiteY54" fmla="*/ 432145 h 500063"/>
              <a:gd name="connsiteX55" fmla="*/ 34703 w 493713"/>
              <a:gd name="connsiteY55" fmla="*/ 439804 h 500063"/>
              <a:gd name="connsiteX56" fmla="*/ 40053 w 493713"/>
              <a:gd name="connsiteY56" fmla="*/ 446885 h 500063"/>
              <a:gd name="connsiteX57" fmla="*/ 46126 w 493713"/>
              <a:gd name="connsiteY57" fmla="*/ 453677 h 500063"/>
              <a:gd name="connsiteX58" fmla="*/ 52199 w 493713"/>
              <a:gd name="connsiteY58" fmla="*/ 459312 h 500063"/>
              <a:gd name="connsiteX59" fmla="*/ 58562 w 493713"/>
              <a:gd name="connsiteY59" fmla="*/ 464370 h 500063"/>
              <a:gd name="connsiteX60" fmla="*/ 65502 w 493713"/>
              <a:gd name="connsiteY60" fmla="*/ 468705 h 500063"/>
              <a:gd name="connsiteX61" fmla="*/ 72588 w 493713"/>
              <a:gd name="connsiteY61" fmla="*/ 472318 h 500063"/>
              <a:gd name="connsiteX62" fmla="*/ 80107 w 493713"/>
              <a:gd name="connsiteY62" fmla="*/ 475497 h 500063"/>
              <a:gd name="connsiteX63" fmla="*/ 87770 w 493713"/>
              <a:gd name="connsiteY63" fmla="*/ 478098 h 500063"/>
              <a:gd name="connsiteX64" fmla="*/ 95723 w 493713"/>
              <a:gd name="connsiteY64" fmla="*/ 479832 h 500063"/>
              <a:gd name="connsiteX65" fmla="*/ 103965 w 493713"/>
              <a:gd name="connsiteY65" fmla="*/ 480844 h 500063"/>
              <a:gd name="connsiteX66" fmla="*/ 112207 w 493713"/>
              <a:gd name="connsiteY66" fmla="*/ 481133 h 500063"/>
              <a:gd name="connsiteX67" fmla="*/ 120449 w 493713"/>
              <a:gd name="connsiteY67" fmla="*/ 480844 h 500063"/>
              <a:gd name="connsiteX68" fmla="*/ 128546 w 493713"/>
              <a:gd name="connsiteY68" fmla="*/ 479832 h 500063"/>
              <a:gd name="connsiteX69" fmla="*/ 136499 w 493713"/>
              <a:gd name="connsiteY69" fmla="*/ 478098 h 500063"/>
              <a:gd name="connsiteX70" fmla="*/ 144307 w 493713"/>
              <a:gd name="connsiteY70" fmla="*/ 475497 h 500063"/>
              <a:gd name="connsiteX71" fmla="*/ 151826 w 493713"/>
              <a:gd name="connsiteY71" fmla="*/ 472318 h 500063"/>
              <a:gd name="connsiteX72" fmla="*/ 158912 w 493713"/>
              <a:gd name="connsiteY72" fmla="*/ 468705 h 500063"/>
              <a:gd name="connsiteX73" fmla="*/ 165708 w 493713"/>
              <a:gd name="connsiteY73" fmla="*/ 464370 h 500063"/>
              <a:gd name="connsiteX74" fmla="*/ 172215 w 493713"/>
              <a:gd name="connsiteY74" fmla="*/ 459312 h 500063"/>
              <a:gd name="connsiteX75" fmla="*/ 178288 w 493713"/>
              <a:gd name="connsiteY75" fmla="*/ 453677 h 500063"/>
              <a:gd name="connsiteX76" fmla="*/ 251020 w 493713"/>
              <a:gd name="connsiteY76" fmla="*/ 380123 h 500063"/>
              <a:gd name="connsiteX77" fmla="*/ 252899 w 493713"/>
              <a:gd name="connsiteY77" fmla="*/ 378678 h 500063"/>
              <a:gd name="connsiteX78" fmla="*/ 255213 w 493713"/>
              <a:gd name="connsiteY78" fmla="*/ 377667 h 500063"/>
              <a:gd name="connsiteX79" fmla="*/ 257671 w 493713"/>
              <a:gd name="connsiteY79" fmla="*/ 377378 h 500063"/>
              <a:gd name="connsiteX80" fmla="*/ 259985 w 493713"/>
              <a:gd name="connsiteY80" fmla="*/ 377667 h 500063"/>
              <a:gd name="connsiteX81" fmla="*/ 262298 w 493713"/>
              <a:gd name="connsiteY81" fmla="*/ 378678 h 500063"/>
              <a:gd name="connsiteX82" fmla="*/ 264178 w 493713"/>
              <a:gd name="connsiteY82" fmla="*/ 380123 h 500063"/>
              <a:gd name="connsiteX83" fmla="*/ 265769 w 493713"/>
              <a:gd name="connsiteY83" fmla="*/ 382146 h 500063"/>
              <a:gd name="connsiteX84" fmla="*/ 266636 w 493713"/>
              <a:gd name="connsiteY84" fmla="*/ 384458 h 500063"/>
              <a:gd name="connsiteX85" fmla="*/ 266925 w 493713"/>
              <a:gd name="connsiteY85" fmla="*/ 386915 h 500063"/>
              <a:gd name="connsiteX86" fmla="*/ 266636 w 493713"/>
              <a:gd name="connsiteY86" fmla="*/ 389227 h 500063"/>
              <a:gd name="connsiteX87" fmla="*/ 265769 w 493713"/>
              <a:gd name="connsiteY87" fmla="*/ 391395 h 500063"/>
              <a:gd name="connsiteX88" fmla="*/ 264178 w 493713"/>
              <a:gd name="connsiteY88" fmla="*/ 393418 h 500063"/>
              <a:gd name="connsiteX89" fmla="*/ 191591 w 493713"/>
              <a:gd name="connsiteY89" fmla="*/ 466971 h 500063"/>
              <a:gd name="connsiteX90" fmla="*/ 184216 w 493713"/>
              <a:gd name="connsiteY90" fmla="*/ 473763 h 500063"/>
              <a:gd name="connsiteX91" fmla="*/ 176408 w 493713"/>
              <a:gd name="connsiteY91" fmla="*/ 479832 h 500063"/>
              <a:gd name="connsiteX92" fmla="*/ 168166 w 493713"/>
              <a:gd name="connsiteY92" fmla="*/ 485179 h 500063"/>
              <a:gd name="connsiteX93" fmla="*/ 159635 w 493713"/>
              <a:gd name="connsiteY93" fmla="*/ 489514 h 500063"/>
              <a:gd name="connsiteX94" fmla="*/ 150670 w 493713"/>
              <a:gd name="connsiteY94" fmla="*/ 493271 h 500063"/>
              <a:gd name="connsiteX95" fmla="*/ 141415 w 493713"/>
              <a:gd name="connsiteY95" fmla="*/ 496306 h 500063"/>
              <a:gd name="connsiteX96" fmla="*/ 131872 w 493713"/>
              <a:gd name="connsiteY96" fmla="*/ 498329 h 500063"/>
              <a:gd name="connsiteX97" fmla="*/ 122184 w 493713"/>
              <a:gd name="connsiteY97" fmla="*/ 499630 h 500063"/>
              <a:gd name="connsiteX98" fmla="*/ 112207 w 493713"/>
              <a:gd name="connsiteY98" fmla="*/ 500063 h 500063"/>
              <a:gd name="connsiteX99" fmla="*/ 102230 w 493713"/>
              <a:gd name="connsiteY99" fmla="*/ 499630 h 500063"/>
              <a:gd name="connsiteX100" fmla="*/ 92397 w 493713"/>
              <a:gd name="connsiteY100" fmla="*/ 498329 h 500063"/>
              <a:gd name="connsiteX101" fmla="*/ 82854 w 493713"/>
              <a:gd name="connsiteY101" fmla="*/ 496306 h 500063"/>
              <a:gd name="connsiteX102" fmla="*/ 73744 w 493713"/>
              <a:gd name="connsiteY102" fmla="*/ 493271 h 500063"/>
              <a:gd name="connsiteX103" fmla="*/ 64635 w 493713"/>
              <a:gd name="connsiteY103" fmla="*/ 489514 h 500063"/>
              <a:gd name="connsiteX104" fmla="*/ 56103 w 493713"/>
              <a:gd name="connsiteY104" fmla="*/ 485179 h 500063"/>
              <a:gd name="connsiteX105" fmla="*/ 47861 w 493713"/>
              <a:gd name="connsiteY105" fmla="*/ 479832 h 500063"/>
              <a:gd name="connsiteX106" fmla="*/ 40053 w 493713"/>
              <a:gd name="connsiteY106" fmla="*/ 473763 h 500063"/>
              <a:gd name="connsiteX107" fmla="*/ 32823 w 493713"/>
              <a:gd name="connsiteY107" fmla="*/ 466971 h 500063"/>
              <a:gd name="connsiteX108" fmla="*/ 26172 w 493713"/>
              <a:gd name="connsiteY108" fmla="*/ 459602 h 500063"/>
              <a:gd name="connsiteX109" fmla="*/ 20099 w 493713"/>
              <a:gd name="connsiteY109" fmla="*/ 451798 h 500063"/>
              <a:gd name="connsiteX110" fmla="*/ 14893 w 493713"/>
              <a:gd name="connsiteY110" fmla="*/ 443561 h 500063"/>
              <a:gd name="connsiteX111" fmla="*/ 10411 w 493713"/>
              <a:gd name="connsiteY111" fmla="*/ 434746 h 500063"/>
              <a:gd name="connsiteX112" fmla="*/ 6796 w 493713"/>
              <a:gd name="connsiteY112" fmla="*/ 425787 h 500063"/>
              <a:gd name="connsiteX113" fmla="*/ 3904 w 493713"/>
              <a:gd name="connsiteY113" fmla="*/ 416250 h 500063"/>
              <a:gd name="connsiteX114" fmla="*/ 1735 w 493713"/>
              <a:gd name="connsiteY114" fmla="*/ 406712 h 500063"/>
              <a:gd name="connsiteX115" fmla="*/ 434 w 493713"/>
              <a:gd name="connsiteY115" fmla="*/ 396886 h 500063"/>
              <a:gd name="connsiteX116" fmla="*/ 0 w 493713"/>
              <a:gd name="connsiteY116" fmla="*/ 386915 h 500063"/>
              <a:gd name="connsiteX117" fmla="*/ 434 w 493713"/>
              <a:gd name="connsiteY117" fmla="*/ 376800 h 500063"/>
              <a:gd name="connsiteX118" fmla="*/ 1735 w 493713"/>
              <a:gd name="connsiteY118" fmla="*/ 366829 h 500063"/>
              <a:gd name="connsiteX119" fmla="*/ 3904 w 493713"/>
              <a:gd name="connsiteY119" fmla="*/ 357291 h 500063"/>
              <a:gd name="connsiteX120" fmla="*/ 6796 w 493713"/>
              <a:gd name="connsiteY120" fmla="*/ 347898 h 500063"/>
              <a:gd name="connsiteX121" fmla="*/ 10411 w 493713"/>
              <a:gd name="connsiteY121" fmla="*/ 338795 h 500063"/>
              <a:gd name="connsiteX122" fmla="*/ 14893 w 493713"/>
              <a:gd name="connsiteY122" fmla="*/ 330124 h 500063"/>
              <a:gd name="connsiteX123" fmla="*/ 20099 w 493713"/>
              <a:gd name="connsiteY123" fmla="*/ 321743 h 500063"/>
              <a:gd name="connsiteX124" fmla="*/ 26172 w 493713"/>
              <a:gd name="connsiteY124" fmla="*/ 313940 h 500063"/>
              <a:gd name="connsiteX125" fmla="*/ 32823 w 493713"/>
              <a:gd name="connsiteY125" fmla="*/ 306714 h 500063"/>
              <a:gd name="connsiteX126" fmla="*/ 138524 w 493713"/>
              <a:gd name="connsiteY126" fmla="*/ 199780 h 500063"/>
              <a:gd name="connsiteX127" fmla="*/ 145753 w 493713"/>
              <a:gd name="connsiteY127" fmla="*/ 193133 h 500063"/>
              <a:gd name="connsiteX128" fmla="*/ 153417 w 493713"/>
              <a:gd name="connsiteY128" fmla="*/ 187063 h 500063"/>
              <a:gd name="connsiteX129" fmla="*/ 161081 w 493713"/>
              <a:gd name="connsiteY129" fmla="*/ 182150 h 500063"/>
              <a:gd name="connsiteX130" fmla="*/ 169467 w 493713"/>
              <a:gd name="connsiteY130" fmla="*/ 177671 h 500063"/>
              <a:gd name="connsiteX131" fmla="*/ 177854 w 493713"/>
              <a:gd name="connsiteY131" fmla="*/ 173913 h 500063"/>
              <a:gd name="connsiteX132" fmla="*/ 186530 w 493713"/>
              <a:gd name="connsiteY132" fmla="*/ 171023 h 500063"/>
              <a:gd name="connsiteX133" fmla="*/ 195495 w 493713"/>
              <a:gd name="connsiteY133" fmla="*/ 168856 h 500063"/>
              <a:gd name="connsiteX134" fmla="*/ 204460 w 493713"/>
              <a:gd name="connsiteY134" fmla="*/ 167266 h 500063"/>
              <a:gd name="connsiteX135" fmla="*/ 377831 w 493713"/>
              <a:gd name="connsiteY135" fmla="*/ 0 h 500063"/>
              <a:gd name="connsiteX136" fmla="*/ 386889 w 493713"/>
              <a:gd name="connsiteY136" fmla="*/ 0 h 500063"/>
              <a:gd name="connsiteX137" fmla="*/ 395803 w 493713"/>
              <a:gd name="connsiteY137" fmla="*/ 866 h 500063"/>
              <a:gd name="connsiteX138" fmla="*/ 404861 w 493713"/>
              <a:gd name="connsiteY138" fmla="*/ 2164 h 500063"/>
              <a:gd name="connsiteX139" fmla="*/ 413631 w 493713"/>
              <a:gd name="connsiteY139" fmla="*/ 4472 h 500063"/>
              <a:gd name="connsiteX140" fmla="*/ 422258 w 493713"/>
              <a:gd name="connsiteY140" fmla="*/ 7357 h 500063"/>
              <a:gd name="connsiteX141" fmla="*/ 430740 w 493713"/>
              <a:gd name="connsiteY141" fmla="*/ 11108 h 500063"/>
              <a:gd name="connsiteX142" fmla="*/ 438935 w 493713"/>
              <a:gd name="connsiteY142" fmla="*/ 15436 h 500063"/>
              <a:gd name="connsiteX143" fmla="*/ 446699 w 493713"/>
              <a:gd name="connsiteY143" fmla="*/ 20629 h 500063"/>
              <a:gd name="connsiteX144" fmla="*/ 454175 w 493713"/>
              <a:gd name="connsiteY144" fmla="*/ 26399 h 500063"/>
              <a:gd name="connsiteX145" fmla="*/ 461220 w 493713"/>
              <a:gd name="connsiteY145" fmla="*/ 33035 h 500063"/>
              <a:gd name="connsiteX146" fmla="*/ 467834 w 493713"/>
              <a:gd name="connsiteY146" fmla="*/ 40392 h 500063"/>
              <a:gd name="connsiteX147" fmla="*/ 473728 w 493713"/>
              <a:gd name="connsiteY147" fmla="*/ 48326 h 500063"/>
              <a:gd name="connsiteX148" fmla="*/ 479048 w 493713"/>
              <a:gd name="connsiteY148" fmla="*/ 56693 h 500063"/>
              <a:gd name="connsiteX149" fmla="*/ 483505 w 493713"/>
              <a:gd name="connsiteY149" fmla="*/ 65349 h 500063"/>
              <a:gd name="connsiteX150" fmla="*/ 487099 w 493713"/>
              <a:gd name="connsiteY150" fmla="*/ 74292 h 500063"/>
              <a:gd name="connsiteX151" fmla="*/ 489975 w 493713"/>
              <a:gd name="connsiteY151" fmla="*/ 83669 h 500063"/>
              <a:gd name="connsiteX152" fmla="*/ 491988 w 493713"/>
              <a:gd name="connsiteY152" fmla="*/ 93334 h 500063"/>
              <a:gd name="connsiteX153" fmla="*/ 493425 w 493713"/>
              <a:gd name="connsiteY153" fmla="*/ 103144 h 500063"/>
              <a:gd name="connsiteX154" fmla="*/ 493713 w 493713"/>
              <a:gd name="connsiteY154" fmla="*/ 113098 h 500063"/>
              <a:gd name="connsiteX155" fmla="*/ 493425 w 493713"/>
              <a:gd name="connsiteY155" fmla="*/ 123196 h 500063"/>
              <a:gd name="connsiteX156" fmla="*/ 491988 w 493713"/>
              <a:gd name="connsiteY156" fmla="*/ 133005 h 500063"/>
              <a:gd name="connsiteX157" fmla="*/ 489975 w 493713"/>
              <a:gd name="connsiteY157" fmla="*/ 142670 h 500063"/>
              <a:gd name="connsiteX158" fmla="*/ 487099 w 493713"/>
              <a:gd name="connsiteY158" fmla="*/ 151903 h 500063"/>
              <a:gd name="connsiteX159" fmla="*/ 483505 w 493713"/>
              <a:gd name="connsiteY159" fmla="*/ 160991 h 500063"/>
              <a:gd name="connsiteX160" fmla="*/ 479048 w 493713"/>
              <a:gd name="connsiteY160" fmla="*/ 169646 h 500063"/>
              <a:gd name="connsiteX161" fmla="*/ 473728 w 493713"/>
              <a:gd name="connsiteY161" fmla="*/ 178013 h 500063"/>
              <a:gd name="connsiteX162" fmla="*/ 467834 w 493713"/>
              <a:gd name="connsiteY162" fmla="*/ 185947 h 500063"/>
              <a:gd name="connsiteX163" fmla="*/ 461220 w 493713"/>
              <a:gd name="connsiteY163" fmla="*/ 193160 h 500063"/>
              <a:gd name="connsiteX164" fmla="*/ 349508 w 493713"/>
              <a:gd name="connsiteY164" fmla="*/ 306690 h 500063"/>
              <a:gd name="connsiteX165" fmla="*/ 342751 w 493713"/>
              <a:gd name="connsiteY165" fmla="*/ 312893 h 500063"/>
              <a:gd name="connsiteX166" fmla="*/ 335706 w 493713"/>
              <a:gd name="connsiteY166" fmla="*/ 318375 h 500063"/>
              <a:gd name="connsiteX167" fmla="*/ 328230 w 493713"/>
              <a:gd name="connsiteY167" fmla="*/ 323424 h 500063"/>
              <a:gd name="connsiteX168" fmla="*/ 320466 w 493713"/>
              <a:gd name="connsiteY168" fmla="*/ 327752 h 500063"/>
              <a:gd name="connsiteX169" fmla="*/ 312558 w 493713"/>
              <a:gd name="connsiteY169" fmla="*/ 331502 h 500063"/>
              <a:gd name="connsiteX170" fmla="*/ 304363 w 493713"/>
              <a:gd name="connsiteY170" fmla="*/ 334532 h 500063"/>
              <a:gd name="connsiteX171" fmla="*/ 296168 w 493713"/>
              <a:gd name="connsiteY171" fmla="*/ 336696 h 500063"/>
              <a:gd name="connsiteX172" fmla="*/ 287685 w 493713"/>
              <a:gd name="connsiteY172" fmla="*/ 338427 h 500063"/>
              <a:gd name="connsiteX173" fmla="*/ 279059 w 493713"/>
              <a:gd name="connsiteY173" fmla="*/ 339292 h 500063"/>
              <a:gd name="connsiteX174" fmla="*/ 270576 w 493713"/>
              <a:gd name="connsiteY174" fmla="*/ 339725 h 500063"/>
              <a:gd name="connsiteX175" fmla="*/ 262094 w 493713"/>
              <a:gd name="connsiteY175" fmla="*/ 339292 h 500063"/>
              <a:gd name="connsiteX176" fmla="*/ 253611 w 493713"/>
              <a:gd name="connsiteY176" fmla="*/ 338427 h 500063"/>
              <a:gd name="connsiteX177" fmla="*/ 244985 w 493713"/>
              <a:gd name="connsiteY177" fmla="*/ 336696 h 500063"/>
              <a:gd name="connsiteX178" fmla="*/ 236646 w 493713"/>
              <a:gd name="connsiteY178" fmla="*/ 334532 h 500063"/>
              <a:gd name="connsiteX179" fmla="*/ 228595 w 493713"/>
              <a:gd name="connsiteY179" fmla="*/ 331502 h 500063"/>
              <a:gd name="connsiteX180" fmla="*/ 220687 w 493713"/>
              <a:gd name="connsiteY180" fmla="*/ 327752 h 500063"/>
              <a:gd name="connsiteX181" fmla="*/ 212923 w 493713"/>
              <a:gd name="connsiteY181" fmla="*/ 323424 h 500063"/>
              <a:gd name="connsiteX182" fmla="*/ 205591 w 493713"/>
              <a:gd name="connsiteY182" fmla="*/ 318375 h 500063"/>
              <a:gd name="connsiteX183" fmla="*/ 198402 w 493713"/>
              <a:gd name="connsiteY183" fmla="*/ 312893 h 500063"/>
              <a:gd name="connsiteX184" fmla="*/ 191788 w 493713"/>
              <a:gd name="connsiteY184" fmla="*/ 306690 h 500063"/>
              <a:gd name="connsiteX185" fmla="*/ 190207 w 493713"/>
              <a:gd name="connsiteY185" fmla="*/ 304671 h 500063"/>
              <a:gd name="connsiteX186" fmla="*/ 189201 w 493713"/>
              <a:gd name="connsiteY186" fmla="*/ 302218 h 500063"/>
              <a:gd name="connsiteX187" fmla="*/ 188913 w 493713"/>
              <a:gd name="connsiteY187" fmla="*/ 299910 h 500063"/>
              <a:gd name="connsiteX188" fmla="*/ 189201 w 493713"/>
              <a:gd name="connsiteY188" fmla="*/ 297602 h 500063"/>
              <a:gd name="connsiteX189" fmla="*/ 190207 w 493713"/>
              <a:gd name="connsiteY189" fmla="*/ 295294 h 500063"/>
              <a:gd name="connsiteX190" fmla="*/ 191788 w 493713"/>
              <a:gd name="connsiteY190" fmla="*/ 293274 h 500063"/>
              <a:gd name="connsiteX191" fmla="*/ 193801 w 493713"/>
              <a:gd name="connsiteY191" fmla="*/ 291688 h 500063"/>
              <a:gd name="connsiteX192" fmla="*/ 195958 w 493713"/>
              <a:gd name="connsiteY192" fmla="*/ 290822 h 500063"/>
              <a:gd name="connsiteX193" fmla="*/ 198258 w 493713"/>
              <a:gd name="connsiteY193" fmla="*/ 290389 h 500063"/>
              <a:gd name="connsiteX194" fmla="*/ 200559 w 493713"/>
              <a:gd name="connsiteY194" fmla="*/ 290822 h 500063"/>
              <a:gd name="connsiteX195" fmla="*/ 202859 w 493713"/>
              <a:gd name="connsiteY195" fmla="*/ 291688 h 500063"/>
              <a:gd name="connsiteX196" fmla="*/ 204872 w 493713"/>
              <a:gd name="connsiteY196" fmla="*/ 293274 h 500063"/>
              <a:gd name="connsiteX197" fmla="*/ 211342 w 493713"/>
              <a:gd name="connsiteY197" fmla="*/ 299477 h 500063"/>
              <a:gd name="connsiteX198" fmla="*/ 218530 w 493713"/>
              <a:gd name="connsiteY198" fmla="*/ 304815 h 500063"/>
              <a:gd name="connsiteX199" fmla="*/ 226007 w 493713"/>
              <a:gd name="connsiteY199" fmla="*/ 309287 h 500063"/>
              <a:gd name="connsiteX200" fmla="*/ 233627 w 493713"/>
              <a:gd name="connsiteY200" fmla="*/ 313038 h 500063"/>
              <a:gd name="connsiteX201" fmla="*/ 241678 w 493713"/>
              <a:gd name="connsiteY201" fmla="*/ 316211 h 500063"/>
              <a:gd name="connsiteX202" fmla="*/ 249729 w 493713"/>
              <a:gd name="connsiteY202" fmla="*/ 318375 h 500063"/>
              <a:gd name="connsiteX203" fmla="*/ 258068 w 493713"/>
              <a:gd name="connsiteY203" fmla="*/ 319962 h 500063"/>
              <a:gd name="connsiteX204" fmla="*/ 266407 w 493713"/>
              <a:gd name="connsiteY204" fmla="*/ 320827 h 500063"/>
              <a:gd name="connsiteX205" fmla="*/ 274746 w 493713"/>
              <a:gd name="connsiteY205" fmla="*/ 320827 h 500063"/>
              <a:gd name="connsiteX206" fmla="*/ 283085 w 493713"/>
              <a:gd name="connsiteY206" fmla="*/ 319962 h 500063"/>
              <a:gd name="connsiteX207" fmla="*/ 291567 w 493713"/>
              <a:gd name="connsiteY207" fmla="*/ 318375 h 500063"/>
              <a:gd name="connsiteX208" fmla="*/ 299619 w 493713"/>
              <a:gd name="connsiteY208" fmla="*/ 316211 h 500063"/>
              <a:gd name="connsiteX209" fmla="*/ 307670 w 493713"/>
              <a:gd name="connsiteY209" fmla="*/ 313038 h 500063"/>
              <a:gd name="connsiteX210" fmla="*/ 315290 w 493713"/>
              <a:gd name="connsiteY210" fmla="*/ 309287 h 500063"/>
              <a:gd name="connsiteX211" fmla="*/ 322622 w 493713"/>
              <a:gd name="connsiteY211" fmla="*/ 304815 h 500063"/>
              <a:gd name="connsiteX212" fmla="*/ 329811 w 493713"/>
              <a:gd name="connsiteY212" fmla="*/ 299477 h 500063"/>
              <a:gd name="connsiteX213" fmla="*/ 336281 w 493713"/>
              <a:gd name="connsiteY213" fmla="*/ 293274 h 500063"/>
              <a:gd name="connsiteX214" fmla="*/ 447993 w 493713"/>
              <a:gd name="connsiteY214" fmla="*/ 179888 h 500063"/>
              <a:gd name="connsiteX215" fmla="*/ 453600 w 493713"/>
              <a:gd name="connsiteY215" fmla="*/ 173830 h 500063"/>
              <a:gd name="connsiteX216" fmla="*/ 458632 w 493713"/>
              <a:gd name="connsiteY216" fmla="*/ 167194 h 500063"/>
              <a:gd name="connsiteX217" fmla="*/ 462945 w 493713"/>
              <a:gd name="connsiteY217" fmla="*/ 160270 h 500063"/>
              <a:gd name="connsiteX218" fmla="*/ 466684 w 493713"/>
              <a:gd name="connsiteY218" fmla="*/ 153057 h 500063"/>
              <a:gd name="connsiteX219" fmla="*/ 469559 w 493713"/>
              <a:gd name="connsiteY219" fmla="*/ 145411 h 500063"/>
              <a:gd name="connsiteX220" fmla="*/ 472003 w 493713"/>
              <a:gd name="connsiteY220" fmla="*/ 137765 h 500063"/>
              <a:gd name="connsiteX221" fmla="*/ 473728 w 493713"/>
              <a:gd name="connsiteY221" fmla="*/ 129687 h 500063"/>
              <a:gd name="connsiteX222" fmla="*/ 474879 w 493713"/>
              <a:gd name="connsiteY222" fmla="*/ 121609 h 500063"/>
              <a:gd name="connsiteX223" fmla="*/ 475166 w 493713"/>
              <a:gd name="connsiteY223" fmla="*/ 113098 h 500063"/>
              <a:gd name="connsiteX224" fmla="*/ 474879 w 493713"/>
              <a:gd name="connsiteY224" fmla="*/ 104731 h 500063"/>
              <a:gd name="connsiteX225" fmla="*/ 473728 w 493713"/>
              <a:gd name="connsiteY225" fmla="*/ 96508 h 500063"/>
              <a:gd name="connsiteX226" fmla="*/ 472003 w 493713"/>
              <a:gd name="connsiteY226" fmla="*/ 88574 h 500063"/>
              <a:gd name="connsiteX227" fmla="*/ 469559 w 493713"/>
              <a:gd name="connsiteY227" fmla="*/ 80640 h 500063"/>
              <a:gd name="connsiteX228" fmla="*/ 466684 w 493713"/>
              <a:gd name="connsiteY228" fmla="*/ 73283 h 500063"/>
              <a:gd name="connsiteX229" fmla="*/ 462945 w 493713"/>
              <a:gd name="connsiteY229" fmla="*/ 66070 h 500063"/>
              <a:gd name="connsiteX230" fmla="*/ 458632 w 493713"/>
              <a:gd name="connsiteY230" fmla="*/ 59145 h 500063"/>
              <a:gd name="connsiteX231" fmla="*/ 453600 w 493713"/>
              <a:gd name="connsiteY231" fmla="*/ 52510 h 500063"/>
              <a:gd name="connsiteX232" fmla="*/ 447993 w 493713"/>
              <a:gd name="connsiteY232" fmla="*/ 46451 h 500063"/>
              <a:gd name="connsiteX233" fmla="*/ 441955 w 493713"/>
              <a:gd name="connsiteY233" fmla="*/ 40969 h 500063"/>
              <a:gd name="connsiteX234" fmla="*/ 435628 w 493713"/>
              <a:gd name="connsiteY234" fmla="*/ 35920 h 500063"/>
              <a:gd name="connsiteX235" fmla="*/ 428871 w 493713"/>
              <a:gd name="connsiteY235" fmla="*/ 31448 h 500063"/>
              <a:gd name="connsiteX236" fmla="*/ 421682 w 493713"/>
              <a:gd name="connsiteY236" fmla="*/ 27697 h 500063"/>
              <a:gd name="connsiteX237" fmla="*/ 414206 w 493713"/>
              <a:gd name="connsiteY237" fmla="*/ 24524 h 500063"/>
              <a:gd name="connsiteX238" fmla="*/ 406730 w 493713"/>
              <a:gd name="connsiteY238" fmla="*/ 22071 h 500063"/>
              <a:gd name="connsiteX239" fmla="*/ 398822 w 493713"/>
              <a:gd name="connsiteY239" fmla="*/ 20340 h 500063"/>
              <a:gd name="connsiteX240" fmla="*/ 390484 w 493713"/>
              <a:gd name="connsiteY240" fmla="*/ 19186 h 500063"/>
              <a:gd name="connsiteX241" fmla="*/ 382288 w 493713"/>
              <a:gd name="connsiteY241" fmla="*/ 18898 h 500063"/>
              <a:gd name="connsiteX242" fmla="*/ 374093 w 493713"/>
              <a:gd name="connsiteY242" fmla="*/ 19186 h 500063"/>
              <a:gd name="connsiteX243" fmla="*/ 366042 w 493713"/>
              <a:gd name="connsiteY243" fmla="*/ 20340 h 500063"/>
              <a:gd name="connsiteX244" fmla="*/ 358135 w 493713"/>
              <a:gd name="connsiteY244" fmla="*/ 22071 h 500063"/>
              <a:gd name="connsiteX245" fmla="*/ 350371 w 493713"/>
              <a:gd name="connsiteY245" fmla="*/ 24524 h 500063"/>
              <a:gd name="connsiteX246" fmla="*/ 343038 w 493713"/>
              <a:gd name="connsiteY246" fmla="*/ 27697 h 500063"/>
              <a:gd name="connsiteX247" fmla="*/ 335850 w 493713"/>
              <a:gd name="connsiteY247" fmla="*/ 31304 h 500063"/>
              <a:gd name="connsiteX248" fmla="*/ 329092 w 493713"/>
              <a:gd name="connsiteY248" fmla="*/ 35776 h 500063"/>
              <a:gd name="connsiteX249" fmla="*/ 322622 w 493713"/>
              <a:gd name="connsiteY249" fmla="*/ 40825 h 500063"/>
              <a:gd name="connsiteX250" fmla="*/ 316584 w 493713"/>
              <a:gd name="connsiteY250" fmla="*/ 46451 h 500063"/>
              <a:gd name="connsiteX251" fmla="*/ 231039 w 493713"/>
              <a:gd name="connsiteY251" fmla="*/ 133149 h 500063"/>
              <a:gd name="connsiteX252" fmla="*/ 229170 w 493713"/>
              <a:gd name="connsiteY252" fmla="*/ 134592 h 500063"/>
              <a:gd name="connsiteX253" fmla="*/ 226869 w 493713"/>
              <a:gd name="connsiteY253" fmla="*/ 135602 h 500063"/>
              <a:gd name="connsiteX254" fmla="*/ 224569 w 493713"/>
              <a:gd name="connsiteY254" fmla="*/ 135890 h 500063"/>
              <a:gd name="connsiteX255" fmla="*/ 222268 w 493713"/>
              <a:gd name="connsiteY255" fmla="*/ 135602 h 500063"/>
              <a:gd name="connsiteX256" fmla="*/ 219968 w 493713"/>
              <a:gd name="connsiteY256" fmla="*/ 134592 h 500063"/>
              <a:gd name="connsiteX257" fmla="*/ 218099 w 493713"/>
              <a:gd name="connsiteY257" fmla="*/ 133149 h 500063"/>
              <a:gd name="connsiteX258" fmla="*/ 216518 w 493713"/>
              <a:gd name="connsiteY258" fmla="*/ 131130 h 500063"/>
              <a:gd name="connsiteX259" fmla="*/ 215655 w 493713"/>
              <a:gd name="connsiteY259" fmla="*/ 128822 h 500063"/>
              <a:gd name="connsiteX260" fmla="*/ 215224 w 493713"/>
              <a:gd name="connsiteY260" fmla="*/ 126513 h 500063"/>
              <a:gd name="connsiteX261" fmla="*/ 215655 w 493713"/>
              <a:gd name="connsiteY261" fmla="*/ 124061 h 500063"/>
              <a:gd name="connsiteX262" fmla="*/ 216518 w 493713"/>
              <a:gd name="connsiteY262" fmla="*/ 121753 h 500063"/>
              <a:gd name="connsiteX263" fmla="*/ 218099 w 493713"/>
              <a:gd name="connsiteY263" fmla="*/ 119878 h 500063"/>
              <a:gd name="connsiteX264" fmla="*/ 303501 w 493713"/>
              <a:gd name="connsiteY264" fmla="*/ 33035 h 500063"/>
              <a:gd name="connsiteX265" fmla="*/ 310545 w 493713"/>
              <a:gd name="connsiteY265" fmla="*/ 26399 h 500063"/>
              <a:gd name="connsiteX266" fmla="*/ 318022 w 493713"/>
              <a:gd name="connsiteY266" fmla="*/ 20629 h 500063"/>
              <a:gd name="connsiteX267" fmla="*/ 325929 w 493713"/>
              <a:gd name="connsiteY267" fmla="*/ 15436 h 500063"/>
              <a:gd name="connsiteX268" fmla="*/ 334124 w 493713"/>
              <a:gd name="connsiteY268" fmla="*/ 11108 h 500063"/>
              <a:gd name="connsiteX269" fmla="*/ 342463 w 493713"/>
              <a:gd name="connsiteY269" fmla="*/ 7357 h 500063"/>
              <a:gd name="connsiteX270" fmla="*/ 351233 w 493713"/>
              <a:gd name="connsiteY270" fmla="*/ 4472 h 500063"/>
              <a:gd name="connsiteX271" fmla="*/ 359860 w 493713"/>
              <a:gd name="connsiteY271" fmla="*/ 2164 h 500063"/>
              <a:gd name="connsiteX272" fmla="*/ 368918 w 493713"/>
              <a:gd name="connsiteY272" fmla="*/ 866 h 500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</a:cxnLst>
            <a:rect l="l" t="t" r="r" b="b"/>
            <a:pathLst>
              <a:path w="493713" h="500063">
                <a:moveTo>
                  <a:pt x="213569" y="166688"/>
                </a:moveTo>
                <a:lnTo>
                  <a:pt x="222534" y="166688"/>
                </a:lnTo>
                <a:lnTo>
                  <a:pt x="231644" y="167266"/>
                </a:lnTo>
                <a:lnTo>
                  <a:pt x="240464" y="168856"/>
                </a:lnTo>
                <a:lnTo>
                  <a:pt x="249285" y="171023"/>
                </a:lnTo>
                <a:lnTo>
                  <a:pt x="258105" y="174058"/>
                </a:lnTo>
                <a:lnTo>
                  <a:pt x="266492" y="177671"/>
                </a:lnTo>
                <a:lnTo>
                  <a:pt x="274734" y="182150"/>
                </a:lnTo>
                <a:lnTo>
                  <a:pt x="282686" y="187352"/>
                </a:lnTo>
                <a:lnTo>
                  <a:pt x="290205" y="193133"/>
                </a:lnTo>
                <a:lnTo>
                  <a:pt x="297291" y="199780"/>
                </a:lnTo>
                <a:lnTo>
                  <a:pt x="298881" y="201803"/>
                </a:lnTo>
                <a:lnTo>
                  <a:pt x="299749" y="203971"/>
                </a:lnTo>
                <a:lnTo>
                  <a:pt x="300038" y="206283"/>
                </a:lnTo>
                <a:lnTo>
                  <a:pt x="299749" y="208884"/>
                </a:lnTo>
                <a:lnTo>
                  <a:pt x="298881" y="211051"/>
                </a:lnTo>
                <a:lnTo>
                  <a:pt x="297291" y="213075"/>
                </a:lnTo>
                <a:lnTo>
                  <a:pt x="295266" y="214664"/>
                </a:lnTo>
                <a:lnTo>
                  <a:pt x="292953" y="215531"/>
                </a:lnTo>
                <a:lnTo>
                  <a:pt x="290639" y="215820"/>
                </a:lnTo>
                <a:lnTo>
                  <a:pt x="288326" y="215531"/>
                </a:lnTo>
                <a:lnTo>
                  <a:pt x="286157" y="214664"/>
                </a:lnTo>
                <a:lnTo>
                  <a:pt x="284132" y="213075"/>
                </a:lnTo>
                <a:lnTo>
                  <a:pt x="277336" y="207005"/>
                </a:lnTo>
                <a:lnTo>
                  <a:pt x="270396" y="201659"/>
                </a:lnTo>
                <a:lnTo>
                  <a:pt x="262877" y="197034"/>
                </a:lnTo>
                <a:lnTo>
                  <a:pt x="255068" y="193277"/>
                </a:lnTo>
                <a:lnTo>
                  <a:pt x="247116" y="190098"/>
                </a:lnTo>
                <a:lnTo>
                  <a:pt x="238874" y="187930"/>
                </a:lnTo>
                <a:lnTo>
                  <a:pt x="230632" y="186341"/>
                </a:lnTo>
                <a:lnTo>
                  <a:pt x="222245" y="185618"/>
                </a:lnTo>
                <a:lnTo>
                  <a:pt x="213714" y="185618"/>
                </a:lnTo>
                <a:lnTo>
                  <a:pt x="205183" y="186341"/>
                </a:lnTo>
                <a:lnTo>
                  <a:pt x="196941" y="187786"/>
                </a:lnTo>
                <a:lnTo>
                  <a:pt x="188699" y="190098"/>
                </a:lnTo>
                <a:lnTo>
                  <a:pt x="180746" y="193133"/>
                </a:lnTo>
                <a:lnTo>
                  <a:pt x="172938" y="197034"/>
                </a:lnTo>
                <a:lnTo>
                  <a:pt x="165563" y="201659"/>
                </a:lnTo>
                <a:lnTo>
                  <a:pt x="158478" y="207005"/>
                </a:lnTo>
                <a:lnTo>
                  <a:pt x="151826" y="213075"/>
                </a:lnTo>
                <a:lnTo>
                  <a:pt x="46126" y="320009"/>
                </a:lnTo>
                <a:lnTo>
                  <a:pt x="40053" y="326656"/>
                </a:lnTo>
                <a:lnTo>
                  <a:pt x="34703" y="333881"/>
                </a:lnTo>
                <a:lnTo>
                  <a:pt x="30076" y="341396"/>
                </a:lnTo>
                <a:lnTo>
                  <a:pt x="26317" y="349199"/>
                </a:lnTo>
                <a:lnTo>
                  <a:pt x="23425" y="357436"/>
                </a:lnTo>
                <a:lnTo>
                  <a:pt x="20967" y="365528"/>
                </a:lnTo>
                <a:lnTo>
                  <a:pt x="19521" y="374054"/>
                </a:lnTo>
                <a:lnTo>
                  <a:pt x="18798" y="382580"/>
                </a:lnTo>
                <a:lnTo>
                  <a:pt x="18798" y="391106"/>
                </a:lnTo>
                <a:lnTo>
                  <a:pt x="19521" y="399632"/>
                </a:lnTo>
                <a:lnTo>
                  <a:pt x="20967" y="408013"/>
                </a:lnTo>
                <a:lnTo>
                  <a:pt x="23425" y="416250"/>
                </a:lnTo>
                <a:lnTo>
                  <a:pt x="26317" y="424342"/>
                </a:lnTo>
                <a:lnTo>
                  <a:pt x="30076" y="432145"/>
                </a:lnTo>
                <a:lnTo>
                  <a:pt x="34703" y="439804"/>
                </a:lnTo>
                <a:lnTo>
                  <a:pt x="40053" y="446885"/>
                </a:lnTo>
                <a:lnTo>
                  <a:pt x="46126" y="453677"/>
                </a:lnTo>
                <a:lnTo>
                  <a:pt x="52199" y="459312"/>
                </a:lnTo>
                <a:lnTo>
                  <a:pt x="58562" y="464370"/>
                </a:lnTo>
                <a:lnTo>
                  <a:pt x="65502" y="468705"/>
                </a:lnTo>
                <a:lnTo>
                  <a:pt x="72588" y="472318"/>
                </a:lnTo>
                <a:lnTo>
                  <a:pt x="80107" y="475497"/>
                </a:lnTo>
                <a:lnTo>
                  <a:pt x="87770" y="478098"/>
                </a:lnTo>
                <a:lnTo>
                  <a:pt x="95723" y="479832"/>
                </a:lnTo>
                <a:lnTo>
                  <a:pt x="103965" y="480844"/>
                </a:lnTo>
                <a:lnTo>
                  <a:pt x="112207" y="481133"/>
                </a:lnTo>
                <a:lnTo>
                  <a:pt x="120449" y="480844"/>
                </a:lnTo>
                <a:lnTo>
                  <a:pt x="128546" y="479832"/>
                </a:lnTo>
                <a:lnTo>
                  <a:pt x="136499" y="478098"/>
                </a:lnTo>
                <a:lnTo>
                  <a:pt x="144307" y="475497"/>
                </a:lnTo>
                <a:lnTo>
                  <a:pt x="151826" y="472318"/>
                </a:lnTo>
                <a:lnTo>
                  <a:pt x="158912" y="468705"/>
                </a:lnTo>
                <a:lnTo>
                  <a:pt x="165708" y="464370"/>
                </a:lnTo>
                <a:lnTo>
                  <a:pt x="172215" y="459312"/>
                </a:lnTo>
                <a:lnTo>
                  <a:pt x="178288" y="453677"/>
                </a:lnTo>
                <a:lnTo>
                  <a:pt x="251020" y="380123"/>
                </a:lnTo>
                <a:lnTo>
                  <a:pt x="252899" y="378678"/>
                </a:lnTo>
                <a:lnTo>
                  <a:pt x="255213" y="377667"/>
                </a:lnTo>
                <a:lnTo>
                  <a:pt x="257671" y="377378"/>
                </a:lnTo>
                <a:lnTo>
                  <a:pt x="259985" y="377667"/>
                </a:lnTo>
                <a:lnTo>
                  <a:pt x="262298" y="378678"/>
                </a:lnTo>
                <a:lnTo>
                  <a:pt x="264178" y="380123"/>
                </a:lnTo>
                <a:lnTo>
                  <a:pt x="265769" y="382146"/>
                </a:lnTo>
                <a:lnTo>
                  <a:pt x="266636" y="384458"/>
                </a:lnTo>
                <a:lnTo>
                  <a:pt x="266925" y="386915"/>
                </a:lnTo>
                <a:lnTo>
                  <a:pt x="266636" y="389227"/>
                </a:lnTo>
                <a:lnTo>
                  <a:pt x="265769" y="391395"/>
                </a:lnTo>
                <a:lnTo>
                  <a:pt x="264178" y="393418"/>
                </a:lnTo>
                <a:lnTo>
                  <a:pt x="191591" y="466971"/>
                </a:lnTo>
                <a:lnTo>
                  <a:pt x="184216" y="473763"/>
                </a:lnTo>
                <a:lnTo>
                  <a:pt x="176408" y="479832"/>
                </a:lnTo>
                <a:lnTo>
                  <a:pt x="168166" y="485179"/>
                </a:lnTo>
                <a:lnTo>
                  <a:pt x="159635" y="489514"/>
                </a:lnTo>
                <a:lnTo>
                  <a:pt x="150670" y="493271"/>
                </a:lnTo>
                <a:lnTo>
                  <a:pt x="141415" y="496306"/>
                </a:lnTo>
                <a:lnTo>
                  <a:pt x="131872" y="498329"/>
                </a:lnTo>
                <a:lnTo>
                  <a:pt x="122184" y="499630"/>
                </a:lnTo>
                <a:lnTo>
                  <a:pt x="112207" y="500063"/>
                </a:lnTo>
                <a:lnTo>
                  <a:pt x="102230" y="499630"/>
                </a:lnTo>
                <a:lnTo>
                  <a:pt x="92397" y="498329"/>
                </a:lnTo>
                <a:lnTo>
                  <a:pt x="82854" y="496306"/>
                </a:lnTo>
                <a:lnTo>
                  <a:pt x="73744" y="493271"/>
                </a:lnTo>
                <a:lnTo>
                  <a:pt x="64635" y="489514"/>
                </a:lnTo>
                <a:lnTo>
                  <a:pt x="56103" y="485179"/>
                </a:lnTo>
                <a:lnTo>
                  <a:pt x="47861" y="479832"/>
                </a:lnTo>
                <a:lnTo>
                  <a:pt x="40053" y="473763"/>
                </a:lnTo>
                <a:lnTo>
                  <a:pt x="32823" y="466971"/>
                </a:lnTo>
                <a:lnTo>
                  <a:pt x="26172" y="459602"/>
                </a:lnTo>
                <a:lnTo>
                  <a:pt x="20099" y="451798"/>
                </a:lnTo>
                <a:lnTo>
                  <a:pt x="14893" y="443561"/>
                </a:lnTo>
                <a:lnTo>
                  <a:pt x="10411" y="434746"/>
                </a:lnTo>
                <a:lnTo>
                  <a:pt x="6796" y="425787"/>
                </a:lnTo>
                <a:lnTo>
                  <a:pt x="3904" y="416250"/>
                </a:lnTo>
                <a:lnTo>
                  <a:pt x="1735" y="406712"/>
                </a:lnTo>
                <a:lnTo>
                  <a:pt x="434" y="396886"/>
                </a:lnTo>
                <a:lnTo>
                  <a:pt x="0" y="386915"/>
                </a:lnTo>
                <a:lnTo>
                  <a:pt x="434" y="376800"/>
                </a:lnTo>
                <a:lnTo>
                  <a:pt x="1735" y="366829"/>
                </a:lnTo>
                <a:lnTo>
                  <a:pt x="3904" y="357291"/>
                </a:lnTo>
                <a:lnTo>
                  <a:pt x="6796" y="347898"/>
                </a:lnTo>
                <a:lnTo>
                  <a:pt x="10411" y="338795"/>
                </a:lnTo>
                <a:lnTo>
                  <a:pt x="14893" y="330124"/>
                </a:lnTo>
                <a:lnTo>
                  <a:pt x="20099" y="321743"/>
                </a:lnTo>
                <a:lnTo>
                  <a:pt x="26172" y="313940"/>
                </a:lnTo>
                <a:lnTo>
                  <a:pt x="32823" y="306714"/>
                </a:lnTo>
                <a:lnTo>
                  <a:pt x="138524" y="199780"/>
                </a:lnTo>
                <a:lnTo>
                  <a:pt x="145753" y="193133"/>
                </a:lnTo>
                <a:lnTo>
                  <a:pt x="153417" y="187063"/>
                </a:lnTo>
                <a:lnTo>
                  <a:pt x="161081" y="182150"/>
                </a:lnTo>
                <a:lnTo>
                  <a:pt x="169467" y="177671"/>
                </a:lnTo>
                <a:lnTo>
                  <a:pt x="177854" y="173913"/>
                </a:lnTo>
                <a:lnTo>
                  <a:pt x="186530" y="171023"/>
                </a:lnTo>
                <a:lnTo>
                  <a:pt x="195495" y="168856"/>
                </a:lnTo>
                <a:lnTo>
                  <a:pt x="204460" y="167266"/>
                </a:lnTo>
                <a:close/>
                <a:moveTo>
                  <a:pt x="377831" y="0"/>
                </a:moveTo>
                <a:lnTo>
                  <a:pt x="386889" y="0"/>
                </a:lnTo>
                <a:lnTo>
                  <a:pt x="395803" y="866"/>
                </a:lnTo>
                <a:lnTo>
                  <a:pt x="404861" y="2164"/>
                </a:lnTo>
                <a:lnTo>
                  <a:pt x="413631" y="4472"/>
                </a:lnTo>
                <a:lnTo>
                  <a:pt x="422258" y="7357"/>
                </a:lnTo>
                <a:lnTo>
                  <a:pt x="430740" y="11108"/>
                </a:lnTo>
                <a:lnTo>
                  <a:pt x="438935" y="15436"/>
                </a:lnTo>
                <a:lnTo>
                  <a:pt x="446699" y="20629"/>
                </a:lnTo>
                <a:lnTo>
                  <a:pt x="454175" y="26399"/>
                </a:lnTo>
                <a:lnTo>
                  <a:pt x="461220" y="33035"/>
                </a:lnTo>
                <a:lnTo>
                  <a:pt x="467834" y="40392"/>
                </a:lnTo>
                <a:lnTo>
                  <a:pt x="473728" y="48326"/>
                </a:lnTo>
                <a:lnTo>
                  <a:pt x="479048" y="56693"/>
                </a:lnTo>
                <a:lnTo>
                  <a:pt x="483505" y="65349"/>
                </a:lnTo>
                <a:lnTo>
                  <a:pt x="487099" y="74292"/>
                </a:lnTo>
                <a:lnTo>
                  <a:pt x="489975" y="83669"/>
                </a:lnTo>
                <a:lnTo>
                  <a:pt x="491988" y="93334"/>
                </a:lnTo>
                <a:lnTo>
                  <a:pt x="493425" y="103144"/>
                </a:lnTo>
                <a:lnTo>
                  <a:pt x="493713" y="113098"/>
                </a:lnTo>
                <a:lnTo>
                  <a:pt x="493425" y="123196"/>
                </a:lnTo>
                <a:lnTo>
                  <a:pt x="491988" y="133005"/>
                </a:lnTo>
                <a:lnTo>
                  <a:pt x="489975" y="142670"/>
                </a:lnTo>
                <a:lnTo>
                  <a:pt x="487099" y="151903"/>
                </a:lnTo>
                <a:lnTo>
                  <a:pt x="483505" y="160991"/>
                </a:lnTo>
                <a:lnTo>
                  <a:pt x="479048" y="169646"/>
                </a:lnTo>
                <a:lnTo>
                  <a:pt x="473728" y="178013"/>
                </a:lnTo>
                <a:lnTo>
                  <a:pt x="467834" y="185947"/>
                </a:lnTo>
                <a:lnTo>
                  <a:pt x="461220" y="193160"/>
                </a:lnTo>
                <a:lnTo>
                  <a:pt x="349508" y="306690"/>
                </a:lnTo>
                <a:lnTo>
                  <a:pt x="342751" y="312893"/>
                </a:lnTo>
                <a:lnTo>
                  <a:pt x="335706" y="318375"/>
                </a:lnTo>
                <a:lnTo>
                  <a:pt x="328230" y="323424"/>
                </a:lnTo>
                <a:lnTo>
                  <a:pt x="320466" y="327752"/>
                </a:lnTo>
                <a:lnTo>
                  <a:pt x="312558" y="331502"/>
                </a:lnTo>
                <a:lnTo>
                  <a:pt x="304363" y="334532"/>
                </a:lnTo>
                <a:lnTo>
                  <a:pt x="296168" y="336696"/>
                </a:lnTo>
                <a:lnTo>
                  <a:pt x="287685" y="338427"/>
                </a:lnTo>
                <a:lnTo>
                  <a:pt x="279059" y="339292"/>
                </a:lnTo>
                <a:lnTo>
                  <a:pt x="270576" y="339725"/>
                </a:lnTo>
                <a:lnTo>
                  <a:pt x="262094" y="339292"/>
                </a:lnTo>
                <a:lnTo>
                  <a:pt x="253611" y="338427"/>
                </a:lnTo>
                <a:lnTo>
                  <a:pt x="244985" y="336696"/>
                </a:lnTo>
                <a:lnTo>
                  <a:pt x="236646" y="334532"/>
                </a:lnTo>
                <a:lnTo>
                  <a:pt x="228595" y="331502"/>
                </a:lnTo>
                <a:lnTo>
                  <a:pt x="220687" y="327752"/>
                </a:lnTo>
                <a:lnTo>
                  <a:pt x="212923" y="323424"/>
                </a:lnTo>
                <a:lnTo>
                  <a:pt x="205591" y="318375"/>
                </a:lnTo>
                <a:lnTo>
                  <a:pt x="198402" y="312893"/>
                </a:lnTo>
                <a:lnTo>
                  <a:pt x="191788" y="306690"/>
                </a:lnTo>
                <a:lnTo>
                  <a:pt x="190207" y="304671"/>
                </a:lnTo>
                <a:lnTo>
                  <a:pt x="189201" y="302218"/>
                </a:lnTo>
                <a:lnTo>
                  <a:pt x="188913" y="299910"/>
                </a:lnTo>
                <a:lnTo>
                  <a:pt x="189201" y="297602"/>
                </a:lnTo>
                <a:lnTo>
                  <a:pt x="190207" y="295294"/>
                </a:lnTo>
                <a:lnTo>
                  <a:pt x="191788" y="293274"/>
                </a:lnTo>
                <a:lnTo>
                  <a:pt x="193801" y="291688"/>
                </a:lnTo>
                <a:lnTo>
                  <a:pt x="195958" y="290822"/>
                </a:lnTo>
                <a:lnTo>
                  <a:pt x="198258" y="290389"/>
                </a:lnTo>
                <a:lnTo>
                  <a:pt x="200559" y="290822"/>
                </a:lnTo>
                <a:lnTo>
                  <a:pt x="202859" y="291688"/>
                </a:lnTo>
                <a:lnTo>
                  <a:pt x="204872" y="293274"/>
                </a:lnTo>
                <a:lnTo>
                  <a:pt x="211342" y="299477"/>
                </a:lnTo>
                <a:lnTo>
                  <a:pt x="218530" y="304815"/>
                </a:lnTo>
                <a:lnTo>
                  <a:pt x="226007" y="309287"/>
                </a:lnTo>
                <a:lnTo>
                  <a:pt x="233627" y="313038"/>
                </a:lnTo>
                <a:lnTo>
                  <a:pt x="241678" y="316211"/>
                </a:lnTo>
                <a:lnTo>
                  <a:pt x="249729" y="318375"/>
                </a:lnTo>
                <a:lnTo>
                  <a:pt x="258068" y="319962"/>
                </a:lnTo>
                <a:lnTo>
                  <a:pt x="266407" y="320827"/>
                </a:lnTo>
                <a:lnTo>
                  <a:pt x="274746" y="320827"/>
                </a:lnTo>
                <a:lnTo>
                  <a:pt x="283085" y="319962"/>
                </a:lnTo>
                <a:lnTo>
                  <a:pt x="291567" y="318375"/>
                </a:lnTo>
                <a:lnTo>
                  <a:pt x="299619" y="316211"/>
                </a:lnTo>
                <a:lnTo>
                  <a:pt x="307670" y="313038"/>
                </a:lnTo>
                <a:lnTo>
                  <a:pt x="315290" y="309287"/>
                </a:lnTo>
                <a:lnTo>
                  <a:pt x="322622" y="304815"/>
                </a:lnTo>
                <a:lnTo>
                  <a:pt x="329811" y="299477"/>
                </a:lnTo>
                <a:lnTo>
                  <a:pt x="336281" y="293274"/>
                </a:lnTo>
                <a:lnTo>
                  <a:pt x="447993" y="179888"/>
                </a:lnTo>
                <a:lnTo>
                  <a:pt x="453600" y="173830"/>
                </a:lnTo>
                <a:lnTo>
                  <a:pt x="458632" y="167194"/>
                </a:lnTo>
                <a:lnTo>
                  <a:pt x="462945" y="160270"/>
                </a:lnTo>
                <a:lnTo>
                  <a:pt x="466684" y="153057"/>
                </a:lnTo>
                <a:lnTo>
                  <a:pt x="469559" y="145411"/>
                </a:lnTo>
                <a:lnTo>
                  <a:pt x="472003" y="137765"/>
                </a:lnTo>
                <a:lnTo>
                  <a:pt x="473728" y="129687"/>
                </a:lnTo>
                <a:lnTo>
                  <a:pt x="474879" y="121609"/>
                </a:lnTo>
                <a:lnTo>
                  <a:pt x="475166" y="113098"/>
                </a:lnTo>
                <a:lnTo>
                  <a:pt x="474879" y="104731"/>
                </a:lnTo>
                <a:lnTo>
                  <a:pt x="473728" y="96508"/>
                </a:lnTo>
                <a:lnTo>
                  <a:pt x="472003" y="88574"/>
                </a:lnTo>
                <a:lnTo>
                  <a:pt x="469559" y="80640"/>
                </a:lnTo>
                <a:lnTo>
                  <a:pt x="466684" y="73283"/>
                </a:lnTo>
                <a:lnTo>
                  <a:pt x="462945" y="66070"/>
                </a:lnTo>
                <a:lnTo>
                  <a:pt x="458632" y="59145"/>
                </a:lnTo>
                <a:lnTo>
                  <a:pt x="453600" y="52510"/>
                </a:lnTo>
                <a:lnTo>
                  <a:pt x="447993" y="46451"/>
                </a:lnTo>
                <a:lnTo>
                  <a:pt x="441955" y="40969"/>
                </a:lnTo>
                <a:lnTo>
                  <a:pt x="435628" y="35920"/>
                </a:lnTo>
                <a:lnTo>
                  <a:pt x="428871" y="31448"/>
                </a:lnTo>
                <a:lnTo>
                  <a:pt x="421682" y="27697"/>
                </a:lnTo>
                <a:lnTo>
                  <a:pt x="414206" y="24524"/>
                </a:lnTo>
                <a:lnTo>
                  <a:pt x="406730" y="22071"/>
                </a:lnTo>
                <a:lnTo>
                  <a:pt x="398822" y="20340"/>
                </a:lnTo>
                <a:lnTo>
                  <a:pt x="390484" y="19186"/>
                </a:lnTo>
                <a:lnTo>
                  <a:pt x="382288" y="18898"/>
                </a:lnTo>
                <a:lnTo>
                  <a:pt x="374093" y="19186"/>
                </a:lnTo>
                <a:lnTo>
                  <a:pt x="366042" y="20340"/>
                </a:lnTo>
                <a:lnTo>
                  <a:pt x="358135" y="22071"/>
                </a:lnTo>
                <a:lnTo>
                  <a:pt x="350371" y="24524"/>
                </a:lnTo>
                <a:lnTo>
                  <a:pt x="343038" y="27697"/>
                </a:lnTo>
                <a:lnTo>
                  <a:pt x="335850" y="31304"/>
                </a:lnTo>
                <a:lnTo>
                  <a:pt x="329092" y="35776"/>
                </a:lnTo>
                <a:lnTo>
                  <a:pt x="322622" y="40825"/>
                </a:lnTo>
                <a:lnTo>
                  <a:pt x="316584" y="46451"/>
                </a:lnTo>
                <a:lnTo>
                  <a:pt x="231039" y="133149"/>
                </a:lnTo>
                <a:lnTo>
                  <a:pt x="229170" y="134592"/>
                </a:lnTo>
                <a:lnTo>
                  <a:pt x="226869" y="135602"/>
                </a:lnTo>
                <a:lnTo>
                  <a:pt x="224569" y="135890"/>
                </a:lnTo>
                <a:lnTo>
                  <a:pt x="222268" y="135602"/>
                </a:lnTo>
                <a:lnTo>
                  <a:pt x="219968" y="134592"/>
                </a:lnTo>
                <a:lnTo>
                  <a:pt x="218099" y="133149"/>
                </a:lnTo>
                <a:lnTo>
                  <a:pt x="216518" y="131130"/>
                </a:lnTo>
                <a:lnTo>
                  <a:pt x="215655" y="128822"/>
                </a:lnTo>
                <a:lnTo>
                  <a:pt x="215224" y="126513"/>
                </a:lnTo>
                <a:lnTo>
                  <a:pt x="215655" y="124061"/>
                </a:lnTo>
                <a:lnTo>
                  <a:pt x="216518" y="121753"/>
                </a:lnTo>
                <a:lnTo>
                  <a:pt x="218099" y="119878"/>
                </a:lnTo>
                <a:lnTo>
                  <a:pt x="303501" y="33035"/>
                </a:lnTo>
                <a:lnTo>
                  <a:pt x="310545" y="26399"/>
                </a:lnTo>
                <a:lnTo>
                  <a:pt x="318022" y="20629"/>
                </a:lnTo>
                <a:lnTo>
                  <a:pt x="325929" y="15436"/>
                </a:lnTo>
                <a:lnTo>
                  <a:pt x="334124" y="11108"/>
                </a:lnTo>
                <a:lnTo>
                  <a:pt x="342463" y="7357"/>
                </a:lnTo>
                <a:lnTo>
                  <a:pt x="351233" y="4472"/>
                </a:lnTo>
                <a:lnTo>
                  <a:pt x="359860" y="2164"/>
                </a:lnTo>
                <a:lnTo>
                  <a:pt x="368918" y="86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83" name="Group 182"/>
          <p:cNvGrpSpPr/>
          <p:nvPr/>
        </p:nvGrpSpPr>
        <p:grpSpPr>
          <a:xfrm>
            <a:off x="9159228" y="2712308"/>
            <a:ext cx="412750" cy="508000"/>
            <a:chOff x="9172575" y="2711450"/>
            <a:chExt cx="412750" cy="508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1" name="Freeform 122"/>
            <p:cNvSpPr>
              <a:spLocks noEditPoints="1"/>
            </p:cNvSpPr>
            <p:nvPr/>
          </p:nvSpPr>
          <p:spPr bwMode="auto">
            <a:xfrm>
              <a:off x="9172575" y="2711450"/>
              <a:ext cx="412750" cy="508000"/>
            </a:xfrm>
            <a:custGeom>
              <a:avLst/>
              <a:gdLst>
                <a:gd name="T0" fmla="*/ 307 w 2601"/>
                <a:gd name="T1" fmla="*/ 1326 h 3196"/>
                <a:gd name="T2" fmla="*/ 182 w 2601"/>
                <a:gd name="T3" fmla="*/ 1422 h 3196"/>
                <a:gd name="T4" fmla="*/ 121 w 2601"/>
                <a:gd name="T5" fmla="*/ 1569 h 3196"/>
                <a:gd name="T6" fmla="*/ 129 w 2601"/>
                <a:gd name="T7" fmla="*/ 2850 h 3196"/>
                <a:gd name="T8" fmla="*/ 209 w 2601"/>
                <a:gd name="T9" fmla="*/ 2986 h 3196"/>
                <a:gd name="T10" fmla="*/ 346 w 2601"/>
                <a:gd name="T11" fmla="*/ 3066 h 3196"/>
                <a:gd name="T12" fmla="*/ 2216 w 2601"/>
                <a:gd name="T13" fmla="*/ 3075 h 3196"/>
                <a:gd name="T14" fmla="*/ 2363 w 2601"/>
                <a:gd name="T15" fmla="*/ 3013 h 3196"/>
                <a:gd name="T16" fmla="*/ 2458 w 2601"/>
                <a:gd name="T17" fmla="*/ 2889 h 3196"/>
                <a:gd name="T18" fmla="*/ 2483 w 2601"/>
                <a:gd name="T19" fmla="*/ 1611 h 3196"/>
                <a:gd name="T20" fmla="*/ 2440 w 2601"/>
                <a:gd name="T21" fmla="*/ 1455 h 3196"/>
                <a:gd name="T22" fmla="*/ 2330 w 2601"/>
                <a:gd name="T23" fmla="*/ 1344 h 3196"/>
                <a:gd name="T24" fmla="*/ 2173 w 2601"/>
                <a:gd name="T25" fmla="*/ 1301 h 3196"/>
                <a:gd name="T26" fmla="*/ 1454 w 2601"/>
                <a:gd name="T27" fmla="*/ 11 h 3196"/>
                <a:gd name="T28" fmla="*/ 1735 w 2601"/>
                <a:gd name="T29" fmla="*/ 95 h 3196"/>
                <a:gd name="T30" fmla="*/ 1969 w 2601"/>
                <a:gd name="T31" fmla="*/ 251 h 3196"/>
                <a:gd name="T32" fmla="*/ 2140 w 2601"/>
                <a:gd name="T33" fmla="*/ 464 h 3196"/>
                <a:gd name="T34" fmla="*/ 2234 w 2601"/>
                <a:gd name="T35" fmla="*/ 719 h 3196"/>
                <a:gd name="T36" fmla="*/ 2295 w 2601"/>
                <a:gd name="T37" fmla="*/ 1201 h 3196"/>
                <a:gd name="T38" fmla="*/ 2466 w 2601"/>
                <a:gd name="T39" fmla="*/ 1299 h 3196"/>
                <a:gd name="T40" fmla="*/ 2573 w 2601"/>
                <a:gd name="T41" fmla="*/ 1461 h 3196"/>
                <a:gd name="T42" fmla="*/ 2601 w 2601"/>
                <a:gd name="T43" fmla="*/ 2768 h 3196"/>
                <a:gd name="T44" fmla="*/ 2557 w 2601"/>
                <a:gd name="T45" fmla="*/ 2956 h 3196"/>
                <a:gd name="T46" fmla="*/ 2440 w 2601"/>
                <a:gd name="T47" fmla="*/ 3101 h 3196"/>
                <a:gd name="T48" fmla="*/ 2271 w 2601"/>
                <a:gd name="T49" fmla="*/ 3184 h 3196"/>
                <a:gd name="T50" fmla="*/ 378 w 2601"/>
                <a:gd name="T51" fmla="*/ 3193 h 3196"/>
                <a:gd name="T52" fmla="*/ 198 w 2601"/>
                <a:gd name="T53" fmla="*/ 3129 h 3196"/>
                <a:gd name="T54" fmla="*/ 67 w 2601"/>
                <a:gd name="T55" fmla="*/ 2998 h 3196"/>
                <a:gd name="T56" fmla="*/ 3 w 2601"/>
                <a:gd name="T57" fmla="*/ 2818 h 3196"/>
                <a:gd name="T58" fmla="*/ 11 w 2601"/>
                <a:gd name="T59" fmla="*/ 1513 h 3196"/>
                <a:gd name="T60" fmla="*/ 94 w 2601"/>
                <a:gd name="T61" fmla="*/ 1344 h 3196"/>
                <a:gd name="T62" fmla="*/ 240 w 2601"/>
                <a:gd name="T63" fmla="*/ 1227 h 3196"/>
                <a:gd name="T64" fmla="*/ 427 w 2601"/>
                <a:gd name="T65" fmla="*/ 1183 h 3196"/>
                <a:gd name="T66" fmla="*/ 2116 w 2601"/>
                <a:gd name="T67" fmla="*/ 732 h 3196"/>
                <a:gd name="T68" fmla="*/ 2026 w 2601"/>
                <a:gd name="T69" fmla="*/ 502 h 3196"/>
                <a:gd name="T70" fmla="*/ 1861 w 2601"/>
                <a:gd name="T71" fmla="*/ 314 h 3196"/>
                <a:gd name="T72" fmla="*/ 1638 w 2601"/>
                <a:gd name="T73" fmla="*/ 182 h 3196"/>
                <a:gd name="T74" fmla="*/ 1372 w 2601"/>
                <a:gd name="T75" fmla="*/ 121 h 3196"/>
                <a:gd name="T76" fmla="*/ 1092 w 2601"/>
                <a:gd name="T77" fmla="*/ 142 h 3196"/>
                <a:gd name="T78" fmla="*/ 845 w 2601"/>
                <a:gd name="T79" fmla="*/ 240 h 3196"/>
                <a:gd name="T80" fmla="*/ 649 w 2601"/>
                <a:gd name="T81" fmla="*/ 402 h 3196"/>
                <a:gd name="T82" fmla="*/ 520 w 2601"/>
                <a:gd name="T83" fmla="*/ 612 h 3196"/>
                <a:gd name="T84" fmla="*/ 473 w 2601"/>
                <a:gd name="T85" fmla="*/ 857 h 3196"/>
                <a:gd name="T86" fmla="*/ 432 w 2601"/>
                <a:gd name="T87" fmla="*/ 914 h 3196"/>
                <a:gd name="T88" fmla="*/ 366 w 2601"/>
                <a:gd name="T89" fmla="*/ 893 h 3196"/>
                <a:gd name="T90" fmla="*/ 367 w 2601"/>
                <a:gd name="T91" fmla="*/ 719 h 3196"/>
                <a:gd name="T92" fmla="*/ 460 w 2601"/>
                <a:gd name="T93" fmla="*/ 464 h 3196"/>
                <a:gd name="T94" fmla="*/ 632 w 2601"/>
                <a:gd name="T95" fmla="*/ 251 h 3196"/>
                <a:gd name="T96" fmla="*/ 867 w 2601"/>
                <a:gd name="T97" fmla="*/ 95 h 3196"/>
                <a:gd name="T98" fmla="*/ 1148 w 2601"/>
                <a:gd name="T99" fmla="*/ 11 h 3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01" h="3196">
                  <a:moveTo>
                    <a:pt x="427" y="1301"/>
                  </a:moveTo>
                  <a:lnTo>
                    <a:pt x="385" y="1304"/>
                  </a:lnTo>
                  <a:lnTo>
                    <a:pt x="346" y="1312"/>
                  </a:lnTo>
                  <a:lnTo>
                    <a:pt x="307" y="1326"/>
                  </a:lnTo>
                  <a:lnTo>
                    <a:pt x="271" y="1344"/>
                  </a:lnTo>
                  <a:lnTo>
                    <a:pt x="239" y="1366"/>
                  </a:lnTo>
                  <a:lnTo>
                    <a:pt x="209" y="1392"/>
                  </a:lnTo>
                  <a:lnTo>
                    <a:pt x="182" y="1422"/>
                  </a:lnTo>
                  <a:lnTo>
                    <a:pt x="160" y="1455"/>
                  </a:lnTo>
                  <a:lnTo>
                    <a:pt x="143" y="1491"/>
                  </a:lnTo>
                  <a:lnTo>
                    <a:pt x="129" y="1529"/>
                  </a:lnTo>
                  <a:lnTo>
                    <a:pt x="121" y="1569"/>
                  </a:lnTo>
                  <a:lnTo>
                    <a:pt x="118" y="1611"/>
                  </a:lnTo>
                  <a:lnTo>
                    <a:pt x="118" y="2768"/>
                  </a:lnTo>
                  <a:lnTo>
                    <a:pt x="121" y="2810"/>
                  </a:lnTo>
                  <a:lnTo>
                    <a:pt x="129" y="2850"/>
                  </a:lnTo>
                  <a:lnTo>
                    <a:pt x="143" y="2889"/>
                  </a:lnTo>
                  <a:lnTo>
                    <a:pt x="160" y="2924"/>
                  </a:lnTo>
                  <a:lnTo>
                    <a:pt x="182" y="2957"/>
                  </a:lnTo>
                  <a:lnTo>
                    <a:pt x="209" y="2986"/>
                  </a:lnTo>
                  <a:lnTo>
                    <a:pt x="239" y="3013"/>
                  </a:lnTo>
                  <a:lnTo>
                    <a:pt x="271" y="3035"/>
                  </a:lnTo>
                  <a:lnTo>
                    <a:pt x="307" y="3053"/>
                  </a:lnTo>
                  <a:lnTo>
                    <a:pt x="346" y="3066"/>
                  </a:lnTo>
                  <a:lnTo>
                    <a:pt x="385" y="3075"/>
                  </a:lnTo>
                  <a:lnTo>
                    <a:pt x="427" y="3077"/>
                  </a:lnTo>
                  <a:lnTo>
                    <a:pt x="2173" y="3077"/>
                  </a:lnTo>
                  <a:lnTo>
                    <a:pt x="2216" y="3075"/>
                  </a:lnTo>
                  <a:lnTo>
                    <a:pt x="2256" y="3066"/>
                  </a:lnTo>
                  <a:lnTo>
                    <a:pt x="2294" y="3053"/>
                  </a:lnTo>
                  <a:lnTo>
                    <a:pt x="2330" y="3035"/>
                  </a:lnTo>
                  <a:lnTo>
                    <a:pt x="2363" y="3013"/>
                  </a:lnTo>
                  <a:lnTo>
                    <a:pt x="2392" y="2986"/>
                  </a:lnTo>
                  <a:lnTo>
                    <a:pt x="2418" y="2957"/>
                  </a:lnTo>
                  <a:lnTo>
                    <a:pt x="2440" y="2924"/>
                  </a:lnTo>
                  <a:lnTo>
                    <a:pt x="2458" y="2889"/>
                  </a:lnTo>
                  <a:lnTo>
                    <a:pt x="2472" y="2850"/>
                  </a:lnTo>
                  <a:lnTo>
                    <a:pt x="2480" y="2810"/>
                  </a:lnTo>
                  <a:lnTo>
                    <a:pt x="2483" y="2768"/>
                  </a:lnTo>
                  <a:lnTo>
                    <a:pt x="2483" y="1611"/>
                  </a:lnTo>
                  <a:lnTo>
                    <a:pt x="2480" y="1569"/>
                  </a:lnTo>
                  <a:lnTo>
                    <a:pt x="2472" y="1529"/>
                  </a:lnTo>
                  <a:lnTo>
                    <a:pt x="2458" y="1491"/>
                  </a:lnTo>
                  <a:lnTo>
                    <a:pt x="2440" y="1455"/>
                  </a:lnTo>
                  <a:lnTo>
                    <a:pt x="2418" y="1422"/>
                  </a:lnTo>
                  <a:lnTo>
                    <a:pt x="2392" y="1392"/>
                  </a:lnTo>
                  <a:lnTo>
                    <a:pt x="2363" y="1366"/>
                  </a:lnTo>
                  <a:lnTo>
                    <a:pt x="2330" y="1344"/>
                  </a:lnTo>
                  <a:lnTo>
                    <a:pt x="2294" y="1326"/>
                  </a:lnTo>
                  <a:lnTo>
                    <a:pt x="2256" y="1312"/>
                  </a:lnTo>
                  <a:lnTo>
                    <a:pt x="2216" y="1304"/>
                  </a:lnTo>
                  <a:lnTo>
                    <a:pt x="2173" y="1301"/>
                  </a:lnTo>
                  <a:lnTo>
                    <a:pt x="427" y="1301"/>
                  </a:lnTo>
                  <a:close/>
                  <a:moveTo>
                    <a:pt x="1301" y="0"/>
                  </a:moveTo>
                  <a:lnTo>
                    <a:pt x="1378" y="2"/>
                  </a:lnTo>
                  <a:lnTo>
                    <a:pt x="1454" y="11"/>
                  </a:lnTo>
                  <a:lnTo>
                    <a:pt x="1527" y="24"/>
                  </a:lnTo>
                  <a:lnTo>
                    <a:pt x="1599" y="43"/>
                  </a:lnTo>
                  <a:lnTo>
                    <a:pt x="1669" y="67"/>
                  </a:lnTo>
                  <a:lnTo>
                    <a:pt x="1735" y="95"/>
                  </a:lnTo>
                  <a:lnTo>
                    <a:pt x="1799" y="128"/>
                  </a:lnTo>
                  <a:lnTo>
                    <a:pt x="1859" y="165"/>
                  </a:lnTo>
                  <a:lnTo>
                    <a:pt x="1915" y="206"/>
                  </a:lnTo>
                  <a:lnTo>
                    <a:pt x="1969" y="251"/>
                  </a:lnTo>
                  <a:lnTo>
                    <a:pt x="2018" y="299"/>
                  </a:lnTo>
                  <a:lnTo>
                    <a:pt x="2064" y="351"/>
                  </a:lnTo>
                  <a:lnTo>
                    <a:pt x="2104" y="406"/>
                  </a:lnTo>
                  <a:lnTo>
                    <a:pt x="2140" y="464"/>
                  </a:lnTo>
                  <a:lnTo>
                    <a:pt x="2171" y="524"/>
                  </a:lnTo>
                  <a:lnTo>
                    <a:pt x="2198" y="587"/>
                  </a:lnTo>
                  <a:lnTo>
                    <a:pt x="2219" y="651"/>
                  </a:lnTo>
                  <a:lnTo>
                    <a:pt x="2234" y="719"/>
                  </a:lnTo>
                  <a:lnTo>
                    <a:pt x="2243" y="788"/>
                  </a:lnTo>
                  <a:lnTo>
                    <a:pt x="2246" y="857"/>
                  </a:lnTo>
                  <a:lnTo>
                    <a:pt x="2246" y="1190"/>
                  </a:lnTo>
                  <a:lnTo>
                    <a:pt x="2295" y="1201"/>
                  </a:lnTo>
                  <a:lnTo>
                    <a:pt x="2343" y="1219"/>
                  </a:lnTo>
                  <a:lnTo>
                    <a:pt x="2386" y="1241"/>
                  </a:lnTo>
                  <a:lnTo>
                    <a:pt x="2427" y="1268"/>
                  </a:lnTo>
                  <a:lnTo>
                    <a:pt x="2466" y="1299"/>
                  </a:lnTo>
                  <a:lnTo>
                    <a:pt x="2499" y="1335"/>
                  </a:lnTo>
                  <a:lnTo>
                    <a:pt x="2528" y="1373"/>
                  </a:lnTo>
                  <a:lnTo>
                    <a:pt x="2553" y="1415"/>
                  </a:lnTo>
                  <a:lnTo>
                    <a:pt x="2573" y="1461"/>
                  </a:lnTo>
                  <a:lnTo>
                    <a:pt x="2588" y="1509"/>
                  </a:lnTo>
                  <a:lnTo>
                    <a:pt x="2598" y="1559"/>
                  </a:lnTo>
                  <a:lnTo>
                    <a:pt x="2601" y="1611"/>
                  </a:lnTo>
                  <a:lnTo>
                    <a:pt x="2601" y="2768"/>
                  </a:lnTo>
                  <a:lnTo>
                    <a:pt x="2598" y="2818"/>
                  </a:lnTo>
                  <a:lnTo>
                    <a:pt x="2589" y="2866"/>
                  </a:lnTo>
                  <a:lnTo>
                    <a:pt x="2575" y="2912"/>
                  </a:lnTo>
                  <a:lnTo>
                    <a:pt x="2557" y="2956"/>
                  </a:lnTo>
                  <a:lnTo>
                    <a:pt x="2534" y="2998"/>
                  </a:lnTo>
                  <a:lnTo>
                    <a:pt x="2507" y="3036"/>
                  </a:lnTo>
                  <a:lnTo>
                    <a:pt x="2476" y="3070"/>
                  </a:lnTo>
                  <a:lnTo>
                    <a:pt x="2440" y="3101"/>
                  </a:lnTo>
                  <a:lnTo>
                    <a:pt x="2402" y="3129"/>
                  </a:lnTo>
                  <a:lnTo>
                    <a:pt x="2362" y="3152"/>
                  </a:lnTo>
                  <a:lnTo>
                    <a:pt x="2317" y="3171"/>
                  </a:lnTo>
                  <a:lnTo>
                    <a:pt x="2271" y="3184"/>
                  </a:lnTo>
                  <a:lnTo>
                    <a:pt x="2224" y="3193"/>
                  </a:lnTo>
                  <a:lnTo>
                    <a:pt x="2173" y="3196"/>
                  </a:lnTo>
                  <a:lnTo>
                    <a:pt x="427" y="3196"/>
                  </a:lnTo>
                  <a:lnTo>
                    <a:pt x="378" y="3193"/>
                  </a:lnTo>
                  <a:lnTo>
                    <a:pt x="329" y="3184"/>
                  </a:lnTo>
                  <a:lnTo>
                    <a:pt x="283" y="3171"/>
                  </a:lnTo>
                  <a:lnTo>
                    <a:pt x="240" y="3152"/>
                  </a:lnTo>
                  <a:lnTo>
                    <a:pt x="198" y="3129"/>
                  </a:lnTo>
                  <a:lnTo>
                    <a:pt x="160" y="3101"/>
                  </a:lnTo>
                  <a:lnTo>
                    <a:pt x="125" y="3070"/>
                  </a:lnTo>
                  <a:lnTo>
                    <a:pt x="94" y="3036"/>
                  </a:lnTo>
                  <a:lnTo>
                    <a:pt x="67" y="2998"/>
                  </a:lnTo>
                  <a:lnTo>
                    <a:pt x="43" y="2956"/>
                  </a:lnTo>
                  <a:lnTo>
                    <a:pt x="25" y="2912"/>
                  </a:lnTo>
                  <a:lnTo>
                    <a:pt x="11" y="2866"/>
                  </a:lnTo>
                  <a:lnTo>
                    <a:pt x="3" y="2818"/>
                  </a:lnTo>
                  <a:lnTo>
                    <a:pt x="0" y="2768"/>
                  </a:lnTo>
                  <a:lnTo>
                    <a:pt x="0" y="1611"/>
                  </a:lnTo>
                  <a:lnTo>
                    <a:pt x="3" y="1562"/>
                  </a:lnTo>
                  <a:lnTo>
                    <a:pt x="11" y="1513"/>
                  </a:lnTo>
                  <a:lnTo>
                    <a:pt x="25" y="1467"/>
                  </a:lnTo>
                  <a:lnTo>
                    <a:pt x="43" y="1423"/>
                  </a:lnTo>
                  <a:lnTo>
                    <a:pt x="67" y="1382"/>
                  </a:lnTo>
                  <a:lnTo>
                    <a:pt x="94" y="1344"/>
                  </a:lnTo>
                  <a:lnTo>
                    <a:pt x="125" y="1308"/>
                  </a:lnTo>
                  <a:lnTo>
                    <a:pt x="160" y="1277"/>
                  </a:lnTo>
                  <a:lnTo>
                    <a:pt x="198" y="1250"/>
                  </a:lnTo>
                  <a:lnTo>
                    <a:pt x="240" y="1227"/>
                  </a:lnTo>
                  <a:lnTo>
                    <a:pt x="283" y="1208"/>
                  </a:lnTo>
                  <a:lnTo>
                    <a:pt x="329" y="1194"/>
                  </a:lnTo>
                  <a:lnTo>
                    <a:pt x="378" y="1186"/>
                  </a:lnTo>
                  <a:lnTo>
                    <a:pt x="427" y="1183"/>
                  </a:lnTo>
                  <a:lnTo>
                    <a:pt x="2128" y="1183"/>
                  </a:lnTo>
                  <a:lnTo>
                    <a:pt x="2128" y="857"/>
                  </a:lnTo>
                  <a:lnTo>
                    <a:pt x="2125" y="794"/>
                  </a:lnTo>
                  <a:lnTo>
                    <a:pt x="2116" y="732"/>
                  </a:lnTo>
                  <a:lnTo>
                    <a:pt x="2102" y="672"/>
                  </a:lnTo>
                  <a:lnTo>
                    <a:pt x="2082" y="612"/>
                  </a:lnTo>
                  <a:lnTo>
                    <a:pt x="2056" y="556"/>
                  </a:lnTo>
                  <a:lnTo>
                    <a:pt x="2026" y="502"/>
                  </a:lnTo>
                  <a:lnTo>
                    <a:pt x="1991" y="451"/>
                  </a:lnTo>
                  <a:lnTo>
                    <a:pt x="1952" y="402"/>
                  </a:lnTo>
                  <a:lnTo>
                    <a:pt x="1908" y="357"/>
                  </a:lnTo>
                  <a:lnTo>
                    <a:pt x="1861" y="314"/>
                  </a:lnTo>
                  <a:lnTo>
                    <a:pt x="1811" y="275"/>
                  </a:lnTo>
                  <a:lnTo>
                    <a:pt x="1756" y="240"/>
                  </a:lnTo>
                  <a:lnTo>
                    <a:pt x="1699" y="209"/>
                  </a:lnTo>
                  <a:lnTo>
                    <a:pt x="1638" y="182"/>
                  </a:lnTo>
                  <a:lnTo>
                    <a:pt x="1575" y="160"/>
                  </a:lnTo>
                  <a:lnTo>
                    <a:pt x="1509" y="142"/>
                  </a:lnTo>
                  <a:lnTo>
                    <a:pt x="1442" y="129"/>
                  </a:lnTo>
                  <a:lnTo>
                    <a:pt x="1372" y="121"/>
                  </a:lnTo>
                  <a:lnTo>
                    <a:pt x="1301" y="118"/>
                  </a:lnTo>
                  <a:lnTo>
                    <a:pt x="1229" y="121"/>
                  </a:lnTo>
                  <a:lnTo>
                    <a:pt x="1160" y="129"/>
                  </a:lnTo>
                  <a:lnTo>
                    <a:pt x="1092" y="142"/>
                  </a:lnTo>
                  <a:lnTo>
                    <a:pt x="1027" y="160"/>
                  </a:lnTo>
                  <a:lnTo>
                    <a:pt x="963" y="182"/>
                  </a:lnTo>
                  <a:lnTo>
                    <a:pt x="903" y="209"/>
                  </a:lnTo>
                  <a:lnTo>
                    <a:pt x="845" y="240"/>
                  </a:lnTo>
                  <a:lnTo>
                    <a:pt x="791" y="275"/>
                  </a:lnTo>
                  <a:lnTo>
                    <a:pt x="740" y="314"/>
                  </a:lnTo>
                  <a:lnTo>
                    <a:pt x="692" y="357"/>
                  </a:lnTo>
                  <a:lnTo>
                    <a:pt x="649" y="402"/>
                  </a:lnTo>
                  <a:lnTo>
                    <a:pt x="610" y="451"/>
                  </a:lnTo>
                  <a:lnTo>
                    <a:pt x="575" y="502"/>
                  </a:lnTo>
                  <a:lnTo>
                    <a:pt x="545" y="556"/>
                  </a:lnTo>
                  <a:lnTo>
                    <a:pt x="520" y="612"/>
                  </a:lnTo>
                  <a:lnTo>
                    <a:pt x="500" y="672"/>
                  </a:lnTo>
                  <a:lnTo>
                    <a:pt x="485" y="732"/>
                  </a:lnTo>
                  <a:lnTo>
                    <a:pt x="476" y="794"/>
                  </a:lnTo>
                  <a:lnTo>
                    <a:pt x="473" y="857"/>
                  </a:lnTo>
                  <a:lnTo>
                    <a:pt x="470" y="876"/>
                  </a:lnTo>
                  <a:lnTo>
                    <a:pt x="461" y="893"/>
                  </a:lnTo>
                  <a:lnTo>
                    <a:pt x="448" y="906"/>
                  </a:lnTo>
                  <a:lnTo>
                    <a:pt x="432" y="914"/>
                  </a:lnTo>
                  <a:lnTo>
                    <a:pt x="414" y="917"/>
                  </a:lnTo>
                  <a:lnTo>
                    <a:pt x="395" y="914"/>
                  </a:lnTo>
                  <a:lnTo>
                    <a:pt x="379" y="906"/>
                  </a:lnTo>
                  <a:lnTo>
                    <a:pt x="366" y="893"/>
                  </a:lnTo>
                  <a:lnTo>
                    <a:pt x="358" y="876"/>
                  </a:lnTo>
                  <a:lnTo>
                    <a:pt x="355" y="857"/>
                  </a:lnTo>
                  <a:lnTo>
                    <a:pt x="358" y="788"/>
                  </a:lnTo>
                  <a:lnTo>
                    <a:pt x="367" y="719"/>
                  </a:lnTo>
                  <a:lnTo>
                    <a:pt x="382" y="651"/>
                  </a:lnTo>
                  <a:lnTo>
                    <a:pt x="403" y="587"/>
                  </a:lnTo>
                  <a:lnTo>
                    <a:pt x="429" y="524"/>
                  </a:lnTo>
                  <a:lnTo>
                    <a:pt x="460" y="464"/>
                  </a:lnTo>
                  <a:lnTo>
                    <a:pt x="497" y="406"/>
                  </a:lnTo>
                  <a:lnTo>
                    <a:pt x="537" y="351"/>
                  </a:lnTo>
                  <a:lnTo>
                    <a:pt x="582" y="299"/>
                  </a:lnTo>
                  <a:lnTo>
                    <a:pt x="632" y="251"/>
                  </a:lnTo>
                  <a:lnTo>
                    <a:pt x="685" y="206"/>
                  </a:lnTo>
                  <a:lnTo>
                    <a:pt x="743" y="165"/>
                  </a:lnTo>
                  <a:lnTo>
                    <a:pt x="803" y="128"/>
                  </a:lnTo>
                  <a:lnTo>
                    <a:pt x="867" y="95"/>
                  </a:lnTo>
                  <a:lnTo>
                    <a:pt x="933" y="67"/>
                  </a:lnTo>
                  <a:lnTo>
                    <a:pt x="1002" y="43"/>
                  </a:lnTo>
                  <a:lnTo>
                    <a:pt x="1073" y="24"/>
                  </a:lnTo>
                  <a:lnTo>
                    <a:pt x="1148" y="11"/>
                  </a:lnTo>
                  <a:lnTo>
                    <a:pt x="1223" y="2"/>
                  </a:lnTo>
                  <a:lnTo>
                    <a:pt x="13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123"/>
            <p:cNvSpPr>
              <a:spLocks noEditPoints="1"/>
            </p:cNvSpPr>
            <p:nvPr/>
          </p:nvSpPr>
          <p:spPr bwMode="auto">
            <a:xfrm>
              <a:off x="9340850" y="2974975"/>
              <a:ext cx="76200" cy="131763"/>
            </a:xfrm>
            <a:custGeom>
              <a:avLst/>
              <a:gdLst>
                <a:gd name="T0" fmla="*/ 210 w 473"/>
                <a:gd name="T1" fmla="*/ 123 h 830"/>
                <a:gd name="T2" fmla="*/ 162 w 473"/>
                <a:gd name="T3" fmla="*/ 146 h 830"/>
                <a:gd name="T4" fmla="*/ 130 w 473"/>
                <a:gd name="T5" fmla="*/ 186 h 830"/>
                <a:gd name="T6" fmla="*/ 118 w 473"/>
                <a:gd name="T7" fmla="*/ 238 h 830"/>
                <a:gd name="T8" fmla="*/ 121 w 473"/>
                <a:gd name="T9" fmla="*/ 620 h 830"/>
                <a:gd name="T10" fmla="*/ 144 w 473"/>
                <a:gd name="T11" fmla="*/ 666 h 830"/>
                <a:gd name="T12" fmla="*/ 184 w 473"/>
                <a:gd name="T13" fmla="*/ 699 h 830"/>
                <a:gd name="T14" fmla="*/ 237 w 473"/>
                <a:gd name="T15" fmla="*/ 711 h 830"/>
                <a:gd name="T16" fmla="*/ 288 w 473"/>
                <a:gd name="T17" fmla="*/ 699 h 830"/>
                <a:gd name="T18" fmla="*/ 328 w 473"/>
                <a:gd name="T19" fmla="*/ 666 h 830"/>
                <a:gd name="T20" fmla="*/ 352 w 473"/>
                <a:gd name="T21" fmla="*/ 620 h 830"/>
                <a:gd name="T22" fmla="*/ 355 w 473"/>
                <a:gd name="T23" fmla="*/ 238 h 830"/>
                <a:gd name="T24" fmla="*/ 343 w 473"/>
                <a:gd name="T25" fmla="*/ 186 h 830"/>
                <a:gd name="T26" fmla="*/ 310 w 473"/>
                <a:gd name="T27" fmla="*/ 146 h 830"/>
                <a:gd name="T28" fmla="*/ 264 w 473"/>
                <a:gd name="T29" fmla="*/ 123 h 830"/>
                <a:gd name="T30" fmla="*/ 237 w 473"/>
                <a:gd name="T31" fmla="*/ 0 h 830"/>
                <a:gd name="T32" fmla="*/ 311 w 473"/>
                <a:gd name="T33" fmla="*/ 13 h 830"/>
                <a:gd name="T34" fmla="*/ 376 w 473"/>
                <a:gd name="T35" fmla="*/ 47 h 830"/>
                <a:gd name="T36" fmla="*/ 427 w 473"/>
                <a:gd name="T37" fmla="*/ 97 h 830"/>
                <a:gd name="T38" fmla="*/ 460 w 473"/>
                <a:gd name="T39" fmla="*/ 163 h 830"/>
                <a:gd name="T40" fmla="*/ 473 w 473"/>
                <a:gd name="T41" fmla="*/ 238 h 830"/>
                <a:gd name="T42" fmla="*/ 470 w 473"/>
                <a:gd name="T43" fmla="*/ 631 h 830"/>
                <a:gd name="T44" fmla="*/ 446 w 473"/>
                <a:gd name="T45" fmla="*/ 702 h 830"/>
                <a:gd name="T46" fmla="*/ 404 w 473"/>
                <a:gd name="T47" fmla="*/ 760 h 830"/>
                <a:gd name="T48" fmla="*/ 345 w 473"/>
                <a:gd name="T49" fmla="*/ 804 h 830"/>
                <a:gd name="T50" fmla="*/ 275 w 473"/>
                <a:gd name="T51" fmla="*/ 827 h 830"/>
                <a:gd name="T52" fmla="*/ 198 w 473"/>
                <a:gd name="T53" fmla="*/ 827 h 830"/>
                <a:gd name="T54" fmla="*/ 128 w 473"/>
                <a:gd name="T55" fmla="*/ 804 h 830"/>
                <a:gd name="T56" fmla="*/ 70 w 473"/>
                <a:gd name="T57" fmla="*/ 760 h 830"/>
                <a:gd name="T58" fmla="*/ 26 w 473"/>
                <a:gd name="T59" fmla="*/ 702 h 830"/>
                <a:gd name="T60" fmla="*/ 3 w 473"/>
                <a:gd name="T61" fmla="*/ 631 h 830"/>
                <a:gd name="T62" fmla="*/ 0 w 473"/>
                <a:gd name="T63" fmla="*/ 238 h 830"/>
                <a:gd name="T64" fmla="*/ 12 w 473"/>
                <a:gd name="T65" fmla="*/ 163 h 830"/>
                <a:gd name="T66" fmla="*/ 45 w 473"/>
                <a:gd name="T67" fmla="*/ 97 h 830"/>
                <a:gd name="T68" fmla="*/ 97 w 473"/>
                <a:gd name="T69" fmla="*/ 47 h 830"/>
                <a:gd name="T70" fmla="*/ 162 w 473"/>
                <a:gd name="T71" fmla="*/ 13 h 830"/>
                <a:gd name="T72" fmla="*/ 237 w 473"/>
                <a:gd name="T73" fmla="*/ 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73" h="830">
                  <a:moveTo>
                    <a:pt x="237" y="120"/>
                  </a:moveTo>
                  <a:lnTo>
                    <a:pt x="210" y="123"/>
                  </a:lnTo>
                  <a:lnTo>
                    <a:pt x="184" y="132"/>
                  </a:lnTo>
                  <a:lnTo>
                    <a:pt x="162" y="146"/>
                  </a:lnTo>
                  <a:lnTo>
                    <a:pt x="144" y="164"/>
                  </a:lnTo>
                  <a:lnTo>
                    <a:pt x="130" y="186"/>
                  </a:lnTo>
                  <a:lnTo>
                    <a:pt x="121" y="210"/>
                  </a:lnTo>
                  <a:lnTo>
                    <a:pt x="118" y="238"/>
                  </a:lnTo>
                  <a:lnTo>
                    <a:pt x="118" y="593"/>
                  </a:lnTo>
                  <a:lnTo>
                    <a:pt x="121" y="620"/>
                  </a:lnTo>
                  <a:lnTo>
                    <a:pt x="130" y="644"/>
                  </a:lnTo>
                  <a:lnTo>
                    <a:pt x="144" y="666"/>
                  </a:lnTo>
                  <a:lnTo>
                    <a:pt x="162" y="685"/>
                  </a:lnTo>
                  <a:lnTo>
                    <a:pt x="184" y="699"/>
                  </a:lnTo>
                  <a:lnTo>
                    <a:pt x="210" y="708"/>
                  </a:lnTo>
                  <a:lnTo>
                    <a:pt x="237" y="711"/>
                  </a:lnTo>
                  <a:lnTo>
                    <a:pt x="264" y="708"/>
                  </a:lnTo>
                  <a:lnTo>
                    <a:pt x="288" y="699"/>
                  </a:lnTo>
                  <a:lnTo>
                    <a:pt x="310" y="685"/>
                  </a:lnTo>
                  <a:lnTo>
                    <a:pt x="328" y="666"/>
                  </a:lnTo>
                  <a:lnTo>
                    <a:pt x="343" y="644"/>
                  </a:lnTo>
                  <a:lnTo>
                    <a:pt x="352" y="620"/>
                  </a:lnTo>
                  <a:lnTo>
                    <a:pt x="355" y="593"/>
                  </a:lnTo>
                  <a:lnTo>
                    <a:pt x="355" y="238"/>
                  </a:lnTo>
                  <a:lnTo>
                    <a:pt x="352" y="210"/>
                  </a:lnTo>
                  <a:lnTo>
                    <a:pt x="343" y="186"/>
                  </a:lnTo>
                  <a:lnTo>
                    <a:pt x="328" y="164"/>
                  </a:lnTo>
                  <a:lnTo>
                    <a:pt x="310" y="146"/>
                  </a:lnTo>
                  <a:lnTo>
                    <a:pt x="288" y="132"/>
                  </a:lnTo>
                  <a:lnTo>
                    <a:pt x="264" y="123"/>
                  </a:lnTo>
                  <a:lnTo>
                    <a:pt x="237" y="120"/>
                  </a:lnTo>
                  <a:close/>
                  <a:moveTo>
                    <a:pt x="237" y="0"/>
                  </a:moveTo>
                  <a:lnTo>
                    <a:pt x="275" y="3"/>
                  </a:lnTo>
                  <a:lnTo>
                    <a:pt x="311" y="13"/>
                  </a:lnTo>
                  <a:lnTo>
                    <a:pt x="345" y="27"/>
                  </a:lnTo>
                  <a:lnTo>
                    <a:pt x="376" y="47"/>
                  </a:lnTo>
                  <a:lnTo>
                    <a:pt x="404" y="70"/>
                  </a:lnTo>
                  <a:lnTo>
                    <a:pt x="427" y="97"/>
                  </a:lnTo>
                  <a:lnTo>
                    <a:pt x="446" y="129"/>
                  </a:lnTo>
                  <a:lnTo>
                    <a:pt x="460" y="163"/>
                  </a:lnTo>
                  <a:lnTo>
                    <a:pt x="470" y="199"/>
                  </a:lnTo>
                  <a:lnTo>
                    <a:pt x="473" y="238"/>
                  </a:lnTo>
                  <a:lnTo>
                    <a:pt x="473" y="593"/>
                  </a:lnTo>
                  <a:lnTo>
                    <a:pt x="470" y="631"/>
                  </a:lnTo>
                  <a:lnTo>
                    <a:pt x="460" y="667"/>
                  </a:lnTo>
                  <a:lnTo>
                    <a:pt x="446" y="702"/>
                  </a:lnTo>
                  <a:lnTo>
                    <a:pt x="427" y="733"/>
                  </a:lnTo>
                  <a:lnTo>
                    <a:pt x="404" y="760"/>
                  </a:lnTo>
                  <a:lnTo>
                    <a:pt x="376" y="784"/>
                  </a:lnTo>
                  <a:lnTo>
                    <a:pt x="345" y="804"/>
                  </a:lnTo>
                  <a:lnTo>
                    <a:pt x="311" y="818"/>
                  </a:lnTo>
                  <a:lnTo>
                    <a:pt x="275" y="827"/>
                  </a:lnTo>
                  <a:lnTo>
                    <a:pt x="237" y="830"/>
                  </a:lnTo>
                  <a:lnTo>
                    <a:pt x="198" y="827"/>
                  </a:lnTo>
                  <a:lnTo>
                    <a:pt x="162" y="818"/>
                  </a:lnTo>
                  <a:lnTo>
                    <a:pt x="128" y="804"/>
                  </a:lnTo>
                  <a:lnTo>
                    <a:pt x="97" y="784"/>
                  </a:lnTo>
                  <a:lnTo>
                    <a:pt x="70" y="760"/>
                  </a:lnTo>
                  <a:lnTo>
                    <a:pt x="45" y="733"/>
                  </a:lnTo>
                  <a:lnTo>
                    <a:pt x="26" y="702"/>
                  </a:lnTo>
                  <a:lnTo>
                    <a:pt x="12" y="667"/>
                  </a:lnTo>
                  <a:lnTo>
                    <a:pt x="3" y="631"/>
                  </a:lnTo>
                  <a:lnTo>
                    <a:pt x="0" y="593"/>
                  </a:lnTo>
                  <a:lnTo>
                    <a:pt x="0" y="238"/>
                  </a:lnTo>
                  <a:lnTo>
                    <a:pt x="3" y="199"/>
                  </a:lnTo>
                  <a:lnTo>
                    <a:pt x="12" y="163"/>
                  </a:lnTo>
                  <a:lnTo>
                    <a:pt x="26" y="129"/>
                  </a:lnTo>
                  <a:lnTo>
                    <a:pt x="45" y="97"/>
                  </a:lnTo>
                  <a:lnTo>
                    <a:pt x="70" y="70"/>
                  </a:lnTo>
                  <a:lnTo>
                    <a:pt x="97" y="47"/>
                  </a:lnTo>
                  <a:lnTo>
                    <a:pt x="128" y="27"/>
                  </a:lnTo>
                  <a:lnTo>
                    <a:pt x="162" y="13"/>
                  </a:lnTo>
                  <a:lnTo>
                    <a:pt x="198" y="3"/>
                  </a:lnTo>
                  <a:lnTo>
                    <a:pt x="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9" name="Freeform 188"/>
          <p:cNvSpPr>
            <a:spLocks/>
          </p:cNvSpPr>
          <p:nvPr/>
        </p:nvSpPr>
        <p:spPr bwMode="auto">
          <a:xfrm>
            <a:off x="8223734" y="2690083"/>
            <a:ext cx="412750" cy="552450"/>
          </a:xfrm>
          <a:custGeom>
            <a:avLst/>
            <a:gdLst>
              <a:gd name="connsiteX0" fmla="*/ 0 w 412750"/>
              <a:gd name="connsiteY0" fmla="*/ 149225 h 552450"/>
              <a:gd name="connsiteX1" fmla="*/ 140757 w 412750"/>
              <a:gd name="connsiteY1" fmla="*/ 149225 h 552450"/>
              <a:gd name="connsiteX2" fmla="*/ 143614 w 412750"/>
              <a:gd name="connsiteY2" fmla="*/ 149702 h 552450"/>
              <a:gd name="connsiteX3" fmla="*/ 146311 w 412750"/>
              <a:gd name="connsiteY3" fmla="*/ 150975 h 552450"/>
              <a:gd name="connsiteX4" fmla="*/ 148216 w 412750"/>
              <a:gd name="connsiteY4" fmla="*/ 153043 h 552450"/>
              <a:gd name="connsiteX5" fmla="*/ 149644 w 412750"/>
              <a:gd name="connsiteY5" fmla="*/ 155747 h 552450"/>
              <a:gd name="connsiteX6" fmla="*/ 150120 w 412750"/>
              <a:gd name="connsiteY6" fmla="*/ 158610 h 552450"/>
              <a:gd name="connsiteX7" fmla="*/ 149644 w 412750"/>
              <a:gd name="connsiteY7" fmla="*/ 161632 h 552450"/>
              <a:gd name="connsiteX8" fmla="*/ 148216 w 412750"/>
              <a:gd name="connsiteY8" fmla="*/ 164177 h 552450"/>
              <a:gd name="connsiteX9" fmla="*/ 146311 w 412750"/>
              <a:gd name="connsiteY9" fmla="*/ 166086 h 552450"/>
              <a:gd name="connsiteX10" fmla="*/ 143614 w 412750"/>
              <a:gd name="connsiteY10" fmla="*/ 167517 h 552450"/>
              <a:gd name="connsiteX11" fmla="*/ 140757 w 412750"/>
              <a:gd name="connsiteY11" fmla="*/ 167995 h 552450"/>
              <a:gd name="connsiteX12" fmla="*/ 18884 w 412750"/>
              <a:gd name="connsiteY12" fmla="*/ 167995 h 552450"/>
              <a:gd name="connsiteX13" fmla="*/ 18884 w 412750"/>
              <a:gd name="connsiteY13" fmla="*/ 533681 h 552450"/>
              <a:gd name="connsiteX14" fmla="*/ 394025 w 412750"/>
              <a:gd name="connsiteY14" fmla="*/ 533681 h 552450"/>
              <a:gd name="connsiteX15" fmla="*/ 394025 w 412750"/>
              <a:gd name="connsiteY15" fmla="*/ 167995 h 552450"/>
              <a:gd name="connsiteX16" fmla="*/ 271993 w 412750"/>
              <a:gd name="connsiteY16" fmla="*/ 167995 h 552450"/>
              <a:gd name="connsiteX17" fmla="*/ 268978 w 412750"/>
              <a:gd name="connsiteY17" fmla="*/ 167517 h 552450"/>
              <a:gd name="connsiteX18" fmla="*/ 266439 w 412750"/>
              <a:gd name="connsiteY18" fmla="*/ 166086 h 552450"/>
              <a:gd name="connsiteX19" fmla="*/ 264534 w 412750"/>
              <a:gd name="connsiteY19" fmla="*/ 164177 h 552450"/>
              <a:gd name="connsiteX20" fmla="*/ 263106 w 412750"/>
              <a:gd name="connsiteY20" fmla="*/ 161632 h 552450"/>
              <a:gd name="connsiteX21" fmla="*/ 262630 w 412750"/>
              <a:gd name="connsiteY21" fmla="*/ 158610 h 552450"/>
              <a:gd name="connsiteX22" fmla="*/ 263106 w 412750"/>
              <a:gd name="connsiteY22" fmla="*/ 155747 h 552450"/>
              <a:gd name="connsiteX23" fmla="*/ 264534 w 412750"/>
              <a:gd name="connsiteY23" fmla="*/ 153043 h 552450"/>
              <a:gd name="connsiteX24" fmla="*/ 266439 w 412750"/>
              <a:gd name="connsiteY24" fmla="*/ 150975 h 552450"/>
              <a:gd name="connsiteX25" fmla="*/ 268978 w 412750"/>
              <a:gd name="connsiteY25" fmla="*/ 149702 h 552450"/>
              <a:gd name="connsiteX26" fmla="*/ 271993 w 412750"/>
              <a:gd name="connsiteY26" fmla="*/ 149225 h 552450"/>
              <a:gd name="connsiteX27" fmla="*/ 412750 w 412750"/>
              <a:gd name="connsiteY27" fmla="*/ 149225 h 552450"/>
              <a:gd name="connsiteX28" fmla="*/ 412750 w 412750"/>
              <a:gd name="connsiteY28" fmla="*/ 552450 h 552450"/>
              <a:gd name="connsiteX29" fmla="*/ 0 w 412750"/>
              <a:gd name="connsiteY29" fmla="*/ 552450 h 552450"/>
              <a:gd name="connsiteX30" fmla="*/ 205344 w 412750"/>
              <a:gd name="connsiteY30" fmla="*/ 0 h 552450"/>
              <a:gd name="connsiteX31" fmla="*/ 207724 w 412750"/>
              <a:gd name="connsiteY31" fmla="*/ 0 h 552450"/>
              <a:gd name="connsiteX32" fmla="*/ 210103 w 412750"/>
              <a:gd name="connsiteY32" fmla="*/ 636 h 552450"/>
              <a:gd name="connsiteX33" fmla="*/ 211690 w 412750"/>
              <a:gd name="connsiteY33" fmla="*/ 1589 h 552450"/>
              <a:gd name="connsiteX34" fmla="*/ 213117 w 412750"/>
              <a:gd name="connsiteY34" fmla="*/ 2860 h 552450"/>
              <a:gd name="connsiteX35" fmla="*/ 306708 w 412750"/>
              <a:gd name="connsiteY35" fmla="*/ 96125 h 552450"/>
              <a:gd name="connsiteX36" fmla="*/ 308294 w 412750"/>
              <a:gd name="connsiteY36" fmla="*/ 98191 h 552450"/>
              <a:gd name="connsiteX37" fmla="*/ 309246 w 412750"/>
              <a:gd name="connsiteY37" fmla="*/ 100415 h 552450"/>
              <a:gd name="connsiteX38" fmla="*/ 309563 w 412750"/>
              <a:gd name="connsiteY38" fmla="*/ 102798 h 552450"/>
              <a:gd name="connsiteX39" fmla="*/ 309246 w 412750"/>
              <a:gd name="connsiteY39" fmla="*/ 105182 h 552450"/>
              <a:gd name="connsiteX40" fmla="*/ 308294 w 412750"/>
              <a:gd name="connsiteY40" fmla="*/ 107406 h 552450"/>
              <a:gd name="connsiteX41" fmla="*/ 306708 w 412750"/>
              <a:gd name="connsiteY41" fmla="*/ 109472 h 552450"/>
              <a:gd name="connsiteX42" fmla="*/ 304646 w 412750"/>
              <a:gd name="connsiteY42" fmla="*/ 110902 h 552450"/>
              <a:gd name="connsiteX43" fmla="*/ 302425 w 412750"/>
              <a:gd name="connsiteY43" fmla="*/ 112014 h 552450"/>
              <a:gd name="connsiteX44" fmla="*/ 300204 w 412750"/>
              <a:gd name="connsiteY44" fmla="*/ 112173 h 552450"/>
              <a:gd name="connsiteX45" fmla="*/ 297666 w 412750"/>
              <a:gd name="connsiteY45" fmla="*/ 112014 h 552450"/>
              <a:gd name="connsiteX46" fmla="*/ 295445 w 412750"/>
              <a:gd name="connsiteY46" fmla="*/ 110902 h 552450"/>
              <a:gd name="connsiteX47" fmla="*/ 293542 w 412750"/>
              <a:gd name="connsiteY47" fmla="*/ 109472 h 552450"/>
              <a:gd name="connsiteX48" fmla="*/ 215972 w 412750"/>
              <a:gd name="connsiteY48" fmla="*/ 31936 h 552450"/>
              <a:gd name="connsiteX49" fmla="*/ 215972 w 412750"/>
              <a:gd name="connsiteY49" fmla="*/ 365117 h 552450"/>
              <a:gd name="connsiteX50" fmla="*/ 215338 w 412750"/>
              <a:gd name="connsiteY50" fmla="*/ 368136 h 552450"/>
              <a:gd name="connsiteX51" fmla="*/ 214069 w 412750"/>
              <a:gd name="connsiteY51" fmla="*/ 370678 h 552450"/>
              <a:gd name="connsiteX52" fmla="*/ 212007 w 412750"/>
              <a:gd name="connsiteY52" fmla="*/ 372902 h 552450"/>
              <a:gd name="connsiteX53" fmla="*/ 209469 w 412750"/>
              <a:gd name="connsiteY53" fmla="*/ 374015 h 552450"/>
              <a:gd name="connsiteX54" fmla="*/ 206455 w 412750"/>
              <a:gd name="connsiteY54" fmla="*/ 374650 h 552450"/>
              <a:gd name="connsiteX55" fmla="*/ 203600 w 412750"/>
              <a:gd name="connsiteY55" fmla="*/ 374015 h 552450"/>
              <a:gd name="connsiteX56" fmla="*/ 200903 w 412750"/>
              <a:gd name="connsiteY56" fmla="*/ 372902 h 552450"/>
              <a:gd name="connsiteX57" fmla="*/ 198999 w 412750"/>
              <a:gd name="connsiteY57" fmla="*/ 370678 h 552450"/>
              <a:gd name="connsiteX58" fmla="*/ 197572 w 412750"/>
              <a:gd name="connsiteY58" fmla="*/ 368136 h 552450"/>
              <a:gd name="connsiteX59" fmla="*/ 197096 w 412750"/>
              <a:gd name="connsiteY59" fmla="*/ 365117 h 552450"/>
              <a:gd name="connsiteX60" fmla="*/ 197096 w 412750"/>
              <a:gd name="connsiteY60" fmla="*/ 31936 h 552450"/>
              <a:gd name="connsiteX61" fmla="*/ 119051 w 412750"/>
              <a:gd name="connsiteY61" fmla="*/ 109789 h 552450"/>
              <a:gd name="connsiteX62" fmla="*/ 117148 w 412750"/>
              <a:gd name="connsiteY62" fmla="*/ 111219 h 552450"/>
              <a:gd name="connsiteX63" fmla="*/ 114927 w 412750"/>
              <a:gd name="connsiteY63" fmla="*/ 112332 h 552450"/>
              <a:gd name="connsiteX64" fmla="*/ 112547 w 412750"/>
              <a:gd name="connsiteY64" fmla="*/ 112490 h 552450"/>
              <a:gd name="connsiteX65" fmla="*/ 110327 w 412750"/>
              <a:gd name="connsiteY65" fmla="*/ 112332 h 552450"/>
              <a:gd name="connsiteX66" fmla="*/ 107947 w 412750"/>
              <a:gd name="connsiteY66" fmla="*/ 111219 h 552450"/>
              <a:gd name="connsiteX67" fmla="*/ 105885 w 412750"/>
              <a:gd name="connsiteY67" fmla="*/ 109789 h 552450"/>
              <a:gd name="connsiteX68" fmla="*/ 104299 w 412750"/>
              <a:gd name="connsiteY68" fmla="*/ 107724 h 552450"/>
              <a:gd name="connsiteX69" fmla="*/ 103506 w 412750"/>
              <a:gd name="connsiteY69" fmla="*/ 105500 h 552450"/>
              <a:gd name="connsiteX70" fmla="*/ 103188 w 412750"/>
              <a:gd name="connsiteY70" fmla="*/ 103275 h 552450"/>
              <a:gd name="connsiteX71" fmla="*/ 103506 w 412750"/>
              <a:gd name="connsiteY71" fmla="*/ 100892 h 552450"/>
              <a:gd name="connsiteX72" fmla="*/ 104299 w 412750"/>
              <a:gd name="connsiteY72" fmla="*/ 98509 h 552450"/>
              <a:gd name="connsiteX73" fmla="*/ 105885 w 412750"/>
              <a:gd name="connsiteY73" fmla="*/ 96602 h 552450"/>
              <a:gd name="connsiteX74" fmla="*/ 199951 w 412750"/>
              <a:gd name="connsiteY74" fmla="*/ 2860 h 552450"/>
              <a:gd name="connsiteX75" fmla="*/ 201220 w 412750"/>
              <a:gd name="connsiteY75" fmla="*/ 1589 h 552450"/>
              <a:gd name="connsiteX76" fmla="*/ 202806 w 412750"/>
              <a:gd name="connsiteY76" fmla="*/ 636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412750" h="552450">
                <a:moveTo>
                  <a:pt x="0" y="149225"/>
                </a:moveTo>
                <a:lnTo>
                  <a:pt x="140757" y="149225"/>
                </a:lnTo>
                <a:lnTo>
                  <a:pt x="143614" y="149702"/>
                </a:lnTo>
                <a:lnTo>
                  <a:pt x="146311" y="150975"/>
                </a:lnTo>
                <a:lnTo>
                  <a:pt x="148216" y="153043"/>
                </a:lnTo>
                <a:lnTo>
                  <a:pt x="149644" y="155747"/>
                </a:lnTo>
                <a:lnTo>
                  <a:pt x="150120" y="158610"/>
                </a:lnTo>
                <a:lnTo>
                  <a:pt x="149644" y="161632"/>
                </a:lnTo>
                <a:lnTo>
                  <a:pt x="148216" y="164177"/>
                </a:lnTo>
                <a:lnTo>
                  <a:pt x="146311" y="166086"/>
                </a:lnTo>
                <a:lnTo>
                  <a:pt x="143614" y="167517"/>
                </a:lnTo>
                <a:lnTo>
                  <a:pt x="140757" y="167995"/>
                </a:lnTo>
                <a:lnTo>
                  <a:pt x="18884" y="167995"/>
                </a:lnTo>
                <a:lnTo>
                  <a:pt x="18884" y="533681"/>
                </a:lnTo>
                <a:lnTo>
                  <a:pt x="394025" y="533681"/>
                </a:lnTo>
                <a:lnTo>
                  <a:pt x="394025" y="167995"/>
                </a:lnTo>
                <a:lnTo>
                  <a:pt x="271993" y="167995"/>
                </a:lnTo>
                <a:lnTo>
                  <a:pt x="268978" y="167517"/>
                </a:lnTo>
                <a:lnTo>
                  <a:pt x="266439" y="166086"/>
                </a:lnTo>
                <a:lnTo>
                  <a:pt x="264534" y="164177"/>
                </a:lnTo>
                <a:lnTo>
                  <a:pt x="263106" y="161632"/>
                </a:lnTo>
                <a:lnTo>
                  <a:pt x="262630" y="158610"/>
                </a:lnTo>
                <a:lnTo>
                  <a:pt x="263106" y="155747"/>
                </a:lnTo>
                <a:lnTo>
                  <a:pt x="264534" y="153043"/>
                </a:lnTo>
                <a:lnTo>
                  <a:pt x="266439" y="150975"/>
                </a:lnTo>
                <a:lnTo>
                  <a:pt x="268978" y="149702"/>
                </a:lnTo>
                <a:lnTo>
                  <a:pt x="271993" y="149225"/>
                </a:lnTo>
                <a:lnTo>
                  <a:pt x="412750" y="149225"/>
                </a:lnTo>
                <a:lnTo>
                  <a:pt x="412750" y="552450"/>
                </a:lnTo>
                <a:lnTo>
                  <a:pt x="0" y="552450"/>
                </a:lnTo>
                <a:close/>
                <a:moveTo>
                  <a:pt x="205344" y="0"/>
                </a:moveTo>
                <a:lnTo>
                  <a:pt x="207724" y="0"/>
                </a:lnTo>
                <a:lnTo>
                  <a:pt x="210103" y="636"/>
                </a:lnTo>
                <a:lnTo>
                  <a:pt x="211690" y="1589"/>
                </a:lnTo>
                <a:lnTo>
                  <a:pt x="213117" y="2860"/>
                </a:lnTo>
                <a:lnTo>
                  <a:pt x="306708" y="96125"/>
                </a:lnTo>
                <a:lnTo>
                  <a:pt x="308294" y="98191"/>
                </a:lnTo>
                <a:lnTo>
                  <a:pt x="309246" y="100415"/>
                </a:lnTo>
                <a:lnTo>
                  <a:pt x="309563" y="102798"/>
                </a:lnTo>
                <a:lnTo>
                  <a:pt x="309246" y="105182"/>
                </a:lnTo>
                <a:lnTo>
                  <a:pt x="308294" y="107406"/>
                </a:lnTo>
                <a:lnTo>
                  <a:pt x="306708" y="109472"/>
                </a:lnTo>
                <a:lnTo>
                  <a:pt x="304646" y="110902"/>
                </a:lnTo>
                <a:lnTo>
                  <a:pt x="302425" y="112014"/>
                </a:lnTo>
                <a:lnTo>
                  <a:pt x="300204" y="112173"/>
                </a:lnTo>
                <a:lnTo>
                  <a:pt x="297666" y="112014"/>
                </a:lnTo>
                <a:lnTo>
                  <a:pt x="295445" y="110902"/>
                </a:lnTo>
                <a:lnTo>
                  <a:pt x="293542" y="109472"/>
                </a:lnTo>
                <a:lnTo>
                  <a:pt x="215972" y="31936"/>
                </a:lnTo>
                <a:lnTo>
                  <a:pt x="215972" y="365117"/>
                </a:lnTo>
                <a:lnTo>
                  <a:pt x="215338" y="368136"/>
                </a:lnTo>
                <a:lnTo>
                  <a:pt x="214069" y="370678"/>
                </a:lnTo>
                <a:lnTo>
                  <a:pt x="212007" y="372902"/>
                </a:lnTo>
                <a:lnTo>
                  <a:pt x="209469" y="374015"/>
                </a:lnTo>
                <a:lnTo>
                  <a:pt x="206455" y="374650"/>
                </a:lnTo>
                <a:lnTo>
                  <a:pt x="203600" y="374015"/>
                </a:lnTo>
                <a:lnTo>
                  <a:pt x="200903" y="372902"/>
                </a:lnTo>
                <a:lnTo>
                  <a:pt x="198999" y="370678"/>
                </a:lnTo>
                <a:lnTo>
                  <a:pt x="197572" y="368136"/>
                </a:lnTo>
                <a:lnTo>
                  <a:pt x="197096" y="365117"/>
                </a:lnTo>
                <a:lnTo>
                  <a:pt x="197096" y="31936"/>
                </a:lnTo>
                <a:lnTo>
                  <a:pt x="119051" y="109789"/>
                </a:lnTo>
                <a:lnTo>
                  <a:pt x="117148" y="111219"/>
                </a:lnTo>
                <a:lnTo>
                  <a:pt x="114927" y="112332"/>
                </a:lnTo>
                <a:lnTo>
                  <a:pt x="112547" y="112490"/>
                </a:lnTo>
                <a:lnTo>
                  <a:pt x="110327" y="112332"/>
                </a:lnTo>
                <a:lnTo>
                  <a:pt x="107947" y="111219"/>
                </a:lnTo>
                <a:lnTo>
                  <a:pt x="105885" y="109789"/>
                </a:lnTo>
                <a:lnTo>
                  <a:pt x="104299" y="107724"/>
                </a:lnTo>
                <a:lnTo>
                  <a:pt x="103506" y="105500"/>
                </a:lnTo>
                <a:lnTo>
                  <a:pt x="103188" y="103275"/>
                </a:lnTo>
                <a:lnTo>
                  <a:pt x="103506" y="100892"/>
                </a:lnTo>
                <a:lnTo>
                  <a:pt x="104299" y="98509"/>
                </a:lnTo>
                <a:lnTo>
                  <a:pt x="105885" y="96602"/>
                </a:lnTo>
                <a:lnTo>
                  <a:pt x="199951" y="2860"/>
                </a:lnTo>
                <a:lnTo>
                  <a:pt x="201220" y="1589"/>
                </a:lnTo>
                <a:lnTo>
                  <a:pt x="202806" y="63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93" name="Freeform 134"/>
          <p:cNvSpPr>
            <a:spLocks noEditPoints="1"/>
          </p:cNvSpPr>
          <p:nvPr/>
        </p:nvSpPr>
        <p:spPr bwMode="auto">
          <a:xfrm>
            <a:off x="7279509" y="2684527"/>
            <a:ext cx="430213" cy="563562"/>
          </a:xfrm>
          <a:custGeom>
            <a:avLst/>
            <a:gdLst>
              <a:gd name="T0" fmla="*/ 1056 w 2706"/>
              <a:gd name="T1" fmla="*/ 160 h 3550"/>
              <a:gd name="T2" fmla="*/ 833 w 2706"/>
              <a:gd name="T3" fmla="*/ 321 h 3550"/>
              <a:gd name="T4" fmla="*/ 765 w 2706"/>
              <a:gd name="T5" fmla="*/ 511 h 3550"/>
              <a:gd name="T6" fmla="*/ 765 w 2706"/>
              <a:gd name="T7" fmla="*/ 592 h 3550"/>
              <a:gd name="T8" fmla="*/ 706 w 2706"/>
              <a:gd name="T9" fmla="*/ 1065 h 3550"/>
              <a:gd name="T10" fmla="*/ 760 w 2706"/>
              <a:gd name="T11" fmla="*/ 1401 h 3550"/>
              <a:gd name="T12" fmla="*/ 845 w 2706"/>
              <a:gd name="T13" fmla="*/ 1614 h 3550"/>
              <a:gd name="T14" fmla="*/ 947 w 2706"/>
              <a:gd name="T15" fmla="*/ 1800 h 3550"/>
              <a:gd name="T16" fmla="*/ 1000 w 2706"/>
              <a:gd name="T17" fmla="*/ 1872 h 3550"/>
              <a:gd name="T18" fmla="*/ 941 w 2706"/>
              <a:gd name="T19" fmla="*/ 2280 h 3550"/>
              <a:gd name="T20" fmla="*/ 260 w 2706"/>
              <a:gd name="T21" fmla="*/ 2690 h 3550"/>
              <a:gd name="T22" fmla="*/ 127 w 2706"/>
              <a:gd name="T23" fmla="*/ 2914 h 3550"/>
              <a:gd name="T24" fmla="*/ 148 w 2706"/>
              <a:gd name="T25" fmla="*/ 3236 h 3550"/>
              <a:gd name="T26" fmla="*/ 376 w 2706"/>
              <a:gd name="T27" fmla="*/ 3328 h 3550"/>
              <a:gd name="T28" fmla="*/ 822 w 2706"/>
              <a:gd name="T29" fmla="*/ 3406 h 3550"/>
              <a:gd name="T30" fmla="*/ 1471 w 2706"/>
              <a:gd name="T31" fmla="*/ 3431 h 3550"/>
              <a:gd name="T32" fmla="*/ 2056 w 2706"/>
              <a:gd name="T33" fmla="*/ 3384 h 3550"/>
              <a:gd name="T34" fmla="*/ 2431 w 2706"/>
              <a:gd name="T35" fmla="*/ 3297 h 3550"/>
              <a:gd name="T36" fmla="*/ 2585 w 2706"/>
              <a:gd name="T37" fmla="*/ 3208 h 3550"/>
              <a:gd name="T38" fmla="*/ 2549 w 2706"/>
              <a:gd name="T39" fmla="*/ 2836 h 3550"/>
              <a:gd name="T40" fmla="*/ 2361 w 2706"/>
              <a:gd name="T41" fmla="*/ 2643 h 3550"/>
              <a:gd name="T42" fmla="*/ 1671 w 2706"/>
              <a:gd name="T43" fmla="*/ 2227 h 3550"/>
              <a:gd name="T44" fmla="*/ 1677 w 2706"/>
              <a:gd name="T45" fmla="*/ 1835 h 3550"/>
              <a:gd name="T46" fmla="*/ 1852 w 2706"/>
              <a:gd name="T47" fmla="*/ 1525 h 3550"/>
              <a:gd name="T48" fmla="*/ 1978 w 2706"/>
              <a:gd name="T49" fmla="*/ 1372 h 3550"/>
              <a:gd name="T50" fmla="*/ 1990 w 2706"/>
              <a:gd name="T51" fmla="*/ 1018 h 3550"/>
              <a:gd name="T52" fmla="*/ 1942 w 2706"/>
              <a:gd name="T53" fmla="*/ 570 h 3550"/>
              <a:gd name="T54" fmla="*/ 1922 w 2706"/>
              <a:gd name="T55" fmla="*/ 421 h 3550"/>
              <a:gd name="T56" fmla="*/ 1780 w 2706"/>
              <a:gd name="T57" fmla="*/ 226 h 3550"/>
              <a:gd name="T58" fmla="*/ 1483 w 2706"/>
              <a:gd name="T59" fmla="*/ 125 h 3550"/>
              <a:gd name="T60" fmla="*/ 1555 w 2706"/>
              <a:gd name="T61" fmla="*/ 16 h 3550"/>
              <a:gd name="T62" fmla="*/ 1863 w 2706"/>
              <a:gd name="T63" fmla="*/ 140 h 3550"/>
              <a:gd name="T64" fmla="*/ 2031 w 2706"/>
              <a:gd name="T65" fmla="*/ 372 h 3550"/>
              <a:gd name="T66" fmla="*/ 2061 w 2706"/>
              <a:gd name="T67" fmla="*/ 566 h 3550"/>
              <a:gd name="T68" fmla="*/ 2108 w 2706"/>
              <a:gd name="T69" fmla="*/ 998 h 3550"/>
              <a:gd name="T70" fmla="*/ 2096 w 2706"/>
              <a:gd name="T71" fmla="*/ 1401 h 3550"/>
              <a:gd name="T72" fmla="*/ 1953 w 2706"/>
              <a:gd name="T73" fmla="*/ 1589 h 3550"/>
              <a:gd name="T74" fmla="*/ 1765 w 2706"/>
              <a:gd name="T75" fmla="*/ 1915 h 3550"/>
              <a:gd name="T76" fmla="*/ 1826 w 2706"/>
              <a:gd name="T77" fmla="*/ 2240 h 3550"/>
              <a:gd name="T78" fmla="*/ 2581 w 2706"/>
              <a:gd name="T79" fmla="*/ 2670 h 3550"/>
              <a:gd name="T80" fmla="*/ 2704 w 2706"/>
              <a:gd name="T81" fmla="*/ 2960 h 3550"/>
              <a:gd name="T82" fmla="*/ 2656 w 2706"/>
              <a:gd name="T83" fmla="*/ 3303 h 3550"/>
              <a:gd name="T84" fmla="*/ 2427 w 2706"/>
              <a:gd name="T85" fmla="*/ 3423 h 3550"/>
              <a:gd name="T86" fmla="*/ 2082 w 2706"/>
              <a:gd name="T87" fmla="*/ 3498 h 3550"/>
              <a:gd name="T88" fmla="*/ 1698 w 2706"/>
              <a:gd name="T89" fmla="*/ 3538 h 3550"/>
              <a:gd name="T90" fmla="*/ 1353 w 2706"/>
              <a:gd name="T91" fmla="*/ 3550 h 3550"/>
              <a:gd name="T92" fmla="*/ 1007 w 2706"/>
              <a:gd name="T93" fmla="*/ 3538 h 3550"/>
              <a:gd name="T94" fmla="*/ 625 w 2706"/>
              <a:gd name="T95" fmla="*/ 3498 h 3550"/>
              <a:gd name="T96" fmla="*/ 279 w 2706"/>
              <a:gd name="T97" fmla="*/ 3423 h 3550"/>
              <a:gd name="T98" fmla="*/ 50 w 2706"/>
              <a:gd name="T99" fmla="*/ 3303 h 3550"/>
              <a:gd name="T100" fmla="*/ 3 w 2706"/>
              <a:gd name="T101" fmla="*/ 2951 h 3550"/>
              <a:gd name="T102" fmla="*/ 119 w 2706"/>
              <a:gd name="T103" fmla="*/ 2668 h 3550"/>
              <a:gd name="T104" fmla="*/ 825 w 2706"/>
              <a:gd name="T105" fmla="*/ 2231 h 3550"/>
              <a:gd name="T106" fmla="*/ 882 w 2706"/>
              <a:gd name="T107" fmla="*/ 1914 h 3550"/>
              <a:gd name="T108" fmla="*/ 785 w 2706"/>
              <a:gd name="T109" fmla="*/ 1761 h 3550"/>
              <a:gd name="T110" fmla="*/ 677 w 2706"/>
              <a:gd name="T111" fmla="*/ 1486 h 3550"/>
              <a:gd name="T112" fmla="*/ 588 w 2706"/>
              <a:gd name="T113" fmla="*/ 1302 h 3550"/>
              <a:gd name="T114" fmla="*/ 647 w 2706"/>
              <a:gd name="T115" fmla="*/ 910 h 3550"/>
              <a:gd name="T116" fmla="*/ 649 w 2706"/>
              <a:gd name="T117" fmla="*/ 484 h 3550"/>
              <a:gd name="T118" fmla="*/ 738 w 2706"/>
              <a:gd name="T119" fmla="*/ 250 h 3550"/>
              <a:gd name="T120" fmla="*/ 981 w 2706"/>
              <a:gd name="T121" fmla="*/ 62 h 3550"/>
              <a:gd name="T122" fmla="*/ 1353 w 2706"/>
              <a:gd name="T123" fmla="*/ 0 h 3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06" h="3550">
                <a:moveTo>
                  <a:pt x="1353" y="118"/>
                </a:moveTo>
                <a:lnTo>
                  <a:pt x="1286" y="120"/>
                </a:lnTo>
                <a:lnTo>
                  <a:pt x="1222" y="125"/>
                </a:lnTo>
                <a:lnTo>
                  <a:pt x="1163" y="133"/>
                </a:lnTo>
                <a:lnTo>
                  <a:pt x="1108" y="145"/>
                </a:lnTo>
                <a:lnTo>
                  <a:pt x="1056" y="160"/>
                </a:lnTo>
                <a:lnTo>
                  <a:pt x="1009" y="180"/>
                </a:lnTo>
                <a:lnTo>
                  <a:pt x="965" y="201"/>
                </a:lnTo>
                <a:lnTo>
                  <a:pt x="925" y="226"/>
                </a:lnTo>
                <a:lnTo>
                  <a:pt x="890" y="255"/>
                </a:lnTo>
                <a:lnTo>
                  <a:pt x="859" y="287"/>
                </a:lnTo>
                <a:lnTo>
                  <a:pt x="833" y="321"/>
                </a:lnTo>
                <a:lnTo>
                  <a:pt x="812" y="354"/>
                </a:lnTo>
                <a:lnTo>
                  <a:pt x="796" y="388"/>
                </a:lnTo>
                <a:lnTo>
                  <a:pt x="783" y="422"/>
                </a:lnTo>
                <a:lnTo>
                  <a:pt x="774" y="454"/>
                </a:lnTo>
                <a:lnTo>
                  <a:pt x="769" y="484"/>
                </a:lnTo>
                <a:lnTo>
                  <a:pt x="765" y="511"/>
                </a:lnTo>
                <a:lnTo>
                  <a:pt x="764" y="536"/>
                </a:lnTo>
                <a:lnTo>
                  <a:pt x="763" y="555"/>
                </a:lnTo>
                <a:lnTo>
                  <a:pt x="764" y="570"/>
                </a:lnTo>
                <a:lnTo>
                  <a:pt x="764" y="580"/>
                </a:lnTo>
                <a:lnTo>
                  <a:pt x="765" y="584"/>
                </a:lnTo>
                <a:lnTo>
                  <a:pt x="765" y="592"/>
                </a:lnTo>
                <a:lnTo>
                  <a:pt x="765" y="960"/>
                </a:lnTo>
                <a:lnTo>
                  <a:pt x="745" y="978"/>
                </a:lnTo>
                <a:lnTo>
                  <a:pt x="728" y="996"/>
                </a:lnTo>
                <a:lnTo>
                  <a:pt x="717" y="1018"/>
                </a:lnTo>
                <a:lnTo>
                  <a:pt x="709" y="1040"/>
                </a:lnTo>
                <a:lnTo>
                  <a:pt x="706" y="1065"/>
                </a:lnTo>
                <a:lnTo>
                  <a:pt x="706" y="1302"/>
                </a:lnTo>
                <a:lnTo>
                  <a:pt x="708" y="1325"/>
                </a:lnTo>
                <a:lnTo>
                  <a:pt x="715" y="1348"/>
                </a:lnTo>
                <a:lnTo>
                  <a:pt x="726" y="1368"/>
                </a:lnTo>
                <a:lnTo>
                  <a:pt x="741" y="1386"/>
                </a:lnTo>
                <a:lnTo>
                  <a:pt x="760" y="1401"/>
                </a:lnTo>
                <a:lnTo>
                  <a:pt x="781" y="1414"/>
                </a:lnTo>
                <a:lnTo>
                  <a:pt x="786" y="1437"/>
                </a:lnTo>
                <a:lnTo>
                  <a:pt x="798" y="1485"/>
                </a:lnTo>
                <a:lnTo>
                  <a:pt x="812" y="1530"/>
                </a:lnTo>
                <a:lnTo>
                  <a:pt x="828" y="1573"/>
                </a:lnTo>
                <a:lnTo>
                  <a:pt x="845" y="1614"/>
                </a:lnTo>
                <a:lnTo>
                  <a:pt x="862" y="1652"/>
                </a:lnTo>
                <a:lnTo>
                  <a:pt x="880" y="1688"/>
                </a:lnTo>
                <a:lnTo>
                  <a:pt x="897" y="1721"/>
                </a:lnTo>
                <a:lnTo>
                  <a:pt x="914" y="1750"/>
                </a:lnTo>
                <a:lnTo>
                  <a:pt x="932" y="1777"/>
                </a:lnTo>
                <a:lnTo>
                  <a:pt x="947" y="1800"/>
                </a:lnTo>
                <a:lnTo>
                  <a:pt x="959" y="1819"/>
                </a:lnTo>
                <a:lnTo>
                  <a:pt x="970" y="1834"/>
                </a:lnTo>
                <a:lnTo>
                  <a:pt x="979" y="1846"/>
                </a:lnTo>
                <a:lnTo>
                  <a:pt x="984" y="1852"/>
                </a:lnTo>
                <a:lnTo>
                  <a:pt x="986" y="1856"/>
                </a:lnTo>
                <a:lnTo>
                  <a:pt x="1000" y="1872"/>
                </a:lnTo>
                <a:lnTo>
                  <a:pt x="1000" y="2110"/>
                </a:lnTo>
                <a:lnTo>
                  <a:pt x="998" y="2147"/>
                </a:lnTo>
                <a:lnTo>
                  <a:pt x="990" y="2183"/>
                </a:lnTo>
                <a:lnTo>
                  <a:pt x="979" y="2217"/>
                </a:lnTo>
                <a:lnTo>
                  <a:pt x="962" y="2249"/>
                </a:lnTo>
                <a:lnTo>
                  <a:pt x="941" y="2280"/>
                </a:lnTo>
                <a:lnTo>
                  <a:pt x="918" y="2306"/>
                </a:lnTo>
                <a:lnTo>
                  <a:pt x="889" y="2331"/>
                </a:lnTo>
                <a:lnTo>
                  <a:pt x="858" y="2351"/>
                </a:lnTo>
                <a:lnTo>
                  <a:pt x="333" y="2639"/>
                </a:lnTo>
                <a:lnTo>
                  <a:pt x="295" y="2663"/>
                </a:lnTo>
                <a:lnTo>
                  <a:pt x="260" y="2690"/>
                </a:lnTo>
                <a:lnTo>
                  <a:pt x="228" y="2721"/>
                </a:lnTo>
                <a:lnTo>
                  <a:pt x="200" y="2755"/>
                </a:lnTo>
                <a:lnTo>
                  <a:pt x="175" y="2792"/>
                </a:lnTo>
                <a:lnTo>
                  <a:pt x="155" y="2830"/>
                </a:lnTo>
                <a:lnTo>
                  <a:pt x="139" y="2871"/>
                </a:lnTo>
                <a:lnTo>
                  <a:pt x="127" y="2914"/>
                </a:lnTo>
                <a:lnTo>
                  <a:pt x="121" y="2958"/>
                </a:lnTo>
                <a:lnTo>
                  <a:pt x="118" y="3004"/>
                </a:lnTo>
                <a:lnTo>
                  <a:pt x="118" y="3195"/>
                </a:lnTo>
                <a:lnTo>
                  <a:pt x="121" y="3208"/>
                </a:lnTo>
                <a:lnTo>
                  <a:pt x="130" y="3221"/>
                </a:lnTo>
                <a:lnTo>
                  <a:pt x="148" y="3236"/>
                </a:lnTo>
                <a:lnTo>
                  <a:pt x="170" y="3250"/>
                </a:lnTo>
                <a:lnTo>
                  <a:pt x="199" y="3266"/>
                </a:lnTo>
                <a:lnTo>
                  <a:pt x="233" y="3281"/>
                </a:lnTo>
                <a:lnTo>
                  <a:pt x="275" y="3297"/>
                </a:lnTo>
                <a:lnTo>
                  <a:pt x="323" y="3313"/>
                </a:lnTo>
                <a:lnTo>
                  <a:pt x="376" y="3328"/>
                </a:lnTo>
                <a:lnTo>
                  <a:pt x="435" y="3343"/>
                </a:lnTo>
                <a:lnTo>
                  <a:pt x="502" y="3357"/>
                </a:lnTo>
                <a:lnTo>
                  <a:pt x="573" y="3371"/>
                </a:lnTo>
                <a:lnTo>
                  <a:pt x="650" y="3384"/>
                </a:lnTo>
                <a:lnTo>
                  <a:pt x="734" y="3395"/>
                </a:lnTo>
                <a:lnTo>
                  <a:pt x="822" y="3406"/>
                </a:lnTo>
                <a:lnTo>
                  <a:pt x="918" y="3414"/>
                </a:lnTo>
                <a:lnTo>
                  <a:pt x="1018" y="3422"/>
                </a:lnTo>
                <a:lnTo>
                  <a:pt x="1124" y="3427"/>
                </a:lnTo>
                <a:lnTo>
                  <a:pt x="1235" y="3431"/>
                </a:lnTo>
                <a:lnTo>
                  <a:pt x="1353" y="3432"/>
                </a:lnTo>
                <a:lnTo>
                  <a:pt x="1471" y="3431"/>
                </a:lnTo>
                <a:lnTo>
                  <a:pt x="1582" y="3427"/>
                </a:lnTo>
                <a:lnTo>
                  <a:pt x="1688" y="3422"/>
                </a:lnTo>
                <a:lnTo>
                  <a:pt x="1788" y="3414"/>
                </a:lnTo>
                <a:lnTo>
                  <a:pt x="1884" y="3406"/>
                </a:lnTo>
                <a:lnTo>
                  <a:pt x="1972" y="3395"/>
                </a:lnTo>
                <a:lnTo>
                  <a:pt x="2056" y="3384"/>
                </a:lnTo>
                <a:lnTo>
                  <a:pt x="2133" y="3371"/>
                </a:lnTo>
                <a:lnTo>
                  <a:pt x="2204" y="3357"/>
                </a:lnTo>
                <a:lnTo>
                  <a:pt x="2271" y="3343"/>
                </a:lnTo>
                <a:lnTo>
                  <a:pt x="2331" y="3328"/>
                </a:lnTo>
                <a:lnTo>
                  <a:pt x="2384" y="3313"/>
                </a:lnTo>
                <a:lnTo>
                  <a:pt x="2431" y="3297"/>
                </a:lnTo>
                <a:lnTo>
                  <a:pt x="2473" y="3281"/>
                </a:lnTo>
                <a:lnTo>
                  <a:pt x="2508" y="3266"/>
                </a:lnTo>
                <a:lnTo>
                  <a:pt x="2537" y="3250"/>
                </a:lnTo>
                <a:lnTo>
                  <a:pt x="2559" y="3236"/>
                </a:lnTo>
                <a:lnTo>
                  <a:pt x="2576" y="3221"/>
                </a:lnTo>
                <a:lnTo>
                  <a:pt x="2585" y="3208"/>
                </a:lnTo>
                <a:lnTo>
                  <a:pt x="2588" y="3195"/>
                </a:lnTo>
                <a:lnTo>
                  <a:pt x="2588" y="3015"/>
                </a:lnTo>
                <a:lnTo>
                  <a:pt x="2586" y="2968"/>
                </a:lnTo>
                <a:lnTo>
                  <a:pt x="2579" y="2923"/>
                </a:lnTo>
                <a:lnTo>
                  <a:pt x="2566" y="2879"/>
                </a:lnTo>
                <a:lnTo>
                  <a:pt x="2549" y="2836"/>
                </a:lnTo>
                <a:lnTo>
                  <a:pt x="2527" y="2796"/>
                </a:lnTo>
                <a:lnTo>
                  <a:pt x="2502" y="2759"/>
                </a:lnTo>
                <a:lnTo>
                  <a:pt x="2472" y="2725"/>
                </a:lnTo>
                <a:lnTo>
                  <a:pt x="2438" y="2694"/>
                </a:lnTo>
                <a:lnTo>
                  <a:pt x="2401" y="2667"/>
                </a:lnTo>
                <a:lnTo>
                  <a:pt x="2361" y="2643"/>
                </a:lnTo>
                <a:lnTo>
                  <a:pt x="1798" y="2361"/>
                </a:lnTo>
                <a:lnTo>
                  <a:pt x="1765" y="2341"/>
                </a:lnTo>
                <a:lnTo>
                  <a:pt x="1736" y="2317"/>
                </a:lnTo>
                <a:lnTo>
                  <a:pt x="1709" y="2290"/>
                </a:lnTo>
                <a:lnTo>
                  <a:pt x="1688" y="2260"/>
                </a:lnTo>
                <a:lnTo>
                  <a:pt x="1671" y="2227"/>
                </a:lnTo>
                <a:lnTo>
                  <a:pt x="1658" y="2191"/>
                </a:lnTo>
                <a:lnTo>
                  <a:pt x="1649" y="2154"/>
                </a:lnTo>
                <a:lnTo>
                  <a:pt x="1647" y="2115"/>
                </a:lnTo>
                <a:lnTo>
                  <a:pt x="1647" y="1871"/>
                </a:lnTo>
                <a:lnTo>
                  <a:pt x="1662" y="1855"/>
                </a:lnTo>
                <a:lnTo>
                  <a:pt x="1677" y="1835"/>
                </a:lnTo>
                <a:lnTo>
                  <a:pt x="1694" y="1814"/>
                </a:lnTo>
                <a:lnTo>
                  <a:pt x="1711" y="1790"/>
                </a:lnTo>
                <a:lnTo>
                  <a:pt x="1752" y="1728"/>
                </a:lnTo>
                <a:lnTo>
                  <a:pt x="1789" y="1663"/>
                </a:lnTo>
                <a:lnTo>
                  <a:pt x="1823" y="1595"/>
                </a:lnTo>
                <a:lnTo>
                  <a:pt x="1852" y="1525"/>
                </a:lnTo>
                <a:lnTo>
                  <a:pt x="1878" y="1452"/>
                </a:lnTo>
                <a:lnTo>
                  <a:pt x="1888" y="1423"/>
                </a:lnTo>
                <a:lnTo>
                  <a:pt x="1917" y="1415"/>
                </a:lnTo>
                <a:lnTo>
                  <a:pt x="1940" y="1404"/>
                </a:lnTo>
                <a:lnTo>
                  <a:pt x="1961" y="1390"/>
                </a:lnTo>
                <a:lnTo>
                  <a:pt x="1978" y="1372"/>
                </a:lnTo>
                <a:lnTo>
                  <a:pt x="1989" y="1350"/>
                </a:lnTo>
                <a:lnTo>
                  <a:pt x="1998" y="1326"/>
                </a:lnTo>
                <a:lnTo>
                  <a:pt x="2000" y="1302"/>
                </a:lnTo>
                <a:lnTo>
                  <a:pt x="2000" y="1065"/>
                </a:lnTo>
                <a:lnTo>
                  <a:pt x="1998" y="1040"/>
                </a:lnTo>
                <a:lnTo>
                  <a:pt x="1990" y="1018"/>
                </a:lnTo>
                <a:lnTo>
                  <a:pt x="1978" y="996"/>
                </a:lnTo>
                <a:lnTo>
                  <a:pt x="1961" y="978"/>
                </a:lnTo>
                <a:lnTo>
                  <a:pt x="1941" y="960"/>
                </a:lnTo>
                <a:lnTo>
                  <a:pt x="1942" y="584"/>
                </a:lnTo>
                <a:lnTo>
                  <a:pt x="1942" y="580"/>
                </a:lnTo>
                <a:lnTo>
                  <a:pt x="1942" y="570"/>
                </a:lnTo>
                <a:lnTo>
                  <a:pt x="1943" y="555"/>
                </a:lnTo>
                <a:lnTo>
                  <a:pt x="1942" y="535"/>
                </a:lnTo>
                <a:lnTo>
                  <a:pt x="1941" y="511"/>
                </a:lnTo>
                <a:lnTo>
                  <a:pt x="1937" y="483"/>
                </a:lnTo>
                <a:lnTo>
                  <a:pt x="1932" y="453"/>
                </a:lnTo>
                <a:lnTo>
                  <a:pt x="1922" y="421"/>
                </a:lnTo>
                <a:lnTo>
                  <a:pt x="1910" y="387"/>
                </a:lnTo>
                <a:lnTo>
                  <a:pt x="1893" y="353"/>
                </a:lnTo>
                <a:lnTo>
                  <a:pt x="1873" y="318"/>
                </a:lnTo>
                <a:lnTo>
                  <a:pt x="1846" y="286"/>
                </a:lnTo>
                <a:lnTo>
                  <a:pt x="1815" y="254"/>
                </a:lnTo>
                <a:lnTo>
                  <a:pt x="1780" y="226"/>
                </a:lnTo>
                <a:lnTo>
                  <a:pt x="1740" y="200"/>
                </a:lnTo>
                <a:lnTo>
                  <a:pt x="1696" y="179"/>
                </a:lnTo>
                <a:lnTo>
                  <a:pt x="1649" y="160"/>
                </a:lnTo>
                <a:lnTo>
                  <a:pt x="1598" y="145"/>
                </a:lnTo>
                <a:lnTo>
                  <a:pt x="1542" y="133"/>
                </a:lnTo>
                <a:lnTo>
                  <a:pt x="1483" y="125"/>
                </a:lnTo>
                <a:lnTo>
                  <a:pt x="1420" y="120"/>
                </a:lnTo>
                <a:lnTo>
                  <a:pt x="1353" y="118"/>
                </a:lnTo>
                <a:close/>
                <a:moveTo>
                  <a:pt x="1353" y="0"/>
                </a:moveTo>
                <a:lnTo>
                  <a:pt x="1424" y="2"/>
                </a:lnTo>
                <a:lnTo>
                  <a:pt x="1491" y="6"/>
                </a:lnTo>
                <a:lnTo>
                  <a:pt x="1555" y="16"/>
                </a:lnTo>
                <a:lnTo>
                  <a:pt x="1615" y="28"/>
                </a:lnTo>
                <a:lnTo>
                  <a:pt x="1672" y="43"/>
                </a:lnTo>
                <a:lnTo>
                  <a:pt x="1725" y="62"/>
                </a:lnTo>
                <a:lnTo>
                  <a:pt x="1774" y="85"/>
                </a:lnTo>
                <a:lnTo>
                  <a:pt x="1820" y="111"/>
                </a:lnTo>
                <a:lnTo>
                  <a:pt x="1863" y="140"/>
                </a:lnTo>
                <a:lnTo>
                  <a:pt x="1902" y="173"/>
                </a:lnTo>
                <a:lnTo>
                  <a:pt x="1936" y="209"/>
                </a:lnTo>
                <a:lnTo>
                  <a:pt x="1968" y="250"/>
                </a:lnTo>
                <a:lnTo>
                  <a:pt x="1994" y="290"/>
                </a:lnTo>
                <a:lnTo>
                  <a:pt x="2015" y="332"/>
                </a:lnTo>
                <a:lnTo>
                  <a:pt x="2031" y="372"/>
                </a:lnTo>
                <a:lnTo>
                  <a:pt x="2043" y="412"/>
                </a:lnTo>
                <a:lnTo>
                  <a:pt x="2051" y="450"/>
                </a:lnTo>
                <a:lnTo>
                  <a:pt x="2057" y="484"/>
                </a:lnTo>
                <a:lnTo>
                  <a:pt x="2060" y="516"/>
                </a:lnTo>
                <a:lnTo>
                  <a:pt x="2061" y="543"/>
                </a:lnTo>
                <a:lnTo>
                  <a:pt x="2061" y="566"/>
                </a:lnTo>
                <a:lnTo>
                  <a:pt x="2060" y="583"/>
                </a:lnTo>
                <a:lnTo>
                  <a:pt x="2059" y="595"/>
                </a:lnTo>
                <a:lnTo>
                  <a:pt x="2059" y="910"/>
                </a:lnTo>
                <a:lnTo>
                  <a:pt x="2079" y="937"/>
                </a:lnTo>
                <a:lnTo>
                  <a:pt x="2096" y="967"/>
                </a:lnTo>
                <a:lnTo>
                  <a:pt x="2108" y="998"/>
                </a:lnTo>
                <a:lnTo>
                  <a:pt x="2116" y="1031"/>
                </a:lnTo>
                <a:lnTo>
                  <a:pt x="2118" y="1065"/>
                </a:lnTo>
                <a:lnTo>
                  <a:pt x="2118" y="1302"/>
                </a:lnTo>
                <a:lnTo>
                  <a:pt x="2116" y="1336"/>
                </a:lnTo>
                <a:lnTo>
                  <a:pt x="2108" y="1369"/>
                </a:lnTo>
                <a:lnTo>
                  <a:pt x="2096" y="1401"/>
                </a:lnTo>
                <a:lnTo>
                  <a:pt x="2080" y="1430"/>
                </a:lnTo>
                <a:lnTo>
                  <a:pt x="2061" y="1456"/>
                </a:lnTo>
                <a:lnTo>
                  <a:pt x="2038" y="1479"/>
                </a:lnTo>
                <a:lnTo>
                  <a:pt x="2011" y="1500"/>
                </a:lnTo>
                <a:lnTo>
                  <a:pt x="1981" y="1516"/>
                </a:lnTo>
                <a:lnTo>
                  <a:pt x="1953" y="1589"/>
                </a:lnTo>
                <a:lnTo>
                  <a:pt x="1922" y="1660"/>
                </a:lnTo>
                <a:lnTo>
                  <a:pt x="1888" y="1729"/>
                </a:lnTo>
                <a:lnTo>
                  <a:pt x="1849" y="1795"/>
                </a:lnTo>
                <a:lnTo>
                  <a:pt x="1808" y="1859"/>
                </a:lnTo>
                <a:lnTo>
                  <a:pt x="1785" y="1888"/>
                </a:lnTo>
                <a:lnTo>
                  <a:pt x="1765" y="1915"/>
                </a:lnTo>
                <a:lnTo>
                  <a:pt x="1765" y="2115"/>
                </a:lnTo>
                <a:lnTo>
                  <a:pt x="1768" y="2144"/>
                </a:lnTo>
                <a:lnTo>
                  <a:pt x="1775" y="2172"/>
                </a:lnTo>
                <a:lnTo>
                  <a:pt x="1788" y="2198"/>
                </a:lnTo>
                <a:lnTo>
                  <a:pt x="1805" y="2220"/>
                </a:lnTo>
                <a:lnTo>
                  <a:pt x="1826" y="2240"/>
                </a:lnTo>
                <a:lnTo>
                  <a:pt x="1850" y="2255"/>
                </a:lnTo>
                <a:lnTo>
                  <a:pt x="2413" y="2538"/>
                </a:lnTo>
                <a:lnTo>
                  <a:pt x="2460" y="2565"/>
                </a:lnTo>
                <a:lnTo>
                  <a:pt x="2505" y="2596"/>
                </a:lnTo>
                <a:lnTo>
                  <a:pt x="2545" y="2631"/>
                </a:lnTo>
                <a:lnTo>
                  <a:pt x="2581" y="2670"/>
                </a:lnTo>
                <a:lnTo>
                  <a:pt x="2613" y="2712"/>
                </a:lnTo>
                <a:lnTo>
                  <a:pt x="2641" y="2757"/>
                </a:lnTo>
                <a:lnTo>
                  <a:pt x="2663" y="2805"/>
                </a:lnTo>
                <a:lnTo>
                  <a:pt x="2682" y="2855"/>
                </a:lnTo>
                <a:lnTo>
                  <a:pt x="2695" y="2907"/>
                </a:lnTo>
                <a:lnTo>
                  <a:pt x="2704" y="2960"/>
                </a:lnTo>
                <a:lnTo>
                  <a:pt x="2706" y="3015"/>
                </a:lnTo>
                <a:lnTo>
                  <a:pt x="2706" y="3195"/>
                </a:lnTo>
                <a:lnTo>
                  <a:pt x="2703" y="3224"/>
                </a:lnTo>
                <a:lnTo>
                  <a:pt x="2693" y="3252"/>
                </a:lnTo>
                <a:lnTo>
                  <a:pt x="2677" y="3278"/>
                </a:lnTo>
                <a:lnTo>
                  <a:pt x="2656" y="3303"/>
                </a:lnTo>
                <a:lnTo>
                  <a:pt x="2629" y="3326"/>
                </a:lnTo>
                <a:lnTo>
                  <a:pt x="2597" y="3349"/>
                </a:lnTo>
                <a:lnTo>
                  <a:pt x="2561" y="3369"/>
                </a:lnTo>
                <a:lnTo>
                  <a:pt x="2520" y="3389"/>
                </a:lnTo>
                <a:lnTo>
                  <a:pt x="2475" y="3406"/>
                </a:lnTo>
                <a:lnTo>
                  <a:pt x="2427" y="3423"/>
                </a:lnTo>
                <a:lnTo>
                  <a:pt x="2376" y="3438"/>
                </a:lnTo>
                <a:lnTo>
                  <a:pt x="2321" y="3452"/>
                </a:lnTo>
                <a:lnTo>
                  <a:pt x="2264" y="3466"/>
                </a:lnTo>
                <a:lnTo>
                  <a:pt x="2205" y="3478"/>
                </a:lnTo>
                <a:lnTo>
                  <a:pt x="2144" y="3489"/>
                </a:lnTo>
                <a:lnTo>
                  <a:pt x="2082" y="3498"/>
                </a:lnTo>
                <a:lnTo>
                  <a:pt x="2019" y="3508"/>
                </a:lnTo>
                <a:lnTo>
                  <a:pt x="1955" y="3516"/>
                </a:lnTo>
                <a:lnTo>
                  <a:pt x="1890" y="3523"/>
                </a:lnTo>
                <a:lnTo>
                  <a:pt x="1826" y="3528"/>
                </a:lnTo>
                <a:lnTo>
                  <a:pt x="1762" y="3534"/>
                </a:lnTo>
                <a:lnTo>
                  <a:pt x="1698" y="3538"/>
                </a:lnTo>
                <a:lnTo>
                  <a:pt x="1636" y="3542"/>
                </a:lnTo>
                <a:lnTo>
                  <a:pt x="1575" y="3545"/>
                </a:lnTo>
                <a:lnTo>
                  <a:pt x="1517" y="3547"/>
                </a:lnTo>
                <a:lnTo>
                  <a:pt x="1459" y="3549"/>
                </a:lnTo>
                <a:lnTo>
                  <a:pt x="1404" y="3550"/>
                </a:lnTo>
                <a:lnTo>
                  <a:pt x="1353" y="3550"/>
                </a:lnTo>
                <a:lnTo>
                  <a:pt x="1302" y="3550"/>
                </a:lnTo>
                <a:lnTo>
                  <a:pt x="1247" y="3549"/>
                </a:lnTo>
                <a:lnTo>
                  <a:pt x="1189" y="3547"/>
                </a:lnTo>
                <a:lnTo>
                  <a:pt x="1131" y="3545"/>
                </a:lnTo>
                <a:lnTo>
                  <a:pt x="1070" y="3542"/>
                </a:lnTo>
                <a:lnTo>
                  <a:pt x="1007" y="3538"/>
                </a:lnTo>
                <a:lnTo>
                  <a:pt x="944" y="3534"/>
                </a:lnTo>
                <a:lnTo>
                  <a:pt x="880" y="3528"/>
                </a:lnTo>
                <a:lnTo>
                  <a:pt x="816" y="3523"/>
                </a:lnTo>
                <a:lnTo>
                  <a:pt x="752" y="3516"/>
                </a:lnTo>
                <a:lnTo>
                  <a:pt x="688" y="3508"/>
                </a:lnTo>
                <a:lnTo>
                  <a:pt x="625" y="3498"/>
                </a:lnTo>
                <a:lnTo>
                  <a:pt x="561" y="3489"/>
                </a:lnTo>
                <a:lnTo>
                  <a:pt x="502" y="3478"/>
                </a:lnTo>
                <a:lnTo>
                  <a:pt x="442" y="3466"/>
                </a:lnTo>
                <a:lnTo>
                  <a:pt x="385" y="3452"/>
                </a:lnTo>
                <a:lnTo>
                  <a:pt x="330" y="3438"/>
                </a:lnTo>
                <a:lnTo>
                  <a:pt x="279" y="3423"/>
                </a:lnTo>
                <a:lnTo>
                  <a:pt x="231" y="3406"/>
                </a:lnTo>
                <a:lnTo>
                  <a:pt x="186" y="3389"/>
                </a:lnTo>
                <a:lnTo>
                  <a:pt x="145" y="3369"/>
                </a:lnTo>
                <a:lnTo>
                  <a:pt x="109" y="3349"/>
                </a:lnTo>
                <a:lnTo>
                  <a:pt x="77" y="3326"/>
                </a:lnTo>
                <a:lnTo>
                  <a:pt x="50" y="3303"/>
                </a:lnTo>
                <a:lnTo>
                  <a:pt x="29" y="3278"/>
                </a:lnTo>
                <a:lnTo>
                  <a:pt x="13" y="3252"/>
                </a:lnTo>
                <a:lnTo>
                  <a:pt x="3" y="3224"/>
                </a:lnTo>
                <a:lnTo>
                  <a:pt x="0" y="3195"/>
                </a:lnTo>
                <a:lnTo>
                  <a:pt x="0" y="3004"/>
                </a:lnTo>
                <a:lnTo>
                  <a:pt x="3" y="2951"/>
                </a:lnTo>
                <a:lnTo>
                  <a:pt x="11" y="2899"/>
                </a:lnTo>
                <a:lnTo>
                  <a:pt x="22" y="2849"/>
                </a:lnTo>
                <a:lnTo>
                  <a:pt x="41" y="2800"/>
                </a:lnTo>
                <a:lnTo>
                  <a:pt x="62" y="2753"/>
                </a:lnTo>
                <a:lnTo>
                  <a:pt x="88" y="2709"/>
                </a:lnTo>
                <a:lnTo>
                  <a:pt x="119" y="2668"/>
                </a:lnTo>
                <a:lnTo>
                  <a:pt x="152" y="2629"/>
                </a:lnTo>
                <a:lnTo>
                  <a:pt x="190" y="2594"/>
                </a:lnTo>
                <a:lnTo>
                  <a:pt x="232" y="2562"/>
                </a:lnTo>
                <a:lnTo>
                  <a:pt x="277" y="2534"/>
                </a:lnTo>
                <a:lnTo>
                  <a:pt x="801" y="2247"/>
                </a:lnTo>
                <a:lnTo>
                  <a:pt x="825" y="2231"/>
                </a:lnTo>
                <a:lnTo>
                  <a:pt x="845" y="2212"/>
                </a:lnTo>
                <a:lnTo>
                  <a:pt x="861" y="2189"/>
                </a:lnTo>
                <a:lnTo>
                  <a:pt x="873" y="2164"/>
                </a:lnTo>
                <a:lnTo>
                  <a:pt x="880" y="2138"/>
                </a:lnTo>
                <a:lnTo>
                  <a:pt x="882" y="2110"/>
                </a:lnTo>
                <a:lnTo>
                  <a:pt x="882" y="1914"/>
                </a:lnTo>
                <a:lnTo>
                  <a:pt x="872" y="1899"/>
                </a:lnTo>
                <a:lnTo>
                  <a:pt x="858" y="1879"/>
                </a:lnTo>
                <a:lnTo>
                  <a:pt x="842" y="1856"/>
                </a:lnTo>
                <a:lnTo>
                  <a:pt x="824" y="1828"/>
                </a:lnTo>
                <a:lnTo>
                  <a:pt x="804" y="1795"/>
                </a:lnTo>
                <a:lnTo>
                  <a:pt x="785" y="1761"/>
                </a:lnTo>
                <a:lnTo>
                  <a:pt x="765" y="1722"/>
                </a:lnTo>
                <a:lnTo>
                  <a:pt x="745" y="1680"/>
                </a:lnTo>
                <a:lnTo>
                  <a:pt x="726" y="1636"/>
                </a:lnTo>
                <a:lnTo>
                  <a:pt x="708" y="1588"/>
                </a:lnTo>
                <a:lnTo>
                  <a:pt x="691" y="1538"/>
                </a:lnTo>
                <a:lnTo>
                  <a:pt x="677" y="1486"/>
                </a:lnTo>
                <a:lnTo>
                  <a:pt x="650" y="1461"/>
                </a:lnTo>
                <a:lnTo>
                  <a:pt x="629" y="1434"/>
                </a:lnTo>
                <a:lnTo>
                  <a:pt x="612" y="1404"/>
                </a:lnTo>
                <a:lnTo>
                  <a:pt x="599" y="1372"/>
                </a:lnTo>
                <a:lnTo>
                  <a:pt x="591" y="1337"/>
                </a:lnTo>
                <a:lnTo>
                  <a:pt x="588" y="1302"/>
                </a:lnTo>
                <a:lnTo>
                  <a:pt x="588" y="1065"/>
                </a:lnTo>
                <a:lnTo>
                  <a:pt x="590" y="1031"/>
                </a:lnTo>
                <a:lnTo>
                  <a:pt x="598" y="998"/>
                </a:lnTo>
                <a:lnTo>
                  <a:pt x="611" y="967"/>
                </a:lnTo>
                <a:lnTo>
                  <a:pt x="627" y="937"/>
                </a:lnTo>
                <a:lnTo>
                  <a:pt x="647" y="910"/>
                </a:lnTo>
                <a:lnTo>
                  <a:pt x="647" y="595"/>
                </a:lnTo>
                <a:lnTo>
                  <a:pt x="646" y="583"/>
                </a:lnTo>
                <a:lnTo>
                  <a:pt x="646" y="566"/>
                </a:lnTo>
                <a:lnTo>
                  <a:pt x="645" y="543"/>
                </a:lnTo>
                <a:lnTo>
                  <a:pt x="647" y="516"/>
                </a:lnTo>
                <a:lnTo>
                  <a:pt x="649" y="484"/>
                </a:lnTo>
                <a:lnTo>
                  <a:pt x="656" y="450"/>
                </a:lnTo>
                <a:lnTo>
                  <a:pt x="664" y="412"/>
                </a:lnTo>
                <a:lnTo>
                  <a:pt x="676" y="372"/>
                </a:lnTo>
                <a:lnTo>
                  <a:pt x="692" y="332"/>
                </a:lnTo>
                <a:lnTo>
                  <a:pt x="712" y="290"/>
                </a:lnTo>
                <a:lnTo>
                  <a:pt x="738" y="250"/>
                </a:lnTo>
                <a:lnTo>
                  <a:pt x="770" y="209"/>
                </a:lnTo>
                <a:lnTo>
                  <a:pt x="805" y="173"/>
                </a:lnTo>
                <a:lnTo>
                  <a:pt x="844" y="140"/>
                </a:lnTo>
                <a:lnTo>
                  <a:pt x="886" y="111"/>
                </a:lnTo>
                <a:lnTo>
                  <a:pt x="932" y="85"/>
                </a:lnTo>
                <a:lnTo>
                  <a:pt x="981" y="62"/>
                </a:lnTo>
                <a:lnTo>
                  <a:pt x="1034" y="43"/>
                </a:lnTo>
                <a:lnTo>
                  <a:pt x="1091" y="28"/>
                </a:lnTo>
                <a:lnTo>
                  <a:pt x="1151" y="16"/>
                </a:lnTo>
                <a:lnTo>
                  <a:pt x="1215" y="6"/>
                </a:lnTo>
                <a:lnTo>
                  <a:pt x="1282" y="2"/>
                </a:lnTo>
                <a:lnTo>
                  <a:pt x="135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7" name="Freeform 139"/>
          <p:cNvSpPr>
            <a:spLocks noEditPoints="1"/>
          </p:cNvSpPr>
          <p:nvPr/>
        </p:nvSpPr>
        <p:spPr bwMode="auto">
          <a:xfrm>
            <a:off x="6299565" y="2707546"/>
            <a:ext cx="519113" cy="517525"/>
          </a:xfrm>
          <a:custGeom>
            <a:avLst/>
            <a:gdLst>
              <a:gd name="T0" fmla="*/ 1267 w 3270"/>
              <a:gd name="T1" fmla="*/ 749 h 3256"/>
              <a:gd name="T2" fmla="*/ 1096 w 3270"/>
              <a:gd name="T3" fmla="*/ 997 h 3256"/>
              <a:gd name="T4" fmla="*/ 1058 w 3270"/>
              <a:gd name="T5" fmla="*/ 1183 h 3256"/>
              <a:gd name="T6" fmla="*/ 935 w 3270"/>
              <a:gd name="T7" fmla="*/ 1725 h 3256"/>
              <a:gd name="T8" fmla="*/ 685 w 3270"/>
              <a:gd name="T9" fmla="*/ 2171 h 3256"/>
              <a:gd name="T10" fmla="*/ 735 w 3270"/>
              <a:gd name="T11" fmla="*/ 2206 h 3256"/>
              <a:gd name="T12" fmla="*/ 932 w 3270"/>
              <a:gd name="T13" fmla="*/ 2249 h 3256"/>
              <a:gd name="T14" fmla="*/ 1417 w 3270"/>
              <a:gd name="T15" fmla="*/ 2339 h 3256"/>
              <a:gd name="T16" fmla="*/ 1311 w 3270"/>
              <a:gd name="T17" fmla="*/ 2524 h 3256"/>
              <a:gd name="T18" fmla="*/ 1080 w 3270"/>
              <a:gd name="T19" fmla="*/ 3032 h 3256"/>
              <a:gd name="T20" fmla="*/ 1720 w 3270"/>
              <a:gd name="T21" fmla="*/ 3135 h 3256"/>
              <a:gd name="T22" fmla="*/ 2463 w 3270"/>
              <a:gd name="T23" fmla="*/ 2887 h 3256"/>
              <a:gd name="T24" fmla="*/ 1967 w 3270"/>
              <a:gd name="T25" fmla="*/ 2468 h 3256"/>
              <a:gd name="T26" fmla="*/ 1880 w 3270"/>
              <a:gd name="T27" fmla="*/ 2338 h 3256"/>
              <a:gd name="T28" fmla="*/ 2377 w 3270"/>
              <a:gd name="T29" fmla="*/ 2251 h 3256"/>
              <a:gd name="T30" fmla="*/ 2526 w 3270"/>
              <a:gd name="T31" fmla="*/ 2220 h 3256"/>
              <a:gd name="T32" fmla="*/ 2384 w 3270"/>
              <a:gd name="T33" fmla="*/ 1887 h 3256"/>
              <a:gd name="T34" fmla="*/ 2201 w 3270"/>
              <a:gd name="T35" fmla="*/ 1142 h 3256"/>
              <a:gd name="T36" fmla="*/ 2043 w 3270"/>
              <a:gd name="T37" fmla="*/ 818 h 3256"/>
              <a:gd name="T38" fmla="*/ 1718 w 3270"/>
              <a:gd name="T39" fmla="*/ 649 h 3256"/>
              <a:gd name="T40" fmla="*/ 1067 w 3270"/>
              <a:gd name="T41" fmla="*/ 228 h 3256"/>
              <a:gd name="T42" fmla="*/ 412 w 3270"/>
              <a:gd name="T43" fmla="*/ 737 h 3256"/>
              <a:gd name="T44" fmla="*/ 122 w 3270"/>
              <a:gd name="T45" fmla="*/ 1529 h 3256"/>
              <a:gd name="T46" fmla="*/ 287 w 3270"/>
              <a:gd name="T47" fmla="*/ 2319 h 3256"/>
              <a:gd name="T48" fmla="*/ 716 w 3270"/>
              <a:gd name="T49" fmla="*/ 2649 h 3256"/>
              <a:gd name="T50" fmla="*/ 923 w 3270"/>
              <a:gd name="T51" fmla="*/ 2367 h 3256"/>
              <a:gd name="T52" fmla="*/ 692 w 3270"/>
              <a:gd name="T53" fmla="*/ 2317 h 3256"/>
              <a:gd name="T54" fmla="*/ 573 w 3270"/>
              <a:gd name="T55" fmla="*/ 2127 h 3256"/>
              <a:gd name="T56" fmla="*/ 787 w 3270"/>
              <a:gd name="T57" fmla="*/ 1763 h 3256"/>
              <a:gd name="T58" fmla="*/ 939 w 3270"/>
              <a:gd name="T59" fmla="*/ 1192 h 3256"/>
              <a:gd name="T60" fmla="*/ 959 w 3270"/>
              <a:gd name="T61" fmla="*/ 1053 h 3256"/>
              <a:gd name="T62" fmla="*/ 1080 w 3270"/>
              <a:gd name="T63" fmla="*/ 777 h 3256"/>
              <a:gd name="T64" fmla="*/ 1390 w 3270"/>
              <a:gd name="T65" fmla="*/ 554 h 3256"/>
              <a:gd name="T66" fmla="*/ 1886 w 3270"/>
              <a:gd name="T67" fmla="*/ 570 h 3256"/>
              <a:gd name="T68" fmla="*/ 2189 w 3270"/>
              <a:gd name="T69" fmla="*/ 809 h 3256"/>
              <a:gd name="T70" fmla="*/ 2329 w 3270"/>
              <a:gd name="T71" fmla="*/ 1199 h 3256"/>
              <a:gd name="T72" fmla="*/ 2528 w 3270"/>
              <a:gd name="T73" fmla="*/ 1912 h 3256"/>
              <a:gd name="T74" fmla="*/ 2645 w 3270"/>
              <a:gd name="T75" fmla="*/ 2252 h 3256"/>
              <a:gd name="T76" fmla="*/ 2417 w 3270"/>
              <a:gd name="T77" fmla="*/ 2371 h 3256"/>
              <a:gd name="T78" fmla="*/ 2041 w 3270"/>
              <a:gd name="T79" fmla="*/ 2375 h 3256"/>
              <a:gd name="T80" fmla="*/ 2874 w 3270"/>
              <a:gd name="T81" fmla="*/ 2498 h 3256"/>
              <a:gd name="T82" fmla="*/ 3148 w 3270"/>
              <a:gd name="T83" fmla="*/ 1725 h 3256"/>
              <a:gd name="T84" fmla="*/ 2960 w 3270"/>
              <a:gd name="T85" fmla="*/ 894 h 3256"/>
              <a:gd name="T86" fmla="*/ 2373 w 3270"/>
              <a:gd name="T87" fmla="*/ 310 h 3256"/>
              <a:gd name="T88" fmla="*/ 1635 w 3270"/>
              <a:gd name="T89" fmla="*/ 0 h 3256"/>
              <a:gd name="T90" fmla="*/ 2487 w 3270"/>
              <a:gd name="T91" fmla="*/ 239 h 3256"/>
              <a:gd name="T92" fmla="*/ 3078 w 3270"/>
              <a:gd name="T93" fmla="*/ 864 h 3256"/>
              <a:gd name="T94" fmla="*/ 3267 w 3270"/>
              <a:gd name="T95" fmla="*/ 1731 h 3256"/>
              <a:gd name="T96" fmla="*/ 2977 w 3270"/>
              <a:gd name="T97" fmla="*/ 2557 h 3256"/>
              <a:gd name="T98" fmla="*/ 2316 w 3270"/>
              <a:gd name="T99" fmla="*/ 3108 h 3256"/>
              <a:gd name="T100" fmla="*/ 1630 w 3270"/>
              <a:gd name="T101" fmla="*/ 3255 h 3256"/>
              <a:gd name="T102" fmla="*/ 1378 w 3270"/>
              <a:gd name="T103" fmla="*/ 3236 h 3256"/>
              <a:gd name="T104" fmla="*/ 636 w 3270"/>
              <a:gd name="T105" fmla="*/ 2922 h 3256"/>
              <a:gd name="T106" fmla="*/ 183 w 3270"/>
              <a:gd name="T107" fmla="*/ 2376 h 3256"/>
              <a:gd name="T108" fmla="*/ 3 w 3270"/>
              <a:gd name="T109" fmla="*/ 1526 h 3256"/>
              <a:gd name="T110" fmla="*/ 293 w 3270"/>
              <a:gd name="T111" fmla="*/ 698 h 3256"/>
              <a:gd name="T112" fmla="*/ 954 w 3270"/>
              <a:gd name="T113" fmla="*/ 148 h 3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70" h="3256">
                <a:moveTo>
                  <a:pt x="1612" y="641"/>
                </a:moveTo>
                <a:lnTo>
                  <a:pt x="1557" y="643"/>
                </a:lnTo>
                <a:lnTo>
                  <a:pt x="1505" y="649"/>
                </a:lnTo>
                <a:lnTo>
                  <a:pt x="1457" y="659"/>
                </a:lnTo>
                <a:lnTo>
                  <a:pt x="1412" y="671"/>
                </a:lnTo>
                <a:lnTo>
                  <a:pt x="1371" y="687"/>
                </a:lnTo>
                <a:lnTo>
                  <a:pt x="1334" y="705"/>
                </a:lnTo>
                <a:lnTo>
                  <a:pt x="1298" y="726"/>
                </a:lnTo>
                <a:lnTo>
                  <a:pt x="1267" y="749"/>
                </a:lnTo>
                <a:lnTo>
                  <a:pt x="1239" y="773"/>
                </a:lnTo>
                <a:lnTo>
                  <a:pt x="1212" y="798"/>
                </a:lnTo>
                <a:lnTo>
                  <a:pt x="1189" y="825"/>
                </a:lnTo>
                <a:lnTo>
                  <a:pt x="1169" y="854"/>
                </a:lnTo>
                <a:lnTo>
                  <a:pt x="1149" y="882"/>
                </a:lnTo>
                <a:lnTo>
                  <a:pt x="1133" y="911"/>
                </a:lnTo>
                <a:lnTo>
                  <a:pt x="1119" y="939"/>
                </a:lnTo>
                <a:lnTo>
                  <a:pt x="1107" y="969"/>
                </a:lnTo>
                <a:lnTo>
                  <a:pt x="1096" y="997"/>
                </a:lnTo>
                <a:lnTo>
                  <a:pt x="1088" y="1024"/>
                </a:lnTo>
                <a:lnTo>
                  <a:pt x="1080" y="1050"/>
                </a:lnTo>
                <a:lnTo>
                  <a:pt x="1073" y="1076"/>
                </a:lnTo>
                <a:lnTo>
                  <a:pt x="1068" y="1099"/>
                </a:lnTo>
                <a:lnTo>
                  <a:pt x="1064" y="1121"/>
                </a:lnTo>
                <a:lnTo>
                  <a:pt x="1062" y="1140"/>
                </a:lnTo>
                <a:lnTo>
                  <a:pt x="1060" y="1157"/>
                </a:lnTo>
                <a:lnTo>
                  <a:pt x="1058" y="1172"/>
                </a:lnTo>
                <a:lnTo>
                  <a:pt x="1058" y="1183"/>
                </a:lnTo>
                <a:lnTo>
                  <a:pt x="1057" y="1191"/>
                </a:lnTo>
                <a:lnTo>
                  <a:pt x="1057" y="1195"/>
                </a:lnTo>
                <a:lnTo>
                  <a:pt x="1053" y="1274"/>
                </a:lnTo>
                <a:lnTo>
                  <a:pt x="1043" y="1353"/>
                </a:lnTo>
                <a:lnTo>
                  <a:pt x="1029" y="1431"/>
                </a:lnTo>
                <a:lnTo>
                  <a:pt x="1010" y="1508"/>
                </a:lnTo>
                <a:lnTo>
                  <a:pt x="988" y="1582"/>
                </a:lnTo>
                <a:lnTo>
                  <a:pt x="963" y="1655"/>
                </a:lnTo>
                <a:lnTo>
                  <a:pt x="935" y="1725"/>
                </a:lnTo>
                <a:lnTo>
                  <a:pt x="905" y="1792"/>
                </a:lnTo>
                <a:lnTo>
                  <a:pt x="874" y="1857"/>
                </a:lnTo>
                <a:lnTo>
                  <a:pt x="841" y="1918"/>
                </a:lnTo>
                <a:lnTo>
                  <a:pt x="809" y="1976"/>
                </a:lnTo>
                <a:lnTo>
                  <a:pt x="777" y="2030"/>
                </a:lnTo>
                <a:lnTo>
                  <a:pt x="746" y="2080"/>
                </a:lnTo>
                <a:lnTo>
                  <a:pt x="716" y="2125"/>
                </a:lnTo>
                <a:lnTo>
                  <a:pt x="687" y="2166"/>
                </a:lnTo>
                <a:lnTo>
                  <a:pt x="685" y="2171"/>
                </a:lnTo>
                <a:lnTo>
                  <a:pt x="682" y="2174"/>
                </a:lnTo>
                <a:lnTo>
                  <a:pt x="681" y="2177"/>
                </a:lnTo>
                <a:lnTo>
                  <a:pt x="680" y="2180"/>
                </a:lnTo>
                <a:lnTo>
                  <a:pt x="679" y="2181"/>
                </a:lnTo>
                <a:lnTo>
                  <a:pt x="682" y="2183"/>
                </a:lnTo>
                <a:lnTo>
                  <a:pt x="687" y="2186"/>
                </a:lnTo>
                <a:lnTo>
                  <a:pt x="695" y="2190"/>
                </a:lnTo>
                <a:lnTo>
                  <a:pt x="708" y="2195"/>
                </a:lnTo>
                <a:lnTo>
                  <a:pt x="735" y="2206"/>
                </a:lnTo>
                <a:lnTo>
                  <a:pt x="762" y="2215"/>
                </a:lnTo>
                <a:lnTo>
                  <a:pt x="791" y="2223"/>
                </a:lnTo>
                <a:lnTo>
                  <a:pt x="818" y="2230"/>
                </a:lnTo>
                <a:lnTo>
                  <a:pt x="844" y="2236"/>
                </a:lnTo>
                <a:lnTo>
                  <a:pt x="869" y="2240"/>
                </a:lnTo>
                <a:lnTo>
                  <a:pt x="891" y="2244"/>
                </a:lnTo>
                <a:lnTo>
                  <a:pt x="909" y="2246"/>
                </a:lnTo>
                <a:lnTo>
                  <a:pt x="922" y="2248"/>
                </a:lnTo>
                <a:lnTo>
                  <a:pt x="932" y="2249"/>
                </a:lnTo>
                <a:lnTo>
                  <a:pt x="936" y="2250"/>
                </a:lnTo>
                <a:lnTo>
                  <a:pt x="1313" y="2249"/>
                </a:lnTo>
                <a:lnTo>
                  <a:pt x="1334" y="2251"/>
                </a:lnTo>
                <a:lnTo>
                  <a:pt x="1354" y="2258"/>
                </a:lnTo>
                <a:lnTo>
                  <a:pt x="1373" y="2268"/>
                </a:lnTo>
                <a:lnTo>
                  <a:pt x="1390" y="2283"/>
                </a:lnTo>
                <a:lnTo>
                  <a:pt x="1403" y="2300"/>
                </a:lnTo>
                <a:lnTo>
                  <a:pt x="1412" y="2319"/>
                </a:lnTo>
                <a:lnTo>
                  <a:pt x="1417" y="2339"/>
                </a:lnTo>
                <a:lnTo>
                  <a:pt x="1418" y="2360"/>
                </a:lnTo>
                <a:lnTo>
                  <a:pt x="1415" y="2381"/>
                </a:lnTo>
                <a:lnTo>
                  <a:pt x="1408" y="2402"/>
                </a:lnTo>
                <a:lnTo>
                  <a:pt x="1395" y="2427"/>
                </a:lnTo>
                <a:lnTo>
                  <a:pt x="1381" y="2451"/>
                </a:lnTo>
                <a:lnTo>
                  <a:pt x="1366" y="2474"/>
                </a:lnTo>
                <a:lnTo>
                  <a:pt x="1349" y="2493"/>
                </a:lnTo>
                <a:lnTo>
                  <a:pt x="1331" y="2511"/>
                </a:lnTo>
                <a:lnTo>
                  <a:pt x="1311" y="2524"/>
                </a:lnTo>
                <a:lnTo>
                  <a:pt x="767" y="2756"/>
                </a:lnTo>
                <a:lnTo>
                  <a:pt x="741" y="2771"/>
                </a:lnTo>
                <a:lnTo>
                  <a:pt x="716" y="2789"/>
                </a:lnTo>
                <a:lnTo>
                  <a:pt x="692" y="2809"/>
                </a:lnTo>
                <a:lnTo>
                  <a:pt x="763" y="2863"/>
                </a:lnTo>
                <a:lnTo>
                  <a:pt x="838" y="2912"/>
                </a:lnTo>
                <a:lnTo>
                  <a:pt x="916" y="2957"/>
                </a:lnTo>
                <a:lnTo>
                  <a:pt x="996" y="2997"/>
                </a:lnTo>
                <a:lnTo>
                  <a:pt x="1080" y="3032"/>
                </a:lnTo>
                <a:lnTo>
                  <a:pt x="1166" y="3064"/>
                </a:lnTo>
                <a:lnTo>
                  <a:pt x="1254" y="3089"/>
                </a:lnTo>
                <a:lnTo>
                  <a:pt x="1343" y="3109"/>
                </a:lnTo>
                <a:lnTo>
                  <a:pt x="1435" y="3124"/>
                </a:lnTo>
                <a:lnTo>
                  <a:pt x="1529" y="3133"/>
                </a:lnTo>
                <a:lnTo>
                  <a:pt x="1614" y="3137"/>
                </a:lnTo>
                <a:lnTo>
                  <a:pt x="1622" y="3137"/>
                </a:lnTo>
                <a:lnTo>
                  <a:pt x="1630" y="3137"/>
                </a:lnTo>
                <a:lnTo>
                  <a:pt x="1720" y="3135"/>
                </a:lnTo>
                <a:lnTo>
                  <a:pt x="1808" y="3127"/>
                </a:lnTo>
                <a:lnTo>
                  <a:pt x="1896" y="3114"/>
                </a:lnTo>
                <a:lnTo>
                  <a:pt x="1982" y="3096"/>
                </a:lnTo>
                <a:lnTo>
                  <a:pt x="2067" y="3074"/>
                </a:lnTo>
                <a:lnTo>
                  <a:pt x="2150" y="3045"/>
                </a:lnTo>
                <a:lnTo>
                  <a:pt x="2231" y="3013"/>
                </a:lnTo>
                <a:lnTo>
                  <a:pt x="2311" y="2976"/>
                </a:lnTo>
                <a:lnTo>
                  <a:pt x="2388" y="2934"/>
                </a:lnTo>
                <a:lnTo>
                  <a:pt x="2463" y="2887"/>
                </a:lnTo>
                <a:lnTo>
                  <a:pt x="2536" y="2836"/>
                </a:lnTo>
                <a:lnTo>
                  <a:pt x="2514" y="2810"/>
                </a:lnTo>
                <a:lnTo>
                  <a:pt x="2491" y="2788"/>
                </a:lnTo>
                <a:lnTo>
                  <a:pt x="2464" y="2768"/>
                </a:lnTo>
                <a:lnTo>
                  <a:pt x="2436" y="2751"/>
                </a:lnTo>
                <a:lnTo>
                  <a:pt x="1983" y="2478"/>
                </a:lnTo>
                <a:lnTo>
                  <a:pt x="1979" y="2476"/>
                </a:lnTo>
                <a:lnTo>
                  <a:pt x="1974" y="2473"/>
                </a:lnTo>
                <a:lnTo>
                  <a:pt x="1967" y="2468"/>
                </a:lnTo>
                <a:lnTo>
                  <a:pt x="1958" y="2462"/>
                </a:lnTo>
                <a:lnTo>
                  <a:pt x="1947" y="2454"/>
                </a:lnTo>
                <a:lnTo>
                  <a:pt x="1933" y="2444"/>
                </a:lnTo>
                <a:lnTo>
                  <a:pt x="1917" y="2431"/>
                </a:lnTo>
                <a:lnTo>
                  <a:pt x="1902" y="2417"/>
                </a:lnTo>
                <a:lnTo>
                  <a:pt x="1890" y="2400"/>
                </a:lnTo>
                <a:lnTo>
                  <a:pt x="1883" y="2380"/>
                </a:lnTo>
                <a:lnTo>
                  <a:pt x="1879" y="2359"/>
                </a:lnTo>
                <a:lnTo>
                  <a:pt x="1880" y="2338"/>
                </a:lnTo>
                <a:lnTo>
                  <a:pt x="1885" y="2318"/>
                </a:lnTo>
                <a:lnTo>
                  <a:pt x="1893" y="2298"/>
                </a:lnTo>
                <a:lnTo>
                  <a:pt x="1906" y="2282"/>
                </a:lnTo>
                <a:lnTo>
                  <a:pt x="1921" y="2268"/>
                </a:lnTo>
                <a:lnTo>
                  <a:pt x="1938" y="2258"/>
                </a:lnTo>
                <a:lnTo>
                  <a:pt x="1957" y="2251"/>
                </a:lnTo>
                <a:lnTo>
                  <a:pt x="1979" y="2249"/>
                </a:lnTo>
                <a:lnTo>
                  <a:pt x="2375" y="2250"/>
                </a:lnTo>
                <a:lnTo>
                  <a:pt x="2377" y="2251"/>
                </a:lnTo>
                <a:lnTo>
                  <a:pt x="2385" y="2251"/>
                </a:lnTo>
                <a:lnTo>
                  <a:pt x="2398" y="2252"/>
                </a:lnTo>
                <a:lnTo>
                  <a:pt x="2413" y="2252"/>
                </a:lnTo>
                <a:lnTo>
                  <a:pt x="2433" y="2252"/>
                </a:lnTo>
                <a:lnTo>
                  <a:pt x="2453" y="2249"/>
                </a:lnTo>
                <a:lnTo>
                  <a:pt x="2474" y="2244"/>
                </a:lnTo>
                <a:lnTo>
                  <a:pt x="2496" y="2237"/>
                </a:lnTo>
                <a:lnTo>
                  <a:pt x="2517" y="2227"/>
                </a:lnTo>
                <a:lnTo>
                  <a:pt x="2526" y="2220"/>
                </a:lnTo>
                <a:lnTo>
                  <a:pt x="2533" y="2210"/>
                </a:lnTo>
                <a:lnTo>
                  <a:pt x="2537" y="2199"/>
                </a:lnTo>
                <a:lnTo>
                  <a:pt x="2538" y="2187"/>
                </a:lnTo>
                <a:lnTo>
                  <a:pt x="2536" y="2174"/>
                </a:lnTo>
                <a:lnTo>
                  <a:pt x="2531" y="2162"/>
                </a:lnTo>
                <a:lnTo>
                  <a:pt x="2495" y="2101"/>
                </a:lnTo>
                <a:lnTo>
                  <a:pt x="2458" y="2034"/>
                </a:lnTo>
                <a:lnTo>
                  <a:pt x="2421" y="1963"/>
                </a:lnTo>
                <a:lnTo>
                  <a:pt x="2384" y="1887"/>
                </a:lnTo>
                <a:lnTo>
                  <a:pt x="2350" y="1807"/>
                </a:lnTo>
                <a:lnTo>
                  <a:pt x="2317" y="1724"/>
                </a:lnTo>
                <a:lnTo>
                  <a:pt x="2288" y="1637"/>
                </a:lnTo>
                <a:lnTo>
                  <a:pt x="2262" y="1548"/>
                </a:lnTo>
                <a:lnTo>
                  <a:pt x="2241" y="1456"/>
                </a:lnTo>
                <a:lnTo>
                  <a:pt x="2225" y="1363"/>
                </a:lnTo>
                <a:lnTo>
                  <a:pt x="2216" y="1268"/>
                </a:lnTo>
                <a:lnTo>
                  <a:pt x="2210" y="1203"/>
                </a:lnTo>
                <a:lnTo>
                  <a:pt x="2201" y="1142"/>
                </a:lnTo>
                <a:lnTo>
                  <a:pt x="2187" y="1086"/>
                </a:lnTo>
                <a:lnTo>
                  <a:pt x="2172" y="1033"/>
                </a:lnTo>
                <a:lnTo>
                  <a:pt x="2152" y="985"/>
                </a:lnTo>
                <a:lnTo>
                  <a:pt x="2139" y="958"/>
                </a:lnTo>
                <a:lnTo>
                  <a:pt x="2124" y="929"/>
                </a:lnTo>
                <a:lnTo>
                  <a:pt x="2107" y="901"/>
                </a:lnTo>
                <a:lnTo>
                  <a:pt x="2088" y="873"/>
                </a:lnTo>
                <a:lnTo>
                  <a:pt x="2067" y="846"/>
                </a:lnTo>
                <a:lnTo>
                  <a:pt x="2043" y="818"/>
                </a:lnTo>
                <a:lnTo>
                  <a:pt x="2018" y="792"/>
                </a:lnTo>
                <a:lnTo>
                  <a:pt x="1991" y="767"/>
                </a:lnTo>
                <a:lnTo>
                  <a:pt x="1960" y="744"/>
                </a:lnTo>
                <a:lnTo>
                  <a:pt x="1927" y="723"/>
                </a:lnTo>
                <a:lnTo>
                  <a:pt x="1890" y="702"/>
                </a:lnTo>
                <a:lnTo>
                  <a:pt x="1852" y="685"/>
                </a:lnTo>
                <a:lnTo>
                  <a:pt x="1810" y="670"/>
                </a:lnTo>
                <a:lnTo>
                  <a:pt x="1766" y="658"/>
                </a:lnTo>
                <a:lnTo>
                  <a:pt x="1718" y="649"/>
                </a:lnTo>
                <a:lnTo>
                  <a:pt x="1666" y="643"/>
                </a:lnTo>
                <a:lnTo>
                  <a:pt x="1612" y="641"/>
                </a:lnTo>
                <a:close/>
                <a:moveTo>
                  <a:pt x="1635" y="118"/>
                </a:moveTo>
                <a:lnTo>
                  <a:pt x="1536" y="122"/>
                </a:lnTo>
                <a:lnTo>
                  <a:pt x="1437" y="131"/>
                </a:lnTo>
                <a:lnTo>
                  <a:pt x="1342" y="147"/>
                </a:lnTo>
                <a:lnTo>
                  <a:pt x="1248" y="169"/>
                </a:lnTo>
                <a:lnTo>
                  <a:pt x="1157" y="196"/>
                </a:lnTo>
                <a:lnTo>
                  <a:pt x="1067" y="228"/>
                </a:lnTo>
                <a:lnTo>
                  <a:pt x="981" y="266"/>
                </a:lnTo>
                <a:lnTo>
                  <a:pt x="897" y="310"/>
                </a:lnTo>
                <a:lnTo>
                  <a:pt x="817" y="357"/>
                </a:lnTo>
                <a:lnTo>
                  <a:pt x="740" y="410"/>
                </a:lnTo>
                <a:lnTo>
                  <a:pt x="667" y="467"/>
                </a:lnTo>
                <a:lnTo>
                  <a:pt x="597" y="529"/>
                </a:lnTo>
                <a:lnTo>
                  <a:pt x="531" y="594"/>
                </a:lnTo>
                <a:lnTo>
                  <a:pt x="469" y="664"/>
                </a:lnTo>
                <a:lnTo>
                  <a:pt x="412" y="737"/>
                </a:lnTo>
                <a:lnTo>
                  <a:pt x="359" y="813"/>
                </a:lnTo>
                <a:lnTo>
                  <a:pt x="310" y="894"/>
                </a:lnTo>
                <a:lnTo>
                  <a:pt x="268" y="977"/>
                </a:lnTo>
                <a:lnTo>
                  <a:pt x="229" y="1063"/>
                </a:lnTo>
                <a:lnTo>
                  <a:pt x="197" y="1151"/>
                </a:lnTo>
                <a:lnTo>
                  <a:pt x="169" y="1242"/>
                </a:lnTo>
                <a:lnTo>
                  <a:pt x="147" y="1336"/>
                </a:lnTo>
                <a:lnTo>
                  <a:pt x="132" y="1432"/>
                </a:lnTo>
                <a:lnTo>
                  <a:pt x="122" y="1529"/>
                </a:lnTo>
                <a:lnTo>
                  <a:pt x="119" y="1628"/>
                </a:lnTo>
                <a:lnTo>
                  <a:pt x="122" y="1721"/>
                </a:lnTo>
                <a:lnTo>
                  <a:pt x="130" y="1811"/>
                </a:lnTo>
                <a:lnTo>
                  <a:pt x="144" y="1901"/>
                </a:lnTo>
                <a:lnTo>
                  <a:pt x="162" y="1989"/>
                </a:lnTo>
                <a:lnTo>
                  <a:pt x="187" y="2075"/>
                </a:lnTo>
                <a:lnTo>
                  <a:pt x="215" y="2158"/>
                </a:lnTo>
                <a:lnTo>
                  <a:pt x="249" y="2240"/>
                </a:lnTo>
                <a:lnTo>
                  <a:pt x="287" y="2319"/>
                </a:lnTo>
                <a:lnTo>
                  <a:pt x="329" y="2395"/>
                </a:lnTo>
                <a:lnTo>
                  <a:pt x="376" y="2468"/>
                </a:lnTo>
                <a:lnTo>
                  <a:pt x="427" y="2539"/>
                </a:lnTo>
                <a:lnTo>
                  <a:pt x="481" y="2606"/>
                </a:lnTo>
                <a:lnTo>
                  <a:pt x="540" y="2671"/>
                </a:lnTo>
                <a:lnTo>
                  <a:pt x="602" y="2732"/>
                </a:lnTo>
                <a:lnTo>
                  <a:pt x="637" y="2700"/>
                </a:lnTo>
                <a:lnTo>
                  <a:pt x="675" y="2672"/>
                </a:lnTo>
                <a:lnTo>
                  <a:pt x="716" y="2649"/>
                </a:lnTo>
                <a:lnTo>
                  <a:pt x="719" y="2648"/>
                </a:lnTo>
                <a:lnTo>
                  <a:pt x="1261" y="2417"/>
                </a:lnTo>
                <a:lnTo>
                  <a:pt x="1266" y="2412"/>
                </a:lnTo>
                <a:lnTo>
                  <a:pt x="1272" y="2403"/>
                </a:lnTo>
                <a:lnTo>
                  <a:pt x="1278" y="2393"/>
                </a:lnTo>
                <a:lnTo>
                  <a:pt x="1285" y="2380"/>
                </a:lnTo>
                <a:lnTo>
                  <a:pt x="1291" y="2368"/>
                </a:lnTo>
                <a:lnTo>
                  <a:pt x="930" y="2368"/>
                </a:lnTo>
                <a:lnTo>
                  <a:pt x="923" y="2367"/>
                </a:lnTo>
                <a:lnTo>
                  <a:pt x="911" y="2366"/>
                </a:lnTo>
                <a:lnTo>
                  <a:pt x="894" y="2364"/>
                </a:lnTo>
                <a:lnTo>
                  <a:pt x="872" y="2360"/>
                </a:lnTo>
                <a:lnTo>
                  <a:pt x="847" y="2356"/>
                </a:lnTo>
                <a:lnTo>
                  <a:pt x="819" y="2351"/>
                </a:lnTo>
                <a:lnTo>
                  <a:pt x="789" y="2345"/>
                </a:lnTo>
                <a:lnTo>
                  <a:pt x="757" y="2337"/>
                </a:lnTo>
                <a:lnTo>
                  <a:pt x="725" y="2327"/>
                </a:lnTo>
                <a:lnTo>
                  <a:pt x="692" y="2317"/>
                </a:lnTo>
                <a:lnTo>
                  <a:pt x="661" y="2304"/>
                </a:lnTo>
                <a:lnTo>
                  <a:pt x="630" y="2290"/>
                </a:lnTo>
                <a:lnTo>
                  <a:pt x="606" y="2272"/>
                </a:lnTo>
                <a:lnTo>
                  <a:pt x="587" y="2254"/>
                </a:lnTo>
                <a:lnTo>
                  <a:pt x="573" y="2234"/>
                </a:lnTo>
                <a:lnTo>
                  <a:pt x="564" y="2212"/>
                </a:lnTo>
                <a:lnTo>
                  <a:pt x="560" y="2185"/>
                </a:lnTo>
                <a:lnTo>
                  <a:pt x="563" y="2156"/>
                </a:lnTo>
                <a:lnTo>
                  <a:pt x="573" y="2127"/>
                </a:lnTo>
                <a:lnTo>
                  <a:pt x="590" y="2098"/>
                </a:lnTo>
                <a:lnTo>
                  <a:pt x="609" y="2070"/>
                </a:lnTo>
                <a:lnTo>
                  <a:pt x="631" y="2037"/>
                </a:lnTo>
                <a:lnTo>
                  <a:pt x="655" y="2001"/>
                </a:lnTo>
                <a:lnTo>
                  <a:pt x="680" y="1960"/>
                </a:lnTo>
                <a:lnTo>
                  <a:pt x="707" y="1915"/>
                </a:lnTo>
                <a:lnTo>
                  <a:pt x="733" y="1868"/>
                </a:lnTo>
                <a:lnTo>
                  <a:pt x="760" y="1816"/>
                </a:lnTo>
                <a:lnTo>
                  <a:pt x="787" y="1763"/>
                </a:lnTo>
                <a:lnTo>
                  <a:pt x="813" y="1706"/>
                </a:lnTo>
                <a:lnTo>
                  <a:pt x="837" y="1647"/>
                </a:lnTo>
                <a:lnTo>
                  <a:pt x="861" y="1586"/>
                </a:lnTo>
                <a:lnTo>
                  <a:pt x="881" y="1523"/>
                </a:lnTo>
                <a:lnTo>
                  <a:pt x="899" y="1459"/>
                </a:lnTo>
                <a:lnTo>
                  <a:pt x="914" y="1394"/>
                </a:lnTo>
                <a:lnTo>
                  <a:pt x="926" y="1327"/>
                </a:lnTo>
                <a:lnTo>
                  <a:pt x="935" y="1259"/>
                </a:lnTo>
                <a:lnTo>
                  <a:pt x="939" y="1192"/>
                </a:lnTo>
                <a:lnTo>
                  <a:pt x="939" y="1190"/>
                </a:lnTo>
                <a:lnTo>
                  <a:pt x="939" y="1183"/>
                </a:lnTo>
                <a:lnTo>
                  <a:pt x="940" y="1174"/>
                </a:lnTo>
                <a:lnTo>
                  <a:pt x="941" y="1159"/>
                </a:lnTo>
                <a:lnTo>
                  <a:pt x="943" y="1143"/>
                </a:lnTo>
                <a:lnTo>
                  <a:pt x="945" y="1124"/>
                </a:lnTo>
                <a:lnTo>
                  <a:pt x="949" y="1103"/>
                </a:lnTo>
                <a:lnTo>
                  <a:pt x="953" y="1080"/>
                </a:lnTo>
                <a:lnTo>
                  <a:pt x="959" y="1053"/>
                </a:lnTo>
                <a:lnTo>
                  <a:pt x="966" y="1026"/>
                </a:lnTo>
                <a:lnTo>
                  <a:pt x="974" y="997"/>
                </a:lnTo>
                <a:lnTo>
                  <a:pt x="983" y="968"/>
                </a:lnTo>
                <a:lnTo>
                  <a:pt x="994" y="936"/>
                </a:lnTo>
                <a:lnTo>
                  <a:pt x="1008" y="905"/>
                </a:lnTo>
                <a:lnTo>
                  <a:pt x="1023" y="873"/>
                </a:lnTo>
                <a:lnTo>
                  <a:pt x="1039" y="841"/>
                </a:lnTo>
                <a:lnTo>
                  <a:pt x="1058" y="808"/>
                </a:lnTo>
                <a:lnTo>
                  <a:pt x="1080" y="777"/>
                </a:lnTo>
                <a:lnTo>
                  <a:pt x="1103" y="746"/>
                </a:lnTo>
                <a:lnTo>
                  <a:pt x="1129" y="716"/>
                </a:lnTo>
                <a:lnTo>
                  <a:pt x="1158" y="687"/>
                </a:lnTo>
                <a:lnTo>
                  <a:pt x="1189" y="660"/>
                </a:lnTo>
                <a:lnTo>
                  <a:pt x="1222" y="635"/>
                </a:lnTo>
                <a:lnTo>
                  <a:pt x="1260" y="611"/>
                </a:lnTo>
                <a:lnTo>
                  <a:pt x="1299" y="589"/>
                </a:lnTo>
                <a:lnTo>
                  <a:pt x="1343" y="570"/>
                </a:lnTo>
                <a:lnTo>
                  <a:pt x="1390" y="554"/>
                </a:lnTo>
                <a:lnTo>
                  <a:pt x="1440" y="541"/>
                </a:lnTo>
                <a:lnTo>
                  <a:pt x="1493" y="531"/>
                </a:lnTo>
                <a:lnTo>
                  <a:pt x="1551" y="525"/>
                </a:lnTo>
                <a:lnTo>
                  <a:pt x="1612" y="522"/>
                </a:lnTo>
                <a:lnTo>
                  <a:pt x="1674" y="525"/>
                </a:lnTo>
                <a:lnTo>
                  <a:pt x="1732" y="531"/>
                </a:lnTo>
                <a:lnTo>
                  <a:pt x="1787" y="541"/>
                </a:lnTo>
                <a:lnTo>
                  <a:pt x="1839" y="554"/>
                </a:lnTo>
                <a:lnTo>
                  <a:pt x="1886" y="570"/>
                </a:lnTo>
                <a:lnTo>
                  <a:pt x="1932" y="589"/>
                </a:lnTo>
                <a:lnTo>
                  <a:pt x="1974" y="611"/>
                </a:lnTo>
                <a:lnTo>
                  <a:pt x="2012" y="635"/>
                </a:lnTo>
                <a:lnTo>
                  <a:pt x="2049" y="660"/>
                </a:lnTo>
                <a:lnTo>
                  <a:pt x="2082" y="688"/>
                </a:lnTo>
                <a:lnTo>
                  <a:pt x="2112" y="716"/>
                </a:lnTo>
                <a:lnTo>
                  <a:pt x="2140" y="747"/>
                </a:lnTo>
                <a:lnTo>
                  <a:pt x="2166" y="778"/>
                </a:lnTo>
                <a:lnTo>
                  <a:pt x="2189" y="809"/>
                </a:lnTo>
                <a:lnTo>
                  <a:pt x="2210" y="842"/>
                </a:lnTo>
                <a:lnTo>
                  <a:pt x="2229" y="873"/>
                </a:lnTo>
                <a:lnTo>
                  <a:pt x="2246" y="905"/>
                </a:lnTo>
                <a:lnTo>
                  <a:pt x="2261" y="936"/>
                </a:lnTo>
                <a:lnTo>
                  <a:pt x="2280" y="983"/>
                </a:lnTo>
                <a:lnTo>
                  <a:pt x="2297" y="1032"/>
                </a:lnTo>
                <a:lnTo>
                  <a:pt x="2310" y="1085"/>
                </a:lnTo>
                <a:lnTo>
                  <a:pt x="2321" y="1140"/>
                </a:lnTo>
                <a:lnTo>
                  <a:pt x="2329" y="1199"/>
                </a:lnTo>
                <a:lnTo>
                  <a:pt x="2334" y="1260"/>
                </a:lnTo>
                <a:lnTo>
                  <a:pt x="2344" y="1349"/>
                </a:lnTo>
                <a:lnTo>
                  <a:pt x="2359" y="1436"/>
                </a:lnTo>
                <a:lnTo>
                  <a:pt x="2378" y="1522"/>
                </a:lnTo>
                <a:lnTo>
                  <a:pt x="2402" y="1605"/>
                </a:lnTo>
                <a:lnTo>
                  <a:pt x="2430" y="1687"/>
                </a:lnTo>
                <a:lnTo>
                  <a:pt x="2461" y="1765"/>
                </a:lnTo>
                <a:lnTo>
                  <a:pt x="2494" y="1841"/>
                </a:lnTo>
                <a:lnTo>
                  <a:pt x="2528" y="1912"/>
                </a:lnTo>
                <a:lnTo>
                  <a:pt x="2563" y="1980"/>
                </a:lnTo>
                <a:lnTo>
                  <a:pt x="2599" y="2042"/>
                </a:lnTo>
                <a:lnTo>
                  <a:pt x="2633" y="2101"/>
                </a:lnTo>
                <a:lnTo>
                  <a:pt x="2645" y="2124"/>
                </a:lnTo>
                <a:lnTo>
                  <a:pt x="2653" y="2149"/>
                </a:lnTo>
                <a:lnTo>
                  <a:pt x="2657" y="2176"/>
                </a:lnTo>
                <a:lnTo>
                  <a:pt x="2657" y="2202"/>
                </a:lnTo>
                <a:lnTo>
                  <a:pt x="2653" y="2228"/>
                </a:lnTo>
                <a:lnTo>
                  <a:pt x="2645" y="2252"/>
                </a:lnTo>
                <a:lnTo>
                  <a:pt x="2632" y="2276"/>
                </a:lnTo>
                <a:lnTo>
                  <a:pt x="2617" y="2296"/>
                </a:lnTo>
                <a:lnTo>
                  <a:pt x="2599" y="2314"/>
                </a:lnTo>
                <a:lnTo>
                  <a:pt x="2578" y="2328"/>
                </a:lnTo>
                <a:lnTo>
                  <a:pt x="2544" y="2345"/>
                </a:lnTo>
                <a:lnTo>
                  <a:pt x="2510" y="2357"/>
                </a:lnTo>
                <a:lnTo>
                  <a:pt x="2476" y="2365"/>
                </a:lnTo>
                <a:lnTo>
                  <a:pt x="2445" y="2369"/>
                </a:lnTo>
                <a:lnTo>
                  <a:pt x="2417" y="2371"/>
                </a:lnTo>
                <a:lnTo>
                  <a:pt x="2392" y="2370"/>
                </a:lnTo>
                <a:lnTo>
                  <a:pt x="2373" y="2369"/>
                </a:lnTo>
                <a:lnTo>
                  <a:pt x="2360" y="2368"/>
                </a:lnTo>
                <a:lnTo>
                  <a:pt x="2030" y="2368"/>
                </a:lnTo>
                <a:lnTo>
                  <a:pt x="2034" y="2370"/>
                </a:lnTo>
                <a:lnTo>
                  <a:pt x="2037" y="2372"/>
                </a:lnTo>
                <a:lnTo>
                  <a:pt x="2039" y="2374"/>
                </a:lnTo>
                <a:lnTo>
                  <a:pt x="2040" y="2374"/>
                </a:lnTo>
                <a:lnTo>
                  <a:pt x="2041" y="2375"/>
                </a:lnTo>
                <a:lnTo>
                  <a:pt x="2495" y="2648"/>
                </a:lnTo>
                <a:lnTo>
                  <a:pt x="2533" y="2672"/>
                </a:lnTo>
                <a:lnTo>
                  <a:pt x="2569" y="2699"/>
                </a:lnTo>
                <a:lnTo>
                  <a:pt x="2601" y="2731"/>
                </a:lnTo>
                <a:lnTo>
                  <a:pt x="2631" y="2765"/>
                </a:lnTo>
                <a:lnTo>
                  <a:pt x="2697" y="2703"/>
                </a:lnTo>
                <a:lnTo>
                  <a:pt x="2760" y="2639"/>
                </a:lnTo>
                <a:lnTo>
                  <a:pt x="2819" y="2570"/>
                </a:lnTo>
                <a:lnTo>
                  <a:pt x="2874" y="2498"/>
                </a:lnTo>
                <a:lnTo>
                  <a:pt x="2923" y="2422"/>
                </a:lnTo>
                <a:lnTo>
                  <a:pt x="2970" y="2344"/>
                </a:lnTo>
                <a:lnTo>
                  <a:pt x="3011" y="2262"/>
                </a:lnTo>
                <a:lnTo>
                  <a:pt x="3047" y="2179"/>
                </a:lnTo>
                <a:lnTo>
                  <a:pt x="3078" y="2092"/>
                </a:lnTo>
                <a:lnTo>
                  <a:pt x="3104" y="2003"/>
                </a:lnTo>
                <a:lnTo>
                  <a:pt x="3124" y="1912"/>
                </a:lnTo>
                <a:lnTo>
                  <a:pt x="3139" y="1819"/>
                </a:lnTo>
                <a:lnTo>
                  <a:pt x="3148" y="1725"/>
                </a:lnTo>
                <a:lnTo>
                  <a:pt x="3151" y="1628"/>
                </a:lnTo>
                <a:lnTo>
                  <a:pt x="3148" y="1529"/>
                </a:lnTo>
                <a:lnTo>
                  <a:pt x="3138" y="1432"/>
                </a:lnTo>
                <a:lnTo>
                  <a:pt x="3123" y="1336"/>
                </a:lnTo>
                <a:lnTo>
                  <a:pt x="3101" y="1242"/>
                </a:lnTo>
                <a:lnTo>
                  <a:pt x="3073" y="1151"/>
                </a:lnTo>
                <a:lnTo>
                  <a:pt x="3041" y="1063"/>
                </a:lnTo>
                <a:lnTo>
                  <a:pt x="3002" y="977"/>
                </a:lnTo>
                <a:lnTo>
                  <a:pt x="2960" y="894"/>
                </a:lnTo>
                <a:lnTo>
                  <a:pt x="2911" y="813"/>
                </a:lnTo>
                <a:lnTo>
                  <a:pt x="2858" y="737"/>
                </a:lnTo>
                <a:lnTo>
                  <a:pt x="2801" y="664"/>
                </a:lnTo>
                <a:lnTo>
                  <a:pt x="2739" y="594"/>
                </a:lnTo>
                <a:lnTo>
                  <a:pt x="2673" y="529"/>
                </a:lnTo>
                <a:lnTo>
                  <a:pt x="2603" y="467"/>
                </a:lnTo>
                <a:lnTo>
                  <a:pt x="2530" y="410"/>
                </a:lnTo>
                <a:lnTo>
                  <a:pt x="2453" y="357"/>
                </a:lnTo>
                <a:lnTo>
                  <a:pt x="2373" y="310"/>
                </a:lnTo>
                <a:lnTo>
                  <a:pt x="2289" y="266"/>
                </a:lnTo>
                <a:lnTo>
                  <a:pt x="2203" y="228"/>
                </a:lnTo>
                <a:lnTo>
                  <a:pt x="2113" y="196"/>
                </a:lnTo>
                <a:lnTo>
                  <a:pt x="2022" y="169"/>
                </a:lnTo>
                <a:lnTo>
                  <a:pt x="1928" y="147"/>
                </a:lnTo>
                <a:lnTo>
                  <a:pt x="1833" y="131"/>
                </a:lnTo>
                <a:lnTo>
                  <a:pt x="1734" y="122"/>
                </a:lnTo>
                <a:lnTo>
                  <a:pt x="1635" y="118"/>
                </a:lnTo>
                <a:close/>
                <a:moveTo>
                  <a:pt x="1635" y="0"/>
                </a:moveTo>
                <a:lnTo>
                  <a:pt x="1738" y="3"/>
                </a:lnTo>
                <a:lnTo>
                  <a:pt x="1840" y="13"/>
                </a:lnTo>
                <a:lnTo>
                  <a:pt x="1939" y="28"/>
                </a:lnTo>
                <a:lnTo>
                  <a:pt x="2037" y="49"/>
                </a:lnTo>
                <a:lnTo>
                  <a:pt x="2133" y="77"/>
                </a:lnTo>
                <a:lnTo>
                  <a:pt x="2226" y="110"/>
                </a:lnTo>
                <a:lnTo>
                  <a:pt x="2316" y="148"/>
                </a:lnTo>
                <a:lnTo>
                  <a:pt x="2403" y="191"/>
                </a:lnTo>
                <a:lnTo>
                  <a:pt x="2487" y="239"/>
                </a:lnTo>
                <a:lnTo>
                  <a:pt x="2569" y="293"/>
                </a:lnTo>
                <a:lnTo>
                  <a:pt x="2647" y="350"/>
                </a:lnTo>
                <a:lnTo>
                  <a:pt x="2721" y="412"/>
                </a:lnTo>
                <a:lnTo>
                  <a:pt x="2791" y="477"/>
                </a:lnTo>
                <a:lnTo>
                  <a:pt x="2857" y="548"/>
                </a:lnTo>
                <a:lnTo>
                  <a:pt x="2919" y="622"/>
                </a:lnTo>
                <a:lnTo>
                  <a:pt x="2977" y="698"/>
                </a:lnTo>
                <a:lnTo>
                  <a:pt x="3030" y="779"/>
                </a:lnTo>
                <a:lnTo>
                  <a:pt x="3078" y="864"/>
                </a:lnTo>
                <a:lnTo>
                  <a:pt x="3122" y="951"/>
                </a:lnTo>
                <a:lnTo>
                  <a:pt x="3161" y="1040"/>
                </a:lnTo>
                <a:lnTo>
                  <a:pt x="3193" y="1133"/>
                </a:lnTo>
                <a:lnTo>
                  <a:pt x="3220" y="1228"/>
                </a:lnTo>
                <a:lnTo>
                  <a:pt x="3242" y="1325"/>
                </a:lnTo>
                <a:lnTo>
                  <a:pt x="3258" y="1424"/>
                </a:lnTo>
                <a:lnTo>
                  <a:pt x="3267" y="1526"/>
                </a:lnTo>
                <a:lnTo>
                  <a:pt x="3270" y="1628"/>
                </a:lnTo>
                <a:lnTo>
                  <a:pt x="3267" y="1731"/>
                </a:lnTo>
                <a:lnTo>
                  <a:pt x="3258" y="1832"/>
                </a:lnTo>
                <a:lnTo>
                  <a:pt x="3242" y="1931"/>
                </a:lnTo>
                <a:lnTo>
                  <a:pt x="3220" y="2028"/>
                </a:lnTo>
                <a:lnTo>
                  <a:pt x="3193" y="2123"/>
                </a:lnTo>
                <a:lnTo>
                  <a:pt x="3161" y="2216"/>
                </a:lnTo>
                <a:lnTo>
                  <a:pt x="3122" y="2306"/>
                </a:lnTo>
                <a:lnTo>
                  <a:pt x="3078" y="2393"/>
                </a:lnTo>
                <a:lnTo>
                  <a:pt x="3030" y="2476"/>
                </a:lnTo>
                <a:lnTo>
                  <a:pt x="2977" y="2557"/>
                </a:lnTo>
                <a:lnTo>
                  <a:pt x="2919" y="2635"/>
                </a:lnTo>
                <a:lnTo>
                  <a:pt x="2857" y="2708"/>
                </a:lnTo>
                <a:lnTo>
                  <a:pt x="2791" y="2779"/>
                </a:lnTo>
                <a:lnTo>
                  <a:pt x="2721" y="2845"/>
                </a:lnTo>
                <a:lnTo>
                  <a:pt x="2647" y="2906"/>
                </a:lnTo>
                <a:lnTo>
                  <a:pt x="2569" y="2964"/>
                </a:lnTo>
                <a:lnTo>
                  <a:pt x="2487" y="3017"/>
                </a:lnTo>
                <a:lnTo>
                  <a:pt x="2403" y="3065"/>
                </a:lnTo>
                <a:lnTo>
                  <a:pt x="2316" y="3108"/>
                </a:lnTo>
                <a:lnTo>
                  <a:pt x="2226" y="3146"/>
                </a:lnTo>
                <a:lnTo>
                  <a:pt x="2133" y="3179"/>
                </a:lnTo>
                <a:lnTo>
                  <a:pt x="2037" y="3206"/>
                </a:lnTo>
                <a:lnTo>
                  <a:pt x="1939" y="3228"/>
                </a:lnTo>
                <a:lnTo>
                  <a:pt x="1840" y="3243"/>
                </a:lnTo>
                <a:lnTo>
                  <a:pt x="1738" y="3253"/>
                </a:lnTo>
                <a:lnTo>
                  <a:pt x="1635" y="3256"/>
                </a:lnTo>
                <a:lnTo>
                  <a:pt x="1632" y="3256"/>
                </a:lnTo>
                <a:lnTo>
                  <a:pt x="1630" y="3255"/>
                </a:lnTo>
                <a:lnTo>
                  <a:pt x="1628" y="3256"/>
                </a:lnTo>
                <a:lnTo>
                  <a:pt x="1627" y="3256"/>
                </a:lnTo>
                <a:lnTo>
                  <a:pt x="1621" y="3255"/>
                </a:lnTo>
                <a:lnTo>
                  <a:pt x="1616" y="3255"/>
                </a:lnTo>
                <a:lnTo>
                  <a:pt x="1563" y="3254"/>
                </a:lnTo>
                <a:lnTo>
                  <a:pt x="1511" y="3251"/>
                </a:lnTo>
                <a:lnTo>
                  <a:pt x="1477" y="3248"/>
                </a:lnTo>
                <a:lnTo>
                  <a:pt x="1441" y="3244"/>
                </a:lnTo>
                <a:lnTo>
                  <a:pt x="1378" y="3236"/>
                </a:lnTo>
                <a:lnTo>
                  <a:pt x="1288" y="3220"/>
                </a:lnTo>
                <a:lnTo>
                  <a:pt x="1201" y="3199"/>
                </a:lnTo>
                <a:lnTo>
                  <a:pt x="1114" y="3173"/>
                </a:lnTo>
                <a:lnTo>
                  <a:pt x="1029" y="3142"/>
                </a:lnTo>
                <a:lnTo>
                  <a:pt x="946" y="3107"/>
                </a:lnTo>
                <a:lnTo>
                  <a:pt x="865" y="3068"/>
                </a:lnTo>
                <a:lnTo>
                  <a:pt x="786" y="3024"/>
                </a:lnTo>
                <a:lnTo>
                  <a:pt x="710" y="2975"/>
                </a:lnTo>
                <a:lnTo>
                  <a:pt x="636" y="2922"/>
                </a:lnTo>
                <a:lnTo>
                  <a:pt x="565" y="2865"/>
                </a:lnTo>
                <a:lnTo>
                  <a:pt x="522" y="2829"/>
                </a:lnTo>
                <a:lnTo>
                  <a:pt x="527" y="2823"/>
                </a:lnTo>
                <a:lnTo>
                  <a:pt x="459" y="2758"/>
                </a:lnTo>
                <a:lnTo>
                  <a:pt x="395" y="2688"/>
                </a:lnTo>
                <a:lnTo>
                  <a:pt x="336" y="2616"/>
                </a:lnTo>
                <a:lnTo>
                  <a:pt x="281" y="2539"/>
                </a:lnTo>
                <a:lnTo>
                  <a:pt x="230" y="2459"/>
                </a:lnTo>
                <a:lnTo>
                  <a:pt x="183" y="2376"/>
                </a:lnTo>
                <a:lnTo>
                  <a:pt x="142" y="2292"/>
                </a:lnTo>
                <a:lnTo>
                  <a:pt x="105" y="2203"/>
                </a:lnTo>
                <a:lnTo>
                  <a:pt x="74" y="2112"/>
                </a:lnTo>
                <a:lnTo>
                  <a:pt x="48" y="2019"/>
                </a:lnTo>
                <a:lnTo>
                  <a:pt x="26" y="1924"/>
                </a:lnTo>
                <a:lnTo>
                  <a:pt x="12" y="1827"/>
                </a:lnTo>
                <a:lnTo>
                  <a:pt x="3" y="1729"/>
                </a:lnTo>
                <a:lnTo>
                  <a:pt x="0" y="1628"/>
                </a:lnTo>
                <a:lnTo>
                  <a:pt x="3" y="1526"/>
                </a:lnTo>
                <a:lnTo>
                  <a:pt x="12" y="1424"/>
                </a:lnTo>
                <a:lnTo>
                  <a:pt x="28" y="1325"/>
                </a:lnTo>
                <a:lnTo>
                  <a:pt x="50" y="1228"/>
                </a:lnTo>
                <a:lnTo>
                  <a:pt x="77" y="1133"/>
                </a:lnTo>
                <a:lnTo>
                  <a:pt x="109" y="1040"/>
                </a:lnTo>
                <a:lnTo>
                  <a:pt x="148" y="951"/>
                </a:lnTo>
                <a:lnTo>
                  <a:pt x="192" y="864"/>
                </a:lnTo>
                <a:lnTo>
                  <a:pt x="240" y="779"/>
                </a:lnTo>
                <a:lnTo>
                  <a:pt x="293" y="698"/>
                </a:lnTo>
                <a:lnTo>
                  <a:pt x="351" y="622"/>
                </a:lnTo>
                <a:lnTo>
                  <a:pt x="413" y="548"/>
                </a:lnTo>
                <a:lnTo>
                  <a:pt x="479" y="477"/>
                </a:lnTo>
                <a:lnTo>
                  <a:pt x="549" y="412"/>
                </a:lnTo>
                <a:lnTo>
                  <a:pt x="623" y="350"/>
                </a:lnTo>
                <a:lnTo>
                  <a:pt x="701" y="293"/>
                </a:lnTo>
                <a:lnTo>
                  <a:pt x="783" y="239"/>
                </a:lnTo>
                <a:lnTo>
                  <a:pt x="867" y="191"/>
                </a:lnTo>
                <a:lnTo>
                  <a:pt x="954" y="148"/>
                </a:lnTo>
                <a:lnTo>
                  <a:pt x="1044" y="110"/>
                </a:lnTo>
                <a:lnTo>
                  <a:pt x="1137" y="77"/>
                </a:lnTo>
                <a:lnTo>
                  <a:pt x="1233" y="49"/>
                </a:lnTo>
                <a:lnTo>
                  <a:pt x="1331" y="28"/>
                </a:lnTo>
                <a:lnTo>
                  <a:pt x="1430" y="13"/>
                </a:lnTo>
                <a:lnTo>
                  <a:pt x="1532" y="3"/>
                </a:lnTo>
                <a:lnTo>
                  <a:pt x="163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1" name="Freeform 144"/>
          <p:cNvSpPr>
            <a:spLocks noEditPoints="1"/>
          </p:cNvSpPr>
          <p:nvPr/>
        </p:nvSpPr>
        <p:spPr bwMode="auto">
          <a:xfrm>
            <a:off x="5363277" y="2706752"/>
            <a:ext cx="520700" cy="519112"/>
          </a:xfrm>
          <a:custGeom>
            <a:avLst/>
            <a:gdLst>
              <a:gd name="T0" fmla="*/ 1425 w 3608"/>
              <a:gd name="T1" fmla="*/ 734 h 3597"/>
              <a:gd name="T2" fmla="*/ 1237 w 3608"/>
              <a:gd name="T3" fmla="*/ 991 h 3597"/>
              <a:gd name="T4" fmla="*/ 1230 w 3608"/>
              <a:gd name="T5" fmla="*/ 1475 h 3597"/>
              <a:gd name="T6" fmla="*/ 1181 w 3608"/>
              <a:gd name="T7" fmla="*/ 1848 h 3597"/>
              <a:gd name="T8" fmla="*/ 1291 w 3608"/>
              <a:gd name="T9" fmla="*/ 2069 h 3597"/>
              <a:gd name="T10" fmla="*/ 1420 w 3608"/>
              <a:gd name="T11" fmla="*/ 2308 h 3597"/>
              <a:gd name="T12" fmla="*/ 1453 w 3608"/>
              <a:gd name="T13" fmla="*/ 2672 h 3597"/>
              <a:gd name="T14" fmla="*/ 793 w 3608"/>
              <a:gd name="T15" fmla="*/ 3126 h 3597"/>
              <a:gd name="T16" fmla="*/ 1087 w 3608"/>
              <a:gd name="T17" fmla="*/ 3305 h 3597"/>
              <a:gd name="T18" fmla="*/ 1442 w 3608"/>
              <a:gd name="T19" fmla="*/ 3427 h 3597"/>
              <a:gd name="T20" fmla="*/ 1865 w 3608"/>
              <a:gd name="T21" fmla="*/ 3465 h 3597"/>
              <a:gd name="T22" fmla="*/ 2204 w 3608"/>
              <a:gd name="T23" fmla="*/ 3417 h 3597"/>
              <a:gd name="T24" fmla="*/ 2567 w 3608"/>
              <a:gd name="T25" fmla="*/ 3282 h 3597"/>
              <a:gd name="T26" fmla="*/ 2796 w 3608"/>
              <a:gd name="T27" fmla="*/ 3127 h 3597"/>
              <a:gd name="T28" fmla="*/ 2090 w 3608"/>
              <a:gd name="T29" fmla="*/ 2642 h 3597"/>
              <a:gd name="T30" fmla="*/ 2228 w 3608"/>
              <a:gd name="T31" fmla="*/ 2157 h 3597"/>
              <a:gd name="T32" fmla="*/ 2414 w 3608"/>
              <a:gd name="T33" fmla="*/ 1869 h 3597"/>
              <a:gd name="T34" fmla="*/ 2400 w 3608"/>
              <a:gd name="T35" fmla="*/ 1494 h 3597"/>
              <a:gd name="T36" fmla="*/ 2374 w 3608"/>
              <a:gd name="T37" fmla="*/ 1005 h 3597"/>
              <a:gd name="T38" fmla="*/ 2221 w 3608"/>
              <a:gd name="T39" fmla="*/ 758 h 3597"/>
              <a:gd name="T40" fmla="*/ 1804 w 3608"/>
              <a:gd name="T41" fmla="*/ 654 h 3597"/>
              <a:gd name="T42" fmla="*/ 1108 w 3608"/>
              <a:gd name="T43" fmla="*/ 282 h 3597"/>
              <a:gd name="T44" fmla="*/ 491 w 3608"/>
              <a:gd name="T45" fmla="*/ 767 h 3597"/>
              <a:gd name="T46" fmla="*/ 161 w 3608"/>
              <a:gd name="T47" fmla="*/ 1488 h 3597"/>
              <a:gd name="T48" fmla="*/ 210 w 3608"/>
              <a:gd name="T49" fmla="*/ 2303 h 3597"/>
              <a:gd name="T50" fmla="*/ 616 w 3608"/>
              <a:gd name="T51" fmla="*/ 2971 h 3597"/>
              <a:gd name="T52" fmla="*/ 1322 w 3608"/>
              <a:gd name="T53" fmla="*/ 2649 h 3597"/>
              <a:gd name="T54" fmla="*/ 1245 w 3608"/>
              <a:gd name="T55" fmla="*/ 2276 h 3597"/>
              <a:gd name="T56" fmla="*/ 1081 w 3608"/>
              <a:gd name="T57" fmla="*/ 1938 h 3597"/>
              <a:gd name="T58" fmla="*/ 1063 w 3608"/>
              <a:gd name="T59" fmla="*/ 1476 h 3597"/>
              <a:gd name="T60" fmla="*/ 1102 w 3608"/>
              <a:gd name="T61" fmla="*/ 1003 h 3597"/>
              <a:gd name="T62" fmla="*/ 1261 w 3608"/>
              <a:gd name="T63" fmla="*/ 691 h 3597"/>
              <a:gd name="T64" fmla="*/ 1726 w 3608"/>
              <a:gd name="T65" fmla="*/ 525 h 3597"/>
              <a:gd name="T66" fmla="*/ 2257 w 3608"/>
              <a:gd name="T67" fmla="*/ 625 h 3597"/>
              <a:gd name="T68" fmla="*/ 2493 w 3608"/>
              <a:gd name="T69" fmla="*/ 932 h 3597"/>
              <a:gd name="T70" fmla="*/ 2509 w 3608"/>
              <a:gd name="T71" fmla="*/ 1419 h 3597"/>
              <a:gd name="T72" fmla="*/ 2557 w 3608"/>
              <a:gd name="T73" fmla="*/ 1874 h 3597"/>
              <a:gd name="T74" fmla="*/ 2373 w 3608"/>
              <a:gd name="T75" fmla="*/ 2163 h 3597"/>
              <a:gd name="T76" fmla="*/ 2228 w 3608"/>
              <a:gd name="T77" fmla="*/ 2656 h 3597"/>
              <a:gd name="T78" fmla="*/ 2985 w 3608"/>
              <a:gd name="T79" fmla="*/ 2978 h 3597"/>
              <a:gd name="T80" fmla="*/ 3397 w 3608"/>
              <a:gd name="T81" fmla="*/ 2306 h 3597"/>
              <a:gd name="T82" fmla="*/ 3447 w 3608"/>
              <a:gd name="T83" fmla="*/ 1488 h 3597"/>
              <a:gd name="T84" fmla="*/ 3117 w 3608"/>
              <a:gd name="T85" fmla="*/ 767 h 3597"/>
              <a:gd name="T86" fmla="*/ 2500 w 3608"/>
              <a:gd name="T87" fmla="*/ 282 h 3597"/>
              <a:gd name="T88" fmla="*/ 1804 w 3608"/>
              <a:gd name="T89" fmla="*/ 0 h 3597"/>
              <a:gd name="T90" fmla="*/ 2623 w 3608"/>
              <a:gd name="T91" fmla="*/ 196 h 3597"/>
              <a:gd name="T92" fmla="*/ 3247 w 3608"/>
              <a:gd name="T93" fmla="*/ 720 h 3597"/>
              <a:gd name="T94" fmla="*/ 3578 w 3608"/>
              <a:gd name="T95" fmla="*/ 1476 h 3597"/>
              <a:gd name="T96" fmla="*/ 3525 w 3608"/>
              <a:gd name="T97" fmla="*/ 2338 h 3597"/>
              <a:gd name="T98" fmla="*/ 3093 w 3608"/>
              <a:gd name="T99" fmla="*/ 3055 h 3597"/>
              <a:gd name="T100" fmla="*/ 2768 w 3608"/>
              <a:gd name="T101" fmla="*/ 3318 h 3597"/>
              <a:gd name="T102" fmla="*/ 2387 w 3608"/>
              <a:gd name="T103" fmla="*/ 3500 h 3597"/>
              <a:gd name="T104" fmla="*/ 1877 w 3608"/>
              <a:gd name="T105" fmla="*/ 3595 h 3597"/>
              <a:gd name="T106" fmla="*/ 1483 w 3608"/>
              <a:gd name="T107" fmla="*/ 3568 h 3597"/>
              <a:gd name="T108" fmla="*/ 975 w 3608"/>
              <a:gd name="T109" fmla="*/ 3395 h 3597"/>
              <a:gd name="T110" fmla="*/ 648 w 3608"/>
              <a:gd name="T111" fmla="*/ 3178 h 3597"/>
              <a:gd name="T112" fmla="*/ 256 w 3608"/>
              <a:gd name="T113" fmla="*/ 2721 h 3597"/>
              <a:gd name="T114" fmla="*/ 3 w 3608"/>
              <a:gd name="T115" fmla="*/ 1910 h 3597"/>
              <a:gd name="T116" fmla="*/ 152 w 3608"/>
              <a:gd name="T117" fmla="*/ 1076 h 3597"/>
              <a:gd name="T118" fmla="*/ 643 w 3608"/>
              <a:gd name="T119" fmla="*/ 424 h 3597"/>
              <a:gd name="T120" fmla="*/ 1377 w 3608"/>
              <a:gd name="T121" fmla="*/ 51 h 3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608" h="3597">
                <a:moveTo>
                  <a:pt x="1804" y="654"/>
                </a:moveTo>
                <a:lnTo>
                  <a:pt x="1738" y="656"/>
                </a:lnTo>
                <a:lnTo>
                  <a:pt x="1676" y="661"/>
                </a:lnTo>
                <a:lnTo>
                  <a:pt x="1618" y="668"/>
                </a:lnTo>
                <a:lnTo>
                  <a:pt x="1563" y="680"/>
                </a:lnTo>
                <a:lnTo>
                  <a:pt x="1513" y="694"/>
                </a:lnTo>
                <a:lnTo>
                  <a:pt x="1467" y="713"/>
                </a:lnTo>
                <a:lnTo>
                  <a:pt x="1425" y="734"/>
                </a:lnTo>
                <a:lnTo>
                  <a:pt x="1386" y="759"/>
                </a:lnTo>
                <a:lnTo>
                  <a:pt x="1351" y="786"/>
                </a:lnTo>
                <a:lnTo>
                  <a:pt x="1321" y="816"/>
                </a:lnTo>
                <a:lnTo>
                  <a:pt x="1293" y="851"/>
                </a:lnTo>
                <a:lnTo>
                  <a:pt x="1273" y="887"/>
                </a:lnTo>
                <a:lnTo>
                  <a:pt x="1256" y="923"/>
                </a:lnTo>
                <a:lnTo>
                  <a:pt x="1244" y="957"/>
                </a:lnTo>
                <a:lnTo>
                  <a:pt x="1237" y="991"/>
                </a:lnTo>
                <a:lnTo>
                  <a:pt x="1231" y="1020"/>
                </a:lnTo>
                <a:lnTo>
                  <a:pt x="1229" y="1047"/>
                </a:lnTo>
                <a:lnTo>
                  <a:pt x="1228" y="1069"/>
                </a:lnTo>
                <a:lnTo>
                  <a:pt x="1228" y="1087"/>
                </a:lnTo>
                <a:lnTo>
                  <a:pt x="1229" y="1098"/>
                </a:lnTo>
                <a:lnTo>
                  <a:pt x="1229" y="1102"/>
                </a:lnTo>
                <a:lnTo>
                  <a:pt x="1230" y="1111"/>
                </a:lnTo>
                <a:lnTo>
                  <a:pt x="1230" y="1475"/>
                </a:lnTo>
                <a:lnTo>
                  <a:pt x="1208" y="1493"/>
                </a:lnTo>
                <a:lnTo>
                  <a:pt x="1193" y="1511"/>
                </a:lnTo>
                <a:lnTo>
                  <a:pt x="1181" y="1530"/>
                </a:lnTo>
                <a:lnTo>
                  <a:pt x="1174" y="1552"/>
                </a:lnTo>
                <a:lnTo>
                  <a:pt x="1172" y="1574"/>
                </a:lnTo>
                <a:lnTo>
                  <a:pt x="1172" y="1806"/>
                </a:lnTo>
                <a:lnTo>
                  <a:pt x="1174" y="1828"/>
                </a:lnTo>
                <a:lnTo>
                  <a:pt x="1181" y="1848"/>
                </a:lnTo>
                <a:lnTo>
                  <a:pt x="1191" y="1866"/>
                </a:lnTo>
                <a:lnTo>
                  <a:pt x="1205" y="1884"/>
                </a:lnTo>
                <a:lnTo>
                  <a:pt x="1222" y="1897"/>
                </a:lnTo>
                <a:lnTo>
                  <a:pt x="1245" y="1911"/>
                </a:lnTo>
                <a:lnTo>
                  <a:pt x="1251" y="1937"/>
                </a:lnTo>
                <a:lnTo>
                  <a:pt x="1263" y="1983"/>
                </a:lnTo>
                <a:lnTo>
                  <a:pt x="1276" y="2026"/>
                </a:lnTo>
                <a:lnTo>
                  <a:pt x="1291" y="2069"/>
                </a:lnTo>
                <a:lnTo>
                  <a:pt x="1308" y="2108"/>
                </a:lnTo>
                <a:lnTo>
                  <a:pt x="1325" y="2146"/>
                </a:lnTo>
                <a:lnTo>
                  <a:pt x="1343" y="2180"/>
                </a:lnTo>
                <a:lnTo>
                  <a:pt x="1360" y="2213"/>
                </a:lnTo>
                <a:lnTo>
                  <a:pt x="1377" y="2241"/>
                </a:lnTo>
                <a:lnTo>
                  <a:pt x="1393" y="2267"/>
                </a:lnTo>
                <a:lnTo>
                  <a:pt x="1407" y="2289"/>
                </a:lnTo>
                <a:lnTo>
                  <a:pt x="1420" y="2308"/>
                </a:lnTo>
                <a:lnTo>
                  <a:pt x="1431" y="2323"/>
                </a:lnTo>
                <a:lnTo>
                  <a:pt x="1440" y="2334"/>
                </a:lnTo>
                <a:lnTo>
                  <a:pt x="1445" y="2341"/>
                </a:lnTo>
                <a:lnTo>
                  <a:pt x="1448" y="2344"/>
                </a:lnTo>
                <a:lnTo>
                  <a:pt x="1463" y="2362"/>
                </a:lnTo>
                <a:lnTo>
                  <a:pt x="1463" y="2597"/>
                </a:lnTo>
                <a:lnTo>
                  <a:pt x="1460" y="2635"/>
                </a:lnTo>
                <a:lnTo>
                  <a:pt x="1453" y="2672"/>
                </a:lnTo>
                <a:lnTo>
                  <a:pt x="1440" y="2706"/>
                </a:lnTo>
                <a:lnTo>
                  <a:pt x="1424" y="2739"/>
                </a:lnTo>
                <a:lnTo>
                  <a:pt x="1403" y="2769"/>
                </a:lnTo>
                <a:lnTo>
                  <a:pt x="1379" y="2796"/>
                </a:lnTo>
                <a:lnTo>
                  <a:pt x="1350" y="2820"/>
                </a:lnTo>
                <a:lnTo>
                  <a:pt x="1319" y="2841"/>
                </a:lnTo>
                <a:lnTo>
                  <a:pt x="799" y="3123"/>
                </a:lnTo>
                <a:lnTo>
                  <a:pt x="793" y="3126"/>
                </a:lnTo>
                <a:lnTo>
                  <a:pt x="801" y="3133"/>
                </a:lnTo>
                <a:lnTo>
                  <a:pt x="845" y="3164"/>
                </a:lnTo>
                <a:lnTo>
                  <a:pt x="890" y="3194"/>
                </a:lnTo>
                <a:lnTo>
                  <a:pt x="918" y="3212"/>
                </a:lnTo>
                <a:lnTo>
                  <a:pt x="967" y="3242"/>
                </a:lnTo>
                <a:lnTo>
                  <a:pt x="1017" y="3269"/>
                </a:lnTo>
                <a:lnTo>
                  <a:pt x="1031" y="3277"/>
                </a:lnTo>
                <a:lnTo>
                  <a:pt x="1087" y="3305"/>
                </a:lnTo>
                <a:lnTo>
                  <a:pt x="1143" y="3330"/>
                </a:lnTo>
                <a:lnTo>
                  <a:pt x="1144" y="3330"/>
                </a:lnTo>
                <a:lnTo>
                  <a:pt x="1144" y="3330"/>
                </a:lnTo>
                <a:lnTo>
                  <a:pt x="1205" y="3355"/>
                </a:lnTo>
                <a:lnTo>
                  <a:pt x="1266" y="3377"/>
                </a:lnTo>
                <a:lnTo>
                  <a:pt x="1274" y="3380"/>
                </a:lnTo>
                <a:lnTo>
                  <a:pt x="1358" y="3405"/>
                </a:lnTo>
                <a:lnTo>
                  <a:pt x="1442" y="3427"/>
                </a:lnTo>
                <a:lnTo>
                  <a:pt x="1528" y="3443"/>
                </a:lnTo>
                <a:lnTo>
                  <a:pt x="1534" y="3444"/>
                </a:lnTo>
                <a:lnTo>
                  <a:pt x="1596" y="3453"/>
                </a:lnTo>
                <a:lnTo>
                  <a:pt x="1659" y="3460"/>
                </a:lnTo>
                <a:lnTo>
                  <a:pt x="1679" y="3461"/>
                </a:lnTo>
                <a:lnTo>
                  <a:pt x="1742" y="3465"/>
                </a:lnTo>
                <a:lnTo>
                  <a:pt x="1804" y="3466"/>
                </a:lnTo>
                <a:lnTo>
                  <a:pt x="1865" y="3465"/>
                </a:lnTo>
                <a:lnTo>
                  <a:pt x="1926" y="3462"/>
                </a:lnTo>
                <a:lnTo>
                  <a:pt x="1948" y="3460"/>
                </a:lnTo>
                <a:lnTo>
                  <a:pt x="2011" y="3453"/>
                </a:lnTo>
                <a:lnTo>
                  <a:pt x="2072" y="3444"/>
                </a:lnTo>
                <a:lnTo>
                  <a:pt x="2073" y="3444"/>
                </a:lnTo>
                <a:lnTo>
                  <a:pt x="2075" y="3444"/>
                </a:lnTo>
                <a:lnTo>
                  <a:pt x="2140" y="3432"/>
                </a:lnTo>
                <a:lnTo>
                  <a:pt x="2204" y="3417"/>
                </a:lnTo>
                <a:lnTo>
                  <a:pt x="2204" y="3417"/>
                </a:lnTo>
                <a:lnTo>
                  <a:pt x="2268" y="3401"/>
                </a:lnTo>
                <a:lnTo>
                  <a:pt x="2329" y="3381"/>
                </a:lnTo>
                <a:lnTo>
                  <a:pt x="2333" y="3380"/>
                </a:lnTo>
                <a:lnTo>
                  <a:pt x="2338" y="3379"/>
                </a:lnTo>
                <a:lnTo>
                  <a:pt x="2415" y="3351"/>
                </a:lnTo>
                <a:lnTo>
                  <a:pt x="2492" y="3318"/>
                </a:lnTo>
                <a:lnTo>
                  <a:pt x="2567" y="3282"/>
                </a:lnTo>
                <a:lnTo>
                  <a:pt x="2588" y="3271"/>
                </a:lnTo>
                <a:lnTo>
                  <a:pt x="2636" y="3245"/>
                </a:lnTo>
                <a:lnTo>
                  <a:pt x="2683" y="3217"/>
                </a:lnTo>
                <a:lnTo>
                  <a:pt x="2715" y="3196"/>
                </a:lnTo>
                <a:lnTo>
                  <a:pt x="2786" y="3148"/>
                </a:lnTo>
                <a:lnTo>
                  <a:pt x="2807" y="3133"/>
                </a:lnTo>
                <a:lnTo>
                  <a:pt x="2801" y="3129"/>
                </a:lnTo>
                <a:lnTo>
                  <a:pt x="2796" y="3127"/>
                </a:lnTo>
                <a:lnTo>
                  <a:pt x="2240" y="2850"/>
                </a:lnTo>
                <a:lnTo>
                  <a:pt x="2206" y="2831"/>
                </a:lnTo>
                <a:lnTo>
                  <a:pt x="2177" y="2807"/>
                </a:lnTo>
                <a:lnTo>
                  <a:pt x="2151" y="2780"/>
                </a:lnTo>
                <a:lnTo>
                  <a:pt x="2129" y="2749"/>
                </a:lnTo>
                <a:lnTo>
                  <a:pt x="2111" y="2715"/>
                </a:lnTo>
                <a:lnTo>
                  <a:pt x="2098" y="2679"/>
                </a:lnTo>
                <a:lnTo>
                  <a:pt x="2090" y="2642"/>
                </a:lnTo>
                <a:lnTo>
                  <a:pt x="2087" y="2603"/>
                </a:lnTo>
                <a:lnTo>
                  <a:pt x="2087" y="2361"/>
                </a:lnTo>
                <a:lnTo>
                  <a:pt x="2104" y="2342"/>
                </a:lnTo>
                <a:lnTo>
                  <a:pt x="2119" y="2325"/>
                </a:lnTo>
                <a:lnTo>
                  <a:pt x="2135" y="2303"/>
                </a:lnTo>
                <a:lnTo>
                  <a:pt x="2152" y="2280"/>
                </a:lnTo>
                <a:lnTo>
                  <a:pt x="2192" y="2220"/>
                </a:lnTo>
                <a:lnTo>
                  <a:pt x="2228" y="2157"/>
                </a:lnTo>
                <a:lnTo>
                  <a:pt x="2261" y="2091"/>
                </a:lnTo>
                <a:lnTo>
                  <a:pt x="2291" y="2022"/>
                </a:lnTo>
                <a:lnTo>
                  <a:pt x="2316" y="1951"/>
                </a:lnTo>
                <a:lnTo>
                  <a:pt x="2327" y="1918"/>
                </a:lnTo>
                <a:lnTo>
                  <a:pt x="2358" y="1909"/>
                </a:lnTo>
                <a:lnTo>
                  <a:pt x="2380" y="1900"/>
                </a:lnTo>
                <a:lnTo>
                  <a:pt x="2399" y="1887"/>
                </a:lnTo>
                <a:lnTo>
                  <a:pt x="2414" y="1869"/>
                </a:lnTo>
                <a:lnTo>
                  <a:pt x="2426" y="1850"/>
                </a:lnTo>
                <a:lnTo>
                  <a:pt x="2434" y="1829"/>
                </a:lnTo>
                <a:lnTo>
                  <a:pt x="2436" y="1806"/>
                </a:lnTo>
                <a:lnTo>
                  <a:pt x="2436" y="1574"/>
                </a:lnTo>
                <a:lnTo>
                  <a:pt x="2434" y="1552"/>
                </a:lnTo>
                <a:lnTo>
                  <a:pt x="2427" y="1530"/>
                </a:lnTo>
                <a:lnTo>
                  <a:pt x="2415" y="1511"/>
                </a:lnTo>
                <a:lnTo>
                  <a:pt x="2400" y="1494"/>
                </a:lnTo>
                <a:lnTo>
                  <a:pt x="2378" y="1475"/>
                </a:lnTo>
                <a:lnTo>
                  <a:pt x="2379" y="1102"/>
                </a:lnTo>
                <a:lnTo>
                  <a:pt x="2379" y="1099"/>
                </a:lnTo>
                <a:lnTo>
                  <a:pt x="2379" y="1089"/>
                </a:lnTo>
                <a:lnTo>
                  <a:pt x="2380" y="1074"/>
                </a:lnTo>
                <a:lnTo>
                  <a:pt x="2379" y="1055"/>
                </a:lnTo>
                <a:lnTo>
                  <a:pt x="2378" y="1031"/>
                </a:lnTo>
                <a:lnTo>
                  <a:pt x="2374" y="1005"/>
                </a:lnTo>
                <a:lnTo>
                  <a:pt x="2368" y="976"/>
                </a:lnTo>
                <a:lnTo>
                  <a:pt x="2359" y="945"/>
                </a:lnTo>
                <a:lnTo>
                  <a:pt x="2347" y="912"/>
                </a:lnTo>
                <a:lnTo>
                  <a:pt x="2331" y="880"/>
                </a:lnTo>
                <a:lnTo>
                  <a:pt x="2311" y="847"/>
                </a:lnTo>
                <a:lnTo>
                  <a:pt x="2286" y="815"/>
                </a:lnTo>
                <a:lnTo>
                  <a:pt x="2256" y="785"/>
                </a:lnTo>
                <a:lnTo>
                  <a:pt x="2221" y="758"/>
                </a:lnTo>
                <a:lnTo>
                  <a:pt x="2182" y="734"/>
                </a:lnTo>
                <a:lnTo>
                  <a:pt x="2140" y="712"/>
                </a:lnTo>
                <a:lnTo>
                  <a:pt x="2094" y="694"/>
                </a:lnTo>
                <a:lnTo>
                  <a:pt x="2043" y="680"/>
                </a:lnTo>
                <a:lnTo>
                  <a:pt x="1989" y="668"/>
                </a:lnTo>
                <a:lnTo>
                  <a:pt x="1931" y="661"/>
                </a:lnTo>
                <a:lnTo>
                  <a:pt x="1870" y="655"/>
                </a:lnTo>
                <a:lnTo>
                  <a:pt x="1804" y="654"/>
                </a:lnTo>
                <a:close/>
                <a:moveTo>
                  <a:pt x="1804" y="131"/>
                </a:moveTo>
                <a:lnTo>
                  <a:pt x="1698" y="134"/>
                </a:lnTo>
                <a:lnTo>
                  <a:pt x="1594" y="144"/>
                </a:lnTo>
                <a:lnTo>
                  <a:pt x="1492" y="160"/>
                </a:lnTo>
                <a:lnTo>
                  <a:pt x="1393" y="182"/>
                </a:lnTo>
                <a:lnTo>
                  <a:pt x="1295" y="210"/>
                </a:lnTo>
                <a:lnTo>
                  <a:pt x="1200" y="243"/>
                </a:lnTo>
                <a:lnTo>
                  <a:pt x="1108" y="282"/>
                </a:lnTo>
                <a:lnTo>
                  <a:pt x="1018" y="327"/>
                </a:lnTo>
                <a:lnTo>
                  <a:pt x="932" y="376"/>
                </a:lnTo>
                <a:lnTo>
                  <a:pt x="848" y="431"/>
                </a:lnTo>
                <a:lnTo>
                  <a:pt x="770" y="489"/>
                </a:lnTo>
                <a:lnTo>
                  <a:pt x="693" y="553"/>
                </a:lnTo>
                <a:lnTo>
                  <a:pt x="622" y="620"/>
                </a:lnTo>
                <a:lnTo>
                  <a:pt x="554" y="691"/>
                </a:lnTo>
                <a:lnTo>
                  <a:pt x="491" y="767"/>
                </a:lnTo>
                <a:lnTo>
                  <a:pt x="432" y="846"/>
                </a:lnTo>
                <a:lnTo>
                  <a:pt x="377" y="929"/>
                </a:lnTo>
                <a:lnTo>
                  <a:pt x="328" y="1015"/>
                </a:lnTo>
                <a:lnTo>
                  <a:pt x="283" y="1104"/>
                </a:lnTo>
                <a:lnTo>
                  <a:pt x="244" y="1197"/>
                </a:lnTo>
                <a:lnTo>
                  <a:pt x="211" y="1291"/>
                </a:lnTo>
                <a:lnTo>
                  <a:pt x="183" y="1389"/>
                </a:lnTo>
                <a:lnTo>
                  <a:pt x="161" y="1488"/>
                </a:lnTo>
                <a:lnTo>
                  <a:pt x="144" y="1589"/>
                </a:lnTo>
                <a:lnTo>
                  <a:pt x="134" y="1693"/>
                </a:lnTo>
                <a:lnTo>
                  <a:pt x="131" y="1799"/>
                </a:lnTo>
                <a:lnTo>
                  <a:pt x="134" y="1903"/>
                </a:lnTo>
                <a:lnTo>
                  <a:pt x="144" y="2006"/>
                </a:lnTo>
                <a:lnTo>
                  <a:pt x="160" y="2107"/>
                </a:lnTo>
                <a:lnTo>
                  <a:pt x="181" y="2206"/>
                </a:lnTo>
                <a:lnTo>
                  <a:pt x="210" y="2303"/>
                </a:lnTo>
                <a:lnTo>
                  <a:pt x="243" y="2397"/>
                </a:lnTo>
                <a:lnTo>
                  <a:pt x="281" y="2488"/>
                </a:lnTo>
                <a:lnTo>
                  <a:pt x="326" y="2578"/>
                </a:lnTo>
                <a:lnTo>
                  <a:pt x="374" y="2663"/>
                </a:lnTo>
                <a:lnTo>
                  <a:pt x="427" y="2746"/>
                </a:lnTo>
                <a:lnTo>
                  <a:pt x="487" y="2824"/>
                </a:lnTo>
                <a:lnTo>
                  <a:pt x="549" y="2899"/>
                </a:lnTo>
                <a:lnTo>
                  <a:pt x="616" y="2971"/>
                </a:lnTo>
                <a:lnTo>
                  <a:pt x="687" y="3039"/>
                </a:lnTo>
                <a:lnTo>
                  <a:pt x="712" y="3023"/>
                </a:lnTo>
                <a:lnTo>
                  <a:pt x="736" y="3007"/>
                </a:lnTo>
                <a:lnTo>
                  <a:pt x="1255" y="2726"/>
                </a:lnTo>
                <a:lnTo>
                  <a:pt x="1277" y="2711"/>
                </a:lnTo>
                <a:lnTo>
                  <a:pt x="1296" y="2692"/>
                </a:lnTo>
                <a:lnTo>
                  <a:pt x="1311" y="2672"/>
                </a:lnTo>
                <a:lnTo>
                  <a:pt x="1322" y="2649"/>
                </a:lnTo>
                <a:lnTo>
                  <a:pt x="1329" y="2624"/>
                </a:lnTo>
                <a:lnTo>
                  <a:pt x="1332" y="2597"/>
                </a:lnTo>
                <a:lnTo>
                  <a:pt x="1332" y="2408"/>
                </a:lnTo>
                <a:lnTo>
                  <a:pt x="1319" y="2391"/>
                </a:lnTo>
                <a:lnTo>
                  <a:pt x="1303" y="2370"/>
                </a:lnTo>
                <a:lnTo>
                  <a:pt x="1286" y="2342"/>
                </a:lnTo>
                <a:lnTo>
                  <a:pt x="1266" y="2312"/>
                </a:lnTo>
                <a:lnTo>
                  <a:pt x="1245" y="2276"/>
                </a:lnTo>
                <a:lnTo>
                  <a:pt x="1225" y="2237"/>
                </a:lnTo>
                <a:lnTo>
                  <a:pt x="1203" y="2194"/>
                </a:lnTo>
                <a:lnTo>
                  <a:pt x="1182" y="2148"/>
                </a:lnTo>
                <a:lnTo>
                  <a:pt x="1162" y="2098"/>
                </a:lnTo>
                <a:lnTo>
                  <a:pt x="1145" y="2046"/>
                </a:lnTo>
                <a:lnTo>
                  <a:pt x="1128" y="1990"/>
                </a:lnTo>
                <a:lnTo>
                  <a:pt x="1103" y="1966"/>
                </a:lnTo>
                <a:lnTo>
                  <a:pt x="1081" y="1938"/>
                </a:lnTo>
                <a:lnTo>
                  <a:pt x="1064" y="1909"/>
                </a:lnTo>
                <a:lnTo>
                  <a:pt x="1051" y="1876"/>
                </a:lnTo>
                <a:lnTo>
                  <a:pt x="1043" y="1841"/>
                </a:lnTo>
                <a:lnTo>
                  <a:pt x="1041" y="1806"/>
                </a:lnTo>
                <a:lnTo>
                  <a:pt x="1041" y="1574"/>
                </a:lnTo>
                <a:lnTo>
                  <a:pt x="1043" y="1540"/>
                </a:lnTo>
                <a:lnTo>
                  <a:pt x="1051" y="1507"/>
                </a:lnTo>
                <a:lnTo>
                  <a:pt x="1063" y="1476"/>
                </a:lnTo>
                <a:lnTo>
                  <a:pt x="1078" y="1446"/>
                </a:lnTo>
                <a:lnTo>
                  <a:pt x="1099" y="1419"/>
                </a:lnTo>
                <a:lnTo>
                  <a:pt x="1099" y="1114"/>
                </a:lnTo>
                <a:lnTo>
                  <a:pt x="1098" y="1102"/>
                </a:lnTo>
                <a:lnTo>
                  <a:pt x="1097" y="1085"/>
                </a:lnTo>
                <a:lnTo>
                  <a:pt x="1097" y="1062"/>
                </a:lnTo>
                <a:lnTo>
                  <a:pt x="1099" y="1034"/>
                </a:lnTo>
                <a:lnTo>
                  <a:pt x="1102" y="1003"/>
                </a:lnTo>
                <a:lnTo>
                  <a:pt x="1108" y="969"/>
                </a:lnTo>
                <a:lnTo>
                  <a:pt x="1115" y="932"/>
                </a:lnTo>
                <a:lnTo>
                  <a:pt x="1127" y="893"/>
                </a:lnTo>
                <a:lnTo>
                  <a:pt x="1144" y="852"/>
                </a:lnTo>
                <a:lnTo>
                  <a:pt x="1164" y="811"/>
                </a:lnTo>
                <a:lnTo>
                  <a:pt x="1191" y="771"/>
                </a:lnTo>
                <a:lnTo>
                  <a:pt x="1222" y="730"/>
                </a:lnTo>
                <a:lnTo>
                  <a:pt x="1261" y="691"/>
                </a:lnTo>
                <a:lnTo>
                  <a:pt x="1303" y="656"/>
                </a:lnTo>
                <a:lnTo>
                  <a:pt x="1351" y="625"/>
                </a:lnTo>
                <a:lnTo>
                  <a:pt x="1403" y="598"/>
                </a:lnTo>
                <a:lnTo>
                  <a:pt x="1459" y="576"/>
                </a:lnTo>
                <a:lnTo>
                  <a:pt x="1520" y="557"/>
                </a:lnTo>
                <a:lnTo>
                  <a:pt x="1584" y="542"/>
                </a:lnTo>
                <a:lnTo>
                  <a:pt x="1653" y="532"/>
                </a:lnTo>
                <a:lnTo>
                  <a:pt x="1726" y="525"/>
                </a:lnTo>
                <a:lnTo>
                  <a:pt x="1804" y="523"/>
                </a:lnTo>
                <a:lnTo>
                  <a:pt x="1882" y="525"/>
                </a:lnTo>
                <a:lnTo>
                  <a:pt x="1955" y="532"/>
                </a:lnTo>
                <a:lnTo>
                  <a:pt x="2024" y="542"/>
                </a:lnTo>
                <a:lnTo>
                  <a:pt x="2088" y="557"/>
                </a:lnTo>
                <a:lnTo>
                  <a:pt x="2149" y="576"/>
                </a:lnTo>
                <a:lnTo>
                  <a:pt x="2205" y="598"/>
                </a:lnTo>
                <a:lnTo>
                  <a:pt x="2257" y="625"/>
                </a:lnTo>
                <a:lnTo>
                  <a:pt x="2305" y="656"/>
                </a:lnTo>
                <a:lnTo>
                  <a:pt x="2347" y="691"/>
                </a:lnTo>
                <a:lnTo>
                  <a:pt x="2386" y="730"/>
                </a:lnTo>
                <a:lnTo>
                  <a:pt x="2417" y="771"/>
                </a:lnTo>
                <a:lnTo>
                  <a:pt x="2444" y="811"/>
                </a:lnTo>
                <a:lnTo>
                  <a:pt x="2464" y="852"/>
                </a:lnTo>
                <a:lnTo>
                  <a:pt x="2481" y="893"/>
                </a:lnTo>
                <a:lnTo>
                  <a:pt x="2493" y="932"/>
                </a:lnTo>
                <a:lnTo>
                  <a:pt x="2500" y="969"/>
                </a:lnTo>
                <a:lnTo>
                  <a:pt x="2506" y="1003"/>
                </a:lnTo>
                <a:lnTo>
                  <a:pt x="2509" y="1034"/>
                </a:lnTo>
                <a:lnTo>
                  <a:pt x="2511" y="1062"/>
                </a:lnTo>
                <a:lnTo>
                  <a:pt x="2511" y="1085"/>
                </a:lnTo>
                <a:lnTo>
                  <a:pt x="2510" y="1102"/>
                </a:lnTo>
                <a:lnTo>
                  <a:pt x="2509" y="1114"/>
                </a:lnTo>
                <a:lnTo>
                  <a:pt x="2509" y="1419"/>
                </a:lnTo>
                <a:lnTo>
                  <a:pt x="2530" y="1446"/>
                </a:lnTo>
                <a:lnTo>
                  <a:pt x="2545" y="1476"/>
                </a:lnTo>
                <a:lnTo>
                  <a:pt x="2557" y="1507"/>
                </a:lnTo>
                <a:lnTo>
                  <a:pt x="2565" y="1540"/>
                </a:lnTo>
                <a:lnTo>
                  <a:pt x="2567" y="1574"/>
                </a:lnTo>
                <a:lnTo>
                  <a:pt x="2567" y="1806"/>
                </a:lnTo>
                <a:lnTo>
                  <a:pt x="2565" y="1840"/>
                </a:lnTo>
                <a:lnTo>
                  <a:pt x="2557" y="1874"/>
                </a:lnTo>
                <a:lnTo>
                  <a:pt x="2546" y="1904"/>
                </a:lnTo>
                <a:lnTo>
                  <a:pt x="2530" y="1934"/>
                </a:lnTo>
                <a:lnTo>
                  <a:pt x="2510" y="1960"/>
                </a:lnTo>
                <a:lnTo>
                  <a:pt x="2487" y="1984"/>
                </a:lnTo>
                <a:lnTo>
                  <a:pt x="2460" y="2005"/>
                </a:lnTo>
                <a:lnTo>
                  <a:pt x="2430" y="2021"/>
                </a:lnTo>
                <a:lnTo>
                  <a:pt x="2403" y="2093"/>
                </a:lnTo>
                <a:lnTo>
                  <a:pt x="2373" y="2163"/>
                </a:lnTo>
                <a:lnTo>
                  <a:pt x="2339" y="2229"/>
                </a:lnTo>
                <a:lnTo>
                  <a:pt x="2300" y="2294"/>
                </a:lnTo>
                <a:lnTo>
                  <a:pt x="2259" y="2357"/>
                </a:lnTo>
                <a:lnTo>
                  <a:pt x="2238" y="2384"/>
                </a:lnTo>
                <a:lnTo>
                  <a:pt x="2218" y="2409"/>
                </a:lnTo>
                <a:lnTo>
                  <a:pt x="2218" y="2603"/>
                </a:lnTo>
                <a:lnTo>
                  <a:pt x="2221" y="2630"/>
                </a:lnTo>
                <a:lnTo>
                  <a:pt x="2228" y="2656"/>
                </a:lnTo>
                <a:lnTo>
                  <a:pt x="2240" y="2679"/>
                </a:lnTo>
                <a:lnTo>
                  <a:pt x="2257" y="2701"/>
                </a:lnTo>
                <a:lnTo>
                  <a:pt x="2276" y="2718"/>
                </a:lnTo>
                <a:lnTo>
                  <a:pt x="2299" y="2734"/>
                </a:lnTo>
                <a:lnTo>
                  <a:pt x="2855" y="3011"/>
                </a:lnTo>
                <a:lnTo>
                  <a:pt x="2884" y="3027"/>
                </a:lnTo>
                <a:lnTo>
                  <a:pt x="2914" y="3045"/>
                </a:lnTo>
                <a:lnTo>
                  <a:pt x="2985" y="2978"/>
                </a:lnTo>
                <a:lnTo>
                  <a:pt x="3054" y="2906"/>
                </a:lnTo>
                <a:lnTo>
                  <a:pt x="3117" y="2831"/>
                </a:lnTo>
                <a:lnTo>
                  <a:pt x="3176" y="2751"/>
                </a:lnTo>
                <a:lnTo>
                  <a:pt x="3231" y="2668"/>
                </a:lnTo>
                <a:lnTo>
                  <a:pt x="3280" y="2582"/>
                </a:lnTo>
                <a:lnTo>
                  <a:pt x="3325" y="2493"/>
                </a:lnTo>
                <a:lnTo>
                  <a:pt x="3363" y="2401"/>
                </a:lnTo>
                <a:lnTo>
                  <a:pt x="3397" y="2306"/>
                </a:lnTo>
                <a:lnTo>
                  <a:pt x="3425" y="2209"/>
                </a:lnTo>
                <a:lnTo>
                  <a:pt x="3447" y="2109"/>
                </a:lnTo>
                <a:lnTo>
                  <a:pt x="3464" y="2008"/>
                </a:lnTo>
                <a:lnTo>
                  <a:pt x="3474" y="1904"/>
                </a:lnTo>
                <a:lnTo>
                  <a:pt x="3477" y="1799"/>
                </a:lnTo>
                <a:lnTo>
                  <a:pt x="3474" y="1693"/>
                </a:lnTo>
                <a:lnTo>
                  <a:pt x="3464" y="1589"/>
                </a:lnTo>
                <a:lnTo>
                  <a:pt x="3447" y="1488"/>
                </a:lnTo>
                <a:lnTo>
                  <a:pt x="3425" y="1389"/>
                </a:lnTo>
                <a:lnTo>
                  <a:pt x="3397" y="1291"/>
                </a:lnTo>
                <a:lnTo>
                  <a:pt x="3364" y="1197"/>
                </a:lnTo>
                <a:lnTo>
                  <a:pt x="3325" y="1104"/>
                </a:lnTo>
                <a:lnTo>
                  <a:pt x="3280" y="1015"/>
                </a:lnTo>
                <a:lnTo>
                  <a:pt x="3231" y="929"/>
                </a:lnTo>
                <a:lnTo>
                  <a:pt x="3176" y="846"/>
                </a:lnTo>
                <a:lnTo>
                  <a:pt x="3117" y="767"/>
                </a:lnTo>
                <a:lnTo>
                  <a:pt x="3054" y="691"/>
                </a:lnTo>
                <a:lnTo>
                  <a:pt x="2986" y="620"/>
                </a:lnTo>
                <a:lnTo>
                  <a:pt x="2915" y="553"/>
                </a:lnTo>
                <a:lnTo>
                  <a:pt x="2838" y="489"/>
                </a:lnTo>
                <a:lnTo>
                  <a:pt x="2760" y="431"/>
                </a:lnTo>
                <a:lnTo>
                  <a:pt x="2676" y="376"/>
                </a:lnTo>
                <a:lnTo>
                  <a:pt x="2590" y="327"/>
                </a:lnTo>
                <a:lnTo>
                  <a:pt x="2500" y="282"/>
                </a:lnTo>
                <a:lnTo>
                  <a:pt x="2408" y="243"/>
                </a:lnTo>
                <a:lnTo>
                  <a:pt x="2313" y="210"/>
                </a:lnTo>
                <a:lnTo>
                  <a:pt x="2215" y="182"/>
                </a:lnTo>
                <a:lnTo>
                  <a:pt x="2116" y="160"/>
                </a:lnTo>
                <a:lnTo>
                  <a:pt x="2014" y="144"/>
                </a:lnTo>
                <a:lnTo>
                  <a:pt x="1910" y="134"/>
                </a:lnTo>
                <a:lnTo>
                  <a:pt x="1804" y="131"/>
                </a:lnTo>
                <a:close/>
                <a:moveTo>
                  <a:pt x="1804" y="0"/>
                </a:moveTo>
                <a:lnTo>
                  <a:pt x="1913" y="3"/>
                </a:lnTo>
                <a:lnTo>
                  <a:pt x="2022" y="13"/>
                </a:lnTo>
                <a:lnTo>
                  <a:pt x="2128" y="29"/>
                </a:lnTo>
                <a:lnTo>
                  <a:pt x="2231" y="51"/>
                </a:lnTo>
                <a:lnTo>
                  <a:pt x="2333" y="80"/>
                </a:lnTo>
                <a:lnTo>
                  <a:pt x="2433" y="112"/>
                </a:lnTo>
                <a:lnTo>
                  <a:pt x="2529" y="152"/>
                </a:lnTo>
                <a:lnTo>
                  <a:pt x="2623" y="196"/>
                </a:lnTo>
                <a:lnTo>
                  <a:pt x="2714" y="246"/>
                </a:lnTo>
                <a:lnTo>
                  <a:pt x="2801" y="301"/>
                </a:lnTo>
                <a:lnTo>
                  <a:pt x="2885" y="360"/>
                </a:lnTo>
                <a:lnTo>
                  <a:pt x="2965" y="424"/>
                </a:lnTo>
                <a:lnTo>
                  <a:pt x="3042" y="492"/>
                </a:lnTo>
                <a:lnTo>
                  <a:pt x="3115" y="565"/>
                </a:lnTo>
                <a:lnTo>
                  <a:pt x="3183" y="641"/>
                </a:lnTo>
                <a:lnTo>
                  <a:pt x="3247" y="720"/>
                </a:lnTo>
                <a:lnTo>
                  <a:pt x="3306" y="804"/>
                </a:lnTo>
                <a:lnTo>
                  <a:pt x="3361" y="892"/>
                </a:lnTo>
                <a:lnTo>
                  <a:pt x="3411" y="982"/>
                </a:lnTo>
                <a:lnTo>
                  <a:pt x="3456" y="1076"/>
                </a:lnTo>
                <a:lnTo>
                  <a:pt x="3495" y="1172"/>
                </a:lnTo>
                <a:lnTo>
                  <a:pt x="3528" y="1271"/>
                </a:lnTo>
                <a:lnTo>
                  <a:pt x="3557" y="1372"/>
                </a:lnTo>
                <a:lnTo>
                  <a:pt x="3578" y="1476"/>
                </a:lnTo>
                <a:lnTo>
                  <a:pt x="3595" y="1582"/>
                </a:lnTo>
                <a:lnTo>
                  <a:pt x="3605" y="1690"/>
                </a:lnTo>
                <a:lnTo>
                  <a:pt x="3608" y="1799"/>
                </a:lnTo>
                <a:lnTo>
                  <a:pt x="3605" y="1911"/>
                </a:lnTo>
                <a:lnTo>
                  <a:pt x="3594" y="2021"/>
                </a:lnTo>
                <a:lnTo>
                  <a:pt x="3577" y="2129"/>
                </a:lnTo>
                <a:lnTo>
                  <a:pt x="3554" y="2235"/>
                </a:lnTo>
                <a:lnTo>
                  <a:pt x="3525" y="2338"/>
                </a:lnTo>
                <a:lnTo>
                  <a:pt x="3490" y="2439"/>
                </a:lnTo>
                <a:lnTo>
                  <a:pt x="3448" y="2538"/>
                </a:lnTo>
                <a:lnTo>
                  <a:pt x="3402" y="2632"/>
                </a:lnTo>
                <a:lnTo>
                  <a:pt x="3350" y="2724"/>
                </a:lnTo>
                <a:lnTo>
                  <a:pt x="3293" y="2813"/>
                </a:lnTo>
                <a:lnTo>
                  <a:pt x="3231" y="2897"/>
                </a:lnTo>
                <a:lnTo>
                  <a:pt x="3164" y="2979"/>
                </a:lnTo>
                <a:lnTo>
                  <a:pt x="3093" y="3055"/>
                </a:lnTo>
                <a:lnTo>
                  <a:pt x="3017" y="3128"/>
                </a:lnTo>
                <a:lnTo>
                  <a:pt x="3019" y="3129"/>
                </a:lnTo>
                <a:lnTo>
                  <a:pt x="2959" y="3180"/>
                </a:lnTo>
                <a:lnTo>
                  <a:pt x="2940" y="3194"/>
                </a:lnTo>
                <a:lnTo>
                  <a:pt x="2898" y="3226"/>
                </a:lnTo>
                <a:lnTo>
                  <a:pt x="2856" y="3258"/>
                </a:lnTo>
                <a:lnTo>
                  <a:pt x="2820" y="3284"/>
                </a:lnTo>
                <a:lnTo>
                  <a:pt x="2768" y="3318"/>
                </a:lnTo>
                <a:lnTo>
                  <a:pt x="2716" y="3350"/>
                </a:lnTo>
                <a:lnTo>
                  <a:pt x="2687" y="3366"/>
                </a:lnTo>
                <a:lnTo>
                  <a:pt x="2628" y="3398"/>
                </a:lnTo>
                <a:lnTo>
                  <a:pt x="2568" y="3427"/>
                </a:lnTo>
                <a:lnTo>
                  <a:pt x="2561" y="3430"/>
                </a:lnTo>
                <a:lnTo>
                  <a:pt x="2553" y="3434"/>
                </a:lnTo>
                <a:lnTo>
                  <a:pt x="2471" y="3469"/>
                </a:lnTo>
                <a:lnTo>
                  <a:pt x="2387" y="3500"/>
                </a:lnTo>
                <a:lnTo>
                  <a:pt x="2300" y="3527"/>
                </a:lnTo>
                <a:lnTo>
                  <a:pt x="2213" y="3550"/>
                </a:lnTo>
                <a:lnTo>
                  <a:pt x="2123" y="3569"/>
                </a:lnTo>
                <a:lnTo>
                  <a:pt x="2111" y="3571"/>
                </a:lnTo>
                <a:lnTo>
                  <a:pt x="2040" y="3582"/>
                </a:lnTo>
                <a:lnTo>
                  <a:pt x="1968" y="3589"/>
                </a:lnTo>
                <a:lnTo>
                  <a:pt x="1949" y="3590"/>
                </a:lnTo>
                <a:lnTo>
                  <a:pt x="1877" y="3595"/>
                </a:lnTo>
                <a:lnTo>
                  <a:pt x="1804" y="3597"/>
                </a:lnTo>
                <a:lnTo>
                  <a:pt x="1730" y="3595"/>
                </a:lnTo>
                <a:lnTo>
                  <a:pt x="1657" y="3590"/>
                </a:lnTo>
                <a:lnTo>
                  <a:pt x="1639" y="3589"/>
                </a:lnTo>
                <a:lnTo>
                  <a:pt x="1567" y="3581"/>
                </a:lnTo>
                <a:lnTo>
                  <a:pt x="1496" y="3570"/>
                </a:lnTo>
                <a:lnTo>
                  <a:pt x="1489" y="3569"/>
                </a:lnTo>
                <a:lnTo>
                  <a:pt x="1483" y="3568"/>
                </a:lnTo>
                <a:lnTo>
                  <a:pt x="1392" y="3549"/>
                </a:lnTo>
                <a:lnTo>
                  <a:pt x="1303" y="3526"/>
                </a:lnTo>
                <a:lnTo>
                  <a:pt x="1216" y="3498"/>
                </a:lnTo>
                <a:lnTo>
                  <a:pt x="1131" y="3466"/>
                </a:lnTo>
                <a:lnTo>
                  <a:pt x="1046" y="3430"/>
                </a:lnTo>
                <a:lnTo>
                  <a:pt x="1042" y="3428"/>
                </a:lnTo>
                <a:lnTo>
                  <a:pt x="1038" y="3426"/>
                </a:lnTo>
                <a:lnTo>
                  <a:pt x="975" y="3395"/>
                </a:lnTo>
                <a:lnTo>
                  <a:pt x="914" y="3362"/>
                </a:lnTo>
                <a:lnTo>
                  <a:pt x="890" y="3347"/>
                </a:lnTo>
                <a:lnTo>
                  <a:pt x="835" y="3315"/>
                </a:lnTo>
                <a:lnTo>
                  <a:pt x="782" y="3280"/>
                </a:lnTo>
                <a:lnTo>
                  <a:pt x="750" y="3257"/>
                </a:lnTo>
                <a:lnTo>
                  <a:pt x="702" y="3221"/>
                </a:lnTo>
                <a:lnTo>
                  <a:pt x="654" y="3183"/>
                </a:lnTo>
                <a:lnTo>
                  <a:pt x="648" y="3178"/>
                </a:lnTo>
                <a:lnTo>
                  <a:pt x="642" y="3174"/>
                </a:lnTo>
                <a:lnTo>
                  <a:pt x="584" y="3125"/>
                </a:lnTo>
                <a:lnTo>
                  <a:pt x="586" y="3124"/>
                </a:lnTo>
                <a:lnTo>
                  <a:pt x="511" y="3051"/>
                </a:lnTo>
                <a:lnTo>
                  <a:pt x="440" y="2974"/>
                </a:lnTo>
                <a:lnTo>
                  <a:pt x="374" y="2893"/>
                </a:lnTo>
                <a:lnTo>
                  <a:pt x="313" y="2809"/>
                </a:lnTo>
                <a:lnTo>
                  <a:pt x="256" y="2721"/>
                </a:lnTo>
                <a:lnTo>
                  <a:pt x="204" y="2629"/>
                </a:lnTo>
                <a:lnTo>
                  <a:pt x="157" y="2534"/>
                </a:lnTo>
                <a:lnTo>
                  <a:pt x="117" y="2436"/>
                </a:lnTo>
                <a:lnTo>
                  <a:pt x="82" y="2336"/>
                </a:lnTo>
                <a:lnTo>
                  <a:pt x="54" y="2232"/>
                </a:lnTo>
                <a:lnTo>
                  <a:pt x="31" y="2128"/>
                </a:lnTo>
                <a:lnTo>
                  <a:pt x="13" y="2020"/>
                </a:lnTo>
                <a:lnTo>
                  <a:pt x="3" y="1910"/>
                </a:lnTo>
                <a:lnTo>
                  <a:pt x="0" y="1799"/>
                </a:lnTo>
                <a:lnTo>
                  <a:pt x="3" y="1690"/>
                </a:lnTo>
                <a:lnTo>
                  <a:pt x="13" y="1582"/>
                </a:lnTo>
                <a:lnTo>
                  <a:pt x="30" y="1476"/>
                </a:lnTo>
                <a:lnTo>
                  <a:pt x="51" y="1372"/>
                </a:lnTo>
                <a:lnTo>
                  <a:pt x="80" y="1271"/>
                </a:lnTo>
                <a:lnTo>
                  <a:pt x="113" y="1172"/>
                </a:lnTo>
                <a:lnTo>
                  <a:pt x="152" y="1076"/>
                </a:lnTo>
                <a:lnTo>
                  <a:pt x="197" y="982"/>
                </a:lnTo>
                <a:lnTo>
                  <a:pt x="247" y="892"/>
                </a:lnTo>
                <a:lnTo>
                  <a:pt x="302" y="804"/>
                </a:lnTo>
                <a:lnTo>
                  <a:pt x="361" y="720"/>
                </a:lnTo>
                <a:lnTo>
                  <a:pt x="425" y="641"/>
                </a:lnTo>
                <a:lnTo>
                  <a:pt x="493" y="565"/>
                </a:lnTo>
                <a:lnTo>
                  <a:pt x="566" y="492"/>
                </a:lnTo>
                <a:lnTo>
                  <a:pt x="643" y="424"/>
                </a:lnTo>
                <a:lnTo>
                  <a:pt x="723" y="360"/>
                </a:lnTo>
                <a:lnTo>
                  <a:pt x="807" y="301"/>
                </a:lnTo>
                <a:lnTo>
                  <a:pt x="894" y="246"/>
                </a:lnTo>
                <a:lnTo>
                  <a:pt x="985" y="196"/>
                </a:lnTo>
                <a:lnTo>
                  <a:pt x="1079" y="152"/>
                </a:lnTo>
                <a:lnTo>
                  <a:pt x="1175" y="112"/>
                </a:lnTo>
                <a:lnTo>
                  <a:pt x="1275" y="80"/>
                </a:lnTo>
                <a:lnTo>
                  <a:pt x="1377" y="51"/>
                </a:lnTo>
                <a:lnTo>
                  <a:pt x="1480" y="29"/>
                </a:lnTo>
                <a:lnTo>
                  <a:pt x="1586" y="13"/>
                </a:lnTo>
                <a:lnTo>
                  <a:pt x="1695" y="3"/>
                </a:lnTo>
                <a:lnTo>
                  <a:pt x="180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" name="Freeform 149"/>
          <p:cNvSpPr>
            <a:spLocks noEditPoints="1"/>
          </p:cNvSpPr>
          <p:nvPr/>
        </p:nvSpPr>
        <p:spPr bwMode="auto">
          <a:xfrm>
            <a:off x="4406352" y="2684527"/>
            <a:ext cx="563563" cy="563562"/>
          </a:xfrm>
          <a:custGeom>
            <a:avLst/>
            <a:gdLst>
              <a:gd name="T0" fmla="*/ 606 w 3550"/>
              <a:gd name="T1" fmla="*/ 2342 h 3550"/>
              <a:gd name="T2" fmla="*/ 496 w 3550"/>
              <a:gd name="T3" fmla="*/ 2827 h 3550"/>
              <a:gd name="T4" fmla="*/ 799 w 3550"/>
              <a:gd name="T5" fmla="*/ 3112 h 3550"/>
              <a:gd name="T6" fmla="*/ 1180 w 3550"/>
              <a:gd name="T7" fmla="*/ 3321 h 3550"/>
              <a:gd name="T8" fmla="*/ 1586 w 3550"/>
              <a:gd name="T9" fmla="*/ 3421 h 3550"/>
              <a:gd name="T10" fmla="*/ 2161 w 3550"/>
              <a:gd name="T11" fmla="*/ 3385 h 3550"/>
              <a:gd name="T12" fmla="*/ 2551 w 3550"/>
              <a:gd name="T13" fmla="*/ 3238 h 3550"/>
              <a:gd name="T14" fmla="*/ 2835 w 3550"/>
              <a:gd name="T15" fmla="*/ 3047 h 3550"/>
              <a:gd name="T16" fmla="*/ 3129 w 3550"/>
              <a:gd name="T17" fmla="*/ 2727 h 3550"/>
              <a:gd name="T18" fmla="*/ 2802 w 3550"/>
              <a:gd name="T19" fmla="*/ 2229 h 3550"/>
              <a:gd name="T20" fmla="*/ 1106 w 3550"/>
              <a:gd name="T21" fmla="*/ 2130 h 3550"/>
              <a:gd name="T22" fmla="*/ 1708 w 3550"/>
              <a:gd name="T23" fmla="*/ 766 h 3550"/>
              <a:gd name="T24" fmla="*/ 1258 w 3550"/>
              <a:gd name="T25" fmla="*/ 698 h 3550"/>
              <a:gd name="T26" fmla="*/ 1013 w 3550"/>
              <a:gd name="T27" fmla="*/ 1007 h 3550"/>
              <a:gd name="T28" fmla="*/ 1252 w 3550"/>
              <a:gd name="T29" fmla="*/ 1610 h 3550"/>
              <a:gd name="T30" fmla="*/ 1587 w 3550"/>
              <a:gd name="T31" fmla="*/ 1897 h 3550"/>
              <a:gd name="T32" fmla="*/ 1486 w 3550"/>
              <a:gd name="T33" fmla="*/ 2127 h 3550"/>
              <a:gd name="T34" fmla="*/ 1976 w 3550"/>
              <a:gd name="T35" fmla="*/ 2069 h 3550"/>
              <a:gd name="T36" fmla="*/ 2046 w 3550"/>
              <a:gd name="T37" fmla="*/ 1820 h 3550"/>
              <a:gd name="T38" fmla="*/ 2427 w 3550"/>
              <a:gd name="T39" fmla="*/ 1397 h 3550"/>
              <a:gd name="T40" fmla="*/ 2497 w 3550"/>
              <a:gd name="T41" fmla="*/ 794 h 3550"/>
              <a:gd name="T42" fmla="*/ 1002 w 3550"/>
              <a:gd name="T43" fmla="*/ 311 h 3550"/>
              <a:gd name="T44" fmla="*/ 314 w 3550"/>
              <a:gd name="T45" fmla="*/ 995 h 3550"/>
              <a:gd name="T46" fmla="*/ 130 w 3550"/>
              <a:gd name="T47" fmla="*/ 1969 h 3550"/>
              <a:gd name="T48" fmla="*/ 415 w 3550"/>
              <a:gd name="T49" fmla="*/ 2397 h 3550"/>
              <a:gd name="T50" fmla="*/ 964 w 3550"/>
              <a:gd name="T51" fmla="*/ 2024 h 3550"/>
              <a:gd name="T52" fmla="*/ 1467 w 3550"/>
              <a:gd name="T53" fmla="*/ 1933 h 3550"/>
              <a:gd name="T54" fmla="*/ 1037 w 3550"/>
              <a:gd name="T55" fmla="*/ 1480 h 3550"/>
              <a:gd name="T56" fmla="*/ 891 w 3550"/>
              <a:gd name="T57" fmla="*/ 817 h 3550"/>
              <a:gd name="T58" fmla="*/ 1165 w 3550"/>
              <a:gd name="T59" fmla="*/ 243 h 3550"/>
              <a:gd name="T60" fmla="*/ 2644 w 3550"/>
              <a:gd name="T61" fmla="*/ 707 h 3550"/>
              <a:gd name="T62" fmla="*/ 2573 w 3550"/>
              <a:gd name="T63" fmla="*/ 1361 h 3550"/>
              <a:gd name="T64" fmla="*/ 2192 w 3550"/>
              <a:gd name="T65" fmla="*/ 1878 h 3550"/>
              <a:gd name="T66" fmla="*/ 2444 w 3550"/>
              <a:gd name="T67" fmla="*/ 2012 h 3550"/>
              <a:gd name="T68" fmla="*/ 3054 w 3550"/>
              <a:gd name="T69" fmla="*/ 2287 h 3550"/>
              <a:gd name="T70" fmla="*/ 3388 w 3550"/>
              <a:gd name="T71" fmla="*/ 2155 h 3550"/>
              <a:gd name="T72" fmla="*/ 3319 w 3550"/>
              <a:gd name="T73" fmla="*/ 1175 h 3550"/>
              <a:gd name="T74" fmla="*/ 2716 w 3550"/>
              <a:gd name="T75" fmla="*/ 413 h 3550"/>
              <a:gd name="T76" fmla="*/ 1450 w 3550"/>
              <a:gd name="T77" fmla="*/ 189 h 3550"/>
              <a:gd name="T78" fmla="*/ 1038 w 3550"/>
              <a:gd name="T79" fmla="*/ 664 h 3550"/>
              <a:gd name="T80" fmla="*/ 1513 w 3550"/>
              <a:gd name="T81" fmla="*/ 621 h 3550"/>
              <a:gd name="T82" fmla="*/ 1888 w 3550"/>
              <a:gd name="T83" fmla="*/ 565 h 3550"/>
              <a:gd name="T84" fmla="*/ 2325 w 3550"/>
              <a:gd name="T85" fmla="*/ 507 h 3550"/>
              <a:gd name="T86" fmla="*/ 2230 w 3550"/>
              <a:gd name="T87" fmla="*/ 268 h 3550"/>
              <a:gd name="T88" fmla="*/ 1775 w 3550"/>
              <a:gd name="T89" fmla="*/ 0 h 3550"/>
              <a:gd name="T90" fmla="*/ 2756 w 3550"/>
              <a:gd name="T91" fmla="*/ 297 h 3550"/>
              <a:gd name="T92" fmla="*/ 3400 w 3550"/>
              <a:gd name="T93" fmla="*/ 1062 h 3550"/>
              <a:gd name="T94" fmla="*/ 3521 w 3550"/>
              <a:gd name="T95" fmla="*/ 2095 h 3550"/>
              <a:gd name="T96" fmla="*/ 3207 w 3550"/>
              <a:gd name="T97" fmla="*/ 2823 h 3550"/>
              <a:gd name="T98" fmla="*/ 2898 w 3550"/>
              <a:gd name="T99" fmla="*/ 3149 h 3550"/>
              <a:gd name="T100" fmla="*/ 2491 w 3550"/>
              <a:gd name="T101" fmla="*/ 3398 h 3550"/>
              <a:gd name="T102" fmla="*/ 2010 w 3550"/>
              <a:gd name="T103" fmla="*/ 3534 h 3550"/>
              <a:gd name="T104" fmla="*/ 1540 w 3550"/>
              <a:gd name="T105" fmla="*/ 3534 h 3550"/>
              <a:gd name="T106" fmla="*/ 970 w 3550"/>
              <a:gd name="T107" fmla="*/ 3356 h 3550"/>
              <a:gd name="T108" fmla="*/ 638 w 3550"/>
              <a:gd name="T109" fmla="*/ 3136 h 3550"/>
              <a:gd name="T110" fmla="*/ 298 w 3550"/>
              <a:gd name="T111" fmla="*/ 2759 h 3550"/>
              <a:gd name="T112" fmla="*/ 3 w 3550"/>
              <a:gd name="T113" fmla="*/ 1884 h 3550"/>
              <a:gd name="T114" fmla="*/ 243 w 3550"/>
              <a:gd name="T115" fmla="*/ 880 h 3550"/>
              <a:gd name="T116" fmla="*/ 969 w 3550"/>
              <a:gd name="T117" fmla="*/ 194 h 3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50" h="3550">
                <a:moveTo>
                  <a:pt x="1106" y="2130"/>
                </a:moveTo>
                <a:lnTo>
                  <a:pt x="1041" y="2133"/>
                </a:lnTo>
                <a:lnTo>
                  <a:pt x="978" y="2142"/>
                </a:lnTo>
                <a:lnTo>
                  <a:pt x="918" y="2156"/>
                </a:lnTo>
                <a:lnTo>
                  <a:pt x="858" y="2175"/>
                </a:lnTo>
                <a:lnTo>
                  <a:pt x="801" y="2200"/>
                </a:lnTo>
                <a:lnTo>
                  <a:pt x="748" y="2229"/>
                </a:lnTo>
                <a:lnTo>
                  <a:pt x="697" y="2262"/>
                </a:lnTo>
                <a:lnTo>
                  <a:pt x="650" y="2300"/>
                </a:lnTo>
                <a:lnTo>
                  <a:pt x="606" y="2342"/>
                </a:lnTo>
                <a:lnTo>
                  <a:pt x="566" y="2388"/>
                </a:lnTo>
                <a:lnTo>
                  <a:pt x="530" y="2438"/>
                </a:lnTo>
                <a:lnTo>
                  <a:pt x="498" y="2489"/>
                </a:lnTo>
                <a:lnTo>
                  <a:pt x="471" y="2545"/>
                </a:lnTo>
                <a:lnTo>
                  <a:pt x="449" y="2603"/>
                </a:lnTo>
                <a:lnTo>
                  <a:pt x="432" y="2665"/>
                </a:lnTo>
                <a:lnTo>
                  <a:pt x="421" y="2727"/>
                </a:lnTo>
                <a:lnTo>
                  <a:pt x="441" y="2757"/>
                </a:lnTo>
                <a:lnTo>
                  <a:pt x="456" y="2775"/>
                </a:lnTo>
                <a:lnTo>
                  <a:pt x="496" y="2827"/>
                </a:lnTo>
                <a:lnTo>
                  <a:pt x="500" y="2832"/>
                </a:lnTo>
                <a:lnTo>
                  <a:pt x="550" y="2888"/>
                </a:lnTo>
                <a:lnTo>
                  <a:pt x="601" y="2942"/>
                </a:lnTo>
                <a:lnTo>
                  <a:pt x="655" y="2995"/>
                </a:lnTo>
                <a:lnTo>
                  <a:pt x="665" y="3004"/>
                </a:lnTo>
                <a:lnTo>
                  <a:pt x="715" y="3047"/>
                </a:lnTo>
                <a:lnTo>
                  <a:pt x="723" y="3054"/>
                </a:lnTo>
                <a:lnTo>
                  <a:pt x="732" y="3061"/>
                </a:lnTo>
                <a:lnTo>
                  <a:pt x="781" y="3099"/>
                </a:lnTo>
                <a:lnTo>
                  <a:pt x="799" y="3112"/>
                </a:lnTo>
                <a:lnTo>
                  <a:pt x="828" y="3134"/>
                </a:lnTo>
                <a:lnTo>
                  <a:pt x="828" y="2840"/>
                </a:lnTo>
                <a:lnTo>
                  <a:pt x="947" y="2840"/>
                </a:lnTo>
                <a:lnTo>
                  <a:pt x="947" y="3209"/>
                </a:lnTo>
                <a:lnTo>
                  <a:pt x="954" y="3213"/>
                </a:lnTo>
                <a:lnTo>
                  <a:pt x="999" y="3238"/>
                </a:lnTo>
                <a:lnTo>
                  <a:pt x="1031" y="3254"/>
                </a:lnTo>
                <a:lnTo>
                  <a:pt x="1084" y="3280"/>
                </a:lnTo>
                <a:lnTo>
                  <a:pt x="1111" y="3293"/>
                </a:lnTo>
                <a:lnTo>
                  <a:pt x="1180" y="3321"/>
                </a:lnTo>
                <a:lnTo>
                  <a:pt x="1188" y="3324"/>
                </a:lnTo>
                <a:lnTo>
                  <a:pt x="1195" y="3326"/>
                </a:lnTo>
                <a:lnTo>
                  <a:pt x="1284" y="3357"/>
                </a:lnTo>
                <a:lnTo>
                  <a:pt x="1376" y="3382"/>
                </a:lnTo>
                <a:lnTo>
                  <a:pt x="1382" y="3384"/>
                </a:lnTo>
                <a:lnTo>
                  <a:pt x="1389" y="3385"/>
                </a:lnTo>
                <a:lnTo>
                  <a:pt x="1466" y="3403"/>
                </a:lnTo>
                <a:lnTo>
                  <a:pt x="1490" y="3407"/>
                </a:lnTo>
                <a:lnTo>
                  <a:pt x="1559" y="3417"/>
                </a:lnTo>
                <a:lnTo>
                  <a:pt x="1586" y="3421"/>
                </a:lnTo>
                <a:lnTo>
                  <a:pt x="1655" y="3427"/>
                </a:lnTo>
                <a:lnTo>
                  <a:pt x="1680" y="3428"/>
                </a:lnTo>
                <a:lnTo>
                  <a:pt x="1775" y="3432"/>
                </a:lnTo>
                <a:lnTo>
                  <a:pt x="1870" y="3428"/>
                </a:lnTo>
                <a:lnTo>
                  <a:pt x="1895" y="3426"/>
                </a:lnTo>
                <a:lnTo>
                  <a:pt x="1964" y="3420"/>
                </a:lnTo>
                <a:lnTo>
                  <a:pt x="1991" y="3417"/>
                </a:lnTo>
                <a:lnTo>
                  <a:pt x="2060" y="3407"/>
                </a:lnTo>
                <a:lnTo>
                  <a:pt x="2084" y="3403"/>
                </a:lnTo>
                <a:lnTo>
                  <a:pt x="2161" y="3385"/>
                </a:lnTo>
                <a:lnTo>
                  <a:pt x="2168" y="3384"/>
                </a:lnTo>
                <a:lnTo>
                  <a:pt x="2174" y="3382"/>
                </a:lnTo>
                <a:lnTo>
                  <a:pt x="2266" y="3357"/>
                </a:lnTo>
                <a:lnTo>
                  <a:pt x="2356" y="3326"/>
                </a:lnTo>
                <a:lnTo>
                  <a:pt x="2362" y="3324"/>
                </a:lnTo>
                <a:lnTo>
                  <a:pt x="2370" y="3321"/>
                </a:lnTo>
                <a:lnTo>
                  <a:pt x="2439" y="3293"/>
                </a:lnTo>
                <a:lnTo>
                  <a:pt x="2466" y="3280"/>
                </a:lnTo>
                <a:lnTo>
                  <a:pt x="2519" y="3254"/>
                </a:lnTo>
                <a:lnTo>
                  <a:pt x="2551" y="3238"/>
                </a:lnTo>
                <a:lnTo>
                  <a:pt x="2596" y="3213"/>
                </a:lnTo>
                <a:lnTo>
                  <a:pt x="2603" y="3209"/>
                </a:lnTo>
                <a:lnTo>
                  <a:pt x="2603" y="2840"/>
                </a:lnTo>
                <a:lnTo>
                  <a:pt x="2722" y="2840"/>
                </a:lnTo>
                <a:lnTo>
                  <a:pt x="2722" y="3134"/>
                </a:lnTo>
                <a:lnTo>
                  <a:pt x="2751" y="3112"/>
                </a:lnTo>
                <a:lnTo>
                  <a:pt x="2769" y="3099"/>
                </a:lnTo>
                <a:lnTo>
                  <a:pt x="2818" y="3061"/>
                </a:lnTo>
                <a:lnTo>
                  <a:pt x="2827" y="3054"/>
                </a:lnTo>
                <a:lnTo>
                  <a:pt x="2835" y="3047"/>
                </a:lnTo>
                <a:lnTo>
                  <a:pt x="2885" y="3004"/>
                </a:lnTo>
                <a:lnTo>
                  <a:pt x="2889" y="2999"/>
                </a:lnTo>
                <a:lnTo>
                  <a:pt x="2895" y="2995"/>
                </a:lnTo>
                <a:lnTo>
                  <a:pt x="2949" y="2942"/>
                </a:lnTo>
                <a:lnTo>
                  <a:pt x="3000" y="2888"/>
                </a:lnTo>
                <a:lnTo>
                  <a:pt x="3050" y="2832"/>
                </a:lnTo>
                <a:lnTo>
                  <a:pt x="3054" y="2827"/>
                </a:lnTo>
                <a:lnTo>
                  <a:pt x="3094" y="2775"/>
                </a:lnTo>
                <a:lnTo>
                  <a:pt x="3109" y="2757"/>
                </a:lnTo>
                <a:lnTo>
                  <a:pt x="3129" y="2727"/>
                </a:lnTo>
                <a:lnTo>
                  <a:pt x="3118" y="2665"/>
                </a:lnTo>
                <a:lnTo>
                  <a:pt x="3101" y="2603"/>
                </a:lnTo>
                <a:lnTo>
                  <a:pt x="3079" y="2545"/>
                </a:lnTo>
                <a:lnTo>
                  <a:pt x="3052" y="2489"/>
                </a:lnTo>
                <a:lnTo>
                  <a:pt x="3020" y="2438"/>
                </a:lnTo>
                <a:lnTo>
                  <a:pt x="2984" y="2388"/>
                </a:lnTo>
                <a:lnTo>
                  <a:pt x="2944" y="2342"/>
                </a:lnTo>
                <a:lnTo>
                  <a:pt x="2900" y="2300"/>
                </a:lnTo>
                <a:lnTo>
                  <a:pt x="2853" y="2262"/>
                </a:lnTo>
                <a:lnTo>
                  <a:pt x="2802" y="2229"/>
                </a:lnTo>
                <a:lnTo>
                  <a:pt x="2749" y="2200"/>
                </a:lnTo>
                <a:lnTo>
                  <a:pt x="2692" y="2175"/>
                </a:lnTo>
                <a:lnTo>
                  <a:pt x="2632" y="2156"/>
                </a:lnTo>
                <a:lnTo>
                  <a:pt x="2572" y="2142"/>
                </a:lnTo>
                <a:lnTo>
                  <a:pt x="2509" y="2133"/>
                </a:lnTo>
                <a:lnTo>
                  <a:pt x="2444" y="2130"/>
                </a:lnTo>
                <a:lnTo>
                  <a:pt x="2273" y="2130"/>
                </a:lnTo>
                <a:lnTo>
                  <a:pt x="1775" y="2628"/>
                </a:lnTo>
                <a:lnTo>
                  <a:pt x="1277" y="2130"/>
                </a:lnTo>
                <a:lnTo>
                  <a:pt x="1106" y="2130"/>
                </a:lnTo>
                <a:close/>
                <a:moveTo>
                  <a:pt x="2073" y="522"/>
                </a:moveTo>
                <a:lnTo>
                  <a:pt x="2046" y="566"/>
                </a:lnTo>
                <a:lnTo>
                  <a:pt x="2015" y="606"/>
                </a:lnTo>
                <a:lnTo>
                  <a:pt x="1979" y="642"/>
                </a:lnTo>
                <a:lnTo>
                  <a:pt x="1942" y="675"/>
                </a:lnTo>
                <a:lnTo>
                  <a:pt x="1900" y="702"/>
                </a:lnTo>
                <a:lnTo>
                  <a:pt x="1856" y="726"/>
                </a:lnTo>
                <a:lnTo>
                  <a:pt x="1808" y="744"/>
                </a:lnTo>
                <a:lnTo>
                  <a:pt x="1760" y="758"/>
                </a:lnTo>
                <a:lnTo>
                  <a:pt x="1708" y="766"/>
                </a:lnTo>
                <a:lnTo>
                  <a:pt x="1657" y="769"/>
                </a:lnTo>
                <a:lnTo>
                  <a:pt x="1607" y="767"/>
                </a:lnTo>
                <a:lnTo>
                  <a:pt x="1559" y="759"/>
                </a:lnTo>
                <a:lnTo>
                  <a:pt x="1511" y="747"/>
                </a:lnTo>
                <a:lnTo>
                  <a:pt x="1465" y="729"/>
                </a:lnTo>
                <a:lnTo>
                  <a:pt x="1423" y="713"/>
                </a:lnTo>
                <a:lnTo>
                  <a:pt x="1382" y="702"/>
                </a:lnTo>
                <a:lnTo>
                  <a:pt x="1340" y="696"/>
                </a:lnTo>
                <a:lnTo>
                  <a:pt x="1298" y="695"/>
                </a:lnTo>
                <a:lnTo>
                  <a:pt x="1258" y="698"/>
                </a:lnTo>
                <a:lnTo>
                  <a:pt x="1218" y="706"/>
                </a:lnTo>
                <a:lnTo>
                  <a:pt x="1180" y="719"/>
                </a:lnTo>
                <a:lnTo>
                  <a:pt x="1144" y="736"/>
                </a:lnTo>
                <a:lnTo>
                  <a:pt x="1110" y="756"/>
                </a:lnTo>
                <a:lnTo>
                  <a:pt x="1078" y="782"/>
                </a:lnTo>
                <a:lnTo>
                  <a:pt x="1050" y="811"/>
                </a:lnTo>
                <a:lnTo>
                  <a:pt x="1007" y="865"/>
                </a:lnTo>
                <a:lnTo>
                  <a:pt x="1006" y="888"/>
                </a:lnTo>
                <a:lnTo>
                  <a:pt x="1008" y="947"/>
                </a:lnTo>
                <a:lnTo>
                  <a:pt x="1013" y="1007"/>
                </a:lnTo>
                <a:lnTo>
                  <a:pt x="1023" y="1069"/>
                </a:lnTo>
                <a:lnTo>
                  <a:pt x="1037" y="1133"/>
                </a:lnTo>
                <a:lnTo>
                  <a:pt x="1053" y="1196"/>
                </a:lnTo>
                <a:lnTo>
                  <a:pt x="1074" y="1261"/>
                </a:lnTo>
                <a:lnTo>
                  <a:pt x="1096" y="1323"/>
                </a:lnTo>
                <a:lnTo>
                  <a:pt x="1122" y="1386"/>
                </a:lnTo>
                <a:lnTo>
                  <a:pt x="1151" y="1445"/>
                </a:lnTo>
                <a:lnTo>
                  <a:pt x="1182" y="1503"/>
                </a:lnTo>
                <a:lnTo>
                  <a:pt x="1217" y="1558"/>
                </a:lnTo>
                <a:lnTo>
                  <a:pt x="1252" y="1610"/>
                </a:lnTo>
                <a:lnTo>
                  <a:pt x="1291" y="1658"/>
                </a:lnTo>
                <a:lnTo>
                  <a:pt x="1331" y="1702"/>
                </a:lnTo>
                <a:lnTo>
                  <a:pt x="1373" y="1741"/>
                </a:lnTo>
                <a:lnTo>
                  <a:pt x="1417" y="1774"/>
                </a:lnTo>
                <a:lnTo>
                  <a:pt x="1462" y="1801"/>
                </a:lnTo>
                <a:lnTo>
                  <a:pt x="1508" y="1822"/>
                </a:lnTo>
                <a:lnTo>
                  <a:pt x="1534" y="1834"/>
                </a:lnTo>
                <a:lnTo>
                  <a:pt x="1556" y="1851"/>
                </a:lnTo>
                <a:lnTo>
                  <a:pt x="1573" y="1873"/>
                </a:lnTo>
                <a:lnTo>
                  <a:pt x="1587" y="1897"/>
                </a:lnTo>
                <a:lnTo>
                  <a:pt x="1594" y="1923"/>
                </a:lnTo>
                <a:lnTo>
                  <a:pt x="1598" y="1953"/>
                </a:lnTo>
                <a:lnTo>
                  <a:pt x="1598" y="1990"/>
                </a:lnTo>
                <a:lnTo>
                  <a:pt x="1594" y="2018"/>
                </a:lnTo>
                <a:lnTo>
                  <a:pt x="1587" y="2044"/>
                </a:lnTo>
                <a:lnTo>
                  <a:pt x="1574" y="2069"/>
                </a:lnTo>
                <a:lnTo>
                  <a:pt x="1557" y="2089"/>
                </a:lnTo>
                <a:lnTo>
                  <a:pt x="1536" y="2106"/>
                </a:lnTo>
                <a:lnTo>
                  <a:pt x="1511" y="2119"/>
                </a:lnTo>
                <a:lnTo>
                  <a:pt x="1486" y="2127"/>
                </a:lnTo>
                <a:lnTo>
                  <a:pt x="1458" y="2130"/>
                </a:lnTo>
                <a:lnTo>
                  <a:pt x="1445" y="2130"/>
                </a:lnTo>
                <a:lnTo>
                  <a:pt x="1775" y="2460"/>
                </a:lnTo>
                <a:lnTo>
                  <a:pt x="2105" y="2130"/>
                </a:lnTo>
                <a:lnTo>
                  <a:pt x="2092" y="2130"/>
                </a:lnTo>
                <a:lnTo>
                  <a:pt x="2064" y="2127"/>
                </a:lnTo>
                <a:lnTo>
                  <a:pt x="2039" y="2119"/>
                </a:lnTo>
                <a:lnTo>
                  <a:pt x="2014" y="2106"/>
                </a:lnTo>
                <a:lnTo>
                  <a:pt x="1993" y="2089"/>
                </a:lnTo>
                <a:lnTo>
                  <a:pt x="1976" y="2069"/>
                </a:lnTo>
                <a:lnTo>
                  <a:pt x="1963" y="2044"/>
                </a:lnTo>
                <a:lnTo>
                  <a:pt x="1956" y="2018"/>
                </a:lnTo>
                <a:lnTo>
                  <a:pt x="1953" y="1990"/>
                </a:lnTo>
                <a:lnTo>
                  <a:pt x="1953" y="1951"/>
                </a:lnTo>
                <a:lnTo>
                  <a:pt x="1956" y="1923"/>
                </a:lnTo>
                <a:lnTo>
                  <a:pt x="1964" y="1897"/>
                </a:lnTo>
                <a:lnTo>
                  <a:pt x="1978" y="1872"/>
                </a:lnTo>
                <a:lnTo>
                  <a:pt x="1997" y="1851"/>
                </a:lnTo>
                <a:lnTo>
                  <a:pt x="2019" y="1833"/>
                </a:lnTo>
                <a:lnTo>
                  <a:pt x="2046" y="1820"/>
                </a:lnTo>
                <a:lnTo>
                  <a:pt x="2092" y="1800"/>
                </a:lnTo>
                <a:lnTo>
                  <a:pt x="2138" y="1772"/>
                </a:lnTo>
                <a:lnTo>
                  <a:pt x="2182" y="1740"/>
                </a:lnTo>
                <a:lnTo>
                  <a:pt x="2224" y="1702"/>
                </a:lnTo>
                <a:lnTo>
                  <a:pt x="2262" y="1660"/>
                </a:lnTo>
                <a:lnTo>
                  <a:pt x="2300" y="1614"/>
                </a:lnTo>
                <a:lnTo>
                  <a:pt x="2335" y="1564"/>
                </a:lnTo>
                <a:lnTo>
                  <a:pt x="2369" y="1511"/>
                </a:lnTo>
                <a:lnTo>
                  <a:pt x="2399" y="1456"/>
                </a:lnTo>
                <a:lnTo>
                  <a:pt x="2427" y="1397"/>
                </a:lnTo>
                <a:lnTo>
                  <a:pt x="2453" y="1337"/>
                </a:lnTo>
                <a:lnTo>
                  <a:pt x="2475" y="1276"/>
                </a:lnTo>
                <a:lnTo>
                  <a:pt x="2495" y="1213"/>
                </a:lnTo>
                <a:lnTo>
                  <a:pt x="2511" y="1151"/>
                </a:lnTo>
                <a:lnTo>
                  <a:pt x="2524" y="1089"/>
                </a:lnTo>
                <a:lnTo>
                  <a:pt x="2533" y="1026"/>
                </a:lnTo>
                <a:lnTo>
                  <a:pt x="2540" y="965"/>
                </a:lnTo>
                <a:lnTo>
                  <a:pt x="2543" y="905"/>
                </a:lnTo>
                <a:lnTo>
                  <a:pt x="2542" y="847"/>
                </a:lnTo>
                <a:lnTo>
                  <a:pt x="2497" y="794"/>
                </a:lnTo>
                <a:lnTo>
                  <a:pt x="2447" y="743"/>
                </a:lnTo>
                <a:lnTo>
                  <a:pt x="2394" y="696"/>
                </a:lnTo>
                <a:lnTo>
                  <a:pt x="2335" y="653"/>
                </a:lnTo>
                <a:lnTo>
                  <a:pt x="2274" y="613"/>
                </a:lnTo>
                <a:lnTo>
                  <a:pt x="2210" y="578"/>
                </a:lnTo>
                <a:lnTo>
                  <a:pt x="2142" y="548"/>
                </a:lnTo>
                <a:lnTo>
                  <a:pt x="2073" y="522"/>
                </a:lnTo>
                <a:close/>
                <a:moveTo>
                  <a:pt x="1182" y="228"/>
                </a:moveTo>
                <a:lnTo>
                  <a:pt x="1091" y="267"/>
                </a:lnTo>
                <a:lnTo>
                  <a:pt x="1002" y="311"/>
                </a:lnTo>
                <a:lnTo>
                  <a:pt x="915" y="359"/>
                </a:lnTo>
                <a:lnTo>
                  <a:pt x="833" y="413"/>
                </a:lnTo>
                <a:lnTo>
                  <a:pt x="754" y="472"/>
                </a:lnTo>
                <a:lnTo>
                  <a:pt x="679" y="535"/>
                </a:lnTo>
                <a:lnTo>
                  <a:pt x="607" y="602"/>
                </a:lnTo>
                <a:lnTo>
                  <a:pt x="539" y="673"/>
                </a:lnTo>
                <a:lnTo>
                  <a:pt x="477" y="749"/>
                </a:lnTo>
                <a:lnTo>
                  <a:pt x="417" y="827"/>
                </a:lnTo>
                <a:lnTo>
                  <a:pt x="364" y="909"/>
                </a:lnTo>
                <a:lnTo>
                  <a:pt x="314" y="995"/>
                </a:lnTo>
                <a:lnTo>
                  <a:pt x="270" y="1083"/>
                </a:lnTo>
                <a:lnTo>
                  <a:pt x="231" y="1176"/>
                </a:lnTo>
                <a:lnTo>
                  <a:pt x="197" y="1269"/>
                </a:lnTo>
                <a:lnTo>
                  <a:pt x="170" y="1366"/>
                </a:lnTo>
                <a:lnTo>
                  <a:pt x="147" y="1465"/>
                </a:lnTo>
                <a:lnTo>
                  <a:pt x="131" y="1567"/>
                </a:lnTo>
                <a:lnTo>
                  <a:pt x="122" y="1670"/>
                </a:lnTo>
                <a:lnTo>
                  <a:pt x="118" y="1775"/>
                </a:lnTo>
                <a:lnTo>
                  <a:pt x="122" y="1873"/>
                </a:lnTo>
                <a:lnTo>
                  <a:pt x="130" y="1969"/>
                </a:lnTo>
                <a:lnTo>
                  <a:pt x="143" y="2062"/>
                </a:lnTo>
                <a:lnTo>
                  <a:pt x="162" y="2155"/>
                </a:lnTo>
                <a:lnTo>
                  <a:pt x="187" y="2245"/>
                </a:lnTo>
                <a:lnTo>
                  <a:pt x="216" y="2334"/>
                </a:lnTo>
                <a:lnTo>
                  <a:pt x="250" y="2420"/>
                </a:lnTo>
                <a:lnTo>
                  <a:pt x="288" y="2504"/>
                </a:lnTo>
                <a:lnTo>
                  <a:pt x="331" y="2585"/>
                </a:lnTo>
                <a:lnTo>
                  <a:pt x="354" y="2519"/>
                </a:lnTo>
                <a:lnTo>
                  <a:pt x="382" y="2457"/>
                </a:lnTo>
                <a:lnTo>
                  <a:pt x="415" y="2397"/>
                </a:lnTo>
                <a:lnTo>
                  <a:pt x="454" y="2340"/>
                </a:lnTo>
                <a:lnTo>
                  <a:pt x="496" y="2287"/>
                </a:lnTo>
                <a:lnTo>
                  <a:pt x="542" y="2239"/>
                </a:lnTo>
                <a:lnTo>
                  <a:pt x="594" y="2193"/>
                </a:lnTo>
                <a:lnTo>
                  <a:pt x="648" y="2153"/>
                </a:lnTo>
                <a:lnTo>
                  <a:pt x="705" y="2117"/>
                </a:lnTo>
                <a:lnTo>
                  <a:pt x="766" y="2086"/>
                </a:lnTo>
                <a:lnTo>
                  <a:pt x="829" y="2060"/>
                </a:lnTo>
                <a:lnTo>
                  <a:pt x="895" y="2039"/>
                </a:lnTo>
                <a:lnTo>
                  <a:pt x="964" y="2024"/>
                </a:lnTo>
                <a:lnTo>
                  <a:pt x="1034" y="2015"/>
                </a:lnTo>
                <a:lnTo>
                  <a:pt x="1106" y="2012"/>
                </a:lnTo>
                <a:lnTo>
                  <a:pt x="1458" y="2012"/>
                </a:lnTo>
                <a:lnTo>
                  <a:pt x="1468" y="2008"/>
                </a:lnTo>
                <a:lnTo>
                  <a:pt x="1476" y="2001"/>
                </a:lnTo>
                <a:lnTo>
                  <a:pt x="1479" y="1990"/>
                </a:lnTo>
                <a:lnTo>
                  <a:pt x="1479" y="1953"/>
                </a:lnTo>
                <a:lnTo>
                  <a:pt x="1478" y="1944"/>
                </a:lnTo>
                <a:lnTo>
                  <a:pt x="1474" y="1937"/>
                </a:lnTo>
                <a:lnTo>
                  <a:pt x="1467" y="1933"/>
                </a:lnTo>
                <a:lnTo>
                  <a:pt x="1416" y="1911"/>
                </a:lnTo>
                <a:lnTo>
                  <a:pt x="1365" y="1882"/>
                </a:lnTo>
                <a:lnTo>
                  <a:pt x="1317" y="1846"/>
                </a:lnTo>
                <a:lnTo>
                  <a:pt x="1270" y="1806"/>
                </a:lnTo>
                <a:lnTo>
                  <a:pt x="1225" y="1761"/>
                </a:lnTo>
                <a:lnTo>
                  <a:pt x="1183" y="1712"/>
                </a:lnTo>
                <a:lnTo>
                  <a:pt x="1142" y="1659"/>
                </a:lnTo>
                <a:lnTo>
                  <a:pt x="1105" y="1602"/>
                </a:lnTo>
                <a:lnTo>
                  <a:pt x="1069" y="1542"/>
                </a:lnTo>
                <a:lnTo>
                  <a:pt x="1037" y="1480"/>
                </a:lnTo>
                <a:lnTo>
                  <a:pt x="1007" y="1416"/>
                </a:lnTo>
                <a:lnTo>
                  <a:pt x="980" y="1350"/>
                </a:lnTo>
                <a:lnTo>
                  <a:pt x="956" y="1283"/>
                </a:lnTo>
                <a:lnTo>
                  <a:pt x="936" y="1216"/>
                </a:lnTo>
                <a:lnTo>
                  <a:pt x="919" y="1149"/>
                </a:lnTo>
                <a:lnTo>
                  <a:pt x="906" y="1081"/>
                </a:lnTo>
                <a:lnTo>
                  <a:pt x="895" y="1016"/>
                </a:lnTo>
                <a:lnTo>
                  <a:pt x="890" y="951"/>
                </a:lnTo>
                <a:lnTo>
                  <a:pt x="888" y="888"/>
                </a:lnTo>
                <a:lnTo>
                  <a:pt x="891" y="817"/>
                </a:lnTo>
                <a:lnTo>
                  <a:pt x="898" y="747"/>
                </a:lnTo>
                <a:lnTo>
                  <a:pt x="912" y="679"/>
                </a:lnTo>
                <a:lnTo>
                  <a:pt x="931" y="612"/>
                </a:lnTo>
                <a:lnTo>
                  <a:pt x="955" y="548"/>
                </a:lnTo>
                <a:lnTo>
                  <a:pt x="983" y="484"/>
                </a:lnTo>
                <a:lnTo>
                  <a:pt x="1018" y="424"/>
                </a:lnTo>
                <a:lnTo>
                  <a:pt x="1056" y="366"/>
                </a:lnTo>
                <a:lnTo>
                  <a:pt x="1099" y="311"/>
                </a:lnTo>
                <a:lnTo>
                  <a:pt x="1148" y="259"/>
                </a:lnTo>
                <a:lnTo>
                  <a:pt x="1165" y="243"/>
                </a:lnTo>
                <a:lnTo>
                  <a:pt x="1182" y="228"/>
                </a:lnTo>
                <a:close/>
                <a:moveTo>
                  <a:pt x="2367" y="228"/>
                </a:moveTo>
                <a:lnTo>
                  <a:pt x="2417" y="276"/>
                </a:lnTo>
                <a:lnTo>
                  <a:pt x="2463" y="329"/>
                </a:lnTo>
                <a:lnTo>
                  <a:pt x="2505" y="385"/>
                </a:lnTo>
                <a:lnTo>
                  <a:pt x="2543" y="444"/>
                </a:lnTo>
                <a:lnTo>
                  <a:pt x="2576" y="506"/>
                </a:lnTo>
                <a:lnTo>
                  <a:pt x="2604" y="570"/>
                </a:lnTo>
                <a:lnTo>
                  <a:pt x="2627" y="638"/>
                </a:lnTo>
                <a:lnTo>
                  <a:pt x="2644" y="707"/>
                </a:lnTo>
                <a:lnTo>
                  <a:pt x="2656" y="778"/>
                </a:lnTo>
                <a:lnTo>
                  <a:pt x="2661" y="839"/>
                </a:lnTo>
                <a:lnTo>
                  <a:pt x="2663" y="901"/>
                </a:lnTo>
                <a:lnTo>
                  <a:pt x="2660" y="965"/>
                </a:lnTo>
                <a:lnTo>
                  <a:pt x="2654" y="1031"/>
                </a:lnTo>
                <a:lnTo>
                  <a:pt x="2644" y="1097"/>
                </a:lnTo>
                <a:lnTo>
                  <a:pt x="2631" y="1163"/>
                </a:lnTo>
                <a:lnTo>
                  <a:pt x="2615" y="1230"/>
                </a:lnTo>
                <a:lnTo>
                  <a:pt x="2596" y="1296"/>
                </a:lnTo>
                <a:lnTo>
                  <a:pt x="2573" y="1361"/>
                </a:lnTo>
                <a:lnTo>
                  <a:pt x="2547" y="1425"/>
                </a:lnTo>
                <a:lnTo>
                  <a:pt x="2518" y="1488"/>
                </a:lnTo>
                <a:lnTo>
                  <a:pt x="2487" y="1548"/>
                </a:lnTo>
                <a:lnTo>
                  <a:pt x="2453" y="1606"/>
                </a:lnTo>
                <a:lnTo>
                  <a:pt x="2415" y="1661"/>
                </a:lnTo>
                <a:lnTo>
                  <a:pt x="2375" y="1713"/>
                </a:lnTo>
                <a:lnTo>
                  <a:pt x="2333" y="1761"/>
                </a:lnTo>
                <a:lnTo>
                  <a:pt x="2288" y="1804"/>
                </a:lnTo>
                <a:lnTo>
                  <a:pt x="2241" y="1844"/>
                </a:lnTo>
                <a:lnTo>
                  <a:pt x="2192" y="1878"/>
                </a:lnTo>
                <a:lnTo>
                  <a:pt x="2141" y="1907"/>
                </a:lnTo>
                <a:lnTo>
                  <a:pt x="2087" y="1931"/>
                </a:lnTo>
                <a:lnTo>
                  <a:pt x="2079" y="1935"/>
                </a:lnTo>
                <a:lnTo>
                  <a:pt x="2073" y="1943"/>
                </a:lnTo>
                <a:lnTo>
                  <a:pt x="2071" y="1951"/>
                </a:lnTo>
                <a:lnTo>
                  <a:pt x="2071" y="1990"/>
                </a:lnTo>
                <a:lnTo>
                  <a:pt x="2074" y="2001"/>
                </a:lnTo>
                <a:lnTo>
                  <a:pt x="2082" y="2008"/>
                </a:lnTo>
                <a:lnTo>
                  <a:pt x="2092" y="2012"/>
                </a:lnTo>
                <a:lnTo>
                  <a:pt x="2444" y="2012"/>
                </a:lnTo>
                <a:lnTo>
                  <a:pt x="2516" y="2015"/>
                </a:lnTo>
                <a:lnTo>
                  <a:pt x="2586" y="2024"/>
                </a:lnTo>
                <a:lnTo>
                  <a:pt x="2655" y="2039"/>
                </a:lnTo>
                <a:lnTo>
                  <a:pt x="2721" y="2060"/>
                </a:lnTo>
                <a:lnTo>
                  <a:pt x="2784" y="2086"/>
                </a:lnTo>
                <a:lnTo>
                  <a:pt x="2845" y="2117"/>
                </a:lnTo>
                <a:lnTo>
                  <a:pt x="2902" y="2153"/>
                </a:lnTo>
                <a:lnTo>
                  <a:pt x="2956" y="2193"/>
                </a:lnTo>
                <a:lnTo>
                  <a:pt x="3008" y="2239"/>
                </a:lnTo>
                <a:lnTo>
                  <a:pt x="3054" y="2287"/>
                </a:lnTo>
                <a:lnTo>
                  <a:pt x="3096" y="2340"/>
                </a:lnTo>
                <a:lnTo>
                  <a:pt x="3135" y="2397"/>
                </a:lnTo>
                <a:lnTo>
                  <a:pt x="3168" y="2457"/>
                </a:lnTo>
                <a:lnTo>
                  <a:pt x="3196" y="2519"/>
                </a:lnTo>
                <a:lnTo>
                  <a:pt x="3219" y="2585"/>
                </a:lnTo>
                <a:lnTo>
                  <a:pt x="3262" y="2504"/>
                </a:lnTo>
                <a:lnTo>
                  <a:pt x="3300" y="2420"/>
                </a:lnTo>
                <a:lnTo>
                  <a:pt x="3334" y="2334"/>
                </a:lnTo>
                <a:lnTo>
                  <a:pt x="3363" y="2245"/>
                </a:lnTo>
                <a:lnTo>
                  <a:pt x="3388" y="2155"/>
                </a:lnTo>
                <a:lnTo>
                  <a:pt x="3407" y="2062"/>
                </a:lnTo>
                <a:lnTo>
                  <a:pt x="3420" y="1969"/>
                </a:lnTo>
                <a:lnTo>
                  <a:pt x="3428" y="1873"/>
                </a:lnTo>
                <a:lnTo>
                  <a:pt x="3432" y="1775"/>
                </a:lnTo>
                <a:lnTo>
                  <a:pt x="3428" y="1670"/>
                </a:lnTo>
                <a:lnTo>
                  <a:pt x="3419" y="1567"/>
                </a:lnTo>
                <a:lnTo>
                  <a:pt x="3403" y="1465"/>
                </a:lnTo>
                <a:lnTo>
                  <a:pt x="3380" y="1366"/>
                </a:lnTo>
                <a:lnTo>
                  <a:pt x="3353" y="1269"/>
                </a:lnTo>
                <a:lnTo>
                  <a:pt x="3319" y="1175"/>
                </a:lnTo>
                <a:lnTo>
                  <a:pt x="3280" y="1083"/>
                </a:lnTo>
                <a:lnTo>
                  <a:pt x="3236" y="995"/>
                </a:lnTo>
                <a:lnTo>
                  <a:pt x="3186" y="909"/>
                </a:lnTo>
                <a:lnTo>
                  <a:pt x="3133" y="827"/>
                </a:lnTo>
                <a:lnTo>
                  <a:pt x="3073" y="748"/>
                </a:lnTo>
                <a:lnTo>
                  <a:pt x="3010" y="672"/>
                </a:lnTo>
                <a:lnTo>
                  <a:pt x="2943" y="601"/>
                </a:lnTo>
                <a:lnTo>
                  <a:pt x="2871" y="535"/>
                </a:lnTo>
                <a:lnTo>
                  <a:pt x="2796" y="471"/>
                </a:lnTo>
                <a:lnTo>
                  <a:pt x="2716" y="413"/>
                </a:lnTo>
                <a:lnTo>
                  <a:pt x="2633" y="359"/>
                </a:lnTo>
                <a:lnTo>
                  <a:pt x="2547" y="311"/>
                </a:lnTo>
                <a:lnTo>
                  <a:pt x="2459" y="267"/>
                </a:lnTo>
                <a:lnTo>
                  <a:pt x="2367" y="228"/>
                </a:lnTo>
                <a:close/>
                <a:moveTo>
                  <a:pt x="1777" y="118"/>
                </a:moveTo>
                <a:lnTo>
                  <a:pt x="1708" y="122"/>
                </a:lnTo>
                <a:lnTo>
                  <a:pt x="1642" y="130"/>
                </a:lnTo>
                <a:lnTo>
                  <a:pt x="1576" y="144"/>
                </a:lnTo>
                <a:lnTo>
                  <a:pt x="1513" y="165"/>
                </a:lnTo>
                <a:lnTo>
                  <a:pt x="1450" y="189"/>
                </a:lnTo>
                <a:lnTo>
                  <a:pt x="1391" y="221"/>
                </a:lnTo>
                <a:lnTo>
                  <a:pt x="1335" y="256"/>
                </a:lnTo>
                <a:lnTo>
                  <a:pt x="1281" y="297"/>
                </a:lnTo>
                <a:lnTo>
                  <a:pt x="1232" y="343"/>
                </a:lnTo>
                <a:lnTo>
                  <a:pt x="1189" y="391"/>
                </a:lnTo>
                <a:lnTo>
                  <a:pt x="1149" y="440"/>
                </a:lnTo>
                <a:lnTo>
                  <a:pt x="1114" y="493"/>
                </a:lnTo>
                <a:lnTo>
                  <a:pt x="1084" y="548"/>
                </a:lnTo>
                <a:lnTo>
                  <a:pt x="1060" y="605"/>
                </a:lnTo>
                <a:lnTo>
                  <a:pt x="1038" y="664"/>
                </a:lnTo>
                <a:lnTo>
                  <a:pt x="1080" y="637"/>
                </a:lnTo>
                <a:lnTo>
                  <a:pt x="1123" y="615"/>
                </a:lnTo>
                <a:lnTo>
                  <a:pt x="1168" y="598"/>
                </a:lnTo>
                <a:lnTo>
                  <a:pt x="1216" y="586"/>
                </a:lnTo>
                <a:lnTo>
                  <a:pt x="1264" y="579"/>
                </a:lnTo>
                <a:lnTo>
                  <a:pt x="1314" y="577"/>
                </a:lnTo>
                <a:lnTo>
                  <a:pt x="1363" y="580"/>
                </a:lnTo>
                <a:lnTo>
                  <a:pt x="1414" y="588"/>
                </a:lnTo>
                <a:lnTo>
                  <a:pt x="1463" y="601"/>
                </a:lnTo>
                <a:lnTo>
                  <a:pt x="1513" y="621"/>
                </a:lnTo>
                <a:lnTo>
                  <a:pt x="1548" y="634"/>
                </a:lnTo>
                <a:lnTo>
                  <a:pt x="1584" y="643"/>
                </a:lnTo>
                <a:lnTo>
                  <a:pt x="1619" y="649"/>
                </a:lnTo>
                <a:lnTo>
                  <a:pt x="1657" y="651"/>
                </a:lnTo>
                <a:lnTo>
                  <a:pt x="1700" y="649"/>
                </a:lnTo>
                <a:lnTo>
                  <a:pt x="1742" y="641"/>
                </a:lnTo>
                <a:lnTo>
                  <a:pt x="1781" y="628"/>
                </a:lnTo>
                <a:lnTo>
                  <a:pt x="1819" y="611"/>
                </a:lnTo>
                <a:lnTo>
                  <a:pt x="1856" y="591"/>
                </a:lnTo>
                <a:lnTo>
                  <a:pt x="1888" y="565"/>
                </a:lnTo>
                <a:lnTo>
                  <a:pt x="1918" y="536"/>
                </a:lnTo>
                <a:lnTo>
                  <a:pt x="1945" y="503"/>
                </a:lnTo>
                <a:lnTo>
                  <a:pt x="1968" y="467"/>
                </a:lnTo>
                <a:lnTo>
                  <a:pt x="1986" y="428"/>
                </a:lnTo>
                <a:lnTo>
                  <a:pt x="2005" y="380"/>
                </a:lnTo>
                <a:lnTo>
                  <a:pt x="2057" y="393"/>
                </a:lnTo>
                <a:lnTo>
                  <a:pt x="2127" y="415"/>
                </a:lnTo>
                <a:lnTo>
                  <a:pt x="2195" y="441"/>
                </a:lnTo>
                <a:lnTo>
                  <a:pt x="2261" y="472"/>
                </a:lnTo>
                <a:lnTo>
                  <a:pt x="2325" y="507"/>
                </a:lnTo>
                <a:lnTo>
                  <a:pt x="2386" y="544"/>
                </a:lnTo>
                <a:lnTo>
                  <a:pt x="2445" y="586"/>
                </a:lnTo>
                <a:lnTo>
                  <a:pt x="2500" y="631"/>
                </a:lnTo>
                <a:lnTo>
                  <a:pt x="2475" y="570"/>
                </a:lnTo>
                <a:lnTo>
                  <a:pt x="2445" y="511"/>
                </a:lnTo>
                <a:lnTo>
                  <a:pt x="2411" y="456"/>
                </a:lnTo>
                <a:lnTo>
                  <a:pt x="2372" y="403"/>
                </a:lnTo>
                <a:lnTo>
                  <a:pt x="2328" y="354"/>
                </a:lnTo>
                <a:lnTo>
                  <a:pt x="2281" y="309"/>
                </a:lnTo>
                <a:lnTo>
                  <a:pt x="2230" y="268"/>
                </a:lnTo>
                <a:lnTo>
                  <a:pt x="2176" y="231"/>
                </a:lnTo>
                <a:lnTo>
                  <a:pt x="2118" y="199"/>
                </a:lnTo>
                <a:lnTo>
                  <a:pt x="2058" y="172"/>
                </a:lnTo>
                <a:lnTo>
                  <a:pt x="1996" y="151"/>
                </a:lnTo>
                <a:lnTo>
                  <a:pt x="1931" y="133"/>
                </a:lnTo>
                <a:lnTo>
                  <a:pt x="1864" y="124"/>
                </a:lnTo>
                <a:lnTo>
                  <a:pt x="1822" y="119"/>
                </a:lnTo>
                <a:lnTo>
                  <a:pt x="1779" y="118"/>
                </a:lnTo>
                <a:lnTo>
                  <a:pt x="1777" y="118"/>
                </a:lnTo>
                <a:close/>
                <a:moveTo>
                  <a:pt x="1775" y="0"/>
                </a:moveTo>
                <a:lnTo>
                  <a:pt x="1883" y="3"/>
                </a:lnTo>
                <a:lnTo>
                  <a:pt x="1989" y="13"/>
                </a:lnTo>
                <a:lnTo>
                  <a:pt x="2093" y="29"/>
                </a:lnTo>
                <a:lnTo>
                  <a:pt x="2196" y="51"/>
                </a:lnTo>
                <a:lnTo>
                  <a:pt x="2296" y="79"/>
                </a:lnTo>
                <a:lnTo>
                  <a:pt x="2394" y="111"/>
                </a:lnTo>
                <a:lnTo>
                  <a:pt x="2488" y="150"/>
                </a:lnTo>
                <a:lnTo>
                  <a:pt x="2581" y="194"/>
                </a:lnTo>
                <a:lnTo>
                  <a:pt x="2670" y="243"/>
                </a:lnTo>
                <a:lnTo>
                  <a:pt x="2756" y="297"/>
                </a:lnTo>
                <a:lnTo>
                  <a:pt x="2839" y="355"/>
                </a:lnTo>
                <a:lnTo>
                  <a:pt x="2917" y="418"/>
                </a:lnTo>
                <a:lnTo>
                  <a:pt x="2994" y="485"/>
                </a:lnTo>
                <a:lnTo>
                  <a:pt x="3065" y="556"/>
                </a:lnTo>
                <a:lnTo>
                  <a:pt x="3132" y="633"/>
                </a:lnTo>
                <a:lnTo>
                  <a:pt x="3195" y="711"/>
                </a:lnTo>
                <a:lnTo>
                  <a:pt x="3253" y="794"/>
                </a:lnTo>
                <a:lnTo>
                  <a:pt x="3307" y="880"/>
                </a:lnTo>
                <a:lnTo>
                  <a:pt x="3356" y="969"/>
                </a:lnTo>
                <a:lnTo>
                  <a:pt x="3400" y="1062"/>
                </a:lnTo>
                <a:lnTo>
                  <a:pt x="3439" y="1156"/>
                </a:lnTo>
                <a:lnTo>
                  <a:pt x="3471" y="1254"/>
                </a:lnTo>
                <a:lnTo>
                  <a:pt x="3499" y="1354"/>
                </a:lnTo>
                <a:lnTo>
                  <a:pt x="3521" y="1457"/>
                </a:lnTo>
                <a:lnTo>
                  <a:pt x="3537" y="1561"/>
                </a:lnTo>
                <a:lnTo>
                  <a:pt x="3547" y="1667"/>
                </a:lnTo>
                <a:lnTo>
                  <a:pt x="3550" y="1775"/>
                </a:lnTo>
                <a:lnTo>
                  <a:pt x="3547" y="1884"/>
                </a:lnTo>
                <a:lnTo>
                  <a:pt x="3537" y="1990"/>
                </a:lnTo>
                <a:lnTo>
                  <a:pt x="3521" y="2095"/>
                </a:lnTo>
                <a:lnTo>
                  <a:pt x="3499" y="2197"/>
                </a:lnTo>
                <a:lnTo>
                  <a:pt x="3471" y="2297"/>
                </a:lnTo>
                <a:lnTo>
                  <a:pt x="3438" y="2395"/>
                </a:lnTo>
                <a:lnTo>
                  <a:pt x="3399" y="2490"/>
                </a:lnTo>
                <a:lnTo>
                  <a:pt x="3355" y="2583"/>
                </a:lnTo>
                <a:lnTo>
                  <a:pt x="3306" y="2672"/>
                </a:lnTo>
                <a:lnTo>
                  <a:pt x="3252" y="2758"/>
                </a:lnTo>
                <a:lnTo>
                  <a:pt x="3252" y="2759"/>
                </a:lnTo>
                <a:lnTo>
                  <a:pt x="3240" y="2778"/>
                </a:lnTo>
                <a:lnTo>
                  <a:pt x="3207" y="2823"/>
                </a:lnTo>
                <a:lnTo>
                  <a:pt x="3193" y="2841"/>
                </a:lnTo>
                <a:lnTo>
                  <a:pt x="3150" y="2897"/>
                </a:lnTo>
                <a:lnTo>
                  <a:pt x="3143" y="2905"/>
                </a:lnTo>
                <a:lnTo>
                  <a:pt x="3137" y="2912"/>
                </a:lnTo>
                <a:lnTo>
                  <a:pt x="3084" y="2972"/>
                </a:lnTo>
                <a:lnTo>
                  <a:pt x="3029" y="3029"/>
                </a:lnTo>
                <a:lnTo>
                  <a:pt x="2972" y="3084"/>
                </a:lnTo>
                <a:lnTo>
                  <a:pt x="2912" y="3136"/>
                </a:lnTo>
                <a:lnTo>
                  <a:pt x="2905" y="3142"/>
                </a:lnTo>
                <a:lnTo>
                  <a:pt x="2898" y="3149"/>
                </a:lnTo>
                <a:lnTo>
                  <a:pt x="2844" y="3191"/>
                </a:lnTo>
                <a:lnTo>
                  <a:pt x="2822" y="3207"/>
                </a:lnTo>
                <a:lnTo>
                  <a:pt x="2770" y="3244"/>
                </a:lnTo>
                <a:lnTo>
                  <a:pt x="2741" y="3263"/>
                </a:lnTo>
                <a:lnTo>
                  <a:pt x="2703" y="3286"/>
                </a:lnTo>
                <a:lnTo>
                  <a:pt x="2666" y="3309"/>
                </a:lnTo>
                <a:lnTo>
                  <a:pt x="2613" y="3339"/>
                </a:lnTo>
                <a:lnTo>
                  <a:pt x="2580" y="3356"/>
                </a:lnTo>
                <a:lnTo>
                  <a:pt x="2522" y="3384"/>
                </a:lnTo>
                <a:lnTo>
                  <a:pt x="2491" y="3398"/>
                </a:lnTo>
                <a:lnTo>
                  <a:pt x="2458" y="3413"/>
                </a:lnTo>
                <a:lnTo>
                  <a:pt x="2423" y="3427"/>
                </a:lnTo>
                <a:lnTo>
                  <a:pt x="2401" y="3436"/>
                </a:lnTo>
                <a:lnTo>
                  <a:pt x="2305" y="3469"/>
                </a:lnTo>
                <a:lnTo>
                  <a:pt x="2206" y="3497"/>
                </a:lnTo>
                <a:lnTo>
                  <a:pt x="2198" y="3498"/>
                </a:lnTo>
                <a:lnTo>
                  <a:pt x="2154" y="3509"/>
                </a:lnTo>
                <a:lnTo>
                  <a:pt x="2108" y="3518"/>
                </a:lnTo>
                <a:lnTo>
                  <a:pt x="2085" y="3522"/>
                </a:lnTo>
                <a:lnTo>
                  <a:pt x="2010" y="3534"/>
                </a:lnTo>
                <a:lnTo>
                  <a:pt x="1979" y="3538"/>
                </a:lnTo>
                <a:lnTo>
                  <a:pt x="1905" y="3545"/>
                </a:lnTo>
                <a:lnTo>
                  <a:pt x="1877" y="3547"/>
                </a:lnTo>
                <a:lnTo>
                  <a:pt x="1827" y="3549"/>
                </a:lnTo>
                <a:lnTo>
                  <a:pt x="1775" y="3550"/>
                </a:lnTo>
                <a:lnTo>
                  <a:pt x="1723" y="3549"/>
                </a:lnTo>
                <a:lnTo>
                  <a:pt x="1673" y="3547"/>
                </a:lnTo>
                <a:lnTo>
                  <a:pt x="1645" y="3545"/>
                </a:lnTo>
                <a:lnTo>
                  <a:pt x="1571" y="3538"/>
                </a:lnTo>
                <a:lnTo>
                  <a:pt x="1540" y="3534"/>
                </a:lnTo>
                <a:lnTo>
                  <a:pt x="1465" y="3522"/>
                </a:lnTo>
                <a:lnTo>
                  <a:pt x="1442" y="3518"/>
                </a:lnTo>
                <a:lnTo>
                  <a:pt x="1352" y="3498"/>
                </a:lnTo>
                <a:lnTo>
                  <a:pt x="1344" y="3497"/>
                </a:lnTo>
                <a:lnTo>
                  <a:pt x="1245" y="3469"/>
                </a:lnTo>
                <a:lnTo>
                  <a:pt x="1149" y="3436"/>
                </a:lnTo>
                <a:lnTo>
                  <a:pt x="1127" y="3427"/>
                </a:lnTo>
                <a:lnTo>
                  <a:pt x="1059" y="3398"/>
                </a:lnTo>
                <a:lnTo>
                  <a:pt x="1028" y="3385"/>
                </a:lnTo>
                <a:lnTo>
                  <a:pt x="970" y="3356"/>
                </a:lnTo>
                <a:lnTo>
                  <a:pt x="937" y="3339"/>
                </a:lnTo>
                <a:lnTo>
                  <a:pt x="884" y="3309"/>
                </a:lnTo>
                <a:lnTo>
                  <a:pt x="809" y="3263"/>
                </a:lnTo>
                <a:lnTo>
                  <a:pt x="781" y="3244"/>
                </a:lnTo>
                <a:lnTo>
                  <a:pt x="754" y="3226"/>
                </a:lnTo>
                <a:lnTo>
                  <a:pt x="728" y="3207"/>
                </a:lnTo>
                <a:lnTo>
                  <a:pt x="706" y="3191"/>
                </a:lnTo>
                <a:lnTo>
                  <a:pt x="652" y="3149"/>
                </a:lnTo>
                <a:lnTo>
                  <a:pt x="645" y="3142"/>
                </a:lnTo>
                <a:lnTo>
                  <a:pt x="638" y="3136"/>
                </a:lnTo>
                <a:lnTo>
                  <a:pt x="578" y="3084"/>
                </a:lnTo>
                <a:lnTo>
                  <a:pt x="521" y="3029"/>
                </a:lnTo>
                <a:lnTo>
                  <a:pt x="466" y="2972"/>
                </a:lnTo>
                <a:lnTo>
                  <a:pt x="413" y="2912"/>
                </a:lnTo>
                <a:lnTo>
                  <a:pt x="407" y="2905"/>
                </a:lnTo>
                <a:lnTo>
                  <a:pt x="400" y="2897"/>
                </a:lnTo>
                <a:lnTo>
                  <a:pt x="357" y="2841"/>
                </a:lnTo>
                <a:lnTo>
                  <a:pt x="343" y="2823"/>
                </a:lnTo>
                <a:lnTo>
                  <a:pt x="310" y="2778"/>
                </a:lnTo>
                <a:lnTo>
                  <a:pt x="298" y="2759"/>
                </a:lnTo>
                <a:lnTo>
                  <a:pt x="298" y="2758"/>
                </a:lnTo>
                <a:lnTo>
                  <a:pt x="244" y="2672"/>
                </a:lnTo>
                <a:lnTo>
                  <a:pt x="195" y="2583"/>
                </a:lnTo>
                <a:lnTo>
                  <a:pt x="151" y="2490"/>
                </a:lnTo>
                <a:lnTo>
                  <a:pt x="112" y="2395"/>
                </a:lnTo>
                <a:lnTo>
                  <a:pt x="79" y="2297"/>
                </a:lnTo>
                <a:lnTo>
                  <a:pt x="51" y="2197"/>
                </a:lnTo>
                <a:lnTo>
                  <a:pt x="29" y="2095"/>
                </a:lnTo>
                <a:lnTo>
                  <a:pt x="13" y="1990"/>
                </a:lnTo>
                <a:lnTo>
                  <a:pt x="3" y="1884"/>
                </a:lnTo>
                <a:lnTo>
                  <a:pt x="0" y="1775"/>
                </a:lnTo>
                <a:lnTo>
                  <a:pt x="3" y="1667"/>
                </a:lnTo>
                <a:lnTo>
                  <a:pt x="13" y="1561"/>
                </a:lnTo>
                <a:lnTo>
                  <a:pt x="29" y="1457"/>
                </a:lnTo>
                <a:lnTo>
                  <a:pt x="51" y="1354"/>
                </a:lnTo>
                <a:lnTo>
                  <a:pt x="79" y="1254"/>
                </a:lnTo>
                <a:lnTo>
                  <a:pt x="111" y="1156"/>
                </a:lnTo>
                <a:lnTo>
                  <a:pt x="150" y="1062"/>
                </a:lnTo>
                <a:lnTo>
                  <a:pt x="194" y="969"/>
                </a:lnTo>
                <a:lnTo>
                  <a:pt x="243" y="880"/>
                </a:lnTo>
                <a:lnTo>
                  <a:pt x="297" y="794"/>
                </a:lnTo>
                <a:lnTo>
                  <a:pt x="355" y="711"/>
                </a:lnTo>
                <a:lnTo>
                  <a:pt x="418" y="633"/>
                </a:lnTo>
                <a:lnTo>
                  <a:pt x="485" y="556"/>
                </a:lnTo>
                <a:lnTo>
                  <a:pt x="556" y="485"/>
                </a:lnTo>
                <a:lnTo>
                  <a:pt x="633" y="418"/>
                </a:lnTo>
                <a:lnTo>
                  <a:pt x="711" y="355"/>
                </a:lnTo>
                <a:lnTo>
                  <a:pt x="794" y="297"/>
                </a:lnTo>
                <a:lnTo>
                  <a:pt x="880" y="243"/>
                </a:lnTo>
                <a:lnTo>
                  <a:pt x="969" y="194"/>
                </a:lnTo>
                <a:lnTo>
                  <a:pt x="1062" y="150"/>
                </a:lnTo>
                <a:lnTo>
                  <a:pt x="1156" y="111"/>
                </a:lnTo>
                <a:lnTo>
                  <a:pt x="1254" y="79"/>
                </a:lnTo>
                <a:lnTo>
                  <a:pt x="1354" y="51"/>
                </a:lnTo>
                <a:lnTo>
                  <a:pt x="1457" y="29"/>
                </a:lnTo>
                <a:lnTo>
                  <a:pt x="1561" y="13"/>
                </a:lnTo>
                <a:lnTo>
                  <a:pt x="1667" y="3"/>
                </a:lnTo>
                <a:lnTo>
                  <a:pt x="177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9" name="Freeform 154"/>
          <p:cNvSpPr>
            <a:spLocks noEditPoints="1"/>
          </p:cNvSpPr>
          <p:nvPr/>
        </p:nvSpPr>
        <p:spPr bwMode="auto">
          <a:xfrm>
            <a:off x="3470064" y="2684527"/>
            <a:ext cx="565150" cy="563562"/>
          </a:xfrm>
          <a:custGeom>
            <a:avLst/>
            <a:gdLst>
              <a:gd name="T0" fmla="*/ 403 w 3560"/>
              <a:gd name="T1" fmla="*/ 2701 h 3550"/>
              <a:gd name="T2" fmla="*/ 890 w 3560"/>
              <a:gd name="T3" fmla="*/ 3173 h 3550"/>
              <a:gd name="T4" fmla="*/ 1544 w 3560"/>
              <a:gd name="T5" fmla="*/ 3414 h 3550"/>
              <a:gd name="T6" fmla="*/ 2042 w 3560"/>
              <a:gd name="T7" fmla="*/ 3411 h 3550"/>
              <a:gd name="T8" fmla="*/ 2670 w 3560"/>
              <a:gd name="T9" fmla="*/ 2899 h 3550"/>
              <a:gd name="T10" fmla="*/ 3079 w 3560"/>
              <a:gd name="T11" fmla="*/ 2731 h 3550"/>
              <a:gd name="T12" fmla="*/ 612 w 3560"/>
              <a:gd name="T13" fmla="*/ 2287 h 3550"/>
              <a:gd name="T14" fmla="*/ 2138 w 3560"/>
              <a:gd name="T15" fmla="*/ 1879 h 3550"/>
              <a:gd name="T16" fmla="*/ 2392 w 3560"/>
              <a:gd name="T17" fmla="*/ 2012 h 3550"/>
              <a:gd name="T18" fmla="*/ 1050 w 3560"/>
              <a:gd name="T19" fmla="*/ 2012 h 3550"/>
              <a:gd name="T20" fmla="*/ 1345 w 3560"/>
              <a:gd name="T21" fmla="*/ 1902 h 3550"/>
              <a:gd name="T22" fmla="*/ 1086 w 3560"/>
              <a:gd name="T23" fmla="*/ 1658 h 3550"/>
              <a:gd name="T24" fmla="*/ 1978 w 3560"/>
              <a:gd name="T25" fmla="*/ 566 h 3550"/>
              <a:gd name="T26" fmla="*/ 1538 w 3560"/>
              <a:gd name="T27" fmla="*/ 767 h 3550"/>
              <a:gd name="T28" fmla="*/ 1110 w 3560"/>
              <a:gd name="T29" fmla="*/ 719 h 3550"/>
              <a:gd name="T30" fmla="*/ 967 w 3560"/>
              <a:gd name="T31" fmla="*/ 1069 h 3550"/>
              <a:gd name="T32" fmla="*/ 1235 w 3560"/>
              <a:gd name="T33" fmla="*/ 1658 h 3550"/>
              <a:gd name="T34" fmla="*/ 1539 w 3560"/>
              <a:gd name="T35" fmla="*/ 1923 h 3550"/>
              <a:gd name="T36" fmla="*/ 1402 w 3560"/>
              <a:gd name="T37" fmla="*/ 2130 h 3550"/>
              <a:gd name="T38" fmla="*/ 1661 w 3560"/>
              <a:gd name="T39" fmla="*/ 3063 h 3550"/>
              <a:gd name="T40" fmla="*/ 1441 w 3560"/>
              <a:gd name="T41" fmla="*/ 2617 h 3550"/>
              <a:gd name="T42" fmla="*/ 1127 w 3560"/>
              <a:gd name="T43" fmla="*/ 2485 h 3550"/>
              <a:gd name="T44" fmla="*/ 1480 w 3560"/>
              <a:gd name="T45" fmla="*/ 2503 h 3550"/>
              <a:gd name="T46" fmla="*/ 1864 w 3560"/>
              <a:gd name="T47" fmla="*/ 2573 h 3550"/>
              <a:gd name="T48" fmla="*/ 2302 w 3560"/>
              <a:gd name="T49" fmla="*/ 2451 h 3550"/>
              <a:gd name="T50" fmla="*/ 2095 w 3560"/>
              <a:gd name="T51" fmla="*/ 2572 h 3550"/>
              <a:gd name="T52" fmla="*/ 1783 w 3560"/>
              <a:gd name="T53" fmla="*/ 2963 h 3550"/>
              <a:gd name="T54" fmla="*/ 2465 w 3560"/>
              <a:gd name="T55" fmla="*/ 2134 h 3550"/>
              <a:gd name="T56" fmla="*/ 1902 w 3560"/>
              <a:gd name="T57" fmla="*/ 2018 h 3550"/>
              <a:gd name="T58" fmla="*/ 2046 w 3560"/>
              <a:gd name="T59" fmla="*/ 1795 h 3550"/>
              <a:gd name="T60" fmla="*/ 2366 w 3560"/>
              <a:gd name="T61" fmla="*/ 1412 h 3550"/>
              <a:gd name="T62" fmla="*/ 2491 w 3560"/>
              <a:gd name="T63" fmla="*/ 863 h 3550"/>
              <a:gd name="T64" fmla="*/ 2005 w 3560"/>
              <a:gd name="T65" fmla="*/ 522 h 3550"/>
              <a:gd name="T66" fmla="*/ 415 w 3560"/>
              <a:gd name="T67" fmla="*/ 833 h 3550"/>
              <a:gd name="T68" fmla="*/ 119 w 3560"/>
              <a:gd name="T69" fmla="*/ 1775 h 3550"/>
              <a:gd name="T70" fmla="*/ 358 w 3560"/>
              <a:gd name="T71" fmla="*/ 2398 h 3550"/>
              <a:gd name="T72" fmla="*/ 831 w 3560"/>
              <a:gd name="T73" fmla="*/ 888 h 3550"/>
              <a:gd name="T74" fmla="*/ 1083 w 3560"/>
              <a:gd name="T75" fmla="*/ 272 h 3550"/>
              <a:gd name="T76" fmla="*/ 2592 w 3560"/>
              <a:gd name="T77" fmla="*/ 708 h 3550"/>
              <a:gd name="T78" fmla="*/ 2857 w 3560"/>
              <a:gd name="T79" fmla="*/ 2158 h 3550"/>
              <a:gd name="T80" fmla="*/ 3237 w 3560"/>
              <a:gd name="T81" fmla="*/ 2568 h 3550"/>
              <a:gd name="T82" fmla="*/ 3428 w 3560"/>
              <a:gd name="T83" fmla="*/ 1566 h 3550"/>
              <a:gd name="T84" fmla="*/ 3016 w 3560"/>
              <a:gd name="T85" fmla="*/ 669 h 3550"/>
              <a:gd name="T86" fmla="*/ 1736 w 3560"/>
              <a:gd name="T87" fmla="*/ 119 h 3550"/>
              <a:gd name="T88" fmla="*/ 1153 w 3560"/>
              <a:gd name="T89" fmla="*/ 369 h 3550"/>
              <a:gd name="T90" fmla="*/ 1233 w 3560"/>
              <a:gd name="T91" fmla="*/ 577 h 3550"/>
              <a:gd name="T92" fmla="*/ 1673 w 3560"/>
              <a:gd name="T93" fmla="*/ 641 h 3550"/>
              <a:gd name="T94" fmla="*/ 1989 w 3560"/>
              <a:gd name="T95" fmla="*/ 393 h 3550"/>
              <a:gd name="T96" fmla="*/ 2366 w 3560"/>
              <a:gd name="T97" fmla="*/ 467 h 3550"/>
              <a:gd name="T98" fmla="*/ 1810 w 3560"/>
              <a:gd name="T99" fmla="*/ 124 h 3550"/>
              <a:gd name="T100" fmla="*/ 2400 w 3560"/>
              <a:gd name="T101" fmla="*/ 111 h 3550"/>
              <a:gd name="T102" fmla="*/ 3204 w 3560"/>
              <a:gd name="T103" fmla="*/ 711 h 3550"/>
              <a:gd name="T104" fmla="*/ 3557 w 3560"/>
              <a:gd name="T105" fmla="*/ 1667 h 3550"/>
              <a:gd name="T106" fmla="*/ 3316 w 3560"/>
              <a:gd name="T107" fmla="*/ 2670 h 3550"/>
              <a:gd name="T108" fmla="*/ 3021 w 3560"/>
              <a:gd name="T109" fmla="*/ 3047 h 3550"/>
              <a:gd name="T110" fmla="*/ 2224 w 3560"/>
              <a:gd name="T111" fmla="*/ 3494 h 3550"/>
              <a:gd name="T112" fmla="*/ 1780 w 3560"/>
              <a:gd name="T113" fmla="*/ 3550 h 3550"/>
              <a:gd name="T114" fmla="*/ 1108 w 3560"/>
              <a:gd name="T115" fmla="*/ 3420 h 3550"/>
              <a:gd name="T116" fmla="*/ 355 w 3560"/>
              <a:gd name="T117" fmla="*/ 2838 h 3550"/>
              <a:gd name="T118" fmla="*/ 154 w 3560"/>
              <a:gd name="T119" fmla="*/ 2497 h 3550"/>
              <a:gd name="T120" fmla="*/ 30 w 3560"/>
              <a:gd name="T121" fmla="*/ 1450 h 3550"/>
              <a:gd name="T122" fmla="*/ 505 w 3560"/>
              <a:gd name="T123" fmla="*/ 538 h 3550"/>
              <a:gd name="T124" fmla="*/ 1406 w 3560"/>
              <a:gd name="T125" fmla="*/ 40 h 3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60" h="3550">
                <a:moveTo>
                  <a:pt x="612" y="2287"/>
                </a:moveTo>
                <a:lnTo>
                  <a:pt x="564" y="2329"/>
                </a:lnTo>
                <a:lnTo>
                  <a:pt x="521" y="2375"/>
                </a:lnTo>
                <a:lnTo>
                  <a:pt x="482" y="2425"/>
                </a:lnTo>
                <a:lnTo>
                  <a:pt x="448" y="2479"/>
                </a:lnTo>
                <a:lnTo>
                  <a:pt x="419" y="2536"/>
                </a:lnTo>
                <a:lnTo>
                  <a:pt x="394" y="2596"/>
                </a:lnTo>
                <a:lnTo>
                  <a:pt x="375" y="2658"/>
                </a:lnTo>
                <a:lnTo>
                  <a:pt x="398" y="2694"/>
                </a:lnTo>
                <a:lnTo>
                  <a:pt x="403" y="2701"/>
                </a:lnTo>
                <a:lnTo>
                  <a:pt x="408" y="2708"/>
                </a:lnTo>
                <a:lnTo>
                  <a:pt x="460" y="2780"/>
                </a:lnTo>
                <a:lnTo>
                  <a:pt x="516" y="2848"/>
                </a:lnTo>
                <a:lnTo>
                  <a:pt x="575" y="2913"/>
                </a:lnTo>
                <a:lnTo>
                  <a:pt x="636" y="2976"/>
                </a:lnTo>
                <a:lnTo>
                  <a:pt x="702" y="3035"/>
                </a:lnTo>
                <a:lnTo>
                  <a:pt x="771" y="3090"/>
                </a:lnTo>
                <a:lnTo>
                  <a:pt x="771" y="2899"/>
                </a:lnTo>
                <a:lnTo>
                  <a:pt x="890" y="2899"/>
                </a:lnTo>
                <a:lnTo>
                  <a:pt x="890" y="3173"/>
                </a:lnTo>
                <a:lnTo>
                  <a:pt x="975" y="3224"/>
                </a:lnTo>
                <a:lnTo>
                  <a:pt x="1064" y="3269"/>
                </a:lnTo>
                <a:lnTo>
                  <a:pt x="1154" y="3310"/>
                </a:lnTo>
                <a:lnTo>
                  <a:pt x="1248" y="3345"/>
                </a:lnTo>
                <a:lnTo>
                  <a:pt x="1345" y="3374"/>
                </a:lnTo>
                <a:lnTo>
                  <a:pt x="1443" y="3397"/>
                </a:lnTo>
                <a:lnTo>
                  <a:pt x="1444" y="3398"/>
                </a:lnTo>
                <a:lnTo>
                  <a:pt x="1446" y="3398"/>
                </a:lnTo>
                <a:lnTo>
                  <a:pt x="1502" y="3408"/>
                </a:lnTo>
                <a:lnTo>
                  <a:pt x="1544" y="3414"/>
                </a:lnTo>
                <a:lnTo>
                  <a:pt x="1589" y="3421"/>
                </a:lnTo>
                <a:lnTo>
                  <a:pt x="1648" y="3426"/>
                </a:lnTo>
                <a:lnTo>
                  <a:pt x="1683" y="3428"/>
                </a:lnTo>
                <a:lnTo>
                  <a:pt x="1731" y="3431"/>
                </a:lnTo>
                <a:lnTo>
                  <a:pt x="1780" y="3432"/>
                </a:lnTo>
                <a:lnTo>
                  <a:pt x="1871" y="3430"/>
                </a:lnTo>
                <a:lnTo>
                  <a:pt x="1907" y="3426"/>
                </a:lnTo>
                <a:lnTo>
                  <a:pt x="1958" y="3422"/>
                </a:lnTo>
                <a:lnTo>
                  <a:pt x="2008" y="3416"/>
                </a:lnTo>
                <a:lnTo>
                  <a:pt x="2042" y="3411"/>
                </a:lnTo>
                <a:lnTo>
                  <a:pt x="2101" y="3400"/>
                </a:lnTo>
                <a:lnTo>
                  <a:pt x="2123" y="3396"/>
                </a:lnTo>
                <a:lnTo>
                  <a:pt x="2191" y="3380"/>
                </a:lnTo>
                <a:lnTo>
                  <a:pt x="2199" y="3379"/>
                </a:lnTo>
                <a:lnTo>
                  <a:pt x="2290" y="3352"/>
                </a:lnTo>
                <a:lnTo>
                  <a:pt x="2380" y="3320"/>
                </a:lnTo>
                <a:lnTo>
                  <a:pt x="2467" y="3283"/>
                </a:lnTo>
                <a:lnTo>
                  <a:pt x="2551" y="3241"/>
                </a:lnTo>
                <a:lnTo>
                  <a:pt x="2551" y="2899"/>
                </a:lnTo>
                <a:lnTo>
                  <a:pt x="2670" y="2899"/>
                </a:lnTo>
                <a:lnTo>
                  <a:pt x="2670" y="3172"/>
                </a:lnTo>
                <a:lnTo>
                  <a:pt x="2740" y="3125"/>
                </a:lnTo>
                <a:lnTo>
                  <a:pt x="2808" y="3075"/>
                </a:lnTo>
                <a:lnTo>
                  <a:pt x="2874" y="3021"/>
                </a:lnTo>
                <a:lnTo>
                  <a:pt x="2936" y="2963"/>
                </a:lnTo>
                <a:lnTo>
                  <a:pt x="2996" y="2902"/>
                </a:lnTo>
                <a:lnTo>
                  <a:pt x="3052" y="2839"/>
                </a:lnTo>
                <a:lnTo>
                  <a:pt x="3067" y="2821"/>
                </a:lnTo>
                <a:lnTo>
                  <a:pt x="3085" y="2799"/>
                </a:lnTo>
                <a:lnTo>
                  <a:pt x="3079" y="2731"/>
                </a:lnTo>
                <a:lnTo>
                  <a:pt x="3067" y="2665"/>
                </a:lnTo>
                <a:lnTo>
                  <a:pt x="3049" y="2601"/>
                </a:lnTo>
                <a:lnTo>
                  <a:pt x="3025" y="2541"/>
                </a:lnTo>
                <a:lnTo>
                  <a:pt x="2996" y="2483"/>
                </a:lnTo>
                <a:lnTo>
                  <a:pt x="2961" y="2428"/>
                </a:lnTo>
                <a:lnTo>
                  <a:pt x="2922" y="2377"/>
                </a:lnTo>
                <a:lnTo>
                  <a:pt x="2878" y="2330"/>
                </a:lnTo>
                <a:lnTo>
                  <a:pt x="2831" y="2287"/>
                </a:lnTo>
                <a:lnTo>
                  <a:pt x="1721" y="3275"/>
                </a:lnTo>
                <a:lnTo>
                  <a:pt x="612" y="2287"/>
                </a:lnTo>
                <a:close/>
                <a:moveTo>
                  <a:pt x="2492" y="1431"/>
                </a:moveTo>
                <a:lnTo>
                  <a:pt x="2463" y="1492"/>
                </a:lnTo>
                <a:lnTo>
                  <a:pt x="2432" y="1552"/>
                </a:lnTo>
                <a:lnTo>
                  <a:pt x="2397" y="1609"/>
                </a:lnTo>
                <a:lnTo>
                  <a:pt x="2360" y="1664"/>
                </a:lnTo>
                <a:lnTo>
                  <a:pt x="2320" y="1715"/>
                </a:lnTo>
                <a:lnTo>
                  <a:pt x="2278" y="1762"/>
                </a:lnTo>
                <a:lnTo>
                  <a:pt x="2234" y="1806"/>
                </a:lnTo>
                <a:lnTo>
                  <a:pt x="2187" y="1845"/>
                </a:lnTo>
                <a:lnTo>
                  <a:pt x="2138" y="1879"/>
                </a:lnTo>
                <a:lnTo>
                  <a:pt x="2087" y="1907"/>
                </a:lnTo>
                <a:lnTo>
                  <a:pt x="2034" y="1931"/>
                </a:lnTo>
                <a:lnTo>
                  <a:pt x="2026" y="1935"/>
                </a:lnTo>
                <a:lnTo>
                  <a:pt x="2019" y="1943"/>
                </a:lnTo>
                <a:lnTo>
                  <a:pt x="2017" y="1951"/>
                </a:lnTo>
                <a:lnTo>
                  <a:pt x="2017" y="1990"/>
                </a:lnTo>
                <a:lnTo>
                  <a:pt x="2021" y="2001"/>
                </a:lnTo>
                <a:lnTo>
                  <a:pt x="2028" y="2008"/>
                </a:lnTo>
                <a:lnTo>
                  <a:pt x="2039" y="2012"/>
                </a:lnTo>
                <a:lnTo>
                  <a:pt x="2392" y="2012"/>
                </a:lnTo>
                <a:lnTo>
                  <a:pt x="2439" y="2013"/>
                </a:lnTo>
                <a:lnTo>
                  <a:pt x="2487" y="2018"/>
                </a:lnTo>
                <a:lnTo>
                  <a:pt x="2492" y="2018"/>
                </a:lnTo>
                <a:lnTo>
                  <a:pt x="2492" y="1431"/>
                </a:lnTo>
                <a:close/>
                <a:moveTo>
                  <a:pt x="949" y="1412"/>
                </a:moveTo>
                <a:lnTo>
                  <a:pt x="949" y="2018"/>
                </a:lnTo>
                <a:lnTo>
                  <a:pt x="954" y="2018"/>
                </a:lnTo>
                <a:lnTo>
                  <a:pt x="958" y="2017"/>
                </a:lnTo>
                <a:lnTo>
                  <a:pt x="1003" y="2013"/>
                </a:lnTo>
                <a:lnTo>
                  <a:pt x="1050" y="2012"/>
                </a:lnTo>
                <a:lnTo>
                  <a:pt x="1402" y="2012"/>
                </a:lnTo>
                <a:lnTo>
                  <a:pt x="1413" y="2008"/>
                </a:lnTo>
                <a:lnTo>
                  <a:pt x="1421" y="2001"/>
                </a:lnTo>
                <a:lnTo>
                  <a:pt x="1424" y="1990"/>
                </a:lnTo>
                <a:lnTo>
                  <a:pt x="1424" y="1953"/>
                </a:lnTo>
                <a:lnTo>
                  <a:pt x="1423" y="1944"/>
                </a:lnTo>
                <a:lnTo>
                  <a:pt x="1419" y="1937"/>
                </a:lnTo>
                <a:lnTo>
                  <a:pt x="1412" y="1933"/>
                </a:lnTo>
                <a:lnTo>
                  <a:pt x="1379" y="1918"/>
                </a:lnTo>
                <a:lnTo>
                  <a:pt x="1345" y="1902"/>
                </a:lnTo>
                <a:lnTo>
                  <a:pt x="1324" y="1889"/>
                </a:lnTo>
                <a:lnTo>
                  <a:pt x="1302" y="1875"/>
                </a:lnTo>
                <a:lnTo>
                  <a:pt x="1282" y="1860"/>
                </a:lnTo>
                <a:lnTo>
                  <a:pt x="1258" y="1842"/>
                </a:lnTo>
                <a:lnTo>
                  <a:pt x="1220" y="1811"/>
                </a:lnTo>
                <a:lnTo>
                  <a:pt x="1196" y="1788"/>
                </a:lnTo>
                <a:lnTo>
                  <a:pt x="1161" y="1750"/>
                </a:lnTo>
                <a:lnTo>
                  <a:pt x="1139" y="1726"/>
                </a:lnTo>
                <a:lnTo>
                  <a:pt x="1105" y="1681"/>
                </a:lnTo>
                <a:lnTo>
                  <a:pt x="1086" y="1658"/>
                </a:lnTo>
                <a:lnTo>
                  <a:pt x="1044" y="1593"/>
                </a:lnTo>
                <a:lnTo>
                  <a:pt x="1038" y="1585"/>
                </a:lnTo>
                <a:lnTo>
                  <a:pt x="1015" y="1545"/>
                </a:lnTo>
                <a:lnTo>
                  <a:pt x="994" y="1505"/>
                </a:lnTo>
                <a:lnTo>
                  <a:pt x="982" y="1480"/>
                </a:lnTo>
                <a:lnTo>
                  <a:pt x="954" y="1423"/>
                </a:lnTo>
                <a:lnTo>
                  <a:pt x="951" y="1418"/>
                </a:lnTo>
                <a:lnTo>
                  <a:pt x="949" y="1412"/>
                </a:lnTo>
                <a:close/>
                <a:moveTo>
                  <a:pt x="2005" y="522"/>
                </a:moveTo>
                <a:lnTo>
                  <a:pt x="1978" y="566"/>
                </a:lnTo>
                <a:lnTo>
                  <a:pt x="1947" y="606"/>
                </a:lnTo>
                <a:lnTo>
                  <a:pt x="1913" y="642"/>
                </a:lnTo>
                <a:lnTo>
                  <a:pt x="1874" y="675"/>
                </a:lnTo>
                <a:lnTo>
                  <a:pt x="1832" y="702"/>
                </a:lnTo>
                <a:lnTo>
                  <a:pt x="1788" y="726"/>
                </a:lnTo>
                <a:lnTo>
                  <a:pt x="1741" y="744"/>
                </a:lnTo>
                <a:lnTo>
                  <a:pt x="1692" y="758"/>
                </a:lnTo>
                <a:lnTo>
                  <a:pt x="1641" y="766"/>
                </a:lnTo>
                <a:lnTo>
                  <a:pt x="1588" y="769"/>
                </a:lnTo>
                <a:lnTo>
                  <a:pt x="1538" y="767"/>
                </a:lnTo>
                <a:lnTo>
                  <a:pt x="1490" y="759"/>
                </a:lnTo>
                <a:lnTo>
                  <a:pt x="1442" y="747"/>
                </a:lnTo>
                <a:lnTo>
                  <a:pt x="1396" y="729"/>
                </a:lnTo>
                <a:lnTo>
                  <a:pt x="1355" y="713"/>
                </a:lnTo>
                <a:lnTo>
                  <a:pt x="1313" y="702"/>
                </a:lnTo>
                <a:lnTo>
                  <a:pt x="1271" y="696"/>
                </a:lnTo>
                <a:lnTo>
                  <a:pt x="1230" y="695"/>
                </a:lnTo>
                <a:lnTo>
                  <a:pt x="1189" y="698"/>
                </a:lnTo>
                <a:lnTo>
                  <a:pt x="1149" y="706"/>
                </a:lnTo>
                <a:lnTo>
                  <a:pt x="1110" y="719"/>
                </a:lnTo>
                <a:lnTo>
                  <a:pt x="1074" y="736"/>
                </a:lnTo>
                <a:lnTo>
                  <a:pt x="1040" y="756"/>
                </a:lnTo>
                <a:lnTo>
                  <a:pt x="1009" y="782"/>
                </a:lnTo>
                <a:lnTo>
                  <a:pt x="981" y="811"/>
                </a:lnTo>
                <a:lnTo>
                  <a:pt x="951" y="848"/>
                </a:lnTo>
                <a:lnTo>
                  <a:pt x="950" y="867"/>
                </a:lnTo>
                <a:lnTo>
                  <a:pt x="949" y="888"/>
                </a:lnTo>
                <a:lnTo>
                  <a:pt x="951" y="947"/>
                </a:lnTo>
                <a:lnTo>
                  <a:pt x="957" y="1007"/>
                </a:lnTo>
                <a:lnTo>
                  <a:pt x="967" y="1069"/>
                </a:lnTo>
                <a:lnTo>
                  <a:pt x="981" y="1133"/>
                </a:lnTo>
                <a:lnTo>
                  <a:pt x="997" y="1196"/>
                </a:lnTo>
                <a:lnTo>
                  <a:pt x="1017" y="1261"/>
                </a:lnTo>
                <a:lnTo>
                  <a:pt x="1040" y="1323"/>
                </a:lnTo>
                <a:lnTo>
                  <a:pt x="1066" y="1386"/>
                </a:lnTo>
                <a:lnTo>
                  <a:pt x="1095" y="1445"/>
                </a:lnTo>
                <a:lnTo>
                  <a:pt x="1126" y="1503"/>
                </a:lnTo>
                <a:lnTo>
                  <a:pt x="1160" y="1558"/>
                </a:lnTo>
                <a:lnTo>
                  <a:pt x="1196" y="1610"/>
                </a:lnTo>
                <a:lnTo>
                  <a:pt x="1235" y="1658"/>
                </a:lnTo>
                <a:lnTo>
                  <a:pt x="1275" y="1702"/>
                </a:lnTo>
                <a:lnTo>
                  <a:pt x="1317" y="1741"/>
                </a:lnTo>
                <a:lnTo>
                  <a:pt x="1361" y="1774"/>
                </a:lnTo>
                <a:lnTo>
                  <a:pt x="1407" y="1801"/>
                </a:lnTo>
                <a:lnTo>
                  <a:pt x="1453" y="1822"/>
                </a:lnTo>
                <a:lnTo>
                  <a:pt x="1478" y="1834"/>
                </a:lnTo>
                <a:lnTo>
                  <a:pt x="1501" y="1851"/>
                </a:lnTo>
                <a:lnTo>
                  <a:pt x="1518" y="1873"/>
                </a:lnTo>
                <a:lnTo>
                  <a:pt x="1532" y="1897"/>
                </a:lnTo>
                <a:lnTo>
                  <a:pt x="1539" y="1923"/>
                </a:lnTo>
                <a:lnTo>
                  <a:pt x="1543" y="1953"/>
                </a:lnTo>
                <a:lnTo>
                  <a:pt x="1543" y="1990"/>
                </a:lnTo>
                <a:lnTo>
                  <a:pt x="1539" y="2018"/>
                </a:lnTo>
                <a:lnTo>
                  <a:pt x="1532" y="2044"/>
                </a:lnTo>
                <a:lnTo>
                  <a:pt x="1519" y="2069"/>
                </a:lnTo>
                <a:lnTo>
                  <a:pt x="1502" y="2089"/>
                </a:lnTo>
                <a:lnTo>
                  <a:pt x="1481" y="2106"/>
                </a:lnTo>
                <a:lnTo>
                  <a:pt x="1456" y="2119"/>
                </a:lnTo>
                <a:lnTo>
                  <a:pt x="1430" y="2127"/>
                </a:lnTo>
                <a:lnTo>
                  <a:pt x="1402" y="2130"/>
                </a:lnTo>
                <a:lnTo>
                  <a:pt x="1050" y="2130"/>
                </a:lnTo>
                <a:lnTo>
                  <a:pt x="1015" y="2131"/>
                </a:lnTo>
                <a:lnTo>
                  <a:pt x="981" y="2134"/>
                </a:lnTo>
                <a:lnTo>
                  <a:pt x="966" y="2135"/>
                </a:lnTo>
                <a:lnTo>
                  <a:pt x="912" y="2144"/>
                </a:lnTo>
                <a:lnTo>
                  <a:pt x="860" y="2157"/>
                </a:lnTo>
                <a:lnTo>
                  <a:pt x="808" y="2174"/>
                </a:lnTo>
                <a:lnTo>
                  <a:pt x="759" y="2195"/>
                </a:lnTo>
                <a:lnTo>
                  <a:pt x="712" y="2218"/>
                </a:lnTo>
                <a:lnTo>
                  <a:pt x="1661" y="3063"/>
                </a:lnTo>
                <a:lnTo>
                  <a:pt x="1661" y="3018"/>
                </a:lnTo>
                <a:lnTo>
                  <a:pt x="1658" y="2963"/>
                </a:lnTo>
                <a:lnTo>
                  <a:pt x="1648" y="2909"/>
                </a:lnTo>
                <a:lnTo>
                  <a:pt x="1633" y="2858"/>
                </a:lnTo>
                <a:lnTo>
                  <a:pt x="1613" y="2810"/>
                </a:lnTo>
                <a:lnTo>
                  <a:pt x="1587" y="2764"/>
                </a:lnTo>
                <a:lnTo>
                  <a:pt x="1557" y="2722"/>
                </a:lnTo>
                <a:lnTo>
                  <a:pt x="1522" y="2683"/>
                </a:lnTo>
                <a:lnTo>
                  <a:pt x="1483" y="2649"/>
                </a:lnTo>
                <a:lnTo>
                  <a:pt x="1441" y="2617"/>
                </a:lnTo>
                <a:lnTo>
                  <a:pt x="1395" y="2593"/>
                </a:lnTo>
                <a:lnTo>
                  <a:pt x="1346" y="2572"/>
                </a:lnTo>
                <a:lnTo>
                  <a:pt x="1296" y="2557"/>
                </a:lnTo>
                <a:lnTo>
                  <a:pt x="1242" y="2547"/>
                </a:lnTo>
                <a:lnTo>
                  <a:pt x="1187" y="2544"/>
                </a:lnTo>
                <a:lnTo>
                  <a:pt x="1168" y="2541"/>
                </a:lnTo>
                <a:lnTo>
                  <a:pt x="1152" y="2532"/>
                </a:lnTo>
                <a:lnTo>
                  <a:pt x="1139" y="2519"/>
                </a:lnTo>
                <a:lnTo>
                  <a:pt x="1131" y="2503"/>
                </a:lnTo>
                <a:lnTo>
                  <a:pt x="1127" y="2485"/>
                </a:lnTo>
                <a:lnTo>
                  <a:pt x="1131" y="2467"/>
                </a:lnTo>
                <a:lnTo>
                  <a:pt x="1139" y="2451"/>
                </a:lnTo>
                <a:lnTo>
                  <a:pt x="1152" y="2438"/>
                </a:lnTo>
                <a:lnTo>
                  <a:pt x="1168" y="2429"/>
                </a:lnTo>
                <a:lnTo>
                  <a:pt x="1187" y="2426"/>
                </a:lnTo>
                <a:lnTo>
                  <a:pt x="1250" y="2429"/>
                </a:lnTo>
                <a:lnTo>
                  <a:pt x="1311" y="2439"/>
                </a:lnTo>
                <a:lnTo>
                  <a:pt x="1370" y="2455"/>
                </a:lnTo>
                <a:lnTo>
                  <a:pt x="1427" y="2476"/>
                </a:lnTo>
                <a:lnTo>
                  <a:pt x="1480" y="2503"/>
                </a:lnTo>
                <a:lnTo>
                  <a:pt x="1531" y="2536"/>
                </a:lnTo>
                <a:lnTo>
                  <a:pt x="1577" y="2573"/>
                </a:lnTo>
                <a:lnTo>
                  <a:pt x="1619" y="2614"/>
                </a:lnTo>
                <a:lnTo>
                  <a:pt x="1658" y="2659"/>
                </a:lnTo>
                <a:lnTo>
                  <a:pt x="1692" y="2709"/>
                </a:lnTo>
                <a:lnTo>
                  <a:pt x="1721" y="2761"/>
                </a:lnTo>
                <a:lnTo>
                  <a:pt x="1750" y="2709"/>
                </a:lnTo>
                <a:lnTo>
                  <a:pt x="1783" y="2659"/>
                </a:lnTo>
                <a:lnTo>
                  <a:pt x="1822" y="2614"/>
                </a:lnTo>
                <a:lnTo>
                  <a:pt x="1864" y="2573"/>
                </a:lnTo>
                <a:lnTo>
                  <a:pt x="1911" y="2536"/>
                </a:lnTo>
                <a:lnTo>
                  <a:pt x="1961" y="2503"/>
                </a:lnTo>
                <a:lnTo>
                  <a:pt x="2014" y="2476"/>
                </a:lnTo>
                <a:lnTo>
                  <a:pt x="2071" y="2455"/>
                </a:lnTo>
                <a:lnTo>
                  <a:pt x="2130" y="2439"/>
                </a:lnTo>
                <a:lnTo>
                  <a:pt x="2191" y="2429"/>
                </a:lnTo>
                <a:lnTo>
                  <a:pt x="2255" y="2426"/>
                </a:lnTo>
                <a:lnTo>
                  <a:pt x="2273" y="2429"/>
                </a:lnTo>
                <a:lnTo>
                  <a:pt x="2289" y="2438"/>
                </a:lnTo>
                <a:lnTo>
                  <a:pt x="2302" y="2451"/>
                </a:lnTo>
                <a:lnTo>
                  <a:pt x="2311" y="2467"/>
                </a:lnTo>
                <a:lnTo>
                  <a:pt x="2314" y="2485"/>
                </a:lnTo>
                <a:lnTo>
                  <a:pt x="2311" y="2503"/>
                </a:lnTo>
                <a:lnTo>
                  <a:pt x="2302" y="2519"/>
                </a:lnTo>
                <a:lnTo>
                  <a:pt x="2289" y="2532"/>
                </a:lnTo>
                <a:lnTo>
                  <a:pt x="2273" y="2541"/>
                </a:lnTo>
                <a:lnTo>
                  <a:pt x="2255" y="2544"/>
                </a:lnTo>
                <a:lnTo>
                  <a:pt x="2200" y="2547"/>
                </a:lnTo>
                <a:lnTo>
                  <a:pt x="2146" y="2557"/>
                </a:lnTo>
                <a:lnTo>
                  <a:pt x="2095" y="2572"/>
                </a:lnTo>
                <a:lnTo>
                  <a:pt x="2046" y="2593"/>
                </a:lnTo>
                <a:lnTo>
                  <a:pt x="2000" y="2617"/>
                </a:lnTo>
                <a:lnTo>
                  <a:pt x="1958" y="2649"/>
                </a:lnTo>
                <a:lnTo>
                  <a:pt x="1919" y="2683"/>
                </a:lnTo>
                <a:lnTo>
                  <a:pt x="1885" y="2722"/>
                </a:lnTo>
                <a:lnTo>
                  <a:pt x="1854" y="2764"/>
                </a:lnTo>
                <a:lnTo>
                  <a:pt x="1829" y="2810"/>
                </a:lnTo>
                <a:lnTo>
                  <a:pt x="1808" y="2858"/>
                </a:lnTo>
                <a:lnTo>
                  <a:pt x="1793" y="2909"/>
                </a:lnTo>
                <a:lnTo>
                  <a:pt x="1783" y="2963"/>
                </a:lnTo>
                <a:lnTo>
                  <a:pt x="1780" y="3018"/>
                </a:lnTo>
                <a:lnTo>
                  <a:pt x="1780" y="3063"/>
                </a:lnTo>
                <a:lnTo>
                  <a:pt x="2729" y="2218"/>
                </a:lnTo>
                <a:lnTo>
                  <a:pt x="2683" y="2195"/>
                </a:lnTo>
                <a:lnTo>
                  <a:pt x="2637" y="2175"/>
                </a:lnTo>
                <a:lnTo>
                  <a:pt x="2587" y="2159"/>
                </a:lnTo>
                <a:lnTo>
                  <a:pt x="2536" y="2146"/>
                </a:lnTo>
                <a:lnTo>
                  <a:pt x="2502" y="2140"/>
                </a:lnTo>
                <a:lnTo>
                  <a:pt x="2467" y="2134"/>
                </a:lnTo>
                <a:lnTo>
                  <a:pt x="2465" y="2134"/>
                </a:lnTo>
                <a:lnTo>
                  <a:pt x="2428" y="2131"/>
                </a:lnTo>
                <a:lnTo>
                  <a:pt x="2392" y="2130"/>
                </a:lnTo>
                <a:lnTo>
                  <a:pt x="2039" y="2130"/>
                </a:lnTo>
                <a:lnTo>
                  <a:pt x="2011" y="2127"/>
                </a:lnTo>
                <a:lnTo>
                  <a:pt x="1985" y="2119"/>
                </a:lnTo>
                <a:lnTo>
                  <a:pt x="1960" y="2106"/>
                </a:lnTo>
                <a:lnTo>
                  <a:pt x="1940" y="2089"/>
                </a:lnTo>
                <a:lnTo>
                  <a:pt x="1922" y="2069"/>
                </a:lnTo>
                <a:lnTo>
                  <a:pt x="1909" y="2044"/>
                </a:lnTo>
                <a:lnTo>
                  <a:pt x="1902" y="2018"/>
                </a:lnTo>
                <a:lnTo>
                  <a:pt x="1899" y="1990"/>
                </a:lnTo>
                <a:lnTo>
                  <a:pt x="1899" y="1951"/>
                </a:lnTo>
                <a:lnTo>
                  <a:pt x="1902" y="1923"/>
                </a:lnTo>
                <a:lnTo>
                  <a:pt x="1911" y="1897"/>
                </a:lnTo>
                <a:lnTo>
                  <a:pt x="1925" y="1872"/>
                </a:lnTo>
                <a:lnTo>
                  <a:pt x="1943" y="1851"/>
                </a:lnTo>
                <a:lnTo>
                  <a:pt x="1966" y="1833"/>
                </a:lnTo>
                <a:lnTo>
                  <a:pt x="1993" y="1820"/>
                </a:lnTo>
                <a:lnTo>
                  <a:pt x="2019" y="1808"/>
                </a:lnTo>
                <a:lnTo>
                  <a:pt x="2046" y="1795"/>
                </a:lnTo>
                <a:lnTo>
                  <a:pt x="2087" y="1769"/>
                </a:lnTo>
                <a:lnTo>
                  <a:pt x="2092" y="1766"/>
                </a:lnTo>
                <a:lnTo>
                  <a:pt x="2097" y="1763"/>
                </a:lnTo>
                <a:lnTo>
                  <a:pt x="2141" y="1727"/>
                </a:lnTo>
                <a:lnTo>
                  <a:pt x="2185" y="1685"/>
                </a:lnTo>
                <a:lnTo>
                  <a:pt x="2226" y="1638"/>
                </a:lnTo>
                <a:lnTo>
                  <a:pt x="2264" y="1587"/>
                </a:lnTo>
                <a:lnTo>
                  <a:pt x="2301" y="1532"/>
                </a:lnTo>
                <a:lnTo>
                  <a:pt x="2334" y="1474"/>
                </a:lnTo>
                <a:lnTo>
                  <a:pt x="2366" y="1412"/>
                </a:lnTo>
                <a:lnTo>
                  <a:pt x="2393" y="1350"/>
                </a:lnTo>
                <a:lnTo>
                  <a:pt x="2418" y="1284"/>
                </a:lnTo>
                <a:lnTo>
                  <a:pt x="2439" y="1219"/>
                </a:lnTo>
                <a:lnTo>
                  <a:pt x="2457" y="1153"/>
                </a:lnTo>
                <a:lnTo>
                  <a:pt x="2472" y="1087"/>
                </a:lnTo>
                <a:lnTo>
                  <a:pt x="2482" y="1022"/>
                </a:lnTo>
                <a:lnTo>
                  <a:pt x="2489" y="957"/>
                </a:lnTo>
                <a:lnTo>
                  <a:pt x="2491" y="895"/>
                </a:lnTo>
                <a:lnTo>
                  <a:pt x="2491" y="874"/>
                </a:lnTo>
                <a:lnTo>
                  <a:pt x="2491" y="863"/>
                </a:lnTo>
                <a:lnTo>
                  <a:pt x="2490" y="863"/>
                </a:lnTo>
                <a:lnTo>
                  <a:pt x="2450" y="813"/>
                </a:lnTo>
                <a:lnTo>
                  <a:pt x="2406" y="765"/>
                </a:lnTo>
                <a:lnTo>
                  <a:pt x="2357" y="720"/>
                </a:lnTo>
                <a:lnTo>
                  <a:pt x="2305" y="678"/>
                </a:lnTo>
                <a:lnTo>
                  <a:pt x="2250" y="640"/>
                </a:lnTo>
                <a:lnTo>
                  <a:pt x="2193" y="605"/>
                </a:lnTo>
                <a:lnTo>
                  <a:pt x="2133" y="573"/>
                </a:lnTo>
                <a:lnTo>
                  <a:pt x="2070" y="545"/>
                </a:lnTo>
                <a:lnTo>
                  <a:pt x="2005" y="522"/>
                </a:lnTo>
                <a:close/>
                <a:moveTo>
                  <a:pt x="1083" y="272"/>
                </a:moveTo>
                <a:lnTo>
                  <a:pt x="995" y="316"/>
                </a:lnTo>
                <a:lnTo>
                  <a:pt x="909" y="365"/>
                </a:lnTo>
                <a:lnTo>
                  <a:pt x="827" y="420"/>
                </a:lnTo>
                <a:lnTo>
                  <a:pt x="749" y="478"/>
                </a:lnTo>
                <a:lnTo>
                  <a:pt x="674" y="540"/>
                </a:lnTo>
                <a:lnTo>
                  <a:pt x="603" y="608"/>
                </a:lnTo>
                <a:lnTo>
                  <a:pt x="536" y="679"/>
                </a:lnTo>
                <a:lnTo>
                  <a:pt x="474" y="754"/>
                </a:lnTo>
                <a:lnTo>
                  <a:pt x="415" y="833"/>
                </a:lnTo>
                <a:lnTo>
                  <a:pt x="361" y="914"/>
                </a:lnTo>
                <a:lnTo>
                  <a:pt x="313" y="999"/>
                </a:lnTo>
                <a:lnTo>
                  <a:pt x="269" y="1088"/>
                </a:lnTo>
                <a:lnTo>
                  <a:pt x="230" y="1179"/>
                </a:lnTo>
                <a:lnTo>
                  <a:pt x="196" y="1273"/>
                </a:lnTo>
                <a:lnTo>
                  <a:pt x="169" y="1369"/>
                </a:lnTo>
                <a:lnTo>
                  <a:pt x="148" y="1467"/>
                </a:lnTo>
                <a:lnTo>
                  <a:pt x="132" y="1568"/>
                </a:lnTo>
                <a:lnTo>
                  <a:pt x="122" y="1671"/>
                </a:lnTo>
                <a:lnTo>
                  <a:pt x="119" y="1775"/>
                </a:lnTo>
                <a:lnTo>
                  <a:pt x="122" y="1875"/>
                </a:lnTo>
                <a:lnTo>
                  <a:pt x="131" y="1973"/>
                </a:lnTo>
                <a:lnTo>
                  <a:pt x="145" y="2069"/>
                </a:lnTo>
                <a:lnTo>
                  <a:pt x="165" y="2163"/>
                </a:lnTo>
                <a:lnTo>
                  <a:pt x="190" y="2256"/>
                </a:lnTo>
                <a:lnTo>
                  <a:pt x="221" y="2346"/>
                </a:lnTo>
                <a:lnTo>
                  <a:pt x="256" y="2433"/>
                </a:lnTo>
                <a:lnTo>
                  <a:pt x="297" y="2519"/>
                </a:lnTo>
                <a:lnTo>
                  <a:pt x="325" y="2457"/>
                </a:lnTo>
                <a:lnTo>
                  <a:pt x="358" y="2398"/>
                </a:lnTo>
                <a:lnTo>
                  <a:pt x="396" y="2342"/>
                </a:lnTo>
                <a:lnTo>
                  <a:pt x="438" y="2289"/>
                </a:lnTo>
                <a:lnTo>
                  <a:pt x="484" y="2241"/>
                </a:lnTo>
                <a:lnTo>
                  <a:pt x="534" y="2197"/>
                </a:lnTo>
                <a:lnTo>
                  <a:pt x="588" y="2157"/>
                </a:lnTo>
                <a:lnTo>
                  <a:pt x="644" y="2120"/>
                </a:lnTo>
                <a:lnTo>
                  <a:pt x="703" y="2089"/>
                </a:lnTo>
                <a:lnTo>
                  <a:pt x="766" y="2063"/>
                </a:lnTo>
                <a:lnTo>
                  <a:pt x="831" y="2042"/>
                </a:lnTo>
                <a:lnTo>
                  <a:pt x="831" y="888"/>
                </a:lnTo>
                <a:lnTo>
                  <a:pt x="834" y="818"/>
                </a:lnTo>
                <a:lnTo>
                  <a:pt x="841" y="748"/>
                </a:lnTo>
                <a:lnTo>
                  <a:pt x="855" y="681"/>
                </a:lnTo>
                <a:lnTo>
                  <a:pt x="874" y="615"/>
                </a:lnTo>
                <a:lnTo>
                  <a:pt x="898" y="551"/>
                </a:lnTo>
                <a:lnTo>
                  <a:pt x="927" y="489"/>
                </a:lnTo>
                <a:lnTo>
                  <a:pt x="959" y="431"/>
                </a:lnTo>
                <a:lnTo>
                  <a:pt x="997" y="375"/>
                </a:lnTo>
                <a:lnTo>
                  <a:pt x="1038" y="322"/>
                </a:lnTo>
                <a:lnTo>
                  <a:pt x="1083" y="272"/>
                </a:lnTo>
                <a:close/>
                <a:moveTo>
                  <a:pt x="2272" y="193"/>
                </a:moveTo>
                <a:lnTo>
                  <a:pt x="2325" y="237"/>
                </a:lnTo>
                <a:lnTo>
                  <a:pt x="2372" y="285"/>
                </a:lnTo>
                <a:lnTo>
                  <a:pt x="2418" y="337"/>
                </a:lnTo>
                <a:lnTo>
                  <a:pt x="2459" y="393"/>
                </a:lnTo>
                <a:lnTo>
                  <a:pt x="2494" y="451"/>
                </a:lnTo>
                <a:lnTo>
                  <a:pt x="2527" y="511"/>
                </a:lnTo>
                <a:lnTo>
                  <a:pt x="2553" y="574"/>
                </a:lnTo>
                <a:lnTo>
                  <a:pt x="2576" y="640"/>
                </a:lnTo>
                <a:lnTo>
                  <a:pt x="2592" y="708"/>
                </a:lnTo>
                <a:lnTo>
                  <a:pt x="2604" y="778"/>
                </a:lnTo>
                <a:lnTo>
                  <a:pt x="2606" y="803"/>
                </a:lnTo>
                <a:lnTo>
                  <a:pt x="2609" y="828"/>
                </a:lnTo>
                <a:lnTo>
                  <a:pt x="2610" y="828"/>
                </a:lnTo>
                <a:lnTo>
                  <a:pt x="2611" y="888"/>
                </a:lnTo>
                <a:lnTo>
                  <a:pt x="2611" y="2043"/>
                </a:lnTo>
                <a:lnTo>
                  <a:pt x="2676" y="2064"/>
                </a:lnTo>
                <a:lnTo>
                  <a:pt x="2739" y="2090"/>
                </a:lnTo>
                <a:lnTo>
                  <a:pt x="2799" y="2122"/>
                </a:lnTo>
                <a:lnTo>
                  <a:pt x="2857" y="2158"/>
                </a:lnTo>
                <a:lnTo>
                  <a:pt x="2909" y="2199"/>
                </a:lnTo>
                <a:lnTo>
                  <a:pt x="2960" y="2244"/>
                </a:lnTo>
                <a:lnTo>
                  <a:pt x="3007" y="2294"/>
                </a:lnTo>
                <a:lnTo>
                  <a:pt x="3049" y="2346"/>
                </a:lnTo>
                <a:lnTo>
                  <a:pt x="3085" y="2402"/>
                </a:lnTo>
                <a:lnTo>
                  <a:pt x="3119" y="2461"/>
                </a:lnTo>
                <a:lnTo>
                  <a:pt x="3147" y="2523"/>
                </a:lnTo>
                <a:lnTo>
                  <a:pt x="3169" y="2588"/>
                </a:lnTo>
                <a:lnTo>
                  <a:pt x="3187" y="2655"/>
                </a:lnTo>
                <a:lnTo>
                  <a:pt x="3237" y="2568"/>
                </a:lnTo>
                <a:lnTo>
                  <a:pt x="3284" y="2479"/>
                </a:lnTo>
                <a:lnTo>
                  <a:pt x="3324" y="2385"/>
                </a:lnTo>
                <a:lnTo>
                  <a:pt x="3359" y="2289"/>
                </a:lnTo>
                <a:lnTo>
                  <a:pt x="3388" y="2191"/>
                </a:lnTo>
                <a:lnTo>
                  <a:pt x="3411" y="2090"/>
                </a:lnTo>
                <a:lnTo>
                  <a:pt x="3427" y="1987"/>
                </a:lnTo>
                <a:lnTo>
                  <a:pt x="3438" y="1882"/>
                </a:lnTo>
                <a:lnTo>
                  <a:pt x="3441" y="1775"/>
                </a:lnTo>
                <a:lnTo>
                  <a:pt x="3438" y="1670"/>
                </a:lnTo>
                <a:lnTo>
                  <a:pt x="3428" y="1566"/>
                </a:lnTo>
                <a:lnTo>
                  <a:pt x="3412" y="1464"/>
                </a:lnTo>
                <a:lnTo>
                  <a:pt x="3390" y="1365"/>
                </a:lnTo>
                <a:lnTo>
                  <a:pt x="3362" y="1268"/>
                </a:lnTo>
                <a:lnTo>
                  <a:pt x="3328" y="1174"/>
                </a:lnTo>
                <a:lnTo>
                  <a:pt x="3288" y="1081"/>
                </a:lnTo>
                <a:lnTo>
                  <a:pt x="3244" y="992"/>
                </a:lnTo>
                <a:lnTo>
                  <a:pt x="3194" y="907"/>
                </a:lnTo>
                <a:lnTo>
                  <a:pt x="3139" y="824"/>
                </a:lnTo>
                <a:lnTo>
                  <a:pt x="3080" y="744"/>
                </a:lnTo>
                <a:lnTo>
                  <a:pt x="3016" y="669"/>
                </a:lnTo>
                <a:lnTo>
                  <a:pt x="2948" y="598"/>
                </a:lnTo>
                <a:lnTo>
                  <a:pt x="2876" y="531"/>
                </a:lnTo>
                <a:lnTo>
                  <a:pt x="2799" y="468"/>
                </a:lnTo>
                <a:lnTo>
                  <a:pt x="2720" y="410"/>
                </a:lnTo>
                <a:lnTo>
                  <a:pt x="2637" y="356"/>
                </a:lnTo>
                <a:lnTo>
                  <a:pt x="2550" y="308"/>
                </a:lnTo>
                <a:lnTo>
                  <a:pt x="2461" y="264"/>
                </a:lnTo>
                <a:lnTo>
                  <a:pt x="2368" y="226"/>
                </a:lnTo>
                <a:lnTo>
                  <a:pt x="2272" y="193"/>
                </a:lnTo>
                <a:close/>
                <a:moveTo>
                  <a:pt x="1736" y="119"/>
                </a:moveTo>
                <a:lnTo>
                  <a:pt x="1678" y="122"/>
                </a:lnTo>
                <a:lnTo>
                  <a:pt x="1614" y="127"/>
                </a:lnTo>
                <a:lnTo>
                  <a:pt x="1546" y="139"/>
                </a:lnTo>
                <a:lnTo>
                  <a:pt x="1481" y="157"/>
                </a:lnTo>
                <a:lnTo>
                  <a:pt x="1419" y="181"/>
                </a:lnTo>
                <a:lnTo>
                  <a:pt x="1359" y="209"/>
                </a:lnTo>
                <a:lnTo>
                  <a:pt x="1302" y="242"/>
                </a:lnTo>
                <a:lnTo>
                  <a:pt x="1249" y="281"/>
                </a:lnTo>
                <a:lnTo>
                  <a:pt x="1199" y="323"/>
                </a:lnTo>
                <a:lnTo>
                  <a:pt x="1153" y="369"/>
                </a:lnTo>
                <a:lnTo>
                  <a:pt x="1111" y="420"/>
                </a:lnTo>
                <a:lnTo>
                  <a:pt x="1073" y="472"/>
                </a:lnTo>
                <a:lnTo>
                  <a:pt x="1040" y="529"/>
                </a:lnTo>
                <a:lnTo>
                  <a:pt x="1012" y="588"/>
                </a:lnTo>
                <a:lnTo>
                  <a:pt x="988" y="650"/>
                </a:lnTo>
                <a:lnTo>
                  <a:pt x="1033" y="625"/>
                </a:lnTo>
                <a:lnTo>
                  <a:pt x="1080" y="605"/>
                </a:lnTo>
                <a:lnTo>
                  <a:pt x="1129" y="590"/>
                </a:lnTo>
                <a:lnTo>
                  <a:pt x="1180" y="581"/>
                </a:lnTo>
                <a:lnTo>
                  <a:pt x="1233" y="577"/>
                </a:lnTo>
                <a:lnTo>
                  <a:pt x="1286" y="579"/>
                </a:lnTo>
                <a:lnTo>
                  <a:pt x="1339" y="587"/>
                </a:lnTo>
                <a:lnTo>
                  <a:pt x="1392" y="600"/>
                </a:lnTo>
                <a:lnTo>
                  <a:pt x="1444" y="621"/>
                </a:lnTo>
                <a:lnTo>
                  <a:pt x="1479" y="634"/>
                </a:lnTo>
                <a:lnTo>
                  <a:pt x="1515" y="643"/>
                </a:lnTo>
                <a:lnTo>
                  <a:pt x="1551" y="649"/>
                </a:lnTo>
                <a:lnTo>
                  <a:pt x="1588" y="651"/>
                </a:lnTo>
                <a:lnTo>
                  <a:pt x="1632" y="649"/>
                </a:lnTo>
                <a:lnTo>
                  <a:pt x="1673" y="641"/>
                </a:lnTo>
                <a:lnTo>
                  <a:pt x="1714" y="628"/>
                </a:lnTo>
                <a:lnTo>
                  <a:pt x="1752" y="611"/>
                </a:lnTo>
                <a:lnTo>
                  <a:pt x="1788" y="591"/>
                </a:lnTo>
                <a:lnTo>
                  <a:pt x="1821" y="565"/>
                </a:lnTo>
                <a:lnTo>
                  <a:pt x="1851" y="536"/>
                </a:lnTo>
                <a:lnTo>
                  <a:pt x="1877" y="503"/>
                </a:lnTo>
                <a:lnTo>
                  <a:pt x="1900" y="467"/>
                </a:lnTo>
                <a:lnTo>
                  <a:pt x="1919" y="428"/>
                </a:lnTo>
                <a:lnTo>
                  <a:pt x="1939" y="380"/>
                </a:lnTo>
                <a:lnTo>
                  <a:pt x="1989" y="393"/>
                </a:lnTo>
                <a:lnTo>
                  <a:pt x="2064" y="416"/>
                </a:lnTo>
                <a:lnTo>
                  <a:pt x="2135" y="444"/>
                </a:lnTo>
                <a:lnTo>
                  <a:pt x="2205" y="477"/>
                </a:lnTo>
                <a:lnTo>
                  <a:pt x="2272" y="513"/>
                </a:lnTo>
                <a:lnTo>
                  <a:pt x="2336" y="555"/>
                </a:lnTo>
                <a:lnTo>
                  <a:pt x="2397" y="600"/>
                </a:lnTo>
                <a:lnTo>
                  <a:pt x="2454" y="649"/>
                </a:lnTo>
                <a:lnTo>
                  <a:pt x="2429" y="585"/>
                </a:lnTo>
                <a:lnTo>
                  <a:pt x="2400" y="525"/>
                </a:lnTo>
                <a:lnTo>
                  <a:pt x="2366" y="467"/>
                </a:lnTo>
                <a:lnTo>
                  <a:pt x="2327" y="413"/>
                </a:lnTo>
                <a:lnTo>
                  <a:pt x="2283" y="363"/>
                </a:lnTo>
                <a:lnTo>
                  <a:pt x="2235" y="315"/>
                </a:lnTo>
                <a:lnTo>
                  <a:pt x="2183" y="273"/>
                </a:lnTo>
                <a:lnTo>
                  <a:pt x="2128" y="235"/>
                </a:lnTo>
                <a:lnTo>
                  <a:pt x="2070" y="201"/>
                </a:lnTo>
                <a:lnTo>
                  <a:pt x="2009" y="173"/>
                </a:lnTo>
                <a:lnTo>
                  <a:pt x="1945" y="151"/>
                </a:lnTo>
                <a:lnTo>
                  <a:pt x="1878" y="134"/>
                </a:lnTo>
                <a:lnTo>
                  <a:pt x="1810" y="124"/>
                </a:lnTo>
                <a:lnTo>
                  <a:pt x="1775" y="120"/>
                </a:lnTo>
                <a:lnTo>
                  <a:pt x="1740" y="119"/>
                </a:lnTo>
                <a:lnTo>
                  <a:pt x="1736" y="119"/>
                </a:lnTo>
                <a:close/>
                <a:moveTo>
                  <a:pt x="1780" y="0"/>
                </a:moveTo>
                <a:lnTo>
                  <a:pt x="1888" y="3"/>
                </a:lnTo>
                <a:lnTo>
                  <a:pt x="1995" y="13"/>
                </a:lnTo>
                <a:lnTo>
                  <a:pt x="2099" y="29"/>
                </a:lnTo>
                <a:lnTo>
                  <a:pt x="2202" y="51"/>
                </a:lnTo>
                <a:lnTo>
                  <a:pt x="2302" y="79"/>
                </a:lnTo>
                <a:lnTo>
                  <a:pt x="2400" y="111"/>
                </a:lnTo>
                <a:lnTo>
                  <a:pt x="2495" y="150"/>
                </a:lnTo>
                <a:lnTo>
                  <a:pt x="2588" y="194"/>
                </a:lnTo>
                <a:lnTo>
                  <a:pt x="2678" y="243"/>
                </a:lnTo>
                <a:lnTo>
                  <a:pt x="2764" y="297"/>
                </a:lnTo>
                <a:lnTo>
                  <a:pt x="2847" y="355"/>
                </a:lnTo>
                <a:lnTo>
                  <a:pt x="2926" y="418"/>
                </a:lnTo>
                <a:lnTo>
                  <a:pt x="3002" y="485"/>
                </a:lnTo>
                <a:lnTo>
                  <a:pt x="3073" y="556"/>
                </a:lnTo>
                <a:lnTo>
                  <a:pt x="3140" y="633"/>
                </a:lnTo>
                <a:lnTo>
                  <a:pt x="3204" y="711"/>
                </a:lnTo>
                <a:lnTo>
                  <a:pt x="3262" y="794"/>
                </a:lnTo>
                <a:lnTo>
                  <a:pt x="3316" y="880"/>
                </a:lnTo>
                <a:lnTo>
                  <a:pt x="3366" y="969"/>
                </a:lnTo>
                <a:lnTo>
                  <a:pt x="3410" y="1062"/>
                </a:lnTo>
                <a:lnTo>
                  <a:pt x="3449" y="1156"/>
                </a:lnTo>
                <a:lnTo>
                  <a:pt x="3481" y="1254"/>
                </a:lnTo>
                <a:lnTo>
                  <a:pt x="3509" y="1354"/>
                </a:lnTo>
                <a:lnTo>
                  <a:pt x="3531" y="1457"/>
                </a:lnTo>
                <a:lnTo>
                  <a:pt x="3547" y="1561"/>
                </a:lnTo>
                <a:lnTo>
                  <a:pt x="3557" y="1667"/>
                </a:lnTo>
                <a:lnTo>
                  <a:pt x="3560" y="1775"/>
                </a:lnTo>
                <a:lnTo>
                  <a:pt x="3557" y="1883"/>
                </a:lnTo>
                <a:lnTo>
                  <a:pt x="3547" y="1989"/>
                </a:lnTo>
                <a:lnTo>
                  <a:pt x="3531" y="2093"/>
                </a:lnTo>
                <a:lnTo>
                  <a:pt x="3509" y="2196"/>
                </a:lnTo>
                <a:lnTo>
                  <a:pt x="3481" y="2296"/>
                </a:lnTo>
                <a:lnTo>
                  <a:pt x="3449" y="2394"/>
                </a:lnTo>
                <a:lnTo>
                  <a:pt x="3410" y="2488"/>
                </a:lnTo>
                <a:lnTo>
                  <a:pt x="3366" y="2581"/>
                </a:lnTo>
                <a:lnTo>
                  <a:pt x="3316" y="2670"/>
                </a:lnTo>
                <a:lnTo>
                  <a:pt x="3262" y="2756"/>
                </a:lnTo>
                <a:lnTo>
                  <a:pt x="3204" y="2839"/>
                </a:lnTo>
                <a:lnTo>
                  <a:pt x="3204" y="2840"/>
                </a:lnTo>
                <a:lnTo>
                  <a:pt x="3191" y="2856"/>
                </a:lnTo>
                <a:lnTo>
                  <a:pt x="3163" y="2891"/>
                </a:lnTo>
                <a:lnTo>
                  <a:pt x="3147" y="2910"/>
                </a:lnTo>
                <a:lnTo>
                  <a:pt x="3100" y="2964"/>
                </a:lnTo>
                <a:lnTo>
                  <a:pt x="3096" y="2968"/>
                </a:lnTo>
                <a:lnTo>
                  <a:pt x="3093" y="2972"/>
                </a:lnTo>
                <a:lnTo>
                  <a:pt x="3021" y="3047"/>
                </a:lnTo>
                <a:lnTo>
                  <a:pt x="2944" y="3116"/>
                </a:lnTo>
                <a:lnTo>
                  <a:pt x="2865" y="3182"/>
                </a:lnTo>
                <a:lnTo>
                  <a:pt x="2782" y="3242"/>
                </a:lnTo>
                <a:lnTo>
                  <a:pt x="2696" y="3297"/>
                </a:lnTo>
                <a:lnTo>
                  <a:pt x="2607" y="3347"/>
                </a:lnTo>
                <a:lnTo>
                  <a:pt x="2516" y="3392"/>
                </a:lnTo>
                <a:lnTo>
                  <a:pt x="2422" y="3431"/>
                </a:lnTo>
                <a:lnTo>
                  <a:pt x="2326" y="3465"/>
                </a:lnTo>
                <a:lnTo>
                  <a:pt x="2228" y="3493"/>
                </a:lnTo>
                <a:lnTo>
                  <a:pt x="2224" y="3494"/>
                </a:lnTo>
                <a:lnTo>
                  <a:pt x="2222" y="3494"/>
                </a:lnTo>
                <a:lnTo>
                  <a:pt x="2149" y="3511"/>
                </a:lnTo>
                <a:lnTo>
                  <a:pt x="2125" y="3517"/>
                </a:lnTo>
                <a:lnTo>
                  <a:pt x="2063" y="3527"/>
                </a:lnTo>
                <a:lnTo>
                  <a:pt x="2024" y="3533"/>
                </a:lnTo>
                <a:lnTo>
                  <a:pt x="1972" y="3539"/>
                </a:lnTo>
                <a:lnTo>
                  <a:pt x="1917" y="3545"/>
                </a:lnTo>
                <a:lnTo>
                  <a:pt x="1877" y="3547"/>
                </a:lnTo>
                <a:lnTo>
                  <a:pt x="1829" y="3549"/>
                </a:lnTo>
                <a:lnTo>
                  <a:pt x="1780" y="3550"/>
                </a:lnTo>
                <a:lnTo>
                  <a:pt x="1727" y="3549"/>
                </a:lnTo>
                <a:lnTo>
                  <a:pt x="1675" y="3547"/>
                </a:lnTo>
                <a:lnTo>
                  <a:pt x="1638" y="3544"/>
                </a:lnTo>
                <a:lnTo>
                  <a:pt x="1574" y="3537"/>
                </a:lnTo>
                <a:lnTo>
                  <a:pt x="1525" y="3532"/>
                </a:lnTo>
                <a:lnTo>
                  <a:pt x="1479" y="3524"/>
                </a:lnTo>
                <a:lnTo>
                  <a:pt x="1384" y="3505"/>
                </a:lnTo>
                <a:lnTo>
                  <a:pt x="1290" y="3481"/>
                </a:lnTo>
                <a:lnTo>
                  <a:pt x="1199" y="3453"/>
                </a:lnTo>
                <a:lnTo>
                  <a:pt x="1108" y="3420"/>
                </a:lnTo>
                <a:lnTo>
                  <a:pt x="1021" y="3381"/>
                </a:lnTo>
                <a:lnTo>
                  <a:pt x="935" y="3338"/>
                </a:lnTo>
                <a:lnTo>
                  <a:pt x="852" y="3291"/>
                </a:lnTo>
                <a:lnTo>
                  <a:pt x="771" y="3239"/>
                </a:lnTo>
                <a:lnTo>
                  <a:pt x="695" y="3182"/>
                </a:lnTo>
                <a:lnTo>
                  <a:pt x="620" y="3122"/>
                </a:lnTo>
                <a:lnTo>
                  <a:pt x="549" y="3056"/>
                </a:lnTo>
                <a:lnTo>
                  <a:pt x="480" y="2987"/>
                </a:lnTo>
                <a:lnTo>
                  <a:pt x="416" y="2914"/>
                </a:lnTo>
                <a:lnTo>
                  <a:pt x="355" y="2838"/>
                </a:lnTo>
                <a:lnTo>
                  <a:pt x="353" y="2835"/>
                </a:lnTo>
                <a:lnTo>
                  <a:pt x="330" y="2803"/>
                </a:lnTo>
                <a:lnTo>
                  <a:pt x="307" y="2770"/>
                </a:lnTo>
                <a:lnTo>
                  <a:pt x="302" y="2763"/>
                </a:lnTo>
                <a:lnTo>
                  <a:pt x="297" y="2754"/>
                </a:lnTo>
                <a:lnTo>
                  <a:pt x="261" y="2701"/>
                </a:lnTo>
                <a:lnTo>
                  <a:pt x="249" y="2681"/>
                </a:lnTo>
                <a:lnTo>
                  <a:pt x="249" y="2680"/>
                </a:lnTo>
                <a:lnTo>
                  <a:pt x="200" y="2589"/>
                </a:lnTo>
                <a:lnTo>
                  <a:pt x="154" y="2497"/>
                </a:lnTo>
                <a:lnTo>
                  <a:pt x="114" y="2401"/>
                </a:lnTo>
                <a:lnTo>
                  <a:pt x="80" y="2302"/>
                </a:lnTo>
                <a:lnTo>
                  <a:pt x="52" y="2201"/>
                </a:lnTo>
                <a:lnTo>
                  <a:pt x="29" y="2098"/>
                </a:lnTo>
                <a:lnTo>
                  <a:pt x="13" y="1992"/>
                </a:lnTo>
                <a:lnTo>
                  <a:pt x="3" y="1885"/>
                </a:lnTo>
                <a:lnTo>
                  <a:pt x="0" y="1775"/>
                </a:lnTo>
                <a:lnTo>
                  <a:pt x="3" y="1665"/>
                </a:lnTo>
                <a:lnTo>
                  <a:pt x="13" y="1557"/>
                </a:lnTo>
                <a:lnTo>
                  <a:pt x="30" y="1450"/>
                </a:lnTo>
                <a:lnTo>
                  <a:pt x="53" y="1346"/>
                </a:lnTo>
                <a:lnTo>
                  <a:pt x="81" y="1244"/>
                </a:lnTo>
                <a:lnTo>
                  <a:pt x="117" y="1145"/>
                </a:lnTo>
                <a:lnTo>
                  <a:pt x="156" y="1048"/>
                </a:lnTo>
                <a:lnTo>
                  <a:pt x="202" y="954"/>
                </a:lnTo>
                <a:lnTo>
                  <a:pt x="252" y="864"/>
                </a:lnTo>
                <a:lnTo>
                  <a:pt x="309" y="777"/>
                </a:lnTo>
                <a:lnTo>
                  <a:pt x="370" y="693"/>
                </a:lnTo>
                <a:lnTo>
                  <a:pt x="436" y="613"/>
                </a:lnTo>
                <a:lnTo>
                  <a:pt x="505" y="538"/>
                </a:lnTo>
                <a:lnTo>
                  <a:pt x="579" y="466"/>
                </a:lnTo>
                <a:lnTo>
                  <a:pt x="658" y="398"/>
                </a:lnTo>
                <a:lnTo>
                  <a:pt x="740" y="336"/>
                </a:lnTo>
                <a:lnTo>
                  <a:pt x="825" y="278"/>
                </a:lnTo>
                <a:lnTo>
                  <a:pt x="915" y="225"/>
                </a:lnTo>
                <a:lnTo>
                  <a:pt x="1008" y="176"/>
                </a:lnTo>
                <a:lnTo>
                  <a:pt x="1103" y="133"/>
                </a:lnTo>
                <a:lnTo>
                  <a:pt x="1201" y="97"/>
                </a:lnTo>
                <a:lnTo>
                  <a:pt x="1302" y="66"/>
                </a:lnTo>
                <a:lnTo>
                  <a:pt x="1406" y="40"/>
                </a:lnTo>
                <a:lnTo>
                  <a:pt x="1511" y="20"/>
                </a:lnTo>
                <a:lnTo>
                  <a:pt x="1619" y="8"/>
                </a:lnTo>
                <a:lnTo>
                  <a:pt x="1670" y="4"/>
                </a:lnTo>
                <a:lnTo>
                  <a:pt x="1736" y="1"/>
                </a:lnTo>
                <a:lnTo>
                  <a:pt x="1738" y="1"/>
                </a:lnTo>
                <a:lnTo>
                  <a:pt x="1739" y="1"/>
                </a:lnTo>
                <a:lnTo>
                  <a:pt x="1740" y="1"/>
                </a:lnTo>
                <a:lnTo>
                  <a:pt x="178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3" name="Freeform 159"/>
          <p:cNvSpPr>
            <a:spLocks noEditPoints="1"/>
          </p:cNvSpPr>
          <p:nvPr/>
        </p:nvSpPr>
        <p:spPr bwMode="auto">
          <a:xfrm>
            <a:off x="2550445" y="2778189"/>
            <a:ext cx="533400" cy="376238"/>
          </a:xfrm>
          <a:custGeom>
            <a:avLst/>
            <a:gdLst>
              <a:gd name="T0" fmla="*/ 156 w 3360"/>
              <a:gd name="T1" fmla="*/ 596 h 2369"/>
              <a:gd name="T2" fmla="*/ 121 w 3360"/>
              <a:gd name="T3" fmla="*/ 642 h 2369"/>
              <a:gd name="T4" fmla="*/ 121 w 3360"/>
              <a:gd name="T5" fmla="*/ 2170 h 2369"/>
              <a:gd name="T6" fmla="*/ 156 w 3360"/>
              <a:gd name="T7" fmla="*/ 2215 h 2369"/>
              <a:gd name="T8" fmla="*/ 2399 w 3360"/>
              <a:gd name="T9" fmla="*/ 2227 h 2369"/>
              <a:gd name="T10" fmla="*/ 2454 w 3360"/>
              <a:gd name="T11" fmla="*/ 2204 h 2369"/>
              <a:gd name="T12" fmla="*/ 2477 w 3360"/>
              <a:gd name="T13" fmla="*/ 2150 h 2369"/>
              <a:gd name="T14" fmla="*/ 2465 w 3360"/>
              <a:gd name="T15" fmla="*/ 624 h 2369"/>
              <a:gd name="T16" fmla="*/ 2419 w 3360"/>
              <a:gd name="T17" fmla="*/ 588 h 2369"/>
              <a:gd name="T18" fmla="*/ 3135 w 3360"/>
              <a:gd name="T19" fmla="*/ 559 h 2369"/>
              <a:gd name="T20" fmla="*/ 2594 w 3360"/>
              <a:gd name="T21" fmla="*/ 798 h 2369"/>
              <a:gd name="T22" fmla="*/ 3115 w 3360"/>
              <a:gd name="T23" fmla="*/ 2249 h 2369"/>
              <a:gd name="T24" fmla="*/ 3175 w 3360"/>
              <a:gd name="T25" fmla="*/ 2245 h 2369"/>
              <a:gd name="T26" fmla="*/ 3225 w 3360"/>
              <a:gd name="T27" fmla="*/ 2207 h 2369"/>
              <a:gd name="T28" fmla="*/ 3243 w 3360"/>
              <a:gd name="T29" fmla="*/ 2148 h 2369"/>
              <a:gd name="T30" fmla="*/ 3235 w 3360"/>
              <a:gd name="T31" fmla="*/ 623 h 2369"/>
              <a:gd name="T32" fmla="*/ 3195 w 3360"/>
              <a:gd name="T33" fmla="*/ 576 h 2369"/>
              <a:gd name="T34" fmla="*/ 3135 w 3360"/>
              <a:gd name="T35" fmla="*/ 559 h 2369"/>
              <a:gd name="T36" fmla="*/ 1978 w 3360"/>
              <a:gd name="T37" fmla="*/ 2 h 2369"/>
              <a:gd name="T38" fmla="*/ 2060 w 3360"/>
              <a:gd name="T39" fmla="*/ 41 h 2369"/>
              <a:gd name="T40" fmla="*/ 2111 w 3360"/>
              <a:gd name="T41" fmla="*/ 114 h 2369"/>
              <a:gd name="T42" fmla="*/ 2122 w 3360"/>
              <a:gd name="T43" fmla="*/ 469 h 2369"/>
              <a:gd name="T44" fmla="*/ 2468 w 3360"/>
              <a:gd name="T45" fmla="*/ 481 h 2369"/>
              <a:gd name="T46" fmla="*/ 2548 w 3360"/>
              <a:gd name="T47" fmla="*/ 537 h 2369"/>
              <a:gd name="T48" fmla="*/ 2591 w 3360"/>
              <a:gd name="T49" fmla="*/ 628 h 2369"/>
              <a:gd name="T50" fmla="*/ 3046 w 3360"/>
              <a:gd name="T51" fmla="*/ 462 h 2369"/>
              <a:gd name="T52" fmla="*/ 3138 w 3360"/>
              <a:gd name="T53" fmla="*/ 442 h 2369"/>
              <a:gd name="T54" fmla="*/ 3230 w 3360"/>
              <a:gd name="T55" fmla="*/ 462 h 2369"/>
              <a:gd name="T56" fmla="*/ 3307 w 3360"/>
              <a:gd name="T57" fmla="*/ 519 h 2369"/>
              <a:gd name="T58" fmla="*/ 3352 w 3360"/>
              <a:gd name="T59" fmla="*/ 600 h 2369"/>
              <a:gd name="T60" fmla="*/ 3360 w 3360"/>
              <a:gd name="T61" fmla="*/ 2148 h 2369"/>
              <a:gd name="T62" fmla="*/ 3341 w 3360"/>
              <a:gd name="T63" fmla="*/ 2241 h 2369"/>
              <a:gd name="T64" fmla="*/ 3284 w 3360"/>
              <a:gd name="T65" fmla="*/ 2315 h 2369"/>
              <a:gd name="T66" fmla="*/ 3201 w 3360"/>
              <a:gd name="T67" fmla="*/ 2360 h 2369"/>
              <a:gd name="T68" fmla="*/ 3108 w 3360"/>
              <a:gd name="T69" fmla="*/ 2367 h 2369"/>
              <a:gd name="T70" fmla="*/ 2594 w 3360"/>
              <a:gd name="T71" fmla="*/ 2142 h 2369"/>
              <a:gd name="T72" fmla="*/ 2582 w 3360"/>
              <a:gd name="T73" fmla="*/ 2217 h 2369"/>
              <a:gd name="T74" fmla="*/ 2525 w 3360"/>
              <a:gd name="T75" fmla="*/ 2298 h 2369"/>
              <a:gd name="T76" fmla="*/ 2435 w 3360"/>
              <a:gd name="T77" fmla="*/ 2340 h 2369"/>
              <a:gd name="T78" fmla="*/ 160 w 3360"/>
              <a:gd name="T79" fmla="*/ 2340 h 2369"/>
              <a:gd name="T80" fmla="*/ 70 w 3360"/>
              <a:gd name="T81" fmla="*/ 2298 h 2369"/>
              <a:gd name="T82" fmla="*/ 12 w 3360"/>
              <a:gd name="T83" fmla="*/ 2217 h 2369"/>
              <a:gd name="T84" fmla="*/ 0 w 3360"/>
              <a:gd name="T85" fmla="*/ 663 h 2369"/>
              <a:gd name="T86" fmla="*/ 27 w 3360"/>
              <a:gd name="T87" fmla="*/ 565 h 2369"/>
              <a:gd name="T88" fmla="*/ 97 w 3360"/>
              <a:gd name="T89" fmla="*/ 495 h 2369"/>
              <a:gd name="T90" fmla="*/ 195 w 3360"/>
              <a:gd name="T91" fmla="*/ 469 h 2369"/>
              <a:gd name="T92" fmla="*/ 2001 w 3360"/>
              <a:gd name="T93" fmla="*/ 157 h 2369"/>
              <a:gd name="T94" fmla="*/ 1964 w 3360"/>
              <a:gd name="T95" fmla="*/ 119 h 2369"/>
              <a:gd name="T96" fmla="*/ 40 w 3360"/>
              <a:gd name="T97" fmla="*/ 114 h 2369"/>
              <a:gd name="T98" fmla="*/ 3 w 3360"/>
              <a:gd name="T99" fmla="*/ 77 h 2369"/>
              <a:gd name="T100" fmla="*/ 3 w 3360"/>
              <a:gd name="T101" fmla="*/ 40 h 2369"/>
              <a:gd name="T102" fmla="*/ 40 w 3360"/>
              <a:gd name="T103" fmla="*/ 3 h 2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360" h="2369">
                <a:moveTo>
                  <a:pt x="195" y="586"/>
                </a:moveTo>
                <a:lnTo>
                  <a:pt x="175" y="588"/>
                </a:lnTo>
                <a:lnTo>
                  <a:pt x="156" y="596"/>
                </a:lnTo>
                <a:lnTo>
                  <a:pt x="141" y="608"/>
                </a:lnTo>
                <a:lnTo>
                  <a:pt x="128" y="624"/>
                </a:lnTo>
                <a:lnTo>
                  <a:pt x="121" y="642"/>
                </a:lnTo>
                <a:lnTo>
                  <a:pt x="118" y="663"/>
                </a:lnTo>
                <a:lnTo>
                  <a:pt x="118" y="2150"/>
                </a:lnTo>
                <a:lnTo>
                  <a:pt x="121" y="2170"/>
                </a:lnTo>
                <a:lnTo>
                  <a:pt x="128" y="2188"/>
                </a:lnTo>
                <a:lnTo>
                  <a:pt x="141" y="2204"/>
                </a:lnTo>
                <a:lnTo>
                  <a:pt x="156" y="2215"/>
                </a:lnTo>
                <a:lnTo>
                  <a:pt x="175" y="2224"/>
                </a:lnTo>
                <a:lnTo>
                  <a:pt x="195" y="2227"/>
                </a:lnTo>
                <a:lnTo>
                  <a:pt x="2399" y="2227"/>
                </a:lnTo>
                <a:lnTo>
                  <a:pt x="2419" y="2224"/>
                </a:lnTo>
                <a:lnTo>
                  <a:pt x="2438" y="2215"/>
                </a:lnTo>
                <a:lnTo>
                  <a:pt x="2454" y="2204"/>
                </a:lnTo>
                <a:lnTo>
                  <a:pt x="2465" y="2188"/>
                </a:lnTo>
                <a:lnTo>
                  <a:pt x="2474" y="2170"/>
                </a:lnTo>
                <a:lnTo>
                  <a:pt x="2477" y="2150"/>
                </a:lnTo>
                <a:lnTo>
                  <a:pt x="2477" y="663"/>
                </a:lnTo>
                <a:lnTo>
                  <a:pt x="2474" y="642"/>
                </a:lnTo>
                <a:lnTo>
                  <a:pt x="2465" y="624"/>
                </a:lnTo>
                <a:lnTo>
                  <a:pt x="2454" y="608"/>
                </a:lnTo>
                <a:lnTo>
                  <a:pt x="2438" y="596"/>
                </a:lnTo>
                <a:lnTo>
                  <a:pt x="2419" y="588"/>
                </a:lnTo>
                <a:lnTo>
                  <a:pt x="2399" y="586"/>
                </a:lnTo>
                <a:lnTo>
                  <a:pt x="195" y="586"/>
                </a:lnTo>
                <a:close/>
                <a:moveTo>
                  <a:pt x="3135" y="559"/>
                </a:moveTo>
                <a:lnTo>
                  <a:pt x="3115" y="562"/>
                </a:lnTo>
                <a:lnTo>
                  <a:pt x="3095" y="570"/>
                </a:lnTo>
                <a:lnTo>
                  <a:pt x="2594" y="798"/>
                </a:lnTo>
                <a:lnTo>
                  <a:pt x="2594" y="2013"/>
                </a:lnTo>
                <a:lnTo>
                  <a:pt x="3095" y="2243"/>
                </a:lnTo>
                <a:lnTo>
                  <a:pt x="3115" y="2249"/>
                </a:lnTo>
                <a:lnTo>
                  <a:pt x="3135" y="2252"/>
                </a:lnTo>
                <a:lnTo>
                  <a:pt x="3156" y="2251"/>
                </a:lnTo>
                <a:lnTo>
                  <a:pt x="3175" y="2245"/>
                </a:lnTo>
                <a:lnTo>
                  <a:pt x="3195" y="2236"/>
                </a:lnTo>
                <a:lnTo>
                  <a:pt x="3211" y="2222"/>
                </a:lnTo>
                <a:lnTo>
                  <a:pt x="3225" y="2207"/>
                </a:lnTo>
                <a:lnTo>
                  <a:pt x="3235" y="2189"/>
                </a:lnTo>
                <a:lnTo>
                  <a:pt x="3241" y="2169"/>
                </a:lnTo>
                <a:lnTo>
                  <a:pt x="3243" y="2148"/>
                </a:lnTo>
                <a:lnTo>
                  <a:pt x="3243" y="664"/>
                </a:lnTo>
                <a:lnTo>
                  <a:pt x="3241" y="642"/>
                </a:lnTo>
                <a:lnTo>
                  <a:pt x="3235" y="623"/>
                </a:lnTo>
                <a:lnTo>
                  <a:pt x="3225" y="604"/>
                </a:lnTo>
                <a:lnTo>
                  <a:pt x="3211" y="589"/>
                </a:lnTo>
                <a:lnTo>
                  <a:pt x="3195" y="576"/>
                </a:lnTo>
                <a:lnTo>
                  <a:pt x="3175" y="567"/>
                </a:lnTo>
                <a:lnTo>
                  <a:pt x="3156" y="560"/>
                </a:lnTo>
                <a:lnTo>
                  <a:pt x="3135" y="559"/>
                </a:lnTo>
                <a:close/>
                <a:moveTo>
                  <a:pt x="59" y="0"/>
                </a:moveTo>
                <a:lnTo>
                  <a:pt x="1946" y="0"/>
                </a:lnTo>
                <a:lnTo>
                  <a:pt x="1978" y="2"/>
                </a:lnTo>
                <a:lnTo>
                  <a:pt x="2007" y="10"/>
                </a:lnTo>
                <a:lnTo>
                  <a:pt x="2035" y="23"/>
                </a:lnTo>
                <a:lnTo>
                  <a:pt x="2060" y="41"/>
                </a:lnTo>
                <a:lnTo>
                  <a:pt x="2081" y="62"/>
                </a:lnTo>
                <a:lnTo>
                  <a:pt x="2099" y="87"/>
                </a:lnTo>
                <a:lnTo>
                  <a:pt x="2111" y="114"/>
                </a:lnTo>
                <a:lnTo>
                  <a:pt x="2119" y="144"/>
                </a:lnTo>
                <a:lnTo>
                  <a:pt x="2122" y="176"/>
                </a:lnTo>
                <a:lnTo>
                  <a:pt x="2122" y="469"/>
                </a:lnTo>
                <a:lnTo>
                  <a:pt x="2399" y="469"/>
                </a:lnTo>
                <a:lnTo>
                  <a:pt x="2435" y="472"/>
                </a:lnTo>
                <a:lnTo>
                  <a:pt x="2468" y="481"/>
                </a:lnTo>
                <a:lnTo>
                  <a:pt x="2497" y="495"/>
                </a:lnTo>
                <a:lnTo>
                  <a:pt x="2525" y="513"/>
                </a:lnTo>
                <a:lnTo>
                  <a:pt x="2548" y="537"/>
                </a:lnTo>
                <a:lnTo>
                  <a:pt x="2567" y="565"/>
                </a:lnTo>
                <a:lnTo>
                  <a:pt x="2582" y="594"/>
                </a:lnTo>
                <a:lnTo>
                  <a:pt x="2591" y="628"/>
                </a:lnTo>
                <a:lnTo>
                  <a:pt x="2594" y="663"/>
                </a:lnTo>
                <a:lnTo>
                  <a:pt x="2594" y="670"/>
                </a:lnTo>
                <a:lnTo>
                  <a:pt x="3046" y="462"/>
                </a:lnTo>
                <a:lnTo>
                  <a:pt x="3076" y="451"/>
                </a:lnTo>
                <a:lnTo>
                  <a:pt x="3106" y="445"/>
                </a:lnTo>
                <a:lnTo>
                  <a:pt x="3138" y="442"/>
                </a:lnTo>
                <a:lnTo>
                  <a:pt x="3169" y="444"/>
                </a:lnTo>
                <a:lnTo>
                  <a:pt x="3200" y="451"/>
                </a:lnTo>
                <a:lnTo>
                  <a:pt x="3230" y="462"/>
                </a:lnTo>
                <a:lnTo>
                  <a:pt x="3259" y="478"/>
                </a:lnTo>
                <a:lnTo>
                  <a:pt x="3284" y="496"/>
                </a:lnTo>
                <a:lnTo>
                  <a:pt x="3307" y="519"/>
                </a:lnTo>
                <a:lnTo>
                  <a:pt x="3325" y="544"/>
                </a:lnTo>
                <a:lnTo>
                  <a:pt x="3341" y="571"/>
                </a:lnTo>
                <a:lnTo>
                  <a:pt x="3352" y="600"/>
                </a:lnTo>
                <a:lnTo>
                  <a:pt x="3358" y="631"/>
                </a:lnTo>
                <a:lnTo>
                  <a:pt x="3360" y="664"/>
                </a:lnTo>
                <a:lnTo>
                  <a:pt x="3360" y="2148"/>
                </a:lnTo>
                <a:lnTo>
                  <a:pt x="3358" y="2181"/>
                </a:lnTo>
                <a:lnTo>
                  <a:pt x="3352" y="2211"/>
                </a:lnTo>
                <a:lnTo>
                  <a:pt x="3341" y="2241"/>
                </a:lnTo>
                <a:lnTo>
                  <a:pt x="3325" y="2268"/>
                </a:lnTo>
                <a:lnTo>
                  <a:pt x="3307" y="2293"/>
                </a:lnTo>
                <a:lnTo>
                  <a:pt x="3284" y="2315"/>
                </a:lnTo>
                <a:lnTo>
                  <a:pt x="3259" y="2335"/>
                </a:lnTo>
                <a:lnTo>
                  <a:pt x="3230" y="2350"/>
                </a:lnTo>
                <a:lnTo>
                  <a:pt x="3201" y="2360"/>
                </a:lnTo>
                <a:lnTo>
                  <a:pt x="3170" y="2367"/>
                </a:lnTo>
                <a:lnTo>
                  <a:pt x="3138" y="2369"/>
                </a:lnTo>
                <a:lnTo>
                  <a:pt x="3108" y="2367"/>
                </a:lnTo>
                <a:lnTo>
                  <a:pt x="3076" y="2360"/>
                </a:lnTo>
                <a:lnTo>
                  <a:pt x="3046" y="2349"/>
                </a:lnTo>
                <a:lnTo>
                  <a:pt x="2594" y="2142"/>
                </a:lnTo>
                <a:lnTo>
                  <a:pt x="2594" y="2150"/>
                </a:lnTo>
                <a:lnTo>
                  <a:pt x="2591" y="2185"/>
                </a:lnTo>
                <a:lnTo>
                  <a:pt x="2582" y="2217"/>
                </a:lnTo>
                <a:lnTo>
                  <a:pt x="2567" y="2247"/>
                </a:lnTo>
                <a:lnTo>
                  <a:pt x="2548" y="2275"/>
                </a:lnTo>
                <a:lnTo>
                  <a:pt x="2525" y="2298"/>
                </a:lnTo>
                <a:lnTo>
                  <a:pt x="2497" y="2316"/>
                </a:lnTo>
                <a:lnTo>
                  <a:pt x="2468" y="2331"/>
                </a:lnTo>
                <a:lnTo>
                  <a:pt x="2435" y="2340"/>
                </a:lnTo>
                <a:lnTo>
                  <a:pt x="2399" y="2343"/>
                </a:lnTo>
                <a:lnTo>
                  <a:pt x="195" y="2343"/>
                </a:lnTo>
                <a:lnTo>
                  <a:pt x="160" y="2340"/>
                </a:lnTo>
                <a:lnTo>
                  <a:pt x="127" y="2331"/>
                </a:lnTo>
                <a:lnTo>
                  <a:pt x="97" y="2316"/>
                </a:lnTo>
                <a:lnTo>
                  <a:pt x="70" y="2298"/>
                </a:lnTo>
                <a:lnTo>
                  <a:pt x="46" y="2275"/>
                </a:lnTo>
                <a:lnTo>
                  <a:pt x="27" y="2247"/>
                </a:lnTo>
                <a:lnTo>
                  <a:pt x="12" y="2217"/>
                </a:lnTo>
                <a:lnTo>
                  <a:pt x="3" y="2185"/>
                </a:lnTo>
                <a:lnTo>
                  <a:pt x="0" y="2150"/>
                </a:lnTo>
                <a:lnTo>
                  <a:pt x="0" y="663"/>
                </a:lnTo>
                <a:lnTo>
                  <a:pt x="3" y="628"/>
                </a:lnTo>
                <a:lnTo>
                  <a:pt x="12" y="594"/>
                </a:lnTo>
                <a:lnTo>
                  <a:pt x="27" y="565"/>
                </a:lnTo>
                <a:lnTo>
                  <a:pt x="46" y="537"/>
                </a:lnTo>
                <a:lnTo>
                  <a:pt x="70" y="513"/>
                </a:lnTo>
                <a:lnTo>
                  <a:pt x="97" y="495"/>
                </a:lnTo>
                <a:lnTo>
                  <a:pt x="127" y="481"/>
                </a:lnTo>
                <a:lnTo>
                  <a:pt x="160" y="472"/>
                </a:lnTo>
                <a:lnTo>
                  <a:pt x="195" y="469"/>
                </a:lnTo>
                <a:lnTo>
                  <a:pt x="2004" y="469"/>
                </a:lnTo>
                <a:lnTo>
                  <a:pt x="2004" y="176"/>
                </a:lnTo>
                <a:lnTo>
                  <a:pt x="2001" y="157"/>
                </a:lnTo>
                <a:lnTo>
                  <a:pt x="1993" y="141"/>
                </a:lnTo>
                <a:lnTo>
                  <a:pt x="1981" y="129"/>
                </a:lnTo>
                <a:lnTo>
                  <a:pt x="1964" y="119"/>
                </a:lnTo>
                <a:lnTo>
                  <a:pt x="1946" y="117"/>
                </a:lnTo>
                <a:lnTo>
                  <a:pt x="59" y="117"/>
                </a:lnTo>
                <a:lnTo>
                  <a:pt x="40" y="114"/>
                </a:lnTo>
                <a:lnTo>
                  <a:pt x="25" y="105"/>
                </a:lnTo>
                <a:lnTo>
                  <a:pt x="11" y="93"/>
                </a:lnTo>
                <a:lnTo>
                  <a:pt x="3" y="77"/>
                </a:lnTo>
                <a:lnTo>
                  <a:pt x="0" y="58"/>
                </a:lnTo>
                <a:lnTo>
                  <a:pt x="0" y="58"/>
                </a:lnTo>
                <a:lnTo>
                  <a:pt x="3" y="40"/>
                </a:lnTo>
                <a:lnTo>
                  <a:pt x="11" y="23"/>
                </a:lnTo>
                <a:lnTo>
                  <a:pt x="25" y="11"/>
                </a:lnTo>
                <a:lnTo>
                  <a:pt x="40" y="3"/>
                </a:lnTo>
                <a:lnTo>
                  <a:pt x="5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9" name="Group 218"/>
          <p:cNvGrpSpPr/>
          <p:nvPr/>
        </p:nvGrpSpPr>
        <p:grpSpPr>
          <a:xfrm>
            <a:off x="1615745" y="2734533"/>
            <a:ext cx="531813" cy="463550"/>
            <a:chOff x="1608138" y="2733675"/>
            <a:chExt cx="531813" cy="4635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7" name="Freeform 164"/>
            <p:cNvSpPr>
              <a:spLocks noEditPoints="1"/>
            </p:cNvSpPr>
            <p:nvPr/>
          </p:nvSpPr>
          <p:spPr bwMode="auto">
            <a:xfrm>
              <a:off x="1608138" y="2733675"/>
              <a:ext cx="531813" cy="463550"/>
            </a:xfrm>
            <a:custGeom>
              <a:avLst/>
              <a:gdLst>
                <a:gd name="T0" fmla="*/ 3169 w 3350"/>
                <a:gd name="T1" fmla="*/ 268 h 2916"/>
                <a:gd name="T2" fmla="*/ 2416 w 3350"/>
                <a:gd name="T3" fmla="*/ 972 h 2916"/>
                <a:gd name="T4" fmla="*/ 2411 w 3350"/>
                <a:gd name="T5" fmla="*/ 1007 h 2916"/>
                <a:gd name="T6" fmla="*/ 3159 w 3350"/>
                <a:gd name="T7" fmla="*/ 1739 h 2916"/>
                <a:gd name="T8" fmla="*/ 3191 w 3350"/>
                <a:gd name="T9" fmla="*/ 1753 h 2916"/>
                <a:gd name="T10" fmla="*/ 3210 w 3350"/>
                <a:gd name="T11" fmla="*/ 1747 h 2916"/>
                <a:gd name="T12" fmla="*/ 3227 w 3350"/>
                <a:gd name="T13" fmla="*/ 1730 h 2916"/>
                <a:gd name="T14" fmla="*/ 3234 w 3350"/>
                <a:gd name="T15" fmla="*/ 308 h 2916"/>
                <a:gd name="T16" fmla="*/ 3222 w 3350"/>
                <a:gd name="T17" fmla="*/ 278 h 2916"/>
                <a:gd name="T18" fmla="*/ 3206 w 3350"/>
                <a:gd name="T19" fmla="*/ 267 h 2916"/>
                <a:gd name="T20" fmla="*/ 291 w 3350"/>
                <a:gd name="T21" fmla="*/ 119 h 2916"/>
                <a:gd name="T22" fmla="*/ 204 w 3350"/>
                <a:gd name="T23" fmla="*/ 143 h 2916"/>
                <a:gd name="T24" fmla="*/ 141 w 3350"/>
                <a:gd name="T25" fmla="*/ 205 h 2916"/>
                <a:gd name="T26" fmla="*/ 118 w 3350"/>
                <a:gd name="T27" fmla="*/ 295 h 2916"/>
                <a:gd name="T28" fmla="*/ 128 w 3350"/>
                <a:gd name="T29" fmla="*/ 1736 h 2916"/>
                <a:gd name="T30" fmla="*/ 176 w 3350"/>
                <a:gd name="T31" fmla="*/ 1806 h 2916"/>
                <a:gd name="T32" fmla="*/ 252 w 3350"/>
                <a:gd name="T33" fmla="*/ 1842 h 2916"/>
                <a:gd name="T34" fmla="*/ 2140 w 3350"/>
                <a:gd name="T35" fmla="*/ 1842 h 2916"/>
                <a:gd name="T36" fmla="*/ 2226 w 3350"/>
                <a:gd name="T37" fmla="*/ 1800 h 2916"/>
                <a:gd name="T38" fmla="*/ 2281 w 3350"/>
                <a:gd name="T39" fmla="*/ 1722 h 2916"/>
                <a:gd name="T40" fmla="*/ 2292 w 3350"/>
                <a:gd name="T41" fmla="*/ 295 h 2916"/>
                <a:gd name="T42" fmla="*/ 2269 w 3350"/>
                <a:gd name="T43" fmla="*/ 205 h 2916"/>
                <a:gd name="T44" fmla="*/ 2207 w 3350"/>
                <a:gd name="T45" fmla="*/ 143 h 2916"/>
                <a:gd name="T46" fmla="*/ 2119 w 3350"/>
                <a:gd name="T47" fmla="*/ 119 h 2916"/>
                <a:gd name="T48" fmla="*/ 2119 w 3350"/>
                <a:gd name="T49" fmla="*/ 0 h 2916"/>
                <a:gd name="T50" fmla="*/ 2242 w 3350"/>
                <a:gd name="T51" fmla="*/ 27 h 2916"/>
                <a:gd name="T52" fmla="*/ 2338 w 3350"/>
                <a:gd name="T53" fmla="*/ 101 h 2916"/>
                <a:gd name="T54" fmla="*/ 2398 w 3350"/>
                <a:gd name="T55" fmla="*/ 210 h 2916"/>
                <a:gd name="T56" fmla="*/ 2410 w 3350"/>
                <a:gd name="T57" fmla="*/ 813 h 2916"/>
                <a:gd name="T58" fmla="*/ 3123 w 3350"/>
                <a:gd name="T59" fmla="*/ 158 h 2916"/>
                <a:gd name="T60" fmla="*/ 3200 w 3350"/>
                <a:gd name="T61" fmla="*/ 144 h 2916"/>
                <a:gd name="T62" fmla="*/ 3278 w 3350"/>
                <a:gd name="T63" fmla="*/ 170 h 2916"/>
                <a:gd name="T64" fmla="*/ 3331 w 3350"/>
                <a:gd name="T65" fmla="*/ 229 h 2916"/>
                <a:gd name="T66" fmla="*/ 3350 w 3350"/>
                <a:gd name="T67" fmla="*/ 308 h 2916"/>
                <a:gd name="T68" fmla="*/ 3341 w 3350"/>
                <a:gd name="T69" fmla="*/ 1762 h 2916"/>
                <a:gd name="T70" fmla="*/ 3297 w 3350"/>
                <a:gd name="T71" fmla="*/ 1829 h 2916"/>
                <a:gd name="T72" fmla="*/ 3219 w 3350"/>
                <a:gd name="T73" fmla="*/ 1869 h 2916"/>
                <a:gd name="T74" fmla="*/ 3139 w 3350"/>
                <a:gd name="T75" fmla="*/ 1864 h 2916"/>
                <a:gd name="T76" fmla="*/ 3076 w 3350"/>
                <a:gd name="T77" fmla="*/ 1823 h 2916"/>
                <a:gd name="T78" fmla="*/ 2407 w 3350"/>
                <a:gd name="T79" fmla="*/ 1698 h 2916"/>
                <a:gd name="T80" fmla="*/ 2368 w 3350"/>
                <a:gd name="T81" fmla="*/ 1811 h 2916"/>
                <a:gd name="T82" fmla="*/ 2291 w 3350"/>
                <a:gd name="T83" fmla="*/ 1900 h 2916"/>
                <a:gd name="T84" fmla="*/ 2187 w 3350"/>
                <a:gd name="T85" fmla="*/ 1953 h 2916"/>
                <a:gd name="T86" fmla="*/ 1335 w 3350"/>
                <a:gd name="T87" fmla="*/ 1964 h 2916"/>
                <a:gd name="T88" fmla="*/ 1737 w 3350"/>
                <a:gd name="T89" fmla="*/ 2862 h 2916"/>
                <a:gd name="T90" fmla="*/ 1717 w 3350"/>
                <a:gd name="T91" fmla="*/ 2902 h 2916"/>
                <a:gd name="T92" fmla="*/ 1679 w 3350"/>
                <a:gd name="T93" fmla="*/ 2916 h 2916"/>
                <a:gd name="T94" fmla="*/ 1635 w 3350"/>
                <a:gd name="T95" fmla="*/ 2897 h 2916"/>
                <a:gd name="T96" fmla="*/ 859 w 3350"/>
                <a:gd name="T97" fmla="*/ 2882 h 2916"/>
                <a:gd name="T98" fmla="*/ 822 w 3350"/>
                <a:gd name="T99" fmla="*/ 2914 h 2916"/>
                <a:gd name="T100" fmla="*/ 781 w 3350"/>
                <a:gd name="T101" fmla="*/ 2911 h 2916"/>
                <a:gd name="T102" fmla="*/ 751 w 3350"/>
                <a:gd name="T103" fmla="*/ 2877 h 2916"/>
                <a:gd name="T104" fmla="*/ 753 w 3350"/>
                <a:gd name="T105" fmla="*/ 2831 h 2916"/>
                <a:gd name="T106" fmla="*/ 240 w 3350"/>
                <a:gd name="T107" fmla="*/ 1961 h 2916"/>
                <a:gd name="T108" fmla="*/ 128 w 3350"/>
                <a:gd name="T109" fmla="*/ 1918 h 2916"/>
                <a:gd name="T110" fmla="*/ 45 w 3350"/>
                <a:gd name="T111" fmla="*/ 1834 h 2916"/>
                <a:gd name="T112" fmla="*/ 3 w 3350"/>
                <a:gd name="T113" fmla="*/ 1721 h 2916"/>
                <a:gd name="T114" fmla="*/ 3 w 3350"/>
                <a:gd name="T115" fmla="*/ 251 h 2916"/>
                <a:gd name="T116" fmla="*/ 47 w 3350"/>
                <a:gd name="T117" fmla="*/ 134 h 2916"/>
                <a:gd name="T118" fmla="*/ 132 w 3350"/>
                <a:gd name="T119" fmla="*/ 47 h 2916"/>
                <a:gd name="T120" fmla="*/ 248 w 3350"/>
                <a:gd name="T121" fmla="*/ 3 h 2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50" h="2916">
                  <a:moveTo>
                    <a:pt x="3188" y="262"/>
                  </a:moveTo>
                  <a:lnTo>
                    <a:pt x="3179" y="264"/>
                  </a:lnTo>
                  <a:lnTo>
                    <a:pt x="3169" y="268"/>
                  </a:lnTo>
                  <a:lnTo>
                    <a:pt x="3160" y="275"/>
                  </a:lnTo>
                  <a:lnTo>
                    <a:pt x="2423" y="963"/>
                  </a:lnTo>
                  <a:lnTo>
                    <a:pt x="2416" y="972"/>
                  </a:lnTo>
                  <a:lnTo>
                    <a:pt x="2412" y="983"/>
                  </a:lnTo>
                  <a:lnTo>
                    <a:pt x="2410" y="995"/>
                  </a:lnTo>
                  <a:lnTo>
                    <a:pt x="2411" y="1007"/>
                  </a:lnTo>
                  <a:lnTo>
                    <a:pt x="2416" y="1019"/>
                  </a:lnTo>
                  <a:lnTo>
                    <a:pt x="2423" y="1028"/>
                  </a:lnTo>
                  <a:lnTo>
                    <a:pt x="3159" y="1739"/>
                  </a:lnTo>
                  <a:lnTo>
                    <a:pt x="3170" y="1748"/>
                  </a:lnTo>
                  <a:lnTo>
                    <a:pt x="3180" y="1752"/>
                  </a:lnTo>
                  <a:lnTo>
                    <a:pt x="3191" y="1753"/>
                  </a:lnTo>
                  <a:lnTo>
                    <a:pt x="3200" y="1752"/>
                  </a:lnTo>
                  <a:lnTo>
                    <a:pt x="3206" y="1749"/>
                  </a:lnTo>
                  <a:lnTo>
                    <a:pt x="3210" y="1747"/>
                  </a:lnTo>
                  <a:lnTo>
                    <a:pt x="3215" y="1743"/>
                  </a:lnTo>
                  <a:lnTo>
                    <a:pt x="3221" y="1737"/>
                  </a:lnTo>
                  <a:lnTo>
                    <a:pt x="3227" y="1730"/>
                  </a:lnTo>
                  <a:lnTo>
                    <a:pt x="3231" y="1720"/>
                  </a:lnTo>
                  <a:lnTo>
                    <a:pt x="3234" y="1707"/>
                  </a:lnTo>
                  <a:lnTo>
                    <a:pt x="3234" y="308"/>
                  </a:lnTo>
                  <a:lnTo>
                    <a:pt x="3231" y="296"/>
                  </a:lnTo>
                  <a:lnTo>
                    <a:pt x="3227" y="285"/>
                  </a:lnTo>
                  <a:lnTo>
                    <a:pt x="3222" y="278"/>
                  </a:lnTo>
                  <a:lnTo>
                    <a:pt x="3216" y="273"/>
                  </a:lnTo>
                  <a:lnTo>
                    <a:pt x="3210" y="269"/>
                  </a:lnTo>
                  <a:lnTo>
                    <a:pt x="3206" y="267"/>
                  </a:lnTo>
                  <a:lnTo>
                    <a:pt x="3199" y="265"/>
                  </a:lnTo>
                  <a:lnTo>
                    <a:pt x="3188" y="262"/>
                  </a:lnTo>
                  <a:close/>
                  <a:moveTo>
                    <a:pt x="291" y="119"/>
                  </a:moveTo>
                  <a:lnTo>
                    <a:pt x="259" y="121"/>
                  </a:lnTo>
                  <a:lnTo>
                    <a:pt x="230" y="130"/>
                  </a:lnTo>
                  <a:lnTo>
                    <a:pt x="204" y="143"/>
                  </a:lnTo>
                  <a:lnTo>
                    <a:pt x="179" y="160"/>
                  </a:lnTo>
                  <a:lnTo>
                    <a:pt x="159" y="182"/>
                  </a:lnTo>
                  <a:lnTo>
                    <a:pt x="141" y="205"/>
                  </a:lnTo>
                  <a:lnTo>
                    <a:pt x="128" y="233"/>
                  </a:lnTo>
                  <a:lnTo>
                    <a:pt x="121" y="262"/>
                  </a:lnTo>
                  <a:lnTo>
                    <a:pt x="118" y="295"/>
                  </a:lnTo>
                  <a:lnTo>
                    <a:pt x="118" y="1679"/>
                  </a:lnTo>
                  <a:lnTo>
                    <a:pt x="121" y="1708"/>
                  </a:lnTo>
                  <a:lnTo>
                    <a:pt x="128" y="1736"/>
                  </a:lnTo>
                  <a:lnTo>
                    <a:pt x="140" y="1762"/>
                  </a:lnTo>
                  <a:lnTo>
                    <a:pt x="157" y="1786"/>
                  </a:lnTo>
                  <a:lnTo>
                    <a:pt x="176" y="1806"/>
                  </a:lnTo>
                  <a:lnTo>
                    <a:pt x="199" y="1822"/>
                  </a:lnTo>
                  <a:lnTo>
                    <a:pt x="224" y="1835"/>
                  </a:lnTo>
                  <a:lnTo>
                    <a:pt x="252" y="1842"/>
                  </a:lnTo>
                  <a:lnTo>
                    <a:pt x="282" y="1845"/>
                  </a:lnTo>
                  <a:lnTo>
                    <a:pt x="2106" y="1845"/>
                  </a:lnTo>
                  <a:lnTo>
                    <a:pt x="2140" y="1842"/>
                  </a:lnTo>
                  <a:lnTo>
                    <a:pt x="2171" y="1834"/>
                  </a:lnTo>
                  <a:lnTo>
                    <a:pt x="2200" y="1819"/>
                  </a:lnTo>
                  <a:lnTo>
                    <a:pt x="2226" y="1800"/>
                  </a:lnTo>
                  <a:lnTo>
                    <a:pt x="2248" y="1778"/>
                  </a:lnTo>
                  <a:lnTo>
                    <a:pt x="2267" y="1752"/>
                  </a:lnTo>
                  <a:lnTo>
                    <a:pt x="2281" y="1722"/>
                  </a:lnTo>
                  <a:lnTo>
                    <a:pt x="2289" y="1689"/>
                  </a:lnTo>
                  <a:lnTo>
                    <a:pt x="2292" y="1656"/>
                  </a:lnTo>
                  <a:lnTo>
                    <a:pt x="2292" y="295"/>
                  </a:lnTo>
                  <a:lnTo>
                    <a:pt x="2289" y="262"/>
                  </a:lnTo>
                  <a:lnTo>
                    <a:pt x="2282" y="233"/>
                  </a:lnTo>
                  <a:lnTo>
                    <a:pt x="2269" y="205"/>
                  </a:lnTo>
                  <a:lnTo>
                    <a:pt x="2251" y="182"/>
                  </a:lnTo>
                  <a:lnTo>
                    <a:pt x="2231" y="160"/>
                  </a:lnTo>
                  <a:lnTo>
                    <a:pt x="2207" y="143"/>
                  </a:lnTo>
                  <a:lnTo>
                    <a:pt x="2180" y="130"/>
                  </a:lnTo>
                  <a:lnTo>
                    <a:pt x="2151" y="121"/>
                  </a:lnTo>
                  <a:lnTo>
                    <a:pt x="2119" y="119"/>
                  </a:lnTo>
                  <a:lnTo>
                    <a:pt x="291" y="119"/>
                  </a:lnTo>
                  <a:close/>
                  <a:moveTo>
                    <a:pt x="291" y="0"/>
                  </a:moveTo>
                  <a:lnTo>
                    <a:pt x="2119" y="0"/>
                  </a:lnTo>
                  <a:lnTo>
                    <a:pt x="2162" y="3"/>
                  </a:lnTo>
                  <a:lnTo>
                    <a:pt x="2203" y="13"/>
                  </a:lnTo>
                  <a:lnTo>
                    <a:pt x="2242" y="27"/>
                  </a:lnTo>
                  <a:lnTo>
                    <a:pt x="2278" y="47"/>
                  </a:lnTo>
                  <a:lnTo>
                    <a:pt x="2310" y="72"/>
                  </a:lnTo>
                  <a:lnTo>
                    <a:pt x="2338" y="101"/>
                  </a:lnTo>
                  <a:lnTo>
                    <a:pt x="2363" y="134"/>
                  </a:lnTo>
                  <a:lnTo>
                    <a:pt x="2383" y="170"/>
                  </a:lnTo>
                  <a:lnTo>
                    <a:pt x="2398" y="210"/>
                  </a:lnTo>
                  <a:lnTo>
                    <a:pt x="2407" y="251"/>
                  </a:lnTo>
                  <a:lnTo>
                    <a:pt x="2410" y="295"/>
                  </a:lnTo>
                  <a:lnTo>
                    <a:pt x="2410" y="813"/>
                  </a:lnTo>
                  <a:lnTo>
                    <a:pt x="3079" y="188"/>
                  </a:lnTo>
                  <a:lnTo>
                    <a:pt x="3100" y="171"/>
                  </a:lnTo>
                  <a:lnTo>
                    <a:pt x="3123" y="158"/>
                  </a:lnTo>
                  <a:lnTo>
                    <a:pt x="3147" y="148"/>
                  </a:lnTo>
                  <a:lnTo>
                    <a:pt x="3174" y="144"/>
                  </a:lnTo>
                  <a:lnTo>
                    <a:pt x="3200" y="144"/>
                  </a:lnTo>
                  <a:lnTo>
                    <a:pt x="3226" y="148"/>
                  </a:lnTo>
                  <a:lnTo>
                    <a:pt x="3253" y="157"/>
                  </a:lnTo>
                  <a:lnTo>
                    <a:pt x="3278" y="170"/>
                  </a:lnTo>
                  <a:lnTo>
                    <a:pt x="3298" y="187"/>
                  </a:lnTo>
                  <a:lnTo>
                    <a:pt x="3316" y="206"/>
                  </a:lnTo>
                  <a:lnTo>
                    <a:pt x="3331" y="229"/>
                  </a:lnTo>
                  <a:lnTo>
                    <a:pt x="3342" y="253"/>
                  </a:lnTo>
                  <a:lnTo>
                    <a:pt x="3348" y="280"/>
                  </a:lnTo>
                  <a:lnTo>
                    <a:pt x="3350" y="308"/>
                  </a:lnTo>
                  <a:lnTo>
                    <a:pt x="3350" y="1707"/>
                  </a:lnTo>
                  <a:lnTo>
                    <a:pt x="3348" y="1735"/>
                  </a:lnTo>
                  <a:lnTo>
                    <a:pt x="3341" y="1762"/>
                  </a:lnTo>
                  <a:lnTo>
                    <a:pt x="3331" y="1787"/>
                  </a:lnTo>
                  <a:lnTo>
                    <a:pt x="3315" y="1810"/>
                  </a:lnTo>
                  <a:lnTo>
                    <a:pt x="3297" y="1829"/>
                  </a:lnTo>
                  <a:lnTo>
                    <a:pt x="3276" y="1846"/>
                  </a:lnTo>
                  <a:lnTo>
                    <a:pt x="3250" y="1860"/>
                  </a:lnTo>
                  <a:lnTo>
                    <a:pt x="3219" y="1869"/>
                  </a:lnTo>
                  <a:lnTo>
                    <a:pt x="3188" y="1872"/>
                  </a:lnTo>
                  <a:lnTo>
                    <a:pt x="3164" y="1870"/>
                  </a:lnTo>
                  <a:lnTo>
                    <a:pt x="3139" y="1864"/>
                  </a:lnTo>
                  <a:lnTo>
                    <a:pt x="3117" y="1854"/>
                  </a:lnTo>
                  <a:lnTo>
                    <a:pt x="3095" y="1841"/>
                  </a:lnTo>
                  <a:lnTo>
                    <a:pt x="3076" y="1823"/>
                  </a:lnTo>
                  <a:lnTo>
                    <a:pt x="2410" y="1179"/>
                  </a:lnTo>
                  <a:lnTo>
                    <a:pt x="2410" y="1656"/>
                  </a:lnTo>
                  <a:lnTo>
                    <a:pt x="2407" y="1698"/>
                  </a:lnTo>
                  <a:lnTo>
                    <a:pt x="2399" y="1738"/>
                  </a:lnTo>
                  <a:lnTo>
                    <a:pt x="2386" y="1776"/>
                  </a:lnTo>
                  <a:lnTo>
                    <a:pt x="2368" y="1811"/>
                  </a:lnTo>
                  <a:lnTo>
                    <a:pt x="2347" y="1844"/>
                  </a:lnTo>
                  <a:lnTo>
                    <a:pt x="2321" y="1874"/>
                  </a:lnTo>
                  <a:lnTo>
                    <a:pt x="2291" y="1900"/>
                  </a:lnTo>
                  <a:lnTo>
                    <a:pt x="2259" y="1922"/>
                  </a:lnTo>
                  <a:lnTo>
                    <a:pt x="2224" y="1939"/>
                  </a:lnTo>
                  <a:lnTo>
                    <a:pt x="2187" y="1953"/>
                  </a:lnTo>
                  <a:lnTo>
                    <a:pt x="2147" y="1961"/>
                  </a:lnTo>
                  <a:lnTo>
                    <a:pt x="2106" y="1964"/>
                  </a:lnTo>
                  <a:lnTo>
                    <a:pt x="1335" y="1964"/>
                  </a:lnTo>
                  <a:lnTo>
                    <a:pt x="1732" y="2831"/>
                  </a:lnTo>
                  <a:lnTo>
                    <a:pt x="1736" y="2847"/>
                  </a:lnTo>
                  <a:lnTo>
                    <a:pt x="1737" y="2862"/>
                  </a:lnTo>
                  <a:lnTo>
                    <a:pt x="1734" y="2877"/>
                  </a:lnTo>
                  <a:lnTo>
                    <a:pt x="1727" y="2890"/>
                  </a:lnTo>
                  <a:lnTo>
                    <a:pt x="1717" y="2902"/>
                  </a:lnTo>
                  <a:lnTo>
                    <a:pt x="1703" y="2911"/>
                  </a:lnTo>
                  <a:lnTo>
                    <a:pt x="1691" y="2915"/>
                  </a:lnTo>
                  <a:lnTo>
                    <a:pt x="1679" y="2916"/>
                  </a:lnTo>
                  <a:lnTo>
                    <a:pt x="1662" y="2914"/>
                  </a:lnTo>
                  <a:lnTo>
                    <a:pt x="1647" y="2907"/>
                  </a:lnTo>
                  <a:lnTo>
                    <a:pt x="1635" y="2897"/>
                  </a:lnTo>
                  <a:lnTo>
                    <a:pt x="1625" y="2882"/>
                  </a:lnTo>
                  <a:lnTo>
                    <a:pt x="1242" y="2046"/>
                  </a:lnTo>
                  <a:lnTo>
                    <a:pt x="859" y="2882"/>
                  </a:lnTo>
                  <a:lnTo>
                    <a:pt x="850" y="2897"/>
                  </a:lnTo>
                  <a:lnTo>
                    <a:pt x="837" y="2907"/>
                  </a:lnTo>
                  <a:lnTo>
                    <a:pt x="822" y="2914"/>
                  </a:lnTo>
                  <a:lnTo>
                    <a:pt x="806" y="2916"/>
                  </a:lnTo>
                  <a:lnTo>
                    <a:pt x="794" y="2915"/>
                  </a:lnTo>
                  <a:lnTo>
                    <a:pt x="781" y="2911"/>
                  </a:lnTo>
                  <a:lnTo>
                    <a:pt x="768" y="2902"/>
                  </a:lnTo>
                  <a:lnTo>
                    <a:pt x="758" y="2890"/>
                  </a:lnTo>
                  <a:lnTo>
                    <a:pt x="751" y="2877"/>
                  </a:lnTo>
                  <a:lnTo>
                    <a:pt x="748" y="2862"/>
                  </a:lnTo>
                  <a:lnTo>
                    <a:pt x="748" y="2847"/>
                  </a:lnTo>
                  <a:lnTo>
                    <a:pt x="753" y="2831"/>
                  </a:lnTo>
                  <a:lnTo>
                    <a:pt x="1150" y="1964"/>
                  </a:lnTo>
                  <a:lnTo>
                    <a:pt x="282" y="1964"/>
                  </a:lnTo>
                  <a:lnTo>
                    <a:pt x="240" y="1961"/>
                  </a:lnTo>
                  <a:lnTo>
                    <a:pt x="201" y="1952"/>
                  </a:lnTo>
                  <a:lnTo>
                    <a:pt x="163" y="1937"/>
                  </a:lnTo>
                  <a:lnTo>
                    <a:pt x="128" y="1918"/>
                  </a:lnTo>
                  <a:lnTo>
                    <a:pt x="97" y="1894"/>
                  </a:lnTo>
                  <a:lnTo>
                    <a:pt x="70" y="1866"/>
                  </a:lnTo>
                  <a:lnTo>
                    <a:pt x="45" y="1834"/>
                  </a:lnTo>
                  <a:lnTo>
                    <a:pt x="27" y="1798"/>
                  </a:lnTo>
                  <a:lnTo>
                    <a:pt x="12" y="1761"/>
                  </a:lnTo>
                  <a:lnTo>
                    <a:pt x="3" y="1721"/>
                  </a:lnTo>
                  <a:lnTo>
                    <a:pt x="0" y="1679"/>
                  </a:lnTo>
                  <a:lnTo>
                    <a:pt x="0" y="295"/>
                  </a:lnTo>
                  <a:lnTo>
                    <a:pt x="3" y="251"/>
                  </a:lnTo>
                  <a:lnTo>
                    <a:pt x="12" y="210"/>
                  </a:lnTo>
                  <a:lnTo>
                    <a:pt x="27" y="170"/>
                  </a:lnTo>
                  <a:lnTo>
                    <a:pt x="47" y="134"/>
                  </a:lnTo>
                  <a:lnTo>
                    <a:pt x="72" y="101"/>
                  </a:lnTo>
                  <a:lnTo>
                    <a:pt x="100" y="72"/>
                  </a:lnTo>
                  <a:lnTo>
                    <a:pt x="132" y="47"/>
                  </a:lnTo>
                  <a:lnTo>
                    <a:pt x="168" y="27"/>
                  </a:lnTo>
                  <a:lnTo>
                    <a:pt x="207" y="13"/>
                  </a:lnTo>
                  <a:lnTo>
                    <a:pt x="248" y="3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65"/>
            <p:cNvSpPr>
              <a:spLocks noEditPoints="1"/>
            </p:cNvSpPr>
            <p:nvPr/>
          </p:nvSpPr>
          <p:spPr bwMode="auto">
            <a:xfrm>
              <a:off x="1663701" y="2790825"/>
              <a:ext cx="131763" cy="122238"/>
            </a:xfrm>
            <a:custGeom>
              <a:avLst/>
              <a:gdLst>
                <a:gd name="T0" fmla="*/ 343 w 824"/>
                <a:gd name="T1" fmla="*/ 122 h 774"/>
                <a:gd name="T2" fmla="*/ 272 w 824"/>
                <a:gd name="T3" fmla="*/ 144 h 774"/>
                <a:gd name="T4" fmla="*/ 209 w 824"/>
                <a:gd name="T5" fmla="*/ 184 h 774"/>
                <a:gd name="T6" fmla="*/ 161 w 824"/>
                <a:gd name="T7" fmla="*/ 241 h 774"/>
                <a:gd name="T8" fmla="*/ 129 w 824"/>
                <a:gd name="T9" fmla="*/ 310 h 774"/>
                <a:gd name="T10" fmla="*/ 118 w 824"/>
                <a:gd name="T11" fmla="*/ 387 h 774"/>
                <a:gd name="T12" fmla="*/ 129 w 824"/>
                <a:gd name="T13" fmla="*/ 464 h 774"/>
                <a:gd name="T14" fmla="*/ 161 w 824"/>
                <a:gd name="T15" fmla="*/ 533 h 774"/>
                <a:gd name="T16" fmla="*/ 209 w 824"/>
                <a:gd name="T17" fmla="*/ 589 h 774"/>
                <a:gd name="T18" fmla="*/ 272 w 824"/>
                <a:gd name="T19" fmla="*/ 629 h 774"/>
                <a:gd name="T20" fmla="*/ 343 w 824"/>
                <a:gd name="T21" fmla="*/ 652 h 774"/>
                <a:gd name="T22" fmla="*/ 422 w 824"/>
                <a:gd name="T23" fmla="*/ 652 h 774"/>
                <a:gd name="T24" fmla="*/ 494 w 824"/>
                <a:gd name="T25" fmla="*/ 629 h 774"/>
                <a:gd name="T26" fmla="*/ 557 w 824"/>
                <a:gd name="T27" fmla="*/ 587 h 774"/>
                <a:gd name="T28" fmla="*/ 419 w 824"/>
                <a:gd name="T29" fmla="*/ 446 h 774"/>
                <a:gd name="T30" fmla="*/ 412 w 824"/>
                <a:gd name="T31" fmla="*/ 417 h 774"/>
                <a:gd name="T32" fmla="*/ 419 w 824"/>
                <a:gd name="T33" fmla="*/ 388 h 774"/>
                <a:gd name="T34" fmla="*/ 442 w 824"/>
                <a:gd name="T35" fmla="*/ 365 h 774"/>
                <a:gd name="T36" fmla="*/ 470 w 824"/>
                <a:gd name="T37" fmla="*/ 358 h 774"/>
                <a:gd name="T38" fmla="*/ 500 w 824"/>
                <a:gd name="T39" fmla="*/ 365 h 774"/>
                <a:gd name="T40" fmla="*/ 627 w 824"/>
                <a:gd name="T41" fmla="*/ 490 h 774"/>
                <a:gd name="T42" fmla="*/ 645 w 824"/>
                <a:gd name="T43" fmla="*/ 423 h 774"/>
                <a:gd name="T44" fmla="*/ 645 w 824"/>
                <a:gd name="T45" fmla="*/ 347 h 774"/>
                <a:gd name="T46" fmla="*/ 623 w 824"/>
                <a:gd name="T47" fmla="*/ 274 h 774"/>
                <a:gd name="T48" fmla="*/ 582 w 824"/>
                <a:gd name="T49" fmla="*/ 211 h 774"/>
                <a:gd name="T50" fmla="*/ 527 w 824"/>
                <a:gd name="T51" fmla="*/ 162 h 774"/>
                <a:gd name="T52" fmla="*/ 459 w 824"/>
                <a:gd name="T53" fmla="*/ 131 h 774"/>
                <a:gd name="T54" fmla="*/ 382 w 824"/>
                <a:gd name="T55" fmla="*/ 119 h 774"/>
                <a:gd name="T56" fmla="*/ 431 w 824"/>
                <a:gd name="T57" fmla="*/ 3 h 774"/>
                <a:gd name="T58" fmla="*/ 521 w 824"/>
                <a:gd name="T59" fmla="*/ 26 h 774"/>
                <a:gd name="T60" fmla="*/ 601 w 824"/>
                <a:gd name="T61" fmla="*/ 69 h 774"/>
                <a:gd name="T62" fmla="*/ 668 w 824"/>
                <a:gd name="T63" fmla="*/ 131 h 774"/>
                <a:gd name="T64" fmla="*/ 720 w 824"/>
                <a:gd name="T65" fmla="*/ 205 h 774"/>
                <a:gd name="T66" fmla="*/ 753 w 824"/>
                <a:gd name="T67" fmla="*/ 291 h 774"/>
                <a:gd name="T68" fmla="*/ 764 w 824"/>
                <a:gd name="T69" fmla="*/ 387 h 774"/>
                <a:gd name="T70" fmla="*/ 756 w 824"/>
                <a:gd name="T71" fmla="*/ 469 h 774"/>
                <a:gd name="T72" fmla="*/ 732 w 824"/>
                <a:gd name="T73" fmla="*/ 543 h 774"/>
                <a:gd name="T74" fmla="*/ 806 w 824"/>
                <a:gd name="T75" fmla="*/ 672 h 774"/>
                <a:gd name="T76" fmla="*/ 822 w 824"/>
                <a:gd name="T77" fmla="*/ 699 h 774"/>
                <a:gd name="T78" fmla="*/ 822 w 824"/>
                <a:gd name="T79" fmla="*/ 729 h 774"/>
                <a:gd name="T80" fmla="*/ 806 w 824"/>
                <a:gd name="T81" fmla="*/ 756 h 774"/>
                <a:gd name="T82" fmla="*/ 780 w 824"/>
                <a:gd name="T83" fmla="*/ 771 h 774"/>
                <a:gd name="T84" fmla="*/ 750 w 824"/>
                <a:gd name="T85" fmla="*/ 771 h 774"/>
                <a:gd name="T86" fmla="*/ 723 w 824"/>
                <a:gd name="T87" fmla="*/ 756 h 774"/>
                <a:gd name="T88" fmla="*/ 605 w 824"/>
                <a:gd name="T89" fmla="*/ 701 h 774"/>
                <a:gd name="T90" fmla="*/ 523 w 824"/>
                <a:gd name="T91" fmla="*/ 747 h 774"/>
                <a:gd name="T92" fmla="*/ 432 w 824"/>
                <a:gd name="T93" fmla="*/ 770 h 774"/>
                <a:gd name="T94" fmla="*/ 335 w 824"/>
                <a:gd name="T95" fmla="*/ 770 h 774"/>
                <a:gd name="T96" fmla="*/ 245 w 824"/>
                <a:gd name="T97" fmla="*/ 748 h 774"/>
                <a:gd name="T98" fmla="*/ 164 w 824"/>
                <a:gd name="T99" fmla="*/ 704 h 774"/>
                <a:gd name="T100" fmla="*/ 98 w 824"/>
                <a:gd name="T101" fmla="*/ 644 h 774"/>
                <a:gd name="T102" fmla="*/ 45 w 824"/>
                <a:gd name="T103" fmla="*/ 568 h 774"/>
                <a:gd name="T104" fmla="*/ 13 w 824"/>
                <a:gd name="T105" fmla="*/ 482 h 774"/>
                <a:gd name="T106" fmla="*/ 0 w 824"/>
                <a:gd name="T107" fmla="*/ 387 h 774"/>
                <a:gd name="T108" fmla="*/ 13 w 824"/>
                <a:gd name="T109" fmla="*/ 291 h 774"/>
                <a:gd name="T110" fmla="*/ 45 w 824"/>
                <a:gd name="T111" fmla="*/ 205 h 774"/>
                <a:gd name="T112" fmla="*/ 98 w 824"/>
                <a:gd name="T113" fmla="*/ 131 h 774"/>
                <a:gd name="T114" fmla="*/ 164 w 824"/>
                <a:gd name="T115" fmla="*/ 69 h 774"/>
                <a:gd name="T116" fmla="*/ 245 w 824"/>
                <a:gd name="T117" fmla="*/ 26 h 774"/>
                <a:gd name="T118" fmla="*/ 335 w 824"/>
                <a:gd name="T119" fmla="*/ 3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24" h="774">
                  <a:moveTo>
                    <a:pt x="382" y="119"/>
                  </a:moveTo>
                  <a:lnTo>
                    <a:pt x="343" y="122"/>
                  </a:lnTo>
                  <a:lnTo>
                    <a:pt x="307" y="131"/>
                  </a:lnTo>
                  <a:lnTo>
                    <a:pt x="272" y="144"/>
                  </a:lnTo>
                  <a:lnTo>
                    <a:pt x="239" y="162"/>
                  </a:lnTo>
                  <a:lnTo>
                    <a:pt x="209" y="184"/>
                  </a:lnTo>
                  <a:lnTo>
                    <a:pt x="183" y="211"/>
                  </a:lnTo>
                  <a:lnTo>
                    <a:pt x="161" y="241"/>
                  </a:lnTo>
                  <a:lnTo>
                    <a:pt x="143" y="274"/>
                  </a:lnTo>
                  <a:lnTo>
                    <a:pt x="129" y="310"/>
                  </a:lnTo>
                  <a:lnTo>
                    <a:pt x="121" y="347"/>
                  </a:lnTo>
                  <a:lnTo>
                    <a:pt x="118" y="387"/>
                  </a:lnTo>
                  <a:lnTo>
                    <a:pt x="121" y="426"/>
                  </a:lnTo>
                  <a:lnTo>
                    <a:pt x="129" y="464"/>
                  </a:lnTo>
                  <a:lnTo>
                    <a:pt x="143" y="500"/>
                  </a:lnTo>
                  <a:lnTo>
                    <a:pt x="161" y="533"/>
                  </a:lnTo>
                  <a:lnTo>
                    <a:pt x="183" y="563"/>
                  </a:lnTo>
                  <a:lnTo>
                    <a:pt x="209" y="589"/>
                  </a:lnTo>
                  <a:lnTo>
                    <a:pt x="239" y="612"/>
                  </a:lnTo>
                  <a:lnTo>
                    <a:pt x="272" y="629"/>
                  </a:lnTo>
                  <a:lnTo>
                    <a:pt x="307" y="644"/>
                  </a:lnTo>
                  <a:lnTo>
                    <a:pt x="343" y="652"/>
                  </a:lnTo>
                  <a:lnTo>
                    <a:pt x="382" y="655"/>
                  </a:lnTo>
                  <a:lnTo>
                    <a:pt x="422" y="652"/>
                  </a:lnTo>
                  <a:lnTo>
                    <a:pt x="459" y="643"/>
                  </a:lnTo>
                  <a:lnTo>
                    <a:pt x="494" y="629"/>
                  </a:lnTo>
                  <a:lnTo>
                    <a:pt x="527" y="611"/>
                  </a:lnTo>
                  <a:lnTo>
                    <a:pt x="557" y="587"/>
                  </a:lnTo>
                  <a:lnTo>
                    <a:pt x="429" y="458"/>
                  </a:lnTo>
                  <a:lnTo>
                    <a:pt x="419" y="446"/>
                  </a:lnTo>
                  <a:lnTo>
                    <a:pt x="414" y="431"/>
                  </a:lnTo>
                  <a:lnTo>
                    <a:pt x="412" y="417"/>
                  </a:lnTo>
                  <a:lnTo>
                    <a:pt x="414" y="401"/>
                  </a:lnTo>
                  <a:lnTo>
                    <a:pt x="419" y="388"/>
                  </a:lnTo>
                  <a:lnTo>
                    <a:pt x="429" y="374"/>
                  </a:lnTo>
                  <a:lnTo>
                    <a:pt x="442" y="365"/>
                  </a:lnTo>
                  <a:lnTo>
                    <a:pt x="456" y="359"/>
                  </a:lnTo>
                  <a:lnTo>
                    <a:pt x="470" y="358"/>
                  </a:lnTo>
                  <a:lnTo>
                    <a:pt x="486" y="359"/>
                  </a:lnTo>
                  <a:lnTo>
                    <a:pt x="500" y="365"/>
                  </a:lnTo>
                  <a:lnTo>
                    <a:pt x="512" y="374"/>
                  </a:lnTo>
                  <a:lnTo>
                    <a:pt x="627" y="490"/>
                  </a:lnTo>
                  <a:lnTo>
                    <a:pt x="638" y="457"/>
                  </a:lnTo>
                  <a:lnTo>
                    <a:pt x="645" y="423"/>
                  </a:lnTo>
                  <a:lnTo>
                    <a:pt x="648" y="387"/>
                  </a:lnTo>
                  <a:lnTo>
                    <a:pt x="645" y="347"/>
                  </a:lnTo>
                  <a:lnTo>
                    <a:pt x="636" y="310"/>
                  </a:lnTo>
                  <a:lnTo>
                    <a:pt x="623" y="274"/>
                  </a:lnTo>
                  <a:lnTo>
                    <a:pt x="605" y="241"/>
                  </a:lnTo>
                  <a:lnTo>
                    <a:pt x="582" y="211"/>
                  </a:lnTo>
                  <a:lnTo>
                    <a:pt x="557" y="184"/>
                  </a:lnTo>
                  <a:lnTo>
                    <a:pt x="527" y="162"/>
                  </a:lnTo>
                  <a:lnTo>
                    <a:pt x="494" y="144"/>
                  </a:lnTo>
                  <a:lnTo>
                    <a:pt x="459" y="131"/>
                  </a:lnTo>
                  <a:lnTo>
                    <a:pt x="421" y="122"/>
                  </a:lnTo>
                  <a:lnTo>
                    <a:pt x="382" y="119"/>
                  </a:lnTo>
                  <a:close/>
                  <a:moveTo>
                    <a:pt x="382" y="0"/>
                  </a:moveTo>
                  <a:lnTo>
                    <a:pt x="431" y="3"/>
                  </a:lnTo>
                  <a:lnTo>
                    <a:pt x="477" y="12"/>
                  </a:lnTo>
                  <a:lnTo>
                    <a:pt x="521" y="26"/>
                  </a:lnTo>
                  <a:lnTo>
                    <a:pt x="563" y="45"/>
                  </a:lnTo>
                  <a:lnTo>
                    <a:pt x="601" y="69"/>
                  </a:lnTo>
                  <a:lnTo>
                    <a:pt x="636" y="97"/>
                  </a:lnTo>
                  <a:lnTo>
                    <a:pt x="668" y="131"/>
                  </a:lnTo>
                  <a:lnTo>
                    <a:pt x="696" y="166"/>
                  </a:lnTo>
                  <a:lnTo>
                    <a:pt x="720" y="205"/>
                  </a:lnTo>
                  <a:lnTo>
                    <a:pt x="739" y="247"/>
                  </a:lnTo>
                  <a:lnTo>
                    <a:pt x="753" y="291"/>
                  </a:lnTo>
                  <a:lnTo>
                    <a:pt x="761" y="338"/>
                  </a:lnTo>
                  <a:lnTo>
                    <a:pt x="764" y="387"/>
                  </a:lnTo>
                  <a:lnTo>
                    <a:pt x="762" y="428"/>
                  </a:lnTo>
                  <a:lnTo>
                    <a:pt x="756" y="469"/>
                  </a:lnTo>
                  <a:lnTo>
                    <a:pt x="746" y="507"/>
                  </a:lnTo>
                  <a:lnTo>
                    <a:pt x="732" y="543"/>
                  </a:lnTo>
                  <a:lnTo>
                    <a:pt x="714" y="579"/>
                  </a:lnTo>
                  <a:lnTo>
                    <a:pt x="806" y="672"/>
                  </a:lnTo>
                  <a:lnTo>
                    <a:pt x="816" y="685"/>
                  </a:lnTo>
                  <a:lnTo>
                    <a:pt x="822" y="699"/>
                  </a:lnTo>
                  <a:lnTo>
                    <a:pt x="824" y="714"/>
                  </a:lnTo>
                  <a:lnTo>
                    <a:pt x="822" y="729"/>
                  </a:lnTo>
                  <a:lnTo>
                    <a:pt x="816" y="743"/>
                  </a:lnTo>
                  <a:lnTo>
                    <a:pt x="806" y="756"/>
                  </a:lnTo>
                  <a:lnTo>
                    <a:pt x="794" y="766"/>
                  </a:lnTo>
                  <a:lnTo>
                    <a:pt x="780" y="771"/>
                  </a:lnTo>
                  <a:lnTo>
                    <a:pt x="764" y="774"/>
                  </a:lnTo>
                  <a:lnTo>
                    <a:pt x="750" y="771"/>
                  </a:lnTo>
                  <a:lnTo>
                    <a:pt x="736" y="766"/>
                  </a:lnTo>
                  <a:lnTo>
                    <a:pt x="723" y="756"/>
                  </a:lnTo>
                  <a:lnTo>
                    <a:pt x="639" y="672"/>
                  </a:lnTo>
                  <a:lnTo>
                    <a:pt x="605" y="701"/>
                  </a:lnTo>
                  <a:lnTo>
                    <a:pt x="565" y="726"/>
                  </a:lnTo>
                  <a:lnTo>
                    <a:pt x="523" y="747"/>
                  </a:lnTo>
                  <a:lnTo>
                    <a:pt x="479" y="761"/>
                  </a:lnTo>
                  <a:lnTo>
                    <a:pt x="432" y="770"/>
                  </a:lnTo>
                  <a:lnTo>
                    <a:pt x="382" y="774"/>
                  </a:lnTo>
                  <a:lnTo>
                    <a:pt x="335" y="770"/>
                  </a:lnTo>
                  <a:lnTo>
                    <a:pt x="289" y="762"/>
                  </a:lnTo>
                  <a:lnTo>
                    <a:pt x="245" y="748"/>
                  </a:lnTo>
                  <a:lnTo>
                    <a:pt x="203" y="728"/>
                  </a:lnTo>
                  <a:lnTo>
                    <a:pt x="164" y="704"/>
                  </a:lnTo>
                  <a:lnTo>
                    <a:pt x="129" y="676"/>
                  </a:lnTo>
                  <a:lnTo>
                    <a:pt x="98" y="644"/>
                  </a:lnTo>
                  <a:lnTo>
                    <a:pt x="69" y="608"/>
                  </a:lnTo>
                  <a:lnTo>
                    <a:pt x="45" y="568"/>
                  </a:lnTo>
                  <a:lnTo>
                    <a:pt x="27" y="527"/>
                  </a:lnTo>
                  <a:lnTo>
                    <a:pt x="13" y="482"/>
                  </a:lnTo>
                  <a:lnTo>
                    <a:pt x="3" y="435"/>
                  </a:lnTo>
                  <a:lnTo>
                    <a:pt x="0" y="387"/>
                  </a:lnTo>
                  <a:lnTo>
                    <a:pt x="3" y="338"/>
                  </a:lnTo>
                  <a:lnTo>
                    <a:pt x="13" y="291"/>
                  </a:lnTo>
                  <a:lnTo>
                    <a:pt x="27" y="247"/>
                  </a:lnTo>
                  <a:lnTo>
                    <a:pt x="45" y="205"/>
                  </a:lnTo>
                  <a:lnTo>
                    <a:pt x="69" y="166"/>
                  </a:lnTo>
                  <a:lnTo>
                    <a:pt x="98" y="131"/>
                  </a:lnTo>
                  <a:lnTo>
                    <a:pt x="129" y="97"/>
                  </a:lnTo>
                  <a:lnTo>
                    <a:pt x="164" y="69"/>
                  </a:lnTo>
                  <a:lnTo>
                    <a:pt x="203" y="45"/>
                  </a:lnTo>
                  <a:lnTo>
                    <a:pt x="245" y="26"/>
                  </a:lnTo>
                  <a:lnTo>
                    <a:pt x="289" y="12"/>
                  </a:lnTo>
                  <a:lnTo>
                    <a:pt x="335" y="3"/>
                  </a:lnTo>
                  <a:lnTo>
                    <a:pt x="3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3" name="Freeform 170"/>
          <p:cNvSpPr>
            <a:spLocks noEditPoints="1"/>
          </p:cNvSpPr>
          <p:nvPr/>
        </p:nvSpPr>
        <p:spPr bwMode="auto">
          <a:xfrm>
            <a:off x="671520" y="2748027"/>
            <a:ext cx="549275" cy="436562"/>
          </a:xfrm>
          <a:custGeom>
            <a:avLst/>
            <a:gdLst>
              <a:gd name="T0" fmla="*/ 2859 w 3455"/>
              <a:gd name="T1" fmla="*/ 2621 h 2741"/>
              <a:gd name="T2" fmla="*/ 3337 w 3455"/>
              <a:gd name="T3" fmla="*/ 2085 h 2741"/>
              <a:gd name="T4" fmla="*/ 119 w 3455"/>
              <a:gd name="T5" fmla="*/ 2085 h 2741"/>
              <a:gd name="T6" fmla="*/ 596 w 3455"/>
              <a:gd name="T7" fmla="*/ 2621 h 2741"/>
              <a:gd name="T8" fmla="*/ 119 w 3455"/>
              <a:gd name="T9" fmla="*/ 2085 h 2741"/>
              <a:gd name="T10" fmla="*/ 2859 w 3455"/>
              <a:gd name="T11" fmla="*/ 1965 h 2741"/>
              <a:gd name="T12" fmla="*/ 3337 w 3455"/>
              <a:gd name="T13" fmla="*/ 1430 h 2741"/>
              <a:gd name="T14" fmla="*/ 715 w 3455"/>
              <a:gd name="T15" fmla="*/ 1430 h 2741"/>
              <a:gd name="T16" fmla="*/ 2741 w 3455"/>
              <a:gd name="T17" fmla="*/ 2621 h 2741"/>
              <a:gd name="T18" fmla="*/ 715 w 3455"/>
              <a:gd name="T19" fmla="*/ 1430 h 2741"/>
              <a:gd name="T20" fmla="*/ 119 w 3455"/>
              <a:gd name="T21" fmla="*/ 1965 h 2741"/>
              <a:gd name="T22" fmla="*/ 596 w 3455"/>
              <a:gd name="T23" fmla="*/ 1430 h 2741"/>
              <a:gd name="T24" fmla="*/ 2859 w 3455"/>
              <a:gd name="T25" fmla="*/ 774 h 2741"/>
              <a:gd name="T26" fmla="*/ 3337 w 3455"/>
              <a:gd name="T27" fmla="*/ 1311 h 2741"/>
              <a:gd name="T28" fmla="*/ 2859 w 3455"/>
              <a:gd name="T29" fmla="*/ 774 h 2741"/>
              <a:gd name="T30" fmla="*/ 119 w 3455"/>
              <a:gd name="T31" fmla="*/ 1311 h 2741"/>
              <a:gd name="T32" fmla="*/ 596 w 3455"/>
              <a:gd name="T33" fmla="*/ 774 h 2741"/>
              <a:gd name="T34" fmla="*/ 2859 w 3455"/>
              <a:gd name="T35" fmla="*/ 119 h 2741"/>
              <a:gd name="T36" fmla="*/ 3337 w 3455"/>
              <a:gd name="T37" fmla="*/ 655 h 2741"/>
              <a:gd name="T38" fmla="*/ 2859 w 3455"/>
              <a:gd name="T39" fmla="*/ 119 h 2741"/>
              <a:gd name="T40" fmla="*/ 715 w 3455"/>
              <a:gd name="T41" fmla="*/ 1311 h 2741"/>
              <a:gd name="T42" fmla="*/ 2741 w 3455"/>
              <a:gd name="T43" fmla="*/ 119 h 2741"/>
              <a:gd name="T44" fmla="*/ 119 w 3455"/>
              <a:gd name="T45" fmla="*/ 119 h 2741"/>
              <a:gd name="T46" fmla="*/ 596 w 3455"/>
              <a:gd name="T47" fmla="*/ 655 h 2741"/>
              <a:gd name="T48" fmla="*/ 119 w 3455"/>
              <a:gd name="T49" fmla="*/ 119 h 2741"/>
              <a:gd name="T50" fmla="*/ 3396 w 3455"/>
              <a:gd name="T51" fmla="*/ 0 h 2741"/>
              <a:gd name="T52" fmla="*/ 3431 w 3455"/>
              <a:gd name="T53" fmla="*/ 12 h 2741"/>
              <a:gd name="T54" fmla="*/ 3452 w 3455"/>
              <a:gd name="T55" fmla="*/ 40 h 2741"/>
              <a:gd name="T56" fmla="*/ 3455 w 3455"/>
              <a:gd name="T57" fmla="*/ 2681 h 2741"/>
              <a:gd name="T58" fmla="*/ 3444 w 3455"/>
              <a:gd name="T59" fmla="*/ 2716 h 2741"/>
              <a:gd name="T60" fmla="*/ 3415 w 3455"/>
              <a:gd name="T61" fmla="*/ 2738 h 2741"/>
              <a:gd name="T62" fmla="*/ 59 w 3455"/>
              <a:gd name="T63" fmla="*/ 2741 h 2741"/>
              <a:gd name="T64" fmla="*/ 24 w 3455"/>
              <a:gd name="T65" fmla="*/ 2729 h 2741"/>
              <a:gd name="T66" fmla="*/ 3 w 3455"/>
              <a:gd name="T67" fmla="*/ 2699 h 2741"/>
              <a:gd name="T68" fmla="*/ 0 w 3455"/>
              <a:gd name="T69" fmla="*/ 59 h 2741"/>
              <a:gd name="T70" fmla="*/ 12 w 3455"/>
              <a:gd name="T71" fmla="*/ 24 h 2741"/>
              <a:gd name="T72" fmla="*/ 40 w 3455"/>
              <a:gd name="T73" fmla="*/ 3 h 2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455" h="2741">
                <a:moveTo>
                  <a:pt x="2859" y="2085"/>
                </a:moveTo>
                <a:lnTo>
                  <a:pt x="2859" y="2621"/>
                </a:lnTo>
                <a:lnTo>
                  <a:pt x="3337" y="2621"/>
                </a:lnTo>
                <a:lnTo>
                  <a:pt x="3337" y="2085"/>
                </a:lnTo>
                <a:lnTo>
                  <a:pt x="2859" y="2085"/>
                </a:lnTo>
                <a:close/>
                <a:moveTo>
                  <a:pt x="119" y="2085"/>
                </a:moveTo>
                <a:lnTo>
                  <a:pt x="119" y="2621"/>
                </a:lnTo>
                <a:lnTo>
                  <a:pt x="596" y="2621"/>
                </a:lnTo>
                <a:lnTo>
                  <a:pt x="596" y="2085"/>
                </a:lnTo>
                <a:lnTo>
                  <a:pt x="119" y="2085"/>
                </a:lnTo>
                <a:close/>
                <a:moveTo>
                  <a:pt x="2859" y="1430"/>
                </a:moveTo>
                <a:lnTo>
                  <a:pt x="2859" y="1965"/>
                </a:lnTo>
                <a:lnTo>
                  <a:pt x="3337" y="1965"/>
                </a:lnTo>
                <a:lnTo>
                  <a:pt x="3337" y="1430"/>
                </a:lnTo>
                <a:lnTo>
                  <a:pt x="2859" y="1430"/>
                </a:lnTo>
                <a:close/>
                <a:moveTo>
                  <a:pt x="715" y="1430"/>
                </a:moveTo>
                <a:lnTo>
                  <a:pt x="715" y="2621"/>
                </a:lnTo>
                <a:lnTo>
                  <a:pt x="2741" y="2621"/>
                </a:lnTo>
                <a:lnTo>
                  <a:pt x="2741" y="1430"/>
                </a:lnTo>
                <a:lnTo>
                  <a:pt x="715" y="1430"/>
                </a:lnTo>
                <a:close/>
                <a:moveTo>
                  <a:pt x="119" y="1430"/>
                </a:moveTo>
                <a:lnTo>
                  <a:pt x="119" y="1965"/>
                </a:lnTo>
                <a:lnTo>
                  <a:pt x="596" y="1965"/>
                </a:lnTo>
                <a:lnTo>
                  <a:pt x="596" y="1430"/>
                </a:lnTo>
                <a:lnTo>
                  <a:pt x="119" y="1430"/>
                </a:lnTo>
                <a:close/>
                <a:moveTo>
                  <a:pt x="2859" y="774"/>
                </a:moveTo>
                <a:lnTo>
                  <a:pt x="2859" y="1311"/>
                </a:lnTo>
                <a:lnTo>
                  <a:pt x="3337" y="1311"/>
                </a:lnTo>
                <a:lnTo>
                  <a:pt x="3337" y="774"/>
                </a:lnTo>
                <a:lnTo>
                  <a:pt x="2859" y="774"/>
                </a:lnTo>
                <a:close/>
                <a:moveTo>
                  <a:pt x="119" y="774"/>
                </a:moveTo>
                <a:lnTo>
                  <a:pt x="119" y="1311"/>
                </a:lnTo>
                <a:lnTo>
                  <a:pt x="596" y="1311"/>
                </a:lnTo>
                <a:lnTo>
                  <a:pt x="596" y="774"/>
                </a:lnTo>
                <a:lnTo>
                  <a:pt x="119" y="774"/>
                </a:lnTo>
                <a:close/>
                <a:moveTo>
                  <a:pt x="2859" y="119"/>
                </a:moveTo>
                <a:lnTo>
                  <a:pt x="2859" y="655"/>
                </a:lnTo>
                <a:lnTo>
                  <a:pt x="3337" y="655"/>
                </a:lnTo>
                <a:lnTo>
                  <a:pt x="3337" y="119"/>
                </a:lnTo>
                <a:lnTo>
                  <a:pt x="2859" y="119"/>
                </a:lnTo>
                <a:close/>
                <a:moveTo>
                  <a:pt x="715" y="119"/>
                </a:moveTo>
                <a:lnTo>
                  <a:pt x="715" y="1311"/>
                </a:lnTo>
                <a:lnTo>
                  <a:pt x="2741" y="1311"/>
                </a:lnTo>
                <a:lnTo>
                  <a:pt x="2741" y="119"/>
                </a:lnTo>
                <a:lnTo>
                  <a:pt x="715" y="119"/>
                </a:lnTo>
                <a:close/>
                <a:moveTo>
                  <a:pt x="119" y="119"/>
                </a:moveTo>
                <a:lnTo>
                  <a:pt x="119" y="655"/>
                </a:lnTo>
                <a:lnTo>
                  <a:pt x="596" y="655"/>
                </a:lnTo>
                <a:lnTo>
                  <a:pt x="596" y="119"/>
                </a:lnTo>
                <a:lnTo>
                  <a:pt x="119" y="119"/>
                </a:lnTo>
                <a:close/>
                <a:moveTo>
                  <a:pt x="59" y="0"/>
                </a:moveTo>
                <a:lnTo>
                  <a:pt x="3396" y="0"/>
                </a:lnTo>
                <a:lnTo>
                  <a:pt x="3415" y="3"/>
                </a:lnTo>
                <a:lnTo>
                  <a:pt x="3431" y="12"/>
                </a:lnTo>
                <a:lnTo>
                  <a:pt x="3444" y="24"/>
                </a:lnTo>
                <a:lnTo>
                  <a:pt x="3452" y="40"/>
                </a:lnTo>
                <a:lnTo>
                  <a:pt x="3455" y="59"/>
                </a:lnTo>
                <a:lnTo>
                  <a:pt x="3455" y="2681"/>
                </a:lnTo>
                <a:lnTo>
                  <a:pt x="3452" y="2699"/>
                </a:lnTo>
                <a:lnTo>
                  <a:pt x="3444" y="2716"/>
                </a:lnTo>
                <a:lnTo>
                  <a:pt x="3431" y="2729"/>
                </a:lnTo>
                <a:lnTo>
                  <a:pt x="3415" y="2738"/>
                </a:lnTo>
                <a:lnTo>
                  <a:pt x="3396" y="2741"/>
                </a:lnTo>
                <a:lnTo>
                  <a:pt x="59" y="2741"/>
                </a:lnTo>
                <a:lnTo>
                  <a:pt x="40" y="2738"/>
                </a:lnTo>
                <a:lnTo>
                  <a:pt x="24" y="2729"/>
                </a:lnTo>
                <a:lnTo>
                  <a:pt x="12" y="2716"/>
                </a:lnTo>
                <a:lnTo>
                  <a:pt x="3" y="2699"/>
                </a:lnTo>
                <a:lnTo>
                  <a:pt x="0" y="2681"/>
                </a:lnTo>
                <a:lnTo>
                  <a:pt x="0" y="59"/>
                </a:lnTo>
                <a:lnTo>
                  <a:pt x="3" y="40"/>
                </a:lnTo>
                <a:lnTo>
                  <a:pt x="12" y="24"/>
                </a:lnTo>
                <a:lnTo>
                  <a:pt x="24" y="12"/>
                </a:lnTo>
                <a:lnTo>
                  <a:pt x="40" y="3"/>
                </a:lnTo>
                <a:lnTo>
                  <a:pt x="5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42" name="Group 241"/>
          <p:cNvGrpSpPr/>
          <p:nvPr/>
        </p:nvGrpSpPr>
        <p:grpSpPr>
          <a:xfrm>
            <a:off x="10954815" y="3605965"/>
            <a:ext cx="563563" cy="265113"/>
            <a:chOff x="10956925" y="3603625"/>
            <a:chExt cx="563563" cy="2651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7" name="Freeform 175"/>
            <p:cNvSpPr>
              <a:spLocks noEditPoints="1"/>
            </p:cNvSpPr>
            <p:nvPr/>
          </p:nvSpPr>
          <p:spPr bwMode="auto">
            <a:xfrm>
              <a:off x="10956925" y="3603625"/>
              <a:ext cx="563563" cy="265113"/>
            </a:xfrm>
            <a:custGeom>
              <a:avLst/>
              <a:gdLst>
                <a:gd name="T0" fmla="*/ 289 w 3550"/>
                <a:gd name="T1" fmla="*/ 562 h 1662"/>
                <a:gd name="T2" fmla="*/ 166 w 3550"/>
                <a:gd name="T3" fmla="*/ 670 h 1662"/>
                <a:gd name="T4" fmla="*/ 118 w 3550"/>
                <a:gd name="T5" fmla="*/ 831 h 1662"/>
                <a:gd name="T6" fmla="*/ 166 w 3550"/>
                <a:gd name="T7" fmla="*/ 993 h 1662"/>
                <a:gd name="T8" fmla="*/ 289 w 3550"/>
                <a:gd name="T9" fmla="*/ 1101 h 1662"/>
                <a:gd name="T10" fmla="*/ 1948 w 3550"/>
                <a:gd name="T11" fmla="*/ 1128 h 1662"/>
                <a:gd name="T12" fmla="*/ 1916 w 3550"/>
                <a:gd name="T13" fmla="*/ 1022 h 1662"/>
                <a:gd name="T14" fmla="*/ 1898 w 3550"/>
                <a:gd name="T15" fmla="*/ 912 h 1662"/>
                <a:gd name="T16" fmla="*/ 1898 w 3550"/>
                <a:gd name="T17" fmla="*/ 750 h 1662"/>
                <a:gd name="T18" fmla="*/ 1928 w 3550"/>
                <a:gd name="T19" fmla="*/ 596 h 1662"/>
                <a:gd name="T20" fmla="*/ 2722 w 3550"/>
                <a:gd name="T21" fmla="*/ 119 h 1662"/>
                <a:gd name="T22" fmla="*/ 2461 w 3550"/>
                <a:gd name="T23" fmla="*/ 169 h 1662"/>
                <a:gd name="T24" fmla="*/ 2244 w 3550"/>
                <a:gd name="T25" fmla="*/ 306 h 1662"/>
                <a:gd name="T26" fmla="*/ 2089 w 3550"/>
                <a:gd name="T27" fmla="*/ 509 h 1662"/>
                <a:gd name="T28" fmla="*/ 2036 w 3550"/>
                <a:gd name="T29" fmla="*/ 646 h 1662"/>
                <a:gd name="T30" fmla="*/ 2013 w 3550"/>
                <a:gd name="T31" fmla="*/ 791 h 1662"/>
                <a:gd name="T32" fmla="*/ 2020 w 3550"/>
                <a:gd name="T33" fmla="*/ 937 h 1662"/>
                <a:gd name="T34" fmla="*/ 2061 w 3550"/>
                <a:gd name="T35" fmla="*/ 1090 h 1662"/>
                <a:gd name="T36" fmla="*/ 2158 w 3550"/>
                <a:gd name="T37" fmla="*/ 1262 h 1662"/>
                <a:gd name="T38" fmla="*/ 2346 w 3550"/>
                <a:gd name="T39" fmla="*/ 1435 h 1662"/>
                <a:gd name="T40" fmla="*/ 2587 w 3550"/>
                <a:gd name="T41" fmla="*/ 1530 h 1662"/>
                <a:gd name="T42" fmla="*/ 2856 w 3550"/>
                <a:gd name="T43" fmla="*/ 1530 h 1662"/>
                <a:gd name="T44" fmla="*/ 3098 w 3550"/>
                <a:gd name="T45" fmla="*/ 1435 h 1662"/>
                <a:gd name="T46" fmla="*/ 3286 w 3550"/>
                <a:gd name="T47" fmla="*/ 1261 h 1662"/>
                <a:gd name="T48" fmla="*/ 3403 w 3550"/>
                <a:gd name="T49" fmla="*/ 1030 h 1662"/>
                <a:gd name="T50" fmla="*/ 3428 w 3550"/>
                <a:gd name="T51" fmla="*/ 763 h 1662"/>
                <a:gd name="T52" fmla="*/ 3355 w 3550"/>
                <a:gd name="T53" fmla="*/ 510 h 1662"/>
                <a:gd name="T54" fmla="*/ 3200 w 3550"/>
                <a:gd name="T55" fmla="*/ 306 h 1662"/>
                <a:gd name="T56" fmla="*/ 2983 w 3550"/>
                <a:gd name="T57" fmla="*/ 170 h 1662"/>
                <a:gd name="T58" fmla="*/ 2722 w 3550"/>
                <a:gd name="T59" fmla="*/ 119 h 1662"/>
                <a:gd name="T60" fmla="*/ 2942 w 3550"/>
                <a:gd name="T61" fmla="*/ 30 h 1662"/>
                <a:gd name="T62" fmla="*/ 3199 w 3550"/>
                <a:gd name="T63" fmla="*/ 152 h 1662"/>
                <a:gd name="T64" fmla="*/ 3398 w 3550"/>
                <a:gd name="T65" fmla="*/ 352 h 1662"/>
                <a:gd name="T66" fmla="*/ 3520 w 3550"/>
                <a:gd name="T67" fmla="*/ 611 h 1662"/>
                <a:gd name="T68" fmla="*/ 3547 w 3550"/>
                <a:gd name="T69" fmla="*/ 906 h 1662"/>
                <a:gd name="T70" fmla="*/ 3470 w 3550"/>
                <a:gd name="T71" fmla="*/ 1187 h 1662"/>
                <a:gd name="T72" fmla="*/ 3307 w 3550"/>
                <a:gd name="T73" fmla="*/ 1418 h 1662"/>
                <a:gd name="T74" fmla="*/ 3077 w 3550"/>
                <a:gd name="T75" fmla="*/ 1582 h 1662"/>
                <a:gd name="T76" fmla="*/ 2797 w 3550"/>
                <a:gd name="T77" fmla="*/ 1658 h 1662"/>
                <a:gd name="T78" fmla="*/ 2501 w 3550"/>
                <a:gd name="T79" fmla="*/ 1631 h 1662"/>
                <a:gd name="T80" fmla="*/ 2243 w 3550"/>
                <a:gd name="T81" fmla="*/ 1508 h 1662"/>
                <a:gd name="T82" fmla="*/ 2044 w 3550"/>
                <a:gd name="T83" fmla="*/ 1307 h 1662"/>
                <a:gd name="T84" fmla="*/ 312 w 3550"/>
                <a:gd name="T85" fmla="*/ 1234 h 1662"/>
                <a:gd name="T86" fmla="*/ 139 w 3550"/>
                <a:gd name="T87" fmla="*/ 1142 h 1662"/>
                <a:gd name="T88" fmla="*/ 28 w 3550"/>
                <a:gd name="T89" fmla="*/ 981 h 1662"/>
                <a:gd name="T90" fmla="*/ 3 w 3550"/>
                <a:gd name="T91" fmla="*/ 779 h 1662"/>
                <a:gd name="T92" fmla="*/ 74 w 3550"/>
                <a:gd name="T93" fmla="*/ 594 h 1662"/>
                <a:gd name="T94" fmla="*/ 219 w 3550"/>
                <a:gd name="T95" fmla="*/ 465 h 1662"/>
                <a:gd name="T96" fmla="*/ 414 w 3550"/>
                <a:gd name="T97" fmla="*/ 416 h 1662"/>
                <a:gd name="T98" fmla="*/ 2134 w 3550"/>
                <a:gd name="T99" fmla="*/ 246 h 1662"/>
                <a:gd name="T100" fmla="*/ 2366 w 3550"/>
                <a:gd name="T101" fmla="*/ 81 h 1662"/>
                <a:gd name="T102" fmla="*/ 2646 w 3550"/>
                <a:gd name="T103" fmla="*/ 3 h 1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50" h="1662">
                  <a:moveTo>
                    <a:pt x="414" y="534"/>
                  </a:moveTo>
                  <a:lnTo>
                    <a:pt x="371" y="537"/>
                  </a:lnTo>
                  <a:lnTo>
                    <a:pt x="329" y="547"/>
                  </a:lnTo>
                  <a:lnTo>
                    <a:pt x="289" y="562"/>
                  </a:lnTo>
                  <a:lnTo>
                    <a:pt x="253" y="583"/>
                  </a:lnTo>
                  <a:lnTo>
                    <a:pt x="221" y="608"/>
                  </a:lnTo>
                  <a:lnTo>
                    <a:pt x="191" y="637"/>
                  </a:lnTo>
                  <a:lnTo>
                    <a:pt x="166" y="670"/>
                  </a:lnTo>
                  <a:lnTo>
                    <a:pt x="146" y="706"/>
                  </a:lnTo>
                  <a:lnTo>
                    <a:pt x="131" y="746"/>
                  </a:lnTo>
                  <a:lnTo>
                    <a:pt x="122" y="788"/>
                  </a:lnTo>
                  <a:lnTo>
                    <a:pt x="118" y="831"/>
                  </a:lnTo>
                  <a:lnTo>
                    <a:pt x="122" y="875"/>
                  </a:lnTo>
                  <a:lnTo>
                    <a:pt x="131" y="917"/>
                  </a:lnTo>
                  <a:lnTo>
                    <a:pt x="146" y="956"/>
                  </a:lnTo>
                  <a:lnTo>
                    <a:pt x="166" y="993"/>
                  </a:lnTo>
                  <a:lnTo>
                    <a:pt x="191" y="1026"/>
                  </a:lnTo>
                  <a:lnTo>
                    <a:pt x="221" y="1055"/>
                  </a:lnTo>
                  <a:lnTo>
                    <a:pt x="253" y="1080"/>
                  </a:lnTo>
                  <a:lnTo>
                    <a:pt x="289" y="1101"/>
                  </a:lnTo>
                  <a:lnTo>
                    <a:pt x="329" y="1116"/>
                  </a:lnTo>
                  <a:lnTo>
                    <a:pt x="371" y="1124"/>
                  </a:lnTo>
                  <a:lnTo>
                    <a:pt x="414" y="1128"/>
                  </a:lnTo>
                  <a:lnTo>
                    <a:pt x="1948" y="1128"/>
                  </a:lnTo>
                  <a:lnTo>
                    <a:pt x="1940" y="1104"/>
                  </a:lnTo>
                  <a:lnTo>
                    <a:pt x="1933" y="1085"/>
                  </a:lnTo>
                  <a:lnTo>
                    <a:pt x="1928" y="1067"/>
                  </a:lnTo>
                  <a:lnTo>
                    <a:pt x="1916" y="1022"/>
                  </a:lnTo>
                  <a:lnTo>
                    <a:pt x="1909" y="992"/>
                  </a:lnTo>
                  <a:lnTo>
                    <a:pt x="1901" y="937"/>
                  </a:lnTo>
                  <a:lnTo>
                    <a:pt x="1899" y="925"/>
                  </a:lnTo>
                  <a:lnTo>
                    <a:pt x="1898" y="912"/>
                  </a:lnTo>
                  <a:lnTo>
                    <a:pt x="1894" y="872"/>
                  </a:lnTo>
                  <a:lnTo>
                    <a:pt x="1893" y="831"/>
                  </a:lnTo>
                  <a:lnTo>
                    <a:pt x="1894" y="790"/>
                  </a:lnTo>
                  <a:lnTo>
                    <a:pt x="1898" y="750"/>
                  </a:lnTo>
                  <a:lnTo>
                    <a:pt x="1901" y="725"/>
                  </a:lnTo>
                  <a:lnTo>
                    <a:pt x="1909" y="671"/>
                  </a:lnTo>
                  <a:lnTo>
                    <a:pt x="1916" y="640"/>
                  </a:lnTo>
                  <a:lnTo>
                    <a:pt x="1928" y="596"/>
                  </a:lnTo>
                  <a:lnTo>
                    <a:pt x="1941" y="558"/>
                  </a:lnTo>
                  <a:lnTo>
                    <a:pt x="1948" y="534"/>
                  </a:lnTo>
                  <a:lnTo>
                    <a:pt x="414" y="534"/>
                  </a:lnTo>
                  <a:close/>
                  <a:moveTo>
                    <a:pt x="2722" y="119"/>
                  </a:moveTo>
                  <a:lnTo>
                    <a:pt x="2654" y="122"/>
                  </a:lnTo>
                  <a:lnTo>
                    <a:pt x="2587" y="132"/>
                  </a:lnTo>
                  <a:lnTo>
                    <a:pt x="2523" y="148"/>
                  </a:lnTo>
                  <a:lnTo>
                    <a:pt x="2461" y="169"/>
                  </a:lnTo>
                  <a:lnTo>
                    <a:pt x="2402" y="195"/>
                  </a:lnTo>
                  <a:lnTo>
                    <a:pt x="2346" y="228"/>
                  </a:lnTo>
                  <a:lnTo>
                    <a:pt x="2294" y="265"/>
                  </a:lnTo>
                  <a:lnTo>
                    <a:pt x="2244" y="306"/>
                  </a:lnTo>
                  <a:lnTo>
                    <a:pt x="2199" y="351"/>
                  </a:lnTo>
                  <a:lnTo>
                    <a:pt x="2158" y="400"/>
                  </a:lnTo>
                  <a:lnTo>
                    <a:pt x="2121" y="453"/>
                  </a:lnTo>
                  <a:lnTo>
                    <a:pt x="2089" y="509"/>
                  </a:lnTo>
                  <a:lnTo>
                    <a:pt x="2074" y="541"/>
                  </a:lnTo>
                  <a:lnTo>
                    <a:pt x="2061" y="573"/>
                  </a:lnTo>
                  <a:lnTo>
                    <a:pt x="2054" y="594"/>
                  </a:lnTo>
                  <a:lnTo>
                    <a:pt x="2036" y="646"/>
                  </a:lnTo>
                  <a:lnTo>
                    <a:pt x="2030" y="673"/>
                  </a:lnTo>
                  <a:lnTo>
                    <a:pt x="2020" y="726"/>
                  </a:lnTo>
                  <a:lnTo>
                    <a:pt x="2017" y="752"/>
                  </a:lnTo>
                  <a:lnTo>
                    <a:pt x="2013" y="791"/>
                  </a:lnTo>
                  <a:lnTo>
                    <a:pt x="2012" y="831"/>
                  </a:lnTo>
                  <a:lnTo>
                    <a:pt x="2013" y="871"/>
                  </a:lnTo>
                  <a:lnTo>
                    <a:pt x="2017" y="911"/>
                  </a:lnTo>
                  <a:lnTo>
                    <a:pt x="2020" y="937"/>
                  </a:lnTo>
                  <a:lnTo>
                    <a:pt x="2030" y="989"/>
                  </a:lnTo>
                  <a:lnTo>
                    <a:pt x="2036" y="1015"/>
                  </a:lnTo>
                  <a:lnTo>
                    <a:pt x="2054" y="1068"/>
                  </a:lnTo>
                  <a:lnTo>
                    <a:pt x="2061" y="1090"/>
                  </a:lnTo>
                  <a:lnTo>
                    <a:pt x="2074" y="1122"/>
                  </a:lnTo>
                  <a:lnTo>
                    <a:pt x="2089" y="1153"/>
                  </a:lnTo>
                  <a:lnTo>
                    <a:pt x="2121" y="1210"/>
                  </a:lnTo>
                  <a:lnTo>
                    <a:pt x="2158" y="1262"/>
                  </a:lnTo>
                  <a:lnTo>
                    <a:pt x="2199" y="1312"/>
                  </a:lnTo>
                  <a:lnTo>
                    <a:pt x="2244" y="1357"/>
                  </a:lnTo>
                  <a:lnTo>
                    <a:pt x="2294" y="1398"/>
                  </a:lnTo>
                  <a:lnTo>
                    <a:pt x="2346" y="1435"/>
                  </a:lnTo>
                  <a:lnTo>
                    <a:pt x="2402" y="1466"/>
                  </a:lnTo>
                  <a:lnTo>
                    <a:pt x="2461" y="1493"/>
                  </a:lnTo>
                  <a:lnTo>
                    <a:pt x="2523" y="1515"/>
                  </a:lnTo>
                  <a:lnTo>
                    <a:pt x="2587" y="1530"/>
                  </a:lnTo>
                  <a:lnTo>
                    <a:pt x="2654" y="1540"/>
                  </a:lnTo>
                  <a:lnTo>
                    <a:pt x="2722" y="1543"/>
                  </a:lnTo>
                  <a:lnTo>
                    <a:pt x="2791" y="1540"/>
                  </a:lnTo>
                  <a:lnTo>
                    <a:pt x="2856" y="1530"/>
                  </a:lnTo>
                  <a:lnTo>
                    <a:pt x="2921" y="1515"/>
                  </a:lnTo>
                  <a:lnTo>
                    <a:pt x="2983" y="1493"/>
                  </a:lnTo>
                  <a:lnTo>
                    <a:pt x="3042" y="1466"/>
                  </a:lnTo>
                  <a:lnTo>
                    <a:pt x="3098" y="1435"/>
                  </a:lnTo>
                  <a:lnTo>
                    <a:pt x="3151" y="1398"/>
                  </a:lnTo>
                  <a:lnTo>
                    <a:pt x="3200" y="1356"/>
                  </a:lnTo>
                  <a:lnTo>
                    <a:pt x="3246" y="1311"/>
                  </a:lnTo>
                  <a:lnTo>
                    <a:pt x="3286" y="1261"/>
                  </a:lnTo>
                  <a:lnTo>
                    <a:pt x="3323" y="1208"/>
                  </a:lnTo>
                  <a:lnTo>
                    <a:pt x="3355" y="1152"/>
                  </a:lnTo>
                  <a:lnTo>
                    <a:pt x="3382" y="1093"/>
                  </a:lnTo>
                  <a:lnTo>
                    <a:pt x="3403" y="1030"/>
                  </a:lnTo>
                  <a:lnTo>
                    <a:pt x="3419" y="966"/>
                  </a:lnTo>
                  <a:lnTo>
                    <a:pt x="3428" y="900"/>
                  </a:lnTo>
                  <a:lnTo>
                    <a:pt x="3432" y="831"/>
                  </a:lnTo>
                  <a:lnTo>
                    <a:pt x="3428" y="763"/>
                  </a:lnTo>
                  <a:lnTo>
                    <a:pt x="3419" y="696"/>
                  </a:lnTo>
                  <a:lnTo>
                    <a:pt x="3403" y="631"/>
                  </a:lnTo>
                  <a:lnTo>
                    <a:pt x="3382" y="570"/>
                  </a:lnTo>
                  <a:lnTo>
                    <a:pt x="3355" y="510"/>
                  </a:lnTo>
                  <a:lnTo>
                    <a:pt x="3323" y="453"/>
                  </a:lnTo>
                  <a:lnTo>
                    <a:pt x="3286" y="400"/>
                  </a:lnTo>
                  <a:lnTo>
                    <a:pt x="3246" y="351"/>
                  </a:lnTo>
                  <a:lnTo>
                    <a:pt x="3200" y="306"/>
                  </a:lnTo>
                  <a:lnTo>
                    <a:pt x="3151" y="265"/>
                  </a:lnTo>
                  <a:lnTo>
                    <a:pt x="3098" y="228"/>
                  </a:lnTo>
                  <a:lnTo>
                    <a:pt x="3042" y="195"/>
                  </a:lnTo>
                  <a:lnTo>
                    <a:pt x="2983" y="170"/>
                  </a:lnTo>
                  <a:lnTo>
                    <a:pt x="2921" y="148"/>
                  </a:lnTo>
                  <a:lnTo>
                    <a:pt x="2856" y="132"/>
                  </a:lnTo>
                  <a:lnTo>
                    <a:pt x="2791" y="122"/>
                  </a:lnTo>
                  <a:lnTo>
                    <a:pt x="2722" y="119"/>
                  </a:lnTo>
                  <a:close/>
                  <a:moveTo>
                    <a:pt x="2722" y="0"/>
                  </a:moveTo>
                  <a:lnTo>
                    <a:pt x="2797" y="3"/>
                  </a:lnTo>
                  <a:lnTo>
                    <a:pt x="2870" y="14"/>
                  </a:lnTo>
                  <a:lnTo>
                    <a:pt x="2942" y="30"/>
                  </a:lnTo>
                  <a:lnTo>
                    <a:pt x="3010" y="52"/>
                  </a:lnTo>
                  <a:lnTo>
                    <a:pt x="3077" y="80"/>
                  </a:lnTo>
                  <a:lnTo>
                    <a:pt x="3139" y="115"/>
                  </a:lnTo>
                  <a:lnTo>
                    <a:pt x="3199" y="152"/>
                  </a:lnTo>
                  <a:lnTo>
                    <a:pt x="3255" y="197"/>
                  </a:lnTo>
                  <a:lnTo>
                    <a:pt x="3307" y="244"/>
                  </a:lnTo>
                  <a:lnTo>
                    <a:pt x="3355" y="296"/>
                  </a:lnTo>
                  <a:lnTo>
                    <a:pt x="3398" y="352"/>
                  </a:lnTo>
                  <a:lnTo>
                    <a:pt x="3437" y="412"/>
                  </a:lnTo>
                  <a:lnTo>
                    <a:pt x="3470" y="475"/>
                  </a:lnTo>
                  <a:lnTo>
                    <a:pt x="3498" y="542"/>
                  </a:lnTo>
                  <a:lnTo>
                    <a:pt x="3520" y="611"/>
                  </a:lnTo>
                  <a:lnTo>
                    <a:pt x="3537" y="682"/>
                  </a:lnTo>
                  <a:lnTo>
                    <a:pt x="3547" y="755"/>
                  </a:lnTo>
                  <a:lnTo>
                    <a:pt x="3550" y="831"/>
                  </a:lnTo>
                  <a:lnTo>
                    <a:pt x="3547" y="906"/>
                  </a:lnTo>
                  <a:lnTo>
                    <a:pt x="3537" y="980"/>
                  </a:lnTo>
                  <a:lnTo>
                    <a:pt x="3520" y="1052"/>
                  </a:lnTo>
                  <a:lnTo>
                    <a:pt x="3498" y="1121"/>
                  </a:lnTo>
                  <a:lnTo>
                    <a:pt x="3470" y="1187"/>
                  </a:lnTo>
                  <a:lnTo>
                    <a:pt x="3437" y="1251"/>
                  </a:lnTo>
                  <a:lnTo>
                    <a:pt x="3398" y="1310"/>
                  </a:lnTo>
                  <a:lnTo>
                    <a:pt x="3355" y="1366"/>
                  </a:lnTo>
                  <a:lnTo>
                    <a:pt x="3307" y="1418"/>
                  </a:lnTo>
                  <a:lnTo>
                    <a:pt x="3255" y="1466"/>
                  </a:lnTo>
                  <a:lnTo>
                    <a:pt x="3199" y="1509"/>
                  </a:lnTo>
                  <a:lnTo>
                    <a:pt x="3139" y="1548"/>
                  </a:lnTo>
                  <a:lnTo>
                    <a:pt x="3077" y="1582"/>
                  </a:lnTo>
                  <a:lnTo>
                    <a:pt x="3010" y="1610"/>
                  </a:lnTo>
                  <a:lnTo>
                    <a:pt x="2942" y="1632"/>
                  </a:lnTo>
                  <a:lnTo>
                    <a:pt x="2870" y="1649"/>
                  </a:lnTo>
                  <a:lnTo>
                    <a:pt x="2797" y="1658"/>
                  </a:lnTo>
                  <a:lnTo>
                    <a:pt x="2722" y="1662"/>
                  </a:lnTo>
                  <a:lnTo>
                    <a:pt x="2646" y="1658"/>
                  </a:lnTo>
                  <a:lnTo>
                    <a:pt x="2572" y="1649"/>
                  </a:lnTo>
                  <a:lnTo>
                    <a:pt x="2501" y="1631"/>
                  </a:lnTo>
                  <a:lnTo>
                    <a:pt x="2432" y="1609"/>
                  </a:lnTo>
                  <a:lnTo>
                    <a:pt x="2366" y="1581"/>
                  </a:lnTo>
                  <a:lnTo>
                    <a:pt x="2302" y="1547"/>
                  </a:lnTo>
                  <a:lnTo>
                    <a:pt x="2243" y="1508"/>
                  </a:lnTo>
                  <a:lnTo>
                    <a:pt x="2187" y="1464"/>
                  </a:lnTo>
                  <a:lnTo>
                    <a:pt x="2134" y="1416"/>
                  </a:lnTo>
                  <a:lnTo>
                    <a:pt x="2087" y="1364"/>
                  </a:lnTo>
                  <a:lnTo>
                    <a:pt x="2044" y="1307"/>
                  </a:lnTo>
                  <a:lnTo>
                    <a:pt x="2005" y="1246"/>
                  </a:lnTo>
                  <a:lnTo>
                    <a:pt x="414" y="1246"/>
                  </a:lnTo>
                  <a:lnTo>
                    <a:pt x="363" y="1243"/>
                  </a:lnTo>
                  <a:lnTo>
                    <a:pt x="312" y="1234"/>
                  </a:lnTo>
                  <a:lnTo>
                    <a:pt x="265" y="1218"/>
                  </a:lnTo>
                  <a:lnTo>
                    <a:pt x="219" y="1198"/>
                  </a:lnTo>
                  <a:lnTo>
                    <a:pt x="178" y="1172"/>
                  </a:lnTo>
                  <a:lnTo>
                    <a:pt x="139" y="1142"/>
                  </a:lnTo>
                  <a:lnTo>
                    <a:pt x="104" y="1107"/>
                  </a:lnTo>
                  <a:lnTo>
                    <a:pt x="74" y="1068"/>
                  </a:lnTo>
                  <a:lnTo>
                    <a:pt x="48" y="1026"/>
                  </a:lnTo>
                  <a:lnTo>
                    <a:pt x="28" y="981"/>
                  </a:lnTo>
                  <a:lnTo>
                    <a:pt x="13" y="933"/>
                  </a:lnTo>
                  <a:lnTo>
                    <a:pt x="3" y="883"/>
                  </a:lnTo>
                  <a:lnTo>
                    <a:pt x="0" y="831"/>
                  </a:lnTo>
                  <a:lnTo>
                    <a:pt x="3" y="779"/>
                  </a:lnTo>
                  <a:lnTo>
                    <a:pt x="13" y="729"/>
                  </a:lnTo>
                  <a:lnTo>
                    <a:pt x="28" y="681"/>
                  </a:lnTo>
                  <a:lnTo>
                    <a:pt x="48" y="636"/>
                  </a:lnTo>
                  <a:lnTo>
                    <a:pt x="74" y="594"/>
                  </a:lnTo>
                  <a:lnTo>
                    <a:pt x="104" y="556"/>
                  </a:lnTo>
                  <a:lnTo>
                    <a:pt x="139" y="521"/>
                  </a:lnTo>
                  <a:lnTo>
                    <a:pt x="178" y="490"/>
                  </a:lnTo>
                  <a:lnTo>
                    <a:pt x="219" y="465"/>
                  </a:lnTo>
                  <a:lnTo>
                    <a:pt x="265" y="444"/>
                  </a:lnTo>
                  <a:lnTo>
                    <a:pt x="312" y="429"/>
                  </a:lnTo>
                  <a:lnTo>
                    <a:pt x="363" y="419"/>
                  </a:lnTo>
                  <a:lnTo>
                    <a:pt x="414" y="416"/>
                  </a:lnTo>
                  <a:lnTo>
                    <a:pt x="2005" y="416"/>
                  </a:lnTo>
                  <a:lnTo>
                    <a:pt x="2044" y="356"/>
                  </a:lnTo>
                  <a:lnTo>
                    <a:pt x="2087" y="299"/>
                  </a:lnTo>
                  <a:lnTo>
                    <a:pt x="2134" y="246"/>
                  </a:lnTo>
                  <a:lnTo>
                    <a:pt x="2187" y="198"/>
                  </a:lnTo>
                  <a:lnTo>
                    <a:pt x="2243" y="154"/>
                  </a:lnTo>
                  <a:lnTo>
                    <a:pt x="2302" y="116"/>
                  </a:lnTo>
                  <a:lnTo>
                    <a:pt x="2366" y="81"/>
                  </a:lnTo>
                  <a:lnTo>
                    <a:pt x="2432" y="53"/>
                  </a:lnTo>
                  <a:lnTo>
                    <a:pt x="2501" y="30"/>
                  </a:lnTo>
                  <a:lnTo>
                    <a:pt x="2572" y="14"/>
                  </a:lnTo>
                  <a:lnTo>
                    <a:pt x="2646" y="3"/>
                  </a:lnTo>
                  <a:lnTo>
                    <a:pt x="27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176"/>
            <p:cNvSpPr>
              <a:spLocks/>
            </p:cNvSpPr>
            <p:nvPr/>
          </p:nvSpPr>
          <p:spPr bwMode="auto">
            <a:xfrm>
              <a:off x="11191875" y="3727450"/>
              <a:ext cx="19050" cy="17463"/>
            </a:xfrm>
            <a:custGeom>
              <a:avLst/>
              <a:gdLst>
                <a:gd name="T0" fmla="*/ 59 w 119"/>
                <a:gd name="T1" fmla="*/ 0 h 118"/>
                <a:gd name="T2" fmla="*/ 78 w 119"/>
                <a:gd name="T3" fmla="*/ 3 h 118"/>
                <a:gd name="T4" fmla="*/ 95 w 119"/>
                <a:gd name="T5" fmla="*/ 11 h 118"/>
                <a:gd name="T6" fmla="*/ 107 w 119"/>
                <a:gd name="T7" fmla="*/ 24 h 118"/>
                <a:gd name="T8" fmla="*/ 115 w 119"/>
                <a:gd name="T9" fmla="*/ 41 h 118"/>
                <a:gd name="T10" fmla="*/ 119 w 119"/>
                <a:gd name="T11" fmla="*/ 59 h 118"/>
                <a:gd name="T12" fmla="*/ 115 w 119"/>
                <a:gd name="T13" fmla="*/ 78 h 118"/>
                <a:gd name="T14" fmla="*/ 107 w 119"/>
                <a:gd name="T15" fmla="*/ 94 h 118"/>
                <a:gd name="T16" fmla="*/ 95 w 119"/>
                <a:gd name="T17" fmla="*/ 107 h 118"/>
                <a:gd name="T18" fmla="*/ 78 w 119"/>
                <a:gd name="T19" fmla="*/ 115 h 118"/>
                <a:gd name="T20" fmla="*/ 59 w 119"/>
                <a:gd name="T21" fmla="*/ 118 h 118"/>
                <a:gd name="T22" fmla="*/ 41 w 119"/>
                <a:gd name="T23" fmla="*/ 115 h 118"/>
                <a:gd name="T24" fmla="*/ 25 w 119"/>
                <a:gd name="T25" fmla="*/ 107 h 118"/>
                <a:gd name="T26" fmla="*/ 12 w 119"/>
                <a:gd name="T27" fmla="*/ 94 h 118"/>
                <a:gd name="T28" fmla="*/ 3 w 119"/>
                <a:gd name="T29" fmla="*/ 78 h 118"/>
                <a:gd name="T30" fmla="*/ 0 w 119"/>
                <a:gd name="T31" fmla="*/ 59 h 118"/>
                <a:gd name="T32" fmla="*/ 3 w 119"/>
                <a:gd name="T33" fmla="*/ 41 h 118"/>
                <a:gd name="T34" fmla="*/ 12 w 119"/>
                <a:gd name="T35" fmla="*/ 24 h 118"/>
                <a:gd name="T36" fmla="*/ 25 w 119"/>
                <a:gd name="T37" fmla="*/ 11 h 118"/>
                <a:gd name="T38" fmla="*/ 41 w 119"/>
                <a:gd name="T39" fmla="*/ 3 h 118"/>
                <a:gd name="T40" fmla="*/ 59 w 119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18">
                  <a:moveTo>
                    <a:pt x="59" y="0"/>
                  </a:moveTo>
                  <a:lnTo>
                    <a:pt x="78" y="3"/>
                  </a:lnTo>
                  <a:lnTo>
                    <a:pt x="95" y="11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9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5" y="107"/>
                  </a:lnTo>
                  <a:lnTo>
                    <a:pt x="78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5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77"/>
            <p:cNvSpPr>
              <a:spLocks/>
            </p:cNvSpPr>
            <p:nvPr/>
          </p:nvSpPr>
          <p:spPr bwMode="auto">
            <a:xfrm>
              <a:off x="11220450" y="3698875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1 h 118"/>
                <a:gd name="T6" fmla="*/ 106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6 w 118"/>
                <a:gd name="T15" fmla="*/ 94 h 118"/>
                <a:gd name="T16" fmla="*/ 93 w 118"/>
                <a:gd name="T17" fmla="*/ 107 h 118"/>
                <a:gd name="T18" fmla="*/ 77 w 118"/>
                <a:gd name="T19" fmla="*/ 116 h 118"/>
                <a:gd name="T20" fmla="*/ 59 w 118"/>
                <a:gd name="T21" fmla="*/ 118 h 118"/>
                <a:gd name="T22" fmla="*/ 41 w 118"/>
                <a:gd name="T23" fmla="*/ 116 h 118"/>
                <a:gd name="T24" fmla="*/ 23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4 h 118"/>
                <a:gd name="T36" fmla="*/ 23 w 118"/>
                <a:gd name="T37" fmla="*/ 11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3" y="107"/>
                  </a:lnTo>
                  <a:lnTo>
                    <a:pt x="77" y="116"/>
                  </a:lnTo>
                  <a:lnTo>
                    <a:pt x="59" y="118"/>
                  </a:lnTo>
                  <a:lnTo>
                    <a:pt x="41" y="116"/>
                  </a:lnTo>
                  <a:lnTo>
                    <a:pt x="23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3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78"/>
            <p:cNvSpPr>
              <a:spLocks/>
            </p:cNvSpPr>
            <p:nvPr/>
          </p:nvSpPr>
          <p:spPr bwMode="auto">
            <a:xfrm>
              <a:off x="11163300" y="3698875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1 h 118"/>
                <a:gd name="T6" fmla="*/ 106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6 w 118"/>
                <a:gd name="T15" fmla="*/ 94 h 118"/>
                <a:gd name="T16" fmla="*/ 93 w 118"/>
                <a:gd name="T17" fmla="*/ 107 h 118"/>
                <a:gd name="T18" fmla="*/ 77 w 118"/>
                <a:gd name="T19" fmla="*/ 116 h 118"/>
                <a:gd name="T20" fmla="*/ 59 w 118"/>
                <a:gd name="T21" fmla="*/ 118 h 118"/>
                <a:gd name="T22" fmla="*/ 41 w 118"/>
                <a:gd name="T23" fmla="*/ 116 h 118"/>
                <a:gd name="T24" fmla="*/ 24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4 h 118"/>
                <a:gd name="T36" fmla="*/ 24 w 118"/>
                <a:gd name="T37" fmla="*/ 11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3" y="107"/>
                  </a:lnTo>
                  <a:lnTo>
                    <a:pt x="77" y="116"/>
                  </a:lnTo>
                  <a:lnTo>
                    <a:pt x="59" y="118"/>
                  </a:lnTo>
                  <a:lnTo>
                    <a:pt x="41" y="116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179"/>
            <p:cNvSpPr>
              <a:spLocks/>
            </p:cNvSpPr>
            <p:nvPr/>
          </p:nvSpPr>
          <p:spPr bwMode="auto">
            <a:xfrm>
              <a:off x="11220450" y="3754438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1 h 118"/>
                <a:gd name="T6" fmla="*/ 106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6 w 118"/>
                <a:gd name="T15" fmla="*/ 94 h 118"/>
                <a:gd name="T16" fmla="*/ 93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1 w 118"/>
                <a:gd name="T23" fmla="*/ 115 h 118"/>
                <a:gd name="T24" fmla="*/ 23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4 h 118"/>
                <a:gd name="T36" fmla="*/ 23 w 118"/>
                <a:gd name="T37" fmla="*/ 11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3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3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180"/>
            <p:cNvSpPr>
              <a:spLocks/>
            </p:cNvSpPr>
            <p:nvPr/>
          </p:nvSpPr>
          <p:spPr bwMode="auto">
            <a:xfrm>
              <a:off x="11163300" y="3754438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1 h 118"/>
                <a:gd name="T6" fmla="*/ 106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6 w 118"/>
                <a:gd name="T15" fmla="*/ 94 h 118"/>
                <a:gd name="T16" fmla="*/ 93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1 w 118"/>
                <a:gd name="T23" fmla="*/ 115 h 118"/>
                <a:gd name="T24" fmla="*/ 24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4 h 118"/>
                <a:gd name="T36" fmla="*/ 24 w 118"/>
                <a:gd name="T37" fmla="*/ 11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181"/>
            <p:cNvSpPr>
              <a:spLocks/>
            </p:cNvSpPr>
            <p:nvPr/>
          </p:nvSpPr>
          <p:spPr bwMode="auto">
            <a:xfrm>
              <a:off x="11134725" y="3727450"/>
              <a:ext cx="19050" cy="17463"/>
            </a:xfrm>
            <a:custGeom>
              <a:avLst/>
              <a:gdLst>
                <a:gd name="T0" fmla="*/ 59 w 119"/>
                <a:gd name="T1" fmla="*/ 0 h 118"/>
                <a:gd name="T2" fmla="*/ 78 w 119"/>
                <a:gd name="T3" fmla="*/ 3 h 118"/>
                <a:gd name="T4" fmla="*/ 94 w 119"/>
                <a:gd name="T5" fmla="*/ 11 h 118"/>
                <a:gd name="T6" fmla="*/ 107 w 119"/>
                <a:gd name="T7" fmla="*/ 24 h 118"/>
                <a:gd name="T8" fmla="*/ 115 w 119"/>
                <a:gd name="T9" fmla="*/ 41 h 118"/>
                <a:gd name="T10" fmla="*/ 119 w 119"/>
                <a:gd name="T11" fmla="*/ 59 h 118"/>
                <a:gd name="T12" fmla="*/ 115 w 119"/>
                <a:gd name="T13" fmla="*/ 78 h 118"/>
                <a:gd name="T14" fmla="*/ 107 w 119"/>
                <a:gd name="T15" fmla="*/ 94 h 118"/>
                <a:gd name="T16" fmla="*/ 94 w 119"/>
                <a:gd name="T17" fmla="*/ 107 h 118"/>
                <a:gd name="T18" fmla="*/ 78 w 119"/>
                <a:gd name="T19" fmla="*/ 115 h 118"/>
                <a:gd name="T20" fmla="*/ 59 w 119"/>
                <a:gd name="T21" fmla="*/ 118 h 118"/>
                <a:gd name="T22" fmla="*/ 41 w 119"/>
                <a:gd name="T23" fmla="*/ 115 h 118"/>
                <a:gd name="T24" fmla="*/ 25 w 119"/>
                <a:gd name="T25" fmla="*/ 107 h 118"/>
                <a:gd name="T26" fmla="*/ 12 w 119"/>
                <a:gd name="T27" fmla="*/ 94 h 118"/>
                <a:gd name="T28" fmla="*/ 3 w 119"/>
                <a:gd name="T29" fmla="*/ 78 h 118"/>
                <a:gd name="T30" fmla="*/ 0 w 119"/>
                <a:gd name="T31" fmla="*/ 59 h 118"/>
                <a:gd name="T32" fmla="*/ 3 w 119"/>
                <a:gd name="T33" fmla="*/ 41 h 118"/>
                <a:gd name="T34" fmla="*/ 12 w 119"/>
                <a:gd name="T35" fmla="*/ 24 h 118"/>
                <a:gd name="T36" fmla="*/ 25 w 119"/>
                <a:gd name="T37" fmla="*/ 11 h 118"/>
                <a:gd name="T38" fmla="*/ 41 w 119"/>
                <a:gd name="T39" fmla="*/ 3 h 118"/>
                <a:gd name="T40" fmla="*/ 59 w 119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18">
                  <a:moveTo>
                    <a:pt x="59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9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5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182"/>
            <p:cNvSpPr>
              <a:spLocks/>
            </p:cNvSpPr>
            <p:nvPr/>
          </p:nvSpPr>
          <p:spPr bwMode="auto">
            <a:xfrm>
              <a:off x="11079163" y="3727450"/>
              <a:ext cx="19050" cy="17463"/>
            </a:xfrm>
            <a:custGeom>
              <a:avLst/>
              <a:gdLst>
                <a:gd name="T0" fmla="*/ 59 w 119"/>
                <a:gd name="T1" fmla="*/ 0 h 118"/>
                <a:gd name="T2" fmla="*/ 78 w 119"/>
                <a:gd name="T3" fmla="*/ 3 h 118"/>
                <a:gd name="T4" fmla="*/ 94 w 119"/>
                <a:gd name="T5" fmla="*/ 11 h 118"/>
                <a:gd name="T6" fmla="*/ 107 w 119"/>
                <a:gd name="T7" fmla="*/ 24 h 118"/>
                <a:gd name="T8" fmla="*/ 115 w 119"/>
                <a:gd name="T9" fmla="*/ 41 h 118"/>
                <a:gd name="T10" fmla="*/ 119 w 119"/>
                <a:gd name="T11" fmla="*/ 59 h 118"/>
                <a:gd name="T12" fmla="*/ 115 w 119"/>
                <a:gd name="T13" fmla="*/ 78 h 118"/>
                <a:gd name="T14" fmla="*/ 107 w 119"/>
                <a:gd name="T15" fmla="*/ 94 h 118"/>
                <a:gd name="T16" fmla="*/ 94 w 119"/>
                <a:gd name="T17" fmla="*/ 107 h 118"/>
                <a:gd name="T18" fmla="*/ 78 w 119"/>
                <a:gd name="T19" fmla="*/ 115 h 118"/>
                <a:gd name="T20" fmla="*/ 59 w 119"/>
                <a:gd name="T21" fmla="*/ 118 h 118"/>
                <a:gd name="T22" fmla="*/ 41 w 119"/>
                <a:gd name="T23" fmla="*/ 115 h 118"/>
                <a:gd name="T24" fmla="*/ 24 w 119"/>
                <a:gd name="T25" fmla="*/ 107 h 118"/>
                <a:gd name="T26" fmla="*/ 12 w 119"/>
                <a:gd name="T27" fmla="*/ 94 h 118"/>
                <a:gd name="T28" fmla="*/ 3 w 119"/>
                <a:gd name="T29" fmla="*/ 78 h 118"/>
                <a:gd name="T30" fmla="*/ 0 w 119"/>
                <a:gd name="T31" fmla="*/ 59 h 118"/>
                <a:gd name="T32" fmla="*/ 3 w 119"/>
                <a:gd name="T33" fmla="*/ 41 h 118"/>
                <a:gd name="T34" fmla="*/ 12 w 119"/>
                <a:gd name="T35" fmla="*/ 24 h 118"/>
                <a:gd name="T36" fmla="*/ 24 w 119"/>
                <a:gd name="T37" fmla="*/ 11 h 118"/>
                <a:gd name="T38" fmla="*/ 41 w 119"/>
                <a:gd name="T39" fmla="*/ 3 h 118"/>
                <a:gd name="T40" fmla="*/ 59 w 119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18">
                  <a:moveTo>
                    <a:pt x="59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9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183"/>
            <p:cNvSpPr>
              <a:spLocks/>
            </p:cNvSpPr>
            <p:nvPr/>
          </p:nvSpPr>
          <p:spPr bwMode="auto">
            <a:xfrm>
              <a:off x="11107738" y="3698875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1 h 118"/>
                <a:gd name="T6" fmla="*/ 106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6 w 118"/>
                <a:gd name="T15" fmla="*/ 94 h 118"/>
                <a:gd name="T16" fmla="*/ 93 w 118"/>
                <a:gd name="T17" fmla="*/ 107 h 118"/>
                <a:gd name="T18" fmla="*/ 77 w 118"/>
                <a:gd name="T19" fmla="*/ 116 h 118"/>
                <a:gd name="T20" fmla="*/ 59 w 118"/>
                <a:gd name="T21" fmla="*/ 118 h 118"/>
                <a:gd name="T22" fmla="*/ 41 w 118"/>
                <a:gd name="T23" fmla="*/ 116 h 118"/>
                <a:gd name="T24" fmla="*/ 24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4 h 118"/>
                <a:gd name="T36" fmla="*/ 24 w 118"/>
                <a:gd name="T37" fmla="*/ 11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3" y="107"/>
                  </a:lnTo>
                  <a:lnTo>
                    <a:pt x="77" y="116"/>
                  </a:lnTo>
                  <a:lnTo>
                    <a:pt x="59" y="118"/>
                  </a:lnTo>
                  <a:lnTo>
                    <a:pt x="41" y="116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184"/>
            <p:cNvSpPr>
              <a:spLocks/>
            </p:cNvSpPr>
            <p:nvPr/>
          </p:nvSpPr>
          <p:spPr bwMode="auto">
            <a:xfrm>
              <a:off x="11050588" y="3698875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1 h 118"/>
                <a:gd name="T6" fmla="*/ 106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6 w 118"/>
                <a:gd name="T15" fmla="*/ 94 h 118"/>
                <a:gd name="T16" fmla="*/ 94 w 118"/>
                <a:gd name="T17" fmla="*/ 107 h 118"/>
                <a:gd name="T18" fmla="*/ 77 w 118"/>
                <a:gd name="T19" fmla="*/ 116 h 118"/>
                <a:gd name="T20" fmla="*/ 59 w 118"/>
                <a:gd name="T21" fmla="*/ 118 h 118"/>
                <a:gd name="T22" fmla="*/ 41 w 118"/>
                <a:gd name="T23" fmla="*/ 116 h 118"/>
                <a:gd name="T24" fmla="*/ 24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4 h 118"/>
                <a:gd name="T36" fmla="*/ 24 w 118"/>
                <a:gd name="T37" fmla="*/ 11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1"/>
                  </a:lnTo>
                  <a:lnTo>
                    <a:pt x="106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4" y="107"/>
                  </a:lnTo>
                  <a:lnTo>
                    <a:pt x="77" y="116"/>
                  </a:lnTo>
                  <a:lnTo>
                    <a:pt x="59" y="118"/>
                  </a:lnTo>
                  <a:lnTo>
                    <a:pt x="41" y="116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185"/>
            <p:cNvSpPr>
              <a:spLocks/>
            </p:cNvSpPr>
            <p:nvPr/>
          </p:nvSpPr>
          <p:spPr bwMode="auto">
            <a:xfrm>
              <a:off x="11107738" y="3754438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1 h 118"/>
                <a:gd name="T6" fmla="*/ 106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6 w 118"/>
                <a:gd name="T15" fmla="*/ 94 h 118"/>
                <a:gd name="T16" fmla="*/ 93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1 w 118"/>
                <a:gd name="T23" fmla="*/ 115 h 118"/>
                <a:gd name="T24" fmla="*/ 24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4 h 118"/>
                <a:gd name="T36" fmla="*/ 24 w 118"/>
                <a:gd name="T37" fmla="*/ 11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186"/>
            <p:cNvSpPr>
              <a:spLocks/>
            </p:cNvSpPr>
            <p:nvPr/>
          </p:nvSpPr>
          <p:spPr bwMode="auto">
            <a:xfrm>
              <a:off x="11050588" y="3754438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1 h 118"/>
                <a:gd name="T6" fmla="*/ 106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6 w 118"/>
                <a:gd name="T15" fmla="*/ 94 h 118"/>
                <a:gd name="T16" fmla="*/ 94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1 w 118"/>
                <a:gd name="T23" fmla="*/ 115 h 118"/>
                <a:gd name="T24" fmla="*/ 24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4 h 118"/>
                <a:gd name="T36" fmla="*/ 24 w 118"/>
                <a:gd name="T37" fmla="*/ 11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1"/>
                  </a:lnTo>
                  <a:lnTo>
                    <a:pt x="106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187"/>
            <p:cNvSpPr>
              <a:spLocks/>
            </p:cNvSpPr>
            <p:nvPr/>
          </p:nvSpPr>
          <p:spPr bwMode="auto">
            <a:xfrm>
              <a:off x="11022013" y="3727450"/>
              <a:ext cx="19050" cy="17463"/>
            </a:xfrm>
            <a:custGeom>
              <a:avLst/>
              <a:gdLst>
                <a:gd name="T0" fmla="*/ 59 w 119"/>
                <a:gd name="T1" fmla="*/ 0 h 118"/>
                <a:gd name="T2" fmla="*/ 78 w 119"/>
                <a:gd name="T3" fmla="*/ 3 h 118"/>
                <a:gd name="T4" fmla="*/ 94 w 119"/>
                <a:gd name="T5" fmla="*/ 11 h 118"/>
                <a:gd name="T6" fmla="*/ 107 w 119"/>
                <a:gd name="T7" fmla="*/ 24 h 118"/>
                <a:gd name="T8" fmla="*/ 115 w 119"/>
                <a:gd name="T9" fmla="*/ 41 h 118"/>
                <a:gd name="T10" fmla="*/ 119 w 119"/>
                <a:gd name="T11" fmla="*/ 59 h 118"/>
                <a:gd name="T12" fmla="*/ 115 w 119"/>
                <a:gd name="T13" fmla="*/ 78 h 118"/>
                <a:gd name="T14" fmla="*/ 107 w 119"/>
                <a:gd name="T15" fmla="*/ 94 h 118"/>
                <a:gd name="T16" fmla="*/ 94 w 119"/>
                <a:gd name="T17" fmla="*/ 107 h 118"/>
                <a:gd name="T18" fmla="*/ 78 w 119"/>
                <a:gd name="T19" fmla="*/ 115 h 118"/>
                <a:gd name="T20" fmla="*/ 59 w 119"/>
                <a:gd name="T21" fmla="*/ 118 h 118"/>
                <a:gd name="T22" fmla="*/ 41 w 119"/>
                <a:gd name="T23" fmla="*/ 115 h 118"/>
                <a:gd name="T24" fmla="*/ 25 w 119"/>
                <a:gd name="T25" fmla="*/ 107 h 118"/>
                <a:gd name="T26" fmla="*/ 12 w 119"/>
                <a:gd name="T27" fmla="*/ 94 h 118"/>
                <a:gd name="T28" fmla="*/ 3 w 119"/>
                <a:gd name="T29" fmla="*/ 78 h 118"/>
                <a:gd name="T30" fmla="*/ 0 w 119"/>
                <a:gd name="T31" fmla="*/ 59 h 118"/>
                <a:gd name="T32" fmla="*/ 3 w 119"/>
                <a:gd name="T33" fmla="*/ 41 h 118"/>
                <a:gd name="T34" fmla="*/ 12 w 119"/>
                <a:gd name="T35" fmla="*/ 24 h 118"/>
                <a:gd name="T36" fmla="*/ 25 w 119"/>
                <a:gd name="T37" fmla="*/ 11 h 118"/>
                <a:gd name="T38" fmla="*/ 41 w 119"/>
                <a:gd name="T39" fmla="*/ 3 h 118"/>
                <a:gd name="T40" fmla="*/ 59 w 119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18">
                  <a:moveTo>
                    <a:pt x="59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9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5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188"/>
            <p:cNvSpPr>
              <a:spLocks/>
            </p:cNvSpPr>
            <p:nvPr/>
          </p:nvSpPr>
          <p:spPr bwMode="auto">
            <a:xfrm>
              <a:off x="10995025" y="3698875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1 h 118"/>
                <a:gd name="T6" fmla="*/ 106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6 w 118"/>
                <a:gd name="T15" fmla="*/ 94 h 118"/>
                <a:gd name="T16" fmla="*/ 93 w 118"/>
                <a:gd name="T17" fmla="*/ 107 h 118"/>
                <a:gd name="T18" fmla="*/ 77 w 118"/>
                <a:gd name="T19" fmla="*/ 116 h 118"/>
                <a:gd name="T20" fmla="*/ 59 w 118"/>
                <a:gd name="T21" fmla="*/ 118 h 118"/>
                <a:gd name="T22" fmla="*/ 41 w 118"/>
                <a:gd name="T23" fmla="*/ 116 h 118"/>
                <a:gd name="T24" fmla="*/ 24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4 h 118"/>
                <a:gd name="T36" fmla="*/ 24 w 118"/>
                <a:gd name="T37" fmla="*/ 11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3" y="107"/>
                  </a:lnTo>
                  <a:lnTo>
                    <a:pt x="77" y="116"/>
                  </a:lnTo>
                  <a:lnTo>
                    <a:pt x="59" y="118"/>
                  </a:lnTo>
                  <a:lnTo>
                    <a:pt x="41" y="116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189"/>
            <p:cNvSpPr>
              <a:spLocks/>
            </p:cNvSpPr>
            <p:nvPr/>
          </p:nvSpPr>
          <p:spPr bwMode="auto">
            <a:xfrm>
              <a:off x="10995025" y="3754438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1 h 118"/>
                <a:gd name="T6" fmla="*/ 106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6 w 118"/>
                <a:gd name="T15" fmla="*/ 94 h 118"/>
                <a:gd name="T16" fmla="*/ 93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1 w 118"/>
                <a:gd name="T23" fmla="*/ 115 h 118"/>
                <a:gd name="T24" fmla="*/ 24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4 h 118"/>
                <a:gd name="T36" fmla="*/ 24 w 118"/>
                <a:gd name="T37" fmla="*/ 11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6" name="Group 285"/>
          <p:cNvGrpSpPr/>
          <p:nvPr/>
        </p:nvGrpSpPr>
        <p:grpSpPr>
          <a:xfrm>
            <a:off x="10019316" y="3587709"/>
            <a:ext cx="563563" cy="301625"/>
            <a:chOff x="10064750" y="3584576"/>
            <a:chExt cx="563563" cy="301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6" name="Freeform 194"/>
            <p:cNvSpPr>
              <a:spLocks noEditPoints="1"/>
            </p:cNvSpPr>
            <p:nvPr/>
          </p:nvSpPr>
          <p:spPr bwMode="auto">
            <a:xfrm>
              <a:off x="10064750" y="3584576"/>
              <a:ext cx="563563" cy="301625"/>
            </a:xfrm>
            <a:custGeom>
              <a:avLst/>
              <a:gdLst>
                <a:gd name="T0" fmla="*/ 1865 w 3550"/>
                <a:gd name="T1" fmla="*/ 122 h 1898"/>
                <a:gd name="T2" fmla="*/ 1819 w 3550"/>
                <a:gd name="T3" fmla="*/ 146 h 1898"/>
                <a:gd name="T4" fmla="*/ 1787 w 3550"/>
                <a:gd name="T5" fmla="*/ 185 h 1898"/>
                <a:gd name="T6" fmla="*/ 1775 w 3550"/>
                <a:gd name="T7" fmla="*/ 237 h 1898"/>
                <a:gd name="T8" fmla="*/ 1778 w 3550"/>
                <a:gd name="T9" fmla="*/ 1688 h 1898"/>
                <a:gd name="T10" fmla="*/ 1801 w 3550"/>
                <a:gd name="T11" fmla="*/ 1734 h 1898"/>
                <a:gd name="T12" fmla="*/ 1841 w 3550"/>
                <a:gd name="T13" fmla="*/ 1766 h 1898"/>
                <a:gd name="T14" fmla="*/ 1893 w 3550"/>
                <a:gd name="T15" fmla="*/ 1778 h 1898"/>
                <a:gd name="T16" fmla="*/ 3340 w 3550"/>
                <a:gd name="T17" fmla="*/ 1775 h 1898"/>
                <a:gd name="T18" fmla="*/ 3388 w 3550"/>
                <a:gd name="T19" fmla="*/ 1752 h 1898"/>
                <a:gd name="T20" fmla="*/ 3420 w 3550"/>
                <a:gd name="T21" fmla="*/ 1712 h 1898"/>
                <a:gd name="T22" fmla="*/ 3432 w 3550"/>
                <a:gd name="T23" fmla="*/ 1661 h 1898"/>
                <a:gd name="T24" fmla="*/ 3428 w 3550"/>
                <a:gd name="T25" fmla="*/ 210 h 1898"/>
                <a:gd name="T26" fmla="*/ 3406 w 3550"/>
                <a:gd name="T27" fmla="*/ 164 h 1898"/>
                <a:gd name="T28" fmla="*/ 3365 w 3550"/>
                <a:gd name="T29" fmla="*/ 132 h 1898"/>
                <a:gd name="T30" fmla="*/ 3313 w 3550"/>
                <a:gd name="T31" fmla="*/ 120 h 1898"/>
                <a:gd name="T32" fmla="*/ 237 w 3550"/>
                <a:gd name="T33" fmla="*/ 120 h 1898"/>
                <a:gd name="T34" fmla="*/ 185 w 3550"/>
                <a:gd name="T35" fmla="*/ 132 h 1898"/>
                <a:gd name="T36" fmla="*/ 144 w 3550"/>
                <a:gd name="T37" fmla="*/ 164 h 1898"/>
                <a:gd name="T38" fmla="*/ 122 w 3550"/>
                <a:gd name="T39" fmla="*/ 210 h 1898"/>
                <a:gd name="T40" fmla="*/ 118 w 3550"/>
                <a:gd name="T41" fmla="*/ 1661 h 1898"/>
                <a:gd name="T42" fmla="*/ 130 w 3550"/>
                <a:gd name="T43" fmla="*/ 1712 h 1898"/>
                <a:gd name="T44" fmla="*/ 162 w 3550"/>
                <a:gd name="T45" fmla="*/ 1752 h 1898"/>
                <a:gd name="T46" fmla="*/ 210 w 3550"/>
                <a:gd name="T47" fmla="*/ 1775 h 1898"/>
                <a:gd name="T48" fmla="*/ 1690 w 3550"/>
                <a:gd name="T49" fmla="*/ 1778 h 1898"/>
                <a:gd name="T50" fmla="*/ 1665 w 3550"/>
                <a:gd name="T51" fmla="*/ 1722 h 1898"/>
                <a:gd name="T52" fmla="*/ 1657 w 3550"/>
                <a:gd name="T53" fmla="*/ 1661 h 1898"/>
                <a:gd name="T54" fmla="*/ 1659 w 3550"/>
                <a:gd name="T55" fmla="*/ 205 h 1898"/>
                <a:gd name="T56" fmla="*/ 1676 w 3550"/>
                <a:gd name="T57" fmla="*/ 147 h 1898"/>
                <a:gd name="T58" fmla="*/ 237 w 3550"/>
                <a:gd name="T59" fmla="*/ 120 h 1898"/>
                <a:gd name="T60" fmla="*/ 3313 w 3550"/>
                <a:gd name="T61" fmla="*/ 0 h 1898"/>
                <a:gd name="T62" fmla="*/ 3389 w 3550"/>
                <a:gd name="T63" fmla="*/ 13 h 1898"/>
                <a:gd name="T64" fmla="*/ 3453 w 3550"/>
                <a:gd name="T65" fmla="*/ 46 h 1898"/>
                <a:gd name="T66" fmla="*/ 3505 w 3550"/>
                <a:gd name="T67" fmla="*/ 97 h 1898"/>
                <a:gd name="T68" fmla="*/ 3538 w 3550"/>
                <a:gd name="T69" fmla="*/ 163 h 1898"/>
                <a:gd name="T70" fmla="*/ 3550 w 3550"/>
                <a:gd name="T71" fmla="*/ 237 h 1898"/>
                <a:gd name="T72" fmla="*/ 3547 w 3550"/>
                <a:gd name="T73" fmla="*/ 1698 h 1898"/>
                <a:gd name="T74" fmla="*/ 3523 w 3550"/>
                <a:gd name="T75" fmla="*/ 1769 h 1898"/>
                <a:gd name="T76" fmla="*/ 3481 w 3550"/>
                <a:gd name="T77" fmla="*/ 1828 h 1898"/>
                <a:gd name="T78" fmla="*/ 3422 w 3550"/>
                <a:gd name="T79" fmla="*/ 1871 h 1898"/>
                <a:gd name="T80" fmla="*/ 3352 w 3550"/>
                <a:gd name="T81" fmla="*/ 1894 h 1898"/>
                <a:gd name="T82" fmla="*/ 237 w 3550"/>
                <a:gd name="T83" fmla="*/ 1898 h 1898"/>
                <a:gd name="T84" fmla="*/ 161 w 3550"/>
                <a:gd name="T85" fmla="*/ 1885 h 1898"/>
                <a:gd name="T86" fmla="*/ 97 w 3550"/>
                <a:gd name="T87" fmla="*/ 1851 h 1898"/>
                <a:gd name="T88" fmla="*/ 45 w 3550"/>
                <a:gd name="T89" fmla="*/ 1800 h 1898"/>
                <a:gd name="T90" fmla="*/ 12 w 3550"/>
                <a:gd name="T91" fmla="*/ 1735 h 1898"/>
                <a:gd name="T92" fmla="*/ 0 w 3550"/>
                <a:gd name="T93" fmla="*/ 1661 h 1898"/>
                <a:gd name="T94" fmla="*/ 3 w 3550"/>
                <a:gd name="T95" fmla="*/ 198 h 1898"/>
                <a:gd name="T96" fmla="*/ 27 w 3550"/>
                <a:gd name="T97" fmla="*/ 128 h 1898"/>
                <a:gd name="T98" fmla="*/ 69 w 3550"/>
                <a:gd name="T99" fmla="*/ 70 h 1898"/>
                <a:gd name="T100" fmla="*/ 128 w 3550"/>
                <a:gd name="T101" fmla="*/ 27 h 1898"/>
                <a:gd name="T102" fmla="*/ 198 w 3550"/>
                <a:gd name="T103" fmla="*/ 3 h 1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50" h="1898">
                  <a:moveTo>
                    <a:pt x="1893" y="120"/>
                  </a:moveTo>
                  <a:lnTo>
                    <a:pt x="1865" y="122"/>
                  </a:lnTo>
                  <a:lnTo>
                    <a:pt x="1841" y="132"/>
                  </a:lnTo>
                  <a:lnTo>
                    <a:pt x="1819" y="146"/>
                  </a:lnTo>
                  <a:lnTo>
                    <a:pt x="1801" y="164"/>
                  </a:lnTo>
                  <a:lnTo>
                    <a:pt x="1787" y="185"/>
                  </a:lnTo>
                  <a:lnTo>
                    <a:pt x="1778" y="210"/>
                  </a:lnTo>
                  <a:lnTo>
                    <a:pt x="1775" y="237"/>
                  </a:lnTo>
                  <a:lnTo>
                    <a:pt x="1775" y="1661"/>
                  </a:lnTo>
                  <a:lnTo>
                    <a:pt x="1778" y="1688"/>
                  </a:lnTo>
                  <a:lnTo>
                    <a:pt x="1787" y="1712"/>
                  </a:lnTo>
                  <a:lnTo>
                    <a:pt x="1801" y="1734"/>
                  </a:lnTo>
                  <a:lnTo>
                    <a:pt x="1819" y="1752"/>
                  </a:lnTo>
                  <a:lnTo>
                    <a:pt x="1841" y="1766"/>
                  </a:lnTo>
                  <a:lnTo>
                    <a:pt x="1865" y="1775"/>
                  </a:lnTo>
                  <a:lnTo>
                    <a:pt x="1893" y="1778"/>
                  </a:lnTo>
                  <a:lnTo>
                    <a:pt x="3313" y="1778"/>
                  </a:lnTo>
                  <a:lnTo>
                    <a:pt x="3340" y="1775"/>
                  </a:lnTo>
                  <a:lnTo>
                    <a:pt x="3365" y="1766"/>
                  </a:lnTo>
                  <a:lnTo>
                    <a:pt x="3388" y="1752"/>
                  </a:lnTo>
                  <a:lnTo>
                    <a:pt x="3406" y="1734"/>
                  </a:lnTo>
                  <a:lnTo>
                    <a:pt x="3420" y="1712"/>
                  </a:lnTo>
                  <a:lnTo>
                    <a:pt x="3428" y="1688"/>
                  </a:lnTo>
                  <a:lnTo>
                    <a:pt x="3432" y="1661"/>
                  </a:lnTo>
                  <a:lnTo>
                    <a:pt x="3432" y="237"/>
                  </a:lnTo>
                  <a:lnTo>
                    <a:pt x="3428" y="210"/>
                  </a:lnTo>
                  <a:lnTo>
                    <a:pt x="3420" y="185"/>
                  </a:lnTo>
                  <a:lnTo>
                    <a:pt x="3406" y="164"/>
                  </a:lnTo>
                  <a:lnTo>
                    <a:pt x="3388" y="146"/>
                  </a:lnTo>
                  <a:lnTo>
                    <a:pt x="3365" y="132"/>
                  </a:lnTo>
                  <a:lnTo>
                    <a:pt x="3340" y="122"/>
                  </a:lnTo>
                  <a:lnTo>
                    <a:pt x="3313" y="120"/>
                  </a:lnTo>
                  <a:lnTo>
                    <a:pt x="1893" y="120"/>
                  </a:lnTo>
                  <a:close/>
                  <a:moveTo>
                    <a:pt x="237" y="120"/>
                  </a:moveTo>
                  <a:lnTo>
                    <a:pt x="210" y="122"/>
                  </a:lnTo>
                  <a:lnTo>
                    <a:pt x="185" y="132"/>
                  </a:lnTo>
                  <a:lnTo>
                    <a:pt x="162" y="146"/>
                  </a:lnTo>
                  <a:lnTo>
                    <a:pt x="144" y="164"/>
                  </a:lnTo>
                  <a:lnTo>
                    <a:pt x="130" y="185"/>
                  </a:lnTo>
                  <a:lnTo>
                    <a:pt x="122" y="210"/>
                  </a:lnTo>
                  <a:lnTo>
                    <a:pt x="118" y="237"/>
                  </a:lnTo>
                  <a:lnTo>
                    <a:pt x="118" y="1661"/>
                  </a:lnTo>
                  <a:lnTo>
                    <a:pt x="122" y="1688"/>
                  </a:lnTo>
                  <a:lnTo>
                    <a:pt x="130" y="1712"/>
                  </a:lnTo>
                  <a:lnTo>
                    <a:pt x="144" y="1734"/>
                  </a:lnTo>
                  <a:lnTo>
                    <a:pt x="162" y="1752"/>
                  </a:lnTo>
                  <a:lnTo>
                    <a:pt x="185" y="1766"/>
                  </a:lnTo>
                  <a:lnTo>
                    <a:pt x="210" y="1775"/>
                  </a:lnTo>
                  <a:lnTo>
                    <a:pt x="237" y="1778"/>
                  </a:lnTo>
                  <a:lnTo>
                    <a:pt x="1690" y="1778"/>
                  </a:lnTo>
                  <a:lnTo>
                    <a:pt x="1676" y="1751"/>
                  </a:lnTo>
                  <a:lnTo>
                    <a:pt x="1665" y="1722"/>
                  </a:lnTo>
                  <a:lnTo>
                    <a:pt x="1659" y="1692"/>
                  </a:lnTo>
                  <a:lnTo>
                    <a:pt x="1657" y="1661"/>
                  </a:lnTo>
                  <a:lnTo>
                    <a:pt x="1657" y="237"/>
                  </a:lnTo>
                  <a:lnTo>
                    <a:pt x="1659" y="205"/>
                  </a:lnTo>
                  <a:lnTo>
                    <a:pt x="1665" y="175"/>
                  </a:lnTo>
                  <a:lnTo>
                    <a:pt x="1676" y="147"/>
                  </a:lnTo>
                  <a:lnTo>
                    <a:pt x="1690" y="120"/>
                  </a:lnTo>
                  <a:lnTo>
                    <a:pt x="237" y="120"/>
                  </a:lnTo>
                  <a:close/>
                  <a:moveTo>
                    <a:pt x="237" y="0"/>
                  </a:moveTo>
                  <a:lnTo>
                    <a:pt x="3313" y="0"/>
                  </a:lnTo>
                  <a:lnTo>
                    <a:pt x="3352" y="3"/>
                  </a:lnTo>
                  <a:lnTo>
                    <a:pt x="3389" y="13"/>
                  </a:lnTo>
                  <a:lnTo>
                    <a:pt x="3422" y="27"/>
                  </a:lnTo>
                  <a:lnTo>
                    <a:pt x="3453" y="46"/>
                  </a:lnTo>
                  <a:lnTo>
                    <a:pt x="3481" y="70"/>
                  </a:lnTo>
                  <a:lnTo>
                    <a:pt x="3505" y="97"/>
                  </a:lnTo>
                  <a:lnTo>
                    <a:pt x="3523" y="128"/>
                  </a:lnTo>
                  <a:lnTo>
                    <a:pt x="3538" y="163"/>
                  </a:lnTo>
                  <a:lnTo>
                    <a:pt x="3547" y="198"/>
                  </a:lnTo>
                  <a:lnTo>
                    <a:pt x="3550" y="237"/>
                  </a:lnTo>
                  <a:lnTo>
                    <a:pt x="3550" y="1661"/>
                  </a:lnTo>
                  <a:lnTo>
                    <a:pt x="3547" y="1698"/>
                  </a:lnTo>
                  <a:lnTo>
                    <a:pt x="3538" y="1735"/>
                  </a:lnTo>
                  <a:lnTo>
                    <a:pt x="3523" y="1769"/>
                  </a:lnTo>
                  <a:lnTo>
                    <a:pt x="3505" y="1800"/>
                  </a:lnTo>
                  <a:lnTo>
                    <a:pt x="3481" y="1828"/>
                  </a:lnTo>
                  <a:lnTo>
                    <a:pt x="3453" y="1851"/>
                  </a:lnTo>
                  <a:lnTo>
                    <a:pt x="3422" y="1871"/>
                  </a:lnTo>
                  <a:lnTo>
                    <a:pt x="3389" y="1885"/>
                  </a:lnTo>
                  <a:lnTo>
                    <a:pt x="3352" y="1894"/>
                  </a:lnTo>
                  <a:lnTo>
                    <a:pt x="3313" y="1898"/>
                  </a:lnTo>
                  <a:lnTo>
                    <a:pt x="237" y="1898"/>
                  </a:lnTo>
                  <a:lnTo>
                    <a:pt x="198" y="1894"/>
                  </a:lnTo>
                  <a:lnTo>
                    <a:pt x="161" y="1885"/>
                  </a:lnTo>
                  <a:lnTo>
                    <a:pt x="128" y="1871"/>
                  </a:lnTo>
                  <a:lnTo>
                    <a:pt x="97" y="1851"/>
                  </a:lnTo>
                  <a:lnTo>
                    <a:pt x="69" y="1828"/>
                  </a:lnTo>
                  <a:lnTo>
                    <a:pt x="45" y="1800"/>
                  </a:lnTo>
                  <a:lnTo>
                    <a:pt x="27" y="1769"/>
                  </a:lnTo>
                  <a:lnTo>
                    <a:pt x="12" y="1735"/>
                  </a:lnTo>
                  <a:lnTo>
                    <a:pt x="3" y="1698"/>
                  </a:lnTo>
                  <a:lnTo>
                    <a:pt x="0" y="1661"/>
                  </a:lnTo>
                  <a:lnTo>
                    <a:pt x="0" y="237"/>
                  </a:lnTo>
                  <a:lnTo>
                    <a:pt x="3" y="198"/>
                  </a:lnTo>
                  <a:lnTo>
                    <a:pt x="12" y="163"/>
                  </a:lnTo>
                  <a:lnTo>
                    <a:pt x="27" y="128"/>
                  </a:lnTo>
                  <a:lnTo>
                    <a:pt x="45" y="97"/>
                  </a:lnTo>
                  <a:lnTo>
                    <a:pt x="69" y="70"/>
                  </a:lnTo>
                  <a:lnTo>
                    <a:pt x="97" y="46"/>
                  </a:lnTo>
                  <a:lnTo>
                    <a:pt x="128" y="27"/>
                  </a:lnTo>
                  <a:lnTo>
                    <a:pt x="161" y="13"/>
                  </a:lnTo>
                  <a:lnTo>
                    <a:pt x="198" y="3"/>
                  </a:lnTo>
                  <a:lnTo>
                    <a:pt x="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195"/>
            <p:cNvSpPr>
              <a:spLocks/>
            </p:cNvSpPr>
            <p:nvPr/>
          </p:nvSpPr>
          <p:spPr bwMode="auto">
            <a:xfrm>
              <a:off x="10290175" y="3810001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7 w 118"/>
                <a:gd name="T19" fmla="*/ 116 h 118"/>
                <a:gd name="T20" fmla="*/ 59 w 118"/>
                <a:gd name="T21" fmla="*/ 118 h 118"/>
                <a:gd name="T22" fmla="*/ 41 w 118"/>
                <a:gd name="T23" fmla="*/ 116 h 118"/>
                <a:gd name="T24" fmla="*/ 25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0 h 118"/>
                <a:gd name="T34" fmla="*/ 12 w 118"/>
                <a:gd name="T35" fmla="*/ 24 h 118"/>
                <a:gd name="T36" fmla="*/ 25 w 118"/>
                <a:gd name="T37" fmla="*/ 11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7" y="116"/>
                  </a:lnTo>
                  <a:lnTo>
                    <a:pt x="59" y="118"/>
                  </a:lnTo>
                  <a:lnTo>
                    <a:pt x="41" y="116"/>
                  </a:lnTo>
                  <a:lnTo>
                    <a:pt x="25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196"/>
            <p:cNvSpPr>
              <a:spLocks/>
            </p:cNvSpPr>
            <p:nvPr/>
          </p:nvSpPr>
          <p:spPr bwMode="auto">
            <a:xfrm>
              <a:off x="10234613" y="3810001"/>
              <a:ext cx="17463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7 w 118"/>
                <a:gd name="T19" fmla="*/ 116 h 118"/>
                <a:gd name="T20" fmla="*/ 59 w 118"/>
                <a:gd name="T21" fmla="*/ 118 h 118"/>
                <a:gd name="T22" fmla="*/ 41 w 118"/>
                <a:gd name="T23" fmla="*/ 116 h 118"/>
                <a:gd name="T24" fmla="*/ 24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0 h 118"/>
                <a:gd name="T34" fmla="*/ 12 w 118"/>
                <a:gd name="T35" fmla="*/ 24 h 118"/>
                <a:gd name="T36" fmla="*/ 24 w 118"/>
                <a:gd name="T37" fmla="*/ 11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7" y="116"/>
                  </a:lnTo>
                  <a:lnTo>
                    <a:pt x="59" y="118"/>
                  </a:lnTo>
                  <a:lnTo>
                    <a:pt x="41" y="116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197"/>
            <p:cNvSpPr>
              <a:spLocks/>
            </p:cNvSpPr>
            <p:nvPr/>
          </p:nvSpPr>
          <p:spPr bwMode="auto">
            <a:xfrm>
              <a:off x="10261600" y="3838576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1 h 118"/>
                <a:gd name="T6" fmla="*/ 106 w 118"/>
                <a:gd name="T7" fmla="*/ 24 h 118"/>
                <a:gd name="T8" fmla="*/ 115 w 118"/>
                <a:gd name="T9" fmla="*/ 40 h 118"/>
                <a:gd name="T10" fmla="*/ 118 w 118"/>
                <a:gd name="T11" fmla="*/ 59 h 118"/>
                <a:gd name="T12" fmla="*/ 115 w 118"/>
                <a:gd name="T13" fmla="*/ 78 h 118"/>
                <a:gd name="T14" fmla="*/ 106 w 118"/>
                <a:gd name="T15" fmla="*/ 94 h 118"/>
                <a:gd name="T16" fmla="*/ 93 w 118"/>
                <a:gd name="T17" fmla="*/ 107 h 118"/>
                <a:gd name="T18" fmla="*/ 77 w 118"/>
                <a:gd name="T19" fmla="*/ 116 h 118"/>
                <a:gd name="T20" fmla="*/ 59 w 118"/>
                <a:gd name="T21" fmla="*/ 118 h 118"/>
                <a:gd name="T22" fmla="*/ 40 w 118"/>
                <a:gd name="T23" fmla="*/ 116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5" y="40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3" y="107"/>
                  </a:lnTo>
                  <a:lnTo>
                    <a:pt x="77" y="116"/>
                  </a:lnTo>
                  <a:lnTo>
                    <a:pt x="59" y="118"/>
                  </a:lnTo>
                  <a:lnTo>
                    <a:pt x="40" y="116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198"/>
            <p:cNvSpPr>
              <a:spLocks/>
            </p:cNvSpPr>
            <p:nvPr/>
          </p:nvSpPr>
          <p:spPr bwMode="auto">
            <a:xfrm>
              <a:off x="10206038" y="3838576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1 h 118"/>
                <a:gd name="T6" fmla="*/ 106 w 118"/>
                <a:gd name="T7" fmla="*/ 24 h 118"/>
                <a:gd name="T8" fmla="*/ 115 w 118"/>
                <a:gd name="T9" fmla="*/ 40 h 118"/>
                <a:gd name="T10" fmla="*/ 118 w 118"/>
                <a:gd name="T11" fmla="*/ 59 h 118"/>
                <a:gd name="T12" fmla="*/ 115 w 118"/>
                <a:gd name="T13" fmla="*/ 78 h 118"/>
                <a:gd name="T14" fmla="*/ 106 w 118"/>
                <a:gd name="T15" fmla="*/ 94 h 118"/>
                <a:gd name="T16" fmla="*/ 94 w 118"/>
                <a:gd name="T17" fmla="*/ 107 h 118"/>
                <a:gd name="T18" fmla="*/ 77 w 118"/>
                <a:gd name="T19" fmla="*/ 116 h 118"/>
                <a:gd name="T20" fmla="*/ 59 w 118"/>
                <a:gd name="T21" fmla="*/ 118 h 118"/>
                <a:gd name="T22" fmla="*/ 40 w 118"/>
                <a:gd name="T23" fmla="*/ 116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1"/>
                  </a:lnTo>
                  <a:lnTo>
                    <a:pt x="106" y="24"/>
                  </a:lnTo>
                  <a:lnTo>
                    <a:pt x="115" y="40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4" y="107"/>
                  </a:lnTo>
                  <a:lnTo>
                    <a:pt x="77" y="116"/>
                  </a:lnTo>
                  <a:lnTo>
                    <a:pt x="59" y="118"/>
                  </a:lnTo>
                  <a:lnTo>
                    <a:pt x="40" y="116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199"/>
            <p:cNvSpPr>
              <a:spLocks/>
            </p:cNvSpPr>
            <p:nvPr/>
          </p:nvSpPr>
          <p:spPr bwMode="auto">
            <a:xfrm>
              <a:off x="10261600" y="3781426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2 h 118"/>
                <a:gd name="T6" fmla="*/ 106 w 118"/>
                <a:gd name="T7" fmla="*/ 24 h 118"/>
                <a:gd name="T8" fmla="*/ 115 w 118"/>
                <a:gd name="T9" fmla="*/ 41 h 118"/>
                <a:gd name="T10" fmla="*/ 118 w 118"/>
                <a:gd name="T11" fmla="*/ 60 h 118"/>
                <a:gd name="T12" fmla="*/ 115 w 118"/>
                <a:gd name="T13" fmla="*/ 78 h 118"/>
                <a:gd name="T14" fmla="*/ 106 w 118"/>
                <a:gd name="T15" fmla="*/ 95 h 118"/>
                <a:gd name="T16" fmla="*/ 93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5 h 118"/>
                <a:gd name="T28" fmla="*/ 3 w 118"/>
                <a:gd name="T29" fmla="*/ 78 h 118"/>
                <a:gd name="T30" fmla="*/ 0 w 118"/>
                <a:gd name="T31" fmla="*/ 60 h 118"/>
                <a:gd name="T32" fmla="*/ 3 w 118"/>
                <a:gd name="T33" fmla="*/ 41 h 118"/>
                <a:gd name="T34" fmla="*/ 11 w 118"/>
                <a:gd name="T35" fmla="*/ 24 h 118"/>
                <a:gd name="T36" fmla="*/ 24 w 118"/>
                <a:gd name="T37" fmla="*/ 12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4"/>
                  </a:lnTo>
                  <a:lnTo>
                    <a:pt x="115" y="41"/>
                  </a:lnTo>
                  <a:lnTo>
                    <a:pt x="118" y="60"/>
                  </a:lnTo>
                  <a:lnTo>
                    <a:pt x="115" y="78"/>
                  </a:lnTo>
                  <a:lnTo>
                    <a:pt x="106" y="95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5"/>
                  </a:lnTo>
                  <a:lnTo>
                    <a:pt x="3" y="78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200"/>
            <p:cNvSpPr>
              <a:spLocks/>
            </p:cNvSpPr>
            <p:nvPr/>
          </p:nvSpPr>
          <p:spPr bwMode="auto">
            <a:xfrm>
              <a:off x="10206038" y="3781426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2 h 118"/>
                <a:gd name="T6" fmla="*/ 106 w 118"/>
                <a:gd name="T7" fmla="*/ 24 h 118"/>
                <a:gd name="T8" fmla="*/ 115 w 118"/>
                <a:gd name="T9" fmla="*/ 41 h 118"/>
                <a:gd name="T10" fmla="*/ 118 w 118"/>
                <a:gd name="T11" fmla="*/ 60 h 118"/>
                <a:gd name="T12" fmla="*/ 115 w 118"/>
                <a:gd name="T13" fmla="*/ 78 h 118"/>
                <a:gd name="T14" fmla="*/ 106 w 118"/>
                <a:gd name="T15" fmla="*/ 95 h 118"/>
                <a:gd name="T16" fmla="*/ 94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5 h 118"/>
                <a:gd name="T28" fmla="*/ 3 w 118"/>
                <a:gd name="T29" fmla="*/ 78 h 118"/>
                <a:gd name="T30" fmla="*/ 0 w 118"/>
                <a:gd name="T31" fmla="*/ 60 h 118"/>
                <a:gd name="T32" fmla="*/ 3 w 118"/>
                <a:gd name="T33" fmla="*/ 41 h 118"/>
                <a:gd name="T34" fmla="*/ 11 w 118"/>
                <a:gd name="T35" fmla="*/ 24 h 118"/>
                <a:gd name="T36" fmla="*/ 24 w 118"/>
                <a:gd name="T37" fmla="*/ 12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4"/>
                  </a:lnTo>
                  <a:lnTo>
                    <a:pt x="115" y="41"/>
                  </a:lnTo>
                  <a:lnTo>
                    <a:pt x="118" y="60"/>
                  </a:lnTo>
                  <a:lnTo>
                    <a:pt x="115" y="78"/>
                  </a:lnTo>
                  <a:lnTo>
                    <a:pt x="106" y="95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5"/>
                  </a:lnTo>
                  <a:lnTo>
                    <a:pt x="3" y="78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201"/>
            <p:cNvSpPr>
              <a:spLocks/>
            </p:cNvSpPr>
            <p:nvPr/>
          </p:nvSpPr>
          <p:spPr bwMode="auto">
            <a:xfrm>
              <a:off x="10177463" y="3810001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7 w 118"/>
                <a:gd name="T19" fmla="*/ 116 h 118"/>
                <a:gd name="T20" fmla="*/ 59 w 118"/>
                <a:gd name="T21" fmla="*/ 118 h 118"/>
                <a:gd name="T22" fmla="*/ 41 w 118"/>
                <a:gd name="T23" fmla="*/ 116 h 118"/>
                <a:gd name="T24" fmla="*/ 25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0 h 118"/>
                <a:gd name="T34" fmla="*/ 12 w 118"/>
                <a:gd name="T35" fmla="*/ 24 h 118"/>
                <a:gd name="T36" fmla="*/ 25 w 118"/>
                <a:gd name="T37" fmla="*/ 11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7" y="116"/>
                  </a:lnTo>
                  <a:lnTo>
                    <a:pt x="59" y="118"/>
                  </a:lnTo>
                  <a:lnTo>
                    <a:pt x="41" y="116"/>
                  </a:lnTo>
                  <a:lnTo>
                    <a:pt x="25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202"/>
            <p:cNvSpPr>
              <a:spLocks/>
            </p:cNvSpPr>
            <p:nvPr/>
          </p:nvSpPr>
          <p:spPr bwMode="auto">
            <a:xfrm>
              <a:off x="10121900" y="3810001"/>
              <a:ext cx="17463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7 w 118"/>
                <a:gd name="T19" fmla="*/ 116 h 118"/>
                <a:gd name="T20" fmla="*/ 59 w 118"/>
                <a:gd name="T21" fmla="*/ 118 h 118"/>
                <a:gd name="T22" fmla="*/ 41 w 118"/>
                <a:gd name="T23" fmla="*/ 116 h 118"/>
                <a:gd name="T24" fmla="*/ 25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0 h 118"/>
                <a:gd name="T34" fmla="*/ 12 w 118"/>
                <a:gd name="T35" fmla="*/ 24 h 118"/>
                <a:gd name="T36" fmla="*/ 25 w 118"/>
                <a:gd name="T37" fmla="*/ 11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7" y="116"/>
                  </a:lnTo>
                  <a:lnTo>
                    <a:pt x="59" y="118"/>
                  </a:lnTo>
                  <a:lnTo>
                    <a:pt x="41" y="116"/>
                  </a:lnTo>
                  <a:lnTo>
                    <a:pt x="25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203"/>
            <p:cNvSpPr>
              <a:spLocks/>
            </p:cNvSpPr>
            <p:nvPr/>
          </p:nvSpPr>
          <p:spPr bwMode="auto">
            <a:xfrm>
              <a:off x="10148888" y="3838576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1 h 118"/>
                <a:gd name="T6" fmla="*/ 106 w 118"/>
                <a:gd name="T7" fmla="*/ 24 h 118"/>
                <a:gd name="T8" fmla="*/ 115 w 118"/>
                <a:gd name="T9" fmla="*/ 40 h 118"/>
                <a:gd name="T10" fmla="*/ 118 w 118"/>
                <a:gd name="T11" fmla="*/ 59 h 118"/>
                <a:gd name="T12" fmla="*/ 115 w 118"/>
                <a:gd name="T13" fmla="*/ 78 h 118"/>
                <a:gd name="T14" fmla="*/ 106 w 118"/>
                <a:gd name="T15" fmla="*/ 94 h 118"/>
                <a:gd name="T16" fmla="*/ 93 w 118"/>
                <a:gd name="T17" fmla="*/ 107 h 118"/>
                <a:gd name="T18" fmla="*/ 77 w 118"/>
                <a:gd name="T19" fmla="*/ 116 h 118"/>
                <a:gd name="T20" fmla="*/ 59 w 118"/>
                <a:gd name="T21" fmla="*/ 118 h 118"/>
                <a:gd name="T22" fmla="*/ 40 w 118"/>
                <a:gd name="T23" fmla="*/ 116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5" y="40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3" y="107"/>
                  </a:lnTo>
                  <a:lnTo>
                    <a:pt x="77" y="116"/>
                  </a:lnTo>
                  <a:lnTo>
                    <a:pt x="59" y="118"/>
                  </a:lnTo>
                  <a:lnTo>
                    <a:pt x="40" y="116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204"/>
            <p:cNvSpPr>
              <a:spLocks/>
            </p:cNvSpPr>
            <p:nvPr/>
          </p:nvSpPr>
          <p:spPr bwMode="auto">
            <a:xfrm>
              <a:off x="10093325" y="3838576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1 h 118"/>
                <a:gd name="T6" fmla="*/ 106 w 118"/>
                <a:gd name="T7" fmla="*/ 24 h 118"/>
                <a:gd name="T8" fmla="*/ 115 w 118"/>
                <a:gd name="T9" fmla="*/ 40 h 118"/>
                <a:gd name="T10" fmla="*/ 118 w 118"/>
                <a:gd name="T11" fmla="*/ 59 h 118"/>
                <a:gd name="T12" fmla="*/ 115 w 118"/>
                <a:gd name="T13" fmla="*/ 78 h 118"/>
                <a:gd name="T14" fmla="*/ 106 w 118"/>
                <a:gd name="T15" fmla="*/ 94 h 118"/>
                <a:gd name="T16" fmla="*/ 93 w 118"/>
                <a:gd name="T17" fmla="*/ 107 h 118"/>
                <a:gd name="T18" fmla="*/ 77 w 118"/>
                <a:gd name="T19" fmla="*/ 116 h 118"/>
                <a:gd name="T20" fmla="*/ 59 w 118"/>
                <a:gd name="T21" fmla="*/ 118 h 118"/>
                <a:gd name="T22" fmla="*/ 40 w 118"/>
                <a:gd name="T23" fmla="*/ 116 h 118"/>
                <a:gd name="T24" fmla="*/ 23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0 h 118"/>
                <a:gd name="T34" fmla="*/ 11 w 118"/>
                <a:gd name="T35" fmla="*/ 24 h 118"/>
                <a:gd name="T36" fmla="*/ 23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5" y="40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3" y="107"/>
                  </a:lnTo>
                  <a:lnTo>
                    <a:pt x="77" y="116"/>
                  </a:lnTo>
                  <a:lnTo>
                    <a:pt x="59" y="118"/>
                  </a:lnTo>
                  <a:lnTo>
                    <a:pt x="40" y="116"/>
                  </a:lnTo>
                  <a:lnTo>
                    <a:pt x="23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205"/>
            <p:cNvSpPr>
              <a:spLocks/>
            </p:cNvSpPr>
            <p:nvPr/>
          </p:nvSpPr>
          <p:spPr bwMode="auto">
            <a:xfrm>
              <a:off x="10148888" y="3781426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2 h 118"/>
                <a:gd name="T6" fmla="*/ 106 w 118"/>
                <a:gd name="T7" fmla="*/ 24 h 118"/>
                <a:gd name="T8" fmla="*/ 115 w 118"/>
                <a:gd name="T9" fmla="*/ 41 h 118"/>
                <a:gd name="T10" fmla="*/ 118 w 118"/>
                <a:gd name="T11" fmla="*/ 60 h 118"/>
                <a:gd name="T12" fmla="*/ 115 w 118"/>
                <a:gd name="T13" fmla="*/ 78 h 118"/>
                <a:gd name="T14" fmla="*/ 106 w 118"/>
                <a:gd name="T15" fmla="*/ 95 h 118"/>
                <a:gd name="T16" fmla="*/ 93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5 h 118"/>
                <a:gd name="T28" fmla="*/ 3 w 118"/>
                <a:gd name="T29" fmla="*/ 78 h 118"/>
                <a:gd name="T30" fmla="*/ 0 w 118"/>
                <a:gd name="T31" fmla="*/ 60 h 118"/>
                <a:gd name="T32" fmla="*/ 3 w 118"/>
                <a:gd name="T33" fmla="*/ 41 h 118"/>
                <a:gd name="T34" fmla="*/ 11 w 118"/>
                <a:gd name="T35" fmla="*/ 24 h 118"/>
                <a:gd name="T36" fmla="*/ 24 w 118"/>
                <a:gd name="T37" fmla="*/ 12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4"/>
                  </a:lnTo>
                  <a:lnTo>
                    <a:pt x="115" y="41"/>
                  </a:lnTo>
                  <a:lnTo>
                    <a:pt x="118" y="60"/>
                  </a:lnTo>
                  <a:lnTo>
                    <a:pt x="115" y="78"/>
                  </a:lnTo>
                  <a:lnTo>
                    <a:pt x="106" y="95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5"/>
                  </a:lnTo>
                  <a:lnTo>
                    <a:pt x="3" y="78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206"/>
            <p:cNvSpPr>
              <a:spLocks/>
            </p:cNvSpPr>
            <p:nvPr/>
          </p:nvSpPr>
          <p:spPr bwMode="auto">
            <a:xfrm>
              <a:off x="10093325" y="3781426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2 h 118"/>
                <a:gd name="T6" fmla="*/ 106 w 118"/>
                <a:gd name="T7" fmla="*/ 24 h 118"/>
                <a:gd name="T8" fmla="*/ 115 w 118"/>
                <a:gd name="T9" fmla="*/ 41 h 118"/>
                <a:gd name="T10" fmla="*/ 118 w 118"/>
                <a:gd name="T11" fmla="*/ 60 h 118"/>
                <a:gd name="T12" fmla="*/ 115 w 118"/>
                <a:gd name="T13" fmla="*/ 78 h 118"/>
                <a:gd name="T14" fmla="*/ 106 w 118"/>
                <a:gd name="T15" fmla="*/ 95 h 118"/>
                <a:gd name="T16" fmla="*/ 93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3 w 118"/>
                <a:gd name="T25" fmla="*/ 107 h 118"/>
                <a:gd name="T26" fmla="*/ 11 w 118"/>
                <a:gd name="T27" fmla="*/ 95 h 118"/>
                <a:gd name="T28" fmla="*/ 3 w 118"/>
                <a:gd name="T29" fmla="*/ 78 h 118"/>
                <a:gd name="T30" fmla="*/ 0 w 118"/>
                <a:gd name="T31" fmla="*/ 60 h 118"/>
                <a:gd name="T32" fmla="*/ 3 w 118"/>
                <a:gd name="T33" fmla="*/ 41 h 118"/>
                <a:gd name="T34" fmla="*/ 11 w 118"/>
                <a:gd name="T35" fmla="*/ 24 h 118"/>
                <a:gd name="T36" fmla="*/ 23 w 118"/>
                <a:gd name="T37" fmla="*/ 12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4"/>
                  </a:lnTo>
                  <a:lnTo>
                    <a:pt x="115" y="41"/>
                  </a:lnTo>
                  <a:lnTo>
                    <a:pt x="118" y="60"/>
                  </a:lnTo>
                  <a:lnTo>
                    <a:pt x="115" y="78"/>
                  </a:lnTo>
                  <a:lnTo>
                    <a:pt x="106" y="95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3" y="107"/>
                  </a:lnTo>
                  <a:lnTo>
                    <a:pt x="11" y="95"/>
                  </a:lnTo>
                  <a:lnTo>
                    <a:pt x="3" y="78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207"/>
            <p:cNvSpPr>
              <a:spLocks/>
            </p:cNvSpPr>
            <p:nvPr/>
          </p:nvSpPr>
          <p:spPr bwMode="auto">
            <a:xfrm>
              <a:off x="10290175" y="3640138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2 h 118"/>
                <a:gd name="T6" fmla="*/ 107 w 118"/>
                <a:gd name="T7" fmla="*/ 24 h 118"/>
                <a:gd name="T8" fmla="*/ 115 w 118"/>
                <a:gd name="T9" fmla="*/ 41 h 118"/>
                <a:gd name="T10" fmla="*/ 118 w 118"/>
                <a:gd name="T11" fmla="*/ 60 h 118"/>
                <a:gd name="T12" fmla="*/ 115 w 118"/>
                <a:gd name="T13" fmla="*/ 78 h 118"/>
                <a:gd name="T14" fmla="*/ 107 w 118"/>
                <a:gd name="T15" fmla="*/ 95 h 118"/>
                <a:gd name="T16" fmla="*/ 94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1 w 118"/>
                <a:gd name="T23" fmla="*/ 115 h 118"/>
                <a:gd name="T24" fmla="*/ 25 w 118"/>
                <a:gd name="T25" fmla="*/ 107 h 118"/>
                <a:gd name="T26" fmla="*/ 12 w 118"/>
                <a:gd name="T27" fmla="*/ 95 h 118"/>
                <a:gd name="T28" fmla="*/ 3 w 118"/>
                <a:gd name="T29" fmla="*/ 78 h 118"/>
                <a:gd name="T30" fmla="*/ 0 w 118"/>
                <a:gd name="T31" fmla="*/ 60 h 118"/>
                <a:gd name="T32" fmla="*/ 3 w 118"/>
                <a:gd name="T33" fmla="*/ 41 h 118"/>
                <a:gd name="T34" fmla="*/ 12 w 118"/>
                <a:gd name="T35" fmla="*/ 24 h 118"/>
                <a:gd name="T36" fmla="*/ 25 w 118"/>
                <a:gd name="T37" fmla="*/ 12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8" y="60"/>
                  </a:lnTo>
                  <a:lnTo>
                    <a:pt x="115" y="78"/>
                  </a:lnTo>
                  <a:lnTo>
                    <a:pt x="107" y="95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5" y="107"/>
                  </a:lnTo>
                  <a:lnTo>
                    <a:pt x="12" y="95"/>
                  </a:lnTo>
                  <a:lnTo>
                    <a:pt x="3" y="78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208"/>
            <p:cNvSpPr>
              <a:spLocks/>
            </p:cNvSpPr>
            <p:nvPr/>
          </p:nvSpPr>
          <p:spPr bwMode="auto">
            <a:xfrm>
              <a:off x="10261600" y="3613151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2 h 118"/>
                <a:gd name="T6" fmla="*/ 106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9 h 118"/>
                <a:gd name="T14" fmla="*/ 106 w 118"/>
                <a:gd name="T15" fmla="*/ 95 h 118"/>
                <a:gd name="T16" fmla="*/ 93 w 118"/>
                <a:gd name="T17" fmla="*/ 108 h 118"/>
                <a:gd name="T18" fmla="*/ 77 w 118"/>
                <a:gd name="T19" fmla="*/ 116 h 118"/>
                <a:gd name="T20" fmla="*/ 59 w 118"/>
                <a:gd name="T21" fmla="*/ 118 h 118"/>
                <a:gd name="T22" fmla="*/ 40 w 118"/>
                <a:gd name="T23" fmla="*/ 116 h 118"/>
                <a:gd name="T24" fmla="*/ 24 w 118"/>
                <a:gd name="T25" fmla="*/ 108 h 118"/>
                <a:gd name="T26" fmla="*/ 11 w 118"/>
                <a:gd name="T27" fmla="*/ 95 h 118"/>
                <a:gd name="T28" fmla="*/ 3 w 118"/>
                <a:gd name="T29" fmla="*/ 79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5 h 118"/>
                <a:gd name="T36" fmla="*/ 24 w 118"/>
                <a:gd name="T37" fmla="*/ 12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9"/>
                  </a:lnTo>
                  <a:lnTo>
                    <a:pt x="106" y="95"/>
                  </a:lnTo>
                  <a:lnTo>
                    <a:pt x="93" y="108"/>
                  </a:lnTo>
                  <a:lnTo>
                    <a:pt x="77" y="116"/>
                  </a:lnTo>
                  <a:lnTo>
                    <a:pt x="59" y="118"/>
                  </a:lnTo>
                  <a:lnTo>
                    <a:pt x="40" y="116"/>
                  </a:lnTo>
                  <a:lnTo>
                    <a:pt x="24" y="108"/>
                  </a:lnTo>
                  <a:lnTo>
                    <a:pt x="11" y="95"/>
                  </a:lnTo>
                  <a:lnTo>
                    <a:pt x="3" y="79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Freeform 209"/>
            <p:cNvSpPr>
              <a:spLocks/>
            </p:cNvSpPr>
            <p:nvPr/>
          </p:nvSpPr>
          <p:spPr bwMode="auto">
            <a:xfrm>
              <a:off x="10234613" y="3640138"/>
              <a:ext cx="17463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2 h 118"/>
                <a:gd name="T6" fmla="*/ 107 w 118"/>
                <a:gd name="T7" fmla="*/ 24 h 118"/>
                <a:gd name="T8" fmla="*/ 115 w 118"/>
                <a:gd name="T9" fmla="*/ 41 h 118"/>
                <a:gd name="T10" fmla="*/ 118 w 118"/>
                <a:gd name="T11" fmla="*/ 60 h 118"/>
                <a:gd name="T12" fmla="*/ 115 w 118"/>
                <a:gd name="T13" fmla="*/ 78 h 118"/>
                <a:gd name="T14" fmla="*/ 107 w 118"/>
                <a:gd name="T15" fmla="*/ 95 h 118"/>
                <a:gd name="T16" fmla="*/ 94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1 w 118"/>
                <a:gd name="T23" fmla="*/ 115 h 118"/>
                <a:gd name="T24" fmla="*/ 24 w 118"/>
                <a:gd name="T25" fmla="*/ 107 h 118"/>
                <a:gd name="T26" fmla="*/ 12 w 118"/>
                <a:gd name="T27" fmla="*/ 95 h 118"/>
                <a:gd name="T28" fmla="*/ 3 w 118"/>
                <a:gd name="T29" fmla="*/ 78 h 118"/>
                <a:gd name="T30" fmla="*/ 0 w 118"/>
                <a:gd name="T31" fmla="*/ 60 h 118"/>
                <a:gd name="T32" fmla="*/ 3 w 118"/>
                <a:gd name="T33" fmla="*/ 41 h 118"/>
                <a:gd name="T34" fmla="*/ 12 w 118"/>
                <a:gd name="T35" fmla="*/ 24 h 118"/>
                <a:gd name="T36" fmla="*/ 24 w 118"/>
                <a:gd name="T37" fmla="*/ 12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8" y="60"/>
                  </a:lnTo>
                  <a:lnTo>
                    <a:pt x="115" y="78"/>
                  </a:lnTo>
                  <a:lnTo>
                    <a:pt x="107" y="95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5"/>
                  </a:lnTo>
                  <a:lnTo>
                    <a:pt x="3" y="78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210"/>
            <p:cNvSpPr>
              <a:spLocks/>
            </p:cNvSpPr>
            <p:nvPr/>
          </p:nvSpPr>
          <p:spPr bwMode="auto">
            <a:xfrm>
              <a:off x="10177463" y="3640138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2 h 118"/>
                <a:gd name="T6" fmla="*/ 107 w 118"/>
                <a:gd name="T7" fmla="*/ 24 h 118"/>
                <a:gd name="T8" fmla="*/ 115 w 118"/>
                <a:gd name="T9" fmla="*/ 41 h 118"/>
                <a:gd name="T10" fmla="*/ 118 w 118"/>
                <a:gd name="T11" fmla="*/ 60 h 118"/>
                <a:gd name="T12" fmla="*/ 115 w 118"/>
                <a:gd name="T13" fmla="*/ 78 h 118"/>
                <a:gd name="T14" fmla="*/ 107 w 118"/>
                <a:gd name="T15" fmla="*/ 95 h 118"/>
                <a:gd name="T16" fmla="*/ 94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1 w 118"/>
                <a:gd name="T23" fmla="*/ 115 h 118"/>
                <a:gd name="T24" fmla="*/ 25 w 118"/>
                <a:gd name="T25" fmla="*/ 107 h 118"/>
                <a:gd name="T26" fmla="*/ 12 w 118"/>
                <a:gd name="T27" fmla="*/ 95 h 118"/>
                <a:gd name="T28" fmla="*/ 3 w 118"/>
                <a:gd name="T29" fmla="*/ 78 h 118"/>
                <a:gd name="T30" fmla="*/ 0 w 118"/>
                <a:gd name="T31" fmla="*/ 60 h 118"/>
                <a:gd name="T32" fmla="*/ 3 w 118"/>
                <a:gd name="T33" fmla="*/ 41 h 118"/>
                <a:gd name="T34" fmla="*/ 12 w 118"/>
                <a:gd name="T35" fmla="*/ 24 h 118"/>
                <a:gd name="T36" fmla="*/ 25 w 118"/>
                <a:gd name="T37" fmla="*/ 12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8" y="60"/>
                  </a:lnTo>
                  <a:lnTo>
                    <a:pt x="115" y="78"/>
                  </a:lnTo>
                  <a:lnTo>
                    <a:pt x="107" y="95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5" y="107"/>
                  </a:lnTo>
                  <a:lnTo>
                    <a:pt x="12" y="95"/>
                  </a:lnTo>
                  <a:lnTo>
                    <a:pt x="3" y="78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211"/>
            <p:cNvSpPr>
              <a:spLocks/>
            </p:cNvSpPr>
            <p:nvPr/>
          </p:nvSpPr>
          <p:spPr bwMode="auto">
            <a:xfrm>
              <a:off x="10206038" y="3613151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2 h 118"/>
                <a:gd name="T6" fmla="*/ 106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9 h 118"/>
                <a:gd name="T14" fmla="*/ 106 w 118"/>
                <a:gd name="T15" fmla="*/ 95 h 118"/>
                <a:gd name="T16" fmla="*/ 94 w 118"/>
                <a:gd name="T17" fmla="*/ 108 h 118"/>
                <a:gd name="T18" fmla="*/ 77 w 118"/>
                <a:gd name="T19" fmla="*/ 116 h 118"/>
                <a:gd name="T20" fmla="*/ 59 w 118"/>
                <a:gd name="T21" fmla="*/ 118 h 118"/>
                <a:gd name="T22" fmla="*/ 40 w 118"/>
                <a:gd name="T23" fmla="*/ 116 h 118"/>
                <a:gd name="T24" fmla="*/ 24 w 118"/>
                <a:gd name="T25" fmla="*/ 108 h 118"/>
                <a:gd name="T26" fmla="*/ 11 w 118"/>
                <a:gd name="T27" fmla="*/ 95 h 118"/>
                <a:gd name="T28" fmla="*/ 3 w 118"/>
                <a:gd name="T29" fmla="*/ 79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5 h 118"/>
                <a:gd name="T36" fmla="*/ 24 w 118"/>
                <a:gd name="T37" fmla="*/ 12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9"/>
                  </a:lnTo>
                  <a:lnTo>
                    <a:pt x="106" y="95"/>
                  </a:lnTo>
                  <a:lnTo>
                    <a:pt x="94" y="108"/>
                  </a:lnTo>
                  <a:lnTo>
                    <a:pt x="77" y="116"/>
                  </a:lnTo>
                  <a:lnTo>
                    <a:pt x="59" y="118"/>
                  </a:lnTo>
                  <a:lnTo>
                    <a:pt x="40" y="116"/>
                  </a:lnTo>
                  <a:lnTo>
                    <a:pt x="24" y="108"/>
                  </a:lnTo>
                  <a:lnTo>
                    <a:pt x="11" y="95"/>
                  </a:lnTo>
                  <a:lnTo>
                    <a:pt x="3" y="79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Freeform 212"/>
            <p:cNvSpPr>
              <a:spLocks/>
            </p:cNvSpPr>
            <p:nvPr/>
          </p:nvSpPr>
          <p:spPr bwMode="auto">
            <a:xfrm>
              <a:off x="10148888" y="3613151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2 h 118"/>
                <a:gd name="T6" fmla="*/ 106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9 h 118"/>
                <a:gd name="T14" fmla="*/ 106 w 118"/>
                <a:gd name="T15" fmla="*/ 95 h 118"/>
                <a:gd name="T16" fmla="*/ 93 w 118"/>
                <a:gd name="T17" fmla="*/ 108 h 118"/>
                <a:gd name="T18" fmla="*/ 77 w 118"/>
                <a:gd name="T19" fmla="*/ 116 h 118"/>
                <a:gd name="T20" fmla="*/ 59 w 118"/>
                <a:gd name="T21" fmla="*/ 118 h 118"/>
                <a:gd name="T22" fmla="*/ 40 w 118"/>
                <a:gd name="T23" fmla="*/ 116 h 118"/>
                <a:gd name="T24" fmla="*/ 24 w 118"/>
                <a:gd name="T25" fmla="*/ 108 h 118"/>
                <a:gd name="T26" fmla="*/ 11 w 118"/>
                <a:gd name="T27" fmla="*/ 95 h 118"/>
                <a:gd name="T28" fmla="*/ 3 w 118"/>
                <a:gd name="T29" fmla="*/ 79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5 h 118"/>
                <a:gd name="T36" fmla="*/ 24 w 118"/>
                <a:gd name="T37" fmla="*/ 12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9"/>
                  </a:lnTo>
                  <a:lnTo>
                    <a:pt x="106" y="95"/>
                  </a:lnTo>
                  <a:lnTo>
                    <a:pt x="93" y="108"/>
                  </a:lnTo>
                  <a:lnTo>
                    <a:pt x="77" y="116"/>
                  </a:lnTo>
                  <a:lnTo>
                    <a:pt x="59" y="118"/>
                  </a:lnTo>
                  <a:lnTo>
                    <a:pt x="40" y="116"/>
                  </a:lnTo>
                  <a:lnTo>
                    <a:pt x="24" y="108"/>
                  </a:lnTo>
                  <a:lnTo>
                    <a:pt x="11" y="95"/>
                  </a:lnTo>
                  <a:lnTo>
                    <a:pt x="3" y="79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213"/>
            <p:cNvSpPr>
              <a:spLocks/>
            </p:cNvSpPr>
            <p:nvPr/>
          </p:nvSpPr>
          <p:spPr bwMode="auto">
            <a:xfrm>
              <a:off x="10121900" y="3640138"/>
              <a:ext cx="17463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2 h 118"/>
                <a:gd name="T6" fmla="*/ 107 w 118"/>
                <a:gd name="T7" fmla="*/ 24 h 118"/>
                <a:gd name="T8" fmla="*/ 115 w 118"/>
                <a:gd name="T9" fmla="*/ 41 h 118"/>
                <a:gd name="T10" fmla="*/ 118 w 118"/>
                <a:gd name="T11" fmla="*/ 60 h 118"/>
                <a:gd name="T12" fmla="*/ 115 w 118"/>
                <a:gd name="T13" fmla="*/ 78 h 118"/>
                <a:gd name="T14" fmla="*/ 107 w 118"/>
                <a:gd name="T15" fmla="*/ 95 h 118"/>
                <a:gd name="T16" fmla="*/ 94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1 w 118"/>
                <a:gd name="T23" fmla="*/ 115 h 118"/>
                <a:gd name="T24" fmla="*/ 25 w 118"/>
                <a:gd name="T25" fmla="*/ 107 h 118"/>
                <a:gd name="T26" fmla="*/ 12 w 118"/>
                <a:gd name="T27" fmla="*/ 95 h 118"/>
                <a:gd name="T28" fmla="*/ 3 w 118"/>
                <a:gd name="T29" fmla="*/ 78 h 118"/>
                <a:gd name="T30" fmla="*/ 0 w 118"/>
                <a:gd name="T31" fmla="*/ 60 h 118"/>
                <a:gd name="T32" fmla="*/ 3 w 118"/>
                <a:gd name="T33" fmla="*/ 41 h 118"/>
                <a:gd name="T34" fmla="*/ 12 w 118"/>
                <a:gd name="T35" fmla="*/ 24 h 118"/>
                <a:gd name="T36" fmla="*/ 25 w 118"/>
                <a:gd name="T37" fmla="*/ 12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8" y="60"/>
                  </a:lnTo>
                  <a:lnTo>
                    <a:pt x="115" y="78"/>
                  </a:lnTo>
                  <a:lnTo>
                    <a:pt x="107" y="95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5" y="107"/>
                  </a:lnTo>
                  <a:lnTo>
                    <a:pt x="12" y="95"/>
                  </a:lnTo>
                  <a:lnTo>
                    <a:pt x="3" y="78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Freeform 214"/>
            <p:cNvSpPr>
              <a:spLocks/>
            </p:cNvSpPr>
            <p:nvPr/>
          </p:nvSpPr>
          <p:spPr bwMode="auto">
            <a:xfrm>
              <a:off x="10093325" y="3613151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2 h 118"/>
                <a:gd name="T6" fmla="*/ 106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9 h 118"/>
                <a:gd name="T14" fmla="*/ 106 w 118"/>
                <a:gd name="T15" fmla="*/ 95 h 118"/>
                <a:gd name="T16" fmla="*/ 93 w 118"/>
                <a:gd name="T17" fmla="*/ 108 h 118"/>
                <a:gd name="T18" fmla="*/ 77 w 118"/>
                <a:gd name="T19" fmla="*/ 116 h 118"/>
                <a:gd name="T20" fmla="*/ 59 w 118"/>
                <a:gd name="T21" fmla="*/ 118 h 118"/>
                <a:gd name="T22" fmla="*/ 40 w 118"/>
                <a:gd name="T23" fmla="*/ 116 h 118"/>
                <a:gd name="T24" fmla="*/ 23 w 118"/>
                <a:gd name="T25" fmla="*/ 108 h 118"/>
                <a:gd name="T26" fmla="*/ 11 w 118"/>
                <a:gd name="T27" fmla="*/ 95 h 118"/>
                <a:gd name="T28" fmla="*/ 3 w 118"/>
                <a:gd name="T29" fmla="*/ 79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5 h 118"/>
                <a:gd name="T36" fmla="*/ 23 w 118"/>
                <a:gd name="T37" fmla="*/ 12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9"/>
                  </a:lnTo>
                  <a:lnTo>
                    <a:pt x="106" y="95"/>
                  </a:lnTo>
                  <a:lnTo>
                    <a:pt x="93" y="108"/>
                  </a:lnTo>
                  <a:lnTo>
                    <a:pt x="77" y="116"/>
                  </a:lnTo>
                  <a:lnTo>
                    <a:pt x="59" y="118"/>
                  </a:lnTo>
                  <a:lnTo>
                    <a:pt x="40" y="116"/>
                  </a:lnTo>
                  <a:lnTo>
                    <a:pt x="23" y="108"/>
                  </a:lnTo>
                  <a:lnTo>
                    <a:pt x="11" y="95"/>
                  </a:lnTo>
                  <a:lnTo>
                    <a:pt x="3" y="79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3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215"/>
            <p:cNvSpPr>
              <a:spLocks/>
            </p:cNvSpPr>
            <p:nvPr/>
          </p:nvSpPr>
          <p:spPr bwMode="auto">
            <a:xfrm>
              <a:off x="10290175" y="3754438"/>
              <a:ext cx="19050" cy="17463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2 h 118"/>
                <a:gd name="T6" fmla="*/ 107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9 h 118"/>
                <a:gd name="T14" fmla="*/ 107 w 118"/>
                <a:gd name="T15" fmla="*/ 95 h 118"/>
                <a:gd name="T16" fmla="*/ 94 w 118"/>
                <a:gd name="T17" fmla="*/ 108 h 118"/>
                <a:gd name="T18" fmla="*/ 77 w 118"/>
                <a:gd name="T19" fmla="*/ 116 h 118"/>
                <a:gd name="T20" fmla="*/ 59 w 118"/>
                <a:gd name="T21" fmla="*/ 118 h 118"/>
                <a:gd name="T22" fmla="*/ 41 w 118"/>
                <a:gd name="T23" fmla="*/ 116 h 118"/>
                <a:gd name="T24" fmla="*/ 25 w 118"/>
                <a:gd name="T25" fmla="*/ 108 h 118"/>
                <a:gd name="T26" fmla="*/ 12 w 118"/>
                <a:gd name="T27" fmla="*/ 95 h 118"/>
                <a:gd name="T28" fmla="*/ 3 w 118"/>
                <a:gd name="T29" fmla="*/ 79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5 h 118"/>
                <a:gd name="T36" fmla="*/ 25 w 118"/>
                <a:gd name="T37" fmla="*/ 12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7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9"/>
                  </a:lnTo>
                  <a:lnTo>
                    <a:pt x="107" y="95"/>
                  </a:lnTo>
                  <a:lnTo>
                    <a:pt x="94" y="108"/>
                  </a:lnTo>
                  <a:lnTo>
                    <a:pt x="77" y="116"/>
                  </a:lnTo>
                  <a:lnTo>
                    <a:pt x="59" y="118"/>
                  </a:lnTo>
                  <a:lnTo>
                    <a:pt x="41" y="116"/>
                  </a:lnTo>
                  <a:lnTo>
                    <a:pt x="25" y="108"/>
                  </a:lnTo>
                  <a:lnTo>
                    <a:pt x="12" y="95"/>
                  </a:lnTo>
                  <a:lnTo>
                    <a:pt x="3" y="79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216"/>
            <p:cNvSpPr>
              <a:spLocks/>
            </p:cNvSpPr>
            <p:nvPr/>
          </p:nvSpPr>
          <p:spPr bwMode="auto">
            <a:xfrm>
              <a:off x="10234613" y="3754438"/>
              <a:ext cx="17463" cy="17463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2 h 118"/>
                <a:gd name="T6" fmla="*/ 107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9 h 118"/>
                <a:gd name="T14" fmla="*/ 107 w 118"/>
                <a:gd name="T15" fmla="*/ 95 h 118"/>
                <a:gd name="T16" fmla="*/ 94 w 118"/>
                <a:gd name="T17" fmla="*/ 108 h 118"/>
                <a:gd name="T18" fmla="*/ 77 w 118"/>
                <a:gd name="T19" fmla="*/ 116 h 118"/>
                <a:gd name="T20" fmla="*/ 59 w 118"/>
                <a:gd name="T21" fmla="*/ 118 h 118"/>
                <a:gd name="T22" fmla="*/ 41 w 118"/>
                <a:gd name="T23" fmla="*/ 116 h 118"/>
                <a:gd name="T24" fmla="*/ 24 w 118"/>
                <a:gd name="T25" fmla="*/ 108 h 118"/>
                <a:gd name="T26" fmla="*/ 12 w 118"/>
                <a:gd name="T27" fmla="*/ 95 h 118"/>
                <a:gd name="T28" fmla="*/ 3 w 118"/>
                <a:gd name="T29" fmla="*/ 79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5 h 118"/>
                <a:gd name="T36" fmla="*/ 24 w 118"/>
                <a:gd name="T37" fmla="*/ 12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7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9"/>
                  </a:lnTo>
                  <a:lnTo>
                    <a:pt x="107" y="95"/>
                  </a:lnTo>
                  <a:lnTo>
                    <a:pt x="94" y="108"/>
                  </a:lnTo>
                  <a:lnTo>
                    <a:pt x="77" y="116"/>
                  </a:lnTo>
                  <a:lnTo>
                    <a:pt x="59" y="118"/>
                  </a:lnTo>
                  <a:lnTo>
                    <a:pt x="41" y="116"/>
                  </a:lnTo>
                  <a:lnTo>
                    <a:pt x="24" y="108"/>
                  </a:lnTo>
                  <a:lnTo>
                    <a:pt x="12" y="95"/>
                  </a:lnTo>
                  <a:lnTo>
                    <a:pt x="3" y="79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217"/>
            <p:cNvSpPr>
              <a:spLocks/>
            </p:cNvSpPr>
            <p:nvPr/>
          </p:nvSpPr>
          <p:spPr bwMode="auto">
            <a:xfrm>
              <a:off x="10290175" y="3697288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7 w 118"/>
                <a:gd name="T19" fmla="*/ 116 h 118"/>
                <a:gd name="T20" fmla="*/ 59 w 118"/>
                <a:gd name="T21" fmla="*/ 118 h 118"/>
                <a:gd name="T22" fmla="*/ 41 w 118"/>
                <a:gd name="T23" fmla="*/ 116 h 118"/>
                <a:gd name="T24" fmla="*/ 25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0 h 118"/>
                <a:gd name="T34" fmla="*/ 12 w 118"/>
                <a:gd name="T35" fmla="*/ 24 h 118"/>
                <a:gd name="T36" fmla="*/ 25 w 118"/>
                <a:gd name="T37" fmla="*/ 11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7" y="116"/>
                  </a:lnTo>
                  <a:lnTo>
                    <a:pt x="59" y="118"/>
                  </a:lnTo>
                  <a:lnTo>
                    <a:pt x="41" y="116"/>
                  </a:lnTo>
                  <a:lnTo>
                    <a:pt x="25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218"/>
            <p:cNvSpPr>
              <a:spLocks/>
            </p:cNvSpPr>
            <p:nvPr/>
          </p:nvSpPr>
          <p:spPr bwMode="auto">
            <a:xfrm>
              <a:off x="10234613" y="3697288"/>
              <a:ext cx="17463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7 w 118"/>
                <a:gd name="T19" fmla="*/ 116 h 118"/>
                <a:gd name="T20" fmla="*/ 59 w 118"/>
                <a:gd name="T21" fmla="*/ 118 h 118"/>
                <a:gd name="T22" fmla="*/ 41 w 118"/>
                <a:gd name="T23" fmla="*/ 116 h 118"/>
                <a:gd name="T24" fmla="*/ 24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0 h 118"/>
                <a:gd name="T34" fmla="*/ 12 w 118"/>
                <a:gd name="T35" fmla="*/ 24 h 118"/>
                <a:gd name="T36" fmla="*/ 24 w 118"/>
                <a:gd name="T37" fmla="*/ 11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7" y="116"/>
                  </a:lnTo>
                  <a:lnTo>
                    <a:pt x="59" y="118"/>
                  </a:lnTo>
                  <a:lnTo>
                    <a:pt x="41" y="116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Freeform 219"/>
            <p:cNvSpPr>
              <a:spLocks/>
            </p:cNvSpPr>
            <p:nvPr/>
          </p:nvSpPr>
          <p:spPr bwMode="auto">
            <a:xfrm>
              <a:off x="10261600" y="3725863"/>
              <a:ext cx="19050" cy="19050"/>
            </a:xfrm>
            <a:custGeom>
              <a:avLst/>
              <a:gdLst>
                <a:gd name="T0" fmla="*/ 59 w 118"/>
                <a:gd name="T1" fmla="*/ 0 h 120"/>
                <a:gd name="T2" fmla="*/ 77 w 118"/>
                <a:gd name="T3" fmla="*/ 3 h 120"/>
                <a:gd name="T4" fmla="*/ 93 w 118"/>
                <a:gd name="T5" fmla="*/ 12 h 120"/>
                <a:gd name="T6" fmla="*/ 106 w 118"/>
                <a:gd name="T7" fmla="*/ 25 h 120"/>
                <a:gd name="T8" fmla="*/ 115 w 118"/>
                <a:gd name="T9" fmla="*/ 41 h 120"/>
                <a:gd name="T10" fmla="*/ 118 w 118"/>
                <a:gd name="T11" fmla="*/ 59 h 120"/>
                <a:gd name="T12" fmla="*/ 115 w 118"/>
                <a:gd name="T13" fmla="*/ 79 h 120"/>
                <a:gd name="T14" fmla="*/ 106 w 118"/>
                <a:gd name="T15" fmla="*/ 95 h 120"/>
                <a:gd name="T16" fmla="*/ 93 w 118"/>
                <a:gd name="T17" fmla="*/ 108 h 120"/>
                <a:gd name="T18" fmla="*/ 77 w 118"/>
                <a:gd name="T19" fmla="*/ 116 h 120"/>
                <a:gd name="T20" fmla="*/ 59 w 118"/>
                <a:gd name="T21" fmla="*/ 120 h 120"/>
                <a:gd name="T22" fmla="*/ 40 w 118"/>
                <a:gd name="T23" fmla="*/ 116 h 120"/>
                <a:gd name="T24" fmla="*/ 24 w 118"/>
                <a:gd name="T25" fmla="*/ 108 h 120"/>
                <a:gd name="T26" fmla="*/ 11 w 118"/>
                <a:gd name="T27" fmla="*/ 95 h 120"/>
                <a:gd name="T28" fmla="*/ 3 w 118"/>
                <a:gd name="T29" fmla="*/ 79 h 120"/>
                <a:gd name="T30" fmla="*/ 0 w 118"/>
                <a:gd name="T31" fmla="*/ 59 h 120"/>
                <a:gd name="T32" fmla="*/ 3 w 118"/>
                <a:gd name="T33" fmla="*/ 41 h 120"/>
                <a:gd name="T34" fmla="*/ 11 w 118"/>
                <a:gd name="T35" fmla="*/ 25 h 120"/>
                <a:gd name="T36" fmla="*/ 24 w 118"/>
                <a:gd name="T37" fmla="*/ 12 h 120"/>
                <a:gd name="T38" fmla="*/ 40 w 118"/>
                <a:gd name="T39" fmla="*/ 3 h 120"/>
                <a:gd name="T40" fmla="*/ 59 w 118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20"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9"/>
                  </a:lnTo>
                  <a:lnTo>
                    <a:pt x="106" y="95"/>
                  </a:lnTo>
                  <a:lnTo>
                    <a:pt x="93" y="108"/>
                  </a:lnTo>
                  <a:lnTo>
                    <a:pt x="77" y="116"/>
                  </a:lnTo>
                  <a:lnTo>
                    <a:pt x="59" y="120"/>
                  </a:lnTo>
                  <a:lnTo>
                    <a:pt x="40" y="116"/>
                  </a:lnTo>
                  <a:lnTo>
                    <a:pt x="24" y="108"/>
                  </a:lnTo>
                  <a:lnTo>
                    <a:pt x="11" y="95"/>
                  </a:lnTo>
                  <a:lnTo>
                    <a:pt x="3" y="79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220"/>
            <p:cNvSpPr>
              <a:spLocks/>
            </p:cNvSpPr>
            <p:nvPr/>
          </p:nvSpPr>
          <p:spPr bwMode="auto">
            <a:xfrm>
              <a:off x="10206038" y="3725863"/>
              <a:ext cx="19050" cy="19050"/>
            </a:xfrm>
            <a:custGeom>
              <a:avLst/>
              <a:gdLst>
                <a:gd name="T0" fmla="*/ 59 w 118"/>
                <a:gd name="T1" fmla="*/ 0 h 120"/>
                <a:gd name="T2" fmla="*/ 77 w 118"/>
                <a:gd name="T3" fmla="*/ 3 h 120"/>
                <a:gd name="T4" fmla="*/ 94 w 118"/>
                <a:gd name="T5" fmla="*/ 12 h 120"/>
                <a:gd name="T6" fmla="*/ 106 w 118"/>
                <a:gd name="T7" fmla="*/ 25 h 120"/>
                <a:gd name="T8" fmla="*/ 115 w 118"/>
                <a:gd name="T9" fmla="*/ 41 h 120"/>
                <a:gd name="T10" fmla="*/ 118 w 118"/>
                <a:gd name="T11" fmla="*/ 59 h 120"/>
                <a:gd name="T12" fmla="*/ 115 w 118"/>
                <a:gd name="T13" fmla="*/ 79 h 120"/>
                <a:gd name="T14" fmla="*/ 106 w 118"/>
                <a:gd name="T15" fmla="*/ 95 h 120"/>
                <a:gd name="T16" fmla="*/ 94 w 118"/>
                <a:gd name="T17" fmla="*/ 108 h 120"/>
                <a:gd name="T18" fmla="*/ 77 w 118"/>
                <a:gd name="T19" fmla="*/ 116 h 120"/>
                <a:gd name="T20" fmla="*/ 59 w 118"/>
                <a:gd name="T21" fmla="*/ 120 h 120"/>
                <a:gd name="T22" fmla="*/ 40 w 118"/>
                <a:gd name="T23" fmla="*/ 116 h 120"/>
                <a:gd name="T24" fmla="*/ 24 w 118"/>
                <a:gd name="T25" fmla="*/ 108 h 120"/>
                <a:gd name="T26" fmla="*/ 11 w 118"/>
                <a:gd name="T27" fmla="*/ 95 h 120"/>
                <a:gd name="T28" fmla="*/ 3 w 118"/>
                <a:gd name="T29" fmla="*/ 79 h 120"/>
                <a:gd name="T30" fmla="*/ 0 w 118"/>
                <a:gd name="T31" fmla="*/ 59 h 120"/>
                <a:gd name="T32" fmla="*/ 3 w 118"/>
                <a:gd name="T33" fmla="*/ 41 h 120"/>
                <a:gd name="T34" fmla="*/ 11 w 118"/>
                <a:gd name="T35" fmla="*/ 25 h 120"/>
                <a:gd name="T36" fmla="*/ 24 w 118"/>
                <a:gd name="T37" fmla="*/ 12 h 120"/>
                <a:gd name="T38" fmla="*/ 40 w 118"/>
                <a:gd name="T39" fmla="*/ 3 h 120"/>
                <a:gd name="T40" fmla="*/ 59 w 118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20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9"/>
                  </a:lnTo>
                  <a:lnTo>
                    <a:pt x="106" y="95"/>
                  </a:lnTo>
                  <a:lnTo>
                    <a:pt x="94" y="108"/>
                  </a:lnTo>
                  <a:lnTo>
                    <a:pt x="77" y="116"/>
                  </a:lnTo>
                  <a:lnTo>
                    <a:pt x="59" y="120"/>
                  </a:lnTo>
                  <a:lnTo>
                    <a:pt x="40" y="116"/>
                  </a:lnTo>
                  <a:lnTo>
                    <a:pt x="24" y="108"/>
                  </a:lnTo>
                  <a:lnTo>
                    <a:pt x="11" y="95"/>
                  </a:lnTo>
                  <a:lnTo>
                    <a:pt x="3" y="79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221"/>
            <p:cNvSpPr>
              <a:spLocks/>
            </p:cNvSpPr>
            <p:nvPr/>
          </p:nvSpPr>
          <p:spPr bwMode="auto">
            <a:xfrm>
              <a:off x="10261600" y="3668713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1 h 118"/>
                <a:gd name="T6" fmla="*/ 106 w 118"/>
                <a:gd name="T7" fmla="*/ 24 h 118"/>
                <a:gd name="T8" fmla="*/ 115 w 118"/>
                <a:gd name="T9" fmla="*/ 40 h 118"/>
                <a:gd name="T10" fmla="*/ 118 w 118"/>
                <a:gd name="T11" fmla="*/ 59 h 118"/>
                <a:gd name="T12" fmla="*/ 115 w 118"/>
                <a:gd name="T13" fmla="*/ 78 h 118"/>
                <a:gd name="T14" fmla="*/ 106 w 118"/>
                <a:gd name="T15" fmla="*/ 94 h 118"/>
                <a:gd name="T16" fmla="*/ 93 w 118"/>
                <a:gd name="T17" fmla="*/ 107 h 118"/>
                <a:gd name="T18" fmla="*/ 77 w 118"/>
                <a:gd name="T19" fmla="*/ 116 h 118"/>
                <a:gd name="T20" fmla="*/ 59 w 118"/>
                <a:gd name="T21" fmla="*/ 118 h 118"/>
                <a:gd name="T22" fmla="*/ 40 w 118"/>
                <a:gd name="T23" fmla="*/ 116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5" y="40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3" y="107"/>
                  </a:lnTo>
                  <a:lnTo>
                    <a:pt x="77" y="116"/>
                  </a:lnTo>
                  <a:lnTo>
                    <a:pt x="59" y="118"/>
                  </a:lnTo>
                  <a:lnTo>
                    <a:pt x="40" y="116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222"/>
            <p:cNvSpPr>
              <a:spLocks/>
            </p:cNvSpPr>
            <p:nvPr/>
          </p:nvSpPr>
          <p:spPr bwMode="auto">
            <a:xfrm>
              <a:off x="10206038" y="3668713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1 h 118"/>
                <a:gd name="T6" fmla="*/ 106 w 118"/>
                <a:gd name="T7" fmla="*/ 24 h 118"/>
                <a:gd name="T8" fmla="*/ 115 w 118"/>
                <a:gd name="T9" fmla="*/ 40 h 118"/>
                <a:gd name="T10" fmla="*/ 118 w 118"/>
                <a:gd name="T11" fmla="*/ 59 h 118"/>
                <a:gd name="T12" fmla="*/ 115 w 118"/>
                <a:gd name="T13" fmla="*/ 78 h 118"/>
                <a:gd name="T14" fmla="*/ 106 w 118"/>
                <a:gd name="T15" fmla="*/ 94 h 118"/>
                <a:gd name="T16" fmla="*/ 94 w 118"/>
                <a:gd name="T17" fmla="*/ 107 h 118"/>
                <a:gd name="T18" fmla="*/ 77 w 118"/>
                <a:gd name="T19" fmla="*/ 116 h 118"/>
                <a:gd name="T20" fmla="*/ 59 w 118"/>
                <a:gd name="T21" fmla="*/ 118 h 118"/>
                <a:gd name="T22" fmla="*/ 40 w 118"/>
                <a:gd name="T23" fmla="*/ 116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1"/>
                  </a:lnTo>
                  <a:lnTo>
                    <a:pt x="106" y="24"/>
                  </a:lnTo>
                  <a:lnTo>
                    <a:pt x="115" y="40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4" y="107"/>
                  </a:lnTo>
                  <a:lnTo>
                    <a:pt x="77" y="116"/>
                  </a:lnTo>
                  <a:lnTo>
                    <a:pt x="59" y="118"/>
                  </a:lnTo>
                  <a:lnTo>
                    <a:pt x="40" y="116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223"/>
            <p:cNvSpPr>
              <a:spLocks/>
            </p:cNvSpPr>
            <p:nvPr/>
          </p:nvSpPr>
          <p:spPr bwMode="auto">
            <a:xfrm>
              <a:off x="10177463" y="3754438"/>
              <a:ext cx="19050" cy="17463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2 h 118"/>
                <a:gd name="T6" fmla="*/ 107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9 h 118"/>
                <a:gd name="T14" fmla="*/ 107 w 118"/>
                <a:gd name="T15" fmla="*/ 95 h 118"/>
                <a:gd name="T16" fmla="*/ 94 w 118"/>
                <a:gd name="T17" fmla="*/ 108 h 118"/>
                <a:gd name="T18" fmla="*/ 77 w 118"/>
                <a:gd name="T19" fmla="*/ 116 h 118"/>
                <a:gd name="T20" fmla="*/ 59 w 118"/>
                <a:gd name="T21" fmla="*/ 118 h 118"/>
                <a:gd name="T22" fmla="*/ 41 w 118"/>
                <a:gd name="T23" fmla="*/ 116 h 118"/>
                <a:gd name="T24" fmla="*/ 25 w 118"/>
                <a:gd name="T25" fmla="*/ 108 h 118"/>
                <a:gd name="T26" fmla="*/ 12 w 118"/>
                <a:gd name="T27" fmla="*/ 95 h 118"/>
                <a:gd name="T28" fmla="*/ 3 w 118"/>
                <a:gd name="T29" fmla="*/ 79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5 h 118"/>
                <a:gd name="T36" fmla="*/ 25 w 118"/>
                <a:gd name="T37" fmla="*/ 12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7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9"/>
                  </a:lnTo>
                  <a:lnTo>
                    <a:pt x="107" y="95"/>
                  </a:lnTo>
                  <a:lnTo>
                    <a:pt x="94" y="108"/>
                  </a:lnTo>
                  <a:lnTo>
                    <a:pt x="77" y="116"/>
                  </a:lnTo>
                  <a:lnTo>
                    <a:pt x="59" y="118"/>
                  </a:lnTo>
                  <a:lnTo>
                    <a:pt x="41" y="116"/>
                  </a:lnTo>
                  <a:lnTo>
                    <a:pt x="25" y="108"/>
                  </a:lnTo>
                  <a:lnTo>
                    <a:pt x="12" y="95"/>
                  </a:lnTo>
                  <a:lnTo>
                    <a:pt x="3" y="79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Freeform 224"/>
            <p:cNvSpPr>
              <a:spLocks/>
            </p:cNvSpPr>
            <p:nvPr/>
          </p:nvSpPr>
          <p:spPr bwMode="auto">
            <a:xfrm>
              <a:off x="10121900" y="3754438"/>
              <a:ext cx="17463" cy="17463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2 h 118"/>
                <a:gd name="T6" fmla="*/ 107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9 h 118"/>
                <a:gd name="T14" fmla="*/ 107 w 118"/>
                <a:gd name="T15" fmla="*/ 95 h 118"/>
                <a:gd name="T16" fmla="*/ 94 w 118"/>
                <a:gd name="T17" fmla="*/ 108 h 118"/>
                <a:gd name="T18" fmla="*/ 77 w 118"/>
                <a:gd name="T19" fmla="*/ 116 h 118"/>
                <a:gd name="T20" fmla="*/ 59 w 118"/>
                <a:gd name="T21" fmla="*/ 118 h 118"/>
                <a:gd name="T22" fmla="*/ 41 w 118"/>
                <a:gd name="T23" fmla="*/ 116 h 118"/>
                <a:gd name="T24" fmla="*/ 25 w 118"/>
                <a:gd name="T25" fmla="*/ 108 h 118"/>
                <a:gd name="T26" fmla="*/ 12 w 118"/>
                <a:gd name="T27" fmla="*/ 95 h 118"/>
                <a:gd name="T28" fmla="*/ 3 w 118"/>
                <a:gd name="T29" fmla="*/ 79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5 h 118"/>
                <a:gd name="T36" fmla="*/ 25 w 118"/>
                <a:gd name="T37" fmla="*/ 12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7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9"/>
                  </a:lnTo>
                  <a:lnTo>
                    <a:pt x="107" y="95"/>
                  </a:lnTo>
                  <a:lnTo>
                    <a:pt x="94" y="108"/>
                  </a:lnTo>
                  <a:lnTo>
                    <a:pt x="77" y="116"/>
                  </a:lnTo>
                  <a:lnTo>
                    <a:pt x="59" y="118"/>
                  </a:lnTo>
                  <a:lnTo>
                    <a:pt x="41" y="116"/>
                  </a:lnTo>
                  <a:lnTo>
                    <a:pt x="25" y="108"/>
                  </a:lnTo>
                  <a:lnTo>
                    <a:pt x="12" y="95"/>
                  </a:lnTo>
                  <a:lnTo>
                    <a:pt x="3" y="79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225"/>
            <p:cNvSpPr>
              <a:spLocks/>
            </p:cNvSpPr>
            <p:nvPr/>
          </p:nvSpPr>
          <p:spPr bwMode="auto">
            <a:xfrm>
              <a:off x="10177463" y="3697288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7 w 118"/>
                <a:gd name="T19" fmla="*/ 116 h 118"/>
                <a:gd name="T20" fmla="*/ 59 w 118"/>
                <a:gd name="T21" fmla="*/ 118 h 118"/>
                <a:gd name="T22" fmla="*/ 41 w 118"/>
                <a:gd name="T23" fmla="*/ 116 h 118"/>
                <a:gd name="T24" fmla="*/ 25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0 h 118"/>
                <a:gd name="T34" fmla="*/ 12 w 118"/>
                <a:gd name="T35" fmla="*/ 24 h 118"/>
                <a:gd name="T36" fmla="*/ 25 w 118"/>
                <a:gd name="T37" fmla="*/ 11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7" y="116"/>
                  </a:lnTo>
                  <a:lnTo>
                    <a:pt x="59" y="118"/>
                  </a:lnTo>
                  <a:lnTo>
                    <a:pt x="41" y="116"/>
                  </a:lnTo>
                  <a:lnTo>
                    <a:pt x="25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226"/>
            <p:cNvSpPr>
              <a:spLocks/>
            </p:cNvSpPr>
            <p:nvPr/>
          </p:nvSpPr>
          <p:spPr bwMode="auto">
            <a:xfrm>
              <a:off x="10121900" y="3697288"/>
              <a:ext cx="17463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7 w 118"/>
                <a:gd name="T19" fmla="*/ 116 h 118"/>
                <a:gd name="T20" fmla="*/ 59 w 118"/>
                <a:gd name="T21" fmla="*/ 118 h 118"/>
                <a:gd name="T22" fmla="*/ 41 w 118"/>
                <a:gd name="T23" fmla="*/ 116 h 118"/>
                <a:gd name="T24" fmla="*/ 25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0 h 118"/>
                <a:gd name="T34" fmla="*/ 12 w 118"/>
                <a:gd name="T35" fmla="*/ 24 h 118"/>
                <a:gd name="T36" fmla="*/ 25 w 118"/>
                <a:gd name="T37" fmla="*/ 11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7" y="116"/>
                  </a:lnTo>
                  <a:lnTo>
                    <a:pt x="59" y="118"/>
                  </a:lnTo>
                  <a:lnTo>
                    <a:pt x="41" y="116"/>
                  </a:lnTo>
                  <a:lnTo>
                    <a:pt x="25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227"/>
            <p:cNvSpPr>
              <a:spLocks/>
            </p:cNvSpPr>
            <p:nvPr/>
          </p:nvSpPr>
          <p:spPr bwMode="auto">
            <a:xfrm>
              <a:off x="10148888" y="3725863"/>
              <a:ext cx="19050" cy="19050"/>
            </a:xfrm>
            <a:custGeom>
              <a:avLst/>
              <a:gdLst>
                <a:gd name="T0" fmla="*/ 59 w 118"/>
                <a:gd name="T1" fmla="*/ 0 h 120"/>
                <a:gd name="T2" fmla="*/ 77 w 118"/>
                <a:gd name="T3" fmla="*/ 3 h 120"/>
                <a:gd name="T4" fmla="*/ 93 w 118"/>
                <a:gd name="T5" fmla="*/ 12 h 120"/>
                <a:gd name="T6" fmla="*/ 106 w 118"/>
                <a:gd name="T7" fmla="*/ 25 h 120"/>
                <a:gd name="T8" fmla="*/ 115 w 118"/>
                <a:gd name="T9" fmla="*/ 41 h 120"/>
                <a:gd name="T10" fmla="*/ 118 w 118"/>
                <a:gd name="T11" fmla="*/ 59 h 120"/>
                <a:gd name="T12" fmla="*/ 115 w 118"/>
                <a:gd name="T13" fmla="*/ 79 h 120"/>
                <a:gd name="T14" fmla="*/ 106 w 118"/>
                <a:gd name="T15" fmla="*/ 95 h 120"/>
                <a:gd name="T16" fmla="*/ 93 w 118"/>
                <a:gd name="T17" fmla="*/ 108 h 120"/>
                <a:gd name="T18" fmla="*/ 77 w 118"/>
                <a:gd name="T19" fmla="*/ 116 h 120"/>
                <a:gd name="T20" fmla="*/ 59 w 118"/>
                <a:gd name="T21" fmla="*/ 120 h 120"/>
                <a:gd name="T22" fmla="*/ 40 w 118"/>
                <a:gd name="T23" fmla="*/ 116 h 120"/>
                <a:gd name="T24" fmla="*/ 24 w 118"/>
                <a:gd name="T25" fmla="*/ 108 h 120"/>
                <a:gd name="T26" fmla="*/ 11 w 118"/>
                <a:gd name="T27" fmla="*/ 95 h 120"/>
                <a:gd name="T28" fmla="*/ 3 w 118"/>
                <a:gd name="T29" fmla="*/ 79 h 120"/>
                <a:gd name="T30" fmla="*/ 0 w 118"/>
                <a:gd name="T31" fmla="*/ 59 h 120"/>
                <a:gd name="T32" fmla="*/ 3 w 118"/>
                <a:gd name="T33" fmla="*/ 41 h 120"/>
                <a:gd name="T34" fmla="*/ 11 w 118"/>
                <a:gd name="T35" fmla="*/ 25 h 120"/>
                <a:gd name="T36" fmla="*/ 24 w 118"/>
                <a:gd name="T37" fmla="*/ 12 h 120"/>
                <a:gd name="T38" fmla="*/ 40 w 118"/>
                <a:gd name="T39" fmla="*/ 3 h 120"/>
                <a:gd name="T40" fmla="*/ 59 w 118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20"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9"/>
                  </a:lnTo>
                  <a:lnTo>
                    <a:pt x="106" y="95"/>
                  </a:lnTo>
                  <a:lnTo>
                    <a:pt x="93" y="108"/>
                  </a:lnTo>
                  <a:lnTo>
                    <a:pt x="77" y="116"/>
                  </a:lnTo>
                  <a:lnTo>
                    <a:pt x="59" y="120"/>
                  </a:lnTo>
                  <a:lnTo>
                    <a:pt x="40" y="116"/>
                  </a:lnTo>
                  <a:lnTo>
                    <a:pt x="24" y="108"/>
                  </a:lnTo>
                  <a:lnTo>
                    <a:pt x="11" y="95"/>
                  </a:lnTo>
                  <a:lnTo>
                    <a:pt x="3" y="79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228"/>
            <p:cNvSpPr>
              <a:spLocks/>
            </p:cNvSpPr>
            <p:nvPr/>
          </p:nvSpPr>
          <p:spPr bwMode="auto">
            <a:xfrm>
              <a:off x="10093325" y="3725863"/>
              <a:ext cx="19050" cy="19050"/>
            </a:xfrm>
            <a:custGeom>
              <a:avLst/>
              <a:gdLst>
                <a:gd name="T0" fmla="*/ 59 w 118"/>
                <a:gd name="T1" fmla="*/ 0 h 120"/>
                <a:gd name="T2" fmla="*/ 77 w 118"/>
                <a:gd name="T3" fmla="*/ 3 h 120"/>
                <a:gd name="T4" fmla="*/ 93 w 118"/>
                <a:gd name="T5" fmla="*/ 12 h 120"/>
                <a:gd name="T6" fmla="*/ 106 w 118"/>
                <a:gd name="T7" fmla="*/ 25 h 120"/>
                <a:gd name="T8" fmla="*/ 115 w 118"/>
                <a:gd name="T9" fmla="*/ 41 h 120"/>
                <a:gd name="T10" fmla="*/ 118 w 118"/>
                <a:gd name="T11" fmla="*/ 59 h 120"/>
                <a:gd name="T12" fmla="*/ 115 w 118"/>
                <a:gd name="T13" fmla="*/ 79 h 120"/>
                <a:gd name="T14" fmla="*/ 106 w 118"/>
                <a:gd name="T15" fmla="*/ 95 h 120"/>
                <a:gd name="T16" fmla="*/ 93 w 118"/>
                <a:gd name="T17" fmla="*/ 108 h 120"/>
                <a:gd name="T18" fmla="*/ 77 w 118"/>
                <a:gd name="T19" fmla="*/ 116 h 120"/>
                <a:gd name="T20" fmla="*/ 59 w 118"/>
                <a:gd name="T21" fmla="*/ 120 h 120"/>
                <a:gd name="T22" fmla="*/ 40 w 118"/>
                <a:gd name="T23" fmla="*/ 116 h 120"/>
                <a:gd name="T24" fmla="*/ 23 w 118"/>
                <a:gd name="T25" fmla="*/ 108 h 120"/>
                <a:gd name="T26" fmla="*/ 11 w 118"/>
                <a:gd name="T27" fmla="*/ 95 h 120"/>
                <a:gd name="T28" fmla="*/ 3 w 118"/>
                <a:gd name="T29" fmla="*/ 79 h 120"/>
                <a:gd name="T30" fmla="*/ 0 w 118"/>
                <a:gd name="T31" fmla="*/ 59 h 120"/>
                <a:gd name="T32" fmla="*/ 3 w 118"/>
                <a:gd name="T33" fmla="*/ 41 h 120"/>
                <a:gd name="T34" fmla="*/ 11 w 118"/>
                <a:gd name="T35" fmla="*/ 25 h 120"/>
                <a:gd name="T36" fmla="*/ 23 w 118"/>
                <a:gd name="T37" fmla="*/ 12 h 120"/>
                <a:gd name="T38" fmla="*/ 40 w 118"/>
                <a:gd name="T39" fmla="*/ 3 h 120"/>
                <a:gd name="T40" fmla="*/ 59 w 118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20"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9"/>
                  </a:lnTo>
                  <a:lnTo>
                    <a:pt x="106" y="95"/>
                  </a:lnTo>
                  <a:lnTo>
                    <a:pt x="93" y="108"/>
                  </a:lnTo>
                  <a:lnTo>
                    <a:pt x="77" y="116"/>
                  </a:lnTo>
                  <a:lnTo>
                    <a:pt x="59" y="120"/>
                  </a:lnTo>
                  <a:lnTo>
                    <a:pt x="40" y="116"/>
                  </a:lnTo>
                  <a:lnTo>
                    <a:pt x="23" y="108"/>
                  </a:lnTo>
                  <a:lnTo>
                    <a:pt x="11" y="95"/>
                  </a:lnTo>
                  <a:lnTo>
                    <a:pt x="3" y="79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3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229"/>
            <p:cNvSpPr>
              <a:spLocks/>
            </p:cNvSpPr>
            <p:nvPr/>
          </p:nvSpPr>
          <p:spPr bwMode="auto">
            <a:xfrm>
              <a:off x="10148888" y="3668713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1 h 118"/>
                <a:gd name="T6" fmla="*/ 106 w 118"/>
                <a:gd name="T7" fmla="*/ 24 h 118"/>
                <a:gd name="T8" fmla="*/ 115 w 118"/>
                <a:gd name="T9" fmla="*/ 40 h 118"/>
                <a:gd name="T10" fmla="*/ 118 w 118"/>
                <a:gd name="T11" fmla="*/ 59 h 118"/>
                <a:gd name="T12" fmla="*/ 115 w 118"/>
                <a:gd name="T13" fmla="*/ 78 h 118"/>
                <a:gd name="T14" fmla="*/ 106 w 118"/>
                <a:gd name="T15" fmla="*/ 94 h 118"/>
                <a:gd name="T16" fmla="*/ 93 w 118"/>
                <a:gd name="T17" fmla="*/ 107 h 118"/>
                <a:gd name="T18" fmla="*/ 77 w 118"/>
                <a:gd name="T19" fmla="*/ 116 h 118"/>
                <a:gd name="T20" fmla="*/ 59 w 118"/>
                <a:gd name="T21" fmla="*/ 118 h 118"/>
                <a:gd name="T22" fmla="*/ 40 w 118"/>
                <a:gd name="T23" fmla="*/ 116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5" y="40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3" y="107"/>
                  </a:lnTo>
                  <a:lnTo>
                    <a:pt x="77" y="116"/>
                  </a:lnTo>
                  <a:lnTo>
                    <a:pt x="59" y="118"/>
                  </a:lnTo>
                  <a:lnTo>
                    <a:pt x="40" y="116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230"/>
            <p:cNvSpPr>
              <a:spLocks/>
            </p:cNvSpPr>
            <p:nvPr/>
          </p:nvSpPr>
          <p:spPr bwMode="auto">
            <a:xfrm>
              <a:off x="10093325" y="3668713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1 h 118"/>
                <a:gd name="T6" fmla="*/ 106 w 118"/>
                <a:gd name="T7" fmla="*/ 24 h 118"/>
                <a:gd name="T8" fmla="*/ 115 w 118"/>
                <a:gd name="T9" fmla="*/ 40 h 118"/>
                <a:gd name="T10" fmla="*/ 118 w 118"/>
                <a:gd name="T11" fmla="*/ 59 h 118"/>
                <a:gd name="T12" fmla="*/ 115 w 118"/>
                <a:gd name="T13" fmla="*/ 78 h 118"/>
                <a:gd name="T14" fmla="*/ 106 w 118"/>
                <a:gd name="T15" fmla="*/ 94 h 118"/>
                <a:gd name="T16" fmla="*/ 93 w 118"/>
                <a:gd name="T17" fmla="*/ 107 h 118"/>
                <a:gd name="T18" fmla="*/ 77 w 118"/>
                <a:gd name="T19" fmla="*/ 116 h 118"/>
                <a:gd name="T20" fmla="*/ 59 w 118"/>
                <a:gd name="T21" fmla="*/ 118 h 118"/>
                <a:gd name="T22" fmla="*/ 40 w 118"/>
                <a:gd name="T23" fmla="*/ 116 h 118"/>
                <a:gd name="T24" fmla="*/ 23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0 h 118"/>
                <a:gd name="T34" fmla="*/ 11 w 118"/>
                <a:gd name="T35" fmla="*/ 24 h 118"/>
                <a:gd name="T36" fmla="*/ 23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5" y="40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3" y="107"/>
                  </a:lnTo>
                  <a:lnTo>
                    <a:pt x="77" y="116"/>
                  </a:lnTo>
                  <a:lnTo>
                    <a:pt x="59" y="118"/>
                  </a:lnTo>
                  <a:lnTo>
                    <a:pt x="40" y="116"/>
                  </a:lnTo>
                  <a:lnTo>
                    <a:pt x="23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Freeform 231"/>
            <p:cNvSpPr>
              <a:spLocks/>
            </p:cNvSpPr>
            <p:nvPr/>
          </p:nvSpPr>
          <p:spPr bwMode="auto">
            <a:xfrm>
              <a:off x="10496550" y="3697288"/>
              <a:ext cx="19050" cy="74613"/>
            </a:xfrm>
            <a:custGeom>
              <a:avLst/>
              <a:gdLst>
                <a:gd name="T0" fmla="*/ 59 w 118"/>
                <a:gd name="T1" fmla="*/ 0 h 473"/>
                <a:gd name="T2" fmla="*/ 77 w 118"/>
                <a:gd name="T3" fmla="*/ 3 h 473"/>
                <a:gd name="T4" fmla="*/ 93 w 118"/>
                <a:gd name="T5" fmla="*/ 11 h 473"/>
                <a:gd name="T6" fmla="*/ 106 w 118"/>
                <a:gd name="T7" fmla="*/ 24 h 473"/>
                <a:gd name="T8" fmla="*/ 115 w 118"/>
                <a:gd name="T9" fmla="*/ 40 h 473"/>
                <a:gd name="T10" fmla="*/ 118 w 118"/>
                <a:gd name="T11" fmla="*/ 59 h 473"/>
                <a:gd name="T12" fmla="*/ 118 w 118"/>
                <a:gd name="T13" fmla="*/ 414 h 473"/>
                <a:gd name="T14" fmla="*/ 115 w 118"/>
                <a:gd name="T15" fmla="*/ 434 h 473"/>
                <a:gd name="T16" fmla="*/ 106 w 118"/>
                <a:gd name="T17" fmla="*/ 450 h 473"/>
                <a:gd name="T18" fmla="*/ 93 w 118"/>
                <a:gd name="T19" fmla="*/ 463 h 473"/>
                <a:gd name="T20" fmla="*/ 77 w 118"/>
                <a:gd name="T21" fmla="*/ 471 h 473"/>
                <a:gd name="T22" fmla="*/ 59 w 118"/>
                <a:gd name="T23" fmla="*/ 473 h 473"/>
                <a:gd name="T24" fmla="*/ 41 w 118"/>
                <a:gd name="T25" fmla="*/ 471 h 473"/>
                <a:gd name="T26" fmla="*/ 24 w 118"/>
                <a:gd name="T27" fmla="*/ 463 h 473"/>
                <a:gd name="T28" fmla="*/ 12 w 118"/>
                <a:gd name="T29" fmla="*/ 450 h 473"/>
                <a:gd name="T30" fmla="*/ 3 w 118"/>
                <a:gd name="T31" fmla="*/ 434 h 473"/>
                <a:gd name="T32" fmla="*/ 0 w 118"/>
                <a:gd name="T33" fmla="*/ 414 h 473"/>
                <a:gd name="T34" fmla="*/ 0 w 118"/>
                <a:gd name="T35" fmla="*/ 59 h 473"/>
                <a:gd name="T36" fmla="*/ 3 w 118"/>
                <a:gd name="T37" fmla="*/ 40 h 473"/>
                <a:gd name="T38" fmla="*/ 12 w 118"/>
                <a:gd name="T39" fmla="*/ 24 h 473"/>
                <a:gd name="T40" fmla="*/ 24 w 118"/>
                <a:gd name="T41" fmla="*/ 11 h 473"/>
                <a:gd name="T42" fmla="*/ 41 w 118"/>
                <a:gd name="T43" fmla="*/ 3 h 473"/>
                <a:gd name="T44" fmla="*/ 59 w 118"/>
                <a:gd name="T45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8" h="473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5" y="40"/>
                  </a:lnTo>
                  <a:lnTo>
                    <a:pt x="118" y="59"/>
                  </a:lnTo>
                  <a:lnTo>
                    <a:pt x="118" y="414"/>
                  </a:lnTo>
                  <a:lnTo>
                    <a:pt x="115" y="434"/>
                  </a:lnTo>
                  <a:lnTo>
                    <a:pt x="106" y="450"/>
                  </a:lnTo>
                  <a:lnTo>
                    <a:pt x="93" y="463"/>
                  </a:lnTo>
                  <a:lnTo>
                    <a:pt x="77" y="471"/>
                  </a:lnTo>
                  <a:lnTo>
                    <a:pt x="59" y="473"/>
                  </a:lnTo>
                  <a:lnTo>
                    <a:pt x="41" y="471"/>
                  </a:lnTo>
                  <a:lnTo>
                    <a:pt x="24" y="463"/>
                  </a:lnTo>
                  <a:lnTo>
                    <a:pt x="12" y="450"/>
                  </a:lnTo>
                  <a:lnTo>
                    <a:pt x="3" y="434"/>
                  </a:lnTo>
                  <a:lnTo>
                    <a:pt x="0" y="414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232"/>
            <p:cNvSpPr>
              <a:spLocks/>
            </p:cNvSpPr>
            <p:nvPr/>
          </p:nvSpPr>
          <p:spPr bwMode="auto">
            <a:xfrm>
              <a:off x="10467975" y="3697288"/>
              <a:ext cx="19050" cy="74613"/>
            </a:xfrm>
            <a:custGeom>
              <a:avLst/>
              <a:gdLst>
                <a:gd name="T0" fmla="*/ 59 w 119"/>
                <a:gd name="T1" fmla="*/ 0 h 473"/>
                <a:gd name="T2" fmla="*/ 78 w 119"/>
                <a:gd name="T3" fmla="*/ 3 h 473"/>
                <a:gd name="T4" fmla="*/ 94 w 119"/>
                <a:gd name="T5" fmla="*/ 11 h 473"/>
                <a:gd name="T6" fmla="*/ 107 w 119"/>
                <a:gd name="T7" fmla="*/ 24 h 473"/>
                <a:gd name="T8" fmla="*/ 115 w 119"/>
                <a:gd name="T9" fmla="*/ 40 h 473"/>
                <a:gd name="T10" fmla="*/ 119 w 119"/>
                <a:gd name="T11" fmla="*/ 59 h 473"/>
                <a:gd name="T12" fmla="*/ 119 w 119"/>
                <a:gd name="T13" fmla="*/ 414 h 473"/>
                <a:gd name="T14" fmla="*/ 115 w 119"/>
                <a:gd name="T15" fmla="*/ 434 h 473"/>
                <a:gd name="T16" fmla="*/ 107 w 119"/>
                <a:gd name="T17" fmla="*/ 450 h 473"/>
                <a:gd name="T18" fmla="*/ 94 w 119"/>
                <a:gd name="T19" fmla="*/ 463 h 473"/>
                <a:gd name="T20" fmla="*/ 78 w 119"/>
                <a:gd name="T21" fmla="*/ 471 h 473"/>
                <a:gd name="T22" fmla="*/ 59 w 119"/>
                <a:gd name="T23" fmla="*/ 473 h 473"/>
                <a:gd name="T24" fmla="*/ 41 w 119"/>
                <a:gd name="T25" fmla="*/ 471 h 473"/>
                <a:gd name="T26" fmla="*/ 24 w 119"/>
                <a:gd name="T27" fmla="*/ 463 h 473"/>
                <a:gd name="T28" fmla="*/ 12 w 119"/>
                <a:gd name="T29" fmla="*/ 450 h 473"/>
                <a:gd name="T30" fmla="*/ 3 w 119"/>
                <a:gd name="T31" fmla="*/ 434 h 473"/>
                <a:gd name="T32" fmla="*/ 0 w 119"/>
                <a:gd name="T33" fmla="*/ 414 h 473"/>
                <a:gd name="T34" fmla="*/ 0 w 119"/>
                <a:gd name="T35" fmla="*/ 59 h 473"/>
                <a:gd name="T36" fmla="*/ 3 w 119"/>
                <a:gd name="T37" fmla="*/ 40 h 473"/>
                <a:gd name="T38" fmla="*/ 12 w 119"/>
                <a:gd name="T39" fmla="*/ 24 h 473"/>
                <a:gd name="T40" fmla="*/ 24 w 119"/>
                <a:gd name="T41" fmla="*/ 11 h 473"/>
                <a:gd name="T42" fmla="*/ 41 w 119"/>
                <a:gd name="T43" fmla="*/ 3 h 473"/>
                <a:gd name="T44" fmla="*/ 59 w 119"/>
                <a:gd name="T45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9" h="473">
                  <a:moveTo>
                    <a:pt x="59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9" y="59"/>
                  </a:lnTo>
                  <a:lnTo>
                    <a:pt x="119" y="414"/>
                  </a:lnTo>
                  <a:lnTo>
                    <a:pt x="115" y="434"/>
                  </a:lnTo>
                  <a:lnTo>
                    <a:pt x="107" y="450"/>
                  </a:lnTo>
                  <a:lnTo>
                    <a:pt x="94" y="463"/>
                  </a:lnTo>
                  <a:lnTo>
                    <a:pt x="78" y="471"/>
                  </a:lnTo>
                  <a:lnTo>
                    <a:pt x="59" y="473"/>
                  </a:lnTo>
                  <a:lnTo>
                    <a:pt x="41" y="471"/>
                  </a:lnTo>
                  <a:lnTo>
                    <a:pt x="24" y="463"/>
                  </a:lnTo>
                  <a:lnTo>
                    <a:pt x="12" y="450"/>
                  </a:lnTo>
                  <a:lnTo>
                    <a:pt x="3" y="434"/>
                  </a:lnTo>
                  <a:lnTo>
                    <a:pt x="0" y="414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Freeform 233"/>
            <p:cNvSpPr>
              <a:spLocks/>
            </p:cNvSpPr>
            <p:nvPr/>
          </p:nvSpPr>
          <p:spPr bwMode="auto">
            <a:xfrm>
              <a:off x="10440988" y="3697288"/>
              <a:ext cx="19050" cy="74613"/>
            </a:xfrm>
            <a:custGeom>
              <a:avLst/>
              <a:gdLst>
                <a:gd name="T0" fmla="*/ 59 w 118"/>
                <a:gd name="T1" fmla="*/ 0 h 473"/>
                <a:gd name="T2" fmla="*/ 77 w 118"/>
                <a:gd name="T3" fmla="*/ 3 h 473"/>
                <a:gd name="T4" fmla="*/ 94 w 118"/>
                <a:gd name="T5" fmla="*/ 11 h 473"/>
                <a:gd name="T6" fmla="*/ 106 w 118"/>
                <a:gd name="T7" fmla="*/ 24 h 473"/>
                <a:gd name="T8" fmla="*/ 115 w 118"/>
                <a:gd name="T9" fmla="*/ 40 h 473"/>
                <a:gd name="T10" fmla="*/ 118 w 118"/>
                <a:gd name="T11" fmla="*/ 59 h 473"/>
                <a:gd name="T12" fmla="*/ 118 w 118"/>
                <a:gd name="T13" fmla="*/ 414 h 473"/>
                <a:gd name="T14" fmla="*/ 115 w 118"/>
                <a:gd name="T15" fmla="*/ 434 h 473"/>
                <a:gd name="T16" fmla="*/ 106 w 118"/>
                <a:gd name="T17" fmla="*/ 450 h 473"/>
                <a:gd name="T18" fmla="*/ 94 w 118"/>
                <a:gd name="T19" fmla="*/ 463 h 473"/>
                <a:gd name="T20" fmla="*/ 77 w 118"/>
                <a:gd name="T21" fmla="*/ 471 h 473"/>
                <a:gd name="T22" fmla="*/ 59 w 118"/>
                <a:gd name="T23" fmla="*/ 473 h 473"/>
                <a:gd name="T24" fmla="*/ 41 w 118"/>
                <a:gd name="T25" fmla="*/ 471 h 473"/>
                <a:gd name="T26" fmla="*/ 24 w 118"/>
                <a:gd name="T27" fmla="*/ 463 h 473"/>
                <a:gd name="T28" fmla="*/ 12 w 118"/>
                <a:gd name="T29" fmla="*/ 450 h 473"/>
                <a:gd name="T30" fmla="*/ 3 w 118"/>
                <a:gd name="T31" fmla="*/ 434 h 473"/>
                <a:gd name="T32" fmla="*/ 0 w 118"/>
                <a:gd name="T33" fmla="*/ 414 h 473"/>
                <a:gd name="T34" fmla="*/ 0 w 118"/>
                <a:gd name="T35" fmla="*/ 59 h 473"/>
                <a:gd name="T36" fmla="*/ 3 w 118"/>
                <a:gd name="T37" fmla="*/ 40 h 473"/>
                <a:gd name="T38" fmla="*/ 12 w 118"/>
                <a:gd name="T39" fmla="*/ 24 h 473"/>
                <a:gd name="T40" fmla="*/ 24 w 118"/>
                <a:gd name="T41" fmla="*/ 11 h 473"/>
                <a:gd name="T42" fmla="*/ 41 w 118"/>
                <a:gd name="T43" fmla="*/ 3 h 473"/>
                <a:gd name="T44" fmla="*/ 59 w 118"/>
                <a:gd name="T45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8" h="473">
                  <a:moveTo>
                    <a:pt x="59" y="0"/>
                  </a:moveTo>
                  <a:lnTo>
                    <a:pt x="77" y="3"/>
                  </a:lnTo>
                  <a:lnTo>
                    <a:pt x="94" y="11"/>
                  </a:lnTo>
                  <a:lnTo>
                    <a:pt x="106" y="24"/>
                  </a:lnTo>
                  <a:lnTo>
                    <a:pt x="115" y="40"/>
                  </a:lnTo>
                  <a:lnTo>
                    <a:pt x="118" y="59"/>
                  </a:lnTo>
                  <a:lnTo>
                    <a:pt x="118" y="414"/>
                  </a:lnTo>
                  <a:lnTo>
                    <a:pt x="115" y="434"/>
                  </a:lnTo>
                  <a:lnTo>
                    <a:pt x="106" y="450"/>
                  </a:lnTo>
                  <a:lnTo>
                    <a:pt x="94" y="463"/>
                  </a:lnTo>
                  <a:lnTo>
                    <a:pt x="77" y="471"/>
                  </a:lnTo>
                  <a:lnTo>
                    <a:pt x="59" y="473"/>
                  </a:lnTo>
                  <a:lnTo>
                    <a:pt x="41" y="471"/>
                  </a:lnTo>
                  <a:lnTo>
                    <a:pt x="24" y="463"/>
                  </a:lnTo>
                  <a:lnTo>
                    <a:pt x="12" y="450"/>
                  </a:lnTo>
                  <a:lnTo>
                    <a:pt x="3" y="434"/>
                  </a:lnTo>
                  <a:lnTo>
                    <a:pt x="0" y="414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5" name="Group 314"/>
          <p:cNvGrpSpPr/>
          <p:nvPr/>
        </p:nvGrpSpPr>
        <p:grpSpPr>
          <a:xfrm>
            <a:off x="9083822" y="3455946"/>
            <a:ext cx="563562" cy="565150"/>
            <a:chOff x="9088438" y="3455988"/>
            <a:chExt cx="563562" cy="565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0" name="Freeform 238"/>
            <p:cNvSpPr>
              <a:spLocks noEditPoints="1"/>
            </p:cNvSpPr>
            <p:nvPr/>
          </p:nvSpPr>
          <p:spPr bwMode="auto">
            <a:xfrm>
              <a:off x="9088438" y="3455988"/>
              <a:ext cx="563562" cy="565150"/>
            </a:xfrm>
            <a:custGeom>
              <a:avLst/>
              <a:gdLst>
                <a:gd name="T0" fmla="*/ 401 w 3550"/>
                <a:gd name="T1" fmla="*/ 122 h 3560"/>
                <a:gd name="T2" fmla="*/ 318 w 3550"/>
                <a:gd name="T3" fmla="*/ 145 h 3560"/>
                <a:gd name="T4" fmla="*/ 245 w 3550"/>
                <a:gd name="T5" fmla="*/ 188 h 3560"/>
                <a:gd name="T6" fmla="*/ 187 w 3550"/>
                <a:gd name="T7" fmla="*/ 246 h 3560"/>
                <a:gd name="T8" fmla="*/ 144 w 3550"/>
                <a:gd name="T9" fmla="*/ 319 h 3560"/>
                <a:gd name="T10" fmla="*/ 122 w 3550"/>
                <a:gd name="T11" fmla="*/ 402 h 3560"/>
                <a:gd name="T12" fmla="*/ 118 w 3550"/>
                <a:gd name="T13" fmla="*/ 3113 h 3560"/>
                <a:gd name="T14" fmla="*/ 130 w 3550"/>
                <a:gd name="T15" fmla="*/ 3201 h 3560"/>
                <a:gd name="T16" fmla="*/ 164 w 3550"/>
                <a:gd name="T17" fmla="*/ 3278 h 3560"/>
                <a:gd name="T18" fmla="*/ 214 w 3550"/>
                <a:gd name="T19" fmla="*/ 3345 h 3560"/>
                <a:gd name="T20" fmla="*/ 281 w 3550"/>
                <a:gd name="T21" fmla="*/ 3396 h 3560"/>
                <a:gd name="T22" fmla="*/ 358 w 3550"/>
                <a:gd name="T23" fmla="*/ 3429 h 3560"/>
                <a:gd name="T24" fmla="*/ 445 w 3550"/>
                <a:gd name="T25" fmla="*/ 3441 h 3560"/>
                <a:gd name="T26" fmla="*/ 3149 w 3550"/>
                <a:gd name="T27" fmla="*/ 3438 h 3560"/>
                <a:gd name="T28" fmla="*/ 3232 w 3550"/>
                <a:gd name="T29" fmla="*/ 3415 h 3560"/>
                <a:gd name="T30" fmla="*/ 3305 w 3550"/>
                <a:gd name="T31" fmla="*/ 3372 h 3560"/>
                <a:gd name="T32" fmla="*/ 3363 w 3550"/>
                <a:gd name="T33" fmla="*/ 3314 h 3560"/>
                <a:gd name="T34" fmla="*/ 3406 w 3550"/>
                <a:gd name="T35" fmla="*/ 3241 h 3560"/>
                <a:gd name="T36" fmla="*/ 3428 w 3550"/>
                <a:gd name="T37" fmla="*/ 3158 h 3560"/>
                <a:gd name="T38" fmla="*/ 3432 w 3550"/>
                <a:gd name="T39" fmla="*/ 447 h 3560"/>
                <a:gd name="T40" fmla="*/ 3420 w 3550"/>
                <a:gd name="T41" fmla="*/ 359 h 3560"/>
                <a:gd name="T42" fmla="*/ 3386 w 3550"/>
                <a:gd name="T43" fmla="*/ 282 h 3560"/>
                <a:gd name="T44" fmla="*/ 3336 w 3550"/>
                <a:gd name="T45" fmla="*/ 215 h 3560"/>
                <a:gd name="T46" fmla="*/ 3269 w 3550"/>
                <a:gd name="T47" fmla="*/ 164 h 3560"/>
                <a:gd name="T48" fmla="*/ 3192 w 3550"/>
                <a:gd name="T49" fmla="*/ 131 h 3560"/>
                <a:gd name="T50" fmla="*/ 3105 w 3550"/>
                <a:gd name="T51" fmla="*/ 119 h 3560"/>
                <a:gd name="T52" fmla="*/ 445 w 3550"/>
                <a:gd name="T53" fmla="*/ 0 h 3560"/>
                <a:gd name="T54" fmla="*/ 3156 w 3550"/>
                <a:gd name="T55" fmla="*/ 3 h 3560"/>
                <a:gd name="T56" fmla="*/ 3254 w 3550"/>
                <a:gd name="T57" fmla="*/ 26 h 3560"/>
                <a:gd name="T58" fmla="*/ 3343 w 3550"/>
                <a:gd name="T59" fmla="*/ 70 h 3560"/>
                <a:gd name="T60" fmla="*/ 3420 w 3550"/>
                <a:gd name="T61" fmla="*/ 131 h 3560"/>
                <a:gd name="T62" fmla="*/ 3480 w 3550"/>
                <a:gd name="T63" fmla="*/ 207 h 3560"/>
                <a:gd name="T64" fmla="*/ 3524 w 3550"/>
                <a:gd name="T65" fmla="*/ 297 h 3560"/>
                <a:gd name="T66" fmla="*/ 3547 w 3550"/>
                <a:gd name="T67" fmla="*/ 395 h 3560"/>
                <a:gd name="T68" fmla="*/ 3550 w 3550"/>
                <a:gd name="T69" fmla="*/ 3113 h 3560"/>
                <a:gd name="T70" fmla="*/ 3538 w 3550"/>
                <a:gd name="T71" fmla="*/ 3216 h 3560"/>
                <a:gd name="T72" fmla="*/ 3505 w 3550"/>
                <a:gd name="T73" fmla="*/ 3310 h 3560"/>
                <a:gd name="T74" fmla="*/ 3452 w 3550"/>
                <a:gd name="T75" fmla="*/ 3393 h 3560"/>
                <a:gd name="T76" fmla="*/ 3383 w 3550"/>
                <a:gd name="T77" fmla="*/ 3462 h 3560"/>
                <a:gd name="T78" fmla="*/ 3300 w 3550"/>
                <a:gd name="T79" fmla="*/ 3515 h 3560"/>
                <a:gd name="T80" fmla="*/ 3207 w 3550"/>
                <a:gd name="T81" fmla="*/ 3548 h 3560"/>
                <a:gd name="T82" fmla="*/ 3105 w 3550"/>
                <a:gd name="T83" fmla="*/ 3560 h 3560"/>
                <a:gd name="T84" fmla="*/ 394 w 3550"/>
                <a:gd name="T85" fmla="*/ 3557 h 3560"/>
                <a:gd name="T86" fmla="*/ 296 w 3550"/>
                <a:gd name="T87" fmla="*/ 3534 h 3560"/>
                <a:gd name="T88" fmla="*/ 207 w 3550"/>
                <a:gd name="T89" fmla="*/ 3490 h 3560"/>
                <a:gd name="T90" fmla="*/ 130 w 3550"/>
                <a:gd name="T91" fmla="*/ 3429 h 3560"/>
                <a:gd name="T92" fmla="*/ 70 w 3550"/>
                <a:gd name="T93" fmla="*/ 3353 h 3560"/>
                <a:gd name="T94" fmla="*/ 26 w 3550"/>
                <a:gd name="T95" fmla="*/ 3263 h 3560"/>
                <a:gd name="T96" fmla="*/ 3 w 3550"/>
                <a:gd name="T97" fmla="*/ 3165 h 3560"/>
                <a:gd name="T98" fmla="*/ 0 w 3550"/>
                <a:gd name="T99" fmla="*/ 447 h 3560"/>
                <a:gd name="T100" fmla="*/ 12 w 3550"/>
                <a:gd name="T101" fmla="*/ 344 h 3560"/>
                <a:gd name="T102" fmla="*/ 45 w 3550"/>
                <a:gd name="T103" fmla="*/ 250 h 3560"/>
                <a:gd name="T104" fmla="*/ 98 w 3550"/>
                <a:gd name="T105" fmla="*/ 167 h 3560"/>
                <a:gd name="T106" fmla="*/ 167 w 3550"/>
                <a:gd name="T107" fmla="*/ 98 h 3560"/>
                <a:gd name="T108" fmla="*/ 250 w 3550"/>
                <a:gd name="T109" fmla="*/ 45 h 3560"/>
                <a:gd name="T110" fmla="*/ 343 w 3550"/>
                <a:gd name="T111" fmla="*/ 12 h 3560"/>
                <a:gd name="T112" fmla="*/ 445 w 3550"/>
                <a:gd name="T113" fmla="*/ 0 h 3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50" h="3560">
                  <a:moveTo>
                    <a:pt x="445" y="119"/>
                  </a:moveTo>
                  <a:lnTo>
                    <a:pt x="401" y="122"/>
                  </a:lnTo>
                  <a:lnTo>
                    <a:pt x="358" y="131"/>
                  </a:lnTo>
                  <a:lnTo>
                    <a:pt x="318" y="145"/>
                  </a:lnTo>
                  <a:lnTo>
                    <a:pt x="281" y="164"/>
                  </a:lnTo>
                  <a:lnTo>
                    <a:pt x="245" y="188"/>
                  </a:lnTo>
                  <a:lnTo>
                    <a:pt x="214" y="215"/>
                  </a:lnTo>
                  <a:lnTo>
                    <a:pt x="187" y="246"/>
                  </a:lnTo>
                  <a:lnTo>
                    <a:pt x="164" y="282"/>
                  </a:lnTo>
                  <a:lnTo>
                    <a:pt x="144" y="319"/>
                  </a:lnTo>
                  <a:lnTo>
                    <a:pt x="130" y="359"/>
                  </a:lnTo>
                  <a:lnTo>
                    <a:pt x="122" y="402"/>
                  </a:lnTo>
                  <a:lnTo>
                    <a:pt x="118" y="447"/>
                  </a:lnTo>
                  <a:lnTo>
                    <a:pt x="118" y="3113"/>
                  </a:lnTo>
                  <a:lnTo>
                    <a:pt x="122" y="3158"/>
                  </a:lnTo>
                  <a:lnTo>
                    <a:pt x="130" y="3201"/>
                  </a:lnTo>
                  <a:lnTo>
                    <a:pt x="144" y="3241"/>
                  </a:lnTo>
                  <a:lnTo>
                    <a:pt x="164" y="3278"/>
                  </a:lnTo>
                  <a:lnTo>
                    <a:pt x="187" y="3314"/>
                  </a:lnTo>
                  <a:lnTo>
                    <a:pt x="214" y="3345"/>
                  </a:lnTo>
                  <a:lnTo>
                    <a:pt x="245" y="3372"/>
                  </a:lnTo>
                  <a:lnTo>
                    <a:pt x="281" y="3396"/>
                  </a:lnTo>
                  <a:lnTo>
                    <a:pt x="318" y="3415"/>
                  </a:lnTo>
                  <a:lnTo>
                    <a:pt x="358" y="3429"/>
                  </a:lnTo>
                  <a:lnTo>
                    <a:pt x="401" y="3438"/>
                  </a:lnTo>
                  <a:lnTo>
                    <a:pt x="445" y="3441"/>
                  </a:lnTo>
                  <a:lnTo>
                    <a:pt x="3105" y="3441"/>
                  </a:lnTo>
                  <a:lnTo>
                    <a:pt x="3149" y="3438"/>
                  </a:lnTo>
                  <a:lnTo>
                    <a:pt x="3192" y="3429"/>
                  </a:lnTo>
                  <a:lnTo>
                    <a:pt x="3232" y="3415"/>
                  </a:lnTo>
                  <a:lnTo>
                    <a:pt x="3269" y="3396"/>
                  </a:lnTo>
                  <a:lnTo>
                    <a:pt x="3305" y="3372"/>
                  </a:lnTo>
                  <a:lnTo>
                    <a:pt x="3336" y="3345"/>
                  </a:lnTo>
                  <a:lnTo>
                    <a:pt x="3363" y="3314"/>
                  </a:lnTo>
                  <a:lnTo>
                    <a:pt x="3386" y="3278"/>
                  </a:lnTo>
                  <a:lnTo>
                    <a:pt x="3406" y="3241"/>
                  </a:lnTo>
                  <a:lnTo>
                    <a:pt x="3420" y="3201"/>
                  </a:lnTo>
                  <a:lnTo>
                    <a:pt x="3428" y="3158"/>
                  </a:lnTo>
                  <a:lnTo>
                    <a:pt x="3432" y="3113"/>
                  </a:lnTo>
                  <a:lnTo>
                    <a:pt x="3432" y="447"/>
                  </a:lnTo>
                  <a:lnTo>
                    <a:pt x="3428" y="402"/>
                  </a:lnTo>
                  <a:lnTo>
                    <a:pt x="3420" y="359"/>
                  </a:lnTo>
                  <a:lnTo>
                    <a:pt x="3406" y="319"/>
                  </a:lnTo>
                  <a:lnTo>
                    <a:pt x="3386" y="282"/>
                  </a:lnTo>
                  <a:lnTo>
                    <a:pt x="3363" y="246"/>
                  </a:lnTo>
                  <a:lnTo>
                    <a:pt x="3336" y="215"/>
                  </a:lnTo>
                  <a:lnTo>
                    <a:pt x="3305" y="188"/>
                  </a:lnTo>
                  <a:lnTo>
                    <a:pt x="3269" y="164"/>
                  </a:lnTo>
                  <a:lnTo>
                    <a:pt x="3232" y="145"/>
                  </a:lnTo>
                  <a:lnTo>
                    <a:pt x="3192" y="131"/>
                  </a:lnTo>
                  <a:lnTo>
                    <a:pt x="3149" y="122"/>
                  </a:lnTo>
                  <a:lnTo>
                    <a:pt x="3105" y="119"/>
                  </a:lnTo>
                  <a:lnTo>
                    <a:pt x="445" y="119"/>
                  </a:lnTo>
                  <a:close/>
                  <a:moveTo>
                    <a:pt x="445" y="0"/>
                  </a:moveTo>
                  <a:lnTo>
                    <a:pt x="3105" y="0"/>
                  </a:lnTo>
                  <a:lnTo>
                    <a:pt x="3156" y="3"/>
                  </a:lnTo>
                  <a:lnTo>
                    <a:pt x="3207" y="12"/>
                  </a:lnTo>
                  <a:lnTo>
                    <a:pt x="3254" y="26"/>
                  </a:lnTo>
                  <a:lnTo>
                    <a:pt x="3300" y="45"/>
                  </a:lnTo>
                  <a:lnTo>
                    <a:pt x="3343" y="70"/>
                  </a:lnTo>
                  <a:lnTo>
                    <a:pt x="3383" y="98"/>
                  </a:lnTo>
                  <a:lnTo>
                    <a:pt x="3420" y="131"/>
                  </a:lnTo>
                  <a:lnTo>
                    <a:pt x="3452" y="167"/>
                  </a:lnTo>
                  <a:lnTo>
                    <a:pt x="3480" y="207"/>
                  </a:lnTo>
                  <a:lnTo>
                    <a:pt x="3505" y="250"/>
                  </a:lnTo>
                  <a:lnTo>
                    <a:pt x="3524" y="297"/>
                  </a:lnTo>
                  <a:lnTo>
                    <a:pt x="3538" y="344"/>
                  </a:lnTo>
                  <a:lnTo>
                    <a:pt x="3547" y="395"/>
                  </a:lnTo>
                  <a:lnTo>
                    <a:pt x="3550" y="447"/>
                  </a:lnTo>
                  <a:lnTo>
                    <a:pt x="3550" y="3113"/>
                  </a:lnTo>
                  <a:lnTo>
                    <a:pt x="3547" y="3165"/>
                  </a:lnTo>
                  <a:lnTo>
                    <a:pt x="3538" y="3216"/>
                  </a:lnTo>
                  <a:lnTo>
                    <a:pt x="3524" y="3263"/>
                  </a:lnTo>
                  <a:lnTo>
                    <a:pt x="3505" y="3310"/>
                  </a:lnTo>
                  <a:lnTo>
                    <a:pt x="3480" y="3353"/>
                  </a:lnTo>
                  <a:lnTo>
                    <a:pt x="3452" y="3393"/>
                  </a:lnTo>
                  <a:lnTo>
                    <a:pt x="3420" y="3429"/>
                  </a:lnTo>
                  <a:lnTo>
                    <a:pt x="3383" y="3462"/>
                  </a:lnTo>
                  <a:lnTo>
                    <a:pt x="3343" y="3490"/>
                  </a:lnTo>
                  <a:lnTo>
                    <a:pt x="3300" y="3515"/>
                  </a:lnTo>
                  <a:lnTo>
                    <a:pt x="3254" y="3534"/>
                  </a:lnTo>
                  <a:lnTo>
                    <a:pt x="3207" y="3548"/>
                  </a:lnTo>
                  <a:lnTo>
                    <a:pt x="3156" y="3557"/>
                  </a:lnTo>
                  <a:lnTo>
                    <a:pt x="3105" y="3560"/>
                  </a:lnTo>
                  <a:lnTo>
                    <a:pt x="445" y="3560"/>
                  </a:lnTo>
                  <a:lnTo>
                    <a:pt x="394" y="3557"/>
                  </a:lnTo>
                  <a:lnTo>
                    <a:pt x="343" y="3548"/>
                  </a:lnTo>
                  <a:lnTo>
                    <a:pt x="296" y="3534"/>
                  </a:lnTo>
                  <a:lnTo>
                    <a:pt x="250" y="3515"/>
                  </a:lnTo>
                  <a:lnTo>
                    <a:pt x="207" y="3490"/>
                  </a:lnTo>
                  <a:lnTo>
                    <a:pt x="167" y="3462"/>
                  </a:lnTo>
                  <a:lnTo>
                    <a:pt x="130" y="3429"/>
                  </a:lnTo>
                  <a:lnTo>
                    <a:pt x="98" y="3393"/>
                  </a:lnTo>
                  <a:lnTo>
                    <a:pt x="70" y="3353"/>
                  </a:lnTo>
                  <a:lnTo>
                    <a:pt x="45" y="3310"/>
                  </a:lnTo>
                  <a:lnTo>
                    <a:pt x="26" y="3263"/>
                  </a:lnTo>
                  <a:lnTo>
                    <a:pt x="12" y="3216"/>
                  </a:lnTo>
                  <a:lnTo>
                    <a:pt x="3" y="3165"/>
                  </a:lnTo>
                  <a:lnTo>
                    <a:pt x="0" y="3113"/>
                  </a:lnTo>
                  <a:lnTo>
                    <a:pt x="0" y="447"/>
                  </a:lnTo>
                  <a:lnTo>
                    <a:pt x="3" y="395"/>
                  </a:lnTo>
                  <a:lnTo>
                    <a:pt x="12" y="344"/>
                  </a:lnTo>
                  <a:lnTo>
                    <a:pt x="26" y="297"/>
                  </a:lnTo>
                  <a:lnTo>
                    <a:pt x="45" y="250"/>
                  </a:lnTo>
                  <a:lnTo>
                    <a:pt x="70" y="207"/>
                  </a:lnTo>
                  <a:lnTo>
                    <a:pt x="98" y="167"/>
                  </a:lnTo>
                  <a:lnTo>
                    <a:pt x="130" y="131"/>
                  </a:lnTo>
                  <a:lnTo>
                    <a:pt x="167" y="98"/>
                  </a:lnTo>
                  <a:lnTo>
                    <a:pt x="207" y="70"/>
                  </a:lnTo>
                  <a:lnTo>
                    <a:pt x="250" y="45"/>
                  </a:lnTo>
                  <a:lnTo>
                    <a:pt x="296" y="26"/>
                  </a:lnTo>
                  <a:lnTo>
                    <a:pt x="343" y="12"/>
                  </a:lnTo>
                  <a:lnTo>
                    <a:pt x="394" y="3"/>
                  </a:lnTo>
                  <a:lnTo>
                    <a:pt x="4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Freeform 239"/>
            <p:cNvSpPr>
              <a:spLocks noEditPoints="1"/>
            </p:cNvSpPr>
            <p:nvPr/>
          </p:nvSpPr>
          <p:spPr bwMode="auto">
            <a:xfrm>
              <a:off x="9136063" y="3513138"/>
              <a:ext cx="468312" cy="206375"/>
            </a:xfrm>
            <a:custGeom>
              <a:avLst/>
              <a:gdLst>
                <a:gd name="T0" fmla="*/ 2193 w 2958"/>
                <a:gd name="T1" fmla="*/ 131 h 1305"/>
                <a:gd name="T2" fmla="*/ 2038 w 2958"/>
                <a:gd name="T3" fmla="*/ 192 h 1305"/>
                <a:gd name="T4" fmla="*/ 1913 w 2958"/>
                <a:gd name="T5" fmla="*/ 295 h 1305"/>
                <a:gd name="T6" fmla="*/ 1822 w 2958"/>
                <a:gd name="T7" fmla="*/ 433 h 1305"/>
                <a:gd name="T8" fmla="*/ 1778 w 2958"/>
                <a:gd name="T9" fmla="*/ 594 h 1305"/>
                <a:gd name="T10" fmla="*/ 1787 w 2958"/>
                <a:gd name="T11" fmla="*/ 767 h 1305"/>
                <a:gd name="T12" fmla="*/ 1848 w 2958"/>
                <a:gd name="T13" fmla="*/ 922 h 1305"/>
                <a:gd name="T14" fmla="*/ 1951 w 2958"/>
                <a:gd name="T15" fmla="*/ 1049 h 1305"/>
                <a:gd name="T16" fmla="*/ 2088 w 2958"/>
                <a:gd name="T17" fmla="*/ 1139 h 1305"/>
                <a:gd name="T18" fmla="*/ 2249 w 2958"/>
                <a:gd name="T19" fmla="*/ 1183 h 1305"/>
                <a:gd name="T20" fmla="*/ 2421 w 2958"/>
                <a:gd name="T21" fmla="*/ 1175 h 1305"/>
                <a:gd name="T22" fmla="*/ 2576 w 2958"/>
                <a:gd name="T23" fmla="*/ 1113 h 1305"/>
                <a:gd name="T24" fmla="*/ 2702 w 2958"/>
                <a:gd name="T25" fmla="*/ 1011 h 1305"/>
                <a:gd name="T26" fmla="*/ 2793 w 2958"/>
                <a:gd name="T27" fmla="*/ 873 h 1305"/>
                <a:gd name="T28" fmla="*/ 2837 w 2958"/>
                <a:gd name="T29" fmla="*/ 711 h 1305"/>
                <a:gd name="T30" fmla="*/ 2827 w 2958"/>
                <a:gd name="T31" fmla="*/ 538 h 1305"/>
                <a:gd name="T32" fmla="*/ 2767 w 2958"/>
                <a:gd name="T33" fmla="*/ 383 h 1305"/>
                <a:gd name="T34" fmla="*/ 2663 w 2958"/>
                <a:gd name="T35" fmla="*/ 257 h 1305"/>
                <a:gd name="T36" fmla="*/ 2527 w 2958"/>
                <a:gd name="T37" fmla="*/ 166 h 1305"/>
                <a:gd name="T38" fmla="*/ 2365 w 2958"/>
                <a:gd name="T39" fmla="*/ 122 h 1305"/>
                <a:gd name="T40" fmla="*/ 593 w 2958"/>
                <a:gd name="T41" fmla="*/ 122 h 1305"/>
                <a:gd name="T42" fmla="*/ 431 w 2958"/>
                <a:gd name="T43" fmla="*/ 166 h 1305"/>
                <a:gd name="T44" fmla="*/ 295 w 2958"/>
                <a:gd name="T45" fmla="*/ 257 h 1305"/>
                <a:gd name="T46" fmla="*/ 191 w 2958"/>
                <a:gd name="T47" fmla="*/ 383 h 1305"/>
                <a:gd name="T48" fmla="*/ 131 w 2958"/>
                <a:gd name="T49" fmla="*/ 538 h 1305"/>
                <a:gd name="T50" fmla="*/ 121 w 2958"/>
                <a:gd name="T51" fmla="*/ 711 h 1305"/>
                <a:gd name="T52" fmla="*/ 166 w 2958"/>
                <a:gd name="T53" fmla="*/ 873 h 1305"/>
                <a:gd name="T54" fmla="*/ 256 w 2958"/>
                <a:gd name="T55" fmla="*/ 1011 h 1305"/>
                <a:gd name="T56" fmla="*/ 382 w 2958"/>
                <a:gd name="T57" fmla="*/ 1113 h 1305"/>
                <a:gd name="T58" fmla="*/ 537 w 2958"/>
                <a:gd name="T59" fmla="*/ 1175 h 1305"/>
                <a:gd name="T60" fmla="*/ 1934 w 2958"/>
                <a:gd name="T61" fmla="*/ 1187 h 1305"/>
                <a:gd name="T62" fmla="*/ 1801 w 2958"/>
                <a:gd name="T63" fmla="*/ 1060 h 1305"/>
                <a:gd name="T64" fmla="*/ 1706 w 2958"/>
                <a:gd name="T65" fmla="*/ 902 h 1305"/>
                <a:gd name="T66" fmla="*/ 1660 w 2958"/>
                <a:gd name="T67" fmla="*/ 718 h 1305"/>
                <a:gd name="T68" fmla="*/ 1669 w 2958"/>
                <a:gd name="T69" fmla="*/ 524 h 1305"/>
                <a:gd name="T70" fmla="*/ 1733 w 2958"/>
                <a:gd name="T71" fmla="*/ 347 h 1305"/>
                <a:gd name="T72" fmla="*/ 1842 w 2958"/>
                <a:gd name="T73" fmla="*/ 198 h 1305"/>
                <a:gd name="T74" fmla="*/ 651 w 2958"/>
                <a:gd name="T75" fmla="*/ 119 h 1305"/>
                <a:gd name="T76" fmla="*/ 2374 w 2958"/>
                <a:gd name="T77" fmla="*/ 3 h 1305"/>
                <a:gd name="T78" fmla="*/ 2560 w 2958"/>
                <a:gd name="T79" fmla="*/ 52 h 1305"/>
                <a:gd name="T80" fmla="*/ 2722 w 2958"/>
                <a:gd name="T81" fmla="*/ 149 h 1305"/>
                <a:gd name="T82" fmla="*/ 2847 w 2958"/>
                <a:gd name="T83" fmla="*/ 288 h 1305"/>
                <a:gd name="T84" fmla="*/ 2929 w 2958"/>
                <a:gd name="T85" fmla="*/ 458 h 1305"/>
                <a:gd name="T86" fmla="*/ 2958 w 2958"/>
                <a:gd name="T87" fmla="*/ 653 h 1305"/>
                <a:gd name="T88" fmla="*/ 2929 w 2958"/>
                <a:gd name="T89" fmla="*/ 847 h 1305"/>
                <a:gd name="T90" fmla="*/ 2847 w 2958"/>
                <a:gd name="T91" fmla="*/ 1017 h 1305"/>
                <a:gd name="T92" fmla="*/ 2722 w 2958"/>
                <a:gd name="T93" fmla="*/ 1156 h 1305"/>
                <a:gd name="T94" fmla="*/ 2560 w 2958"/>
                <a:gd name="T95" fmla="*/ 1254 h 1305"/>
                <a:gd name="T96" fmla="*/ 2374 w 2958"/>
                <a:gd name="T97" fmla="*/ 1302 h 1305"/>
                <a:gd name="T98" fmla="*/ 584 w 2958"/>
                <a:gd name="T99" fmla="*/ 1302 h 1305"/>
                <a:gd name="T100" fmla="*/ 398 w 2958"/>
                <a:gd name="T101" fmla="*/ 1254 h 1305"/>
                <a:gd name="T102" fmla="*/ 237 w 2958"/>
                <a:gd name="T103" fmla="*/ 1156 h 1305"/>
                <a:gd name="T104" fmla="*/ 111 w 2958"/>
                <a:gd name="T105" fmla="*/ 1017 h 1305"/>
                <a:gd name="T106" fmla="*/ 29 w 2958"/>
                <a:gd name="T107" fmla="*/ 847 h 1305"/>
                <a:gd name="T108" fmla="*/ 0 w 2958"/>
                <a:gd name="T109" fmla="*/ 653 h 1305"/>
                <a:gd name="T110" fmla="*/ 29 w 2958"/>
                <a:gd name="T111" fmla="*/ 458 h 1305"/>
                <a:gd name="T112" fmla="*/ 111 w 2958"/>
                <a:gd name="T113" fmla="*/ 288 h 1305"/>
                <a:gd name="T114" fmla="*/ 237 w 2958"/>
                <a:gd name="T115" fmla="*/ 149 h 1305"/>
                <a:gd name="T116" fmla="*/ 398 w 2958"/>
                <a:gd name="T117" fmla="*/ 52 h 1305"/>
                <a:gd name="T118" fmla="*/ 584 w 2958"/>
                <a:gd name="T119" fmla="*/ 3 h 1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58" h="1305">
                  <a:moveTo>
                    <a:pt x="2307" y="119"/>
                  </a:moveTo>
                  <a:lnTo>
                    <a:pt x="2249" y="122"/>
                  </a:lnTo>
                  <a:lnTo>
                    <a:pt x="2193" y="131"/>
                  </a:lnTo>
                  <a:lnTo>
                    <a:pt x="2140" y="146"/>
                  </a:lnTo>
                  <a:lnTo>
                    <a:pt x="2088" y="166"/>
                  </a:lnTo>
                  <a:lnTo>
                    <a:pt x="2038" y="192"/>
                  </a:lnTo>
                  <a:lnTo>
                    <a:pt x="1993" y="222"/>
                  </a:lnTo>
                  <a:lnTo>
                    <a:pt x="1951" y="257"/>
                  </a:lnTo>
                  <a:lnTo>
                    <a:pt x="1913" y="295"/>
                  </a:lnTo>
                  <a:lnTo>
                    <a:pt x="1878" y="338"/>
                  </a:lnTo>
                  <a:lnTo>
                    <a:pt x="1848" y="383"/>
                  </a:lnTo>
                  <a:lnTo>
                    <a:pt x="1822" y="433"/>
                  </a:lnTo>
                  <a:lnTo>
                    <a:pt x="1802" y="484"/>
                  </a:lnTo>
                  <a:lnTo>
                    <a:pt x="1787" y="538"/>
                  </a:lnTo>
                  <a:lnTo>
                    <a:pt x="1778" y="594"/>
                  </a:lnTo>
                  <a:lnTo>
                    <a:pt x="1775" y="653"/>
                  </a:lnTo>
                  <a:lnTo>
                    <a:pt x="1778" y="711"/>
                  </a:lnTo>
                  <a:lnTo>
                    <a:pt x="1787" y="767"/>
                  </a:lnTo>
                  <a:lnTo>
                    <a:pt x="1802" y="821"/>
                  </a:lnTo>
                  <a:lnTo>
                    <a:pt x="1822" y="873"/>
                  </a:lnTo>
                  <a:lnTo>
                    <a:pt x="1848" y="922"/>
                  </a:lnTo>
                  <a:lnTo>
                    <a:pt x="1878" y="968"/>
                  </a:lnTo>
                  <a:lnTo>
                    <a:pt x="1913" y="1011"/>
                  </a:lnTo>
                  <a:lnTo>
                    <a:pt x="1951" y="1049"/>
                  </a:lnTo>
                  <a:lnTo>
                    <a:pt x="1993" y="1083"/>
                  </a:lnTo>
                  <a:lnTo>
                    <a:pt x="2038" y="1113"/>
                  </a:lnTo>
                  <a:lnTo>
                    <a:pt x="2088" y="1139"/>
                  </a:lnTo>
                  <a:lnTo>
                    <a:pt x="2140" y="1160"/>
                  </a:lnTo>
                  <a:lnTo>
                    <a:pt x="2193" y="1175"/>
                  </a:lnTo>
                  <a:lnTo>
                    <a:pt x="2249" y="1183"/>
                  </a:lnTo>
                  <a:lnTo>
                    <a:pt x="2307" y="1187"/>
                  </a:lnTo>
                  <a:lnTo>
                    <a:pt x="2365" y="1183"/>
                  </a:lnTo>
                  <a:lnTo>
                    <a:pt x="2421" y="1175"/>
                  </a:lnTo>
                  <a:lnTo>
                    <a:pt x="2475" y="1160"/>
                  </a:lnTo>
                  <a:lnTo>
                    <a:pt x="2527" y="1139"/>
                  </a:lnTo>
                  <a:lnTo>
                    <a:pt x="2576" y="1113"/>
                  </a:lnTo>
                  <a:lnTo>
                    <a:pt x="2621" y="1083"/>
                  </a:lnTo>
                  <a:lnTo>
                    <a:pt x="2663" y="1049"/>
                  </a:lnTo>
                  <a:lnTo>
                    <a:pt x="2702" y="1011"/>
                  </a:lnTo>
                  <a:lnTo>
                    <a:pt x="2737" y="968"/>
                  </a:lnTo>
                  <a:lnTo>
                    <a:pt x="2767" y="922"/>
                  </a:lnTo>
                  <a:lnTo>
                    <a:pt x="2793" y="873"/>
                  </a:lnTo>
                  <a:lnTo>
                    <a:pt x="2813" y="821"/>
                  </a:lnTo>
                  <a:lnTo>
                    <a:pt x="2827" y="767"/>
                  </a:lnTo>
                  <a:lnTo>
                    <a:pt x="2837" y="711"/>
                  </a:lnTo>
                  <a:lnTo>
                    <a:pt x="2840" y="653"/>
                  </a:lnTo>
                  <a:lnTo>
                    <a:pt x="2837" y="594"/>
                  </a:lnTo>
                  <a:lnTo>
                    <a:pt x="2827" y="538"/>
                  </a:lnTo>
                  <a:lnTo>
                    <a:pt x="2813" y="484"/>
                  </a:lnTo>
                  <a:lnTo>
                    <a:pt x="2793" y="433"/>
                  </a:lnTo>
                  <a:lnTo>
                    <a:pt x="2767" y="383"/>
                  </a:lnTo>
                  <a:lnTo>
                    <a:pt x="2737" y="338"/>
                  </a:lnTo>
                  <a:lnTo>
                    <a:pt x="2702" y="295"/>
                  </a:lnTo>
                  <a:lnTo>
                    <a:pt x="2663" y="257"/>
                  </a:lnTo>
                  <a:lnTo>
                    <a:pt x="2621" y="222"/>
                  </a:lnTo>
                  <a:lnTo>
                    <a:pt x="2576" y="192"/>
                  </a:lnTo>
                  <a:lnTo>
                    <a:pt x="2527" y="166"/>
                  </a:lnTo>
                  <a:lnTo>
                    <a:pt x="2475" y="146"/>
                  </a:lnTo>
                  <a:lnTo>
                    <a:pt x="2421" y="131"/>
                  </a:lnTo>
                  <a:lnTo>
                    <a:pt x="2365" y="122"/>
                  </a:lnTo>
                  <a:lnTo>
                    <a:pt x="2307" y="119"/>
                  </a:lnTo>
                  <a:close/>
                  <a:moveTo>
                    <a:pt x="651" y="119"/>
                  </a:moveTo>
                  <a:lnTo>
                    <a:pt x="593" y="122"/>
                  </a:lnTo>
                  <a:lnTo>
                    <a:pt x="537" y="131"/>
                  </a:lnTo>
                  <a:lnTo>
                    <a:pt x="483" y="146"/>
                  </a:lnTo>
                  <a:lnTo>
                    <a:pt x="431" y="166"/>
                  </a:lnTo>
                  <a:lnTo>
                    <a:pt x="382" y="192"/>
                  </a:lnTo>
                  <a:lnTo>
                    <a:pt x="337" y="222"/>
                  </a:lnTo>
                  <a:lnTo>
                    <a:pt x="295" y="257"/>
                  </a:lnTo>
                  <a:lnTo>
                    <a:pt x="256" y="295"/>
                  </a:lnTo>
                  <a:lnTo>
                    <a:pt x="221" y="338"/>
                  </a:lnTo>
                  <a:lnTo>
                    <a:pt x="191" y="383"/>
                  </a:lnTo>
                  <a:lnTo>
                    <a:pt x="166" y="433"/>
                  </a:lnTo>
                  <a:lnTo>
                    <a:pt x="145" y="484"/>
                  </a:lnTo>
                  <a:lnTo>
                    <a:pt x="131" y="538"/>
                  </a:lnTo>
                  <a:lnTo>
                    <a:pt x="121" y="594"/>
                  </a:lnTo>
                  <a:lnTo>
                    <a:pt x="118" y="653"/>
                  </a:lnTo>
                  <a:lnTo>
                    <a:pt x="121" y="711"/>
                  </a:lnTo>
                  <a:lnTo>
                    <a:pt x="131" y="767"/>
                  </a:lnTo>
                  <a:lnTo>
                    <a:pt x="145" y="821"/>
                  </a:lnTo>
                  <a:lnTo>
                    <a:pt x="166" y="873"/>
                  </a:lnTo>
                  <a:lnTo>
                    <a:pt x="191" y="922"/>
                  </a:lnTo>
                  <a:lnTo>
                    <a:pt x="221" y="968"/>
                  </a:lnTo>
                  <a:lnTo>
                    <a:pt x="256" y="1011"/>
                  </a:lnTo>
                  <a:lnTo>
                    <a:pt x="295" y="1049"/>
                  </a:lnTo>
                  <a:lnTo>
                    <a:pt x="337" y="1083"/>
                  </a:lnTo>
                  <a:lnTo>
                    <a:pt x="382" y="1113"/>
                  </a:lnTo>
                  <a:lnTo>
                    <a:pt x="431" y="1139"/>
                  </a:lnTo>
                  <a:lnTo>
                    <a:pt x="483" y="1160"/>
                  </a:lnTo>
                  <a:lnTo>
                    <a:pt x="537" y="1175"/>
                  </a:lnTo>
                  <a:lnTo>
                    <a:pt x="593" y="1183"/>
                  </a:lnTo>
                  <a:lnTo>
                    <a:pt x="651" y="1187"/>
                  </a:lnTo>
                  <a:lnTo>
                    <a:pt x="1934" y="1187"/>
                  </a:lnTo>
                  <a:lnTo>
                    <a:pt x="1886" y="1149"/>
                  </a:lnTo>
                  <a:lnTo>
                    <a:pt x="1842" y="1107"/>
                  </a:lnTo>
                  <a:lnTo>
                    <a:pt x="1801" y="1060"/>
                  </a:lnTo>
                  <a:lnTo>
                    <a:pt x="1764" y="1011"/>
                  </a:lnTo>
                  <a:lnTo>
                    <a:pt x="1733" y="958"/>
                  </a:lnTo>
                  <a:lnTo>
                    <a:pt x="1706" y="902"/>
                  </a:lnTo>
                  <a:lnTo>
                    <a:pt x="1684" y="843"/>
                  </a:lnTo>
                  <a:lnTo>
                    <a:pt x="1669" y="782"/>
                  </a:lnTo>
                  <a:lnTo>
                    <a:pt x="1660" y="718"/>
                  </a:lnTo>
                  <a:lnTo>
                    <a:pt x="1657" y="653"/>
                  </a:lnTo>
                  <a:lnTo>
                    <a:pt x="1660" y="587"/>
                  </a:lnTo>
                  <a:lnTo>
                    <a:pt x="1669" y="524"/>
                  </a:lnTo>
                  <a:lnTo>
                    <a:pt x="1684" y="463"/>
                  </a:lnTo>
                  <a:lnTo>
                    <a:pt x="1706" y="403"/>
                  </a:lnTo>
                  <a:lnTo>
                    <a:pt x="1733" y="347"/>
                  </a:lnTo>
                  <a:lnTo>
                    <a:pt x="1764" y="295"/>
                  </a:lnTo>
                  <a:lnTo>
                    <a:pt x="1801" y="244"/>
                  </a:lnTo>
                  <a:lnTo>
                    <a:pt x="1842" y="198"/>
                  </a:lnTo>
                  <a:lnTo>
                    <a:pt x="1886" y="156"/>
                  </a:lnTo>
                  <a:lnTo>
                    <a:pt x="1934" y="119"/>
                  </a:lnTo>
                  <a:lnTo>
                    <a:pt x="651" y="119"/>
                  </a:lnTo>
                  <a:close/>
                  <a:moveTo>
                    <a:pt x="651" y="0"/>
                  </a:moveTo>
                  <a:lnTo>
                    <a:pt x="2307" y="0"/>
                  </a:lnTo>
                  <a:lnTo>
                    <a:pt x="2374" y="3"/>
                  </a:lnTo>
                  <a:lnTo>
                    <a:pt x="2439" y="13"/>
                  </a:lnTo>
                  <a:lnTo>
                    <a:pt x="2501" y="29"/>
                  </a:lnTo>
                  <a:lnTo>
                    <a:pt x="2560" y="52"/>
                  </a:lnTo>
                  <a:lnTo>
                    <a:pt x="2617" y="79"/>
                  </a:lnTo>
                  <a:lnTo>
                    <a:pt x="2671" y="111"/>
                  </a:lnTo>
                  <a:lnTo>
                    <a:pt x="2722" y="149"/>
                  </a:lnTo>
                  <a:lnTo>
                    <a:pt x="2768" y="191"/>
                  </a:lnTo>
                  <a:lnTo>
                    <a:pt x="2810" y="237"/>
                  </a:lnTo>
                  <a:lnTo>
                    <a:pt x="2847" y="288"/>
                  </a:lnTo>
                  <a:lnTo>
                    <a:pt x="2880" y="342"/>
                  </a:lnTo>
                  <a:lnTo>
                    <a:pt x="2907" y="399"/>
                  </a:lnTo>
                  <a:lnTo>
                    <a:pt x="2929" y="458"/>
                  </a:lnTo>
                  <a:lnTo>
                    <a:pt x="2945" y="521"/>
                  </a:lnTo>
                  <a:lnTo>
                    <a:pt x="2955" y="586"/>
                  </a:lnTo>
                  <a:lnTo>
                    <a:pt x="2958" y="653"/>
                  </a:lnTo>
                  <a:lnTo>
                    <a:pt x="2955" y="720"/>
                  </a:lnTo>
                  <a:lnTo>
                    <a:pt x="2945" y="784"/>
                  </a:lnTo>
                  <a:lnTo>
                    <a:pt x="2929" y="847"/>
                  </a:lnTo>
                  <a:lnTo>
                    <a:pt x="2907" y="906"/>
                  </a:lnTo>
                  <a:lnTo>
                    <a:pt x="2880" y="963"/>
                  </a:lnTo>
                  <a:lnTo>
                    <a:pt x="2847" y="1017"/>
                  </a:lnTo>
                  <a:lnTo>
                    <a:pt x="2810" y="1068"/>
                  </a:lnTo>
                  <a:lnTo>
                    <a:pt x="2768" y="1114"/>
                  </a:lnTo>
                  <a:lnTo>
                    <a:pt x="2722" y="1156"/>
                  </a:lnTo>
                  <a:lnTo>
                    <a:pt x="2671" y="1193"/>
                  </a:lnTo>
                  <a:lnTo>
                    <a:pt x="2617" y="1227"/>
                  </a:lnTo>
                  <a:lnTo>
                    <a:pt x="2560" y="1254"/>
                  </a:lnTo>
                  <a:lnTo>
                    <a:pt x="2501" y="1276"/>
                  </a:lnTo>
                  <a:lnTo>
                    <a:pt x="2439" y="1292"/>
                  </a:lnTo>
                  <a:lnTo>
                    <a:pt x="2374" y="1302"/>
                  </a:lnTo>
                  <a:lnTo>
                    <a:pt x="2307" y="1305"/>
                  </a:lnTo>
                  <a:lnTo>
                    <a:pt x="651" y="1305"/>
                  </a:lnTo>
                  <a:lnTo>
                    <a:pt x="584" y="1302"/>
                  </a:lnTo>
                  <a:lnTo>
                    <a:pt x="519" y="1292"/>
                  </a:lnTo>
                  <a:lnTo>
                    <a:pt x="457" y="1276"/>
                  </a:lnTo>
                  <a:lnTo>
                    <a:pt x="398" y="1254"/>
                  </a:lnTo>
                  <a:lnTo>
                    <a:pt x="341" y="1227"/>
                  </a:lnTo>
                  <a:lnTo>
                    <a:pt x="287" y="1193"/>
                  </a:lnTo>
                  <a:lnTo>
                    <a:pt x="237" y="1156"/>
                  </a:lnTo>
                  <a:lnTo>
                    <a:pt x="190" y="1114"/>
                  </a:lnTo>
                  <a:lnTo>
                    <a:pt x="148" y="1068"/>
                  </a:lnTo>
                  <a:lnTo>
                    <a:pt x="111" y="1017"/>
                  </a:lnTo>
                  <a:lnTo>
                    <a:pt x="78" y="963"/>
                  </a:lnTo>
                  <a:lnTo>
                    <a:pt x="51" y="906"/>
                  </a:lnTo>
                  <a:lnTo>
                    <a:pt x="29" y="847"/>
                  </a:lnTo>
                  <a:lnTo>
                    <a:pt x="13" y="784"/>
                  </a:lnTo>
                  <a:lnTo>
                    <a:pt x="3" y="720"/>
                  </a:lnTo>
                  <a:lnTo>
                    <a:pt x="0" y="653"/>
                  </a:lnTo>
                  <a:lnTo>
                    <a:pt x="3" y="586"/>
                  </a:lnTo>
                  <a:lnTo>
                    <a:pt x="13" y="521"/>
                  </a:lnTo>
                  <a:lnTo>
                    <a:pt x="29" y="458"/>
                  </a:lnTo>
                  <a:lnTo>
                    <a:pt x="51" y="399"/>
                  </a:lnTo>
                  <a:lnTo>
                    <a:pt x="78" y="342"/>
                  </a:lnTo>
                  <a:lnTo>
                    <a:pt x="111" y="288"/>
                  </a:lnTo>
                  <a:lnTo>
                    <a:pt x="148" y="237"/>
                  </a:lnTo>
                  <a:lnTo>
                    <a:pt x="190" y="191"/>
                  </a:lnTo>
                  <a:lnTo>
                    <a:pt x="237" y="149"/>
                  </a:lnTo>
                  <a:lnTo>
                    <a:pt x="287" y="111"/>
                  </a:lnTo>
                  <a:lnTo>
                    <a:pt x="341" y="79"/>
                  </a:lnTo>
                  <a:lnTo>
                    <a:pt x="398" y="52"/>
                  </a:lnTo>
                  <a:lnTo>
                    <a:pt x="457" y="29"/>
                  </a:lnTo>
                  <a:lnTo>
                    <a:pt x="519" y="13"/>
                  </a:lnTo>
                  <a:lnTo>
                    <a:pt x="584" y="3"/>
                  </a:lnTo>
                  <a:lnTo>
                    <a:pt x="6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Freeform 240"/>
            <p:cNvSpPr>
              <a:spLocks noEditPoints="1"/>
            </p:cNvSpPr>
            <p:nvPr/>
          </p:nvSpPr>
          <p:spPr bwMode="auto">
            <a:xfrm>
              <a:off x="9136063" y="3757613"/>
              <a:ext cx="468312" cy="206375"/>
            </a:xfrm>
            <a:custGeom>
              <a:avLst/>
              <a:gdLst>
                <a:gd name="T0" fmla="*/ 1129 w 2958"/>
                <a:gd name="T1" fmla="*/ 212 h 1305"/>
                <a:gd name="T2" fmla="*/ 1183 w 2958"/>
                <a:gd name="T3" fmla="*/ 178 h 1305"/>
                <a:gd name="T4" fmla="*/ 1239 w 2958"/>
                <a:gd name="T5" fmla="*/ 219 h 1305"/>
                <a:gd name="T6" fmla="*/ 1223 w 2958"/>
                <a:gd name="T7" fmla="*/ 280 h 1305"/>
                <a:gd name="T8" fmla="*/ 1252 w 2958"/>
                <a:gd name="T9" fmla="*/ 403 h 1305"/>
                <a:gd name="T10" fmla="*/ 1302 w 2958"/>
                <a:gd name="T11" fmla="*/ 652 h 1305"/>
                <a:gd name="T12" fmla="*/ 1252 w 2958"/>
                <a:gd name="T13" fmla="*/ 902 h 1305"/>
                <a:gd name="T14" fmla="*/ 1116 w 2958"/>
                <a:gd name="T15" fmla="*/ 1107 h 1305"/>
                <a:gd name="T16" fmla="*/ 2353 w 2958"/>
                <a:gd name="T17" fmla="*/ 1184 h 1305"/>
                <a:gd name="T18" fmla="*/ 2369 w 2958"/>
                <a:gd name="T19" fmla="*/ 1143 h 1305"/>
                <a:gd name="T20" fmla="*/ 2391 w 2958"/>
                <a:gd name="T21" fmla="*/ 1080 h 1305"/>
                <a:gd name="T22" fmla="*/ 2461 w 2958"/>
                <a:gd name="T23" fmla="*/ 1080 h 1305"/>
                <a:gd name="T24" fmla="*/ 2484 w 2958"/>
                <a:gd name="T25" fmla="*/ 1139 h 1305"/>
                <a:gd name="T26" fmla="*/ 2575 w 2958"/>
                <a:gd name="T27" fmla="*/ 1113 h 1305"/>
                <a:gd name="T28" fmla="*/ 2737 w 2958"/>
                <a:gd name="T29" fmla="*/ 967 h 1305"/>
                <a:gd name="T30" fmla="*/ 2803 w 2958"/>
                <a:gd name="T31" fmla="*/ 825 h 1305"/>
                <a:gd name="T32" fmla="*/ 2746 w 2958"/>
                <a:gd name="T33" fmla="*/ 818 h 1305"/>
                <a:gd name="T34" fmla="*/ 2725 w 2958"/>
                <a:gd name="T35" fmla="*/ 753 h 1305"/>
                <a:gd name="T36" fmla="*/ 2781 w 2958"/>
                <a:gd name="T37" fmla="*/ 712 h 1305"/>
                <a:gd name="T38" fmla="*/ 2831 w 2958"/>
                <a:gd name="T39" fmla="*/ 743 h 1305"/>
                <a:gd name="T40" fmla="*/ 2831 w 2958"/>
                <a:gd name="T41" fmla="*/ 557 h 1305"/>
                <a:gd name="T42" fmla="*/ 2781 w 2958"/>
                <a:gd name="T43" fmla="*/ 474 h 1305"/>
                <a:gd name="T44" fmla="*/ 2725 w 2958"/>
                <a:gd name="T45" fmla="*/ 433 h 1305"/>
                <a:gd name="T46" fmla="*/ 2741 w 2958"/>
                <a:gd name="T47" fmla="*/ 372 h 1305"/>
                <a:gd name="T48" fmla="*/ 2659 w 2958"/>
                <a:gd name="T49" fmla="*/ 253 h 1305"/>
                <a:gd name="T50" fmla="*/ 2618 w 2958"/>
                <a:gd name="T51" fmla="*/ 294 h 1305"/>
                <a:gd name="T52" fmla="*/ 2556 w 2958"/>
                <a:gd name="T53" fmla="*/ 273 h 1305"/>
                <a:gd name="T54" fmla="*/ 2552 w 2958"/>
                <a:gd name="T55" fmla="*/ 209 h 1305"/>
                <a:gd name="T56" fmla="*/ 2472 w 2958"/>
                <a:gd name="T57" fmla="*/ 144 h 1305"/>
                <a:gd name="T58" fmla="*/ 1024 w 2958"/>
                <a:gd name="T59" fmla="*/ 118 h 1305"/>
                <a:gd name="T60" fmla="*/ 483 w 2958"/>
                <a:gd name="T61" fmla="*/ 145 h 1305"/>
                <a:gd name="T62" fmla="*/ 295 w 2958"/>
                <a:gd name="T63" fmla="*/ 256 h 1305"/>
                <a:gd name="T64" fmla="*/ 166 w 2958"/>
                <a:gd name="T65" fmla="*/ 432 h 1305"/>
                <a:gd name="T66" fmla="*/ 118 w 2958"/>
                <a:gd name="T67" fmla="*/ 652 h 1305"/>
                <a:gd name="T68" fmla="*/ 166 w 2958"/>
                <a:gd name="T69" fmla="*/ 872 h 1305"/>
                <a:gd name="T70" fmla="*/ 295 w 2958"/>
                <a:gd name="T71" fmla="*/ 1048 h 1305"/>
                <a:gd name="T72" fmla="*/ 483 w 2958"/>
                <a:gd name="T73" fmla="*/ 1159 h 1305"/>
                <a:gd name="T74" fmla="*/ 709 w 2958"/>
                <a:gd name="T75" fmla="*/ 1183 h 1305"/>
                <a:gd name="T76" fmla="*/ 920 w 2958"/>
                <a:gd name="T77" fmla="*/ 1113 h 1305"/>
                <a:gd name="T78" fmla="*/ 1080 w 2958"/>
                <a:gd name="T79" fmla="*/ 967 h 1305"/>
                <a:gd name="T80" fmla="*/ 1171 w 2958"/>
                <a:gd name="T81" fmla="*/ 767 h 1305"/>
                <a:gd name="T82" fmla="*/ 1171 w 2958"/>
                <a:gd name="T83" fmla="*/ 538 h 1305"/>
                <a:gd name="T84" fmla="*/ 1080 w 2958"/>
                <a:gd name="T85" fmla="*/ 337 h 1305"/>
                <a:gd name="T86" fmla="*/ 920 w 2958"/>
                <a:gd name="T87" fmla="*/ 192 h 1305"/>
                <a:gd name="T88" fmla="*/ 709 w 2958"/>
                <a:gd name="T89" fmla="*/ 122 h 1305"/>
                <a:gd name="T90" fmla="*/ 2374 w 2958"/>
                <a:gd name="T91" fmla="*/ 3 h 1305"/>
                <a:gd name="T92" fmla="*/ 2617 w 2958"/>
                <a:gd name="T93" fmla="*/ 78 h 1305"/>
                <a:gd name="T94" fmla="*/ 2810 w 2958"/>
                <a:gd name="T95" fmla="*/ 237 h 1305"/>
                <a:gd name="T96" fmla="*/ 2929 w 2958"/>
                <a:gd name="T97" fmla="*/ 458 h 1305"/>
                <a:gd name="T98" fmla="*/ 2955 w 2958"/>
                <a:gd name="T99" fmla="*/ 719 h 1305"/>
                <a:gd name="T100" fmla="*/ 2880 w 2958"/>
                <a:gd name="T101" fmla="*/ 963 h 1305"/>
                <a:gd name="T102" fmla="*/ 2722 w 2958"/>
                <a:gd name="T103" fmla="*/ 1156 h 1305"/>
                <a:gd name="T104" fmla="*/ 2501 w 2958"/>
                <a:gd name="T105" fmla="*/ 1276 h 1305"/>
                <a:gd name="T106" fmla="*/ 651 w 2958"/>
                <a:gd name="T107" fmla="*/ 1305 h 1305"/>
                <a:gd name="T108" fmla="*/ 398 w 2958"/>
                <a:gd name="T109" fmla="*/ 1253 h 1305"/>
                <a:gd name="T110" fmla="*/ 190 w 2958"/>
                <a:gd name="T111" fmla="*/ 1114 h 1305"/>
                <a:gd name="T112" fmla="*/ 51 w 2958"/>
                <a:gd name="T113" fmla="*/ 906 h 1305"/>
                <a:gd name="T114" fmla="*/ 0 w 2958"/>
                <a:gd name="T115" fmla="*/ 652 h 1305"/>
                <a:gd name="T116" fmla="*/ 51 w 2958"/>
                <a:gd name="T117" fmla="*/ 399 h 1305"/>
                <a:gd name="T118" fmla="*/ 190 w 2958"/>
                <a:gd name="T119" fmla="*/ 191 h 1305"/>
                <a:gd name="T120" fmla="*/ 398 w 2958"/>
                <a:gd name="T121" fmla="*/ 51 h 1305"/>
                <a:gd name="T122" fmla="*/ 651 w 2958"/>
                <a:gd name="T123" fmla="*/ 0 h 1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58" h="1305">
                  <a:moveTo>
                    <a:pt x="1024" y="118"/>
                  </a:moveTo>
                  <a:lnTo>
                    <a:pt x="1062" y="147"/>
                  </a:lnTo>
                  <a:lnTo>
                    <a:pt x="1097" y="179"/>
                  </a:lnTo>
                  <a:lnTo>
                    <a:pt x="1129" y="212"/>
                  </a:lnTo>
                  <a:lnTo>
                    <a:pt x="1139" y="198"/>
                  </a:lnTo>
                  <a:lnTo>
                    <a:pt x="1151" y="187"/>
                  </a:lnTo>
                  <a:lnTo>
                    <a:pt x="1166" y="180"/>
                  </a:lnTo>
                  <a:lnTo>
                    <a:pt x="1183" y="178"/>
                  </a:lnTo>
                  <a:lnTo>
                    <a:pt x="1201" y="181"/>
                  </a:lnTo>
                  <a:lnTo>
                    <a:pt x="1218" y="190"/>
                  </a:lnTo>
                  <a:lnTo>
                    <a:pt x="1231" y="202"/>
                  </a:lnTo>
                  <a:lnTo>
                    <a:pt x="1239" y="219"/>
                  </a:lnTo>
                  <a:lnTo>
                    <a:pt x="1242" y="237"/>
                  </a:lnTo>
                  <a:lnTo>
                    <a:pt x="1240" y="253"/>
                  </a:lnTo>
                  <a:lnTo>
                    <a:pt x="1234" y="268"/>
                  </a:lnTo>
                  <a:lnTo>
                    <a:pt x="1223" y="280"/>
                  </a:lnTo>
                  <a:lnTo>
                    <a:pt x="1210" y="289"/>
                  </a:lnTo>
                  <a:lnTo>
                    <a:pt x="1194" y="294"/>
                  </a:lnTo>
                  <a:lnTo>
                    <a:pt x="1225" y="347"/>
                  </a:lnTo>
                  <a:lnTo>
                    <a:pt x="1252" y="403"/>
                  </a:lnTo>
                  <a:lnTo>
                    <a:pt x="1274" y="462"/>
                  </a:lnTo>
                  <a:lnTo>
                    <a:pt x="1289" y="524"/>
                  </a:lnTo>
                  <a:lnTo>
                    <a:pt x="1298" y="587"/>
                  </a:lnTo>
                  <a:lnTo>
                    <a:pt x="1302" y="652"/>
                  </a:lnTo>
                  <a:lnTo>
                    <a:pt x="1298" y="718"/>
                  </a:lnTo>
                  <a:lnTo>
                    <a:pt x="1289" y="781"/>
                  </a:lnTo>
                  <a:lnTo>
                    <a:pt x="1274" y="842"/>
                  </a:lnTo>
                  <a:lnTo>
                    <a:pt x="1252" y="902"/>
                  </a:lnTo>
                  <a:lnTo>
                    <a:pt x="1225" y="958"/>
                  </a:lnTo>
                  <a:lnTo>
                    <a:pt x="1194" y="1010"/>
                  </a:lnTo>
                  <a:lnTo>
                    <a:pt x="1157" y="1061"/>
                  </a:lnTo>
                  <a:lnTo>
                    <a:pt x="1116" y="1107"/>
                  </a:lnTo>
                  <a:lnTo>
                    <a:pt x="1072" y="1149"/>
                  </a:lnTo>
                  <a:lnTo>
                    <a:pt x="1024" y="1186"/>
                  </a:lnTo>
                  <a:lnTo>
                    <a:pt x="2307" y="1186"/>
                  </a:lnTo>
                  <a:lnTo>
                    <a:pt x="2353" y="1184"/>
                  </a:lnTo>
                  <a:lnTo>
                    <a:pt x="2398" y="1178"/>
                  </a:lnTo>
                  <a:lnTo>
                    <a:pt x="2385" y="1169"/>
                  </a:lnTo>
                  <a:lnTo>
                    <a:pt x="2375" y="1157"/>
                  </a:lnTo>
                  <a:lnTo>
                    <a:pt x="2369" y="1143"/>
                  </a:lnTo>
                  <a:lnTo>
                    <a:pt x="2367" y="1127"/>
                  </a:lnTo>
                  <a:lnTo>
                    <a:pt x="2370" y="1109"/>
                  </a:lnTo>
                  <a:lnTo>
                    <a:pt x="2378" y="1092"/>
                  </a:lnTo>
                  <a:lnTo>
                    <a:pt x="2391" y="1080"/>
                  </a:lnTo>
                  <a:lnTo>
                    <a:pt x="2407" y="1071"/>
                  </a:lnTo>
                  <a:lnTo>
                    <a:pt x="2426" y="1068"/>
                  </a:lnTo>
                  <a:lnTo>
                    <a:pt x="2444" y="1071"/>
                  </a:lnTo>
                  <a:lnTo>
                    <a:pt x="2461" y="1080"/>
                  </a:lnTo>
                  <a:lnTo>
                    <a:pt x="2473" y="1092"/>
                  </a:lnTo>
                  <a:lnTo>
                    <a:pt x="2482" y="1109"/>
                  </a:lnTo>
                  <a:lnTo>
                    <a:pt x="2485" y="1127"/>
                  </a:lnTo>
                  <a:lnTo>
                    <a:pt x="2484" y="1139"/>
                  </a:lnTo>
                  <a:lnTo>
                    <a:pt x="2479" y="1150"/>
                  </a:lnTo>
                  <a:lnTo>
                    <a:pt x="2474" y="1159"/>
                  </a:lnTo>
                  <a:lnTo>
                    <a:pt x="2526" y="1139"/>
                  </a:lnTo>
                  <a:lnTo>
                    <a:pt x="2575" y="1113"/>
                  </a:lnTo>
                  <a:lnTo>
                    <a:pt x="2621" y="1083"/>
                  </a:lnTo>
                  <a:lnTo>
                    <a:pt x="2663" y="1048"/>
                  </a:lnTo>
                  <a:lnTo>
                    <a:pt x="2702" y="1009"/>
                  </a:lnTo>
                  <a:lnTo>
                    <a:pt x="2737" y="967"/>
                  </a:lnTo>
                  <a:lnTo>
                    <a:pt x="2767" y="921"/>
                  </a:lnTo>
                  <a:lnTo>
                    <a:pt x="2793" y="871"/>
                  </a:lnTo>
                  <a:lnTo>
                    <a:pt x="2813" y="820"/>
                  </a:lnTo>
                  <a:lnTo>
                    <a:pt x="2803" y="825"/>
                  </a:lnTo>
                  <a:lnTo>
                    <a:pt x="2793" y="829"/>
                  </a:lnTo>
                  <a:lnTo>
                    <a:pt x="2781" y="830"/>
                  </a:lnTo>
                  <a:lnTo>
                    <a:pt x="2762" y="827"/>
                  </a:lnTo>
                  <a:lnTo>
                    <a:pt x="2746" y="818"/>
                  </a:lnTo>
                  <a:lnTo>
                    <a:pt x="2733" y="806"/>
                  </a:lnTo>
                  <a:lnTo>
                    <a:pt x="2725" y="789"/>
                  </a:lnTo>
                  <a:lnTo>
                    <a:pt x="2722" y="771"/>
                  </a:lnTo>
                  <a:lnTo>
                    <a:pt x="2725" y="753"/>
                  </a:lnTo>
                  <a:lnTo>
                    <a:pt x="2733" y="736"/>
                  </a:lnTo>
                  <a:lnTo>
                    <a:pt x="2746" y="724"/>
                  </a:lnTo>
                  <a:lnTo>
                    <a:pt x="2762" y="715"/>
                  </a:lnTo>
                  <a:lnTo>
                    <a:pt x="2781" y="712"/>
                  </a:lnTo>
                  <a:lnTo>
                    <a:pt x="2797" y="714"/>
                  </a:lnTo>
                  <a:lnTo>
                    <a:pt x="2811" y="720"/>
                  </a:lnTo>
                  <a:lnTo>
                    <a:pt x="2823" y="730"/>
                  </a:lnTo>
                  <a:lnTo>
                    <a:pt x="2831" y="743"/>
                  </a:lnTo>
                  <a:lnTo>
                    <a:pt x="2838" y="698"/>
                  </a:lnTo>
                  <a:lnTo>
                    <a:pt x="2840" y="652"/>
                  </a:lnTo>
                  <a:lnTo>
                    <a:pt x="2838" y="604"/>
                  </a:lnTo>
                  <a:lnTo>
                    <a:pt x="2831" y="557"/>
                  </a:lnTo>
                  <a:lnTo>
                    <a:pt x="2820" y="512"/>
                  </a:lnTo>
                  <a:lnTo>
                    <a:pt x="2806" y="468"/>
                  </a:lnTo>
                  <a:lnTo>
                    <a:pt x="2794" y="472"/>
                  </a:lnTo>
                  <a:lnTo>
                    <a:pt x="2781" y="474"/>
                  </a:lnTo>
                  <a:lnTo>
                    <a:pt x="2762" y="471"/>
                  </a:lnTo>
                  <a:lnTo>
                    <a:pt x="2746" y="462"/>
                  </a:lnTo>
                  <a:lnTo>
                    <a:pt x="2733" y="450"/>
                  </a:lnTo>
                  <a:lnTo>
                    <a:pt x="2725" y="433"/>
                  </a:lnTo>
                  <a:lnTo>
                    <a:pt x="2722" y="415"/>
                  </a:lnTo>
                  <a:lnTo>
                    <a:pt x="2724" y="399"/>
                  </a:lnTo>
                  <a:lnTo>
                    <a:pt x="2730" y="384"/>
                  </a:lnTo>
                  <a:lnTo>
                    <a:pt x="2741" y="372"/>
                  </a:lnTo>
                  <a:lnTo>
                    <a:pt x="2754" y="363"/>
                  </a:lnTo>
                  <a:lnTo>
                    <a:pt x="2726" y="323"/>
                  </a:lnTo>
                  <a:lnTo>
                    <a:pt x="2694" y="287"/>
                  </a:lnTo>
                  <a:lnTo>
                    <a:pt x="2659" y="253"/>
                  </a:lnTo>
                  <a:lnTo>
                    <a:pt x="2654" y="267"/>
                  </a:lnTo>
                  <a:lnTo>
                    <a:pt x="2644" y="279"/>
                  </a:lnTo>
                  <a:lnTo>
                    <a:pt x="2632" y="289"/>
                  </a:lnTo>
                  <a:lnTo>
                    <a:pt x="2618" y="294"/>
                  </a:lnTo>
                  <a:lnTo>
                    <a:pt x="2603" y="296"/>
                  </a:lnTo>
                  <a:lnTo>
                    <a:pt x="2585" y="293"/>
                  </a:lnTo>
                  <a:lnTo>
                    <a:pt x="2568" y="284"/>
                  </a:lnTo>
                  <a:lnTo>
                    <a:pt x="2556" y="273"/>
                  </a:lnTo>
                  <a:lnTo>
                    <a:pt x="2547" y="255"/>
                  </a:lnTo>
                  <a:lnTo>
                    <a:pt x="2544" y="237"/>
                  </a:lnTo>
                  <a:lnTo>
                    <a:pt x="2546" y="222"/>
                  </a:lnTo>
                  <a:lnTo>
                    <a:pt x="2552" y="209"/>
                  </a:lnTo>
                  <a:lnTo>
                    <a:pt x="2560" y="198"/>
                  </a:lnTo>
                  <a:lnTo>
                    <a:pt x="2571" y="188"/>
                  </a:lnTo>
                  <a:lnTo>
                    <a:pt x="2522" y="165"/>
                  </a:lnTo>
                  <a:lnTo>
                    <a:pt x="2472" y="144"/>
                  </a:lnTo>
                  <a:lnTo>
                    <a:pt x="2419" y="130"/>
                  </a:lnTo>
                  <a:lnTo>
                    <a:pt x="2364" y="122"/>
                  </a:lnTo>
                  <a:lnTo>
                    <a:pt x="2307" y="118"/>
                  </a:lnTo>
                  <a:lnTo>
                    <a:pt x="1024" y="118"/>
                  </a:lnTo>
                  <a:close/>
                  <a:moveTo>
                    <a:pt x="651" y="118"/>
                  </a:moveTo>
                  <a:lnTo>
                    <a:pt x="593" y="122"/>
                  </a:lnTo>
                  <a:lnTo>
                    <a:pt x="537" y="130"/>
                  </a:lnTo>
                  <a:lnTo>
                    <a:pt x="483" y="145"/>
                  </a:lnTo>
                  <a:lnTo>
                    <a:pt x="431" y="166"/>
                  </a:lnTo>
                  <a:lnTo>
                    <a:pt x="382" y="192"/>
                  </a:lnTo>
                  <a:lnTo>
                    <a:pt x="337" y="222"/>
                  </a:lnTo>
                  <a:lnTo>
                    <a:pt x="295" y="256"/>
                  </a:lnTo>
                  <a:lnTo>
                    <a:pt x="256" y="294"/>
                  </a:lnTo>
                  <a:lnTo>
                    <a:pt x="221" y="337"/>
                  </a:lnTo>
                  <a:lnTo>
                    <a:pt x="191" y="383"/>
                  </a:lnTo>
                  <a:lnTo>
                    <a:pt x="166" y="432"/>
                  </a:lnTo>
                  <a:lnTo>
                    <a:pt x="145" y="484"/>
                  </a:lnTo>
                  <a:lnTo>
                    <a:pt x="131" y="538"/>
                  </a:lnTo>
                  <a:lnTo>
                    <a:pt x="121" y="594"/>
                  </a:lnTo>
                  <a:lnTo>
                    <a:pt x="118" y="652"/>
                  </a:lnTo>
                  <a:lnTo>
                    <a:pt x="121" y="711"/>
                  </a:lnTo>
                  <a:lnTo>
                    <a:pt x="131" y="767"/>
                  </a:lnTo>
                  <a:lnTo>
                    <a:pt x="145" y="821"/>
                  </a:lnTo>
                  <a:lnTo>
                    <a:pt x="166" y="872"/>
                  </a:lnTo>
                  <a:lnTo>
                    <a:pt x="191" y="922"/>
                  </a:lnTo>
                  <a:lnTo>
                    <a:pt x="221" y="967"/>
                  </a:lnTo>
                  <a:lnTo>
                    <a:pt x="256" y="1010"/>
                  </a:lnTo>
                  <a:lnTo>
                    <a:pt x="295" y="1048"/>
                  </a:lnTo>
                  <a:lnTo>
                    <a:pt x="337" y="1083"/>
                  </a:lnTo>
                  <a:lnTo>
                    <a:pt x="382" y="1113"/>
                  </a:lnTo>
                  <a:lnTo>
                    <a:pt x="431" y="1139"/>
                  </a:lnTo>
                  <a:lnTo>
                    <a:pt x="483" y="1159"/>
                  </a:lnTo>
                  <a:lnTo>
                    <a:pt x="537" y="1174"/>
                  </a:lnTo>
                  <a:lnTo>
                    <a:pt x="593" y="1183"/>
                  </a:lnTo>
                  <a:lnTo>
                    <a:pt x="651" y="1186"/>
                  </a:lnTo>
                  <a:lnTo>
                    <a:pt x="709" y="1183"/>
                  </a:lnTo>
                  <a:lnTo>
                    <a:pt x="765" y="1174"/>
                  </a:lnTo>
                  <a:lnTo>
                    <a:pt x="818" y="1159"/>
                  </a:lnTo>
                  <a:lnTo>
                    <a:pt x="870" y="1139"/>
                  </a:lnTo>
                  <a:lnTo>
                    <a:pt x="920" y="1113"/>
                  </a:lnTo>
                  <a:lnTo>
                    <a:pt x="965" y="1083"/>
                  </a:lnTo>
                  <a:lnTo>
                    <a:pt x="1007" y="1048"/>
                  </a:lnTo>
                  <a:lnTo>
                    <a:pt x="1045" y="1010"/>
                  </a:lnTo>
                  <a:lnTo>
                    <a:pt x="1080" y="967"/>
                  </a:lnTo>
                  <a:lnTo>
                    <a:pt x="1110" y="922"/>
                  </a:lnTo>
                  <a:lnTo>
                    <a:pt x="1136" y="872"/>
                  </a:lnTo>
                  <a:lnTo>
                    <a:pt x="1156" y="821"/>
                  </a:lnTo>
                  <a:lnTo>
                    <a:pt x="1171" y="767"/>
                  </a:lnTo>
                  <a:lnTo>
                    <a:pt x="1180" y="711"/>
                  </a:lnTo>
                  <a:lnTo>
                    <a:pt x="1183" y="652"/>
                  </a:lnTo>
                  <a:lnTo>
                    <a:pt x="1180" y="594"/>
                  </a:lnTo>
                  <a:lnTo>
                    <a:pt x="1171" y="538"/>
                  </a:lnTo>
                  <a:lnTo>
                    <a:pt x="1156" y="484"/>
                  </a:lnTo>
                  <a:lnTo>
                    <a:pt x="1136" y="432"/>
                  </a:lnTo>
                  <a:lnTo>
                    <a:pt x="1110" y="383"/>
                  </a:lnTo>
                  <a:lnTo>
                    <a:pt x="1080" y="337"/>
                  </a:lnTo>
                  <a:lnTo>
                    <a:pt x="1045" y="294"/>
                  </a:lnTo>
                  <a:lnTo>
                    <a:pt x="1007" y="256"/>
                  </a:lnTo>
                  <a:lnTo>
                    <a:pt x="965" y="222"/>
                  </a:lnTo>
                  <a:lnTo>
                    <a:pt x="920" y="192"/>
                  </a:lnTo>
                  <a:lnTo>
                    <a:pt x="870" y="166"/>
                  </a:lnTo>
                  <a:lnTo>
                    <a:pt x="818" y="145"/>
                  </a:lnTo>
                  <a:lnTo>
                    <a:pt x="765" y="130"/>
                  </a:lnTo>
                  <a:lnTo>
                    <a:pt x="709" y="122"/>
                  </a:lnTo>
                  <a:lnTo>
                    <a:pt x="651" y="118"/>
                  </a:lnTo>
                  <a:close/>
                  <a:moveTo>
                    <a:pt x="651" y="0"/>
                  </a:moveTo>
                  <a:lnTo>
                    <a:pt x="2307" y="0"/>
                  </a:lnTo>
                  <a:lnTo>
                    <a:pt x="2374" y="3"/>
                  </a:lnTo>
                  <a:lnTo>
                    <a:pt x="2439" y="13"/>
                  </a:lnTo>
                  <a:lnTo>
                    <a:pt x="2501" y="29"/>
                  </a:lnTo>
                  <a:lnTo>
                    <a:pt x="2560" y="51"/>
                  </a:lnTo>
                  <a:lnTo>
                    <a:pt x="2617" y="78"/>
                  </a:lnTo>
                  <a:lnTo>
                    <a:pt x="2671" y="112"/>
                  </a:lnTo>
                  <a:lnTo>
                    <a:pt x="2722" y="149"/>
                  </a:lnTo>
                  <a:lnTo>
                    <a:pt x="2768" y="191"/>
                  </a:lnTo>
                  <a:lnTo>
                    <a:pt x="2810" y="237"/>
                  </a:lnTo>
                  <a:lnTo>
                    <a:pt x="2847" y="288"/>
                  </a:lnTo>
                  <a:lnTo>
                    <a:pt x="2880" y="342"/>
                  </a:lnTo>
                  <a:lnTo>
                    <a:pt x="2907" y="399"/>
                  </a:lnTo>
                  <a:lnTo>
                    <a:pt x="2929" y="458"/>
                  </a:lnTo>
                  <a:lnTo>
                    <a:pt x="2945" y="521"/>
                  </a:lnTo>
                  <a:lnTo>
                    <a:pt x="2955" y="585"/>
                  </a:lnTo>
                  <a:lnTo>
                    <a:pt x="2958" y="652"/>
                  </a:lnTo>
                  <a:lnTo>
                    <a:pt x="2955" y="719"/>
                  </a:lnTo>
                  <a:lnTo>
                    <a:pt x="2945" y="784"/>
                  </a:lnTo>
                  <a:lnTo>
                    <a:pt x="2929" y="847"/>
                  </a:lnTo>
                  <a:lnTo>
                    <a:pt x="2907" y="906"/>
                  </a:lnTo>
                  <a:lnTo>
                    <a:pt x="2880" y="963"/>
                  </a:lnTo>
                  <a:lnTo>
                    <a:pt x="2847" y="1017"/>
                  </a:lnTo>
                  <a:lnTo>
                    <a:pt x="2810" y="1068"/>
                  </a:lnTo>
                  <a:lnTo>
                    <a:pt x="2768" y="1114"/>
                  </a:lnTo>
                  <a:lnTo>
                    <a:pt x="2722" y="1156"/>
                  </a:lnTo>
                  <a:lnTo>
                    <a:pt x="2671" y="1194"/>
                  </a:lnTo>
                  <a:lnTo>
                    <a:pt x="2617" y="1226"/>
                  </a:lnTo>
                  <a:lnTo>
                    <a:pt x="2560" y="1253"/>
                  </a:lnTo>
                  <a:lnTo>
                    <a:pt x="2501" y="1276"/>
                  </a:lnTo>
                  <a:lnTo>
                    <a:pt x="2439" y="1292"/>
                  </a:lnTo>
                  <a:lnTo>
                    <a:pt x="2374" y="1302"/>
                  </a:lnTo>
                  <a:lnTo>
                    <a:pt x="2307" y="1305"/>
                  </a:lnTo>
                  <a:lnTo>
                    <a:pt x="651" y="1305"/>
                  </a:lnTo>
                  <a:lnTo>
                    <a:pt x="584" y="1302"/>
                  </a:lnTo>
                  <a:lnTo>
                    <a:pt x="519" y="1292"/>
                  </a:lnTo>
                  <a:lnTo>
                    <a:pt x="457" y="1276"/>
                  </a:lnTo>
                  <a:lnTo>
                    <a:pt x="398" y="1253"/>
                  </a:lnTo>
                  <a:lnTo>
                    <a:pt x="341" y="1226"/>
                  </a:lnTo>
                  <a:lnTo>
                    <a:pt x="287" y="1194"/>
                  </a:lnTo>
                  <a:lnTo>
                    <a:pt x="237" y="1156"/>
                  </a:lnTo>
                  <a:lnTo>
                    <a:pt x="190" y="1114"/>
                  </a:lnTo>
                  <a:lnTo>
                    <a:pt x="148" y="1068"/>
                  </a:lnTo>
                  <a:lnTo>
                    <a:pt x="111" y="1017"/>
                  </a:lnTo>
                  <a:lnTo>
                    <a:pt x="78" y="963"/>
                  </a:lnTo>
                  <a:lnTo>
                    <a:pt x="51" y="906"/>
                  </a:lnTo>
                  <a:lnTo>
                    <a:pt x="29" y="847"/>
                  </a:lnTo>
                  <a:lnTo>
                    <a:pt x="13" y="784"/>
                  </a:lnTo>
                  <a:lnTo>
                    <a:pt x="3" y="719"/>
                  </a:lnTo>
                  <a:lnTo>
                    <a:pt x="0" y="652"/>
                  </a:lnTo>
                  <a:lnTo>
                    <a:pt x="3" y="585"/>
                  </a:lnTo>
                  <a:lnTo>
                    <a:pt x="13" y="521"/>
                  </a:lnTo>
                  <a:lnTo>
                    <a:pt x="29" y="458"/>
                  </a:lnTo>
                  <a:lnTo>
                    <a:pt x="51" y="399"/>
                  </a:lnTo>
                  <a:lnTo>
                    <a:pt x="78" y="342"/>
                  </a:lnTo>
                  <a:lnTo>
                    <a:pt x="111" y="288"/>
                  </a:lnTo>
                  <a:lnTo>
                    <a:pt x="148" y="237"/>
                  </a:lnTo>
                  <a:lnTo>
                    <a:pt x="190" y="191"/>
                  </a:lnTo>
                  <a:lnTo>
                    <a:pt x="237" y="149"/>
                  </a:lnTo>
                  <a:lnTo>
                    <a:pt x="287" y="112"/>
                  </a:lnTo>
                  <a:lnTo>
                    <a:pt x="341" y="78"/>
                  </a:lnTo>
                  <a:lnTo>
                    <a:pt x="398" y="51"/>
                  </a:lnTo>
                  <a:lnTo>
                    <a:pt x="457" y="29"/>
                  </a:lnTo>
                  <a:lnTo>
                    <a:pt x="519" y="13"/>
                  </a:lnTo>
                  <a:lnTo>
                    <a:pt x="584" y="3"/>
                  </a:lnTo>
                  <a:lnTo>
                    <a:pt x="6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3" name="Freeform 241"/>
            <p:cNvSpPr>
              <a:spLocks/>
            </p:cNvSpPr>
            <p:nvPr/>
          </p:nvSpPr>
          <p:spPr bwMode="auto">
            <a:xfrm>
              <a:off x="9342438" y="3813176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2 h 118"/>
                <a:gd name="T6" fmla="*/ 106 w 118"/>
                <a:gd name="T7" fmla="*/ 23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7 h 118"/>
                <a:gd name="T14" fmla="*/ 106 w 118"/>
                <a:gd name="T15" fmla="*/ 94 h 118"/>
                <a:gd name="T16" fmla="*/ 93 w 118"/>
                <a:gd name="T17" fmla="*/ 106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6 h 118"/>
                <a:gd name="T26" fmla="*/ 11 w 118"/>
                <a:gd name="T27" fmla="*/ 94 h 118"/>
                <a:gd name="T28" fmla="*/ 3 w 118"/>
                <a:gd name="T29" fmla="*/ 77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3 h 118"/>
                <a:gd name="T36" fmla="*/ 24 w 118"/>
                <a:gd name="T37" fmla="*/ 12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3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7"/>
                  </a:lnTo>
                  <a:lnTo>
                    <a:pt x="106" y="94"/>
                  </a:lnTo>
                  <a:lnTo>
                    <a:pt x="93" y="106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6"/>
                  </a:lnTo>
                  <a:lnTo>
                    <a:pt x="11" y="94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Freeform 242"/>
            <p:cNvSpPr>
              <a:spLocks/>
            </p:cNvSpPr>
            <p:nvPr/>
          </p:nvSpPr>
          <p:spPr bwMode="auto">
            <a:xfrm>
              <a:off x="9371013" y="3786188"/>
              <a:ext cx="17462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5 w 118"/>
                <a:gd name="T5" fmla="*/ 12 h 118"/>
                <a:gd name="T6" fmla="*/ 107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7 h 118"/>
                <a:gd name="T14" fmla="*/ 107 w 118"/>
                <a:gd name="T15" fmla="*/ 95 h 118"/>
                <a:gd name="T16" fmla="*/ 95 w 118"/>
                <a:gd name="T17" fmla="*/ 106 h 118"/>
                <a:gd name="T18" fmla="*/ 77 w 118"/>
                <a:gd name="T19" fmla="*/ 115 h 118"/>
                <a:gd name="T20" fmla="*/ 59 w 118"/>
                <a:gd name="T21" fmla="*/ 118 h 118"/>
                <a:gd name="T22" fmla="*/ 41 w 118"/>
                <a:gd name="T23" fmla="*/ 115 h 118"/>
                <a:gd name="T24" fmla="*/ 25 w 118"/>
                <a:gd name="T25" fmla="*/ 106 h 118"/>
                <a:gd name="T26" fmla="*/ 12 w 118"/>
                <a:gd name="T27" fmla="*/ 95 h 118"/>
                <a:gd name="T28" fmla="*/ 3 w 118"/>
                <a:gd name="T29" fmla="*/ 77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4 h 118"/>
                <a:gd name="T36" fmla="*/ 25 w 118"/>
                <a:gd name="T37" fmla="*/ 12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5" y="12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7"/>
                  </a:lnTo>
                  <a:lnTo>
                    <a:pt x="107" y="95"/>
                  </a:lnTo>
                  <a:lnTo>
                    <a:pt x="95" y="106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5" y="106"/>
                  </a:lnTo>
                  <a:lnTo>
                    <a:pt x="12" y="95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Freeform 243"/>
            <p:cNvSpPr>
              <a:spLocks/>
            </p:cNvSpPr>
            <p:nvPr/>
          </p:nvSpPr>
          <p:spPr bwMode="auto">
            <a:xfrm>
              <a:off x="9426575" y="3786188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2 h 118"/>
                <a:gd name="T6" fmla="*/ 107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7 h 118"/>
                <a:gd name="T14" fmla="*/ 107 w 118"/>
                <a:gd name="T15" fmla="*/ 95 h 118"/>
                <a:gd name="T16" fmla="*/ 94 w 118"/>
                <a:gd name="T17" fmla="*/ 106 h 118"/>
                <a:gd name="T18" fmla="*/ 77 w 118"/>
                <a:gd name="T19" fmla="*/ 115 h 118"/>
                <a:gd name="T20" fmla="*/ 59 w 118"/>
                <a:gd name="T21" fmla="*/ 118 h 118"/>
                <a:gd name="T22" fmla="*/ 41 w 118"/>
                <a:gd name="T23" fmla="*/ 115 h 118"/>
                <a:gd name="T24" fmla="*/ 25 w 118"/>
                <a:gd name="T25" fmla="*/ 106 h 118"/>
                <a:gd name="T26" fmla="*/ 12 w 118"/>
                <a:gd name="T27" fmla="*/ 95 h 118"/>
                <a:gd name="T28" fmla="*/ 3 w 118"/>
                <a:gd name="T29" fmla="*/ 77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4 h 118"/>
                <a:gd name="T36" fmla="*/ 25 w 118"/>
                <a:gd name="T37" fmla="*/ 12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7"/>
                  </a:lnTo>
                  <a:lnTo>
                    <a:pt x="107" y="95"/>
                  </a:lnTo>
                  <a:lnTo>
                    <a:pt x="94" y="106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5" y="106"/>
                  </a:lnTo>
                  <a:lnTo>
                    <a:pt x="12" y="95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6" name="Freeform 244"/>
            <p:cNvSpPr>
              <a:spLocks/>
            </p:cNvSpPr>
            <p:nvPr/>
          </p:nvSpPr>
          <p:spPr bwMode="auto">
            <a:xfrm>
              <a:off x="9398000" y="3813176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2 h 118"/>
                <a:gd name="T6" fmla="*/ 106 w 118"/>
                <a:gd name="T7" fmla="*/ 23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7 h 118"/>
                <a:gd name="T14" fmla="*/ 106 w 118"/>
                <a:gd name="T15" fmla="*/ 94 h 118"/>
                <a:gd name="T16" fmla="*/ 93 w 118"/>
                <a:gd name="T17" fmla="*/ 106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3 w 118"/>
                <a:gd name="T25" fmla="*/ 106 h 118"/>
                <a:gd name="T26" fmla="*/ 11 w 118"/>
                <a:gd name="T27" fmla="*/ 94 h 118"/>
                <a:gd name="T28" fmla="*/ 3 w 118"/>
                <a:gd name="T29" fmla="*/ 77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3 h 118"/>
                <a:gd name="T36" fmla="*/ 23 w 118"/>
                <a:gd name="T37" fmla="*/ 12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3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7"/>
                  </a:lnTo>
                  <a:lnTo>
                    <a:pt x="106" y="94"/>
                  </a:lnTo>
                  <a:lnTo>
                    <a:pt x="93" y="106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3" y="106"/>
                  </a:lnTo>
                  <a:lnTo>
                    <a:pt x="11" y="94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3"/>
                  </a:lnTo>
                  <a:lnTo>
                    <a:pt x="23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Freeform 245"/>
            <p:cNvSpPr>
              <a:spLocks/>
            </p:cNvSpPr>
            <p:nvPr/>
          </p:nvSpPr>
          <p:spPr bwMode="auto">
            <a:xfrm>
              <a:off x="9455150" y="3813176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2 h 118"/>
                <a:gd name="T6" fmla="*/ 106 w 118"/>
                <a:gd name="T7" fmla="*/ 23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7 h 118"/>
                <a:gd name="T14" fmla="*/ 106 w 118"/>
                <a:gd name="T15" fmla="*/ 94 h 118"/>
                <a:gd name="T16" fmla="*/ 93 w 118"/>
                <a:gd name="T17" fmla="*/ 106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6 h 118"/>
                <a:gd name="T26" fmla="*/ 11 w 118"/>
                <a:gd name="T27" fmla="*/ 94 h 118"/>
                <a:gd name="T28" fmla="*/ 3 w 118"/>
                <a:gd name="T29" fmla="*/ 77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3 h 118"/>
                <a:gd name="T36" fmla="*/ 24 w 118"/>
                <a:gd name="T37" fmla="*/ 12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3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7"/>
                  </a:lnTo>
                  <a:lnTo>
                    <a:pt x="106" y="94"/>
                  </a:lnTo>
                  <a:lnTo>
                    <a:pt x="93" y="106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6"/>
                  </a:lnTo>
                  <a:lnTo>
                    <a:pt x="11" y="94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8" name="Freeform 246"/>
            <p:cNvSpPr>
              <a:spLocks/>
            </p:cNvSpPr>
            <p:nvPr/>
          </p:nvSpPr>
          <p:spPr bwMode="auto">
            <a:xfrm>
              <a:off x="9483725" y="3786188"/>
              <a:ext cx="17462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2 h 118"/>
                <a:gd name="T6" fmla="*/ 107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7 h 118"/>
                <a:gd name="T14" fmla="*/ 107 w 118"/>
                <a:gd name="T15" fmla="*/ 95 h 118"/>
                <a:gd name="T16" fmla="*/ 94 w 118"/>
                <a:gd name="T17" fmla="*/ 106 h 118"/>
                <a:gd name="T18" fmla="*/ 77 w 118"/>
                <a:gd name="T19" fmla="*/ 115 h 118"/>
                <a:gd name="T20" fmla="*/ 59 w 118"/>
                <a:gd name="T21" fmla="*/ 118 h 118"/>
                <a:gd name="T22" fmla="*/ 41 w 118"/>
                <a:gd name="T23" fmla="*/ 115 h 118"/>
                <a:gd name="T24" fmla="*/ 25 w 118"/>
                <a:gd name="T25" fmla="*/ 106 h 118"/>
                <a:gd name="T26" fmla="*/ 12 w 118"/>
                <a:gd name="T27" fmla="*/ 95 h 118"/>
                <a:gd name="T28" fmla="*/ 3 w 118"/>
                <a:gd name="T29" fmla="*/ 77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4 h 118"/>
                <a:gd name="T36" fmla="*/ 25 w 118"/>
                <a:gd name="T37" fmla="*/ 12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7"/>
                  </a:lnTo>
                  <a:lnTo>
                    <a:pt x="107" y="95"/>
                  </a:lnTo>
                  <a:lnTo>
                    <a:pt x="94" y="106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5" y="106"/>
                  </a:lnTo>
                  <a:lnTo>
                    <a:pt x="12" y="95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Freeform 247"/>
            <p:cNvSpPr>
              <a:spLocks/>
            </p:cNvSpPr>
            <p:nvPr/>
          </p:nvSpPr>
          <p:spPr bwMode="auto">
            <a:xfrm>
              <a:off x="9510713" y="3813176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2 h 118"/>
                <a:gd name="T6" fmla="*/ 106 w 118"/>
                <a:gd name="T7" fmla="*/ 23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7 h 118"/>
                <a:gd name="T14" fmla="*/ 106 w 118"/>
                <a:gd name="T15" fmla="*/ 94 h 118"/>
                <a:gd name="T16" fmla="*/ 94 w 118"/>
                <a:gd name="T17" fmla="*/ 106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6 h 118"/>
                <a:gd name="T26" fmla="*/ 11 w 118"/>
                <a:gd name="T27" fmla="*/ 94 h 118"/>
                <a:gd name="T28" fmla="*/ 3 w 118"/>
                <a:gd name="T29" fmla="*/ 77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3 h 118"/>
                <a:gd name="T36" fmla="*/ 24 w 118"/>
                <a:gd name="T37" fmla="*/ 12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3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7"/>
                  </a:lnTo>
                  <a:lnTo>
                    <a:pt x="106" y="94"/>
                  </a:lnTo>
                  <a:lnTo>
                    <a:pt x="94" y="106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6"/>
                  </a:lnTo>
                  <a:lnTo>
                    <a:pt x="11" y="94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0" name="Freeform 248"/>
            <p:cNvSpPr>
              <a:spLocks/>
            </p:cNvSpPr>
            <p:nvPr/>
          </p:nvSpPr>
          <p:spPr bwMode="auto">
            <a:xfrm>
              <a:off x="9342438" y="3870326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2 h 118"/>
                <a:gd name="T6" fmla="*/ 106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7 h 118"/>
                <a:gd name="T14" fmla="*/ 106 w 118"/>
                <a:gd name="T15" fmla="*/ 94 h 118"/>
                <a:gd name="T16" fmla="*/ 93 w 118"/>
                <a:gd name="T17" fmla="*/ 106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6 h 118"/>
                <a:gd name="T26" fmla="*/ 11 w 118"/>
                <a:gd name="T27" fmla="*/ 94 h 118"/>
                <a:gd name="T28" fmla="*/ 3 w 118"/>
                <a:gd name="T29" fmla="*/ 77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4 h 118"/>
                <a:gd name="T36" fmla="*/ 24 w 118"/>
                <a:gd name="T37" fmla="*/ 12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7"/>
                  </a:lnTo>
                  <a:lnTo>
                    <a:pt x="106" y="94"/>
                  </a:lnTo>
                  <a:lnTo>
                    <a:pt x="93" y="106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6"/>
                  </a:lnTo>
                  <a:lnTo>
                    <a:pt x="11" y="94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Freeform 249"/>
            <p:cNvSpPr>
              <a:spLocks/>
            </p:cNvSpPr>
            <p:nvPr/>
          </p:nvSpPr>
          <p:spPr bwMode="auto">
            <a:xfrm>
              <a:off x="9342438" y="3927476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2 h 118"/>
                <a:gd name="T6" fmla="*/ 106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7 h 118"/>
                <a:gd name="T14" fmla="*/ 106 w 118"/>
                <a:gd name="T15" fmla="*/ 95 h 118"/>
                <a:gd name="T16" fmla="*/ 93 w 118"/>
                <a:gd name="T17" fmla="*/ 106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6 h 118"/>
                <a:gd name="T26" fmla="*/ 11 w 118"/>
                <a:gd name="T27" fmla="*/ 95 h 118"/>
                <a:gd name="T28" fmla="*/ 3 w 118"/>
                <a:gd name="T29" fmla="*/ 77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4 h 118"/>
                <a:gd name="T36" fmla="*/ 24 w 118"/>
                <a:gd name="T37" fmla="*/ 12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7"/>
                  </a:lnTo>
                  <a:lnTo>
                    <a:pt x="106" y="95"/>
                  </a:lnTo>
                  <a:lnTo>
                    <a:pt x="93" y="106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6"/>
                  </a:lnTo>
                  <a:lnTo>
                    <a:pt x="11" y="95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Freeform 250"/>
            <p:cNvSpPr>
              <a:spLocks/>
            </p:cNvSpPr>
            <p:nvPr/>
          </p:nvSpPr>
          <p:spPr bwMode="auto">
            <a:xfrm>
              <a:off x="9371013" y="3841751"/>
              <a:ext cx="17462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5 w 118"/>
                <a:gd name="T5" fmla="*/ 12 h 118"/>
                <a:gd name="T6" fmla="*/ 107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7 h 118"/>
                <a:gd name="T14" fmla="*/ 107 w 118"/>
                <a:gd name="T15" fmla="*/ 94 h 118"/>
                <a:gd name="T16" fmla="*/ 95 w 118"/>
                <a:gd name="T17" fmla="*/ 106 h 118"/>
                <a:gd name="T18" fmla="*/ 77 w 118"/>
                <a:gd name="T19" fmla="*/ 115 h 118"/>
                <a:gd name="T20" fmla="*/ 59 w 118"/>
                <a:gd name="T21" fmla="*/ 118 h 118"/>
                <a:gd name="T22" fmla="*/ 41 w 118"/>
                <a:gd name="T23" fmla="*/ 115 h 118"/>
                <a:gd name="T24" fmla="*/ 25 w 118"/>
                <a:gd name="T25" fmla="*/ 106 h 118"/>
                <a:gd name="T26" fmla="*/ 12 w 118"/>
                <a:gd name="T27" fmla="*/ 94 h 118"/>
                <a:gd name="T28" fmla="*/ 3 w 118"/>
                <a:gd name="T29" fmla="*/ 77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4 h 118"/>
                <a:gd name="T36" fmla="*/ 25 w 118"/>
                <a:gd name="T37" fmla="*/ 12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5" y="12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7"/>
                  </a:lnTo>
                  <a:lnTo>
                    <a:pt x="107" y="94"/>
                  </a:lnTo>
                  <a:lnTo>
                    <a:pt x="95" y="106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5" y="106"/>
                  </a:lnTo>
                  <a:lnTo>
                    <a:pt x="12" y="94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3" name="Freeform 251"/>
            <p:cNvSpPr>
              <a:spLocks/>
            </p:cNvSpPr>
            <p:nvPr/>
          </p:nvSpPr>
          <p:spPr bwMode="auto">
            <a:xfrm>
              <a:off x="9426575" y="3841751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2 h 118"/>
                <a:gd name="T6" fmla="*/ 107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7 h 118"/>
                <a:gd name="T14" fmla="*/ 107 w 118"/>
                <a:gd name="T15" fmla="*/ 94 h 118"/>
                <a:gd name="T16" fmla="*/ 94 w 118"/>
                <a:gd name="T17" fmla="*/ 106 h 118"/>
                <a:gd name="T18" fmla="*/ 77 w 118"/>
                <a:gd name="T19" fmla="*/ 115 h 118"/>
                <a:gd name="T20" fmla="*/ 59 w 118"/>
                <a:gd name="T21" fmla="*/ 118 h 118"/>
                <a:gd name="T22" fmla="*/ 41 w 118"/>
                <a:gd name="T23" fmla="*/ 115 h 118"/>
                <a:gd name="T24" fmla="*/ 25 w 118"/>
                <a:gd name="T25" fmla="*/ 106 h 118"/>
                <a:gd name="T26" fmla="*/ 12 w 118"/>
                <a:gd name="T27" fmla="*/ 94 h 118"/>
                <a:gd name="T28" fmla="*/ 3 w 118"/>
                <a:gd name="T29" fmla="*/ 77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4 h 118"/>
                <a:gd name="T36" fmla="*/ 25 w 118"/>
                <a:gd name="T37" fmla="*/ 12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7"/>
                  </a:lnTo>
                  <a:lnTo>
                    <a:pt x="107" y="94"/>
                  </a:lnTo>
                  <a:lnTo>
                    <a:pt x="94" y="106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5" y="106"/>
                  </a:lnTo>
                  <a:lnTo>
                    <a:pt x="12" y="94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4" name="Freeform 252"/>
            <p:cNvSpPr>
              <a:spLocks/>
            </p:cNvSpPr>
            <p:nvPr/>
          </p:nvSpPr>
          <p:spPr bwMode="auto">
            <a:xfrm>
              <a:off x="9371013" y="3898901"/>
              <a:ext cx="17462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5 w 118"/>
                <a:gd name="T5" fmla="*/ 12 h 118"/>
                <a:gd name="T6" fmla="*/ 107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7 h 118"/>
                <a:gd name="T14" fmla="*/ 107 w 118"/>
                <a:gd name="T15" fmla="*/ 94 h 118"/>
                <a:gd name="T16" fmla="*/ 95 w 118"/>
                <a:gd name="T17" fmla="*/ 106 h 118"/>
                <a:gd name="T18" fmla="*/ 77 w 118"/>
                <a:gd name="T19" fmla="*/ 115 h 118"/>
                <a:gd name="T20" fmla="*/ 59 w 118"/>
                <a:gd name="T21" fmla="*/ 118 h 118"/>
                <a:gd name="T22" fmla="*/ 41 w 118"/>
                <a:gd name="T23" fmla="*/ 115 h 118"/>
                <a:gd name="T24" fmla="*/ 25 w 118"/>
                <a:gd name="T25" fmla="*/ 106 h 118"/>
                <a:gd name="T26" fmla="*/ 12 w 118"/>
                <a:gd name="T27" fmla="*/ 94 h 118"/>
                <a:gd name="T28" fmla="*/ 3 w 118"/>
                <a:gd name="T29" fmla="*/ 77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4 h 118"/>
                <a:gd name="T36" fmla="*/ 25 w 118"/>
                <a:gd name="T37" fmla="*/ 12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5" y="12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7"/>
                  </a:lnTo>
                  <a:lnTo>
                    <a:pt x="107" y="94"/>
                  </a:lnTo>
                  <a:lnTo>
                    <a:pt x="95" y="106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5" y="106"/>
                  </a:lnTo>
                  <a:lnTo>
                    <a:pt x="12" y="94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Freeform 253"/>
            <p:cNvSpPr>
              <a:spLocks/>
            </p:cNvSpPr>
            <p:nvPr/>
          </p:nvSpPr>
          <p:spPr bwMode="auto">
            <a:xfrm>
              <a:off x="9426575" y="3898901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2 h 118"/>
                <a:gd name="T6" fmla="*/ 107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7 h 118"/>
                <a:gd name="T14" fmla="*/ 107 w 118"/>
                <a:gd name="T15" fmla="*/ 94 h 118"/>
                <a:gd name="T16" fmla="*/ 94 w 118"/>
                <a:gd name="T17" fmla="*/ 106 h 118"/>
                <a:gd name="T18" fmla="*/ 77 w 118"/>
                <a:gd name="T19" fmla="*/ 115 h 118"/>
                <a:gd name="T20" fmla="*/ 59 w 118"/>
                <a:gd name="T21" fmla="*/ 118 h 118"/>
                <a:gd name="T22" fmla="*/ 41 w 118"/>
                <a:gd name="T23" fmla="*/ 115 h 118"/>
                <a:gd name="T24" fmla="*/ 25 w 118"/>
                <a:gd name="T25" fmla="*/ 106 h 118"/>
                <a:gd name="T26" fmla="*/ 12 w 118"/>
                <a:gd name="T27" fmla="*/ 94 h 118"/>
                <a:gd name="T28" fmla="*/ 3 w 118"/>
                <a:gd name="T29" fmla="*/ 77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4 h 118"/>
                <a:gd name="T36" fmla="*/ 25 w 118"/>
                <a:gd name="T37" fmla="*/ 12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7"/>
                  </a:lnTo>
                  <a:lnTo>
                    <a:pt x="107" y="94"/>
                  </a:lnTo>
                  <a:lnTo>
                    <a:pt x="94" y="106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5" y="106"/>
                  </a:lnTo>
                  <a:lnTo>
                    <a:pt x="12" y="94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Freeform 254"/>
            <p:cNvSpPr>
              <a:spLocks/>
            </p:cNvSpPr>
            <p:nvPr/>
          </p:nvSpPr>
          <p:spPr bwMode="auto">
            <a:xfrm>
              <a:off x="9398000" y="3870326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2 h 118"/>
                <a:gd name="T6" fmla="*/ 106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7 h 118"/>
                <a:gd name="T14" fmla="*/ 106 w 118"/>
                <a:gd name="T15" fmla="*/ 94 h 118"/>
                <a:gd name="T16" fmla="*/ 93 w 118"/>
                <a:gd name="T17" fmla="*/ 106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3 w 118"/>
                <a:gd name="T25" fmla="*/ 106 h 118"/>
                <a:gd name="T26" fmla="*/ 11 w 118"/>
                <a:gd name="T27" fmla="*/ 94 h 118"/>
                <a:gd name="T28" fmla="*/ 3 w 118"/>
                <a:gd name="T29" fmla="*/ 77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4 h 118"/>
                <a:gd name="T36" fmla="*/ 23 w 118"/>
                <a:gd name="T37" fmla="*/ 12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7"/>
                  </a:lnTo>
                  <a:lnTo>
                    <a:pt x="106" y="94"/>
                  </a:lnTo>
                  <a:lnTo>
                    <a:pt x="93" y="106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3" y="106"/>
                  </a:lnTo>
                  <a:lnTo>
                    <a:pt x="11" y="94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" name="Freeform 255"/>
            <p:cNvSpPr>
              <a:spLocks/>
            </p:cNvSpPr>
            <p:nvPr/>
          </p:nvSpPr>
          <p:spPr bwMode="auto">
            <a:xfrm>
              <a:off x="9455150" y="3870326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2 h 118"/>
                <a:gd name="T6" fmla="*/ 106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7 h 118"/>
                <a:gd name="T14" fmla="*/ 106 w 118"/>
                <a:gd name="T15" fmla="*/ 94 h 118"/>
                <a:gd name="T16" fmla="*/ 93 w 118"/>
                <a:gd name="T17" fmla="*/ 106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6 h 118"/>
                <a:gd name="T26" fmla="*/ 11 w 118"/>
                <a:gd name="T27" fmla="*/ 94 h 118"/>
                <a:gd name="T28" fmla="*/ 3 w 118"/>
                <a:gd name="T29" fmla="*/ 77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4 h 118"/>
                <a:gd name="T36" fmla="*/ 24 w 118"/>
                <a:gd name="T37" fmla="*/ 12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7"/>
                  </a:lnTo>
                  <a:lnTo>
                    <a:pt x="106" y="94"/>
                  </a:lnTo>
                  <a:lnTo>
                    <a:pt x="93" y="106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6"/>
                  </a:lnTo>
                  <a:lnTo>
                    <a:pt x="11" y="94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Freeform 256"/>
            <p:cNvSpPr>
              <a:spLocks/>
            </p:cNvSpPr>
            <p:nvPr/>
          </p:nvSpPr>
          <p:spPr bwMode="auto">
            <a:xfrm>
              <a:off x="9398000" y="3927476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2 h 118"/>
                <a:gd name="T6" fmla="*/ 106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7 h 118"/>
                <a:gd name="T14" fmla="*/ 106 w 118"/>
                <a:gd name="T15" fmla="*/ 95 h 118"/>
                <a:gd name="T16" fmla="*/ 93 w 118"/>
                <a:gd name="T17" fmla="*/ 106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3 w 118"/>
                <a:gd name="T25" fmla="*/ 106 h 118"/>
                <a:gd name="T26" fmla="*/ 11 w 118"/>
                <a:gd name="T27" fmla="*/ 95 h 118"/>
                <a:gd name="T28" fmla="*/ 3 w 118"/>
                <a:gd name="T29" fmla="*/ 77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4 h 118"/>
                <a:gd name="T36" fmla="*/ 23 w 118"/>
                <a:gd name="T37" fmla="*/ 12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7"/>
                  </a:lnTo>
                  <a:lnTo>
                    <a:pt x="106" y="95"/>
                  </a:lnTo>
                  <a:lnTo>
                    <a:pt x="93" y="106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3" y="106"/>
                  </a:lnTo>
                  <a:lnTo>
                    <a:pt x="11" y="95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Freeform 257"/>
            <p:cNvSpPr>
              <a:spLocks/>
            </p:cNvSpPr>
            <p:nvPr/>
          </p:nvSpPr>
          <p:spPr bwMode="auto">
            <a:xfrm>
              <a:off x="9455150" y="3927476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2 h 118"/>
                <a:gd name="T6" fmla="*/ 106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7 h 118"/>
                <a:gd name="T14" fmla="*/ 106 w 118"/>
                <a:gd name="T15" fmla="*/ 95 h 118"/>
                <a:gd name="T16" fmla="*/ 93 w 118"/>
                <a:gd name="T17" fmla="*/ 106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6 h 118"/>
                <a:gd name="T26" fmla="*/ 11 w 118"/>
                <a:gd name="T27" fmla="*/ 95 h 118"/>
                <a:gd name="T28" fmla="*/ 3 w 118"/>
                <a:gd name="T29" fmla="*/ 77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4 h 118"/>
                <a:gd name="T36" fmla="*/ 24 w 118"/>
                <a:gd name="T37" fmla="*/ 12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7"/>
                  </a:lnTo>
                  <a:lnTo>
                    <a:pt x="106" y="95"/>
                  </a:lnTo>
                  <a:lnTo>
                    <a:pt x="93" y="106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6"/>
                  </a:lnTo>
                  <a:lnTo>
                    <a:pt x="11" y="95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Freeform 258"/>
            <p:cNvSpPr>
              <a:spLocks/>
            </p:cNvSpPr>
            <p:nvPr/>
          </p:nvSpPr>
          <p:spPr bwMode="auto">
            <a:xfrm>
              <a:off x="9483725" y="3841751"/>
              <a:ext cx="17462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2 h 118"/>
                <a:gd name="T6" fmla="*/ 107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7 h 118"/>
                <a:gd name="T14" fmla="*/ 107 w 118"/>
                <a:gd name="T15" fmla="*/ 94 h 118"/>
                <a:gd name="T16" fmla="*/ 94 w 118"/>
                <a:gd name="T17" fmla="*/ 106 h 118"/>
                <a:gd name="T18" fmla="*/ 77 w 118"/>
                <a:gd name="T19" fmla="*/ 115 h 118"/>
                <a:gd name="T20" fmla="*/ 59 w 118"/>
                <a:gd name="T21" fmla="*/ 118 h 118"/>
                <a:gd name="T22" fmla="*/ 41 w 118"/>
                <a:gd name="T23" fmla="*/ 115 h 118"/>
                <a:gd name="T24" fmla="*/ 25 w 118"/>
                <a:gd name="T25" fmla="*/ 106 h 118"/>
                <a:gd name="T26" fmla="*/ 12 w 118"/>
                <a:gd name="T27" fmla="*/ 94 h 118"/>
                <a:gd name="T28" fmla="*/ 3 w 118"/>
                <a:gd name="T29" fmla="*/ 77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4 h 118"/>
                <a:gd name="T36" fmla="*/ 25 w 118"/>
                <a:gd name="T37" fmla="*/ 12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7"/>
                  </a:lnTo>
                  <a:lnTo>
                    <a:pt x="107" y="94"/>
                  </a:lnTo>
                  <a:lnTo>
                    <a:pt x="94" y="106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5" y="106"/>
                  </a:lnTo>
                  <a:lnTo>
                    <a:pt x="12" y="94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Freeform 259"/>
            <p:cNvSpPr>
              <a:spLocks/>
            </p:cNvSpPr>
            <p:nvPr/>
          </p:nvSpPr>
          <p:spPr bwMode="auto">
            <a:xfrm>
              <a:off x="9539288" y="3841751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2 h 118"/>
                <a:gd name="T6" fmla="*/ 107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7 h 118"/>
                <a:gd name="T14" fmla="*/ 107 w 118"/>
                <a:gd name="T15" fmla="*/ 94 h 118"/>
                <a:gd name="T16" fmla="*/ 94 w 118"/>
                <a:gd name="T17" fmla="*/ 106 h 118"/>
                <a:gd name="T18" fmla="*/ 77 w 118"/>
                <a:gd name="T19" fmla="*/ 115 h 118"/>
                <a:gd name="T20" fmla="*/ 59 w 118"/>
                <a:gd name="T21" fmla="*/ 118 h 118"/>
                <a:gd name="T22" fmla="*/ 41 w 118"/>
                <a:gd name="T23" fmla="*/ 115 h 118"/>
                <a:gd name="T24" fmla="*/ 24 w 118"/>
                <a:gd name="T25" fmla="*/ 106 h 118"/>
                <a:gd name="T26" fmla="*/ 12 w 118"/>
                <a:gd name="T27" fmla="*/ 94 h 118"/>
                <a:gd name="T28" fmla="*/ 3 w 118"/>
                <a:gd name="T29" fmla="*/ 77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4 h 118"/>
                <a:gd name="T36" fmla="*/ 24 w 118"/>
                <a:gd name="T37" fmla="*/ 12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7"/>
                  </a:lnTo>
                  <a:lnTo>
                    <a:pt x="107" y="94"/>
                  </a:lnTo>
                  <a:lnTo>
                    <a:pt x="94" y="106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4" y="106"/>
                  </a:lnTo>
                  <a:lnTo>
                    <a:pt x="12" y="94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Freeform 260"/>
            <p:cNvSpPr>
              <a:spLocks/>
            </p:cNvSpPr>
            <p:nvPr/>
          </p:nvSpPr>
          <p:spPr bwMode="auto">
            <a:xfrm>
              <a:off x="9483725" y="3898901"/>
              <a:ext cx="17462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2 h 118"/>
                <a:gd name="T6" fmla="*/ 107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7 h 118"/>
                <a:gd name="T14" fmla="*/ 107 w 118"/>
                <a:gd name="T15" fmla="*/ 94 h 118"/>
                <a:gd name="T16" fmla="*/ 94 w 118"/>
                <a:gd name="T17" fmla="*/ 106 h 118"/>
                <a:gd name="T18" fmla="*/ 77 w 118"/>
                <a:gd name="T19" fmla="*/ 115 h 118"/>
                <a:gd name="T20" fmla="*/ 59 w 118"/>
                <a:gd name="T21" fmla="*/ 118 h 118"/>
                <a:gd name="T22" fmla="*/ 41 w 118"/>
                <a:gd name="T23" fmla="*/ 115 h 118"/>
                <a:gd name="T24" fmla="*/ 25 w 118"/>
                <a:gd name="T25" fmla="*/ 106 h 118"/>
                <a:gd name="T26" fmla="*/ 12 w 118"/>
                <a:gd name="T27" fmla="*/ 94 h 118"/>
                <a:gd name="T28" fmla="*/ 3 w 118"/>
                <a:gd name="T29" fmla="*/ 77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4 h 118"/>
                <a:gd name="T36" fmla="*/ 25 w 118"/>
                <a:gd name="T37" fmla="*/ 12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7"/>
                  </a:lnTo>
                  <a:lnTo>
                    <a:pt x="107" y="94"/>
                  </a:lnTo>
                  <a:lnTo>
                    <a:pt x="94" y="106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5" y="106"/>
                  </a:lnTo>
                  <a:lnTo>
                    <a:pt x="12" y="94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" name="Freeform 261"/>
            <p:cNvSpPr>
              <a:spLocks/>
            </p:cNvSpPr>
            <p:nvPr/>
          </p:nvSpPr>
          <p:spPr bwMode="auto">
            <a:xfrm>
              <a:off x="9539288" y="3898901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2 h 118"/>
                <a:gd name="T6" fmla="*/ 107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7 h 118"/>
                <a:gd name="T14" fmla="*/ 107 w 118"/>
                <a:gd name="T15" fmla="*/ 94 h 118"/>
                <a:gd name="T16" fmla="*/ 94 w 118"/>
                <a:gd name="T17" fmla="*/ 106 h 118"/>
                <a:gd name="T18" fmla="*/ 77 w 118"/>
                <a:gd name="T19" fmla="*/ 115 h 118"/>
                <a:gd name="T20" fmla="*/ 59 w 118"/>
                <a:gd name="T21" fmla="*/ 118 h 118"/>
                <a:gd name="T22" fmla="*/ 41 w 118"/>
                <a:gd name="T23" fmla="*/ 115 h 118"/>
                <a:gd name="T24" fmla="*/ 24 w 118"/>
                <a:gd name="T25" fmla="*/ 106 h 118"/>
                <a:gd name="T26" fmla="*/ 12 w 118"/>
                <a:gd name="T27" fmla="*/ 94 h 118"/>
                <a:gd name="T28" fmla="*/ 3 w 118"/>
                <a:gd name="T29" fmla="*/ 77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4 h 118"/>
                <a:gd name="T36" fmla="*/ 24 w 118"/>
                <a:gd name="T37" fmla="*/ 12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7"/>
                  </a:lnTo>
                  <a:lnTo>
                    <a:pt x="107" y="94"/>
                  </a:lnTo>
                  <a:lnTo>
                    <a:pt x="94" y="106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4" y="106"/>
                  </a:lnTo>
                  <a:lnTo>
                    <a:pt x="12" y="94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Freeform 262"/>
            <p:cNvSpPr>
              <a:spLocks/>
            </p:cNvSpPr>
            <p:nvPr/>
          </p:nvSpPr>
          <p:spPr bwMode="auto">
            <a:xfrm>
              <a:off x="9510713" y="3870326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4 w 118"/>
                <a:gd name="T5" fmla="*/ 12 h 118"/>
                <a:gd name="T6" fmla="*/ 106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7 h 118"/>
                <a:gd name="T14" fmla="*/ 106 w 118"/>
                <a:gd name="T15" fmla="*/ 94 h 118"/>
                <a:gd name="T16" fmla="*/ 94 w 118"/>
                <a:gd name="T17" fmla="*/ 106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6 h 118"/>
                <a:gd name="T26" fmla="*/ 11 w 118"/>
                <a:gd name="T27" fmla="*/ 94 h 118"/>
                <a:gd name="T28" fmla="*/ 3 w 118"/>
                <a:gd name="T29" fmla="*/ 77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4 h 118"/>
                <a:gd name="T36" fmla="*/ 24 w 118"/>
                <a:gd name="T37" fmla="*/ 12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7"/>
                  </a:lnTo>
                  <a:lnTo>
                    <a:pt x="106" y="94"/>
                  </a:lnTo>
                  <a:lnTo>
                    <a:pt x="94" y="106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6"/>
                  </a:lnTo>
                  <a:lnTo>
                    <a:pt x="11" y="94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0" name="Group 359"/>
          <p:cNvGrpSpPr/>
          <p:nvPr/>
        </p:nvGrpSpPr>
        <p:grpSpPr>
          <a:xfrm>
            <a:off x="8147534" y="3455946"/>
            <a:ext cx="565150" cy="565150"/>
            <a:chOff x="8159750" y="3455988"/>
            <a:chExt cx="565150" cy="565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19" name="Freeform 267"/>
            <p:cNvSpPr>
              <a:spLocks noEditPoints="1"/>
            </p:cNvSpPr>
            <p:nvPr/>
          </p:nvSpPr>
          <p:spPr bwMode="auto">
            <a:xfrm>
              <a:off x="8159750" y="3455988"/>
              <a:ext cx="565150" cy="263525"/>
            </a:xfrm>
            <a:custGeom>
              <a:avLst/>
              <a:gdLst>
                <a:gd name="T0" fmla="*/ 696 w 3560"/>
                <a:gd name="T1" fmla="*/ 132 h 1661"/>
                <a:gd name="T2" fmla="*/ 509 w 3560"/>
                <a:gd name="T3" fmla="*/ 195 h 1661"/>
                <a:gd name="T4" fmla="*/ 351 w 3560"/>
                <a:gd name="T5" fmla="*/ 305 h 1661"/>
                <a:gd name="T6" fmla="*/ 228 w 3560"/>
                <a:gd name="T7" fmla="*/ 453 h 1661"/>
                <a:gd name="T8" fmla="*/ 148 w 3560"/>
                <a:gd name="T9" fmla="*/ 631 h 1661"/>
                <a:gd name="T10" fmla="*/ 119 w 3560"/>
                <a:gd name="T11" fmla="*/ 831 h 1661"/>
                <a:gd name="T12" fmla="*/ 148 w 3560"/>
                <a:gd name="T13" fmla="*/ 1030 h 1661"/>
                <a:gd name="T14" fmla="*/ 228 w 3560"/>
                <a:gd name="T15" fmla="*/ 1208 h 1661"/>
                <a:gd name="T16" fmla="*/ 351 w 3560"/>
                <a:gd name="T17" fmla="*/ 1356 h 1661"/>
                <a:gd name="T18" fmla="*/ 509 w 3560"/>
                <a:gd name="T19" fmla="*/ 1466 h 1661"/>
                <a:gd name="T20" fmla="*/ 696 w 3560"/>
                <a:gd name="T21" fmla="*/ 1530 h 1661"/>
                <a:gd name="T22" fmla="*/ 2729 w 3560"/>
                <a:gd name="T23" fmla="*/ 1543 h 1661"/>
                <a:gd name="T24" fmla="*/ 2929 w 3560"/>
                <a:gd name="T25" fmla="*/ 1515 h 1661"/>
                <a:gd name="T26" fmla="*/ 3107 w 3560"/>
                <a:gd name="T27" fmla="*/ 1434 h 1661"/>
                <a:gd name="T28" fmla="*/ 3255 w 3560"/>
                <a:gd name="T29" fmla="*/ 1311 h 1661"/>
                <a:gd name="T30" fmla="*/ 3365 w 3560"/>
                <a:gd name="T31" fmla="*/ 1152 h 1661"/>
                <a:gd name="T32" fmla="*/ 3428 w 3560"/>
                <a:gd name="T33" fmla="*/ 966 h 1661"/>
                <a:gd name="T34" fmla="*/ 3438 w 3560"/>
                <a:gd name="T35" fmla="*/ 762 h 1661"/>
                <a:gd name="T36" fmla="*/ 3392 w 3560"/>
                <a:gd name="T37" fmla="*/ 569 h 1661"/>
                <a:gd name="T38" fmla="*/ 3296 w 3560"/>
                <a:gd name="T39" fmla="*/ 400 h 1661"/>
                <a:gd name="T40" fmla="*/ 3160 w 3560"/>
                <a:gd name="T41" fmla="*/ 264 h 1661"/>
                <a:gd name="T42" fmla="*/ 2991 w 3560"/>
                <a:gd name="T43" fmla="*/ 168 h 1661"/>
                <a:gd name="T44" fmla="*/ 2798 w 3560"/>
                <a:gd name="T45" fmla="*/ 122 h 1661"/>
                <a:gd name="T46" fmla="*/ 831 w 3560"/>
                <a:gd name="T47" fmla="*/ 0 h 1661"/>
                <a:gd name="T48" fmla="*/ 2878 w 3560"/>
                <a:gd name="T49" fmla="*/ 13 h 1661"/>
                <a:gd name="T50" fmla="*/ 3085 w 3560"/>
                <a:gd name="T51" fmla="*/ 80 h 1661"/>
                <a:gd name="T52" fmla="*/ 3264 w 3560"/>
                <a:gd name="T53" fmla="*/ 195 h 1661"/>
                <a:gd name="T54" fmla="*/ 3408 w 3560"/>
                <a:gd name="T55" fmla="*/ 352 h 1661"/>
                <a:gd name="T56" fmla="*/ 3508 w 3560"/>
                <a:gd name="T57" fmla="*/ 542 h 1661"/>
                <a:gd name="T58" fmla="*/ 3557 w 3560"/>
                <a:gd name="T59" fmla="*/ 755 h 1661"/>
                <a:gd name="T60" fmla="*/ 3547 w 3560"/>
                <a:gd name="T61" fmla="*/ 980 h 1661"/>
                <a:gd name="T62" fmla="*/ 3480 w 3560"/>
                <a:gd name="T63" fmla="*/ 1187 h 1661"/>
                <a:gd name="T64" fmla="*/ 3365 w 3560"/>
                <a:gd name="T65" fmla="*/ 1366 h 1661"/>
                <a:gd name="T66" fmla="*/ 3208 w 3560"/>
                <a:gd name="T67" fmla="*/ 1509 h 1661"/>
                <a:gd name="T68" fmla="*/ 3018 w 3560"/>
                <a:gd name="T69" fmla="*/ 1610 h 1661"/>
                <a:gd name="T70" fmla="*/ 2805 w 3560"/>
                <a:gd name="T71" fmla="*/ 1658 h 1661"/>
                <a:gd name="T72" fmla="*/ 755 w 3560"/>
                <a:gd name="T73" fmla="*/ 1658 h 1661"/>
                <a:gd name="T74" fmla="*/ 542 w 3560"/>
                <a:gd name="T75" fmla="*/ 1610 h 1661"/>
                <a:gd name="T76" fmla="*/ 352 w 3560"/>
                <a:gd name="T77" fmla="*/ 1509 h 1661"/>
                <a:gd name="T78" fmla="*/ 195 w 3560"/>
                <a:gd name="T79" fmla="*/ 1366 h 1661"/>
                <a:gd name="T80" fmla="*/ 80 w 3560"/>
                <a:gd name="T81" fmla="*/ 1187 h 1661"/>
                <a:gd name="T82" fmla="*/ 13 w 3560"/>
                <a:gd name="T83" fmla="*/ 980 h 1661"/>
                <a:gd name="T84" fmla="*/ 3 w 3560"/>
                <a:gd name="T85" fmla="*/ 755 h 1661"/>
                <a:gd name="T86" fmla="*/ 52 w 3560"/>
                <a:gd name="T87" fmla="*/ 542 h 1661"/>
                <a:gd name="T88" fmla="*/ 152 w 3560"/>
                <a:gd name="T89" fmla="*/ 352 h 1661"/>
                <a:gd name="T90" fmla="*/ 296 w 3560"/>
                <a:gd name="T91" fmla="*/ 195 h 1661"/>
                <a:gd name="T92" fmla="*/ 475 w 3560"/>
                <a:gd name="T93" fmla="*/ 80 h 1661"/>
                <a:gd name="T94" fmla="*/ 682 w 3560"/>
                <a:gd name="T95" fmla="*/ 13 h 1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560" h="1661">
                  <a:moveTo>
                    <a:pt x="831" y="119"/>
                  </a:moveTo>
                  <a:lnTo>
                    <a:pt x="762" y="122"/>
                  </a:lnTo>
                  <a:lnTo>
                    <a:pt x="696" y="132"/>
                  </a:lnTo>
                  <a:lnTo>
                    <a:pt x="631" y="148"/>
                  </a:lnTo>
                  <a:lnTo>
                    <a:pt x="569" y="168"/>
                  </a:lnTo>
                  <a:lnTo>
                    <a:pt x="509" y="195"/>
                  </a:lnTo>
                  <a:lnTo>
                    <a:pt x="453" y="228"/>
                  </a:lnTo>
                  <a:lnTo>
                    <a:pt x="400" y="264"/>
                  </a:lnTo>
                  <a:lnTo>
                    <a:pt x="351" y="305"/>
                  </a:lnTo>
                  <a:lnTo>
                    <a:pt x="305" y="351"/>
                  </a:lnTo>
                  <a:lnTo>
                    <a:pt x="264" y="400"/>
                  </a:lnTo>
                  <a:lnTo>
                    <a:pt x="228" y="453"/>
                  </a:lnTo>
                  <a:lnTo>
                    <a:pt x="195" y="509"/>
                  </a:lnTo>
                  <a:lnTo>
                    <a:pt x="168" y="569"/>
                  </a:lnTo>
                  <a:lnTo>
                    <a:pt x="148" y="631"/>
                  </a:lnTo>
                  <a:lnTo>
                    <a:pt x="132" y="696"/>
                  </a:lnTo>
                  <a:lnTo>
                    <a:pt x="122" y="762"/>
                  </a:lnTo>
                  <a:lnTo>
                    <a:pt x="119" y="831"/>
                  </a:lnTo>
                  <a:lnTo>
                    <a:pt x="122" y="899"/>
                  </a:lnTo>
                  <a:lnTo>
                    <a:pt x="132" y="966"/>
                  </a:lnTo>
                  <a:lnTo>
                    <a:pt x="148" y="1030"/>
                  </a:lnTo>
                  <a:lnTo>
                    <a:pt x="168" y="1093"/>
                  </a:lnTo>
                  <a:lnTo>
                    <a:pt x="195" y="1152"/>
                  </a:lnTo>
                  <a:lnTo>
                    <a:pt x="228" y="1208"/>
                  </a:lnTo>
                  <a:lnTo>
                    <a:pt x="264" y="1261"/>
                  </a:lnTo>
                  <a:lnTo>
                    <a:pt x="305" y="1311"/>
                  </a:lnTo>
                  <a:lnTo>
                    <a:pt x="351" y="1356"/>
                  </a:lnTo>
                  <a:lnTo>
                    <a:pt x="400" y="1397"/>
                  </a:lnTo>
                  <a:lnTo>
                    <a:pt x="453" y="1434"/>
                  </a:lnTo>
                  <a:lnTo>
                    <a:pt x="509" y="1466"/>
                  </a:lnTo>
                  <a:lnTo>
                    <a:pt x="569" y="1493"/>
                  </a:lnTo>
                  <a:lnTo>
                    <a:pt x="631" y="1515"/>
                  </a:lnTo>
                  <a:lnTo>
                    <a:pt x="696" y="1530"/>
                  </a:lnTo>
                  <a:lnTo>
                    <a:pt x="762" y="1539"/>
                  </a:lnTo>
                  <a:lnTo>
                    <a:pt x="831" y="1543"/>
                  </a:lnTo>
                  <a:lnTo>
                    <a:pt x="2729" y="1543"/>
                  </a:lnTo>
                  <a:lnTo>
                    <a:pt x="2798" y="1539"/>
                  </a:lnTo>
                  <a:lnTo>
                    <a:pt x="2864" y="1530"/>
                  </a:lnTo>
                  <a:lnTo>
                    <a:pt x="2929" y="1515"/>
                  </a:lnTo>
                  <a:lnTo>
                    <a:pt x="2991" y="1493"/>
                  </a:lnTo>
                  <a:lnTo>
                    <a:pt x="3051" y="1466"/>
                  </a:lnTo>
                  <a:lnTo>
                    <a:pt x="3107" y="1434"/>
                  </a:lnTo>
                  <a:lnTo>
                    <a:pt x="3160" y="1397"/>
                  </a:lnTo>
                  <a:lnTo>
                    <a:pt x="3209" y="1356"/>
                  </a:lnTo>
                  <a:lnTo>
                    <a:pt x="3255" y="1311"/>
                  </a:lnTo>
                  <a:lnTo>
                    <a:pt x="3296" y="1261"/>
                  </a:lnTo>
                  <a:lnTo>
                    <a:pt x="3332" y="1208"/>
                  </a:lnTo>
                  <a:lnTo>
                    <a:pt x="3365" y="1152"/>
                  </a:lnTo>
                  <a:lnTo>
                    <a:pt x="3392" y="1093"/>
                  </a:lnTo>
                  <a:lnTo>
                    <a:pt x="3412" y="1030"/>
                  </a:lnTo>
                  <a:lnTo>
                    <a:pt x="3428" y="966"/>
                  </a:lnTo>
                  <a:lnTo>
                    <a:pt x="3438" y="899"/>
                  </a:lnTo>
                  <a:lnTo>
                    <a:pt x="3441" y="831"/>
                  </a:lnTo>
                  <a:lnTo>
                    <a:pt x="3438" y="762"/>
                  </a:lnTo>
                  <a:lnTo>
                    <a:pt x="3428" y="696"/>
                  </a:lnTo>
                  <a:lnTo>
                    <a:pt x="3412" y="631"/>
                  </a:lnTo>
                  <a:lnTo>
                    <a:pt x="3392" y="569"/>
                  </a:lnTo>
                  <a:lnTo>
                    <a:pt x="3365" y="509"/>
                  </a:lnTo>
                  <a:lnTo>
                    <a:pt x="3332" y="453"/>
                  </a:lnTo>
                  <a:lnTo>
                    <a:pt x="3296" y="400"/>
                  </a:lnTo>
                  <a:lnTo>
                    <a:pt x="3255" y="351"/>
                  </a:lnTo>
                  <a:lnTo>
                    <a:pt x="3209" y="305"/>
                  </a:lnTo>
                  <a:lnTo>
                    <a:pt x="3160" y="264"/>
                  </a:lnTo>
                  <a:lnTo>
                    <a:pt x="3107" y="228"/>
                  </a:lnTo>
                  <a:lnTo>
                    <a:pt x="3051" y="195"/>
                  </a:lnTo>
                  <a:lnTo>
                    <a:pt x="2991" y="168"/>
                  </a:lnTo>
                  <a:lnTo>
                    <a:pt x="2929" y="148"/>
                  </a:lnTo>
                  <a:lnTo>
                    <a:pt x="2864" y="132"/>
                  </a:lnTo>
                  <a:lnTo>
                    <a:pt x="2798" y="122"/>
                  </a:lnTo>
                  <a:lnTo>
                    <a:pt x="2729" y="119"/>
                  </a:lnTo>
                  <a:lnTo>
                    <a:pt x="831" y="119"/>
                  </a:lnTo>
                  <a:close/>
                  <a:moveTo>
                    <a:pt x="831" y="0"/>
                  </a:moveTo>
                  <a:lnTo>
                    <a:pt x="2729" y="0"/>
                  </a:lnTo>
                  <a:lnTo>
                    <a:pt x="2805" y="3"/>
                  </a:lnTo>
                  <a:lnTo>
                    <a:pt x="2878" y="13"/>
                  </a:lnTo>
                  <a:lnTo>
                    <a:pt x="2950" y="30"/>
                  </a:lnTo>
                  <a:lnTo>
                    <a:pt x="3018" y="52"/>
                  </a:lnTo>
                  <a:lnTo>
                    <a:pt x="3085" y="80"/>
                  </a:lnTo>
                  <a:lnTo>
                    <a:pt x="3148" y="113"/>
                  </a:lnTo>
                  <a:lnTo>
                    <a:pt x="3208" y="152"/>
                  </a:lnTo>
                  <a:lnTo>
                    <a:pt x="3264" y="195"/>
                  </a:lnTo>
                  <a:lnTo>
                    <a:pt x="3316" y="244"/>
                  </a:lnTo>
                  <a:lnTo>
                    <a:pt x="3365" y="296"/>
                  </a:lnTo>
                  <a:lnTo>
                    <a:pt x="3408" y="352"/>
                  </a:lnTo>
                  <a:lnTo>
                    <a:pt x="3447" y="412"/>
                  </a:lnTo>
                  <a:lnTo>
                    <a:pt x="3480" y="475"/>
                  </a:lnTo>
                  <a:lnTo>
                    <a:pt x="3508" y="542"/>
                  </a:lnTo>
                  <a:lnTo>
                    <a:pt x="3530" y="610"/>
                  </a:lnTo>
                  <a:lnTo>
                    <a:pt x="3547" y="682"/>
                  </a:lnTo>
                  <a:lnTo>
                    <a:pt x="3557" y="755"/>
                  </a:lnTo>
                  <a:lnTo>
                    <a:pt x="3560" y="831"/>
                  </a:lnTo>
                  <a:lnTo>
                    <a:pt x="3557" y="906"/>
                  </a:lnTo>
                  <a:lnTo>
                    <a:pt x="3547" y="980"/>
                  </a:lnTo>
                  <a:lnTo>
                    <a:pt x="3530" y="1051"/>
                  </a:lnTo>
                  <a:lnTo>
                    <a:pt x="3508" y="1120"/>
                  </a:lnTo>
                  <a:lnTo>
                    <a:pt x="3480" y="1187"/>
                  </a:lnTo>
                  <a:lnTo>
                    <a:pt x="3447" y="1249"/>
                  </a:lnTo>
                  <a:lnTo>
                    <a:pt x="3408" y="1310"/>
                  </a:lnTo>
                  <a:lnTo>
                    <a:pt x="3365" y="1366"/>
                  </a:lnTo>
                  <a:lnTo>
                    <a:pt x="3316" y="1418"/>
                  </a:lnTo>
                  <a:lnTo>
                    <a:pt x="3264" y="1466"/>
                  </a:lnTo>
                  <a:lnTo>
                    <a:pt x="3208" y="1509"/>
                  </a:lnTo>
                  <a:lnTo>
                    <a:pt x="3148" y="1548"/>
                  </a:lnTo>
                  <a:lnTo>
                    <a:pt x="3085" y="1582"/>
                  </a:lnTo>
                  <a:lnTo>
                    <a:pt x="3018" y="1610"/>
                  </a:lnTo>
                  <a:lnTo>
                    <a:pt x="2950" y="1631"/>
                  </a:lnTo>
                  <a:lnTo>
                    <a:pt x="2878" y="1647"/>
                  </a:lnTo>
                  <a:lnTo>
                    <a:pt x="2805" y="1658"/>
                  </a:lnTo>
                  <a:lnTo>
                    <a:pt x="2729" y="1661"/>
                  </a:lnTo>
                  <a:lnTo>
                    <a:pt x="831" y="1661"/>
                  </a:lnTo>
                  <a:lnTo>
                    <a:pt x="755" y="1658"/>
                  </a:lnTo>
                  <a:lnTo>
                    <a:pt x="682" y="1647"/>
                  </a:lnTo>
                  <a:lnTo>
                    <a:pt x="610" y="1631"/>
                  </a:lnTo>
                  <a:lnTo>
                    <a:pt x="542" y="1610"/>
                  </a:lnTo>
                  <a:lnTo>
                    <a:pt x="475" y="1582"/>
                  </a:lnTo>
                  <a:lnTo>
                    <a:pt x="412" y="1548"/>
                  </a:lnTo>
                  <a:lnTo>
                    <a:pt x="352" y="1509"/>
                  </a:lnTo>
                  <a:lnTo>
                    <a:pt x="296" y="1466"/>
                  </a:lnTo>
                  <a:lnTo>
                    <a:pt x="244" y="1418"/>
                  </a:lnTo>
                  <a:lnTo>
                    <a:pt x="195" y="1366"/>
                  </a:lnTo>
                  <a:lnTo>
                    <a:pt x="152" y="1310"/>
                  </a:lnTo>
                  <a:lnTo>
                    <a:pt x="113" y="1249"/>
                  </a:lnTo>
                  <a:lnTo>
                    <a:pt x="80" y="1187"/>
                  </a:lnTo>
                  <a:lnTo>
                    <a:pt x="52" y="1120"/>
                  </a:lnTo>
                  <a:lnTo>
                    <a:pt x="30" y="1051"/>
                  </a:lnTo>
                  <a:lnTo>
                    <a:pt x="13" y="980"/>
                  </a:lnTo>
                  <a:lnTo>
                    <a:pt x="3" y="906"/>
                  </a:lnTo>
                  <a:lnTo>
                    <a:pt x="0" y="831"/>
                  </a:lnTo>
                  <a:lnTo>
                    <a:pt x="3" y="755"/>
                  </a:lnTo>
                  <a:lnTo>
                    <a:pt x="13" y="682"/>
                  </a:lnTo>
                  <a:lnTo>
                    <a:pt x="30" y="610"/>
                  </a:lnTo>
                  <a:lnTo>
                    <a:pt x="52" y="542"/>
                  </a:lnTo>
                  <a:lnTo>
                    <a:pt x="80" y="475"/>
                  </a:lnTo>
                  <a:lnTo>
                    <a:pt x="113" y="412"/>
                  </a:lnTo>
                  <a:lnTo>
                    <a:pt x="152" y="352"/>
                  </a:lnTo>
                  <a:lnTo>
                    <a:pt x="195" y="296"/>
                  </a:lnTo>
                  <a:lnTo>
                    <a:pt x="244" y="244"/>
                  </a:lnTo>
                  <a:lnTo>
                    <a:pt x="296" y="195"/>
                  </a:lnTo>
                  <a:lnTo>
                    <a:pt x="352" y="152"/>
                  </a:lnTo>
                  <a:lnTo>
                    <a:pt x="412" y="113"/>
                  </a:lnTo>
                  <a:lnTo>
                    <a:pt x="475" y="80"/>
                  </a:lnTo>
                  <a:lnTo>
                    <a:pt x="542" y="52"/>
                  </a:lnTo>
                  <a:lnTo>
                    <a:pt x="610" y="30"/>
                  </a:lnTo>
                  <a:lnTo>
                    <a:pt x="682" y="13"/>
                  </a:lnTo>
                  <a:lnTo>
                    <a:pt x="755" y="3"/>
                  </a:lnTo>
                  <a:lnTo>
                    <a:pt x="8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" name="Freeform 268"/>
            <p:cNvSpPr>
              <a:spLocks noEditPoints="1"/>
            </p:cNvSpPr>
            <p:nvPr/>
          </p:nvSpPr>
          <p:spPr bwMode="auto">
            <a:xfrm>
              <a:off x="8159750" y="3757613"/>
              <a:ext cx="565150" cy="263525"/>
            </a:xfrm>
            <a:custGeom>
              <a:avLst/>
              <a:gdLst>
                <a:gd name="T0" fmla="*/ 512 w 3560"/>
                <a:gd name="T1" fmla="*/ 195 h 1661"/>
                <a:gd name="T2" fmla="*/ 412 w 3560"/>
                <a:gd name="T3" fmla="*/ 315 h 1661"/>
                <a:gd name="T4" fmla="*/ 328 w 3560"/>
                <a:gd name="T5" fmla="*/ 348 h 1661"/>
                <a:gd name="T6" fmla="*/ 237 w 3560"/>
                <a:gd name="T7" fmla="*/ 474 h 1661"/>
                <a:gd name="T8" fmla="*/ 162 w 3560"/>
                <a:gd name="T9" fmla="*/ 588 h 1661"/>
                <a:gd name="T10" fmla="*/ 129 w 3560"/>
                <a:gd name="T11" fmla="*/ 954 h 1661"/>
                <a:gd name="T12" fmla="*/ 277 w 3560"/>
                <a:gd name="T13" fmla="*/ 1277 h 1661"/>
                <a:gd name="T14" fmla="*/ 392 w 3560"/>
                <a:gd name="T15" fmla="*/ 1317 h 1661"/>
                <a:gd name="T16" fmla="*/ 403 w 3560"/>
                <a:gd name="T17" fmla="*/ 1399 h 1661"/>
                <a:gd name="T18" fmla="*/ 763 w 3560"/>
                <a:gd name="T19" fmla="*/ 1539 h 1661"/>
                <a:gd name="T20" fmla="*/ 890 w 3560"/>
                <a:gd name="T21" fmla="*/ 1483 h 1661"/>
                <a:gd name="T22" fmla="*/ 1187 w 3560"/>
                <a:gd name="T23" fmla="*/ 1542 h 1661"/>
                <a:gd name="T24" fmla="*/ 1264 w 3560"/>
                <a:gd name="T25" fmla="*/ 1486 h 1661"/>
                <a:gd name="T26" fmla="*/ 1546 w 3560"/>
                <a:gd name="T27" fmla="*/ 1524 h 1661"/>
                <a:gd name="T28" fmla="*/ 1637 w 3560"/>
                <a:gd name="T29" fmla="*/ 1495 h 1661"/>
                <a:gd name="T30" fmla="*/ 1911 w 3560"/>
                <a:gd name="T31" fmla="*/ 1508 h 1661"/>
                <a:gd name="T32" fmla="*/ 2005 w 3560"/>
                <a:gd name="T33" fmla="*/ 1508 h 1661"/>
                <a:gd name="T34" fmla="*/ 2278 w 3560"/>
                <a:gd name="T35" fmla="*/ 1495 h 1661"/>
                <a:gd name="T36" fmla="*/ 2370 w 3560"/>
                <a:gd name="T37" fmla="*/ 1524 h 1661"/>
                <a:gd name="T38" fmla="*/ 2652 w 3560"/>
                <a:gd name="T39" fmla="*/ 1486 h 1661"/>
                <a:gd name="T40" fmla="*/ 2729 w 3560"/>
                <a:gd name="T41" fmla="*/ 1542 h 1661"/>
                <a:gd name="T42" fmla="*/ 3104 w 3560"/>
                <a:gd name="T43" fmla="*/ 1434 h 1661"/>
                <a:gd name="T44" fmla="*/ 3157 w 3560"/>
                <a:gd name="T45" fmla="*/ 1330 h 1661"/>
                <a:gd name="T46" fmla="*/ 3244 w 3560"/>
                <a:gd name="T47" fmla="*/ 1321 h 1661"/>
                <a:gd name="T48" fmla="*/ 3325 w 3560"/>
                <a:gd name="T49" fmla="*/ 1169 h 1661"/>
                <a:gd name="T50" fmla="*/ 3417 w 3560"/>
                <a:gd name="T51" fmla="*/ 1015 h 1661"/>
                <a:gd name="T52" fmla="*/ 3417 w 3560"/>
                <a:gd name="T53" fmla="*/ 646 h 1661"/>
                <a:gd name="T54" fmla="*/ 3325 w 3560"/>
                <a:gd name="T55" fmla="*/ 492 h 1661"/>
                <a:gd name="T56" fmla="*/ 3244 w 3560"/>
                <a:gd name="T57" fmla="*/ 339 h 1661"/>
                <a:gd name="T58" fmla="*/ 3157 w 3560"/>
                <a:gd name="T59" fmla="*/ 331 h 1661"/>
                <a:gd name="T60" fmla="*/ 3104 w 3560"/>
                <a:gd name="T61" fmla="*/ 226 h 1661"/>
                <a:gd name="T62" fmla="*/ 2729 w 3560"/>
                <a:gd name="T63" fmla="*/ 118 h 1661"/>
                <a:gd name="T64" fmla="*/ 2652 w 3560"/>
                <a:gd name="T65" fmla="*/ 174 h 1661"/>
                <a:gd name="T66" fmla="*/ 2370 w 3560"/>
                <a:gd name="T67" fmla="*/ 137 h 1661"/>
                <a:gd name="T68" fmla="*/ 2278 w 3560"/>
                <a:gd name="T69" fmla="*/ 166 h 1661"/>
                <a:gd name="T70" fmla="*/ 2005 w 3560"/>
                <a:gd name="T71" fmla="*/ 153 h 1661"/>
                <a:gd name="T72" fmla="*/ 1911 w 3560"/>
                <a:gd name="T73" fmla="*/ 153 h 1661"/>
                <a:gd name="T74" fmla="*/ 1637 w 3560"/>
                <a:gd name="T75" fmla="*/ 166 h 1661"/>
                <a:gd name="T76" fmla="*/ 1546 w 3560"/>
                <a:gd name="T77" fmla="*/ 137 h 1661"/>
                <a:gd name="T78" fmla="*/ 1264 w 3560"/>
                <a:gd name="T79" fmla="*/ 174 h 1661"/>
                <a:gd name="T80" fmla="*/ 1187 w 3560"/>
                <a:gd name="T81" fmla="*/ 118 h 1661"/>
                <a:gd name="T82" fmla="*/ 890 w 3560"/>
                <a:gd name="T83" fmla="*/ 178 h 1661"/>
                <a:gd name="T84" fmla="*/ 831 w 3560"/>
                <a:gd name="T85" fmla="*/ 0 h 1661"/>
                <a:gd name="T86" fmla="*/ 3048 w 3560"/>
                <a:gd name="T87" fmla="*/ 63 h 1661"/>
                <a:gd name="T88" fmla="*/ 3282 w 3560"/>
                <a:gd name="T89" fmla="*/ 211 h 1661"/>
                <a:gd name="T90" fmla="*/ 3511 w 3560"/>
                <a:gd name="T91" fmla="*/ 550 h 1661"/>
                <a:gd name="T92" fmla="*/ 3547 w 3560"/>
                <a:gd name="T93" fmla="*/ 975 h 1661"/>
                <a:gd name="T94" fmla="*/ 3377 w 3560"/>
                <a:gd name="T95" fmla="*/ 1350 h 1661"/>
                <a:gd name="T96" fmla="*/ 3050 w 3560"/>
                <a:gd name="T97" fmla="*/ 1596 h 1661"/>
                <a:gd name="T98" fmla="*/ 2729 w 3560"/>
                <a:gd name="T99" fmla="*/ 1661 h 1661"/>
                <a:gd name="T100" fmla="*/ 475 w 3560"/>
                <a:gd name="T101" fmla="*/ 1581 h 1661"/>
                <a:gd name="T102" fmla="*/ 152 w 3560"/>
                <a:gd name="T103" fmla="*/ 1309 h 1661"/>
                <a:gd name="T104" fmla="*/ 3 w 3560"/>
                <a:gd name="T105" fmla="*/ 906 h 1661"/>
                <a:gd name="T106" fmla="*/ 76 w 3560"/>
                <a:gd name="T107" fmla="*/ 485 h 1661"/>
                <a:gd name="T108" fmla="*/ 331 w 3560"/>
                <a:gd name="T109" fmla="*/ 167 h 1661"/>
                <a:gd name="T110" fmla="*/ 572 w 3560"/>
                <a:gd name="T111" fmla="*/ 41 h 1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60" h="1661">
                  <a:moveTo>
                    <a:pt x="831" y="118"/>
                  </a:moveTo>
                  <a:lnTo>
                    <a:pt x="763" y="122"/>
                  </a:lnTo>
                  <a:lnTo>
                    <a:pt x="697" y="131"/>
                  </a:lnTo>
                  <a:lnTo>
                    <a:pt x="632" y="146"/>
                  </a:lnTo>
                  <a:lnTo>
                    <a:pt x="571" y="168"/>
                  </a:lnTo>
                  <a:lnTo>
                    <a:pt x="512" y="195"/>
                  </a:lnTo>
                  <a:lnTo>
                    <a:pt x="456" y="226"/>
                  </a:lnTo>
                  <a:lnTo>
                    <a:pt x="403" y="262"/>
                  </a:lnTo>
                  <a:lnTo>
                    <a:pt x="410" y="273"/>
                  </a:lnTo>
                  <a:lnTo>
                    <a:pt x="414" y="284"/>
                  </a:lnTo>
                  <a:lnTo>
                    <a:pt x="415" y="296"/>
                  </a:lnTo>
                  <a:lnTo>
                    <a:pt x="412" y="315"/>
                  </a:lnTo>
                  <a:lnTo>
                    <a:pt x="403" y="331"/>
                  </a:lnTo>
                  <a:lnTo>
                    <a:pt x="392" y="344"/>
                  </a:lnTo>
                  <a:lnTo>
                    <a:pt x="374" y="352"/>
                  </a:lnTo>
                  <a:lnTo>
                    <a:pt x="356" y="356"/>
                  </a:lnTo>
                  <a:lnTo>
                    <a:pt x="341" y="354"/>
                  </a:lnTo>
                  <a:lnTo>
                    <a:pt x="328" y="348"/>
                  </a:lnTo>
                  <a:lnTo>
                    <a:pt x="316" y="339"/>
                  </a:lnTo>
                  <a:lnTo>
                    <a:pt x="285" y="374"/>
                  </a:lnTo>
                  <a:lnTo>
                    <a:pt x="257" y="411"/>
                  </a:lnTo>
                  <a:lnTo>
                    <a:pt x="231" y="448"/>
                  </a:lnTo>
                  <a:lnTo>
                    <a:pt x="235" y="460"/>
                  </a:lnTo>
                  <a:lnTo>
                    <a:pt x="237" y="474"/>
                  </a:lnTo>
                  <a:lnTo>
                    <a:pt x="235" y="492"/>
                  </a:lnTo>
                  <a:lnTo>
                    <a:pt x="228" y="507"/>
                  </a:lnTo>
                  <a:lnTo>
                    <a:pt x="216" y="520"/>
                  </a:lnTo>
                  <a:lnTo>
                    <a:pt x="202" y="528"/>
                  </a:lnTo>
                  <a:lnTo>
                    <a:pt x="184" y="533"/>
                  </a:lnTo>
                  <a:lnTo>
                    <a:pt x="162" y="588"/>
                  </a:lnTo>
                  <a:lnTo>
                    <a:pt x="143" y="646"/>
                  </a:lnTo>
                  <a:lnTo>
                    <a:pt x="129" y="705"/>
                  </a:lnTo>
                  <a:lnTo>
                    <a:pt x="122" y="767"/>
                  </a:lnTo>
                  <a:lnTo>
                    <a:pt x="119" y="830"/>
                  </a:lnTo>
                  <a:lnTo>
                    <a:pt x="122" y="893"/>
                  </a:lnTo>
                  <a:lnTo>
                    <a:pt x="129" y="954"/>
                  </a:lnTo>
                  <a:lnTo>
                    <a:pt x="142" y="1014"/>
                  </a:lnTo>
                  <a:lnTo>
                    <a:pt x="161" y="1071"/>
                  </a:lnTo>
                  <a:lnTo>
                    <a:pt x="183" y="1126"/>
                  </a:lnTo>
                  <a:lnTo>
                    <a:pt x="210" y="1179"/>
                  </a:lnTo>
                  <a:lnTo>
                    <a:pt x="242" y="1229"/>
                  </a:lnTo>
                  <a:lnTo>
                    <a:pt x="277" y="1277"/>
                  </a:lnTo>
                  <a:lnTo>
                    <a:pt x="316" y="1321"/>
                  </a:lnTo>
                  <a:lnTo>
                    <a:pt x="328" y="1313"/>
                  </a:lnTo>
                  <a:lnTo>
                    <a:pt x="341" y="1307"/>
                  </a:lnTo>
                  <a:lnTo>
                    <a:pt x="356" y="1305"/>
                  </a:lnTo>
                  <a:lnTo>
                    <a:pt x="374" y="1308"/>
                  </a:lnTo>
                  <a:lnTo>
                    <a:pt x="392" y="1317"/>
                  </a:lnTo>
                  <a:lnTo>
                    <a:pt x="403" y="1330"/>
                  </a:lnTo>
                  <a:lnTo>
                    <a:pt x="412" y="1346"/>
                  </a:lnTo>
                  <a:lnTo>
                    <a:pt x="415" y="1364"/>
                  </a:lnTo>
                  <a:lnTo>
                    <a:pt x="414" y="1377"/>
                  </a:lnTo>
                  <a:lnTo>
                    <a:pt x="410" y="1388"/>
                  </a:lnTo>
                  <a:lnTo>
                    <a:pt x="403" y="1399"/>
                  </a:lnTo>
                  <a:lnTo>
                    <a:pt x="456" y="1434"/>
                  </a:lnTo>
                  <a:lnTo>
                    <a:pt x="512" y="1467"/>
                  </a:lnTo>
                  <a:lnTo>
                    <a:pt x="571" y="1493"/>
                  </a:lnTo>
                  <a:lnTo>
                    <a:pt x="632" y="1514"/>
                  </a:lnTo>
                  <a:lnTo>
                    <a:pt x="697" y="1529"/>
                  </a:lnTo>
                  <a:lnTo>
                    <a:pt x="763" y="1539"/>
                  </a:lnTo>
                  <a:lnTo>
                    <a:pt x="831" y="1542"/>
                  </a:lnTo>
                  <a:lnTo>
                    <a:pt x="834" y="1524"/>
                  </a:lnTo>
                  <a:lnTo>
                    <a:pt x="843" y="1508"/>
                  </a:lnTo>
                  <a:lnTo>
                    <a:pt x="855" y="1495"/>
                  </a:lnTo>
                  <a:lnTo>
                    <a:pt x="872" y="1486"/>
                  </a:lnTo>
                  <a:lnTo>
                    <a:pt x="890" y="1483"/>
                  </a:lnTo>
                  <a:lnTo>
                    <a:pt x="908" y="1486"/>
                  </a:lnTo>
                  <a:lnTo>
                    <a:pt x="925" y="1495"/>
                  </a:lnTo>
                  <a:lnTo>
                    <a:pt x="937" y="1508"/>
                  </a:lnTo>
                  <a:lnTo>
                    <a:pt x="946" y="1524"/>
                  </a:lnTo>
                  <a:lnTo>
                    <a:pt x="949" y="1542"/>
                  </a:lnTo>
                  <a:lnTo>
                    <a:pt x="1187" y="1542"/>
                  </a:lnTo>
                  <a:lnTo>
                    <a:pt x="1190" y="1524"/>
                  </a:lnTo>
                  <a:lnTo>
                    <a:pt x="1199" y="1508"/>
                  </a:lnTo>
                  <a:lnTo>
                    <a:pt x="1211" y="1495"/>
                  </a:lnTo>
                  <a:lnTo>
                    <a:pt x="1228" y="1486"/>
                  </a:lnTo>
                  <a:lnTo>
                    <a:pt x="1246" y="1483"/>
                  </a:lnTo>
                  <a:lnTo>
                    <a:pt x="1264" y="1486"/>
                  </a:lnTo>
                  <a:lnTo>
                    <a:pt x="1282" y="1495"/>
                  </a:lnTo>
                  <a:lnTo>
                    <a:pt x="1293" y="1508"/>
                  </a:lnTo>
                  <a:lnTo>
                    <a:pt x="1302" y="1524"/>
                  </a:lnTo>
                  <a:lnTo>
                    <a:pt x="1305" y="1542"/>
                  </a:lnTo>
                  <a:lnTo>
                    <a:pt x="1543" y="1542"/>
                  </a:lnTo>
                  <a:lnTo>
                    <a:pt x="1546" y="1524"/>
                  </a:lnTo>
                  <a:lnTo>
                    <a:pt x="1555" y="1508"/>
                  </a:lnTo>
                  <a:lnTo>
                    <a:pt x="1567" y="1495"/>
                  </a:lnTo>
                  <a:lnTo>
                    <a:pt x="1584" y="1486"/>
                  </a:lnTo>
                  <a:lnTo>
                    <a:pt x="1602" y="1483"/>
                  </a:lnTo>
                  <a:lnTo>
                    <a:pt x="1620" y="1486"/>
                  </a:lnTo>
                  <a:lnTo>
                    <a:pt x="1637" y="1495"/>
                  </a:lnTo>
                  <a:lnTo>
                    <a:pt x="1649" y="1508"/>
                  </a:lnTo>
                  <a:lnTo>
                    <a:pt x="1658" y="1524"/>
                  </a:lnTo>
                  <a:lnTo>
                    <a:pt x="1661" y="1542"/>
                  </a:lnTo>
                  <a:lnTo>
                    <a:pt x="1899" y="1542"/>
                  </a:lnTo>
                  <a:lnTo>
                    <a:pt x="1902" y="1524"/>
                  </a:lnTo>
                  <a:lnTo>
                    <a:pt x="1911" y="1508"/>
                  </a:lnTo>
                  <a:lnTo>
                    <a:pt x="1923" y="1495"/>
                  </a:lnTo>
                  <a:lnTo>
                    <a:pt x="1940" y="1486"/>
                  </a:lnTo>
                  <a:lnTo>
                    <a:pt x="1958" y="1483"/>
                  </a:lnTo>
                  <a:lnTo>
                    <a:pt x="1976" y="1486"/>
                  </a:lnTo>
                  <a:lnTo>
                    <a:pt x="1993" y="1495"/>
                  </a:lnTo>
                  <a:lnTo>
                    <a:pt x="2005" y="1508"/>
                  </a:lnTo>
                  <a:lnTo>
                    <a:pt x="2014" y="1524"/>
                  </a:lnTo>
                  <a:lnTo>
                    <a:pt x="2017" y="1542"/>
                  </a:lnTo>
                  <a:lnTo>
                    <a:pt x="2255" y="1542"/>
                  </a:lnTo>
                  <a:lnTo>
                    <a:pt x="2258" y="1524"/>
                  </a:lnTo>
                  <a:lnTo>
                    <a:pt x="2267" y="1508"/>
                  </a:lnTo>
                  <a:lnTo>
                    <a:pt x="2278" y="1495"/>
                  </a:lnTo>
                  <a:lnTo>
                    <a:pt x="2296" y="1486"/>
                  </a:lnTo>
                  <a:lnTo>
                    <a:pt x="2314" y="1483"/>
                  </a:lnTo>
                  <a:lnTo>
                    <a:pt x="2332" y="1486"/>
                  </a:lnTo>
                  <a:lnTo>
                    <a:pt x="2349" y="1495"/>
                  </a:lnTo>
                  <a:lnTo>
                    <a:pt x="2361" y="1508"/>
                  </a:lnTo>
                  <a:lnTo>
                    <a:pt x="2370" y="1524"/>
                  </a:lnTo>
                  <a:lnTo>
                    <a:pt x="2373" y="1542"/>
                  </a:lnTo>
                  <a:lnTo>
                    <a:pt x="2611" y="1542"/>
                  </a:lnTo>
                  <a:lnTo>
                    <a:pt x="2614" y="1524"/>
                  </a:lnTo>
                  <a:lnTo>
                    <a:pt x="2623" y="1508"/>
                  </a:lnTo>
                  <a:lnTo>
                    <a:pt x="2635" y="1495"/>
                  </a:lnTo>
                  <a:lnTo>
                    <a:pt x="2652" y="1486"/>
                  </a:lnTo>
                  <a:lnTo>
                    <a:pt x="2670" y="1483"/>
                  </a:lnTo>
                  <a:lnTo>
                    <a:pt x="2688" y="1486"/>
                  </a:lnTo>
                  <a:lnTo>
                    <a:pt x="2705" y="1495"/>
                  </a:lnTo>
                  <a:lnTo>
                    <a:pt x="2717" y="1508"/>
                  </a:lnTo>
                  <a:lnTo>
                    <a:pt x="2726" y="1524"/>
                  </a:lnTo>
                  <a:lnTo>
                    <a:pt x="2729" y="1542"/>
                  </a:lnTo>
                  <a:lnTo>
                    <a:pt x="2797" y="1539"/>
                  </a:lnTo>
                  <a:lnTo>
                    <a:pt x="2863" y="1529"/>
                  </a:lnTo>
                  <a:lnTo>
                    <a:pt x="2928" y="1514"/>
                  </a:lnTo>
                  <a:lnTo>
                    <a:pt x="2989" y="1493"/>
                  </a:lnTo>
                  <a:lnTo>
                    <a:pt x="3048" y="1467"/>
                  </a:lnTo>
                  <a:lnTo>
                    <a:pt x="3104" y="1434"/>
                  </a:lnTo>
                  <a:lnTo>
                    <a:pt x="3157" y="1399"/>
                  </a:lnTo>
                  <a:lnTo>
                    <a:pt x="3150" y="1388"/>
                  </a:lnTo>
                  <a:lnTo>
                    <a:pt x="3146" y="1377"/>
                  </a:lnTo>
                  <a:lnTo>
                    <a:pt x="3145" y="1364"/>
                  </a:lnTo>
                  <a:lnTo>
                    <a:pt x="3148" y="1346"/>
                  </a:lnTo>
                  <a:lnTo>
                    <a:pt x="3157" y="1330"/>
                  </a:lnTo>
                  <a:lnTo>
                    <a:pt x="3168" y="1317"/>
                  </a:lnTo>
                  <a:lnTo>
                    <a:pt x="3186" y="1308"/>
                  </a:lnTo>
                  <a:lnTo>
                    <a:pt x="3204" y="1305"/>
                  </a:lnTo>
                  <a:lnTo>
                    <a:pt x="3219" y="1307"/>
                  </a:lnTo>
                  <a:lnTo>
                    <a:pt x="3232" y="1313"/>
                  </a:lnTo>
                  <a:lnTo>
                    <a:pt x="3244" y="1321"/>
                  </a:lnTo>
                  <a:lnTo>
                    <a:pt x="3275" y="1287"/>
                  </a:lnTo>
                  <a:lnTo>
                    <a:pt x="3303" y="1250"/>
                  </a:lnTo>
                  <a:lnTo>
                    <a:pt x="3329" y="1212"/>
                  </a:lnTo>
                  <a:lnTo>
                    <a:pt x="3325" y="1200"/>
                  </a:lnTo>
                  <a:lnTo>
                    <a:pt x="3323" y="1186"/>
                  </a:lnTo>
                  <a:lnTo>
                    <a:pt x="3325" y="1169"/>
                  </a:lnTo>
                  <a:lnTo>
                    <a:pt x="3332" y="1154"/>
                  </a:lnTo>
                  <a:lnTo>
                    <a:pt x="3344" y="1142"/>
                  </a:lnTo>
                  <a:lnTo>
                    <a:pt x="3358" y="1132"/>
                  </a:lnTo>
                  <a:lnTo>
                    <a:pt x="3376" y="1128"/>
                  </a:lnTo>
                  <a:lnTo>
                    <a:pt x="3398" y="1073"/>
                  </a:lnTo>
                  <a:lnTo>
                    <a:pt x="3417" y="1015"/>
                  </a:lnTo>
                  <a:lnTo>
                    <a:pt x="3431" y="955"/>
                  </a:lnTo>
                  <a:lnTo>
                    <a:pt x="3438" y="894"/>
                  </a:lnTo>
                  <a:lnTo>
                    <a:pt x="3441" y="830"/>
                  </a:lnTo>
                  <a:lnTo>
                    <a:pt x="3438" y="767"/>
                  </a:lnTo>
                  <a:lnTo>
                    <a:pt x="3431" y="705"/>
                  </a:lnTo>
                  <a:lnTo>
                    <a:pt x="3417" y="646"/>
                  </a:lnTo>
                  <a:lnTo>
                    <a:pt x="3398" y="588"/>
                  </a:lnTo>
                  <a:lnTo>
                    <a:pt x="3376" y="533"/>
                  </a:lnTo>
                  <a:lnTo>
                    <a:pt x="3358" y="528"/>
                  </a:lnTo>
                  <a:lnTo>
                    <a:pt x="3344" y="520"/>
                  </a:lnTo>
                  <a:lnTo>
                    <a:pt x="3332" y="507"/>
                  </a:lnTo>
                  <a:lnTo>
                    <a:pt x="3325" y="492"/>
                  </a:lnTo>
                  <a:lnTo>
                    <a:pt x="3323" y="474"/>
                  </a:lnTo>
                  <a:lnTo>
                    <a:pt x="3325" y="460"/>
                  </a:lnTo>
                  <a:lnTo>
                    <a:pt x="3329" y="448"/>
                  </a:lnTo>
                  <a:lnTo>
                    <a:pt x="3303" y="411"/>
                  </a:lnTo>
                  <a:lnTo>
                    <a:pt x="3274" y="374"/>
                  </a:lnTo>
                  <a:lnTo>
                    <a:pt x="3244" y="339"/>
                  </a:lnTo>
                  <a:lnTo>
                    <a:pt x="3232" y="348"/>
                  </a:lnTo>
                  <a:lnTo>
                    <a:pt x="3219" y="354"/>
                  </a:lnTo>
                  <a:lnTo>
                    <a:pt x="3204" y="356"/>
                  </a:lnTo>
                  <a:lnTo>
                    <a:pt x="3186" y="352"/>
                  </a:lnTo>
                  <a:lnTo>
                    <a:pt x="3168" y="344"/>
                  </a:lnTo>
                  <a:lnTo>
                    <a:pt x="3157" y="331"/>
                  </a:lnTo>
                  <a:lnTo>
                    <a:pt x="3148" y="315"/>
                  </a:lnTo>
                  <a:lnTo>
                    <a:pt x="3145" y="296"/>
                  </a:lnTo>
                  <a:lnTo>
                    <a:pt x="3146" y="284"/>
                  </a:lnTo>
                  <a:lnTo>
                    <a:pt x="3150" y="273"/>
                  </a:lnTo>
                  <a:lnTo>
                    <a:pt x="3157" y="262"/>
                  </a:lnTo>
                  <a:lnTo>
                    <a:pt x="3104" y="226"/>
                  </a:lnTo>
                  <a:lnTo>
                    <a:pt x="3048" y="195"/>
                  </a:lnTo>
                  <a:lnTo>
                    <a:pt x="2989" y="168"/>
                  </a:lnTo>
                  <a:lnTo>
                    <a:pt x="2928" y="146"/>
                  </a:lnTo>
                  <a:lnTo>
                    <a:pt x="2863" y="131"/>
                  </a:lnTo>
                  <a:lnTo>
                    <a:pt x="2797" y="122"/>
                  </a:lnTo>
                  <a:lnTo>
                    <a:pt x="2729" y="118"/>
                  </a:lnTo>
                  <a:lnTo>
                    <a:pt x="2726" y="137"/>
                  </a:lnTo>
                  <a:lnTo>
                    <a:pt x="2717" y="153"/>
                  </a:lnTo>
                  <a:lnTo>
                    <a:pt x="2705" y="166"/>
                  </a:lnTo>
                  <a:lnTo>
                    <a:pt x="2688" y="174"/>
                  </a:lnTo>
                  <a:lnTo>
                    <a:pt x="2670" y="178"/>
                  </a:lnTo>
                  <a:lnTo>
                    <a:pt x="2652" y="174"/>
                  </a:lnTo>
                  <a:lnTo>
                    <a:pt x="2635" y="166"/>
                  </a:lnTo>
                  <a:lnTo>
                    <a:pt x="2623" y="153"/>
                  </a:lnTo>
                  <a:lnTo>
                    <a:pt x="2614" y="137"/>
                  </a:lnTo>
                  <a:lnTo>
                    <a:pt x="2611" y="118"/>
                  </a:lnTo>
                  <a:lnTo>
                    <a:pt x="2373" y="118"/>
                  </a:lnTo>
                  <a:lnTo>
                    <a:pt x="2370" y="137"/>
                  </a:lnTo>
                  <a:lnTo>
                    <a:pt x="2361" y="153"/>
                  </a:lnTo>
                  <a:lnTo>
                    <a:pt x="2349" y="166"/>
                  </a:lnTo>
                  <a:lnTo>
                    <a:pt x="2332" y="174"/>
                  </a:lnTo>
                  <a:lnTo>
                    <a:pt x="2314" y="178"/>
                  </a:lnTo>
                  <a:lnTo>
                    <a:pt x="2296" y="174"/>
                  </a:lnTo>
                  <a:lnTo>
                    <a:pt x="2278" y="166"/>
                  </a:lnTo>
                  <a:lnTo>
                    <a:pt x="2267" y="153"/>
                  </a:lnTo>
                  <a:lnTo>
                    <a:pt x="2258" y="137"/>
                  </a:lnTo>
                  <a:lnTo>
                    <a:pt x="2255" y="118"/>
                  </a:lnTo>
                  <a:lnTo>
                    <a:pt x="2017" y="118"/>
                  </a:lnTo>
                  <a:lnTo>
                    <a:pt x="2014" y="137"/>
                  </a:lnTo>
                  <a:lnTo>
                    <a:pt x="2005" y="153"/>
                  </a:lnTo>
                  <a:lnTo>
                    <a:pt x="1993" y="166"/>
                  </a:lnTo>
                  <a:lnTo>
                    <a:pt x="1976" y="174"/>
                  </a:lnTo>
                  <a:lnTo>
                    <a:pt x="1958" y="178"/>
                  </a:lnTo>
                  <a:lnTo>
                    <a:pt x="1940" y="174"/>
                  </a:lnTo>
                  <a:lnTo>
                    <a:pt x="1923" y="166"/>
                  </a:lnTo>
                  <a:lnTo>
                    <a:pt x="1911" y="153"/>
                  </a:lnTo>
                  <a:lnTo>
                    <a:pt x="1902" y="137"/>
                  </a:lnTo>
                  <a:lnTo>
                    <a:pt x="1899" y="118"/>
                  </a:lnTo>
                  <a:lnTo>
                    <a:pt x="1661" y="118"/>
                  </a:lnTo>
                  <a:lnTo>
                    <a:pt x="1658" y="137"/>
                  </a:lnTo>
                  <a:lnTo>
                    <a:pt x="1649" y="153"/>
                  </a:lnTo>
                  <a:lnTo>
                    <a:pt x="1637" y="166"/>
                  </a:lnTo>
                  <a:lnTo>
                    <a:pt x="1620" y="174"/>
                  </a:lnTo>
                  <a:lnTo>
                    <a:pt x="1602" y="178"/>
                  </a:lnTo>
                  <a:lnTo>
                    <a:pt x="1584" y="174"/>
                  </a:lnTo>
                  <a:lnTo>
                    <a:pt x="1567" y="166"/>
                  </a:lnTo>
                  <a:lnTo>
                    <a:pt x="1555" y="153"/>
                  </a:lnTo>
                  <a:lnTo>
                    <a:pt x="1546" y="137"/>
                  </a:lnTo>
                  <a:lnTo>
                    <a:pt x="1543" y="118"/>
                  </a:lnTo>
                  <a:lnTo>
                    <a:pt x="1305" y="118"/>
                  </a:lnTo>
                  <a:lnTo>
                    <a:pt x="1302" y="137"/>
                  </a:lnTo>
                  <a:lnTo>
                    <a:pt x="1293" y="153"/>
                  </a:lnTo>
                  <a:lnTo>
                    <a:pt x="1282" y="166"/>
                  </a:lnTo>
                  <a:lnTo>
                    <a:pt x="1264" y="174"/>
                  </a:lnTo>
                  <a:lnTo>
                    <a:pt x="1246" y="178"/>
                  </a:lnTo>
                  <a:lnTo>
                    <a:pt x="1228" y="174"/>
                  </a:lnTo>
                  <a:lnTo>
                    <a:pt x="1211" y="166"/>
                  </a:lnTo>
                  <a:lnTo>
                    <a:pt x="1199" y="153"/>
                  </a:lnTo>
                  <a:lnTo>
                    <a:pt x="1190" y="137"/>
                  </a:lnTo>
                  <a:lnTo>
                    <a:pt x="1187" y="118"/>
                  </a:lnTo>
                  <a:lnTo>
                    <a:pt x="949" y="118"/>
                  </a:lnTo>
                  <a:lnTo>
                    <a:pt x="946" y="137"/>
                  </a:lnTo>
                  <a:lnTo>
                    <a:pt x="937" y="153"/>
                  </a:lnTo>
                  <a:lnTo>
                    <a:pt x="925" y="166"/>
                  </a:lnTo>
                  <a:lnTo>
                    <a:pt x="908" y="174"/>
                  </a:lnTo>
                  <a:lnTo>
                    <a:pt x="890" y="178"/>
                  </a:lnTo>
                  <a:lnTo>
                    <a:pt x="872" y="174"/>
                  </a:lnTo>
                  <a:lnTo>
                    <a:pt x="855" y="166"/>
                  </a:lnTo>
                  <a:lnTo>
                    <a:pt x="843" y="153"/>
                  </a:lnTo>
                  <a:lnTo>
                    <a:pt x="834" y="137"/>
                  </a:lnTo>
                  <a:lnTo>
                    <a:pt x="831" y="118"/>
                  </a:lnTo>
                  <a:close/>
                  <a:moveTo>
                    <a:pt x="831" y="0"/>
                  </a:moveTo>
                  <a:lnTo>
                    <a:pt x="2729" y="0"/>
                  </a:lnTo>
                  <a:lnTo>
                    <a:pt x="2796" y="3"/>
                  </a:lnTo>
                  <a:lnTo>
                    <a:pt x="2862" y="10"/>
                  </a:lnTo>
                  <a:lnTo>
                    <a:pt x="2926" y="23"/>
                  </a:lnTo>
                  <a:lnTo>
                    <a:pt x="2988" y="41"/>
                  </a:lnTo>
                  <a:lnTo>
                    <a:pt x="3048" y="63"/>
                  </a:lnTo>
                  <a:lnTo>
                    <a:pt x="3049" y="63"/>
                  </a:lnTo>
                  <a:lnTo>
                    <a:pt x="3050" y="64"/>
                  </a:lnTo>
                  <a:lnTo>
                    <a:pt x="3112" y="94"/>
                  </a:lnTo>
                  <a:lnTo>
                    <a:pt x="3173" y="128"/>
                  </a:lnTo>
                  <a:lnTo>
                    <a:pt x="3229" y="167"/>
                  </a:lnTo>
                  <a:lnTo>
                    <a:pt x="3282" y="211"/>
                  </a:lnTo>
                  <a:lnTo>
                    <a:pt x="3331" y="259"/>
                  </a:lnTo>
                  <a:lnTo>
                    <a:pt x="3377" y="310"/>
                  </a:lnTo>
                  <a:lnTo>
                    <a:pt x="3418" y="365"/>
                  </a:lnTo>
                  <a:lnTo>
                    <a:pt x="3453" y="424"/>
                  </a:lnTo>
                  <a:lnTo>
                    <a:pt x="3484" y="485"/>
                  </a:lnTo>
                  <a:lnTo>
                    <a:pt x="3511" y="550"/>
                  </a:lnTo>
                  <a:lnTo>
                    <a:pt x="3532" y="617"/>
                  </a:lnTo>
                  <a:lnTo>
                    <a:pt x="3547" y="686"/>
                  </a:lnTo>
                  <a:lnTo>
                    <a:pt x="3557" y="757"/>
                  </a:lnTo>
                  <a:lnTo>
                    <a:pt x="3560" y="830"/>
                  </a:lnTo>
                  <a:lnTo>
                    <a:pt x="3557" y="904"/>
                  </a:lnTo>
                  <a:lnTo>
                    <a:pt x="3547" y="975"/>
                  </a:lnTo>
                  <a:lnTo>
                    <a:pt x="3532" y="1044"/>
                  </a:lnTo>
                  <a:lnTo>
                    <a:pt x="3511" y="1111"/>
                  </a:lnTo>
                  <a:lnTo>
                    <a:pt x="3484" y="1176"/>
                  </a:lnTo>
                  <a:lnTo>
                    <a:pt x="3453" y="1237"/>
                  </a:lnTo>
                  <a:lnTo>
                    <a:pt x="3418" y="1295"/>
                  </a:lnTo>
                  <a:lnTo>
                    <a:pt x="3377" y="1350"/>
                  </a:lnTo>
                  <a:lnTo>
                    <a:pt x="3331" y="1402"/>
                  </a:lnTo>
                  <a:lnTo>
                    <a:pt x="3282" y="1450"/>
                  </a:lnTo>
                  <a:lnTo>
                    <a:pt x="3229" y="1494"/>
                  </a:lnTo>
                  <a:lnTo>
                    <a:pt x="3173" y="1533"/>
                  </a:lnTo>
                  <a:lnTo>
                    <a:pt x="3112" y="1567"/>
                  </a:lnTo>
                  <a:lnTo>
                    <a:pt x="3050" y="1596"/>
                  </a:lnTo>
                  <a:lnTo>
                    <a:pt x="3048" y="1597"/>
                  </a:lnTo>
                  <a:lnTo>
                    <a:pt x="2988" y="1620"/>
                  </a:lnTo>
                  <a:lnTo>
                    <a:pt x="2926" y="1637"/>
                  </a:lnTo>
                  <a:lnTo>
                    <a:pt x="2862" y="1650"/>
                  </a:lnTo>
                  <a:lnTo>
                    <a:pt x="2796" y="1658"/>
                  </a:lnTo>
                  <a:lnTo>
                    <a:pt x="2729" y="1661"/>
                  </a:lnTo>
                  <a:lnTo>
                    <a:pt x="831" y="1661"/>
                  </a:lnTo>
                  <a:lnTo>
                    <a:pt x="755" y="1658"/>
                  </a:lnTo>
                  <a:lnTo>
                    <a:pt x="682" y="1648"/>
                  </a:lnTo>
                  <a:lnTo>
                    <a:pt x="610" y="1631"/>
                  </a:lnTo>
                  <a:lnTo>
                    <a:pt x="542" y="1609"/>
                  </a:lnTo>
                  <a:lnTo>
                    <a:pt x="475" y="1581"/>
                  </a:lnTo>
                  <a:lnTo>
                    <a:pt x="412" y="1548"/>
                  </a:lnTo>
                  <a:lnTo>
                    <a:pt x="352" y="1509"/>
                  </a:lnTo>
                  <a:lnTo>
                    <a:pt x="296" y="1466"/>
                  </a:lnTo>
                  <a:lnTo>
                    <a:pt x="244" y="1417"/>
                  </a:lnTo>
                  <a:lnTo>
                    <a:pt x="195" y="1365"/>
                  </a:lnTo>
                  <a:lnTo>
                    <a:pt x="152" y="1309"/>
                  </a:lnTo>
                  <a:lnTo>
                    <a:pt x="113" y="1249"/>
                  </a:lnTo>
                  <a:lnTo>
                    <a:pt x="80" y="1186"/>
                  </a:lnTo>
                  <a:lnTo>
                    <a:pt x="52" y="1119"/>
                  </a:lnTo>
                  <a:lnTo>
                    <a:pt x="30" y="1051"/>
                  </a:lnTo>
                  <a:lnTo>
                    <a:pt x="13" y="979"/>
                  </a:lnTo>
                  <a:lnTo>
                    <a:pt x="3" y="906"/>
                  </a:lnTo>
                  <a:lnTo>
                    <a:pt x="0" y="830"/>
                  </a:lnTo>
                  <a:lnTo>
                    <a:pt x="3" y="757"/>
                  </a:lnTo>
                  <a:lnTo>
                    <a:pt x="13" y="686"/>
                  </a:lnTo>
                  <a:lnTo>
                    <a:pt x="28" y="617"/>
                  </a:lnTo>
                  <a:lnTo>
                    <a:pt x="49" y="550"/>
                  </a:lnTo>
                  <a:lnTo>
                    <a:pt x="76" y="485"/>
                  </a:lnTo>
                  <a:lnTo>
                    <a:pt x="107" y="424"/>
                  </a:lnTo>
                  <a:lnTo>
                    <a:pt x="142" y="365"/>
                  </a:lnTo>
                  <a:lnTo>
                    <a:pt x="183" y="310"/>
                  </a:lnTo>
                  <a:lnTo>
                    <a:pt x="229" y="259"/>
                  </a:lnTo>
                  <a:lnTo>
                    <a:pt x="278" y="211"/>
                  </a:lnTo>
                  <a:lnTo>
                    <a:pt x="331" y="167"/>
                  </a:lnTo>
                  <a:lnTo>
                    <a:pt x="387" y="128"/>
                  </a:lnTo>
                  <a:lnTo>
                    <a:pt x="448" y="94"/>
                  </a:lnTo>
                  <a:lnTo>
                    <a:pt x="510" y="64"/>
                  </a:lnTo>
                  <a:lnTo>
                    <a:pt x="511" y="63"/>
                  </a:lnTo>
                  <a:lnTo>
                    <a:pt x="512" y="63"/>
                  </a:lnTo>
                  <a:lnTo>
                    <a:pt x="572" y="41"/>
                  </a:lnTo>
                  <a:lnTo>
                    <a:pt x="634" y="23"/>
                  </a:lnTo>
                  <a:lnTo>
                    <a:pt x="698" y="10"/>
                  </a:lnTo>
                  <a:lnTo>
                    <a:pt x="764" y="3"/>
                  </a:lnTo>
                  <a:lnTo>
                    <a:pt x="8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" name="Freeform 269"/>
            <p:cNvSpPr>
              <a:spLocks noEditPoints="1"/>
            </p:cNvSpPr>
            <p:nvPr/>
          </p:nvSpPr>
          <p:spPr bwMode="auto">
            <a:xfrm>
              <a:off x="8499475" y="3494088"/>
              <a:ext cx="187325" cy="187325"/>
            </a:xfrm>
            <a:custGeom>
              <a:avLst/>
              <a:gdLst>
                <a:gd name="T0" fmla="*/ 538 w 1187"/>
                <a:gd name="T1" fmla="*/ 122 h 1187"/>
                <a:gd name="T2" fmla="*/ 434 w 1187"/>
                <a:gd name="T3" fmla="*/ 147 h 1187"/>
                <a:gd name="T4" fmla="*/ 339 w 1187"/>
                <a:gd name="T5" fmla="*/ 193 h 1187"/>
                <a:gd name="T6" fmla="*/ 258 w 1187"/>
                <a:gd name="T7" fmla="*/ 258 h 1187"/>
                <a:gd name="T8" fmla="*/ 192 w 1187"/>
                <a:gd name="T9" fmla="*/ 339 h 1187"/>
                <a:gd name="T10" fmla="*/ 147 w 1187"/>
                <a:gd name="T11" fmla="*/ 434 h 1187"/>
                <a:gd name="T12" fmla="*/ 122 w 1187"/>
                <a:gd name="T13" fmla="*/ 539 h 1187"/>
                <a:gd name="T14" fmla="*/ 122 w 1187"/>
                <a:gd name="T15" fmla="*/ 649 h 1187"/>
                <a:gd name="T16" fmla="*/ 147 w 1187"/>
                <a:gd name="T17" fmla="*/ 753 h 1187"/>
                <a:gd name="T18" fmla="*/ 192 w 1187"/>
                <a:gd name="T19" fmla="*/ 848 h 1187"/>
                <a:gd name="T20" fmla="*/ 258 w 1187"/>
                <a:gd name="T21" fmla="*/ 929 h 1187"/>
                <a:gd name="T22" fmla="*/ 339 w 1187"/>
                <a:gd name="T23" fmla="*/ 995 h 1187"/>
                <a:gd name="T24" fmla="*/ 434 w 1187"/>
                <a:gd name="T25" fmla="*/ 1040 h 1187"/>
                <a:gd name="T26" fmla="*/ 538 w 1187"/>
                <a:gd name="T27" fmla="*/ 1065 h 1187"/>
                <a:gd name="T28" fmla="*/ 648 w 1187"/>
                <a:gd name="T29" fmla="*/ 1065 h 1187"/>
                <a:gd name="T30" fmla="*/ 753 w 1187"/>
                <a:gd name="T31" fmla="*/ 1040 h 1187"/>
                <a:gd name="T32" fmla="*/ 848 w 1187"/>
                <a:gd name="T33" fmla="*/ 995 h 1187"/>
                <a:gd name="T34" fmla="*/ 929 w 1187"/>
                <a:gd name="T35" fmla="*/ 929 h 1187"/>
                <a:gd name="T36" fmla="*/ 994 w 1187"/>
                <a:gd name="T37" fmla="*/ 848 h 1187"/>
                <a:gd name="T38" fmla="*/ 1040 w 1187"/>
                <a:gd name="T39" fmla="*/ 753 h 1187"/>
                <a:gd name="T40" fmla="*/ 1065 w 1187"/>
                <a:gd name="T41" fmla="*/ 649 h 1187"/>
                <a:gd name="T42" fmla="*/ 1065 w 1187"/>
                <a:gd name="T43" fmla="*/ 539 h 1187"/>
                <a:gd name="T44" fmla="*/ 1040 w 1187"/>
                <a:gd name="T45" fmla="*/ 434 h 1187"/>
                <a:gd name="T46" fmla="*/ 994 w 1187"/>
                <a:gd name="T47" fmla="*/ 339 h 1187"/>
                <a:gd name="T48" fmla="*/ 929 w 1187"/>
                <a:gd name="T49" fmla="*/ 258 h 1187"/>
                <a:gd name="T50" fmla="*/ 848 w 1187"/>
                <a:gd name="T51" fmla="*/ 193 h 1187"/>
                <a:gd name="T52" fmla="*/ 753 w 1187"/>
                <a:gd name="T53" fmla="*/ 147 h 1187"/>
                <a:gd name="T54" fmla="*/ 648 w 1187"/>
                <a:gd name="T55" fmla="*/ 122 h 1187"/>
                <a:gd name="T56" fmla="*/ 593 w 1187"/>
                <a:gd name="T57" fmla="*/ 0 h 1187"/>
                <a:gd name="T58" fmla="*/ 713 w 1187"/>
                <a:gd name="T59" fmla="*/ 12 h 1187"/>
                <a:gd name="T60" fmla="*/ 824 w 1187"/>
                <a:gd name="T61" fmla="*/ 47 h 1187"/>
                <a:gd name="T62" fmla="*/ 925 w 1187"/>
                <a:gd name="T63" fmla="*/ 102 h 1187"/>
                <a:gd name="T64" fmla="*/ 1013 w 1187"/>
                <a:gd name="T65" fmla="*/ 174 h 1187"/>
                <a:gd name="T66" fmla="*/ 1085 w 1187"/>
                <a:gd name="T67" fmla="*/ 262 h 1187"/>
                <a:gd name="T68" fmla="*/ 1140 w 1187"/>
                <a:gd name="T69" fmla="*/ 363 h 1187"/>
                <a:gd name="T70" fmla="*/ 1175 w 1187"/>
                <a:gd name="T71" fmla="*/ 474 h 1187"/>
                <a:gd name="T72" fmla="*/ 1187 w 1187"/>
                <a:gd name="T73" fmla="*/ 594 h 1187"/>
                <a:gd name="T74" fmla="*/ 1175 w 1187"/>
                <a:gd name="T75" fmla="*/ 713 h 1187"/>
                <a:gd name="T76" fmla="*/ 1140 w 1187"/>
                <a:gd name="T77" fmla="*/ 825 h 1187"/>
                <a:gd name="T78" fmla="*/ 1085 w 1187"/>
                <a:gd name="T79" fmla="*/ 925 h 1187"/>
                <a:gd name="T80" fmla="*/ 1013 w 1187"/>
                <a:gd name="T81" fmla="*/ 1013 h 1187"/>
                <a:gd name="T82" fmla="*/ 925 w 1187"/>
                <a:gd name="T83" fmla="*/ 1086 h 1187"/>
                <a:gd name="T84" fmla="*/ 824 w 1187"/>
                <a:gd name="T85" fmla="*/ 1141 h 1187"/>
                <a:gd name="T86" fmla="*/ 713 w 1187"/>
                <a:gd name="T87" fmla="*/ 1175 h 1187"/>
                <a:gd name="T88" fmla="*/ 593 w 1187"/>
                <a:gd name="T89" fmla="*/ 1187 h 1187"/>
                <a:gd name="T90" fmla="*/ 474 w 1187"/>
                <a:gd name="T91" fmla="*/ 1175 h 1187"/>
                <a:gd name="T92" fmla="*/ 362 w 1187"/>
                <a:gd name="T93" fmla="*/ 1141 h 1187"/>
                <a:gd name="T94" fmla="*/ 262 w 1187"/>
                <a:gd name="T95" fmla="*/ 1086 h 1187"/>
                <a:gd name="T96" fmla="*/ 174 w 1187"/>
                <a:gd name="T97" fmla="*/ 1013 h 1187"/>
                <a:gd name="T98" fmla="*/ 101 w 1187"/>
                <a:gd name="T99" fmla="*/ 925 h 1187"/>
                <a:gd name="T100" fmla="*/ 46 w 1187"/>
                <a:gd name="T101" fmla="*/ 825 h 1187"/>
                <a:gd name="T102" fmla="*/ 12 w 1187"/>
                <a:gd name="T103" fmla="*/ 713 h 1187"/>
                <a:gd name="T104" fmla="*/ 0 w 1187"/>
                <a:gd name="T105" fmla="*/ 594 h 1187"/>
                <a:gd name="T106" fmla="*/ 12 w 1187"/>
                <a:gd name="T107" fmla="*/ 474 h 1187"/>
                <a:gd name="T108" fmla="*/ 46 w 1187"/>
                <a:gd name="T109" fmla="*/ 363 h 1187"/>
                <a:gd name="T110" fmla="*/ 101 w 1187"/>
                <a:gd name="T111" fmla="*/ 262 h 1187"/>
                <a:gd name="T112" fmla="*/ 174 w 1187"/>
                <a:gd name="T113" fmla="*/ 174 h 1187"/>
                <a:gd name="T114" fmla="*/ 262 w 1187"/>
                <a:gd name="T115" fmla="*/ 102 h 1187"/>
                <a:gd name="T116" fmla="*/ 362 w 1187"/>
                <a:gd name="T117" fmla="*/ 47 h 1187"/>
                <a:gd name="T118" fmla="*/ 474 w 1187"/>
                <a:gd name="T119" fmla="*/ 12 h 1187"/>
                <a:gd name="T120" fmla="*/ 593 w 1187"/>
                <a:gd name="T121" fmla="*/ 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87" h="1187">
                  <a:moveTo>
                    <a:pt x="593" y="119"/>
                  </a:moveTo>
                  <a:lnTo>
                    <a:pt x="538" y="122"/>
                  </a:lnTo>
                  <a:lnTo>
                    <a:pt x="484" y="132"/>
                  </a:lnTo>
                  <a:lnTo>
                    <a:pt x="434" y="147"/>
                  </a:lnTo>
                  <a:lnTo>
                    <a:pt x="385" y="168"/>
                  </a:lnTo>
                  <a:lnTo>
                    <a:pt x="339" y="193"/>
                  </a:lnTo>
                  <a:lnTo>
                    <a:pt x="297" y="224"/>
                  </a:lnTo>
                  <a:lnTo>
                    <a:pt x="258" y="258"/>
                  </a:lnTo>
                  <a:lnTo>
                    <a:pt x="223" y="297"/>
                  </a:lnTo>
                  <a:lnTo>
                    <a:pt x="192" y="339"/>
                  </a:lnTo>
                  <a:lnTo>
                    <a:pt x="167" y="385"/>
                  </a:lnTo>
                  <a:lnTo>
                    <a:pt x="147" y="434"/>
                  </a:lnTo>
                  <a:lnTo>
                    <a:pt x="132" y="485"/>
                  </a:lnTo>
                  <a:lnTo>
                    <a:pt x="122" y="539"/>
                  </a:lnTo>
                  <a:lnTo>
                    <a:pt x="119" y="594"/>
                  </a:lnTo>
                  <a:lnTo>
                    <a:pt x="122" y="649"/>
                  </a:lnTo>
                  <a:lnTo>
                    <a:pt x="132" y="703"/>
                  </a:lnTo>
                  <a:lnTo>
                    <a:pt x="147" y="753"/>
                  </a:lnTo>
                  <a:lnTo>
                    <a:pt x="167" y="802"/>
                  </a:lnTo>
                  <a:lnTo>
                    <a:pt x="192" y="848"/>
                  </a:lnTo>
                  <a:lnTo>
                    <a:pt x="223" y="890"/>
                  </a:lnTo>
                  <a:lnTo>
                    <a:pt x="258" y="929"/>
                  </a:lnTo>
                  <a:lnTo>
                    <a:pt x="297" y="964"/>
                  </a:lnTo>
                  <a:lnTo>
                    <a:pt x="339" y="995"/>
                  </a:lnTo>
                  <a:lnTo>
                    <a:pt x="385" y="1020"/>
                  </a:lnTo>
                  <a:lnTo>
                    <a:pt x="434" y="1040"/>
                  </a:lnTo>
                  <a:lnTo>
                    <a:pt x="484" y="1055"/>
                  </a:lnTo>
                  <a:lnTo>
                    <a:pt x="538" y="1065"/>
                  </a:lnTo>
                  <a:lnTo>
                    <a:pt x="593" y="1068"/>
                  </a:lnTo>
                  <a:lnTo>
                    <a:pt x="648" y="1065"/>
                  </a:lnTo>
                  <a:lnTo>
                    <a:pt x="702" y="1055"/>
                  </a:lnTo>
                  <a:lnTo>
                    <a:pt x="753" y="1040"/>
                  </a:lnTo>
                  <a:lnTo>
                    <a:pt x="802" y="1020"/>
                  </a:lnTo>
                  <a:lnTo>
                    <a:pt x="848" y="995"/>
                  </a:lnTo>
                  <a:lnTo>
                    <a:pt x="890" y="964"/>
                  </a:lnTo>
                  <a:lnTo>
                    <a:pt x="929" y="929"/>
                  </a:lnTo>
                  <a:lnTo>
                    <a:pt x="963" y="890"/>
                  </a:lnTo>
                  <a:lnTo>
                    <a:pt x="994" y="848"/>
                  </a:lnTo>
                  <a:lnTo>
                    <a:pt x="1019" y="802"/>
                  </a:lnTo>
                  <a:lnTo>
                    <a:pt x="1040" y="753"/>
                  </a:lnTo>
                  <a:lnTo>
                    <a:pt x="1055" y="703"/>
                  </a:lnTo>
                  <a:lnTo>
                    <a:pt x="1065" y="649"/>
                  </a:lnTo>
                  <a:lnTo>
                    <a:pt x="1068" y="594"/>
                  </a:lnTo>
                  <a:lnTo>
                    <a:pt x="1065" y="539"/>
                  </a:lnTo>
                  <a:lnTo>
                    <a:pt x="1055" y="485"/>
                  </a:lnTo>
                  <a:lnTo>
                    <a:pt x="1040" y="434"/>
                  </a:lnTo>
                  <a:lnTo>
                    <a:pt x="1019" y="385"/>
                  </a:lnTo>
                  <a:lnTo>
                    <a:pt x="994" y="339"/>
                  </a:lnTo>
                  <a:lnTo>
                    <a:pt x="963" y="297"/>
                  </a:lnTo>
                  <a:lnTo>
                    <a:pt x="929" y="258"/>
                  </a:lnTo>
                  <a:lnTo>
                    <a:pt x="890" y="224"/>
                  </a:lnTo>
                  <a:lnTo>
                    <a:pt x="848" y="193"/>
                  </a:lnTo>
                  <a:lnTo>
                    <a:pt x="802" y="168"/>
                  </a:lnTo>
                  <a:lnTo>
                    <a:pt x="753" y="147"/>
                  </a:lnTo>
                  <a:lnTo>
                    <a:pt x="702" y="132"/>
                  </a:lnTo>
                  <a:lnTo>
                    <a:pt x="648" y="122"/>
                  </a:lnTo>
                  <a:lnTo>
                    <a:pt x="593" y="119"/>
                  </a:lnTo>
                  <a:close/>
                  <a:moveTo>
                    <a:pt x="593" y="0"/>
                  </a:moveTo>
                  <a:lnTo>
                    <a:pt x="654" y="4"/>
                  </a:lnTo>
                  <a:lnTo>
                    <a:pt x="713" y="12"/>
                  </a:lnTo>
                  <a:lnTo>
                    <a:pt x="769" y="27"/>
                  </a:lnTo>
                  <a:lnTo>
                    <a:pt x="824" y="47"/>
                  </a:lnTo>
                  <a:lnTo>
                    <a:pt x="876" y="72"/>
                  </a:lnTo>
                  <a:lnTo>
                    <a:pt x="925" y="102"/>
                  </a:lnTo>
                  <a:lnTo>
                    <a:pt x="971" y="136"/>
                  </a:lnTo>
                  <a:lnTo>
                    <a:pt x="1013" y="174"/>
                  </a:lnTo>
                  <a:lnTo>
                    <a:pt x="1051" y="216"/>
                  </a:lnTo>
                  <a:lnTo>
                    <a:pt x="1085" y="262"/>
                  </a:lnTo>
                  <a:lnTo>
                    <a:pt x="1115" y="311"/>
                  </a:lnTo>
                  <a:lnTo>
                    <a:pt x="1140" y="363"/>
                  </a:lnTo>
                  <a:lnTo>
                    <a:pt x="1160" y="418"/>
                  </a:lnTo>
                  <a:lnTo>
                    <a:pt x="1175" y="474"/>
                  </a:lnTo>
                  <a:lnTo>
                    <a:pt x="1183" y="533"/>
                  </a:lnTo>
                  <a:lnTo>
                    <a:pt x="1187" y="594"/>
                  </a:lnTo>
                  <a:lnTo>
                    <a:pt x="1183" y="654"/>
                  </a:lnTo>
                  <a:lnTo>
                    <a:pt x="1175" y="713"/>
                  </a:lnTo>
                  <a:lnTo>
                    <a:pt x="1160" y="770"/>
                  </a:lnTo>
                  <a:lnTo>
                    <a:pt x="1140" y="825"/>
                  </a:lnTo>
                  <a:lnTo>
                    <a:pt x="1115" y="876"/>
                  </a:lnTo>
                  <a:lnTo>
                    <a:pt x="1085" y="925"/>
                  </a:lnTo>
                  <a:lnTo>
                    <a:pt x="1051" y="971"/>
                  </a:lnTo>
                  <a:lnTo>
                    <a:pt x="1013" y="1013"/>
                  </a:lnTo>
                  <a:lnTo>
                    <a:pt x="971" y="1051"/>
                  </a:lnTo>
                  <a:lnTo>
                    <a:pt x="925" y="1086"/>
                  </a:lnTo>
                  <a:lnTo>
                    <a:pt x="876" y="1115"/>
                  </a:lnTo>
                  <a:lnTo>
                    <a:pt x="824" y="1141"/>
                  </a:lnTo>
                  <a:lnTo>
                    <a:pt x="769" y="1160"/>
                  </a:lnTo>
                  <a:lnTo>
                    <a:pt x="713" y="1175"/>
                  </a:lnTo>
                  <a:lnTo>
                    <a:pt x="654" y="1184"/>
                  </a:lnTo>
                  <a:lnTo>
                    <a:pt x="593" y="1187"/>
                  </a:lnTo>
                  <a:lnTo>
                    <a:pt x="533" y="1184"/>
                  </a:lnTo>
                  <a:lnTo>
                    <a:pt x="474" y="1175"/>
                  </a:lnTo>
                  <a:lnTo>
                    <a:pt x="417" y="1160"/>
                  </a:lnTo>
                  <a:lnTo>
                    <a:pt x="362" y="1141"/>
                  </a:lnTo>
                  <a:lnTo>
                    <a:pt x="311" y="1115"/>
                  </a:lnTo>
                  <a:lnTo>
                    <a:pt x="262" y="1086"/>
                  </a:lnTo>
                  <a:lnTo>
                    <a:pt x="216" y="1051"/>
                  </a:lnTo>
                  <a:lnTo>
                    <a:pt x="174" y="1013"/>
                  </a:lnTo>
                  <a:lnTo>
                    <a:pt x="136" y="971"/>
                  </a:lnTo>
                  <a:lnTo>
                    <a:pt x="101" y="925"/>
                  </a:lnTo>
                  <a:lnTo>
                    <a:pt x="72" y="876"/>
                  </a:lnTo>
                  <a:lnTo>
                    <a:pt x="46" y="825"/>
                  </a:lnTo>
                  <a:lnTo>
                    <a:pt x="27" y="770"/>
                  </a:lnTo>
                  <a:lnTo>
                    <a:pt x="12" y="713"/>
                  </a:lnTo>
                  <a:lnTo>
                    <a:pt x="3" y="654"/>
                  </a:lnTo>
                  <a:lnTo>
                    <a:pt x="0" y="594"/>
                  </a:lnTo>
                  <a:lnTo>
                    <a:pt x="3" y="533"/>
                  </a:lnTo>
                  <a:lnTo>
                    <a:pt x="12" y="474"/>
                  </a:lnTo>
                  <a:lnTo>
                    <a:pt x="27" y="418"/>
                  </a:lnTo>
                  <a:lnTo>
                    <a:pt x="46" y="363"/>
                  </a:lnTo>
                  <a:lnTo>
                    <a:pt x="72" y="311"/>
                  </a:lnTo>
                  <a:lnTo>
                    <a:pt x="101" y="262"/>
                  </a:lnTo>
                  <a:lnTo>
                    <a:pt x="136" y="216"/>
                  </a:lnTo>
                  <a:lnTo>
                    <a:pt x="174" y="174"/>
                  </a:lnTo>
                  <a:lnTo>
                    <a:pt x="216" y="136"/>
                  </a:lnTo>
                  <a:lnTo>
                    <a:pt x="262" y="102"/>
                  </a:lnTo>
                  <a:lnTo>
                    <a:pt x="311" y="72"/>
                  </a:lnTo>
                  <a:lnTo>
                    <a:pt x="362" y="47"/>
                  </a:lnTo>
                  <a:lnTo>
                    <a:pt x="417" y="27"/>
                  </a:lnTo>
                  <a:lnTo>
                    <a:pt x="474" y="12"/>
                  </a:lnTo>
                  <a:lnTo>
                    <a:pt x="533" y="4"/>
                  </a:lnTo>
                  <a:lnTo>
                    <a:pt x="5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" name="Freeform 270"/>
            <p:cNvSpPr>
              <a:spLocks noEditPoints="1"/>
            </p:cNvSpPr>
            <p:nvPr/>
          </p:nvSpPr>
          <p:spPr bwMode="auto">
            <a:xfrm>
              <a:off x="8197850" y="3795713"/>
              <a:ext cx="196850" cy="187325"/>
            </a:xfrm>
            <a:custGeom>
              <a:avLst/>
              <a:gdLst>
                <a:gd name="T0" fmla="*/ 485 w 1246"/>
                <a:gd name="T1" fmla="*/ 132 h 1187"/>
                <a:gd name="T2" fmla="*/ 339 w 1246"/>
                <a:gd name="T3" fmla="*/ 192 h 1187"/>
                <a:gd name="T4" fmla="*/ 224 w 1246"/>
                <a:gd name="T5" fmla="*/ 297 h 1187"/>
                <a:gd name="T6" fmla="*/ 147 w 1246"/>
                <a:gd name="T7" fmla="*/ 434 h 1187"/>
                <a:gd name="T8" fmla="*/ 119 w 1246"/>
                <a:gd name="T9" fmla="*/ 593 h 1187"/>
                <a:gd name="T10" fmla="*/ 147 w 1246"/>
                <a:gd name="T11" fmla="*/ 753 h 1187"/>
                <a:gd name="T12" fmla="*/ 224 w 1246"/>
                <a:gd name="T13" fmla="*/ 890 h 1187"/>
                <a:gd name="T14" fmla="*/ 339 w 1246"/>
                <a:gd name="T15" fmla="*/ 994 h 1187"/>
                <a:gd name="T16" fmla="*/ 485 w 1246"/>
                <a:gd name="T17" fmla="*/ 1055 h 1187"/>
                <a:gd name="T18" fmla="*/ 649 w 1246"/>
                <a:gd name="T19" fmla="*/ 1065 h 1187"/>
                <a:gd name="T20" fmla="*/ 802 w 1246"/>
                <a:gd name="T21" fmla="*/ 1019 h 1187"/>
                <a:gd name="T22" fmla="*/ 929 w 1246"/>
                <a:gd name="T23" fmla="*/ 929 h 1187"/>
                <a:gd name="T24" fmla="*/ 1020 w 1246"/>
                <a:gd name="T25" fmla="*/ 802 h 1187"/>
                <a:gd name="T26" fmla="*/ 1065 w 1246"/>
                <a:gd name="T27" fmla="*/ 648 h 1187"/>
                <a:gd name="T28" fmla="*/ 1055 w 1246"/>
                <a:gd name="T29" fmla="*/ 484 h 1187"/>
                <a:gd name="T30" fmla="*/ 995 w 1246"/>
                <a:gd name="T31" fmla="*/ 339 h 1187"/>
                <a:gd name="T32" fmla="*/ 890 w 1246"/>
                <a:gd name="T33" fmla="*/ 223 h 1187"/>
                <a:gd name="T34" fmla="*/ 753 w 1246"/>
                <a:gd name="T35" fmla="*/ 147 h 1187"/>
                <a:gd name="T36" fmla="*/ 594 w 1246"/>
                <a:gd name="T37" fmla="*/ 119 h 1187"/>
                <a:gd name="T38" fmla="*/ 503 w 1246"/>
                <a:gd name="T39" fmla="*/ 8 h 1187"/>
                <a:gd name="T40" fmla="*/ 642 w 1246"/>
                <a:gd name="T41" fmla="*/ 2 h 1187"/>
                <a:gd name="T42" fmla="*/ 780 w 1246"/>
                <a:gd name="T43" fmla="*/ 30 h 1187"/>
                <a:gd name="T44" fmla="*/ 815 w 1246"/>
                <a:gd name="T45" fmla="*/ 2 h 1187"/>
                <a:gd name="T46" fmla="*/ 866 w 1246"/>
                <a:gd name="T47" fmla="*/ 12 h 1187"/>
                <a:gd name="T48" fmla="*/ 890 w 1246"/>
                <a:gd name="T49" fmla="*/ 59 h 1187"/>
                <a:gd name="T50" fmla="*/ 933 w 1246"/>
                <a:gd name="T51" fmla="*/ 108 h 1187"/>
                <a:gd name="T52" fmla="*/ 1035 w 1246"/>
                <a:gd name="T53" fmla="*/ 184 h 1187"/>
                <a:gd name="T54" fmla="*/ 1066 w 1246"/>
                <a:gd name="T55" fmla="*/ 220 h 1187"/>
                <a:gd name="T56" fmla="*/ 1097 w 1246"/>
                <a:gd name="T57" fmla="*/ 282 h 1187"/>
                <a:gd name="T58" fmla="*/ 1157 w 1246"/>
                <a:gd name="T59" fmla="*/ 365 h 1187"/>
                <a:gd name="T60" fmla="*/ 1205 w 1246"/>
                <a:gd name="T61" fmla="*/ 359 h 1187"/>
                <a:gd name="T62" fmla="*/ 1243 w 1246"/>
                <a:gd name="T63" fmla="*/ 397 h 1187"/>
                <a:gd name="T64" fmla="*/ 1234 w 1246"/>
                <a:gd name="T65" fmla="*/ 450 h 1187"/>
                <a:gd name="T66" fmla="*/ 1187 w 1246"/>
                <a:gd name="T67" fmla="*/ 475 h 1187"/>
                <a:gd name="T68" fmla="*/ 1174 w 1246"/>
                <a:gd name="T69" fmla="*/ 473 h 1187"/>
                <a:gd name="T70" fmla="*/ 1187 w 1246"/>
                <a:gd name="T71" fmla="*/ 593 h 1187"/>
                <a:gd name="T72" fmla="*/ 1178 w 1246"/>
                <a:gd name="T73" fmla="*/ 713 h 1187"/>
                <a:gd name="T74" fmla="*/ 1205 w 1246"/>
                <a:gd name="T75" fmla="*/ 715 h 1187"/>
                <a:gd name="T76" fmla="*/ 1243 w 1246"/>
                <a:gd name="T77" fmla="*/ 753 h 1187"/>
                <a:gd name="T78" fmla="*/ 1234 w 1246"/>
                <a:gd name="T79" fmla="*/ 806 h 1187"/>
                <a:gd name="T80" fmla="*/ 1187 w 1246"/>
                <a:gd name="T81" fmla="*/ 831 h 1187"/>
                <a:gd name="T82" fmla="*/ 1145 w 1246"/>
                <a:gd name="T83" fmla="*/ 812 h 1187"/>
                <a:gd name="T84" fmla="*/ 1059 w 1246"/>
                <a:gd name="T85" fmla="*/ 961 h 1187"/>
                <a:gd name="T86" fmla="*/ 935 w 1246"/>
                <a:gd name="T87" fmla="*/ 1078 h 1187"/>
                <a:gd name="T88" fmla="*/ 890 w 1246"/>
                <a:gd name="T89" fmla="*/ 1127 h 1187"/>
                <a:gd name="T90" fmla="*/ 866 w 1246"/>
                <a:gd name="T91" fmla="*/ 1175 h 1187"/>
                <a:gd name="T92" fmla="*/ 815 w 1246"/>
                <a:gd name="T93" fmla="*/ 1185 h 1187"/>
                <a:gd name="T94" fmla="*/ 780 w 1246"/>
                <a:gd name="T95" fmla="*/ 1156 h 1187"/>
                <a:gd name="T96" fmla="*/ 642 w 1246"/>
                <a:gd name="T97" fmla="*/ 1185 h 1187"/>
                <a:gd name="T98" fmla="*/ 503 w 1246"/>
                <a:gd name="T99" fmla="*/ 1179 h 1187"/>
                <a:gd name="T100" fmla="*/ 461 w 1246"/>
                <a:gd name="T101" fmla="*/ 1185 h 1187"/>
                <a:gd name="T102" fmla="*/ 429 w 1246"/>
                <a:gd name="T103" fmla="*/ 1163 h 1187"/>
                <a:gd name="T104" fmla="*/ 270 w 1246"/>
                <a:gd name="T105" fmla="*/ 1090 h 1187"/>
                <a:gd name="T106" fmla="*/ 139 w 1246"/>
                <a:gd name="T107" fmla="*/ 975 h 1187"/>
                <a:gd name="T108" fmla="*/ 49 w 1246"/>
                <a:gd name="T109" fmla="*/ 827 h 1187"/>
                <a:gd name="T110" fmla="*/ 4 w 1246"/>
                <a:gd name="T111" fmla="*/ 655 h 1187"/>
                <a:gd name="T112" fmla="*/ 12 w 1246"/>
                <a:gd name="T113" fmla="*/ 473 h 1187"/>
                <a:gd name="T114" fmla="*/ 74 w 1246"/>
                <a:gd name="T115" fmla="*/ 307 h 1187"/>
                <a:gd name="T116" fmla="*/ 179 w 1246"/>
                <a:gd name="T117" fmla="*/ 169 h 1187"/>
                <a:gd name="T118" fmla="*/ 320 w 1246"/>
                <a:gd name="T119" fmla="*/ 68 h 1187"/>
                <a:gd name="T120" fmla="*/ 442 w 1246"/>
                <a:gd name="T121" fmla="*/ 12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46" h="1187">
                  <a:moveTo>
                    <a:pt x="594" y="119"/>
                  </a:moveTo>
                  <a:lnTo>
                    <a:pt x="539" y="122"/>
                  </a:lnTo>
                  <a:lnTo>
                    <a:pt x="485" y="132"/>
                  </a:lnTo>
                  <a:lnTo>
                    <a:pt x="434" y="147"/>
                  </a:lnTo>
                  <a:lnTo>
                    <a:pt x="385" y="167"/>
                  </a:lnTo>
                  <a:lnTo>
                    <a:pt x="339" y="192"/>
                  </a:lnTo>
                  <a:lnTo>
                    <a:pt x="297" y="223"/>
                  </a:lnTo>
                  <a:lnTo>
                    <a:pt x="258" y="258"/>
                  </a:lnTo>
                  <a:lnTo>
                    <a:pt x="224" y="297"/>
                  </a:lnTo>
                  <a:lnTo>
                    <a:pt x="193" y="339"/>
                  </a:lnTo>
                  <a:lnTo>
                    <a:pt x="168" y="385"/>
                  </a:lnTo>
                  <a:lnTo>
                    <a:pt x="147" y="434"/>
                  </a:lnTo>
                  <a:lnTo>
                    <a:pt x="132" y="484"/>
                  </a:lnTo>
                  <a:lnTo>
                    <a:pt x="122" y="538"/>
                  </a:lnTo>
                  <a:lnTo>
                    <a:pt x="119" y="593"/>
                  </a:lnTo>
                  <a:lnTo>
                    <a:pt x="122" y="648"/>
                  </a:lnTo>
                  <a:lnTo>
                    <a:pt x="132" y="702"/>
                  </a:lnTo>
                  <a:lnTo>
                    <a:pt x="147" y="753"/>
                  </a:lnTo>
                  <a:lnTo>
                    <a:pt x="168" y="802"/>
                  </a:lnTo>
                  <a:lnTo>
                    <a:pt x="193" y="848"/>
                  </a:lnTo>
                  <a:lnTo>
                    <a:pt x="224" y="890"/>
                  </a:lnTo>
                  <a:lnTo>
                    <a:pt x="258" y="929"/>
                  </a:lnTo>
                  <a:lnTo>
                    <a:pt x="297" y="963"/>
                  </a:lnTo>
                  <a:lnTo>
                    <a:pt x="339" y="994"/>
                  </a:lnTo>
                  <a:lnTo>
                    <a:pt x="385" y="1019"/>
                  </a:lnTo>
                  <a:lnTo>
                    <a:pt x="434" y="1040"/>
                  </a:lnTo>
                  <a:lnTo>
                    <a:pt x="485" y="1055"/>
                  </a:lnTo>
                  <a:lnTo>
                    <a:pt x="539" y="1065"/>
                  </a:lnTo>
                  <a:lnTo>
                    <a:pt x="594" y="1068"/>
                  </a:lnTo>
                  <a:lnTo>
                    <a:pt x="649" y="1065"/>
                  </a:lnTo>
                  <a:lnTo>
                    <a:pt x="703" y="1055"/>
                  </a:lnTo>
                  <a:lnTo>
                    <a:pt x="753" y="1040"/>
                  </a:lnTo>
                  <a:lnTo>
                    <a:pt x="802" y="1019"/>
                  </a:lnTo>
                  <a:lnTo>
                    <a:pt x="848" y="994"/>
                  </a:lnTo>
                  <a:lnTo>
                    <a:pt x="890" y="963"/>
                  </a:lnTo>
                  <a:lnTo>
                    <a:pt x="929" y="929"/>
                  </a:lnTo>
                  <a:lnTo>
                    <a:pt x="964" y="890"/>
                  </a:lnTo>
                  <a:lnTo>
                    <a:pt x="995" y="848"/>
                  </a:lnTo>
                  <a:lnTo>
                    <a:pt x="1020" y="802"/>
                  </a:lnTo>
                  <a:lnTo>
                    <a:pt x="1040" y="753"/>
                  </a:lnTo>
                  <a:lnTo>
                    <a:pt x="1055" y="702"/>
                  </a:lnTo>
                  <a:lnTo>
                    <a:pt x="1065" y="648"/>
                  </a:lnTo>
                  <a:lnTo>
                    <a:pt x="1068" y="593"/>
                  </a:lnTo>
                  <a:lnTo>
                    <a:pt x="1065" y="538"/>
                  </a:lnTo>
                  <a:lnTo>
                    <a:pt x="1055" y="484"/>
                  </a:lnTo>
                  <a:lnTo>
                    <a:pt x="1040" y="434"/>
                  </a:lnTo>
                  <a:lnTo>
                    <a:pt x="1020" y="385"/>
                  </a:lnTo>
                  <a:lnTo>
                    <a:pt x="995" y="339"/>
                  </a:lnTo>
                  <a:lnTo>
                    <a:pt x="964" y="297"/>
                  </a:lnTo>
                  <a:lnTo>
                    <a:pt x="929" y="258"/>
                  </a:lnTo>
                  <a:lnTo>
                    <a:pt x="890" y="223"/>
                  </a:lnTo>
                  <a:lnTo>
                    <a:pt x="848" y="192"/>
                  </a:lnTo>
                  <a:lnTo>
                    <a:pt x="802" y="167"/>
                  </a:lnTo>
                  <a:lnTo>
                    <a:pt x="753" y="147"/>
                  </a:lnTo>
                  <a:lnTo>
                    <a:pt x="703" y="132"/>
                  </a:lnTo>
                  <a:lnTo>
                    <a:pt x="649" y="122"/>
                  </a:lnTo>
                  <a:lnTo>
                    <a:pt x="594" y="119"/>
                  </a:lnTo>
                  <a:close/>
                  <a:moveTo>
                    <a:pt x="475" y="0"/>
                  </a:moveTo>
                  <a:lnTo>
                    <a:pt x="489" y="2"/>
                  </a:lnTo>
                  <a:lnTo>
                    <a:pt x="503" y="8"/>
                  </a:lnTo>
                  <a:lnTo>
                    <a:pt x="547" y="2"/>
                  </a:lnTo>
                  <a:lnTo>
                    <a:pt x="594" y="0"/>
                  </a:lnTo>
                  <a:lnTo>
                    <a:pt x="642" y="2"/>
                  </a:lnTo>
                  <a:lnTo>
                    <a:pt x="690" y="8"/>
                  </a:lnTo>
                  <a:lnTo>
                    <a:pt x="735" y="17"/>
                  </a:lnTo>
                  <a:lnTo>
                    <a:pt x="780" y="30"/>
                  </a:lnTo>
                  <a:lnTo>
                    <a:pt x="789" y="18"/>
                  </a:lnTo>
                  <a:lnTo>
                    <a:pt x="801" y="9"/>
                  </a:lnTo>
                  <a:lnTo>
                    <a:pt x="815" y="2"/>
                  </a:lnTo>
                  <a:lnTo>
                    <a:pt x="831" y="0"/>
                  </a:lnTo>
                  <a:lnTo>
                    <a:pt x="849" y="3"/>
                  </a:lnTo>
                  <a:lnTo>
                    <a:pt x="866" y="12"/>
                  </a:lnTo>
                  <a:lnTo>
                    <a:pt x="878" y="25"/>
                  </a:lnTo>
                  <a:lnTo>
                    <a:pt x="887" y="41"/>
                  </a:lnTo>
                  <a:lnTo>
                    <a:pt x="890" y="59"/>
                  </a:lnTo>
                  <a:lnTo>
                    <a:pt x="889" y="69"/>
                  </a:lnTo>
                  <a:lnTo>
                    <a:pt x="886" y="78"/>
                  </a:lnTo>
                  <a:lnTo>
                    <a:pt x="933" y="108"/>
                  </a:lnTo>
                  <a:lnTo>
                    <a:pt x="978" y="142"/>
                  </a:lnTo>
                  <a:lnTo>
                    <a:pt x="1019" y="180"/>
                  </a:lnTo>
                  <a:lnTo>
                    <a:pt x="1035" y="184"/>
                  </a:lnTo>
                  <a:lnTo>
                    <a:pt x="1048" y="194"/>
                  </a:lnTo>
                  <a:lnTo>
                    <a:pt x="1059" y="206"/>
                  </a:lnTo>
                  <a:lnTo>
                    <a:pt x="1066" y="220"/>
                  </a:lnTo>
                  <a:lnTo>
                    <a:pt x="1068" y="237"/>
                  </a:lnTo>
                  <a:lnTo>
                    <a:pt x="1068" y="238"/>
                  </a:lnTo>
                  <a:lnTo>
                    <a:pt x="1097" y="282"/>
                  </a:lnTo>
                  <a:lnTo>
                    <a:pt x="1123" y="327"/>
                  </a:lnTo>
                  <a:lnTo>
                    <a:pt x="1145" y="374"/>
                  </a:lnTo>
                  <a:lnTo>
                    <a:pt x="1157" y="365"/>
                  </a:lnTo>
                  <a:lnTo>
                    <a:pt x="1171" y="358"/>
                  </a:lnTo>
                  <a:lnTo>
                    <a:pt x="1187" y="356"/>
                  </a:lnTo>
                  <a:lnTo>
                    <a:pt x="1205" y="359"/>
                  </a:lnTo>
                  <a:lnTo>
                    <a:pt x="1222" y="368"/>
                  </a:lnTo>
                  <a:lnTo>
                    <a:pt x="1234" y="381"/>
                  </a:lnTo>
                  <a:lnTo>
                    <a:pt x="1243" y="397"/>
                  </a:lnTo>
                  <a:lnTo>
                    <a:pt x="1246" y="415"/>
                  </a:lnTo>
                  <a:lnTo>
                    <a:pt x="1243" y="434"/>
                  </a:lnTo>
                  <a:lnTo>
                    <a:pt x="1234" y="450"/>
                  </a:lnTo>
                  <a:lnTo>
                    <a:pt x="1222" y="463"/>
                  </a:lnTo>
                  <a:lnTo>
                    <a:pt x="1205" y="471"/>
                  </a:lnTo>
                  <a:lnTo>
                    <a:pt x="1187" y="475"/>
                  </a:lnTo>
                  <a:lnTo>
                    <a:pt x="1183" y="475"/>
                  </a:lnTo>
                  <a:lnTo>
                    <a:pt x="1178" y="474"/>
                  </a:lnTo>
                  <a:lnTo>
                    <a:pt x="1174" y="473"/>
                  </a:lnTo>
                  <a:lnTo>
                    <a:pt x="1182" y="511"/>
                  </a:lnTo>
                  <a:lnTo>
                    <a:pt x="1186" y="552"/>
                  </a:lnTo>
                  <a:lnTo>
                    <a:pt x="1187" y="593"/>
                  </a:lnTo>
                  <a:lnTo>
                    <a:pt x="1184" y="655"/>
                  </a:lnTo>
                  <a:lnTo>
                    <a:pt x="1174" y="714"/>
                  </a:lnTo>
                  <a:lnTo>
                    <a:pt x="1178" y="713"/>
                  </a:lnTo>
                  <a:lnTo>
                    <a:pt x="1183" y="712"/>
                  </a:lnTo>
                  <a:lnTo>
                    <a:pt x="1187" y="712"/>
                  </a:lnTo>
                  <a:lnTo>
                    <a:pt x="1205" y="715"/>
                  </a:lnTo>
                  <a:lnTo>
                    <a:pt x="1222" y="724"/>
                  </a:lnTo>
                  <a:lnTo>
                    <a:pt x="1234" y="736"/>
                  </a:lnTo>
                  <a:lnTo>
                    <a:pt x="1243" y="753"/>
                  </a:lnTo>
                  <a:lnTo>
                    <a:pt x="1246" y="771"/>
                  </a:lnTo>
                  <a:lnTo>
                    <a:pt x="1243" y="790"/>
                  </a:lnTo>
                  <a:lnTo>
                    <a:pt x="1234" y="806"/>
                  </a:lnTo>
                  <a:lnTo>
                    <a:pt x="1222" y="819"/>
                  </a:lnTo>
                  <a:lnTo>
                    <a:pt x="1205" y="827"/>
                  </a:lnTo>
                  <a:lnTo>
                    <a:pt x="1187" y="831"/>
                  </a:lnTo>
                  <a:lnTo>
                    <a:pt x="1171" y="829"/>
                  </a:lnTo>
                  <a:lnTo>
                    <a:pt x="1157" y="822"/>
                  </a:lnTo>
                  <a:lnTo>
                    <a:pt x="1145" y="812"/>
                  </a:lnTo>
                  <a:lnTo>
                    <a:pt x="1121" y="865"/>
                  </a:lnTo>
                  <a:lnTo>
                    <a:pt x="1092" y="915"/>
                  </a:lnTo>
                  <a:lnTo>
                    <a:pt x="1059" y="961"/>
                  </a:lnTo>
                  <a:lnTo>
                    <a:pt x="1021" y="1003"/>
                  </a:lnTo>
                  <a:lnTo>
                    <a:pt x="980" y="1043"/>
                  </a:lnTo>
                  <a:lnTo>
                    <a:pt x="935" y="1078"/>
                  </a:lnTo>
                  <a:lnTo>
                    <a:pt x="886" y="1109"/>
                  </a:lnTo>
                  <a:lnTo>
                    <a:pt x="889" y="1118"/>
                  </a:lnTo>
                  <a:lnTo>
                    <a:pt x="890" y="1127"/>
                  </a:lnTo>
                  <a:lnTo>
                    <a:pt x="887" y="1146"/>
                  </a:lnTo>
                  <a:lnTo>
                    <a:pt x="878" y="1162"/>
                  </a:lnTo>
                  <a:lnTo>
                    <a:pt x="866" y="1175"/>
                  </a:lnTo>
                  <a:lnTo>
                    <a:pt x="849" y="1183"/>
                  </a:lnTo>
                  <a:lnTo>
                    <a:pt x="831" y="1187"/>
                  </a:lnTo>
                  <a:lnTo>
                    <a:pt x="815" y="1185"/>
                  </a:lnTo>
                  <a:lnTo>
                    <a:pt x="801" y="1178"/>
                  </a:lnTo>
                  <a:lnTo>
                    <a:pt x="789" y="1168"/>
                  </a:lnTo>
                  <a:lnTo>
                    <a:pt x="780" y="1156"/>
                  </a:lnTo>
                  <a:lnTo>
                    <a:pt x="735" y="1169"/>
                  </a:lnTo>
                  <a:lnTo>
                    <a:pt x="690" y="1179"/>
                  </a:lnTo>
                  <a:lnTo>
                    <a:pt x="642" y="1185"/>
                  </a:lnTo>
                  <a:lnTo>
                    <a:pt x="594" y="1187"/>
                  </a:lnTo>
                  <a:lnTo>
                    <a:pt x="547" y="1185"/>
                  </a:lnTo>
                  <a:lnTo>
                    <a:pt x="503" y="1179"/>
                  </a:lnTo>
                  <a:lnTo>
                    <a:pt x="489" y="1185"/>
                  </a:lnTo>
                  <a:lnTo>
                    <a:pt x="475" y="1187"/>
                  </a:lnTo>
                  <a:lnTo>
                    <a:pt x="461" y="1185"/>
                  </a:lnTo>
                  <a:lnTo>
                    <a:pt x="449" y="1180"/>
                  </a:lnTo>
                  <a:lnTo>
                    <a:pt x="438" y="1173"/>
                  </a:lnTo>
                  <a:lnTo>
                    <a:pt x="429" y="1163"/>
                  </a:lnTo>
                  <a:lnTo>
                    <a:pt x="373" y="1144"/>
                  </a:lnTo>
                  <a:lnTo>
                    <a:pt x="320" y="1119"/>
                  </a:lnTo>
                  <a:lnTo>
                    <a:pt x="270" y="1090"/>
                  </a:lnTo>
                  <a:lnTo>
                    <a:pt x="223" y="1056"/>
                  </a:lnTo>
                  <a:lnTo>
                    <a:pt x="179" y="1017"/>
                  </a:lnTo>
                  <a:lnTo>
                    <a:pt x="139" y="975"/>
                  </a:lnTo>
                  <a:lnTo>
                    <a:pt x="105" y="929"/>
                  </a:lnTo>
                  <a:lnTo>
                    <a:pt x="74" y="879"/>
                  </a:lnTo>
                  <a:lnTo>
                    <a:pt x="49" y="827"/>
                  </a:lnTo>
                  <a:lnTo>
                    <a:pt x="27" y="772"/>
                  </a:lnTo>
                  <a:lnTo>
                    <a:pt x="12" y="714"/>
                  </a:lnTo>
                  <a:lnTo>
                    <a:pt x="4" y="655"/>
                  </a:lnTo>
                  <a:lnTo>
                    <a:pt x="0" y="593"/>
                  </a:lnTo>
                  <a:lnTo>
                    <a:pt x="4" y="532"/>
                  </a:lnTo>
                  <a:lnTo>
                    <a:pt x="12" y="473"/>
                  </a:lnTo>
                  <a:lnTo>
                    <a:pt x="27" y="414"/>
                  </a:lnTo>
                  <a:lnTo>
                    <a:pt x="49" y="359"/>
                  </a:lnTo>
                  <a:lnTo>
                    <a:pt x="74" y="307"/>
                  </a:lnTo>
                  <a:lnTo>
                    <a:pt x="105" y="258"/>
                  </a:lnTo>
                  <a:lnTo>
                    <a:pt x="139" y="211"/>
                  </a:lnTo>
                  <a:lnTo>
                    <a:pt x="179" y="169"/>
                  </a:lnTo>
                  <a:lnTo>
                    <a:pt x="223" y="132"/>
                  </a:lnTo>
                  <a:lnTo>
                    <a:pt x="270" y="97"/>
                  </a:lnTo>
                  <a:lnTo>
                    <a:pt x="320" y="68"/>
                  </a:lnTo>
                  <a:lnTo>
                    <a:pt x="373" y="43"/>
                  </a:lnTo>
                  <a:lnTo>
                    <a:pt x="429" y="24"/>
                  </a:lnTo>
                  <a:lnTo>
                    <a:pt x="442" y="12"/>
                  </a:lnTo>
                  <a:lnTo>
                    <a:pt x="457" y="3"/>
                  </a:lnTo>
                  <a:lnTo>
                    <a:pt x="4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" name="Freeform 271"/>
            <p:cNvSpPr>
              <a:spLocks/>
            </p:cNvSpPr>
            <p:nvPr/>
          </p:nvSpPr>
          <p:spPr bwMode="auto">
            <a:xfrm>
              <a:off x="8375650" y="3795713"/>
              <a:ext cx="19050" cy="17463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4 w 118"/>
                <a:gd name="T5" fmla="*/ 12 h 119"/>
                <a:gd name="T6" fmla="*/ 106 w 118"/>
                <a:gd name="T7" fmla="*/ 25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4 h 119"/>
                <a:gd name="T16" fmla="*/ 94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3 w 118"/>
                <a:gd name="T25" fmla="*/ 107 h 119"/>
                <a:gd name="T26" fmla="*/ 12 w 118"/>
                <a:gd name="T27" fmla="*/ 94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5 h 119"/>
                <a:gd name="T36" fmla="*/ 23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3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3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" name="Freeform 272"/>
            <p:cNvSpPr>
              <a:spLocks/>
            </p:cNvSpPr>
            <p:nvPr/>
          </p:nvSpPr>
          <p:spPr bwMode="auto">
            <a:xfrm>
              <a:off x="8432800" y="3795713"/>
              <a:ext cx="19050" cy="17463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4 w 118"/>
                <a:gd name="T5" fmla="*/ 12 h 119"/>
                <a:gd name="T6" fmla="*/ 106 w 118"/>
                <a:gd name="T7" fmla="*/ 25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4 h 119"/>
                <a:gd name="T16" fmla="*/ 94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4 w 118"/>
                <a:gd name="T25" fmla="*/ 107 h 119"/>
                <a:gd name="T26" fmla="*/ 12 w 118"/>
                <a:gd name="T27" fmla="*/ 94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5 h 119"/>
                <a:gd name="T36" fmla="*/ 24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" name="Freeform 273"/>
            <p:cNvSpPr>
              <a:spLocks/>
            </p:cNvSpPr>
            <p:nvPr/>
          </p:nvSpPr>
          <p:spPr bwMode="auto">
            <a:xfrm>
              <a:off x="8489950" y="3795713"/>
              <a:ext cx="19050" cy="17463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5 w 118"/>
                <a:gd name="T5" fmla="*/ 12 h 119"/>
                <a:gd name="T6" fmla="*/ 106 w 118"/>
                <a:gd name="T7" fmla="*/ 25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4 h 119"/>
                <a:gd name="T16" fmla="*/ 95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4 w 118"/>
                <a:gd name="T25" fmla="*/ 107 h 119"/>
                <a:gd name="T26" fmla="*/ 12 w 118"/>
                <a:gd name="T27" fmla="*/ 94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5 h 119"/>
                <a:gd name="T36" fmla="*/ 24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5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5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" name="Freeform 274"/>
            <p:cNvSpPr>
              <a:spLocks/>
            </p:cNvSpPr>
            <p:nvPr/>
          </p:nvSpPr>
          <p:spPr bwMode="auto">
            <a:xfrm>
              <a:off x="8545513" y="3795713"/>
              <a:ext cx="19050" cy="17463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4 w 118"/>
                <a:gd name="T5" fmla="*/ 12 h 119"/>
                <a:gd name="T6" fmla="*/ 106 w 118"/>
                <a:gd name="T7" fmla="*/ 25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4 h 119"/>
                <a:gd name="T16" fmla="*/ 94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4 w 118"/>
                <a:gd name="T25" fmla="*/ 107 h 119"/>
                <a:gd name="T26" fmla="*/ 12 w 118"/>
                <a:gd name="T27" fmla="*/ 94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5 h 119"/>
                <a:gd name="T36" fmla="*/ 24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" name="Freeform 275"/>
            <p:cNvSpPr>
              <a:spLocks/>
            </p:cNvSpPr>
            <p:nvPr/>
          </p:nvSpPr>
          <p:spPr bwMode="auto">
            <a:xfrm>
              <a:off x="8602663" y="3795713"/>
              <a:ext cx="19050" cy="17463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4 w 118"/>
                <a:gd name="T5" fmla="*/ 12 h 119"/>
                <a:gd name="T6" fmla="*/ 106 w 118"/>
                <a:gd name="T7" fmla="*/ 25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4 h 119"/>
                <a:gd name="T16" fmla="*/ 94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4 w 118"/>
                <a:gd name="T25" fmla="*/ 107 h 119"/>
                <a:gd name="T26" fmla="*/ 12 w 118"/>
                <a:gd name="T27" fmla="*/ 94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5 h 119"/>
                <a:gd name="T36" fmla="*/ 24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" name="Freeform 276"/>
            <p:cNvSpPr>
              <a:spLocks/>
            </p:cNvSpPr>
            <p:nvPr/>
          </p:nvSpPr>
          <p:spPr bwMode="auto">
            <a:xfrm>
              <a:off x="8178800" y="3879851"/>
              <a:ext cx="19050" cy="19050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4 w 118"/>
                <a:gd name="T5" fmla="*/ 12 h 119"/>
                <a:gd name="T6" fmla="*/ 106 w 118"/>
                <a:gd name="T7" fmla="*/ 25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5 h 119"/>
                <a:gd name="T16" fmla="*/ 94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4 w 118"/>
                <a:gd name="T25" fmla="*/ 107 h 119"/>
                <a:gd name="T26" fmla="*/ 12 w 118"/>
                <a:gd name="T27" fmla="*/ 95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5 h 119"/>
                <a:gd name="T36" fmla="*/ 24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5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5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" name="Freeform 277"/>
            <p:cNvSpPr>
              <a:spLocks/>
            </p:cNvSpPr>
            <p:nvPr/>
          </p:nvSpPr>
          <p:spPr bwMode="auto">
            <a:xfrm>
              <a:off x="8404225" y="3822701"/>
              <a:ext cx="19050" cy="19050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4 w 118"/>
                <a:gd name="T5" fmla="*/ 12 h 119"/>
                <a:gd name="T6" fmla="*/ 106 w 118"/>
                <a:gd name="T7" fmla="*/ 25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4 h 119"/>
                <a:gd name="T16" fmla="*/ 94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4 w 118"/>
                <a:gd name="T25" fmla="*/ 107 h 119"/>
                <a:gd name="T26" fmla="*/ 12 w 118"/>
                <a:gd name="T27" fmla="*/ 94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5 h 119"/>
                <a:gd name="T36" fmla="*/ 24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" name="Freeform 278"/>
            <p:cNvSpPr>
              <a:spLocks/>
            </p:cNvSpPr>
            <p:nvPr/>
          </p:nvSpPr>
          <p:spPr bwMode="auto">
            <a:xfrm>
              <a:off x="8461375" y="3822701"/>
              <a:ext cx="19050" cy="19050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4 w 118"/>
                <a:gd name="T5" fmla="*/ 12 h 119"/>
                <a:gd name="T6" fmla="*/ 106 w 118"/>
                <a:gd name="T7" fmla="*/ 25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4 h 119"/>
                <a:gd name="T16" fmla="*/ 94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4 w 118"/>
                <a:gd name="T25" fmla="*/ 107 h 119"/>
                <a:gd name="T26" fmla="*/ 12 w 118"/>
                <a:gd name="T27" fmla="*/ 94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5 h 119"/>
                <a:gd name="T36" fmla="*/ 24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" name="Freeform 279"/>
            <p:cNvSpPr>
              <a:spLocks/>
            </p:cNvSpPr>
            <p:nvPr/>
          </p:nvSpPr>
          <p:spPr bwMode="auto">
            <a:xfrm>
              <a:off x="8404225" y="3879851"/>
              <a:ext cx="19050" cy="19050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4 w 118"/>
                <a:gd name="T5" fmla="*/ 12 h 119"/>
                <a:gd name="T6" fmla="*/ 106 w 118"/>
                <a:gd name="T7" fmla="*/ 25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5 h 119"/>
                <a:gd name="T16" fmla="*/ 94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4 w 118"/>
                <a:gd name="T25" fmla="*/ 107 h 119"/>
                <a:gd name="T26" fmla="*/ 12 w 118"/>
                <a:gd name="T27" fmla="*/ 95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5 h 119"/>
                <a:gd name="T36" fmla="*/ 24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5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5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" name="Freeform 280"/>
            <p:cNvSpPr>
              <a:spLocks/>
            </p:cNvSpPr>
            <p:nvPr/>
          </p:nvSpPr>
          <p:spPr bwMode="auto">
            <a:xfrm>
              <a:off x="8461375" y="3879851"/>
              <a:ext cx="19050" cy="19050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4 w 118"/>
                <a:gd name="T5" fmla="*/ 12 h 119"/>
                <a:gd name="T6" fmla="*/ 106 w 118"/>
                <a:gd name="T7" fmla="*/ 25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5 h 119"/>
                <a:gd name="T16" fmla="*/ 94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4 w 118"/>
                <a:gd name="T25" fmla="*/ 107 h 119"/>
                <a:gd name="T26" fmla="*/ 12 w 118"/>
                <a:gd name="T27" fmla="*/ 95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5 h 119"/>
                <a:gd name="T36" fmla="*/ 24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5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5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3" name="Freeform 281"/>
            <p:cNvSpPr>
              <a:spLocks/>
            </p:cNvSpPr>
            <p:nvPr/>
          </p:nvSpPr>
          <p:spPr bwMode="auto">
            <a:xfrm>
              <a:off x="8432800" y="3851276"/>
              <a:ext cx="19050" cy="19050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4 w 118"/>
                <a:gd name="T5" fmla="*/ 12 h 119"/>
                <a:gd name="T6" fmla="*/ 106 w 118"/>
                <a:gd name="T7" fmla="*/ 25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4 h 119"/>
                <a:gd name="T16" fmla="*/ 94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4 w 118"/>
                <a:gd name="T25" fmla="*/ 107 h 119"/>
                <a:gd name="T26" fmla="*/ 12 w 118"/>
                <a:gd name="T27" fmla="*/ 94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5 h 119"/>
                <a:gd name="T36" fmla="*/ 24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4" name="Freeform 282"/>
            <p:cNvSpPr>
              <a:spLocks/>
            </p:cNvSpPr>
            <p:nvPr/>
          </p:nvSpPr>
          <p:spPr bwMode="auto">
            <a:xfrm>
              <a:off x="8489950" y="3851276"/>
              <a:ext cx="19050" cy="19050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5 w 118"/>
                <a:gd name="T5" fmla="*/ 12 h 119"/>
                <a:gd name="T6" fmla="*/ 106 w 118"/>
                <a:gd name="T7" fmla="*/ 25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4 h 119"/>
                <a:gd name="T16" fmla="*/ 95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4 w 118"/>
                <a:gd name="T25" fmla="*/ 107 h 119"/>
                <a:gd name="T26" fmla="*/ 12 w 118"/>
                <a:gd name="T27" fmla="*/ 94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5 h 119"/>
                <a:gd name="T36" fmla="*/ 24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5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5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" name="Freeform 283"/>
            <p:cNvSpPr>
              <a:spLocks/>
            </p:cNvSpPr>
            <p:nvPr/>
          </p:nvSpPr>
          <p:spPr bwMode="auto">
            <a:xfrm>
              <a:off x="8432800" y="3908426"/>
              <a:ext cx="19050" cy="19050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4 w 118"/>
                <a:gd name="T5" fmla="*/ 12 h 119"/>
                <a:gd name="T6" fmla="*/ 106 w 118"/>
                <a:gd name="T7" fmla="*/ 24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4 h 119"/>
                <a:gd name="T16" fmla="*/ 94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4 w 118"/>
                <a:gd name="T25" fmla="*/ 107 h 119"/>
                <a:gd name="T26" fmla="*/ 12 w 118"/>
                <a:gd name="T27" fmla="*/ 94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4 h 119"/>
                <a:gd name="T36" fmla="*/ 24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" name="Freeform 284"/>
            <p:cNvSpPr>
              <a:spLocks/>
            </p:cNvSpPr>
            <p:nvPr/>
          </p:nvSpPr>
          <p:spPr bwMode="auto">
            <a:xfrm>
              <a:off x="8489950" y="3908426"/>
              <a:ext cx="19050" cy="19050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5 w 118"/>
                <a:gd name="T5" fmla="*/ 12 h 119"/>
                <a:gd name="T6" fmla="*/ 106 w 118"/>
                <a:gd name="T7" fmla="*/ 24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4 h 119"/>
                <a:gd name="T16" fmla="*/ 95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4 w 118"/>
                <a:gd name="T25" fmla="*/ 107 h 119"/>
                <a:gd name="T26" fmla="*/ 12 w 118"/>
                <a:gd name="T27" fmla="*/ 94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4 h 119"/>
                <a:gd name="T36" fmla="*/ 24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5" y="12"/>
                  </a:lnTo>
                  <a:lnTo>
                    <a:pt x="106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5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7" name="Freeform 285"/>
            <p:cNvSpPr>
              <a:spLocks/>
            </p:cNvSpPr>
            <p:nvPr/>
          </p:nvSpPr>
          <p:spPr bwMode="auto">
            <a:xfrm>
              <a:off x="8516938" y="3822701"/>
              <a:ext cx="19050" cy="19050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4 w 118"/>
                <a:gd name="T5" fmla="*/ 12 h 119"/>
                <a:gd name="T6" fmla="*/ 106 w 118"/>
                <a:gd name="T7" fmla="*/ 25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4 h 119"/>
                <a:gd name="T16" fmla="*/ 94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3 w 118"/>
                <a:gd name="T25" fmla="*/ 107 h 119"/>
                <a:gd name="T26" fmla="*/ 12 w 118"/>
                <a:gd name="T27" fmla="*/ 94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5 h 119"/>
                <a:gd name="T36" fmla="*/ 23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3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3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" name="Freeform 286"/>
            <p:cNvSpPr>
              <a:spLocks/>
            </p:cNvSpPr>
            <p:nvPr/>
          </p:nvSpPr>
          <p:spPr bwMode="auto">
            <a:xfrm>
              <a:off x="8574088" y="3822701"/>
              <a:ext cx="19050" cy="19050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4 w 118"/>
                <a:gd name="T5" fmla="*/ 12 h 119"/>
                <a:gd name="T6" fmla="*/ 106 w 118"/>
                <a:gd name="T7" fmla="*/ 25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4 h 119"/>
                <a:gd name="T16" fmla="*/ 94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4 w 118"/>
                <a:gd name="T25" fmla="*/ 107 h 119"/>
                <a:gd name="T26" fmla="*/ 12 w 118"/>
                <a:gd name="T27" fmla="*/ 94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5 h 119"/>
                <a:gd name="T36" fmla="*/ 24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9" name="Freeform 287"/>
            <p:cNvSpPr>
              <a:spLocks/>
            </p:cNvSpPr>
            <p:nvPr/>
          </p:nvSpPr>
          <p:spPr bwMode="auto">
            <a:xfrm>
              <a:off x="8516938" y="3879851"/>
              <a:ext cx="19050" cy="19050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4 w 118"/>
                <a:gd name="T5" fmla="*/ 12 h 119"/>
                <a:gd name="T6" fmla="*/ 106 w 118"/>
                <a:gd name="T7" fmla="*/ 25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5 h 119"/>
                <a:gd name="T16" fmla="*/ 94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3 w 118"/>
                <a:gd name="T25" fmla="*/ 107 h 119"/>
                <a:gd name="T26" fmla="*/ 12 w 118"/>
                <a:gd name="T27" fmla="*/ 95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5 h 119"/>
                <a:gd name="T36" fmla="*/ 23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5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3" y="107"/>
                  </a:lnTo>
                  <a:lnTo>
                    <a:pt x="12" y="95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3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0" name="Freeform 288"/>
            <p:cNvSpPr>
              <a:spLocks/>
            </p:cNvSpPr>
            <p:nvPr/>
          </p:nvSpPr>
          <p:spPr bwMode="auto">
            <a:xfrm>
              <a:off x="8574088" y="3879851"/>
              <a:ext cx="19050" cy="19050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4 w 118"/>
                <a:gd name="T5" fmla="*/ 12 h 119"/>
                <a:gd name="T6" fmla="*/ 106 w 118"/>
                <a:gd name="T7" fmla="*/ 25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5 h 119"/>
                <a:gd name="T16" fmla="*/ 94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4 w 118"/>
                <a:gd name="T25" fmla="*/ 107 h 119"/>
                <a:gd name="T26" fmla="*/ 12 w 118"/>
                <a:gd name="T27" fmla="*/ 95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5 h 119"/>
                <a:gd name="T36" fmla="*/ 24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5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5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1" name="Freeform 289"/>
            <p:cNvSpPr>
              <a:spLocks/>
            </p:cNvSpPr>
            <p:nvPr/>
          </p:nvSpPr>
          <p:spPr bwMode="auto">
            <a:xfrm>
              <a:off x="8545513" y="3851276"/>
              <a:ext cx="19050" cy="19050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4 w 118"/>
                <a:gd name="T5" fmla="*/ 12 h 119"/>
                <a:gd name="T6" fmla="*/ 106 w 118"/>
                <a:gd name="T7" fmla="*/ 25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4 h 119"/>
                <a:gd name="T16" fmla="*/ 94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4 w 118"/>
                <a:gd name="T25" fmla="*/ 107 h 119"/>
                <a:gd name="T26" fmla="*/ 12 w 118"/>
                <a:gd name="T27" fmla="*/ 94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5 h 119"/>
                <a:gd name="T36" fmla="*/ 24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2" name="Freeform 290"/>
            <p:cNvSpPr>
              <a:spLocks/>
            </p:cNvSpPr>
            <p:nvPr/>
          </p:nvSpPr>
          <p:spPr bwMode="auto">
            <a:xfrm>
              <a:off x="8602663" y="3851276"/>
              <a:ext cx="19050" cy="19050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4 w 118"/>
                <a:gd name="T5" fmla="*/ 12 h 119"/>
                <a:gd name="T6" fmla="*/ 106 w 118"/>
                <a:gd name="T7" fmla="*/ 25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4 h 119"/>
                <a:gd name="T16" fmla="*/ 94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4 w 118"/>
                <a:gd name="T25" fmla="*/ 107 h 119"/>
                <a:gd name="T26" fmla="*/ 12 w 118"/>
                <a:gd name="T27" fmla="*/ 94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5 h 119"/>
                <a:gd name="T36" fmla="*/ 24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3" name="Freeform 291"/>
            <p:cNvSpPr>
              <a:spLocks/>
            </p:cNvSpPr>
            <p:nvPr/>
          </p:nvSpPr>
          <p:spPr bwMode="auto">
            <a:xfrm>
              <a:off x="8545513" y="3908426"/>
              <a:ext cx="19050" cy="19050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4 w 118"/>
                <a:gd name="T5" fmla="*/ 12 h 119"/>
                <a:gd name="T6" fmla="*/ 106 w 118"/>
                <a:gd name="T7" fmla="*/ 24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4 h 119"/>
                <a:gd name="T16" fmla="*/ 94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4 w 118"/>
                <a:gd name="T25" fmla="*/ 107 h 119"/>
                <a:gd name="T26" fmla="*/ 12 w 118"/>
                <a:gd name="T27" fmla="*/ 94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4 h 119"/>
                <a:gd name="T36" fmla="*/ 24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4" name="Freeform 292"/>
            <p:cNvSpPr>
              <a:spLocks/>
            </p:cNvSpPr>
            <p:nvPr/>
          </p:nvSpPr>
          <p:spPr bwMode="auto">
            <a:xfrm>
              <a:off x="8602663" y="3908426"/>
              <a:ext cx="19050" cy="19050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4 w 118"/>
                <a:gd name="T5" fmla="*/ 12 h 119"/>
                <a:gd name="T6" fmla="*/ 106 w 118"/>
                <a:gd name="T7" fmla="*/ 24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4 h 119"/>
                <a:gd name="T16" fmla="*/ 94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4 w 118"/>
                <a:gd name="T25" fmla="*/ 107 h 119"/>
                <a:gd name="T26" fmla="*/ 12 w 118"/>
                <a:gd name="T27" fmla="*/ 94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4 h 119"/>
                <a:gd name="T36" fmla="*/ 24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5" name="Freeform 293"/>
            <p:cNvSpPr>
              <a:spLocks/>
            </p:cNvSpPr>
            <p:nvPr/>
          </p:nvSpPr>
          <p:spPr bwMode="auto">
            <a:xfrm>
              <a:off x="8631238" y="3822701"/>
              <a:ext cx="19050" cy="19050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5 w 118"/>
                <a:gd name="T5" fmla="*/ 12 h 119"/>
                <a:gd name="T6" fmla="*/ 106 w 118"/>
                <a:gd name="T7" fmla="*/ 25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4 h 119"/>
                <a:gd name="T16" fmla="*/ 95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4 w 118"/>
                <a:gd name="T25" fmla="*/ 107 h 119"/>
                <a:gd name="T26" fmla="*/ 12 w 118"/>
                <a:gd name="T27" fmla="*/ 94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5 h 119"/>
                <a:gd name="T36" fmla="*/ 24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5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5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6" name="Freeform 294"/>
            <p:cNvSpPr>
              <a:spLocks/>
            </p:cNvSpPr>
            <p:nvPr/>
          </p:nvSpPr>
          <p:spPr bwMode="auto">
            <a:xfrm>
              <a:off x="8631238" y="3879851"/>
              <a:ext cx="19050" cy="19050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5 w 118"/>
                <a:gd name="T5" fmla="*/ 12 h 119"/>
                <a:gd name="T6" fmla="*/ 106 w 118"/>
                <a:gd name="T7" fmla="*/ 25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5 h 119"/>
                <a:gd name="T16" fmla="*/ 95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4 w 118"/>
                <a:gd name="T25" fmla="*/ 107 h 119"/>
                <a:gd name="T26" fmla="*/ 12 w 118"/>
                <a:gd name="T27" fmla="*/ 95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5 h 119"/>
                <a:gd name="T36" fmla="*/ 24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5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5"/>
                  </a:lnTo>
                  <a:lnTo>
                    <a:pt x="95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5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7" name="Freeform 295"/>
            <p:cNvSpPr>
              <a:spLocks/>
            </p:cNvSpPr>
            <p:nvPr/>
          </p:nvSpPr>
          <p:spPr bwMode="auto">
            <a:xfrm>
              <a:off x="8686800" y="3879851"/>
              <a:ext cx="19050" cy="19050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4 w 118"/>
                <a:gd name="T5" fmla="*/ 12 h 119"/>
                <a:gd name="T6" fmla="*/ 106 w 118"/>
                <a:gd name="T7" fmla="*/ 25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5 h 119"/>
                <a:gd name="T16" fmla="*/ 94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4 w 118"/>
                <a:gd name="T25" fmla="*/ 107 h 119"/>
                <a:gd name="T26" fmla="*/ 12 w 118"/>
                <a:gd name="T27" fmla="*/ 95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5 h 119"/>
                <a:gd name="T36" fmla="*/ 24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5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5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" name="Freeform 296"/>
            <p:cNvSpPr>
              <a:spLocks/>
            </p:cNvSpPr>
            <p:nvPr/>
          </p:nvSpPr>
          <p:spPr bwMode="auto">
            <a:xfrm>
              <a:off x="8404225" y="3937001"/>
              <a:ext cx="19050" cy="17463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4 w 118"/>
                <a:gd name="T5" fmla="*/ 12 h 119"/>
                <a:gd name="T6" fmla="*/ 106 w 118"/>
                <a:gd name="T7" fmla="*/ 25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4 h 119"/>
                <a:gd name="T16" fmla="*/ 94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4 w 118"/>
                <a:gd name="T25" fmla="*/ 107 h 119"/>
                <a:gd name="T26" fmla="*/ 12 w 118"/>
                <a:gd name="T27" fmla="*/ 94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5 h 119"/>
                <a:gd name="T36" fmla="*/ 24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" name="Freeform 297"/>
            <p:cNvSpPr>
              <a:spLocks/>
            </p:cNvSpPr>
            <p:nvPr/>
          </p:nvSpPr>
          <p:spPr bwMode="auto">
            <a:xfrm>
              <a:off x="8461375" y="3937001"/>
              <a:ext cx="19050" cy="17463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4 w 118"/>
                <a:gd name="T5" fmla="*/ 12 h 119"/>
                <a:gd name="T6" fmla="*/ 106 w 118"/>
                <a:gd name="T7" fmla="*/ 25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4 h 119"/>
                <a:gd name="T16" fmla="*/ 94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4 w 118"/>
                <a:gd name="T25" fmla="*/ 107 h 119"/>
                <a:gd name="T26" fmla="*/ 12 w 118"/>
                <a:gd name="T27" fmla="*/ 94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5 h 119"/>
                <a:gd name="T36" fmla="*/ 24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0" name="Freeform 298"/>
            <p:cNvSpPr>
              <a:spLocks/>
            </p:cNvSpPr>
            <p:nvPr/>
          </p:nvSpPr>
          <p:spPr bwMode="auto">
            <a:xfrm>
              <a:off x="8516938" y="3937001"/>
              <a:ext cx="19050" cy="17463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4 w 118"/>
                <a:gd name="T5" fmla="*/ 12 h 119"/>
                <a:gd name="T6" fmla="*/ 106 w 118"/>
                <a:gd name="T7" fmla="*/ 25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4 h 119"/>
                <a:gd name="T16" fmla="*/ 94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3 w 118"/>
                <a:gd name="T25" fmla="*/ 107 h 119"/>
                <a:gd name="T26" fmla="*/ 12 w 118"/>
                <a:gd name="T27" fmla="*/ 94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5 h 119"/>
                <a:gd name="T36" fmla="*/ 23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3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3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1" name="Freeform 299"/>
            <p:cNvSpPr>
              <a:spLocks/>
            </p:cNvSpPr>
            <p:nvPr/>
          </p:nvSpPr>
          <p:spPr bwMode="auto">
            <a:xfrm>
              <a:off x="8574088" y="3937001"/>
              <a:ext cx="19050" cy="17463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4 w 118"/>
                <a:gd name="T5" fmla="*/ 12 h 119"/>
                <a:gd name="T6" fmla="*/ 106 w 118"/>
                <a:gd name="T7" fmla="*/ 25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4 h 119"/>
                <a:gd name="T16" fmla="*/ 94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4 w 118"/>
                <a:gd name="T25" fmla="*/ 107 h 119"/>
                <a:gd name="T26" fmla="*/ 12 w 118"/>
                <a:gd name="T27" fmla="*/ 94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5 h 119"/>
                <a:gd name="T36" fmla="*/ 24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2" name="Freeform 300"/>
            <p:cNvSpPr>
              <a:spLocks/>
            </p:cNvSpPr>
            <p:nvPr/>
          </p:nvSpPr>
          <p:spPr bwMode="auto">
            <a:xfrm>
              <a:off x="8631238" y="3937001"/>
              <a:ext cx="19050" cy="17463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5 w 118"/>
                <a:gd name="T5" fmla="*/ 12 h 119"/>
                <a:gd name="T6" fmla="*/ 106 w 118"/>
                <a:gd name="T7" fmla="*/ 25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4 h 119"/>
                <a:gd name="T16" fmla="*/ 95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4 w 118"/>
                <a:gd name="T25" fmla="*/ 107 h 119"/>
                <a:gd name="T26" fmla="*/ 12 w 118"/>
                <a:gd name="T27" fmla="*/ 94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5 h 119"/>
                <a:gd name="T36" fmla="*/ 24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5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5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3" name="Freeform 301"/>
            <p:cNvSpPr>
              <a:spLocks/>
            </p:cNvSpPr>
            <p:nvPr/>
          </p:nvSpPr>
          <p:spPr bwMode="auto">
            <a:xfrm>
              <a:off x="8658225" y="3851276"/>
              <a:ext cx="19050" cy="19050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4 w 118"/>
                <a:gd name="T5" fmla="*/ 12 h 119"/>
                <a:gd name="T6" fmla="*/ 106 w 118"/>
                <a:gd name="T7" fmla="*/ 25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4 h 119"/>
                <a:gd name="T16" fmla="*/ 94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3 w 118"/>
                <a:gd name="T25" fmla="*/ 107 h 119"/>
                <a:gd name="T26" fmla="*/ 12 w 118"/>
                <a:gd name="T27" fmla="*/ 94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5 h 119"/>
                <a:gd name="T36" fmla="*/ 23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3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3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4" name="Freeform 302"/>
            <p:cNvSpPr>
              <a:spLocks/>
            </p:cNvSpPr>
            <p:nvPr/>
          </p:nvSpPr>
          <p:spPr bwMode="auto">
            <a:xfrm>
              <a:off x="8658225" y="3908426"/>
              <a:ext cx="19050" cy="19050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4 w 118"/>
                <a:gd name="T5" fmla="*/ 12 h 119"/>
                <a:gd name="T6" fmla="*/ 106 w 118"/>
                <a:gd name="T7" fmla="*/ 24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4 h 119"/>
                <a:gd name="T16" fmla="*/ 94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3 w 118"/>
                <a:gd name="T25" fmla="*/ 107 h 119"/>
                <a:gd name="T26" fmla="*/ 12 w 118"/>
                <a:gd name="T27" fmla="*/ 94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4 h 119"/>
                <a:gd name="T36" fmla="*/ 23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3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3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5" name="Freeform 303"/>
            <p:cNvSpPr>
              <a:spLocks/>
            </p:cNvSpPr>
            <p:nvPr/>
          </p:nvSpPr>
          <p:spPr bwMode="auto">
            <a:xfrm>
              <a:off x="8375650" y="3963988"/>
              <a:ext cx="19050" cy="19050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4 w 118"/>
                <a:gd name="T5" fmla="*/ 12 h 119"/>
                <a:gd name="T6" fmla="*/ 106 w 118"/>
                <a:gd name="T7" fmla="*/ 25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4 h 119"/>
                <a:gd name="T16" fmla="*/ 94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3 w 118"/>
                <a:gd name="T25" fmla="*/ 107 h 119"/>
                <a:gd name="T26" fmla="*/ 12 w 118"/>
                <a:gd name="T27" fmla="*/ 94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5 h 119"/>
                <a:gd name="T36" fmla="*/ 23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3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3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6" name="Freeform 304"/>
            <p:cNvSpPr>
              <a:spLocks/>
            </p:cNvSpPr>
            <p:nvPr/>
          </p:nvSpPr>
          <p:spPr bwMode="auto">
            <a:xfrm>
              <a:off x="8432800" y="3963988"/>
              <a:ext cx="19050" cy="19050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4 w 118"/>
                <a:gd name="T5" fmla="*/ 12 h 119"/>
                <a:gd name="T6" fmla="*/ 106 w 118"/>
                <a:gd name="T7" fmla="*/ 25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4 h 119"/>
                <a:gd name="T16" fmla="*/ 94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4 w 118"/>
                <a:gd name="T25" fmla="*/ 107 h 119"/>
                <a:gd name="T26" fmla="*/ 12 w 118"/>
                <a:gd name="T27" fmla="*/ 94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5 h 119"/>
                <a:gd name="T36" fmla="*/ 24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7" name="Freeform 305"/>
            <p:cNvSpPr>
              <a:spLocks/>
            </p:cNvSpPr>
            <p:nvPr/>
          </p:nvSpPr>
          <p:spPr bwMode="auto">
            <a:xfrm>
              <a:off x="8489950" y="3963988"/>
              <a:ext cx="19050" cy="19050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5 w 118"/>
                <a:gd name="T5" fmla="*/ 12 h 119"/>
                <a:gd name="T6" fmla="*/ 106 w 118"/>
                <a:gd name="T7" fmla="*/ 25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4 h 119"/>
                <a:gd name="T16" fmla="*/ 95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4 w 118"/>
                <a:gd name="T25" fmla="*/ 107 h 119"/>
                <a:gd name="T26" fmla="*/ 12 w 118"/>
                <a:gd name="T27" fmla="*/ 94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5 h 119"/>
                <a:gd name="T36" fmla="*/ 24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5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5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" name="Freeform 306"/>
            <p:cNvSpPr>
              <a:spLocks/>
            </p:cNvSpPr>
            <p:nvPr/>
          </p:nvSpPr>
          <p:spPr bwMode="auto">
            <a:xfrm>
              <a:off x="8545513" y="3963988"/>
              <a:ext cx="19050" cy="19050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4 w 118"/>
                <a:gd name="T5" fmla="*/ 12 h 119"/>
                <a:gd name="T6" fmla="*/ 106 w 118"/>
                <a:gd name="T7" fmla="*/ 25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4 h 119"/>
                <a:gd name="T16" fmla="*/ 94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4 w 118"/>
                <a:gd name="T25" fmla="*/ 107 h 119"/>
                <a:gd name="T26" fmla="*/ 12 w 118"/>
                <a:gd name="T27" fmla="*/ 94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5 h 119"/>
                <a:gd name="T36" fmla="*/ 24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9" name="Freeform 307"/>
            <p:cNvSpPr>
              <a:spLocks/>
            </p:cNvSpPr>
            <p:nvPr/>
          </p:nvSpPr>
          <p:spPr bwMode="auto">
            <a:xfrm>
              <a:off x="8602663" y="3963988"/>
              <a:ext cx="19050" cy="19050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3 h 119"/>
                <a:gd name="T4" fmla="*/ 94 w 118"/>
                <a:gd name="T5" fmla="*/ 12 h 119"/>
                <a:gd name="T6" fmla="*/ 106 w 118"/>
                <a:gd name="T7" fmla="*/ 25 h 119"/>
                <a:gd name="T8" fmla="*/ 115 w 118"/>
                <a:gd name="T9" fmla="*/ 41 h 119"/>
                <a:gd name="T10" fmla="*/ 118 w 118"/>
                <a:gd name="T11" fmla="*/ 59 h 119"/>
                <a:gd name="T12" fmla="*/ 115 w 118"/>
                <a:gd name="T13" fmla="*/ 78 h 119"/>
                <a:gd name="T14" fmla="*/ 106 w 118"/>
                <a:gd name="T15" fmla="*/ 94 h 119"/>
                <a:gd name="T16" fmla="*/ 94 w 118"/>
                <a:gd name="T17" fmla="*/ 107 h 119"/>
                <a:gd name="T18" fmla="*/ 77 w 118"/>
                <a:gd name="T19" fmla="*/ 115 h 119"/>
                <a:gd name="T20" fmla="*/ 59 w 118"/>
                <a:gd name="T21" fmla="*/ 119 h 119"/>
                <a:gd name="T22" fmla="*/ 41 w 118"/>
                <a:gd name="T23" fmla="*/ 115 h 119"/>
                <a:gd name="T24" fmla="*/ 24 w 118"/>
                <a:gd name="T25" fmla="*/ 107 h 119"/>
                <a:gd name="T26" fmla="*/ 12 w 118"/>
                <a:gd name="T27" fmla="*/ 94 h 119"/>
                <a:gd name="T28" fmla="*/ 3 w 118"/>
                <a:gd name="T29" fmla="*/ 78 h 119"/>
                <a:gd name="T30" fmla="*/ 0 w 118"/>
                <a:gd name="T31" fmla="*/ 59 h 119"/>
                <a:gd name="T32" fmla="*/ 3 w 118"/>
                <a:gd name="T33" fmla="*/ 41 h 119"/>
                <a:gd name="T34" fmla="*/ 12 w 118"/>
                <a:gd name="T35" fmla="*/ 25 h 119"/>
                <a:gd name="T36" fmla="*/ 24 w 118"/>
                <a:gd name="T37" fmla="*/ 12 h 119"/>
                <a:gd name="T38" fmla="*/ 41 w 118"/>
                <a:gd name="T39" fmla="*/ 3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4" y="107"/>
                  </a:lnTo>
                  <a:lnTo>
                    <a:pt x="77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7" name="Group 366"/>
          <p:cNvGrpSpPr/>
          <p:nvPr/>
        </p:nvGrpSpPr>
        <p:grpSpPr>
          <a:xfrm>
            <a:off x="7212040" y="3568659"/>
            <a:ext cx="565150" cy="339725"/>
            <a:chOff x="7199313" y="3563938"/>
            <a:chExt cx="565150" cy="339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64" name="Freeform 312"/>
            <p:cNvSpPr>
              <a:spLocks noEditPoints="1"/>
            </p:cNvSpPr>
            <p:nvPr/>
          </p:nvSpPr>
          <p:spPr bwMode="auto">
            <a:xfrm>
              <a:off x="7199313" y="3563938"/>
              <a:ext cx="565150" cy="339725"/>
            </a:xfrm>
            <a:custGeom>
              <a:avLst/>
              <a:gdLst>
                <a:gd name="T0" fmla="*/ 914 w 3560"/>
                <a:gd name="T1" fmla="*/ 131 h 2133"/>
                <a:gd name="T2" fmla="*/ 699 w 3560"/>
                <a:gd name="T3" fmla="*/ 194 h 2133"/>
                <a:gd name="T4" fmla="*/ 508 w 3560"/>
                <a:gd name="T5" fmla="*/ 303 h 2133"/>
                <a:gd name="T6" fmla="*/ 347 w 3560"/>
                <a:gd name="T7" fmla="*/ 450 h 2133"/>
                <a:gd name="T8" fmla="*/ 225 w 3560"/>
                <a:gd name="T9" fmla="*/ 631 h 2133"/>
                <a:gd name="T10" fmla="*/ 147 w 3560"/>
                <a:gd name="T11" fmla="*/ 839 h 2133"/>
                <a:gd name="T12" fmla="*/ 119 w 3560"/>
                <a:gd name="T13" fmla="*/ 1066 h 2133"/>
                <a:gd name="T14" fmla="*/ 147 w 3560"/>
                <a:gd name="T15" fmla="*/ 1294 h 2133"/>
                <a:gd name="T16" fmla="*/ 225 w 3560"/>
                <a:gd name="T17" fmla="*/ 1501 h 2133"/>
                <a:gd name="T18" fmla="*/ 347 w 3560"/>
                <a:gd name="T19" fmla="*/ 1683 h 2133"/>
                <a:gd name="T20" fmla="*/ 508 w 3560"/>
                <a:gd name="T21" fmla="*/ 1830 h 2133"/>
                <a:gd name="T22" fmla="*/ 699 w 3560"/>
                <a:gd name="T23" fmla="*/ 1939 h 2133"/>
                <a:gd name="T24" fmla="*/ 914 w 3560"/>
                <a:gd name="T25" fmla="*/ 2001 h 2133"/>
                <a:gd name="T26" fmla="*/ 2492 w 3560"/>
                <a:gd name="T27" fmla="*/ 2013 h 2133"/>
                <a:gd name="T28" fmla="*/ 2720 w 3560"/>
                <a:gd name="T29" fmla="*/ 1986 h 2133"/>
                <a:gd name="T30" fmla="*/ 2928 w 3560"/>
                <a:gd name="T31" fmla="*/ 1908 h 2133"/>
                <a:gd name="T32" fmla="*/ 3109 w 3560"/>
                <a:gd name="T33" fmla="*/ 1785 h 2133"/>
                <a:gd name="T34" fmla="*/ 3258 w 3560"/>
                <a:gd name="T35" fmla="*/ 1626 h 2133"/>
                <a:gd name="T36" fmla="*/ 3367 w 3560"/>
                <a:gd name="T37" fmla="*/ 1435 h 2133"/>
                <a:gd name="T38" fmla="*/ 3428 w 3560"/>
                <a:gd name="T39" fmla="*/ 1220 h 2133"/>
                <a:gd name="T40" fmla="*/ 3438 w 3560"/>
                <a:gd name="T41" fmla="*/ 988 h 2133"/>
                <a:gd name="T42" fmla="*/ 3393 w 3560"/>
                <a:gd name="T43" fmla="*/ 768 h 2133"/>
                <a:gd name="T44" fmla="*/ 3299 w 3560"/>
                <a:gd name="T45" fmla="*/ 567 h 2133"/>
                <a:gd name="T46" fmla="*/ 3163 w 3560"/>
                <a:gd name="T47" fmla="*/ 397 h 2133"/>
                <a:gd name="T48" fmla="*/ 2991 w 3560"/>
                <a:gd name="T49" fmla="*/ 262 h 2133"/>
                <a:gd name="T50" fmla="*/ 2792 w 3560"/>
                <a:gd name="T51" fmla="*/ 168 h 2133"/>
                <a:gd name="T52" fmla="*/ 2570 w 3560"/>
                <a:gd name="T53" fmla="*/ 123 h 2133"/>
                <a:gd name="T54" fmla="*/ 1068 w 3560"/>
                <a:gd name="T55" fmla="*/ 0 h 2133"/>
                <a:gd name="T56" fmla="*/ 2657 w 3560"/>
                <a:gd name="T57" fmla="*/ 13 h 2133"/>
                <a:gd name="T58" fmla="*/ 2889 w 3560"/>
                <a:gd name="T59" fmla="*/ 76 h 2133"/>
                <a:gd name="T60" fmla="*/ 3097 w 3560"/>
                <a:gd name="T61" fmla="*/ 188 h 2133"/>
                <a:gd name="T62" fmla="*/ 3274 w 3560"/>
                <a:gd name="T63" fmla="*/ 341 h 2133"/>
                <a:gd name="T64" fmla="*/ 3414 w 3560"/>
                <a:gd name="T65" fmla="*/ 529 h 2133"/>
                <a:gd name="T66" fmla="*/ 3510 w 3560"/>
                <a:gd name="T67" fmla="*/ 745 h 2133"/>
                <a:gd name="T68" fmla="*/ 3557 w 3560"/>
                <a:gd name="T69" fmla="*/ 983 h 2133"/>
                <a:gd name="T70" fmla="*/ 3547 w 3560"/>
                <a:gd name="T71" fmla="*/ 1231 h 2133"/>
                <a:gd name="T72" fmla="*/ 3483 w 3560"/>
                <a:gd name="T73" fmla="*/ 1462 h 2133"/>
                <a:gd name="T74" fmla="*/ 3372 w 3560"/>
                <a:gd name="T75" fmla="*/ 1670 h 2133"/>
                <a:gd name="T76" fmla="*/ 3219 w 3560"/>
                <a:gd name="T77" fmla="*/ 1846 h 2133"/>
                <a:gd name="T78" fmla="*/ 3030 w 3560"/>
                <a:gd name="T79" fmla="*/ 1986 h 2133"/>
                <a:gd name="T80" fmla="*/ 2815 w 3560"/>
                <a:gd name="T81" fmla="*/ 2083 h 2133"/>
                <a:gd name="T82" fmla="*/ 2575 w 3560"/>
                <a:gd name="T83" fmla="*/ 2130 h 2133"/>
                <a:gd name="T84" fmla="*/ 985 w 3560"/>
                <a:gd name="T85" fmla="*/ 2130 h 2133"/>
                <a:gd name="T86" fmla="*/ 745 w 3560"/>
                <a:gd name="T87" fmla="*/ 2083 h 2133"/>
                <a:gd name="T88" fmla="*/ 530 w 3560"/>
                <a:gd name="T89" fmla="*/ 1986 h 2133"/>
                <a:gd name="T90" fmla="*/ 341 w 3560"/>
                <a:gd name="T91" fmla="*/ 1846 h 2133"/>
                <a:gd name="T92" fmla="*/ 188 w 3560"/>
                <a:gd name="T93" fmla="*/ 1670 h 2133"/>
                <a:gd name="T94" fmla="*/ 77 w 3560"/>
                <a:gd name="T95" fmla="*/ 1462 h 2133"/>
                <a:gd name="T96" fmla="*/ 13 w 3560"/>
                <a:gd name="T97" fmla="*/ 1231 h 2133"/>
                <a:gd name="T98" fmla="*/ 3 w 3560"/>
                <a:gd name="T99" fmla="*/ 983 h 2133"/>
                <a:gd name="T100" fmla="*/ 50 w 3560"/>
                <a:gd name="T101" fmla="*/ 745 h 2133"/>
                <a:gd name="T102" fmla="*/ 146 w 3560"/>
                <a:gd name="T103" fmla="*/ 529 h 2133"/>
                <a:gd name="T104" fmla="*/ 286 w 3560"/>
                <a:gd name="T105" fmla="*/ 341 h 2133"/>
                <a:gd name="T106" fmla="*/ 463 w 3560"/>
                <a:gd name="T107" fmla="*/ 188 h 2133"/>
                <a:gd name="T108" fmla="*/ 671 w 3560"/>
                <a:gd name="T109" fmla="*/ 76 h 2133"/>
                <a:gd name="T110" fmla="*/ 903 w 3560"/>
                <a:gd name="T111" fmla="*/ 13 h 2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60" h="2133">
                  <a:moveTo>
                    <a:pt x="1068" y="120"/>
                  </a:moveTo>
                  <a:lnTo>
                    <a:pt x="990" y="123"/>
                  </a:lnTo>
                  <a:lnTo>
                    <a:pt x="914" y="131"/>
                  </a:lnTo>
                  <a:lnTo>
                    <a:pt x="840" y="146"/>
                  </a:lnTo>
                  <a:lnTo>
                    <a:pt x="768" y="168"/>
                  </a:lnTo>
                  <a:lnTo>
                    <a:pt x="699" y="194"/>
                  </a:lnTo>
                  <a:lnTo>
                    <a:pt x="632" y="225"/>
                  </a:lnTo>
                  <a:lnTo>
                    <a:pt x="569" y="262"/>
                  </a:lnTo>
                  <a:lnTo>
                    <a:pt x="508" y="303"/>
                  </a:lnTo>
                  <a:lnTo>
                    <a:pt x="451" y="348"/>
                  </a:lnTo>
                  <a:lnTo>
                    <a:pt x="397" y="397"/>
                  </a:lnTo>
                  <a:lnTo>
                    <a:pt x="347" y="450"/>
                  </a:lnTo>
                  <a:lnTo>
                    <a:pt x="302" y="507"/>
                  </a:lnTo>
                  <a:lnTo>
                    <a:pt x="261" y="567"/>
                  </a:lnTo>
                  <a:lnTo>
                    <a:pt x="225" y="631"/>
                  </a:lnTo>
                  <a:lnTo>
                    <a:pt x="193" y="698"/>
                  </a:lnTo>
                  <a:lnTo>
                    <a:pt x="167" y="768"/>
                  </a:lnTo>
                  <a:lnTo>
                    <a:pt x="147" y="839"/>
                  </a:lnTo>
                  <a:lnTo>
                    <a:pt x="132" y="913"/>
                  </a:lnTo>
                  <a:lnTo>
                    <a:pt x="122" y="988"/>
                  </a:lnTo>
                  <a:lnTo>
                    <a:pt x="119" y="1066"/>
                  </a:lnTo>
                  <a:lnTo>
                    <a:pt x="122" y="1143"/>
                  </a:lnTo>
                  <a:lnTo>
                    <a:pt x="132" y="1220"/>
                  </a:lnTo>
                  <a:lnTo>
                    <a:pt x="147" y="1294"/>
                  </a:lnTo>
                  <a:lnTo>
                    <a:pt x="167" y="1365"/>
                  </a:lnTo>
                  <a:lnTo>
                    <a:pt x="193" y="1435"/>
                  </a:lnTo>
                  <a:lnTo>
                    <a:pt x="225" y="1501"/>
                  </a:lnTo>
                  <a:lnTo>
                    <a:pt x="261" y="1565"/>
                  </a:lnTo>
                  <a:lnTo>
                    <a:pt x="302" y="1626"/>
                  </a:lnTo>
                  <a:lnTo>
                    <a:pt x="347" y="1683"/>
                  </a:lnTo>
                  <a:lnTo>
                    <a:pt x="397" y="1736"/>
                  </a:lnTo>
                  <a:lnTo>
                    <a:pt x="451" y="1785"/>
                  </a:lnTo>
                  <a:lnTo>
                    <a:pt x="508" y="1830"/>
                  </a:lnTo>
                  <a:lnTo>
                    <a:pt x="569" y="1871"/>
                  </a:lnTo>
                  <a:lnTo>
                    <a:pt x="632" y="1908"/>
                  </a:lnTo>
                  <a:lnTo>
                    <a:pt x="699" y="1939"/>
                  </a:lnTo>
                  <a:lnTo>
                    <a:pt x="768" y="1965"/>
                  </a:lnTo>
                  <a:lnTo>
                    <a:pt x="840" y="1986"/>
                  </a:lnTo>
                  <a:lnTo>
                    <a:pt x="914" y="2001"/>
                  </a:lnTo>
                  <a:lnTo>
                    <a:pt x="990" y="2011"/>
                  </a:lnTo>
                  <a:lnTo>
                    <a:pt x="1068" y="2013"/>
                  </a:lnTo>
                  <a:lnTo>
                    <a:pt x="2492" y="2013"/>
                  </a:lnTo>
                  <a:lnTo>
                    <a:pt x="2570" y="2011"/>
                  </a:lnTo>
                  <a:lnTo>
                    <a:pt x="2646" y="2001"/>
                  </a:lnTo>
                  <a:lnTo>
                    <a:pt x="2720" y="1986"/>
                  </a:lnTo>
                  <a:lnTo>
                    <a:pt x="2792" y="1965"/>
                  </a:lnTo>
                  <a:lnTo>
                    <a:pt x="2861" y="1939"/>
                  </a:lnTo>
                  <a:lnTo>
                    <a:pt x="2928" y="1908"/>
                  </a:lnTo>
                  <a:lnTo>
                    <a:pt x="2991" y="1871"/>
                  </a:lnTo>
                  <a:lnTo>
                    <a:pt x="3052" y="1830"/>
                  </a:lnTo>
                  <a:lnTo>
                    <a:pt x="3109" y="1785"/>
                  </a:lnTo>
                  <a:lnTo>
                    <a:pt x="3163" y="1736"/>
                  </a:lnTo>
                  <a:lnTo>
                    <a:pt x="3213" y="1683"/>
                  </a:lnTo>
                  <a:lnTo>
                    <a:pt x="3258" y="1626"/>
                  </a:lnTo>
                  <a:lnTo>
                    <a:pt x="3299" y="1565"/>
                  </a:lnTo>
                  <a:lnTo>
                    <a:pt x="3335" y="1501"/>
                  </a:lnTo>
                  <a:lnTo>
                    <a:pt x="3367" y="1435"/>
                  </a:lnTo>
                  <a:lnTo>
                    <a:pt x="3393" y="1365"/>
                  </a:lnTo>
                  <a:lnTo>
                    <a:pt x="3413" y="1294"/>
                  </a:lnTo>
                  <a:lnTo>
                    <a:pt x="3428" y="1220"/>
                  </a:lnTo>
                  <a:lnTo>
                    <a:pt x="3438" y="1143"/>
                  </a:lnTo>
                  <a:lnTo>
                    <a:pt x="3441" y="1066"/>
                  </a:lnTo>
                  <a:lnTo>
                    <a:pt x="3438" y="988"/>
                  </a:lnTo>
                  <a:lnTo>
                    <a:pt x="3428" y="913"/>
                  </a:lnTo>
                  <a:lnTo>
                    <a:pt x="3413" y="839"/>
                  </a:lnTo>
                  <a:lnTo>
                    <a:pt x="3393" y="768"/>
                  </a:lnTo>
                  <a:lnTo>
                    <a:pt x="3367" y="698"/>
                  </a:lnTo>
                  <a:lnTo>
                    <a:pt x="3335" y="631"/>
                  </a:lnTo>
                  <a:lnTo>
                    <a:pt x="3299" y="567"/>
                  </a:lnTo>
                  <a:lnTo>
                    <a:pt x="3258" y="507"/>
                  </a:lnTo>
                  <a:lnTo>
                    <a:pt x="3213" y="450"/>
                  </a:lnTo>
                  <a:lnTo>
                    <a:pt x="3163" y="397"/>
                  </a:lnTo>
                  <a:lnTo>
                    <a:pt x="3109" y="348"/>
                  </a:lnTo>
                  <a:lnTo>
                    <a:pt x="3052" y="303"/>
                  </a:lnTo>
                  <a:lnTo>
                    <a:pt x="2991" y="262"/>
                  </a:lnTo>
                  <a:lnTo>
                    <a:pt x="2928" y="225"/>
                  </a:lnTo>
                  <a:lnTo>
                    <a:pt x="2861" y="194"/>
                  </a:lnTo>
                  <a:lnTo>
                    <a:pt x="2792" y="168"/>
                  </a:lnTo>
                  <a:lnTo>
                    <a:pt x="2720" y="146"/>
                  </a:lnTo>
                  <a:lnTo>
                    <a:pt x="2646" y="131"/>
                  </a:lnTo>
                  <a:lnTo>
                    <a:pt x="2570" y="123"/>
                  </a:lnTo>
                  <a:lnTo>
                    <a:pt x="2492" y="120"/>
                  </a:lnTo>
                  <a:lnTo>
                    <a:pt x="1068" y="120"/>
                  </a:lnTo>
                  <a:close/>
                  <a:moveTo>
                    <a:pt x="1068" y="0"/>
                  </a:moveTo>
                  <a:lnTo>
                    <a:pt x="2492" y="0"/>
                  </a:lnTo>
                  <a:lnTo>
                    <a:pt x="2575" y="3"/>
                  </a:lnTo>
                  <a:lnTo>
                    <a:pt x="2657" y="13"/>
                  </a:lnTo>
                  <a:lnTo>
                    <a:pt x="2737" y="29"/>
                  </a:lnTo>
                  <a:lnTo>
                    <a:pt x="2815" y="50"/>
                  </a:lnTo>
                  <a:lnTo>
                    <a:pt x="2889" y="76"/>
                  </a:lnTo>
                  <a:lnTo>
                    <a:pt x="2961" y="109"/>
                  </a:lnTo>
                  <a:lnTo>
                    <a:pt x="3030" y="146"/>
                  </a:lnTo>
                  <a:lnTo>
                    <a:pt x="3097" y="188"/>
                  </a:lnTo>
                  <a:lnTo>
                    <a:pt x="3160" y="235"/>
                  </a:lnTo>
                  <a:lnTo>
                    <a:pt x="3219" y="286"/>
                  </a:lnTo>
                  <a:lnTo>
                    <a:pt x="3274" y="341"/>
                  </a:lnTo>
                  <a:lnTo>
                    <a:pt x="3325" y="401"/>
                  </a:lnTo>
                  <a:lnTo>
                    <a:pt x="3372" y="463"/>
                  </a:lnTo>
                  <a:lnTo>
                    <a:pt x="3414" y="529"/>
                  </a:lnTo>
                  <a:lnTo>
                    <a:pt x="3451" y="598"/>
                  </a:lnTo>
                  <a:lnTo>
                    <a:pt x="3483" y="670"/>
                  </a:lnTo>
                  <a:lnTo>
                    <a:pt x="3510" y="745"/>
                  </a:lnTo>
                  <a:lnTo>
                    <a:pt x="3532" y="823"/>
                  </a:lnTo>
                  <a:lnTo>
                    <a:pt x="3547" y="902"/>
                  </a:lnTo>
                  <a:lnTo>
                    <a:pt x="3557" y="983"/>
                  </a:lnTo>
                  <a:lnTo>
                    <a:pt x="3560" y="1066"/>
                  </a:lnTo>
                  <a:lnTo>
                    <a:pt x="3557" y="1150"/>
                  </a:lnTo>
                  <a:lnTo>
                    <a:pt x="3547" y="1231"/>
                  </a:lnTo>
                  <a:lnTo>
                    <a:pt x="3532" y="1310"/>
                  </a:lnTo>
                  <a:lnTo>
                    <a:pt x="3510" y="1388"/>
                  </a:lnTo>
                  <a:lnTo>
                    <a:pt x="3483" y="1462"/>
                  </a:lnTo>
                  <a:lnTo>
                    <a:pt x="3451" y="1534"/>
                  </a:lnTo>
                  <a:lnTo>
                    <a:pt x="3414" y="1604"/>
                  </a:lnTo>
                  <a:lnTo>
                    <a:pt x="3372" y="1670"/>
                  </a:lnTo>
                  <a:lnTo>
                    <a:pt x="3325" y="1732"/>
                  </a:lnTo>
                  <a:lnTo>
                    <a:pt x="3274" y="1791"/>
                  </a:lnTo>
                  <a:lnTo>
                    <a:pt x="3219" y="1846"/>
                  </a:lnTo>
                  <a:lnTo>
                    <a:pt x="3160" y="1898"/>
                  </a:lnTo>
                  <a:lnTo>
                    <a:pt x="3097" y="1944"/>
                  </a:lnTo>
                  <a:lnTo>
                    <a:pt x="3030" y="1986"/>
                  </a:lnTo>
                  <a:lnTo>
                    <a:pt x="2961" y="2024"/>
                  </a:lnTo>
                  <a:lnTo>
                    <a:pt x="2889" y="2056"/>
                  </a:lnTo>
                  <a:lnTo>
                    <a:pt x="2815" y="2083"/>
                  </a:lnTo>
                  <a:lnTo>
                    <a:pt x="2737" y="2104"/>
                  </a:lnTo>
                  <a:lnTo>
                    <a:pt x="2657" y="2120"/>
                  </a:lnTo>
                  <a:lnTo>
                    <a:pt x="2575" y="2130"/>
                  </a:lnTo>
                  <a:lnTo>
                    <a:pt x="2492" y="2133"/>
                  </a:lnTo>
                  <a:lnTo>
                    <a:pt x="1068" y="2133"/>
                  </a:lnTo>
                  <a:lnTo>
                    <a:pt x="985" y="2130"/>
                  </a:lnTo>
                  <a:lnTo>
                    <a:pt x="903" y="2120"/>
                  </a:lnTo>
                  <a:lnTo>
                    <a:pt x="823" y="2104"/>
                  </a:lnTo>
                  <a:lnTo>
                    <a:pt x="745" y="2083"/>
                  </a:lnTo>
                  <a:lnTo>
                    <a:pt x="671" y="2056"/>
                  </a:lnTo>
                  <a:lnTo>
                    <a:pt x="599" y="2024"/>
                  </a:lnTo>
                  <a:lnTo>
                    <a:pt x="530" y="1986"/>
                  </a:lnTo>
                  <a:lnTo>
                    <a:pt x="463" y="1944"/>
                  </a:lnTo>
                  <a:lnTo>
                    <a:pt x="400" y="1898"/>
                  </a:lnTo>
                  <a:lnTo>
                    <a:pt x="341" y="1846"/>
                  </a:lnTo>
                  <a:lnTo>
                    <a:pt x="286" y="1791"/>
                  </a:lnTo>
                  <a:lnTo>
                    <a:pt x="235" y="1732"/>
                  </a:lnTo>
                  <a:lnTo>
                    <a:pt x="188" y="1670"/>
                  </a:lnTo>
                  <a:lnTo>
                    <a:pt x="146" y="1604"/>
                  </a:lnTo>
                  <a:lnTo>
                    <a:pt x="109" y="1534"/>
                  </a:lnTo>
                  <a:lnTo>
                    <a:pt x="77" y="1462"/>
                  </a:lnTo>
                  <a:lnTo>
                    <a:pt x="50" y="1388"/>
                  </a:lnTo>
                  <a:lnTo>
                    <a:pt x="28" y="1310"/>
                  </a:lnTo>
                  <a:lnTo>
                    <a:pt x="13" y="1231"/>
                  </a:lnTo>
                  <a:lnTo>
                    <a:pt x="3" y="1150"/>
                  </a:lnTo>
                  <a:lnTo>
                    <a:pt x="0" y="1066"/>
                  </a:lnTo>
                  <a:lnTo>
                    <a:pt x="3" y="983"/>
                  </a:lnTo>
                  <a:lnTo>
                    <a:pt x="13" y="902"/>
                  </a:lnTo>
                  <a:lnTo>
                    <a:pt x="28" y="823"/>
                  </a:lnTo>
                  <a:lnTo>
                    <a:pt x="50" y="745"/>
                  </a:lnTo>
                  <a:lnTo>
                    <a:pt x="77" y="670"/>
                  </a:lnTo>
                  <a:lnTo>
                    <a:pt x="109" y="598"/>
                  </a:lnTo>
                  <a:lnTo>
                    <a:pt x="146" y="529"/>
                  </a:lnTo>
                  <a:lnTo>
                    <a:pt x="188" y="463"/>
                  </a:lnTo>
                  <a:lnTo>
                    <a:pt x="235" y="401"/>
                  </a:lnTo>
                  <a:lnTo>
                    <a:pt x="286" y="341"/>
                  </a:lnTo>
                  <a:lnTo>
                    <a:pt x="341" y="286"/>
                  </a:lnTo>
                  <a:lnTo>
                    <a:pt x="400" y="235"/>
                  </a:lnTo>
                  <a:lnTo>
                    <a:pt x="463" y="188"/>
                  </a:lnTo>
                  <a:lnTo>
                    <a:pt x="530" y="146"/>
                  </a:lnTo>
                  <a:lnTo>
                    <a:pt x="599" y="109"/>
                  </a:lnTo>
                  <a:lnTo>
                    <a:pt x="671" y="76"/>
                  </a:lnTo>
                  <a:lnTo>
                    <a:pt x="745" y="50"/>
                  </a:lnTo>
                  <a:lnTo>
                    <a:pt x="823" y="29"/>
                  </a:lnTo>
                  <a:lnTo>
                    <a:pt x="903" y="13"/>
                  </a:lnTo>
                  <a:lnTo>
                    <a:pt x="985" y="3"/>
                  </a:lnTo>
                  <a:lnTo>
                    <a:pt x="10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5" name="Freeform 313"/>
            <p:cNvSpPr>
              <a:spLocks noEditPoints="1"/>
            </p:cNvSpPr>
            <p:nvPr/>
          </p:nvSpPr>
          <p:spPr bwMode="auto">
            <a:xfrm>
              <a:off x="7472363" y="3611563"/>
              <a:ext cx="244475" cy="244475"/>
            </a:xfrm>
            <a:custGeom>
              <a:avLst/>
              <a:gdLst>
                <a:gd name="T0" fmla="*/ 639 w 1542"/>
                <a:gd name="T1" fmla="*/ 131 h 1540"/>
                <a:gd name="T2" fmla="*/ 460 w 1542"/>
                <a:gd name="T3" fmla="*/ 197 h 1540"/>
                <a:gd name="T4" fmla="*/ 309 w 1542"/>
                <a:gd name="T5" fmla="*/ 309 h 1540"/>
                <a:gd name="T6" fmla="*/ 197 w 1542"/>
                <a:gd name="T7" fmla="*/ 459 h 1540"/>
                <a:gd name="T8" fmla="*/ 131 w 1542"/>
                <a:gd name="T9" fmla="*/ 639 h 1540"/>
                <a:gd name="T10" fmla="*/ 122 w 1542"/>
                <a:gd name="T11" fmla="*/ 836 h 1540"/>
                <a:gd name="T12" fmla="*/ 170 w 1542"/>
                <a:gd name="T13" fmla="*/ 1023 h 1540"/>
                <a:gd name="T14" fmla="*/ 267 w 1542"/>
                <a:gd name="T15" fmla="*/ 1183 h 1540"/>
                <a:gd name="T16" fmla="*/ 406 w 1542"/>
                <a:gd name="T17" fmla="*/ 1309 h 1540"/>
                <a:gd name="T18" fmla="*/ 577 w 1542"/>
                <a:gd name="T19" fmla="*/ 1391 h 1540"/>
                <a:gd name="T20" fmla="*/ 771 w 1542"/>
                <a:gd name="T21" fmla="*/ 1420 h 1540"/>
                <a:gd name="T22" fmla="*/ 965 w 1542"/>
                <a:gd name="T23" fmla="*/ 1391 h 1540"/>
                <a:gd name="T24" fmla="*/ 1136 w 1542"/>
                <a:gd name="T25" fmla="*/ 1309 h 1540"/>
                <a:gd name="T26" fmla="*/ 1275 w 1542"/>
                <a:gd name="T27" fmla="*/ 1183 h 1540"/>
                <a:gd name="T28" fmla="*/ 1372 w 1542"/>
                <a:gd name="T29" fmla="*/ 1023 h 1540"/>
                <a:gd name="T30" fmla="*/ 1420 w 1542"/>
                <a:gd name="T31" fmla="*/ 836 h 1540"/>
                <a:gd name="T32" fmla="*/ 1411 w 1542"/>
                <a:gd name="T33" fmla="*/ 639 h 1540"/>
                <a:gd name="T34" fmla="*/ 1345 w 1542"/>
                <a:gd name="T35" fmla="*/ 459 h 1540"/>
                <a:gd name="T36" fmla="*/ 1233 w 1542"/>
                <a:gd name="T37" fmla="*/ 309 h 1540"/>
                <a:gd name="T38" fmla="*/ 1082 w 1542"/>
                <a:gd name="T39" fmla="*/ 197 h 1540"/>
                <a:gd name="T40" fmla="*/ 903 w 1542"/>
                <a:gd name="T41" fmla="*/ 131 h 1540"/>
                <a:gd name="T42" fmla="*/ 771 w 1542"/>
                <a:gd name="T43" fmla="*/ 0 h 1540"/>
                <a:gd name="T44" fmla="*/ 976 w 1542"/>
                <a:gd name="T45" fmla="*/ 27 h 1540"/>
                <a:gd name="T46" fmla="*/ 1160 w 1542"/>
                <a:gd name="T47" fmla="*/ 105 h 1540"/>
                <a:gd name="T48" fmla="*/ 1316 w 1542"/>
                <a:gd name="T49" fmla="*/ 225 h 1540"/>
                <a:gd name="T50" fmla="*/ 1437 w 1542"/>
                <a:gd name="T51" fmla="*/ 381 h 1540"/>
                <a:gd name="T52" fmla="*/ 1514 w 1542"/>
                <a:gd name="T53" fmla="*/ 565 h 1540"/>
                <a:gd name="T54" fmla="*/ 1542 w 1542"/>
                <a:gd name="T55" fmla="*/ 769 h 1540"/>
                <a:gd name="T56" fmla="*/ 1514 w 1542"/>
                <a:gd name="T57" fmla="*/ 973 h 1540"/>
                <a:gd name="T58" fmla="*/ 1437 w 1542"/>
                <a:gd name="T59" fmla="*/ 1158 h 1540"/>
                <a:gd name="T60" fmla="*/ 1316 w 1542"/>
                <a:gd name="T61" fmla="*/ 1314 h 1540"/>
                <a:gd name="T62" fmla="*/ 1160 w 1542"/>
                <a:gd name="T63" fmla="*/ 1434 h 1540"/>
                <a:gd name="T64" fmla="*/ 976 w 1542"/>
                <a:gd name="T65" fmla="*/ 1512 h 1540"/>
                <a:gd name="T66" fmla="*/ 771 w 1542"/>
                <a:gd name="T67" fmla="*/ 1540 h 1540"/>
                <a:gd name="T68" fmla="*/ 566 w 1542"/>
                <a:gd name="T69" fmla="*/ 1512 h 1540"/>
                <a:gd name="T70" fmla="*/ 382 w 1542"/>
                <a:gd name="T71" fmla="*/ 1434 h 1540"/>
                <a:gd name="T72" fmla="*/ 226 w 1542"/>
                <a:gd name="T73" fmla="*/ 1314 h 1540"/>
                <a:gd name="T74" fmla="*/ 105 w 1542"/>
                <a:gd name="T75" fmla="*/ 1158 h 1540"/>
                <a:gd name="T76" fmla="*/ 28 w 1542"/>
                <a:gd name="T77" fmla="*/ 973 h 1540"/>
                <a:gd name="T78" fmla="*/ 0 w 1542"/>
                <a:gd name="T79" fmla="*/ 769 h 1540"/>
                <a:gd name="T80" fmla="*/ 28 w 1542"/>
                <a:gd name="T81" fmla="*/ 565 h 1540"/>
                <a:gd name="T82" fmla="*/ 105 w 1542"/>
                <a:gd name="T83" fmla="*/ 381 h 1540"/>
                <a:gd name="T84" fmla="*/ 226 w 1542"/>
                <a:gd name="T85" fmla="*/ 225 h 1540"/>
                <a:gd name="T86" fmla="*/ 382 w 1542"/>
                <a:gd name="T87" fmla="*/ 105 h 1540"/>
                <a:gd name="T88" fmla="*/ 566 w 1542"/>
                <a:gd name="T89" fmla="*/ 27 h 1540"/>
                <a:gd name="T90" fmla="*/ 771 w 1542"/>
                <a:gd name="T91" fmla="*/ 0 h 1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42" h="1540">
                  <a:moveTo>
                    <a:pt x="771" y="119"/>
                  </a:moveTo>
                  <a:lnTo>
                    <a:pt x="704" y="122"/>
                  </a:lnTo>
                  <a:lnTo>
                    <a:pt x="639" y="131"/>
                  </a:lnTo>
                  <a:lnTo>
                    <a:pt x="577" y="148"/>
                  </a:lnTo>
                  <a:lnTo>
                    <a:pt x="517" y="169"/>
                  </a:lnTo>
                  <a:lnTo>
                    <a:pt x="460" y="197"/>
                  </a:lnTo>
                  <a:lnTo>
                    <a:pt x="406" y="229"/>
                  </a:lnTo>
                  <a:lnTo>
                    <a:pt x="356" y="267"/>
                  </a:lnTo>
                  <a:lnTo>
                    <a:pt x="309" y="309"/>
                  </a:lnTo>
                  <a:lnTo>
                    <a:pt x="267" y="355"/>
                  </a:lnTo>
                  <a:lnTo>
                    <a:pt x="229" y="405"/>
                  </a:lnTo>
                  <a:lnTo>
                    <a:pt x="197" y="459"/>
                  </a:lnTo>
                  <a:lnTo>
                    <a:pt x="170" y="516"/>
                  </a:lnTo>
                  <a:lnTo>
                    <a:pt x="147" y="576"/>
                  </a:lnTo>
                  <a:lnTo>
                    <a:pt x="131" y="639"/>
                  </a:lnTo>
                  <a:lnTo>
                    <a:pt x="122" y="703"/>
                  </a:lnTo>
                  <a:lnTo>
                    <a:pt x="118" y="769"/>
                  </a:lnTo>
                  <a:lnTo>
                    <a:pt x="122" y="836"/>
                  </a:lnTo>
                  <a:lnTo>
                    <a:pt x="131" y="900"/>
                  </a:lnTo>
                  <a:lnTo>
                    <a:pt x="147" y="963"/>
                  </a:lnTo>
                  <a:lnTo>
                    <a:pt x="170" y="1023"/>
                  </a:lnTo>
                  <a:lnTo>
                    <a:pt x="197" y="1080"/>
                  </a:lnTo>
                  <a:lnTo>
                    <a:pt x="229" y="1134"/>
                  </a:lnTo>
                  <a:lnTo>
                    <a:pt x="267" y="1183"/>
                  </a:lnTo>
                  <a:lnTo>
                    <a:pt x="309" y="1230"/>
                  </a:lnTo>
                  <a:lnTo>
                    <a:pt x="356" y="1272"/>
                  </a:lnTo>
                  <a:lnTo>
                    <a:pt x="406" y="1309"/>
                  </a:lnTo>
                  <a:lnTo>
                    <a:pt x="460" y="1342"/>
                  </a:lnTo>
                  <a:lnTo>
                    <a:pt x="517" y="1370"/>
                  </a:lnTo>
                  <a:lnTo>
                    <a:pt x="577" y="1391"/>
                  </a:lnTo>
                  <a:lnTo>
                    <a:pt x="639" y="1407"/>
                  </a:lnTo>
                  <a:lnTo>
                    <a:pt x="704" y="1417"/>
                  </a:lnTo>
                  <a:lnTo>
                    <a:pt x="771" y="1420"/>
                  </a:lnTo>
                  <a:lnTo>
                    <a:pt x="838" y="1417"/>
                  </a:lnTo>
                  <a:lnTo>
                    <a:pt x="903" y="1407"/>
                  </a:lnTo>
                  <a:lnTo>
                    <a:pt x="965" y="1391"/>
                  </a:lnTo>
                  <a:lnTo>
                    <a:pt x="1025" y="1370"/>
                  </a:lnTo>
                  <a:lnTo>
                    <a:pt x="1082" y="1342"/>
                  </a:lnTo>
                  <a:lnTo>
                    <a:pt x="1136" y="1309"/>
                  </a:lnTo>
                  <a:lnTo>
                    <a:pt x="1186" y="1272"/>
                  </a:lnTo>
                  <a:lnTo>
                    <a:pt x="1233" y="1230"/>
                  </a:lnTo>
                  <a:lnTo>
                    <a:pt x="1275" y="1183"/>
                  </a:lnTo>
                  <a:lnTo>
                    <a:pt x="1311" y="1134"/>
                  </a:lnTo>
                  <a:lnTo>
                    <a:pt x="1345" y="1080"/>
                  </a:lnTo>
                  <a:lnTo>
                    <a:pt x="1372" y="1023"/>
                  </a:lnTo>
                  <a:lnTo>
                    <a:pt x="1395" y="963"/>
                  </a:lnTo>
                  <a:lnTo>
                    <a:pt x="1411" y="900"/>
                  </a:lnTo>
                  <a:lnTo>
                    <a:pt x="1420" y="836"/>
                  </a:lnTo>
                  <a:lnTo>
                    <a:pt x="1424" y="769"/>
                  </a:lnTo>
                  <a:lnTo>
                    <a:pt x="1420" y="703"/>
                  </a:lnTo>
                  <a:lnTo>
                    <a:pt x="1411" y="639"/>
                  </a:lnTo>
                  <a:lnTo>
                    <a:pt x="1395" y="576"/>
                  </a:lnTo>
                  <a:lnTo>
                    <a:pt x="1372" y="516"/>
                  </a:lnTo>
                  <a:lnTo>
                    <a:pt x="1345" y="459"/>
                  </a:lnTo>
                  <a:lnTo>
                    <a:pt x="1311" y="405"/>
                  </a:lnTo>
                  <a:lnTo>
                    <a:pt x="1275" y="355"/>
                  </a:lnTo>
                  <a:lnTo>
                    <a:pt x="1233" y="309"/>
                  </a:lnTo>
                  <a:lnTo>
                    <a:pt x="1186" y="267"/>
                  </a:lnTo>
                  <a:lnTo>
                    <a:pt x="1136" y="229"/>
                  </a:lnTo>
                  <a:lnTo>
                    <a:pt x="1082" y="197"/>
                  </a:lnTo>
                  <a:lnTo>
                    <a:pt x="1025" y="169"/>
                  </a:lnTo>
                  <a:lnTo>
                    <a:pt x="965" y="148"/>
                  </a:lnTo>
                  <a:lnTo>
                    <a:pt x="903" y="131"/>
                  </a:lnTo>
                  <a:lnTo>
                    <a:pt x="838" y="122"/>
                  </a:lnTo>
                  <a:lnTo>
                    <a:pt x="771" y="119"/>
                  </a:lnTo>
                  <a:close/>
                  <a:moveTo>
                    <a:pt x="771" y="0"/>
                  </a:moveTo>
                  <a:lnTo>
                    <a:pt x="841" y="2"/>
                  </a:lnTo>
                  <a:lnTo>
                    <a:pt x="909" y="12"/>
                  </a:lnTo>
                  <a:lnTo>
                    <a:pt x="976" y="27"/>
                  </a:lnTo>
                  <a:lnTo>
                    <a:pt x="1040" y="48"/>
                  </a:lnTo>
                  <a:lnTo>
                    <a:pt x="1101" y="73"/>
                  </a:lnTo>
                  <a:lnTo>
                    <a:pt x="1160" y="105"/>
                  </a:lnTo>
                  <a:lnTo>
                    <a:pt x="1215" y="140"/>
                  </a:lnTo>
                  <a:lnTo>
                    <a:pt x="1267" y="181"/>
                  </a:lnTo>
                  <a:lnTo>
                    <a:pt x="1316" y="225"/>
                  </a:lnTo>
                  <a:lnTo>
                    <a:pt x="1361" y="274"/>
                  </a:lnTo>
                  <a:lnTo>
                    <a:pt x="1401" y="325"/>
                  </a:lnTo>
                  <a:lnTo>
                    <a:pt x="1437" y="381"/>
                  </a:lnTo>
                  <a:lnTo>
                    <a:pt x="1468" y="439"/>
                  </a:lnTo>
                  <a:lnTo>
                    <a:pt x="1494" y="501"/>
                  </a:lnTo>
                  <a:lnTo>
                    <a:pt x="1514" y="565"/>
                  </a:lnTo>
                  <a:lnTo>
                    <a:pt x="1529" y="631"/>
                  </a:lnTo>
                  <a:lnTo>
                    <a:pt x="1539" y="699"/>
                  </a:lnTo>
                  <a:lnTo>
                    <a:pt x="1542" y="769"/>
                  </a:lnTo>
                  <a:lnTo>
                    <a:pt x="1539" y="839"/>
                  </a:lnTo>
                  <a:lnTo>
                    <a:pt x="1529" y="908"/>
                  </a:lnTo>
                  <a:lnTo>
                    <a:pt x="1514" y="973"/>
                  </a:lnTo>
                  <a:lnTo>
                    <a:pt x="1494" y="1038"/>
                  </a:lnTo>
                  <a:lnTo>
                    <a:pt x="1468" y="1099"/>
                  </a:lnTo>
                  <a:lnTo>
                    <a:pt x="1437" y="1158"/>
                  </a:lnTo>
                  <a:lnTo>
                    <a:pt x="1401" y="1214"/>
                  </a:lnTo>
                  <a:lnTo>
                    <a:pt x="1361" y="1265"/>
                  </a:lnTo>
                  <a:lnTo>
                    <a:pt x="1316" y="1314"/>
                  </a:lnTo>
                  <a:lnTo>
                    <a:pt x="1267" y="1358"/>
                  </a:lnTo>
                  <a:lnTo>
                    <a:pt x="1215" y="1399"/>
                  </a:lnTo>
                  <a:lnTo>
                    <a:pt x="1160" y="1434"/>
                  </a:lnTo>
                  <a:lnTo>
                    <a:pt x="1101" y="1465"/>
                  </a:lnTo>
                  <a:lnTo>
                    <a:pt x="1040" y="1491"/>
                  </a:lnTo>
                  <a:lnTo>
                    <a:pt x="976" y="1512"/>
                  </a:lnTo>
                  <a:lnTo>
                    <a:pt x="909" y="1527"/>
                  </a:lnTo>
                  <a:lnTo>
                    <a:pt x="841" y="1536"/>
                  </a:lnTo>
                  <a:lnTo>
                    <a:pt x="771" y="1540"/>
                  </a:lnTo>
                  <a:lnTo>
                    <a:pt x="701" y="1536"/>
                  </a:lnTo>
                  <a:lnTo>
                    <a:pt x="633" y="1527"/>
                  </a:lnTo>
                  <a:lnTo>
                    <a:pt x="566" y="1512"/>
                  </a:lnTo>
                  <a:lnTo>
                    <a:pt x="502" y="1491"/>
                  </a:lnTo>
                  <a:lnTo>
                    <a:pt x="441" y="1465"/>
                  </a:lnTo>
                  <a:lnTo>
                    <a:pt x="382" y="1434"/>
                  </a:lnTo>
                  <a:lnTo>
                    <a:pt x="327" y="1399"/>
                  </a:lnTo>
                  <a:lnTo>
                    <a:pt x="275" y="1358"/>
                  </a:lnTo>
                  <a:lnTo>
                    <a:pt x="226" y="1314"/>
                  </a:lnTo>
                  <a:lnTo>
                    <a:pt x="181" y="1265"/>
                  </a:lnTo>
                  <a:lnTo>
                    <a:pt x="141" y="1214"/>
                  </a:lnTo>
                  <a:lnTo>
                    <a:pt x="105" y="1158"/>
                  </a:lnTo>
                  <a:lnTo>
                    <a:pt x="74" y="1099"/>
                  </a:lnTo>
                  <a:lnTo>
                    <a:pt x="48" y="1038"/>
                  </a:lnTo>
                  <a:lnTo>
                    <a:pt x="28" y="973"/>
                  </a:lnTo>
                  <a:lnTo>
                    <a:pt x="12" y="908"/>
                  </a:lnTo>
                  <a:lnTo>
                    <a:pt x="3" y="839"/>
                  </a:lnTo>
                  <a:lnTo>
                    <a:pt x="0" y="769"/>
                  </a:lnTo>
                  <a:lnTo>
                    <a:pt x="3" y="699"/>
                  </a:lnTo>
                  <a:lnTo>
                    <a:pt x="12" y="631"/>
                  </a:lnTo>
                  <a:lnTo>
                    <a:pt x="28" y="565"/>
                  </a:lnTo>
                  <a:lnTo>
                    <a:pt x="48" y="501"/>
                  </a:lnTo>
                  <a:lnTo>
                    <a:pt x="74" y="439"/>
                  </a:lnTo>
                  <a:lnTo>
                    <a:pt x="105" y="381"/>
                  </a:lnTo>
                  <a:lnTo>
                    <a:pt x="141" y="325"/>
                  </a:lnTo>
                  <a:lnTo>
                    <a:pt x="181" y="274"/>
                  </a:lnTo>
                  <a:lnTo>
                    <a:pt x="226" y="225"/>
                  </a:lnTo>
                  <a:lnTo>
                    <a:pt x="275" y="181"/>
                  </a:lnTo>
                  <a:lnTo>
                    <a:pt x="327" y="140"/>
                  </a:lnTo>
                  <a:lnTo>
                    <a:pt x="382" y="105"/>
                  </a:lnTo>
                  <a:lnTo>
                    <a:pt x="441" y="73"/>
                  </a:lnTo>
                  <a:lnTo>
                    <a:pt x="502" y="48"/>
                  </a:lnTo>
                  <a:lnTo>
                    <a:pt x="566" y="27"/>
                  </a:lnTo>
                  <a:lnTo>
                    <a:pt x="633" y="12"/>
                  </a:lnTo>
                  <a:lnTo>
                    <a:pt x="701" y="2"/>
                  </a:lnTo>
                  <a:lnTo>
                    <a:pt x="7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6" name="Freeform 314"/>
            <p:cNvSpPr>
              <a:spLocks/>
            </p:cNvSpPr>
            <p:nvPr/>
          </p:nvSpPr>
          <p:spPr bwMode="auto">
            <a:xfrm>
              <a:off x="7350126" y="3649663"/>
              <a:ext cx="19050" cy="168275"/>
            </a:xfrm>
            <a:custGeom>
              <a:avLst/>
              <a:gdLst>
                <a:gd name="T0" fmla="*/ 60 w 119"/>
                <a:gd name="T1" fmla="*/ 0 h 1067"/>
                <a:gd name="T2" fmla="*/ 78 w 119"/>
                <a:gd name="T3" fmla="*/ 3 h 1067"/>
                <a:gd name="T4" fmla="*/ 94 w 119"/>
                <a:gd name="T5" fmla="*/ 12 h 1067"/>
                <a:gd name="T6" fmla="*/ 107 w 119"/>
                <a:gd name="T7" fmla="*/ 25 h 1067"/>
                <a:gd name="T8" fmla="*/ 116 w 119"/>
                <a:gd name="T9" fmla="*/ 41 h 1067"/>
                <a:gd name="T10" fmla="*/ 119 w 119"/>
                <a:gd name="T11" fmla="*/ 60 h 1067"/>
                <a:gd name="T12" fmla="*/ 119 w 119"/>
                <a:gd name="T13" fmla="*/ 1008 h 1067"/>
                <a:gd name="T14" fmla="*/ 116 w 119"/>
                <a:gd name="T15" fmla="*/ 1026 h 1067"/>
                <a:gd name="T16" fmla="*/ 107 w 119"/>
                <a:gd name="T17" fmla="*/ 1042 h 1067"/>
                <a:gd name="T18" fmla="*/ 94 w 119"/>
                <a:gd name="T19" fmla="*/ 1055 h 1067"/>
                <a:gd name="T20" fmla="*/ 78 w 119"/>
                <a:gd name="T21" fmla="*/ 1064 h 1067"/>
                <a:gd name="T22" fmla="*/ 60 w 119"/>
                <a:gd name="T23" fmla="*/ 1067 h 1067"/>
                <a:gd name="T24" fmla="*/ 41 w 119"/>
                <a:gd name="T25" fmla="*/ 1064 h 1067"/>
                <a:gd name="T26" fmla="*/ 25 w 119"/>
                <a:gd name="T27" fmla="*/ 1055 h 1067"/>
                <a:gd name="T28" fmla="*/ 12 w 119"/>
                <a:gd name="T29" fmla="*/ 1042 h 1067"/>
                <a:gd name="T30" fmla="*/ 4 w 119"/>
                <a:gd name="T31" fmla="*/ 1026 h 1067"/>
                <a:gd name="T32" fmla="*/ 0 w 119"/>
                <a:gd name="T33" fmla="*/ 1008 h 1067"/>
                <a:gd name="T34" fmla="*/ 0 w 119"/>
                <a:gd name="T35" fmla="*/ 60 h 1067"/>
                <a:gd name="T36" fmla="*/ 4 w 119"/>
                <a:gd name="T37" fmla="*/ 41 h 1067"/>
                <a:gd name="T38" fmla="*/ 12 w 119"/>
                <a:gd name="T39" fmla="*/ 25 h 1067"/>
                <a:gd name="T40" fmla="*/ 25 w 119"/>
                <a:gd name="T41" fmla="*/ 12 h 1067"/>
                <a:gd name="T42" fmla="*/ 41 w 119"/>
                <a:gd name="T43" fmla="*/ 3 h 1067"/>
                <a:gd name="T44" fmla="*/ 60 w 119"/>
                <a:gd name="T45" fmla="*/ 0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9" h="1067">
                  <a:moveTo>
                    <a:pt x="60" y="0"/>
                  </a:moveTo>
                  <a:lnTo>
                    <a:pt x="78" y="3"/>
                  </a:lnTo>
                  <a:lnTo>
                    <a:pt x="94" y="12"/>
                  </a:lnTo>
                  <a:lnTo>
                    <a:pt x="107" y="25"/>
                  </a:lnTo>
                  <a:lnTo>
                    <a:pt x="116" y="41"/>
                  </a:lnTo>
                  <a:lnTo>
                    <a:pt x="119" y="60"/>
                  </a:lnTo>
                  <a:lnTo>
                    <a:pt x="119" y="1008"/>
                  </a:lnTo>
                  <a:lnTo>
                    <a:pt x="116" y="1026"/>
                  </a:lnTo>
                  <a:lnTo>
                    <a:pt x="107" y="1042"/>
                  </a:lnTo>
                  <a:lnTo>
                    <a:pt x="94" y="1055"/>
                  </a:lnTo>
                  <a:lnTo>
                    <a:pt x="78" y="1064"/>
                  </a:lnTo>
                  <a:lnTo>
                    <a:pt x="60" y="1067"/>
                  </a:lnTo>
                  <a:lnTo>
                    <a:pt x="41" y="1064"/>
                  </a:lnTo>
                  <a:lnTo>
                    <a:pt x="25" y="1055"/>
                  </a:lnTo>
                  <a:lnTo>
                    <a:pt x="12" y="1042"/>
                  </a:lnTo>
                  <a:lnTo>
                    <a:pt x="4" y="1026"/>
                  </a:lnTo>
                  <a:lnTo>
                    <a:pt x="0" y="1008"/>
                  </a:lnTo>
                  <a:lnTo>
                    <a:pt x="0" y="60"/>
                  </a:lnTo>
                  <a:lnTo>
                    <a:pt x="4" y="41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74" name="Group 373"/>
          <p:cNvGrpSpPr/>
          <p:nvPr/>
        </p:nvGrpSpPr>
        <p:grpSpPr>
          <a:xfrm>
            <a:off x="6277340" y="3568659"/>
            <a:ext cx="563563" cy="339725"/>
            <a:chOff x="6270625" y="3563938"/>
            <a:chExt cx="563563" cy="339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1" name="Freeform 319"/>
            <p:cNvSpPr>
              <a:spLocks noEditPoints="1"/>
            </p:cNvSpPr>
            <p:nvPr/>
          </p:nvSpPr>
          <p:spPr bwMode="auto">
            <a:xfrm>
              <a:off x="6270625" y="3563938"/>
              <a:ext cx="563563" cy="339725"/>
            </a:xfrm>
            <a:custGeom>
              <a:avLst/>
              <a:gdLst>
                <a:gd name="T0" fmla="*/ 911 w 3550"/>
                <a:gd name="T1" fmla="*/ 131 h 2133"/>
                <a:gd name="T2" fmla="*/ 697 w 3550"/>
                <a:gd name="T3" fmla="*/ 194 h 2133"/>
                <a:gd name="T4" fmla="*/ 507 w 3550"/>
                <a:gd name="T5" fmla="*/ 303 h 2133"/>
                <a:gd name="T6" fmla="*/ 346 w 3550"/>
                <a:gd name="T7" fmla="*/ 450 h 2133"/>
                <a:gd name="T8" fmla="*/ 225 w 3550"/>
                <a:gd name="T9" fmla="*/ 631 h 2133"/>
                <a:gd name="T10" fmla="*/ 146 w 3550"/>
                <a:gd name="T11" fmla="*/ 839 h 2133"/>
                <a:gd name="T12" fmla="*/ 118 w 3550"/>
                <a:gd name="T13" fmla="*/ 1066 h 2133"/>
                <a:gd name="T14" fmla="*/ 146 w 3550"/>
                <a:gd name="T15" fmla="*/ 1294 h 2133"/>
                <a:gd name="T16" fmla="*/ 225 w 3550"/>
                <a:gd name="T17" fmla="*/ 1501 h 2133"/>
                <a:gd name="T18" fmla="*/ 346 w 3550"/>
                <a:gd name="T19" fmla="*/ 1683 h 2133"/>
                <a:gd name="T20" fmla="*/ 507 w 3550"/>
                <a:gd name="T21" fmla="*/ 1830 h 2133"/>
                <a:gd name="T22" fmla="*/ 697 w 3550"/>
                <a:gd name="T23" fmla="*/ 1939 h 2133"/>
                <a:gd name="T24" fmla="*/ 911 w 3550"/>
                <a:gd name="T25" fmla="*/ 2001 h 2133"/>
                <a:gd name="T26" fmla="*/ 2485 w 3550"/>
                <a:gd name="T27" fmla="*/ 2013 h 2133"/>
                <a:gd name="T28" fmla="*/ 2712 w 3550"/>
                <a:gd name="T29" fmla="*/ 1986 h 2133"/>
                <a:gd name="T30" fmla="*/ 2920 w 3550"/>
                <a:gd name="T31" fmla="*/ 1908 h 2133"/>
                <a:gd name="T32" fmla="*/ 3100 w 3550"/>
                <a:gd name="T33" fmla="*/ 1785 h 2133"/>
                <a:gd name="T34" fmla="*/ 3249 w 3550"/>
                <a:gd name="T35" fmla="*/ 1626 h 2133"/>
                <a:gd name="T36" fmla="*/ 3357 w 3550"/>
                <a:gd name="T37" fmla="*/ 1435 h 2133"/>
                <a:gd name="T38" fmla="*/ 3419 w 3550"/>
                <a:gd name="T39" fmla="*/ 1220 h 2133"/>
                <a:gd name="T40" fmla="*/ 3428 w 3550"/>
                <a:gd name="T41" fmla="*/ 988 h 2133"/>
                <a:gd name="T42" fmla="*/ 3383 w 3550"/>
                <a:gd name="T43" fmla="*/ 768 h 2133"/>
                <a:gd name="T44" fmla="*/ 3290 w 3550"/>
                <a:gd name="T45" fmla="*/ 567 h 2133"/>
                <a:gd name="T46" fmla="*/ 3154 w 3550"/>
                <a:gd name="T47" fmla="*/ 397 h 2133"/>
                <a:gd name="T48" fmla="*/ 2983 w 3550"/>
                <a:gd name="T49" fmla="*/ 262 h 2133"/>
                <a:gd name="T50" fmla="*/ 2784 w 3550"/>
                <a:gd name="T51" fmla="*/ 168 h 2133"/>
                <a:gd name="T52" fmla="*/ 2562 w 3550"/>
                <a:gd name="T53" fmla="*/ 123 h 2133"/>
                <a:gd name="T54" fmla="*/ 1065 w 3550"/>
                <a:gd name="T55" fmla="*/ 0 h 2133"/>
                <a:gd name="T56" fmla="*/ 2650 w 3550"/>
                <a:gd name="T57" fmla="*/ 13 h 2133"/>
                <a:gd name="T58" fmla="*/ 2881 w 3550"/>
                <a:gd name="T59" fmla="*/ 76 h 2133"/>
                <a:gd name="T60" fmla="*/ 3089 w 3550"/>
                <a:gd name="T61" fmla="*/ 188 h 2133"/>
                <a:gd name="T62" fmla="*/ 3265 w 3550"/>
                <a:gd name="T63" fmla="*/ 341 h 2133"/>
                <a:gd name="T64" fmla="*/ 3405 w 3550"/>
                <a:gd name="T65" fmla="*/ 529 h 2133"/>
                <a:gd name="T66" fmla="*/ 3501 w 3550"/>
                <a:gd name="T67" fmla="*/ 745 h 2133"/>
                <a:gd name="T68" fmla="*/ 3547 w 3550"/>
                <a:gd name="T69" fmla="*/ 983 h 2133"/>
                <a:gd name="T70" fmla="*/ 3537 w 3550"/>
                <a:gd name="T71" fmla="*/ 1231 h 2133"/>
                <a:gd name="T72" fmla="*/ 3474 w 3550"/>
                <a:gd name="T73" fmla="*/ 1462 h 2133"/>
                <a:gd name="T74" fmla="*/ 3363 w 3550"/>
                <a:gd name="T75" fmla="*/ 1670 h 2133"/>
                <a:gd name="T76" fmla="*/ 3210 w 3550"/>
                <a:gd name="T77" fmla="*/ 1846 h 2133"/>
                <a:gd name="T78" fmla="*/ 3022 w 3550"/>
                <a:gd name="T79" fmla="*/ 1986 h 2133"/>
                <a:gd name="T80" fmla="*/ 2807 w 3550"/>
                <a:gd name="T81" fmla="*/ 2083 h 2133"/>
                <a:gd name="T82" fmla="*/ 2568 w 3550"/>
                <a:gd name="T83" fmla="*/ 2130 h 2133"/>
                <a:gd name="T84" fmla="*/ 982 w 3550"/>
                <a:gd name="T85" fmla="*/ 2130 h 2133"/>
                <a:gd name="T86" fmla="*/ 743 w 3550"/>
                <a:gd name="T87" fmla="*/ 2083 h 2133"/>
                <a:gd name="T88" fmla="*/ 528 w 3550"/>
                <a:gd name="T89" fmla="*/ 1986 h 2133"/>
                <a:gd name="T90" fmla="*/ 340 w 3550"/>
                <a:gd name="T91" fmla="*/ 1846 h 2133"/>
                <a:gd name="T92" fmla="*/ 187 w 3550"/>
                <a:gd name="T93" fmla="*/ 1670 h 2133"/>
                <a:gd name="T94" fmla="*/ 76 w 3550"/>
                <a:gd name="T95" fmla="*/ 1462 h 2133"/>
                <a:gd name="T96" fmla="*/ 13 w 3550"/>
                <a:gd name="T97" fmla="*/ 1231 h 2133"/>
                <a:gd name="T98" fmla="*/ 3 w 3550"/>
                <a:gd name="T99" fmla="*/ 983 h 2133"/>
                <a:gd name="T100" fmla="*/ 49 w 3550"/>
                <a:gd name="T101" fmla="*/ 745 h 2133"/>
                <a:gd name="T102" fmla="*/ 145 w 3550"/>
                <a:gd name="T103" fmla="*/ 529 h 2133"/>
                <a:gd name="T104" fmla="*/ 285 w 3550"/>
                <a:gd name="T105" fmla="*/ 341 h 2133"/>
                <a:gd name="T106" fmla="*/ 462 w 3550"/>
                <a:gd name="T107" fmla="*/ 188 h 2133"/>
                <a:gd name="T108" fmla="*/ 669 w 3550"/>
                <a:gd name="T109" fmla="*/ 76 h 2133"/>
                <a:gd name="T110" fmla="*/ 900 w 3550"/>
                <a:gd name="T111" fmla="*/ 13 h 2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50" h="2133">
                  <a:moveTo>
                    <a:pt x="1065" y="120"/>
                  </a:moveTo>
                  <a:lnTo>
                    <a:pt x="988" y="123"/>
                  </a:lnTo>
                  <a:lnTo>
                    <a:pt x="911" y="131"/>
                  </a:lnTo>
                  <a:lnTo>
                    <a:pt x="838" y="146"/>
                  </a:lnTo>
                  <a:lnTo>
                    <a:pt x="766" y="168"/>
                  </a:lnTo>
                  <a:lnTo>
                    <a:pt x="697" y="194"/>
                  </a:lnTo>
                  <a:lnTo>
                    <a:pt x="630" y="225"/>
                  </a:lnTo>
                  <a:lnTo>
                    <a:pt x="567" y="262"/>
                  </a:lnTo>
                  <a:lnTo>
                    <a:pt x="507" y="303"/>
                  </a:lnTo>
                  <a:lnTo>
                    <a:pt x="450" y="348"/>
                  </a:lnTo>
                  <a:lnTo>
                    <a:pt x="396" y="397"/>
                  </a:lnTo>
                  <a:lnTo>
                    <a:pt x="346" y="450"/>
                  </a:lnTo>
                  <a:lnTo>
                    <a:pt x="301" y="507"/>
                  </a:lnTo>
                  <a:lnTo>
                    <a:pt x="260" y="567"/>
                  </a:lnTo>
                  <a:lnTo>
                    <a:pt x="225" y="631"/>
                  </a:lnTo>
                  <a:lnTo>
                    <a:pt x="193" y="698"/>
                  </a:lnTo>
                  <a:lnTo>
                    <a:pt x="167" y="768"/>
                  </a:lnTo>
                  <a:lnTo>
                    <a:pt x="146" y="839"/>
                  </a:lnTo>
                  <a:lnTo>
                    <a:pt x="131" y="913"/>
                  </a:lnTo>
                  <a:lnTo>
                    <a:pt x="122" y="988"/>
                  </a:lnTo>
                  <a:lnTo>
                    <a:pt x="118" y="1066"/>
                  </a:lnTo>
                  <a:lnTo>
                    <a:pt x="122" y="1143"/>
                  </a:lnTo>
                  <a:lnTo>
                    <a:pt x="131" y="1220"/>
                  </a:lnTo>
                  <a:lnTo>
                    <a:pt x="146" y="1294"/>
                  </a:lnTo>
                  <a:lnTo>
                    <a:pt x="167" y="1365"/>
                  </a:lnTo>
                  <a:lnTo>
                    <a:pt x="193" y="1435"/>
                  </a:lnTo>
                  <a:lnTo>
                    <a:pt x="225" y="1501"/>
                  </a:lnTo>
                  <a:lnTo>
                    <a:pt x="260" y="1565"/>
                  </a:lnTo>
                  <a:lnTo>
                    <a:pt x="301" y="1626"/>
                  </a:lnTo>
                  <a:lnTo>
                    <a:pt x="346" y="1683"/>
                  </a:lnTo>
                  <a:lnTo>
                    <a:pt x="396" y="1736"/>
                  </a:lnTo>
                  <a:lnTo>
                    <a:pt x="450" y="1785"/>
                  </a:lnTo>
                  <a:lnTo>
                    <a:pt x="507" y="1830"/>
                  </a:lnTo>
                  <a:lnTo>
                    <a:pt x="567" y="1871"/>
                  </a:lnTo>
                  <a:lnTo>
                    <a:pt x="630" y="1908"/>
                  </a:lnTo>
                  <a:lnTo>
                    <a:pt x="697" y="1939"/>
                  </a:lnTo>
                  <a:lnTo>
                    <a:pt x="766" y="1965"/>
                  </a:lnTo>
                  <a:lnTo>
                    <a:pt x="838" y="1986"/>
                  </a:lnTo>
                  <a:lnTo>
                    <a:pt x="911" y="2001"/>
                  </a:lnTo>
                  <a:lnTo>
                    <a:pt x="988" y="2011"/>
                  </a:lnTo>
                  <a:lnTo>
                    <a:pt x="1065" y="2013"/>
                  </a:lnTo>
                  <a:lnTo>
                    <a:pt x="2485" y="2013"/>
                  </a:lnTo>
                  <a:lnTo>
                    <a:pt x="2562" y="2011"/>
                  </a:lnTo>
                  <a:lnTo>
                    <a:pt x="2639" y="2001"/>
                  </a:lnTo>
                  <a:lnTo>
                    <a:pt x="2712" y="1986"/>
                  </a:lnTo>
                  <a:lnTo>
                    <a:pt x="2784" y="1965"/>
                  </a:lnTo>
                  <a:lnTo>
                    <a:pt x="2853" y="1939"/>
                  </a:lnTo>
                  <a:lnTo>
                    <a:pt x="2920" y="1908"/>
                  </a:lnTo>
                  <a:lnTo>
                    <a:pt x="2983" y="1871"/>
                  </a:lnTo>
                  <a:lnTo>
                    <a:pt x="3043" y="1830"/>
                  </a:lnTo>
                  <a:lnTo>
                    <a:pt x="3100" y="1785"/>
                  </a:lnTo>
                  <a:lnTo>
                    <a:pt x="3154" y="1736"/>
                  </a:lnTo>
                  <a:lnTo>
                    <a:pt x="3204" y="1683"/>
                  </a:lnTo>
                  <a:lnTo>
                    <a:pt x="3249" y="1626"/>
                  </a:lnTo>
                  <a:lnTo>
                    <a:pt x="3290" y="1565"/>
                  </a:lnTo>
                  <a:lnTo>
                    <a:pt x="3325" y="1501"/>
                  </a:lnTo>
                  <a:lnTo>
                    <a:pt x="3357" y="1435"/>
                  </a:lnTo>
                  <a:lnTo>
                    <a:pt x="3383" y="1365"/>
                  </a:lnTo>
                  <a:lnTo>
                    <a:pt x="3404" y="1294"/>
                  </a:lnTo>
                  <a:lnTo>
                    <a:pt x="3419" y="1220"/>
                  </a:lnTo>
                  <a:lnTo>
                    <a:pt x="3428" y="1143"/>
                  </a:lnTo>
                  <a:lnTo>
                    <a:pt x="3432" y="1066"/>
                  </a:lnTo>
                  <a:lnTo>
                    <a:pt x="3428" y="988"/>
                  </a:lnTo>
                  <a:lnTo>
                    <a:pt x="3419" y="913"/>
                  </a:lnTo>
                  <a:lnTo>
                    <a:pt x="3404" y="839"/>
                  </a:lnTo>
                  <a:lnTo>
                    <a:pt x="3383" y="768"/>
                  </a:lnTo>
                  <a:lnTo>
                    <a:pt x="3357" y="698"/>
                  </a:lnTo>
                  <a:lnTo>
                    <a:pt x="3325" y="631"/>
                  </a:lnTo>
                  <a:lnTo>
                    <a:pt x="3290" y="567"/>
                  </a:lnTo>
                  <a:lnTo>
                    <a:pt x="3249" y="507"/>
                  </a:lnTo>
                  <a:lnTo>
                    <a:pt x="3204" y="450"/>
                  </a:lnTo>
                  <a:lnTo>
                    <a:pt x="3154" y="397"/>
                  </a:lnTo>
                  <a:lnTo>
                    <a:pt x="3100" y="348"/>
                  </a:lnTo>
                  <a:lnTo>
                    <a:pt x="3043" y="303"/>
                  </a:lnTo>
                  <a:lnTo>
                    <a:pt x="2983" y="262"/>
                  </a:lnTo>
                  <a:lnTo>
                    <a:pt x="2920" y="225"/>
                  </a:lnTo>
                  <a:lnTo>
                    <a:pt x="2853" y="194"/>
                  </a:lnTo>
                  <a:lnTo>
                    <a:pt x="2784" y="168"/>
                  </a:lnTo>
                  <a:lnTo>
                    <a:pt x="2712" y="146"/>
                  </a:lnTo>
                  <a:lnTo>
                    <a:pt x="2639" y="131"/>
                  </a:lnTo>
                  <a:lnTo>
                    <a:pt x="2562" y="123"/>
                  </a:lnTo>
                  <a:lnTo>
                    <a:pt x="2485" y="120"/>
                  </a:lnTo>
                  <a:lnTo>
                    <a:pt x="1065" y="120"/>
                  </a:lnTo>
                  <a:close/>
                  <a:moveTo>
                    <a:pt x="1065" y="0"/>
                  </a:moveTo>
                  <a:lnTo>
                    <a:pt x="2485" y="0"/>
                  </a:lnTo>
                  <a:lnTo>
                    <a:pt x="2568" y="3"/>
                  </a:lnTo>
                  <a:lnTo>
                    <a:pt x="2650" y="13"/>
                  </a:lnTo>
                  <a:lnTo>
                    <a:pt x="2729" y="29"/>
                  </a:lnTo>
                  <a:lnTo>
                    <a:pt x="2807" y="50"/>
                  </a:lnTo>
                  <a:lnTo>
                    <a:pt x="2881" y="76"/>
                  </a:lnTo>
                  <a:lnTo>
                    <a:pt x="2953" y="109"/>
                  </a:lnTo>
                  <a:lnTo>
                    <a:pt x="3022" y="146"/>
                  </a:lnTo>
                  <a:lnTo>
                    <a:pt x="3089" y="188"/>
                  </a:lnTo>
                  <a:lnTo>
                    <a:pt x="3151" y="235"/>
                  </a:lnTo>
                  <a:lnTo>
                    <a:pt x="3210" y="286"/>
                  </a:lnTo>
                  <a:lnTo>
                    <a:pt x="3265" y="341"/>
                  </a:lnTo>
                  <a:lnTo>
                    <a:pt x="3315" y="401"/>
                  </a:lnTo>
                  <a:lnTo>
                    <a:pt x="3363" y="463"/>
                  </a:lnTo>
                  <a:lnTo>
                    <a:pt x="3405" y="529"/>
                  </a:lnTo>
                  <a:lnTo>
                    <a:pt x="3441" y="598"/>
                  </a:lnTo>
                  <a:lnTo>
                    <a:pt x="3474" y="670"/>
                  </a:lnTo>
                  <a:lnTo>
                    <a:pt x="3501" y="745"/>
                  </a:lnTo>
                  <a:lnTo>
                    <a:pt x="3522" y="823"/>
                  </a:lnTo>
                  <a:lnTo>
                    <a:pt x="3537" y="902"/>
                  </a:lnTo>
                  <a:lnTo>
                    <a:pt x="3547" y="983"/>
                  </a:lnTo>
                  <a:lnTo>
                    <a:pt x="3550" y="1066"/>
                  </a:lnTo>
                  <a:lnTo>
                    <a:pt x="3547" y="1150"/>
                  </a:lnTo>
                  <a:lnTo>
                    <a:pt x="3537" y="1231"/>
                  </a:lnTo>
                  <a:lnTo>
                    <a:pt x="3522" y="1310"/>
                  </a:lnTo>
                  <a:lnTo>
                    <a:pt x="3501" y="1388"/>
                  </a:lnTo>
                  <a:lnTo>
                    <a:pt x="3474" y="1462"/>
                  </a:lnTo>
                  <a:lnTo>
                    <a:pt x="3441" y="1534"/>
                  </a:lnTo>
                  <a:lnTo>
                    <a:pt x="3405" y="1604"/>
                  </a:lnTo>
                  <a:lnTo>
                    <a:pt x="3363" y="1670"/>
                  </a:lnTo>
                  <a:lnTo>
                    <a:pt x="3315" y="1732"/>
                  </a:lnTo>
                  <a:lnTo>
                    <a:pt x="3265" y="1791"/>
                  </a:lnTo>
                  <a:lnTo>
                    <a:pt x="3210" y="1846"/>
                  </a:lnTo>
                  <a:lnTo>
                    <a:pt x="3151" y="1898"/>
                  </a:lnTo>
                  <a:lnTo>
                    <a:pt x="3089" y="1944"/>
                  </a:lnTo>
                  <a:lnTo>
                    <a:pt x="3022" y="1986"/>
                  </a:lnTo>
                  <a:lnTo>
                    <a:pt x="2953" y="2024"/>
                  </a:lnTo>
                  <a:lnTo>
                    <a:pt x="2881" y="2056"/>
                  </a:lnTo>
                  <a:lnTo>
                    <a:pt x="2807" y="2083"/>
                  </a:lnTo>
                  <a:lnTo>
                    <a:pt x="2729" y="2104"/>
                  </a:lnTo>
                  <a:lnTo>
                    <a:pt x="2650" y="2120"/>
                  </a:lnTo>
                  <a:lnTo>
                    <a:pt x="2568" y="2130"/>
                  </a:lnTo>
                  <a:lnTo>
                    <a:pt x="2485" y="2133"/>
                  </a:lnTo>
                  <a:lnTo>
                    <a:pt x="1065" y="2133"/>
                  </a:lnTo>
                  <a:lnTo>
                    <a:pt x="982" y="2130"/>
                  </a:lnTo>
                  <a:lnTo>
                    <a:pt x="900" y="2120"/>
                  </a:lnTo>
                  <a:lnTo>
                    <a:pt x="821" y="2104"/>
                  </a:lnTo>
                  <a:lnTo>
                    <a:pt x="743" y="2083"/>
                  </a:lnTo>
                  <a:lnTo>
                    <a:pt x="669" y="2056"/>
                  </a:lnTo>
                  <a:lnTo>
                    <a:pt x="597" y="2024"/>
                  </a:lnTo>
                  <a:lnTo>
                    <a:pt x="528" y="1986"/>
                  </a:lnTo>
                  <a:lnTo>
                    <a:pt x="462" y="1944"/>
                  </a:lnTo>
                  <a:lnTo>
                    <a:pt x="399" y="1898"/>
                  </a:lnTo>
                  <a:lnTo>
                    <a:pt x="340" y="1846"/>
                  </a:lnTo>
                  <a:lnTo>
                    <a:pt x="285" y="1791"/>
                  </a:lnTo>
                  <a:lnTo>
                    <a:pt x="235" y="1732"/>
                  </a:lnTo>
                  <a:lnTo>
                    <a:pt x="187" y="1670"/>
                  </a:lnTo>
                  <a:lnTo>
                    <a:pt x="145" y="1604"/>
                  </a:lnTo>
                  <a:lnTo>
                    <a:pt x="109" y="1534"/>
                  </a:lnTo>
                  <a:lnTo>
                    <a:pt x="76" y="1462"/>
                  </a:lnTo>
                  <a:lnTo>
                    <a:pt x="49" y="1388"/>
                  </a:lnTo>
                  <a:lnTo>
                    <a:pt x="28" y="1310"/>
                  </a:lnTo>
                  <a:lnTo>
                    <a:pt x="13" y="1231"/>
                  </a:lnTo>
                  <a:lnTo>
                    <a:pt x="3" y="1150"/>
                  </a:lnTo>
                  <a:lnTo>
                    <a:pt x="0" y="1066"/>
                  </a:lnTo>
                  <a:lnTo>
                    <a:pt x="3" y="983"/>
                  </a:lnTo>
                  <a:lnTo>
                    <a:pt x="13" y="902"/>
                  </a:lnTo>
                  <a:lnTo>
                    <a:pt x="28" y="823"/>
                  </a:lnTo>
                  <a:lnTo>
                    <a:pt x="49" y="745"/>
                  </a:lnTo>
                  <a:lnTo>
                    <a:pt x="76" y="670"/>
                  </a:lnTo>
                  <a:lnTo>
                    <a:pt x="109" y="598"/>
                  </a:lnTo>
                  <a:lnTo>
                    <a:pt x="145" y="529"/>
                  </a:lnTo>
                  <a:lnTo>
                    <a:pt x="187" y="463"/>
                  </a:lnTo>
                  <a:lnTo>
                    <a:pt x="235" y="401"/>
                  </a:lnTo>
                  <a:lnTo>
                    <a:pt x="285" y="341"/>
                  </a:lnTo>
                  <a:lnTo>
                    <a:pt x="340" y="286"/>
                  </a:lnTo>
                  <a:lnTo>
                    <a:pt x="399" y="235"/>
                  </a:lnTo>
                  <a:lnTo>
                    <a:pt x="462" y="188"/>
                  </a:lnTo>
                  <a:lnTo>
                    <a:pt x="528" y="146"/>
                  </a:lnTo>
                  <a:lnTo>
                    <a:pt x="597" y="109"/>
                  </a:lnTo>
                  <a:lnTo>
                    <a:pt x="669" y="76"/>
                  </a:lnTo>
                  <a:lnTo>
                    <a:pt x="743" y="50"/>
                  </a:lnTo>
                  <a:lnTo>
                    <a:pt x="821" y="29"/>
                  </a:lnTo>
                  <a:lnTo>
                    <a:pt x="900" y="13"/>
                  </a:lnTo>
                  <a:lnTo>
                    <a:pt x="982" y="3"/>
                  </a:lnTo>
                  <a:lnTo>
                    <a:pt x="10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2" name="Freeform 320"/>
            <p:cNvSpPr>
              <a:spLocks noEditPoints="1"/>
            </p:cNvSpPr>
            <p:nvPr/>
          </p:nvSpPr>
          <p:spPr bwMode="auto">
            <a:xfrm>
              <a:off x="6318250" y="3611563"/>
              <a:ext cx="242888" cy="244475"/>
            </a:xfrm>
            <a:custGeom>
              <a:avLst/>
              <a:gdLst>
                <a:gd name="T0" fmla="*/ 638 w 1538"/>
                <a:gd name="T1" fmla="*/ 131 h 1540"/>
                <a:gd name="T2" fmla="*/ 459 w 1538"/>
                <a:gd name="T3" fmla="*/ 197 h 1540"/>
                <a:gd name="T4" fmla="*/ 309 w 1538"/>
                <a:gd name="T5" fmla="*/ 309 h 1540"/>
                <a:gd name="T6" fmla="*/ 197 w 1538"/>
                <a:gd name="T7" fmla="*/ 459 h 1540"/>
                <a:gd name="T8" fmla="*/ 131 w 1538"/>
                <a:gd name="T9" fmla="*/ 639 h 1540"/>
                <a:gd name="T10" fmla="*/ 121 w 1538"/>
                <a:gd name="T11" fmla="*/ 836 h 1540"/>
                <a:gd name="T12" fmla="*/ 170 w 1538"/>
                <a:gd name="T13" fmla="*/ 1023 h 1540"/>
                <a:gd name="T14" fmla="*/ 267 w 1538"/>
                <a:gd name="T15" fmla="*/ 1183 h 1540"/>
                <a:gd name="T16" fmla="*/ 405 w 1538"/>
                <a:gd name="T17" fmla="*/ 1309 h 1540"/>
                <a:gd name="T18" fmla="*/ 575 w 1538"/>
                <a:gd name="T19" fmla="*/ 1391 h 1540"/>
                <a:gd name="T20" fmla="*/ 769 w 1538"/>
                <a:gd name="T21" fmla="*/ 1420 h 1540"/>
                <a:gd name="T22" fmla="*/ 963 w 1538"/>
                <a:gd name="T23" fmla="*/ 1391 h 1540"/>
                <a:gd name="T24" fmla="*/ 1133 w 1538"/>
                <a:gd name="T25" fmla="*/ 1309 h 1540"/>
                <a:gd name="T26" fmla="*/ 1271 w 1538"/>
                <a:gd name="T27" fmla="*/ 1183 h 1540"/>
                <a:gd name="T28" fmla="*/ 1368 w 1538"/>
                <a:gd name="T29" fmla="*/ 1023 h 1540"/>
                <a:gd name="T30" fmla="*/ 1417 w 1538"/>
                <a:gd name="T31" fmla="*/ 836 h 1540"/>
                <a:gd name="T32" fmla="*/ 1407 w 1538"/>
                <a:gd name="T33" fmla="*/ 639 h 1540"/>
                <a:gd name="T34" fmla="*/ 1341 w 1538"/>
                <a:gd name="T35" fmla="*/ 459 h 1540"/>
                <a:gd name="T36" fmla="*/ 1229 w 1538"/>
                <a:gd name="T37" fmla="*/ 309 h 1540"/>
                <a:gd name="T38" fmla="*/ 1079 w 1538"/>
                <a:gd name="T39" fmla="*/ 197 h 1540"/>
                <a:gd name="T40" fmla="*/ 900 w 1538"/>
                <a:gd name="T41" fmla="*/ 131 h 1540"/>
                <a:gd name="T42" fmla="*/ 769 w 1538"/>
                <a:gd name="T43" fmla="*/ 0 h 1540"/>
                <a:gd name="T44" fmla="*/ 973 w 1538"/>
                <a:gd name="T45" fmla="*/ 27 h 1540"/>
                <a:gd name="T46" fmla="*/ 1157 w 1538"/>
                <a:gd name="T47" fmla="*/ 105 h 1540"/>
                <a:gd name="T48" fmla="*/ 1312 w 1538"/>
                <a:gd name="T49" fmla="*/ 225 h 1540"/>
                <a:gd name="T50" fmla="*/ 1433 w 1538"/>
                <a:gd name="T51" fmla="*/ 381 h 1540"/>
                <a:gd name="T52" fmla="*/ 1510 w 1538"/>
                <a:gd name="T53" fmla="*/ 565 h 1540"/>
                <a:gd name="T54" fmla="*/ 1538 w 1538"/>
                <a:gd name="T55" fmla="*/ 769 h 1540"/>
                <a:gd name="T56" fmla="*/ 1510 w 1538"/>
                <a:gd name="T57" fmla="*/ 973 h 1540"/>
                <a:gd name="T58" fmla="*/ 1433 w 1538"/>
                <a:gd name="T59" fmla="*/ 1158 h 1540"/>
                <a:gd name="T60" fmla="*/ 1312 w 1538"/>
                <a:gd name="T61" fmla="*/ 1314 h 1540"/>
                <a:gd name="T62" fmla="*/ 1157 w 1538"/>
                <a:gd name="T63" fmla="*/ 1434 h 1540"/>
                <a:gd name="T64" fmla="*/ 973 w 1538"/>
                <a:gd name="T65" fmla="*/ 1512 h 1540"/>
                <a:gd name="T66" fmla="*/ 769 w 1538"/>
                <a:gd name="T67" fmla="*/ 1540 h 1540"/>
                <a:gd name="T68" fmla="*/ 565 w 1538"/>
                <a:gd name="T69" fmla="*/ 1512 h 1540"/>
                <a:gd name="T70" fmla="*/ 381 w 1538"/>
                <a:gd name="T71" fmla="*/ 1434 h 1540"/>
                <a:gd name="T72" fmla="*/ 226 w 1538"/>
                <a:gd name="T73" fmla="*/ 1314 h 1540"/>
                <a:gd name="T74" fmla="*/ 105 w 1538"/>
                <a:gd name="T75" fmla="*/ 1158 h 1540"/>
                <a:gd name="T76" fmla="*/ 28 w 1538"/>
                <a:gd name="T77" fmla="*/ 973 h 1540"/>
                <a:gd name="T78" fmla="*/ 0 w 1538"/>
                <a:gd name="T79" fmla="*/ 769 h 1540"/>
                <a:gd name="T80" fmla="*/ 28 w 1538"/>
                <a:gd name="T81" fmla="*/ 565 h 1540"/>
                <a:gd name="T82" fmla="*/ 105 w 1538"/>
                <a:gd name="T83" fmla="*/ 381 h 1540"/>
                <a:gd name="T84" fmla="*/ 226 w 1538"/>
                <a:gd name="T85" fmla="*/ 225 h 1540"/>
                <a:gd name="T86" fmla="*/ 381 w 1538"/>
                <a:gd name="T87" fmla="*/ 105 h 1540"/>
                <a:gd name="T88" fmla="*/ 565 w 1538"/>
                <a:gd name="T89" fmla="*/ 27 h 1540"/>
                <a:gd name="T90" fmla="*/ 769 w 1538"/>
                <a:gd name="T91" fmla="*/ 0 h 1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38" h="1540">
                  <a:moveTo>
                    <a:pt x="769" y="119"/>
                  </a:moveTo>
                  <a:lnTo>
                    <a:pt x="702" y="122"/>
                  </a:lnTo>
                  <a:lnTo>
                    <a:pt x="638" y="131"/>
                  </a:lnTo>
                  <a:lnTo>
                    <a:pt x="575" y="148"/>
                  </a:lnTo>
                  <a:lnTo>
                    <a:pt x="516" y="169"/>
                  </a:lnTo>
                  <a:lnTo>
                    <a:pt x="459" y="197"/>
                  </a:lnTo>
                  <a:lnTo>
                    <a:pt x="405" y="229"/>
                  </a:lnTo>
                  <a:lnTo>
                    <a:pt x="355" y="267"/>
                  </a:lnTo>
                  <a:lnTo>
                    <a:pt x="309" y="309"/>
                  </a:lnTo>
                  <a:lnTo>
                    <a:pt x="267" y="355"/>
                  </a:lnTo>
                  <a:lnTo>
                    <a:pt x="230" y="405"/>
                  </a:lnTo>
                  <a:lnTo>
                    <a:pt x="197" y="459"/>
                  </a:lnTo>
                  <a:lnTo>
                    <a:pt x="170" y="516"/>
                  </a:lnTo>
                  <a:lnTo>
                    <a:pt x="147" y="576"/>
                  </a:lnTo>
                  <a:lnTo>
                    <a:pt x="131" y="639"/>
                  </a:lnTo>
                  <a:lnTo>
                    <a:pt x="121" y="703"/>
                  </a:lnTo>
                  <a:lnTo>
                    <a:pt x="118" y="769"/>
                  </a:lnTo>
                  <a:lnTo>
                    <a:pt x="121" y="836"/>
                  </a:lnTo>
                  <a:lnTo>
                    <a:pt x="131" y="900"/>
                  </a:lnTo>
                  <a:lnTo>
                    <a:pt x="147" y="963"/>
                  </a:lnTo>
                  <a:lnTo>
                    <a:pt x="170" y="1023"/>
                  </a:lnTo>
                  <a:lnTo>
                    <a:pt x="197" y="1080"/>
                  </a:lnTo>
                  <a:lnTo>
                    <a:pt x="230" y="1134"/>
                  </a:lnTo>
                  <a:lnTo>
                    <a:pt x="267" y="1183"/>
                  </a:lnTo>
                  <a:lnTo>
                    <a:pt x="309" y="1230"/>
                  </a:lnTo>
                  <a:lnTo>
                    <a:pt x="355" y="1272"/>
                  </a:lnTo>
                  <a:lnTo>
                    <a:pt x="405" y="1309"/>
                  </a:lnTo>
                  <a:lnTo>
                    <a:pt x="459" y="1342"/>
                  </a:lnTo>
                  <a:lnTo>
                    <a:pt x="516" y="1370"/>
                  </a:lnTo>
                  <a:lnTo>
                    <a:pt x="575" y="1391"/>
                  </a:lnTo>
                  <a:lnTo>
                    <a:pt x="638" y="1407"/>
                  </a:lnTo>
                  <a:lnTo>
                    <a:pt x="702" y="1417"/>
                  </a:lnTo>
                  <a:lnTo>
                    <a:pt x="769" y="1420"/>
                  </a:lnTo>
                  <a:lnTo>
                    <a:pt x="836" y="1417"/>
                  </a:lnTo>
                  <a:lnTo>
                    <a:pt x="900" y="1407"/>
                  </a:lnTo>
                  <a:lnTo>
                    <a:pt x="963" y="1391"/>
                  </a:lnTo>
                  <a:lnTo>
                    <a:pt x="1022" y="1370"/>
                  </a:lnTo>
                  <a:lnTo>
                    <a:pt x="1079" y="1342"/>
                  </a:lnTo>
                  <a:lnTo>
                    <a:pt x="1133" y="1309"/>
                  </a:lnTo>
                  <a:lnTo>
                    <a:pt x="1183" y="1272"/>
                  </a:lnTo>
                  <a:lnTo>
                    <a:pt x="1229" y="1230"/>
                  </a:lnTo>
                  <a:lnTo>
                    <a:pt x="1271" y="1183"/>
                  </a:lnTo>
                  <a:lnTo>
                    <a:pt x="1309" y="1134"/>
                  </a:lnTo>
                  <a:lnTo>
                    <a:pt x="1341" y="1080"/>
                  </a:lnTo>
                  <a:lnTo>
                    <a:pt x="1368" y="1023"/>
                  </a:lnTo>
                  <a:lnTo>
                    <a:pt x="1391" y="963"/>
                  </a:lnTo>
                  <a:lnTo>
                    <a:pt x="1407" y="900"/>
                  </a:lnTo>
                  <a:lnTo>
                    <a:pt x="1417" y="836"/>
                  </a:lnTo>
                  <a:lnTo>
                    <a:pt x="1420" y="769"/>
                  </a:lnTo>
                  <a:lnTo>
                    <a:pt x="1417" y="703"/>
                  </a:lnTo>
                  <a:lnTo>
                    <a:pt x="1407" y="639"/>
                  </a:lnTo>
                  <a:lnTo>
                    <a:pt x="1391" y="576"/>
                  </a:lnTo>
                  <a:lnTo>
                    <a:pt x="1368" y="516"/>
                  </a:lnTo>
                  <a:lnTo>
                    <a:pt x="1341" y="459"/>
                  </a:lnTo>
                  <a:lnTo>
                    <a:pt x="1309" y="405"/>
                  </a:lnTo>
                  <a:lnTo>
                    <a:pt x="1271" y="355"/>
                  </a:lnTo>
                  <a:lnTo>
                    <a:pt x="1229" y="309"/>
                  </a:lnTo>
                  <a:lnTo>
                    <a:pt x="1183" y="267"/>
                  </a:lnTo>
                  <a:lnTo>
                    <a:pt x="1133" y="229"/>
                  </a:lnTo>
                  <a:lnTo>
                    <a:pt x="1079" y="197"/>
                  </a:lnTo>
                  <a:lnTo>
                    <a:pt x="1022" y="169"/>
                  </a:lnTo>
                  <a:lnTo>
                    <a:pt x="963" y="148"/>
                  </a:lnTo>
                  <a:lnTo>
                    <a:pt x="900" y="131"/>
                  </a:lnTo>
                  <a:lnTo>
                    <a:pt x="836" y="122"/>
                  </a:lnTo>
                  <a:lnTo>
                    <a:pt x="769" y="119"/>
                  </a:lnTo>
                  <a:close/>
                  <a:moveTo>
                    <a:pt x="769" y="0"/>
                  </a:moveTo>
                  <a:lnTo>
                    <a:pt x="839" y="2"/>
                  </a:lnTo>
                  <a:lnTo>
                    <a:pt x="907" y="12"/>
                  </a:lnTo>
                  <a:lnTo>
                    <a:pt x="973" y="27"/>
                  </a:lnTo>
                  <a:lnTo>
                    <a:pt x="1037" y="48"/>
                  </a:lnTo>
                  <a:lnTo>
                    <a:pt x="1098" y="73"/>
                  </a:lnTo>
                  <a:lnTo>
                    <a:pt x="1157" y="105"/>
                  </a:lnTo>
                  <a:lnTo>
                    <a:pt x="1212" y="140"/>
                  </a:lnTo>
                  <a:lnTo>
                    <a:pt x="1264" y="181"/>
                  </a:lnTo>
                  <a:lnTo>
                    <a:pt x="1312" y="225"/>
                  </a:lnTo>
                  <a:lnTo>
                    <a:pt x="1357" y="274"/>
                  </a:lnTo>
                  <a:lnTo>
                    <a:pt x="1397" y="325"/>
                  </a:lnTo>
                  <a:lnTo>
                    <a:pt x="1433" y="381"/>
                  </a:lnTo>
                  <a:lnTo>
                    <a:pt x="1464" y="439"/>
                  </a:lnTo>
                  <a:lnTo>
                    <a:pt x="1490" y="501"/>
                  </a:lnTo>
                  <a:lnTo>
                    <a:pt x="1510" y="565"/>
                  </a:lnTo>
                  <a:lnTo>
                    <a:pt x="1526" y="631"/>
                  </a:lnTo>
                  <a:lnTo>
                    <a:pt x="1535" y="699"/>
                  </a:lnTo>
                  <a:lnTo>
                    <a:pt x="1538" y="769"/>
                  </a:lnTo>
                  <a:lnTo>
                    <a:pt x="1535" y="839"/>
                  </a:lnTo>
                  <a:lnTo>
                    <a:pt x="1526" y="908"/>
                  </a:lnTo>
                  <a:lnTo>
                    <a:pt x="1510" y="973"/>
                  </a:lnTo>
                  <a:lnTo>
                    <a:pt x="1490" y="1038"/>
                  </a:lnTo>
                  <a:lnTo>
                    <a:pt x="1464" y="1099"/>
                  </a:lnTo>
                  <a:lnTo>
                    <a:pt x="1433" y="1158"/>
                  </a:lnTo>
                  <a:lnTo>
                    <a:pt x="1397" y="1214"/>
                  </a:lnTo>
                  <a:lnTo>
                    <a:pt x="1357" y="1265"/>
                  </a:lnTo>
                  <a:lnTo>
                    <a:pt x="1312" y="1314"/>
                  </a:lnTo>
                  <a:lnTo>
                    <a:pt x="1264" y="1358"/>
                  </a:lnTo>
                  <a:lnTo>
                    <a:pt x="1212" y="1399"/>
                  </a:lnTo>
                  <a:lnTo>
                    <a:pt x="1157" y="1434"/>
                  </a:lnTo>
                  <a:lnTo>
                    <a:pt x="1098" y="1465"/>
                  </a:lnTo>
                  <a:lnTo>
                    <a:pt x="1037" y="1491"/>
                  </a:lnTo>
                  <a:lnTo>
                    <a:pt x="973" y="1512"/>
                  </a:lnTo>
                  <a:lnTo>
                    <a:pt x="907" y="1527"/>
                  </a:lnTo>
                  <a:lnTo>
                    <a:pt x="839" y="1536"/>
                  </a:lnTo>
                  <a:lnTo>
                    <a:pt x="769" y="1540"/>
                  </a:lnTo>
                  <a:lnTo>
                    <a:pt x="699" y="1536"/>
                  </a:lnTo>
                  <a:lnTo>
                    <a:pt x="631" y="1527"/>
                  </a:lnTo>
                  <a:lnTo>
                    <a:pt x="565" y="1512"/>
                  </a:lnTo>
                  <a:lnTo>
                    <a:pt x="501" y="1491"/>
                  </a:lnTo>
                  <a:lnTo>
                    <a:pt x="440" y="1465"/>
                  </a:lnTo>
                  <a:lnTo>
                    <a:pt x="381" y="1434"/>
                  </a:lnTo>
                  <a:lnTo>
                    <a:pt x="326" y="1399"/>
                  </a:lnTo>
                  <a:lnTo>
                    <a:pt x="274" y="1358"/>
                  </a:lnTo>
                  <a:lnTo>
                    <a:pt x="226" y="1314"/>
                  </a:lnTo>
                  <a:lnTo>
                    <a:pt x="181" y="1265"/>
                  </a:lnTo>
                  <a:lnTo>
                    <a:pt x="141" y="1214"/>
                  </a:lnTo>
                  <a:lnTo>
                    <a:pt x="105" y="1158"/>
                  </a:lnTo>
                  <a:lnTo>
                    <a:pt x="74" y="1099"/>
                  </a:lnTo>
                  <a:lnTo>
                    <a:pt x="48" y="1038"/>
                  </a:lnTo>
                  <a:lnTo>
                    <a:pt x="28" y="973"/>
                  </a:lnTo>
                  <a:lnTo>
                    <a:pt x="13" y="908"/>
                  </a:lnTo>
                  <a:lnTo>
                    <a:pt x="3" y="839"/>
                  </a:lnTo>
                  <a:lnTo>
                    <a:pt x="0" y="769"/>
                  </a:lnTo>
                  <a:lnTo>
                    <a:pt x="3" y="699"/>
                  </a:lnTo>
                  <a:lnTo>
                    <a:pt x="13" y="631"/>
                  </a:lnTo>
                  <a:lnTo>
                    <a:pt x="28" y="565"/>
                  </a:lnTo>
                  <a:lnTo>
                    <a:pt x="48" y="501"/>
                  </a:lnTo>
                  <a:lnTo>
                    <a:pt x="74" y="439"/>
                  </a:lnTo>
                  <a:lnTo>
                    <a:pt x="105" y="381"/>
                  </a:lnTo>
                  <a:lnTo>
                    <a:pt x="141" y="325"/>
                  </a:lnTo>
                  <a:lnTo>
                    <a:pt x="181" y="274"/>
                  </a:lnTo>
                  <a:lnTo>
                    <a:pt x="226" y="225"/>
                  </a:lnTo>
                  <a:lnTo>
                    <a:pt x="274" y="181"/>
                  </a:lnTo>
                  <a:lnTo>
                    <a:pt x="326" y="140"/>
                  </a:lnTo>
                  <a:lnTo>
                    <a:pt x="381" y="105"/>
                  </a:lnTo>
                  <a:lnTo>
                    <a:pt x="440" y="73"/>
                  </a:lnTo>
                  <a:lnTo>
                    <a:pt x="501" y="48"/>
                  </a:lnTo>
                  <a:lnTo>
                    <a:pt x="565" y="27"/>
                  </a:lnTo>
                  <a:lnTo>
                    <a:pt x="631" y="12"/>
                  </a:lnTo>
                  <a:lnTo>
                    <a:pt x="699" y="2"/>
                  </a:lnTo>
                  <a:lnTo>
                    <a:pt x="7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3" name="Freeform 321"/>
            <p:cNvSpPr>
              <a:spLocks/>
            </p:cNvSpPr>
            <p:nvPr/>
          </p:nvSpPr>
          <p:spPr bwMode="auto">
            <a:xfrm>
              <a:off x="6608763" y="3686175"/>
              <a:ext cx="131763" cy="95250"/>
            </a:xfrm>
            <a:custGeom>
              <a:avLst/>
              <a:gdLst>
                <a:gd name="T0" fmla="*/ 769 w 828"/>
                <a:gd name="T1" fmla="*/ 0 h 592"/>
                <a:gd name="T2" fmla="*/ 784 w 828"/>
                <a:gd name="T3" fmla="*/ 2 h 592"/>
                <a:gd name="T4" fmla="*/ 798 w 828"/>
                <a:gd name="T5" fmla="*/ 8 h 592"/>
                <a:gd name="T6" fmla="*/ 811 w 828"/>
                <a:gd name="T7" fmla="*/ 18 h 592"/>
                <a:gd name="T8" fmla="*/ 821 w 828"/>
                <a:gd name="T9" fmla="*/ 30 h 592"/>
                <a:gd name="T10" fmla="*/ 826 w 828"/>
                <a:gd name="T11" fmla="*/ 44 h 592"/>
                <a:gd name="T12" fmla="*/ 828 w 828"/>
                <a:gd name="T13" fmla="*/ 59 h 592"/>
                <a:gd name="T14" fmla="*/ 826 w 828"/>
                <a:gd name="T15" fmla="*/ 74 h 592"/>
                <a:gd name="T16" fmla="*/ 821 w 828"/>
                <a:gd name="T17" fmla="*/ 89 h 592"/>
                <a:gd name="T18" fmla="*/ 811 w 828"/>
                <a:gd name="T19" fmla="*/ 101 h 592"/>
                <a:gd name="T20" fmla="*/ 338 w 828"/>
                <a:gd name="T21" fmla="*/ 575 h 592"/>
                <a:gd name="T22" fmla="*/ 325 w 828"/>
                <a:gd name="T23" fmla="*/ 584 h 592"/>
                <a:gd name="T24" fmla="*/ 311 w 828"/>
                <a:gd name="T25" fmla="*/ 591 h 592"/>
                <a:gd name="T26" fmla="*/ 296 w 828"/>
                <a:gd name="T27" fmla="*/ 592 h 592"/>
                <a:gd name="T28" fmla="*/ 281 w 828"/>
                <a:gd name="T29" fmla="*/ 591 h 592"/>
                <a:gd name="T30" fmla="*/ 267 w 828"/>
                <a:gd name="T31" fmla="*/ 584 h 592"/>
                <a:gd name="T32" fmla="*/ 254 w 828"/>
                <a:gd name="T33" fmla="*/ 575 h 592"/>
                <a:gd name="T34" fmla="*/ 17 w 828"/>
                <a:gd name="T35" fmla="*/ 338 h 592"/>
                <a:gd name="T36" fmla="*/ 8 w 828"/>
                <a:gd name="T37" fmla="*/ 325 h 592"/>
                <a:gd name="T38" fmla="*/ 2 w 828"/>
                <a:gd name="T39" fmla="*/ 311 h 592"/>
                <a:gd name="T40" fmla="*/ 0 w 828"/>
                <a:gd name="T41" fmla="*/ 297 h 592"/>
                <a:gd name="T42" fmla="*/ 2 w 828"/>
                <a:gd name="T43" fmla="*/ 282 h 592"/>
                <a:gd name="T44" fmla="*/ 8 w 828"/>
                <a:gd name="T45" fmla="*/ 267 h 592"/>
                <a:gd name="T46" fmla="*/ 17 w 828"/>
                <a:gd name="T47" fmla="*/ 255 h 592"/>
                <a:gd name="T48" fmla="*/ 30 w 828"/>
                <a:gd name="T49" fmla="*/ 245 h 592"/>
                <a:gd name="T50" fmla="*/ 44 w 828"/>
                <a:gd name="T51" fmla="*/ 239 h 592"/>
                <a:gd name="T52" fmla="*/ 59 w 828"/>
                <a:gd name="T53" fmla="*/ 238 h 592"/>
                <a:gd name="T54" fmla="*/ 74 w 828"/>
                <a:gd name="T55" fmla="*/ 239 h 592"/>
                <a:gd name="T56" fmla="*/ 88 w 828"/>
                <a:gd name="T57" fmla="*/ 245 h 592"/>
                <a:gd name="T58" fmla="*/ 101 w 828"/>
                <a:gd name="T59" fmla="*/ 255 h 592"/>
                <a:gd name="T60" fmla="*/ 296 w 828"/>
                <a:gd name="T61" fmla="*/ 450 h 592"/>
                <a:gd name="T62" fmla="*/ 727 w 828"/>
                <a:gd name="T63" fmla="*/ 18 h 592"/>
                <a:gd name="T64" fmla="*/ 740 w 828"/>
                <a:gd name="T65" fmla="*/ 8 h 592"/>
                <a:gd name="T66" fmla="*/ 754 w 828"/>
                <a:gd name="T67" fmla="*/ 2 h 592"/>
                <a:gd name="T68" fmla="*/ 769 w 828"/>
                <a:gd name="T69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28" h="592">
                  <a:moveTo>
                    <a:pt x="769" y="0"/>
                  </a:moveTo>
                  <a:lnTo>
                    <a:pt x="784" y="2"/>
                  </a:lnTo>
                  <a:lnTo>
                    <a:pt x="798" y="8"/>
                  </a:lnTo>
                  <a:lnTo>
                    <a:pt x="811" y="18"/>
                  </a:lnTo>
                  <a:lnTo>
                    <a:pt x="821" y="30"/>
                  </a:lnTo>
                  <a:lnTo>
                    <a:pt x="826" y="44"/>
                  </a:lnTo>
                  <a:lnTo>
                    <a:pt x="828" y="59"/>
                  </a:lnTo>
                  <a:lnTo>
                    <a:pt x="826" y="74"/>
                  </a:lnTo>
                  <a:lnTo>
                    <a:pt x="821" y="89"/>
                  </a:lnTo>
                  <a:lnTo>
                    <a:pt x="811" y="101"/>
                  </a:lnTo>
                  <a:lnTo>
                    <a:pt x="338" y="575"/>
                  </a:lnTo>
                  <a:lnTo>
                    <a:pt x="325" y="584"/>
                  </a:lnTo>
                  <a:lnTo>
                    <a:pt x="311" y="591"/>
                  </a:lnTo>
                  <a:lnTo>
                    <a:pt x="296" y="592"/>
                  </a:lnTo>
                  <a:lnTo>
                    <a:pt x="281" y="591"/>
                  </a:lnTo>
                  <a:lnTo>
                    <a:pt x="267" y="584"/>
                  </a:lnTo>
                  <a:lnTo>
                    <a:pt x="254" y="575"/>
                  </a:lnTo>
                  <a:lnTo>
                    <a:pt x="17" y="338"/>
                  </a:lnTo>
                  <a:lnTo>
                    <a:pt x="8" y="325"/>
                  </a:lnTo>
                  <a:lnTo>
                    <a:pt x="2" y="311"/>
                  </a:lnTo>
                  <a:lnTo>
                    <a:pt x="0" y="297"/>
                  </a:lnTo>
                  <a:lnTo>
                    <a:pt x="2" y="282"/>
                  </a:lnTo>
                  <a:lnTo>
                    <a:pt x="8" y="267"/>
                  </a:lnTo>
                  <a:lnTo>
                    <a:pt x="17" y="255"/>
                  </a:lnTo>
                  <a:lnTo>
                    <a:pt x="30" y="245"/>
                  </a:lnTo>
                  <a:lnTo>
                    <a:pt x="44" y="239"/>
                  </a:lnTo>
                  <a:lnTo>
                    <a:pt x="59" y="238"/>
                  </a:lnTo>
                  <a:lnTo>
                    <a:pt x="74" y="239"/>
                  </a:lnTo>
                  <a:lnTo>
                    <a:pt x="88" y="245"/>
                  </a:lnTo>
                  <a:lnTo>
                    <a:pt x="101" y="255"/>
                  </a:lnTo>
                  <a:lnTo>
                    <a:pt x="296" y="450"/>
                  </a:lnTo>
                  <a:lnTo>
                    <a:pt x="727" y="18"/>
                  </a:lnTo>
                  <a:lnTo>
                    <a:pt x="740" y="8"/>
                  </a:lnTo>
                  <a:lnTo>
                    <a:pt x="754" y="2"/>
                  </a:lnTo>
                  <a:lnTo>
                    <a:pt x="7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2" name="Group 381"/>
          <p:cNvGrpSpPr/>
          <p:nvPr/>
        </p:nvGrpSpPr>
        <p:grpSpPr>
          <a:xfrm>
            <a:off x="5360896" y="3499602"/>
            <a:ext cx="525462" cy="477838"/>
            <a:chOff x="5373688" y="3495675"/>
            <a:chExt cx="525462" cy="4778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8" name="Freeform 326"/>
            <p:cNvSpPr>
              <a:spLocks noEditPoints="1"/>
            </p:cNvSpPr>
            <p:nvPr/>
          </p:nvSpPr>
          <p:spPr bwMode="auto">
            <a:xfrm>
              <a:off x="5373688" y="3606800"/>
              <a:ext cx="525462" cy="366713"/>
            </a:xfrm>
            <a:custGeom>
              <a:avLst/>
              <a:gdLst>
                <a:gd name="T0" fmla="*/ 118 w 3315"/>
                <a:gd name="T1" fmla="*/ 117 h 2303"/>
                <a:gd name="T2" fmla="*/ 118 w 3315"/>
                <a:gd name="T3" fmla="*/ 2184 h 2303"/>
                <a:gd name="T4" fmla="*/ 3197 w 3315"/>
                <a:gd name="T5" fmla="*/ 2184 h 2303"/>
                <a:gd name="T6" fmla="*/ 3197 w 3315"/>
                <a:gd name="T7" fmla="*/ 117 h 2303"/>
                <a:gd name="T8" fmla="*/ 118 w 3315"/>
                <a:gd name="T9" fmla="*/ 117 h 2303"/>
                <a:gd name="T10" fmla="*/ 0 w 3315"/>
                <a:gd name="T11" fmla="*/ 0 h 2303"/>
                <a:gd name="T12" fmla="*/ 3315 w 3315"/>
                <a:gd name="T13" fmla="*/ 0 h 2303"/>
                <a:gd name="T14" fmla="*/ 3315 w 3315"/>
                <a:gd name="T15" fmla="*/ 2303 h 2303"/>
                <a:gd name="T16" fmla="*/ 0 w 3315"/>
                <a:gd name="T17" fmla="*/ 2303 h 2303"/>
                <a:gd name="T18" fmla="*/ 0 w 3315"/>
                <a:gd name="T19" fmla="*/ 0 h 2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15" h="2303">
                  <a:moveTo>
                    <a:pt x="118" y="117"/>
                  </a:moveTo>
                  <a:lnTo>
                    <a:pt x="118" y="2184"/>
                  </a:lnTo>
                  <a:lnTo>
                    <a:pt x="3197" y="2184"/>
                  </a:lnTo>
                  <a:lnTo>
                    <a:pt x="3197" y="117"/>
                  </a:lnTo>
                  <a:lnTo>
                    <a:pt x="118" y="117"/>
                  </a:lnTo>
                  <a:close/>
                  <a:moveTo>
                    <a:pt x="0" y="0"/>
                  </a:moveTo>
                  <a:lnTo>
                    <a:pt x="3315" y="0"/>
                  </a:lnTo>
                  <a:lnTo>
                    <a:pt x="3315" y="2303"/>
                  </a:lnTo>
                  <a:lnTo>
                    <a:pt x="0" y="230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" name="Freeform 327"/>
            <p:cNvSpPr>
              <a:spLocks/>
            </p:cNvSpPr>
            <p:nvPr/>
          </p:nvSpPr>
          <p:spPr bwMode="auto">
            <a:xfrm>
              <a:off x="5392738" y="3570288"/>
              <a:ext cx="488950" cy="17463"/>
            </a:xfrm>
            <a:custGeom>
              <a:avLst/>
              <a:gdLst>
                <a:gd name="T0" fmla="*/ 60 w 3079"/>
                <a:gd name="T1" fmla="*/ 0 h 118"/>
                <a:gd name="T2" fmla="*/ 3019 w 3079"/>
                <a:gd name="T3" fmla="*/ 0 h 118"/>
                <a:gd name="T4" fmla="*/ 3038 w 3079"/>
                <a:gd name="T5" fmla="*/ 3 h 118"/>
                <a:gd name="T6" fmla="*/ 3055 w 3079"/>
                <a:gd name="T7" fmla="*/ 11 h 118"/>
                <a:gd name="T8" fmla="*/ 3068 w 3079"/>
                <a:gd name="T9" fmla="*/ 24 h 118"/>
                <a:gd name="T10" fmla="*/ 3076 w 3079"/>
                <a:gd name="T11" fmla="*/ 40 h 118"/>
                <a:gd name="T12" fmla="*/ 3079 w 3079"/>
                <a:gd name="T13" fmla="*/ 60 h 118"/>
                <a:gd name="T14" fmla="*/ 3076 w 3079"/>
                <a:gd name="T15" fmla="*/ 78 h 118"/>
                <a:gd name="T16" fmla="*/ 3068 w 3079"/>
                <a:gd name="T17" fmla="*/ 94 h 118"/>
                <a:gd name="T18" fmla="*/ 3055 w 3079"/>
                <a:gd name="T19" fmla="*/ 107 h 118"/>
                <a:gd name="T20" fmla="*/ 3038 w 3079"/>
                <a:gd name="T21" fmla="*/ 115 h 118"/>
                <a:gd name="T22" fmla="*/ 3019 w 3079"/>
                <a:gd name="T23" fmla="*/ 118 h 118"/>
                <a:gd name="T24" fmla="*/ 60 w 3079"/>
                <a:gd name="T25" fmla="*/ 118 h 118"/>
                <a:gd name="T26" fmla="*/ 40 w 3079"/>
                <a:gd name="T27" fmla="*/ 115 h 118"/>
                <a:gd name="T28" fmla="*/ 24 w 3079"/>
                <a:gd name="T29" fmla="*/ 107 h 118"/>
                <a:gd name="T30" fmla="*/ 12 w 3079"/>
                <a:gd name="T31" fmla="*/ 94 h 118"/>
                <a:gd name="T32" fmla="*/ 3 w 3079"/>
                <a:gd name="T33" fmla="*/ 78 h 118"/>
                <a:gd name="T34" fmla="*/ 0 w 3079"/>
                <a:gd name="T35" fmla="*/ 60 h 118"/>
                <a:gd name="T36" fmla="*/ 3 w 3079"/>
                <a:gd name="T37" fmla="*/ 40 h 118"/>
                <a:gd name="T38" fmla="*/ 12 w 3079"/>
                <a:gd name="T39" fmla="*/ 24 h 118"/>
                <a:gd name="T40" fmla="*/ 24 w 3079"/>
                <a:gd name="T41" fmla="*/ 11 h 118"/>
                <a:gd name="T42" fmla="*/ 40 w 3079"/>
                <a:gd name="T43" fmla="*/ 3 h 118"/>
                <a:gd name="T44" fmla="*/ 60 w 3079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79" h="118">
                  <a:moveTo>
                    <a:pt x="60" y="0"/>
                  </a:moveTo>
                  <a:lnTo>
                    <a:pt x="3019" y="0"/>
                  </a:lnTo>
                  <a:lnTo>
                    <a:pt x="3038" y="3"/>
                  </a:lnTo>
                  <a:lnTo>
                    <a:pt x="3055" y="11"/>
                  </a:lnTo>
                  <a:lnTo>
                    <a:pt x="3068" y="24"/>
                  </a:lnTo>
                  <a:lnTo>
                    <a:pt x="3076" y="40"/>
                  </a:lnTo>
                  <a:lnTo>
                    <a:pt x="3079" y="60"/>
                  </a:lnTo>
                  <a:lnTo>
                    <a:pt x="3076" y="78"/>
                  </a:lnTo>
                  <a:lnTo>
                    <a:pt x="3068" y="94"/>
                  </a:lnTo>
                  <a:lnTo>
                    <a:pt x="3055" y="107"/>
                  </a:lnTo>
                  <a:lnTo>
                    <a:pt x="3038" y="115"/>
                  </a:lnTo>
                  <a:lnTo>
                    <a:pt x="3019" y="118"/>
                  </a:lnTo>
                  <a:lnTo>
                    <a:pt x="60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60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0" name="Freeform 328"/>
            <p:cNvSpPr>
              <a:spLocks/>
            </p:cNvSpPr>
            <p:nvPr/>
          </p:nvSpPr>
          <p:spPr bwMode="auto">
            <a:xfrm>
              <a:off x="5421313" y="3532188"/>
              <a:ext cx="431800" cy="19050"/>
            </a:xfrm>
            <a:custGeom>
              <a:avLst/>
              <a:gdLst>
                <a:gd name="T0" fmla="*/ 59 w 2723"/>
                <a:gd name="T1" fmla="*/ 0 h 118"/>
                <a:gd name="T2" fmla="*/ 2664 w 2723"/>
                <a:gd name="T3" fmla="*/ 0 h 118"/>
                <a:gd name="T4" fmla="*/ 2683 w 2723"/>
                <a:gd name="T5" fmla="*/ 3 h 118"/>
                <a:gd name="T6" fmla="*/ 2699 w 2723"/>
                <a:gd name="T7" fmla="*/ 12 h 118"/>
                <a:gd name="T8" fmla="*/ 2712 w 2723"/>
                <a:gd name="T9" fmla="*/ 24 h 118"/>
                <a:gd name="T10" fmla="*/ 2720 w 2723"/>
                <a:gd name="T11" fmla="*/ 40 h 118"/>
                <a:gd name="T12" fmla="*/ 2723 w 2723"/>
                <a:gd name="T13" fmla="*/ 59 h 118"/>
                <a:gd name="T14" fmla="*/ 2720 w 2723"/>
                <a:gd name="T15" fmla="*/ 78 h 118"/>
                <a:gd name="T16" fmla="*/ 2712 w 2723"/>
                <a:gd name="T17" fmla="*/ 94 h 118"/>
                <a:gd name="T18" fmla="*/ 2699 w 2723"/>
                <a:gd name="T19" fmla="*/ 106 h 118"/>
                <a:gd name="T20" fmla="*/ 2683 w 2723"/>
                <a:gd name="T21" fmla="*/ 115 h 118"/>
                <a:gd name="T22" fmla="*/ 2664 w 2723"/>
                <a:gd name="T23" fmla="*/ 118 h 118"/>
                <a:gd name="T24" fmla="*/ 59 w 2723"/>
                <a:gd name="T25" fmla="*/ 118 h 118"/>
                <a:gd name="T26" fmla="*/ 41 w 2723"/>
                <a:gd name="T27" fmla="*/ 115 h 118"/>
                <a:gd name="T28" fmla="*/ 24 w 2723"/>
                <a:gd name="T29" fmla="*/ 106 h 118"/>
                <a:gd name="T30" fmla="*/ 12 w 2723"/>
                <a:gd name="T31" fmla="*/ 94 h 118"/>
                <a:gd name="T32" fmla="*/ 3 w 2723"/>
                <a:gd name="T33" fmla="*/ 78 h 118"/>
                <a:gd name="T34" fmla="*/ 0 w 2723"/>
                <a:gd name="T35" fmla="*/ 59 h 118"/>
                <a:gd name="T36" fmla="*/ 3 w 2723"/>
                <a:gd name="T37" fmla="*/ 40 h 118"/>
                <a:gd name="T38" fmla="*/ 12 w 2723"/>
                <a:gd name="T39" fmla="*/ 24 h 118"/>
                <a:gd name="T40" fmla="*/ 24 w 2723"/>
                <a:gd name="T41" fmla="*/ 12 h 118"/>
                <a:gd name="T42" fmla="*/ 41 w 2723"/>
                <a:gd name="T43" fmla="*/ 3 h 118"/>
                <a:gd name="T44" fmla="*/ 59 w 2723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23" h="118">
                  <a:moveTo>
                    <a:pt x="59" y="0"/>
                  </a:moveTo>
                  <a:lnTo>
                    <a:pt x="2664" y="0"/>
                  </a:lnTo>
                  <a:lnTo>
                    <a:pt x="2683" y="3"/>
                  </a:lnTo>
                  <a:lnTo>
                    <a:pt x="2699" y="12"/>
                  </a:lnTo>
                  <a:lnTo>
                    <a:pt x="2712" y="24"/>
                  </a:lnTo>
                  <a:lnTo>
                    <a:pt x="2720" y="40"/>
                  </a:lnTo>
                  <a:lnTo>
                    <a:pt x="2723" y="59"/>
                  </a:lnTo>
                  <a:lnTo>
                    <a:pt x="2720" y="78"/>
                  </a:lnTo>
                  <a:lnTo>
                    <a:pt x="2712" y="94"/>
                  </a:lnTo>
                  <a:lnTo>
                    <a:pt x="2699" y="106"/>
                  </a:lnTo>
                  <a:lnTo>
                    <a:pt x="2683" y="115"/>
                  </a:lnTo>
                  <a:lnTo>
                    <a:pt x="2664" y="118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4" y="106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1" name="Freeform 329"/>
            <p:cNvSpPr>
              <a:spLocks/>
            </p:cNvSpPr>
            <p:nvPr/>
          </p:nvSpPr>
          <p:spPr bwMode="auto">
            <a:xfrm>
              <a:off x="5448300" y="3495675"/>
              <a:ext cx="376237" cy="17463"/>
            </a:xfrm>
            <a:custGeom>
              <a:avLst/>
              <a:gdLst>
                <a:gd name="T0" fmla="*/ 60 w 2369"/>
                <a:gd name="T1" fmla="*/ 0 h 118"/>
                <a:gd name="T2" fmla="*/ 2309 w 2369"/>
                <a:gd name="T3" fmla="*/ 0 h 118"/>
                <a:gd name="T4" fmla="*/ 2328 w 2369"/>
                <a:gd name="T5" fmla="*/ 3 h 118"/>
                <a:gd name="T6" fmla="*/ 2344 w 2369"/>
                <a:gd name="T7" fmla="*/ 11 h 118"/>
                <a:gd name="T8" fmla="*/ 2358 w 2369"/>
                <a:gd name="T9" fmla="*/ 24 h 118"/>
                <a:gd name="T10" fmla="*/ 2366 w 2369"/>
                <a:gd name="T11" fmla="*/ 40 h 118"/>
                <a:gd name="T12" fmla="*/ 2369 w 2369"/>
                <a:gd name="T13" fmla="*/ 58 h 118"/>
                <a:gd name="T14" fmla="*/ 2366 w 2369"/>
                <a:gd name="T15" fmla="*/ 78 h 118"/>
                <a:gd name="T16" fmla="*/ 2358 w 2369"/>
                <a:gd name="T17" fmla="*/ 94 h 118"/>
                <a:gd name="T18" fmla="*/ 2344 w 2369"/>
                <a:gd name="T19" fmla="*/ 107 h 118"/>
                <a:gd name="T20" fmla="*/ 2328 w 2369"/>
                <a:gd name="T21" fmla="*/ 115 h 118"/>
                <a:gd name="T22" fmla="*/ 2309 w 2369"/>
                <a:gd name="T23" fmla="*/ 118 h 118"/>
                <a:gd name="T24" fmla="*/ 60 w 2369"/>
                <a:gd name="T25" fmla="*/ 118 h 118"/>
                <a:gd name="T26" fmla="*/ 41 w 2369"/>
                <a:gd name="T27" fmla="*/ 115 h 118"/>
                <a:gd name="T28" fmla="*/ 24 w 2369"/>
                <a:gd name="T29" fmla="*/ 107 h 118"/>
                <a:gd name="T30" fmla="*/ 12 w 2369"/>
                <a:gd name="T31" fmla="*/ 94 h 118"/>
                <a:gd name="T32" fmla="*/ 3 w 2369"/>
                <a:gd name="T33" fmla="*/ 78 h 118"/>
                <a:gd name="T34" fmla="*/ 0 w 2369"/>
                <a:gd name="T35" fmla="*/ 58 h 118"/>
                <a:gd name="T36" fmla="*/ 3 w 2369"/>
                <a:gd name="T37" fmla="*/ 40 h 118"/>
                <a:gd name="T38" fmla="*/ 12 w 2369"/>
                <a:gd name="T39" fmla="*/ 24 h 118"/>
                <a:gd name="T40" fmla="*/ 24 w 2369"/>
                <a:gd name="T41" fmla="*/ 11 h 118"/>
                <a:gd name="T42" fmla="*/ 41 w 2369"/>
                <a:gd name="T43" fmla="*/ 3 h 118"/>
                <a:gd name="T44" fmla="*/ 60 w 2369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9" h="118">
                  <a:moveTo>
                    <a:pt x="60" y="0"/>
                  </a:moveTo>
                  <a:lnTo>
                    <a:pt x="2309" y="0"/>
                  </a:lnTo>
                  <a:lnTo>
                    <a:pt x="2328" y="3"/>
                  </a:lnTo>
                  <a:lnTo>
                    <a:pt x="2344" y="11"/>
                  </a:lnTo>
                  <a:lnTo>
                    <a:pt x="2358" y="24"/>
                  </a:lnTo>
                  <a:lnTo>
                    <a:pt x="2366" y="40"/>
                  </a:lnTo>
                  <a:lnTo>
                    <a:pt x="2369" y="58"/>
                  </a:lnTo>
                  <a:lnTo>
                    <a:pt x="2366" y="78"/>
                  </a:lnTo>
                  <a:lnTo>
                    <a:pt x="2358" y="94"/>
                  </a:lnTo>
                  <a:lnTo>
                    <a:pt x="2344" y="107"/>
                  </a:lnTo>
                  <a:lnTo>
                    <a:pt x="2328" y="115"/>
                  </a:lnTo>
                  <a:lnTo>
                    <a:pt x="2309" y="118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4" name="Group 483"/>
          <p:cNvGrpSpPr/>
          <p:nvPr/>
        </p:nvGrpSpPr>
        <p:grpSpPr>
          <a:xfrm>
            <a:off x="4425402" y="3499602"/>
            <a:ext cx="525463" cy="477838"/>
            <a:chOff x="4416425" y="3495675"/>
            <a:chExt cx="525463" cy="4778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86" name="Freeform 334"/>
            <p:cNvSpPr>
              <a:spLocks noEditPoints="1"/>
            </p:cNvSpPr>
            <p:nvPr/>
          </p:nvSpPr>
          <p:spPr bwMode="auto">
            <a:xfrm>
              <a:off x="4416425" y="3606800"/>
              <a:ext cx="525463" cy="366713"/>
            </a:xfrm>
            <a:custGeom>
              <a:avLst/>
              <a:gdLst>
                <a:gd name="T0" fmla="*/ 118 w 3315"/>
                <a:gd name="T1" fmla="*/ 2184 h 2303"/>
                <a:gd name="T2" fmla="*/ 358 w 3315"/>
                <a:gd name="T3" fmla="*/ 2166 h 2303"/>
                <a:gd name="T4" fmla="*/ 379 w 3315"/>
                <a:gd name="T5" fmla="*/ 2136 h 2303"/>
                <a:gd name="T6" fmla="*/ 415 w 3315"/>
                <a:gd name="T7" fmla="*/ 2125 h 2303"/>
                <a:gd name="T8" fmla="*/ 449 w 3315"/>
                <a:gd name="T9" fmla="*/ 2136 h 2303"/>
                <a:gd name="T10" fmla="*/ 470 w 3315"/>
                <a:gd name="T11" fmla="*/ 2166 h 2303"/>
                <a:gd name="T12" fmla="*/ 710 w 3315"/>
                <a:gd name="T13" fmla="*/ 2184 h 2303"/>
                <a:gd name="T14" fmla="*/ 722 w 3315"/>
                <a:gd name="T15" fmla="*/ 2150 h 2303"/>
                <a:gd name="T16" fmla="*/ 751 w 3315"/>
                <a:gd name="T17" fmla="*/ 2128 h 2303"/>
                <a:gd name="T18" fmla="*/ 788 w 3315"/>
                <a:gd name="T19" fmla="*/ 2128 h 2303"/>
                <a:gd name="T20" fmla="*/ 817 w 3315"/>
                <a:gd name="T21" fmla="*/ 2150 h 2303"/>
                <a:gd name="T22" fmla="*/ 828 w 3315"/>
                <a:gd name="T23" fmla="*/ 2184 h 2303"/>
                <a:gd name="T24" fmla="*/ 1069 w 3315"/>
                <a:gd name="T25" fmla="*/ 2166 h 2303"/>
                <a:gd name="T26" fmla="*/ 1090 w 3315"/>
                <a:gd name="T27" fmla="*/ 2136 h 2303"/>
                <a:gd name="T28" fmla="*/ 1125 w 3315"/>
                <a:gd name="T29" fmla="*/ 2125 h 2303"/>
                <a:gd name="T30" fmla="*/ 1159 w 3315"/>
                <a:gd name="T31" fmla="*/ 2136 h 2303"/>
                <a:gd name="T32" fmla="*/ 1181 w 3315"/>
                <a:gd name="T33" fmla="*/ 2166 h 2303"/>
                <a:gd name="T34" fmla="*/ 1421 w 3315"/>
                <a:gd name="T35" fmla="*/ 2184 h 2303"/>
                <a:gd name="T36" fmla="*/ 1432 w 3315"/>
                <a:gd name="T37" fmla="*/ 2150 h 2303"/>
                <a:gd name="T38" fmla="*/ 1461 w 3315"/>
                <a:gd name="T39" fmla="*/ 2128 h 2303"/>
                <a:gd name="T40" fmla="*/ 1499 w 3315"/>
                <a:gd name="T41" fmla="*/ 2128 h 2303"/>
                <a:gd name="T42" fmla="*/ 1528 w 3315"/>
                <a:gd name="T43" fmla="*/ 2150 h 2303"/>
                <a:gd name="T44" fmla="*/ 1539 w 3315"/>
                <a:gd name="T45" fmla="*/ 2184 h 2303"/>
                <a:gd name="T46" fmla="*/ 1779 w 3315"/>
                <a:gd name="T47" fmla="*/ 2166 h 2303"/>
                <a:gd name="T48" fmla="*/ 1800 w 3315"/>
                <a:gd name="T49" fmla="*/ 2136 h 2303"/>
                <a:gd name="T50" fmla="*/ 1836 w 3315"/>
                <a:gd name="T51" fmla="*/ 2125 h 2303"/>
                <a:gd name="T52" fmla="*/ 1870 w 3315"/>
                <a:gd name="T53" fmla="*/ 2136 h 2303"/>
                <a:gd name="T54" fmla="*/ 1891 w 3315"/>
                <a:gd name="T55" fmla="*/ 2166 h 2303"/>
                <a:gd name="T56" fmla="*/ 2131 w 3315"/>
                <a:gd name="T57" fmla="*/ 2184 h 2303"/>
                <a:gd name="T58" fmla="*/ 2142 w 3315"/>
                <a:gd name="T59" fmla="*/ 2150 h 2303"/>
                <a:gd name="T60" fmla="*/ 2172 w 3315"/>
                <a:gd name="T61" fmla="*/ 2128 h 2303"/>
                <a:gd name="T62" fmla="*/ 2209 w 3315"/>
                <a:gd name="T63" fmla="*/ 2128 h 2303"/>
                <a:gd name="T64" fmla="*/ 2238 w 3315"/>
                <a:gd name="T65" fmla="*/ 2150 h 2303"/>
                <a:gd name="T66" fmla="*/ 2249 w 3315"/>
                <a:gd name="T67" fmla="*/ 2184 h 2303"/>
                <a:gd name="T68" fmla="*/ 2489 w 3315"/>
                <a:gd name="T69" fmla="*/ 2166 h 2303"/>
                <a:gd name="T70" fmla="*/ 2511 w 3315"/>
                <a:gd name="T71" fmla="*/ 2136 h 2303"/>
                <a:gd name="T72" fmla="*/ 2546 w 3315"/>
                <a:gd name="T73" fmla="*/ 2125 h 2303"/>
                <a:gd name="T74" fmla="*/ 2580 w 3315"/>
                <a:gd name="T75" fmla="*/ 2136 h 2303"/>
                <a:gd name="T76" fmla="*/ 2601 w 3315"/>
                <a:gd name="T77" fmla="*/ 2166 h 2303"/>
                <a:gd name="T78" fmla="*/ 2842 w 3315"/>
                <a:gd name="T79" fmla="*/ 2184 h 2303"/>
                <a:gd name="T80" fmla="*/ 2853 w 3315"/>
                <a:gd name="T81" fmla="*/ 2150 h 2303"/>
                <a:gd name="T82" fmla="*/ 2882 w 3315"/>
                <a:gd name="T83" fmla="*/ 2128 h 2303"/>
                <a:gd name="T84" fmla="*/ 2919 w 3315"/>
                <a:gd name="T85" fmla="*/ 2128 h 2303"/>
                <a:gd name="T86" fmla="*/ 2949 w 3315"/>
                <a:gd name="T87" fmla="*/ 2150 h 2303"/>
                <a:gd name="T88" fmla="*/ 2960 w 3315"/>
                <a:gd name="T89" fmla="*/ 2184 h 2303"/>
                <a:gd name="T90" fmla="*/ 3197 w 3315"/>
                <a:gd name="T91" fmla="*/ 117 h 2303"/>
                <a:gd name="T92" fmla="*/ 0 w 3315"/>
                <a:gd name="T93" fmla="*/ 0 h 2303"/>
                <a:gd name="T94" fmla="*/ 3315 w 3315"/>
                <a:gd name="T95" fmla="*/ 2303 h 2303"/>
                <a:gd name="T96" fmla="*/ 0 w 3315"/>
                <a:gd name="T97" fmla="*/ 0 h 2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15" h="2303">
                  <a:moveTo>
                    <a:pt x="118" y="117"/>
                  </a:moveTo>
                  <a:lnTo>
                    <a:pt x="118" y="2184"/>
                  </a:lnTo>
                  <a:lnTo>
                    <a:pt x="355" y="2184"/>
                  </a:lnTo>
                  <a:lnTo>
                    <a:pt x="358" y="2166"/>
                  </a:lnTo>
                  <a:lnTo>
                    <a:pt x="366" y="2150"/>
                  </a:lnTo>
                  <a:lnTo>
                    <a:pt x="379" y="2136"/>
                  </a:lnTo>
                  <a:lnTo>
                    <a:pt x="396" y="2128"/>
                  </a:lnTo>
                  <a:lnTo>
                    <a:pt x="415" y="2125"/>
                  </a:lnTo>
                  <a:lnTo>
                    <a:pt x="433" y="2128"/>
                  </a:lnTo>
                  <a:lnTo>
                    <a:pt x="449" y="2136"/>
                  </a:lnTo>
                  <a:lnTo>
                    <a:pt x="462" y="2150"/>
                  </a:lnTo>
                  <a:lnTo>
                    <a:pt x="470" y="2166"/>
                  </a:lnTo>
                  <a:lnTo>
                    <a:pt x="473" y="2184"/>
                  </a:lnTo>
                  <a:lnTo>
                    <a:pt x="710" y="2184"/>
                  </a:lnTo>
                  <a:lnTo>
                    <a:pt x="713" y="2166"/>
                  </a:lnTo>
                  <a:lnTo>
                    <a:pt x="722" y="2150"/>
                  </a:lnTo>
                  <a:lnTo>
                    <a:pt x="735" y="2136"/>
                  </a:lnTo>
                  <a:lnTo>
                    <a:pt x="751" y="2128"/>
                  </a:lnTo>
                  <a:lnTo>
                    <a:pt x="770" y="2125"/>
                  </a:lnTo>
                  <a:lnTo>
                    <a:pt x="788" y="2128"/>
                  </a:lnTo>
                  <a:lnTo>
                    <a:pt x="804" y="2136"/>
                  </a:lnTo>
                  <a:lnTo>
                    <a:pt x="817" y="2150"/>
                  </a:lnTo>
                  <a:lnTo>
                    <a:pt x="825" y="2166"/>
                  </a:lnTo>
                  <a:lnTo>
                    <a:pt x="828" y="2184"/>
                  </a:lnTo>
                  <a:lnTo>
                    <a:pt x="1066" y="2184"/>
                  </a:lnTo>
                  <a:lnTo>
                    <a:pt x="1069" y="2166"/>
                  </a:lnTo>
                  <a:lnTo>
                    <a:pt x="1077" y="2150"/>
                  </a:lnTo>
                  <a:lnTo>
                    <a:pt x="1090" y="2136"/>
                  </a:lnTo>
                  <a:lnTo>
                    <a:pt x="1106" y="2128"/>
                  </a:lnTo>
                  <a:lnTo>
                    <a:pt x="1125" y="2125"/>
                  </a:lnTo>
                  <a:lnTo>
                    <a:pt x="1143" y="2128"/>
                  </a:lnTo>
                  <a:lnTo>
                    <a:pt x="1159" y="2136"/>
                  </a:lnTo>
                  <a:lnTo>
                    <a:pt x="1173" y="2150"/>
                  </a:lnTo>
                  <a:lnTo>
                    <a:pt x="1181" y="2166"/>
                  </a:lnTo>
                  <a:lnTo>
                    <a:pt x="1184" y="2184"/>
                  </a:lnTo>
                  <a:lnTo>
                    <a:pt x="1421" y="2184"/>
                  </a:lnTo>
                  <a:lnTo>
                    <a:pt x="1424" y="2166"/>
                  </a:lnTo>
                  <a:lnTo>
                    <a:pt x="1432" y="2150"/>
                  </a:lnTo>
                  <a:lnTo>
                    <a:pt x="1445" y="2136"/>
                  </a:lnTo>
                  <a:lnTo>
                    <a:pt x="1461" y="2128"/>
                  </a:lnTo>
                  <a:lnTo>
                    <a:pt x="1480" y="2125"/>
                  </a:lnTo>
                  <a:lnTo>
                    <a:pt x="1499" y="2128"/>
                  </a:lnTo>
                  <a:lnTo>
                    <a:pt x="1515" y="2136"/>
                  </a:lnTo>
                  <a:lnTo>
                    <a:pt x="1528" y="2150"/>
                  </a:lnTo>
                  <a:lnTo>
                    <a:pt x="1536" y="2166"/>
                  </a:lnTo>
                  <a:lnTo>
                    <a:pt x="1539" y="2184"/>
                  </a:lnTo>
                  <a:lnTo>
                    <a:pt x="1776" y="2184"/>
                  </a:lnTo>
                  <a:lnTo>
                    <a:pt x="1779" y="2166"/>
                  </a:lnTo>
                  <a:lnTo>
                    <a:pt x="1787" y="2150"/>
                  </a:lnTo>
                  <a:lnTo>
                    <a:pt x="1800" y="2136"/>
                  </a:lnTo>
                  <a:lnTo>
                    <a:pt x="1816" y="2128"/>
                  </a:lnTo>
                  <a:lnTo>
                    <a:pt x="1836" y="2125"/>
                  </a:lnTo>
                  <a:lnTo>
                    <a:pt x="1854" y="2128"/>
                  </a:lnTo>
                  <a:lnTo>
                    <a:pt x="1870" y="2136"/>
                  </a:lnTo>
                  <a:lnTo>
                    <a:pt x="1883" y="2150"/>
                  </a:lnTo>
                  <a:lnTo>
                    <a:pt x="1891" y="2166"/>
                  </a:lnTo>
                  <a:lnTo>
                    <a:pt x="1894" y="2184"/>
                  </a:lnTo>
                  <a:lnTo>
                    <a:pt x="2131" y="2184"/>
                  </a:lnTo>
                  <a:lnTo>
                    <a:pt x="2134" y="2166"/>
                  </a:lnTo>
                  <a:lnTo>
                    <a:pt x="2142" y="2150"/>
                  </a:lnTo>
                  <a:lnTo>
                    <a:pt x="2155" y="2136"/>
                  </a:lnTo>
                  <a:lnTo>
                    <a:pt x="2172" y="2128"/>
                  </a:lnTo>
                  <a:lnTo>
                    <a:pt x="2191" y="2125"/>
                  </a:lnTo>
                  <a:lnTo>
                    <a:pt x="2209" y="2128"/>
                  </a:lnTo>
                  <a:lnTo>
                    <a:pt x="2225" y="2136"/>
                  </a:lnTo>
                  <a:lnTo>
                    <a:pt x="2238" y="2150"/>
                  </a:lnTo>
                  <a:lnTo>
                    <a:pt x="2246" y="2166"/>
                  </a:lnTo>
                  <a:lnTo>
                    <a:pt x="2249" y="2184"/>
                  </a:lnTo>
                  <a:lnTo>
                    <a:pt x="2486" y="2184"/>
                  </a:lnTo>
                  <a:lnTo>
                    <a:pt x="2489" y="2166"/>
                  </a:lnTo>
                  <a:lnTo>
                    <a:pt x="2498" y="2150"/>
                  </a:lnTo>
                  <a:lnTo>
                    <a:pt x="2511" y="2136"/>
                  </a:lnTo>
                  <a:lnTo>
                    <a:pt x="2527" y="2128"/>
                  </a:lnTo>
                  <a:lnTo>
                    <a:pt x="2546" y="2125"/>
                  </a:lnTo>
                  <a:lnTo>
                    <a:pt x="2564" y="2128"/>
                  </a:lnTo>
                  <a:lnTo>
                    <a:pt x="2580" y="2136"/>
                  </a:lnTo>
                  <a:lnTo>
                    <a:pt x="2593" y="2150"/>
                  </a:lnTo>
                  <a:lnTo>
                    <a:pt x="2601" y="2166"/>
                  </a:lnTo>
                  <a:lnTo>
                    <a:pt x="2604" y="2184"/>
                  </a:lnTo>
                  <a:lnTo>
                    <a:pt x="2842" y="2184"/>
                  </a:lnTo>
                  <a:lnTo>
                    <a:pt x="2845" y="2166"/>
                  </a:lnTo>
                  <a:lnTo>
                    <a:pt x="2853" y="2150"/>
                  </a:lnTo>
                  <a:lnTo>
                    <a:pt x="2866" y="2136"/>
                  </a:lnTo>
                  <a:lnTo>
                    <a:pt x="2882" y="2128"/>
                  </a:lnTo>
                  <a:lnTo>
                    <a:pt x="2901" y="2125"/>
                  </a:lnTo>
                  <a:lnTo>
                    <a:pt x="2919" y="2128"/>
                  </a:lnTo>
                  <a:lnTo>
                    <a:pt x="2935" y="2136"/>
                  </a:lnTo>
                  <a:lnTo>
                    <a:pt x="2949" y="2150"/>
                  </a:lnTo>
                  <a:lnTo>
                    <a:pt x="2957" y="2166"/>
                  </a:lnTo>
                  <a:lnTo>
                    <a:pt x="2960" y="2184"/>
                  </a:lnTo>
                  <a:lnTo>
                    <a:pt x="3197" y="2184"/>
                  </a:lnTo>
                  <a:lnTo>
                    <a:pt x="3197" y="117"/>
                  </a:lnTo>
                  <a:lnTo>
                    <a:pt x="118" y="117"/>
                  </a:lnTo>
                  <a:close/>
                  <a:moveTo>
                    <a:pt x="0" y="0"/>
                  </a:moveTo>
                  <a:lnTo>
                    <a:pt x="3315" y="0"/>
                  </a:lnTo>
                  <a:lnTo>
                    <a:pt x="3315" y="2303"/>
                  </a:lnTo>
                  <a:lnTo>
                    <a:pt x="0" y="230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7" name="Freeform 335"/>
            <p:cNvSpPr>
              <a:spLocks/>
            </p:cNvSpPr>
            <p:nvPr/>
          </p:nvSpPr>
          <p:spPr bwMode="auto">
            <a:xfrm>
              <a:off x="4435475" y="3570288"/>
              <a:ext cx="488950" cy="17463"/>
            </a:xfrm>
            <a:custGeom>
              <a:avLst/>
              <a:gdLst>
                <a:gd name="T0" fmla="*/ 60 w 3079"/>
                <a:gd name="T1" fmla="*/ 0 h 118"/>
                <a:gd name="T2" fmla="*/ 3019 w 3079"/>
                <a:gd name="T3" fmla="*/ 0 h 118"/>
                <a:gd name="T4" fmla="*/ 3038 w 3079"/>
                <a:gd name="T5" fmla="*/ 3 h 118"/>
                <a:gd name="T6" fmla="*/ 3055 w 3079"/>
                <a:gd name="T7" fmla="*/ 11 h 118"/>
                <a:gd name="T8" fmla="*/ 3068 w 3079"/>
                <a:gd name="T9" fmla="*/ 24 h 118"/>
                <a:gd name="T10" fmla="*/ 3076 w 3079"/>
                <a:gd name="T11" fmla="*/ 40 h 118"/>
                <a:gd name="T12" fmla="*/ 3079 w 3079"/>
                <a:gd name="T13" fmla="*/ 60 h 118"/>
                <a:gd name="T14" fmla="*/ 3076 w 3079"/>
                <a:gd name="T15" fmla="*/ 78 h 118"/>
                <a:gd name="T16" fmla="*/ 3068 w 3079"/>
                <a:gd name="T17" fmla="*/ 94 h 118"/>
                <a:gd name="T18" fmla="*/ 3055 w 3079"/>
                <a:gd name="T19" fmla="*/ 107 h 118"/>
                <a:gd name="T20" fmla="*/ 3038 w 3079"/>
                <a:gd name="T21" fmla="*/ 115 h 118"/>
                <a:gd name="T22" fmla="*/ 3019 w 3079"/>
                <a:gd name="T23" fmla="*/ 118 h 118"/>
                <a:gd name="T24" fmla="*/ 60 w 3079"/>
                <a:gd name="T25" fmla="*/ 118 h 118"/>
                <a:gd name="T26" fmla="*/ 40 w 3079"/>
                <a:gd name="T27" fmla="*/ 115 h 118"/>
                <a:gd name="T28" fmla="*/ 24 w 3079"/>
                <a:gd name="T29" fmla="*/ 107 h 118"/>
                <a:gd name="T30" fmla="*/ 12 w 3079"/>
                <a:gd name="T31" fmla="*/ 94 h 118"/>
                <a:gd name="T32" fmla="*/ 3 w 3079"/>
                <a:gd name="T33" fmla="*/ 78 h 118"/>
                <a:gd name="T34" fmla="*/ 0 w 3079"/>
                <a:gd name="T35" fmla="*/ 60 h 118"/>
                <a:gd name="T36" fmla="*/ 3 w 3079"/>
                <a:gd name="T37" fmla="*/ 40 h 118"/>
                <a:gd name="T38" fmla="*/ 12 w 3079"/>
                <a:gd name="T39" fmla="*/ 24 h 118"/>
                <a:gd name="T40" fmla="*/ 24 w 3079"/>
                <a:gd name="T41" fmla="*/ 11 h 118"/>
                <a:gd name="T42" fmla="*/ 40 w 3079"/>
                <a:gd name="T43" fmla="*/ 3 h 118"/>
                <a:gd name="T44" fmla="*/ 60 w 3079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79" h="118">
                  <a:moveTo>
                    <a:pt x="60" y="0"/>
                  </a:moveTo>
                  <a:lnTo>
                    <a:pt x="3019" y="0"/>
                  </a:lnTo>
                  <a:lnTo>
                    <a:pt x="3038" y="3"/>
                  </a:lnTo>
                  <a:lnTo>
                    <a:pt x="3055" y="11"/>
                  </a:lnTo>
                  <a:lnTo>
                    <a:pt x="3068" y="24"/>
                  </a:lnTo>
                  <a:lnTo>
                    <a:pt x="3076" y="40"/>
                  </a:lnTo>
                  <a:lnTo>
                    <a:pt x="3079" y="60"/>
                  </a:lnTo>
                  <a:lnTo>
                    <a:pt x="3076" y="78"/>
                  </a:lnTo>
                  <a:lnTo>
                    <a:pt x="3068" y="94"/>
                  </a:lnTo>
                  <a:lnTo>
                    <a:pt x="3055" y="107"/>
                  </a:lnTo>
                  <a:lnTo>
                    <a:pt x="3038" y="115"/>
                  </a:lnTo>
                  <a:lnTo>
                    <a:pt x="3019" y="118"/>
                  </a:lnTo>
                  <a:lnTo>
                    <a:pt x="60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60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8" name="Freeform 336"/>
            <p:cNvSpPr>
              <a:spLocks/>
            </p:cNvSpPr>
            <p:nvPr/>
          </p:nvSpPr>
          <p:spPr bwMode="auto">
            <a:xfrm>
              <a:off x="4464050" y="3532188"/>
              <a:ext cx="431800" cy="19050"/>
            </a:xfrm>
            <a:custGeom>
              <a:avLst/>
              <a:gdLst>
                <a:gd name="T0" fmla="*/ 59 w 2723"/>
                <a:gd name="T1" fmla="*/ 0 h 118"/>
                <a:gd name="T2" fmla="*/ 2664 w 2723"/>
                <a:gd name="T3" fmla="*/ 0 h 118"/>
                <a:gd name="T4" fmla="*/ 2683 w 2723"/>
                <a:gd name="T5" fmla="*/ 3 h 118"/>
                <a:gd name="T6" fmla="*/ 2699 w 2723"/>
                <a:gd name="T7" fmla="*/ 12 h 118"/>
                <a:gd name="T8" fmla="*/ 2712 w 2723"/>
                <a:gd name="T9" fmla="*/ 24 h 118"/>
                <a:gd name="T10" fmla="*/ 2720 w 2723"/>
                <a:gd name="T11" fmla="*/ 40 h 118"/>
                <a:gd name="T12" fmla="*/ 2723 w 2723"/>
                <a:gd name="T13" fmla="*/ 59 h 118"/>
                <a:gd name="T14" fmla="*/ 2720 w 2723"/>
                <a:gd name="T15" fmla="*/ 78 h 118"/>
                <a:gd name="T16" fmla="*/ 2712 w 2723"/>
                <a:gd name="T17" fmla="*/ 94 h 118"/>
                <a:gd name="T18" fmla="*/ 2699 w 2723"/>
                <a:gd name="T19" fmla="*/ 106 h 118"/>
                <a:gd name="T20" fmla="*/ 2683 w 2723"/>
                <a:gd name="T21" fmla="*/ 115 h 118"/>
                <a:gd name="T22" fmla="*/ 2664 w 2723"/>
                <a:gd name="T23" fmla="*/ 118 h 118"/>
                <a:gd name="T24" fmla="*/ 59 w 2723"/>
                <a:gd name="T25" fmla="*/ 118 h 118"/>
                <a:gd name="T26" fmla="*/ 41 w 2723"/>
                <a:gd name="T27" fmla="*/ 115 h 118"/>
                <a:gd name="T28" fmla="*/ 24 w 2723"/>
                <a:gd name="T29" fmla="*/ 106 h 118"/>
                <a:gd name="T30" fmla="*/ 12 w 2723"/>
                <a:gd name="T31" fmla="*/ 94 h 118"/>
                <a:gd name="T32" fmla="*/ 3 w 2723"/>
                <a:gd name="T33" fmla="*/ 78 h 118"/>
                <a:gd name="T34" fmla="*/ 0 w 2723"/>
                <a:gd name="T35" fmla="*/ 59 h 118"/>
                <a:gd name="T36" fmla="*/ 3 w 2723"/>
                <a:gd name="T37" fmla="*/ 40 h 118"/>
                <a:gd name="T38" fmla="*/ 12 w 2723"/>
                <a:gd name="T39" fmla="*/ 24 h 118"/>
                <a:gd name="T40" fmla="*/ 24 w 2723"/>
                <a:gd name="T41" fmla="*/ 12 h 118"/>
                <a:gd name="T42" fmla="*/ 41 w 2723"/>
                <a:gd name="T43" fmla="*/ 3 h 118"/>
                <a:gd name="T44" fmla="*/ 59 w 2723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23" h="118">
                  <a:moveTo>
                    <a:pt x="59" y="0"/>
                  </a:moveTo>
                  <a:lnTo>
                    <a:pt x="2664" y="0"/>
                  </a:lnTo>
                  <a:lnTo>
                    <a:pt x="2683" y="3"/>
                  </a:lnTo>
                  <a:lnTo>
                    <a:pt x="2699" y="12"/>
                  </a:lnTo>
                  <a:lnTo>
                    <a:pt x="2712" y="24"/>
                  </a:lnTo>
                  <a:lnTo>
                    <a:pt x="2720" y="40"/>
                  </a:lnTo>
                  <a:lnTo>
                    <a:pt x="2723" y="59"/>
                  </a:lnTo>
                  <a:lnTo>
                    <a:pt x="2720" y="78"/>
                  </a:lnTo>
                  <a:lnTo>
                    <a:pt x="2712" y="94"/>
                  </a:lnTo>
                  <a:lnTo>
                    <a:pt x="2699" y="106"/>
                  </a:lnTo>
                  <a:lnTo>
                    <a:pt x="2683" y="115"/>
                  </a:lnTo>
                  <a:lnTo>
                    <a:pt x="2664" y="118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4" y="106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" name="Freeform 337"/>
            <p:cNvSpPr>
              <a:spLocks/>
            </p:cNvSpPr>
            <p:nvPr/>
          </p:nvSpPr>
          <p:spPr bwMode="auto">
            <a:xfrm>
              <a:off x="4491038" y="3495675"/>
              <a:ext cx="376238" cy="17463"/>
            </a:xfrm>
            <a:custGeom>
              <a:avLst/>
              <a:gdLst>
                <a:gd name="T0" fmla="*/ 60 w 2369"/>
                <a:gd name="T1" fmla="*/ 0 h 118"/>
                <a:gd name="T2" fmla="*/ 2309 w 2369"/>
                <a:gd name="T3" fmla="*/ 0 h 118"/>
                <a:gd name="T4" fmla="*/ 2328 w 2369"/>
                <a:gd name="T5" fmla="*/ 3 h 118"/>
                <a:gd name="T6" fmla="*/ 2344 w 2369"/>
                <a:gd name="T7" fmla="*/ 11 h 118"/>
                <a:gd name="T8" fmla="*/ 2358 w 2369"/>
                <a:gd name="T9" fmla="*/ 24 h 118"/>
                <a:gd name="T10" fmla="*/ 2366 w 2369"/>
                <a:gd name="T11" fmla="*/ 40 h 118"/>
                <a:gd name="T12" fmla="*/ 2369 w 2369"/>
                <a:gd name="T13" fmla="*/ 58 h 118"/>
                <a:gd name="T14" fmla="*/ 2366 w 2369"/>
                <a:gd name="T15" fmla="*/ 78 h 118"/>
                <a:gd name="T16" fmla="*/ 2358 w 2369"/>
                <a:gd name="T17" fmla="*/ 94 h 118"/>
                <a:gd name="T18" fmla="*/ 2344 w 2369"/>
                <a:gd name="T19" fmla="*/ 107 h 118"/>
                <a:gd name="T20" fmla="*/ 2328 w 2369"/>
                <a:gd name="T21" fmla="*/ 115 h 118"/>
                <a:gd name="T22" fmla="*/ 2309 w 2369"/>
                <a:gd name="T23" fmla="*/ 118 h 118"/>
                <a:gd name="T24" fmla="*/ 60 w 2369"/>
                <a:gd name="T25" fmla="*/ 118 h 118"/>
                <a:gd name="T26" fmla="*/ 41 w 2369"/>
                <a:gd name="T27" fmla="*/ 115 h 118"/>
                <a:gd name="T28" fmla="*/ 24 w 2369"/>
                <a:gd name="T29" fmla="*/ 107 h 118"/>
                <a:gd name="T30" fmla="*/ 12 w 2369"/>
                <a:gd name="T31" fmla="*/ 94 h 118"/>
                <a:gd name="T32" fmla="*/ 3 w 2369"/>
                <a:gd name="T33" fmla="*/ 78 h 118"/>
                <a:gd name="T34" fmla="*/ 0 w 2369"/>
                <a:gd name="T35" fmla="*/ 58 h 118"/>
                <a:gd name="T36" fmla="*/ 3 w 2369"/>
                <a:gd name="T37" fmla="*/ 40 h 118"/>
                <a:gd name="T38" fmla="*/ 12 w 2369"/>
                <a:gd name="T39" fmla="*/ 24 h 118"/>
                <a:gd name="T40" fmla="*/ 24 w 2369"/>
                <a:gd name="T41" fmla="*/ 11 h 118"/>
                <a:gd name="T42" fmla="*/ 41 w 2369"/>
                <a:gd name="T43" fmla="*/ 3 h 118"/>
                <a:gd name="T44" fmla="*/ 60 w 2369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9" h="118">
                  <a:moveTo>
                    <a:pt x="60" y="0"/>
                  </a:moveTo>
                  <a:lnTo>
                    <a:pt x="2309" y="0"/>
                  </a:lnTo>
                  <a:lnTo>
                    <a:pt x="2328" y="3"/>
                  </a:lnTo>
                  <a:lnTo>
                    <a:pt x="2344" y="11"/>
                  </a:lnTo>
                  <a:lnTo>
                    <a:pt x="2358" y="24"/>
                  </a:lnTo>
                  <a:lnTo>
                    <a:pt x="2366" y="40"/>
                  </a:lnTo>
                  <a:lnTo>
                    <a:pt x="2369" y="58"/>
                  </a:lnTo>
                  <a:lnTo>
                    <a:pt x="2366" y="78"/>
                  </a:lnTo>
                  <a:lnTo>
                    <a:pt x="2358" y="94"/>
                  </a:lnTo>
                  <a:lnTo>
                    <a:pt x="2344" y="107"/>
                  </a:lnTo>
                  <a:lnTo>
                    <a:pt x="2328" y="115"/>
                  </a:lnTo>
                  <a:lnTo>
                    <a:pt x="2309" y="118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0" name="Freeform 338"/>
            <p:cNvSpPr>
              <a:spLocks/>
            </p:cNvSpPr>
            <p:nvPr/>
          </p:nvSpPr>
          <p:spPr bwMode="auto">
            <a:xfrm>
              <a:off x="4838700" y="3635375"/>
              <a:ext cx="19050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3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3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1" name="Freeform 339"/>
            <p:cNvSpPr>
              <a:spLocks/>
            </p:cNvSpPr>
            <p:nvPr/>
          </p:nvSpPr>
          <p:spPr bwMode="auto">
            <a:xfrm>
              <a:off x="4838700" y="3692525"/>
              <a:ext cx="19050" cy="17463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2" name="Freeform 340"/>
            <p:cNvSpPr>
              <a:spLocks/>
            </p:cNvSpPr>
            <p:nvPr/>
          </p:nvSpPr>
          <p:spPr bwMode="auto">
            <a:xfrm>
              <a:off x="4867275" y="3663950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4 h 118"/>
                <a:gd name="T16" fmla="*/ 93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4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3" name="Freeform 341"/>
            <p:cNvSpPr>
              <a:spLocks/>
            </p:cNvSpPr>
            <p:nvPr/>
          </p:nvSpPr>
          <p:spPr bwMode="auto">
            <a:xfrm>
              <a:off x="4867275" y="3719513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1 h 118"/>
                <a:gd name="T6" fmla="*/ 107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3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4" name="Freeform 342"/>
            <p:cNvSpPr>
              <a:spLocks/>
            </p:cNvSpPr>
            <p:nvPr/>
          </p:nvSpPr>
          <p:spPr bwMode="auto">
            <a:xfrm>
              <a:off x="4895850" y="3635375"/>
              <a:ext cx="19050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3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1 w 118"/>
                <a:gd name="T23" fmla="*/ 115 h 118"/>
                <a:gd name="T24" fmla="*/ 24 w 118"/>
                <a:gd name="T25" fmla="*/ 107 h 118"/>
                <a:gd name="T26" fmla="*/ 11 w 118"/>
                <a:gd name="T27" fmla="*/ 93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1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5" name="Freeform 343"/>
            <p:cNvSpPr>
              <a:spLocks/>
            </p:cNvSpPr>
            <p:nvPr/>
          </p:nvSpPr>
          <p:spPr bwMode="auto">
            <a:xfrm>
              <a:off x="4895850" y="3692525"/>
              <a:ext cx="19050" cy="17463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1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1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6" name="Freeform 344"/>
            <p:cNvSpPr>
              <a:spLocks/>
            </p:cNvSpPr>
            <p:nvPr/>
          </p:nvSpPr>
          <p:spPr bwMode="auto">
            <a:xfrm>
              <a:off x="4838700" y="3748088"/>
              <a:ext cx="19050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5 h 118"/>
                <a:gd name="T36" fmla="*/ 24 w 118"/>
                <a:gd name="T37" fmla="*/ 11 h 118"/>
                <a:gd name="T38" fmla="*/ 40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7" name="Freeform 345"/>
            <p:cNvSpPr>
              <a:spLocks/>
            </p:cNvSpPr>
            <p:nvPr/>
          </p:nvSpPr>
          <p:spPr bwMode="auto">
            <a:xfrm>
              <a:off x="4838700" y="3803650"/>
              <a:ext cx="19050" cy="19050"/>
            </a:xfrm>
            <a:custGeom>
              <a:avLst/>
              <a:gdLst>
                <a:gd name="T0" fmla="*/ 60 w 118"/>
                <a:gd name="T1" fmla="*/ 0 h 117"/>
                <a:gd name="T2" fmla="*/ 78 w 118"/>
                <a:gd name="T3" fmla="*/ 3 h 117"/>
                <a:gd name="T4" fmla="*/ 94 w 118"/>
                <a:gd name="T5" fmla="*/ 11 h 117"/>
                <a:gd name="T6" fmla="*/ 107 w 118"/>
                <a:gd name="T7" fmla="*/ 24 h 117"/>
                <a:gd name="T8" fmla="*/ 115 w 118"/>
                <a:gd name="T9" fmla="*/ 40 h 117"/>
                <a:gd name="T10" fmla="*/ 118 w 118"/>
                <a:gd name="T11" fmla="*/ 58 h 117"/>
                <a:gd name="T12" fmla="*/ 115 w 118"/>
                <a:gd name="T13" fmla="*/ 77 h 117"/>
                <a:gd name="T14" fmla="*/ 107 w 118"/>
                <a:gd name="T15" fmla="*/ 93 h 117"/>
                <a:gd name="T16" fmla="*/ 94 w 118"/>
                <a:gd name="T17" fmla="*/ 106 h 117"/>
                <a:gd name="T18" fmla="*/ 78 w 118"/>
                <a:gd name="T19" fmla="*/ 114 h 117"/>
                <a:gd name="T20" fmla="*/ 60 w 118"/>
                <a:gd name="T21" fmla="*/ 117 h 117"/>
                <a:gd name="T22" fmla="*/ 40 w 118"/>
                <a:gd name="T23" fmla="*/ 114 h 117"/>
                <a:gd name="T24" fmla="*/ 24 w 118"/>
                <a:gd name="T25" fmla="*/ 106 h 117"/>
                <a:gd name="T26" fmla="*/ 11 w 118"/>
                <a:gd name="T27" fmla="*/ 93 h 117"/>
                <a:gd name="T28" fmla="*/ 3 w 118"/>
                <a:gd name="T29" fmla="*/ 77 h 117"/>
                <a:gd name="T30" fmla="*/ 0 w 118"/>
                <a:gd name="T31" fmla="*/ 58 h 117"/>
                <a:gd name="T32" fmla="*/ 3 w 118"/>
                <a:gd name="T33" fmla="*/ 40 h 117"/>
                <a:gd name="T34" fmla="*/ 11 w 118"/>
                <a:gd name="T35" fmla="*/ 24 h 117"/>
                <a:gd name="T36" fmla="*/ 24 w 118"/>
                <a:gd name="T37" fmla="*/ 11 h 117"/>
                <a:gd name="T38" fmla="*/ 40 w 118"/>
                <a:gd name="T39" fmla="*/ 3 h 117"/>
                <a:gd name="T40" fmla="*/ 60 w 118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7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4" y="106"/>
                  </a:lnTo>
                  <a:lnTo>
                    <a:pt x="78" y="114"/>
                  </a:lnTo>
                  <a:lnTo>
                    <a:pt x="60" y="117"/>
                  </a:lnTo>
                  <a:lnTo>
                    <a:pt x="40" y="114"/>
                  </a:lnTo>
                  <a:lnTo>
                    <a:pt x="24" y="106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8" name="Freeform 346"/>
            <p:cNvSpPr>
              <a:spLocks/>
            </p:cNvSpPr>
            <p:nvPr/>
          </p:nvSpPr>
          <p:spPr bwMode="auto">
            <a:xfrm>
              <a:off x="4867275" y="3776663"/>
              <a:ext cx="19050" cy="17463"/>
            </a:xfrm>
            <a:custGeom>
              <a:avLst/>
              <a:gdLst>
                <a:gd name="T0" fmla="*/ 59 w 118"/>
                <a:gd name="T1" fmla="*/ 0 h 117"/>
                <a:gd name="T2" fmla="*/ 77 w 118"/>
                <a:gd name="T3" fmla="*/ 3 h 117"/>
                <a:gd name="T4" fmla="*/ 93 w 118"/>
                <a:gd name="T5" fmla="*/ 11 h 117"/>
                <a:gd name="T6" fmla="*/ 107 w 118"/>
                <a:gd name="T7" fmla="*/ 24 h 117"/>
                <a:gd name="T8" fmla="*/ 115 w 118"/>
                <a:gd name="T9" fmla="*/ 40 h 117"/>
                <a:gd name="T10" fmla="*/ 118 w 118"/>
                <a:gd name="T11" fmla="*/ 58 h 117"/>
                <a:gd name="T12" fmla="*/ 115 w 118"/>
                <a:gd name="T13" fmla="*/ 77 h 117"/>
                <a:gd name="T14" fmla="*/ 107 w 118"/>
                <a:gd name="T15" fmla="*/ 93 h 117"/>
                <a:gd name="T16" fmla="*/ 93 w 118"/>
                <a:gd name="T17" fmla="*/ 106 h 117"/>
                <a:gd name="T18" fmla="*/ 77 w 118"/>
                <a:gd name="T19" fmla="*/ 114 h 117"/>
                <a:gd name="T20" fmla="*/ 59 w 118"/>
                <a:gd name="T21" fmla="*/ 117 h 117"/>
                <a:gd name="T22" fmla="*/ 40 w 118"/>
                <a:gd name="T23" fmla="*/ 114 h 117"/>
                <a:gd name="T24" fmla="*/ 24 w 118"/>
                <a:gd name="T25" fmla="*/ 106 h 117"/>
                <a:gd name="T26" fmla="*/ 11 w 118"/>
                <a:gd name="T27" fmla="*/ 93 h 117"/>
                <a:gd name="T28" fmla="*/ 3 w 118"/>
                <a:gd name="T29" fmla="*/ 77 h 117"/>
                <a:gd name="T30" fmla="*/ 0 w 118"/>
                <a:gd name="T31" fmla="*/ 58 h 117"/>
                <a:gd name="T32" fmla="*/ 3 w 118"/>
                <a:gd name="T33" fmla="*/ 40 h 117"/>
                <a:gd name="T34" fmla="*/ 11 w 118"/>
                <a:gd name="T35" fmla="*/ 24 h 117"/>
                <a:gd name="T36" fmla="*/ 24 w 118"/>
                <a:gd name="T37" fmla="*/ 11 h 117"/>
                <a:gd name="T38" fmla="*/ 40 w 118"/>
                <a:gd name="T39" fmla="*/ 3 h 117"/>
                <a:gd name="T40" fmla="*/ 59 w 118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7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3" y="106"/>
                  </a:lnTo>
                  <a:lnTo>
                    <a:pt x="77" y="114"/>
                  </a:lnTo>
                  <a:lnTo>
                    <a:pt x="59" y="117"/>
                  </a:lnTo>
                  <a:lnTo>
                    <a:pt x="40" y="114"/>
                  </a:lnTo>
                  <a:lnTo>
                    <a:pt x="24" y="106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" name="Freeform 347"/>
            <p:cNvSpPr>
              <a:spLocks/>
            </p:cNvSpPr>
            <p:nvPr/>
          </p:nvSpPr>
          <p:spPr bwMode="auto">
            <a:xfrm>
              <a:off x="4867275" y="3832225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3 h 118"/>
                <a:gd name="T16" fmla="*/ 93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3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0" name="Freeform 348"/>
            <p:cNvSpPr>
              <a:spLocks/>
            </p:cNvSpPr>
            <p:nvPr/>
          </p:nvSpPr>
          <p:spPr bwMode="auto">
            <a:xfrm>
              <a:off x="4895850" y="3748088"/>
              <a:ext cx="19050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1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5 h 118"/>
                <a:gd name="T36" fmla="*/ 24 w 118"/>
                <a:gd name="T37" fmla="*/ 11 h 118"/>
                <a:gd name="T38" fmla="*/ 41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1" name="Freeform 349"/>
            <p:cNvSpPr>
              <a:spLocks/>
            </p:cNvSpPr>
            <p:nvPr/>
          </p:nvSpPr>
          <p:spPr bwMode="auto">
            <a:xfrm>
              <a:off x="4895850" y="3803650"/>
              <a:ext cx="19050" cy="19050"/>
            </a:xfrm>
            <a:custGeom>
              <a:avLst/>
              <a:gdLst>
                <a:gd name="T0" fmla="*/ 60 w 118"/>
                <a:gd name="T1" fmla="*/ 0 h 117"/>
                <a:gd name="T2" fmla="*/ 78 w 118"/>
                <a:gd name="T3" fmla="*/ 3 h 117"/>
                <a:gd name="T4" fmla="*/ 94 w 118"/>
                <a:gd name="T5" fmla="*/ 11 h 117"/>
                <a:gd name="T6" fmla="*/ 107 w 118"/>
                <a:gd name="T7" fmla="*/ 24 h 117"/>
                <a:gd name="T8" fmla="*/ 115 w 118"/>
                <a:gd name="T9" fmla="*/ 40 h 117"/>
                <a:gd name="T10" fmla="*/ 118 w 118"/>
                <a:gd name="T11" fmla="*/ 58 h 117"/>
                <a:gd name="T12" fmla="*/ 115 w 118"/>
                <a:gd name="T13" fmla="*/ 77 h 117"/>
                <a:gd name="T14" fmla="*/ 107 w 118"/>
                <a:gd name="T15" fmla="*/ 93 h 117"/>
                <a:gd name="T16" fmla="*/ 94 w 118"/>
                <a:gd name="T17" fmla="*/ 106 h 117"/>
                <a:gd name="T18" fmla="*/ 78 w 118"/>
                <a:gd name="T19" fmla="*/ 114 h 117"/>
                <a:gd name="T20" fmla="*/ 60 w 118"/>
                <a:gd name="T21" fmla="*/ 117 h 117"/>
                <a:gd name="T22" fmla="*/ 41 w 118"/>
                <a:gd name="T23" fmla="*/ 114 h 117"/>
                <a:gd name="T24" fmla="*/ 24 w 118"/>
                <a:gd name="T25" fmla="*/ 106 h 117"/>
                <a:gd name="T26" fmla="*/ 11 w 118"/>
                <a:gd name="T27" fmla="*/ 93 h 117"/>
                <a:gd name="T28" fmla="*/ 3 w 118"/>
                <a:gd name="T29" fmla="*/ 77 h 117"/>
                <a:gd name="T30" fmla="*/ 0 w 118"/>
                <a:gd name="T31" fmla="*/ 58 h 117"/>
                <a:gd name="T32" fmla="*/ 3 w 118"/>
                <a:gd name="T33" fmla="*/ 40 h 117"/>
                <a:gd name="T34" fmla="*/ 11 w 118"/>
                <a:gd name="T35" fmla="*/ 24 h 117"/>
                <a:gd name="T36" fmla="*/ 24 w 118"/>
                <a:gd name="T37" fmla="*/ 11 h 117"/>
                <a:gd name="T38" fmla="*/ 41 w 118"/>
                <a:gd name="T39" fmla="*/ 3 h 117"/>
                <a:gd name="T40" fmla="*/ 60 w 118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7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4" y="106"/>
                  </a:lnTo>
                  <a:lnTo>
                    <a:pt x="78" y="114"/>
                  </a:lnTo>
                  <a:lnTo>
                    <a:pt x="60" y="117"/>
                  </a:lnTo>
                  <a:lnTo>
                    <a:pt x="41" y="114"/>
                  </a:lnTo>
                  <a:lnTo>
                    <a:pt x="24" y="106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2" name="Freeform 350"/>
            <p:cNvSpPr>
              <a:spLocks/>
            </p:cNvSpPr>
            <p:nvPr/>
          </p:nvSpPr>
          <p:spPr bwMode="auto">
            <a:xfrm>
              <a:off x="4838700" y="3860800"/>
              <a:ext cx="19050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3" name="Freeform 351"/>
            <p:cNvSpPr>
              <a:spLocks/>
            </p:cNvSpPr>
            <p:nvPr/>
          </p:nvSpPr>
          <p:spPr bwMode="auto">
            <a:xfrm>
              <a:off x="4838700" y="3916363"/>
              <a:ext cx="19050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4" name="Freeform 352"/>
            <p:cNvSpPr>
              <a:spLocks/>
            </p:cNvSpPr>
            <p:nvPr/>
          </p:nvSpPr>
          <p:spPr bwMode="auto">
            <a:xfrm>
              <a:off x="4867275" y="3889375"/>
              <a:ext cx="19050" cy="17463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8 h 118"/>
                <a:gd name="T14" fmla="*/ 107 w 118"/>
                <a:gd name="T15" fmla="*/ 94 h 118"/>
                <a:gd name="T16" fmla="*/ 93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5" name="Freeform 353"/>
            <p:cNvSpPr>
              <a:spLocks/>
            </p:cNvSpPr>
            <p:nvPr/>
          </p:nvSpPr>
          <p:spPr bwMode="auto">
            <a:xfrm>
              <a:off x="4895850" y="3860800"/>
              <a:ext cx="19050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1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1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" name="Freeform 354"/>
            <p:cNvSpPr>
              <a:spLocks/>
            </p:cNvSpPr>
            <p:nvPr/>
          </p:nvSpPr>
          <p:spPr bwMode="auto">
            <a:xfrm>
              <a:off x="4895850" y="3916363"/>
              <a:ext cx="19050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1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4 h 118"/>
                <a:gd name="T36" fmla="*/ 24 w 118"/>
                <a:gd name="T37" fmla="*/ 11 h 118"/>
                <a:gd name="T38" fmla="*/ 41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" name="Freeform 355"/>
            <p:cNvSpPr>
              <a:spLocks/>
            </p:cNvSpPr>
            <p:nvPr/>
          </p:nvSpPr>
          <p:spPr bwMode="auto">
            <a:xfrm>
              <a:off x="4670425" y="3635375"/>
              <a:ext cx="19050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3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1 w 118"/>
                <a:gd name="T23" fmla="*/ 115 h 118"/>
                <a:gd name="T24" fmla="*/ 25 w 118"/>
                <a:gd name="T25" fmla="*/ 107 h 118"/>
                <a:gd name="T26" fmla="*/ 12 w 118"/>
                <a:gd name="T27" fmla="*/ 93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2 w 118"/>
                <a:gd name="T35" fmla="*/ 24 h 118"/>
                <a:gd name="T36" fmla="*/ 25 w 118"/>
                <a:gd name="T37" fmla="*/ 11 h 118"/>
                <a:gd name="T38" fmla="*/ 41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5" y="107"/>
                  </a:lnTo>
                  <a:lnTo>
                    <a:pt x="12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" name="Freeform 356"/>
            <p:cNvSpPr>
              <a:spLocks/>
            </p:cNvSpPr>
            <p:nvPr/>
          </p:nvSpPr>
          <p:spPr bwMode="auto">
            <a:xfrm>
              <a:off x="4670425" y="3692525"/>
              <a:ext cx="19050" cy="17463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1 w 118"/>
                <a:gd name="T23" fmla="*/ 115 h 118"/>
                <a:gd name="T24" fmla="*/ 25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8 h 118"/>
                <a:gd name="T32" fmla="*/ 3 w 118"/>
                <a:gd name="T33" fmla="*/ 40 h 118"/>
                <a:gd name="T34" fmla="*/ 12 w 118"/>
                <a:gd name="T35" fmla="*/ 24 h 118"/>
                <a:gd name="T36" fmla="*/ 25 w 118"/>
                <a:gd name="T37" fmla="*/ 11 h 118"/>
                <a:gd name="T38" fmla="*/ 41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5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" name="Freeform 357"/>
            <p:cNvSpPr>
              <a:spLocks/>
            </p:cNvSpPr>
            <p:nvPr/>
          </p:nvSpPr>
          <p:spPr bwMode="auto">
            <a:xfrm>
              <a:off x="4699000" y="3663950"/>
              <a:ext cx="17463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" name="Freeform 358"/>
            <p:cNvSpPr>
              <a:spLocks/>
            </p:cNvSpPr>
            <p:nvPr/>
          </p:nvSpPr>
          <p:spPr bwMode="auto">
            <a:xfrm>
              <a:off x="4699000" y="3719513"/>
              <a:ext cx="17463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" name="Freeform 359"/>
            <p:cNvSpPr>
              <a:spLocks/>
            </p:cNvSpPr>
            <p:nvPr/>
          </p:nvSpPr>
          <p:spPr bwMode="auto">
            <a:xfrm>
              <a:off x="4725988" y="3635375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3 h 118"/>
                <a:gd name="T16" fmla="*/ 93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3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" name="Freeform 360"/>
            <p:cNvSpPr>
              <a:spLocks/>
            </p:cNvSpPr>
            <p:nvPr/>
          </p:nvSpPr>
          <p:spPr bwMode="auto">
            <a:xfrm>
              <a:off x="4783138" y="3635375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3 h 118"/>
                <a:gd name="T16" fmla="*/ 94 w 118"/>
                <a:gd name="T17" fmla="*/ 107 h 118"/>
                <a:gd name="T18" fmla="*/ 78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3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" name="Freeform 361"/>
            <p:cNvSpPr>
              <a:spLocks/>
            </p:cNvSpPr>
            <p:nvPr/>
          </p:nvSpPr>
          <p:spPr bwMode="auto">
            <a:xfrm>
              <a:off x="4725988" y="3692525"/>
              <a:ext cx="19050" cy="17463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8 h 118"/>
                <a:gd name="T14" fmla="*/ 107 w 118"/>
                <a:gd name="T15" fmla="*/ 94 h 118"/>
                <a:gd name="T16" fmla="*/ 93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" name="Freeform 362"/>
            <p:cNvSpPr>
              <a:spLocks/>
            </p:cNvSpPr>
            <p:nvPr/>
          </p:nvSpPr>
          <p:spPr bwMode="auto">
            <a:xfrm>
              <a:off x="4783138" y="3692525"/>
              <a:ext cx="19050" cy="17463"/>
            </a:xfrm>
            <a:custGeom>
              <a:avLst/>
              <a:gdLst>
                <a:gd name="T0" fmla="*/ 59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" name="Freeform 363"/>
            <p:cNvSpPr>
              <a:spLocks/>
            </p:cNvSpPr>
            <p:nvPr/>
          </p:nvSpPr>
          <p:spPr bwMode="auto">
            <a:xfrm>
              <a:off x="4754563" y="3663950"/>
              <a:ext cx="19050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1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1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6" name="Freeform 364"/>
            <p:cNvSpPr>
              <a:spLocks/>
            </p:cNvSpPr>
            <p:nvPr/>
          </p:nvSpPr>
          <p:spPr bwMode="auto">
            <a:xfrm>
              <a:off x="4811713" y="3663950"/>
              <a:ext cx="17463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1 w 118"/>
                <a:gd name="T23" fmla="*/ 115 h 118"/>
                <a:gd name="T24" fmla="*/ 25 w 118"/>
                <a:gd name="T25" fmla="*/ 107 h 118"/>
                <a:gd name="T26" fmla="*/ 12 w 118"/>
                <a:gd name="T27" fmla="*/ 94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2 w 118"/>
                <a:gd name="T35" fmla="*/ 24 h 118"/>
                <a:gd name="T36" fmla="*/ 25 w 118"/>
                <a:gd name="T37" fmla="*/ 11 h 118"/>
                <a:gd name="T38" fmla="*/ 41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5" y="107"/>
                  </a:lnTo>
                  <a:lnTo>
                    <a:pt x="12" y="94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" name="Freeform 365"/>
            <p:cNvSpPr>
              <a:spLocks/>
            </p:cNvSpPr>
            <p:nvPr/>
          </p:nvSpPr>
          <p:spPr bwMode="auto">
            <a:xfrm>
              <a:off x="4754563" y="3719513"/>
              <a:ext cx="19050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1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4 h 118"/>
                <a:gd name="T36" fmla="*/ 24 w 118"/>
                <a:gd name="T37" fmla="*/ 11 h 118"/>
                <a:gd name="T38" fmla="*/ 41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" name="Freeform 366"/>
            <p:cNvSpPr>
              <a:spLocks/>
            </p:cNvSpPr>
            <p:nvPr/>
          </p:nvSpPr>
          <p:spPr bwMode="auto">
            <a:xfrm>
              <a:off x="4811713" y="3719513"/>
              <a:ext cx="17463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1 w 118"/>
                <a:gd name="T23" fmla="*/ 115 h 118"/>
                <a:gd name="T24" fmla="*/ 25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4 h 118"/>
                <a:gd name="T36" fmla="*/ 25 w 118"/>
                <a:gd name="T37" fmla="*/ 11 h 118"/>
                <a:gd name="T38" fmla="*/ 41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5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" name="Freeform 367"/>
            <p:cNvSpPr>
              <a:spLocks/>
            </p:cNvSpPr>
            <p:nvPr/>
          </p:nvSpPr>
          <p:spPr bwMode="auto">
            <a:xfrm>
              <a:off x="4670425" y="3748088"/>
              <a:ext cx="19050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1 w 118"/>
                <a:gd name="T23" fmla="*/ 115 h 118"/>
                <a:gd name="T24" fmla="*/ 25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5 h 118"/>
                <a:gd name="T36" fmla="*/ 25 w 118"/>
                <a:gd name="T37" fmla="*/ 11 h 118"/>
                <a:gd name="T38" fmla="*/ 41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5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" name="Freeform 368"/>
            <p:cNvSpPr>
              <a:spLocks/>
            </p:cNvSpPr>
            <p:nvPr/>
          </p:nvSpPr>
          <p:spPr bwMode="auto">
            <a:xfrm>
              <a:off x="4670425" y="3803650"/>
              <a:ext cx="19050" cy="19050"/>
            </a:xfrm>
            <a:custGeom>
              <a:avLst/>
              <a:gdLst>
                <a:gd name="T0" fmla="*/ 60 w 118"/>
                <a:gd name="T1" fmla="*/ 0 h 117"/>
                <a:gd name="T2" fmla="*/ 78 w 118"/>
                <a:gd name="T3" fmla="*/ 3 h 117"/>
                <a:gd name="T4" fmla="*/ 94 w 118"/>
                <a:gd name="T5" fmla="*/ 11 h 117"/>
                <a:gd name="T6" fmla="*/ 107 w 118"/>
                <a:gd name="T7" fmla="*/ 24 h 117"/>
                <a:gd name="T8" fmla="*/ 115 w 118"/>
                <a:gd name="T9" fmla="*/ 40 h 117"/>
                <a:gd name="T10" fmla="*/ 118 w 118"/>
                <a:gd name="T11" fmla="*/ 58 h 117"/>
                <a:gd name="T12" fmla="*/ 115 w 118"/>
                <a:gd name="T13" fmla="*/ 77 h 117"/>
                <a:gd name="T14" fmla="*/ 107 w 118"/>
                <a:gd name="T15" fmla="*/ 93 h 117"/>
                <a:gd name="T16" fmla="*/ 94 w 118"/>
                <a:gd name="T17" fmla="*/ 106 h 117"/>
                <a:gd name="T18" fmla="*/ 78 w 118"/>
                <a:gd name="T19" fmla="*/ 114 h 117"/>
                <a:gd name="T20" fmla="*/ 60 w 118"/>
                <a:gd name="T21" fmla="*/ 117 h 117"/>
                <a:gd name="T22" fmla="*/ 41 w 118"/>
                <a:gd name="T23" fmla="*/ 114 h 117"/>
                <a:gd name="T24" fmla="*/ 25 w 118"/>
                <a:gd name="T25" fmla="*/ 106 h 117"/>
                <a:gd name="T26" fmla="*/ 12 w 118"/>
                <a:gd name="T27" fmla="*/ 93 h 117"/>
                <a:gd name="T28" fmla="*/ 3 w 118"/>
                <a:gd name="T29" fmla="*/ 77 h 117"/>
                <a:gd name="T30" fmla="*/ 0 w 118"/>
                <a:gd name="T31" fmla="*/ 58 h 117"/>
                <a:gd name="T32" fmla="*/ 3 w 118"/>
                <a:gd name="T33" fmla="*/ 40 h 117"/>
                <a:gd name="T34" fmla="*/ 12 w 118"/>
                <a:gd name="T35" fmla="*/ 24 h 117"/>
                <a:gd name="T36" fmla="*/ 25 w 118"/>
                <a:gd name="T37" fmla="*/ 11 h 117"/>
                <a:gd name="T38" fmla="*/ 41 w 118"/>
                <a:gd name="T39" fmla="*/ 3 h 117"/>
                <a:gd name="T40" fmla="*/ 60 w 118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7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4" y="106"/>
                  </a:lnTo>
                  <a:lnTo>
                    <a:pt x="78" y="114"/>
                  </a:lnTo>
                  <a:lnTo>
                    <a:pt x="60" y="117"/>
                  </a:lnTo>
                  <a:lnTo>
                    <a:pt x="41" y="114"/>
                  </a:lnTo>
                  <a:lnTo>
                    <a:pt x="25" y="106"/>
                  </a:lnTo>
                  <a:lnTo>
                    <a:pt x="12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" name="Freeform 369"/>
            <p:cNvSpPr>
              <a:spLocks/>
            </p:cNvSpPr>
            <p:nvPr/>
          </p:nvSpPr>
          <p:spPr bwMode="auto">
            <a:xfrm>
              <a:off x="4699000" y="3776663"/>
              <a:ext cx="17463" cy="17463"/>
            </a:xfrm>
            <a:custGeom>
              <a:avLst/>
              <a:gdLst>
                <a:gd name="T0" fmla="*/ 60 w 118"/>
                <a:gd name="T1" fmla="*/ 0 h 117"/>
                <a:gd name="T2" fmla="*/ 78 w 118"/>
                <a:gd name="T3" fmla="*/ 3 h 117"/>
                <a:gd name="T4" fmla="*/ 94 w 118"/>
                <a:gd name="T5" fmla="*/ 11 h 117"/>
                <a:gd name="T6" fmla="*/ 107 w 118"/>
                <a:gd name="T7" fmla="*/ 24 h 117"/>
                <a:gd name="T8" fmla="*/ 115 w 118"/>
                <a:gd name="T9" fmla="*/ 40 h 117"/>
                <a:gd name="T10" fmla="*/ 118 w 118"/>
                <a:gd name="T11" fmla="*/ 58 h 117"/>
                <a:gd name="T12" fmla="*/ 115 w 118"/>
                <a:gd name="T13" fmla="*/ 77 h 117"/>
                <a:gd name="T14" fmla="*/ 107 w 118"/>
                <a:gd name="T15" fmla="*/ 93 h 117"/>
                <a:gd name="T16" fmla="*/ 94 w 118"/>
                <a:gd name="T17" fmla="*/ 106 h 117"/>
                <a:gd name="T18" fmla="*/ 78 w 118"/>
                <a:gd name="T19" fmla="*/ 114 h 117"/>
                <a:gd name="T20" fmla="*/ 60 w 118"/>
                <a:gd name="T21" fmla="*/ 117 h 117"/>
                <a:gd name="T22" fmla="*/ 40 w 118"/>
                <a:gd name="T23" fmla="*/ 114 h 117"/>
                <a:gd name="T24" fmla="*/ 24 w 118"/>
                <a:gd name="T25" fmla="*/ 106 h 117"/>
                <a:gd name="T26" fmla="*/ 11 w 118"/>
                <a:gd name="T27" fmla="*/ 93 h 117"/>
                <a:gd name="T28" fmla="*/ 3 w 118"/>
                <a:gd name="T29" fmla="*/ 77 h 117"/>
                <a:gd name="T30" fmla="*/ 0 w 118"/>
                <a:gd name="T31" fmla="*/ 58 h 117"/>
                <a:gd name="T32" fmla="*/ 3 w 118"/>
                <a:gd name="T33" fmla="*/ 40 h 117"/>
                <a:gd name="T34" fmla="*/ 11 w 118"/>
                <a:gd name="T35" fmla="*/ 24 h 117"/>
                <a:gd name="T36" fmla="*/ 24 w 118"/>
                <a:gd name="T37" fmla="*/ 11 h 117"/>
                <a:gd name="T38" fmla="*/ 40 w 118"/>
                <a:gd name="T39" fmla="*/ 3 h 117"/>
                <a:gd name="T40" fmla="*/ 60 w 118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7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4" y="106"/>
                  </a:lnTo>
                  <a:lnTo>
                    <a:pt x="78" y="114"/>
                  </a:lnTo>
                  <a:lnTo>
                    <a:pt x="60" y="117"/>
                  </a:lnTo>
                  <a:lnTo>
                    <a:pt x="40" y="114"/>
                  </a:lnTo>
                  <a:lnTo>
                    <a:pt x="24" y="106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2" name="Freeform 370"/>
            <p:cNvSpPr>
              <a:spLocks/>
            </p:cNvSpPr>
            <p:nvPr/>
          </p:nvSpPr>
          <p:spPr bwMode="auto">
            <a:xfrm>
              <a:off x="4699000" y="3832225"/>
              <a:ext cx="17463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3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3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3" name="Freeform 371"/>
            <p:cNvSpPr>
              <a:spLocks/>
            </p:cNvSpPr>
            <p:nvPr/>
          </p:nvSpPr>
          <p:spPr bwMode="auto">
            <a:xfrm>
              <a:off x="4725988" y="3748088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1 h 118"/>
                <a:gd name="T6" fmla="*/ 107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3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5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7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" name="Freeform 372"/>
            <p:cNvSpPr>
              <a:spLocks/>
            </p:cNvSpPr>
            <p:nvPr/>
          </p:nvSpPr>
          <p:spPr bwMode="auto">
            <a:xfrm>
              <a:off x="4783138" y="3748088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5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" name="Freeform 373"/>
            <p:cNvSpPr>
              <a:spLocks/>
            </p:cNvSpPr>
            <p:nvPr/>
          </p:nvSpPr>
          <p:spPr bwMode="auto">
            <a:xfrm>
              <a:off x="4725988" y="3803650"/>
              <a:ext cx="19050" cy="19050"/>
            </a:xfrm>
            <a:custGeom>
              <a:avLst/>
              <a:gdLst>
                <a:gd name="T0" fmla="*/ 59 w 118"/>
                <a:gd name="T1" fmla="*/ 0 h 117"/>
                <a:gd name="T2" fmla="*/ 77 w 118"/>
                <a:gd name="T3" fmla="*/ 3 h 117"/>
                <a:gd name="T4" fmla="*/ 93 w 118"/>
                <a:gd name="T5" fmla="*/ 11 h 117"/>
                <a:gd name="T6" fmla="*/ 107 w 118"/>
                <a:gd name="T7" fmla="*/ 24 h 117"/>
                <a:gd name="T8" fmla="*/ 115 w 118"/>
                <a:gd name="T9" fmla="*/ 40 h 117"/>
                <a:gd name="T10" fmla="*/ 118 w 118"/>
                <a:gd name="T11" fmla="*/ 58 h 117"/>
                <a:gd name="T12" fmla="*/ 115 w 118"/>
                <a:gd name="T13" fmla="*/ 77 h 117"/>
                <a:gd name="T14" fmla="*/ 107 w 118"/>
                <a:gd name="T15" fmla="*/ 93 h 117"/>
                <a:gd name="T16" fmla="*/ 93 w 118"/>
                <a:gd name="T17" fmla="*/ 106 h 117"/>
                <a:gd name="T18" fmla="*/ 77 w 118"/>
                <a:gd name="T19" fmla="*/ 114 h 117"/>
                <a:gd name="T20" fmla="*/ 59 w 118"/>
                <a:gd name="T21" fmla="*/ 117 h 117"/>
                <a:gd name="T22" fmla="*/ 40 w 118"/>
                <a:gd name="T23" fmla="*/ 114 h 117"/>
                <a:gd name="T24" fmla="*/ 24 w 118"/>
                <a:gd name="T25" fmla="*/ 106 h 117"/>
                <a:gd name="T26" fmla="*/ 11 w 118"/>
                <a:gd name="T27" fmla="*/ 93 h 117"/>
                <a:gd name="T28" fmla="*/ 3 w 118"/>
                <a:gd name="T29" fmla="*/ 77 h 117"/>
                <a:gd name="T30" fmla="*/ 0 w 118"/>
                <a:gd name="T31" fmla="*/ 58 h 117"/>
                <a:gd name="T32" fmla="*/ 3 w 118"/>
                <a:gd name="T33" fmla="*/ 40 h 117"/>
                <a:gd name="T34" fmla="*/ 11 w 118"/>
                <a:gd name="T35" fmla="*/ 24 h 117"/>
                <a:gd name="T36" fmla="*/ 24 w 118"/>
                <a:gd name="T37" fmla="*/ 11 h 117"/>
                <a:gd name="T38" fmla="*/ 40 w 118"/>
                <a:gd name="T39" fmla="*/ 3 h 117"/>
                <a:gd name="T40" fmla="*/ 59 w 118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7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3" y="106"/>
                  </a:lnTo>
                  <a:lnTo>
                    <a:pt x="77" y="114"/>
                  </a:lnTo>
                  <a:lnTo>
                    <a:pt x="59" y="117"/>
                  </a:lnTo>
                  <a:lnTo>
                    <a:pt x="40" y="114"/>
                  </a:lnTo>
                  <a:lnTo>
                    <a:pt x="24" y="106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6" name="Freeform 374"/>
            <p:cNvSpPr>
              <a:spLocks/>
            </p:cNvSpPr>
            <p:nvPr/>
          </p:nvSpPr>
          <p:spPr bwMode="auto">
            <a:xfrm>
              <a:off x="4783138" y="3803650"/>
              <a:ext cx="19050" cy="19050"/>
            </a:xfrm>
            <a:custGeom>
              <a:avLst/>
              <a:gdLst>
                <a:gd name="T0" fmla="*/ 59 w 118"/>
                <a:gd name="T1" fmla="*/ 0 h 117"/>
                <a:gd name="T2" fmla="*/ 78 w 118"/>
                <a:gd name="T3" fmla="*/ 3 h 117"/>
                <a:gd name="T4" fmla="*/ 94 w 118"/>
                <a:gd name="T5" fmla="*/ 11 h 117"/>
                <a:gd name="T6" fmla="*/ 107 w 118"/>
                <a:gd name="T7" fmla="*/ 24 h 117"/>
                <a:gd name="T8" fmla="*/ 115 w 118"/>
                <a:gd name="T9" fmla="*/ 40 h 117"/>
                <a:gd name="T10" fmla="*/ 118 w 118"/>
                <a:gd name="T11" fmla="*/ 58 h 117"/>
                <a:gd name="T12" fmla="*/ 115 w 118"/>
                <a:gd name="T13" fmla="*/ 77 h 117"/>
                <a:gd name="T14" fmla="*/ 107 w 118"/>
                <a:gd name="T15" fmla="*/ 93 h 117"/>
                <a:gd name="T16" fmla="*/ 94 w 118"/>
                <a:gd name="T17" fmla="*/ 106 h 117"/>
                <a:gd name="T18" fmla="*/ 78 w 118"/>
                <a:gd name="T19" fmla="*/ 114 h 117"/>
                <a:gd name="T20" fmla="*/ 59 w 118"/>
                <a:gd name="T21" fmla="*/ 117 h 117"/>
                <a:gd name="T22" fmla="*/ 40 w 118"/>
                <a:gd name="T23" fmla="*/ 114 h 117"/>
                <a:gd name="T24" fmla="*/ 24 w 118"/>
                <a:gd name="T25" fmla="*/ 106 h 117"/>
                <a:gd name="T26" fmla="*/ 11 w 118"/>
                <a:gd name="T27" fmla="*/ 93 h 117"/>
                <a:gd name="T28" fmla="*/ 3 w 118"/>
                <a:gd name="T29" fmla="*/ 77 h 117"/>
                <a:gd name="T30" fmla="*/ 0 w 118"/>
                <a:gd name="T31" fmla="*/ 58 h 117"/>
                <a:gd name="T32" fmla="*/ 3 w 118"/>
                <a:gd name="T33" fmla="*/ 40 h 117"/>
                <a:gd name="T34" fmla="*/ 11 w 118"/>
                <a:gd name="T35" fmla="*/ 24 h 117"/>
                <a:gd name="T36" fmla="*/ 24 w 118"/>
                <a:gd name="T37" fmla="*/ 11 h 117"/>
                <a:gd name="T38" fmla="*/ 40 w 118"/>
                <a:gd name="T39" fmla="*/ 3 h 117"/>
                <a:gd name="T40" fmla="*/ 59 w 118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7">
                  <a:moveTo>
                    <a:pt x="59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4" y="106"/>
                  </a:lnTo>
                  <a:lnTo>
                    <a:pt x="78" y="114"/>
                  </a:lnTo>
                  <a:lnTo>
                    <a:pt x="59" y="117"/>
                  </a:lnTo>
                  <a:lnTo>
                    <a:pt x="40" y="114"/>
                  </a:lnTo>
                  <a:lnTo>
                    <a:pt x="24" y="106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7" name="Freeform 375"/>
            <p:cNvSpPr>
              <a:spLocks/>
            </p:cNvSpPr>
            <p:nvPr/>
          </p:nvSpPr>
          <p:spPr bwMode="auto">
            <a:xfrm>
              <a:off x="4754563" y="3776663"/>
              <a:ext cx="19050" cy="17463"/>
            </a:xfrm>
            <a:custGeom>
              <a:avLst/>
              <a:gdLst>
                <a:gd name="T0" fmla="*/ 60 w 118"/>
                <a:gd name="T1" fmla="*/ 0 h 117"/>
                <a:gd name="T2" fmla="*/ 78 w 118"/>
                <a:gd name="T3" fmla="*/ 3 h 117"/>
                <a:gd name="T4" fmla="*/ 94 w 118"/>
                <a:gd name="T5" fmla="*/ 11 h 117"/>
                <a:gd name="T6" fmla="*/ 107 w 118"/>
                <a:gd name="T7" fmla="*/ 24 h 117"/>
                <a:gd name="T8" fmla="*/ 115 w 118"/>
                <a:gd name="T9" fmla="*/ 40 h 117"/>
                <a:gd name="T10" fmla="*/ 118 w 118"/>
                <a:gd name="T11" fmla="*/ 58 h 117"/>
                <a:gd name="T12" fmla="*/ 115 w 118"/>
                <a:gd name="T13" fmla="*/ 77 h 117"/>
                <a:gd name="T14" fmla="*/ 107 w 118"/>
                <a:gd name="T15" fmla="*/ 93 h 117"/>
                <a:gd name="T16" fmla="*/ 94 w 118"/>
                <a:gd name="T17" fmla="*/ 106 h 117"/>
                <a:gd name="T18" fmla="*/ 78 w 118"/>
                <a:gd name="T19" fmla="*/ 114 h 117"/>
                <a:gd name="T20" fmla="*/ 60 w 118"/>
                <a:gd name="T21" fmla="*/ 117 h 117"/>
                <a:gd name="T22" fmla="*/ 41 w 118"/>
                <a:gd name="T23" fmla="*/ 114 h 117"/>
                <a:gd name="T24" fmla="*/ 24 w 118"/>
                <a:gd name="T25" fmla="*/ 106 h 117"/>
                <a:gd name="T26" fmla="*/ 11 w 118"/>
                <a:gd name="T27" fmla="*/ 93 h 117"/>
                <a:gd name="T28" fmla="*/ 3 w 118"/>
                <a:gd name="T29" fmla="*/ 77 h 117"/>
                <a:gd name="T30" fmla="*/ 0 w 118"/>
                <a:gd name="T31" fmla="*/ 58 h 117"/>
                <a:gd name="T32" fmla="*/ 3 w 118"/>
                <a:gd name="T33" fmla="*/ 40 h 117"/>
                <a:gd name="T34" fmla="*/ 11 w 118"/>
                <a:gd name="T35" fmla="*/ 24 h 117"/>
                <a:gd name="T36" fmla="*/ 24 w 118"/>
                <a:gd name="T37" fmla="*/ 11 h 117"/>
                <a:gd name="T38" fmla="*/ 41 w 118"/>
                <a:gd name="T39" fmla="*/ 3 h 117"/>
                <a:gd name="T40" fmla="*/ 60 w 118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7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4" y="106"/>
                  </a:lnTo>
                  <a:lnTo>
                    <a:pt x="78" y="114"/>
                  </a:lnTo>
                  <a:lnTo>
                    <a:pt x="60" y="117"/>
                  </a:lnTo>
                  <a:lnTo>
                    <a:pt x="41" y="114"/>
                  </a:lnTo>
                  <a:lnTo>
                    <a:pt x="24" y="106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8" name="Freeform 376"/>
            <p:cNvSpPr>
              <a:spLocks/>
            </p:cNvSpPr>
            <p:nvPr/>
          </p:nvSpPr>
          <p:spPr bwMode="auto">
            <a:xfrm>
              <a:off x="4811713" y="3776663"/>
              <a:ext cx="17463" cy="17463"/>
            </a:xfrm>
            <a:custGeom>
              <a:avLst/>
              <a:gdLst>
                <a:gd name="T0" fmla="*/ 60 w 118"/>
                <a:gd name="T1" fmla="*/ 0 h 117"/>
                <a:gd name="T2" fmla="*/ 78 w 118"/>
                <a:gd name="T3" fmla="*/ 3 h 117"/>
                <a:gd name="T4" fmla="*/ 94 w 118"/>
                <a:gd name="T5" fmla="*/ 11 h 117"/>
                <a:gd name="T6" fmla="*/ 107 w 118"/>
                <a:gd name="T7" fmla="*/ 24 h 117"/>
                <a:gd name="T8" fmla="*/ 115 w 118"/>
                <a:gd name="T9" fmla="*/ 40 h 117"/>
                <a:gd name="T10" fmla="*/ 118 w 118"/>
                <a:gd name="T11" fmla="*/ 58 h 117"/>
                <a:gd name="T12" fmla="*/ 115 w 118"/>
                <a:gd name="T13" fmla="*/ 77 h 117"/>
                <a:gd name="T14" fmla="*/ 107 w 118"/>
                <a:gd name="T15" fmla="*/ 93 h 117"/>
                <a:gd name="T16" fmla="*/ 94 w 118"/>
                <a:gd name="T17" fmla="*/ 106 h 117"/>
                <a:gd name="T18" fmla="*/ 78 w 118"/>
                <a:gd name="T19" fmla="*/ 114 h 117"/>
                <a:gd name="T20" fmla="*/ 60 w 118"/>
                <a:gd name="T21" fmla="*/ 117 h 117"/>
                <a:gd name="T22" fmla="*/ 41 w 118"/>
                <a:gd name="T23" fmla="*/ 114 h 117"/>
                <a:gd name="T24" fmla="*/ 25 w 118"/>
                <a:gd name="T25" fmla="*/ 106 h 117"/>
                <a:gd name="T26" fmla="*/ 12 w 118"/>
                <a:gd name="T27" fmla="*/ 93 h 117"/>
                <a:gd name="T28" fmla="*/ 3 w 118"/>
                <a:gd name="T29" fmla="*/ 77 h 117"/>
                <a:gd name="T30" fmla="*/ 0 w 118"/>
                <a:gd name="T31" fmla="*/ 58 h 117"/>
                <a:gd name="T32" fmla="*/ 3 w 118"/>
                <a:gd name="T33" fmla="*/ 40 h 117"/>
                <a:gd name="T34" fmla="*/ 12 w 118"/>
                <a:gd name="T35" fmla="*/ 24 h 117"/>
                <a:gd name="T36" fmla="*/ 25 w 118"/>
                <a:gd name="T37" fmla="*/ 11 h 117"/>
                <a:gd name="T38" fmla="*/ 41 w 118"/>
                <a:gd name="T39" fmla="*/ 3 h 117"/>
                <a:gd name="T40" fmla="*/ 60 w 118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7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4" y="106"/>
                  </a:lnTo>
                  <a:lnTo>
                    <a:pt x="78" y="114"/>
                  </a:lnTo>
                  <a:lnTo>
                    <a:pt x="60" y="117"/>
                  </a:lnTo>
                  <a:lnTo>
                    <a:pt x="41" y="114"/>
                  </a:lnTo>
                  <a:lnTo>
                    <a:pt x="25" y="106"/>
                  </a:lnTo>
                  <a:lnTo>
                    <a:pt x="12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9" name="Freeform 377"/>
            <p:cNvSpPr>
              <a:spLocks/>
            </p:cNvSpPr>
            <p:nvPr/>
          </p:nvSpPr>
          <p:spPr bwMode="auto">
            <a:xfrm>
              <a:off x="4754563" y="3832225"/>
              <a:ext cx="19050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3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1 w 118"/>
                <a:gd name="T23" fmla="*/ 115 h 118"/>
                <a:gd name="T24" fmla="*/ 24 w 118"/>
                <a:gd name="T25" fmla="*/ 107 h 118"/>
                <a:gd name="T26" fmla="*/ 11 w 118"/>
                <a:gd name="T27" fmla="*/ 93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1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" name="Freeform 378"/>
            <p:cNvSpPr>
              <a:spLocks/>
            </p:cNvSpPr>
            <p:nvPr/>
          </p:nvSpPr>
          <p:spPr bwMode="auto">
            <a:xfrm>
              <a:off x="4811713" y="3832225"/>
              <a:ext cx="17463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3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1 w 118"/>
                <a:gd name="T23" fmla="*/ 115 h 118"/>
                <a:gd name="T24" fmla="*/ 25 w 118"/>
                <a:gd name="T25" fmla="*/ 107 h 118"/>
                <a:gd name="T26" fmla="*/ 12 w 118"/>
                <a:gd name="T27" fmla="*/ 93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2 w 118"/>
                <a:gd name="T35" fmla="*/ 24 h 118"/>
                <a:gd name="T36" fmla="*/ 25 w 118"/>
                <a:gd name="T37" fmla="*/ 11 h 118"/>
                <a:gd name="T38" fmla="*/ 41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5" y="107"/>
                  </a:lnTo>
                  <a:lnTo>
                    <a:pt x="12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" name="Freeform 379"/>
            <p:cNvSpPr>
              <a:spLocks/>
            </p:cNvSpPr>
            <p:nvPr/>
          </p:nvSpPr>
          <p:spPr bwMode="auto">
            <a:xfrm>
              <a:off x="4670425" y="3860800"/>
              <a:ext cx="19050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1 w 118"/>
                <a:gd name="T23" fmla="*/ 115 h 118"/>
                <a:gd name="T24" fmla="*/ 25 w 118"/>
                <a:gd name="T25" fmla="*/ 107 h 118"/>
                <a:gd name="T26" fmla="*/ 12 w 118"/>
                <a:gd name="T27" fmla="*/ 94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2 w 118"/>
                <a:gd name="T35" fmla="*/ 24 h 118"/>
                <a:gd name="T36" fmla="*/ 25 w 118"/>
                <a:gd name="T37" fmla="*/ 11 h 118"/>
                <a:gd name="T38" fmla="*/ 41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5" y="107"/>
                  </a:lnTo>
                  <a:lnTo>
                    <a:pt x="12" y="94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2" name="Freeform 380"/>
            <p:cNvSpPr>
              <a:spLocks/>
            </p:cNvSpPr>
            <p:nvPr/>
          </p:nvSpPr>
          <p:spPr bwMode="auto">
            <a:xfrm>
              <a:off x="4670425" y="3916363"/>
              <a:ext cx="19050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1 w 118"/>
                <a:gd name="T23" fmla="*/ 115 h 118"/>
                <a:gd name="T24" fmla="*/ 25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4 h 118"/>
                <a:gd name="T36" fmla="*/ 25 w 118"/>
                <a:gd name="T37" fmla="*/ 11 h 118"/>
                <a:gd name="T38" fmla="*/ 41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5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3" name="Freeform 381"/>
            <p:cNvSpPr>
              <a:spLocks/>
            </p:cNvSpPr>
            <p:nvPr/>
          </p:nvSpPr>
          <p:spPr bwMode="auto">
            <a:xfrm>
              <a:off x="4699000" y="3889375"/>
              <a:ext cx="17463" cy="17463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4" name="Freeform 382"/>
            <p:cNvSpPr>
              <a:spLocks/>
            </p:cNvSpPr>
            <p:nvPr/>
          </p:nvSpPr>
          <p:spPr bwMode="auto">
            <a:xfrm>
              <a:off x="4725988" y="3860800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4 h 118"/>
                <a:gd name="T16" fmla="*/ 93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4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5" name="Freeform 383"/>
            <p:cNvSpPr>
              <a:spLocks/>
            </p:cNvSpPr>
            <p:nvPr/>
          </p:nvSpPr>
          <p:spPr bwMode="auto">
            <a:xfrm>
              <a:off x="4783138" y="3860800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6" name="Freeform 384"/>
            <p:cNvSpPr>
              <a:spLocks/>
            </p:cNvSpPr>
            <p:nvPr/>
          </p:nvSpPr>
          <p:spPr bwMode="auto">
            <a:xfrm>
              <a:off x="4725988" y="3916363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1 h 118"/>
                <a:gd name="T6" fmla="*/ 107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3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7" name="Freeform 385"/>
            <p:cNvSpPr>
              <a:spLocks/>
            </p:cNvSpPr>
            <p:nvPr/>
          </p:nvSpPr>
          <p:spPr bwMode="auto">
            <a:xfrm>
              <a:off x="4783138" y="3916363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8" name="Freeform 386"/>
            <p:cNvSpPr>
              <a:spLocks/>
            </p:cNvSpPr>
            <p:nvPr/>
          </p:nvSpPr>
          <p:spPr bwMode="auto">
            <a:xfrm>
              <a:off x="4754563" y="3889375"/>
              <a:ext cx="19050" cy="17463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1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1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9" name="Freeform 387"/>
            <p:cNvSpPr>
              <a:spLocks/>
            </p:cNvSpPr>
            <p:nvPr/>
          </p:nvSpPr>
          <p:spPr bwMode="auto">
            <a:xfrm>
              <a:off x="4811713" y="3889375"/>
              <a:ext cx="17463" cy="17463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1 w 118"/>
                <a:gd name="T23" fmla="*/ 115 h 118"/>
                <a:gd name="T24" fmla="*/ 25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8 h 118"/>
                <a:gd name="T32" fmla="*/ 3 w 118"/>
                <a:gd name="T33" fmla="*/ 40 h 118"/>
                <a:gd name="T34" fmla="*/ 12 w 118"/>
                <a:gd name="T35" fmla="*/ 24 h 118"/>
                <a:gd name="T36" fmla="*/ 25 w 118"/>
                <a:gd name="T37" fmla="*/ 11 h 118"/>
                <a:gd name="T38" fmla="*/ 41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5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0" name="Freeform 388"/>
            <p:cNvSpPr>
              <a:spLocks/>
            </p:cNvSpPr>
            <p:nvPr/>
          </p:nvSpPr>
          <p:spPr bwMode="auto">
            <a:xfrm>
              <a:off x="4613275" y="3635375"/>
              <a:ext cx="19050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3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1 w 118"/>
                <a:gd name="T23" fmla="*/ 115 h 118"/>
                <a:gd name="T24" fmla="*/ 24 w 118"/>
                <a:gd name="T25" fmla="*/ 107 h 118"/>
                <a:gd name="T26" fmla="*/ 11 w 118"/>
                <a:gd name="T27" fmla="*/ 93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1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1" name="Freeform 389"/>
            <p:cNvSpPr>
              <a:spLocks/>
            </p:cNvSpPr>
            <p:nvPr/>
          </p:nvSpPr>
          <p:spPr bwMode="auto">
            <a:xfrm>
              <a:off x="4613275" y="3692525"/>
              <a:ext cx="19050" cy="17463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1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1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2" name="Freeform 390"/>
            <p:cNvSpPr>
              <a:spLocks/>
            </p:cNvSpPr>
            <p:nvPr/>
          </p:nvSpPr>
          <p:spPr bwMode="auto">
            <a:xfrm>
              <a:off x="4641850" y="3663950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3" name="Freeform 391"/>
            <p:cNvSpPr>
              <a:spLocks/>
            </p:cNvSpPr>
            <p:nvPr/>
          </p:nvSpPr>
          <p:spPr bwMode="auto">
            <a:xfrm>
              <a:off x="4641850" y="3719513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4" name="Freeform 392"/>
            <p:cNvSpPr>
              <a:spLocks/>
            </p:cNvSpPr>
            <p:nvPr/>
          </p:nvSpPr>
          <p:spPr bwMode="auto">
            <a:xfrm>
              <a:off x="4613275" y="3748088"/>
              <a:ext cx="19050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1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5 h 118"/>
                <a:gd name="T36" fmla="*/ 24 w 118"/>
                <a:gd name="T37" fmla="*/ 11 h 118"/>
                <a:gd name="T38" fmla="*/ 41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5" name="Freeform 393"/>
            <p:cNvSpPr>
              <a:spLocks/>
            </p:cNvSpPr>
            <p:nvPr/>
          </p:nvSpPr>
          <p:spPr bwMode="auto">
            <a:xfrm>
              <a:off x="4613275" y="3803650"/>
              <a:ext cx="19050" cy="19050"/>
            </a:xfrm>
            <a:custGeom>
              <a:avLst/>
              <a:gdLst>
                <a:gd name="T0" fmla="*/ 60 w 118"/>
                <a:gd name="T1" fmla="*/ 0 h 117"/>
                <a:gd name="T2" fmla="*/ 78 w 118"/>
                <a:gd name="T3" fmla="*/ 3 h 117"/>
                <a:gd name="T4" fmla="*/ 94 w 118"/>
                <a:gd name="T5" fmla="*/ 11 h 117"/>
                <a:gd name="T6" fmla="*/ 107 w 118"/>
                <a:gd name="T7" fmla="*/ 24 h 117"/>
                <a:gd name="T8" fmla="*/ 115 w 118"/>
                <a:gd name="T9" fmla="*/ 40 h 117"/>
                <a:gd name="T10" fmla="*/ 118 w 118"/>
                <a:gd name="T11" fmla="*/ 58 h 117"/>
                <a:gd name="T12" fmla="*/ 115 w 118"/>
                <a:gd name="T13" fmla="*/ 77 h 117"/>
                <a:gd name="T14" fmla="*/ 107 w 118"/>
                <a:gd name="T15" fmla="*/ 93 h 117"/>
                <a:gd name="T16" fmla="*/ 94 w 118"/>
                <a:gd name="T17" fmla="*/ 106 h 117"/>
                <a:gd name="T18" fmla="*/ 78 w 118"/>
                <a:gd name="T19" fmla="*/ 114 h 117"/>
                <a:gd name="T20" fmla="*/ 60 w 118"/>
                <a:gd name="T21" fmla="*/ 117 h 117"/>
                <a:gd name="T22" fmla="*/ 41 w 118"/>
                <a:gd name="T23" fmla="*/ 114 h 117"/>
                <a:gd name="T24" fmla="*/ 24 w 118"/>
                <a:gd name="T25" fmla="*/ 106 h 117"/>
                <a:gd name="T26" fmla="*/ 11 w 118"/>
                <a:gd name="T27" fmla="*/ 93 h 117"/>
                <a:gd name="T28" fmla="*/ 3 w 118"/>
                <a:gd name="T29" fmla="*/ 77 h 117"/>
                <a:gd name="T30" fmla="*/ 0 w 118"/>
                <a:gd name="T31" fmla="*/ 58 h 117"/>
                <a:gd name="T32" fmla="*/ 3 w 118"/>
                <a:gd name="T33" fmla="*/ 40 h 117"/>
                <a:gd name="T34" fmla="*/ 11 w 118"/>
                <a:gd name="T35" fmla="*/ 24 h 117"/>
                <a:gd name="T36" fmla="*/ 24 w 118"/>
                <a:gd name="T37" fmla="*/ 11 h 117"/>
                <a:gd name="T38" fmla="*/ 41 w 118"/>
                <a:gd name="T39" fmla="*/ 3 h 117"/>
                <a:gd name="T40" fmla="*/ 60 w 118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7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4" y="106"/>
                  </a:lnTo>
                  <a:lnTo>
                    <a:pt x="78" y="114"/>
                  </a:lnTo>
                  <a:lnTo>
                    <a:pt x="60" y="117"/>
                  </a:lnTo>
                  <a:lnTo>
                    <a:pt x="41" y="114"/>
                  </a:lnTo>
                  <a:lnTo>
                    <a:pt x="24" y="106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6" name="Freeform 394"/>
            <p:cNvSpPr>
              <a:spLocks/>
            </p:cNvSpPr>
            <p:nvPr/>
          </p:nvSpPr>
          <p:spPr bwMode="auto">
            <a:xfrm>
              <a:off x="4641850" y="3776663"/>
              <a:ext cx="19050" cy="17463"/>
            </a:xfrm>
            <a:custGeom>
              <a:avLst/>
              <a:gdLst>
                <a:gd name="T0" fmla="*/ 59 w 118"/>
                <a:gd name="T1" fmla="*/ 0 h 117"/>
                <a:gd name="T2" fmla="*/ 78 w 118"/>
                <a:gd name="T3" fmla="*/ 3 h 117"/>
                <a:gd name="T4" fmla="*/ 94 w 118"/>
                <a:gd name="T5" fmla="*/ 11 h 117"/>
                <a:gd name="T6" fmla="*/ 107 w 118"/>
                <a:gd name="T7" fmla="*/ 24 h 117"/>
                <a:gd name="T8" fmla="*/ 115 w 118"/>
                <a:gd name="T9" fmla="*/ 40 h 117"/>
                <a:gd name="T10" fmla="*/ 118 w 118"/>
                <a:gd name="T11" fmla="*/ 58 h 117"/>
                <a:gd name="T12" fmla="*/ 115 w 118"/>
                <a:gd name="T13" fmla="*/ 77 h 117"/>
                <a:gd name="T14" fmla="*/ 107 w 118"/>
                <a:gd name="T15" fmla="*/ 93 h 117"/>
                <a:gd name="T16" fmla="*/ 94 w 118"/>
                <a:gd name="T17" fmla="*/ 106 h 117"/>
                <a:gd name="T18" fmla="*/ 78 w 118"/>
                <a:gd name="T19" fmla="*/ 114 h 117"/>
                <a:gd name="T20" fmla="*/ 59 w 118"/>
                <a:gd name="T21" fmla="*/ 117 h 117"/>
                <a:gd name="T22" fmla="*/ 40 w 118"/>
                <a:gd name="T23" fmla="*/ 114 h 117"/>
                <a:gd name="T24" fmla="*/ 24 w 118"/>
                <a:gd name="T25" fmla="*/ 106 h 117"/>
                <a:gd name="T26" fmla="*/ 11 w 118"/>
                <a:gd name="T27" fmla="*/ 93 h 117"/>
                <a:gd name="T28" fmla="*/ 3 w 118"/>
                <a:gd name="T29" fmla="*/ 77 h 117"/>
                <a:gd name="T30" fmla="*/ 0 w 118"/>
                <a:gd name="T31" fmla="*/ 58 h 117"/>
                <a:gd name="T32" fmla="*/ 3 w 118"/>
                <a:gd name="T33" fmla="*/ 40 h 117"/>
                <a:gd name="T34" fmla="*/ 11 w 118"/>
                <a:gd name="T35" fmla="*/ 24 h 117"/>
                <a:gd name="T36" fmla="*/ 24 w 118"/>
                <a:gd name="T37" fmla="*/ 11 h 117"/>
                <a:gd name="T38" fmla="*/ 40 w 118"/>
                <a:gd name="T39" fmla="*/ 3 h 117"/>
                <a:gd name="T40" fmla="*/ 59 w 118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7">
                  <a:moveTo>
                    <a:pt x="59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4" y="106"/>
                  </a:lnTo>
                  <a:lnTo>
                    <a:pt x="78" y="114"/>
                  </a:lnTo>
                  <a:lnTo>
                    <a:pt x="59" y="117"/>
                  </a:lnTo>
                  <a:lnTo>
                    <a:pt x="40" y="114"/>
                  </a:lnTo>
                  <a:lnTo>
                    <a:pt x="24" y="106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7" name="Freeform 395"/>
            <p:cNvSpPr>
              <a:spLocks/>
            </p:cNvSpPr>
            <p:nvPr/>
          </p:nvSpPr>
          <p:spPr bwMode="auto">
            <a:xfrm>
              <a:off x="4641850" y="3832225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3 h 118"/>
                <a:gd name="T16" fmla="*/ 94 w 118"/>
                <a:gd name="T17" fmla="*/ 107 h 118"/>
                <a:gd name="T18" fmla="*/ 78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3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8" name="Freeform 396"/>
            <p:cNvSpPr>
              <a:spLocks/>
            </p:cNvSpPr>
            <p:nvPr/>
          </p:nvSpPr>
          <p:spPr bwMode="auto">
            <a:xfrm>
              <a:off x="4613275" y="3860800"/>
              <a:ext cx="19050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1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1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9" name="Freeform 397"/>
            <p:cNvSpPr>
              <a:spLocks/>
            </p:cNvSpPr>
            <p:nvPr/>
          </p:nvSpPr>
          <p:spPr bwMode="auto">
            <a:xfrm>
              <a:off x="4613275" y="3916363"/>
              <a:ext cx="19050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1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4 h 118"/>
                <a:gd name="T36" fmla="*/ 24 w 118"/>
                <a:gd name="T37" fmla="*/ 11 h 118"/>
                <a:gd name="T38" fmla="*/ 41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" name="Freeform 398"/>
            <p:cNvSpPr>
              <a:spLocks/>
            </p:cNvSpPr>
            <p:nvPr/>
          </p:nvSpPr>
          <p:spPr bwMode="auto">
            <a:xfrm>
              <a:off x="4641850" y="3889375"/>
              <a:ext cx="19050" cy="17463"/>
            </a:xfrm>
            <a:custGeom>
              <a:avLst/>
              <a:gdLst>
                <a:gd name="T0" fmla="*/ 59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1" name="Freeform 399"/>
            <p:cNvSpPr>
              <a:spLocks/>
            </p:cNvSpPr>
            <p:nvPr/>
          </p:nvSpPr>
          <p:spPr bwMode="auto">
            <a:xfrm>
              <a:off x="4445000" y="3635375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3 h 118"/>
                <a:gd name="T16" fmla="*/ 93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3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2" name="Freeform 400"/>
            <p:cNvSpPr>
              <a:spLocks/>
            </p:cNvSpPr>
            <p:nvPr/>
          </p:nvSpPr>
          <p:spPr bwMode="auto">
            <a:xfrm>
              <a:off x="4445000" y="3692525"/>
              <a:ext cx="19050" cy="17463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8 h 118"/>
                <a:gd name="T14" fmla="*/ 107 w 118"/>
                <a:gd name="T15" fmla="*/ 94 h 118"/>
                <a:gd name="T16" fmla="*/ 93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3" name="Freeform 401"/>
            <p:cNvSpPr>
              <a:spLocks/>
            </p:cNvSpPr>
            <p:nvPr/>
          </p:nvSpPr>
          <p:spPr bwMode="auto">
            <a:xfrm>
              <a:off x="4473575" y="3663950"/>
              <a:ext cx="17463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1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1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4" name="Freeform 402"/>
            <p:cNvSpPr>
              <a:spLocks/>
            </p:cNvSpPr>
            <p:nvPr/>
          </p:nvSpPr>
          <p:spPr bwMode="auto">
            <a:xfrm>
              <a:off x="4473575" y="3719513"/>
              <a:ext cx="17463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1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4 h 118"/>
                <a:gd name="T36" fmla="*/ 24 w 118"/>
                <a:gd name="T37" fmla="*/ 11 h 118"/>
                <a:gd name="T38" fmla="*/ 41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5" name="Freeform 403"/>
            <p:cNvSpPr>
              <a:spLocks/>
            </p:cNvSpPr>
            <p:nvPr/>
          </p:nvSpPr>
          <p:spPr bwMode="auto">
            <a:xfrm>
              <a:off x="4500563" y="3635375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3 h 118"/>
                <a:gd name="T16" fmla="*/ 94 w 118"/>
                <a:gd name="T17" fmla="*/ 107 h 118"/>
                <a:gd name="T18" fmla="*/ 78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3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6" name="Freeform 404"/>
            <p:cNvSpPr>
              <a:spLocks/>
            </p:cNvSpPr>
            <p:nvPr/>
          </p:nvSpPr>
          <p:spPr bwMode="auto">
            <a:xfrm>
              <a:off x="4557713" y="3635375"/>
              <a:ext cx="19050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3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3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7" name="Freeform 405"/>
            <p:cNvSpPr>
              <a:spLocks/>
            </p:cNvSpPr>
            <p:nvPr/>
          </p:nvSpPr>
          <p:spPr bwMode="auto">
            <a:xfrm>
              <a:off x="4500563" y="3692525"/>
              <a:ext cx="19050" cy="17463"/>
            </a:xfrm>
            <a:custGeom>
              <a:avLst/>
              <a:gdLst>
                <a:gd name="T0" fmla="*/ 59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8" name="Freeform 406"/>
            <p:cNvSpPr>
              <a:spLocks/>
            </p:cNvSpPr>
            <p:nvPr/>
          </p:nvSpPr>
          <p:spPr bwMode="auto">
            <a:xfrm>
              <a:off x="4557713" y="3692525"/>
              <a:ext cx="19050" cy="17463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9" name="Freeform 407"/>
            <p:cNvSpPr>
              <a:spLocks/>
            </p:cNvSpPr>
            <p:nvPr/>
          </p:nvSpPr>
          <p:spPr bwMode="auto">
            <a:xfrm>
              <a:off x="4529138" y="3663950"/>
              <a:ext cx="19050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1 w 118"/>
                <a:gd name="T23" fmla="*/ 115 h 118"/>
                <a:gd name="T24" fmla="*/ 25 w 118"/>
                <a:gd name="T25" fmla="*/ 107 h 118"/>
                <a:gd name="T26" fmla="*/ 12 w 118"/>
                <a:gd name="T27" fmla="*/ 94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2 w 118"/>
                <a:gd name="T35" fmla="*/ 24 h 118"/>
                <a:gd name="T36" fmla="*/ 25 w 118"/>
                <a:gd name="T37" fmla="*/ 11 h 118"/>
                <a:gd name="T38" fmla="*/ 41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5" y="107"/>
                  </a:lnTo>
                  <a:lnTo>
                    <a:pt x="12" y="94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0" name="Freeform 408"/>
            <p:cNvSpPr>
              <a:spLocks/>
            </p:cNvSpPr>
            <p:nvPr/>
          </p:nvSpPr>
          <p:spPr bwMode="auto">
            <a:xfrm>
              <a:off x="4586288" y="3663950"/>
              <a:ext cx="17463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4 h 118"/>
                <a:gd name="T16" fmla="*/ 93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4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1" name="Freeform 409"/>
            <p:cNvSpPr>
              <a:spLocks/>
            </p:cNvSpPr>
            <p:nvPr/>
          </p:nvSpPr>
          <p:spPr bwMode="auto">
            <a:xfrm>
              <a:off x="4529138" y="3719513"/>
              <a:ext cx="19050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1 w 118"/>
                <a:gd name="T23" fmla="*/ 115 h 118"/>
                <a:gd name="T24" fmla="*/ 25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2 w 118"/>
                <a:gd name="T35" fmla="*/ 24 h 118"/>
                <a:gd name="T36" fmla="*/ 25 w 118"/>
                <a:gd name="T37" fmla="*/ 11 h 118"/>
                <a:gd name="T38" fmla="*/ 41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5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2" name="Freeform 410"/>
            <p:cNvSpPr>
              <a:spLocks/>
            </p:cNvSpPr>
            <p:nvPr/>
          </p:nvSpPr>
          <p:spPr bwMode="auto">
            <a:xfrm>
              <a:off x="4586288" y="3719513"/>
              <a:ext cx="17463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1 h 118"/>
                <a:gd name="T6" fmla="*/ 107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3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3" name="Freeform 411"/>
            <p:cNvSpPr>
              <a:spLocks/>
            </p:cNvSpPr>
            <p:nvPr/>
          </p:nvSpPr>
          <p:spPr bwMode="auto">
            <a:xfrm>
              <a:off x="4445000" y="3748088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1 h 118"/>
                <a:gd name="T6" fmla="*/ 107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3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5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7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4" name="Freeform 412"/>
            <p:cNvSpPr>
              <a:spLocks/>
            </p:cNvSpPr>
            <p:nvPr/>
          </p:nvSpPr>
          <p:spPr bwMode="auto">
            <a:xfrm>
              <a:off x="4445000" y="3803650"/>
              <a:ext cx="19050" cy="19050"/>
            </a:xfrm>
            <a:custGeom>
              <a:avLst/>
              <a:gdLst>
                <a:gd name="T0" fmla="*/ 59 w 118"/>
                <a:gd name="T1" fmla="*/ 0 h 117"/>
                <a:gd name="T2" fmla="*/ 77 w 118"/>
                <a:gd name="T3" fmla="*/ 3 h 117"/>
                <a:gd name="T4" fmla="*/ 93 w 118"/>
                <a:gd name="T5" fmla="*/ 11 h 117"/>
                <a:gd name="T6" fmla="*/ 107 w 118"/>
                <a:gd name="T7" fmla="*/ 24 h 117"/>
                <a:gd name="T8" fmla="*/ 115 w 118"/>
                <a:gd name="T9" fmla="*/ 40 h 117"/>
                <a:gd name="T10" fmla="*/ 118 w 118"/>
                <a:gd name="T11" fmla="*/ 58 h 117"/>
                <a:gd name="T12" fmla="*/ 115 w 118"/>
                <a:gd name="T13" fmla="*/ 77 h 117"/>
                <a:gd name="T14" fmla="*/ 107 w 118"/>
                <a:gd name="T15" fmla="*/ 93 h 117"/>
                <a:gd name="T16" fmla="*/ 93 w 118"/>
                <a:gd name="T17" fmla="*/ 106 h 117"/>
                <a:gd name="T18" fmla="*/ 77 w 118"/>
                <a:gd name="T19" fmla="*/ 114 h 117"/>
                <a:gd name="T20" fmla="*/ 59 w 118"/>
                <a:gd name="T21" fmla="*/ 117 h 117"/>
                <a:gd name="T22" fmla="*/ 40 w 118"/>
                <a:gd name="T23" fmla="*/ 114 h 117"/>
                <a:gd name="T24" fmla="*/ 24 w 118"/>
                <a:gd name="T25" fmla="*/ 106 h 117"/>
                <a:gd name="T26" fmla="*/ 11 w 118"/>
                <a:gd name="T27" fmla="*/ 93 h 117"/>
                <a:gd name="T28" fmla="*/ 3 w 118"/>
                <a:gd name="T29" fmla="*/ 77 h 117"/>
                <a:gd name="T30" fmla="*/ 0 w 118"/>
                <a:gd name="T31" fmla="*/ 58 h 117"/>
                <a:gd name="T32" fmla="*/ 3 w 118"/>
                <a:gd name="T33" fmla="*/ 40 h 117"/>
                <a:gd name="T34" fmla="*/ 11 w 118"/>
                <a:gd name="T35" fmla="*/ 24 h 117"/>
                <a:gd name="T36" fmla="*/ 24 w 118"/>
                <a:gd name="T37" fmla="*/ 11 h 117"/>
                <a:gd name="T38" fmla="*/ 40 w 118"/>
                <a:gd name="T39" fmla="*/ 3 h 117"/>
                <a:gd name="T40" fmla="*/ 59 w 118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7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3" y="106"/>
                  </a:lnTo>
                  <a:lnTo>
                    <a:pt x="77" y="114"/>
                  </a:lnTo>
                  <a:lnTo>
                    <a:pt x="59" y="117"/>
                  </a:lnTo>
                  <a:lnTo>
                    <a:pt x="40" y="114"/>
                  </a:lnTo>
                  <a:lnTo>
                    <a:pt x="24" y="106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5" name="Freeform 413"/>
            <p:cNvSpPr>
              <a:spLocks/>
            </p:cNvSpPr>
            <p:nvPr/>
          </p:nvSpPr>
          <p:spPr bwMode="auto">
            <a:xfrm>
              <a:off x="4473575" y="3776663"/>
              <a:ext cx="17463" cy="17463"/>
            </a:xfrm>
            <a:custGeom>
              <a:avLst/>
              <a:gdLst>
                <a:gd name="T0" fmla="*/ 60 w 118"/>
                <a:gd name="T1" fmla="*/ 0 h 117"/>
                <a:gd name="T2" fmla="*/ 78 w 118"/>
                <a:gd name="T3" fmla="*/ 3 h 117"/>
                <a:gd name="T4" fmla="*/ 94 w 118"/>
                <a:gd name="T5" fmla="*/ 11 h 117"/>
                <a:gd name="T6" fmla="*/ 107 w 118"/>
                <a:gd name="T7" fmla="*/ 24 h 117"/>
                <a:gd name="T8" fmla="*/ 115 w 118"/>
                <a:gd name="T9" fmla="*/ 40 h 117"/>
                <a:gd name="T10" fmla="*/ 118 w 118"/>
                <a:gd name="T11" fmla="*/ 58 h 117"/>
                <a:gd name="T12" fmla="*/ 115 w 118"/>
                <a:gd name="T13" fmla="*/ 77 h 117"/>
                <a:gd name="T14" fmla="*/ 107 w 118"/>
                <a:gd name="T15" fmla="*/ 93 h 117"/>
                <a:gd name="T16" fmla="*/ 94 w 118"/>
                <a:gd name="T17" fmla="*/ 106 h 117"/>
                <a:gd name="T18" fmla="*/ 78 w 118"/>
                <a:gd name="T19" fmla="*/ 114 h 117"/>
                <a:gd name="T20" fmla="*/ 60 w 118"/>
                <a:gd name="T21" fmla="*/ 117 h 117"/>
                <a:gd name="T22" fmla="*/ 41 w 118"/>
                <a:gd name="T23" fmla="*/ 114 h 117"/>
                <a:gd name="T24" fmla="*/ 24 w 118"/>
                <a:gd name="T25" fmla="*/ 106 h 117"/>
                <a:gd name="T26" fmla="*/ 11 w 118"/>
                <a:gd name="T27" fmla="*/ 93 h 117"/>
                <a:gd name="T28" fmla="*/ 3 w 118"/>
                <a:gd name="T29" fmla="*/ 77 h 117"/>
                <a:gd name="T30" fmla="*/ 0 w 118"/>
                <a:gd name="T31" fmla="*/ 58 h 117"/>
                <a:gd name="T32" fmla="*/ 3 w 118"/>
                <a:gd name="T33" fmla="*/ 40 h 117"/>
                <a:gd name="T34" fmla="*/ 11 w 118"/>
                <a:gd name="T35" fmla="*/ 24 h 117"/>
                <a:gd name="T36" fmla="*/ 24 w 118"/>
                <a:gd name="T37" fmla="*/ 11 h 117"/>
                <a:gd name="T38" fmla="*/ 41 w 118"/>
                <a:gd name="T39" fmla="*/ 3 h 117"/>
                <a:gd name="T40" fmla="*/ 60 w 118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7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4" y="106"/>
                  </a:lnTo>
                  <a:lnTo>
                    <a:pt x="78" y="114"/>
                  </a:lnTo>
                  <a:lnTo>
                    <a:pt x="60" y="117"/>
                  </a:lnTo>
                  <a:lnTo>
                    <a:pt x="41" y="114"/>
                  </a:lnTo>
                  <a:lnTo>
                    <a:pt x="24" y="106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6" name="Freeform 414"/>
            <p:cNvSpPr>
              <a:spLocks/>
            </p:cNvSpPr>
            <p:nvPr/>
          </p:nvSpPr>
          <p:spPr bwMode="auto">
            <a:xfrm>
              <a:off x="4473575" y="3832225"/>
              <a:ext cx="17463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3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1 w 118"/>
                <a:gd name="T23" fmla="*/ 115 h 118"/>
                <a:gd name="T24" fmla="*/ 24 w 118"/>
                <a:gd name="T25" fmla="*/ 107 h 118"/>
                <a:gd name="T26" fmla="*/ 11 w 118"/>
                <a:gd name="T27" fmla="*/ 93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1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7" name="Freeform 415"/>
            <p:cNvSpPr>
              <a:spLocks/>
            </p:cNvSpPr>
            <p:nvPr/>
          </p:nvSpPr>
          <p:spPr bwMode="auto">
            <a:xfrm>
              <a:off x="4500563" y="3748088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5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8" name="Freeform 416"/>
            <p:cNvSpPr>
              <a:spLocks/>
            </p:cNvSpPr>
            <p:nvPr/>
          </p:nvSpPr>
          <p:spPr bwMode="auto">
            <a:xfrm>
              <a:off x="4557713" y="3748088"/>
              <a:ext cx="19050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5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5 h 118"/>
                <a:gd name="T36" fmla="*/ 24 w 118"/>
                <a:gd name="T37" fmla="*/ 11 h 118"/>
                <a:gd name="T38" fmla="*/ 40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9" name="Freeform 417"/>
            <p:cNvSpPr>
              <a:spLocks/>
            </p:cNvSpPr>
            <p:nvPr/>
          </p:nvSpPr>
          <p:spPr bwMode="auto">
            <a:xfrm>
              <a:off x="4500563" y="3803650"/>
              <a:ext cx="19050" cy="19050"/>
            </a:xfrm>
            <a:custGeom>
              <a:avLst/>
              <a:gdLst>
                <a:gd name="T0" fmla="*/ 59 w 118"/>
                <a:gd name="T1" fmla="*/ 0 h 117"/>
                <a:gd name="T2" fmla="*/ 78 w 118"/>
                <a:gd name="T3" fmla="*/ 3 h 117"/>
                <a:gd name="T4" fmla="*/ 94 w 118"/>
                <a:gd name="T5" fmla="*/ 11 h 117"/>
                <a:gd name="T6" fmla="*/ 107 w 118"/>
                <a:gd name="T7" fmla="*/ 24 h 117"/>
                <a:gd name="T8" fmla="*/ 115 w 118"/>
                <a:gd name="T9" fmla="*/ 40 h 117"/>
                <a:gd name="T10" fmla="*/ 118 w 118"/>
                <a:gd name="T11" fmla="*/ 58 h 117"/>
                <a:gd name="T12" fmla="*/ 115 w 118"/>
                <a:gd name="T13" fmla="*/ 77 h 117"/>
                <a:gd name="T14" fmla="*/ 107 w 118"/>
                <a:gd name="T15" fmla="*/ 93 h 117"/>
                <a:gd name="T16" fmla="*/ 94 w 118"/>
                <a:gd name="T17" fmla="*/ 106 h 117"/>
                <a:gd name="T18" fmla="*/ 78 w 118"/>
                <a:gd name="T19" fmla="*/ 114 h 117"/>
                <a:gd name="T20" fmla="*/ 59 w 118"/>
                <a:gd name="T21" fmla="*/ 117 h 117"/>
                <a:gd name="T22" fmla="*/ 40 w 118"/>
                <a:gd name="T23" fmla="*/ 114 h 117"/>
                <a:gd name="T24" fmla="*/ 24 w 118"/>
                <a:gd name="T25" fmla="*/ 106 h 117"/>
                <a:gd name="T26" fmla="*/ 11 w 118"/>
                <a:gd name="T27" fmla="*/ 93 h 117"/>
                <a:gd name="T28" fmla="*/ 3 w 118"/>
                <a:gd name="T29" fmla="*/ 77 h 117"/>
                <a:gd name="T30" fmla="*/ 0 w 118"/>
                <a:gd name="T31" fmla="*/ 58 h 117"/>
                <a:gd name="T32" fmla="*/ 3 w 118"/>
                <a:gd name="T33" fmla="*/ 40 h 117"/>
                <a:gd name="T34" fmla="*/ 11 w 118"/>
                <a:gd name="T35" fmla="*/ 24 h 117"/>
                <a:gd name="T36" fmla="*/ 24 w 118"/>
                <a:gd name="T37" fmla="*/ 11 h 117"/>
                <a:gd name="T38" fmla="*/ 40 w 118"/>
                <a:gd name="T39" fmla="*/ 3 h 117"/>
                <a:gd name="T40" fmla="*/ 59 w 118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7">
                  <a:moveTo>
                    <a:pt x="59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4" y="106"/>
                  </a:lnTo>
                  <a:lnTo>
                    <a:pt x="78" y="114"/>
                  </a:lnTo>
                  <a:lnTo>
                    <a:pt x="59" y="117"/>
                  </a:lnTo>
                  <a:lnTo>
                    <a:pt x="40" y="114"/>
                  </a:lnTo>
                  <a:lnTo>
                    <a:pt x="24" y="106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0" name="Freeform 418"/>
            <p:cNvSpPr>
              <a:spLocks/>
            </p:cNvSpPr>
            <p:nvPr/>
          </p:nvSpPr>
          <p:spPr bwMode="auto">
            <a:xfrm>
              <a:off x="4557713" y="3803650"/>
              <a:ext cx="19050" cy="19050"/>
            </a:xfrm>
            <a:custGeom>
              <a:avLst/>
              <a:gdLst>
                <a:gd name="T0" fmla="*/ 60 w 118"/>
                <a:gd name="T1" fmla="*/ 0 h 117"/>
                <a:gd name="T2" fmla="*/ 78 w 118"/>
                <a:gd name="T3" fmla="*/ 3 h 117"/>
                <a:gd name="T4" fmla="*/ 94 w 118"/>
                <a:gd name="T5" fmla="*/ 11 h 117"/>
                <a:gd name="T6" fmla="*/ 107 w 118"/>
                <a:gd name="T7" fmla="*/ 24 h 117"/>
                <a:gd name="T8" fmla="*/ 115 w 118"/>
                <a:gd name="T9" fmla="*/ 40 h 117"/>
                <a:gd name="T10" fmla="*/ 118 w 118"/>
                <a:gd name="T11" fmla="*/ 58 h 117"/>
                <a:gd name="T12" fmla="*/ 115 w 118"/>
                <a:gd name="T13" fmla="*/ 77 h 117"/>
                <a:gd name="T14" fmla="*/ 107 w 118"/>
                <a:gd name="T15" fmla="*/ 93 h 117"/>
                <a:gd name="T16" fmla="*/ 94 w 118"/>
                <a:gd name="T17" fmla="*/ 106 h 117"/>
                <a:gd name="T18" fmla="*/ 78 w 118"/>
                <a:gd name="T19" fmla="*/ 114 h 117"/>
                <a:gd name="T20" fmla="*/ 60 w 118"/>
                <a:gd name="T21" fmla="*/ 117 h 117"/>
                <a:gd name="T22" fmla="*/ 40 w 118"/>
                <a:gd name="T23" fmla="*/ 114 h 117"/>
                <a:gd name="T24" fmla="*/ 24 w 118"/>
                <a:gd name="T25" fmla="*/ 106 h 117"/>
                <a:gd name="T26" fmla="*/ 11 w 118"/>
                <a:gd name="T27" fmla="*/ 93 h 117"/>
                <a:gd name="T28" fmla="*/ 3 w 118"/>
                <a:gd name="T29" fmla="*/ 77 h 117"/>
                <a:gd name="T30" fmla="*/ 0 w 118"/>
                <a:gd name="T31" fmla="*/ 58 h 117"/>
                <a:gd name="T32" fmla="*/ 3 w 118"/>
                <a:gd name="T33" fmla="*/ 40 h 117"/>
                <a:gd name="T34" fmla="*/ 11 w 118"/>
                <a:gd name="T35" fmla="*/ 24 h 117"/>
                <a:gd name="T36" fmla="*/ 24 w 118"/>
                <a:gd name="T37" fmla="*/ 11 h 117"/>
                <a:gd name="T38" fmla="*/ 40 w 118"/>
                <a:gd name="T39" fmla="*/ 3 h 117"/>
                <a:gd name="T40" fmla="*/ 60 w 118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7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4" y="106"/>
                  </a:lnTo>
                  <a:lnTo>
                    <a:pt x="78" y="114"/>
                  </a:lnTo>
                  <a:lnTo>
                    <a:pt x="60" y="117"/>
                  </a:lnTo>
                  <a:lnTo>
                    <a:pt x="40" y="114"/>
                  </a:lnTo>
                  <a:lnTo>
                    <a:pt x="24" y="106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" name="Freeform 419"/>
            <p:cNvSpPr>
              <a:spLocks/>
            </p:cNvSpPr>
            <p:nvPr/>
          </p:nvSpPr>
          <p:spPr bwMode="auto">
            <a:xfrm>
              <a:off x="4529138" y="3776663"/>
              <a:ext cx="19050" cy="17463"/>
            </a:xfrm>
            <a:custGeom>
              <a:avLst/>
              <a:gdLst>
                <a:gd name="T0" fmla="*/ 60 w 118"/>
                <a:gd name="T1" fmla="*/ 0 h 117"/>
                <a:gd name="T2" fmla="*/ 78 w 118"/>
                <a:gd name="T3" fmla="*/ 3 h 117"/>
                <a:gd name="T4" fmla="*/ 94 w 118"/>
                <a:gd name="T5" fmla="*/ 11 h 117"/>
                <a:gd name="T6" fmla="*/ 107 w 118"/>
                <a:gd name="T7" fmla="*/ 24 h 117"/>
                <a:gd name="T8" fmla="*/ 115 w 118"/>
                <a:gd name="T9" fmla="*/ 40 h 117"/>
                <a:gd name="T10" fmla="*/ 118 w 118"/>
                <a:gd name="T11" fmla="*/ 58 h 117"/>
                <a:gd name="T12" fmla="*/ 115 w 118"/>
                <a:gd name="T13" fmla="*/ 77 h 117"/>
                <a:gd name="T14" fmla="*/ 107 w 118"/>
                <a:gd name="T15" fmla="*/ 93 h 117"/>
                <a:gd name="T16" fmla="*/ 94 w 118"/>
                <a:gd name="T17" fmla="*/ 106 h 117"/>
                <a:gd name="T18" fmla="*/ 78 w 118"/>
                <a:gd name="T19" fmla="*/ 114 h 117"/>
                <a:gd name="T20" fmla="*/ 60 w 118"/>
                <a:gd name="T21" fmla="*/ 117 h 117"/>
                <a:gd name="T22" fmla="*/ 41 w 118"/>
                <a:gd name="T23" fmla="*/ 114 h 117"/>
                <a:gd name="T24" fmla="*/ 25 w 118"/>
                <a:gd name="T25" fmla="*/ 106 h 117"/>
                <a:gd name="T26" fmla="*/ 12 w 118"/>
                <a:gd name="T27" fmla="*/ 93 h 117"/>
                <a:gd name="T28" fmla="*/ 3 w 118"/>
                <a:gd name="T29" fmla="*/ 77 h 117"/>
                <a:gd name="T30" fmla="*/ 0 w 118"/>
                <a:gd name="T31" fmla="*/ 58 h 117"/>
                <a:gd name="T32" fmla="*/ 3 w 118"/>
                <a:gd name="T33" fmla="*/ 40 h 117"/>
                <a:gd name="T34" fmla="*/ 12 w 118"/>
                <a:gd name="T35" fmla="*/ 24 h 117"/>
                <a:gd name="T36" fmla="*/ 25 w 118"/>
                <a:gd name="T37" fmla="*/ 11 h 117"/>
                <a:gd name="T38" fmla="*/ 41 w 118"/>
                <a:gd name="T39" fmla="*/ 3 h 117"/>
                <a:gd name="T40" fmla="*/ 60 w 118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7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4" y="106"/>
                  </a:lnTo>
                  <a:lnTo>
                    <a:pt x="78" y="114"/>
                  </a:lnTo>
                  <a:lnTo>
                    <a:pt x="60" y="117"/>
                  </a:lnTo>
                  <a:lnTo>
                    <a:pt x="41" y="114"/>
                  </a:lnTo>
                  <a:lnTo>
                    <a:pt x="25" y="106"/>
                  </a:lnTo>
                  <a:lnTo>
                    <a:pt x="12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2" name="Freeform 420"/>
            <p:cNvSpPr>
              <a:spLocks/>
            </p:cNvSpPr>
            <p:nvPr/>
          </p:nvSpPr>
          <p:spPr bwMode="auto">
            <a:xfrm>
              <a:off x="4586288" y="3776663"/>
              <a:ext cx="17463" cy="17463"/>
            </a:xfrm>
            <a:custGeom>
              <a:avLst/>
              <a:gdLst>
                <a:gd name="T0" fmla="*/ 59 w 118"/>
                <a:gd name="T1" fmla="*/ 0 h 117"/>
                <a:gd name="T2" fmla="*/ 77 w 118"/>
                <a:gd name="T3" fmla="*/ 3 h 117"/>
                <a:gd name="T4" fmla="*/ 93 w 118"/>
                <a:gd name="T5" fmla="*/ 11 h 117"/>
                <a:gd name="T6" fmla="*/ 107 w 118"/>
                <a:gd name="T7" fmla="*/ 24 h 117"/>
                <a:gd name="T8" fmla="*/ 115 w 118"/>
                <a:gd name="T9" fmla="*/ 40 h 117"/>
                <a:gd name="T10" fmla="*/ 118 w 118"/>
                <a:gd name="T11" fmla="*/ 58 h 117"/>
                <a:gd name="T12" fmla="*/ 115 w 118"/>
                <a:gd name="T13" fmla="*/ 77 h 117"/>
                <a:gd name="T14" fmla="*/ 107 w 118"/>
                <a:gd name="T15" fmla="*/ 93 h 117"/>
                <a:gd name="T16" fmla="*/ 93 w 118"/>
                <a:gd name="T17" fmla="*/ 106 h 117"/>
                <a:gd name="T18" fmla="*/ 77 w 118"/>
                <a:gd name="T19" fmla="*/ 114 h 117"/>
                <a:gd name="T20" fmla="*/ 59 w 118"/>
                <a:gd name="T21" fmla="*/ 117 h 117"/>
                <a:gd name="T22" fmla="*/ 40 w 118"/>
                <a:gd name="T23" fmla="*/ 114 h 117"/>
                <a:gd name="T24" fmla="*/ 24 w 118"/>
                <a:gd name="T25" fmla="*/ 106 h 117"/>
                <a:gd name="T26" fmla="*/ 11 w 118"/>
                <a:gd name="T27" fmla="*/ 93 h 117"/>
                <a:gd name="T28" fmla="*/ 3 w 118"/>
                <a:gd name="T29" fmla="*/ 77 h 117"/>
                <a:gd name="T30" fmla="*/ 0 w 118"/>
                <a:gd name="T31" fmla="*/ 58 h 117"/>
                <a:gd name="T32" fmla="*/ 3 w 118"/>
                <a:gd name="T33" fmla="*/ 40 h 117"/>
                <a:gd name="T34" fmla="*/ 11 w 118"/>
                <a:gd name="T35" fmla="*/ 24 h 117"/>
                <a:gd name="T36" fmla="*/ 24 w 118"/>
                <a:gd name="T37" fmla="*/ 11 h 117"/>
                <a:gd name="T38" fmla="*/ 40 w 118"/>
                <a:gd name="T39" fmla="*/ 3 h 117"/>
                <a:gd name="T40" fmla="*/ 59 w 118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7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3" y="106"/>
                  </a:lnTo>
                  <a:lnTo>
                    <a:pt x="77" y="114"/>
                  </a:lnTo>
                  <a:lnTo>
                    <a:pt x="59" y="117"/>
                  </a:lnTo>
                  <a:lnTo>
                    <a:pt x="40" y="114"/>
                  </a:lnTo>
                  <a:lnTo>
                    <a:pt x="24" y="106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3" name="Freeform 421"/>
            <p:cNvSpPr>
              <a:spLocks/>
            </p:cNvSpPr>
            <p:nvPr/>
          </p:nvSpPr>
          <p:spPr bwMode="auto">
            <a:xfrm>
              <a:off x="4529138" y="3832225"/>
              <a:ext cx="19050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3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1 w 118"/>
                <a:gd name="T23" fmla="*/ 115 h 118"/>
                <a:gd name="T24" fmla="*/ 25 w 118"/>
                <a:gd name="T25" fmla="*/ 107 h 118"/>
                <a:gd name="T26" fmla="*/ 12 w 118"/>
                <a:gd name="T27" fmla="*/ 93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2 w 118"/>
                <a:gd name="T35" fmla="*/ 24 h 118"/>
                <a:gd name="T36" fmla="*/ 25 w 118"/>
                <a:gd name="T37" fmla="*/ 11 h 118"/>
                <a:gd name="T38" fmla="*/ 41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5" y="107"/>
                  </a:lnTo>
                  <a:lnTo>
                    <a:pt x="12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4" name="Freeform 422"/>
            <p:cNvSpPr>
              <a:spLocks/>
            </p:cNvSpPr>
            <p:nvPr/>
          </p:nvSpPr>
          <p:spPr bwMode="auto">
            <a:xfrm>
              <a:off x="4586288" y="3832225"/>
              <a:ext cx="17463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3 h 118"/>
                <a:gd name="T16" fmla="*/ 93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3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3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5" name="Freeform 423"/>
            <p:cNvSpPr>
              <a:spLocks/>
            </p:cNvSpPr>
            <p:nvPr/>
          </p:nvSpPr>
          <p:spPr bwMode="auto">
            <a:xfrm>
              <a:off x="4445000" y="3860800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4 h 118"/>
                <a:gd name="T16" fmla="*/ 93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4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6" name="Freeform 424"/>
            <p:cNvSpPr>
              <a:spLocks/>
            </p:cNvSpPr>
            <p:nvPr/>
          </p:nvSpPr>
          <p:spPr bwMode="auto">
            <a:xfrm>
              <a:off x="4445000" y="3916363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1 h 118"/>
                <a:gd name="T6" fmla="*/ 107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3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7" name="Freeform 425"/>
            <p:cNvSpPr>
              <a:spLocks/>
            </p:cNvSpPr>
            <p:nvPr/>
          </p:nvSpPr>
          <p:spPr bwMode="auto">
            <a:xfrm>
              <a:off x="4473575" y="3889375"/>
              <a:ext cx="17463" cy="17463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1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1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8" name="Freeform 426"/>
            <p:cNvSpPr>
              <a:spLocks/>
            </p:cNvSpPr>
            <p:nvPr/>
          </p:nvSpPr>
          <p:spPr bwMode="auto">
            <a:xfrm>
              <a:off x="4500563" y="3860800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9" name="Freeform 427"/>
            <p:cNvSpPr>
              <a:spLocks/>
            </p:cNvSpPr>
            <p:nvPr/>
          </p:nvSpPr>
          <p:spPr bwMode="auto">
            <a:xfrm>
              <a:off x="4557713" y="3860800"/>
              <a:ext cx="19050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7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7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7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0" name="Freeform 428"/>
            <p:cNvSpPr>
              <a:spLocks/>
            </p:cNvSpPr>
            <p:nvPr/>
          </p:nvSpPr>
          <p:spPr bwMode="auto">
            <a:xfrm>
              <a:off x="4500563" y="3916363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1" name="Freeform 429"/>
            <p:cNvSpPr>
              <a:spLocks/>
            </p:cNvSpPr>
            <p:nvPr/>
          </p:nvSpPr>
          <p:spPr bwMode="auto">
            <a:xfrm>
              <a:off x="4557713" y="3916363"/>
              <a:ext cx="19050" cy="19050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1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9 h 118"/>
                <a:gd name="T32" fmla="*/ 3 w 118"/>
                <a:gd name="T33" fmla="*/ 41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2" name="Freeform 430"/>
            <p:cNvSpPr>
              <a:spLocks/>
            </p:cNvSpPr>
            <p:nvPr/>
          </p:nvSpPr>
          <p:spPr bwMode="auto">
            <a:xfrm>
              <a:off x="4529138" y="3889375"/>
              <a:ext cx="19050" cy="17463"/>
            </a:xfrm>
            <a:custGeom>
              <a:avLst/>
              <a:gdLst>
                <a:gd name="T0" fmla="*/ 60 w 118"/>
                <a:gd name="T1" fmla="*/ 0 h 118"/>
                <a:gd name="T2" fmla="*/ 78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8 w 118"/>
                <a:gd name="T19" fmla="*/ 115 h 118"/>
                <a:gd name="T20" fmla="*/ 60 w 118"/>
                <a:gd name="T21" fmla="*/ 118 h 118"/>
                <a:gd name="T22" fmla="*/ 41 w 118"/>
                <a:gd name="T23" fmla="*/ 115 h 118"/>
                <a:gd name="T24" fmla="*/ 25 w 118"/>
                <a:gd name="T25" fmla="*/ 107 h 118"/>
                <a:gd name="T26" fmla="*/ 12 w 118"/>
                <a:gd name="T27" fmla="*/ 94 h 118"/>
                <a:gd name="T28" fmla="*/ 3 w 118"/>
                <a:gd name="T29" fmla="*/ 78 h 118"/>
                <a:gd name="T30" fmla="*/ 0 w 118"/>
                <a:gd name="T31" fmla="*/ 58 h 118"/>
                <a:gd name="T32" fmla="*/ 3 w 118"/>
                <a:gd name="T33" fmla="*/ 40 h 118"/>
                <a:gd name="T34" fmla="*/ 12 w 118"/>
                <a:gd name="T35" fmla="*/ 24 h 118"/>
                <a:gd name="T36" fmla="*/ 25 w 118"/>
                <a:gd name="T37" fmla="*/ 11 h 118"/>
                <a:gd name="T38" fmla="*/ 41 w 118"/>
                <a:gd name="T39" fmla="*/ 3 h 118"/>
                <a:gd name="T40" fmla="*/ 60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5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" name="Freeform 431"/>
            <p:cNvSpPr>
              <a:spLocks/>
            </p:cNvSpPr>
            <p:nvPr/>
          </p:nvSpPr>
          <p:spPr bwMode="auto">
            <a:xfrm>
              <a:off x="4586288" y="3889375"/>
              <a:ext cx="17463" cy="17463"/>
            </a:xfrm>
            <a:custGeom>
              <a:avLst/>
              <a:gdLst>
                <a:gd name="T0" fmla="*/ 59 w 118"/>
                <a:gd name="T1" fmla="*/ 0 h 118"/>
                <a:gd name="T2" fmla="*/ 77 w 118"/>
                <a:gd name="T3" fmla="*/ 3 h 118"/>
                <a:gd name="T4" fmla="*/ 93 w 118"/>
                <a:gd name="T5" fmla="*/ 11 h 118"/>
                <a:gd name="T6" fmla="*/ 107 w 118"/>
                <a:gd name="T7" fmla="*/ 24 h 118"/>
                <a:gd name="T8" fmla="*/ 115 w 118"/>
                <a:gd name="T9" fmla="*/ 40 h 118"/>
                <a:gd name="T10" fmla="*/ 118 w 118"/>
                <a:gd name="T11" fmla="*/ 58 h 118"/>
                <a:gd name="T12" fmla="*/ 115 w 118"/>
                <a:gd name="T13" fmla="*/ 78 h 118"/>
                <a:gd name="T14" fmla="*/ 107 w 118"/>
                <a:gd name="T15" fmla="*/ 94 h 118"/>
                <a:gd name="T16" fmla="*/ 93 w 118"/>
                <a:gd name="T17" fmla="*/ 107 h 118"/>
                <a:gd name="T18" fmla="*/ 77 w 118"/>
                <a:gd name="T19" fmla="*/ 115 h 118"/>
                <a:gd name="T20" fmla="*/ 59 w 118"/>
                <a:gd name="T21" fmla="*/ 118 h 118"/>
                <a:gd name="T22" fmla="*/ 40 w 118"/>
                <a:gd name="T23" fmla="*/ 115 h 118"/>
                <a:gd name="T24" fmla="*/ 24 w 118"/>
                <a:gd name="T25" fmla="*/ 107 h 118"/>
                <a:gd name="T26" fmla="*/ 11 w 118"/>
                <a:gd name="T27" fmla="*/ 94 h 118"/>
                <a:gd name="T28" fmla="*/ 3 w 118"/>
                <a:gd name="T29" fmla="*/ 78 h 118"/>
                <a:gd name="T30" fmla="*/ 0 w 118"/>
                <a:gd name="T31" fmla="*/ 58 h 118"/>
                <a:gd name="T32" fmla="*/ 3 w 118"/>
                <a:gd name="T33" fmla="*/ 40 h 118"/>
                <a:gd name="T34" fmla="*/ 11 w 118"/>
                <a:gd name="T35" fmla="*/ 24 h 118"/>
                <a:gd name="T36" fmla="*/ 24 w 118"/>
                <a:gd name="T37" fmla="*/ 11 h 118"/>
                <a:gd name="T38" fmla="*/ 40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8" y="58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90" name="Group 489"/>
          <p:cNvGrpSpPr/>
          <p:nvPr/>
        </p:nvGrpSpPr>
        <p:grpSpPr>
          <a:xfrm>
            <a:off x="3470064" y="3455946"/>
            <a:ext cx="565150" cy="565150"/>
            <a:chOff x="3525838" y="3455988"/>
            <a:chExt cx="565150" cy="565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88" name="Freeform 436"/>
            <p:cNvSpPr>
              <a:spLocks noEditPoints="1"/>
            </p:cNvSpPr>
            <p:nvPr/>
          </p:nvSpPr>
          <p:spPr bwMode="auto">
            <a:xfrm>
              <a:off x="3525838" y="3455988"/>
              <a:ext cx="565150" cy="565150"/>
            </a:xfrm>
            <a:custGeom>
              <a:avLst/>
              <a:gdLst>
                <a:gd name="T0" fmla="*/ 1334 w 3560"/>
                <a:gd name="T1" fmla="*/ 366 h 3560"/>
                <a:gd name="T2" fmla="*/ 912 w 3560"/>
                <a:gd name="T3" fmla="*/ 579 h 3560"/>
                <a:gd name="T4" fmla="*/ 579 w 3560"/>
                <a:gd name="T5" fmla="*/ 912 h 3560"/>
                <a:gd name="T6" fmla="*/ 366 w 3560"/>
                <a:gd name="T7" fmla="*/ 1334 h 3560"/>
                <a:gd name="T8" fmla="*/ 415 w 3560"/>
                <a:gd name="T9" fmla="*/ 1721 h 3560"/>
                <a:gd name="T10" fmla="*/ 475 w 3560"/>
                <a:gd name="T11" fmla="*/ 1780 h 3560"/>
                <a:gd name="T12" fmla="*/ 415 w 3560"/>
                <a:gd name="T13" fmla="*/ 1839 h 3560"/>
                <a:gd name="T14" fmla="*/ 366 w 3560"/>
                <a:gd name="T15" fmla="*/ 2226 h 3560"/>
                <a:gd name="T16" fmla="*/ 579 w 3560"/>
                <a:gd name="T17" fmla="*/ 2648 h 3560"/>
                <a:gd name="T18" fmla="*/ 912 w 3560"/>
                <a:gd name="T19" fmla="*/ 2981 h 3560"/>
                <a:gd name="T20" fmla="*/ 1334 w 3560"/>
                <a:gd name="T21" fmla="*/ 3194 h 3560"/>
                <a:gd name="T22" fmla="*/ 1721 w 3560"/>
                <a:gd name="T23" fmla="*/ 3145 h 3560"/>
                <a:gd name="T24" fmla="*/ 1780 w 3560"/>
                <a:gd name="T25" fmla="*/ 3085 h 3560"/>
                <a:gd name="T26" fmla="*/ 1839 w 3560"/>
                <a:gd name="T27" fmla="*/ 3145 h 3560"/>
                <a:gd name="T28" fmla="*/ 2226 w 3560"/>
                <a:gd name="T29" fmla="*/ 3194 h 3560"/>
                <a:gd name="T30" fmla="*/ 2648 w 3560"/>
                <a:gd name="T31" fmla="*/ 2981 h 3560"/>
                <a:gd name="T32" fmla="*/ 2981 w 3560"/>
                <a:gd name="T33" fmla="*/ 2648 h 3560"/>
                <a:gd name="T34" fmla="*/ 3194 w 3560"/>
                <a:gd name="T35" fmla="*/ 2226 h 3560"/>
                <a:gd name="T36" fmla="*/ 3145 w 3560"/>
                <a:gd name="T37" fmla="*/ 1839 h 3560"/>
                <a:gd name="T38" fmla="*/ 3085 w 3560"/>
                <a:gd name="T39" fmla="*/ 1780 h 3560"/>
                <a:gd name="T40" fmla="*/ 3145 w 3560"/>
                <a:gd name="T41" fmla="*/ 1721 h 3560"/>
                <a:gd name="T42" fmla="*/ 3194 w 3560"/>
                <a:gd name="T43" fmla="*/ 1334 h 3560"/>
                <a:gd name="T44" fmla="*/ 2981 w 3560"/>
                <a:gd name="T45" fmla="*/ 912 h 3560"/>
                <a:gd name="T46" fmla="*/ 2648 w 3560"/>
                <a:gd name="T47" fmla="*/ 579 h 3560"/>
                <a:gd name="T48" fmla="*/ 2226 w 3560"/>
                <a:gd name="T49" fmla="*/ 366 h 3560"/>
                <a:gd name="T50" fmla="*/ 1839 w 3560"/>
                <a:gd name="T51" fmla="*/ 415 h 3560"/>
                <a:gd name="T52" fmla="*/ 1780 w 3560"/>
                <a:gd name="T53" fmla="*/ 475 h 3560"/>
                <a:gd name="T54" fmla="*/ 1721 w 3560"/>
                <a:gd name="T55" fmla="*/ 415 h 3560"/>
                <a:gd name="T56" fmla="*/ 1827 w 3560"/>
                <a:gd name="T57" fmla="*/ 25 h 3560"/>
                <a:gd name="T58" fmla="*/ 2044 w 3560"/>
                <a:gd name="T59" fmla="*/ 201 h 3560"/>
                <a:gd name="T60" fmla="*/ 2518 w 3560"/>
                <a:gd name="T61" fmla="*/ 358 h 3560"/>
                <a:gd name="T62" fmla="*/ 2912 w 3560"/>
                <a:gd name="T63" fmla="*/ 648 h 3560"/>
                <a:gd name="T64" fmla="*/ 3202 w 3560"/>
                <a:gd name="T65" fmla="*/ 1042 h 3560"/>
                <a:gd name="T66" fmla="*/ 3359 w 3560"/>
                <a:gd name="T67" fmla="*/ 1516 h 3560"/>
                <a:gd name="T68" fmla="*/ 3535 w 3560"/>
                <a:gd name="T69" fmla="*/ 1733 h 3560"/>
                <a:gd name="T70" fmla="*/ 3548 w 3560"/>
                <a:gd name="T71" fmla="*/ 1815 h 3560"/>
                <a:gd name="T72" fmla="*/ 3373 w 3560"/>
                <a:gd name="T73" fmla="*/ 1943 h 3560"/>
                <a:gd name="T74" fmla="*/ 3244 w 3560"/>
                <a:gd name="T75" fmla="*/ 2428 h 3560"/>
                <a:gd name="T76" fmla="*/ 2980 w 3560"/>
                <a:gd name="T77" fmla="*/ 2840 h 3560"/>
                <a:gd name="T78" fmla="*/ 2604 w 3560"/>
                <a:gd name="T79" fmla="*/ 3153 h 3560"/>
                <a:gd name="T80" fmla="*/ 2145 w 3560"/>
                <a:gd name="T81" fmla="*/ 3340 h 3560"/>
                <a:gd name="T82" fmla="*/ 1836 w 3560"/>
                <a:gd name="T83" fmla="*/ 3519 h 3560"/>
                <a:gd name="T84" fmla="*/ 1762 w 3560"/>
                <a:gd name="T85" fmla="*/ 3557 h 3560"/>
                <a:gd name="T86" fmla="*/ 1721 w 3560"/>
                <a:gd name="T87" fmla="*/ 3380 h 3560"/>
                <a:gd name="T88" fmla="*/ 1223 w 3560"/>
                <a:gd name="T89" fmla="*/ 3282 h 3560"/>
                <a:gd name="T90" fmla="*/ 795 w 3560"/>
                <a:gd name="T91" fmla="*/ 3042 h 3560"/>
                <a:gd name="T92" fmla="*/ 461 w 3560"/>
                <a:gd name="T93" fmla="*/ 2686 h 3560"/>
                <a:gd name="T94" fmla="*/ 246 w 3560"/>
                <a:gd name="T95" fmla="*/ 2242 h 3560"/>
                <a:gd name="T96" fmla="*/ 59 w 3560"/>
                <a:gd name="T97" fmla="*/ 1839 h 3560"/>
                <a:gd name="T98" fmla="*/ 0 w 3560"/>
                <a:gd name="T99" fmla="*/ 1780 h 3560"/>
                <a:gd name="T100" fmla="*/ 59 w 3560"/>
                <a:gd name="T101" fmla="*/ 1721 h 3560"/>
                <a:gd name="T102" fmla="*/ 246 w 3560"/>
                <a:gd name="T103" fmla="*/ 1318 h 3560"/>
                <a:gd name="T104" fmla="*/ 461 w 3560"/>
                <a:gd name="T105" fmla="*/ 874 h 3560"/>
                <a:gd name="T106" fmla="*/ 795 w 3560"/>
                <a:gd name="T107" fmla="*/ 518 h 3560"/>
                <a:gd name="T108" fmla="*/ 1223 w 3560"/>
                <a:gd name="T109" fmla="*/ 278 h 3560"/>
                <a:gd name="T110" fmla="*/ 1721 w 3560"/>
                <a:gd name="T111" fmla="*/ 180 h 3560"/>
                <a:gd name="T112" fmla="*/ 1762 w 3560"/>
                <a:gd name="T113" fmla="*/ 3 h 3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60" h="3560">
                  <a:moveTo>
                    <a:pt x="1721" y="298"/>
                  </a:moveTo>
                  <a:lnTo>
                    <a:pt x="1621" y="305"/>
                  </a:lnTo>
                  <a:lnTo>
                    <a:pt x="1523" y="319"/>
                  </a:lnTo>
                  <a:lnTo>
                    <a:pt x="1427" y="340"/>
                  </a:lnTo>
                  <a:lnTo>
                    <a:pt x="1334" y="366"/>
                  </a:lnTo>
                  <a:lnTo>
                    <a:pt x="1244" y="397"/>
                  </a:lnTo>
                  <a:lnTo>
                    <a:pt x="1155" y="435"/>
                  </a:lnTo>
                  <a:lnTo>
                    <a:pt x="1071" y="478"/>
                  </a:lnTo>
                  <a:lnTo>
                    <a:pt x="989" y="526"/>
                  </a:lnTo>
                  <a:lnTo>
                    <a:pt x="912" y="579"/>
                  </a:lnTo>
                  <a:lnTo>
                    <a:pt x="836" y="636"/>
                  </a:lnTo>
                  <a:lnTo>
                    <a:pt x="766" y="699"/>
                  </a:lnTo>
                  <a:lnTo>
                    <a:pt x="699" y="766"/>
                  </a:lnTo>
                  <a:lnTo>
                    <a:pt x="636" y="836"/>
                  </a:lnTo>
                  <a:lnTo>
                    <a:pt x="579" y="912"/>
                  </a:lnTo>
                  <a:lnTo>
                    <a:pt x="526" y="989"/>
                  </a:lnTo>
                  <a:lnTo>
                    <a:pt x="478" y="1071"/>
                  </a:lnTo>
                  <a:lnTo>
                    <a:pt x="435" y="1155"/>
                  </a:lnTo>
                  <a:lnTo>
                    <a:pt x="397" y="1244"/>
                  </a:lnTo>
                  <a:lnTo>
                    <a:pt x="366" y="1334"/>
                  </a:lnTo>
                  <a:lnTo>
                    <a:pt x="340" y="1427"/>
                  </a:lnTo>
                  <a:lnTo>
                    <a:pt x="319" y="1523"/>
                  </a:lnTo>
                  <a:lnTo>
                    <a:pt x="305" y="1621"/>
                  </a:lnTo>
                  <a:lnTo>
                    <a:pt x="298" y="1721"/>
                  </a:lnTo>
                  <a:lnTo>
                    <a:pt x="415" y="1721"/>
                  </a:lnTo>
                  <a:lnTo>
                    <a:pt x="434" y="1724"/>
                  </a:lnTo>
                  <a:lnTo>
                    <a:pt x="450" y="1733"/>
                  </a:lnTo>
                  <a:lnTo>
                    <a:pt x="463" y="1745"/>
                  </a:lnTo>
                  <a:lnTo>
                    <a:pt x="471" y="1762"/>
                  </a:lnTo>
                  <a:lnTo>
                    <a:pt x="475" y="1780"/>
                  </a:lnTo>
                  <a:lnTo>
                    <a:pt x="471" y="1798"/>
                  </a:lnTo>
                  <a:lnTo>
                    <a:pt x="463" y="1815"/>
                  </a:lnTo>
                  <a:lnTo>
                    <a:pt x="450" y="1827"/>
                  </a:lnTo>
                  <a:lnTo>
                    <a:pt x="434" y="1836"/>
                  </a:lnTo>
                  <a:lnTo>
                    <a:pt x="415" y="1839"/>
                  </a:lnTo>
                  <a:lnTo>
                    <a:pt x="298" y="1839"/>
                  </a:lnTo>
                  <a:lnTo>
                    <a:pt x="305" y="1939"/>
                  </a:lnTo>
                  <a:lnTo>
                    <a:pt x="319" y="2037"/>
                  </a:lnTo>
                  <a:lnTo>
                    <a:pt x="340" y="2133"/>
                  </a:lnTo>
                  <a:lnTo>
                    <a:pt x="366" y="2226"/>
                  </a:lnTo>
                  <a:lnTo>
                    <a:pt x="397" y="2316"/>
                  </a:lnTo>
                  <a:lnTo>
                    <a:pt x="435" y="2405"/>
                  </a:lnTo>
                  <a:lnTo>
                    <a:pt x="478" y="2489"/>
                  </a:lnTo>
                  <a:lnTo>
                    <a:pt x="526" y="2571"/>
                  </a:lnTo>
                  <a:lnTo>
                    <a:pt x="579" y="2648"/>
                  </a:lnTo>
                  <a:lnTo>
                    <a:pt x="636" y="2724"/>
                  </a:lnTo>
                  <a:lnTo>
                    <a:pt x="699" y="2794"/>
                  </a:lnTo>
                  <a:lnTo>
                    <a:pt x="766" y="2861"/>
                  </a:lnTo>
                  <a:lnTo>
                    <a:pt x="836" y="2924"/>
                  </a:lnTo>
                  <a:lnTo>
                    <a:pt x="912" y="2981"/>
                  </a:lnTo>
                  <a:lnTo>
                    <a:pt x="989" y="3034"/>
                  </a:lnTo>
                  <a:lnTo>
                    <a:pt x="1071" y="3082"/>
                  </a:lnTo>
                  <a:lnTo>
                    <a:pt x="1155" y="3125"/>
                  </a:lnTo>
                  <a:lnTo>
                    <a:pt x="1244" y="3163"/>
                  </a:lnTo>
                  <a:lnTo>
                    <a:pt x="1334" y="3194"/>
                  </a:lnTo>
                  <a:lnTo>
                    <a:pt x="1427" y="3220"/>
                  </a:lnTo>
                  <a:lnTo>
                    <a:pt x="1523" y="3241"/>
                  </a:lnTo>
                  <a:lnTo>
                    <a:pt x="1621" y="3255"/>
                  </a:lnTo>
                  <a:lnTo>
                    <a:pt x="1721" y="3262"/>
                  </a:lnTo>
                  <a:lnTo>
                    <a:pt x="1721" y="3145"/>
                  </a:lnTo>
                  <a:lnTo>
                    <a:pt x="1724" y="3126"/>
                  </a:lnTo>
                  <a:lnTo>
                    <a:pt x="1733" y="3110"/>
                  </a:lnTo>
                  <a:lnTo>
                    <a:pt x="1745" y="3097"/>
                  </a:lnTo>
                  <a:lnTo>
                    <a:pt x="1762" y="3089"/>
                  </a:lnTo>
                  <a:lnTo>
                    <a:pt x="1780" y="3085"/>
                  </a:lnTo>
                  <a:lnTo>
                    <a:pt x="1798" y="3089"/>
                  </a:lnTo>
                  <a:lnTo>
                    <a:pt x="1815" y="3097"/>
                  </a:lnTo>
                  <a:lnTo>
                    <a:pt x="1827" y="3110"/>
                  </a:lnTo>
                  <a:lnTo>
                    <a:pt x="1836" y="3126"/>
                  </a:lnTo>
                  <a:lnTo>
                    <a:pt x="1839" y="3145"/>
                  </a:lnTo>
                  <a:lnTo>
                    <a:pt x="1839" y="3262"/>
                  </a:lnTo>
                  <a:lnTo>
                    <a:pt x="1939" y="3255"/>
                  </a:lnTo>
                  <a:lnTo>
                    <a:pt x="2037" y="3241"/>
                  </a:lnTo>
                  <a:lnTo>
                    <a:pt x="2133" y="3220"/>
                  </a:lnTo>
                  <a:lnTo>
                    <a:pt x="2226" y="3194"/>
                  </a:lnTo>
                  <a:lnTo>
                    <a:pt x="2316" y="3163"/>
                  </a:lnTo>
                  <a:lnTo>
                    <a:pt x="2405" y="3125"/>
                  </a:lnTo>
                  <a:lnTo>
                    <a:pt x="2489" y="3082"/>
                  </a:lnTo>
                  <a:lnTo>
                    <a:pt x="2571" y="3034"/>
                  </a:lnTo>
                  <a:lnTo>
                    <a:pt x="2648" y="2981"/>
                  </a:lnTo>
                  <a:lnTo>
                    <a:pt x="2724" y="2924"/>
                  </a:lnTo>
                  <a:lnTo>
                    <a:pt x="2794" y="2861"/>
                  </a:lnTo>
                  <a:lnTo>
                    <a:pt x="2861" y="2794"/>
                  </a:lnTo>
                  <a:lnTo>
                    <a:pt x="2924" y="2724"/>
                  </a:lnTo>
                  <a:lnTo>
                    <a:pt x="2981" y="2648"/>
                  </a:lnTo>
                  <a:lnTo>
                    <a:pt x="3034" y="2571"/>
                  </a:lnTo>
                  <a:lnTo>
                    <a:pt x="3082" y="2489"/>
                  </a:lnTo>
                  <a:lnTo>
                    <a:pt x="3125" y="2405"/>
                  </a:lnTo>
                  <a:lnTo>
                    <a:pt x="3163" y="2316"/>
                  </a:lnTo>
                  <a:lnTo>
                    <a:pt x="3194" y="2226"/>
                  </a:lnTo>
                  <a:lnTo>
                    <a:pt x="3220" y="2133"/>
                  </a:lnTo>
                  <a:lnTo>
                    <a:pt x="3241" y="2037"/>
                  </a:lnTo>
                  <a:lnTo>
                    <a:pt x="3255" y="1939"/>
                  </a:lnTo>
                  <a:lnTo>
                    <a:pt x="3262" y="1839"/>
                  </a:lnTo>
                  <a:lnTo>
                    <a:pt x="3145" y="1839"/>
                  </a:lnTo>
                  <a:lnTo>
                    <a:pt x="3126" y="1836"/>
                  </a:lnTo>
                  <a:lnTo>
                    <a:pt x="3110" y="1827"/>
                  </a:lnTo>
                  <a:lnTo>
                    <a:pt x="3097" y="1815"/>
                  </a:lnTo>
                  <a:lnTo>
                    <a:pt x="3089" y="1798"/>
                  </a:lnTo>
                  <a:lnTo>
                    <a:pt x="3085" y="1780"/>
                  </a:lnTo>
                  <a:lnTo>
                    <a:pt x="3089" y="1762"/>
                  </a:lnTo>
                  <a:lnTo>
                    <a:pt x="3097" y="1745"/>
                  </a:lnTo>
                  <a:lnTo>
                    <a:pt x="3110" y="1733"/>
                  </a:lnTo>
                  <a:lnTo>
                    <a:pt x="3126" y="1724"/>
                  </a:lnTo>
                  <a:lnTo>
                    <a:pt x="3145" y="1721"/>
                  </a:lnTo>
                  <a:lnTo>
                    <a:pt x="3262" y="1721"/>
                  </a:lnTo>
                  <a:lnTo>
                    <a:pt x="3255" y="1621"/>
                  </a:lnTo>
                  <a:lnTo>
                    <a:pt x="3241" y="1523"/>
                  </a:lnTo>
                  <a:lnTo>
                    <a:pt x="3220" y="1427"/>
                  </a:lnTo>
                  <a:lnTo>
                    <a:pt x="3194" y="1334"/>
                  </a:lnTo>
                  <a:lnTo>
                    <a:pt x="3163" y="1244"/>
                  </a:lnTo>
                  <a:lnTo>
                    <a:pt x="3125" y="1155"/>
                  </a:lnTo>
                  <a:lnTo>
                    <a:pt x="3082" y="1071"/>
                  </a:lnTo>
                  <a:lnTo>
                    <a:pt x="3034" y="989"/>
                  </a:lnTo>
                  <a:lnTo>
                    <a:pt x="2981" y="912"/>
                  </a:lnTo>
                  <a:lnTo>
                    <a:pt x="2924" y="836"/>
                  </a:lnTo>
                  <a:lnTo>
                    <a:pt x="2861" y="766"/>
                  </a:lnTo>
                  <a:lnTo>
                    <a:pt x="2794" y="699"/>
                  </a:lnTo>
                  <a:lnTo>
                    <a:pt x="2724" y="636"/>
                  </a:lnTo>
                  <a:lnTo>
                    <a:pt x="2648" y="579"/>
                  </a:lnTo>
                  <a:lnTo>
                    <a:pt x="2571" y="526"/>
                  </a:lnTo>
                  <a:lnTo>
                    <a:pt x="2489" y="478"/>
                  </a:lnTo>
                  <a:lnTo>
                    <a:pt x="2405" y="435"/>
                  </a:lnTo>
                  <a:lnTo>
                    <a:pt x="2316" y="397"/>
                  </a:lnTo>
                  <a:lnTo>
                    <a:pt x="2226" y="366"/>
                  </a:lnTo>
                  <a:lnTo>
                    <a:pt x="2133" y="340"/>
                  </a:lnTo>
                  <a:lnTo>
                    <a:pt x="2037" y="319"/>
                  </a:lnTo>
                  <a:lnTo>
                    <a:pt x="1939" y="305"/>
                  </a:lnTo>
                  <a:lnTo>
                    <a:pt x="1839" y="298"/>
                  </a:lnTo>
                  <a:lnTo>
                    <a:pt x="1839" y="415"/>
                  </a:lnTo>
                  <a:lnTo>
                    <a:pt x="1836" y="434"/>
                  </a:lnTo>
                  <a:lnTo>
                    <a:pt x="1827" y="450"/>
                  </a:lnTo>
                  <a:lnTo>
                    <a:pt x="1815" y="463"/>
                  </a:lnTo>
                  <a:lnTo>
                    <a:pt x="1798" y="471"/>
                  </a:lnTo>
                  <a:lnTo>
                    <a:pt x="1780" y="475"/>
                  </a:lnTo>
                  <a:lnTo>
                    <a:pt x="1762" y="471"/>
                  </a:lnTo>
                  <a:lnTo>
                    <a:pt x="1745" y="463"/>
                  </a:lnTo>
                  <a:lnTo>
                    <a:pt x="1733" y="450"/>
                  </a:lnTo>
                  <a:lnTo>
                    <a:pt x="1724" y="434"/>
                  </a:lnTo>
                  <a:lnTo>
                    <a:pt x="1721" y="415"/>
                  </a:lnTo>
                  <a:lnTo>
                    <a:pt x="1721" y="298"/>
                  </a:lnTo>
                  <a:close/>
                  <a:moveTo>
                    <a:pt x="1780" y="0"/>
                  </a:moveTo>
                  <a:lnTo>
                    <a:pt x="1798" y="3"/>
                  </a:lnTo>
                  <a:lnTo>
                    <a:pt x="1815" y="12"/>
                  </a:lnTo>
                  <a:lnTo>
                    <a:pt x="1827" y="25"/>
                  </a:lnTo>
                  <a:lnTo>
                    <a:pt x="1836" y="41"/>
                  </a:lnTo>
                  <a:lnTo>
                    <a:pt x="1839" y="59"/>
                  </a:lnTo>
                  <a:lnTo>
                    <a:pt x="1839" y="180"/>
                  </a:lnTo>
                  <a:lnTo>
                    <a:pt x="1943" y="187"/>
                  </a:lnTo>
                  <a:lnTo>
                    <a:pt x="2044" y="201"/>
                  </a:lnTo>
                  <a:lnTo>
                    <a:pt x="2145" y="220"/>
                  </a:lnTo>
                  <a:lnTo>
                    <a:pt x="2242" y="246"/>
                  </a:lnTo>
                  <a:lnTo>
                    <a:pt x="2337" y="278"/>
                  </a:lnTo>
                  <a:lnTo>
                    <a:pt x="2428" y="316"/>
                  </a:lnTo>
                  <a:lnTo>
                    <a:pt x="2518" y="358"/>
                  </a:lnTo>
                  <a:lnTo>
                    <a:pt x="2604" y="407"/>
                  </a:lnTo>
                  <a:lnTo>
                    <a:pt x="2686" y="461"/>
                  </a:lnTo>
                  <a:lnTo>
                    <a:pt x="2765" y="518"/>
                  </a:lnTo>
                  <a:lnTo>
                    <a:pt x="2840" y="580"/>
                  </a:lnTo>
                  <a:lnTo>
                    <a:pt x="2912" y="648"/>
                  </a:lnTo>
                  <a:lnTo>
                    <a:pt x="2980" y="720"/>
                  </a:lnTo>
                  <a:lnTo>
                    <a:pt x="3042" y="795"/>
                  </a:lnTo>
                  <a:lnTo>
                    <a:pt x="3099" y="874"/>
                  </a:lnTo>
                  <a:lnTo>
                    <a:pt x="3153" y="956"/>
                  </a:lnTo>
                  <a:lnTo>
                    <a:pt x="3202" y="1042"/>
                  </a:lnTo>
                  <a:lnTo>
                    <a:pt x="3244" y="1132"/>
                  </a:lnTo>
                  <a:lnTo>
                    <a:pt x="3282" y="1223"/>
                  </a:lnTo>
                  <a:lnTo>
                    <a:pt x="3314" y="1318"/>
                  </a:lnTo>
                  <a:lnTo>
                    <a:pt x="3340" y="1415"/>
                  </a:lnTo>
                  <a:lnTo>
                    <a:pt x="3359" y="1516"/>
                  </a:lnTo>
                  <a:lnTo>
                    <a:pt x="3373" y="1617"/>
                  </a:lnTo>
                  <a:lnTo>
                    <a:pt x="3380" y="1721"/>
                  </a:lnTo>
                  <a:lnTo>
                    <a:pt x="3501" y="1721"/>
                  </a:lnTo>
                  <a:lnTo>
                    <a:pt x="3519" y="1724"/>
                  </a:lnTo>
                  <a:lnTo>
                    <a:pt x="3535" y="1733"/>
                  </a:lnTo>
                  <a:lnTo>
                    <a:pt x="3548" y="1745"/>
                  </a:lnTo>
                  <a:lnTo>
                    <a:pt x="3557" y="1762"/>
                  </a:lnTo>
                  <a:lnTo>
                    <a:pt x="3560" y="1780"/>
                  </a:lnTo>
                  <a:lnTo>
                    <a:pt x="3557" y="1798"/>
                  </a:lnTo>
                  <a:lnTo>
                    <a:pt x="3548" y="1815"/>
                  </a:lnTo>
                  <a:lnTo>
                    <a:pt x="3535" y="1827"/>
                  </a:lnTo>
                  <a:lnTo>
                    <a:pt x="3519" y="1836"/>
                  </a:lnTo>
                  <a:lnTo>
                    <a:pt x="3501" y="1839"/>
                  </a:lnTo>
                  <a:lnTo>
                    <a:pt x="3380" y="1839"/>
                  </a:lnTo>
                  <a:lnTo>
                    <a:pt x="3373" y="1943"/>
                  </a:lnTo>
                  <a:lnTo>
                    <a:pt x="3359" y="2044"/>
                  </a:lnTo>
                  <a:lnTo>
                    <a:pt x="3340" y="2145"/>
                  </a:lnTo>
                  <a:lnTo>
                    <a:pt x="3314" y="2242"/>
                  </a:lnTo>
                  <a:lnTo>
                    <a:pt x="3282" y="2337"/>
                  </a:lnTo>
                  <a:lnTo>
                    <a:pt x="3244" y="2428"/>
                  </a:lnTo>
                  <a:lnTo>
                    <a:pt x="3202" y="2518"/>
                  </a:lnTo>
                  <a:lnTo>
                    <a:pt x="3153" y="2604"/>
                  </a:lnTo>
                  <a:lnTo>
                    <a:pt x="3099" y="2686"/>
                  </a:lnTo>
                  <a:lnTo>
                    <a:pt x="3042" y="2765"/>
                  </a:lnTo>
                  <a:lnTo>
                    <a:pt x="2980" y="2840"/>
                  </a:lnTo>
                  <a:lnTo>
                    <a:pt x="2912" y="2912"/>
                  </a:lnTo>
                  <a:lnTo>
                    <a:pt x="2840" y="2980"/>
                  </a:lnTo>
                  <a:lnTo>
                    <a:pt x="2765" y="3042"/>
                  </a:lnTo>
                  <a:lnTo>
                    <a:pt x="2686" y="3099"/>
                  </a:lnTo>
                  <a:lnTo>
                    <a:pt x="2604" y="3153"/>
                  </a:lnTo>
                  <a:lnTo>
                    <a:pt x="2518" y="3202"/>
                  </a:lnTo>
                  <a:lnTo>
                    <a:pt x="2428" y="3244"/>
                  </a:lnTo>
                  <a:lnTo>
                    <a:pt x="2337" y="3282"/>
                  </a:lnTo>
                  <a:lnTo>
                    <a:pt x="2242" y="3314"/>
                  </a:lnTo>
                  <a:lnTo>
                    <a:pt x="2145" y="3340"/>
                  </a:lnTo>
                  <a:lnTo>
                    <a:pt x="2044" y="3359"/>
                  </a:lnTo>
                  <a:lnTo>
                    <a:pt x="1943" y="3373"/>
                  </a:lnTo>
                  <a:lnTo>
                    <a:pt x="1839" y="3380"/>
                  </a:lnTo>
                  <a:lnTo>
                    <a:pt x="1839" y="3501"/>
                  </a:lnTo>
                  <a:lnTo>
                    <a:pt x="1836" y="3519"/>
                  </a:lnTo>
                  <a:lnTo>
                    <a:pt x="1827" y="3535"/>
                  </a:lnTo>
                  <a:lnTo>
                    <a:pt x="1815" y="3548"/>
                  </a:lnTo>
                  <a:lnTo>
                    <a:pt x="1798" y="3557"/>
                  </a:lnTo>
                  <a:lnTo>
                    <a:pt x="1780" y="3560"/>
                  </a:lnTo>
                  <a:lnTo>
                    <a:pt x="1762" y="3557"/>
                  </a:lnTo>
                  <a:lnTo>
                    <a:pt x="1745" y="3548"/>
                  </a:lnTo>
                  <a:lnTo>
                    <a:pt x="1733" y="3535"/>
                  </a:lnTo>
                  <a:lnTo>
                    <a:pt x="1724" y="3519"/>
                  </a:lnTo>
                  <a:lnTo>
                    <a:pt x="1721" y="3501"/>
                  </a:lnTo>
                  <a:lnTo>
                    <a:pt x="1721" y="3380"/>
                  </a:lnTo>
                  <a:lnTo>
                    <a:pt x="1617" y="3373"/>
                  </a:lnTo>
                  <a:lnTo>
                    <a:pt x="1516" y="3359"/>
                  </a:lnTo>
                  <a:lnTo>
                    <a:pt x="1415" y="3340"/>
                  </a:lnTo>
                  <a:lnTo>
                    <a:pt x="1318" y="3314"/>
                  </a:lnTo>
                  <a:lnTo>
                    <a:pt x="1223" y="3282"/>
                  </a:lnTo>
                  <a:lnTo>
                    <a:pt x="1132" y="3244"/>
                  </a:lnTo>
                  <a:lnTo>
                    <a:pt x="1042" y="3202"/>
                  </a:lnTo>
                  <a:lnTo>
                    <a:pt x="956" y="3153"/>
                  </a:lnTo>
                  <a:lnTo>
                    <a:pt x="874" y="3099"/>
                  </a:lnTo>
                  <a:lnTo>
                    <a:pt x="795" y="3042"/>
                  </a:lnTo>
                  <a:lnTo>
                    <a:pt x="720" y="2980"/>
                  </a:lnTo>
                  <a:lnTo>
                    <a:pt x="648" y="2912"/>
                  </a:lnTo>
                  <a:lnTo>
                    <a:pt x="580" y="2840"/>
                  </a:lnTo>
                  <a:lnTo>
                    <a:pt x="518" y="2765"/>
                  </a:lnTo>
                  <a:lnTo>
                    <a:pt x="461" y="2686"/>
                  </a:lnTo>
                  <a:lnTo>
                    <a:pt x="407" y="2604"/>
                  </a:lnTo>
                  <a:lnTo>
                    <a:pt x="358" y="2518"/>
                  </a:lnTo>
                  <a:lnTo>
                    <a:pt x="316" y="2428"/>
                  </a:lnTo>
                  <a:lnTo>
                    <a:pt x="278" y="2337"/>
                  </a:lnTo>
                  <a:lnTo>
                    <a:pt x="246" y="2242"/>
                  </a:lnTo>
                  <a:lnTo>
                    <a:pt x="220" y="2145"/>
                  </a:lnTo>
                  <a:lnTo>
                    <a:pt x="201" y="2044"/>
                  </a:lnTo>
                  <a:lnTo>
                    <a:pt x="187" y="1943"/>
                  </a:lnTo>
                  <a:lnTo>
                    <a:pt x="180" y="1839"/>
                  </a:lnTo>
                  <a:lnTo>
                    <a:pt x="59" y="1839"/>
                  </a:lnTo>
                  <a:lnTo>
                    <a:pt x="41" y="1836"/>
                  </a:lnTo>
                  <a:lnTo>
                    <a:pt x="25" y="1827"/>
                  </a:lnTo>
                  <a:lnTo>
                    <a:pt x="12" y="1815"/>
                  </a:lnTo>
                  <a:lnTo>
                    <a:pt x="3" y="1798"/>
                  </a:lnTo>
                  <a:lnTo>
                    <a:pt x="0" y="1780"/>
                  </a:lnTo>
                  <a:lnTo>
                    <a:pt x="3" y="1762"/>
                  </a:lnTo>
                  <a:lnTo>
                    <a:pt x="12" y="1745"/>
                  </a:lnTo>
                  <a:lnTo>
                    <a:pt x="25" y="1733"/>
                  </a:lnTo>
                  <a:lnTo>
                    <a:pt x="41" y="1724"/>
                  </a:lnTo>
                  <a:lnTo>
                    <a:pt x="59" y="1721"/>
                  </a:lnTo>
                  <a:lnTo>
                    <a:pt x="180" y="1721"/>
                  </a:lnTo>
                  <a:lnTo>
                    <a:pt x="187" y="1617"/>
                  </a:lnTo>
                  <a:lnTo>
                    <a:pt x="201" y="1516"/>
                  </a:lnTo>
                  <a:lnTo>
                    <a:pt x="220" y="1415"/>
                  </a:lnTo>
                  <a:lnTo>
                    <a:pt x="246" y="1318"/>
                  </a:lnTo>
                  <a:lnTo>
                    <a:pt x="278" y="1223"/>
                  </a:lnTo>
                  <a:lnTo>
                    <a:pt x="316" y="1132"/>
                  </a:lnTo>
                  <a:lnTo>
                    <a:pt x="358" y="1042"/>
                  </a:lnTo>
                  <a:lnTo>
                    <a:pt x="407" y="956"/>
                  </a:lnTo>
                  <a:lnTo>
                    <a:pt x="461" y="874"/>
                  </a:lnTo>
                  <a:lnTo>
                    <a:pt x="518" y="795"/>
                  </a:lnTo>
                  <a:lnTo>
                    <a:pt x="580" y="720"/>
                  </a:lnTo>
                  <a:lnTo>
                    <a:pt x="648" y="648"/>
                  </a:lnTo>
                  <a:lnTo>
                    <a:pt x="720" y="580"/>
                  </a:lnTo>
                  <a:lnTo>
                    <a:pt x="795" y="518"/>
                  </a:lnTo>
                  <a:lnTo>
                    <a:pt x="874" y="461"/>
                  </a:lnTo>
                  <a:lnTo>
                    <a:pt x="956" y="407"/>
                  </a:lnTo>
                  <a:lnTo>
                    <a:pt x="1042" y="358"/>
                  </a:lnTo>
                  <a:lnTo>
                    <a:pt x="1132" y="316"/>
                  </a:lnTo>
                  <a:lnTo>
                    <a:pt x="1223" y="278"/>
                  </a:lnTo>
                  <a:lnTo>
                    <a:pt x="1318" y="246"/>
                  </a:lnTo>
                  <a:lnTo>
                    <a:pt x="1415" y="220"/>
                  </a:lnTo>
                  <a:lnTo>
                    <a:pt x="1516" y="201"/>
                  </a:lnTo>
                  <a:lnTo>
                    <a:pt x="1617" y="187"/>
                  </a:lnTo>
                  <a:lnTo>
                    <a:pt x="1721" y="180"/>
                  </a:lnTo>
                  <a:lnTo>
                    <a:pt x="1721" y="59"/>
                  </a:lnTo>
                  <a:lnTo>
                    <a:pt x="1724" y="41"/>
                  </a:lnTo>
                  <a:lnTo>
                    <a:pt x="1733" y="25"/>
                  </a:lnTo>
                  <a:lnTo>
                    <a:pt x="1745" y="12"/>
                  </a:lnTo>
                  <a:lnTo>
                    <a:pt x="1762" y="3"/>
                  </a:lnTo>
                  <a:lnTo>
                    <a:pt x="17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9" name="Freeform 437"/>
            <p:cNvSpPr>
              <a:spLocks noEditPoints="1"/>
            </p:cNvSpPr>
            <p:nvPr/>
          </p:nvSpPr>
          <p:spPr bwMode="auto">
            <a:xfrm>
              <a:off x="3686176" y="3616326"/>
              <a:ext cx="244475" cy="244475"/>
            </a:xfrm>
            <a:custGeom>
              <a:avLst/>
              <a:gdLst>
                <a:gd name="T0" fmla="*/ 686 w 1542"/>
                <a:gd name="T1" fmla="*/ 487 h 1542"/>
                <a:gd name="T2" fmla="*/ 577 w 1542"/>
                <a:gd name="T3" fmla="*/ 548 h 1542"/>
                <a:gd name="T4" fmla="*/ 502 w 1542"/>
                <a:gd name="T5" fmla="*/ 646 h 1542"/>
                <a:gd name="T6" fmla="*/ 474 w 1542"/>
                <a:gd name="T7" fmla="*/ 771 h 1542"/>
                <a:gd name="T8" fmla="*/ 502 w 1542"/>
                <a:gd name="T9" fmla="*/ 896 h 1542"/>
                <a:gd name="T10" fmla="*/ 577 w 1542"/>
                <a:gd name="T11" fmla="*/ 994 h 1542"/>
                <a:gd name="T12" fmla="*/ 686 w 1542"/>
                <a:gd name="T13" fmla="*/ 1055 h 1542"/>
                <a:gd name="T14" fmla="*/ 815 w 1542"/>
                <a:gd name="T15" fmla="*/ 1064 h 1542"/>
                <a:gd name="T16" fmla="*/ 933 w 1542"/>
                <a:gd name="T17" fmla="*/ 1020 h 1542"/>
                <a:gd name="T18" fmla="*/ 1020 w 1542"/>
                <a:gd name="T19" fmla="*/ 933 h 1542"/>
                <a:gd name="T20" fmla="*/ 1064 w 1542"/>
                <a:gd name="T21" fmla="*/ 815 h 1542"/>
                <a:gd name="T22" fmla="*/ 1055 w 1542"/>
                <a:gd name="T23" fmla="*/ 686 h 1542"/>
                <a:gd name="T24" fmla="*/ 994 w 1542"/>
                <a:gd name="T25" fmla="*/ 577 h 1542"/>
                <a:gd name="T26" fmla="*/ 896 w 1542"/>
                <a:gd name="T27" fmla="*/ 502 h 1542"/>
                <a:gd name="T28" fmla="*/ 771 w 1542"/>
                <a:gd name="T29" fmla="*/ 474 h 1542"/>
                <a:gd name="T30" fmla="*/ 806 w 1542"/>
                <a:gd name="T31" fmla="*/ 12 h 1542"/>
                <a:gd name="T32" fmla="*/ 830 w 1542"/>
                <a:gd name="T33" fmla="*/ 59 h 1542"/>
                <a:gd name="T34" fmla="*/ 925 w 1542"/>
                <a:gd name="T35" fmla="*/ 386 h 1542"/>
                <a:gd name="T36" fmla="*/ 1047 w 1542"/>
                <a:gd name="T37" fmla="*/ 461 h 1542"/>
                <a:gd name="T38" fmla="*/ 1136 w 1542"/>
                <a:gd name="T39" fmla="*/ 574 h 1542"/>
                <a:gd name="T40" fmla="*/ 1182 w 1542"/>
                <a:gd name="T41" fmla="*/ 712 h 1542"/>
                <a:gd name="T42" fmla="*/ 1518 w 1542"/>
                <a:gd name="T43" fmla="*/ 724 h 1542"/>
                <a:gd name="T44" fmla="*/ 1542 w 1542"/>
                <a:gd name="T45" fmla="*/ 771 h 1542"/>
                <a:gd name="T46" fmla="*/ 1518 w 1542"/>
                <a:gd name="T47" fmla="*/ 818 h 1542"/>
                <a:gd name="T48" fmla="*/ 1182 w 1542"/>
                <a:gd name="T49" fmla="*/ 830 h 1542"/>
                <a:gd name="T50" fmla="*/ 1136 w 1542"/>
                <a:gd name="T51" fmla="*/ 968 h 1542"/>
                <a:gd name="T52" fmla="*/ 1047 w 1542"/>
                <a:gd name="T53" fmla="*/ 1081 h 1542"/>
                <a:gd name="T54" fmla="*/ 925 w 1542"/>
                <a:gd name="T55" fmla="*/ 1156 h 1542"/>
                <a:gd name="T56" fmla="*/ 830 w 1542"/>
                <a:gd name="T57" fmla="*/ 1483 h 1542"/>
                <a:gd name="T58" fmla="*/ 806 w 1542"/>
                <a:gd name="T59" fmla="*/ 1530 h 1542"/>
                <a:gd name="T60" fmla="*/ 753 w 1542"/>
                <a:gd name="T61" fmla="*/ 1539 h 1542"/>
                <a:gd name="T62" fmla="*/ 715 w 1542"/>
                <a:gd name="T63" fmla="*/ 1501 h 1542"/>
                <a:gd name="T64" fmla="*/ 663 w 1542"/>
                <a:gd name="T65" fmla="*/ 1171 h 1542"/>
                <a:gd name="T66" fmla="*/ 533 w 1542"/>
                <a:gd name="T67" fmla="*/ 1110 h 1542"/>
                <a:gd name="T68" fmla="*/ 432 w 1542"/>
                <a:gd name="T69" fmla="*/ 1009 h 1542"/>
                <a:gd name="T70" fmla="*/ 371 w 1542"/>
                <a:gd name="T71" fmla="*/ 879 h 1542"/>
                <a:gd name="T72" fmla="*/ 41 w 1542"/>
                <a:gd name="T73" fmla="*/ 827 h 1542"/>
                <a:gd name="T74" fmla="*/ 3 w 1542"/>
                <a:gd name="T75" fmla="*/ 789 h 1542"/>
                <a:gd name="T76" fmla="*/ 12 w 1542"/>
                <a:gd name="T77" fmla="*/ 736 h 1542"/>
                <a:gd name="T78" fmla="*/ 59 w 1542"/>
                <a:gd name="T79" fmla="*/ 712 h 1542"/>
                <a:gd name="T80" fmla="*/ 386 w 1542"/>
                <a:gd name="T81" fmla="*/ 617 h 1542"/>
                <a:gd name="T82" fmla="*/ 461 w 1542"/>
                <a:gd name="T83" fmla="*/ 495 h 1542"/>
                <a:gd name="T84" fmla="*/ 574 w 1542"/>
                <a:gd name="T85" fmla="*/ 406 h 1542"/>
                <a:gd name="T86" fmla="*/ 712 w 1542"/>
                <a:gd name="T87" fmla="*/ 360 h 1542"/>
                <a:gd name="T88" fmla="*/ 724 w 1542"/>
                <a:gd name="T89" fmla="*/ 24 h 1542"/>
                <a:gd name="T90" fmla="*/ 771 w 1542"/>
                <a:gd name="T91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42" h="1542">
                  <a:moveTo>
                    <a:pt x="771" y="474"/>
                  </a:moveTo>
                  <a:lnTo>
                    <a:pt x="727" y="478"/>
                  </a:lnTo>
                  <a:lnTo>
                    <a:pt x="686" y="487"/>
                  </a:lnTo>
                  <a:lnTo>
                    <a:pt x="646" y="502"/>
                  </a:lnTo>
                  <a:lnTo>
                    <a:pt x="609" y="522"/>
                  </a:lnTo>
                  <a:lnTo>
                    <a:pt x="577" y="548"/>
                  </a:lnTo>
                  <a:lnTo>
                    <a:pt x="548" y="577"/>
                  </a:lnTo>
                  <a:lnTo>
                    <a:pt x="522" y="609"/>
                  </a:lnTo>
                  <a:lnTo>
                    <a:pt x="502" y="646"/>
                  </a:lnTo>
                  <a:lnTo>
                    <a:pt x="487" y="686"/>
                  </a:lnTo>
                  <a:lnTo>
                    <a:pt x="478" y="727"/>
                  </a:lnTo>
                  <a:lnTo>
                    <a:pt x="474" y="771"/>
                  </a:lnTo>
                  <a:lnTo>
                    <a:pt x="478" y="815"/>
                  </a:lnTo>
                  <a:lnTo>
                    <a:pt x="487" y="856"/>
                  </a:lnTo>
                  <a:lnTo>
                    <a:pt x="502" y="896"/>
                  </a:lnTo>
                  <a:lnTo>
                    <a:pt x="522" y="933"/>
                  </a:lnTo>
                  <a:lnTo>
                    <a:pt x="548" y="965"/>
                  </a:lnTo>
                  <a:lnTo>
                    <a:pt x="577" y="994"/>
                  </a:lnTo>
                  <a:lnTo>
                    <a:pt x="609" y="1020"/>
                  </a:lnTo>
                  <a:lnTo>
                    <a:pt x="646" y="1040"/>
                  </a:lnTo>
                  <a:lnTo>
                    <a:pt x="686" y="1055"/>
                  </a:lnTo>
                  <a:lnTo>
                    <a:pt x="727" y="1064"/>
                  </a:lnTo>
                  <a:lnTo>
                    <a:pt x="771" y="1068"/>
                  </a:lnTo>
                  <a:lnTo>
                    <a:pt x="815" y="1064"/>
                  </a:lnTo>
                  <a:lnTo>
                    <a:pt x="856" y="1055"/>
                  </a:lnTo>
                  <a:lnTo>
                    <a:pt x="896" y="1040"/>
                  </a:lnTo>
                  <a:lnTo>
                    <a:pt x="933" y="1020"/>
                  </a:lnTo>
                  <a:lnTo>
                    <a:pt x="965" y="994"/>
                  </a:lnTo>
                  <a:lnTo>
                    <a:pt x="994" y="965"/>
                  </a:lnTo>
                  <a:lnTo>
                    <a:pt x="1020" y="933"/>
                  </a:lnTo>
                  <a:lnTo>
                    <a:pt x="1040" y="896"/>
                  </a:lnTo>
                  <a:lnTo>
                    <a:pt x="1055" y="856"/>
                  </a:lnTo>
                  <a:lnTo>
                    <a:pt x="1064" y="815"/>
                  </a:lnTo>
                  <a:lnTo>
                    <a:pt x="1068" y="771"/>
                  </a:lnTo>
                  <a:lnTo>
                    <a:pt x="1064" y="727"/>
                  </a:lnTo>
                  <a:lnTo>
                    <a:pt x="1055" y="686"/>
                  </a:lnTo>
                  <a:lnTo>
                    <a:pt x="1040" y="646"/>
                  </a:lnTo>
                  <a:lnTo>
                    <a:pt x="1020" y="609"/>
                  </a:lnTo>
                  <a:lnTo>
                    <a:pt x="994" y="577"/>
                  </a:lnTo>
                  <a:lnTo>
                    <a:pt x="965" y="548"/>
                  </a:lnTo>
                  <a:lnTo>
                    <a:pt x="933" y="522"/>
                  </a:lnTo>
                  <a:lnTo>
                    <a:pt x="896" y="502"/>
                  </a:lnTo>
                  <a:lnTo>
                    <a:pt x="856" y="487"/>
                  </a:lnTo>
                  <a:lnTo>
                    <a:pt x="815" y="478"/>
                  </a:lnTo>
                  <a:lnTo>
                    <a:pt x="771" y="474"/>
                  </a:lnTo>
                  <a:close/>
                  <a:moveTo>
                    <a:pt x="771" y="0"/>
                  </a:moveTo>
                  <a:lnTo>
                    <a:pt x="789" y="3"/>
                  </a:lnTo>
                  <a:lnTo>
                    <a:pt x="806" y="12"/>
                  </a:lnTo>
                  <a:lnTo>
                    <a:pt x="818" y="24"/>
                  </a:lnTo>
                  <a:lnTo>
                    <a:pt x="827" y="41"/>
                  </a:lnTo>
                  <a:lnTo>
                    <a:pt x="830" y="59"/>
                  </a:lnTo>
                  <a:lnTo>
                    <a:pt x="830" y="360"/>
                  </a:lnTo>
                  <a:lnTo>
                    <a:pt x="879" y="371"/>
                  </a:lnTo>
                  <a:lnTo>
                    <a:pt x="925" y="386"/>
                  </a:lnTo>
                  <a:lnTo>
                    <a:pt x="968" y="406"/>
                  </a:lnTo>
                  <a:lnTo>
                    <a:pt x="1009" y="432"/>
                  </a:lnTo>
                  <a:lnTo>
                    <a:pt x="1047" y="461"/>
                  </a:lnTo>
                  <a:lnTo>
                    <a:pt x="1081" y="495"/>
                  </a:lnTo>
                  <a:lnTo>
                    <a:pt x="1110" y="533"/>
                  </a:lnTo>
                  <a:lnTo>
                    <a:pt x="1136" y="574"/>
                  </a:lnTo>
                  <a:lnTo>
                    <a:pt x="1156" y="617"/>
                  </a:lnTo>
                  <a:lnTo>
                    <a:pt x="1171" y="663"/>
                  </a:lnTo>
                  <a:lnTo>
                    <a:pt x="1182" y="712"/>
                  </a:lnTo>
                  <a:lnTo>
                    <a:pt x="1483" y="712"/>
                  </a:lnTo>
                  <a:lnTo>
                    <a:pt x="1501" y="715"/>
                  </a:lnTo>
                  <a:lnTo>
                    <a:pt x="1518" y="724"/>
                  </a:lnTo>
                  <a:lnTo>
                    <a:pt x="1530" y="736"/>
                  </a:lnTo>
                  <a:lnTo>
                    <a:pt x="1539" y="753"/>
                  </a:lnTo>
                  <a:lnTo>
                    <a:pt x="1542" y="771"/>
                  </a:lnTo>
                  <a:lnTo>
                    <a:pt x="1539" y="789"/>
                  </a:lnTo>
                  <a:lnTo>
                    <a:pt x="1530" y="806"/>
                  </a:lnTo>
                  <a:lnTo>
                    <a:pt x="1518" y="818"/>
                  </a:lnTo>
                  <a:lnTo>
                    <a:pt x="1501" y="827"/>
                  </a:lnTo>
                  <a:lnTo>
                    <a:pt x="1483" y="830"/>
                  </a:lnTo>
                  <a:lnTo>
                    <a:pt x="1182" y="830"/>
                  </a:lnTo>
                  <a:lnTo>
                    <a:pt x="1171" y="879"/>
                  </a:lnTo>
                  <a:lnTo>
                    <a:pt x="1156" y="925"/>
                  </a:lnTo>
                  <a:lnTo>
                    <a:pt x="1136" y="968"/>
                  </a:lnTo>
                  <a:lnTo>
                    <a:pt x="1110" y="1009"/>
                  </a:lnTo>
                  <a:lnTo>
                    <a:pt x="1081" y="1047"/>
                  </a:lnTo>
                  <a:lnTo>
                    <a:pt x="1047" y="1081"/>
                  </a:lnTo>
                  <a:lnTo>
                    <a:pt x="1009" y="1110"/>
                  </a:lnTo>
                  <a:lnTo>
                    <a:pt x="968" y="1136"/>
                  </a:lnTo>
                  <a:lnTo>
                    <a:pt x="925" y="1156"/>
                  </a:lnTo>
                  <a:lnTo>
                    <a:pt x="879" y="1171"/>
                  </a:lnTo>
                  <a:lnTo>
                    <a:pt x="830" y="1182"/>
                  </a:lnTo>
                  <a:lnTo>
                    <a:pt x="830" y="1483"/>
                  </a:lnTo>
                  <a:lnTo>
                    <a:pt x="827" y="1501"/>
                  </a:lnTo>
                  <a:lnTo>
                    <a:pt x="818" y="1518"/>
                  </a:lnTo>
                  <a:lnTo>
                    <a:pt x="806" y="1530"/>
                  </a:lnTo>
                  <a:lnTo>
                    <a:pt x="789" y="1539"/>
                  </a:lnTo>
                  <a:lnTo>
                    <a:pt x="771" y="1542"/>
                  </a:lnTo>
                  <a:lnTo>
                    <a:pt x="753" y="1539"/>
                  </a:lnTo>
                  <a:lnTo>
                    <a:pt x="736" y="1530"/>
                  </a:lnTo>
                  <a:lnTo>
                    <a:pt x="724" y="1518"/>
                  </a:lnTo>
                  <a:lnTo>
                    <a:pt x="715" y="1501"/>
                  </a:lnTo>
                  <a:lnTo>
                    <a:pt x="712" y="1483"/>
                  </a:lnTo>
                  <a:lnTo>
                    <a:pt x="712" y="1182"/>
                  </a:lnTo>
                  <a:lnTo>
                    <a:pt x="663" y="1171"/>
                  </a:lnTo>
                  <a:lnTo>
                    <a:pt x="617" y="1156"/>
                  </a:lnTo>
                  <a:lnTo>
                    <a:pt x="574" y="1136"/>
                  </a:lnTo>
                  <a:lnTo>
                    <a:pt x="533" y="1110"/>
                  </a:lnTo>
                  <a:lnTo>
                    <a:pt x="495" y="1081"/>
                  </a:lnTo>
                  <a:lnTo>
                    <a:pt x="461" y="1047"/>
                  </a:lnTo>
                  <a:lnTo>
                    <a:pt x="432" y="1009"/>
                  </a:lnTo>
                  <a:lnTo>
                    <a:pt x="406" y="968"/>
                  </a:lnTo>
                  <a:lnTo>
                    <a:pt x="386" y="925"/>
                  </a:lnTo>
                  <a:lnTo>
                    <a:pt x="371" y="879"/>
                  </a:lnTo>
                  <a:lnTo>
                    <a:pt x="360" y="830"/>
                  </a:lnTo>
                  <a:lnTo>
                    <a:pt x="59" y="830"/>
                  </a:lnTo>
                  <a:lnTo>
                    <a:pt x="41" y="827"/>
                  </a:lnTo>
                  <a:lnTo>
                    <a:pt x="24" y="818"/>
                  </a:lnTo>
                  <a:lnTo>
                    <a:pt x="12" y="806"/>
                  </a:lnTo>
                  <a:lnTo>
                    <a:pt x="3" y="789"/>
                  </a:lnTo>
                  <a:lnTo>
                    <a:pt x="0" y="771"/>
                  </a:lnTo>
                  <a:lnTo>
                    <a:pt x="3" y="753"/>
                  </a:lnTo>
                  <a:lnTo>
                    <a:pt x="12" y="736"/>
                  </a:lnTo>
                  <a:lnTo>
                    <a:pt x="24" y="724"/>
                  </a:lnTo>
                  <a:lnTo>
                    <a:pt x="41" y="715"/>
                  </a:lnTo>
                  <a:lnTo>
                    <a:pt x="59" y="712"/>
                  </a:lnTo>
                  <a:lnTo>
                    <a:pt x="360" y="712"/>
                  </a:lnTo>
                  <a:lnTo>
                    <a:pt x="371" y="663"/>
                  </a:lnTo>
                  <a:lnTo>
                    <a:pt x="386" y="617"/>
                  </a:lnTo>
                  <a:lnTo>
                    <a:pt x="406" y="574"/>
                  </a:lnTo>
                  <a:lnTo>
                    <a:pt x="432" y="533"/>
                  </a:lnTo>
                  <a:lnTo>
                    <a:pt x="461" y="495"/>
                  </a:lnTo>
                  <a:lnTo>
                    <a:pt x="495" y="461"/>
                  </a:lnTo>
                  <a:lnTo>
                    <a:pt x="533" y="432"/>
                  </a:lnTo>
                  <a:lnTo>
                    <a:pt x="574" y="406"/>
                  </a:lnTo>
                  <a:lnTo>
                    <a:pt x="617" y="386"/>
                  </a:lnTo>
                  <a:lnTo>
                    <a:pt x="663" y="371"/>
                  </a:lnTo>
                  <a:lnTo>
                    <a:pt x="712" y="360"/>
                  </a:lnTo>
                  <a:lnTo>
                    <a:pt x="712" y="59"/>
                  </a:lnTo>
                  <a:lnTo>
                    <a:pt x="715" y="41"/>
                  </a:lnTo>
                  <a:lnTo>
                    <a:pt x="724" y="24"/>
                  </a:lnTo>
                  <a:lnTo>
                    <a:pt x="736" y="12"/>
                  </a:lnTo>
                  <a:lnTo>
                    <a:pt x="753" y="3"/>
                  </a:lnTo>
                  <a:lnTo>
                    <a:pt x="7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96" name="Group 495"/>
          <p:cNvGrpSpPr/>
          <p:nvPr/>
        </p:nvGrpSpPr>
        <p:grpSpPr>
          <a:xfrm>
            <a:off x="2535364" y="3498809"/>
            <a:ext cx="563563" cy="479425"/>
            <a:chOff x="2517775" y="3494088"/>
            <a:chExt cx="563563" cy="4794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94" name="Freeform 442"/>
            <p:cNvSpPr>
              <a:spLocks noEditPoints="1"/>
            </p:cNvSpPr>
            <p:nvPr/>
          </p:nvSpPr>
          <p:spPr bwMode="auto">
            <a:xfrm>
              <a:off x="2689225" y="3795713"/>
              <a:ext cx="220663" cy="177800"/>
            </a:xfrm>
            <a:custGeom>
              <a:avLst/>
              <a:gdLst>
                <a:gd name="T0" fmla="*/ 698 w 1396"/>
                <a:gd name="T1" fmla="*/ 224 h 1116"/>
                <a:gd name="T2" fmla="*/ 213 w 1396"/>
                <a:gd name="T3" fmla="*/ 998 h 1116"/>
                <a:gd name="T4" fmla="*/ 1183 w 1396"/>
                <a:gd name="T5" fmla="*/ 998 h 1116"/>
                <a:gd name="T6" fmla="*/ 698 w 1396"/>
                <a:gd name="T7" fmla="*/ 224 h 1116"/>
                <a:gd name="T8" fmla="*/ 698 w 1396"/>
                <a:gd name="T9" fmla="*/ 0 h 1116"/>
                <a:gd name="T10" fmla="*/ 1396 w 1396"/>
                <a:gd name="T11" fmla="*/ 1116 h 1116"/>
                <a:gd name="T12" fmla="*/ 0 w 1396"/>
                <a:gd name="T13" fmla="*/ 1116 h 1116"/>
                <a:gd name="T14" fmla="*/ 698 w 1396"/>
                <a:gd name="T15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6" h="1116">
                  <a:moveTo>
                    <a:pt x="698" y="224"/>
                  </a:moveTo>
                  <a:lnTo>
                    <a:pt x="213" y="998"/>
                  </a:lnTo>
                  <a:lnTo>
                    <a:pt x="1183" y="998"/>
                  </a:lnTo>
                  <a:lnTo>
                    <a:pt x="698" y="224"/>
                  </a:lnTo>
                  <a:close/>
                  <a:moveTo>
                    <a:pt x="698" y="0"/>
                  </a:moveTo>
                  <a:lnTo>
                    <a:pt x="1396" y="1116"/>
                  </a:lnTo>
                  <a:lnTo>
                    <a:pt x="0" y="1116"/>
                  </a:lnTo>
                  <a:lnTo>
                    <a:pt x="6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5" name="Freeform 443"/>
            <p:cNvSpPr>
              <a:spLocks/>
            </p:cNvSpPr>
            <p:nvPr/>
          </p:nvSpPr>
          <p:spPr bwMode="auto">
            <a:xfrm>
              <a:off x="2517775" y="3494088"/>
              <a:ext cx="563563" cy="376238"/>
            </a:xfrm>
            <a:custGeom>
              <a:avLst/>
              <a:gdLst>
                <a:gd name="T0" fmla="*/ 0 w 3550"/>
                <a:gd name="T1" fmla="*/ 0 h 2362"/>
                <a:gd name="T2" fmla="*/ 3550 w 3550"/>
                <a:gd name="T3" fmla="*/ 0 h 2362"/>
                <a:gd name="T4" fmla="*/ 3550 w 3550"/>
                <a:gd name="T5" fmla="*/ 2362 h 2362"/>
                <a:gd name="T6" fmla="*/ 2248 w 3550"/>
                <a:gd name="T7" fmla="*/ 2362 h 2362"/>
                <a:gd name="T8" fmla="*/ 2230 w 3550"/>
                <a:gd name="T9" fmla="*/ 2359 h 2362"/>
                <a:gd name="T10" fmla="*/ 2214 w 3550"/>
                <a:gd name="T11" fmla="*/ 2350 h 2362"/>
                <a:gd name="T12" fmla="*/ 2201 w 3550"/>
                <a:gd name="T13" fmla="*/ 2338 h 2362"/>
                <a:gd name="T14" fmla="*/ 2192 w 3550"/>
                <a:gd name="T15" fmla="*/ 2321 h 2362"/>
                <a:gd name="T16" fmla="*/ 2189 w 3550"/>
                <a:gd name="T17" fmla="*/ 2303 h 2362"/>
                <a:gd name="T18" fmla="*/ 2192 w 3550"/>
                <a:gd name="T19" fmla="*/ 2285 h 2362"/>
                <a:gd name="T20" fmla="*/ 2201 w 3550"/>
                <a:gd name="T21" fmla="*/ 2268 h 2362"/>
                <a:gd name="T22" fmla="*/ 2214 w 3550"/>
                <a:gd name="T23" fmla="*/ 2256 h 2362"/>
                <a:gd name="T24" fmla="*/ 2230 w 3550"/>
                <a:gd name="T25" fmla="*/ 2247 h 2362"/>
                <a:gd name="T26" fmla="*/ 2248 w 3550"/>
                <a:gd name="T27" fmla="*/ 2244 h 2362"/>
                <a:gd name="T28" fmla="*/ 3432 w 3550"/>
                <a:gd name="T29" fmla="*/ 2244 h 2362"/>
                <a:gd name="T30" fmla="*/ 3432 w 3550"/>
                <a:gd name="T31" fmla="*/ 118 h 2362"/>
                <a:gd name="T32" fmla="*/ 118 w 3550"/>
                <a:gd name="T33" fmla="*/ 118 h 2362"/>
                <a:gd name="T34" fmla="*/ 118 w 3550"/>
                <a:gd name="T35" fmla="*/ 2244 h 2362"/>
                <a:gd name="T36" fmla="*/ 1302 w 3550"/>
                <a:gd name="T37" fmla="*/ 2244 h 2362"/>
                <a:gd name="T38" fmla="*/ 1320 w 3550"/>
                <a:gd name="T39" fmla="*/ 2247 h 2362"/>
                <a:gd name="T40" fmla="*/ 1336 w 3550"/>
                <a:gd name="T41" fmla="*/ 2256 h 2362"/>
                <a:gd name="T42" fmla="*/ 1349 w 3550"/>
                <a:gd name="T43" fmla="*/ 2268 h 2362"/>
                <a:gd name="T44" fmla="*/ 1358 w 3550"/>
                <a:gd name="T45" fmla="*/ 2285 h 2362"/>
                <a:gd name="T46" fmla="*/ 1361 w 3550"/>
                <a:gd name="T47" fmla="*/ 2303 h 2362"/>
                <a:gd name="T48" fmla="*/ 1358 w 3550"/>
                <a:gd name="T49" fmla="*/ 2321 h 2362"/>
                <a:gd name="T50" fmla="*/ 1349 w 3550"/>
                <a:gd name="T51" fmla="*/ 2338 h 2362"/>
                <a:gd name="T52" fmla="*/ 1336 w 3550"/>
                <a:gd name="T53" fmla="*/ 2350 h 2362"/>
                <a:gd name="T54" fmla="*/ 1320 w 3550"/>
                <a:gd name="T55" fmla="*/ 2359 h 2362"/>
                <a:gd name="T56" fmla="*/ 1302 w 3550"/>
                <a:gd name="T57" fmla="*/ 2362 h 2362"/>
                <a:gd name="T58" fmla="*/ 0 w 3550"/>
                <a:gd name="T59" fmla="*/ 2362 h 2362"/>
                <a:gd name="T60" fmla="*/ 0 w 3550"/>
                <a:gd name="T61" fmla="*/ 0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50" h="2362">
                  <a:moveTo>
                    <a:pt x="0" y="0"/>
                  </a:moveTo>
                  <a:lnTo>
                    <a:pt x="3550" y="0"/>
                  </a:lnTo>
                  <a:lnTo>
                    <a:pt x="3550" y="2362"/>
                  </a:lnTo>
                  <a:lnTo>
                    <a:pt x="2248" y="2362"/>
                  </a:lnTo>
                  <a:lnTo>
                    <a:pt x="2230" y="2359"/>
                  </a:lnTo>
                  <a:lnTo>
                    <a:pt x="2214" y="2350"/>
                  </a:lnTo>
                  <a:lnTo>
                    <a:pt x="2201" y="2338"/>
                  </a:lnTo>
                  <a:lnTo>
                    <a:pt x="2192" y="2321"/>
                  </a:lnTo>
                  <a:lnTo>
                    <a:pt x="2189" y="2303"/>
                  </a:lnTo>
                  <a:lnTo>
                    <a:pt x="2192" y="2285"/>
                  </a:lnTo>
                  <a:lnTo>
                    <a:pt x="2201" y="2268"/>
                  </a:lnTo>
                  <a:lnTo>
                    <a:pt x="2214" y="2256"/>
                  </a:lnTo>
                  <a:lnTo>
                    <a:pt x="2230" y="2247"/>
                  </a:lnTo>
                  <a:lnTo>
                    <a:pt x="2248" y="2244"/>
                  </a:lnTo>
                  <a:lnTo>
                    <a:pt x="3432" y="2244"/>
                  </a:lnTo>
                  <a:lnTo>
                    <a:pt x="3432" y="118"/>
                  </a:lnTo>
                  <a:lnTo>
                    <a:pt x="118" y="118"/>
                  </a:lnTo>
                  <a:lnTo>
                    <a:pt x="118" y="2244"/>
                  </a:lnTo>
                  <a:lnTo>
                    <a:pt x="1302" y="2244"/>
                  </a:lnTo>
                  <a:lnTo>
                    <a:pt x="1320" y="2247"/>
                  </a:lnTo>
                  <a:lnTo>
                    <a:pt x="1336" y="2256"/>
                  </a:lnTo>
                  <a:lnTo>
                    <a:pt x="1349" y="2268"/>
                  </a:lnTo>
                  <a:lnTo>
                    <a:pt x="1358" y="2285"/>
                  </a:lnTo>
                  <a:lnTo>
                    <a:pt x="1361" y="2303"/>
                  </a:lnTo>
                  <a:lnTo>
                    <a:pt x="1358" y="2321"/>
                  </a:lnTo>
                  <a:lnTo>
                    <a:pt x="1349" y="2338"/>
                  </a:lnTo>
                  <a:lnTo>
                    <a:pt x="1336" y="2350"/>
                  </a:lnTo>
                  <a:lnTo>
                    <a:pt x="1320" y="2359"/>
                  </a:lnTo>
                  <a:lnTo>
                    <a:pt x="1302" y="2362"/>
                  </a:lnTo>
                  <a:lnTo>
                    <a:pt x="0" y="236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02" name="Group 501"/>
          <p:cNvGrpSpPr/>
          <p:nvPr/>
        </p:nvGrpSpPr>
        <p:grpSpPr>
          <a:xfrm>
            <a:off x="1599870" y="3455946"/>
            <a:ext cx="563562" cy="565150"/>
            <a:chOff x="1576388" y="3455988"/>
            <a:chExt cx="563562" cy="565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00" name="Freeform 448"/>
            <p:cNvSpPr>
              <a:spLocks noEditPoints="1"/>
            </p:cNvSpPr>
            <p:nvPr/>
          </p:nvSpPr>
          <p:spPr bwMode="auto">
            <a:xfrm>
              <a:off x="1576388" y="3455988"/>
              <a:ext cx="563562" cy="565150"/>
            </a:xfrm>
            <a:custGeom>
              <a:avLst/>
              <a:gdLst>
                <a:gd name="T0" fmla="*/ 1466 w 3550"/>
                <a:gd name="T1" fmla="*/ 148 h 3560"/>
                <a:gd name="T2" fmla="*/ 1085 w 3550"/>
                <a:gd name="T3" fmla="*/ 270 h 3560"/>
                <a:gd name="T4" fmla="*/ 751 w 3550"/>
                <a:gd name="T5" fmla="*/ 476 h 3560"/>
                <a:gd name="T6" fmla="*/ 474 w 3550"/>
                <a:gd name="T7" fmla="*/ 753 h 3560"/>
                <a:gd name="T8" fmla="*/ 269 w 3550"/>
                <a:gd name="T9" fmla="*/ 1088 h 3560"/>
                <a:gd name="T10" fmla="*/ 147 w 3550"/>
                <a:gd name="T11" fmla="*/ 1470 h 3560"/>
                <a:gd name="T12" fmla="*/ 122 w 3550"/>
                <a:gd name="T13" fmla="*/ 1885 h 3560"/>
                <a:gd name="T14" fmla="*/ 197 w 3550"/>
                <a:gd name="T15" fmla="*/ 2286 h 3560"/>
                <a:gd name="T16" fmla="*/ 361 w 3550"/>
                <a:gd name="T17" fmla="*/ 2646 h 3560"/>
                <a:gd name="T18" fmla="*/ 605 w 3550"/>
                <a:gd name="T19" fmla="*/ 2954 h 3560"/>
                <a:gd name="T20" fmla="*/ 911 w 3550"/>
                <a:gd name="T21" fmla="*/ 3198 h 3560"/>
                <a:gd name="T22" fmla="*/ 1270 w 3550"/>
                <a:gd name="T23" fmla="*/ 3363 h 3560"/>
                <a:gd name="T24" fmla="*/ 1671 w 3550"/>
                <a:gd name="T25" fmla="*/ 3438 h 3560"/>
                <a:gd name="T26" fmla="*/ 2084 w 3550"/>
                <a:gd name="T27" fmla="*/ 3412 h 3560"/>
                <a:gd name="T28" fmla="*/ 2465 w 3550"/>
                <a:gd name="T29" fmla="*/ 3290 h 3560"/>
                <a:gd name="T30" fmla="*/ 2799 w 3550"/>
                <a:gd name="T31" fmla="*/ 3084 h 3560"/>
                <a:gd name="T32" fmla="*/ 3076 w 3550"/>
                <a:gd name="T33" fmla="*/ 2807 h 3560"/>
                <a:gd name="T34" fmla="*/ 3281 w 3550"/>
                <a:gd name="T35" fmla="*/ 2472 h 3560"/>
                <a:gd name="T36" fmla="*/ 3403 w 3550"/>
                <a:gd name="T37" fmla="*/ 2090 h 3560"/>
                <a:gd name="T38" fmla="*/ 3428 w 3550"/>
                <a:gd name="T39" fmla="*/ 1675 h 3560"/>
                <a:gd name="T40" fmla="*/ 3353 w 3550"/>
                <a:gd name="T41" fmla="*/ 1274 h 3560"/>
                <a:gd name="T42" fmla="*/ 3189 w 3550"/>
                <a:gd name="T43" fmla="*/ 914 h 3560"/>
                <a:gd name="T44" fmla="*/ 2945 w 3550"/>
                <a:gd name="T45" fmla="*/ 606 h 3560"/>
                <a:gd name="T46" fmla="*/ 2639 w 3550"/>
                <a:gd name="T47" fmla="*/ 362 h 3560"/>
                <a:gd name="T48" fmla="*/ 2280 w 3550"/>
                <a:gd name="T49" fmla="*/ 197 h 3560"/>
                <a:gd name="T50" fmla="*/ 1879 w 3550"/>
                <a:gd name="T51" fmla="*/ 122 h 3560"/>
                <a:gd name="T52" fmla="*/ 1989 w 3550"/>
                <a:gd name="T53" fmla="*/ 13 h 3560"/>
                <a:gd name="T54" fmla="*/ 2394 w 3550"/>
                <a:gd name="T55" fmla="*/ 111 h 3560"/>
                <a:gd name="T56" fmla="*/ 2756 w 3550"/>
                <a:gd name="T57" fmla="*/ 298 h 3560"/>
                <a:gd name="T58" fmla="*/ 3065 w 3550"/>
                <a:gd name="T59" fmla="*/ 558 h 3560"/>
                <a:gd name="T60" fmla="*/ 3307 w 3550"/>
                <a:gd name="T61" fmla="*/ 882 h 3560"/>
                <a:gd name="T62" fmla="*/ 3471 w 3550"/>
                <a:gd name="T63" fmla="*/ 1258 h 3560"/>
                <a:gd name="T64" fmla="*/ 3547 w 3550"/>
                <a:gd name="T65" fmla="*/ 1672 h 3560"/>
                <a:gd name="T66" fmla="*/ 3521 w 3550"/>
                <a:gd name="T67" fmla="*/ 2099 h 3560"/>
                <a:gd name="T68" fmla="*/ 3400 w 3550"/>
                <a:gd name="T69" fmla="*/ 2495 h 3560"/>
                <a:gd name="T70" fmla="*/ 3195 w 3550"/>
                <a:gd name="T71" fmla="*/ 2847 h 3560"/>
                <a:gd name="T72" fmla="*/ 2917 w 3550"/>
                <a:gd name="T73" fmla="*/ 3140 h 3560"/>
                <a:gd name="T74" fmla="*/ 2581 w 3550"/>
                <a:gd name="T75" fmla="*/ 3366 h 3560"/>
                <a:gd name="T76" fmla="*/ 2196 w 3550"/>
                <a:gd name="T77" fmla="*/ 3509 h 3560"/>
                <a:gd name="T78" fmla="*/ 1775 w 3550"/>
                <a:gd name="T79" fmla="*/ 3560 h 3560"/>
                <a:gd name="T80" fmla="*/ 1354 w 3550"/>
                <a:gd name="T81" fmla="*/ 3509 h 3560"/>
                <a:gd name="T82" fmla="*/ 969 w 3550"/>
                <a:gd name="T83" fmla="*/ 3366 h 3560"/>
                <a:gd name="T84" fmla="*/ 633 w 3550"/>
                <a:gd name="T85" fmla="*/ 3140 h 3560"/>
                <a:gd name="T86" fmla="*/ 355 w 3550"/>
                <a:gd name="T87" fmla="*/ 2847 h 3560"/>
                <a:gd name="T88" fmla="*/ 150 w 3550"/>
                <a:gd name="T89" fmla="*/ 2495 h 3560"/>
                <a:gd name="T90" fmla="*/ 29 w 3550"/>
                <a:gd name="T91" fmla="*/ 2099 h 3560"/>
                <a:gd name="T92" fmla="*/ 3 w 3550"/>
                <a:gd name="T93" fmla="*/ 1672 h 3560"/>
                <a:gd name="T94" fmla="*/ 79 w 3550"/>
                <a:gd name="T95" fmla="*/ 1258 h 3560"/>
                <a:gd name="T96" fmla="*/ 243 w 3550"/>
                <a:gd name="T97" fmla="*/ 882 h 3560"/>
                <a:gd name="T98" fmla="*/ 485 w 3550"/>
                <a:gd name="T99" fmla="*/ 558 h 3560"/>
                <a:gd name="T100" fmla="*/ 794 w 3550"/>
                <a:gd name="T101" fmla="*/ 298 h 3560"/>
                <a:gd name="T102" fmla="*/ 1156 w 3550"/>
                <a:gd name="T103" fmla="*/ 111 h 3560"/>
                <a:gd name="T104" fmla="*/ 1561 w 3550"/>
                <a:gd name="T105" fmla="*/ 13 h 3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50" h="3560">
                  <a:moveTo>
                    <a:pt x="1775" y="119"/>
                  </a:moveTo>
                  <a:lnTo>
                    <a:pt x="1671" y="122"/>
                  </a:lnTo>
                  <a:lnTo>
                    <a:pt x="1567" y="132"/>
                  </a:lnTo>
                  <a:lnTo>
                    <a:pt x="1466" y="148"/>
                  </a:lnTo>
                  <a:lnTo>
                    <a:pt x="1367" y="169"/>
                  </a:lnTo>
                  <a:lnTo>
                    <a:pt x="1270" y="197"/>
                  </a:lnTo>
                  <a:lnTo>
                    <a:pt x="1177" y="231"/>
                  </a:lnTo>
                  <a:lnTo>
                    <a:pt x="1085" y="270"/>
                  </a:lnTo>
                  <a:lnTo>
                    <a:pt x="997" y="314"/>
                  </a:lnTo>
                  <a:lnTo>
                    <a:pt x="911" y="362"/>
                  </a:lnTo>
                  <a:lnTo>
                    <a:pt x="829" y="416"/>
                  </a:lnTo>
                  <a:lnTo>
                    <a:pt x="751" y="476"/>
                  </a:lnTo>
                  <a:lnTo>
                    <a:pt x="676" y="538"/>
                  </a:lnTo>
                  <a:lnTo>
                    <a:pt x="605" y="606"/>
                  </a:lnTo>
                  <a:lnTo>
                    <a:pt x="537" y="677"/>
                  </a:lnTo>
                  <a:lnTo>
                    <a:pt x="474" y="753"/>
                  </a:lnTo>
                  <a:lnTo>
                    <a:pt x="415" y="832"/>
                  </a:lnTo>
                  <a:lnTo>
                    <a:pt x="361" y="914"/>
                  </a:lnTo>
                  <a:lnTo>
                    <a:pt x="313" y="1000"/>
                  </a:lnTo>
                  <a:lnTo>
                    <a:pt x="269" y="1088"/>
                  </a:lnTo>
                  <a:lnTo>
                    <a:pt x="230" y="1180"/>
                  </a:lnTo>
                  <a:lnTo>
                    <a:pt x="197" y="1274"/>
                  </a:lnTo>
                  <a:lnTo>
                    <a:pt x="169" y="1371"/>
                  </a:lnTo>
                  <a:lnTo>
                    <a:pt x="147" y="1470"/>
                  </a:lnTo>
                  <a:lnTo>
                    <a:pt x="131" y="1572"/>
                  </a:lnTo>
                  <a:lnTo>
                    <a:pt x="122" y="1675"/>
                  </a:lnTo>
                  <a:lnTo>
                    <a:pt x="118" y="1780"/>
                  </a:lnTo>
                  <a:lnTo>
                    <a:pt x="122" y="1885"/>
                  </a:lnTo>
                  <a:lnTo>
                    <a:pt x="131" y="1988"/>
                  </a:lnTo>
                  <a:lnTo>
                    <a:pt x="147" y="2090"/>
                  </a:lnTo>
                  <a:lnTo>
                    <a:pt x="169" y="2189"/>
                  </a:lnTo>
                  <a:lnTo>
                    <a:pt x="197" y="2286"/>
                  </a:lnTo>
                  <a:lnTo>
                    <a:pt x="230" y="2380"/>
                  </a:lnTo>
                  <a:lnTo>
                    <a:pt x="269" y="2472"/>
                  </a:lnTo>
                  <a:lnTo>
                    <a:pt x="313" y="2560"/>
                  </a:lnTo>
                  <a:lnTo>
                    <a:pt x="361" y="2646"/>
                  </a:lnTo>
                  <a:lnTo>
                    <a:pt x="415" y="2728"/>
                  </a:lnTo>
                  <a:lnTo>
                    <a:pt x="474" y="2807"/>
                  </a:lnTo>
                  <a:lnTo>
                    <a:pt x="537" y="2883"/>
                  </a:lnTo>
                  <a:lnTo>
                    <a:pt x="605" y="2954"/>
                  </a:lnTo>
                  <a:lnTo>
                    <a:pt x="676" y="3022"/>
                  </a:lnTo>
                  <a:lnTo>
                    <a:pt x="751" y="3084"/>
                  </a:lnTo>
                  <a:lnTo>
                    <a:pt x="829" y="3144"/>
                  </a:lnTo>
                  <a:lnTo>
                    <a:pt x="911" y="3198"/>
                  </a:lnTo>
                  <a:lnTo>
                    <a:pt x="997" y="3246"/>
                  </a:lnTo>
                  <a:lnTo>
                    <a:pt x="1085" y="3290"/>
                  </a:lnTo>
                  <a:lnTo>
                    <a:pt x="1177" y="3329"/>
                  </a:lnTo>
                  <a:lnTo>
                    <a:pt x="1270" y="3363"/>
                  </a:lnTo>
                  <a:lnTo>
                    <a:pt x="1367" y="3391"/>
                  </a:lnTo>
                  <a:lnTo>
                    <a:pt x="1466" y="3412"/>
                  </a:lnTo>
                  <a:lnTo>
                    <a:pt x="1567" y="3428"/>
                  </a:lnTo>
                  <a:lnTo>
                    <a:pt x="1671" y="3438"/>
                  </a:lnTo>
                  <a:lnTo>
                    <a:pt x="1775" y="3441"/>
                  </a:lnTo>
                  <a:lnTo>
                    <a:pt x="1879" y="3438"/>
                  </a:lnTo>
                  <a:lnTo>
                    <a:pt x="1983" y="3428"/>
                  </a:lnTo>
                  <a:lnTo>
                    <a:pt x="2084" y="3412"/>
                  </a:lnTo>
                  <a:lnTo>
                    <a:pt x="2183" y="3391"/>
                  </a:lnTo>
                  <a:lnTo>
                    <a:pt x="2280" y="3363"/>
                  </a:lnTo>
                  <a:lnTo>
                    <a:pt x="2373" y="3329"/>
                  </a:lnTo>
                  <a:lnTo>
                    <a:pt x="2465" y="3290"/>
                  </a:lnTo>
                  <a:lnTo>
                    <a:pt x="2553" y="3246"/>
                  </a:lnTo>
                  <a:lnTo>
                    <a:pt x="2639" y="3198"/>
                  </a:lnTo>
                  <a:lnTo>
                    <a:pt x="2721" y="3144"/>
                  </a:lnTo>
                  <a:lnTo>
                    <a:pt x="2799" y="3084"/>
                  </a:lnTo>
                  <a:lnTo>
                    <a:pt x="2874" y="3022"/>
                  </a:lnTo>
                  <a:lnTo>
                    <a:pt x="2945" y="2954"/>
                  </a:lnTo>
                  <a:lnTo>
                    <a:pt x="3013" y="2883"/>
                  </a:lnTo>
                  <a:lnTo>
                    <a:pt x="3076" y="2807"/>
                  </a:lnTo>
                  <a:lnTo>
                    <a:pt x="3135" y="2728"/>
                  </a:lnTo>
                  <a:lnTo>
                    <a:pt x="3189" y="2646"/>
                  </a:lnTo>
                  <a:lnTo>
                    <a:pt x="3237" y="2560"/>
                  </a:lnTo>
                  <a:lnTo>
                    <a:pt x="3281" y="2472"/>
                  </a:lnTo>
                  <a:lnTo>
                    <a:pt x="3320" y="2380"/>
                  </a:lnTo>
                  <a:lnTo>
                    <a:pt x="3353" y="2286"/>
                  </a:lnTo>
                  <a:lnTo>
                    <a:pt x="3381" y="2189"/>
                  </a:lnTo>
                  <a:lnTo>
                    <a:pt x="3403" y="2090"/>
                  </a:lnTo>
                  <a:lnTo>
                    <a:pt x="3419" y="1988"/>
                  </a:lnTo>
                  <a:lnTo>
                    <a:pt x="3428" y="1885"/>
                  </a:lnTo>
                  <a:lnTo>
                    <a:pt x="3432" y="1780"/>
                  </a:lnTo>
                  <a:lnTo>
                    <a:pt x="3428" y="1675"/>
                  </a:lnTo>
                  <a:lnTo>
                    <a:pt x="3419" y="1572"/>
                  </a:lnTo>
                  <a:lnTo>
                    <a:pt x="3403" y="1470"/>
                  </a:lnTo>
                  <a:lnTo>
                    <a:pt x="3381" y="1371"/>
                  </a:lnTo>
                  <a:lnTo>
                    <a:pt x="3353" y="1274"/>
                  </a:lnTo>
                  <a:lnTo>
                    <a:pt x="3320" y="1180"/>
                  </a:lnTo>
                  <a:lnTo>
                    <a:pt x="3281" y="1088"/>
                  </a:lnTo>
                  <a:lnTo>
                    <a:pt x="3237" y="1000"/>
                  </a:lnTo>
                  <a:lnTo>
                    <a:pt x="3189" y="914"/>
                  </a:lnTo>
                  <a:lnTo>
                    <a:pt x="3135" y="832"/>
                  </a:lnTo>
                  <a:lnTo>
                    <a:pt x="3076" y="753"/>
                  </a:lnTo>
                  <a:lnTo>
                    <a:pt x="3013" y="677"/>
                  </a:lnTo>
                  <a:lnTo>
                    <a:pt x="2945" y="606"/>
                  </a:lnTo>
                  <a:lnTo>
                    <a:pt x="2874" y="538"/>
                  </a:lnTo>
                  <a:lnTo>
                    <a:pt x="2799" y="476"/>
                  </a:lnTo>
                  <a:lnTo>
                    <a:pt x="2721" y="416"/>
                  </a:lnTo>
                  <a:lnTo>
                    <a:pt x="2639" y="362"/>
                  </a:lnTo>
                  <a:lnTo>
                    <a:pt x="2553" y="314"/>
                  </a:lnTo>
                  <a:lnTo>
                    <a:pt x="2465" y="270"/>
                  </a:lnTo>
                  <a:lnTo>
                    <a:pt x="2373" y="231"/>
                  </a:lnTo>
                  <a:lnTo>
                    <a:pt x="2280" y="197"/>
                  </a:lnTo>
                  <a:lnTo>
                    <a:pt x="2183" y="169"/>
                  </a:lnTo>
                  <a:lnTo>
                    <a:pt x="2084" y="148"/>
                  </a:lnTo>
                  <a:lnTo>
                    <a:pt x="1983" y="132"/>
                  </a:lnTo>
                  <a:lnTo>
                    <a:pt x="1879" y="122"/>
                  </a:lnTo>
                  <a:lnTo>
                    <a:pt x="1775" y="119"/>
                  </a:lnTo>
                  <a:close/>
                  <a:moveTo>
                    <a:pt x="1775" y="0"/>
                  </a:moveTo>
                  <a:lnTo>
                    <a:pt x="1883" y="3"/>
                  </a:lnTo>
                  <a:lnTo>
                    <a:pt x="1989" y="13"/>
                  </a:lnTo>
                  <a:lnTo>
                    <a:pt x="2093" y="29"/>
                  </a:lnTo>
                  <a:lnTo>
                    <a:pt x="2196" y="51"/>
                  </a:lnTo>
                  <a:lnTo>
                    <a:pt x="2296" y="79"/>
                  </a:lnTo>
                  <a:lnTo>
                    <a:pt x="2394" y="111"/>
                  </a:lnTo>
                  <a:lnTo>
                    <a:pt x="2488" y="150"/>
                  </a:lnTo>
                  <a:lnTo>
                    <a:pt x="2581" y="194"/>
                  </a:lnTo>
                  <a:lnTo>
                    <a:pt x="2670" y="244"/>
                  </a:lnTo>
                  <a:lnTo>
                    <a:pt x="2756" y="298"/>
                  </a:lnTo>
                  <a:lnTo>
                    <a:pt x="2839" y="356"/>
                  </a:lnTo>
                  <a:lnTo>
                    <a:pt x="2917" y="420"/>
                  </a:lnTo>
                  <a:lnTo>
                    <a:pt x="2994" y="487"/>
                  </a:lnTo>
                  <a:lnTo>
                    <a:pt x="3065" y="558"/>
                  </a:lnTo>
                  <a:lnTo>
                    <a:pt x="3132" y="634"/>
                  </a:lnTo>
                  <a:lnTo>
                    <a:pt x="3195" y="713"/>
                  </a:lnTo>
                  <a:lnTo>
                    <a:pt x="3253" y="796"/>
                  </a:lnTo>
                  <a:lnTo>
                    <a:pt x="3307" y="882"/>
                  </a:lnTo>
                  <a:lnTo>
                    <a:pt x="3356" y="972"/>
                  </a:lnTo>
                  <a:lnTo>
                    <a:pt x="3400" y="1065"/>
                  </a:lnTo>
                  <a:lnTo>
                    <a:pt x="3439" y="1160"/>
                  </a:lnTo>
                  <a:lnTo>
                    <a:pt x="3471" y="1258"/>
                  </a:lnTo>
                  <a:lnTo>
                    <a:pt x="3499" y="1358"/>
                  </a:lnTo>
                  <a:lnTo>
                    <a:pt x="3521" y="1461"/>
                  </a:lnTo>
                  <a:lnTo>
                    <a:pt x="3537" y="1565"/>
                  </a:lnTo>
                  <a:lnTo>
                    <a:pt x="3547" y="1672"/>
                  </a:lnTo>
                  <a:lnTo>
                    <a:pt x="3550" y="1780"/>
                  </a:lnTo>
                  <a:lnTo>
                    <a:pt x="3547" y="1888"/>
                  </a:lnTo>
                  <a:lnTo>
                    <a:pt x="3537" y="1995"/>
                  </a:lnTo>
                  <a:lnTo>
                    <a:pt x="3521" y="2099"/>
                  </a:lnTo>
                  <a:lnTo>
                    <a:pt x="3499" y="2202"/>
                  </a:lnTo>
                  <a:lnTo>
                    <a:pt x="3471" y="2302"/>
                  </a:lnTo>
                  <a:lnTo>
                    <a:pt x="3439" y="2400"/>
                  </a:lnTo>
                  <a:lnTo>
                    <a:pt x="3400" y="2495"/>
                  </a:lnTo>
                  <a:lnTo>
                    <a:pt x="3356" y="2588"/>
                  </a:lnTo>
                  <a:lnTo>
                    <a:pt x="3307" y="2678"/>
                  </a:lnTo>
                  <a:lnTo>
                    <a:pt x="3253" y="2764"/>
                  </a:lnTo>
                  <a:lnTo>
                    <a:pt x="3195" y="2847"/>
                  </a:lnTo>
                  <a:lnTo>
                    <a:pt x="3132" y="2926"/>
                  </a:lnTo>
                  <a:lnTo>
                    <a:pt x="3065" y="3002"/>
                  </a:lnTo>
                  <a:lnTo>
                    <a:pt x="2994" y="3073"/>
                  </a:lnTo>
                  <a:lnTo>
                    <a:pt x="2917" y="3140"/>
                  </a:lnTo>
                  <a:lnTo>
                    <a:pt x="2839" y="3204"/>
                  </a:lnTo>
                  <a:lnTo>
                    <a:pt x="2756" y="3262"/>
                  </a:lnTo>
                  <a:lnTo>
                    <a:pt x="2670" y="3316"/>
                  </a:lnTo>
                  <a:lnTo>
                    <a:pt x="2581" y="3366"/>
                  </a:lnTo>
                  <a:lnTo>
                    <a:pt x="2488" y="3410"/>
                  </a:lnTo>
                  <a:lnTo>
                    <a:pt x="2394" y="3449"/>
                  </a:lnTo>
                  <a:lnTo>
                    <a:pt x="2296" y="3481"/>
                  </a:lnTo>
                  <a:lnTo>
                    <a:pt x="2196" y="3509"/>
                  </a:lnTo>
                  <a:lnTo>
                    <a:pt x="2093" y="3531"/>
                  </a:lnTo>
                  <a:lnTo>
                    <a:pt x="1989" y="3547"/>
                  </a:lnTo>
                  <a:lnTo>
                    <a:pt x="1883" y="3557"/>
                  </a:lnTo>
                  <a:lnTo>
                    <a:pt x="1775" y="3560"/>
                  </a:lnTo>
                  <a:lnTo>
                    <a:pt x="1667" y="3557"/>
                  </a:lnTo>
                  <a:lnTo>
                    <a:pt x="1561" y="3547"/>
                  </a:lnTo>
                  <a:lnTo>
                    <a:pt x="1457" y="3531"/>
                  </a:lnTo>
                  <a:lnTo>
                    <a:pt x="1354" y="3509"/>
                  </a:lnTo>
                  <a:lnTo>
                    <a:pt x="1254" y="3481"/>
                  </a:lnTo>
                  <a:lnTo>
                    <a:pt x="1156" y="3449"/>
                  </a:lnTo>
                  <a:lnTo>
                    <a:pt x="1062" y="3410"/>
                  </a:lnTo>
                  <a:lnTo>
                    <a:pt x="969" y="3366"/>
                  </a:lnTo>
                  <a:lnTo>
                    <a:pt x="880" y="3316"/>
                  </a:lnTo>
                  <a:lnTo>
                    <a:pt x="794" y="3262"/>
                  </a:lnTo>
                  <a:lnTo>
                    <a:pt x="711" y="3204"/>
                  </a:lnTo>
                  <a:lnTo>
                    <a:pt x="633" y="3140"/>
                  </a:lnTo>
                  <a:lnTo>
                    <a:pt x="556" y="3073"/>
                  </a:lnTo>
                  <a:lnTo>
                    <a:pt x="485" y="3002"/>
                  </a:lnTo>
                  <a:lnTo>
                    <a:pt x="418" y="2926"/>
                  </a:lnTo>
                  <a:lnTo>
                    <a:pt x="355" y="2847"/>
                  </a:lnTo>
                  <a:lnTo>
                    <a:pt x="297" y="2764"/>
                  </a:lnTo>
                  <a:lnTo>
                    <a:pt x="243" y="2678"/>
                  </a:lnTo>
                  <a:lnTo>
                    <a:pt x="194" y="2588"/>
                  </a:lnTo>
                  <a:lnTo>
                    <a:pt x="150" y="2495"/>
                  </a:lnTo>
                  <a:lnTo>
                    <a:pt x="111" y="2400"/>
                  </a:lnTo>
                  <a:lnTo>
                    <a:pt x="79" y="2302"/>
                  </a:lnTo>
                  <a:lnTo>
                    <a:pt x="51" y="2202"/>
                  </a:lnTo>
                  <a:lnTo>
                    <a:pt x="29" y="2099"/>
                  </a:lnTo>
                  <a:lnTo>
                    <a:pt x="13" y="1995"/>
                  </a:lnTo>
                  <a:lnTo>
                    <a:pt x="3" y="1888"/>
                  </a:lnTo>
                  <a:lnTo>
                    <a:pt x="0" y="1780"/>
                  </a:lnTo>
                  <a:lnTo>
                    <a:pt x="3" y="1672"/>
                  </a:lnTo>
                  <a:lnTo>
                    <a:pt x="13" y="1565"/>
                  </a:lnTo>
                  <a:lnTo>
                    <a:pt x="29" y="1461"/>
                  </a:lnTo>
                  <a:lnTo>
                    <a:pt x="51" y="1358"/>
                  </a:lnTo>
                  <a:lnTo>
                    <a:pt x="79" y="1258"/>
                  </a:lnTo>
                  <a:lnTo>
                    <a:pt x="111" y="1160"/>
                  </a:lnTo>
                  <a:lnTo>
                    <a:pt x="150" y="1065"/>
                  </a:lnTo>
                  <a:lnTo>
                    <a:pt x="194" y="972"/>
                  </a:lnTo>
                  <a:lnTo>
                    <a:pt x="243" y="882"/>
                  </a:lnTo>
                  <a:lnTo>
                    <a:pt x="297" y="796"/>
                  </a:lnTo>
                  <a:lnTo>
                    <a:pt x="355" y="713"/>
                  </a:lnTo>
                  <a:lnTo>
                    <a:pt x="418" y="634"/>
                  </a:lnTo>
                  <a:lnTo>
                    <a:pt x="485" y="558"/>
                  </a:lnTo>
                  <a:lnTo>
                    <a:pt x="556" y="487"/>
                  </a:lnTo>
                  <a:lnTo>
                    <a:pt x="633" y="420"/>
                  </a:lnTo>
                  <a:lnTo>
                    <a:pt x="711" y="356"/>
                  </a:lnTo>
                  <a:lnTo>
                    <a:pt x="794" y="298"/>
                  </a:lnTo>
                  <a:lnTo>
                    <a:pt x="880" y="244"/>
                  </a:lnTo>
                  <a:lnTo>
                    <a:pt x="969" y="194"/>
                  </a:lnTo>
                  <a:lnTo>
                    <a:pt x="1062" y="150"/>
                  </a:lnTo>
                  <a:lnTo>
                    <a:pt x="1156" y="111"/>
                  </a:lnTo>
                  <a:lnTo>
                    <a:pt x="1254" y="79"/>
                  </a:lnTo>
                  <a:lnTo>
                    <a:pt x="1354" y="51"/>
                  </a:lnTo>
                  <a:lnTo>
                    <a:pt x="1457" y="29"/>
                  </a:lnTo>
                  <a:lnTo>
                    <a:pt x="1561" y="13"/>
                  </a:lnTo>
                  <a:lnTo>
                    <a:pt x="1667" y="3"/>
                  </a:lnTo>
                  <a:lnTo>
                    <a:pt x="17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1" name="Freeform 449"/>
            <p:cNvSpPr>
              <a:spLocks/>
            </p:cNvSpPr>
            <p:nvPr/>
          </p:nvSpPr>
          <p:spPr bwMode="auto">
            <a:xfrm>
              <a:off x="1698625" y="3513138"/>
              <a:ext cx="168275" cy="244475"/>
            </a:xfrm>
            <a:custGeom>
              <a:avLst/>
              <a:gdLst>
                <a:gd name="T0" fmla="*/ 1006 w 1065"/>
                <a:gd name="T1" fmla="*/ 0 h 1543"/>
                <a:gd name="T2" fmla="*/ 1024 w 1065"/>
                <a:gd name="T3" fmla="*/ 3 h 1543"/>
                <a:gd name="T4" fmla="*/ 1040 w 1065"/>
                <a:gd name="T5" fmla="*/ 12 h 1543"/>
                <a:gd name="T6" fmla="*/ 1053 w 1065"/>
                <a:gd name="T7" fmla="*/ 25 h 1543"/>
                <a:gd name="T8" fmla="*/ 1062 w 1065"/>
                <a:gd name="T9" fmla="*/ 41 h 1543"/>
                <a:gd name="T10" fmla="*/ 1065 w 1065"/>
                <a:gd name="T11" fmla="*/ 59 h 1543"/>
                <a:gd name="T12" fmla="*/ 1065 w 1065"/>
                <a:gd name="T13" fmla="*/ 1483 h 1543"/>
                <a:gd name="T14" fmla="*/ 1062 w 1065"/>
                <a:gd name="T15" fmla="*/ 1502 h 1543"/>
                <a:gd name="T16" fmla="*/ 1053 w 1065"/>
                <a:gd name="T17" fmla="*/ 1519 h 1543"/>
                <a:gd name="T18" fmla="*/ 1040 w 1065"/>
                <a:gd name="T19" fmla="*/ 1531 h 1543"/>
                <a:gd name="T20" fmla="*/ 1024 w 1065"/>
                <a:gd name="T21" fmla="*/ 1539 h 1543"/>
                <a:gd name="T22" fmla="*/ 1006 w 1065"/>
                <a:gd name="T23" fmla="*/ 1543 h 1543"/>
                <a:gd name="T24" fmla="*/ 59 w 1065"/>
                <a:gd name="T25" fmla="*/ 1543 h 1543"/>
                <a:gd name="T26" fmla="*/ 41 w 1065"/>
                <a:gd name="T27" fmla="*/ 1539 h 1543"/>
                <a:gd name="T28" fmla="*/ 24 w 1065"/>
                <a:gd name="T29" fmla="*/ 1531 h 1543"/>
                <a:gd name="T30" fmla="*/ 12 w 1065"/>
                <a:gd name="T31" fmla="*/ 1519 h 1543"/>
                <a:gd name="T32" fmla="*/ 3 w 1065"/>
                <a:gd name="T33" fmla="*/ 1502 h 1543"/>
                <a:gd name="T34" fmla="*/ 0 w 1065"/>
                <a:gd name="T35" fmla="*/ 1483 h 1543"/>
                <a:gd name="T36" fmla="*/ 3 w 1065"/>
                <a:gd name="T37" fmla="*/ 1465 h 1543"/>
                <a:gd name="T38" fmla="*/ 12 w 1065"/>
                <a:gd name="T39" fmla="*/ 1449 h 1543"/>
                <a:gd name="T40" fmla="*/ 24 w 1065"/>
                <a:gd name="T41" fmla="*/ 1436 h 1543"/>
                <a:gd name="T42" fmla="*/ 41 w 1065"/>
                <a:gd name="T43" fmla="*/ 1427 h 1543"/>
                <a:gd name="T44" fmla="*/ 59 w 1065"/>
                <a:gd name="T45" fmla="*/ 1424 h 1543"/>
                <a:gd name="T46" fmla="*/ 947 w 1065"/>
                <a:gd name="T47" fmla="*/ 1424 h 1543"/>
                <a:gd name="T48" fmla="*/ 947 w 1065"/>
                <a:gd name="T49" fmla="*/ 59 h 1543"/>
                <a:gd name="T50" fmla="*/ 950 w 1065"/>
                <a:gd name="T51" fmla="*/ 41 h 1543"/>
                <a:gd name="T52" fmla="*/ 959 w 1065"/>
                <a:gd name="T53" fmla="*/ 25 h 1543"/>
                <a:gd name="T54" fmla="*/ 972 w 1065"/>
                <a:gd name="T55" fmla="*/ 12 h 1543"/>
                <a:gd name="T56" fmla="*/ 988 w 1065"/>
                <a:gd name="T57" fmla="*/ 3 h 1543"/>
                <a:gd name="T58" fmla="*/ 1006 w 1065"/>
                <a:gd name="T59" fmla="*/ 0 h 1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65" h="1543">
                  <a:moveTo>
                    <a:pt x="1006" y="0"/>
                  </a:moveTo>
                  <a:lnTo>
                    <a:pt x="1024" y="3"/>
                  </a:lnTo>
                  <a:lnTo>
                    <a:pt x="1040" y="12"/>
                  </a:lnTo>
                  <a:lnTo>
                    <a:pt x="1053" y="25"/>
                  </a:lnTo>
                  <a:lnTo>
                    <a:pt x="1062" y="41"/>
                  </a:lnTo>
                  <a:lnTo>
                    <a:pt x="1065" y="59"/>
                  </a:lnTo>
                  <a:lnTo>
                    <a:pt x="1065" y="1483"/>
                  </a:lnTo>
                  <a:lnTo>
                    <a:pt x="1062" y="1502"/>
                  </a:lnTo>
                  <a:lnTo>
                    <a:pt x="1053" y="1519"/>
                  </a:lnTo>
                  <a:lnTo>
                    <a:pt x="1040" y="1531"/>
                  </a:lnTo>
                  <a:lnTo>
                    <a:pt x="1024" y="1539"/>
                  </a:lnTo>
                  <a:lnTo>
                    <a:pt x="1006" y="1543"/>
                  </a:lnTo>
                  <a:lnTo>
                    <a:pt x="59" y="1543"/>
                  </a:lnTo>
                  <a:lnTo>
                    <a:pt x="41" y="1539"/>
                  </a:lnTo>
                  <a:lnTo>
                    <a:pt x="24" y="1531"/>
                  </a:lnTo>
                  <a:lnTo>
                    <a:pt x="12" y="1519"/>
                  </a:lnTo>
                  <a:lnTo>
                    <a:pt x="3" y="1502"/>
                  </a:lnTo>
                  <a:lnTo>
                    <a:pt x="0" y="1483"/>
                  </a:lnTo>
                  <a:lnTo>
                    <a:pt x="3" y="1465"/>
                  </a:lnTo>
                  <a:lnTo>
                    <a:pt x="12" y="1449"/>
                  </a:lnTo>
                  <a:lnTo>
                    <a:pt x="24" y="1436"/>
                  </a:lnTo>
                  <a:lnTo>
                    <a:pt x="41" y="1427"/>
                  </a:lnTo>
                  <a:lnTo>
                    <a:pt x="59" y="1424"/>
                  </a:lnTo>
                  <a:lnTo>
                    <a:pt x="947" y="1424"/>
                  </a:lnTo>
                  <a:lnTo>
                    <a:pt x="947" y="59"/>
                  </a:lnTo>
                  <a:lnTo>
                    <a:pt x="950" y="41"/>
                  </a:lnTo>
                  <a:lnTo>
                    <a:pt x="959" y="25"/>
                  </a:lnTo>
                  <a:lnTo>
                    <a:pt x="972" y="12"/>
                  </a:lnTo>
                  <a:lnTo>
                    <a:pt x="988" y="3"/>
                  </a:lnTo>
                  <a:lnTo>
                    <a:pt x="10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11" name="Group 510"/>
          <p:cNvGrpSpPr/>
          <p:nvPr/>
        </p:nvGrpSpPr>
        <p:grpSpPr>
          <a:xfrm>
            <a:off x="720732" y="3463090"/>
            <a:ext cx="450850" cy="550863"/>
            <a:chOff x="723900" y="3462338"/>
            <a:chExt cx="450850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06" name="Freeform 454"/>
            <p:cNvSpPr>
              <a:spLocks noEditPoints="1"/>
            </p:cNvSpPr>
            <p:nvPr/>
          </p:nvSpPr>
          <p:spPr bwMode="auto">
            <a:xfrm>
              <a:off x="723900" y="3462338"/>
              <a:ext cx="450850" cy="74613"/>
            </a:xfrm>
            <a:custGeom>
              <a:avLst/>
              <a:gdLst>
                <a:gd name="T0" fmla="*/ 1034 w 2836"/>
                <a:gd name="T1" fmla="*/ 120 h 470"/>
                <a:gd name="T2" fmla="*/ 984 w 2836"/>
                <a:gd name="T3" fmla="*/ 140 h 470"/>
                <a:gd name="T4" fmla="*/ 944 w 2836"/>
                <a:gd name="T5" fmla="*/ 180 h 470"/>
                <a:gd name="T6" fmla="*/ 916 w 2836"/>
                <a:gd name="T7" fmla="*/ 236 h 470"/>
                <a:gd name="T8" fmla="*/ 898 w 2836"/>
                <a:gd name="T9" fmla="*/ 296 h 470"/>
                <a:gd name="T10" fmla="*/ 889 w 2836"/>
                <a:gd name="T11" fmla="*/ 352 h 470"/>
                <a:gd name="T12" fmla="*/ 1825 w 2836"/>
                <a:gd name="T13" fmla="*/ 325 h 470"/>
                <a:gd name="T14" fmla="*/ 1812 w 2836"/>
                <a:gd name="T15" fmla="*/ 265 h 470"/>
                <a:gd name="T16" fmla="*/ 1789 w 2836"/>
                <a:gd name="T17" fmla="*/ 206 h 470"/>
                <a:gd name="T18" fmla="*/ 1755 w 2836"/>
                <a:gd name="T19" fmla="*/ 157 h 470"/>
                <a:gd name="T20" fmla="*/ 1710 w 2836"/>
                <a:gd name="T21" fmla="*/ 128 h 470"/>
                <a:gd name="T22" fmla="*/ 1654 w 2836"/>
                <a:gd name="T23" fmla="*/ 118 h 470"/>
                <a:gd name="T24" fmla="*/ 1063 w 2836"/>
                <a:gd name="T25" fmla="*/ 0 h 470"/>
                <a:gd name="T26" fmla="*/ 1690 w 2836"/>
                <a:gd name="T27" fmla="*/ 2 h 470"/>
                <a:gd name="T28" fmla="*/ 1756 w 2836"/>
                <a:gd name="T29" fmla="*/ 18 h 470"/>
                <a:gd name="T30" fmla="*/ 1814 w 2836"/>
                <a:gd name="T31" fmla="*/ 52 h 470"/>
                <a:gd name="T32" fmla="*/ 1863 w 2836"/>
                <a:gd name="T33" fmla="*/ 104 h 470"/>
                <a:gd name="T34" fmla="*/ 1901 w 2836"/>
                <a:gd name="T35" fmla="*/ 167 h 470"/>
                <a:gd name="T36" fmla="*/ 1926 w 2836"/>
                <a:gd name="T37" fmla="*/ 233 h 470"/>
                <a:gd name="T38" fmla="*/ 1940 w 2836"/>
                <a:gd name="T39" fmla="*/ 297 h 470"/>
                <a:gd name="T40" fmla="*/ 1947 w 2836"/>
                <a:gd name="T41" fmla="*/ 352 h 470"/>
                <a:gd name="T42" fmla="*/ 2796 w 2836"/>
                <a:gd name="T43" fmla="*/ 356 h 470"/>
                <a:gd name="T44" fmla="*/ 2824 w 2836"/>
                <a:gd name="T45" fmla="*/ 376 h 470"/>
                <a:gd name="T46" fmla="*/ 2836 w 2836"/>
                <a:gd name="T47" fmla="*/ 411 h 470"/>
                <a:gd name="T48" fmla="*/ 2824 w 2836"/>
                <a:gd name="T49" fmla="*/ 446 h 470"/>
                <a:gd name="T50" fmla="*/ 2796 w 2836"/>
                <a:gd name="T51" fmla="*/ 467 h 470"/>
                <a:gd name="T52" fmla="*/ 59 w 2836"/>
                <a:gd name="T53" fmla="*/ 470 h 470"/>
                <a:gd name="T54" fmla="*/ 24 w 2836"/>
                <a:gd name="T55" fmla="*/ 458 h 470"/>
                <a:gd name="T56" fmla="*/ 2 w 2836"/>
                <a:gd name="T57" fmla="*/ 430 h 470"/>
                <a:gd name="T58" fmla="*/ 2 w 2836"/>
                <a:gd name="T59" fmla="*/ 393 h 470"/>
                <a:gd name="T60" fmla="*/ 24 w 2836"/>
                <a:gd name="T61" fmla="*/ 364 h 470"/>
                <a:gd name="T62" fmla="*/ 59 w 2836"/>
                <a:gd name="T63" fmla="*/ 352 h 470"/>
                <a:gd name="T64" fmla="*/ 773 w 2836"/>
                <a:gd name="T65" fmla="*/ 326 h 470"/>
                <a:gd name="T66" fmla="*/ 784 w 2836"/>
                <a:gd name="T67" fmla="*/ 266 h 470"/>
                <a:gd name="T68" fmla="*/ 803 w 2836"/>
                <a:gd name="T69" fmla="*/ 200 h 470"/>
                <a:gd name="T70" fmla="*/ 834 w 2836"/>
                <a:gd name="T71" fmla="*/ 134 h 470"/>
                <a:gd name="T72" fmla="*/ 877 w 2836"/>
                <a:gd name="T73" fmla="*/ 75 h 470"/>
                <a:gd name="T74" fmla="*/ 931 w 2836"/>
                <a:gd name="T75" fmla="*/ 34 h 470"/>
                <a:gd name="T76" fmla="*/ 994 w 2836"/>
                <a:gd name="T77" fmla="*/ 9 h 470"/>
                <a:gd name="T78" fmla="*/ 1063 w 2836"/>
                <a:gd name="T79" fmla="*/ 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36" h="470">
                  <a:moveTo>
                    <a:pt x="1063" y="118"/>
                  </a:moveTo>
                  <a:lnTo>
                    <a:pt x="1034" y="120"/>
                  </a:lnTo>
                  <a:lnTo>
                    <a:pt x="1007" y="128"/>
                  </a:lnTo>
                  <a:lnTo>
                    <a:pt x="984" y="140"/>
                  </a:lnTo>
                  <a:lnTo>
                    <a:pt x="963" y="157"/>
                  </a:lnTo>
                  <a:lnTo>
                    <a:pt x="944" y="180"/>
                  </a:lnTo>
                  <a:lnTo>
                    <a:pt x="928" y="206"/>
                  </a:lnTo>
                  <a:lnTo>
                    <a:pt x="916" y="236"/>
                  </a:lnTo>
                  <a:lnTo>
                    <a:pt x="906" y="265"/>
                  </a:lnTo>
                  <a:lnTo>
                    <a:pt x="898" y="296"/>
                  </a:lnTo>
                  <a:lnTo>
                    <a:pt x="893" y="325"/>
                  </a:lnTo>
                  <a:lnTo>
                    <a:pt x="889" y="352"/>
                  </a:lnTo>
                  <a:lnTo>
                    <a:pt x="1828" y="352"/>
                  </a:lnTo>
                  <a:lnTo>
                    <a:pt x="1825" y="325"/>
                  </a:lnTo>
                  <a:lnTo>
                    <a:pt x="1819" y="296"/>
                  </a:lnTo>
                  <a:lnTo>
                    <a:pt x="1812" y="265"/>
                  </a:lnTo>
                  <a:lnTo>
                    <a:pt x="1802" y="236"/>
                  </a:lnTo>
                  <a:lnTo>
                    <a:pt x="1789" y="206"/>
                  </a:lnTo>
                  <a:lnTo>
                    <a:pt x="1773" y="180"/>
                  </a:lnTo>
                  <a:lnTo>
                    <a:pt x="1755" y="157"/>
                  </a:lnTo>
                  <a:lnTo>
                    <a:pt x="1734" y="140"/>
                  </a:lnTo>
                  <a:lnTo>
                    <a:pt x="1710" y="128"/>
                  </a:lnTo>
                  <a:lnTo>
                    <a:pt x="1683" y="120"/>
                  </a:lnTo>
                  <a:lnTo>
                    <a:pt x="1654" y="118"/>
                  </a:lnTo>
                  <a:lnTo>
                    <a:pt x="1063" y="118"/>
                  </a:lnTo>
                  <a:close/>
                  <a:moveTo>
                    <a:pt x="1063" y="0"/>
                  </a:moveTo>
                  <a:lnTo>
                    <a:pt x="1654" y="0"/>
                  </a:lnTo>
                  <a:lnTo>
                    <a:pt x="1690" y="2"/>
                  </a:lnTo>
                  <a:lnTo>
                    <a:pt x="1724" y="9"/>
                  </a:lnTo>
                  <a:lnTo>
                    <a:pt x="1756" y="18"/>
                  </a:lnTo>
                  <a:lnTo>
                    <a:pt x="1787" y="34"/>
                  </a:lnTo>
                  <a:lnTo>
                    <a:pt x="1814" y="52"/>
                  </a:lnTo>
                  <a:lnTo>
                    <a:pt x="1840" y="75"/>
                  </a:lnTo>
                  <a:lnTo>
                    <a:pt x="1863" y="104"/>
                  </a:lnTo>
                  <a:lnTo>
                    <a:pt x="1884" y="134"/>
                  </a:lnTo>
                  <a:lnTo>
                    <a:pt x="1901" y="167"/>
                  </a:lnTo>
                  <a:lnTo>
                    <a:pt x="1915" y="200"/>
                  </a:lnTo>
                  <a:lnTo>
                    <a:pt x="1926" y="233"/>
                  </a:lnTo>
                  <a:lnTo>
                    <a:pt x="1934" y="266"/>
                  </a:lnTo>
                  <a:lnTo>
                    <a:pt x="1940" y="297"/>
                  </a:lnTo>
                  <a:lnTo>
                    <a:pt x="1944" y="326"/>
                  </a:lnTo>
                  <a:lnTo>
                    <a:pt x="1947" y="352"/>
                  </a:lnTo>
                  <a:lnTo>
                    <a:pt x="2777" y="352"/>
                  </a:lnTo>
                  <a:lnTo>
                    <a:pt x="2796" y="356"/>
                  </a:lnTo>
                  <a:lnTo>
                    <a:pt x="2812" y="364"/>
                  </a:lnTo>
                  <a:lnTo>
                    <a:pt x="2824" y="376"/>
                  </a:lnTo>
                  <a:lnTo>
                    <a:pt x="2833" y="393"/>
                  </a:lnTo>
                  <a:lnTo>
                    <a:pt x="2836" y="411"/>
                  </a:lnTo>
                  <a:lnTo>
                    <a:pt x="2833" y="430"/>
                  </a:lnTo>
                  <a:lnTo>
                    <a:pt x="2824" y="446"/>
                  </a:lnTo>
                  <a:lnTo>
                    <a:pt x="2812" y="458"/>
                  </a:lnTo>
                  <a:lnTo>
                    <a:pt x="2796" y="467"/>
                  </a:lnTo>
                  <a:lnTo>
                    <a:pt x="2777" y="470"/>
                  </a:lnTo>
                  <a:lnTo>
                    <a:pt x="59" y="470"/>
                  </a:lnTo>
                  <a:lnTo>
                    <a:pt x="41" y="467"/>
                  </a:lnTo>
                  <a:lnTo>
                    <a:pt x="24" y="458"/>
                  </a:lnTo>
                  <a:lnTo>
                    <a:pt x="11" y="446"/>
                  </a:lnTo>
                  <a:lnTo>
                    <a:pt x="2" y="430"/>
                  </a:lnTo>
                  <a:lnTo>
                    <a:pt x="0" y="411"/>
                  </a:lnTo>
                  <a:lnTo>
                    <a:pt x="2" y="393"/>
                  </a:lnTo>
                  <a:lnTo>
                    <a:pt x="11" y="376"/>
                  </a:lnTo>
                  <a:lnTo>
                    <a:pt x="24" y="364"/>
                  </a:lnTo>
                  <a:lnTo>
                    <a:pt x="41" y="356"/>
                  </a:lnTo>
                  <a:lnTo>
                    <a:pt x="59" y="352"/>
                  </a:lnTo>
                  <a:lnTo>
                    <a:pt x="770" y="352"/>
                  </a:lnTo>
                  <a:lnTo>
                    <a:pt x="773" y="326"/>
                  </a:lnTo>
                  <a:lnTo>
                    <a:pt x="778" y="297"/>
                  </a:lnTo>
                  <a:lnTo>
                    <a:pt x="784" y="266"/>
                  </a:lnTo>
                  <a:lnTo>
                    <a:pt x="792" y="233"/>
                  </a:lnTo>
                  <a:lnTo>
                    <a:pt x="803" y="200"/>
                  </a:lnTo>
                  <a:lnTo>
                    <a:pt x="817" y="167"/>
                  </a:lnTo>
                  <a:lnTo>
                    <a:pt x="834" y="134"/>
                  </a:lnTo>
                  <a:lnTo>
                    <a:pt x="853" y="104"/>
                  </a:lnTo>
                  <a:lnTo>
                    <a:pt x="877" y="75"/>
                  </a:lnTo>
                  <a:lnTo>
                    <a:pt x="904" y="52"/>
                  </a:lnTo>
                  <a:lnTo>
                    <a:pt x="931" y="34"/>
                  </a:lnTo>
                  <a:lnTo>
                    <a:pt x="961" y="18"/>
                  </a:lnTo>
                  <a:lnTo>
                    <a:pt x="994" y="9"/>
                  </a:lnTo>
                  <a:lnTo>
                    <a:pt x="1028" y="2"/>
                  </a:lnTo>
                  <a:lnTo>
                    <a:pt x="10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7" name="Freeform 455"/>
            <p:cNvSpPr>
              <a:spLocks noEditPoints="1"/>
            </p:cNvSpPr>
            <p:nvPr/>
          </p:nvSpPr>
          <p:spPr bwMode="auto">
            <a:xfrm>
              <a:off x="752475" y="3556001"/>
              <a:ext cx="392113" cy="457200"/>
            </a:xfrm>
            <a:custGeom>
              <a:avLst/>
              <a:gdLst>
                <a:gd name="T0" fmla="*/ 226 w 2468"/>
                <a:gd name="T1" fmla="*/ 2583 h 2880"/>
                <a:gd name="T2" fmla="*/ 227 w 2468"/>
                <a:gd name="T3" fmla="*/ 2597 h 2880"/>
                <a:gd name="T4" fmla="*/ 232 w 2468"/>
                <a:gd name="T5" fmla="*/ 2622 h 2880"/>
                <a:gd name="T6" fmla="*/ 240 w 2468"/>
                <a:gd name="T7" fmla="*/ 2654 h 2880"/>
                <a:gd name="T8" fmla="*/ 257 w 2468"/>
                <a:gd name="T9" fmla="*/ 2688 h 2880"/>
                <a:gd name="T10" fmla="*/ 282 w 2468"/>
                <a:gd name="T11" fmla="*/ 2720 h 2880"/>
                <a:gd name="T12" fmla="*/ 318 w 2468"/>
                <a:gd name="T13" fmla="*/ 2746 h 2880"/>
                <a:gd name="T14" fmla="*/ 369 w 2468"/>
                <a:gd name="T15" fmla="*/ 2760 h 2880"/>
                <a:gd name="T16" fmla="*/ 2069 w 2468"/>
                <a:gd name="T17" fmla="*/ 2762 h 2880"/>
                <a:gd name="T18" fmla="*/ 2127 w 2468"/>
                <a:gd name="T19" fmla="*/ 2754 h 2880"/>
                <a:gd name="T20" fmla="*/ 2170 w 2468"/>
                <a:gd name="T21" fmla="*/ 2734 h 2880"/>
                <a:gd name="T22" fmla="*/ 2200 w 2468"/>
                <a:gd name="T23" fmla="*/ 2704 h 2880"/>
                <a:gd name="T24" fmla="*/ 2220 w 2468"/>
                <a:gd name="T25" fmla="*/ 2672 h 2880"/>
                <a:gd name="T26" fmla="*/ 2232 w 2468"/>
                <a:gd name="T27" fmla="*/ 2639 h 2880"/>
                <a:gd name="T28" fmla="*/ 2239 w 2468"/>
                <a:gd name="T29" fmla="*/ 2609 h 2880"/>
                <a:gd name="T30" fmla="*/ 2241 w 2468"/>
                <a:gd name="T31" fmla="*/ 2590 h 2880"/>
                <a:gd name="T32" fmla="*/ 2344 w 2468"/>
                <a:gd name="T33" fmla="*/ 118 h 2880"/>
                <a:gd name="T34" fmla="*/ 0 w 2468"/>
                <a:gd name="T35" fmla="*/ 0 h 2880"/>
                <a:gd name="T36" fmla="*/ 2359 w 2468"/>
                <a:gd name="T37" fmla="*/ 2589 h 2880"/>
                <a:gd name="T38" fmla="*/ 2355 w 2468"/>
                <a:gd name="T39" fmla="*/ 2629 h 2880"/>
                <a:gd name="T40" fmla="*/ 2344 w 2468"/>
                <a:gd name="T41" fmla="*/ 2676 h 2880"/>
                <a:gd name="T42" fmla="*/ 2325 w 2468"/>
                <a:gd name="T43" fmla="*/ 2724 h 2880"/>
                <a:gd name="T44" fmla="*/ 2298 w 2468"/>
                <a:gd name="T45" fmla="*/ 2771 h 2880"/>
                <a:gd name="T46" fmla="*/ 2258 w 2468"/>
                <a:gd name="T47" fmla="*/ 2813 h 2880"/>
                <a:gd name="T48" fmla="*/ 2209 w 2468"/>
                <a:gd name="T49" fmla="*/ 2848 h 2880"/>
                <a:gd name="T50" fmla="*/ 2145 w 2468"/>
                <a:gd name="T51" fmla="*/ 2871 h 2880"/>
                <a:gd name="T52" fmla="*/ 2069 w 2468"/>
                <a:gd name="T53" fmla="*/ 2880 h 2880"/>
                <a:gd name="T54" fmla="*/ 358 w 2468"/>
                <a:gd name="T55" fmla="*/ 2878 h 2880"/>
                <a:gd name="T56" fmla="*/ 289 w 2468"/>
                <a:gd name="T57" fmla="*/ 2861 h 2880"/>
                <a:gd name="T58" fmla="*/ 233 w 2468"/>
                <a:gd name="T59" fmla="*/ 2832 h 2880"/>
                <a:gd name="T60" fmla="*/ 188 w 2468"/>
                <a:gd name="T61" fmla="*/ 2793 h 2880"/>
                <a:gd name="T62" fmla="*/ 155 w 2468"/>
                <a:gd name="T63" fmla="*/ 2748 h 2880"/>
                <a:gd name="T64" fmla="*/ 132 w 2468"/>
                <a:gd name="T65" fmla="*/ 2700 h 2880"/>
                <a:gd name="T66" fmla="*/ 117 w 2468"/>
                <a:gd name="T67" fmla="*/ 2652 h 2880"/>
                <a:gd name="T68" fmla="*/ 110 w 2468"/>
                <a:gd name="T69" fmla="*/ 2607 h 2880"/>
                <a:gd name="T70" fmla="*/ 0 w 2468"/>
                <a:gd name="T71" fmla="*/ 0 h 2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68" h="2880">
                  <a:moveTo>
                    <a:pt x="123" y="118"/>
                  </a:moveTo>
                  <a:lnTo>
                    <a:pt x="226" y="2583"/>
                  </a:lnTo>
                  <a:lnTo>
                    <a:pt x="227" y="2589"/>
                  </a:lnTo>
                  <a:lnTo>
                    <a:pt x="227" y="2597"/>
                  </a:lnTo>
                  <a:lnTo>
                    <a:pt x="229" y="2609"/>
                  </a:lnTo>
                  <a:lnTo>
                    <a:pt x="232" y="2622"/>
                  </a:lnTo>
                  <a:lnTo>
                    <a:pt x="236" y="2638"/>
                  </a:lnTo>
                  <a:lnTo>
                    <a:pt x="240" y="2654"/>
                  </a:lnTo>
                  <a:lnTo>
                    <a:pt x="248" y="2672"/>
                  </a:lnTo>
                  <a:lnTo>
                    <a:pt x="257" y="2688"/>
                  </a:lnTo>
                  <a:lnTo>
                    <a:pt x="269" y="2704"/>
                  </a:lnTo>
                  <a:lnTo>
                    <a:pt x="282" y="2720"/>
                  </a:lnTo>
                  <a:lnTo>
                    <a:pt x="299" y="2734"/>
                  </a:lnTo>
                  <a:lnTo>
                    <a:pt x="318" y="2746"/>
                  </a:lnTo>
                  <a:lnTo>
                    <a:pt x="341" y="2754"/>
                  </a:lnTo>
                  <a:lnTo>
                    <a:pt x="369" y="2760"/>
                  </a:lnTo>
                  <a:lnTo>
                    <a:pt x="398" y="2762"/>
                  </a:lnTo>
                  <a:lnTo>
                    <a:pt x="2069" y="2762"/>
                  </a:lnTo>
                  <a:lnTo>
                    <a:pt x="2099" y="2760"/>
                  </a:lnTo>
                  <a:lnTo>
                    <a:pt x="2127" y="2754"/>
                  </a:lnTo>
                  <a:lnTo>
                    <a:pt x="2150" y="2746"/>
                  </a:lnTo>
                  <a:lnTo>
                    <a:pt x="2170" y="2734"/>
                  </a:lnTo>
                  <a:lnTo>
                    <a:pt x="2186" y="2720"/>
                  </a:lnTo>
                  <a:lnTo>
                    <a:pt x="2200" y="2704"/>
                  </a:lnTo>
                  <a:lnTo>
                    <a:pt x="2211" y="2689"/>
                  </a:lnTo>
                  <a:lnTo>
                    <a:pt x="2220" y="2672"/>
                  </a:lnTo>
                  <a:lnTo>
                    <a:pt x="2228" y="2655"/>
                  </a:lnTo>
                  <a:lnTo>
                    <a:pt x="2232" y="2639"/>
                  </a:lnTo>
                  <a:lnTo>
                    <a:pt x="2236" y="2624"/>
                  </a:lnTo>
                  <a:lnTo>
                    <a:pt x="2239" y="2609"/>
                  </a:lnTo>
                  <a:lnTo>
                    <a:pt x="2240" y="2598"/>
                  </a:lnTo>
                  <a:lnTo>
                    <a:pt x="2241" y="2590"/>
                  </a:lnTo>
                  <a:lnTo>
                    <a:pt x="2241" y="2584"/>
                  </a:lnTo>
                  <a:lnTo>
                    <a:pt x="2344" y="118"/>
                  </a:lnTo>
                  <a:lnTo>
                    <a:pt x="123" y="118"/>
                  </a:lnTo>
                  <a:close/>
                  <a:moveTo>
                    <a:pt x="0" y="0"/>
                  </a:moveTo>
                  <a:lnTo>
                    <a:pt x="2468" y="0"/>
                  </a:lnTo>
                  <a:lnTo>
                    <a:pt x="2359" y="2589"/>
                  </a:lnTo>
                  <a:lnTo>
                    <a:pt x="2358" y="2608"/>
                  </a:lnTo>
                  <a:lnTo>
                    <a:pt x="2355" y="2629"/>
                  </a:lnTo>
                  <a:lnTo>
                    <a:pt x="2351" y="2652"/>
                  </a:lnTo>
                  <a:lnTo>
                    <a:pt x="2344" y="2676"/>
                  </a:lnTo>
                  <a:lnTo>
                    <a:pt x="2336" y="2700"/>
                  </a:lnTo>
                  <a:lnTo>
                    <a:pt x="2325" y="2724"/>
                  </a:lnTo>
                  <a:lnTo>
                    <a:pt x="2313" y="2748"/>
                  </a:lnTo>
                  <a:lnTo>
                    <a:pt x="2298" y="2771"/>
                  </a:lnTo>
                  <a:lnTo>
                    <a:pt x="2279" y="2794"/>
                  </a:lnTo>
                  <a:lnTo>
                    <a:pt x="2258" y="2813"/>
                  </a:lnTo>
                  <a:lnTo>
                    <a:pt x="2235" y="2832"/>
                  </a:lnTo>
                  <a:lnTo>
                    <a:pt x="2209" y="2848"/>
                  </a:lnTo>
                  <a:lnTo>
                    <a:pt x="2179" y="2861"/>
                  </a:lnTo>
                  <a:lnTo>
                    <a:pt x="2145" y="2871"/>
                  </a:lnTo>
                  <a:lnTo>
                    <a:pt x="2109" y="2878"/>
                  </a:lnTo>
                  <a:lnTo>
                    <a:pt x="2069" y="2880"/>
                  </a:lnTo>
                  <a:lnTo>
                    <a:pt x="398" y="2880"/>
                  </a:lnTo>
                  <a:lnTo>
                    <a:pt x="358" y="2878"/>
                  </a:lnTo>
                  <a:lnTo>
                    <a:pt x="322" y="2871"/>
                  </a:lnTo>
                  <a:lnTo>
                    <a:pt x="289" y="2861"/>
                  </a:lnTo>
                  <a:lnTo>
                    <a:pt x="259" y="2848"/>
                  </a:lnTo>
                  <a:lnTo>
                    <a:pt x="233" y="2832"/>
                  </a:lnTo>
                  <a:lnTo>
                    <a:pt x="209" y="2813"/>
                  </a:lnTo>
                  <a:lnTo>
                    <a:pt x="188" y="2793"/>
                  </a:lnTo>
                  <a:lnTo>
                    <a:pt x="170" y="2771"/>
                  </a:lnTo>
                  <a:lnTo>
                    <a:pt x="155" y="2748"/>
                  </a:lnTo>
                  <a:lnTo>
                    <a:pt x="142" y="2724"/>
                  </a:lnTo>
                  <a:lnTo>
                    <a:pt x="132" y="2700"/>
                  </a:lnTo>
                  <a:lnTo>
                    <a:pt x="123" y="2675"/>
                  </a:lnTo>
                  <a:lnTo>
                    <a:pt x="117" y="2652"/>
                  </a:lnTo>
                  <a:lnTo>
                    <a:pt x="112" y="2629"/>
                  </a:lnTo>
                  <a:lnTo>
                    <a:pt x="110" y="2607"/>
                  </a:lnTo>
                  <a:lnTo>
                    <a:pt x="109" y="258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8" name="Freeform 456"/>
            <p:cNvSpPr>
              <a:spLocks/>
            </p:cNvSpPr>
            <p:nvPr/>
          </p:nvSpPr>
          <p:spPr bwMode="auto">
            <a:xfrm>
              <a:off x="827088" y="3948113"/>
              <a:ext cx="244475" cy="17463"/>
            </a:xfrm>
            <a:custGeom>
              <a:avLst/>
              <a:gdLst>
                <a:gd name="T0" fmla="*/ 59 w 1537"/>
                <a:gd name="T1" fmla="*/ 0 h 116"/>
                <a:gd name="T2" fmla="*/ 1478 w 1537"/>
                <a:gd name="T3" fmla="*/ 0 h 116"/>
                <a:gd name="T4" fmla="*/ 1496 w 1537"/>
                <a:gd name="T5" fmla="*/ 2 h 116"/>
                <a:gd name="T6" fmla="*/ 1513 w 1537"/>
                <a:gd name="T7" fmla="*/ 11 h 116"/>
                <a:gd name="T8" fmla="*/ 1526 w 1537"/>
                <a:gd name="T9" fmla="*/ 24 h 116"/>
                <a:gd name="T10" fmla="*/ 1535 w 1537"/>
                <a:gd name="T11" fmla="*/ 39 h 116"/>
                <a:gd name="T12" fmla="*/ 1537 w 1537"/>
                <a:gd name="T13" fmla="*/ 57 h 116"/>
                <a:gd name="T14" fmla="*/ 1535 w 1537"/>
                <a:gd name="T15" fmla="*/ 76 h 116"/>
                <a:gd name="T16" fmla="*/ 1526 w 1537"/>
                <a:gd name="T17" fmla="*/ 92 h 116"/>
                <a:gd name="T18" fmla="*/ 1513 w 1537"/>
                <a:gd name="T19" fmla="*/ 105 h 116"/>
                <a:gd name="T20" fmla="*/ 1496 w 1537"/>
                <a:gd name="T21" fmla="*/ 113 h 116"/>
                <a:gd name="T22" fmla="*/ 1478 w 1537"/>
                <a:gd name="T23" fmla="*/ 116 h 116"/>
                <a:gd name="T24" fmla="*/ 59 w 1537"/>
                <a:gd name="T25" fmla="*/ 116 h 116"/>
                <a:gd name="T26" fmla="*/ 41 w 1537"/>
                <a:gd name="T27" fmla="*/ 113 h 116"/>
                <a:gd name="T28" fmla="*/ 25 w 1537"/>
                <a:gd name="T29" fmla="*/ 105 h 116"/>
                <a:gd name="T30" fmla="*/ 12 w 1537"/>
                <a:gd name="T31" fmla="*/ 92 h 116"/>
                <a:gd name="T32" fmla="*/ 4 w 1537"/>
                <a:gd name="T33" fmla="*/ 76 h 116"/>
                <a:gd name="T34" fmla="*/ 0 w 1537"/>
                <a:gd name="T35" fmla="*/ 57 h 116"/>
                <a:gd name="T36" fmla="*/ 4 w 1537"/>
                <a:gd name="T37" fmla="*/ 39 h 116"/>
                <a:gd name="T38" fmla="*/ 12 w 1537"/>
                <a:gd name="T39" fmla="*/ 24 h 116"/>
                <a:gd name="T40" fmla="*/ 25 w 1537"/>
                <a:gd name="T41" fmla="*/ 11 h 116"/>
                <a:gd name="T42" fmla="*/ 41 w 1537"/>
                <a:gd name="T43" fmla="*/ 2 h 116"/>
                <a:gd name="T44" fmla="*/ 59 w 1537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7" h="116">
                  <a:moveTo>
                    <a:pt x="59" y="0"/>
                  </a:moveTo>
                  <a:lnTo>
                    <a:pt x="1478" y="0"/>
                  </a:lnTo>
                  <a:lnTo>
                    <a:pt x="1496" y="2"/>
                  </a:lnTo>
                  <a:lnTo>
                    <a:pt x="1513" y="11"/>
                  </a:lnTo>
                  <a:lnTo>
                    <a:pt x="1526" y="24"/>
                  </a:lnTo>
                  <a:lnTo>
                    <a:pt x="1535" y="39"/>
                  </a:lnTo>
                  <a:lnTo>
                    <a:pt x="1537" y="57"/>
                  </a:lnTo>
                  <a:lnTo>
                    <a:pt x="1535" y="76"/>
                  </a:lnTo>
                  <a:lnTo>
                    <a:pt x="1526" y="92"/>
                  </a:lnTo>
                  <a:lnTo>
                    <a:pt x="1513" y="105"/>
                  </a:lnTo>
                  <a:lnTo>
                    <a:pt x="1496" y="113"/>
                  </a:lnTo>
                  <a:lnTo>
                    <a:pt x="1478" y="116"/>
                  </a:lnTo>
                  <a:lnTo>
                    <a:pt x="59" y="116"/>
                  </a:lnTo>
                  <a:lnTo>
                    <a:pt x="41" y="113"/>
                  </a:lnTo>
                  <a:lnTo>
                    <a:pt x="25" y="105"/>
                  </a:lnTo>
                  <a:lnTo>
                    <a:pt x="12" y="92"/>
                  </a:lnTo>
                  <a:lnTo>
                    <a:pt x="4" y="76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9" name="Freeform 457"/>
            <p:cNvSpPr>
              <a:spLocks/>
            </p:cNvSpPr>
            <p:nvPr/>
          </p:nvSpPr>
          <p:spPr bwMode="auto">
            <a:xfrm>
              <a:off x="827088" y="3900488"/>
              <a:ext cx="244475" cy="19050"/>
            </a:xfrm>
            <a:custGeom>
              <a:avLst/>
              <a:gdLst>
                <a:gd name="T0" fmla="*/ 59 w 1537"/>
                <a:gd name="T1" fmla="*/ 0 h 118"/>
                <a:gd name="T2" fmla="*/ 1478 w 1537"/>
                <a:gd name="T3" fmla="*/ 0 h 118"/>
                <a:gd name="T4" fmla="*/ 1496 w 1537"/>
                <a:gd name="T5" fmla="*/ 3 h 118"/>
                <a:gd name="T6" fmla="*/ 1513 w 1537"/>
                <a:gd name="T7" fmla="*/ 12 h 118"/>
                <a:gd name="T8" fmla="*/ 1526 w 1537"/>
                <a:gd name="T9" fmla="*/ 24 h 118"/>
                <a:gd name="T10" fmla="*/ 1535 w 1537"/>
                <a:gd name="T11" fmla="*/ 40 h 118"/>
                <a:gd name="T12" fmla="*/ 1537 w 1537"/>
                <a:gd name="T13" fmla="*/ 59 h 118"/>
                <a:gd name="T14" fmla="*/ 1535 w 1537"/>
                <a:gd name="T15" fmla="*/ 78 h 118"/>
                <a:gd name="T16" fmla="*/ 1526 w 1537"/>
                <a:gd name="T17" fmla="*/ 94 h 118"/>
                <a:gd name="T18" fmla="*/ 1513 w 1537"/>
                <a:gd name="T19" fmla="*/ 106 h 118"/>
                <a:gd name="T20" fmla="*/ 1496 w 1537"/>
                <a:gd name="T21" fmla="*/ 115 h 118"/>
                <a:gd name="T22" fmla="*/ 1478 w 1537"/>
                <a:gd name="T23" fmla="*/ 118 h 118"/>
                <a:gd name="T24" fmla="*/ 59 w 1537"/>
                <a:gd name="T25" fmla="*/ 118 h 118"/>
                <a:gd name="T26" fmla="*/ 41 w 1537"/>
                <a:gd name="T27" fmla="*/ 115 h 118"/>
                <a:gd name="T28" fmla="*/ 25 w 1537"/>
                <a:gd name="T29" fmla="*/ 106 h 118"/>
                <a:gd name="T30" fmla="*/ 12 w 1537"/>
                <a:gd name="T31" fmla="*/ 94 h 118"/>
                <a:gd name="T32" fmla="*/ 4 w 1537"/>
                <a:gd name="T33" fmla="*/ 78 h 118"/>
                <a:gd name="T34" fmla="*/ 0 w 1537"/>
                <a:gd name="T35" fmla="*/ 59 h 118"/>
                <a:gd name="T36" fmla="*/ 4 w 1537"/>
                <a:gd name="T37" fmla="*/ 40 h 118"/>
                <a:gd name="T38" fmla="*/ 12 w 1537"/>
                <a:gd name="T39" fmla="*/ 24 h 118"/>
                <a:gd name="T40" fmla="*/ 25 w 1537"/>
                <a:gd name="T41" fmla="*/ 12 h 118"/>
                <a:gd name="T42" fmla="*/ 41 w 1537"/>
                <a:gd name="T43" fmla="*/ 3 h 118"/>
                <a:gd name="T44" fmla="*/ 59 w 1537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7" h="118">
                  <a:moveTo>
                    <a:pt x="59" y="0"/>
                  </a:moveTo>
                  <a:lnTo>
                    <a:pt x="1478" y="0"/>
                  </a:lnTo>
                  <a:lnTo>
                    <a:pt x="1496" y="3"/>
                  </a:lnTo>
                  <a:lnTo>
                    <a:pt x="1513" y="12"/>
                  </a:lnTo>
                  <a:lnTo>
                    <a:pt x="1526" y="24"/>
                  </a:lnTo>
                  <a:lnTo>
                    <a:pt x="1535" y="40"/>
                  </a:lnTo>
                  <a:lnTo>
                    <a:pt x="1537" y="59"/>
                  </a:lnTo>
                  <a:lnTo>
                    <a:pt x="1535" y="78"/>
                  </a:lnTo>
                  <a:lnTo>
                    <a:pt x="1526" y="94"/>
                  </a:lnTo>
                  <a:lnTo>
                    <a:pt x="1513" y="106"/>
                  </a:lnTo>
                  <a:lnTo>
                    <a:pt x="1496" y="115"/>
                  </a:lnTo>
                  <a:lnTo>
                    <a:pt x="1478" y="118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5" y="106"/>
                  </a:lnTo>
                  <a:lnTo>
                    <a:pt x="12" y="94"/>
                  </a:lnTo>
                  <a:lnTo>
                    <a:pt x="4" y="78"/>
                  </a:lnTo>
                  <a:lnTo>
                    <a:pt x="0" y="59"/>
                  </a:lnTo>
                  <a:lnTo>
                    <a:pt x="4" y="40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0" name="Freeform 458"/>
            <p:cNvSpPr>
              <a:spLocks/>
            </p:cNvSpPr>
            <p:nvPr/>
          </p:nvSpPr>
          <p:spPr bwMode="auto">
            <a:xfrm>
              <a:off x="827088" y="3854451"/>
              <a:ext cx="244475" cy="17463"/>
            </a:xfrm>
            <a:custGeom>
              <a:avLst/>
              <a:gdLst>
                <a:gd name="T0" fmla="*/ 59 w 1537"/>
                <a:gd name="T1" fmla="*/ 0 h 116"/>
                <a:gd name="T2" fmla="*/ 1478 w 1537"/>
                <a:gd name="T3" fmla="*/ 0 h 116"/>
                <a:gd name="T4" fmla="*/ 1496 w 1537"/>
                <a:gd name="T5" fmla="*/ 3 h 116"/>
                <a:gd name="T6" fmla="*/ 1513 w 1537"/>
                <a:gd name="T7" fmla="*/ 11 h 116"/>
                <a:gd name="T8" fmla="*/ 1526 w 1537"/>
                <a:gd name="T9" fmla="*/ 24 h 116"/>
                <a:gd name="T10" fmla="*/ 1535 w 1537"/>
                <a:gd name="T11" fmla="*/ 39 h 116"/>
                <a:gd name="T12" fmla="*/ 1537 w 1537"/>
                <a:gd name="T13" fmla="*/ 57 h 116"/>
                <a:gd name="T14" fmla="*/ 1535 w 1537"/>
                <a:gd name="T15" fmla="*/ 77 h 116"/>
                <a:gd name="T16" fmla="*/ 1526 w 1537"/>
                <a:gd name="T17" fmla="*/ 92 h 116"/>
                <a:gd name="T18" fmla="*/ 1513 w 1537"/>
                <a:gd name="T19" fmla="*/ 105 h 116"/>
                <a:gd name="T20" fmla="*/ 1496 w 1537"/>
                <a:gd name="T21" fmla="*/ 114 h 116"/>
                <a:gd name="T22" fmla="*/ 1478 w 1537"/>
                <a:gd name="T23" fmla="*/ 116 h 116"/>
                <a:gd name="T24" fmla="*/ 59 w 1537"/>
                <a:gd name="T25" fmla="*/ 116 h 116"/>
                <a:gd name="T26" fmla="*/ 41 w 1537"/>
                <a:gd name="T27" fmla="*/ 114 h 116"/>
                <a:gd name="T28" fmla="*/ 25 w 1537"/>
                <a:gd name="T29" fmla="*/ 105 h 116"/>
                <a:gd name="T30" fmla="*/ 12 w 1537"/>
                <a:gd name="T31" fmla="*/ 92 h 116"/>
                <a:gd name="T32" fmla="*/ 4 w 1537"/>
                <a:gd name="T33" fmla="*/ 77 h 116"/>
                <a:gd name="T34" fmla="*/ 0 w 1537"/>
                <a:gd name="T35" fmla="*/ 57 h 116"/>
                <a:gd name="T36" fmla="*/ 4 w 1537"/>
                <a:gd name="T37" fmla="*/ 39 h 116"/>
                <a:gd name="T38" fmla="*/ 12 w 1537"/>
                <a:gd name="T39" fmla="*/ 24 h 116"/>
                <a:gd name="T40" fmla="*/ 25 w 1537"/>
                <a:gd name="T41" fmla="*/ 11 h 116"/>
                <a:gd name="T42" fmla="*/ 41 w 1537"/>
                <a:gd name="T43" fmla="*/ 3 h 116"/>
                <a:gd name="T44" fmla="*/ 59 w 1537"/>
                <a:gd name="T4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7" h="116">
                  <a:moveTo>
                    <a:pt x="59" y="0"/>
                  </a:moveTo>
                  <a:lnTo>
                    <a:pt x="1478" y="0"/>
                  </a:lnTo>
                  <a:lnTo>
                    <a:pt x="1496" y="3"/>
                  </a:lnTo>
                  <a:lnTo>
                    <a:pt x="1513" y="11"/>
                  </a:lnTo>
                  <a:lnTo>
                    <a:pt x="1526" y="24"/>
                  </a:lnTo>
                  <a:lnTo>
                    <a:pt x="1535" y="39"/>
                  </a:lnTo>
                  <a:lnTo>
                    <a:pt x="1537" y="57"/>
                  </a:lnTo>
                  <a:lnTo>
                    <a:pt x="1535" y="77"/>
                  </a:lnTo>
                  <a:lnTo>
                    <a:pt x="1526" y="92"/>
                  </a:lnTo>
                  <a:lnTo>
                    <a:pt x="1513" y="105"/>
                  </a:lnTo>
                  <a:lnTo>
                    <a:pt x="1496" y="114"/>
                  </a:lnTo>
                  <a:lnTo>
                    <a:pt x="1478" y="116"/>
                  </a:lnTo>
                  <a:lnTo>
                    <a:pt x="59" y="116"/>
                  </a:lnTo>
                  <a:lnTo>
                    <a:pt x="41" y="114"/>
                  </a:lnTo>
                  <a:lnTo>
                    <a:pt x="25" y="105"/>
                  </a:lnTo>
                  <a:lnTo>
                    <a:pt x="12" y="92"/>
                  </a:lnTo>
                  <a:lnTo>
                    <a:pt x="4" y="77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17" name="Group 516"/>
          <p:cNvGrpSpPr/>
          <p:nvPr/>
        </p:nvGrpSpPr>
        <p:grpSpPr>
          <a:xfrm>
            <a:off x="7235059" y="4228953"/>
            <a:ext cx="519112" cy="563563"/>
            <a:chOff x="7237413" y="4229100"/>
            <a:chExt cx="519112" cy="563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15" name="Freeform 463"/>
            <p:cNvSpPr>
              <a:spLocks noEditPoints="1"/>
            </p:cNvSpPr>
            <p:nvPr/>
          </p:nvSpPr>
          <p:spPr bwMode="auto">
            <a:xfrm>
              <a:off x="7383463" y="4425950"/>
              <a:ext cx="150812" cy="150813"/>
            </a:xfrm>
            <a:custGeom>
              <a:avLst/>
              <a:gdLst>
                <a:gd name="T0" fmla="*/ 323 w 946"/>
                <a:gd name="T1" fmla="*/ 322 h 946"/>
                <a:gd name="T2" fmla="*/ 661 w 946"/>
                <a:gd name="T3" fmla="*/ 790 h 946"/>
                <a:gd name="T4" fmla="*/ 675 w 946"/>
                <a:gd name="T5" fmla="*/ 804 h 946"/>
                <a:gd name="T6" fmla="*/ 691 w 946"/>
                <a:gd name="T7" fmla="*/ 816 h 946"/>
                <a:gd name="T8" fmla="*/ 709 w 946"/>
                <a:gd name="T9" fmla="*/ 824 h 946"/>
                <a:gd name="T10" fmla="*/ 728 w 946"/>
                <a:gd name="T11" fmla="*/ 828 h 946"/>
                <a:gd name="T12" fmla="*/ 749 w 946"/>
                <a:gd name="T13" fmla="*/ 827 h 946"/>
                <a:gd name="T14" fmla="*/ 768 w 946"/>
                <a:gd name="T15" fmla="*/ 822 h 946"/>
                <a:gd name="T16" fmla="*/ 786 w 946"/>
                <a:gd name="T17" fmla="*/ 813 h 946"/>
                <a:gd name="T18" fmla="*/ 802 w 946"/>
                <a:gd name="T19" fmla="*/ 801 h 946"/>
                <a:gd name="T20" fmla="*/ 814 w 946"/>
                <a:gd name="T21" fmla="*/ 785 h 946"/>
                <a:gd name="T22" fmla="*/ 823 w 946"/>
                <a:gd name="T23" fmla="*/ 768 h 946"/>
                <a:gd name="T24" fmla="*/ 828 w 946"/>
                <a:gd name="T25" fmla="*/ 748 h 946"/>
                <a:gd name="T26" fmla="*/ 828 w 946"/>
                <a:gd name="T27" fmla="*/ 728 h 946"/>
                <a:gd name="T28" fmla="*/ 824 w 946"/>
                <a:gd name="T29" fmla="*/ 708 h 946"/>
                <a:gd name="T30" fmla="*/ 817 w 946"/>
                <a:gd name="T31" fmla="*/ 690 h 946"/>
                <a:gd name="T32" fmla="*/ 805 w 946"/>
                <a:gd name="T33" fmla="*/ 674 h 946"/>
                <a:gd name="T34" fmla="*/ 790 w 946"/>
                <a:gd name="T35" fmla="*/ 660 h 946"/>
                <a:gd name="T36" fmla="*/ 323 w 946"/>
                <a:gd name="T37" fmla="*/ 322 h 946"/>
                <a:gd name="T38" fmla="*/ 62 w 946"/>
                <a:gd name="T39" fmla="*/ 0 h 946"/>
                <a:gd name="T40" fmla="*/ 78 w 946"/>
                <a:gd name="T41" fmla="*/ 3 h 946"/>
                <a:gd name="T42" fmla="*/ 93 w 946"/>
                <a:gd name="T43" fmla="*/ 11 h 946"/>
                <a:gd name="T44" fmla="*/ 860 w 946"/>
                <a:gd name="T45" fmla="*/ 564 h 946"/>
                <a:gd name="T46" fmla="*/ 883 w 946"/>
                <a:gd name="T47" fmla="*/ 585 h 946"/>
                <a:gd name="T48" fmla="*/ 904 w 946"/>
                <a:gd name="T49" fmla="*/ 607 h 946"/>
                <a:gd name="T50" fmla="*/ 920 w 946"/>
                <a:gd name="T51" fmla="*/ 632 h 946"/>
                <a:gd name="T52" fmla="*/ 933 w 946"/>
                <a:gd name="T53" fmla="*/ 660 h 946"/>
                <a:gd name="T54" fmla="*/ 942 w 946"/>
                <a:gd name="T55" fmla="*/ 689 h 946"/>
                <a:gd name="T56" fmla="*/ 946 w 946"/>
                <a:gd name="T57" fmla="*/ 719 h 946"/>
                <a:gd name="T58" fmla="*/ 946 w 946"/>
                <a:gd name="T59" fmla="*/ 749 h 946"/>
                <a:gd name="T60" fmla="*/ 942 w 946"/>
                <a:gd name="T61" fmla="*/ 779 h 946"/>
                <a:gd name="T62" fmla="*/ 934 w 946"/>
                <a:gd name="T63" fmla="*/ 808 h 946"/>
                <a:gd name="T64" fmla="*/ 921 w 946"/>
                <a:gd name="T65" fmla="*/ 835 h 946"/>
                <a:gd name="T66" fmla="*/ 905 w 946"/>
                <a:gd name="T67" fmla="*/ 861 h 946"/>
                <a:gd name="T68" fmla="*/ 885 w 946"/>
                <a:gd name="T69" fmla="*/ 885 h 946"/>
                <a:gd name="T70" fmla="*/ 860 w 946"/>
                <a:gd name="T71" fmla="*/ 906 h 946"/>
                <a:gd name="T72" fmla="*/ 832 w 946"/>
                <a:gd name="T73" fmla="*/ 924 h 946"/>
                <a:gd name="T74" fmla="*/ 801 w 946"/>
                <a:gd name="T75" fmla="*/ 935 h 946"/>
                <a:gd name="T76" fmla="*/ 769 w 946"/>
                <a:gd name="T77" fmla="*/ 944 h 946"/>
                <a:gd name="T78" fmla="*/ 736 w 946"/>
                <a:gd name="T79" fmla="*/ 946 h 946"/>
                <a:gd name="T80" fmla="*/ 720 w 946"/>
                <a:gd name="T81" fmla="*/ 946 h 946"/>
                <a:gd name="T82" fmla="*/ 689 w 946"/>
                <a:gd name="T83" fmla="*/ 941 h 946"/>
                <a:gd name="T84" fmla="*/ 661 w 946"/>
                <a:gd name="T85" fmla="*/ 932 h 946"/>
                <a:gd name="T86" fmla="*/ 633 w 946"/>
                <a:gd name="T87" fmla="*/ 919 h 946"/>
                <a:gd name="T88" fmla="*/ 608 w 946"/>
                <a:gd name="T89" fmla="*/ 903 h 946"/>
                <a:gd name="T90" fmla="*/ 585 w 946"/>
                <a:gd name="T91" fmla="*/ 883 h 946"/>
                <a:gd name="T92" fmla="*/ 565 w 946"/>
                <a:gd name="T93" fmla="*/ 859 h 946"/>
                <a:gd name="T94" fmla="*/ 10 w 946"/>
                <a:gd name="T95" fmla="*/ 93 h 946"/>
                <a:gd name="T96" fmla="*/ 3 w 946"/>
                <a:gd name="T97" fmla="*/ 78 h 946"/>
                <a:gd name="T98" fmla="*/ 0 w 946"/>
                <a:gd name="T99" fmla="*/ 62 h 946"/>
                <a:gd name="T100" fmla="*/ 1 w 946"/>
                <a:gd name="T101" fmla="*/ 46 h 946"/>
                <a:gd name="T102" fmla="*/ 6 w 946"/>
                <a:gd name="T103" fmla="*/ 31 h 946"/>
                <a:gd name="T104" fmla="*/ 17 w 946"/>
                <a:gd name="T105" fmla="*/ 17 h 946"/>
                <a:gd name="T106" fmla="*/ 31 w 946"/>
                <a:gd name="T107" fmla="*/ 7 h 946"/>
                <a:gd name="T108" fmla="*/ 46 w 946"/>
                <a:gd name="T109" fmla="*/ 1 h 946"/>
                <a:gd name="T110" fmla="*/ 62 w 946"/>
                <a:gd name="T111" fmla="*/ 0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46" h="946">
                  <a:moveTo>
                    <a:pt x="323" y="322"/>
                  </a:moveTo>
                  <a:lnTo>
                    <a:pt x="661" y="790"/>
                  </a:lnTo>
                  <a:lnTo>
                    <a:pt x="675" y="804"/>
                  </a:lnTo>
                  <a:lnTo>
                    <a:pt x="691" y="816"/>
                  </a:lnTo>
                  <a:lnTo>
                    <a:pt x="709" y="824"/>
                  </a:lnTo>
                  <a:lnTo>
                    <a:pt x="728" y="828"/>
                  </a:lnTo>
                  <a:lnTo>
                    <a:pt x="749" y="827"/>
                  </a:lnTo>
                  <a:lnTo>
                    <a:pt x="768" y="822"/>
                  </a:lnTo>
                  <a:lnTo>
                    <a:pt x="786" y="813"/>
                  </a:lnTo>
                  <a:lnTo>
                    <a:pt x="802" y="801"/>
                  </a:lnTo>
                  <a:lnTo>
                    <a:pt x="814" y="785"/>
                  </a:lnTo>
                  <a:lnTo>
                    <a:pt x="823" y="768"/>
                  </a:lnTo>
                  <a:lnTo>
                    <a:pt x="828" y="748"/>
                  </a:lnTo>
                  <a:lnTo>
                    <a:pt x="828" y="728"/>
                  </a:lnTo>
                  <a:lnTo>
                    <a:pt x="824" y="708"/>
                  </a:lnTo>
                  <a:lnTo>
                    <a:pt x="817" y="690"/>
                  </a:lnTo>
                  <a:lnTo>
                    <a:pt x="805" y="674"/>
                  </a:lnTo>
                  <a:lnTo>
                    <a:pt x="790" y="660"/>
                  </a:lnTo>
                  <a:lnTo>
                    <a:pt x="323" y="322"/>
                  </a:lnTo>
                  <a:close/>
                  <a:moveTo>
                    <a:pt x="62" y="0"/>
                  </a:moveTo>
                  <a:lnTo>
                    <a:pt x="78" y="3"/>
                  </a:lnTo>
                  <a:lnTo>
                    <a:pt x="93" y="11"/>
                  </a:lnTo>
                  <a:lnTo>
                    <a:pt x="860" y="564"/>
                  </a:lnTo>
                  <a:lnTo>
                    <a:pt x="883" y="585"/>
                  </a:lnTo>
                  <a:lnTo>
                    <a:pt x="904" y="607"/>
                  </a:lnTo>
                  <a:lnTo>
                    <a:pt x="920" y="632"/>
                  </a:lnTo>
                  <a:lnTo>
                    <a:pt x="933" y="660"/>
                  </a:lnTo>
                  <a:lnTo>
                    <a:pt x="942" y="689"/>
                  </a:lnTo>
                  <a:lnTo>
                    <a:pt x="946" y="719"/>
                  </a:lnTo>
                  <a:lnTo>
                    <a:pt x="946" y="749"/>
                  </a:lnTo>
                  <a:lnTo>
                    <a:pt x="942" y="779"/>
                  </a:lnTo>
                  <a:lnTo>
                    <a:pt x="934" y="808"/>
                  </a:lnTo>
                  <a:lnTo>
                    <a:pt x="921" y="835"/>
                  </a:lnTo>
                  <a:lnTo>
                    <a:pt x="905" y="861"/>
                  </a:lnTo>
                  <a:lnTo>
                    <a:pt x="885" y="885"/>
                  </a:lnTo>
                  <a:lnTo>
                    <a:pt x="860" y="906"/>
                  </a:lnTo>
                  <a:lnTo>
                    <a:pt x="832" y="924"/>
                  </a:lnTo>
                  <a:lnTo>
                    <a:pt x="801" y="935"/>
                  </a:lnTo>
                  <a:lnTo>
                    <a:pt x="769" y="944"/>
                  </a:lnTo>
                  <a:lnTo>
                    <a:pt x="736" y="946"/>
                  </a:lnTo>
                  <a:lnTo>
                    <a:pt x="720" y="946"/>
                  </a:lnTo>
                  <a:lnTo>
                    <a:pt x="689" y="941"/>
                  </a:lnTo>
                  <a:lnTo>
                    <a:pt x="661" y="932"/>
                  </a:lnTo>
                  <a:lnTo>
                    <a:pt x="633" y="919"/>
                  </a:lnTo>
                  <a:lnTo>
                    <a:pt x="608" y="903"/>
                  </a:lnTo>
                  <a:lnTo>
                    <a:pt x="585" y="883"/>
                  </a:lnTo>
                  <a:lnTo>
                    <a:pt x="565" y="859"/>
                  </a:lnTo>
                  <a:lnTo>
                    <a:pt x="10" y="93"/>
                  </a:lnTo>
                  <a:lnTo>
                    <a:pt x="3" y="78"/>
                  </a:lnTo>
                  <a:lnTo>
                    <a:pt x="0" y="62"/>
                  </a:lnTo>
                  <a:lnTo>
                    <a:pt x="1" y="46"/>
                  </a:lnTo>
                  <a:lnTo>
                    <a:pt x="6" y="31"/>
                  </a:lnTo>
                  <a:lnTo>
                    <a:pt x="17" y="17"/>
                  </a:lnTo>
                  <a:lnTo>
                    <a:pt x="31" y="7"/>
                  </a:lnTo>
                  <a:lnTo>
                    <a:pt x="46" y="1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" name="Freeform 464"/>
            <p:cNvSpPr>
              <a:spLocks noEditPoints="1"/>
            </p:cNvSpPr>
            <p:nvPr/>
          </p:nvSpPr>
          <p:spPr bwMode="auto">
            <a:xfrm>
              <a:off x="7237413" y="4229100"/>
              <a:ext cx="519112" cy="563563"/>
            </a:xfrm>
            <a:custGeom>
              <a:avLst/>
              <a:gdLst>
                <a:gd name="T0" fmla="*/ 1572 w 3266"/>
                <a:gd name="T1" fmla="*/ 475 h 3550"/>
                <a:gd name="T2" fmla="*/ 1310 w 3266"/>
                <a:gd name="T3" fmla="*/ 688 h 3550"/>
                <a:gd name="T4" fmla="*/ 1025 w 3266"/>
                <a:gd name="T5" fmla="*/ 605 h 3550"/>
                <a:gd name="T6" fmla="*/ 937 w 3266"/>
                <a:gd name="T7" fmla="*/ 832 h 3550"/>
                <a:gd name="T8" fmla="*/ 729 w 3266"/>
                <a:gd name="T9" fmla="*/ 991 h 3550"/>
                <a:gd name="T10" fmla="*/ 488 w 3266"/>
                <a:gd name="T11" fmla="*/ 1018 h 3550"/>
                <a:gd name="T12" fmla="*/ 482 w 3266"/>
                <a:gd name="T13" fmla="*/ 1323 h 3550"/>
                <a:gd name="T14" fmla="*/ 360 w 3266"/>
                <a:gd name="T15" fmla="*/ 1559 h 3550"/>
                <a:gd name="T16" fmla="*/ 302 w 3266"/>
                <a:gd name="T17" fmla="*/ 1658 h 3550"/>
                <a:gd name="T18" fmla="*/ 327 w 3266"/>
                <a:gd name="T19" fmla="*/ 1971 h 3550"/>
                <a:gd name="T20" fmla="*/ 334 w 3266"/>
                <a:gd name="T21" fmla="*/ 2247 h 3550"/>
                <a:gd name="T22" fmla="*/ 220 w 3266"/>
                <a:gd name="T23" fmla="*/ 2392 h 3550"/>
                <a:gd name="T24" fmla="*/ 511 w 3266"/>
                <a:gd name="T25" fmla="*/ 2618 h 3550"/>
                <a:gd name="T26" fmla="*/ 641 w 3266"/>
                <a:gd name="T27" fmla="*/ 2864 h 3550"/>
                <a:gd name="T28" fmla="*/ 712 w 3266"/>
                <a:gd name="T29" fmla="*/ 2956 h 3550"/>
                <a:gd name="T30" fmla="*/ 982 w 3266"/>
                <a:gd name="T31" fmla="*/ 3080 h 3550"/>
                <a:gd name="T32" fmla="*/ 1223 w 3266"/>
                <a:gd name="T33" fmla="*/ 3252 h 3550"/>
                <a:gd name="T34" fmla="*/ 1339 w 3266"/>
                <a:gd name="T35" fmla="*/ 3266 h 3550"/>
                <a:gd name="T36" fmla="*/ 1633 w 3266"/>
                <a:gd name="T37" fmla="*/ 3254 h 3550"/>
                <a:gd name="T38" fmla="*/ 1926 w 3266"/>
                <a:gd name="T39" fmla="*/ 3266 h 3550"/>
                <a:gd name="T40" fmla="*/ 2042 w 3266"/>
                <a:gd name="T41" fmla="*/ 3252 h 3550"/>
                <a:gd name="T42" fmla="*/ 2285 w 3266"/>
                <a:gd name="T43" fmla="*/ 3080 h 3550"/>
                <a:gd name="T44" fmla="*/ 2555 w 3266"/>
                <a:gd name="T45" fmla="*/ 2956 h 3550"/>
                <a:gd name="T46" fmla="*/ 2625 w 3266"/>
                <a:gd name="T47" fmla="*/ 2864 h 3550"/>
                <a:gd name="T48" fmla="*/ 2755 w 3266"/>
                <a:gd name="T49" fmla="*/ 2618 h 3550"/>
                <a:gd name="T50" fmla="*/ 3047 w 3266"/>
                <a:gd name="T51" fmla="*/ 2392 h 3550"/>
                <a:gd name="T52" fmla="*/ 2933 w 3266"/>
                <a:gd name="T53" fmla="*/ 2247 h 3550"/>
                <a:gd name="T54" fmla="*/ 2939 w 3266"/>
                <a:gd name="T55" fmla="*/ 1971 h 3550"/>
                <a:gd name="T56" fmla="*/ 2964 w 3266"/>
                <a:gd name="T57" fmla="*/ 1658 h 3550"/>
                <a:gd name="T58" fmla="*/ 2907 w 3266"/>
                <a:gd name="T59" fmla="*/ 1559 h 3550"/>
                <a:gd name="T60" fmla="*/ 2783 w 3266"/>
                <a:gd name="T61" fmla="*/ 1323 h 3550"/>
                <a:gd name="T62" fmla="*/ 2779 w 3266"/>
                <a:gd name="T63" fmla="*/ 1018 h 3550"/>
                <a:gd name="T64" fmla="*/ 2536 w 3266"/>
                <a:gd name="T65" fmla="*/ 991 h 3550"/>
                <a:gd name="T66" fmla="*/ 2329 w 3266"/>
                <a:gd name="T67" fmla="*/ 832 h 3550"/>
                <a:gd name="T68" fmla="*/ 2241 w 3266"/>
                <a:gd name="T69" fmla="*/ 605 h 3550"/>
                <a:gd name="T70" fmla="*/ 1955 w 3266"/>
                <a:gd name="T71" fmla="*/ 688 h 3550"/>
                <a:gd name="T72" fmla="*/ 1695 w 3266"/>
                <a:gd name="T73" fmla="*/ 475 h 3550"/>
                <a:gd name="T74" fmla="*/ 1577 w 3266"/>
                <a:gd name="T75" fmla="*/ 610 h 3550"/>
                <a:gd name="T76" fmla="*/ 1355 w 3266"/>
                <a:gd name="T77" fmla="*/ 175 h 3550"/>
                <a:gd name="T78" fmla="*/ 1921 w 3266"/>
                <a:gd name="T79" fmla="*/ 169 h 3550"/>
                <a:gd name="T80" fmla="*/ 1957 w 3266"/>
                <a:gd name="T81" fmla="*/ 12 h 3550"/>
                <a:gd name="T82" fmla="*/ 1982 w 3266"/>
                <a:gd name="T83" fmla="*/ 270 h 3550"/>
                <a:gd name="T84" fmla="*/ 2048 w 3266"/>
                <a:gd name="T85" fmla="*/ 410 h 3550"/>
                <a:gd name="T86" fmla="*/ 2584 w 3266"/>
                <a:gd name="T87" fmla="*/ 669 h 3550"/>
                <a:gd name="T88" fmla="*/ 2918 w 3266"/>
                <a:gd name="T89" fmla="*/ 1003 h 3550"/>
                <a:gd name="T90" fmla="*/ 3177 w 3266"/>
                <a:gd name="T91" fmla="*/ 1538 h 3550"/>
                <a:gd name="T92" fmla="*/ 3211 w 3266"/>
                <a:gd name="T93" fmla="*/ 2204 h 3550"/>
                <a:gd name="T94" fmla="*/ 3019 w 3266"/>
                <a:gd name="T95" fmla="*/ 2750 h 3550"/>
                <a:gd name="T96" fmla="*/ 2763 w 3266"/>
                <a:gd name="T97" fmla="*/ 3083 h 3550"/>
                <a:gd name="T98" fmla="*/ 2427 w 3266"/>
                <a:gd name="T99" fmla="*/ 3338 h 3550"/>
                <a:gd name="T100" fmla="*/ 1802 w 3266"/>
                <a:gd name="T101" fmla="*/ 3541 h 3550"/>
                <a:gd name="T102" fmla="*/ 1061 w 3266"/>
                <a:gd name="T103" fmla="*/ 3444 h 3550"/>
                <a:gd name="T104" fmla="*/ 565 w 3266"/>
                <a:gd name="T105" fmla="*/ 3141 h 3550"/>
                <a:gd name="T106" fmla="*/ 295 w 3266"/>
                <a:gd name="T107" fmla="*/ 2825 h 3550"/>
                <a:gd name="T108" fmla="*/ 89 w 3266"/>
                <a:gd name="T109" fmla="*/ 2367 h 3550"/>
                <a:gd name="T110" fmla="*/ 54 w 3266"/>
                <a:gd name="T111" fmla="*/ 1701 h 3550"/>
                <a:gd name="T112" fmla="*/ 248 w 3266"/>
                <a:gd name="T113" fmla="*/ 1155 h 3550"/>
                <a:gd name="T114" fmla="*/ 252 w 3266"/>
                <a:gd name="T115" fmla="*/ 321 h 3550"/>
                <a:gd name="T116" fmla="*/ 838 w 3266"/>
                <a:gd name="T117" fmla="*/ 568 h 3550"/>
                <a:gd name="T118" fmla="*/ 1456 w 3266"/>
                <a:gd name="T119" fmla="*/ 296 h 3550"/>
                <a:gd name="T120" fmla="*/ 1231 w 3266"/>
                <a:gd name="T121" fmla="*/ 90 h 3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66" h="3550">
                  <a:moveTo>
                    <a:pt x="3014" y="488"/>
                  </a:moveTo>
                  <a:lnTo>
                    <a:pt x="2930" y="572"/>
                  </a:lnTo>
                  <a:lnTo>
                    <a:pt x="3014" y="655"/>
                  </a:lnTo>
                  <a:lnTo>
                    <a:pt x="3098" y="572"/>
                  </a:lnTo>
                  <a:lnTo>
                    <a:pt x="3014" y="488"/>
                  </a:lnTo>
                  <a:close/>
                  <a:moveTo>
                    <a:pt x="252" y="488"/>
                  </a:moveTo>
                  <a:lnTo>
                    <a:pt x="168" y="572"/>
                  </a:lnTo>
                  <a:lnTo>
                    <a:pt x="252" y="655"/>
                  </a:lnTo>
                  <a:lnTo>
                    <a:pt x="335" y="572"/>
                  </a:lnTo>
                  <a:lnTo>
                    <a:pt x="252" y="488"/>
                  </a:lnTo>
                  <a:close/>
                  <a:moveTo>
                    <a:pt x="1572" y="475"/>
                  </a:moveTo>
                  <a:lnTo>
                    <a:pt x="1547" y="477"/>
                  </a:lnTo>
                  <a:lnTo>
                    <a:pt x="1520" y="478"/>
                  </a:lnTo>
                  <a:lnTo>
                    <a:pt x="1448" y="485"/>
                  </a:lnTo>
                  <a:lnTo>
                    <a:pt x="1378" y="496"/>
                  </a:lnTo>
                  <a:lnTo>
                    <a:pt x="1308" y="510"/>
                  </a:lnTo>
                  <a:lnTo>
                    <a:pt x="1337" y="623"/>
                  </a:lnTo>
                  <a:lnTo>
                    <a:pt x="1339" y="639"/>
                  </a:lnTo>
                  <a:lnTo>
                    <a:pt x="1338" y="654"/>
                  </a:lnTo>
                  <a:lnTo>
                    <a:pt x="1332" y="668"/>
                  </a:lnTo>
                  <a:lnTo>
                    <a:pt x="1323" y="680"/>
                  </a:lnTo>
                  <a:lnTo>
                    <a:pt x="1310" y="688"/>
                  </a:lnTo>
                  <a:lnTo>
                    <a:pt x="1296" y="695"/>
                  </a:lnTo>
                  <a:lnTo>
                    <a:pt x="1289" y="697"/>
                  </a:lnTo>
                  <a:lnTo>
                    <a:pt x="1280" y="697"/>
                  </a:lnTo>
                  <a:lnTo>
                    <a:pt x="1265" y="695"/>
                  </a:lnTo>
                  <a:lnTo>
                    <a:pt x="1251" y="690"/>
                  </a:lnTo>
                  <a:lnTo>
                    <a:pt x="1239" y="680"/>
                  </a:lnTo>
                  <a:lnTo>
                    <a:pt x="1229" y="668"/>
                  </a:lnTo>
                  <a:lnTo>
                    <a:pt x="1223" y="653"/>
                  </a:lnTo>
                  <a:lnTo>
                    <a:pt x="1193" y="540"/>
                  </a:lnTo>
                  <a:lnTo>
                    <a:pt x="1108" y="569"/>
                  </a:lnTo>
                  <a:lnTo>
                    <a:pt x="1025" y="605"/>
                  </a:lnTo>
                  <a:lnTo>
                    <a:pt x="945" y="643"/>
                  </a:lnTo>
                  <a:lnTo>
                    <a:pt x="1003" y="744"/>
                  </a:lnTo>
                  <a:lnTo>
                    <a:pt x="1010" y="759"/>
                  </a:lnTo>
                  <a:lnTo>
                    <a:pt x="1011" y="775"/>
                  </a:lnTo>
                  <a:lnTo>
                    <a:pt x="1009" y="790"/>
                  </a:lnTo>
                  <a:lnTo>
                    <a:pt x="1003" y="804"/>
                  </a:lnTo>
                  <a:lnTo>
                    <a:pt x="995" y="815"/>
                  </a:lnTo>
                  <a:lnTo>
                    <a:pt x="982" y="825"/>
                  </a:lnTo>
                  <a:lnTo>
                    <a:pt x="967" y="832"/>
                  </a:lnTo>
                  <a:lnTo>
                    <a:pt x="952" y="834"/>
                  </a:lnTo>
                  <a:lnTo>
                    <a:pt x="937" y="832"/>
                  </a:lnTo>
                  <a:lnTo>
                    <a:pt x="923" y="825"/>
                  </a:lnTo>
                  <a:lnTo>
                    <a:pt x="911" y="817"/>
                  </a:lnTo>
                  <a:lnTo>
                    <a:pt x="901" y="804"/>
                  </a:lnTo>
                  <a:lnTo>
                    <a:pt x="843" y="702"/>
                  </a:lnTo>
                  <a:lnTo>
                    <a:pt x="769" y="753"/>
                  </a:lnTo>
                  <a:lnTo>
                    <a:pt x="698" y="808"/>
                  </a:lnTo>
                  <a:lnTo>
                    <a:pt x="630" y="866"/>
                  </a:lnTo>
                  <a:lnTo>
                    <a:pt x="712" y="949"/>
                  </a:lnTo>
                  <a:lnTo>
                    <a:pt x="721" y="961"/>
                  </a:lnTo>
                  <a:lnTo>
                    <a:pt x="728" y="976"/>
                  </a:lnTo>
                  <a:lnTo>
                    <a:pt x="729" y="991"/>
                  </a:lnTo>
                  <a:lnTo>
                    <a:pt x="728" y="1005"/>
                  </a:lnTo>
                  <a:lnTo>
                    <a:pt x="721" y="1020"/>
                  </a:lnTo>
                  <a:lnTo>
                    <a:pt x="712" y="1033"/>
                  </a:lnTo>
                  <a:lnTo>
                    <a:pt x="700" y="1041"/>
                  </a:lnTo>
                  <a:lnTo>
                    <a:pt x="685" y="1048"/>
                  </a:lnTo>
                  <a:lnTo>
                    <a:pt x="670" y="1050"/>
                  </a:lnTo>
                  <a:lnTo>
                    <a:pt x="655" y="1048"/>
                  </a:lnTo>
                  <a:lnTo>
                    <a:pt x="641" y="1041"/>
                  </a:lnTo>
                  <a:lnTo>
                    <a:pt x="628" y="1033"/>
                  </a:lnTo>
                  <a:lnTo>
                    <a:pt x="546" y="950"/>
                  </a:lnTo>
                  <a:lnTo>
                    <a:pt x="488" y="1018"/>
                  </a:lnTo>
                  <a:lnTo>
                    <a:pt x="433" y="1089"/>
                  </a:lnTo>
                  <a:lnTo>
                    <a:pt x="382" y="1163"/>
                  </a:lnTo>
                  <a:lnTo>
                    <a:pt x="483" y="1221"/>
                  </a:lnTo>
                  <a:lnTo>
                    <a:pt x="496" y="1231"/>
                  </a:lnTo>
                  <a:lnTo>
                    <a:pt x="505" y="1243"/>
                  </a:lnTo>
                  <a:lnTo>
                    <a:pt x="510" y="1256"/>
                  </a:lnTo>
                  <a:lnTo>
                    <a:pt x="512" y="1272"/>
                  </a:lnTo>
                  <a:lnTo>
                    <a:pt x="511" y="1287"/>
                  </a:lnTo>
                  <a:lnTo>
                    <a:pt x="505" y="1302"/>
                  </a:lnTo>
                  <a:lnTo>
                    <a:pt x="495" y="1315"/>
                  </a:lnTo>
                  <a:lnTo>
                    <a:pt x="482" y="1323"/>
                  </a:lnTo>
                  <a:lnTo>
                    <a:pt x="468" y="1330"/>
                  </a:lnTo>
                  <a:lnTo>
                    <a:pt x="453" y="1332"/>
                  </a:lnTo>
                  <a:lnTo>
                    <a:pt x="438" y="1330"/>
                  </a:lnTo>
                  <a:lnTo>
                    <a:pt x="424" y="1323"/>
                  </a:lnTo>
                  <a:lnTo>
                    <a:pt x="323" y="1265"/>
                  </a:lnTo>
                  <a:lnTo>
                    <a:pt x="284" y="1345"/>
                  </a:lnTo>
                  <a:lnTo>
                    <a:pt x="249" y="1428"/>
                  </a:lnTo>
                  <a:lnTo>
                    <a:pt x="220" y="1513"/>
                  </a:lnTo>
                  <a:lnTo>
                    <a:pt x="333" y="1544"/>
                  </a:lnTo>
                  <a:lnTo>
                    <a:pt x="348" y="1549"/>
                  </a:lnTo>
                  <a:lnTo>
                    <a:pt x="360" y="1559"/>
                  </a:lnTo>
                  <a:lnTo>
                    <a:pt x="369" y="1571"/>
                  </a:lnTo>
                  <a:lnTo>
                    <a:pt x="375" y="1585"/>
                  </a:lnTo>
                  <a:lnTo>
                    <a:pt x="377" y="1600"/>
                  </a:lnTo>
                  <a:lnTo>
                    <a:pt x="375" y="1616"/>
                  </a:lnTo>
                  <a:lnTo>
                    <a:pt x="368" y="1630"/>
                  </a:lnTo>
                  <a:lnTo>
                    <a:pt x="360" y="1643"/>
                  </a:lnTo>
                  <a:lnTo>
                    <a:pt x="347" y="1651"/>
                  </a:lnTo>
                  <a:lnTo>
                    <a:pt x="333" y="1658"/>
                  </a:lnTo>
                  <a:lnTo>
                    <a:pt x="318" y="1660"/>
                  </a:lnTo>
                  <a:lnTo>
                    <a:pt x="310" y="1659"/>
                  </a:lnTo>
                  <a:lnTo>
                    <a:pt x="302" y="1658"/>
                  </a:lnTo>
                  <a:lnTo>
                    <a:pt x="189" y="1628"/>
                  </a:lnTo>
                  <a:lnTo>
                    <a:pt x="172" y="1715"/>
                  </a:lnTo>
                  <a:lnTo>
                    <a:pt x="160" y="1803"/>
                  </a:lnTo>
                  <a:lnTo>
                    <a:pt x="154" y="1893"/>
                  </a:lnTo>
                  <a:lnTo>
                    <a:pt x="271" y="1893"/>
                  </a:lnTo>
                  <a:lnTo>
                    <a:pt x="290" y="1897"/>
                  </a:lnTo>
                  <a:lnTo>
                    <a:pt x="306" y="1905"/>
                  </a:lnTo>
                  <a:lnTo>
                    <a:pt x="319" y="1918"/>
                  </a:lnTo>
                  <a:lnTo>
                    <a:pt x="327" y="1934"/>
                  </a:lnTo>
                  <a:lnTo>
                    <a:pt x="330" y="1953"/>
                  </a:lnTo>
                  <a:lnTo>
                    <a:pt x="327" y="1971"/>
                  </a:lnTo>
                  <a:lnTo>
                    <a:pt x="319" y="1987"/>
                  </a:lnTo>
                  <a:lnTo>
                    <a:pt x="306" y="2000"/>
                  </a:lnTo>
                  <a:lnTo>
                    <a:pt x="290" y="2008"/>
                  </a:lnTo>
                  <a:lnTo>
                    <a:pt x="271" y="2012"/>
                  </a:lnTo>
                  <a:lnTo>
                    <a:pt x="154" y="2012"/>
                  </a:lnTo>
                  <a:lnTo>
                    <a:pt x="160" y="2102"/>
                  </a:lnTo>
                  <a:lnTo>
                    <a:pt x="172" y="2190"/>
                  </a:lnTo>
                  <a:lnTo>
                    <a:pt x="189" y="2277"/>
                  </a:lnTo>
                  <a:lnTo>
                    <a:pt x="302" y="2247"/>
                  </a:lnTo>
                  <a:lnTo>
                    <a:pt x="318" y="2245"/>
                  </a:lnTo>
                  <a:lnTo>
                    <a:pt x="334" y="2247"/>
                  </a:lnTo>
                  <a:lnTo>
                    <a:pt x="348" y="2254"/>
                  </a:lnTo>
                  <a:lnTo>
                    <a:pt x="360" y="2262"/>
                  </a:lnTo>
                  <a:lnTo>
                    <a:pt x="368" y="2275"/>
                  </a:lnTo>
                  <a:lnTo>
                    <a:pt x="375" y="2289"/>
                  </a:lnTo>
                  <a:lnTo>
                    <a:pt x="377" y="2305"/>
                  </a:lnTo>
                  <a:lnTo>
                    <a:pt x="375" y="2320"/>
                  </a:lnTo>
                  <a:lnTo>
                    <a:pt x="369" y="2334"/>
                  </a:lnTo>
                  <a:lnTo>
                    <a:pt x="360" y="2346"/>
                  </a:lnTo>
                  <a:lnTo>
                    <a:pt x="348" y="2356"/>
                  </a:lnTo>
                  <a:lnTo>
                    <a:pt x="333" y="2361"/>
                  </a:lnTo>
                  <a:lnTo>
                    <a:pt x="220" y="2392"/>
                  </a:lnTo>
                  <a:lnTo>
                    <a:pt x="249" y="2477"/>
                  </a:lnTo>
                  <a:lnTo>
                    <a:pt x="284" y="2560"/>
                  </a:lnTo>
                  <a:lnTo>
                    <a:pt x="323" y="2640"/>
                  </a:lnTo>
                  <a:lnTo>
                    <a:pt x="424" y="2582"/>
                  </a:lnTo>
                  <a:lnTo>
                    <a:pt x="438" y="2575"/>
                  </a:lnTo>
                  <a:lnTo>
                    <a:pt x="454" y="2573"/>
                  </a:lnTo>
                  <a:lnTo>
                    <a:pt x="469" y="2575"/>
                  </a:lnTo>
                  <a:lnTo>
                    <a:pt x="483" y="2582"/>
                  </a:lnTo>
                  <a:lnTo>
                    <a:pt x="495" y="2590"/>
                  </a:lnTo>
                  <a:lnTo>
                    <a:pt x="505" y="2603"/>
                  </a:lnTo>
                  <a:lnTo>
                    <a:pt x="511" y="2618"/>
                  </a:lnTo>
                  <a:lnTo>
                    <a:pt x="512" y="2633"/>
                  </a:lnTo>
                  <a:lnTo>
                    <a:pt x="511" y="2649"/>
                  </a:lnTo>
                  <a:lnTo>
                    <a:pt x="505" y="2663"/>
                  </a:lnTo>
                  <a:lnTo>
                    <a:pt x="496" y="2674"/>
                  </a:lnTo>
                  <a:lnTo>
                    <a:pt x="483" y="2684"/>
                  </a:lnTo>
                  <a:lnTo>
                    <a:pt x="382" y="2742"/>
                  </a:lnTo>
                  <a:lnTo>
                    <a:pt x="433" y="2816"/>
                  </a:lnTo>
                  <a:lnTo>
                    <a:pt x="488" y="2887"/>
                  </a:lnTo>
                  <a:lnTo>
                    <a:pt x="546" y="2955"/>
                  </a:lnTo>
                  <a:lnTo>
                    <a:pt x="628" y="2873"/>
                  </a:lnTo>
                  <a:lnTo>
                    <a:pt x="641" y="2864"/>
                  </a:lnTo>
                  <a:lnTo>
                    <a:pt x="655" y="2857"/>
                  </a:lnTo>
                  <a:lnTo>
                    <a:pt x="670" y="2855"/>
                  </a:lnTo>
                  <a:lnTo>
                    <a:pt x="685" y="2857"/>
                  </a:lnTo>
                  <a:lnTo>
                    <a:pt x="700" y="2864"/>
                  </a:lnTo>
                  <a:lnTo>
                    <a:pt x="712" y="2873"/>
                  </a:lnTo>
                  <a:lnTo>
                    <a:pt x="721" y="2885"/>
                  </a:lnTo>
                  <a:lnTo>
                    <a:pt x="728" y="2899"/>
                  </a:lnTo>
                  <a:lnTo>
                    <a:pt x="729" y="2914"/>
                  </a:lnTo>
                  <a:lnTo>
                    <a:pt x="728" y="2929"/>
                  </a:lnTo>
                  <a:lnTo>
                    <a:pt x="721" y="2944"/>
                  </a:lnTo>
                  <a:lnTo>
                    <a:pt x="712" y="2956"/>
                  </a:lnTo>
                  <a:lnTo>
                    <a:pt x="630" y="3039"/>
                  </a:lnTo>
                  <a:lnTo>
                    <a:pt x="698" y="3097"/>
                  </a:lnTo>
                  <a:lnTo>
                    <a:pt x="769" y="3152"/>
                  </a:lnTo>
                  <a:lnTo>
                    <a:pt x="843" y="3203"/>
                  </a:lnTo>
                  <a:lnTo>
                    <a:pt x="901" y="3101"/>
                  </a:lnTo>
                  <a:lnTo>
                    <a:pt x="911" y="3089"/>
                  </a:lnTo>
                  <a:lnTo>
                    <a:pt x="923" y="3080"/>
                  </a:lnTo>
                  <a:lnTo>
                    <a:pt x="937" y="3073"/>
                  </a:lnTo>
                  <a:lnTo>
                    <a:pt x="952" y="3071"/>
                  </a:lnTo>
                  <a:lnTo>
                    <a:pt x="967" y="3073"/>
                  </a:lnTo>
                  <a:lnTo>
                    <a:pt x="982" y="3080"/>
                  </a:lnTo>
                  <a:lnTo>
                    <a:pt x="995" y="3090"/>
                  </a:lnTo>
                  <a:lnTo>
                    <a:pt x="1003" y="3101"/>
                  </a:lnTo>
                  <a:lnTo>
                    <a:pt x="1009" y="3115"/>
                  </a:lnTo>
                  <a:lnTo>
                    <a:pt x="1011" y="3130"/>
                  </a:lnTo>
                  <a:lnTo>
                    <a:pt x="1010" y="3146"/>
                  </a:lnTo>
                  <a:lnTo>
                    <a:pt x="1003" y="3161"/>
                  </a:lnTo>
                  <a:lnTo>
                    <a:pt x="945" y="3262"/>
                  </a:lnTo>
                  <a:lnTo>
                    <a:pt x="1025" y="3300"/>
                  </a:lnTo>
                  <a:lnTo>
                    <a:pt x="1108" y="3335"/>
                  </a:lnTo>
                  <a:lnTo>
                    <a:pt x="1193" y="3365"/>
                  </a:lnTo>
                  <a:lnTo>
                    <a:pt x="1223" y="3252"/>
                  </a:lnTo>
                  <a:lnTo>
                    <a:pt x="1229" y="3237"/>
                  </a:lnTo>
                  <a:lnTo>
                    <a:pt x="1239" y="3225"/>
                  </a:lnTo>
                  <a:lnTo>
                    <a:pt x="1251" y="3215"/>
                  </a:lnTo>
                  <a:lnTo>
                    <a:pt x="1265" y="3210"/>
                  </a:lnTo>
                  <a:lnTo>
                    <a:pt x="1280" y="3208"/>
                  </a:lnTo>
                  <a:lnTo>
                    <a:pt x="1296" y="3210"/>
                  </a:lnTo>
                  <a:lnTo>
                    <a:pt x="1310" y="3217"/>
                  </a:lnTo>
                  <a:lnTo>
                    <a:pt x="1323" y="3225"/>
                  </a:lnTo>
                  <a:lnTo>
                    <a:pt x="1332" y="3237"/>
                  </a:lnTo>
                  <a:lnTo>
                    <a:pt x="1338" y="3251"/>
                  </a:lnTo>
                  <a:lnTo>
                    <a:pt x="1339" y="3266"/>
                  </a:lnTo>
                  <a:lnTo>
                    <a:pt x="1337" y="3282"/>
                  </a:lnTo>
                  <a:lnTo>
                    <a:pt x="1308" y="3395"/>
                  </a:lnTo>
                  <a:lnTo>
                    <a:pt x="1394" y="3412"/>
                  </a:lnTo>
                  <a:lnTo>
                    <a:pt x="1484" y="3424"/>
                  </a:lnTo>
                  <a:lnTo>
                    <a:pt x="1574" y="3431"/>
                  </a:lnTo>
                  <a:lnTo>
                    <a:pt x="1574" y="3313"/>
                  </a:lnTo>
                  <a:lnTo>
                    <a:pt x="1577" y="3295"/>
                  </a:lnTo>
                  <a:lnTo>
                    <a:pt x="1586" y="3279"/>
                  </a:lnTo>
                  <a:lnTo>
                    <a:pt x="1598" y="3266"/>
                  </a:lnTo>
                  <a:lnTo>
                    <a:pt x="1615" y="3257"/>
                  </a:lnTo>
                  <a:lnTo>
                    <a:pt x="1633" y="3254"/>
                  </a:lnTo>
                  <a:lnTo>
                    <a:pt x="1651" y="3257"/>
                  </a:lnTo>
                  <a:lnTo>
                    <a:pt x="1668" y="3266"/>
                  </a:lnTo>
                  <a:lnTo>
                    <a:pt x="1681" y="3279"/>
                  </a:lnTo>
                  <a:lnTo>
                    <a:pt x="1689" y="3295"/>
                  </a:lnTo>
                  <a:lnTo>
                    <a:pt x="1692" y="3313"/>
                  </a:lnTo>
                  <a:lnTo>
                    <a:pt x="1692" y="3431"/>
                  </a:lnTo>
                  <a:lnTo>
                    <a:pt x="1783" y="3424"/>
                  </a:lnTo>
                  <a:lnTo>
                    <a:pt x="1871" y="3412"/>
                  </a:lnTo>
                  <a:lnTo>
                    <a:pt x="1958" y="3395"/>
                  </a:lnTo>
                  <a:lnTo>
                    <a:pt x="1928" y="3282"/>
                  </a:lnTo>
                  <a:lnTo>
                    <a:pt x="1926" y="3266"/>
                  </a:lnTo>
                  <a:lnTo>
                    <a:pt x="1928" y="3251"/>
                  </a:lnTo>
                  <a:lnTo>
                    <a:pt x="1935" y="3237"/>
                  </a:lnTo>
                  <a:lnTo>
                    <a:pt x="1943" y="3225"/>
                  </a:lnTo>
                  <a:lnTo>
                    <a:pt x="1955" y="3217"/>
                  </a:lnTo>
                  <a:lnTo>
                    <a:pt x="1970" y="3210"/>
                  </a:lnTo>
                  <a:lnTo>
                    <a:pt x="1986" y="3208"/>
                  </a:lnTo>
                  <a:lnTo>
                    <a:pt x="2001" y="3210"/>
                  </a:lnTo>
                  <a:lnTo>
                    <a:pt x="2015" y="3215"/>
                  </a:lnTo>
                  <a:lnTo>
                    <a:pt x="2027" y="3225"/>
                  </a:lnTo>
                  <a:lnTo>
                    <a:pt x="2037" y="3237"/>
                  </a:lnTo>
                  <a:lnTo>
                    <a:pt x="2042" y="3252"/>
                  </a:lnTo>
                  <a:lnTo>
                    <a:pt x="2074" y="3365"/>
                  </a:lnTo>
                  <a:lnTo>
                    <a:pt x="2159" y="3335"/>
                  </a:lnTo>
                  <a:lnTo>
                    <a:pt x="2241" y="3300"/>
                  </a:lnTo>
                  <a:lnTo>
                    <a:pt x="2321" y="3262"/>
                  </a:lnTo>
                  <a:lnTo>
                    <a:pt x="2263" y="3161"/>
                  </a:lnTo>
                  <a:lnTo>
                    <a:pt x="2257" y="3146"/>
                  </a:lnTo>
                  <a:lnTo>
                    <a:pt x="2254" y="3130"/>
                  </a:lnTo>
                  <a:lnTo>
                    <a:pt x="2257" y="3115"/>
                  </a:lnTo>
                  <a:lnTo>
                    <a:pt x="2263" y="3101"/>
                  </a:lnTo>
                  <a:lnTo>
                    <a:pt x="2272" y="3090"/>
                  </a:lnTo>
                  <a:lnTo>
                    <a:pt x="2285" y="3080"/>
                  </a:lnTo>
                  <a:lnTo>
                    <a:pt x="2300" y="3073"/>
                  </a:lnTo>
                  <a:lnTo>
                    <a:pt x="2315" y="3071"/>
                  </a:lnTo>
                  <a:lnTo>
                    <a:pt x="2330" y="3073"/>
                  </a:lnTo>
                  <a:lnTo>
                    <a:pt x="2344" y="3080"/>
                  </a:lnTo>
                  <a:lnTo>
                    <a:pt x="2356" y="3089"/>
                  </a:lnTo>
                  <a:lnTo>
                    <a:pt x="2365" y="3101"/>
                  </a:lnTo>
                  <a:lnTo>
                    <a:pt x="2423" y="3203"/>
                  </a:lnTo>
                  <a:lnTo>
                    <a:pt x="2498" y="3152"/>
                  </a:lnTo>
                  <a:lnTo>
                    <a:pt x="2569" y="3097"/>
                  </a:lnTo>
                  <a:lnTo>
                    <a:pt x="2637" y="3039"/>
                  </a:lnTo>
                  <a:lnTo>
                    <a:pt x="2555" y="2956"/>
                  </a:lnTo>
                  <a:lnTo>
                    <a:pt x="2545" y="2944"/>
                  </a:lnTo>
                  <a:lnTo>
                    <a:pt x="2539" y="2929"/>
                  </a:lnTo>
                  <a:lnTo>
                    <a:pt x="2536" y="2914"/>
                  </a:lnTo>
                  <a:lnTo>
                    <a:pt x="2539" y="2899"/>
                  </a:lnTo>
                  <a:lnTo>
                    <a:pt x="2545" y="2885"/>
                  </a:lnTo>
                  <a:lnTo>
                    <a:pt x="2555" y="2873"/>
                  </a:lnTo>
                  <a:lnTo>
                    <a:pt x="2567" y="2864"/>
                  </a:lnTo>
                  <a:lnTo>
                    <a:pt x="2581" y="2857"/>
                  </a:lnTo>
                  <a:lnTo>
                    <a:pt x="2596" y="2855"/>
                  </a:lnTo>
                  <a:lnTo>
                    <a:pt x="2611" y="2857"/>
                  </a:lnTo>
                  <a:lnTo>
                    <a:pt x="2625" y="2864"/>
                  </a:lnTo>
                  <a:lnTo>
                    <a:pt x="2638" y="2873"/>
                  </a:lnTo>
                  <a:lnTo>
                    <a:pt x="2721" y="2955"/>
                  </a:lnTo>
                  <a:lnTo>
                    <a:pt x="2779" y="2887"/>
                  </a:lnTo>
                  <a:lnTo>
                    <a:pt x="2834" y="2816"/>
                  </a:lnTo>
                  <a:lnTo>
                    <a:pt x="2883" y="2742"/>
                  </a:lnTo>
                  <a:lnTo>
                    <a:pt x="2783" y="2684"/>
                  </a:lnTo>
                  <a:lnTo>
                    <a:pt x="2770" y="2674"/>
                  </a:lnTo>
                  <a:lnTo>
                    <a:pt x="2761" y="2663"/>
                  </a:lnTo>
                  <a:lnTo>
                    <a:pt x="2755" y="2649"/>
                  </a:lnTo>
                  <a:lnTo>
                    <a:pt x="2753" y="2633"/>
                  </a:lnTo>
                  <a:lnTo>
                    <a:pt x="2755" y="2618"/>
                  </a:lnTo>
                  <a:lnTo>
                    <a:pt x="2761" y="2603"/>
                  </a:lnTo>
                  <a:lnTo>
                    <a:pt x="2771" y="2590"/>
                  </a:lnTo>
                  <a:lnTo>
                    <a:pt x="2783" y="2582"/>
                  </a:lnTo>
                  <a:lnTo>
                    <a:pt x="2797" y="2575"/>
                  </a:lnTo>
                  <a:lnTo>
                    <a:pt x="2812" y="2573"/>
                  </a:lnTo>
                  <a:lnTo>
                    <a:pt x="2827" y="2575"/>
                  </a:lnTo>
                  <a:lnTo>
                    <a:pt x="2842" y="2582"/>
                  </a:lnTo>
                  <a:lnTo>
                    <a:pt x="2943" y="2640"/>
                  </a:lnTo>
                  <a:lnTo>
                    <a:pt x="2982" y="2560"/>
                  </a:lnTo>
                  <a:lnTo>
                    <a:pt x="3017" y="2477"/>
                  </a:lnTo>
                  <a:lnTo>
                    <a:pt x="3047" y="2392"/>
                  </a:lnTo>
                  <a:lnTo>
                    <a:pt x="2934" y="2361"/>
                  </a:lnTo>
                  <a:lnTo>
                    <a:pt x="2919" y="2356"/>
                  </a:lnTo>
                  <a:lnTo>
                    <a:pt x="2907" y="2346"/>
                  </a:lnTo>
                  <a:lnTo>
                    <a:pt x="2897" y="2334"/>
                  </a:lnTo>
                  <a:lnTo>
                    <a:pt x="2892" y="2320"/>
                  </a:lnTo>
                  <a:lnTo>
                    <a:pt x="2890" y="2305"/>
                  </a:lnTo>
                  <a:lnTo>
                    <a:pt x="2892" y="2289"/>
                  </a:lnTo>
                  <a:lnTo>
                    <a:pt x="2897" y="2275"/>
                  </a:lnTo>
                  <a:lnTo>
                    <a:pt x="2907" y="2262"/>
                  </a:lnTo>
                  <a:lnTo>
                    <a:pt x="2919" y="2254"/>
                  </a:lnTo>
                  <a:lnTo>
                    <a:pt x="2933" y="2247"/>
                  </a:lnTo>
                  <a:lnTo>
                    <a:pt x="2948" y="2245"/>
                  </a:lnTo>
                  <a:lnTo>
                    <a:pt x="2964" y="2247"/>
                  </a:lnTo>
                  <a:lnTo>
                    <a:pt x="3077" y="2278"/>
                  </a:lnTo>
                  <a:lnTo>
                    <a:pt x="3094" y="2190"/>
                  </a:lnTo>
                  <a:lnTo>
                    <a:pt x="3106" y="2102"/>
                  </a:lnTo>
                  <a:lnTo>
                    <a:pt x="3112" y="2012"/>
                  </a:lnTo>
                  <a:lnTo>
                    <a:pt x="2995" y="2012"/>
                  </a:lnTo>
                  <a:lnTo>
                    <a:pt x="2976" y="2008"/>
                  </a:lnTo>
                  <a:lnTo>
                    <a:pt x="2960" y="2000"/>
                  </a:lnTo>
                  <a:lnTo>
                    <a:pt x="2947" y="1987"/>
                  </a:lnTo>
                  <a:lnTo>
                    <a:pt x="2939" y="1971"/>
                  </a:lnTo>
                  <a:lnTo>
                    <a:pt x="2936" y="1953"/>
                  </a:lnTo>
                  <a:lnTo>
                    <a:pt x="2939" y="1934"/>
                  </a:lnTo>
                  <a:lnTo>
                    <a:pt x="2947" y="1918"/>
                  </a:lnTo>
                  <a:lnTo>
                    <a:pt x="2960" y="1905"/>
                  </a:lnTo>
                  <a:lnTo>
                    <a:pt x="2976" y="1897"/>
                  </a:lnTo>
                  <a:lnTo>
                    <a:pt x="2995" y="1893"/>
                  </a:lnTo>
                  <a:lnTo>
                    <a:pt x="3112" y="1893"/>
                  </a:lnTo>
                  <a:lnTo>
                    <a:pt x="3106" y="1803"/>
                  </a:lnTo>
                  <a:lnTo>
                    <a:pt x="3094" y="1715"/>
                  </a:lnTo>
                  <a:lnTo>
                    <a:pt x="3077" y="1628"/>
                  </a:lnTo>
                  <a:lnTo>
                    <a:pt x="2964" y="1658"/>
                  </a:lnTo>
                  <a:lnTo>
                    <a:pt x="2956" y="1659"/>
                  </a:lnTo>
                  <a:lnTo>
                    <a:pt x="2949" y="1660"/>
                  </a:lnTo>
                  <a:lnTo>
                    <a:pt x="2934" y="1658"/>
                  </a:lnTo>
                  <a:lnTo>
                    <a:pt x="2919" y="1651"/>
                  </a:lnTo>
                  <a:lnTo>
                    <a:pt x="2907" y="1643"/>
                  </a:lnTo>
                  <a:lnTo>
                    <a:pt x="2897" y="1630"/>
                  </a:lnTo>
                  <a:lnTo>
                    <a:pt x="2892" y="1616"/>
                  </a:lnTo>
                  <a:lnTo>
                    <a:pt x="2890" y="1600"/>
                  </a:lnTo>
                  <a:lnTo>
                    <a:pt x="2892" y="1585"/>
                  </a:lnTo>
                  <a:lnTo>
                    <a:pt x="2897" y="1571"/>
                  </a:lnTo>
                  <a:lnTo>
                    <a:pt x="2907" y="1559"/>
                  </a:lnTo>
                  <a:lnTo>
                    <a:pt x="2919" y="1549"/>
                  </a:lnTo>
                  <a:lnTo>
                    <a:pt x="2934" y="1544"/>
                  </a:lnTo>
                  <a:lnTo>
                    <a:pt x="3047" y="1513"/>
                  </a:lnTo>
                  <a:lnTo>
                    <a:pt x="3017" y="1428"/>
                  </a:lnTo>
                  <a:lnTo>
                    <a:pt x="2982" y="1345"/>
                  </a:lnTo>
                  <a:lnTo>
                    <a:pt x="2943" y="1265"/>
                  </a:lnTo>
                  <a:lnTo>
                    <a:pt x="2842" y="1323"/>
                  </a:lnTo>
                  <a:lnTo>
                    <a:pt x="2827" y="1330"/>
                  </a:lnTo>
                  <a:lnTo>
                    <a:pt x="2812" y="1332"/>
                  </a:lnTo>
                  <a:lnTo>
                    <a:pt x="2797" y="1330"/>
                  </a:lnTo>
                  <a:lnTo>
                    <a:pt x="2783" y="1323"/>
                  </a:lnTo>
                  <a:lnTo>
                    <a:pt x="2771" y="1315"/>
                  </a:lnTo>
                  <a:lnTo>
                    <a:pt x="2761" y="1302"/>
                  </a:lnTo>
                  <a:lnTo>
                    <a:pt x="2755" y="1287"/>
                  </a:lnTo>
                  <a:lnTo>
                    <a:pt x="2753" y="1272"/>
                  </a:lnTo>
                  <a:lnTo>
                    <a:pt x="2755" y="1256"/>
                  </a:lnTo>
                  <a:lnTo>
                    <a:pt x="2761" y="1243"/>
                  </a:lnTo>
                  <a:lnTo>
                    <a:pt x="2770" y="1231"/>
                  </a:lnTo>
                  <a:lnTo>
                    <a:pt x="2783" y="1221"/>
                  </a:lnTo>
                  <a:lnTo>
                    <a:pt x="2884" y="1163"/>
                  </a:lnTo>
                  <a:lnTo>
                    <a:pt x="2834" y="1089"/>
                  </a:lnTo>
                  <a:lnTo>
                    <a:pt x="2779" y="1018"/>
                  </a:lnTo>
                  <a:lnTo>
                    <a:pt x="2721" y="950"/>
                  </a:lnTo>
                  <a:lnTo>
                    <a:pt x="2638" y="1033"/>
                  </a:lnTo>
                  <a:lnTo>
                    <a:pt x="2625" y="1041"/>
                  </a:lnTo>
                  <a:lnTo>
                    <a:pt x="2611" y="1048"/>
                  </a:lnTo>
                  <a:lnTo>
                    <a:pt x="2596" y="1050"/>
                  </a:lnTo>
                  <a:lnTo>
                    <a:pt x="2581" y="1048"/>
                  </a:lnTo>
                  <a:lnTo>
                    <a:pt x="2567" y="1041"/>
                  </a:lnTo>
                  <a:lnTo>
                    <a:pt x="2555" y="1033"/>
                  </a:lnTo>
                  <a:lnTo>
                    <a:pt x="2545" y="1020"/>
                  </a:lnTo>
                  <a:lnTo>
                    <a:pt x="2539" y="1005"/>
                  </a:lnTo>
                  <a:lnTo>
                    <a:pt x="2536" y="991"/>
                  </a:lnTo>
                  <a:lnTo>
                    <a:pt x="2539" y="976"/>
                  </a:lnTo>
                  <a:lnTo>
                    <a:pt x="2545" y="961"/>
                  </a:lnTo>
                  <a:lnTo>
                    <a:pt x="2555" y="949"/>
                  </a:lnTo>
                  <a:lnTo>
                    <a:pt x="2637" y="866"/>
                  </a:lnTo>
                  <a:lnTo>
                    <a:pt x="2569" y="808"/>
                  </a:lnTo>
                  <a:lnTo>
                    <a:pt x="2498" y="753"/>
                  </a:lnTo>
                  <a:lnTo>
                    <a:pt x="2423" y="702"/>
                  </a:lnTo>
                  <a:lnTo>
                    <a:pt x="2365" y="804"/>
                  </a:lnTo>
                  <a:lnTo>
                    <a:pt x="2356" y="817"/>
                  </a:lnTo>
                  <a:lnTo>
                    <a:pt x="2344" y="825"/>
                  </a:lnTo>
                  <a:lnTo>
                    <a:pt x="2329" y="832"/>
                  </a:lnTo>
                  <a:lnTo>
                    <a:pt x="2314" y="834"/>
                  </a:lnTo>
                  <a:lnTo>
                    <a:pt x="2299" y="832"/>
                  </a:lnTo>
                  <a:lnTo>
                    <a:pt x="2285" y="825"/>
                  </a:lnTo>
                  <a:lnTo>
                    <a:pt x="2272" y="815"/>
                  </a:lnTo>
                  <a:lnTo>
                    <a:pt x="2263" y="804"/>
                  </a:lnTo>
                  <a:lnTo>
                    <a:pt x="2257" y="790"/>
                  </a:lnTo>
                  <a:lnTo>
                    <a:pt x="2254" y="775"/>
                  </a:lnTo>
                  <a:lnTo>
                    <a:pt x="2257" y="759"/>
                  </a:lnTo>
                  <a:lnTo>
                    <a:pt x="2263" y="744"/>
                  </a:lnTo>
                  <a:lnTo>
                    <a:pt x="2321" y="643"/>
                  </a:lnTo>
                  <a:lnTo>
                    <a:pt x="2241" y="605"/>
                  </a:lnTo>
                  <a:lnTo>
                    <a:pt x="2159" y="569"/>
                  </a:lnTo>
                  <a:lnTo>
                    <a:pt x="2074" y="540"/>
                  </a:lnTo>
                  <a:lnTo>
                    <a:pt x="2042" y="653"/>
                  </a:lnTo>
                  <a:lnTo>
                    <a:pt x="2037" y="668"/>
                  </a:lnTo>
                  <a:lnTo>
                    <a:pt x="2027" y="680"/>
                  </a:lnTo>
                  <a:lnTo>
                    <a:pt x="2015" y="690"/>
                  </a:lnTo>
                  <a:lnTo>
                    <a:pt x="2001" y="695"/>
                  </a:lnTo>
                  <a:lnTo>
                    <a:pt x="1985" y="697"/>
                  </a:lnTo>
                  <a:lnTo>
                    <a:pt x="1978" y="697"/>
                  </a:lnTo>
                  <a:lnTo>
                    <a:pt x="1970" y="695"/>
                  </a:lnTo>
                  <a:lnTo>
                    <a:pt x="1955" y="688"/>
                  </a:lnTo>
                  <a:lnTo>
                    <a:pt x="1943" y="680"/>
                  </a:lnTo>
                  <a:lnTo>
                    <a:pt x="1935" y="668"/>
                  </a:lnTo>
                  <a:lnTo>
                    <a:pt x="1928" y="654"/>
                  </a:lnTo>
                  <a:lnTo>
                    <a:pt x="1926" y="639"/>
                  </a:lnTo>
                  <a:lnTo>
                    <a:pt x="1928" y="623"/>
                  </a:lnTo>
                  <a:lnTo>
                    <a:pt x="1958" y="510"/>
                  </a:lnTo>
                  <a:lnTo>
                    <a:pt x="1888" y="496"/>
                  </a:lnTo>
                  <a:lnTo>
                    <a:pt x="1817" y="485"/>
                  </a:lnTo>
                  <a:lnTo>
                    <a:pt x="1745" y="478"/>
                  </a:lnTo>
                  <a:lnTo>
                    <a:pt x="1719" y="477"/>
                  </a:lnTo>
                  <a:lnTo>
                    <a:pt x="1695" y="475"/>
                  </a:lnTo>
                  <a:lnTo>
                    <a:pt x="1692" y="475"/>
                  </a:lnTo>
                  <a:lnTo>
                    <a:pt x="1692" y="592"/>
                  </a:lnTo>
                  <a:lnTo>
                    <a:pt x="1689" y="610"/>
                  </a:lnTo>
                  <a:lnTo>
                    <a:pt x="1681" y="626"/>
                  </a:lnTo>
                  <a:lnTo>
                    <a:pt x="1668" y="639"/>
                  </a:lnTo>
                  <a:lnTo>
                    <a:pt x="1651" y="648"/>
                  </a:lnTo>
                  <a:lnTo>
                    <a:pt x="1633" y="651"/>
                  </a:lnTo>
                  <a:lnTo>
                    <a:pt x="1615" y="648"/>
                  </a:lnTo>
                  <a:lnTo>
                    <a:pt x="1598" y="639"/>
                  </a:lnTo>
                  <a:lnTo>
                    <a:pt x="1586" y="626"/>
                  </a:lnTo>
                  <a:lnTo>
                    <a:pt x="1577" y="610"/>
                  </a:lnTo>
                  <a:lnTo>
                    <a:pt x="1574" y="592"/>
                  </a:lnTo>
                  <a:lnTo>
                    <a:pt x="1574" y="475"/>
                  </a:lnTo>
                  <a:lnTo>
                    <a:pt x="1572" y="475"/>
                  </a:lnTo>
                  <a:close/>
                  <a:moveTo>
                    <a:pt x="1366" y="118"/>
                  </a:moveTo>
                  <a:lnTo>
                    <a:pt x="1355" y="120"/>
                  </a:lnTo>
                  <a:lnTo>
                    <a:pt x="1346" y="127"/>
                  </a:lnTo>
                  <a:lnTo>
                    <a:pt x="1339" y="137"/>
                  </a:lnTo>
                  <a:lnTo>
                    <a:pt x="1337" y="148"/>
                  </a:lnTo>
                  <a:lnTo>
                    <a:pt x="1339" y="159"/>
                  </a:lnTo>
                  <a:lnTo>
                    <a:pt x="1346" y="169"/>
                  </a:lnTo>
                  <a:lnTo>
                    <a:pt x="1355" y="175"/>
                  </a:lnTo>
                  <a:lnTo>
                    <a:pt x="1366" y="178"/>
                  </a:lnTo>
                  <a:lnTo>
                    <a:pt x="1574" y="178"/>
                  </a:lnTo>
                  <a:lnTo>
                    <a:pt x="1574" y="356"/>
                  </a:lnTo>
                  <a:lnTo>
                    <a:pt x="1604" y="355"/>
                  </a:lnTo>
                  <a:lnTo>
                    <a:pt x="1633" y="355"/>
                  </a:lnTo>
                  <a:lnTo>
                    <a:pt x="1662" y="355"/>
                  </a:lnTo>
                  <a:lnTo>
                    <a:pt x="1692" y="356"/>
                  </a:lnTo>
                  <a:lnTo>
                    <a:pt x="1692" y="178"/>
                  </a:lnTo>
                  <a:lnTo>
                    <a:pt x="1899" y="178"/>
                  </a:lnTo>
                  <a:lnTo>
                    <a:pt x="1911" y="175"/>
                  </a:lnTo>
                  <a:lnTo>
                    <a:pt x="1921" y="169"/>
                  </a:lnTo>
                  <a:lnTo>
                    <a:pt x="1927" y="159"/>
                  </a:lnTo>
                  <a:lnTo>
                    <a:pt x="1929" y="148"/>
                  </a:lnTo>
                  <a:lnTo>
                    <a:pt x="1927" y="137"/>
                  </a:lnTo>
                  <a:lnTo>
                    <a:pt x="1921" y="127"/>
                  </a:lnTo>
                  <a:lnTo>
                    <a:pt x="1911" y="120"/>
                  </a:lnTo>
                  <a:lnTo>
                    <a:pt x="1899" y="118"/>
                  </a:lnTo>
                  <a:lnTo>
                    <a:pt x="1366" y="118"/>
                  </a:lnTo>
                  <a:close/>
                  <a:moveTo>
                    <a:pt x="1366" y="0"/>
                  </a:moveTo>
                  <a:lnTo>
                    <a:pt x="1899" y="0"/>
                  </a:lnTo>
                  <a:lnTo>
                    <a:pt x="1929" y="3"/>
                  </a:lnTo>
                  <a:lnTo>
                    <a:pt x="1957" y="12"/>
                  </a:lnTo>
                  <a:lnTo>
                    <a:pt x="1982" y="26"/>
                  </a:lnTo>
                  <a:lnTo>
                    <a:pt x="2005" y="43"/>
                  </a:lnTo>
                  <a:lnTo>
                    <a:pt x="2022" y="66"/>
                  </a:lnTo>
                  <a:lnTo>
                    <a:pt x="2036" y="90"/>
                  </a:lnTo>
                  <a:lnTo>
                    <a:pt x="2044" y="118"/>
                  </a:lnTo>
                  <a:lnTo>
                    <a:pt x="2048" y="148"/>
                  </a:lnTo>
                  <a:lnTo>
                    <a:pt x="2044" y="178"/>
                  </a:lnTo>
                  <a:lnTo>
                    <a:pt x="2036" y="205"/>
                  </a:lnTo>
                  <a:lnTo>
                    <a:pt x="2022" y="230"/>
                  </a:lnTo>
                  <a:lnTo>
                    <a:pt x="2005" y="253"/>
                  </a:lnTo>
                  <a:lnTo>
                    <a:pt x="1982" y="270"/>
                  </a:lnTo>
                  <a:lnTo>
                    <a:pt x="1957" y="284"/>
                  </a:lnTo>
                  <a:lnTo>
                    <a:pt x="1929" y="293"/>
                  </a:lnTo>
                  <a:lnTo>
                    <a:pt x="1899" y="296"/>
                  </a:lnTo>
                  <a:lnTo>
                    <a:pt x="1811" y="296"/>
                  </a:lnTo>
                  <a:lnTo>
                    <a:pt x="1811" y="365"/>
                  </a:lnTo>
                  <a:lnTo>
                    <a:pt x="1890" y="377"/>
                  </a:lnTo>
                  <a:lnTo>
                    <a:pt x="1969" y="391"/>
                  </a:lnTo>
                  <a:lnTo>
                    <a:pt x="2047" y="410"/>
                  </a:lnTo>
                  <a:lnTo>
                    <a:pt x="2047" y="410"/>
                  </a:lnTo>
                  <a:lnTo>
                    <a:pt x="2048" y="410"/>
                  </a:lnTo>
                  <a:lnTo>
                    <a:pt x="2048" y="410"/>
                  </a:lnTo>
                  <a:lnTo>
                    <a:pt x="2127" y="434"/>
                  </a:lnTo>
                  <a:lnTo>
                    <a:pt x="2206" y="462"/>
                  </a:lnTo>
                  <a:lnTo>
                    <a:pt x="2282" y="493"/>
                  </a:lnTo>
                  <a:lnTo>
                    <a:pt x="2357" y="528"/>
                  </a:lnTo>
                  <a:lnTo>
                    <a:pt x="2429" y="568"/>
                  </a:lnTo>
                  <a:lnTo>
                    <a:pt x="2431" y="568"/>
                  </a:lnTo>
                  <a:lnTo>
                    <a:pt x="2432" y="569"/>
                  </a:lnTo>
                  <a:lnTo>
                    <a:pt x="2434" y="570"/>
                  </a:lnTo>
                  <a:lnTo>
                    <a:pt x="2435" y="571"/>
                  </a:lnTo>
                  <a:lnTo>
                    <a:pt x="2511" y="619"/>
                  </a:lnTo>
                  <a:lnTo>
                    <a:pt x="2584" y="669"/>
                  </a:lnTo>
                  <a:lnTo>
                    <a:pt x="2654" y="724"/>
                  </a:lnTo>
                  <a:lnTo>
                    <a:pt x="2721" y="783"/>
                  </a:lnTo>
                  <a:lnTo>
                    <a:pt x="2848" y="655"/>
                  </a:lnTo>
                  <a:lnTo>
                    <a:pt x="2764" y="572"/>
                  </a:lnTo>
                  <a:lnTo>
                    <a:pt x="3014" y="321"/>
                  </a:lnTo>
                  <a:lnTo>
                    <a:pt x="3266" y="572"/>
                  </a:lnTo>
                  <a:lnTo>
                    <a:pt x="3014" y="823"/>
                  </a:lnTo>
                  <a:lnTo>
                    <a:pt x="2930" y="739"/>
                  </a:lnTo>
                  <a:lnTo>
                    <a:pt x="2803" y="866"/>
                  </a:lnTo>
                  <a:lnTo>
                    <a:pt x="2863" y="933"/>
                  </a:lnTo>
                  <a:lnTo>
                    <a:pt x="2918" y="1003"/>
                  </a:lnTo>
                  <a:lnTo>
                    <a:pt x="2968" y="1075"/>
                  </a:lnTo>
                  <a:lnTo>
                    <a:pt x="3016" y="1151"/>
                  </a:lnTo>
                  <a:lnTo>
                    <a:pt x="3017" y="1152"/>
                  </a:lnTo>
                  <a:lnTo>
                    <a:pt x="3018" y="1154"/>
                  </a:lnTo>
                  <a:lnTo>
                    <a:pt x="3019" y="1155"/>
                  </a:lnTo>
                  <a:lnTo>
                    <a:pt x="3019" y="1158"/>
                  </a:lnTo>
                  <a:lnTo>
                    <a:pt x="3058" y="1230"/>
                  </a:lnTo>
                  <a:lnTo>
                    <a:pt x="3094" y="1304"/>
                  </a:lnTo>
                  <a:lnTo>
                    <a:pt x="3125" y="1380"/>
                  </a:lnTo>
                  <a:lnTo>
                    <a:pt x="3153" y="1459"/>
                  </a:lnTo>
                  <a:lnTo>
                    <a:pt x="3177" y="1538"/>
                  </a:lnTo>
                  <a:lnTo>
                    <a:pt x="3177" y="1538"/>
                  </a:lnTo>
                  <a:lnTo>
                    <a:pt x="3177" y="1539"/>
                  </a:lnTo>
                  <a:lnTo>
                    <a:pt x="3177" y="1539"/>
                  </a:lnTo>
                  <a:lnTo>
                    <a:pt x="3196" y="1619"/>
                  </a:lnTo>
                  <a:lnTo>
                    <a:pt x="3211" y="1701"/>
                  </a:lnTo>
                  <a:lnTo>
                    <a:pt x="3222" y="1784"/>
                  </a:lnTo>
                  <a:lnTo>
                    <a:pt x="3230" y="1868"/>
                  </a:lnTo>
                  <a:lnTo>
                    <a:pt x="3232" y="1953"/>
                  </a:lnTo>
                  <a:lnTo>
                    <a:pt x="3230" y="2037"/>
                  </a:lnTo>
                  <a:lnTo>
                    <a:pt x="3222" y="2121"/>
                  </a:lnTo>
                  <a:lnTo>
                    <a:pt x="3211" y="2204"/>
                  </a:lnTo>
                  <a:lnTo>
                    <a:pt x="3196" y="2285"/>
                  </a:lnTo>
                  <a:lnTo>
                    <a:pt x="3177" y="2366"/>
                  </a:lnTo>
                  <a:lnTo>
                    <a:pt x="3177" y="2366"/>
                  </a:lnTo>
                  <a:lnTo>
                    <a:pt x="3177" y="2367"/>
                  </a:lnTo>
                  <a:lnTo>
                    <a:pt x="3177" y="2367"/>
                  </a:lnTo>
                  <a:lnTo>
                    <a:pt x="3153" y="2446"/>
                  </a:lnTo>
                  <a:lnTo>
                    <a:pt x="3125" y="2525"/>
                  </a:lnTo>
                  <a:lnTo>
                    <a:pt x="3093" y="2601"/>
                  </a:lnTo>
                  <a:lnTo>
                    <a:pt x="3058" y="2675"/>
                  </a:lnTo>
                  <a:lnTo>
                    <a:pt x="3019" y="2747"/>
                  </a:lnTo>
                  <a:lnTo>
                    <a:pt x="3019" y="2750"/>
                  </a:lnTo>
                  <a:lnTo>
                    <a:pt x="3018" y="2751"/>
                  </a:lnTo>
                  <a:lnTo>
                    <a:pt x="3016" y="2754"/>
                  </a:lnTo>
                  <a:lnTo>
                    <a:pt x="3014" y="2756"/>
                  </a:lnTo>
                  <a:lnTo>
                    <a:pt x="2971" y="2825"/>
                  </a:lnTo>
                  <a:lnTo>
                    <a:pt x="2924" y="2893"/>
                  </a:lnTo>
                  <a:lnTo>
                    <a:pt x="2875" y="2957"/>
                  </a:lnTo>
                  <a:lnTo>
                    <a:pt x="2822" y="3020"/>
                  </a:lnTo>
                  <a:lnTo>
                    <a:pt x="2766" y="3079"/>
                  </a:lnTo>
                  <a:lnTo>
                    <a:pt x="2765" y="3080"/>
                  </a:lnTo>
                  <a:lnTo>
                    <a:pt x="2764" y="3082"/>
                  </a:lnTo>
                  <a:lnTo>
                    <a:pt x="2763" y="3083"/>
                  </a:lnTo>
                  <a:lnTo>
                    <a:pt x="2761" y="3083"/>
                  </a:lnTo>
                  <a:lnTo>
                    <a:pt x="2760" y="3084"/>
                  </a:lnTo>
                  <a:lnTo>
                    <a:pt x="2700" y="3141"/>
                  </a:lnTo>
                  <a:lnTo>
                    <a:pt x="2638" y="3194"/>
                  </a:lnTo>
                  <a:lnTo>
                    <a:pt x="2573" y="3243"/>
                  </a:lnTo>
                  <a:lnTo>
                    <a:pt x="2505" y="3290"/>
                  </a:lnTo>
                  <a:lnTo>
                    <a:pt x="2435" y="3334"/>
                  </a:lnTo>
                  <a:lnTo>
                    <a:pt x="2434" y="3335"/>
                  </a:lnTo>
                  <a:lnTo>
                    <a:pt x="2432" y="3336"/>
                  </a:lnTo>
                  <a:lnTo>
                    <a:pt x="2430" y="3337"/>
                  </a:lnTo>
                  <a:lnTo>
                    <a:pt x="2427" y="3338"/>
                  </a:lnTo>
                  <a:lnTo>
                    <a:pt x="2355" y="3377"/>
                  </a:lnTo>
                  <a:lnTo>
                    <a:pt x="2281" y="3412"/>
                  </a:lnTo>
                  <a:lnTo>
                    <a:pt x="2205" y="3444"/>
                  </a:lnTo>
                  <a:lnTo>
                    <a:pt x="2127" y="3471"/>
                  </a:lnTo>
                  <a:lnTo>
                    <a:pt x="2048" y="3495"/>
                  </a:lnTo>
                  <a:lnTo>
                    <a:pt x="2047" y="3495"/>
                  </a:lnTo>
                  <a:lnTo>
                    <a:pt x="2047" y="3496"/>
                  </a:lnTo>
                  <a:lnTo>
                    <a:pt x="2046" y="3496"/>
                  </a:lnTo>
                  <a:lnTo>
                    <a:pt x="1966" y="3515"/>
                  </a:lnTo>
                  <a:lnTo>
                    <a:pt x="1885" y="3530"/>
                  </a:lnTo>
                  <a:lnTo>
                    <a:pt x="1802" y="3541"/>
                  </a:lnTo>
                  <a:lnTo>
                    <a:pt x="1718" y="3548"/>
                  </a:lnTo>
                  <a:lnTo>
                    <a:pt x="1633" y="3550"/>
                  </a:lnTo>
                  <a:lnTo>
                    <a:pt x="1548" y="3548"/>
                  </a:lnTo>
                  <a:lnTo>
                    <a:pt x="1464" y="3541"/>
                  </a:lnTo>
                  <a:lnTo>
                    <a:pt x="1381" y="3530"/>
                  </a:lnTo>
                  <a:lnTo>
                    <a:pt x="1300" y="3515"/>
                  </a:lnTo>
                  <a:lnTo>
                    <a:pt x="1220" y="3496"/>
                  </a:lnTo>
                  <a:lnTo>
                    <a:pt x="1220" y="3496"/>
                  </a:lnTo>
                  <a:lnTo>
                    <a:pt x="1219" y="3495"/>
                  </a:lnTo>
                  <a:lnTo>
                    <a:pt x="1139" y="3471"/>
                  </a:lnTo>
                  <a:lnTo>
                    <a:pt x="1061" y="3444"/>
                  </a:lnTo>
                  <a:lnTo>
                    <a:pt x="985" y="3412"/>
                  </a:lnTo>
                  <a:lnTo>
                    <a:pt x="911" y="3377"/>
                  </a:lnTo>
                  <a:lnTo>
                    <a:pt x="839" y="3338"/>
                  </a:lnTo>
                  <a:lnTo>
                    <a:pt x="836" y="3337"/>
                  </a:lnTo>
                  <a:lnTo>
                    <a:pt x="833" y="3336"/>
                  </a:lnTo>
                  <a:lnTo>
                    <a:pt x="832" y="3335"/>
                  </a:lnTo>
                  <a:lnTo>
                    <a:pt x="831" y="3334"/>
                  </a:lnTo>
                  <a:lnTo>
                    <a:pt x="761" y="3290"/>
                  </a:lnTo>
                  <a:lnTo>
                    <a:pt x="693" y="3243"/>
                  </a:lnTo>
                  <a:lnTo>
                    <a:pt x="628" y="3194"/>
                  </a:lnTo>
                  <a:lnTo>
                    <a:pt x="565" y="3141"/>
                  </a:lnTo>
                  <a:lnTo>
                    <a:pt x="506" y="3084"/>
                  </a:lnTo>
                  <a:lnTo>
                    <a:pt x="505" y="3083"/>
                  </a:lnTo>
                  <a:lnTo>
                    <a:pt x="504" y="3083"/>
                  </a:lnTo>
                  <a:lnTo>
                    <a:pt x="503" y="3082"/>
                  </a:lnTo>
                  <a:lnTo>
                    <a:pt x="502" y="3081"/>
                  </a:lnTo>
                  <a:lnTo>
                    <a:pt x="501" y="3080"/>
                  </a:lnTo>
                  <a:lnTo>
                    <a:pt x="501" y="3079"/>
                  </a:lnTo>
                  <a:lnTo>
                    <a:pt x="445" y="3020"/>
                  </a:lnTo>
                  <a:lnTo>
                    <a:pt x="391" y="2957"/>
                  </a:lnTo>
                  <a:lnTo>
                    <a:pt x="341" y="2893"/>
                  </a:lnTo>
                  <a:lnTo>
                    <a:pt x="295" y="2825"/>
                  </a:lnTo>
                  <a:lnTo>
                    <a:pt x="252" y="2756"/>
                  </a:lnTo>
                  <a:lnTo>
                    <a:pt x="250" y="2754"/>
                  </a:lnTo>
                  <a:lnTo>
                    <a:pt x="249" y="2751"/>
                  </a:lnTo>
                  <a:lnTo>
                    <a:pt x="248" y="2750"/>
                  </a:lnTo>
                  <a:lnTo>
                    <a:pt x="246" y="2747"/>
                  </a:lnTo>
                  <a:lnTo>
                    <a:pt x="208" y="2675"/>
                  </a:lnTo>
                  <a:lnTo>
                    <a:pt x="172" y="2601"/>
                  </a:lnTo>
                  <a:lnTo>
                    <a:pt x="141" y="2525"/>
                  </a:lnTo>
                  <a:lnTo>
                    <a:pt x="113" y="2446"/>
                  </a:lnTo>
                  <a:lnTo>
                    <a:pt x="89" y="2367"/>
                  </a:lnTo>
                  <a:lnTo>
                    <a:pt x="89" y="2367"/>
                  </a:lnTo>
                  <a:lnTo>
                    <a:pt x="89" y="2366"/>
                  </a:lnTo>
                  <a:lnTo>
                    <a:pt x="88" y="2366"/>
                  </a:lnTo>
                  <a:lnTo>
                    <a:pt x="88" y="2366"/>
                  </a:lnTo>
                  <a:lnTo>
                    <a:pt x="69" y="2285"/>
                  </a:lnTo>
                  <a:lnTo>
                    <a:pt x="54" y="2204"/>
                  </a:lnTo>
                  <a:lnTo>
                    <a:pt x="43" y="2121"/>
                  </a:lnTo>
                  <a:lnTo>
                    <a:pt x="37" y="2037"/>
                  </a:lnTo>
                  <a:lnTo>
                    <a:pt x="34" y="1953"/>
                  </a:lnTo>
                  <a:lnTo>
                    <a:pt x="37" y="1868"/>
                  </a:lnTo>
                  <a:lnTo>
                    <a:pt x="43" y="1784"/>
                  </a:lnTo>
                  <a:lnTo>
                    <a:pt x="54" y="1701"/>
                  </a:lnTo>
                  <a:lnTo>
                    <a:pt x="70" y="1619"/>
                  </a:lnTo>
                  <a:lnTo>
                    <a:pt x="89" y="1539"/>
                  </a:lnTo>
                  <a:lnTo>
                    <a:pt x="89" y="1539"/>
                  </a:lnTo>
                  <a:lnTo>
                    <a:pt x="89" y="1538"/>
                  </a:lnTo>
                  <a:lnTo>
                    <a:pt x="89" y="1538"/>
                  </a:lnTo>
                  <a:lnTo>
                    <a:pt x="113" y="1459"/>
                  </a:lnTo>
                  <a:lnTo>
                    <a:pt x="141" y="1380"/>
                  </a:lnTo>
                  <a:lnTo>
                    <a:pt x="172" y="1304"/>
                  </a:lnTo>
                  <a:lnTo>
                    <a:pt x="208" y="1230"/>
                  </a:lnTo>
                  <a:lnTo>
                    <a:pt x="248" y="1158"/>
                  </a:lnTo>
                  <a:lnTo>
                    <a:pt x="248" y="1155"/>
                  </a:lnTo>
                  <a:lnTo>
                    <a:pt x="249" y="1154"/>
                  </a:lnTo>
                  <a:lnTo>
                    <a:pt x="250" y="1152"/>
                  </a:lnTo>
                  <a:lnTo>
                    <a:pt x="251" y="1151"/>
                  </a:lnTo>
                  <a:lnTo>
                    <a:pt x="298" y="1075"/>
                  </a:lnTo>
                  <a:lnTo>
                    <a:pt x="349" y="1003"/>
                  </a:lnTo>
                  <a:lnTo>
                    <a:pt x="404" y="933"/>
                  </a:lnTo>
                  <a:lnTo>
                    <a:pt x="462" y="866"/>
                  </a:lnTo>
                  <a:lnTo>
                    <a:pt x="335" y="739"/>
                  </a:lnTo>
                  <a:lnTo>
                    <a:pt x="252" y="823"/>
                  </a:lnTo>
                  <a:lnTo>
                    <a:pt x="0" y="572"/>
                  </a:lnTo>
                  <a:lnTo>
                    <a:pt x="252" y="321"/>
                  </a:lnTo>
                  <a:lnTo>
                    <a:pt x="503" y="572"/>
                  </a:lnTo>
                  <a:lnTo>
                    <a:pt x="419" y="655"/>
                  </a:lnTo>
                  <a:lnTo>
                    <a:pt x="546" y="783"/>
                  </a:lnTo>
                  <a:lnTo>
                    <a:pt x="613" y="724"/>
                  </a:lnTo>
                  <a:lnTo>
                    <a:pt x="683" y="669"/>
                  </a:lnTo>
                  <a:lnTo>
                    <a:pt x="755" y="619"/>
                  </a:lnTo>
                  <a:lnTo>
                    <a:pt x="831" y="571"/>
                  </a:lnTo>
                  <a:lnTo>
                    <a:pt x="832" y="570"/>
                  </a:lnTo>
                  <a:lnTo>
                    <a:pt x="833" y="569"/>
                  </a:lnTo>
                  <a:lnTo>
                    <a:pt x="835" y="568"/>
                  </a:lnTo>
                  <a:lnTo>
                    <a:pt x="838" y="568"/>
                  </a:lnTo>
                  <a:lnTo>
                    <a:pt x="910" y="528"/>
                  </a:lnTo>
                  <a:lnTo>
                    <a:pt x="984" y="493"/>
                  </a:lnTo>
                  <a:lnTo>
                    <a:pt x="1060" y="462"/>
                  </a:lnTo>
                  <a:lnTo>
                    <a:pt x="1139" y="434"/>
                  </a:lnTo>
                  <a:lnTo>
                    <a:pt x="1219" y="410"/>
                  </a:lnTo>
                  <a:lnTo>
                    <a:pt x="1220" y="410"/>
                  </a:lnTo>
                  <a:lnTo>
                    <a:pt x="1220" y="410"/>
                  </a:lnTo>
                  <a:lnTo>
                    <a:pt x="1297" y="391"/>
                  </a:lnTo>
                  <a:lnTo>
                    <a:pt x="1376" y="377"/>
                  </a:lnTo>
                  <a:lnTo>
                    <a:pt x="1456" y="365"/>
                  </a:lnTo>
                  <a:lnTo>
                    <a:pt x="1456" y="296"/>
                  </a:lnTo>
                  <a:lnTo>
                    <a:pt x="1366" y="296"/>
                  </a:lnTo>
                  <a:lnTo>
                    <a:pt x="1337" y="293"/>
                  </a:lnTo>
                  <a:lnTo>
                    <a:pt x="1309" y="284"/>
                  </a:lnTo>
                  <a:lnTo>
                    <a:pt x="1284" y="270"/>
                  </a:lnTo>
                  <a:lnTo>
                    <a:pt x="1262" y="253"/>
                  </a:lnTo>
                  <a:lnTo>
                    <a:pt x="1243" y="230"/>
                  </a:lnTo>
                  <a:lnTo>
                    <a:pt x="1231" y="205"/>
                  </a:lnTo>
                  <a:lnTo>
                    <a:pt x="1222" y="178"/>
                  </a:lnTo>
                  <a:lnTo>
                    <a:pt x="1219" y="148"/>
                  </a:lnTo>
                  <a:lnTo>
                    <a:pt x="1222" y="118"/>
                  </a:lnTo>
                  <a:lnTo>
                    <a:pt x="1231" y="90"/>
                  </a:lnTo>
                  <a:lnTo>
                    <a:pt x="1243" y="66"/>
                  </a:lnTo>
                  <a:lnTo>
                    <a:pt x="1262" y="43"/>
                  </a:lnTo>
                  <a:lnTo>
                    <a:pt x="1284" y="26"/>
                  </a:lnTo>
                  <a:lnTo>
                    <a:pt x="1309" y="12"/>
                  </a:lnTo>
                  <a:lnTo>
                    <a:pt x="1337" y="3"/>
                  </a:lnTo>
                  <a:lnTo>
                    <a:pt x="13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32" name="Group 531"/>
          <p:cNvGrpSpPr/>
          <p:nvPr/>
        </p:nvGrpSpPr>
        <p:grpSpPr>
          <a:xfrm>
            <a:off x="6276546" y="4228953"/>
            <a:ext cx="565150" cy="563563"/>
            <a:chOff x="6319838" y="4229100"/>
            <a:chExt cx="565150" cy="563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21" name="Freeform 469"/>
            <p:cNvSpPr>
              <a:spLocks noEditPoints="1"/>
            </p:cNvSpPr>
            <p:nvPr/>
          </p:nvSpPr>
          <p:spPr bwMode="auto">
            <a:xfrm>
              <a:off x="6319838" y="4229100"/>
              <a:ext cx="565150" cy="563563"/>
            </a:xfrm>
            <a:custGeom>
              <a:avLst/>
              <a:gdLst>
                <a:gd name="T0" fmla="*/ 1372 w 3560"/>
                <a:gd name="T1" fmla="*/ 2768 h 3550"/>
                <a:gd name="T2" fmla="*/ 904 w 3560"/>
                <a:gd name="T3" fmla="*/ 2950 h 3550"/>
                <a:gd name="T4" fmla="*/ 854 w 3560"/>
                <a:gd name="T5" fmla="*/ 3150 h 3550"/>
                <a:gd name="T6" fmla="*/ 1083 w 3560"/>
                <a:gd name="T7" fmla="*/ 3278 h 3550"/>
                <a:gd name="T8" fmla="*/ 1293 w 3560"/>
                <a:gd name="T9" fmla="*/ 3359 h 3550"/>
                <a:gd name="T10" fmla="*/ 1495 w 3560"/>
                <a:gd name="T11" fmla="*/ 3407 h 3550"/>
                <a:gd name="T12" fmla="*/ 1714 w 3560"/>
                <a:gd name="T13" fmla="*/ 3431 h 3550"/>
                <a:gd name="T14" fmla="*/ 1993 w 3560"/>
                <a:gd name="T15" fmla="*/ 3418 h 3550"/>
                <a:gd name="T16" fmla="*/ 2328 w 3560"/>
                <a:gd name="T17" fmla="*/ 3338 h 3550"/>
                <a:gd name="T18" fmla="*/ 2474 w 3560"/>
                <a:gd name="T19" fmla="*/ 3280 h 3550"/>
                <a:gd name="T20" fmla="*/ 2700 w 3560"/>
                <a:gd name="T21" fmla="*/ 3153 h 3550"/>
                <a:gd name="T22" fmla="*/ 2739 w 3560"/>
                <a:gd name="T23" fmla="*/ 3005 h 3550"/>
                <a:gd name="T24" fmla="*/ 2281 w 3560"/>
                <a:gd name="T25" fmla="*/ 2794 h 3550"/>
                <a:gd name="T26" fmla="*/ 1777 w 3560"/>
                <a:gd name="T27" fmla="*/ 2722 h 3550"/>
                <a:gd name="T28" fmla="*/ 1371 w 3560"/>
                <a:gd name="T29" fmla="*/ 169 h 3550"/>
                <a:gd name="T30" fmla="*/ 914 w 3560"/>
                <a:gd name="T31" fmla="*/ 361 h 3550"/>
                <a:gd name="T32" fmla="*/ 538 w 3560"/>
                <a:gd name="T33" fmla="*/ 676 h 3550"/>
                <a:gd name="T34" fmla="*/ 270 w 3560"/>
                <a:gd name="T35" fmla="*/ 1085 h 3550"/>
                <a:gd name="T36" fmla="*/ 132 w 3560"/>
                <a:gd name="T37" fmla="*/ 1567 h 3550"/>
                <a:gd name="T38" fmla="*/ 146 w 3560"/>
                <a:gd name="T39" fmla="*/ 2073 h 3550"/>
                <a:gd name="T40" fmla="*/ 301 w 3560"/>
                <a:gd name="T41" fmla="*/ 2529 h 3550"/>
                <a:gd name="T42" fmla="*/ 576 w 3560"/>
                <a:gd name="T43" fmla="*/ 2914 h 3550"/>
                <a:gd name="T44" fmla="*/ 991 w 3560"/>
                <a:gd name="T45" fmla="*/ 2773 h 3550"/>
                <a:gd name="T46" fmla="*/ 1471 w 3560"/>
                <a:gd name="T47" fmla="*/ 2628 h 3550"/>
                <a:gd name="T48" fmla="*/ 1982 w 3560"/>
                <a:gd name="T49" fmla="*/ 2614 h 3550"/>
                <a:gd name="T50" fmla="*/ 2472 w 3560"/>
                <a:gd name="T51" fmla="*/ 2736 h 3550"/>
                <a:gd name="T52" fmla="*/ 2914 w 3560"/>
                <a:gd name="T53" fmla="*/ 2984 h 3550"/>
                <a:gd name="T54" fmla="*/ 3212 w 3560"/>
                <a:gd name="T55" fmla="*/ 2615 h 3550"/>
                <a:gd name="T56" fmla="*/ 3394 w 3560"/>
                <a:gd name="T57" fmla="*/ 2170 h 3550"/>
                <a:gd name="T58" fmla="*/ 3438 w 3560"/>
                <a:gd name="T59" fmla="*/ 1671 h 3550"/>
                <a:gd name="T60" fmla="*/ 3329 w 3560"/>
                <a:gd name="T61" fmla="*/ 1177 h 3550"/>
                <a:gd name="T62" fmla="*/ 3084 w 3560"/>
                <a:gd name="T63" fmla="*/ 751 h 3550"/>
                <a:gd name="T64" fmla="*/ 2728 w 3560"/>
                <a:gd name="T65" fmla="*/ 415 h 3550"/>
                <a:gd name="T66" fmla="*/ 2286 w 3560"/>
                <a:gd name="T67" fmla="*/ 197 h 3550"/>
                <a:gd name="T68" fmla="*/ 1780 w 3560"/>
                <a:gd name="T69" fmla="*/ 118 h 3550"/>
                <a:gd name="T70" fmla="*/ 2202 w 3560"/>
                <a:gd name="T71" fmla="*/ 51 h 3550"/>
                <a:gd name="T72" fmla="*/ 2678 w 3560"/>
                <a:gd name="T73" fmla="*/ 243 h 3550"/>
                <a:gd name="T74" fmla="*/ 3073 w 3560"/>
                <a:gd name="T75" fmla="*/ 556 h 3550"/>
                <a:gd name="T76" fmla="*/ 3366 w 3560"/>
                <a:gd name="T77" fmla="*/ 969 h 3550"/>
                <a:gd name="T78" fmla="*/ 3531 w 3560"/>
                <a:gd name="T79" fmla="*/ 1457 h 3550"/>
                <a:gd name="T80" fmla="*/ 3547 w 3560"/>
                <a:gd name="T81" fmla="*/ 1988 h 3550"/>
                <a:gd name="T82" fmla="*/ 3412 w 3560"/>
                <a:gd name="T83" fmla="*/ 2484 h 3550"/>
                <a:gd name="T84" fmla="*/ 3147 w 3560"/>
                <a:gd name="T85" fmla="*/ 2911 h 3550"/>
                <a:gd name="T86" fmla="*/ 2883 w 3560"/>
                <a:gd name="T87" fmla="*/ 3168 h 3550"/>
                <a:gd name="T88" fmla="*/ 2527 w 3560"/>
                <a:gd name="T89" fmla="*/ 3385 h 3550"/>
                <a:gd name="T90" fmla="*/ 2326 w 3560"/>
                <a:gd name="T91" fmla="*/ 3464 h 3550"/>
                <a:gd name="T92" fmla="*/ 2114 w 3560"/>
                <a:gd name="T93" fmla="*/ 3518 h 3550"/>
                <a:gd name="T94" fmla="*/ 1901 w 3560"/>
                <a:gd name="T95" fmla="*/ 3546 h 3550"/>
                <a:gd name="T96" fmla="*/ 1610 w 3560"/>
                <a:gd name="T97" fmla="*/ 3541 h 3550"/>
                <a:gd name="T98" fmla="*/ 1396 w 3560"/>
                <a:gd name="T99" fmla="*/ 3508 h 3550"/>
                <a:gd name="T100" fmla="*/ 1200 w 3560"/>
                <a:gd name="T101" fmla="*/ 3453 h 3550"/>
                <a:gd name="T102" fmla="*/ 1007 w 3560"/>
                <a:gd name="T103" fmla="*/ 3374 h 3550"/>
                <a:gd name="T104" fmla="*/ 599 w 3560"/>
                <a:gd name="T105" fmla="*/ 3102 h 3550"/>
                <a:gd name="T106" fmla="*/ 350 w 3560"/>
                <a:gd name="T107" fmla="*/ 2829 h 3550"/>
                <a:gd name="T108" fmla="*/ 109 w 3560"/>
                <a:gd name="T109" fmla="*/ 2387 h 3550"/>
                <a:gd name="T110" fmla="*/ 3 w 3560"/>
                <a:gd name="T111" fmla="*/ 1882 h 3550"/>
                <a:gd name="T112" fmla="*/ 51 w 3560"/>
                <a:gd name="T113" fmla="*/ 1354 h 3550"/>
                <a:gd name="T114" fmla="*/ 244 w 3560"/>
                <a:gd name="T115" fmla="*/ 880 h 3550"/>
                <a:gd name="T116" fmla="*/ 558 w 3560"/>
                <a:gd name="T117" fmla="*/ 485 h 3550"/>
                <a:gd name="T118" fmla="*/ 972 w 3560"/>
                <a:gd name="T119" fmla="*/ 194 h 3550"/>
                <a:gd name="T120" fmla="*/ 1461 w 3560"/>
                <a:gd name="T121" fmla="*/ 29 h 3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60" h="3550">
                  <a:moveTo>
                    <a:pt x="1777" y="2722"/>
                  </a:moveTo>
                  <a:lnTo>
                    <a:pt x="1673" y="2725"/>
                  </a:lnTo>
                  <a:lnTo>
                    <a:pt x="1572" y="2734"/>
                  </a:lnTo>
                  <a:lnTo>
                    <a:pt x="1471" y="2747"/>
                  </a:lnTo>
                  <a:lnTo>
                    <a:pt x="1372" y="2768"/>
                  </a:lnTo>
                  <a:lnTo>
                    <a:pt x="1275" y="2793"/>
                  </a:lnTo>
                  <a:lnTo>
                    <a:pt x="1179" y="2824"/>
                  </a:lnTo>
                  <a:lnTo>
                    <a:pt x="1085" y="2860"/>
                  </a:lnTo>
                  <a:lnTo>
                    <a:pt x="994" y="2902"/>
                  </a:lnTo>
                  <a:lnTo>
                    <a:pt x="904" y="2950"/>
                  </a:lnTo>
                  <a:lnTo>
                    <a:pt x="818" y="3002"/>
                  </a:lnTo>
                  <a:lnTo>
                    <a:pt x="732" y="3061"/>
                  </a:lnTo>
                  <a:lnTo>
                    <a:pt x="751" y="3073"/>
                  </a:lnTo>
                  <a:lnTo>
                    <a:pt x="831" y="3134"/>
                  </a:lnTo>
                  <a:lnTo>
                    <a:pt x="854" y="3150"/>
                  </a:lnTo>
                  <a:lnTo>
                    <a:pt x="903" y="3181"/>
                  </a:lnTo>
                  <a:lnTo>
                    <a:pt x="951" y="3210"/>
                  </a:lnTo>
                  <a:lnTo>
                    <a:pt x="977" y="3225"/>
                  </a:lnTo>
                  <a:lnTo>
                    <a:pt x="1029" y="3252"/>
                  </a:lnTo>
                  <a:lnTo>
                    <a:pt x="1083" y="3278"/>
                  </a:lnTo>
                  <a:lnTo>
                    <a:pt x="1105" y="3288"/>
                  </a:lnTo>
                  <a:lnTo>
                    <a:pt x="1162" y="3312"/>
                  </a:lnTo>
                  <a:lnTo>
                    <a:pt x="1220" y="3335"/>
                  </a:lnTo>
                  <a:lnTo>
                    <a:pt x="1231" y="3338"/>
                  </a:lnTo>
                  <a:lnTo>
                    <a:pt x="1293" y="3359"/>
                  </a:lnTo>
                  <a:lnTo>
                    <a:pt x="1358" y="3377"/>
                  </a:lnTo>
                  <a:lnTo>
                    <a:pt x="1358" y="3378"/>
                  </a:lnTo>
                  <a:lnTo>
                    <a:pt x="1422" y="3393"/>
                  </a:lnTo>
                  <a:lnTo>
                    <a:pt x="1487" y="3405"/>
                  </a:lnTo>
                  <a:lnTo>
                    <a:pt x="1495" y="3407"/>
                  </a:lnTo>
                  <a:lnTo>
                    <a:pt x="1504" y="3408"/>
                  </a:lnTo>
                  <a:lnTo>
                    <a:pt x="1566" y="3418"/>
                  </a:lnTo>
                  <a:lnTo>
                    <a:pt x="1629" y="3424"/>
                  </a:lnTo>
                  <a:lnTo>
                    <a:pt x="1649" y="3426"/>
                  </a:lnTo>
                  <a:lnTo>
                    <a:pt x="1714" y="3431"/>
                  </a:lnTo>
                  <a:lnTo>
                    <a:pt x="1780" y="3432"/>
                  </a:lnTo>
                  <a:lnTo>
                    <a:pt x="1845" y="3431"/>
                  </a:lnTo>
                  <a:lnTo>
                    <a:pt x="1909" y="3426"/>
                  </a:lnTo>
                  <a:lnTo>
                    <a:pt x="1930" y="3424"/>
                  </a:lnTo>
                  <a:lnTo>
                    <a:pt x="1993" y="3418"/>
                  </a:lnTo>
                  <a:lnTo>
                    <a:pt x="2056" y="3408"/>
                  </a:lnTo>
                  <a:lnTo>
                    <a:pt x="2071" y="3406"/>
                  </a:lnTo>
                  <a:lnTo>
                    <a:pt x="2159" y="3388"/>
                  </a:lnTo>
                  <a:lnTo>
                    <a:pt x="2244" y="3365"/>
                  </a:lnTo>
                  <a:lnTo>
                    <a:pt x="2328" y="3338"/>
                  </a:lnTo>
                  <a:lnTo>
                    <a:pt x="2332" y="3337"/>
                  </a:lnTo>
                  <a:lnTo>
                    <a:pt x="2337" y="3336"/>
                  </a:lnTo>
                  <a:lnTo>
                    <a:pt x="2396" y="3313"/>
                  </a:lnTo>
                  <a:lnTo>
                    <a:pt x="2454" y="3289"/>
                  </a:lnTo>
                  <a:lnTo>
                    <a:pt x="2474" y="3280"/>
                  </a:lnTo>
                  <a:lnTo>
                    <a:pt x="2529" y="3253"/>
                  </a:lnTo>
                  <a:lnTo>
                    <a:pt x="2582" y="3225"/>
                  </a:lnTo>
                  <a:lnTo>
                    <a:pt x="2603" y="3213"/>
                  </a:lnTo>
                  <a:lnTo>
                    <a:pt x="2653" y="3184"/>
                  </a:lnTo>
                  <a:lnTo>
                    <a:pt x="2700" y="3153"/>
                  </a:lnTo>
                  <a:lnTo>
                    <a:pt x="2723" y="3138"/>
                  </a:lnTo>
                  <a:lnTo>
                    <a:pt x="2765" y="3108"/>
                  </a:lnTo>
                  <a:lnTo>
                    <a:pt x="2806" y="3077"/>
                  </a:lnTo>
                  <a:lnTo>
                    <a:pt x="2823" y="3063"/>
                  </a:lnTo>
                  <a:lnTo>
                    <a:pt x="2739" y="3005"/>
                  </a:lnTo>
                  <a:lnTo>
                    <a:pt x="2652" y="2952"/>
                  </a:lnTo>
                  <a:lnTo>
                    <a:pt x="2562" y="2903"/>
                  </a:lnTo>
                  <a:lnTo>
                    <a:pt x="2470" y="2862"/>
                  </a:lnTo>
                  <a:lnTo>
                    <a:pt x="2375" y="2825"/>
                  </a:lnTo>
                  <a:lnTo>
                    <a:pt x="2281" y="2794"/>
                  </a:lnTo>
                  <a:lnTo>
                    <a:pt x="2182" y="2768"/>
                  </a:lnTo>
                  <a:lnTo>
                    <a:pt x="2083" y="2747"/>
                  </a:lnTo>
                  <a:lnTo>
                    <a:pt x="1982" y="2734"/>
                  </a:lnTo>
                  <a:lnTo>
                    <a:pt x="1880" y="2725"/>
                  </a:lnTo>
                  <a:lnTo>
                    <a:pt x="1777" y="2722"/>
                  </a:lnTo>
                  <a:close/>
                  <a:moveTo>
                    <a:pt x="1780" y="118"/>
                  </a:moveTo>
                  <a:lnTo>
                    <a:pt x="1675" y="122"/>
                  </a:lnTo>
                  <a:lnTo>
                    <a:pt x="1572" y="131"/>
                  </a:lnTo>
                  <a:lnTo>
                    <a:pt x="1470" y="147"/>
                  </a:lnTo>
                  <a:lnTo>
                    <a:pt x="1371" y="169"/>
                  </a:lnTo>
                  <a:lnTo>
                    <a:pt x="1274" y="197"/>
                  </a:lnTo>
                  <a:lnTo>
                    <a:pt x="1180" y="230"/>
                  </a:lnTo>
                  <a:lnTo>
                    <a:pt x="1088" y="269"/>
                  </a:lnTo>
                  <a:lnTo>
                    <a:pt x="1000" y="313"/>
                  </a:lnTo>
                  <a:lnTo>
                    <a:pt x="914" y="361"/>
                  </a:lnTo>
                  <a:lnTo>
                    <a:pt x="832" y="415"/>
                  </a:lnTo>
                  <a:lnTo>
                    <a:pt x="753" y="474"/>
                  </a:lnTo>
                  <a:lnTo>
                    <a:pt x="677" y="537"/>
                  </a:lnTo>
                  <a:lnTo>
                    <a:pt x="606" y="605"/>
                  </a:lnTo>
                  <a:lnTo>
                    <a:pt x="538" y="676"/>
                  </a:lnTo>
                  <a:lnTo>
                    <a:pt x="476" y="751"/>
                  </a:lnTo>
                  <a:lnTo>
                    <a:pt x="416" y="829"/>
                  </a:lnTo>
                  <a:lnTo>
                    <a:pt x="362" y="911"/>
                  </a:lnTo>
                  <a:lnTo>
                    <a:pt x="314" y="997"/>
                  </a:lnTo>
                  <a:lnTo>
                    <a:pt x="270" y="1085"/>
                  </a:lnTo>
                  <a:lnTo>
                    <a:pt x="231" y="1177"/>
                  </a:lnTo>
                  <a:lnTo>
                    <a:pt x="197" y="1270"/>
                  </a:lnTo>
                  <a:lnTo>
                    <a:pt x="169" y="1367"/>
                  </a:lnTo>
                  <a:lnTo>
                    <a:pt x="148" y="1466"/>
                  </a:lnTo>
                  <a:lnTo>
                    <a:pt x="132" y="1567"/>
                  </a:lnTo>
                  <a:lnTo>
                    <a:pt x="122" y="1671"/>
                  </a:lnTo>
                  <a:lnTo>
                    <a:pt x="119" y="1775"/>
                  </a:lnTo>
                  <a:lnTo>
                    <a:pt x="122" y="1876"/>
                  </a:lnTo>
                  <a:lnTo>
                    <a:pt x="131" y="1975"/>
                  </a:lnTo>
                  <a:lnTo>
                    <a:pt x="146" y="2073"/>
                  </a:lnTo>
                  <a:lnTo>
                    <a:pt x="166" y="2169"/>
                  </a:lnTo>
                  <a:lnTo>
                    <a:pt x="192" y="2262"/>
                  </a:lnTo>
                  <a:lnTo>
                    <a:pt x="223" y="2354"/>
                  </a:lnTo>
                  <a:lnTo>
                    <a:pt x="260" y="2443"/>
                  </a:lnTo>
                  <a:lnTo>
                    <a:pt x="301" y="2529"/>
                  </a:lnTo>
                  <a:lnTo>
                    <a:pt x="347" y="2613"/>
                  </a:lnTo>
                  <a:lnTo>
                    <a:pt x="398" y="2693"/>
                  </a:lnTo>
                  <a:lnTo>
                    <a:pt x="453" y="2770"/>
                  </a:lnTo>
                  <a:lnTo>
                    <a:pt x="512" y="2844"/>
                  </a:lnTo>
                  <a:lnTo>
                    <a:pt x="576" y="2914"/>
                  </a:lnTo>
                  <a:lnTo>
                    <a:pt x="643" y="2981"/>
                  </a:lnTo>
                  <a:lnTo>
                    <a:pt x="726" y="2922"/>
                  </a:lnTo>
                  <a:lnTo>
                    <a:pt x="812" y="2868"/>
                  </a:lnTo>
                  <a:lnTo>
                    <a:pt x="901" y="2818"/>
                  </a:lnTo>
                  <a:lnTo>
                    <a:pt x="991" y="2773"/>
                  </a:lnTo>
                  <a:lnTo>
                    <a:pt x="1084" y="2735"/>
                  </a:lnTo>
                  <a:lnTo>
                    <a:pt x="1178" y="2700"/>
                  </a:lnTo>
                  <a:lnTo>
                    <a:pt x="1274" y="2670"/>
                  </a:lnTo>
                  <a:lnTo>
                    <a:pt x="1372" y="2646"/>
                  </a:lnTo>
                  <a:lnTo>
                    <a:pt x="1471" y="2628"/>
                  </a:lnTo>
                  <a:lnTo>
                    <a:pt x="1572" y="2614"/>
                  </a:lnTo>
                  <a:lnTo>
                    <a:pt x="1673" y="2605"/>
                  </a:lnTo>
                  <a:lnTo>
                    <a:pt x="1777" y="2603"/>
                  </a:lnTo>
                  <a:lnTo>
                    <a:pt x="1880" y="2605"/>
                  </a:lnTo>
                  <a:lnTo>
                    <a:pt x="1982" y="2614"/>
                  </a:lnTo>
                  <a:lnTo>
                    <a:pt x="2083" y="2628"/>
                  </a:lnTo>
                  <a:lnTo>
                    <a:pt x="2182" y="2646"/>
                  </a:lnTo>
                  <a:lnTo>
                    <a:pt x="2281" y="2671"/>
                  </a:lnTo>
                  <a:lnTo>
                    <a:pt x="2378" y="2700"/>
                  </a:lnTo>
                  <a:lnTo>
                    <a:pt x="2472" y="2736"/>
                  </a:lnTo>
                  <a:lnTo>
                    <a:pt x="2564" y="2775"/>
                  </a:lnTo>
                  <a:lnTo>
                    <a:pt x="2655" y="2820"/>
                  </a:lnTo>
                  <a:lnTo>
                    <a:pt x="2743" y="2870"/>
                  </a:lnTo>
                  <a:lnTo>
                    <a:pt x="2830" y="2925"/>
                  </a:lnTo>
                  <a:lnTo>
                    <a:pt x="2914" y="2984"/>
                  </a:lnTo>
                  <a:lnTo>
                    <a:pt x="2982" y="2917"/>
                  </a:lnTo>
                  <a:lnTo>
                    <a:pt x="3045" y="2848"/>
                  </a:lnTo>
                  <a:lnTo>
                    <a:pt x="3105" y="2773"/>
                  </a:lnTo>
                  <a:lnTo>
                    <a:pt x="3160" y="2696"/>
                  </a:lnTo>
                  <a:lnTo>
                    <a:pt x="3212" y="2615"/>
                  </a:lnTo>
                  <a:lnTo>
                    <a:pt x="3258" y="2531"/>
                  </a:lnTo>
                  <a:lnTo>
                    <a:pt x="3299" y="2445"/>
                  </a:lnTo>
                  <a:lnTo>
                    <a:pt x="3336" y="2356"/>
                  </a:lnTo>
                  <a:lnTo>
                    <a:pt x="3367" y="2264"/>
                  </a:lnTo>
                  <a:lnTo>
                    <a:pt x="3394" y="2170"/>
                  </a:lnTo>
                  <a:lnTo>
                    <a:pt x="3414" y="2074"/>
                  </a:lnTo>
                  <a:lnTo>
                    <a:pt x="3429" y="1976"/>
                  </a:lnTo>
                  <a:lnTo>
                    <a:pt x="3438" y="1876"/>
                  </a:lnTo>
                  <a:lnTo>
                    <a:pt x="3441" y="1775"/>
                  </a:lnTo>
                  <a:lnTo>
                    <a:pt x="3438" y="1671"/>
                  </a:lnTo>
                  <a:lnTo>
                    <a:pt x="3428" y="1567"/>
                  </a:lnTo>
                  <a:lnTo>
                    <a:pt x="3412" y="1466"/>
                  </a:lnTo>
                  <a:lnTo>
                    <a:pt x="3391" y="1367"/>
                  </a:lnTo>
                  <a:lnTo>
                    <a:pt x="3363" y="1270"/>
                  </a:lnTo>
                  <a:lnTo>
                    <a:pt x="3329" y="1177"/>
                  </a:lnTo>
                  <a:lnTo>
                    <a:pt x="3290" y="1085"/>
                  </a:lnTo>
                  <a:lnTo>
                    <a:pt x="3246" y="997"/>
                  </a:lnTo>
                  <a:lnTo>
                    <a:pt x="3198" y="911"/>
                  </a:lnTo>
                  <a:lnTo>
                    <a:pt x="3144" y="829"/>
                  </a:lnTo>
                  <a:lnTo>
                    <a:pt x="3084" y="751"/>
                  </a:lnTo>
                  <a:lnTo>
                    <a:pt x="3022" y="676"/>
                  </a:lnTo>
                  <a:lnTo>
                    <a:pt x="2954" y="605"/>
                  </a:lnTo>
                  <a:lnTo>
                    <a:pt x="2883" y="537"/>
                  </a:lnTo>
                  <a:lnTo>
                    <a:pt x="2807" y="474"/>
                  </a:lnTo>
                  <a:lnTo>
                    <a:pt x="2728" y="415"/>
                  </a:lnTo>
                  <a:lnTo>
                    <a:pt x="2646" y="361"/>
                  </a:lnTo>
                  <a:lnTo>
                    <a:pt x="2560" y="313"/>
                  </a:lnTo>
                  <a:lnTo>
                    <a:pt x="2472" y="269"/>
                  </a:lnTo>
                  <a:lnTo>
                    <a:pt x="2380" y="230"/>
                  </a:lnTo>
                  <a:lnTo>
                    <a:pt x="2286" y="197"/>
                  </a:lnTo>
                  <a:lnTo>
                    <a:pt x="2189" y="169"/>
                  </a:lnTo>
                  <a:lnTo>
                    <a:pt x="2090" y="147"/>
                  </a:lnTo>
                  <a:lnTo>
                    <a:pt x="1988" y="131"/>
                  </a:lnTo>
                  <a:lnTo>
                    <a:pt x="1885" y="122"/>
                  </a:lnTo>
                  <a:lnTo>
                    <a:pt x="1780" y="118"/>
                  </a:lnTo>
                  <a:close/>
                  <a:moveTo>
                    <a:pt x="1780" y="0"/>
                  </a:moveTo>
                  <a:lnTo>
                    <a:pt x="1888" y="3"/>
                  </a:lnTo>
                  <a:lnTo>
                    <a:pt x="1995" y="13"/>
                  </a:lnTo>
                  <a:lnTo>
                    <a:pt x="2099" y="29"/>
                  </a:lnTo>
                  <a:lnTo>
                    <a:pt x="2202" y="51"/>
                  </a:lnTo>
                  <a:lnTo>
                    <a:pt x="2302" y="79"/>
                  </a:lnTo>
                  <a:lnTo>
                    <a:pt x="2400" y="111"/>
                  </a:lnTo>
                  <a:lnTo>
                    <a:pt x="2495" y="150"/>
                  </a:lnTo>
                  <a:lnTo>
                    <a:pt x="2588" y="194"/>
                  </a:lnTo>
                  <a:lnTo>
                    <a:pt x="2678" y="243"/>
                  </a:lnTo>
                  <a:lnTo>
                    <a:pt x="2764" y="297"/>
                  </a:lnTo>
                  <a:lnTo>
                    <a:pt x="2847" y="355"/>
                  </a:lnTo>
                  <a:lnTo>
                    <a:pt x="2926" y="418"/>
                  </a:lnTo>
                  <a:lnTo>
                    <a:pt x="3002" y="485"/>
                  </a:lnTo>
                  <a:lnTo>
                    <a:pt x="3073" y="556"/>
                  </a:lnTo>
                  <a:lnTo>
                    <a:pt x="3140" y="633"/>
                  </a:lnTo>
                  <a:lnTo>
                    <a:pt x="3204" y="711"/>
                  </a:lnTo>
                  <a:lnTo>
                    <a:pt x="3262" y="794"/>
                  </a:lnTo>
                  <a:lnTo>
                    <a:pt x="3316" y="880"/>
                  </a:lnTo>
                  <a:lnTo>
                    <a:pt x="3366" y="969"/>
                  </a:lnTo>
                  <a:lnTo>
                    <a:pt x="3410" y="1062"/>
                  </a:lnTo>
                  <a:lnTo>
                    <a:pt x="3449" y="1156"/>
                  </a:lnTo>
                  <a:lnTo>
                    <a:pt x="3481" y="1254"/>
                  </a:lnTo>
                  <a:lnTo>
                    <a:pt x="3509" y="1354"/>
                  </a:lnTo>
                  <a:lnTo>
                    <a:pt x="3531" y="1457"/>
                  </a:lnTo>
                  <a:lnTo>
                    <a:pt x="3547" y="1561"/>
                  </a:lnTo>
                  <a:lnTo>
                    <a:pt x="3557" y="1667"/>
                  </a:lnTo>
                  <a:lnTo>
                    <a:pt x="3560" y="1775"/>
                  </a:lnTo>
                  <a:lnTo>
                    <a:pt x="3557" y="1883"/>
                  </a:lnTo>
                  <a:lnTo>
                    <a:pt x="3547" y="1988"/>
                  </a:lnTo>
                  <a:lnTo>
                    <a:pt x="3532" y="2091"/>
                  </a:lnTo>
                  <a:lnTo>
                    <a:pt x="3510" y="2193"/>
                  </a:lnTo>
                  <a:lnTo>
                    <a:pt x="3482" y="2292"/>
                  </a:lnTo>
                  <a:lnTo>
                    <a:pt x="3450" y="2389"/>
                  </a:lnTo>
                  <a:lnTo>
                    <a:pt x="3412" y="2484"/>
                  </a:lnTo>
                  <a:lnTo>
                    <a:pt x="3368" y="2575"/>
                  </a:lnTo>
                  <a:lnTo>
                    <a:pt x="3319" y="2665"/>
                  </a:lnTo>
                  <a:lnTo>
                    <a:pt x="3267" y="2750"/>
                  </a:lnTo>
                  <a:lnTo>
                    <a:pt x="3208" y="2832"/>
                  </a:lnTo>
                  <a:lnTo>
                    <a:pt x="3147" y="2911"/>
                  </a:lnTo>
                  <a:lnTo>
                    <a:pt x="3080" y="2986"/>
                  </a:lnTo>
                  <a:lnTo>
                    <a:pt x="3009" y="3057"/>
                  </a:lnTo>
                  <a:lnTo>
                    <a:pt x="3011" y="3058"/>
                  </a:lnTo>
                  <a:lnTo>
                    <a:pt x="2958" y="3106"/>
                  </a:lnTo>
                  <a:lnTo>
                    <a:pt x="2883" y="3168"/>
                  </a:lnTo>
                  <a:lnTo>
                    <a:pt x="2804" y="3226"/>
                  </a:lnTo>
                  <a:lnTo>
                    <a:pt x="2723" y="3280"/>
                  </a:lnTo>
                  <a:lnTo>
                    <a:pt x="2640" y="3329"/>
                  </a:lnTo>
                  <a:lnTo>
                    <a:pt x="2553" y="3374"/>
                  </a:lnTo>
                  <a:lnTo>
                    <a:pt x="2527" y="3385"/>
                  </a:lnTo>
                  <a:lnTo>
                    <a:pt x="2479" y="3407"/>
                  </a:lnTo>
                  <a:lnTo>
                    <a:pt x="2437" y="3424"/>
                  </a:lnTo>
                  <a:lnTo>
                    <a:pt x="2404" y="3437"/>
                  </a:lnTo>
                  <a:lnTo>
                    <a:pt x="2355" y="3454"/>
                  </a:lnTo>
                  <a:lnTo>
                    <a:pt x="2326" y="3464"/>
                  </a:lnTo>
                  <a:lnTo>
                    <a:pt x="2275" y="3479"/>
                  </a:lnTo>
                  <a:lnTo>
                    <a:pt x="2246" y="3488"/>
                  </a:lnTo>
                  <a:lnTo>
                    <a:pt x="2195" y="3501"/>
                  </a:lnTo>
                  <a:lnTo>
                    <a:pt x="2165" y="3508"/>
                  </a:lnTo>
                  <a:lnTo>
                    <a:pt x="2114" y="3518"/>
                  </a:lnTo>
                  <a:lnTo>
                    <a:pt x="2081" y="3524"/>
                  </a:lnTo>
                  <a:lnTo>
                    <a:pt x="2034" y="3532"/>
                  </a:lnTo>
                  <a:lnTo>
                    <a:pt x="1994" y="3537"/>
                  </a:lnTo>
                  <a:lnTo>
                    <a:pt x="1950" y="3541"/>
                  </a:lnTo>
                  <a:lnTo>
                    <a:pt x="1901" y="3546"/>
                  </a:lnTo>
                  <a:lnTo>
                    <a:pt x="1866" y="3548"/>
                  </a:lnTo>
                  <a:lnTo>
                    <a:pt x="1780" y="3550"/>
                  </a:lnTo>
                  <a:lnTo>
                    <a:pt x="1694" y="3548"/>
                  </a:lnTo>
                  <a:lnTo>
                    <a:pt x="1660" y="3546"/>
                  </a:lnTo>
                  <a:lnTo>
                    <a:pt x="1610" y="3541"/>
                  </a:lnTo>
                  <a:lnTo>
                    <a:pt x="1566" y="3537"/>
                  </a:lnTo>
                  <a:lnTo>
                    <a:pt x="1525" y="3532"/>
                  </a:lnTo>
                  <a:lnTo>
                    <a:pt x="1479" y="3524"/>
                  </a:lnTo>
                  <a:lnTo>
                    <a:pt x="1443" y="3518"/>
                  </a:lnTo>
                  <a:lnTo>
                    <a:pt x="1396" y="3508"/>
                  </a:lnTo>
                  <a:lnTo>
                    <a:pt x="1361" y="3501"/>
                  </a:lnTo>
                  <a:lnTo>
                    <a:pt x="1314" y="3488"/>
                  </a:lnTo>
                  <a:lnTo>
                    <a:pt x="1281" y="3479"/>
                  </a:lnTo>
                  <a:lnTo>
                    <a:pt x="1234" y="3465"/>
                  </a:lnTo>
                  <a:lnTo>
                    <a:pt x="1200" y="3453"/>
                  </a:lnTo>
                  <a:lnTo>
                    <a:pt x="1156" y="3438"/>
                  </a:lnTo>
                  <a:lnTo>
                    <a:pt x="1115" y="3422"/>
                  </a:lnTo>
                  <a:lnTo>
                    <a:pt x="1081" y="3407"/>
                  </a:lnTo>
                  <a:lnTo>
                    <a:pt x="1025" y="3382"/>
                  </a:lnTo>
                  <a:lnTo>
                    <a:pt x="1007" y="3374"/>
                  </a:lnTo>
                  <a:lnTo>
                    <a:pt x="920" y="3328"/>
                  </a:lnTo>
                  <a:lnTo>
                    <a:pt x="835" y="3279"/>
                  </a:lnTo>
                  <a:lnTo>
                    <a:pt x="754" y="3225"/>
                  </a:lnTo>
                  <a:lnTo>
                    <a:pt x="674" y="3166"/>
                  </a:lnTo>
                  <a:lnTo>
                    <a:pt x="599" y="3102"/>
                  </a:lnTo>
                  <a:lnTo>
                    <a:pt x="546" y="3055"/>
                  </a:lnTo>
                  <a:lnTo>
                    <a:pt x="548" y="3054"/>
                  </a:lnTo>
                  <a:lnTo>
                    <a:pt x="477" y="2983"/>
                  </a:lnTo>
                  <a:lnTo>
                    <a:pt x="411" y="2908"/>
                  </a:lnTo>
                  <a:lnTo>
                    <a:pt x="350" y="2829"/>
                  </a:lnTo>
                  <a:lnTo>
                    <a:pt x="291" y="2746"/>
                  </a:lnTo>
                  <a:lnTo>
                    <a:pt x="238" y="2661"/>
                  </a:lnTo>
                  <a:lnTo>
                    <a:pt x="191" y="2573"/>
                  </a:lnTo>
                  <a:lnTo>
                    <a:pt x="148" y="2482"/>
                  </a:lnTo>
                  <a:lnTo>
                    <a:pt x="109" y="2387"/>
                  </a:lnTo>
                  <a:lnTo>
                    <a:pt x="77" y="2290"/>
                  </a:lnTo>
                  <a:lnTo>
                    <a:pt x="50" y="2191"/>
                  </a:lnTo>
                  <a:lnTo>
                    <a:pt x="28" y="2090"/>
                  </a:lnTo>
                  <a:lnTo>
                    <a:pt x="13" y="1987"/>
                  </a:lnTo>
                  <a:lnTo>
                    <a:pt x="3" y="1882"/>
                  </a:lnTo>
                  <a:lnTo>
                    <a:pt x="0" y="1775"/>
                  </a:lnTo>
                  <a:lnTo>
                    <a:pt x="3" y="1667"/>
                  </a:lnTo>
                  <a:lnTo>
                    <a:pt x="13" y="1561"/>
                  </a:lnTo>
                  <a:lnTo>
                    <a:pt x="29" y="1457"/>
                  </a:lnTo>
                  <a:lnTo>
                    <a:pt x="51" y="1354"/>
                  </a:lnTo>
                  <a:lnTo>
                    <a:pt x="79" y="1254"/>
                  </a:lnTo>
                  <a:lnTo>
                    <a:pt x="111" y="1156"/>
                  </a:lnTo>
                  <a:lnTo>
                    <a:pt x="150" y="1062"/>
                  </a:lnTo>
                  <a:lnTo>
                    <a:pt x="194" y="969"/>
                  </a:lnTo>
                  <a:lnTo>
                    <a:pt x="244" y="880"/>
                  </a:lnTo>
                  <a:lnTo>
                    <a:pt x="298" y="794"/>
                  </a:lnTo>
                  <a:lnTo>
                    <a:pt x="356" y="711"/>
                  </a:lnTo>
                  <a:lnTo>
                    <a:pt x="420" y="633"/>
                  </a:lnTo>
                  <a:lnTo>
                    <a:pt x="487" y="556"/>
                  </a:lnTo>
                  <a:lnTo>
                    <a:pt x="558" y="485"/>
                  </a:lnTo>
                  <a:lnTo>
                    <a:pt x="634" y="418"/>
                  </a:lnTo>
                  <a:lnTo>
                    <a:pt x="713" y="355"/>
                  </a:lnTo>
                  <a:lnTo>
                    <a:pt x="796" y="297"/>
                  </a:lnTo>
                  <a:lnTo>
                    <a:pt x="882" y="243"/>
                  </a:lnTo>
                  <a:lnTo>
                    <a:pt x="972" y="194"/>
                  </a:lnTo>
                  <a:lnTo>
                    <a:pt x="1065" y="150"/>
                  </a:lnTo>
                  <a:lnTo>
                    <a:pt x="1160" y="111"/>
                  </a:lnTo>
                  <a:lnTo>
                    <a:pt x="1258" y="79"/>
                  </a:lnTo>
                  <a:lnTo>
                    <a:pt x="1358" y="51"/>
                  </a:lnTo>
                  <a:lnTo>
                    <a:pt x="1461" y="29"/>
                  </a:lnTo>
                  <a:lnTo>
                    <a:pt x="1565" y="13"/>
                  </a:lnTo>
                  <a:lnTo>
                    <a:pt x="1672" y="3"/>
                  </a:lnTo>
                  <a:lnTo>
                    <a:pt x="17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" name="Freeform 470"/>
            <p:cNvSpPr>
              <a:spLocks/>
            </p:cNvSpPr>
            <p:nvPr/>
          </p:nvSpPr>
          <p:spPr bwMode="auto">
            <a:xfrm>
              <a:off x="6592888" y="4267200"/>
              <a:ext cx="19050" cy="36513"/>
            </a:xfrm>
            <a:custGeom>
              <a:avLst/>
              <a:gdLst>
                <a:gd name="T0" fmla="*/ 59 w 118"/>
                <a:gd name="T1" fmla="*/ 0 h 236"/>
                <a:gd name="T2" fmla="*/ 77 w 118"/>
                <a:gd name="T3" fmla="*/ 3 h 236"/>
                <a:gd name="T4" fmla="*/ 94 w 118"/>
                <a:gd name="T5" fmla="*/ 12 h 236"/>
                <a:gd name="T6" fmla="*/ 106 w 118"/>
                <a:gd name="T7" fmla="*/ 24 h 236"/>
                <a:gd name="T8" fmla="*/ 115 w 118"/>
                <a:gd name="T9" fmla="*/ 41 h 236"/>
                <a:gd name="T10" fmla="*/ 118 w 118"/>
                <a:gd name="T11" fmla="*/ 59 h 236"/>
                <a:gd name="T12" fmla="*/ 118 w 118"/>
                <a:gd name="T13" fmla="*/ 177 h 236"/>
                <a:gd name="T14" fmla="*/ 115 w 118"/>
                <a:gd name="T15" fmla="*/ 195 h 236"/>
                <a:gd name="T16" fmla="*/ 106 w 118"/>
                <a:gd name="T17" fmla="*/ 212 h 236"/>
                <a:gd name="T18" fmla="*/ 94 w 118"/>
                <a:gd name="T19" fmla="*/ 225 h 236"/>
                <a:gd name="T20" fmla="*/ 77 w 118"/>
                <a:gd name="T21" fmla="*/ 233 h 236"/>
                <a:gd name="T22" fmla="*/ 59 w 118"/>
                <a:gd name="T23" fmla="*/ 236 h 236"/>
                <a:gd name="T24" fmla="*/ 41 w 118"/>
                <a:gd name="T25" fmla="*/ 233 h 236"/>
                <a:gd name="T26" fmla="*/ 24 w 118"/>
                <a:gd name="T27" fmla="*/ 225 h 236"/>
                <a:gd name="T28" fmla="*/ 12 w 118"/>
                <a:gd name="T29" fmla="*/ 212 h 236"/>
                <a:gd name="T30" fmla="*/ 3 w 118"/>
                <a:gd name="T31" fmla="*/ 195 h 236"/>
                <a:gd name="T32" fmla="*/ 0 w 118"/>
                <a:gd name="T33" fmla="*/ 177 h 236"/>
                <a:gd name="T34" fmla="*/ 0 w 118"/>
                <a:gd name="T35" fmla="*/ 59 h 236"/>
                <a:gd name="T36" fmla="*/ 3 w 118"/>
                <a:gd name="T37" fmla="*/ 41 h 236"/>
                <a:gd name="T38" fmla="*/ 12 w 118"/>
                <a:gd name="T39" fmla="*/ 24 h 236"/>
                <a:gd name="T40" fmla="*/ 24 w 118"/>
                <a:gd name="T41" fmla="*/ 12 h 236"/>
                <a:gd name="T42" fmla="*/ 41 w 118"/>
                <a:gd name="T43" fmla="*/ 3 h 236"/>
                <a:gd name="T44" fmla="*/ 59 w 118"/>
                <a:gd name="T45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8" h="236">
                  <a:moveTo>
                    <a:pt x="59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6" y="24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8" y="177"/>
                  </a:lnTo>
                  <a:lnTo>
                    <a:pt x="115" y="195"/>
                  </a:lnTo>
                  <a:lnTo>
                    <a:pt x="106" y="212"/>
                  </a:lnTo>
                  <a:lnTo>
                    <a:pt x="94" y="225"/>
                  </a:lnTo>
                  <a:lnTo>
                    <a:pt x="77" y="233"/>
                  </a:lnTo>
                  <a:lnTo>
                    <a:pt x="59" y="236"/>
                  </a:lnTo>
                  <a:lnTo>
                    <a:pt x="41" y="233"/>
                  </a:lnTo>
                  <a:lnTo>
                    <a:pt x="24" y="225"/>
                  </a:lnTo>
                  <a:lnTo>
                    <a:pt x="12" y="212"/>
                  </a:lnTo>
                  <a:lnTo>
                    <a:pt x="3" y="195"/>
                  </a:lnTo>
                  <a:lnTo>
                    <a:pt x="0" y="1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" name="Freeform 471"/>
            <p:cNvSpPr>
              <a:spLocks/>
            </p:cNvSpPr>
            <p:nvPr/>
          </p:nvSpPr>
          <p:spPr bwMode="auto">
            <a:xfrm>
              <a:off x="6815138" y="4502150"/>
              <a:ext cx="36513" cy="17463"/>
            </a:xfrm>
            <a:custGeom>
              <a:avLst/>
              <a:gdLst>
                <a:gd name="T0" fmla="*/ 59 w 236"/>
                <a:gd name="T1" fmla="*/ 0 h 118"/>
                <a:gd name="T2" fmla="*/ 176 w 236"/>
                <a:gd name="T3" fmla="*/ 0 h 118"/>
                <a:gd name="T4" fmla="*/ 196 w 236"/>
                <a:gd name="T5" fmla="*/ 3 h 118"/>
                <a:gd name="T6" fmla="*/ 212 w 236"/>
                <a:gd name="T7" fmla="*/ 12 h 118"/>
                <a:gd name="T8" fmla="*/ 225 w 236"/>
                <a:gd name="T9" fmla="*/ 25 h 118"/>
                <a:gd name="T10" fmla="*/ 234 w 236"/>
                <a:gd name="T11" fmla="*/ 41 h 118"/>
                <a:gd name="T12" fmla="*/ 236 w 236"/>
                <a:gd name="T13" fmla="*/ 59 h 118"/>
                <a:gd name="T14" fmla="*/ 234 w 236"/>
                <a:gd name="T15" fmla="*/ 77 h 118"/>
                <a:gd name="T16" fmla="*/ 225 w 236"/>
                <a:gd name="T17" fmla="*/ 93 h 118"/>
                <a:gd name="T18" fmla="*/ 212 w 236"/>
                <a:gd name="T19" fmla="*/ 106 h 118"/>
                <a:gd name="T20" fmla="*/ 196 w 236"/>
                <a:gd name="T21" fmla="*/ 115 h 118"/>
                <a:gd name="T22" fmla="*/ 176 w 236"/>
                <a:gd name="T23" fmla="*/ 118 h 118"/>
                <a:gd name="T24" fmla="*/ 59 w 236"/>
                <a:gd name="T25" fmla="*/ 118 h 118"/>
                <a:gd name="T26" fmla="*/ 39 w 236"/>
                <a:gd name="T27" fmla="*/ 115 h 118"/>
                <a:gd name="T28" fmla="*/ 23 w 236"/>
                <a:gd name="T29" fmla="*/ 106 h 118"/>
                <a:gd name="T30" fmla="*/ 10 w 236"/>
                <a:gd name="T31" fmla="*/ 93 h 118"/>
                <a:gd name="T32" fmla="*/ 2 w 236"/>
                <a:gd name="T33" fmla="*/ 77 h 118"/>
                <a:gd name="T34" fmla="*/ 0 w 236"/>
                <a:gd name="T35" fmla="*/ 59 h 118"/>
                <a:gd name="T36" fmla="*/ 2 w 236"/>
                <a:gd name="T37" fmla="*/ 41 h 118"/>
                <a:gd name="T38" fmla="*/ 10 w 236"/>
                <a:gd name="T39" fmla="*/ 25 h 118"/>
                <a:gd name="T40" fmla="*/ 23 w 236"/>
                <a:gd name="T41" fmla="*/ 12 h 118"/>
                <a:gd name="T42" fmla="*/ 39 w 236"/>
                <a:gd name="T43" fmla="*/ 3 h 118"/>
                <a:gd name="T44" fmla="*/ 59 w 236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118">
                  <a:moveTo>
                    <a:pt x="59" y="0"/>
                  </a:moveTo>
                  <a:lnTo>
                    <a:pt x="176" y="0"/>
                  </a:lnTo>
                  <a:lnTo>
                    <a:pt x="196" y="3"/>
                  </a:lnTo>
                  <a:lnTo>
                    <a:pt x="212" y="12"/>
                  </a:lnTo>
                  <a:lnTo>
                    <a:pt x="225" y="25"/>
                  </a:lnTo>
                  <a:lnTo>
                    <a:pt x="234" y="41"/>
                  </a:lnTo>
                  <a:lnTo>
                    <a:pt x="236" y="59"/>
                  </a:lnTo>
                  <a:lnTo>
                    <a:pt x="234" y="77"/>
                  </a:lnTo>
                  <a:lnTo>
                    <a:pt x="225" y="93"/>
                  </a:lnTo>
                  <a:lnTo>
                    <a:pt x="212" y="106"/>
                  </a:lnTo>
                  <a:lnTo>
                    <a:pt x="196" y="115"/>
                  </a:lnTo>
                  <a:lnTo>
                    <a:pt x="176" y="118"/>
                  </a:lnTo>
                  <a:lnTo>
                    <a:pt x="59" y="118"/>
                  </a:lnTo>
                  <a:lnTo>
                    <a:pt x="39" y="115"/>
                  </a:lnTo>
                  <a:lnTo>
                    <a:pt x="23" y="106"/>
                  </a:lnTo>
                  <a:lnTo>
                    <a:pt x="10" y="93"/>
                  </a:lnTo>
                  <a:lnTo>
                    <a:pt x="2" y="77"/>
                  </a:lnTo>
                  <a:lnTo>
                    <a:pt x="0" y="59"/>
                  </a:lnTo>
                  <a:lnTo>
                    <a:pt x="2" y="41"/>
                  </a:lnTo>
                  <a:lnTo>
                    <a:pt x="10" y="25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4" name="Freeform 472"/>
            <p:cNvSpPr>
              <a:spLocks/>
            </p:cNvSpPr>
            <p:nvPr/>
          </p:nvSpPr>
          <p:spPr bwMode="auto">
            <a:xfrm>
              <a:off x="6353176" y="4502150"/>
              <a:ext cx="36513" cy="17463"/>
            </a:xfrm>
            <a:custGeom>
              <a:avLst/>
              <a:gdLst>
                <a:gd name="T0" fmla="*/ 60 w 236"/>
                <a:gd name="T1" fmla="*/ 0 h 118"/>
                <a:gd name="T2" fmla="*/ 177 w 236"/>
                <a:gd name="T3" fmla="*/ 0 h 118"/>
                <a:gd name="T4" fmla="*/ 197 w 236"/>
                <a:gd name="T5" fmla="*/ 3 h 118"/>
                <a:gd name="T6" fmla="*/ 213 w 236"/>
                <a:gd name="T7" fmla="*/ 12 h 118"/>
                <a:gd name="T8" fmla="*/ 226 w 236"/>
                <a:gd name="T9" fmla="*/ 25 h 118"/>
                <a:gd name="T10" fmla="*/ 234 w 236"/>
                <a:gd name="T11" fmla="*/ 41 h 118"/>
                <a:gd name="T12" fmla="*/ 236 w 236"/>
                <a:gd name="T13" fmla="*/ 59 h 118"/>
                <a:gd name="T14" fmla="*/ 234 w 236"/>
                <a:gd name="T15" fmla="*/ 77 h 118"/>
                <a:gd name="T16" fmla="*/ 226 w 236"/>
                <a:gd name="T17" fmla="*/ 93 h 118"/>
                <a:gd name="T18" fmla="*/ 213 w 236"/>
                <a:gd name="T19" fmla="*/ 106 h 118"/>
                <a:gd name="T20" fmla="*/ 197 w 236"/>
                <a:gd name="T21" fmla="*/ 115 h 118"/>
                <a:gd name="T22" fmla="*/ 177 w 236"/>
                <a:gd name="T23" fmla="*/ 118 h 118"/>
                <a:gd name="T24" fmla="*/ 60 w 236"/>
                <a:gd name="T25" fmla="*/ 118 h 118"/>
                <a:gd name="T26" fmla="*/ 40 w 236"/>
                <a:gd name="T27" fmla="*/ 115 h 118"/>
                <a:gd name="T28" fmla="*/ 24 w 236"/>
                <a:gd name="T29" fmla="*/ 106 h 118"/>
                <a:gd name="T30" fmla="*/ 11 w 236"/>
                <a:gd name="T31" fmla="*/ 93 h 118"/>
                <a:gd name="T32" fmla="*/ 2 w 236"/>
                <a:gd name="T33" fmla="*/ 77 h 118"/>
                <a:gd name="T34" fmla="*/ 0 w 236"/>
                <a:gd name="T35" fmla="*/ 59 h 118"/>
                <a:gd name="T36" fmla="*/ 2 w 236"/>
                <a:gd name="T37" fmla="*/ 41 h 118"/>
                <a:gd name="T38" fmla="*/ 11 w 236"/>
                <a:gd name="T39" fmla="*/ 25 h 118"/>
                <a:gd name="T40" fmla="*/ 24 w 236"/>
                <a:gd name="T41" fmla="*/ 12 h 118"/>
                <a:gd name="T42" fmla="*/ 40 w 236"/>
                <a:gd name="T43" fmla="*/ 3 h 118"/>
                <a:gd name="T44" fmla="*/ 60 w 236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118">
                  <a:moveTo>
                    <a:pt x="60" y="0"/>
                  </a:moveTo>
                  <a:lnTo>
                    <a:pt x="177" y="0"/>
                  </a:lnTo>
                  <a:lnTo>
                    <a:pt x="197" y="3"/>
                  </a:lnTo>
                  <a:lnTo>
                    <a:pt x="213" y="12"/>
                  </a:lnTo>
                  <a:lnTo>
                    <a:pt x="226" y="25"/>
                  </a:lnTo>
                  <a:lnTo>
                    <a:pt x="234" y="41"/>
                  </a:lnTo>
                  <a:lnTo>
                    <a:pt x="236" y="59"/>
                  </a:lnTo>
                  <a:lnTo>
                    <a:pt x="234" y="77"/>
                  </a:lnTo>
                  <a:lnTo>
                    <a:pt x="226" y="93"/>
                  </a:lnTo>
                  <a:lnTo>
                    <a:pt x="213" y="106"/>
                  </a:lnTo>
                  <a:lnTo>
                    <a:pt x="197" y="115"/>
                  </a:lnTo>
                  <a:lnTo>
                    <a:pt x="177" y="118"/>
                  </a:lnTo>
                  <a:lnTo>
                    <a:pt x="60" y="118"/>
                  </a:lnTo>
                  <a:lnTo>
                    <a:pt x="40" y="115"/>
                  </a:lnTo>
                  <a:lnTo>
                    <a:pt x="24" y="106"/>
                  </a:lnTo>
                  <a:lnTo>
                    <a:pt x="11" y="93"/>
                  </a:lnTo>
                  <a:lnTo>
                    <a:pt x="2" y="77"/>
                  </a:lnTo>
                  <a:lnTo>
                    <a:pt x="0" y="59"/>
                  </a:lnTo>
                  <a:lnTo>
                    <a:pt x="2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5" name="Freeform 473"/>
            <p:cNvSpPr>
              <a:spLocks/>
            </p:cNvSpPr>
            <p:nvPr/>
          </p:nvSpPr>
          <p:spPr bwMode="auto">
            <a:xfrm>
              <a:off x="6704013" y="4298950"/>
              <a:ext cx="28575" cy="34925"/>
            </a:xfrm>
            <a:custGeom>
              <a:avLst/>
              <a:gdLst>
                <a:gd name="T0" fmla="*/ 118 w 178"/>
                <a:gd name="T1" fmla="*/ 0 h 220"/>
                <a:gd name="T2" fmla="*/ 133 w 178"/>
                <a:gd name="T3" fmla="*/ 2 h 220"/>
                <a:gd name="T4" fmla="*/ 148 w 178"/>
                <a:gd name="T5" fmla="*/ 7 h 220"/>
                <a:gd name="T6" fmla="*/ 160 w 178"/>
                <a:gd name="T7" fmla="*/ 17 h 220"/>
                <a:gd name="T8" fmla="*/ 170 w 178"/>
                <a:gd name="T9" fmla="*/ 30 h 220"/>
                <a:gd name="T10" fmla="*/ 175 w 178"/>
                <a:gd name="T11" fmla="*/ 44 h 220"/>
                <a:gd name="T12" fmla="*/ 178 w 178"/>
                <a:gd name="T13" fmla="*/ 59 h 220"/>
                <a:gd name="T14" fmla="*/ 176 w 178"/>
                <a:gd name="T15" fmla="*/ 74 h 220"/>
                <a:gd name="T16" fmla="*/ 170 w 178"/>
                <a:gd name="T17" fmla="*/ 88 h 220"/>
                <a:gd name="T18" fmla="*/ 111 w 178"/>
                <a:gd name="T19" fmla="*/ 191 h 220"/>
                <a:gd name="T20" fmla="*/ 101 w 178"/>
                <a:gd name="T21" fmla="*/ 203 h 220"/>
                <a:gd name="T22" fmla="*/ 88 w 178"/>
                <a:gd name="T23" fmla="*/ 213 h 220"/>
                <a:gd name="T24" fmla="*/ 74 w 178"/>
                <a:gd name="T25" fmla="*/ 218 h 220"/>
                <a:gd name="T26" fmla="*/ 59 w 178"/>
                <a:gd name="T27" fmla="*/ 220 h 220"/>
                <a:gd name="T28" fmla="*/ 44 w 178"/>
                <a:gd name="T29" fmla="*/ 218 h 220"/>
                <a:gd name="T30" fmla="*/ 30 w 178"/>
                <a:gd name="T31" fmla="*/ 213 h 220"/>
                <a:gd name="T32" fmla="*/ 17 w 178"/>
                <a:gd name="T33" fmla="*/ 203 h 220"/>
                <a:gd name="T34" fmla="*/ 7 w 178"/>
                <a:gd name="T35" fmla="*/ 190 h 220"/>
                <a:gd name="T36" fmla="*/ 2 w 178"/>
                <a:gd name="T37" fmla="*/ 176 h 220"/>
                <a:gd name="T38" fmla="*/ 0 w 178"/>
                <a:gd name="T39" fmla="*/ 161 h 220"/>
                <a:gd name="T40" fmla="*/ 2 w 178"/>
                <a:gd name="T41" fmla="*/ 146 h 220"/>
                <a:gd name="T42" fmla="*/ 8 w 178"/>
                <a:gd name="T43" fmla="*/ 132 h 220"/>
                <a:gd name="T44" fmla="*/ 68 w 178"/>
                <a:gd name="T45" fmla="*/ 29 h 220"/>
                <a:gd name="T46" fmla="*/ 77 w 178"/>
                <a:gd name="T47" fmla="*/ 17 h 220"/>
                <a:gd name="T48" fmla="*/ 89 w 178"/>
                <a:gd name="T49" fmla="*/ 7 h 220"/>
                <a:gd name="T50" fmla="*/ 103 w 178"/>
                <a:gd name="T51" fmla="*/ 2 h 220"/>
                <a:gd name="T52" fmla="*/ 118 w 178"/>
                <a:gd name="T53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220">
                  <a:moveTo>
                    <a:pt x="118" y="0"/>
                  </a:moveTo>
                  <a:lnTo>
                    <a:pt x="133" y="2"/>
                  </a:lnTo>
                  <a:lnTo>
                    <a:pt x="148" y="7"/>
                  </a:lnTo>
                  <a:lnTo>
                    <a:pt x="160" y="17"/>
                  </a:lnTo>
                  <a:lnTo>
                    <a:pt x="170" y="30"/>
                  </a:lnTo>
                  <a:lnTo>
                    <a:pt x="175" y="44"/>
                  </a:lnTo>
                  <a:lnTo>
                    <a:pt x="178" y="59"/>
                  </a:lnTo>
                  <a:lnTo>
                    <a:pt x="176" y="74"/>
                  </a:lnTo>
                  <a:lnTo>
                    <a:pt x="170" y="88"/>
                  </a:lnTo>
                  <a:lnTo>
                    <a:pt x="111" y="191"/>
                  </a:lnTo>
                  <a:lnTo>
                    <a:pt x="101" y="203"/>
                  </a:lnTo>
                  <a:lnTo>
                    <a:pt x="88" y="213"/>
                  </a:lnTo>
                  <a:lnTo>
                    <a:pt x="74" y="218"/>
                  </a:lnTo>
                  <a:lnTo>
                    <a:pt x="59" y="220"/>
                  </a:lnTo>
                  <a:lnTo>
                    <a:pt x="44" y="218"/>
                  </a:lnTo>
                  <a:lnTo>
                    <a:pt x="30" y="213"/>
                  </a:lnTo>
                  <a:lnTo>
                    <a:pt x="17" y="203"/>
                  </a:lnTo>
                  <a:lnTo>
                    <a:pt x="7" y="190"/>
                  </a:lnTo>
                  <a:lnTo>
                    <a:pt x="2" y="176"/>
                  </a:lnTo>
                  <a:lnTo>
                    <a:pt x="0" y="161"/>
                  </a:lnTo>
                  <a:lnTo>
                    <a:pt x="2" y="146"/>
                  </a:lnTo>
                  <a:lnTo>
                    <a:pt x="8" y="132"/>
                  </a:lnTo>
                  <a:lnTo>
                    <a:pt x="68" y="29"/>
                  </a:lnTo>
                  <a:lnTo>
                    <a:pt x="77" y="17"/>
                  </a:lnTo>
                  <a:lnTo>
                    <a:pt x="89" y="7"/>
                  </a:lnTo>
                  <a:lnTo>
                    <a:pt x="103" y="2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6" name="Freeform 474"/>
            <p:cNvSpPr>
              <a:spLocks/>
            </p:cNvSpPr>
            <p:nvPr/>
          </p:nvSpPr>
          <p:spPr bwMode="auto">
            <a:xfrm>
              <a:off x="6784976" y="4616450"/>
              <a:ext cx="34925" cy="28575"/>
            </a:xfrm>
            <a:custGeom>
              <a:avLst/>
              <a:gdLst>
                <a:gd name="T0" fmla="*/ 59 w 222"/>
                <a:gd name="T1" fmla="*/ 0 h 177"/>
                <a:gd name="T2" fmla="*/ 74 w 222"/>
                <a:gd name="T3" fmla="*/ 1 h 177"/>
                <a:gd name="T4" fmla="*/ 89 w 222"/>
                <a:gd name="T5" fmla="*/ 7 h 177"/>
                <a:gd name="T6" fmla="*/ 192 w 222"/>
                <a:gd name="T7" fmla="*/ 67 h 177"/>
                <a:gd name="T8" fmla="*/ 205 w 222"/>
                <a:gd name="T9" fmla="*/ 76 h 177"/>
                <a:gd name="T10" fmla="*/ 213 w 222"/>
                <a:gd name="T11" fmla="*/ 88 h 177"/>
                <a:gd name="T12" fmla="*/ 220 w 222"/>
                <a:gd name="T13" fmla="*/ 103 h 177"/>
                <a:gd name="T14" fmla="*/ 222 w 222"/>
                <a:gd name="T15" fmla="*/ 117 h 177"/>
                <a:gd name="T16" fmla="*/ 220 w 222"/>
                <a:gd name="T17" fmla="*/ 133 h 177"/>
                <a:gd name="T18" fmla="*/ 213 w 222"/>
                <a:gd name="T19" fmla="*/ 147 h 177"/>
                <a:gd name="T20" fmla="*/ 204 w 222"/>
                <a:gd name="T21" fmla="*/ 160 h 177"/>
                <a:gd name="T22" fmla="*/ 192 w 222"/>
                <a:gd name="T23" fmla="*/ 170 h 177"/>
                <a:gd name="T24" fmla="*/ 178 w 222"/>
                <a:gd name="T25" fmla="*/ 175 h 177"/>
                <a:gd name="T26" fmla="*/ 163 w 222"/>
                <a:gd name="T27" fmla="*/ 177 h 177"/>
                <a:gd name="T28" fmla="*/ 148 w 222"/>
                <a:gd name="T29" fmla="*/ 175 h 177"/>
                <a:gd name="T30" fmla="*/ 133 w 222"/>
                <a:gd name="T31" fmla="*/ 169 h 177"/>
                <a:gd name="T32" fmla="*/ 30 w 222"/>
                <a:gd name="T33" fmla="*/ 110 h 177"/>
                <a:gd name="T34" fmla="*/ 17 w 222"/>
                <a:gd name="T35" fmla="*/ 100 h 177"/>
                <a:gd name="T36" fmla="*/ 8 w 222"/>
                <a:gd name="T37" fmla="*/ 88 h 177"/>
                <a:gd name="T38" fmla="*/ 2 w 222"/>
                <a:gd name="T39" fmla="*/ 74 h 177"/>
                <a:gd name="T40" fmla="*/ 0 w 222"/>
                <a:gd name="T41" fmla="*/ 59 h 177"/>
                <a:gd name="T42" fmla="*/ 2 w 222"/>
                <a:gd name="T43" fmla="*/ 44 h 177"/>
                <a:gd name="T44" fmla="*/ 8 w 222"/>
                <a:gd name="T45" fmla="*/ 29 h 177"/>
                <a:gd name="T46" fmla="*/ 18 w 222"/>
                <a:gd name="T47" fmla="*/ 17 h 177"/>
                <a:gd name="T48" fmla="*/ 30 w 222"/>
                <a:gd name="T49" fmla="*/ 7 h 177"/>
                <a:gd name="T50" fmla="*/ 44 w 222"/>
                <a:gd name="T51" fmla="*/ 2 h 177"/>
                <a:gd name="T52" fmla="*/ 59 w 222"/>
                <a:gd name="T5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2" h="177">
                  <a:moveTo>
                    <a:pt x="59" y="0"/>
                  </a:moveTo>
                  <a:lnTo>
                    <a:pt x="74" y="1"/>
                  </a:lnTo>
                  <a:lnTo>
                    <a:pt x="89" y="7"/>
                  </a:lnTo>
                  <a:lnTo>
                    <a:pt x="192" y="67"/>
                  </a:lnTo>
                  <a:lnTo>
                    <a:pt x="205" y="76"/>
                  </a:lnTo>
                  <a:lnTo>
                    <a:pt x="213" y="88"/>
                  </a:lnTo>
                  <a:lnTo>
                    <a:pt x="220" y="103"/>
                  </a:lnTo>
                  <a:lnTo>
                    <a:pt x="222" y="117"/>
                  </a:lnTo>
                  <a:lnTo>
                    <a:pt x="220" y="133"/>
                  </a:lnTo>
                  <a:lnTo>
                    <a:pt x="213" y="147"/>
                  </a:lnTo>
                  <a:lnTo>
                    <a:pt x="204" y="160"/>
                  </a:lnTo>
                  <a:lnTo>
                    <a:pt x="192" y="170"/>
                  </a:lnTo>
                  <a:lnTo>
                    <a:pt x="178" y="175"/>
                  </a:lnTo>
                  <a:lnTo>
                    <a:pt x="163" y="177"/>
                  </a:lnTo>
                  <a:lnTo>
                    <a:pt x="148" y="175"/>
                  </a:lnTo>
                  <a:lnTo>
                    <a:pt x="133" y="169"/>
                  </a:lnTo>
                  <a:lnTo>
                    <a:pt x="30" y="110"/>
                  </a:lnTo>
                  <a:lnTo>
                    <a:pt x="17" y="100"/>
                  </a:lnTo>
                  <a:lnTo>
                    <a:pt x="8" y="88"/>
                  </a:lnTo>
                  <a:lnTo>
                    <a:pt x="2" y="74"/>
                  </a:lnTo>
                  <a:lnTo>
                    <a:pt x="0" y="59"/>
                  </a:lnTo>
                  <a:lnTo>
                    <a:pt x="2" y="44"/>
                  </a:lnTo>
                  <a:lnTo>
                    <a:pt x="8" y="29"/>
                  </a:lnTo>
                  <a:lnTo>
                    <a:pt x="18" y="17"/>
                  </a:lnTo>
                  <a:lnTo>
                    <a:pt x="30" y="7"/>
                  </a:lnTo>
                  <a:lnTo>
                    <a:pt x="44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7" name="Freeform 475"/>
            <p:cNvSpPr>
              <a:spLocks/>
            </p:cNvSpPr>
            <p:nvPr/>
          </p:nvSpPr>
          <p:spPr bwMode="auto">
            <a:xfrm>
              <a:off x="6384926" y="4386263"/>
              <a:ext cx="34925" cy="28575"/>
            </a:xfrm>
            <a:custGeom>
              <a:avLst/>
              <a:gdLst>
                <a:gd name="T0" fmla="*/ 59 w 222"/>
                <a:gd name="T1" fmla="*/ 0 h 177"/>
                <a:gd name="T2" fmla="*/ 74 w 222"/>
                <a:gd name="T3" fmla="*/ 2 h 177"/>
                <a:gd name="T4" fmla="*/ 89 w 222"/>
                <a:gd name="T5" fmla="*/ 8 h 177"/>
                <a:gd name="T6" fmla="*/ 192 w 222"/>
                <a:gd name="T7" fmla="*/ 68 h 177"/>
                <a:gd name="T8" fmla="*/ 205 w 222"/>
                <a:gd name="T9" fmla="*/ 77 h 177"/>
                <a:gd name="T10" fmla="*/ 214 w 222"/>
                <a:gd name="T11" fmla="*/ 89 h 177"/>
                <a:gd name="T12" fmla="*/ 220 w 222"/>
                <a:gd name="T13" fmla="*/ 103 h 177"/>
                <a:gd name="T14" fmla="*/ 222 w 222"/>
                <a:gd name="T15" fmla="*/ 118 h 177"/>
                <a:gd name="T16" fmla="*/ 220 w 222"/>
                <a:gd name="T17" fmla="*/ 133 h 177"/>
                <a:gd name="T18" fmla="*/ 214 w 222"/>
                <a:gd name="T19" fmla="*/ 148 h 177"/>
                <a:gd name="T20" fmla="*/ 204 w 222"/>
                <a:gd name="T21" fmla="*/ 160 h 177"/>
                <a:gd name="T22" fmla="*/ 192 w 222"/>
                <a:gd name="T23" fmla="*/ 170 h 177"/>
                <a:gd name="T24" fmla="*/ 178 w 222"/>
                <a:gd name="T25" fmla="*/ 175 h 177"/>
                <a:gd name="T26" fmla="*/ 163 w 222"/>
                <a:gd name="T27" fmla="*/ 177 h 177"/>
                <a:gd name="T28" fmla="*/ 148 w 222"/>
                <a:gd name="T29" fmla="*/ 175 h 177"/>
                <a:gd name="T30" fmla="*/ 133 w 222"/>
                <a:gd name="T31" fmla="*/ 170 h 177"/>
                <a:gd name="T32" fmla="*/ 30 w 222"/>
                <a:gd name="T33" fmla="*/ 111 h 177"/>
                <a:gd name="T34" fmla="*/ 17 w 222"/>
                <a:gd name="T35" fmla="*/ 101 h 177"/>
                <a:gd name="T36" fmla="*/ 9 w 222"/>
                <a:gd name="T37" fmla="*/ 89 h 177"/>
                <a:gd name="T38" fmla="*/ 2 w 222"/>
                <a:gd name="T39" fmla="*/ 75 h 177"/>
                <a:gd name="T40" fmla="*/ 0 w 222"/>
                <a:gd name="T41" fmla="*/ 60 h 177"/>
                <a:gd name="T42" fmla="*/ 2 w 222"/>
                <a:gd name="T43" fmla="*/ 44 h 177"/>
                <a:gd name="T44" fmla="*/ 9 w 222"/>
                <a:gd name="T45" fmla="*/ 30 h 177"/>
                <a:gd name="T46" fmla="*/ 18 w 222"/>
                <a:gd name="T47" fmla="*/ 17 h 177"/>
                <a:gd name="T48" fmla="*/ 30 w 222"/>
                <a:gd name="T49" fmla="*/ 7 h 177"/>
                <a:gd name="T50" fmla="*/ 44 w 222"/>
                <a:gd name="T51" fmla="*/ 2 h 177"/>
                <a:gd name="T52" fmla="*/ 59 w 222"/>
                <a:gd name="T5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2" h="177">
                  <a:moveTo>
                    <a:pt x="59" y="0"/>
                  </a:moveTo>
                  <a:lnTo>
                    <a:pt x="74" y="2"/>
                  </a:lnTo>
                  <a:lnTo>
                    <a:pt x="89" y="8"/>
                  </a:lnTo>
                  <a:lnTo>
                    <a:pt x="192" y="68"/>
                  </a:lnTo>
                  <a:lnTo>
                    <a:pt x="205" y="77"/>
                  </a:lnTo>
                  <a:lnTo>
                    <a:pt x="214" y="89"/>
                  </a:lnTo>
                  <a:lnTo>
                    <a:pt x="220" y="103"/>
                  </a:lnTo>
                  <a:lnTo>
                    <a:pt x="222" y="118"/>
                  </a:lnTo>
                  <a:lnTo>
                    <a:pt x="220" y="133"/>
                  </a:lnTo>
                  <a:lnTo>
                    <a:pt x="214" y="148"/>
                  </a:lnTo>
                  <a:lnTo>
                    <a:pt x="204" y="160"/>
                  </a:lnTo>
                  <a:lnTo>
                    <a:pt x="192" y="170"/>
                  </a:lnTo>
                  <a:lnTo>
                    <a:pt x="178" y="175"/>
                  </a:lnTo>
                  <a:lnTo>
                    <a:pt x="163" y="177"/>
                  </a:lnTo>
                  <a:lnTo>
                    <a:pt x="148" y="175"/>
                  </a:lnTo>
                  <a:lnTo>
                    <a:pt x="133" y="170"/>
                  </a:lnTo>
                  <a:lnTo>
                    <a:pt x="30" y="111"/>
                  </a:lnTo>
                  <a:lnTo>
                    <a:pt x="17" y="101"/>
                  </a:lnTo>
                  <a:lnTo>
                    <a:pt x="9" y="89"/>
                  </a:lnTo>
                  <a:lnTo>
                    <a:pt x="2" y="75"/>
                  </a:lnTo>
                  <a:lnTo>
                    <a:pt x="0" y="60"/>
                  </a:lnTo>
                  <a:lnTo>
                    <a:pt x="2" y="44"/>
                  </a:lnTo>
                  <a:lnTo>
                    <a:pt x="9" y="30"/>
                  </a:lnTo>
                  <a:lnTo>
                    <a:pt x="18" y="17"/>
                  </a:lnTo>
                  <a:lnTo>
                    <a:pt x="30" y="7"/>
                  </a:lnTo>
                  <a:lnTo>
                    <a:pt x="44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8" name="Freeform 476"/>
            <p:cNvSpPr>
              <a:spLocks/>
            </p:cNvSpPr>
            <p:nvPr/>
          </p:nvSpPr>
          <p:spPr bwMode="auto">
            <a:xfrm>
              <a:off x="6472238" y="4298950"/>
              <a:ext cx="28575" cy="34925"/>
            </a:xfrm>
            <a:custGeom>
              <a:avLst/>
              <a:gdLst>
                <a:gd name="T0" fmla="*/ 61 w 179"/>
                <a:gd name="T1" fmla="*/ 0 h 220"/>
                <a:gd name="T2" fmla="*/ 76 w 179"/>
                <a:gd name="T3" fmla="*/ 2 h 220"/>
                <a:gd name="T4" fmla="*/ 90 w 179"/>
                <a:gd name="T5" fmla="*/ 7 h 220"/>
                <a:gd name="T6" fmla="*/ 102 w 179"/>
                <a:gd name="T7" fmla="*/ 17 h 220"/>
                <a:gd name="T8" fmla="*/ 111 w 179"/>
                <a:gd name="T9" fmla="*/ 29 h 220"/>
                <a:gd name="T10" fmla="*/ 171 w 179"/>
                <a:gd name="T11" fmla="*/ 132 h 220"/>
                <a:gd name="T12" fmla="*/ 177 w 179"/>
                <a:gd name="T13" fmla="*/ 146 h 220"/>
                <a:gd name="T14" fmla="*/ 179 w 179"/>
                <a:gd name="T15" fmla="*/ 162 h 220"/>
                <a:gd name="T16" fmla="*/ 177 w 179"/>
                <a:gd name="T17" fmla="*/ 176 h 220"/>
                <a:gd name="T18" fmla="*/ 171 w 179"/>
                <a:gd name="T19" fmla="*/ 191 h 220"/>
                <a:gd name="T20" fmla="*/ 162 w 179"/>
                <a:gd name="T21" fmla="*/ 203 h 220"/>
                <a:gd name="T22" fmla="*/ 149 w 179"/>
                <a:gd name="T23" fmla="*/ 213 h 220"/>
                <a:gd name="T24" fmla="*/ 135 w 179"/>
                <a:gd name="T25" fmla="*/ 219 h 220"/>
                <a:gd name="T26" fmla="*/ 120 w 179"/>
                <a:gd name="T27" fmla="*/ 220 h 220"/>
                <a:gd name="T28" fmla="*/ 105 w 179"/>
                <a:gd name="T29" fmla="*/ 218 h 220"/>
                <a:gd name="T30" fmla="*/ 90 w 179"/>
                <a:gd name="T31" fmla="*/ 213 h 220"/>
                <a:gd name="T32" fmla="*/ 78 w 179"/>
                <a:gd name="T33" fmla="*/ 203 h 220"/>
                <a:gd name="T34" fmla="*/ 68 w 179"/>
                <a:gd name="T35" fmla="*/ 191 h 220"/>
                <a:gd name="T36" fmla="*/ 9 w 179"/>
                <a:gd name="T37" fmla="*/ 88 h 220"/>
                <a:gd name="T38" fmla="*/ 3 w 179"/>
                <a:gd name="T39" fmla="*/ 74 h 220"/>
                <a:gd name="T40" fmla="*/ 0 w 179"/>
                <a:gd name="T41" fmla="*/ 59 h 220"/>
                <a:gd name="T42" fmla="*/ 3 w 179"/>
                <a:gd name="T43" fmla="*/ 44 h 220"/>
                <a:gd name="T44" fmla="*/ 9 w 179"/>
                <a:gd name="T45" fmla="*/ 30 h 220"/>
                <a:gd name="T46" fmla="*/ 18 w 179"/>
                <a:gd name="T47" fmla="*/ 17 h 220"/>
                <a:gd name="T48" fmla="*/ 31 w 179"/>
                <a:gd name="T49" fmla="*/ 7 h 220"/>
                <a:gd name="T50" fmla="*/ 46 w 179"/>
                <a:gd name="T51" fmla="*/ 2 h 220"/>
                <a:gd name="T52" fmla="*/ 61 w 179"/>
                <a:gd name="T53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9" h="220">
                  <a:moveTo>
                    <a:pt x="61" y="0"/>
                  </a:moveTo>
                  <a:lnTo>
                    <a:pt x="76" y="2"/>
                  </a:lnTo>
                  <a:lnTo>
                    <a:pt x="90" y="7"/>
                  </a:lnTo>
                  <a:lnTo>
                    <a:pt x="102" y="17"/>
                  </a:lnTo>
                  <a:lnTo>
                    <a:pt x="111" y="29"/>
                  </a:lnTo>
                  <a:lnTo>
                    <a:pt x="171" y="132"/>
                  </a:lnTo>
                  <a:lnTo>
                    <a:pt x="177" y="146"/>
                  </a:lnTo>
                  <a:lnTo>
                    <a:pt x="179" y="162"/>
                  </a:lnTo>
                  <a:lnTo>
                    <a:pt x="177" y="176"/>
                  </a:lnTo>
                  <a:lnTo>
                    <a:pt x="171" y="191"/>
                  </a:lnTo>
                  <a:lnTo>
                    <a:pt x="162" y="203"/>
                  </a:lnTo>
                  <a:lnTo>
                    <a:pt x="149" y="213"/>
                  </a:lnTo>
                  <a:lnTo>
                    <a:pt x="135" y="219"/>
                  </a:lnTo>
                  <a:lnTo>
                    <a:pt x="120" y="220"/>
                  </a:lnTo>
                  <a:lnTo>
                    <a:pt x="105" y="218"/>
                  </a:lnTo>
                  <a:lnTo>
                    <a:pt x="90" y="213"/>
                  </a:lnTo>
                  <a:lnTo>
                    <a:pt x="78" y="203"/>
                  </a:lnTo>
                  <a:lnTo>
                    <a:pt x="68" y="191"/>
                  </a:lnTo>
                  <a:lnTo>
                    <a:pt x="9" y="88"/>
                  </a:lnTo>
                  <a:lnTo>
                    <a:pt x="3" y="74"/>
                  </a:lnTo>
                  <a:lnTo>
                    <a:pt x="0" y="59"/>
                  </a:lnTo>
                  <a:lnTo>
                    <a:pt x="3" y="44"/>
                  </a:lnTo>
                  <a:lnTo>
                    <a:pt x="9" y="30"/>
                  </a:lnTo>
                  <a:lnTo>
                    <a:pt x="18" y="17"/>
                  </a:lnTo>
                  <a:lnTo>
                    <a:pt x="31" y="7"/>
                  </a:lnTo>
                  <a:lnTo>
                    <a:pt x="46" y="2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9" name="Freeform 477"/>
            <p:cNvSpPr>
              <a:spLocks/>
            </p:cNvSpPr>
            <p:nvPr/>
          </p:nvSpPr>
          <p:spPr bwMode="auto">
            <a:xfrm>
              <a:off x="6781801" y="4381500"/>
              <a:ext cx="34925" cy="28575"/>
            </a:xfrm>
            <a:custGeom>
              <a:avLst/>
              <a:gdLst>
                <a:gd name="T0" fmla="*/ 163 w 222"/>
                <a:gd name="T1" fmla="*/ 0 h 178"/>
                <a:gd name="T2" fmla="*/ 178 w 222"/>
                <a:gd name="T3" fmla="*/ 2 h 178"/>
                <a:gd name="T4" fmla="*/ 192 w 222"/>
                <a:gd name="T5" fmla="*/ 8 h 178"/>
                <a:gd name="T6" fmla="*/ 204 w 222"/>
                <a:gd name="T7" fmla="*/ 17 h 178"/>
                <a:gd name="T8" fmla="*/ 213 w 222"/>
                <a:gd name="T9" fmla="*/ 30 h 178"/>
                <a:gd name="T10" fmla="*/ 220 w 222"/>
                <a:gd name="T11" fmla="*/ 45 h 178"/>
                <a:gd name="T12" fmla="*/ 222 w 222"/>
                <a:gd name="T13" fmla="*/ 60 h 178"/>
                <a:gd name="T14" fmla="*/ 220 w 222"/>
                <a:gd name="T15" fmla="*/ 75 h 178"/>
                <a:gd name="T16" fmla="*/ 213 w 222"/>
                <a:gd name="T17" fmla="*/ 89 h 178"/>
                <a:gd name="T18" fmla="*/ 205 w 222"/>
                <a:gd name="T19" fmla="*/ 101 h 178"/>
                <a:gd name="T20" fmla="*/ 192 w 222"/>
                <a:gd name="T21" fmla="*/ 111 h 178"/>
                <a:gd name="T22" fmla="*/ 89 w 222"/>
                <a:gd name="T23" fmla="*/ 170 h 178"/>
                <a:gd name="T24" fmla="*/ 74 w 222"/>
                <a:gd name="T25" fmla="*/ 176 h 178"/>
                <a:gd name="T26" fmla="*/ 59 w 222"/>
                <a:gd name="T27" fmla="*/ 178 h 178"/>
                <a:gd name="T28" fmla="*/ 44 w 222"/>
                <a:gd name="T29" fmla="*/ 176 h 178"/>
                <a:gd name="T30" fmla="*/ 30 w 222"/>
                <a:gd name="T31" fmla="*/ 170 h 178"/>
                <a:gd name="T32" fmla="*/ 18 w 222"/>
                <a:gd name="T33" fmla="*/ 161 h 178"/>
                <a:gd name="T34" fmla="*/ 8 w 222"/>
                <a:gd name="T35" fmla="*/ 148 h 178"/>
                <a:gd name="T36" fmla="*/ 2 w 222"/>
                <a:gd name="T37" fmla="*/ 133 h 178"/>
                <a:gd name="T38" fmla="*/ 0 w 222"/>
                <a:gd name="T39" fmla="*/ 118 h 178"/>
                <a:gd name="T40" fmla="*/ 2 w 222"/>
                <a:gd name="T41" fmla="*/ 103 h 178"/>
                <a:gd name="T42" fmla="*/ 8 w 222"/>
                <a:gd name="T43" fmla="*/ 89 h 178"/>
                <a:gd name="T44" fmla="*/ 17 w 222"/>
                <a:gd name="T45" fmla="*/ 77 h 178"/>
                <a:gd name="T46" fmla="*/ 30 w 222"/>
                <a:gd name="T47" fmla="*/ 68 h 178"/>
                <a:gd name="T48" fmla="*/ 132 w 222"/>
                <a:gd name="T49" fmla="*/ 8 h 178"/>
                <a:gd name="T50" fmla="*/ 148 w 222"/>
                <a:gd name="T51" fmla="*/ 2 h 178"/>
                <a:gd name="T52" fmla="*/ 163 w 222"/>
                <a:gd name="T5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2" h="178">
                  <a:moveTo>
                    <a:pt x="163" y="0"/>
                  </a:moveTo>
                  <a:lnTo>
                    <a:pt x="178" y="2"/>
                  </a:lnTo>
                  <a:lnTo>
                    <a:pt x="192" y="8"/>
                  </a:lnTo>
                  <a:lnTo>
                    <a:pt x="204" y="17"/>
                  </a:lnTo>
                  <a:lnTo>
                    <a:pt x="213" y="30"/>
                  </a:lnTo>
                  <a:lnTo>
                    <a:pt x="220" y="45"/>
                  </a:lnTo>
                  <a:lnTo>
                    <a:pt x="222" y="60"/>
                  </a:lnTo>
                  <a:lnTo>
                    <a:pt x="220" y="75"/>
                  </a:lnTo>
                  <a:lnTo>
                    <a:pt x="213" y="89"/>
                  </a:lnTo>
                  <a:lnTo>
                    <a:pt x="205" y="101"/>
                  </a:lnTo>
                  <a:lnTo>
                    <a:pt x="192" y="111"/>
                  </a:lnTo>
                  <a:lnTo>
                    <a:pt x="89" y="170"/>
                  </a:lnTo>
                  <a:lnTo>
                    <a:pt x="74" y="176"/>
                  </a:lnTo>
                  <a:lnTo>
                    <a:pt x="59" y="178"/>
                  </a:lnTo>
                  <a:lnTo>
                    <a:pt x="44" y="176"/>
                  </a:lnTo>
                  <a:lnTo>
                    <a:pt x="30" y="170"/>
                  </a:lnTo>
                  <a:lnTo>
                    <a:pt x="18" y="161"/>
                  </a:lnTo>
                  <a:lnTo>
                    <a:pt x="8" y="148"/>
                  </a:lnTo>
                  <a:lnTo>
                    <a:pt x="2" y="133"/>
                  </a:lnTo>
                  <a:lnTo>
                    <a:pt x="0" y="118"/>
                  </a:lnTo>
                  <a:lnTo>
                    <a:pt x="2" y="103"/>
                  </a:lnTo>
                  <a:lnTo>
                    <a:pt x="8" y="89"/>
                  </a:lnTo>
                  <a:lnTo>
                    <a:pt x="17" y="77"/>
                  </a:lnTo>
                  <a:lnTo>
                    <a:pt x="30" y="68"/>
                  </a:lnTo>
                  <a:lnTo>
                    <a:pt x="132" y="8"/>
                  </a:lnTo>
                  <a:lnTo>
                    <a:pt x="148" y="2"/>
                  </a:lnTo>
                  <a:lnTo>
                    <a:pt x="1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0" name="Freeform 478"/>
            <p:cNvSpPr>
              <a:spLocks/>
            </p:cNvSpPr>
            <p:nvPr/>
          </p:nvSpPr>
          <p:spPr bwMode="auto">
            <a:xfrm>
              <a:off x="6381751" y="4611688"/>
              <a:ext cx="36513" cy="28575"/>
            </a:xfrm>
            <a:custGeom>
              <a:avLst/>
              <a:gdLst>
                <a:gd name="T0" fmla="*/ 163 w 222"/>
                <a:gd name="T1" fmla="*/ 0 h 177"/>
                <a:gd name="T2" fmla="*/ 178 w 222"/>
                <a:gd name="T3" fmla="*/ 2 h 177"/>
                <a:gd name="T4" fmla="*/ 192 w 222"/>
                <a:gd name="T5" fmla="*/ 7 h 177"/>
                <a:gd name="T6" fmla="*/ 204 w 222"/>
                <a:gd name="T7" fmla="*/ 17 h 177"/>
                <a:gd name="T8" fmla="*/ 213 w 222"/>
                <a:gd name="T9" fmla="*/ 30 h 177"/>
                <a:gd name="T10" fmla="*/ 220 w 222"/>
                <a:gd name="T11" fmla="*/ 44 h 177"/>
                <a:gd name="T12" fmla="*/ 222 w 222"/>
                <a:gd name="T13" fmla="*/ 59 h 177"/>
                <a:gd name="T14" fmla="*/ 220 w 222"/>
                <a:gd name="T15" fmla="*/ 74 h 177"/>
                <a:gd name="T16" fmla="*/ 213 w 222"/>
                <a:gd name="T17" fmla="*/ 88 h 177"/>
                <a:gd name="T18" fmla="*/ 205 w 222"/>
                <a:gd name="T19" fmla="*/ 101 h 177"/>
                <a:gd name="T20" fmla="*/ 192 w 222"/>
                <a:gd name="T21" fmla="*/ 111 h 177"/>
                <a:gd name="T22" fmla="*/ 89 w 222"/>
                <a:gd name="T23" fmla="*/ 170 h 177"/>
                <a:gd name="T24" fmla="*/ 75 w 222"/>
                <a:gd name="T25" fmla="*/ 175 h 177"/>
                <a:gd name="T26" fmla="*/ 60 w 222"/>
                <a:gd name="T27" fmla="*/ 177 h 177"/>
                <a:gd name="T28" fmla="*/ 45 w 222"/>
                <a:gd name="T29" fmla="*/ 175 h 177"/>
                <a:gd name="T30" fmla="*/ 30 w 222"/>
                <a:gd name="T31" fmla="*/ 170 h 177"/>
                <a:gd name="T32" fmla="*/ 18 w 222"/>
                <a:gd name="T33" fmla="*/ 160 h 177"/>
                <a:gd name="T34" fmla="*/ 8 w 222"/>
                <a:gd name="T35" fmla="*/ 147 h 177"/>
                <a:gd name="T36" fmla="*/ 2 w 222"/>
                <a:gd name="T37" fmla="*/ 133 h 177"/>
                <a:gd name="T38" fmla="*/ 0 w 222"/>
                <a:gd name="T39" fmla="*/ 118 h 177"/>
                <a:gd name="T40" fmla="*/ 2 w 222"/>
                <a:gd name="T41" fmla="*/ 103 h 177"/>
                <a:gd name="T42" fmla="*/ 8 w 222"/>
                <a:gd name="T43" fmla="*/ 89 h 177"/>
                <a:gd name="T44" fmla="*/ 17 w 222"/>
                <a:gd name="T45" fmla="*/ 76 h 177"/>
                <a:gd name="T46" fmla="*/ 30 w 222"/>
                <a:gd name="T47" fmla="*/ 68 h 177"/>
                <a:gd name="T48" fmla="*/ 133 w 222"/>
                <a:gd name="T49" fmla="*/ 7 h 177"/>
                <a:gd name="T50" fmla="*/ 148 w 222"/>
                <a:gd name="T51" fmla="*/ 2 h 177"/>
                <a:gd name="T52" fmla="*/ 163 w 222"/>
                <a:gd name="T5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2" h="177">
                  <a:moveTo>
                    <a:pt x="163" y="0"/>
                  </a:moveTo>
                  <a:lnTo>
                    <a:pt x="178" y="2"/>
                  </a:lnTo>
                  <a:lnTo>
                    <a:pt x="192" y="7"/>
                  </a:lnTo>
                  <a:lnTo>
                    <a:pt x="204" y="17"/>
                  </a:lnTo>
                  <a:lnTo>
                    <a:pt x="213" y="30"/>
                  </a:lnTo>
                  <a:lnTo>
                    <a:pt x="220" y="44"/>
                  </a:lnTo>
                  <a:lnTo>
                    <a:pt x="222" y="59"/>
                  </a:lnTo>
                  <a:lnTo>
                    <a:pt x="220" y="74"/>
                  </a:lnTo>
                  <a:lnTo>
                    <a:pt x="213" y="88"/>
                  </a:lnTo>
                  <a:lnTo>
                    <a:pt x="205" y="101"/>
                  </a:lnTo>
                  <a:lnTo>
                    <a:pt x="192" y="111"/>
                  </a:lnTo>
                  <a:lnTo>
                    <a:pt x="89" y="170"/>
                  </a:lnTo>
                  <a:lnTo>
                    <a:pt x="75" y="175"/>
                  </a:lnTo>
                  <a:lnTo>
                    <a:pt x="60" y="177"/>
                  </a:lnTo>
                  <a:lnTo>
                    <a:pt x="45" y="175"/>
                  </a:lnTo>
                  <a:lnTo>
                    <a:pt x="30" y="170"/>
                  </a:lnTo>
                  <a:lnTo>
                    <a:pt x="18" y="160"/>
                  </a:lnTo>
                  <a:lnTo>
                    <a:pt x="8" y="147"/>
                  </a:lnTo>
                  <a:lnTo>
                    <a:pt x="2" y="133"/>
                  </a:lnTo>
                  <a:lnTo>
                    <a:pt x="0" y="118"/>
                  </a:lnTo>
                  <a:lnTo>
                    <a:pt x="2" y="103"/>
                  </a:lnTo>
                  <a:lnTo>
                    <a:pt x="8" y="89"/>
                  </a:lnTo>
                  <a:lnTo>
                    <a:pt x="17" y="76"/>
                  </a:lnTo>
                  <a:lnTo>
                    <a:pt x="30" y="68"/>
                  </a:lnTo>
                  <a:lnTo>
                    <a:pt x="133" y="7"/>
                  </a:lnTo>
                  <a:lnTo>
                    <a:pt x="148" y="2"/>
                  </a:lnTo>
                  <a:lnTo>
                    <a:pt x="1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1" name="Freeform 479"/>
            <p:cNvSpPr>
              <a:spLocks noEditPoints="1"/>
            </p:cNvSpPr>
            <p:nvPr/>
          </p:nvSpPr>
          <p:spPr bwMode="auto">
            <a:xfrm>
              <a:off x="6564313" y="4387850"/>
              <a:ext cx="153988" cy="149225"/>
            </a:xfrm>
            <a:custGeom>
              <a:avLst/>
              <a:gdLst>
                <a:gd name="T0" fmla="*/ 213 w 967"/>
                <a:gd name="T1" fmla="*/ 594 h 947"/>
                <a:gd name="T2" fmla="*/ 171 w 967"/>
                <a:gd name="T3" fmla="*/ 612 h 947"/>
                <a:gd name="T4" fmla="*/ 138 w 967"/>
                <a:gd name="T5" fmla="*/ 645 h 947"/>
                <a:gd name="T6" fmla="*/ 120 w 967"/>
                <a:gd name="T7" fmla="*/ 688 h 947"/>
                <a:gd name="T8" fmla="*/ 120 w 967"/>
                <a:gd name="T9" fmla="*/ 734 h 947"/>
                <a:gd name="T10" fmla="*/ 138 w 967"/>
                <a:gd name="T11" fmla="*/ 776 h 947"/>
                <a:gd name="T12" fmla="*/ 171 w 967"/>
                <a:gd name="T13" fmla="*/ 809 h 947"/>
                <a:gd name="T14" fmla="*/ 214 w 967"/>
                <a:gd name="T15" fmla="*/ 825 h 947"/>
                <a:gd name="T16" fmla="*/ 260 w 967"/>
                <a:gd name="T17" fmla="*/ 825 h 947"/>
                <a:gd name="T18" fmla="*/ 303 w 967"/>
                <a:gd name="T19" fmla="*/ 809 h 947"/>
                <a:gd name="T20" fmla="*/ 336 w 967"/>
                <a:gd name="T21" fmla="*/ 776 h 947"/>
                <a:gd name="T22" fmla="*/ 354 w 967"/>
                <a:gd name="T23" fmla="*/ 734 h 947"/>
                <a:gd name="T24" fmla="*/ 354 w 967"/>
                <a:gd name="T25" fmla="*/ 688 h 947"/>
                <a:gd name="T26" fmla="*/ 336 w 967"/>
                <a:gd name="T27" fmla="*/ 645 h 947"/>
                <a:gd name="T28" fmla="*/ 303 w 967"/>
                <a:gd name="T29" fmla="*/ 612 h 947"/>
                <a:gd name="T30" fmla="*/ 261 w 967"/>
                <a:gd name="T31" fmla="*/ 594 h 947"/>
                <a:gd name="T32" fmla="*/ 908 w 967"/>
                <a:gd name="T33" fmla="*/ 0 h 947"/>
                <a:gd name="T34" fmla="*/ 937 w 967"/>
                <a:gd name="T35" fmla="*/ 9 h 947"/>
                <a:gd name="T36" fmla="*/ 960 w 967"/>
                <a:gd name="T37" fmla="*/ 30 h 947"/>
                <a:gd name="T38" fmla="*/ 967 w 967"/>
                <a:gd name="T39" fmla="*/ 59 h 947"/>
                <a:gd name="T40" fmla="*/ 960 w 967"/>
                <a:gd name="T41" fmla="*/ 89 h 947"/>
                <a:gd name="T42" fmla="*/ 447 w 967"/>
                <a:gd name="T43" fmla="*/ 603 h 947"/>
                <a:gd name="T44" fmla="*/ 471 w 967"/>
                <a:gd name="T45" fmla="*/ 673 h 947"/>
                <a:gd name="T46" fmla="*/ 471 w 967"/>
                <a:gd name="T47" fmla="*/ 748 h 947"/>
                <a:gd name="T48" fmla="*/ 448 w 967"/>
                <a:gd name="T49" fmla="*/ 818 h 947"/>
                <a:gd name="T50" fmla="*/ 405 w 967"/>
                <a:gd name="T51" fmla="*/ 878 h 947"/>
                <a:gd name="T52" fmla="*/ 345 w 967"/>
                <a:gd name="T53" fmla="*/ 922 h 947"/>
                <a:gd name="T54" fmla="*/ 275 w 967"/>
                <a:gd name="T55" fmla="*/ 945 h 947"/>
                <a:gd name="T56" fmla="*/ 199 w 967"/>
                <a:gd name="T57" fmla="*/ 945 h 947"/>
                <a:gd name="T58" fmla="*/ 129 w 967"/>
                <a:gd name="T59" fmla="*/ 922 h 947"/>
                <a:gd name="T60" fmla="*/ 69 w 967"/>
                <a:gd name="T61" fmla="*/ 878 h 947"/>
                <a:gd name="T62" fmla="*/ 26 w 967"/>
                <a:gd name="T63" fmla="*/ 818 h 947"/>
                <a:gd name="T64" fmla="*/ 3 w 967"/>
                <a:gd name="T65" fmla="*/ 748 h 947"/>
                <a:gd name="T66" fmla="*/ 3 w 967"/>
                <a:gd name="T67" fmla="*/ 673 h 947"/>
                <a:gd name="T68" fmla="*/ 26 w 967"/>
                <a:gd name="T69" fmla="*/ 604 h 947"/>
                <a:gd name="T70" fmla="*/ 69 w 967"/>
                <a:gd name="T71" fmla="*/ 544 h 947"/>
                <a:gd name="T72" fmla="*/ 122 w 967"/>
                <a:gd name="T73" fmla="*/ 505 h 947"/>
                <a:gd name="T74" fmla="*/ 182 w 967"/>
                <a:gd name="T75" fmla="*/ 482 h 947"/>
                <a:gd name="T76" fmla="*/ 247 w 967"/>
                <a:gd name="T77" fmla="*/ 477 h 947"/>
                <a:gd name="T78" fmla="*/ 310 w 967"/>
                <a:gd name="T79" fmla="*/ 487 h 947"/>
                <a:gd name="T80" fmla="*/ 369 w 967"/>
                <a:gd name="T81" fmla="*/ 515 h 947"/>
                <a:gd name="T82" fmla="*/ 879 w 967"/>
                <a:gd name="T83" fmla="*/ 9 h 947"/>
                <a:gd name="T84" fmla="*/ 908 w 967"/>
                <a:gd name="T85" fmla="*/ 0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67" h="947">
                  <a:moveTo>
                    <a:pt x="237" y="592"/>
                  </a:moveTo>
                  <a:lnTo>
                    <a:pt x="213" y="594"/>
                  </a:lnTo>
                  <a:lnTo>
                    <a:pt x="192" y="602"/>
                  </a:lnTo>
                  <a:lnTo>
                    <a:pt x="171" y="612"/>
                  </a:lnTo>
                  <a:lnTo>
                    <a:pt x="153" y="627"/>
                  </a:lnTo>
                  <a:lnTo>
                    <a:pt x="138" y="645"/>
                  </a:lnTo>
                  <a:lnTo>
                    <a:pt x="127" y="665"/>
                  </a:lnTo>
                  <a:lnTo>
                    <a:pt x="120" y="688"/>
                  </a:lnTo>
                  <a:lnTo>
                    <a:pt x="118" y="710"/>
                  </a:lnTo>
                  <a:lnTo>
                    <a:pt x="120" y="734"/>
                  </a:lnTo>
                  <a:lnTo>
                    <a:pt x="127" y="757"/>
                  </a:lnTo>
                  <a:lnTo>
                    <a:pt x="138" y="776"/>
                  </a:lnTo>
                  <a:lnTo>
                    <a:pt x="153" y="794"/>
                  </a:lnTo>
                  <a:lnTo>
                    <a:pt x="171" y="809"/>
                  </a:lnTo>
                  <a:lnTo>
                    <a:pt x="192" y="820"/>
                  </a:lnTo>
                  <a:lnTo>
                    <a:pt x="214" y="825"/>
                  </a:lnTo>
                  <a:lnTo>
                    <a:pt x="237" y="828"/>
                  </a:lnTo>
                  <a:lnTo>
                    <a:pt x="260" y="825"/>
                  </a:lnTo>
                  <a:lnTo>
                    <a:pt x="282" y="820"/>
                  </a:lnTo>
                  <a:lnTo>
                    <a:pt x="303" y="809"/>
                  </a:lnTo>
                  <a:lnTo>
                    <a:pt x="321" y="794"/>
                  </a:lnTo>
                  <a:lnTo>
                    <a:pt x="336" y="776"/>
                  </a:lnTo>
                  <a:lnTo>
                    <a:pt x="347" y="757"/>
                  </a:lnTo>
                  <a:lnTo>
                    <a:pt x="354" y="734"/>
                  </a:lnTo>
                  <a:lnTo>
                    <a:pt x="356" y="710"/>
                  </a:lnTo>
                  <a:lnTo>
                    <a:pt x="354" y="688"/>
                  </a:lnTo>
                  <a:lnTo>
                    <a:pt x="347" y="665"/>
                  </a:lnTo>
                  <a:lnTo>
                    <a:pt x="336" y="645"/>
                  </a:lnTo>
                  <a:lnTo>
                    <a:pt x="321" y="627"/>
                  </a:lnTo>
                  <a:lnTo>
                    <a:pt x="303" y="612"/>
                  </a:lnTo>
                  <a:lnTo>
                    <a:pt x="282" y="602"/>
                  </a:lnTo>
                  <a:lnTo>
                    <a:pt x="261" y="594"/>
                  </a:lnTo>
                  <a:lnTo>
                    <a:pt x="237" y="592"/>
                  </a:lnTo>
                  <a:close/>
                  <a:moveTo>
                    <a:pt x="908" y="0"/>
                  </a:moveTo>
                  <a:lnTo>
                    <a:pt x="923" y="2"/>
                  </a:lnTo>
                  <a:lnTo>
                    <a:pt x="937" y="9"/>
                  </a:lnTo>
                  <a:lnTo>
                    <a:pt x="950" y="18"/>
                  </a:lnTo>
                  <a:lnTo>
                    <a:pt x="960" y="30"/>
                  </a:lnTo>
                  <a:lnTo>
                    <a:pt x="966" y="44"/>
                  </a:lnTo>
                  <a:lnTo>
                    <a:pt x="967" y="59"/>
                  </a:lnTo>
                  <a:lnTo>
                    <a:pt x="966" y="75"/>
                  </a:lnTo>
                  <a:lnTo>
                    <a:pt x="960" y="89"/>
                  </a:lnTo>
                  <a:lnTo>
                    <a:pt x="950" y="101"/>
                  </a:lnTo>
                  <a:lnTo>
                    <a:pt x="447" y="603"/>
                  </a:lnTo>
                  <a:lnTo>
                    <a:pt x="461" y="637"/>
                  </a:lnTo>
                  <a:lnTo>
                    <a:pt x="471" y="673"/>
                  </a:lnTo>
                  <a:lnTo>
                    <a:pt x="474" y="710"/>
                  </a:lnTo>
                  <a:lnTo>
                    <a:pt x="471" y="748"/>
                  </a:lnTo>
                  <a:lnTo>
                    <a:pt x="462" y="783"/>
                  </a:lnTo>
                  <a:lnTo>
                    <a:pt x="448" y="818"/>
                  </a:lnTo>
                  <a:lnTo>
                    <a:pt x="429" y="849"/>
                  </a:lnTo>
                  <a:lnTo>
                    <a:pt x="405" y="878"/>
                  </a:lnTo>
                  <a:lnTo>
                    <a:pt x="376" y="903"/>
                  </a:lnTo>
                  <a:lnTo>
                    <a:pt x="345" y="922"/>
                  </a:lnTo>
                  <a:lnTo>
                    <a:pt x="310" y="936"/>
                  </a:lnTo>
                  <a:lnTo>
                    <a:pt x="275" y="945"/>
                  </a:lnTo>
                  <a:lnTo>
                    <a:pt x="237" y="947"/>
                  </a:lnTo>
                  <a:lnTo>
                    <a:pt x="199" y="945"/>
                  </a:lnTo>
                  <a:lnTo>
                    <a:pt x="164" y="936"/>
                  </a:lnTo>
                  <a:lnTo>
                    <a:pt x="129" y="922"/>
                  </a:lnTo>
                  <a:lnTo>
                    <a:pt x="98" y="903"/>
                  </a:lnTo>
                  <a:lnTo>
                    <a:pt x="69" y="878"/>
                  </a:lnTo>
                  <a:lnTo>
                    <a:pt x="45" y="849"/>
                  </a:lnTo>
                  <a:lnTo>
                    <a:pt x="26" y="818"/>
                  </a:lnTo>
                  <a:lnTo>
                    <a:pt x="12" y="783"/>
                  </a:lnTo>
                  <a:lnTo>
                    <a:pt x="3" y="748"/>
                  </a:lnTo>
                  <a:lnTo>
                    <a:pt x="0" y="710"/>
                  </a:lnTo>
                  <a:lnTo>
                    <a:pt x="3" y="673"/>
                  </a:lnTo>
                  <a:lnTo>
                    <a:pt x="12" y="637"/>
                  </a:lnTo>
                  <a:lnTo>
                    <a:pt x="26" y="604"/>
                  </a:lnTo>
                  <a:lnTo>
                    <a:pt x="45" y="572"/>
                  </a:lnTo>
                  <a:lnTo>
                    <a:pt x="69" y="544"/>
                  </a:lnTo>
                  <a:lnTo>
                    <a:pt x="95" y="522"/>
                  </a:lnTo>
                  <a:lnTo>
                    <a:pt x="122" y="505"/>
                  </a:lnTo>
                  <a:lnTo>
                    <a:pt x="152" y="491"/>
                  </a:lnTo>
                  <a:lnTo>
                    <a:pt x="182" y="482"/>
                  </a:lnTo>
                  <a:lnTo>
                    <a:pt x="214" y="477"/>
                  </a:lnTo>
                  <a:lnTo>
                    <a:pt x="247" y="477"/>
                  </a:lnTo>
                  <a:lnTo>
                    <a:pt x="279" y="480"/>
                  </a:lnTo>
                  <a:lnTo>
                    <a:pt x="310" y="487"/>
                  </a:lnTo>
                  <a:lnTo>
                    <a:pt x="341" y="498"/>
                  </a:lnTo>
                  <a:lnTo>
                    <a:pt x="369" y="515"/>
                  </a:lnTo>
                  <a:lnTo>
                    <a:pt x="866" y="18"/>
                  </a:lnTo>
                  <a:lnTo>
                    <a:pt x="879" y="9"/>
                  </a:lnTo>
                  <a:lnTo>
                    <a:pt x="893" y="2"/>
                  </a:lnTo>
                  <a:lnTo>
                    <a:pt x="9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44" name="Group 543"/>
          <p:cNvGrpSpPr/>
          <p:nvPr/>
        </p:nvGrpSpPr>
        <p:grpSpPr>
          <a:xfrm>
            <a:off x="5360102" y="4228953"/>
            <a:ext cx="527051" cy="563563"/>
            <a:chOff x="5305425" y="4229100"/>
            <a:chExt cx="527051" cy="563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36" name="Freeform 484"/>
            <p:cNvSpPr>
              <a:spLocks noEditPoints="1"/>
            </p:cNvSpPr>
            <p:nvPr/>
          </p:nvSpPr>
          <p:spPr bwMode="auto">
            <a:xfrm>
              <a:off x="5548313" y="4435475"/>
              <a:ext cx="149225" cy="150813"/>
            </a:xfrm>
            <a:custGeom>
              <a:avLst/>
              <a:gdLst>
                <a:gd name="T0" fmla="*/ 619 w 940"/>
                <a:gd name="T1" fmla="*/ 322 h 946"/>
                <a:gd name="T2" fmla="*/ 155 w 940"/>
                <a:gd name="T3" fmla="*/ 661 h 946"/>
                <a:gd name="T4" fmla="*/ 140 w 940"/>
                <a:gd name="T5" fmla="*/ 674 h 946"/>
                <a:gd name="T6" fmla="*/ 129 w 940"/>
                <a:gd name="T7" fmla="*/ 690 h 946"/>
                <a:gd name="T8" fmla="*/ 120 w 940"/>
                <a:gd name="T9" fmla="*/ 709 h 946"/>
                <a:gd name="T10" fmla="*/ 117 w 940"/>
                <a:gd name="T11" fmla="*/ 728 h 946"/>
                <a:gd name="T12" fmla="*/ 118 w 940"/>
                <a:gd name="T13" fmla="*/ 748 h 946"/>
                <a:gd name="T14" fmla="*/ 123 w 940"/>
                <a:gd name="T15" fmla="*/ 768 h 946"/>
                <a:gd name="T16" fmla="*/ 131 w 940"/>
                <a:gd name="T17" fmla="*/ 785 h 946"/>
                <a:gd name="T18" fmla="*/ 144 w 940"/>
                <a:gd name="T19" fmla="*/ 801 h 946"/>
                <a:gd name="T20" fmla="*/ 160 w 940"/>
                <a:gd name="T21" fmla="*/ 814 h 946"/>
                <a:gd name="T22" fmla="*/ 177 w 940"/>
                <a:gd name="T23" fmla="*/ 823 h 946"/>
                <a:gd name="T24" fmla="*/ 196 w 940"/>
                <a:gd name="T25" fmla="*/ 827 h 946"/>
                <a:gd name="T26" fmla="*/ 216 w 940"/>
                <a:gd name="T27" fmla="*/ 828 h 946"/>
                <a:gd name="T28" fmla="*/ 236 w 940"/>
                <a:gd name="T29" fmla="*/ 824 h 946"/>
                <a:gd name="T30" fmla="*/ 254 w 940"/>
                <a:gd name="T31" fmla="*/ 816 h 946"/>
                <a:gd name="T32" fmla="*/ 270 w 940"/>
                <a:gd name="T33" fmla="*/ 804 h 946"/>
                <a:gd name="T34" fmla="*/ 283 w 940"/>
                <a:gd name="T35" fmla="*/ 790 h 946"/>
                <a:gd name="T36" fmla="*/ 619 w 940"/>
                <a:gd name="T37" fmla="*/ 322 h 946"/>
                <a:gd name="T38" fmla="*/ 877 w 940"/>
                <a:gd name="T39" fmla="*/ 0 h 946"/>
                <a:gd name="T40" fmla="*/ 894 w 940"/>
                <a:gd name="T41" fmla="*/ 1 h 946"/>
                <a:gd name="T42" fmla="*/ 909 w 940"/>
                <a:gd name="T43" fmla="*/ 7 h 946"/>
                <a:gd name="T44" fmla="*/ 922 w 940"/>
                <a:gd name="T45" fmla="*/ 17 h 946"/>
                <a:gd name="T46" fmla="*/ 933 w 940"/>
                <a:gd name="T47" fmla="*/ 31 h 946"/>
                <a:gd name="T48" fmla="*/ 938 w 940"/>
                <a:gd name="T49" fmla="*/ 46 h 946"/>
                <a:gd name="T50" fmla="*/ 940 w 940"/>
                <a:gd name="T51" fmla="*/ 62 h 946"/>
                <a:gd name="T52" fmla="*/ 937 w 940"/>
                <a:gd name="T53" fmla="*/ 78 h 946"/>
                <a:gd name="T54" fmla="*/ 929 w 940"/>
                <a:gd name="T55" fmla="*/ 93 h 946"/>
                <a:gd name="T56" fmla="*/ 378 w 940"/>
                <a:gd name="T57" fmla="*/ 859 h 946"/>
                <a:gd name="T58" fmla="*/ 359 w 940"/>
                <a:gd name="T59" fmla="*/ 883 h 946"/>
                <a:gd name="T60" fmla="*/ 336 w 940"/>
                <a:gd name="T61" fmla="*/ 903 h 946"/>
                <a:gd name="T62" fmla="*/ 311 w 940"/>
                <a:gd name="T63" fmla="*/ 919 h 946"/>
                <a:gd name="T64" fmla="*/ 284 w 940"/>
                <a:gd name="T65" fmla="*/ 932 h 946"/>
                <a:gd name="T66" fmla="*/ 255 w 940"/>
                <a:gd name="T67" fmla="*/ 941 h 946"/>
                <a:gd name="T68" fmla="*/ 225 w 940"/>
                <a:gd name="T69" fmla="*/ 945 h 946"/>
                <a:gd name="T70" fmla="*/ 217 w 940"/>
                <a:gd name="T71" fmla="*/ 946 h 946"/>
                <a:gd name="T72" fmla="*/ 209 w 940"/>
                <a:gd name="T73" fmla="*/ 946 h 946"/>
                <a:gd name="T74" fmla="*/ 176 w 940"/>
                <a:gd name="T75" fmla="*/ 943 h 946"/>
                <a:gd name="T76" fmla="*/ 144 w 940"/>
                <a:gd name="T77" fmla="*/ 936 h 946"/>
                <a:gd name="T78" fmla="*/ 114 w 940"/>
                <a:gd name="T79" fmla="*/ 924 h 946"/>
                <a:gd name="T80" fmla="*/ 86 w 940"/>
                <a:gd name="T81" fmla="*/ 907 h 946"/>
                <a:gd name="T82" fmla="*/ 61 w 940"/>
                <a:gd name="T83" fmla="*/ 885 h 946"/>
                <a:gd name="T84" fmla="*/ 41 w 940"/>
                <a:gd name="T85" fmla="*/ 861 h 946"/>
                <a:gd name="T86" fmla="*/ 24 w 940"/>
                <a:gd name="T87" fmla="*/ 836 h 946"/>
                <a:gd name="T88" fmla="*/ 12 w 940"/>
                <a:gd name="T89" fmla="*/ 809 h 946"/>
                <a:gd name="T90" fmla="*/ 4 w 940"/>
                <a:gd name="T91" fmla="*/ 780 h 946"/>
                <a:gd name="T92" fmla="*/ 0 w 940"/>
                <a:gd name="T93" fmla="*/ 749 h 946"/>
                <a:gd name="T94" fmla="*/ 0 w 940"/>
                <a:gd name="T95" fmla="*/ 719 h 946"/>
                <a:gd name="T96" fmla="*/ 5 w 940"/>
                <a:gd name="T97" fmla="*/ 689 h 946"/>
                <a:gd name="T98" fmla="*/ 13 w 940"/>
                <a:gd name="T99" fmla="*/ 660 h 946"/>
                <a:gd name="T100" fmla="*/ 26 w 940"/>
                <a:gd name="T101" fmla="*/ 632 h 946"/>
                <a:gd name="T102" fmla="*/ 42 w 940"/>
                <a:gd name="T103" fmla="*/ 607 h 946"/>
                <a:gd name="T104" fmla="*/ 63 w 940"/>
                <a:gd name="T105" fmla="*/ 585 h 946"/>
                <a:gd name="T106" fmla="*/ 85 w 940"/>
                <a:gd name="T107" fmla="*/ 564 h 946"/>
                <a:gd name="T108" fmla="*/ 847 w 940"/>
                <a:gd name="T109" fmla="*/ 10 h 946"/>
                <a:gd name="T110" fmla="*/ 861 w 940"/>
                <a:gd name="T111" fmla="*/ 3 h 946"/>
                <a:gd name="T112" fmla="*/ 877 w 940"/>
                <a:gd name="T113" fmla="*/ 0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40" h="946">
                  <a:moveTo>
                    <a:pt x="619" y="322"/>
                  </a:moveTo>
                  <a:lnTo>
                    <a:pt x="155" y="661"/>
                  </a:lnTo>
                  <a:lnTo>
                    <a:pt x="140" y="674"/>
                  </a:lnTo>
                  <a:lnTo>
                    <a:pt x="129" y="690"/>
                  </a:lnTo>
                  <a:lnTo>
                    <a:pt x="120" y="709"/>
                  </a:lnTo>
                  <a:lnTo>
                    <a:pt x="117" y="728"/>
                  </a:lnTo>
                  <a:lnTo>
                    <a:pt x="118" y="748"/>
                  </a:lnTo>
                  <a:lnTo>
                    <a:pt x="123" y="768"/>
                  </a:lnTo>
                  <a:lnTo>
                    <a:pt x="131" y="785"/>
                  </a:lnTo>
                  <a:lnTo>
                    <a:pt x="144" y="801"/>
                  </a:lnTo>
                  <a:lnTo>
                    <a:pt x="160" y="814"/>
                  </a:lnTo>
                  <a:lnTo>
                    <a:pt x="177" y="823"/>
                  </a:lnTo>
                  <a:lnTo>
                    <a:pt x="196" y="827"/>
                  </a:lnTo>
                  <a:lnTo>
                    <a:pt x="216" y="828"/>
                  </a:lnTo>
                  <a:lnTo>
                    <a:pt x="236" y="824"/>
                  </a:lnTo>
                  <a:lnTo>
                    <a:pt x="254" y="816"/>
                  </a:lnTo>
                  <a:lnTo>
                    <a:pt x="270" y="804"/>
                  </a:lnTo>
                  <a:lnTo>
                    <a:pt x="283" y="790"/>
                  </a:lnTo>
                  <a:lnTo>
                    <a:pt x="619" y="322"/>
                  </a:lnTo>
                  <a:close/>
                  <a:moveTo>
                    <a:pt x="877" y="0"/>
                  </a:moveTo>
                  <a:lnTo>
                    <a:pt x="894" y="1"/>
                  </a:lnTo>
                  <a:lnTo>
                    <a:pt x="909" y="7"/>
                  </a:lnTo>
                  <a:lnTo>
                    <a:pt x="922" y="17"/>
                  </a:lnTo>
                  <a:lnTo>
                    <a:pt x="933" y="31"/>
                  </a:lnTo>
                  <a:lnTo>
                    <a:pt x="938" y="46"/>
                  </a:lnTo>
                  <a:lnTo>
                    <a:pt x="940" y="62"/>
                  </a:lnTo>
                  <a:lnTo>
                    <a:pt x="937" y="78"/>
                  </a:lnTo>
                  <a:lnTo>
                    <a:pt x="929" y="93"/>
                  </a:lnTo>
                  <a:lnTo>
                    <a:pt x="378" y="859"/>
                  </a:lnTo>
                  <a:lnTo>
                    <a:pt x="359" y="883"/>
                  </a:lnTo>
                  <a:lnTo>
                    <a:pt x="336" y="903"/>
                  </a:lnTo>
                  <a:lnTo>
                    <a:pt x="311" y="919"/>
                  </a:lnTo>
                  <a:lnTo>
                    <a:pt x="284" y="932"/>
                  </a:lnTo>
                  <a:lnTo>
                    <a:pt x="255" y="941"/>
                  </a:lnTo>
                  <a:lnTo>
                    <a:pt x="225" y="945"/>
                  </a:lnTo>
                  <a:lnTo>
                    <a:pt x="217" y="946"/>
                  </a:lnTo>
                  <a:lnTo>
                    <a:pt x="209" y="946"/>
                  </a:lnTo>
                  <a:lnTo>
                    <a:pt x="176" y="943"/>
                  </a:lnTo>
                  <a:lnTo>
                    <a:pt x="144" y="936"/>
                  </a:lnTo>
                  <a:lnTo>
                    <a:pt x="114" y="924"/>
                  </a:lnTo>
                  <a:lnTo>
                    <a:pt x="86" y="907"/>
                  </a:lnTo>
                  <a:lnTo>
                    <a:pt x="61" y="885"/>
                  </a:lnTo>
                  <a:lnTo>
                    <a:pt x="41" y="861"/>
                  </a:lnTo>
                  <a:lnTo>
                    <a:pt x="24" y="836"/>
                  </a:lnTo>
                  <a:lnTo>
                    <a:pt x="12" y="809"/>
                  </a:lnTo>
                  <a:lnTo>
                    <a:pt x="4" y="780"/>
                  </a:lnTo>
                  <a:lnTo>
                    <a:pt x="0" y="749"/>
                  </a:lnTo>
                  <a:lnTo>
                    <a:pt x="0" y="719"/>
                  </a:lnTo>
                  <a:lnTo>
                    <a:pt x="5" y="689"/>
                  </a:lnTo>
                  <a:lnTo>
                    <a:pt x="13" y="660"/>
                  </a:lnTo>
                  <a:lnTo>
                    <a:pt x="26" y="632"/>
                  </a:lnTo>
                  <a:lnTo>
                    <a:pt x="42" y="607"/>
                  </a:lnTo>
                  <a:lnTo>
                    <a:pt x="63" y="585"/>
                  </a:lnTo>
                  <a:lnTo>
                    <a:pt x="85" y="564"/>
                  </a:lnTo>
                  <a:lnTo>
                    <a:pt x="847" y="10"/>
                  </a:lnTo>
                  <a:lnTo>
                    <a:pt x="861" y="3"/>
                  </a:lnTo>
                  <a:lnTo>
                    <a:pt x="8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7" name="Freeform 485"/>
            <p:cNvSpPr>
              <a:spLocks noEditPoints="1"/>
            </p:cNvSpPr>
            <p:nvPr/>
          </p:nvSpPr>
          <p:spPr bwMode="auto">
            <a:xfrm>
              <a:off x="5510213" y="4229100"/>
              <a:ext cx="322263" cy="563563"/>
            </a:xfrm>
            <a:custGeom>
              <a:avLst/>
              <a:gdLst>
                <a:gd name="T0" fmla="*/ 147 w 2024"/>
                <a:gd name="T1" fmla="*/ 118 h 3550"/>
                <a:gd name="T2" fmla="*/ 127 w 2024"/>
                <a:gd name="T3" fmla="*/ 169 h 3550"/>
                <a:gd name="T4" fmla="*/ 402 w 2024"/>
                <a:gd name="T5" fmla="*/ 355 h 3550"/>
                <a:gd name="T6" fmla="*/ 697 w 2024"/>
                <a:gd name="T7" fmla="*/ 169 h 3550"/>
                <a:gd name="T8" fmla="*/ 676 w 2024"/>
                <a:gd name="T9" fmla="*/ 118 h 3550"/>
                <a:gd name="T10" fmla="*/ 758 w 2024"/>
                <a:gd name="T11" fmla="*/ 26 h 3550"/>
                <a:gd name="T12" fmla="*/ 820 w 2024"/>
                <a:gd name="T13" fmla="*/ 178 h 3550"/>
                <a:gd name="T14" fmla="*/ 706 w 2024"/>
                <a:gd name="T15" fmla="*/ 293 h 3550"/>
                <a:gd name="T16" fmla="*/ 860 w 2024"/>
                <a:gd name="T17" fmla="*/ 423 h 3550"/>
                <a:gd name="T18" fmla="*/ 1196 w 2024"/>
                <a:gd name="T19" fmla="*/ 569 h 3550"/>
                <a:gd name="T20" fmla="*/ 1482 w 2024"/>
                <a:gd name="T21" fmla="*/ 783 h 3550"/>
                <a:gd name="T22" fmla="*/ 1690 w 2024"/>
                <a:gd name="T23" fmla="*/ 739 h 3550"/>
                <a:gd name="T24" fmla="*/ 1776 w 2024"/>
                <a:gd name="T25" fmla="*/ 1152 h 3550"/>
                <a:gd name="T26" fmla="*/ 1892 w 2024"/>
                <a:gd name="T27" fmla="*/ 1404 h 3550"/>
                <a:gd name="T28" fmla="*/ 1990 w 2024"/>
                <a:gd name="T29" fmla="*/ 1953 h 3550"/>
                <a:gd name="T30" fmla="*/ 1892 w 2024"/>
                <a:gd name="T31" fmla="*/ 2501 h 3550"/>
                <a:gd name="T32" fmla="*/ 1775 w 2024"/>
                <a:gd name="T33" fmla="*/ 2754 h 3550"/>
                <a:gd name="T34" fmla="*/ 1491 w 2024"/>
                <a:gd name="T35" fmla="*/ 3114 h 3550"/>
                <a:gd name="T36" fmla="*/ 1197 w 2024"/>
                <a:gd name="T37" fmla="*/ 3335 h 3550"/>
                <a:gd name="T38" fmla="*/ 950 w 2024"/>
                <a:gd name="T39" fmla="*/ 3452 h 3550"/>
                <a:gd name="T40" fmla="*/ 413 w 2024"/>
                <a:gd name="T41" fmla="*/ 3550 h 3550"/>
                <a:gd name="T42" fmla="*/ 402 w 2024"/>
                <a:gd name="T43" fmla="*/ 3550 h 3550"/>
                <a:gd name="T44" fmla="*/ 19 w 2024"/>
                <a:gd name="T45" fmla="*/ 3494 h 3550"/>
                <a:gd name="T46" fmla="*/ 21 w 2024"/>
                <a:gd name="T47" fmla="*/ 3407 h 3550"/>
                <a:gd name="T48" fmla="*/ 353 w 2024"/>
                <a:gd name="T49" fmla="*/ 3431 h 3550"/>
                <a:gd name="T50" fmla="*/ 412 w 2024"/>
                <a:gd name="T51" fmla="*/ 3254 h 3550"/>
                <a:gd name="T52" fmla="*/ 471 w 2024"/>
                <a:gd name="T53" fmla="*/ 3430 h 3550"/>
                <a:gd name="T54" fmla="*/ 1004 w 2024"/>
                <a:gd name="T55" fmla="*/ 3302 h 3550"/>
                <a:gd name="T56" fmla="*/ 1028 w 2024"/>
                <a:gd name="T57" fmla="*/ 3101 h 3550"/>
                <a:gd name="T58" fmla="*/ 1108 w 2024"/>
                <a:gd name="T59" fmla="*/ 3080 h 3550"/>
                <a:gd name="T60" fmla="*/ 1407 w 2024"/>
                <a:gd name="T61" fmla="*/ 3030 h 3550"/>
                <a:gd name="T62" fmla="*/ 1531 w 2024"/>
                <a:gd name="T63" fmla="*/ 2674 h 3550"/>
                <a:gd name="T64" fmla="*/ 1532 w 2024"/>
                <a:gd name="T65" fmla="*/ 2590 h 3550"/>
                <a:gd name="T66" fmla="*/ 1703 w 2024"/>
                <a:gd name="T67" fmla="*/ 2640 h 3550"/>
                <a:gd name="T68" fmla="*/ 1864 w 2024"/>
                <a:gd name="T69" fmla="*/ 2107 h 3550"/>
                <a:gd name="T70" fmla="*/ 1698 w 2024"/>
                <a:gd name="T71" fmla="*/ 1971 h 3550"/>
                <a:gd name="T72" fmla="*/ 1755 w 2024"/>
                <a:gd name="T73" fmla="*/ 1893 h 3550"/>
                <a:gd name="T74" fmla="*/ 1778 w 2024"/>
                <a:gd name="T75" fmla="*/ 1433 h 3550"/>
                <a:gd name="T76" fmla="*/ 1558 w 2024"/>
                <a:gd name="T77" fmla="*/ 1330 h 3550"/>
                <a:gd name="T78" fmla="*/ 1516 w 2024"/>
                <a:gd name="T79" fmla="*/ 1256 h 3550"/>
                <a:gd name="T80" fmla="*/ 1534 w 2024"/>
                <a:gd name="T81" fmla="*/ 1011 h 3550"/>
                <a:gd name="T82" fmla="*/ 1129 w 2024"/>
                <a:gd name="T83" fmla="*/ 804 h 3550"/>
                <a:gd name="T84" fmla="*/ 1049 w 2024"/>
                <a:gd name="T85" fmla="*/ 825 h 3550"/>
                <a:gd name="T86" fmla="*/ 1027 w 2024"/>
                <a:gd name="T87" fmla="*/ 744 h 3550"/>
                <a:gd name="T88" fmla="*/ 657 w 2024"/>
                <a:gd name="T89" fmla="*/ 496 h 3550"/>
                <a:gd name="T90" fmla="*/ 446 w 2024"/>
                <a:gd name="T91" fmla="*/ 639 h 3550"/>
                <a:gd name="T92" fmla="*/ 355 w 2024"/>
                <a:gd name="T93" fmla="*/ 610 h 3550"/>
                <a:gd name="T94" fmla="*/ 153 w 2024"/>
                <a:gd name="T95" fmla="*/ 495 h 3550"/>
                <a:gd name="T96" fmla="*/ 7 w 2024"/>
                <a:gd name="T97" fmla="*/ 482 h 3550"/>
                <a:gd name="T98" fmla="*/ 31 w 2024"/>
                <a:gd name="T99" fmla="*/ 401 h 3550"/>
                <a:gd name="T100" fmla="*/ 118 w 2024"/>
                <a:gd name="T101" fmla="*/ 293 h 3550"/>
                <a:gd name="T102" fmla="*/ 4 w 2024"/>
                <a:gd name="T103" fmla="*/ 178 h 3550"/>
                <a:gd name="T104" fmla="*/ 65 w 2024"/>
                <a:gd name="T105" fmla="*/ 26 h 3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24" h="3550">
                  <a:moveTo>
                    <a:pt x="1774" y="488"/>
                  </a:moveTo>
                  <a:lnTo>
                    <a:pt x="1690" y="571"/>
                  </a:lnTo>
                  <a:lnTo>
                    <a:pt x="1774" y="655"/>
                  </a:lnTo>
                  <a:lnTo>
                    <a:pt x="1857" y="571"/>
                  </a:lnTo>
                  <a:lnTo>
                    <a:pt x="1774" y="488"/>
                  </a:lnTo>
                  <a:close/>
                  <a:moveTo>
                    <a:pt x="147" y="118"/>
                  </a:moveTo>
                  <a:lnTo>
                    <a:pt x="136" y="120"/>
                  </a:lnTo>
                  <a:lnTo>
                    <a:pt x="127" y="127"/>
                  </a:lnTo>
                  <a:lnTo>
                    <a:pt x="120" y="137"/>
                  </a:lnTo>
                  <a:lnTo>
                    <a:pt x="118" y="148"/>
                  </a:lnTo>
                  <a:lnTo>
                    <a:pt x="120" y="159"/>
                  </a:lnTo>
                  <a:lnTo>
                    <a:pt x="127" y="169"/>
                  </a:lnTo>
                  <a:lnTo>
                    <a:pt x="136" y="175"/>
                  </a:lnTo>
                  <a:lnTo>
                    <a:pt x="147" y="178"/>
                  </a:lnTo>
                  <a:lnTo>
                    <a:pt x="353" y="178"/>
                  </a:lnTo>
                  <a:lnTo>
                    <a:pt x="353" y="356"/>
                  </a:lnTo>
                  <a:lnTo>
                    <a:pt x="373" y="356"/>
                  </a:lnTo>
                  <a:lnTo>
                    <a:pt x="402" y="355"/>
                  </a:lnTo>
                  <a:lnTo>
                    <a:pt x="412" y="355"/>
                  </a:lnTo>
                  <a:lnTo>
                    <a:pt x="471" y="356"/>
                  </a:lnTo>
                  <a:lnTo>
                    <a:pt x="471" y="178"/>
                  </a:lnTo>
                  <a:lnTo>
                    <a:pt x="676" y="178"/>
                  </a:lnTo>
                  <a:lnTo>
                    <a:pt x="688" y="175"/>
                  </a:lnTo>
                  <a:lnTo>
                    <a:pt x="697" y="169"/>
                  </a:lnTo>
                  <a:lnTo>
                    <a:pt x="704" y="159"/>
                  </a:lnTo>
                  <a:lnTo>
                    <a:pt x="706" y="148"/>
                  </a:lnTo>
                  <a:lnTo>
                    <a:pt x="704" y="137"/>
                  </a:lnTo>
                  <a:lnTo>
                    <a:pt x="697" y="127"/>
                  </a:lnTo>
                  <a:lnTo>
                    <a:pt x="688" y="120"/>
                  </a:lnTo>
                  <a:lnTo>
                    <a:pt x="676" y="118"/>
                  </a:lnTo>
                  <a:lnTo>
                    <a:pt x="147" y="118"/>
                  </a:lnTo>
                  <a:close/>
                  <a:moveTo>
                    <a:pt x="147" y="0"/>
                  </a:moveTo>
                  <a:lnTo>
                    <a:pt x="676" y="0"/>
                  </a:lnTo>
                  <a:lnTo>
                    <a:pt x="706" y="3"/>
                  </a:lnTo>
                  <a:lnTo>
                    <a:pt x="734" y="12"/>
                  </a:lnTo>
                  <a:lnTo>
                    <a:pt x="758" y="26"/>
                  </a:lnTo>
                  <a:lnTo>
                    <a:pt x="780" y="43"/>
                  </a:lnTo>
                  <a:lnTo>
                    <a:pt x="798" y="66"/>
                  </a:lnTo>
                  <a:lnTo>
                    <a:pt x="812" y="90"/>
                  </a:lnTo>
                  <a:lnTo>
                    <a:pt x="820" y="118"/>
                  </a:lnTo>
                  <a:lnTo>
                    <a:pt x="824" y="148"/>
                  </a:lnTo>
                  <a:lnTo>
                    <a:pt x="820" y="178"/>
                  </a:lnTo>
                  <a:lnTo>
                    <a:pt x="812" y="205"/>
                  </a:lnTo>
                  <a:lnTo>
                    <a:pt x="798" y="230"/>
                  </a:lnTo>
                  <a:lnTo>
                    <a:pt x="780" y="253"/>
                  </a:lnTo>
                  <a:lnTo>
                    <a:pt x="758" y="270"/>
                  </a:lnTo>
                  <a:lnTo>
                    <a:pt x="734" y="284"/>
                  </a:lnTo>
                  <a:lnTo>
                    <a:pt x="706" y="293"/>
                  </a:lnTo>
                  <a:lnTo>
                    <a:pt x="676" y="296"/>
                  </a:lnTo>
                  <a:lnTo>
                    <a:pt x="588" y="296"/>
                  </a:lnTo>
                  <a:lnTo>
                    <a:pt x="588" y="367"/>
                  </a:lnTo>
                  <a:lnTo>
                    <a:pt x="680" y="380"/>
                  </a:lnTo>
                  <a:lnTo>
                    <a:pt x="771" y="399"/>
                  </a:lnTo>
                  <a:lnTo>
                    <a:pt x="860" y="423"/>
                  </a:lnTo>
                  <a:lnTo>
                    <a:pt x="946" y="452"/>
                  </a:lnTo>
                  <a:lnTo>
                    <a:pt x="1031" y="486"/>
                  </a:lnTo>
                  <a:lnTo>
                    <a:pt x="1113" y="525"/>
                  </a:lnTo>
                  <a:lnTo>
                    <a:pt x="1192" y="568"/>
                  </a:lnTo>
                  <a:lnTo>
                    <a:pt x="1194" y="568"/>
                  </a:lnTo>
                  <a:lnTo>
                    <a:pt x="1196" y="569"/>
                  </a:lnTo>
                  <a:lnTo>
                    <a:pt x="1198" y="570"/>
                  </a:lnTo>
                  <a:lnTo>
                    <a:pt x="1199" y="571"/>
                  </a:lnTo>
                  <a:lnTo>
                    <a:pt x="1274" y="619"/>
                  </a:lnTo>
                  <a:lnTo>
                    <a:pt x="1346" y="669"/>
                  </a:lnTo>
                  <a:lnTo>
                    <a:pt x="1416" y="724"/>
                  </a:lnTo>
                  <a:lnTo>
                    <a:pt x="1482" y="783"/>
                  </a:lnTo>
                  <a:lnTo>
                    <a:pt x="1608" y="655"/>
                  </a:lnTo>
                  <a:lnTo>
                    <a:pt x="1525" y="571"/>
                  </a:lnTo>
                  <a:lnTo>
                    <a:pt x="1774" y="321"/>
                  </a:lnTo>
                  <a:lnTo>
                    <a:pt x="2024" y="571"/>
                  </a:lnTo>
                  <a:lnTo>
                    <a:pt x="1774" y="823"/>
                  </a:lnTo>
                  <a:lnTo>
                    <a:pt x="1690" y="739"/>
                  </a:lnTo>
                  <a:lnTo>
                    <a:pt x="1565" y="866"/>
                  </a:lnTo>
                  <a:lnTo>
                    <a:pt x="1623" y="933"/>
                  </a:lnTo>
                  <a:lnTo>
                    <a:pt x="1678" y="1003"/>
                  </a:lnTo>
                  <a:lnTo>
                    <a:pt x="1728" y="1075"/>
                  </a:lnTo>
                  <a:lnTo>
                    <a:pt x="1775" y="1151"/>
                  </a:lnTo>
                  <a:lnTo>
                    <a:pt x="1776" y="1152"/>
                  </a:lnTo>
                  <a:lnTo>
                    <a:pt x="1777" y="1154"/>
                  </a:lnTo>
                  <a:lnTo>
                    <a:pt x="1777" y="1155"/>
                  </a:lnTo>
                  <a:lnTo>
                    <a:pt x="1778" y="1158"/>
                  </a:lnTo>
                  <a:lnTo>
                    <a:pt x="1821" y="1237"/>
                  </a:lnTo>
                  <a:lnTo>
                    <a:pt x="1859" y="1319"/>
                  </a:lnTo>
                  <a:lnTo>
                    <a:pt x="1892" y="1404"/>
                  </a:lnTo>
                  <a:lnTo>
                    <a:pt x="1921" y="1490"/>
                  </a:lnTo>
                  <a:lnTo>
                    <a:pt x="1946" y="1579"/>
                  </a:lnTo>
                  <a:lnTo>
                    <a:pt x="1964" y="1670"/>
                  </a:lnTo>
                  <a:lnTo>
                    <a:pt x="1978" y="1762"/>
                  </a:lnTo>
                  <a:lnTo>
                    <a:pt x="1987" y="1857"/>
                  </a:lnTo>
                  <a:lnTo>
                    <a:pt x="1990" y="1953"/>
                  </a:lnTo>
                  <a:lnTo>
                    <a:pt x="1987" y="2048"/>
                  </a:lnTo>
                  <a:lnTo>
                    <a:pt x="1978" y="2143"/>
                  </a:lnTo>
                  <a:lnTo>
                    <a:pt x="1964" y="2235"/>
                  </a:lnTo>
                  <a:lnTo>
                    <a:pt x="1946" y="2326"/>
                  </a:lnTo>
                  <a:lnTo>
                    <a:pt x="1921" y="2415"/>
                  </a:lnTo>
                  <a:lnTo>
                    <a:pt x="1892" y="2501"/>
                  </a:lnTo>
                  <a:lnTo>
                    <a:pt x="1859" y="2586"/>
                  </a:lnTo>
                  <a:lnTo>
                    <a:pt x="1821" y="2668"/>
                  </a:lnTo>
                  <a:lnTo>
                    <a:pt x="1778" y="2747"/>
                  </a:lnTo>
                  <a:lnTo>
                    <a:pt x="1777" y="2750"/>
                  </a:lnTo>
                  <a:lnTo>
                    <a:pt x="1777" y="2751"/>
                  </a:lnTo>
                  <a:lnTo>
                    <a:pt x="1775" y="2754"/>
                  </a:lnTo>
                  <a:lnTo>
                    <a:pt x="1773" y="2756"/>
                  </a:lnTo>
                  <a:lnTo>
                    <a:pt x="1725" y="2834"/>
                  </a:lnTo>
                  <a:lnTo>
                    <a:pt x="1672" y="2909"/>
                  </a:lnTo>
                  <a:lnTo>
                    <a:pt x="1616" y="2981"/>
                  </a:lnTo>
                  <a:lnTo>
                    <a:pt x="1555" y="3049"/>
                  </a:lnTo>
                  <a:lnTo>
                    <a:pt x="1491" y="3114"/>
                  </a:lnTo>
                  <a:lnTo>
                    <a:pt x="1422" y="3175"/>
                  </a:lnTo>
                  <a:lnTo>
                    <a:pt x="1352" y="3232"/>
                  </a:lnTo>
                  <a:lnTo>
                    <a:pt x="1277" y="3284"/>
                  </a:lnTo>
                  <a:lnTo>
                    <a:pt x="1199" y="3334"/>
                  </a:lnTo>
                  <a:lnTo>
                    <a:pt x="1198" y="3334"/>
                  </a:lnTo>
                  <a:lnTo>
                    <a:pt x="1197" y="3335"/>
                  </a:lnTo>
                  <a:lnTo>
                    <a:pt x="1196" y="3336"/>
                  </a:lnTo>
                  <a:lnTo>
                    <a:pt x="1193" y="3337"/>
                  </a:lnTo>
                  <a:lnTo>
                    <a:pt x="1190" y="3338"/>
                  </a:lnTo>
                  <a:lnTo>
                    <a:pt x="1112" y="3380"/>
                  </a:lnTo>
                  <a:lnTo>
                    <a:pt x="1032" y="3418"/>
                  </a:lnTo>
                  <a:lnTo>
                    <a:pt x="950" y="3452"/>
                  </a:lnTo>
                  <a:lnTo>
                    <a:pt x="865" y="3480"/>
                  </a:lnTo>
                  <a:lnTo>
                    <a:pt x="778" y="3505"/>
                  </a:lnTo>
                  <a:lnTo>
                    <a:pt x="689" y="3523"/>
                  </a:lnTo>
                  <a:lnTo>
                    <a:pt x="599" y="3537"/>
                  </a:lnTo>
                  <a:lnTo>
                    <a:pt x="507" y="3547"/>
                  </a:lnTo>
                  <a:lnTo>
                    <a:pt x="413" y="3550"/>
                  </a:lnTo>
                  <a:lnTo>
                    <a:pt x="412" y="3550"/>
                  </a:lnTo>
                  <a:lnTo>
                    <a:pt x="412" y="3550"/>
                  </a:lnTo>
                  <a:lnTo>
                    <a:pt x="411" y="3550"/>
                  </a:lnTo>
                  <a:lnTo>
                    <a:pt x="411" y="3550"/>
                  </a:lnTo>
                  <a:lnTo>
                    <a:pt x="407" y="3550"/>
                  </a:lnTo>
                  <a:lnTo>
                    <a:pt x="402" y="3550"/>
                  </a:lnTo>
                  <a:lnTo>
                    <a:pt x="313" y="3548"/>
                  </a:lnTo>
                  <a:lnTo>
                    <a:pt x="224" y="3539"/>
                  </a:lnTo>
                  <a:lnTo>
                    <a:pt x="134" y="3526"/>
                  </a:lnTo>
                  <a:lnTo>
                    <a:pt x="46" y="3509"/>
                  </a:lnTo>
                  <a:lnTo>
                    <a:pt x="31" y="3504"/>
                  </a:lnTo>
                  <a:lnTo>
                    <a:pt x="19" y="3494"/>
                  </a:lnTo>
                  <a:lnTo>
                    <a:pt x="9" y="3483"/>
                  </a:lnTo>
                  <a:lnTo>
                    <a:pt x="3" y="3469"/>
                  </a:lnTo>
                  <a:lnTo>
                    <a:pt x="0" y="3454"/>
                  </a:lnTo>
                  <a:lnTo>
                    <a:pt x="1" y="3438"/>
                  </a:lnTo>
                  <a:lnTo>
                    <a:pt x="9" y="3421"/>
                  </a:lnTo>
                  <a:lnTo>
                    <a:pt x="21" y="3407"/>
                  </a:lnTo>
                  <a:lnTo>
                    <a:pt x="36" y="3397"/>
                  </a:lnTo>
                  <a:lnTo>
                    <a:pt x="54" y="3393"/>
                  </a:lnTo>
                  <a:lnTo>
                    <a:pt x="72" y="3394"/>
                  </a:lnTo>
                  <a:lnTo>
                    <a:pt x="165" y="3412"/>
                  </a:lnTo>
                  <a:lnTo>
                    <a:pt x="259" y="3424"/>
                  </a:lnTo>
                  <a:lnTo>
                    <a:pt x="353" y="3431"/>
                  </a:lnTo>
                  <a:lnTo>
                    <a:pt x="353" y="3313"/>
                  </a:lnTo>
                  <a:lnTo>
                    <a:pt x="356" y="3295"/>
                  </a:lnTo>
                  <a:lnTo>
                    <a:pt x="364" y="3279"/>
                  </a:lnTo>
                  <a:lnTo>
                    <a:pt x="377" y="3266"/>
                  </a:lnTo>
                  <a:lnTo>
                    <a:pt x="393" y="3257"/>
                  </a:lnTo>
                  <a:lnTo>
                    <a:pt x="412" y="3254"/>
                  </a:lnTo>
                  <a:lnTo>
                    <a:pt x="430" y="3257"/>
                  </a:lnTo>
                  <a:lnTo>
                    <a:pt x="446" y="3266"/>
                  </a:lnTo>
                  <a:lnTo>
                    <a:pt x="459" y="3279"/>
                  </a:lnTo>
                  <a:lnTo>
                    <a:pt x="468" y="3295"/>
                  </a:lnTo>
                  <a:lnTo>
                    <a:pt x="471" y="3313"/>
                  </a:lnTo>
                  <a:lnTo>
                    <a:pt x="471" y="3430"/>
                  </a:lnTo>
                  <a:lnTo>
                    <a:pt x="565" y="3422"/>
                  </a:lnTo>
                  <a:lnTo>
                    <a:pt x="657" y="3409"/>
                  </a:lnTo>
                  <a:lnTo>
                    <a:pt x="747" y="3390"/>
                  </a:lnTo>
                  <a:lnTo>
                    <a:pt x="835" y="3366"/>
                  </a:lnTo>
                  <a:lnTo>
                    <a:pt x="921" y="3336"/>
                  </a:lnTo>
                  <a:lnTo>
                    <a:pt x="1004" y="3302"/>
                  </a:lnTo>
                  <a:lnTo>
                    <a:pt x="1085" y="3262"/>
                  </a:lnTo>
                  <a:lnTo>
                    <a:pt x="1028" y="3161"/>
                  </a:lnTo>
                  <a:lnTo>
                    <a:pt x="1021" y="3146"/>
                  </a:lnTo>
                  <a:lnTo>
                    <a:pt x="1019" y="3130"/>
                  </a:lnTo>
                  <a:lnTo>
                    <a:pt x="1021" y="3115"/>
                  </a:lnTo>
                  <a:lnTo>
                    <a:pt x="1028" y="3101"/>
                  </a:lnTo>
                  <a:lnTo>
                    <a:pt x="1036" y="3090"/>
                  </a:lnTo>
                  <a:lnTo>
                    <a:pt x="1049" y="3080"/>
                  </a:lnTo>
                  <a:lnTo>
                    <a:pt x="1063" y="3073"/>
                  </a:lnTo>
                  <a:lnTo>
                    <a:pt x="1079" y="3071"/>
                  </a:lnTo>
                  <a:lnTo>
                    <a:pt x="1094" y="3073"/>
                  </a:lnTo>
                  <a:lnTo>
                    <a:pt x="1108" y="3080"/>
                  </a:lnTo>
                  <a:lnTo>
                    <a:pt x="1120" y="3089"/>
                  </a:lnTo>
                  <a:lnTo>
                    <a:pt x="1129" y="3101"/>
                  </a:lnTo>
                  <a:lnTo>
                    <a:pt x="1187" y="3203"/>
                  </a:lnTo>
                  <a:lnTo>
                    <a:pt x="1264" y="3150"/>
                  </a:lnTo>
                  <a:lnTo>
                    <a:pt x="1338" y="3092"/>
                  </a:lnTo>
                  <a:lnTo>
                    <a:pt x="1407" y="3030"/>
                  </a:lnTo>
                  <a:lnTo>
                    <a:pt x="1473" y="2964"/>
                  </a:lnTo>
                  <a:lnTo>
                    <a:pt x="1534" y="2894"/>
                  </a:lnTo>
                  <a:lnTo>
                    <a:pt x="1592" y="2820"/>
                  </a:lnTo>
                  <a:lnTo>
                    <a:pt x="1644" y="2742"/>
                  </a:lnTo>
                  <a:lnTo>
                    <a:pt x="1544" y="2684"/>
                  </a:lnTo>
                  <a:lnTo>
                    <a:pt x="1531" y="2674"/>
                  </a:lnTo>
                  <a:lnTo>
                    <a:pt x="1523" y="2663"/>
                  </a:lnTo>
                  <a:lnTo>
                    <a:pt x="1516" y="2649"/>
                  </a:lnTo>
                  <a:lnTo>
                    <a:pt x="1514" y="2633"/>
                  </a:lnTo>
                  <a:lnTo>
                    <a:pt x="1516" y="2618"/>
                  </a:lnTo>
                  <a:lnTo>
                    <a:pt x="1523" y="2603"/>
                  </a:lnTo>
                  <a:lnTo>
                    <a:pt x="1532" y="2590"/>
                  </a:lnTo>
                  <a:lnTo>
                    <a:pt x="1544" y="2581"/>
                  </a:lnTo>
                  <a:lnTo>
                    <a:pt x="1558" y="2575"/>
                  </a:lnTo>
                  <a:lnTo>
                    <a:pt x="1573" y="2573"/>
                  </a:lnTo>
                  <a:lnTo>
                    <a:pt x="1588" y="2575"/>
                  </a:lnTo>
                  <a:lnTo>
                    <a:pt x="1603" y="2582"/>
                  </a:lnTo>
                  <a:lnTo>
                    <a:pt x="1703" y="2640"/>
                  </a:lnTo>
                  <a:lnTo>
                    <a:pt x="1743" y="2557"/>
                  </a:lnTo>
                  <a:lnTo>
                    <a:pt x="1778" y="2472"/>
                  </a:lnTo>
                  <a:lnTo>
                    <a:pt x="1808" y="2385"/>
                  </a:lnTo>
                  <a:lnTo>
                    <a:pt x="1832" y="2295"/>
                  </a:lnTo>
                  <a:lnTo>
                    <a:pt x="1851" y="2202"/>
                  </a:lnTo>
                  <a:lnTo>
                    <a:pt x="1864" y="2107"/>
                  </a:lnTo>
                  <a:lnTo>
                    <a:pt x="1871" y="2012"/>
                  </a:lnTo>
                  <a:lnTo>
                    <a:pt x="1755" y="2012"/>
                  </a:lnTo>
                  <a:lnTo>
                    <a:pt x="1735" y="2008"/>
                  </a:lnTo>
                  <a:lnTo>
                    <a:pt x="1719" y="2000"/>
                  </a:lnTo>
                  <a:lnTo>
                    <a:pt x="1706" y="1987"/>
                  </a:lnTo>
                  <a:lnTo>
                    <a:pt x="1698" y="1971"/>
                  </a:lnTo>
                  <a:lnTo>
                    <a:pt x="1696" y="1953"/>
                  </a:lnTo>
                  <a:lnTo>
                    <a:pt x="1698" y="1934"/>
                  </a:lnTo>
                  <a:lnTo>
                    <a:pt x="1706" y="1917"/>
                  </a:lnTo>
                  <a:lnTo>
                    <a:pt x="1719" y="1904"/>
                  </a:lnTo>
                  <a:lnTo>
                    <a:pt x="1735" y="1897"/>
                  </a:lnTo>
                  <a:lnTo>
                    <a:pt x="1755" y="1893"/>
                  </a:lnTo>
                  <a:lnTo>
                    <a:pt x="1871" y="1893"/>
                  </a:lnTo>
                  <a:lnTo>
                    <a:pt x="1864" y="1798"/>
                  </a:lnTo>
                  <a:lnTo>
                    <a:pt x="1851" y="1703"/>
                  </a:lnTo>
                  <a:lnTo>
                    <a:pt x="1832" y="1610"/>
                  </a:lnTo>
                  <a:lnTo>
                    <a:pt x="1808" y="1520"/>
                  </a:lnTo>
                  <a:lnTo>
                    <a:pt x="1778" y="1433"/>
                  </a:lnTo>
                  <a:lnTo>
                    <a:pt x="1743" y="1348"/>
                  </a:lnTo>
                  <a:lnTo>
                    <a:pt x="1703" y="1265"/>
                  </a:lnTo>
                  <a:lnTo>
                    <a:pt x="1603" y="1323"/>
                  </a:lnTo>
                  <a:lnTo>
                    <a:pt x="1588" y="1330"/>
                  </a:lnTo>
                  <a:lnTo>
                    <a:pt x="1573" y="1332"/>
                  </a:lnTo>
                  <a:lnTo>
                    <a:pt x="1558" y="1330"/>
                  </a:lnTo>
                  <a:lnTo>
                    <a:pt x="1544" y="1323"/>
                  </a:lnTo>
                  <a:lnTo>
                    <a:pt x="1532" y="1315"/>
                  </a:lnTo>
                  <a:lnTo>
                    <a:pt x="1523" y="1302"/>
                  </a:lnTo>
                  <a:lnTo>
                    <a:pt x="1516" y="1287"/>
                  </a:lnTo>
                  <a:lnTo>
                    <a:pt x="1514" y="1272"/>
                  </a:lnTo>
                  <a:lnTo>
                    <a:pt x="1516" y="1256"/>
                  </a:lnTo>
                  <a:lnTo>
                    <a:pt x="1522" y="1243"/>
                  </a:lnTo>
                  <a:lnTo>
                    <a:pt x="1531" y="1231"/>
                  </a:lnTo>
                  <a:lnTo>
                    <a:pt x="1544" y="1221"/>
                  </a:lnTo>
                  <a:lnTo>
                    <a:pt x="1643" y="1163"/>
                  </a:lnTo>
                  <a:lnTo>
                    <a:pt x="1591" y="1085"/>
                  </a:lnTo>
                  <a:lnTo>
                    <a:pt x="1534" y="1011"/>
                  </a:lnTo>
                  <a:lnTo>
                    <a:pt x="1472" y="941"/>
                  </a:lnTo>
                  <a:lnTo>
                    <a:pt x="1407" y="875"/>
                  </a:lnTo>
                  <a:lnTo>
                    <a:pt x="1338" y="813"/>
                  </a:lnTo>
                  <a:lnTo>
                    <a:pt x="1264" y="755"/>
                  </a:lnTo>
                  <a:lnTo>
                    <a:pt x="1187" y="702"/>
                  </a:lnTo>
                  <a:lnTo>
                    <a:pt x="1129" y="804"/>
                  </a:lnTo>
                  <a:lnTo>
                    <a:pt x="1120" y="817"/>
                  </a:lnTo>
                  <a:lnTo>
                    <a:pt x="1107" y="825"/>
                  </a:lnTo>
                  <a:lnTo>
                    <a:pt x="1093" y="832"/>
                  </a:lnTo>
                  <a:lnTo>
                    <a:pt x="1078" y="834"/>
                  </a:lnTo>
                  <a:lnTo>
                    <a:pt x="1063" y="832"/>
                  </a:lnTo>
                  <a:lnTo>
                    <a:pt x="1049" y="825"/>
                  </a:lnTo>
                  <a:lnTo>
                    <a:pt x="1036" y="815"/>
                  </a:lnTo>
                  <a:lnTo>
                    <a:pt x="1027" y="804"/>
                  </a:lnTo>
                  <a:lnTo>
                    <a:pt x="1021" y="790"/>
                  </a:lnTo>
                  <a:lnTo>
                    <a:pt x="1019" y="775"/>
                  </a:lnTo>
                  <a:lnTo>
                    <a:pt x="1021" y="759"/>
                  </a:lnTo>
                  <a:lnTo>
                    <a:pt x="1027" y="744"/>
                  </a:lnTo>
                  <a:lnTo>
                    <a:pt x="1085" y="643"/>
                  </a:lnTo>
                  <a:lnTo>
                    <a:pt x="1004" y="604"/>
                  </a:lnTo>
                  <a:lnTo>
                    <a:pt x="921" y="569"/>
                  </a:lnTo>
                  <a:lnTo>
                    <a:pt x="835" y="539"/>
                  </a:lnTo>
                  <a:lnTo>
                    <a:pt x="747" y="514"/>
                  </a:lnTo>
                  <a:lnTo>
                    <a:pt x="657" y="496"/>
                  </a:lnTo>
                  <a:lnTo>
                    <a:pt x="565" y="483"/>
                  </a:lnTo>
                  <a:lnTo>
                    <a:pt x="471" y="475"/>
                  </a:lnTo>
                  <a:lnTo>
                    <a:pt x="471" y="592"/>
                  </a:lnTo>
                  <a:lnTo>
                    <a:pt x="468" y="610"/>
                  </a:lnTo>
                  <a:lnTo>
                    <a:pt x="459" y="626"/>
                  </a:lnTo>
                  <a:lnTo>
                    <a:pt x="446" y="639"/>
                  </a:lnTo>
                  <a:lnTo>
                    <a:pt x="430" y="648"/>
                  </a:lnTo>
                  <a:lnTo>
                    <a:pt x="412" y="651"/>
                  </a:lnTo>
                  <a:lnTo>
                    <a:pt x="393" y="648"/>
                  </a:lnTo>
                  <a:lnTo>
                    <a:pt x="377" y="639"/>
                  </a:lnTo>
                  <a:lnTo>
                    <a:pt x="364" y="626"/>
                  </a:lnTo>
                  <a:lnTo>
                    <a:pt x="355" y="610"/>
                  </a:lnTo>
                  <a:lnTo>
                    <a:pt x="353" y="592"/>
                  </a:lnTo>
                  <a:lnTo>
                    <a:pt x="353" y="474"/>
                  </a:lnTo>
                  <a:lnTo>
                    <a:pt x="326" y="477"/>
                  </a:lnTo>
                  <a:lnTo>
                    <a:pt x="299" y="478"/>
                  </a:lnTo>
                  <a:lnTo>
                    <a:pt x="236" y="483"/>
                  </a:lnTo>
                  <a:lnTo>
                    <a:pt x="153" y="495"/>
                  </a:lnTo>
                  <a:lnTo>
                    <a:pt x="72" y="511"/>
                  </a:lnTo>
                  <a:lnTo>
                    <a:pt x="56" y="513"/>
                  </a:lnTo>
                  <a:lnTo>
                    <a:pt x="41" y="510"/>
                  </a:lnTo>
                  <a:lnTo>
                    <a:pt x="28" y="503"/>
                  </a:lnTo>
                  <a:lnTo>
                    <a:pt x="16" y="494"/>
                  </a:lnTo>
                  <a:lnTo>
                    <a:pt x="7" y="482"/>
                  </a:lnTo>
                  <a:lnTo>
                    <a:pt x="1" y="467"/>
                  </a:lnTo>
                  <a:lnTo>
                    <a:pt x="0" y="451"/>
                  </a:lnTo>
                  <a:lnTo>
                    <a:pt x="3" y="436"/>
                  </a:lnTo>
                  <a:lnTo>
                    <a:pt x="9" y="422"/>
                  </a:lnTo>
                  <a:lnTo>
                    <a:pt x="19" y="411"/>
                  </a:lnTo>
                  <a:lnTo>
                    <a:pt x="31" y="401"/>
                  </a:lnTo>
                  <a:lnTo>
                    <a:pt x="46" y="396"/>
                  </a:lnTo>
                  <a:lnTo>
                    <a:pt x="140" y="378"/>
                  </a:lnTo>
                  <a:lnTo>
                    <a:pt x="236" y="365"/>
                  </a:lnTo>
                  <a:lnTo>
                    <a:pt x="236" y="296"/>
                  </a:lnTo>
                  <a:lnTo>
                    <a:pt x="147" y="296"/>
                  </a:lnTo>
                  <a:lnTo>
                    <a:pt x="118" y="293"/>
                  </a:lnTo>
                  <a:lnTo>
                    <a:pt x="90" y="284"/>
                  </a:lnTo>
                  <a:lnTo>
                    <a:pt x="65" y="270"/>
                  </a:lnTo>
                  <a:lnTo>
                    <a:pt x="43" y="253"/>
                  </a:lnTo>
                  <a:lnTo>
                    <a:pt x="25" y="230"/>
                  </a:lnTo>
                  <a:lnTo>
                    <a:pt x="12" y="205"/>
                  </a:lnTo>
                  <a:lnTo>
                    <a:pt x="4" y="178"/>
                  </a:lnTo>
                  <a:lnTo>
                    <a:pt x="0" y="148"/>
                  </a:lnTo>
                  <a:lnTo>
                    <a:pt x="4" y="118"/>
                  </a:lnTo>
                  <a:lnTo>
                    <a:pt x="12" y="90"/>
                  </a:lnTo>
                  <a:lnTo>
                    <a:pt x="25" y="66"/>
                  </a:lnTo>
                  <a:lnTo>
                    <a:pt x="43" y="43"/>
                  </a:lnTo>
                  <a:lnTo>
                    <a:pt x="65" y="26"/>
                  </a:lnTo>
                  <a:lnTo>
                    <a:pt x="90" y="12"/>
                  </a:lnTo>
                  <a:lnTo>
                    <a:pt x="118" y="3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8" name="Freeform 486"/>
            <p:cNvSpPr>
              <a:spLocks/>
            </p:cNvSpPr>
            <p:nvPr/>
          </p:nvSpPr>
          <p:spPr bwMode="auto">
            <a:xfrm>
              <a:off x="5435600" y="4360863"/>
              <a:ext cx="65088" cy="19050"/>
            </a:xfrm>
            <a:custGeom>
              <a:avLst/>
              <a:gdLst>
                <a:gd name="T0" fmla="*/ 59 w 412"/>
                <a:gd name="T1" fmla="*/ 0 h 119"/>
                <a:gd name="T2" fmla="*/ 353 w 412"/>
                <a:gd name="T3" fmla="*/ 0 h 119"/>
                <a:gd name="T4" fmla="*/ 371 w 412"/>
                <a:gd name="T5" fmla="*/ 4 h 119"/>
                <a:gd name="T6" fmla="*/ 387 w 412"/>
                <a:gd name="T7" fmla="*/ 12 h 119"/>
                <a:gd name="T8" fmla="*/ 400 w 412"/>
                <a:gd name="T9" fmla="*/ 25 h 119"/>
                <a:gd name="T10" fmla="*/ 408 w 412"/>
                <a:gd name="T11" fmla="*/ 41 h 119"/>
                <a:gd name="T12" fmla="*/ 412 w 412"/>
                <a:gd name="T13" fmla="*/ 60 h 119"/>
                <a:gd name="T14" fmla="*/ 408 w 412"/>
                <a:gd name="T15" fmla="*/ 78 h 119"/>
                <a:gd name="T16" fmla="*/ 400 w 412"/>
                <a:gd name="T17" fmla="*/ 94 h 119"/>
                <a:gd name="T18" fmla="*/ 387 w 412"/>
                <a:gd name="T19" fmla="*/ 107 h 119"/>
                <a:gd name="T20" fmla="*/ 371 w 412"/>
                <a:gd name="T21" fmla="*/ 115 h 119"/>
                <a:gd name="T22" fmla="*/ 353 w 412"/>
                <a:gd name="T23" fmla="*/ 119 h 119"/>
                <a:gd name="T24" fmla="*/ 59 w 412"/>
                <a:gd name="T25" fmla="*/ 119 h 119"/>
                <a:gd name="T26" fmla="*/ 40 w 412"/>
                <a:gd name="T27" fmla="*/ 115 h 119"/>
                <a:gd name="T28" fmla="*/ 24 w 412"/>
                <a:gd name="T29" fmla="*/ 107 h 119"/>
                <a:gd name="T30" fmla="*/ 11 w 412"/>
                <a:gd name="T31" fmla="*/ 94 h 119"/>
                <a:gd name="T32" fmla="*/ 2 w 412"/>
                <a:gd name="T33" fmla="*/ 78 h 119"/>
                <a:gd name="T34" fmla="*/ 0 w 412"/>
                <a:gd name="T35" fmla="*/ 60 h 119"/>
                <a:gd name="T36" fmla="*/ 2 w 412"/>
                <a:gd name="T37" fmla="*/ 41 h 119"/>
                <a:gd name="T38" fmla="*/ 11 w 412"/>
                <a:gd name="T39" fmla="*/ 25 h 119"/>
                <a:gd name="T40" fmla="*/ 24 w 412"/>
                <a:gd name="T41" fmla="*/ 12 h 119"/>
                <a:gd name="T42" fmla="*/ 40 w 412"/>
                <a:gd name="T43" fmla="*/ 4 h 119"/>
                <a:gd name="T44" fmla="*/ 59 w 412"/>
                <a:gd name="T4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12" h="119">
                  <a:moveTo>
                    <a:pt x="59" y="0"/>
                  </a:moveTo>
                  <a:lnTo>
                    <a:pt x="353" y="0"/>
                  </a:lnTo>
                  <a:lnTo>
                    <a:pt x="371" y="4"/>
                  </a:lnTo>
                  <a:lnTo>
                    <a:pt x="387" y="12"/>
                  </a:lnTo>
                  <a:lnTo>
                    <a:pt x="400" y="25"/>
                  </a:lnTo>
                  <a:lnTo>
                    <a:pt x="408" y="41"/>
                  </a:lnTo>
                  <a:lnTo>
                    <a:pt x="412" y="60"/>
                  </a:lnTo>
                  <a:lnTo>
                    <a:pt x="408" y="78"/>
                  </a:lnTo>
                  <a:lnTo>
                    <a:pt x="400" y="94"/>
                  </a:lnTo>
                  <a:lnTo>
                    <a:pt x="387" y="107"/>
                  </a:lnTo>
                  <a:lnTo>
                    <a:pt x="371" y="115"/>
                  </a:lnTo>
                  <a:lnTo>
                    <a:pt x="353" y="119"/>
                  </a:lnTo>
                  <a:lnTo>
                    <a:pt x="59" y="119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2" y="78"/>
                  </a:lnTo>
                  <a:lnTo>
                    <a:pt x="0" y="60"/>
                  </a:lnTo>
                  <a:lnTo>
                    <a:pt x="2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9" name="Freeform 487"/>
            <p:cNvSpPr>
              <a:spLocks/>
            </p:cNvSpPr>
            <p:nvPr/>
          </p:nvSpPr>
          <p:spPr bwMode="auto">
            <a:xfrm>
              <a:off x="5389563" y="4425950"/>
              <a:ext cx="111125" cy="19050"/>
            </a:xfrm>
            <a:custGeom>
              <a:avLst/>
              <a:gdLst>
                <a:gd name="T0" fmla="*/ 59 w 706"/>
                <a:gd name="T1" fmla="*/ 0 h 118"/>
                <a:gd name="T2" fmla="*/ 647 w 706"/>
                <a:gd name="T3" fmla="*/ 0 h 118"/>
                <a:gd name="T4" fmla="*/ 665 w 706"/>
                <a:gd name="T5" fmla="*/ 3 h 118"/>
                <a:gd name="T6" fmla="*/ 681 w 706"/>
                <a:gd name="T7" fmla="*/ 11 h 118"/>
                <a:gd name="T8" fmla="*/ 694 w 706"/>
                <a:gd name="T9" fmla="*/ 24 h 118"/>
                <a:gd name="T10" fmla="*/ 702 w 706"/>
                <a:gd name="T11" fmla="*/ 40 h 118"/>
                <a:gd name="T12" fmla="*/ 706 w 706"/>
                <a:gd name="T13" fmla="*/ 59 h 118"/>
                <a:gd name="T14" fmla="*/ 702 w 706"/>
                <a:gd name="T15" fmla="*/ 77 h 118"/>
                <a:gd name="T16" fmla="*/ 694 w 706"/>
                <a:gd name="T17" fmla="*/ 93 h 118"/>
                <a:gd name="T18" fmla="*/ 681 w 706"/>
                <a:gd name="T19" fmla="*/ 106 h 118"/>
                <a:gd name="T20" fmla="*/ 665 w 706"/>
                <a:gd name="T21" fmla="*/ 115 h 118"/>
                <a:gd name="T22" fmla="*/ 647 w 706"/>
                <a:gd name="T23" fmla="*/ 118 h 118"/>
                <a:gd name="T24" fmla="*/ 59 w 706"/>
                <a:gd name="T25" fmla="*/ 118 h 118"/>
                <a:gd name="T26" fmla="*/ 40 w 706"/>
                <a:gd name="T27" fmla="*/ 115 h 118"/>
                <a:gd name="T28" fmla="*/ 24 w 706"/>
                <a:gd name="T29" fmla="*/ 106 h 118"/>
                <a:gd name="T30" fmla="*/ 11 w 706"/>
                <a:gd name="T31" fmla="*/ 93 h 118"/>
                <a:gd name="T32" fmla="*/ 2 w 706"/>
                <a:gd name="T33" fmla="*/ 77 h 118"/>
                <a:gd name="T34" fmla="*/ 0 w 706"/>
                <a:gd name="T35" fmla="*/ 59 h 118"/>
                <a:gd name="T36" fmla="*/ 2 w 706"/>
                <a:gd name="T37" fmla="*/ 40 h 118"/>
                <a:gd name="T38" fmla="*/ 11 w 706"/>
                <a:gd name="T39" fmla="*/ 24 h 118"/>
                <a:gd name="T40" fmla="*/ 24 w 706"/>
                <a:gd name="T41" fmla="*/ 11 h 118"/>
                <a:gd name="T42" fmla="*/ 40 w 706"/>
                <a:gd name="T43" fmla="*/ 3 h 118"/>
                <a:gd name="T44" fmla="*/ 59 w 706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6" h="118">
                  <a:moveTo>
                    <a:pt x="59" y="0"/>
                  </a:moveTo>
                  <a:lnTo>
                    <a:pt x="647" y="0"/>
                  </a:lnTo>
                  <a:lnTo>
                    <a:pt x="665" y="3"/>
                  </a:lnTo>
                  <a:lnTo>
                    <a:pt x="681" y="11"/>
                  </a:lnTo>
                  <a:lnTo>
                    <a:pt x="694" y="24"/>
                  </a:lnTo>
                  <a:lnTo>
                    <a:pt x="702" y="40"/>
                  </a:lnTo>
                  <a:lnTo>
                    <a:pt x="706" y="59"/>
                  </a:lnTo>
                  <a:lnTo>
                    <a:pt x="702" y="77"/>
                  </a:lnTo>
                  <a:lnTo>
                    <a:pt x="694" y="93"/>
                  </a:lnTo>
                  <a:lnTo>
                    <a:pt x="681" y="106"/>
                  </a:lnTo>
                  <a:lnTo>
                    <a:pt x="665" y="115"/>
                  </a:lnTo>
                  <a:lnTo>
                    <a:pt x="647" y="118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6"/>
                  </a:lnTo>
                  <a:lnTo>
                    <a:pt x="11" y="93"/>
                  </a:lnTo>
                  <a:lnTo>
                    <a:pt x="2" y="77"/>
                  </a:lnTo>
                  <a:lnTo>
                    <a:pt x="0" y="59"/>
                  </a:lnTo>
                  <a:lnTo>
                    <a:pt x="2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0" name="Freeform 488"/>
            <p:cNvSpPr>
              <a:spLocks/>
            </p:cNvSpPr>
            <p:nvPr/>
          </p:nvSpPr>
          <p:spPr bwMode="auto">
            <a:xfrm>
              <a:off x="5343525" y="4492625"/>
              <a:ext cx="157163" cy="19050"/>
            </a:xfrm>
            <a:custGeom>
              <a:avLst/>
              <a:gdLst>
                <a:gd name="T0" fmla="*/ 59 w 1000"/>
                <a:gd name="T1" fmla="*/ 0 h 118"/>
                <a:gd name="T2" fmla="*/ 941 w 1000"/>
                <a:gd name="T3" fmla="*/ 0 h 118"/>
                <a:gd name="T4" fmla="*/ 959 w 1000"/>
                <a:gd name="T5" fmla="*/ 3 h 118"/>
                <a:gd name="T6" fmla="*/ 975 w 1000"/>
                <a:gd name="T7" fmla="*/ 12 h 118"/>
                <a:gd name="T8" fmla="*/ 988 w 1000"/>
                <a:gd name="T9" fmla="*/ 23 h 118"/>
                <a:gd name="T10" fmla="*/ 996 w 1000"/>
                <a:gd name="T11" fmla="*/ 41 h 118"/>
                <a:gd name="T12" fmla="*/ 1000 w 1000"/>
                <a:gd name="T13" fmla="*/ 59 h 118"/>
                <a:gd name="T14" fmla="*/ 996 w 1000"/>
                <a:gd name="T15" fmla="*/ 77 h 118"/>
                <a:gd name="T16" fmla="*/ 988 w 1000"/>
                <a:gd name="T17" fmla="*/ 93 h 118"/>
                <a:gd name="T18" fmla="*/ 975 w 1000"/>
                <a:gd name="T19" fmla="*/ 106 h 118"/>
                <a:gd name="T20" fmla="*/ 959 w 1000"/>
                <a:gd name="T21" fmla="*/ 115 h 118"/>
                <a:gd name="T22" fmla="*/ 941 w 1000"/>
                <a:gd name="T23" fmla="*/ 118 h 118"/>
                <a:gd name="T24" fmla="*/ 59 w 1000"/>
                <a:gd name="T25" fmla="*/ 118 h 118"/>
                <a:gd name="T26" fmla="*/ 40 w 1000"/>
                <a:gd name="T27" fmla="*/ 115 h 118"/>
                <a:gd name="T28" fmla="*/ 24 w 1000"/>
                <a:gd name="T29" fmla="*/ 106 h 118"/>
                <a:gd name="T30" fmla="*/ 11 w 1000"/>
                <a:gd name="T31" fmla="*/ 93 h 118"/>
                <a:gd name="T32" fmla="*/ 2 w 1000"/>
                <a:gd name="T33" fmla="*/ 77 h 118"/>
                <a:gd name="T34" fmla="*/ 0 w 1000"/>
                <a:gd name="T35" fmla="*/ 59 h 118"/>
                <a:gd name="T36" fmla="*/ 2 w 1000"/>
                <a:gd name="T37" fmla="*/ 41 h 118"/>
                <a:gd name="T38" fmla="*/ 11 w 1000"/>
                <a:gd name="T39" fmla="*/ 23 h 118"/>
                <a:gd name="T40" fmla="*/ 24 w 1000"/>
                <a:gd name="T41" fmla="*/ 12 h 118"/>
                <a:gd name="T42" fmla="*/ 40 w 1000"/>
                <a:gd name="T43" fmla="*/ 3 h 118"/>
                <a:gd name="T44" fmla="*/ 59 w 1000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00" h="118">
                  <a:moveTo>
                    <a:pt x="59" y="0"/>
                  </a:moveTo>
                  <a:lnTo>
                    <a:pt x="941" y="0"/>
                  </a:lnTo>
                  <a:lnTo>
                    <a:pt x="959" y="3"/>
                  </a:lnTo>
                  <a:lnTo>
                    <a:pt x="975" y="12"/>
                  </a:lnTo>
                  <a:lnTo>
                    <a:pt x="988" y="23"/>
                  </a:lnTo>
                  <a:lnTo>
                    <a:pt x="996" y="41"/>
                  </a:lnTo>
                  <a:lnTo>
                    <a:pt x="1000" y="59"/>
                  </a:lnTo>
                  <a:lnTo>
                    <a:pt x="996" y="77"/>
                  </a:lnTo>
                  <a:lnTo>
                    <a:pt x="988" y="93"/>
                  </a:lnTo>
                  <a:lnTo>
                    <a:pt x="975" y="106"/>
                  </a:lnTo>
                  <a:lnTo>
                    <a:pt x="959" y="115"/>
                  </a:lnTo>
                  <a:lnTo>
                    <a:pt x="941" y="118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6"/>
                  </a:lnTo>
                  <a:lnTo>
                    <a:pt x="11" y="93"/>
                  </a:lnTo>
                  <a:lnTo>
                    <a:pt x="2" y="77"/>
                  </a:lnTo>
                  <a:lnTo>
                    <a:pt x="0" y="59"/>
                  </a:lnTo>
                  <a:lnTo>
                    <a:pt x="2" y="41"/>
                  </a:lnTo>
                  <a:lnTo>
                    <a:pt x="11" y="23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1" name="Freeform 489"/>
            <p:cNvSpPr>
              <a:spLocks/>
            </p:cNvSpPr>
            <p:nvPr/>
          </p:nvSpPr>
          <p:spPr bwMode="auto">
            <a:xfrm>
              <a:off x="5305425" y="4557713"/>
              <a:ext cx="195263" cy="19050"/>
            </a:xfrm>
            <a:custGeom>
              <a:avLst/>
              <a:gdLst>
                <a:gd name="T0" fmla="*/ 59 w 1235"/>
                <a:gd name="T1" fmla="*/ 0 h 118"/>
                <a:gd name="T2" fmla="*/ 1176 w 1235"/>
                <a:gd name="T3" fmla="*/ 0 h 118"/>
                <a:gd name="T4" fmla="*/ 1194 w 1235"/>
                <a:gd name="T5" fmla="*/ 3 h 118"/>
                <a:gd name="T6" fmla="*/ 1210 w 1235"/>
                <a:gd name="T7" fmla="*/ 12 h 118"/>
                <a:gd name="T8" fmla="*/ 1223 w 1235"/>
                <a:gd name="T9" fmla="*/ 25 h 118"/>
                <a:gd name="T10" fmla="*/ 1231 w 1235"/>
                <a:gd name="T11" fmla="*/ 41 h 118"/>
                <a:gd name="T12" fmla="*/ 1235 w 1235"/>
                <a:gd name="T13" fmla="*/ 59 h 118"/>
                <a:gd name="T14" fmla="*/ 1231 w 1235"/>
                <a:gd name="T15" fmla="*/ 77 h 118"/>
                <a:gd name="T16" fmla="*/ 1223 w 1235"/>
                <a:gd name="T17" fmla="*/ 95 h 118"/>
                <a:gd name="T18" fmla="*/ 1210 w 1235"/>
                <a:gd name="T19" fmla="*/ 106 h 118"/>
                <a:gd name="T20" fmla="*/ 1194 w 1235"/>
                <a:gd name="T21" fmla="*/ 115 h 118"/>
                <a:gd name="T22" fmla="*/ 1176 w 1235"/>
                <a:gd name="T23" fmla="*/ 118 h 118"/>
                <a:gd name="T24" fmla="*/ 59 w 1235"/>
                <a:gd name="T25" fmla="*/ 118 h 118"/>
                <a:gd name="T26" fmla="*/ 40 w 1235"/>
                <a:gd name="T27" fmla="*/ 115 h 118"/>
                <a:gd name="T28" fmla="*/ 24 w 1235"/>
                <a:gd name="T29" fmla="*/ 106 h 118"/>
                <a:gd name="T30" fmla="*/ 11 w 1235"/>
                <a:gd name="T31" fmla="*/ 95 h 118"/>
                <a:gd name="T32" fmla="*/ 3 w 1235"/>
                <a:gd name="T33" fmla="*/ 77 h 118"/>
                <a:gd name="T34" fmla="*/ 0 w 1235"/>
                <a:gd name="T35" fmla="*/ 59 h 118"/>
                <a:gd name="T36" fmla="*/ 3 w 1235"/>
                <a:gd name="T37" fmla="*/ 41 h 118"/>
                <a:gd name="T38" fmla="*/ 11 w 1235"/>
                <a:gd name="T39" fmla="*/ 25 h 118"/>
                <a:gd name="T40" fmla="*/ 24 w 1235"/>
                <a:gd name="T41" fmla="*/ 12 h 118"/>
                <a:gd name="T42" fmla="*/ 40 w 1235"/>
                <a:gd name="T43" fmla="*/ 3 h 118"/>
                <a:gd name="T44" fmla="*/ 59 w 1235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35" h="118">
                  <a:moveTo>
                    <a:pt x="59" y="0"/>
                  </a:moveTo>
                  <a:lnTo>
                    <a:pt x="1176" y="0"/>
                  </a:lnTo>
                  <a:lnTo>
                    <a:pt x="1194" y="3"/>
                  </a:lnTo>
                  <a:lnTo>
                    <a:pt x="1210" y="12"/>
                  </a:lnTo>
                  <a:lnTo>
                    <a:pt x="1223" y="25"/>
                  </a:lnTo>
                  <a:lnTo>
                    <a:pt x="1231" y="41"/>
                  </a:lnTo>
                  <a:lnTo>
                    <a:pt x="1235" y="59"/>
                  </a:lnTo>
                  <a:lnTo>
                    <a:pt x="1231" y="77"/>
                  </a:lnTo>
                  <a:lnTo>
                    <a:pt x="1223" y="95"/>
                  </a:lnTo>
                  <a:lnTo>
                    <a:pt x="1210" y="106"/>
                  </a:lnTo>
                  <a:lnTo>
                    <a:pt x="1194" y="115"/>
                  </a:lnTo>
                  <a:lnTo>
                    <a:pt x="1176" y="118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6"/>
                  </a:lnTo>
                  <a:lnTo>
                    <a:pt x="11" y="95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2" name="Freeform 490"/>
            <p:cNvSpPr>
              <a:spLocks/>
            </p:cNvSpPr>
            <p:nvPr/>
          </p:nvSpPr>
          <p:spPr bwMode="auto">
            <a:xfrm>
              <a:off x="5360988" y="4624388"/>
              <a:ext cx="139700" cy="17463"/>
            </a:xfrm>
            <a:custGeom>
              <a:avLst/>
              <a:gdLst>
                <a:gd name="T0" fmla="*/ 59 w 882"/>
                <a:gd name="T1" fmla="*/ 0 h 118"/>
                <a:gd name="T2" fmla="*/ 823 w 882"/>
                <a:gd name="T3" fmla="*/ 0 h 118"/>
                <a:gd name="T4" fmla="*/ 841 w 882"/>
                <a:gd name="T5" fmla="*/ 3 h 118"/>
                <a:gd name="T6" fmla="*/ 857 w 882"/>
                <a:gd name="T7" fmla="*/ 12 h 118"/>
                <a:gd name="T8" fmla="*/ 870 w 882"/>
                <a:gd name="T9" fmla="*/ 25 h 118"/>
                <a:gd name="T10" fmla="*/ 878 w 882"/>
                <a:gd name="T11" fmla="*/ 41 h 118"/>
                <a:gd name="T12" fmla="*/ 882 w 882"/>
                <a:gd name="T13" fmla="*/ 59 h 118"/>
                <a:gd name="T14" fmla="*/ 878 w 882"/>
                <a:gd name="T15" fmla="*/ 77 h 118"/>
                <a:gd name="T16" fmla="*/ 870 w 882"/>
                <a:gd name="T17" fmla="*/ 94 h 118"/>
                <a:gd name="T18" fmla="*/ 857 w 882"/>
                <a:gd name="T19" fmla="*/ 107 h 118"/>
                <a:gd name="T20" fmla="*/ 841 w 882"/>
                <a:gd name="T21" fmla="*/ 115 h 118"/>
                <a:gd name="T22" fmla="*/ 823 w 882"/>
                <a:gd name="T23" fmla="*/ 118 h 118"/>
                <a:gd name="T24" fmla="*/ 59 w 882"/>
                <a:gd name="T25" fmla="*/ 118 h 118"/>
                <a:gd name="T26" fmla="*/ 39 w 882"/>
                <a:gd name="T27" fmla="*/ 115 h 118"/>
                <a:gd name="T28" fmla="*/ 23 w 882"/>
                <a:gd name="T29" fmla="*/ 107 h 118"/>
                <a:gd name="T30" fmla="*/ 10 w 882"/>
                <a:gd name="T31" fmla="*/ 94 h 118"/>
                <a:gd name="T32" fmla="*/ 3 w 882"/>
                <a:gd name="T33" fmla="*/ 77 h 118"/>
                <a:gd name="T34" fmla="*/ 0 w 882"/>
                <a:gd name="T35" fmla="*/ 59 h 118"/>
                <a:gd name="T36" fmla="*/ 3 w 882"/>
                <a:gd name="T37" fmla="*/ 41 h 118"/>
                <a:gd name="T38" fmla="*/ 10 w 882"/>
                <a:gd name="T39" fmla="*/ 25 h 118"/>
                <a:gd name="T40" fmla="*/ 23 w 882"/>
                <a:gd name="T41" fmla="*/ 12 h 118"/>
                <a:gd name="T42" fmla="*/ 39 w 882"/>
                <a:gd name="T43" fmla="*/ 3 h 118"/>
                <a:gd name="T44" fmla="*/ 59 w 882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2" h="118">
                  <a:moveTo>
                    <a:pt x="59" y="0"/>
                  </a:moveTo>
                  <a:lnTo>
                    <a:pt x="823" y="0"/>
                  </a:lnTo>
                  <a:lnTo>
                    <a:pt x="841" y="3"/>
                  </a:lnTo>
                  <a:lnTo>
                    <a:pt x="857" y="12"/>
                  </a:lnTo>
                  <a:lnTo>
                    <a:pt x="870" y="25"/>
                  </a:lnTo>
                  <a:lnTo>
                    <a:pt x="878" y="41"/>
                  </a:lnTo>
                  <a:lnTo>
                    <a:pt x="882" y="59"/>
                  </a:lnTo>
                  <a:lnTo>
                    <a:pt x="878" y="77"/>
                  </a:lnTo>
                  <a:lnTo>
                    <a:pt x="870" y="94"/>
                  </a:lnTo>
                  <a:lnTo>
                    <a:pt x="857" y="107"/>
                  </a:lnTo>
                  <a:lnTo>
                    <a:pt x="841" y="115"/>
                  </a:lnTo>
                  <a:lnTo>
                    <a:pt x="823" y="118"/>
                  </a:lnTo>
                  <a:lnTo>
                    <a:pt x="59" y="118"/>
                  </a:lnTo>
                  <a:lnTo>
                    <a:pt x="39" y="115"/>
                  </a:lnTo>
                  <a:lnTo>
                    <a:pt x="23" y="107"/>
                  </a:lnTo>
                  <a:lnTo>
                    <a:pt x="10" y="94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0" y="25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3" name="Freeform 491"/>
            <p:cNvSpPr>
              <a:spLocks/>
            </p:cNvSpPr>
            <p:nvPr/>
          </p:nvSpPr>
          <p:spPr bwMode="auto">
            <a:xfrm>
              <a:off x="5418138" y="4689475"/>
              <a:ext cx="82550" cy="19050"/>
            </a:xfrm>
            <a:custGeom>
              <a:avLst/>
              <a:gdLst>
                <a:gd name="T0" fmla="*/ 58 w 529"/>
                <a:gd name="T1" fmla="*/ 0 h 119"/>
                <a:gd name="T2" fmla="*/ 470 w 529"/>
                <a:gd name="T3" fmla="*/ 0 h 119"/>
                <a:gd name="T4" fmla="*/ 488 w 529"/>
                <a:gd name="T5" fmla="*/ 3 h 119"/>
                <a:gd name="T6" fmla="*/ 504 w 529"/>
                <a:gd name="T7" fmla="*/ 12 h 119"/>
                <a:gd name="T8" fmla="*/ 517 w 529"/>
                <a:gd name="T9" fmla="*/ 25 h 119"/>
                <a:gd name="T10" fmla="*/ 525 w 529"/>
                <a:gd name="T11" fmla="*/ 41 h 119"/>
                <a:gd name="T12" fmla="*/ 529 w 529"/>
                <a:gd name="T13" fmla="*/ 59 h 119"/>
                <a:gd name="T14" fmla="*/ 525 w 529"/>
                <a:gd name="T15" fmla="*/ 78 h 119"/>
                <a:gd name="T16" fmla="*/ 517 w 529"/>
                <a:gd name="T17" fmla="*/ 94 h 119"/>
                <a:gd name="T18" fmla="*/ 504 w 529"/>
                <a:gd name="T19" fmla="*/ 107 h 119"/>
                <a:gd name="T20" fmla="*/ 488 w 529"/>
                <a:gd name="T21" fmla="*/ 115 h 119"/>
                <a:gd name="T22" fmla="*/ 470 w 529"/>
                <a:gd name="T23" fmla="*/ 119 h 119"/>
                <a:gd name="T24" fmla="*/ 58 w 529"/>
                <a:gd name="T25" fmla="*/ 119 h 119"/>
                <a:gd name="T26" fmla="*/ 39 w 529"/>
                <a:gd name="T27" fmla="*/ 115 h 119"/>
                <a:gd name="T28" fmla="*/ 23 w 529"/>
                <a:gd name="T29" fmla="*/ 107 h 119"/>
                <a:gd name="T30" fmla="*/ 10 w 529"/>
                <a:gd name="T31" fmla="*/ 94 h 119"/>
                <a:gd name="T32" fmla="*/ 3 w 529"/>
                <a:gd name="T33" fmla="*/ 78 h 119"/>
                <a:gd name="T34" fmla="*/ 0 w 529"/>
                <a:gd name="T35" fmla="*/ 59 h 119"/>
                <a:gd name="T36" fmla="*/ 3 w 529"/>
                <a:gd name="T37" fmla="*/ 41 h 119"/>
                <a:gd name="T38" fmla="*/ 10 w 529"/>
                <a:gd name="T39" fmla="*/ 25 h 119"/>
                <a:gd name="T40" fmla="*/ 23 w 529"/>
                <a:gd name="T41" fmla="*/ 12 h 119"/>
                <a:gd name="T42" fmla="*/ 39 w 529"/>
                <a:gd name="T43" fmla="*/ 3 h 119"/>
                <a:gd name="T44" fmla="*/ 58 w 529"/>
                <a:gd name="T4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9" h="119">
                  <a:moveTo>
                    <a:pt x="58" y="0"/>
                  </a:moveTo>
                  <a:lnTo>
                    <a:pt x="470" y="0"/>
                  </a:lnTo>
                  <a:lnTo>
                    <a:pt x="488" y="3"/>
                  </a:lnTo>
                  <a:lnTo>
                    <a:pt x="504" y="12"/>
                  </a:lnTo>
                  <a:lnTo>
                    <a:pt x="517" y="25"/>
                  </a:lnTo>
                  <a:lnTo>
                    <a:pt x="525" y="41"/>
                  </a:lnTo>
                  <a:lnTo>
                    <a:pt x="529" y="59"/>
                  </a:lnTo>
                  <a:lnTo>
                    <a:pt x="525" y="78"/>
                  </a:lnTo>
                  <a:lnTo>
                    <a:pt x="517" y="94"/>
                  </a:lnTo>
                  <a:lnTo>
                    <a:pt x="504" y="107"/>
                  </a:lnTo>
                  <a:lnTo>
                    <a:pt x="488" y="115"/>
                  </a:lnTo>
                  <a:lnTo>
                    <a:pt x="470" y="119"/>
                  </a:lnTo>
                  <a:lnTo>
                    <a:pt x="58" y="119"/>
                  </a:lnTo>
                  <a:lnTo>
                    <a:pt x="39" y="115"/>
                  </a:lnTo>
                  <a:lnTo>
                    <a:pt x="23" y="107"/>
                  </a:lnTo>
                  <a:lnTo>
                    <a:pt x="10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0" y="25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51" name="Group 550"/>
          <p:cNvGrpSpPr/>
          <p:nvPr/>
        </p:nvGrpSpPr>
        <p:grpSpPr>
          <a:xfrm>
            <a:off x="4499221" y="4228953"/>
            <a:ext cx="377825" cy="563563"/>
            <a:chOff x="4530725" y="4229100"/>
            <a:chExt cx="377825" cy="563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48" name="Freeform 496"/>
            <p:cNvSpPr>
              <a:spLocks noEditPoints="1"/>
            </p:cNvSpPr>
            <p:nvPr/>
          </p:nvSpPr>
          <p:spPr bwMode="auto">
            <a:xfrm>
              <a:off x="4530725" y="4229100"/>
              <a:ext cx="377825" cy="563563"/>
            </a:xfrm>
            <a:custGeom>
              <a:avLst/>
              <a:gdLst>
                <a:gd name="T0" fmla="*/ 1607 w 2380"/>
                <a:gd name="T1" fmla="*/ 3313 h 3550"/>
                <a:gd name="T2" fmla="*/ 1428 w 2380"/>
                <a:gd name="T3" fmla="*/ 3195 h 3550"/>
                <a:gd name="T4" fmla="*/ 373 w 2380"/>
                <a:gd name="T5" fmla="*/ 832 h 3550"/>
                <a:gd name="T6" fmla="*/ 222 w 2380"/>
                <a:gd name="T7" fmla="*/ 901 h 3550"/>
                <a:gd name="T8" fmla="*/ 132 w 2380"/>
                <a:gd name="T9" fmla="*/ 1039 h 3550"/>
                <a:gd name="T10" fmla="*/ 132 w 2380"/>
                <a:gd name="T11" fmla="*/ 1209 h 3550"/>
                <a:gd name="T12" fmla="*/ 222 w 2380"/>
                <a:gd name="T13" fmla="*/ 1347 h 3550"/>
                <a:gd name="T14" fmla="*/ 373 w 2380"/>
                <a:gd name="T15" fmla="*/ 1417 h 3550"/>
                <a:gd name="T16" fmla="*/ 2049 w 2380"/>
                <a:gd name="T17" fmla="*/ 1407 h 3550"/>
                <a:gd name="T18" fmla="*/ 2187 w 2380"/>
                <a:gd name="T19" fmla="*/ 1318 h 3550"/>
                <a:gd name="T20" fmla="*/ 2258 w 2380"/>
                <a:gd name="T21" fmla="*/ 1168 h 3550"/>
                <a:gd name="T22" fmla="*/ 2233 w 2380"/>
                <a:gd name="T23" fmla="*/ 999 h 3550"/>
                <a:gd name="T24" fmla="*/ 2126 w 2380"/>
                <a:gd name="T25" fmla="*/ 876 h 3550"/>
                <a:gd name="T26" fmla="*/ 1964 w 2380"/>
                <a:gd name="T27" fmla="*/ 828 h 3550"/>
                <a:gd name="T28" fmla="*/ 1127 w 2380"/>
                <a:gd name="T29" fmla="*/ 129 h 3550"/>
                <a:gd name="T30" fmla="*/ 1036 w 2380"/>
                <a:gd name="T31" fmla="*/ 207 h 3550"/>
                <a:gd name="T32" fmla="*/ 1015 w 2380"/>
                <a:gd name="T33" fmla="*/ 328 h 3550"/>
                <a:gd name="T34" fmla="*/ 1075 w 2380"/>
                <a:gd name="T35" fmla="*/ 431 h 3550"/>
                <a:gd name="T36" fmla="*/ 1190 w 2380"/>
                <a:gd name="T37" fmla="*/ 473 h 3550"/>
                <a:gd name="T38" fmla="*/ 1305 w 2380"/>
                <a:gd name="T39" fmla="*/ 431 h 3550"/>
                <a:gd name="T40" fmla="*/ 1365 w 2380"/>
                <a:gd name="T41" fmla="*/ 328 h 3550"/>
                <a:gd name="T42" fmla="*/ 1344 w 2380"/>
                <a:gd name="T43" fmla="*/ 207 h 3550"/>
                <a:gd name="T44" fmla="*/ 1253 w 2380"/>
                <a:gd name="T45" fmla="*/ 129 h 3550"/>
                <a:gd name="T46" fmla="*/ 1234 w 2380"/>
                <a:gd name="T47" fmla="*/ 3 h 3550"/>
                <a:gd name="T48" fmla="*/ 1385 w 2380"/>
                <a:gd name="T49" fmla="*/ 73 h 3550"/>
                <a:gd name="T50" fmla="*/ 1475 w 2380"/>
                <a:gd name="T51" fmla="*/ 211 h 3550"/>
                <a:gd name="T52" fmla="*/ 1476 w 2380"/>
                <a:gd name="T53" fmla="*/ 379 h 3550"/>
                <a:gd name="T54" fmla="*/ 1392 w 2380"/>
                <a:gd name="T55" fmla="*/ 513 h 3550"/>
                <a:gd name="T56" fmla="*/ 1250 w 2380"/>
                <a:gd name="T57" fmla="*/ 585 h 3550"/>
                <a:gd name="T58" fmla="*/ 2066 w 2380"/>
                <a:gd name="T59" fmla="*/ 723 h 3550"/>
                <a:gd name="T60" fmla="*/ 2240 w 2380"/>
                <a:gd name="T61" fmla="*/ 814 h 3550"/>
                <a:gd name="T62" fmla="*/ 2352 w 2380"/>
                <a:gd name="T63" fmla="*/ 975 h 3550"/>
                <a:gd name="T64" fmla="*/ 2377 w 2380"/>
                <a:gd name="T65" fmla="*/ 1176 h 3550"/>
                <a:gd name="T66" fmla="*/ 2305 w 2380"/>
                <a:gd name="T67" fmla="*/ 1361 h 3550"/>
                <a:gd name="T68" fmla="*/ 2159 w 2380"/>
                <a:gd name="T69" fmla="*/ 1490 h 3550"/>
                <a:gd name="T70" fmla="*/ 1964 w 2380"/>
                <a:gd name="T71" fmla="*/ 1538 h 3550"/>
                <a:gd name="T72" fmla="*/ 1547 w 2380"/>
                <a:gd name="T73" fmla="*/ 3195 h 3550"/>
                <a:gd name="T74" fmla="*/ 655 w 2380"/>
                <a:gd name="T75" fmla="*/ 3195 h 3550"/>
                <a:gd name="T76" fmla="*/ 1131 w 2380"/>
                <a:gd name="T77" fmla="*/ 1538 h 3550"/>
                <a:gd name="T78" fmla="*/ 266 w 2380"/>
                <a:gd name="T79" fmla="*/ 1510 h 3550"/>
                <a:gd name="T80" fmla="*/ 105 w 2380"/>
                <a:gd name="T81" fmla="*/ 1400 h 3550"/>
                <a:gd name="T82" fmla="*/ 13 w 2380"/>
                <a:gd name="T83" fmla="*/ 1226 h 3550"/>
                <a:gd name="T84" fmla="*/ 13 w 2380"/>
                <a:gd name="T85" fmla="*/ 1022 h 3550"/>
                <a:gd name="T86" fmla="*/ 105 w 2380"/>
                <a:gd name="T87" fmla="*/ 850 h 3550"/>
                <a:gd name="T88" fmla="*/ 266 w 2380"/>
                <a:gd name="T89" fmla="*/ 738 h 3550"/>
                <a:gd name="T90" fmla="*/ 1131 w 2380"/>
                <a:gd name="T91" fmla="*/ 710 h 3550"/>
                <a:gd name="T92" fmla="*/ 1019 w 2380"/>
                <a:gd name="T93" fmla="*/ 538 h 3550"/>
                <a:gd name="T94" fmla="*/ 918 w 2380"/>
                <a:gd name="T95" fmla="*/ 416 h 3550"/>
                <a:gd name="T96" fmla="*/ 896 w 2380"/>
                <a:gd name="T97" fmla="*/ 252 h 3550"/>
                <a:gd name="T98" fmla="*/ 966 w 2380"/>
                <a:gd name="T99" fmla="*/ 102 h 3550"/>
                <a:gd name="T100" fmla="*/ 1105 w 2380"/>
                <a:gd name="T101" fmla="*/ 13 h 3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80" h="3550">
                  <a:moveTo>
                    <a:pt x="774" y="3313"/>
                  </a:moveTo>
                  <a:lnTo>
                    <a:pt x="774" y="3432"/>
                  </a:lnTo>
                  <a:lnTo>
                    <a:pt x="1607" y="3432"/>
                  </a:lnTo>
                  <a:lnTo>
                    <a:pt x="1607" y="3313"/>
                  </a:lnTo>
                  <a:lnTo>
                    <a:pt x="774" y="3313"/>
                  </a:lnTo>
                  <a:close/>
                  <a:moveTo>
                    <a:pt x="952" y="3077"/>
                  </a:moveTo>
                  <a:lnTo>
                    <a:pt x="952" y="3195"/>
                  </a:lnTo>
                  <a:lnTo>
                    <a:pt x="1428" y="3195"/>
                  </a:lnTo>
                  <a:lnTo>
                    <a:pt x="1428" y="3077"/>
                  </a:lnTo>
                  <a:lnTo>
                    <a:pt x="952" y="3077"/>
                  </a:lnTo>
                  <a:close/>
                  <a:moveTo>
                    <a:pt x="417" y="828"/>
                  </a:moveTo>
                  <a:lnTo>
                    <a:pt x="373" y="832"/>
                  </a:lnTo>
                  <a:lnTo>
                    <a:pt x="331" y="841"/>
                  </a:lnTo>
                  <a:lnTo>
                    <a:pt x="291" y="856"/>
                  </a:lnTo>
                  <a:lnTo>
                    <a:pt x="254" y="876"/>
                  </a:lnTo>
                  <a:lnTo>
                    <a:pt x="222" y="901"/>
                  </a:lnTo>
                  <a:lnTo>
                    <a:pt x="193" y="931"/>
                  </a:lnTo>
                  <a:lnTo>
                    <a:pt x="167" y="963"/>
                  </a:lnTo>
                  <a:lnTo>
                    <a:pt x="147" y="999"/>
                  </a:lnTo>
                  <a:lnTo>
                    <a:pt x="132" y="1039"/>
                  </a:lnTo>
                  <a:lnTo>
                    <a:pt x="122" y="1080"/>
                  </a:lnTo>
                  <a:lnTo>
                    <a:pt x="119" y="1124"/>
                  </a:lnTo>
                  <a:lnTo>
                    <a:pt x="122" y="1168"/>
                  </a:lnTo>
                  <a:lnTo>
                    <a:pt x="132" y="1209"/>
                  </a:lnTo>
                  <a:lnTo>
                    <a:pt x="147" y="1249"/>
                  </a:lnTo>
                  <a:lnTo>
                    <a:pt x="167" y="1286"/>
                  </a:lnTo>
                  <a:lnTo>
                    <a:pt x="193" y="1318"/>
                  </a:lnTo>
                  <a:lnTo>
                    <a:pt x="222" y="1347"/>
                  </a:lnTo>
                  <a:lnTo>
                    <a:pt x="254" y="1373"/>
                  </a:lnTo>
                  <a:lnTo>
                    <a:pt x="291" y="1392"/>
                  </a:lnTo>
                  <a:lnTo>
                    <a:pt x="331" y="1407"/>
                  </a:lnTo>
                  <a:lnTo>
                    <a:pt x="373" y="1417"/>
                  </a:lnTo>
                  <a:lnTo>
                    <a:pt x="417" y="1420"/>
                  </a:lnTo>
                  <a:lnTo>
                    <a:pt x="1964" y="1420"/>
                  </a:lnTo>
                  <a:lnTo>
                    <a:pt x="2007" y="1417"/>
                  </a:lnTo>
                  <a:lnTo>
                    <a:pt x="2049" y="1407"/>
                  </a:lnTo>
                  <a:lnTo>
                    <a:pt x="2089" y="1392"/>
                  </a:lnTo>
                  <a:lnTo>
                    <a:pt x="2126" y="1373"/>
                  </a:lnTo>
                  <a:lnTo>
                    <a:pt x="2158" y="1347"/>
                  </a:lnTo>
                  <a:lnTo>
                    <a:pt x="2187" y="1318"/>
                  </a:lnTo>
                  <a:lnTo>
                    <a:pt x="2213" y="1286"/>
                  </a:lnTo>
                  <a:lnTo>
                    <a:pt x="2233" y="1249"/>
                  </a:lnTo>
                  <a:lnTo>
                    <a:pt x="2248" y="1209"/>
                  </a:lnTo>
                  <a:lnTo>
                    <a:pt x="2258" y="1168"/>
                  </a:lnTo>
                  <a:lnTo>
                    <a:pt x="2261" y="1124"/>
                  </a:lnTo>
                  <a:lnTo>
                    <a:pt x="2258" y="1080"/>
                  </a:lnTo>
                  <a:lnTo>
                    <a:pt x="2248" y="1039"/>
                  </a:lnTo>
                  <a:lnTo>
                    <a:pt x="2233" y="999"/>
                  </a:lnTo>
                  <a:lnTo>
                    <a:pt x="2213" y="963"/>
                  </a:lnTo>
                  <a:lnTo>
                    <a:pt x="2187" y="931"/>
                  </a:lnTo>
                  <a:lnTo>
                    <a:pt x="2158" y="901"/>
                  </a:lnTo>
                  <a:lnTo>
                    <a:pt x="2126" y="876"/>
                  </a:lnTo>
                  <a:lnTo>
                    <a:pt x="2089" y="856"/>
                  </a:lnTo>
                  <a:lnTo>
                    <a:pt x="2049" y="841"/>
                  </a:lnTo>
                  <a:lnTo>
                    <a:pt x="2007" y="832"/>
                  </a:lnTo>
                  <a:lnTo>
                    <a:pt x="1964" y="828"/>
                  </a:lnTo>
                  <a:lnTo>
                    <a:pt x="417" y="828"/>
                  </a:lnTo>
                  <a:close/>
                  <a:moveTo>
                    <a:pt x="1190" y="118"/>
                  </a:moveTo>
                  <a:lnTo>
                    <a:pt x="1158" y="122"/>
                  </a:lnTo>
                  <a:lnTo>
                    <a:pt x="1127" y="129"/>
                  </a:lnTo>
                  <a:lnTo>
                    <a:pt x="1100" y="143"/>
                  </a:lnTo>
                  <a:lnTo>
                    <a:pt x="1075" y="160"/>
                  </a:lnTo>
                  <a:lnTo>
                    <a:pt x="1054" y="182"/>
                  </a:lnTo>
                  <a:lnTo>
                    <a:pt x="1036" y="207"/>
                  </a:lnTo>
                  <a:lnTo>
                    <a:pt x="1022" y="233"/>
                  </a:lnTo>
                  <a:lnTo>
                    <a:pt x="1015" y="264"/>
                  </a:lnTo>
                  <a:lnTo>
                    <a:pt x="1012" y="296"/>
                  </a:lnTo>
                  <a:lnTo>
                    <a:pt x="1015" y="328"/>
                  </a:lnTo>
                  <a:lnTo>
                    <a:pt x="1022" y="358"/>
                  </a:lnTo>
                  <a:lnTo>
                    <a:pt x="1036" y="385"/>
                  </a:lnTo>
                  <a:lnTo>
                    <a:pt x="1054" y="410"/>
                  </a:lnTo>
                  <a:lnTo>
                    <a:pt x="1075" y="431"/>
                  </a:lnTo>
                  <a:lnTo>
                    <a:pt x="1100" y="449"/>
                  </a:lnTo>
                  <a:lnTo>
                    <a:pt x="1127" y="463"/>
                  </a:lnTo>
                  <a:lnTo>
                    <a:pt x="1158" y="470"/>
                  </a:lnTo>
                  <a:lnTo>
                    <a:pt x="1190" y="473"/>
                  </a:lnTo>
                  <a:lnTo>
                    <a:pt x="1222" y="470"/>
                  </a:lnTo>
                  <a:lnTo>
                    <a:pt x="1253" y="463"/>
                  </a:lnTo>
                  <a:lnTo>
                    <a:pt x="1280" y="449"/>
                  </a:lnTo>
                  <a:lnTo>
                    <a:pt x="1305" y="431"/>
                  </a:lnTo>
                  <a:lnTo>
                    <a:pt x="1326" y="410"/>
                  </a:lnTo>
                  <a:lnTo>
                    <a:pt x="1344" y="385"/>
                  </a:lnTo>
                  <a:lnTo>
                    <a:pt x="1358" y="358"/>
                  </a:lnTo>
                  <a:lnTo>
                    <a:pt x="1365" y="328"/>
                  </a:lnTo>
                  <a:lnTo>
                    <a:pt x="1369" y="296"/>
                  </a:lnTo>
                  <a:lnTo>
                    <a:pt x="1365" y="264"/>
                  </a:lnTo>
                  <a:lnTo>
                    <a:pt x="1358" y="233"/>
                  </a:lnTo>
                  <a:lnTo>
                    <a:pt x="1344" y="207"/>
                  </a:lnTo>
                  <a:lnTo>
                    <a:pt x="1326" y="182"/>
                  </a:lnTo>
                  <a:lnTo>
                    <a:pt x="1305" y="160"/>
                  </a:lnTo>
                  <a:lnTo>
                    <a:pt x="1280" y="143"/>
                  </a:lnTo>
                  <a:lnTo>
                    <a:pt x="1253" y="129"/>
                  </a:lnTo>
                  <a:lnTo>
                    <a:pt x="1222" y="122"/>
                  </a:lnTo>
                  <a:lnTo>
                    <a:pt x="1190" y="118"/>
                  </a:lnTo>
                  <a:close/>
                  <a:moveTo>
                    <a:pt x="1190" y="0"/>
                  </a:moveTo>
                  <a:lnTo>
                    <a:pt x="1234" y="3"/>
                  </a:lnTo>
                  <a:lnTo>
                    <a:pt x="1275" y="13"/>
                  </a:lnTo>
                  <a:lnTo>
                    <a:pt x="1315" y="28"/>
                  </a:lnTo>
                  <a:lnTo>
                    <a:pt x="1352" y="47"/>
                  </a:lnTo>
                  <a:lnTo>
                    <a:pt x="1385" y="73"/>
                  </a:lnTo>
                  <a:lnTo>
                    <a:pt x="1414" y="102"/>
                  </a:lnTo>
                  <a:lnTo>
                    <a:pt x="1440" y="134"/>
                  </a:lnTo>
                  <a:lnTo>
                    <a:pt x="1459" y="171"/>
                  </a:lnTo>
                  <a:lnTo>
                    <a:pt x="1475" y="211"/>
                  </a:lnTo>
                  <a:lnTo>
                    <a:pt x="1484" y="252"/>
                  </a:lnTo>
                  <a:lnTo>
                    <a:pt x="1488" y="296"/>
                  </a:lnTo>
                  <a:lnTo>
                    <a:pt x="1484" y="338"/>
                  </a:lnTo>
                  <a:lnTo>
                    <a:pt x="1476" y="379"/>
                  </a:lnTo>
                  <a:lnTo>
                    <a:pt x="1462" y="416"/>
                  </a:lnTo>
                  <a:lnTo>
                    <a:pt x="1443" y="452"/>
                  </a:lnTo>
                  <a:lnTo>
                    <a:pt x="1419" y="484"/>
                  </a:lnTo>
                  <a:lnTo>
                    <a:pt x="1392" y="513"/>
                  </a:lnTo>
                  <a:lnTo>
                    <a:pt x="1361" y="538"/>
                  </a:lnTo>
                  <a:lnTo>
                    <a:pt x="1326" y="558"/>
                  </a:lnTo>
                  <a:lnTo>
                    <a:pt x="1290" y="574"/>
                  </a:lnTo>
                  <a:lnTo>
                    <a:pt x="1250" y="585"/>
                  </a:lnTo>
                  <a:lnTo>
                    <a:pt x="1250" y="710"/>
                  </a:lnTo>
                  <a:lnTo>
                    <a:pt x="1964" y="710"/>
                  </a:lnTo>
                  <a:lnTo>
                    <a:pt x="2015" y="713"/>
                  </a:lnTo>
                  <a:lnTo>
                    <a:pt x="2066" y="723"/>
                  </a:lnTo>
                  <a:lnTo>
                    <a:pt x="2114" y="738"/>
                  </a:lnTo>
                  <a:lnTo>
                    <a:pt x="2159" y="758"/>
                  </a:lnTo>
                  <a:lnTo>
                    <a:pt x="2202" y="784"/>
                  </a:lnTo>
                  <a:lnTo>
                    <a:pt x="2240" y="814"/>
                  </a:lnTo>
                  <a:lnTo>
                    <a:pt x="2275" y="850"/>
                  </a:lnTo>
                  <a:lnTo>
                    <a:pt x="2305" y="888"/>
                  </a:lnTo>
                  <a:lnTo>
                    <a:pt x="2331" y="929"/>
                  </a:lnTo>
                  <a:lnTo>
                    <a:pt x="2352" y="975"/>
                  </a:lnTo>
                  <a:lnTo>
                    <a:pt x="2367" y="1022"/>
                  </a:lnTo>
                  <a:lnTo>
                    <a:pt x="2377" y="1073"/>
                  </a:lnTo>
                  <a:lnTo>
                    <a:pt x="2380" y="1124"/>
                  </a:lnTo>
                  <a:lnTo>
                    <a:pt x="2377" y="1176"/>
                  </a:lnTo>
                  <a:lnTo>
                    <a:pt x="2367" y="1226"/>
                  </a:lnTo>
                  <a:lnTo>
                    <a:pt x="2352" y="1274"/>
                  </a:lnTo>
                  <a:lnTo>
                    <a:pt x="2331" y="1319"/>
                  </a:lnTo>
                  <a:lnTo>
                    <a:pt x="2305" y="1361"/>
                  </a:lnTo>
                  <a:lnTo>
                    <a:pt x="2275" y="1400"/>
                  </a:lnTo>
                  <a:lnTo>
                    <a:pt x="2240" y="1434"/>
                  </a:lnTo>
                  <a:lnTo>
                    <a:pt x="2202" y="1464"/>
                  </a:lnTo>
                  <a:lnTo>
                    <a:pt x="2159" y="1490"/>
                  </a:lnTo>
                  <a:lnTo>
                    <a:pt x="2114" y="1510"/>
                  </a:lnTo>
                  <a:lnTo>
                    <a:pt x="2066" y="1525"/>
                  </a:lnTo>
                  <a:lnTo>
                    <a:pt x="2015" y="1535"/>
                  </a:lnTo>
                  <a:lnTo>
                    <a:pt x="1964" y="1538"/>
                  </a:lnTo>
                  <a:lnTo>
                    <a:pt x="1250" y="1538"/>
                  </a:lnTo>
                  <a:lnTo>
                    <a:pt x="1250" y="2958"/>
                  </a:lnTo>
                  <a:lnTo>
                    <a:pt x="1547" y="2958"/>
                  </a:lnTo>
                  <a:lnTo>
                    <a:pt x="1547" y="3195"/>
                  </a:lnTo>
                  <a:lnTo>
                    <a:pt x="1726" y="3195"/>
                  </a:lnTo>
                  <a:lnTo>
                    <a:pt x="1726" y="3550"/>
                  </a:lnTo>
                  <a:lnTo>
                    <a:pt x="655" y="3550"/>
                  </a:lnTo>
                  <a:lnTo>
                    <a:pt x="655" y="3195"/>
                  </a:lnTo>
                  <a:lnTo>
                    <a:pt x="833" y="3195"/>
                  </a:lnTo>
                  <a:lnTo>
                    <a:pt x="833" y="2958"/>
                  </a:lnTo>
                  <a:lnTo>
                    <a:pt x="1131" y="2958"/>
                  </a:lnTo>
                  <a:lnTo>
                    <a:pt x="1131" y="1538"/>
                  </a:lnTo>
                  <a:lnTo>
                    <a:pt x="417" y="1538"/>
                  </a:lnTo>
                  <a:lnTo>
                    <a:pt x="365" y="1535"/>
                  </a:lnTo>
                  <a:lnTo>
                    <a:pt x="314" y="1525"/>
                  </a:lnTo>
                  <a:lnTo>
                    <a:pt x="266" y="1510"/>
                  </a:lnTo>
                  <a:lnTo>
                    <a:pt x="221" y="1490"/>
                  </a:lnTo>
                  <a:lnTo>
                    <a:pt x="179" y="1464"/>
                  </a:lnTo>
                  <a:lnTo>
                    <a:pt x="140" y="1434"/>
                  </a:lnTo>
                  <a:lnTo>
                    <a:pt x="105" y="1400"/>
                  </a:lnTo>
                  <a:lnTo>
                    <a:pt x="75" y="1361"/>
                  </a:lnTo>
                  <a:lnTo>
                    <a:pt x="49" y="1319"/>
                  </a:lnTo>
                  <a:lnTo>
                    <a:pt x="28" y="1274"/>
                  </a:lnTo>
                  <a:lnTo>
                    <a:pt x="13" y="1226"/>
                  </a:lnTo>
                  <a:lnTo>
                    <a:pt x="3" y="1176"/>
                  </a:lnTo>
                  <a:lnTo>
                    <a:pt x="0" y="1124"/>
                  </a:lnTo>
                  <a:lnTo>
                    <a:pt x="3" y="1073"/>
                  </a:lnTo>
                  <a:lnTo>
                    <a:pt x="13" y="1022"/>
                  </a:lnTo>
                  <a:lnTo>
                    <a:pt x="28" y="975"/>
                  </a:lnTo>
                  <a:lnTo>
                    <a:pt x="49" y="929"/>
                  </a:lnTo>
                  <a:lnTo>
                    <a:pt x="75" y="888"/>
                  </a:lnTo>
                  <a:lnTo>
                    <a:pt x="105" y="850"/>
                  </a:lnTo>
                  <a:lnTo>
                    <a:pt x="140" y="814"/>
                  </a:lnTo>
                  <a:lnTo>
                    <a:pt x="179" y="784"/>
                  </a:lnTo>
                  <a:lnTo>
                    <a:pt x="221" y="758"/>
                  </a:lnTo>
                  <a:lnTo>
                    <a:pt x="266" y="738"/>
                  </a:lnTo>
                  <a:lnTo>
                    <a:pt x="314" y="723"/>
                  </a:lnTo>
                  <a:lnTo>
                    <a:pt x="365" y="713"/>
                  </a:lnTo>
                  <a:lnTo>
                    <a:pt x="417" y="710"/>
                  </a:lnTo>
                  <a:lnTo>
                    <a:pt x="1131" y="710"/>
                  </a:lnTo>
                  <a:lnTo>
                    <a:pt x="1131" y="585"/>
                  </a:lnTo>
                  <a:lnTo>
                    <a:pt x="1090" y="574"/>
                  </a:lnTo>
                  <a:lnTo>
                    <a:pt x="1054" y="558"/>
                  </a:lnTo>
                  <a:lnTo>
                    <a:pt x="1019" y="538"/>
                  </a:lnTo>
                  <a:lnTo>
                    <a:pt x="988" y="513"/>
                  </a:lnTo>
                  <a:lnTo>
                    <a:pt x="961" y="484"/>
                  </a:lnTo>
                  <a:lnTo>
                    <a:pt x="937" y="452"/>
                  </a:lnTo>
                  <a:lnTo>
                    <a:pt x="918" y="416"/>
                  </a:lnTo>
                  <a:lnTo>
                    <a:pt x="904" y="379"/>
                  </a:lnTo>
                  <a:lnTo>
                    <a:pt x="896" y="338"/>
                  </a:lnTo>
                  <a:lnTo>
                    <a:pt x="893" y="296"/>
                  </a:lnTo>
                  <a:lnTo>
                    <a:pt x="896" y="252"/>
                  </a:lnTo>
                  <a:lnTo>
                    <a:pt x="905" y="211"/>
                  </a:lnTo>
                  <a:lnTo>
                    <a:pt x="921" y="171"/>
                  </a:lnTo>
                  <a:lnTo>
                    <a:pt x="940" y="134"/>
                  </a:lnTo>
                  <a:lnTo>
                    <a:pt x="966" y="102"/>
                  </a:lnTo>
                  <a:lnTo>
                    <a:pt x="995" y="73"/>
                  </a:lnTo>
                  <a:lnTo>
                    <a:pt x="1028" y="47"/>
                  </a:lnTo>
                  <a:lnTo>
                    <a:pt x="1065" y="28"/>
                  </a:lnTo>
                  <a:lnTo>
                    <a:pt x="1105" y="13"/>
                  </a:lnTo>
                  <a:lnTo>
                    <a:pt x="1146" y="3"/>
                  </a:lnTo>
                  <a:lnTo>
                    <a:pt x="11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9" name="Freeform 497"/>
            <p:cNvSpPr>
              <a:spLocks/>
            </p:cNvSpPr>
            <p:nvPr/>
          </p:nvSpPr>
          <p:spPr bwMode="auto">
            <a:xfrm>
              <a:off x="4662488" y="4379913"/>
              <a:ext cx="114300" cy="19050"/>
            </a:xfrm>
            <a:custGeom>
              <a:avLst/>
              <a:gdLst>
                <a:gd name="T0" fmla="*/ 60 w 714"/>
                <a:gd name="T1" fmla="*/ 0 h 118"/>
                <a:gd name="T2" fmla="*/ 655 w 714"/>
                <a:gd name="T3" fmla="*/ 0 h 118"/>
                <a:gd name="T4" fmla="*/ 673 w 714"/>
                <a:gd name="T5" fmla="*/ 3 h 118"/>
                <a:gd name="T6" fmla="*/ 689 w 714"/>
                <a:gd name="T7" fmla="*/ 12 h 118"/>
                <a:gd name="T8" fmla="*/ 702 w 714"/>
                <a:gd name="T9" fmla="*/ 24 h 118"/>
                <a:gd name="T10" fmla="*/ 711 w 714"/>
                <a:gd name="T11" fmla="*/ 41 h 118"/>
                <a:gd name="T12" fmla="*/ 714 w 714"/>
                <a:gd name="T13" fmla="*/ 59 h 118"/>
                <a:gd name="T14" fmla="*/ 711 w 714"/>
                <a:gd name="T15" fmla="*/ 77 h 118"/>
                <a:gd name="T16" fmla="*/ 702 w 714"/>
                <a:gd name="T17" fmla="*/ 93 h 118"/>
                <a:gd name="T18" fmla="*/ 689 w 714"/>
                <a:gd name="T19" fmla="*/ 106 h 118"/>
                <a:gd name="T20" fmla="*/ 673 w 714"/>
                <a:gd name="T21" fmla="*/ 115 h 118"/>
                <a:gd name="T22" fmla="*/ 655 w 714"/>
                <a:gd name="T23" fmla="*/ 118 h 118"/>
                <a:gd name="T24" fmla="*/ 60 w 714"/>
                <a:gd name="T25" fmla="*/ 118 h 118"/>
                <a:gd name="T26" fmla="*/ 41 w 714"/>
                <a:gd name="T27" fmla="*/ 115 h 118"/>
                <a:gd name="T28" fmla="*/ 25 w 714"/>
                <a:gd name="T29" fmla="*/ 106 h 118"/>
                <a:gd name="T30" fmla="*/ 12 w 714"/>
                <a:gd name="T31" fmla="*/ 93 h 118"/>
                <a:gd name="T32" fmla="*/ 3 w 714"/>
                <a:gd name="T33" fmla="*/ 77 h 118"/>
                <a:gd name="T34" fmla="*/ 0 w 714"/>
                <a:gd name="T35" fmla="*/ 59 h 118"/>
                <a:gd name="T36" fmla="*/ 3 w 714"/>
                <a:gd name="T37" fmla="*/ 41 h 118"/>
                <a:gd name="T38" fmla="*/ 12 w 714"/>
                <a:gd name="T39" fmla="*/ 24 h 118"/>
                <a:gd name="T40" fmla="*/ 25 w 714"/>
                <a:gd name="T41" fmla="*/ 12 h 118"/>
                <a:gd name="T42" fmla="*/ 41 w 714"/>
                <a:gd name="T43" fmla="*/ 3 h 118"/>
                <a:gd name="T44" fmla="*/ 60 w 714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4" h="118">
                  <a:moveTo>
                    <a:pt x="60" y="0"/>
                  </a:moveTo>
                  <a:lnTo>
                    <a:pt x="655" y="0"/>
                  </a:lnTo>
                  <a:lnTo>
                    <a:pt x="673" y="3"/>
                  </a:lnTo>
                  <a:lnTo>
                    <a:pt x="689" y="12"/>
                  </a:lnTo>
                  <a:lnTo>
                    <a:pt x="702" y="24"/>
                  </a:lnTo>
                  <a:lnTo>
                    <a:pt x="711" y="41"/>
                  </a:lnTo>
                  <a:lnTo>
                    <a:pt x="714" y="59"/>
                  </a:lnTo>
                  <a:lnTo>
                    <a:pt x="711" y="77"/>
                  </a:lnTo>
                  <a:lnTo>
                    <a:pt x="702" y="93"/>
                  </a:lnTo>
                  <a:lnTo>
                    <a:pt x="689" y="106"/>
                  </a:lnTo>
                  <a:lnTo>
                    <a:pt x="673" y="115"/>
                  </a:lnTo>
                  <a:lnTo>
                    <a:pt x="655" y="118"/>
                  </a:lnTo>
                  <a:lnTo>
                    <a:pt x="60" y="118"/>
                  </a:lnTo>
                  <a:lnTo>
                    <a:pt x="41" y="115"/>
                  </a:lnTo>
                  <a:lnTo>
                    <a:pt x="25" y="106"/>
                  </a:lnTo>
                  <a:lnTo>
                    <a:pt x="12" y="93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0" name="Freeform 498"/>
            <p:cNvSpPr>
              <a:spLocks/>
            </p:cNvSpPr>
            <p:nvPr/>
          </p:nvSpPr>
          <p:spPr bwMode="auto">
            <a:xfrm>
              <a:off x="4587875" y="4416425"/>
              <a:ext cx="273050" cy="19050"/>
            </a:xfrm>
            <a:custGeom>
              <a:avLst/>
              <a:gdLst>
                <a:gd name="T0" fmla="*/ 60 w 1726"/>
                <a:gd name="T1" fmla="*/ 0 h 119"/>
                <a:gd name="T2" fmla="*/ 1666 w 1726"/>
                <a:gd name="T3" fmla="*/ 0 h 119"/>
                <a:gd name="T4" fmla="*/ 1684 w 1726"/>
                <a:gd name="T5" fmla="*/ 4 h 119"/>
                <a:gd name="T6" fmla="*/ 1701 w 1726"/>
                <a:gd name="T7" fmla="*/ 12 h 119"/>
                <a:gd name="T8" fmla="*/ 1714 w 1726"/>
                <a:gd name="T9" fmla="*/ 25 h 119"/>
                <a:gd name="T10" fmla="*/ 1722 w 1726"/>
                <a:gd name="T11" fmla="*/ 41 h 119"/>
                <a:gd name="T12" fmla="*/ 1726 w 1726"/>
                <a:gd name="T13" fmla="*/ 60 h 119"/>
                <a:gd name="T14" fmla="*/ 1722 w 1726"/>
                <a:gd name="T15" fmla="*/ 78 h 119"/>
                <a:gd name="T16" fmla="*/ 1714 w 1726"/>
                <a:gd name="T17" fmla="*/ 95 h 119"/>
                <a:gd name="T18" fmla="*/ 1701 w 1726"/>
                <a:gd name="T19" fmla="*/ 107 h 119"/>
                <a:gd name="T20" fmla="*/ 1684 w 1726"/>
                <a:gd name="T21" fmla="*/ 115 h 119"/>
                <a:gd name="T22" fmla="*/ 1666 w 1726"/>
                <a:gd name="T23" fmla="*/ 119 h 119"/>
                <a:gd name="T24" fmla="*/ 60 w 1726"/>
                <a:gd name="T25" fmla="*/ 119 h 119"/>
                <a:gd name="T26" fmla="*/ 41 w 1726"/>
                <a:gd name="T27" fmla="*/ 115 h 119"/>
                <a:gd name="T28" fmla="*/ 25 w 1726"/>
                <a:gd name="T29" fmla="*/ 107 h 119"/>
                <a:gd name="T30" fmla="*/ 12 w 1726"/>
                <a:gd name="T31" fmla="*/ 95 h 119"/>
                <a:gd name="T32" fmla="*/ 3 w 1726"/>
                <a:gd name="T33" fmla="*/ 78 h 119"/>
                <a:gd name="T34" fmla="*/ 0 w 1726"/>
                <a:gd name="T35" fmla="*/ 60 h 119"/>
                <a:gd name="T36" fmla="*/ 3 w 1726"/>
                <a:gd name="T37" fmla="*/ 41 h 119"/>
                <a:gd name="T38" fmla="*/ 12 w 1726"/>
                <a:gd name="T39" fmla="*/ 25 h 119"/>
                <a:gd name="T40" fmla="*/ 25 w 1726"/>
                <a:gd name="T41" fmla="*/ 12 h 119"/>
                <a:gd name="T42" fmla="*/ 41 w 1726"/>
                <a:gd name="T43" fmla="*/ 4 h 119"/>
                <a:gd name="T44" fmla="*/ 60 w 1726"/>
                <a:gd name="T4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6" h="119">
                  <a:moveTo>
                    <a:pt x="60" y="0"/>
                  </a:moveTo>
                  <a:lnTo>
                    <a:pt x="1666" y="0"/>
                  </a:lnTo>
                  <a:lnTo>
                    <a:pt x="1684" y="4"/>
                  </a:lnTo>
                  <a:lnTo>
                    <a:pt x="1701" y="12"/>
                  </a:lnTo>
                  <a:lnTo>
                    <a:pt x="1714" y="25"/>
                  </a:lnTo>
                  <a:lnTo>
                    <a:pt x="1722" y="41"/>
                  </a:lnTo>
                  <a:lnTo>
                    <a:pt x="1726" y="60"/>
                  </a:lnTo>
                  <a:lnTo>
                    <a:pt x="1722" y="78"/>
                  </a:lnTo>
                  <a:lnTo>
                    <a:pt x="1714" y="95"/>
                  </a:lnTo>
                  <a:lnTo>
                    <a:pt x="1701" y="107"/>
                  </a:lnTo>
                  <a:lnTo>
                    <a:pt x="1684" y="115"/>
                  </a:lnTo>
                  <a:lnTo>
                    <a:pt x="1666" y="119"/>
                  </a:lnTo>
                  <a:lnTo>
                    <a:pt x="60" y="119"/>
                  </a:lnTo>
                  <a:lnTo>
                    <a:pt x="41" y="115"/>
                  </a:lnTo>
                  <a:lnTo>
                    <a:pt x="25" y="107"/>
                  </a:lnTo>
                  <a:lnTo>
                    <a:pt x="12" y="95"/>
                  </a:lnTo>
                  <a:lnTo>
                    <a:pt x="3" y="78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1" y="4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55" name="Freeform 503"/>
          <p:cNvSpPr>
            <a:spLocks noEditPoints="1"/>
          </p:cNvSpPr>
          <p:nvPr/>
        </p:nvSpPr>
        <p:spPr bwMode="auto">
          <a:xfrm>
            <a:off x="3547058" y="4228953"/>
            <a:ext cx="411163" cy="563563"/>
          </a:xfrm>
          <a:custGeom>
            <a:avLst/>
            <a:gdLst>
              <a:gd name="T0" fmla="*/ 1680 w 2591"/>
              <a:gd name="T1" fmla="*/ 3432 h 3550"/>
              <a:gd name="T2" fmla="*/ 1030 w 2591"/>
              <a:gd name="T3" fmla="*/ 3077 h 3550"/>
              <a:gd name="T4" fmla="*/ 1502 w 2591"/>
              <a:gd name="T5" fmla="*/ 3077 h 3550"/>
              <a:gd name="T6" fmla="*/ 168 w 2591"/>
              <a:gd name="T7" fmla="*/ 1361 h 3550"/>
              <a:gd name="T8" fmla="*/ 1867 w 2591"/>
              <a:gd name="T9" fmla="*/ 1595 h 3550"/>
              <a:gd name="T10" fmla="*/ 1908 w 2591"/>
              <a:gd name="T11" fmla="*/ 1564 h 3550"/>
              <a:gd name="T12" fmla="*/ 1916 w 2591"/>
              <a:gd name="T13" fmla="*/ 1192 h 3550"/>
              <a:gd name="T14" fmla="*/ 1897 w 2591"/>
              <a:gd name="T15" fmla="*/ 1144 h 3550"/>
              <a:gd name="T16" fmla="*/ 1850 w 2591"/>
              <a:gd name="T17" fmla="*/ 1124 h 3550"/>
              <a:gd name="T18" fmla="*/ 724 w 2591"/>
              <a:gd name="T19" fmla="*/ 771 h 3550"/>
              <a:gd name="T20" fmla="*/ 685 w 2591"/>
              <a:gd name="T21" fmla="*/ 803 h 3550"/>
              <a:gd name="T22" fmla="*/ 675 w 2591"/>
              <a:gd name="T23" fmla="*/ 1006 h 3550"/>
              <a:gd name="T24" fmla="*/ 1914 w 2591"/>
              <a:gd name="T25" fmla="*/ 1018 h 3550"/>
              <a:gd name="T26" fmla="*/ 1991 w 2591"/>
              <a:gd name="T27" fmla="*/ 1073 h 3550"/>
              <a:gd name="T28" fmla="*/ 2031 w 2591"/>
              <a:gd name="T29" fmla="*/ 1159 h 3550"/>
              <a:gd name="T30" fmla="*/ 2188 w 2591"/>
              <a:gd name="T31" fmla="*/ 1243 h 3550"/>
              <a:gd name="T32" fmla="*/ 743 w 2591"/>
              <a:gd name="T33" fmla="*/ 769 h 3550"/>
              <a:gd name="T34" fmla="*/ 1205 w 2591"/>
              <a:gd name="T35" fmla="*/ 129 h 3550"/>
              <a:gd name="T36" fmla="*/ 1131 w 2591"/>
              <a:gd name="T37" fmla="*/ 182 h 3550"/>
              <a:gd name="T38" fmla="*/ 1092 w 2591"/>
              <a:gd name="T39" fmla="*/ 264 h 3550"/>
              <a:gd name="T40" fmla="*/ 1100 w 2591"/>
              <a:gd name="T41" fmla="*/ 358 h 3550"/>
              <a:gd name="T42" fmla="*/ 1152 w 2591"/>
              <a:gd name="T43" fmla="*/ 431 h 3550"/>
              <a:gd name="T44" fmla="*/ 1235 w 2591"/>
              <a:gd name="T45" fmla="*/ 470 h 3550"/>
              <a:gd name="T46" fmla="*/ 1328 w 2591"/>
              <a:gd name="T47" fmla="*/ 463 h 3550"/>
              <a:gd name="T48" fmla="*/ 1401 w 2591"/>
              <a:gd name="T49" fmla="*/ 410 h 3550"/>
              <a:gd name="T50" fmla="*/ 1441 w 2591"/>
              <a:gd name="T51" fmla="*/ 328 h 3550"/>
              <a:gd name="T52" fmla="*/ 1433 w 2591"/>
              <a:gd name="T53" fmla="*/ 233 h 3550"/>
              <a:gd name="T54" fmla="*/ 1380 w 2591"/>
              <a:gd name="T55" fmla="*/ 160 h 3550"/>
              <a:gd name="T56" fmla="*/ 1298 w 2591"/>
              <a:gd name="T57" fmla="*/ 122 h 3550"/>
              <a:gd name="T58" fmla="*/ 1310 w 2591"/>
              <a:gd name="T59" fmla="*/ 3 h 3550"/>
              <a:gd name="T60" fmla="*/ 1427 w 2591"/>
              <a:gd name="T61" fmla="*/ 47 h 3550"/>
              <a:gd name="T62" fmla="*/ 1514 w 2591"/>
              <a:gd name="T63" fmla="*/ 134 h 3550"/>
              <a:gd name="T64" fmla="*/ 1558 w 2591"/>
              <a:gd name="T65" fmla="*/ 252 h 3550"/>
              <a:gd name="T66" fmla="*/ 1551 w 2591"/>
              <a:gd name="T67" fmla="*/ 379 h 3550"/>
              <a:gd name="T68" fmla="*/ 1494 w 2591"/>
              <a:gd name="T69" fmla="*/ 484 h 3550"/>
              <a:gd name="T70" fmla="*/ 1401 w 2591"/>
              <a:gd name="T71" fmla="*/ 558 h 3550"/>
              <a:gd name="T72" fmla="*/ 1325 w 2591"/>
              <a:gd name="T73" fmla="*/ 651 h 3550"/>
              <a:gd name="T74" fmla="*/ 2236 w 2591"/>
              <a:gd name="T75" fmla="*/ 1361 h 3550"/>
              <a:gd name="T76" fmla="*/ 2031 w 2591"/>
              <a:gd name="T77" fmla="*/ 1563 h 3550"/>
              <a:gd name="T78" fmla="*/ 1991 w 2591"/>
              <a:gd name="T79" fmla="*/ 1650 h 3550"/>
              <a:gd name="T80" fmla="*/ 1914 w 2591"/>
              <a:gd name="T81" fmla="*/ 1704 h 3550"/>
              <a:gd name="T82" fmla="*/ 1325 w 2591"/>
              <a:gd name="T83" fmla="*/ 1716 h 3550"/>
              <a:gd name="T84" fmla="*/ 1621 w 2591"/>
              <a:gd name="T85" fmla="*/ 3195 h 3550"/>
              <a:gd name="T86" fmla="*/ 734 w 2591"/>
              <a:gd name="T87" fmla="*/ 3550 h 3550"/>
              <a:gd name="T88" fmla="*/ 911 w 2591"/>
              <a:gd name="T89" fmla="*/ 2958 h 3550"/>
              <a:gd name="T90" fmla="*/ 356 w 2591"/>
              <a:gd name="T91" fmla="*/ 1716 h 3550"/>
              <a:gd name="T92" fmla="*/ 557 w 2591"/>
              <a:gd name="T93" fmla="*/ 1006 h 3550"/>
              <a:gd name="T94" fmla="*/ 568 w 2591"/>
              <a:gd name="T95" fmla="*/ 771 h 3550"/>
              <a:gd name="T96" fmla="*/ 623 w 2591"/>
              <a:gd name="T97" fmla="*/ 695 h 3550"/>
              <a:gd name="T98" fmla="*/ 709 w 2591"/>
              <a:gd name="T99" fmla="*/ 654 h 3550"/>
              <a:gd name="T100" fmla="*/ 1207 w 2591"/>
              <a:gd name="T101" fmla="*/ 585 h 3550"/>
              <a:gd name="T102" fmla="*/ 1097 w 2591"/>
              <a:gd name="T103" fmla="*/ 538 h 3550"/>
              <a:gd name="T104" fmla="*/ 1016 w 2591"/>
              <a:gd name="T105" fmla="*/ 452 h 3550"/>
              <a:gd name="T106" fmla="*/ 974 w 2591"/>
              <a:gd name="T107" fmla="*/ 338 h 3550"/>
              <a:gd name="T108" fmla="*/ 983 w 2591"/>
              <a:gd name="T109" fmla="*/ 211 h 3550"/>
              <a:gd name="T110" fmla="*/ 1044 w 2591"/>
              <a:gd name="T111" fmla="*/ 102 h 3550"/>
              <a:gd name="T112" fmla="*/ 1142 w 2591"/>
              <a:gd name="T113" fmla="*/ 28 h 3550"/>
              <a:gd name="T114" fmla="*/ 1266 w 2591"/>
              <a:gd name="T115" fmla="*/ 0 h 3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591" h="3550">
                <a:moveTo>
                  <a:pt x="852" y="3313"/>
                </a:moveTo>
                <a:lnTo>
                  <a:pt x="852" y="3432"/>
                </a:lnTo>
                <a:lnTo>
                  <a:pt x="1680" y="3432"/>
                </a:lnTo>
                <a:lnTo>
                  <a:pt x="1680" y="3313"/>
                </a:lnTo>
                <a:lnTo>
                  <a:pt x="852" y="3313"/>
                </a:lnTo>
                <a:close/>
                <a:moveTo>
                  <a:pt x="1030" y="3077"/>
                </a:moveTo>
                <a:lnTo>
                  <a:pt x="1030" y="3195"/>
                </a:lnTo>
                <a:lnTo>
                  <a:pt x="1502" y="3195"/>
                </a:lnTo>
                <a:lnTo>
                  <a:pt x="1502" y="3077"/>
                </a:lnTo>
                <a:lnTo>
                  <a:pt x="1030" y="3077"/>
                </a:lnTo>
                <a:close/>
                <a:moveTo>
                  <a:pt x="404" y="1124"/>
                </a:moveTo>
                <a:lnTo>
                  <a:pt x="168" y="1361"/>
                </a:lnTo>
                <a:lnTo>
                  <a:pt x="404" y="1598"/>
                </a:lnTo>
                <a:lnTo>
                  <a:pt x="1850" y="1598"/>
                </a:lnTo>
                <a:lnTo>
                  <a:pt x="1867" y="1595"/>
                </a:lnTo>
                <a:lnTo>
                  <a:pt x="1883" y="1589"/>
                </a:lnTo>
                <a:lnTo>
                  <a:pt x="1897" y="1578"/>
                </a:lnTo>
                <a:lnTo>
                  <a:pt x="1908" y="1564"/>
                </a:lnTo>
                <a:lnTo>
                  <a:pt x="1914" y="1548"/>
                </a:lnTo>
                <a:lnTo>
                  <a:pt x="1916" y="1530"/>
                </a:lnTo>
                <a:lnTo>
                  <a:pt x="1916" y="1192"/>
                </a:lnTo>
                <a:lnTo>
                  <a:pt x="1914" y="1174"/>
                </a:lnTo>
                <a:lnTo>
                  <a:pt x="1908" y="1158"/>
                </a:lnTo>
                <a:lnTo>
                  <a:pt x="1897" y="1144"/>
                </a:lnTo>
                <a:lnTo>
                  <a:pt x="1883" y="1134"/>
                </a:lnTo>
                <a:lnTo>
                  <a:pt x="1867" y="1126"/>
                </a:lnTo>
                <a:lnTo>
                  <a:pt x="1850" y="1124"/>
                </a:lnTo>
                <a:lnTo>
                  <a:pt x="404" y="1124"/>
                </a:lnTo>
                <a:close/>
                <a:moveTo>
                  <a:pt x="743" y="769"/>
                </a:moveTo>
                <a:lnTo>
                  <a:pt x="724" y="771"/>
                </a:lnTo>
                <a:lnTo>
                  <a:pt x="708" y="778"/>
                </a:lnTo>
                <a:lnTo>
                  <a:pt x="695" y="789"/>
                </a:lnTo>
                <a:lnTo>
                  <a:pt x="685" y="803"/>
                </a:lnTo>
                <a:lnTo>
                  <a:pt x="678" y="819"/>
                </a:lnTo>
                <a:lnTo>
                  <a:pt x="675" y="837"/>
                </a:lnTo>
                <a:lnTo>
                  <a:pt x="675" y="1006"/>
                </a:lnTo>
                <a:lnTo>
                  <a:pt x="1850" y="1006"/>
                </a:lnTo>
                <a:lnTo>
                  <a:pt x="1883" y="1009"/>
                </a:lnTo>
                <a:lnTo>
                  <a:pt x="1914" y="1018"/>
                </a:lnTo>
                <a:lnTo>
                  <a:pt x="1943" y="1032"/>
                </a:lnTo>
                <a:lnTo>
                  <a:pt x="1969" y="1050"/>
                </a:lnTo>
                <a:lnTo>
                  <a:pt x="1991" y="1073"/>
                </a:lnTo>
                <a:lnTo>
                  <a:pt x="2010" y="1098"/>
                </a:lnTo>
                <a:lnTo>
                  <a:pt x="2023" y="1127"/>
                </a:lnTo>
                <a:lnTo>
                  <a:pt x="2031" y="1159"/>
                </a:lnTo>
                <a:lnTo>
                  <a:pt x="2034" y="1192"/>
                </a:lnTo>
                <a:lnTo>
                  <a:pt x="2034" y="1243"/>
                </a:lnTo>
                <a:lnTo>
                  <a:pt x="2188" y="1243"/>
                </a:lnTo>
                <a:lnTo>
                  <a:pt x="2425" y="1006"/>
                </a:lnTo>
                <a:lnTo>
                  <a:pt x="2188" y="769"/>
                </a:lnTo>
                <a:lnTo>
                  <a:pt x="743" y="769"/>
                </a:lnTo>
                <a:close/>
                <a:moveTo>
                  <a:pt x="1266" y="118"/>
                </a:moveTo>
                <a:lnTo>
                  <a:pt x="1235" y="122"/>
                </a:lnTo>
                <a:lnTo>
                  <a:pt x="1205" y="129"/>
                </a:lnTo>
                <a:lnTo>
                  <a:pt x="1177" y="143"/>
                </a:lnTo>
                <a:lnTo>
                  <a:pt x="1152" y="160"/>
                </a:lnTo>
                <a:lnTo>
                  <a:pt x="1131" y="182"/>
                </a:lnTo>
                <a:lnTo>
                  <a:pt x="1113" y="207"/>
                </a:lnTo>
                <a:lnTo>
                  <a:pt x="1100" y="233"/>
                </a:lnTo>
                <a:lnTo>
                  <a:pt x="1092" y="264"/>
                </a:lnTo>
                <a:lnTo>
                  <a:pt x="1089" y="296"/>
                </a:lnTo>
                <a:lnTo>
                  <a:pt x="1092" y="328"/>
                </a:lnTo>
                <a:lnTo>
                  <a:pt x="1100" y="358"/>
                </a:lnTo>
                <a:lnTo>
                  <a:pt x="1113" y="385"/>
                </a:lnTo>
                <a:lnTo>
                  <a:pt x="1131" y="410"/>
                </a:lnTo>
                <a:lnTo>
                  <a:pt x="1152" y="431"/>
                </a:lnTo>
                <a:lnTo>
                  <a:pt x="1177" y="449"/>
                </a:lnTo>
                <a:lnTo>
                  <a:pt x="1205" y="463"/>
                </a:lnTo>
                <a:lnTo>
                  <a:pt x="1235" y="470"/>
                </a:lnTo>
                <a:lnTo>
                  <a:pt x="1266" y="473"/>
                </a:lnTo>
                <a:lnTo>
                  <a:pt x="1298" y="470"/>
                </a:lnTo>
                <a:lnTo>
                  <a:pt x="1328" y="463"/>
                </a:lnTo>
                <a:lnTo>
                  <a:pt x="1355" y="449"/>
                </a:lnTo>
                <a:lnTo>
                  <a:pt x="1380" y="431"/>
                </a:lnTo>
                <a:lnTo>
                  <a:pt x="1401" y="410"/>
                </a:lnTo>
                <a:lnTo>
                  <a:pt x="1420" y="385"/>
                </a:lnTo>
                <a:lnTo>
                  <a:pt x="1433" y="358"/>
                </a:lnTo>
                <a:lnTo>
                  <a:pt x="1441" y="328"/>
                </a:lnTo>
                <a:lnTo>
                  <a:pt x="1443" y="296"/>
                </a:lnTo>
                <a:lnTo>
                  <a:pt x="1441" y="264"/>
                </a:lnTo>
                <a:lnTo>
                  <a:pt x="1433" y="233"/>
                </a:lnTo>
                <a:lnTo>
                  <a:pt x="1420" y="207"/>
                </a:lnTo>
                <a:lnTo>
                  <a:pt x="1401" y="182"/>
                </a:lnTo>
                <a:lnTo>
                  <a:pt x="1380" y="160"/>
                </a:lnTo>
                <a:lnTo>
                  <a:pt x="1355" y="143"/>
                </a:lnTo>
                <a:lnTo>
                  <a:pt x="1328" y="129"/>
                </a:lnTo>
                <a:lnTo>
                  <a:pt x="1298" y="122"/>
                </a:lnTo>
                <a:lnTo>
                  <a:pt x="1266" y="118"/>
                </a:lnTo>
                <a:close/>
                <a:moveTo>
                  <a:pt x="1266" y="0"/>
                </a:moveTo>
                <a:lnTo>
                  <a:pt x="1310" y="3"/>
                </a:lnTo>
                <a:lnTo>
                  <a:pt x="1352" y="13"/>
                </a:lnTo>
                <a:lnTo>
                  <a:pt x="1391" y="28"/>
                </a:lnTo>
                <a:lnTo>
                  <a:pt x="1427" y="47"/>
                </a:lnTo>
                <a:lnTo>
                  <a:pt x="1461" y="73"/>
                </a:lnTo>
                <a:lnTo>
                  <a:pt x="1490" y="102"/>
                </a:lnTo>
                <a:lnTo>
                  <a:pt x="1514" y="134"/>
                </a:lnTo>
                <a:lnTo>
                  <a:pt x="1535" y="171"/>
                </a:lnTo>
                <a:lnTo>
                  <a:pt x="1550" y="211"/>
                </a:lnTo>
                <a:lnTo>
                  <a:pt x="1558" y="252"/>
                </a:lnTo>
                <a:lnTo>
                  <a:pt x="1562" y="296"/>
                </a:lnTo>
                <a:lnTo>
                  <a:pt x="1559" y="338"/>
                </a:lnTo>
                <a:lnTo>
                  <a:pt x="1551" y="379"/>
                </a:lnTo>
                <a:lnTo>
                  <a:pt x="1537" y="416"/>
                </a:lnTo>
                <a:lnTo>
                  <a:pt x="1517" y="452"/>
                </a:lnTo>
                <a:lnTo>
                  <a:pt x="1494" y="484"/>
                </a:lnTo>
                <a:lnTo>
                  <a:pt x="1467" y="513"/>
                </a:lnTo>
                <a:lnTo>
                  <a:pt x="1436" y="538"/>
                </a:lnTo>
                <a:lnTo>
                  <a:pt x="1401" y="558"/>
                </a:lnTo>
                <a:lnTo>
                  <a:pt x="1365" y="574"/>
                </a:lnTo>
                <a:lnTo>
                  <a:pt x="1325" y="585"/>
                </a:lnTo>
                <a:lnTo>
                  <a:pt x="1325" y="651"/>
                </a:lnTo>
                <a:lnTo>
                  <a:pt x="2236" y="651"/>
                </a:lnTo>
                <a:lnTo>
                  <a:pt x="2591" y="1006"/>
                </a:lnTo>
                <a:lnTo>
                  <a:pt x="2236" y="1361"/>
                </a:lnTo>
                <a:lnTo>
                  <a:pt x="2034" y="1361"/>
                </a:lnTo>
                <a:lnTo>
                  <a:pt x="2034" y="1530"/>
                </a:lnTo>
                <a:lnTo>
                  <a:pt x="2031" y="1563"/>
                </a:lnTo>
                <a:lnTo>
                  <a:pt x="2023" y="1595"/>
                </a:lnTo>
                <a:lnTo>
                  <a:pt x="2010" y="1623"/>
                </a:lnTo>
                <a:lnTo>
                  <a:pt x="1991" y="1650"/>
                </a:lnTo>
                <a:lnTo>
                  <a:pt x="1969" y="1672"/>
                </a:lnTo>
                <a:lnTo>
                  <a:pt x="1943" y="1690"/>
                </a:lnTo>
                <a:lnTo>
                  <a:pt x="1914" y="1704"/>
                </a:lnTo>
                <a:lnTo>
                  <a:pt x="1883" y="1713"/>
                </a:lnTo>
                <a:lnTo>
                  <a:pt x="1850" y="1716"/>
                </a:lnTo>
                <a:lnTo>
                  <a:pt x="1325" y="1716"/>
                </a:lnTo>
                <a:lnTo>
                  <a:pt x="1325" y="2958"/>
                </a:lnTo>
                <a:lnTo>
                  <a:pt x="1621" y="2958"/>
                </a:lnTo>
                <a:lnTo>
                  <a:pt x="1621" y="3195"/>
                </a:lnTo>
                <a:lnTo>
                  <a:pt x="1798" y="3195"/>
                </a:lnTo>
                <a:lnTo>
                  <a:pt x="1798" y="3550"/>
                </a:lnTo>
                <a:lnTo>
                  <a:pt x="734" y="3550"/>
                </a:lnTo>
                <a:lnTo>
                  <a:pt x="734" y="3195"/>
                </a:lnTo>
                <a:lnTo>
                  <a:pt x="911" y="3195"/>
                </a:lnTo>
                <a:lnTo>
                  <a:pt x="911" y="2958"/>
                </a:lnTo>
                <a:lnTo>
                  <a:pt x="1207" y="2958"/>
                </a:lnTo>
                <a:lnTo>
                  <a:pt x="1207" y="1716"/>
                </a:lnTo>
                <a:lnTo>
                  <a:pt x="356" y="1716"/>
                </a:lnTo>
                <a:lnTo>
                  <a:pt x="0" y="1361"/>
                </a:lnTo>
                <a:lnTo>
                  <a:pt x="356" y="1006"/>
                </a:lnTo>
                <a:lnTo>
                  <a:pt x="557" y="1006"/>
                </a:lnTo>
                <a:lnTo>
                  <a:pt x="557" y="837"/>
                </a:lnTo>
                <a:lnTo>
                  <a:pt x="560" y="804"/>
                </a:lnTo>
                <a:lnTo>
                  <a:pt x="568" y="771"/>
                </a:lnTo>
                <a:lnTo>
                  <a:pt x="582" y="743"/>
                </a:lnTo>
                <a:lnTo>
                  <a:pt x="601" y="716"/>
                </a:lnTo>
                <a:lnTo>
                  <a:pt x="623" y="695"/>
                </a:lnTo>
                <a:lnTo>
                  <a:pt x="649" y="677"/>
                </a:lnTo>
                <a:lnTo>
                  <a:pt x="678" y="663"/>
                </a:lnTo>
                <a:lnTo>
                  <a:pt x="709" y="654"/>
                </a:lnTo>
                <a:lnTo>
                  <a:pt x="743" y="651"/>
                </a:lnTo>
                <a:lnTo>
                  <a:pt x="1207" y="651"/>
                </a:lnTo>
                <a:lnTo>
                  <a:pt x="1207" y="585"/>
                </a:lnTo>
                <a:lnTo>
                  <a:pt x="1168" y="574"/>
                </a:lnTo>
                <a:lnTo>
                  <a:pt x="1131" y="558"/>
                </a:lnTo>
                <a:lnTo>
                  <a:pt x="1097" y="538"/>
                </a:lnTo>
                <a:lnTo>
                  <a:pt x="1066" y="513"/>
                </a:lnTo>
                <a:lnTo>
                  <a:pt x="1038" y="484"/>
                </a:lnTo>
                <a:lnTo>
                  <a:pt x="1016" y="452"/>
                </a:lnTo>
                <a:lnTo>
                  <a:pt x="996" y="416"/>
                </a:lnTo>
                <a:lnTo>
                  <a:pt x="982" y="379"/>
                </a:lnTo>
                <a:lnTo>
                  <a:pt x="974" y="338"/>
                </a:lnTo>
                <a:lnTo>
                  <a:pt x="970" y="296"/>
                </a:lnTo>
                <a:lnTo>
                  <a:pt x="974" y="252"/>
                </a:lnTo>
                <a:lnTo>
                  <a:pt x="983" y="211"/>
                </a:lnTo>
                <a:lnTo>
                  <a:pt x="998" y="171"/>
                </a:lnTo>
                <a:lnTo>
                  <a:pt x="1019" y="134"/>
                </a:lnTo>
                <a:lnTo>
                  <a:pt x="1044" y="102"/>
                </a:lnTo>
                <a:lnTo>
                  <a:pt x="1073" y="73"/>
                </a:lnTo>
                <a:lnTo>
                  <a:pt x="1106" y="47"/>
                </a:lnTo>
                <a:lnTo>
                  <a:pt x="1142" y="28"/>
                </a:lnTo>
                <a:lnTo>
                  <a:pt x="1181" y="13"/>
                </a:lnTo>
                <a:lnTo>
                  <a:pt x="1223" y="3"/>
                </a:lnTo>
                <a:lnTo>
                  <a:pt x="126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9" name="Rectangle 508"/>
          <p:cNvSpPr>
            <a:spLocks noChangeArrowheads="1"/>
          </p:cNvSpPr>
          <p:nvPr/>
        </p:nvSpPr>
        <p:spPr bwMode="auto">
          <a:xfrm>
            <a:off x="2621883" y="4484858"/>
            <a:ext cx="390525" cy="5175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66" name="Group 565"/>
          <p:cNvGrpSpPr/>
          <p:nvPr/>
        </p:nvGrpSpPr>
        <p:grpSpPr>
          <a:xfrm>
            <a:off x="1599870" y="4228953"/>
            <a:ext cx="563562" cy="563563"/>
            <a:chOff x="1604963" y="4229100"/>
            <a:chExt cx="563562" cy="563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63" name="Freeform 513"/>
            <p:cNvSpPr>
              <a:spLocks noEditPoints="1"/>
            </p:cNvSpPr>
            <p:nvPr/>
          </p:nvSpPr>
          <p:spPr bwMode="auto">
            <a:xfrm>
              <a:off x="1604963" y="4229100"/>
              <a:ext cx="563562" cy="563563"/>
            </a:xfrm>
            <a:custGeom>
              <a:avLst/>
              <a:gdLst>
                <a:gd name="T0" fmla="*/ 118 w 3550"/>
                <a:gd name="T1" fmla="*/ 118 h 3550"/>
                <a:gd name="T2" fmla="*/ 118 w 3550"/>
                <a:gd name="T3" fmla="*/ 3432 h 3550"/>
                <a:gd name="T4" fmla="*/ 3432 w 3550"/>
                <a:gd name="T5" fmla="*/ 3432 h 3550"/>
                <a:gd name="T6" fmla="*/ 3432 w 3550"/>
                <a:gd name="T7" fmla="*/ 118 h 3550"/>
                <a:gd name="T8" fmla="*/ 118 w 3550"/>
                <a:gd name="T9" fmla="*/ 118 h 3550"/>
                <a:gd name="T10" fmla="*/ 0 w 3550"/>
                <a:gd name="T11" fmla="*/ 0 h 3550"/>
                <a:gd name="T12" fmla="*/ 3550 w 3550"/>
                <a:gd name="T13" fmla="*/ 0 h 3550"/>
                <a:gd name="T14" fmla="*/ 3550 w 3550"/>
                <a:gd name="T15" fmla="*/ 3550 h 3550"/>
                <a:gd name="T16" fmla="*/ 0 w 3550"/>
                <a:gd name="T17" fmla="*/ 3550 h 3550"/>
                <a:gd name="T18" fmla="*/ 0 w 3550"/>
                <a:gd name="T19" fmla="*/ 0 h 3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50" h="3550">
                  <a:moveTo>
                    <a:pt x="118" y="118"/>
                  </a:moveTo>
                  <a:lnTo>
                    <a:pt x="118" y="3432"/>
                  </a:lnTo>
                  <a:lnTo>
                    <a:pt x="3432" y="3432"/>
                  </a:lnTo>
                  <a:lnTo>
                    <a:pt x="3432" y="118"/>
                  </a:lnTo>
                  <a:lnTo>
                    <a:pt x="118" y="118"/>
                  </a:lnTo>
                  <a:close/>
                  <a:moveTo>
                    <a:pt x="0" y="0"/>
                  </a:moveTo>
                  <a:lnTo>
                    <a:pt x="3550" y="0"/>
                  </a:lnTo>
                  <a:lnTo>
                    <a:pt x="3550" y="3550"/>
                  </a:lnTo>
                  <a:lnTo>
                    <a:pt x="0" y="35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4" name="Rectangle 514"/>
            <p:cNvSpPr>
              <a:spLocks noChangeArrowheads="1"/>
            </p:cNvSpPr>
            <p:nvPr/>
          </p:nvSpPr>
          <p:spPr bwMode="auto">
            <a:xfrm>
              <a:off x="1689100" y="4502150"/>
              <a:ext cx="395287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72" name="Group 571"/>
          <p:cNvGrpSpPr/>
          <p:nvPr/>
        </p:nvGrpSpPr>
        <p:grpSpPr>
          <a:xfrm>
            <a:off x="701682" y="4267053"/>
            <a:ext cx="488950" cy="487362"/>
            <a:chOff x="701675" y="4264025"/>
            <a:chExt cx="488950" cy="4873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70" name="Freeform 519"/>
            <p:cNvSpPr>
              <a:spLocks noEditPoints="1"/>
            </p:cNvSpPr>
            <p:nvPr/>
          </p:nvSpPr>
          <p:spPr bwMode="auto">
            <a:xfrm>
              <a:off x="701675" y="4264025"/>
              <a:ext cx="488950" cy="487362"/>
            </a:xfrm>
            <a:custGeom>
              <a:avLst/>
              <a:gdLst>
                <a:gd name="T0" fmla="*/ 1393 w 3389"/>
                <a:gd name="T1" fmla="*/ 158 h 3373"/>
                <a:gd name="T2" fmla="*/ 1020 w 3389"/>
                <a:gd name="T3" fmla="*/ 282 h 3373"/>
                <a:gd name="T4" fmla="*/ 696 w 3389"/>
                <a:gd name="T5" fmla="*/ 489 h 3373"/>
                <a:gd name="T6" fmla="*/ 433 w 3389"/>
                <a:gd name="T7" fmla="*/ 767 h 3373"/>
                <a:gd name="T8" fmla="*/ 244 w 3389"/>
                <a:gd name="T9" fmla="*/ 1103 h 3373"/>
                <a:gd name="T10" fmla="*/ 144 w 3389"/>
                <a:gd name="T11" fmla="*/ 1483 h 3373"/>
                <a:gd name="T12" fmla="*/ 144 w 3389"/>
                <a:gd name="T13" fmla="*/ 1889 h 3373"/>
                <a:gd name="T14" fmla="*/ 244 w 3389"/>
                <a:gd name="T15" fmla="*/ 2269 h 3373"/>
                <a:gd name="T16" fmla="*/ 433 w 3389"/>
                <a:gd name="T17" fmla="*/ 2605 h 3373"/>
                <a:gd name="T18" fmla="*/ 696 w 3389"/>
                <a:gd name="T19" fmla="*/ 2883 h 3373"/>
                <a:gd name="T20" fmla="*/ 1020 w 3389"/>
                <a:gd name="T21" fmla="*/ 3091 h 3373"/>
                <a:gd name="T22" fmla="*/ 1393 w 3389"/>
                <a:gd name="T23" fmla="*/ 3214 h 3373"/>
                <a:gd name="T24" fmla="*/ 1797 w 3389"/>
                <a:gd name="T25" fmla="*/ 3239 h 3373"/>
                <a:gd name="T26" fmla="*/ 2189 w 3389"/>
                <a:gd name="T27" fmla="*/ 3163 h 3373"/>
                <a:gd name="T28" fmla="*/ 2538 w 3389"/>
                <a:gd name="T29" fmla="*/ 2996 h 3373"/>
                <a:gd name="T30" fmla="*/ 2834 w 3389"/>
                <a:gd name="T31" fmla="*/ 2752 h 3373"/>
                <a:gd name="T32" fmla="*/ 3061 w 3389"/>
                <a:gd name="T33" fmla="*/ 2444 h 3373"/>
                <a:gd name="T34" fmla="*/ 3207 w 3389"/>
                <a:gd name="T35" fmla="*/ 2084 h 3373"/>
                <a:gd name="T36" fmla="*/ 3259 w 3389"/>
                <a:gd name="T37" fmla="*/ 1686 h 3373"/>
                <a:gd name="T38" fmla="*/ 3207 w 3389"/>
                <a:gd name="T39" fmla="*/ 1289 h 3373"/>
                <a:gd name="T40" fmla="*/ 3061 w 3389"/>
                <a:gd name="T41" fmla="*/ 929 h 3373"/>
                <a:gd name="T42" fmla="*/ 2834 w 3389"/>
                <a:gd name="T43" fmla="*/ 620 h 3373"/>
                <a:gd name="T44" fmla="*/ 2538 w 3389"/>
                <a:gd name="T45" fmla="*/ 376 h 3373"/>
                <a:gd name="T46" fmla="*/ 2189 w 3389"/>
                <a:gd name="T47" fmla="*/ 209 h 3373"/>
                <a:gd name="T48" fmla="*/ 1797 w 3389"/>
                <a:gd name="T49" fmla="*/ 133 h 3373"/>
                <a:gd name="T50" fmla="*/ 1907 w 3389"/>
                <a:gd name="T51" fmla="*/ 12 h 3373"/>
                <a:gd name="T52" fmla="*/ 2306 w 3389"/>
                <a:gd name="T53" fmla="*/ 113 h 3373"/>
                <a:gd name="T54" fmla="*/ 2662 w 3389"/>
                <a:gd name="T55" fmla="*/ 302 h 3373"/>
                <a:gd name="T56" fmla="*/ 2961 w 3389"/>
                <a:gd name="T57" fmla="*/ 566 h 3373"/>
                <a:gd name="T58" fmla="*/ 3191 w 3389"/>
                <a:gd name="T59" fmla="*/ 894 h 3373"/>
                <a:gd name="T60" fmla="*/ 3337 w 3389"/>
                <a:gd name="T61" fmla="*/ 1271 h 3373"/>
                <a:gd name="T62" fmla="*/ 3389 w 3389"/>
                <a:gd name="T63" fmla="*/ 1686 h 3373"/>
                <a:gd name="T64" fmla="*/ 3337 w 3389"/>
                <a:gd name="T65" fmla="*/ 2101 h 3373"/>
                <a:gd name="T66" fmla="*/ 3191 w 3389"/>
                <a:gd name="T67" fmla="*/ 2479 h 3373"/>
                <a:gd name="T68" fmla="*/ 2961 w 3389"/>
                <a:gd name="T69" fmla="*/ 2806 h 3373"/>
                <a:gd name="T70" fmla="*/ 2662 w 3389"/>
                <a:gd name="T71" fmla="*/ 3070 h 3373"/>
                <a:gd name="T72" fmla="*/ 2306 w 3389"/>
                <a:gd name="T73" fmla="*/ 3260 h 3373"/>
                <a:gd name="T74" fmla="*/ 1907 w 3389"/>
                <a:gd name="T75" fmla="*/ 3360 h 3373"/>
                <a:gd name="T76" fmla="*/ 1483 w 3389"/>
                <a:gd name="T77" fmla="*/ 3360 h 3373"/>
                <a:gd name="T78" fmla="*/ 1083 w 3389"/>
                <a:gd name="T79" fmla="*/ 3260 h 3373"/>
                <a:gd name="T80" fmla="*/ 727 w 3389"/>
                <a:gd name="T81" fmla="*/ 3070 h 3373"/>
                <a:gd name="T82" fmla="*/ 429 w 3389"/>
                <a:gd name="T83" fmla="*/ 2806 h 3373"/>
                <a:gd name="T84" fmla="*/ 199 w 3389"/>
                <a:gd name="T85" fmla="*/ 2479 h 3373"/>
                <a:gd name="T86" fmla="*/ 52 w 3389"/>
                <a:gd name="T87" fmla="*/ 2101 h 3373"/>
                <a:gd name="T88" fmla="*/ 0 w 3389"/>
                <a:gd name="T89" fmla="*/ 1686 h 3373"/>
                <a:gd name="T90" fmla="*/ 30 w 3389"/>
                <a:gd name="T91" fmla="*/ 1372 h 3373"/>
                <a:gd name="T92" fmla="*/ 154 w 3389"/>
                <a:gd name="T93" fmla="*/ 985 h 3373"/>
                <a:gd name="T94" fmla="*/ 364 w 3389"/>
                <a:gd name="T95" fmla="*/ 643 h 3373"/>
                <a:gd name="T96" fmla="*/ 646 w 3389"/>
                <a:gd name="T97" fmla="*/ 361 h 3373"/>
                <a:gd name="T98" fmla="*/ 989 w 3389"/>
                <a:gd name="T99" fmla="*/ 153 h 3373"/>
                <a:gd name="T100" fmla="*/ 1379 w 3389"/>
                <a:gd name="T101" fmla="*/ 28 h 3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9" h="3373">
                  <a:moveTo>
                    <a:pt x="1695" y="130"/>
                  </a:moveTo>
                  <a:lnTo>
                    <a:pt x="1592" y="133"/>
                  </a:lnTo>
                  <a:lnTo>
                    <a:pt x="1491" y="142"/>
                  </a:lnTo>
                  <a:lnTo>
                    <a:pt x="1393" y="158"/>
                  </a:lnTo>
                  <a:lnTo>
                    <a:pt x="1295" y="180"/>
                  </a:lnTo>
                  <a:lnTo>
                    <a:pt x="1201" y="209"/>
                  </a:lnTo>
                  <a:lnTo>
                    <a:pt x="1109" y="243"/>
                  </a:lnTo>
                  <a:lnTo>
                    <a:pt x="1020" y="282"/>
                  </a:lnTo>
                  <a:lnTo>
                    <a:pt x="934" y="326"/>
                  </a:lnTo>
                  <a:lnTo>
                    <a:pt x="851" y="376"/>
                  </a:lnTo>
                  <a:lnTo>
                    <a:pt x="772" y="430"/>
                  </a:lnTo>
                  <a:lnTo>
                    <a:pt x="696" y="489"/>
                  </a:lnTo>
                  <a:lnTo>
                    <a:pt x="624" y="552"/>
                  </a:lnTo>
                  <a:lnTo>
                    <a:pt x="556" y="620"/>
                  </a:lnTo>
                  <a:lnTo>
                    <a:pt x="492" y="692"/>
                  </a:lnTo>
                  <a:lnTo>
                    <a:pt x="433" y="767"/>
                  </a:lnTo>
                  <a:lnTo>
                    <a:pt x="379" y="846"/>
                  </a:lnTo>
                  <a:lnTo>
                    <a:pt x="329" y="929"/>
                  </a:lnTo>
                  <a:lnTo>
                    <a:pt x="284" y="1014"/>
                  </a:lnTo>
                  <a:lnTo>
                    <a:pt x="244" y="1103"/>
                  </a:lnTo>
                  <a:lnTo>
                    <a:pt x="211" y="1195"/>
                  </a:lnTo>
                  <a:lnTo>
                    <a:pt x="183" y="1289"/>
                  </a:lnTo>
                  <a:lnTo>
                    <a:pt x="160" y="1385"/>
                  </a:lnTo>
                  <a:lnTo>
                    <a:pt x="144" y="1483"/>
                  </a:lnTo>
                  <a:lnTo>
                    <a:pt x="134" y="1584"/>
                  </a:lnTo>
                  <a:lnTo>
                    <a:pt x="130" y="1686"/>
                  </a:lnTo>
                  <a:lnTo>
                    <a:pt x="134" y="1789"/>
                  </a:lnTo>
                  <a:lnTo>
                    <a:pt x="144" y="1889"/>
                  </a:lnTo>
                  <a:lnTo>
                    <a:pt x="160" y="1987"/>
                  </a:lnTo>
                  <a:lnTo>
                    <a:pt x="183" y="2084"/>
                  </a:lnTo>
                  <a:lnTo>
                    <a:pt x="211" y="2178"/>
                  </a:lnTo>
                  <a:lnTo>
                    <a:pt x="244" y="2269"/>
                  </a:lnTo>
                  <a:lnTo>
                    <a:pt x="284" y="2358"/>
                  </a:lnTo>
                  <a:lnTo>
                    <a:pt x="329" y="2444"/>
                  </a:lnTo>
                  <a:lnTo>
                    <a:pt x="379" y="2526"/>
                  </a:lnTo>
                  <a:lnTo>
                    <a:pt x="433" y="2605"/>
                  </a:lnTo>
                  <a:lnTo>
                    <a:pt x="492" y="2681"/>
                  </a:lnTo>
                  <a:lnTo>
                    <a:pt x="556" y="2752"/>
                  </a:lnTo>
                  <a:lnTo>
                    <a:pt x="624" y="2820"/>
                  </a:lnTo>
                  <a:lnTo>
                    <a:pt x="696" y="2883"/>
                  </a:lnTo>
                  <a:lnTo>
                    <a:pt x="772" y="2943"/>
                  </a:lnTo>
                  <a:lnTo>
                    <a:pt x="851" y="2996"/>
                  </a:lnTo>
                  <a:lnTo>
                    <a:pt x="934" y="3046"/>
                  </a:lnTo>
                  <a:lnTo>
                    <a:pt x="1020" y="3091"/>
                  </a:lnTo>
                  <a:lnTo>
                    <a:pt x="1109" y="3130"/>
                  </a:lnTo>
                  <a:lnTo>
                    <a:pt x="1201" y="3163"/>
                  </a:lnTo>
                  <a:lnTo>
                    <a:pt x="1295" y="3192"/>
                  </a:lnTo>
                  <a:lnTo>
                    <a:pt x="1393" y="3214"/>
                  </a:lnTo>
                  <a:lnTo>
                    <a:pt x="1491" y="3230"/>
                  </a:lnTo>
                  <a:lnTo>
                    <a:pt x="1592" y="3239"/>
                  </a:lnTo>
                  <a:lnTo>
                    <a:pt x="1695" y="3243"/>
                  </a:lnTo>
                  <a:lnTo>
                    <a:pt x="1797" y="3239"/>
                  </a:lnTo>
                  <a:lnTo>
                    <a:pt x="1899" y="3230"/>
                  </a:lnTo>
                  <a:lnTo>
                    <a:pt x="1998" y="3214"/>
                  </a:lnTo>
                  <a:lnTo>
                    <a:pt x="2094" y="3192"/>
                  </a:lnTo>
                  <a:lnTo>
                    <a:pt x="2189" y="3163"/>
                  </a:lnTo>
                  <a:lnTo>
                    <a:pt x="2280" y="3130"/>
                  </a:lnTo>
                  <a:lnTo>
                    <a:pt x="2369" y="3091"/>
                  </a:lnTo>
                  <a:lnTo>
                    <a:pt x="2455" y="3046"/>
                  </a:lnTo>
                  <a:lnTo>
                    <a:pt x="2538" y="2996"/>
                  </a:lnTo>
                  <a:lnTo>
                    <a:pt x="2617" y="2943"/>
                  </a:lnTo>
                  <a:lnTo>
                    <a:pt x="2694" y="2883"/>
                  </a:lnTo>
                  <a:lnTo>
                    <a:pt x="2766" y="2820"/>
                  </a:lnTo>
                  <a:lnTo>
                    <a:pt x="2834" y="2752"/>
                  </a:lnTo>
                  <a:lnTo>
                    <a:pt x="2898" y="2681"/>
                  </a:lnTo>
                  <a:lnTo>
                    <a:pt x="2956" y="2605"/>
                  </a:lnTo>
                  <a:lnTo>
                    <a:pt x="3011" y="2526"/>
                  </a:lnTo>
                  <a:lnTo>
                    <a:pt x="3061" y="2444"/>
                  </a:lnTo>
                  <a:lnTo>
                    <a:pt x="3106" y="2358"/>
                  </a:lnTo>
                  <a:lnTo>
                    <a:pt x="3145" y="2269"/>
                  </a:lnTo>
                  <a:lnTo>
                    <a:pt x="3179" y="2178"/>
                  </a:lnTo>
                  <a:lnTo>
                    <a:pt x="3207" y="2084"/>
                  </a:lnTo>
                  <a:lnTo>
                    <a:pt x="3229" y="1987"/>
                  </a:lnTo>
                  <a:lnTo>
                    <a:pt x="3246" y="1889"/>
                  </a:lnTo>
                  <a:lnTo>
                    <a:pt x="3255" y="1789"/>
                  </a:lnTo>
                  <a:lnTo>
                    <a:pt x="3259" y="1686"/>
                  </a:lnTo>
                  <a:lnTo>
                    <a:pt x="3255" y="1584"/>
                  </a:lnTo>
                  <a:lnTo>
                    <a:pt x="3246" y="1483"/>
                  </a:lnTo>
                  <a:lnTo>
                    <a:pt x="3229" y="1385"/>
                  </a:lnTo>
                  <a:lnTo>
                    <a:pt x="3207" y="1289"/>
                  </a:lnTo>
                  <a:lnTo>
                    <a:pt x="3179" y="1195"/>
                  </a:lnTo>
                  <a:lnTo>
                    <a:pt x="3145" y="1103"/>
                  </a:lnTo>
                  <a:lnTo>
                    <a:pt x="3106" y="1014"/>
                  </a:lnTo>
                  <a:lnTo>
                    <a:pt x="3061" y="929"/>
                  </a:lnTo>
                  <a:lnTo>
                    <a:pt x="3011" y="846"/>
                  </a:lnTo>
                  <a:lnTo>
                    <a:pt x="2956" y="767"/>
                  </a:lnTo>
                  <a:lnTo>
                    <a:pt x="2898" y="692"/>
                  </a:lnTo>
                  <a:lnTo>
                    <a:pt x="2834" y="620"/>
                  </a:lnTo>
                  <a:lnTo>
                    <a:pt x="2766" y="552"/>
                  </a:lnTo>
                  <a:lnTo>
                    <a:pt x="2694" y="489"/>
                  </a:lnTo>
                  <a:lnTo>
                    <a:pt x="2617" y="430"/>
                  </a:lnTo>
                  <a:lnTo>
                    <a:pt x="2538" y="376"/>
                  </a:lnTo>
                  <a:lnTo>
                    <a:pt x="2455" y="326"/>
                  </a:lnTo>
                  <a:lnTo>
                    <a:pt x="2369" y="282"/>
                  </a:lnTo>
                  <a:lnTo>
                    <a:pt x="2280" y="243"/>
                  </a:lnTo>
                  <a:lnTo>
                    <a:pt x="2189" y="209"/>
                  </a:lnTo>
                  <a:lnTo>
                    <a:pt x="2094" y="180"/>
                  </a:lnTo>
                  <a:lnTo>
                    <a:pt x="1998" y="158"/>
                  </a:lnTo>
                  <a:lnTo>
                    <a:pt x="1899" y="142"/>
                  </a:lnTo>
                  <a:lnTo>
                    <a:pt x="1797" y="133"/>
                  </a:lnTo>
                  <a:lnTo>
                    <a:pt x="1695" y="130"/>
                  </a:lnTo>
                  <a:close/>
                  <a:moveTo>
                    <a:pt x="1695" y="0"/>
                  </a:moveTo>
                  <a:lnTo>
                    <a:pt x="1802" y="3"/>
                  </a:lnTo>
                  <a:lnTo>
                    <a:pt x="1907" y="12"/>
                  </a:lnTo>
                  <a:lnTo>
                    <a:pt x="2010" y="28"/>
                  </a:lnTo>
                  <a:lnTo>
                    <a:pt x="2111" y="52"/>
                  </a:lnTo>
                  <a:lnTo>
                    <a:pt x="2210" y="79"/>
                  </a:lnTo>
                  <a:lnTo>
                    <a:pt x="2306" y="113"/>
                  </a:lnTo>
                  <a:lnTo>
                    <a:pt x="2400" y="153"/>
                  </a:lnTo>
                  <a:lnTo>
                    <a:pt x="2491" y="197"/>
                  </a:lnTo>
                  <a:lnTo>
                    <a:pt x="2578" y="247"/>
                  </a:lnTo>
                  <a:lnTo>
                    <a:pt x="2662" y="302"/>
                  </a:lnTo>
                  <a:lnTo>
                    <a:pt x="2743" y="361"/>
                  </a:lnTo>
                  <a:lnTo>
                    <a:pt x="2819" y="426"/>
                  </a:lnTo>
                  <a:lnTo>
                    <a:pt x="2892" y="494"/>
                  </a:lnTo>
                  <a:lnTo>
                    <a:pt x="2961" y="566"/>
                  </a:lnTo>
                  <a:lnTo>
                    <a:pt x="3025" y="643"/>
                  </a:lnTo>
                  <a:lnTo>
                    <a:pt x="3086" y="724"/>
                  </a:lnTo>
                  <a:lnTo>
                    <a:pt x="3141" y="807"/>
                  </a:lnTo>
                  <a:lnTo>
                    <a:pt x="3191" y="894"/>
                  </a:lnTo>
                  <a:lnTo>
                    <a:pt x="3235" y="985"/>
                  </a:lnTo>
                  <a:lnTo>
                    <a:pt x="3274" y="1078"/>
                  </a:lnTo>
                  <a:lnTo>
                    <a:pt x="3309" y="1173"/>
                  </a:lnTo>
                  <a:lnTo>
                    <a:pt x="3337" y="1271"/>
                  </a:lnTo>
                  <a:lnTo>
                    <a:pt x="3359" y="1372"/>
                  </a:lnTo>
                  <a:lnTo>
                    <a:pt x="3376" y="1475"/>
                  </a:lnTo>
                  <a:lnTo>
                    <a:pt x="3386" y="1579"/>
                  </a:lnTo>
                  <a:lnTo>
                    <a:pt x="3389" y="1686"/>
                  </a:lnTo>
                  <a:lnTo>
                    <a:pt x="3386" y="1793"/>
                  </a:lnTo>
                  <a:lnTo>
                    <a:pt x="3376" y="1898"/>
                  </a:lnTo>
                  <a:lnTo>
                    <a:pt x="3359" y="2000"/>
                  </a:lnTo>
                  <a:lnTo>
                    <a:pt x="3337" y="2101"/>
                  </a:lnTo>
                  <a:lnTo>
                    <a:pt x="3309" y="2200"/>
                  </a:lnTo>
                  <a:lnTo>
                    <a:pt x="3274" y="2295"/>
                  </a:lnTo>
                  <a:lnTo>
                    <a:pt x="3235" y="2389"/>
                  </a:lnTo>
                  <a:lnTo>
                    <a:pt x="3191" y="2479"/>
                  </a:lnTo>
                  <a:lnTo>
                    <a:pt x="3141" y="2565"/>
                  </a:lnTo>
                  <a:lnTo>
                    <a:pt x="3086" y="2649"/>
                  </a:lnTo>
                  <a:lnTo>
                    <a:pt x="3025" y="2729"/>
                  </a:lnTo>
                  <a:lnTo>
                    <a:pt x="2961" y="2806"/>
                  </a:lnTo>
                  <a:lnTo>
                    <a:pt x="2892" y="2878"/>
                  </a:lnTo>
                  <a:lnTo>
                    <a:pt x="2819" y="2947"/>
                  </a:lnTo>
                  <a:lnTo>
                    <a:pt x="2743" y="3011"/>
                  </a:lnTo>
                  <a:lnTo>
                    <a:pt x="2662" y="3070"/>
                  </a:lnTo>
                  <a:lnTo>
                    <a:pt x="2578" y="3125"/>
                  </a:lnTo>
                  <a:lnTo>
                    <a:pt x="2491" y="3175"/>
                  </a:lnTo>
                  <a:lnTo>
                    <a:pt x="2400" y="3219"/>
                  </a:lnTo>
                  <a:lnTo>
                    <a:pt x="2306" y="3260"/>
                  </a:lnTo>
                  <a:lnTo>
                    <a:pt x="2210" y="3293"/>
                  </a:lnTo>
                  <a:lnTo>
                    <a:pt x="2111" y="3322"/>
                  </a:lnTo>
                  <a:lnTo>
                    <a:pt x="2010" y="3344"/>
                  </a:lnTo>
                  <a:lnTo>
                    <a:pt x="1907" y="3360"/>
                  </a:lnTo>
                  <a:lnTo>
                    <a:pt x="1802" y="3369"/>
                  </a:lnTo>
                  <a:lnTo>
                    <a:pt x="1695" y="3373"/>
                  </a:lnTo>
                  <a:lnTo>
                    <a:pt x="1588" y="3369"/>
                  </a:lnTo>
                  <a:lnTo>
                    <a:pt x="1483" y="3360"/>
                  </a:lnTo>
                  <a:lnTo>
                    <a:pt x="1379" y="3344"/>
                  </a:lnTo>
                  <a:lnTo>
                    <a:pt x="1278" y="3322"/>
                  </a:lnTo>
                  <a:lnTo>
                    <a:pt x="1179" y="3293"/>
                  </a:lnTo>
                  <a:lnTo>
                    <a:pt x="1083" y="3260"/>
                  </a:lnTo>
                  <a:lnTo>
                    <a:pt x="989" y="3219"/>
                  </a:lnTo>
                  <a:lnTo>
                    <a:pt x="899" y="3175"/>
                  </a:lnTo>
                  <a:lnTo>
                    <a:pt x="812" y="3125"/>
                  </a:lnTo>
                  <a:lnTo>
                    <a:pt x="727" y="3070"/>
                  </a:lnTo>
                  <a:lnTo>
                    <a:pt x="646" y="3011"/>
                  </a:lnTo>
                  <a:lnTo>
                    <a:pt x="570" y="2947"/>
                  </a:lnTo>
                  <a:lnTo>
                    <a:pt x="497" y="2878"/>
                  </a:lnTo>
                  <a:lnTo>
                    <a:pt x="429" y="2806"/>
                  </a:lnTo>
                  <a:lnTo>
                    <a:pt x="364" y="2729"/>
                  </a:lnTo>
                  <a:lnTo>
                    <a:pt x="305" y="2649"/>
                  </a:lnTo>
                  <a:lnTo>
                    <a:pt x="249" y="2565"/>
                  </a:lnTo>
                  <a:lnTo>
                    <a:pt x="199" y="2479"/>
                  </a:lnTo>
                  <a:lnTo>
                    <a:pt x="154" y="2389"/>
                  </a:lnTo>
                  <a:lnTo>
                    <a:pt x="115" y="2295"/>
                  </a:lnTo>
                  <a:lnTo>
                    <a:pt x="81" y="2200"/>
                  </a:lnTo>
                  <a:lnTo>
                    <a:pt x="52" y="2101"/>
                  </a:lnTo>
                  <a:lnTo>
                    <a:pt x="30" y="2000"/>
                  </a:lnTo>
                  <a:lnTo>
                    <a:pt x="14" y="1898"/>
                  </a:lnTo>
                  <a:lnTo>
                    <a:pt x="4" y="1793"/>
                  </a:lnTo>
                  <a:lnTo>
                    <a:pt x="0" y="1686"/>
                  </a:lnTo>
                  <a:lnTo>
                    <a:pt x="0" y="1686"/>
                  </a:lnTo>
                  <a:lnTo>
                    <a:pt x="4" y="1579"/>
                  </a:lnTo>
                  <a:lnTo>
                    <a:pt x="14" y="1475"/>
                  </a:lnTo>
                  <a:lnTo>
                    <a:pt x="30" y="1372"/>
                  </a:lnTo>
                  <a:lnTo>
                    <a:pt x="52" y="1271"/>
                  </a:lnTo>
                  <a:lnTo>
                    <a:pt x="81" y="1173"/>
                  </a:lnTo>
                  <a:lnTo>
                    <a:pt x="115" y="1078"/>
                  </a:lnTo>
                  <a:lnTo>
                    <a:pt x="154" y="985"/>
                  </a:lnTo>
                  <a:lnTo>
                    <a:pt x="199" y="894"/>
                  </a:lnTo>
                  <a:lnTo>
                    <a:pt x="249" y="807"/>
                  </a:lnTo>
                  <a:lnTo>
                    <a:pt x="305" y="724"/>
                  </a:lnTo>
                  <a:lnTo>
                    <a:pt x="364" y="643"/>
                  </a:lnTo>
                  <a:lnTo>
                    <a:pt x="429" y="566"/>
                  </a:lnTo>
                  <a:lnTo>
                    <a:pt x="497" y="494"/>
                  </a:lnTo>
                  <a:lnTo>
                    <a:pt x="570" y="426"/>
                  </a:lnTo>
                  <a:lnTo>
                    <a:pt x="646" y="361"/>
                  </a:lnTo>
                  <a:lnTo>
                    <a:pt x="727" y="302"/>
                  </a:lnTo>
                  <a:lnTo>
                    <a:pt x="812" y="247"/>
                  </a:lnTo>
                  <a:lnTo>
                    <a:pt x="899" y="197"/>
                  </a:lnTo>
                  <a:lnTo>
                    <a:pt x="989" y="153"/>
                  </a:lnTo>
                  <a:lnTo>
                    <a:pt x="1083" y="113"/>
                  </a:lnTo>
                  <a:lnTo>
                    <a:pt x="1179" y="79"/>
                  </a:lnTo>
                  <a:lnTo>
                    <a:pt x="1278" y="52"/>
                  </a:lnTo>
                  <a:lnTo>
                    <a:pt x="1379" y="28"/>
                  </a:lnTo>
                  <a:lnTo>
                    <a:pt x="1483" y="12"/>
                  </a:lnTo>
                  <a:lnTo>
                    <a:pt x="1588" y="3"/>
                  </a:lnTo>
                  <a:lnTo>
                    <a:pt x="16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1" name="Freeform 520"/>
            <p:cNvSpPr>
              <a:spLocks/>
            </p:cNvSpPr>
            <p:nvPr/>
          </p:nvSpPr>
          <p:spPr bwMode="auto">
            <a:xfrm>
              <a:off x="814388" y="4403725"/>
              <a:ext cx="263525" cy="187325"/>
            </a:xfrm>
            <a:custGeom>
              <a:avLst/>
              <a:gdLst>
                <a:gd name="T0" fmla="*/ 1756 w 1825"/>
                <a:gd name="T1" fmla="*/ 0 h 1298"/>
                <a:gd name="T2" fmla="*/ 1773 w 1825"/>
                <a:gd name="T3" fmla="*/ 1 h 1298"/>
                <a:gd name="T4" fmla="*/ 1789 w 1825"/>
                <a:gd name="T5" fmla="*/ 6 h 1298"/>
                <a:gd name="T6" fmla="*/ 1803 w 1825"/>
                <a:gd name="T7" fmla="*/ 16 h 1298"/>
                <a:gd name="T8" fmla="*/ 1814 w 1825"/>
                <a:gd name="T9" fmla="*/ 30 h 1298"/>
                <a:gd name="T10" fmla="*/ 1822 w 1825"/>
                <a:gd name="T11" fmla="*/ 44 h 1298"/>
                <a:gd name="T12" fmla="*/ 1825 w 1825"/>
                <a:gd name="T13" fmla="*/ 60 h 1298"/>
                <a:gd name="T14" fmla="*/ 1824 w 1825"/>
                <a:gd name="T15" fmla="*/ 77 h 1298"/>
                <a:gd name="T16" fmla="*/ 1818 w 1825"/>
                <a:gd name="T17" fmla="*/ 93 h 1298"/>
                <a:gd name="T18" fmla="*/ 1809 w 1825"/>
                <a:gd name="T19" fmla="*/ 108 h 1298"/>
                <a:gd name="T20" fmla="*/ 767 w 1825"/>
                <a:gd name="T21" fmla="*/ 1275 h 1298"/>
                <a:gd name="T22" fmla="*/ 752 w 1825"/>
                <a:gd name="T23" fmla="*/ 1287 h 1298"/>
                <a:gd name="T24" fmla="*/ 735 w 1825"/>
                <a:gd name="T25" fmla="*/ 1294 h 1298"/>
                <a:gd name="T26" fmla="*/ 717 w 1825"/>
                <a:gd name="T27" fmla="*/ 1298 h 1298"/>
                <a:gd name="T28" fmla="*/ 703 w 1825"/>
                <a:gd name="T29" fmla="*/ 1295 h 1298"/>
                <a:gd name="T30" fmla="*/ 689 w 1825"/>
                <a:gd name="T31" fmla="*/ 1291 h 1298"/>
                <a:gd name="T32" fmla="*/ 676 w 1825"/>
                <a:gd name="T33" fmla="*/ 1283 h 1298"/>
                <a:gd name="T34" fmla="*/ 25 w 1825"/>
                <a:gd name="T35" fmla="*/ 764 h 1298"/>
                <a:gd name="T36" fmla="*/ 13 w 1825"/>
                <a:gd name="T37" fmla="*/ 751 h 1298"/>
                <a:gd name="T38" fmla="*/ 4 w 1825"/>
                <a:gd name="T39" fmla="*/ 736 h 1298"/>
                <a:gd name="T40" fmla="*/ 0 w 1825"/>
                <a:gd name="T41" fmla="*/ 721 h 1298"/>
                <a:gd name="T42" fmla="*/ 1 w 1825"/>
                <a:gd name="T43" fmla="*/ 704 h 1298"/>
                <a:gd name="T44" fmla="*/ 6 w 1825"/>
                <a:gd name="T45" fmla="*/ 688 h 1298"/>
                <a:gd name="T46" fmla="*/ 14 w 1825"/>
                <a:gd name="T47" fmla="*/ 673 h 1298"/>
                <a:gd name="T48" fmla="*/ 27 w 1825"/>
                <a:gd name="T49" fmla="*/ 660 h 1298"/>
                <a:gd name="T50" fmla="*/ 42 w 1825"/>
                <a:gd name="T51" fmla="*/ 653 h 1298"/>
                <a:gd name="T52" fmla="*/ 59 w 1825"/>
                <a:gd name="T53" fmla="*/ 649 h 1298"/>
                <a:gd name="T54" fmla="*/ 75 w 1825"/>
                <a:gd name="T55" fmla="*/ 649 h 1298"/>
                <a:gd name="T56" fmla="*/ 91 w 1825"/>
                <a:gd name="T57" fmla="*/ 654 h 1298"/>
                <a:gd name="T58" fmla="*/ 106 w 1825"/>
                <a:gd name="T59" fmla="*/ 662 h 1298"/>
                <a:gd name="T60" fmla="*/ 709 w 1825"/>
                <a:gd name="T61" fmla="*/ 1143 h 1298"/>
                <a:gd name="T62" fmla="*/ 1711 w 1825"/>
                <a:gd name="T63" fmla="*/ 21 h 1298"/>
                <a:gd name="T64" fmla="*/ 1724 w 1825"/>
                <a:gd name="T65" fmla="*/ 11 h 1298"/>
                <a:gd name="T66" fmla="*/ 1740 w 1825"/>
                <a:gd name="T67" fmla="*/ 3 h 1298"/>
                <a:gd name="T68" fmla="*/ 1756 w 1825"/>
                <a:gd name="T69" fmla="*/ 0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25" h="1298">
                  <a:moveTo>
                    <a:pt x="1756" y="0"/>
                  </a:moveTo>
                  <a:lnTo>
                    <a:pt x="1773" y="1"/>
                  </a:lnTo>
                  <a:lnTo>
                    <a:pt x="1789" y="6"/>
                  </a:lnTo>
                  <a:lnTo>
                    <a:pt x="1803" y="16"/>
                  </a:lnTo>
                  <a:lnTo>
                    <a:pt x="1814" y="30"/>
                  </a:lnTo>
                  <a:lnTo>
                    <a:pt x="1822" y="44"/>
                  </a:lnTo>
                  <a:lnTo>
                    <a:pt x="1825" y="60"/>
                  </a:lnTo>
                  <a:lnTo>
                    <a:pt x="1824" y="77"/>
                  </a:lnTo>
                  <a:lnTo>
                    <a:pt x="1818" y="93"/>
                  </a:lnTo>
                  <a:lnTo>
                    <a:pt x="1809" y="108"/>
                  </a:lnTo>
                  <a:lnTo>
                    <a:pt x="767" y="1275"/>
                  </a:lnTo>
                  <a:lnTo>
                    <a:pt x="752" y="1287"/>
                  </a:lnTo>
                  <a:lnTo>
                    <a:pt x="735" y="1294"/>
                  </a:lnTo>
                  <a:lnTo>
                    <a:pt x="717" y="1298"/>
                  </a:lnTo>
                  <a:lnTo>
                    <a:pt x="703" y="1295"/>
                  </a:lnTo>
                  <a:lnTo>
                    <a:pt x="689" y="1291"/>
                  </a:lnTo>
                  <a:lnTo>
                    <a:pt x="676" y="1283"/>
                  </a:lnTo>
                  <a:lnTo>
                    <a:pt x="25" y="764"/>
                  </a:lnTo>
                  <a:lnTo>
                    <a:pt x="13" y="751"/>
                  </a:lnTo>
                  <a:lnTo>
                    <a:pt x="4" y="736"/>
                  </a:lnTo>
                  <a:lnTo>
                    <a:pt x="0" y="721"/>
                  </a:lnTo>
                  <a:lnTo>
                    <a:pt x="1" y="704"/>
                  </a:lnTo>
                  <a:lnTo>
                    <a:pt x="6" y="688"/>
                  </a:lnTo>
                  <a:lnTo>
                    <a:pt x="14" y="673"/>
                  </a:lnTo>
                  <a:lnTo>
                    <a:pt x="27" y="660"/>
                  </a:lnTo>
                  <a:lnTo>
                    <a:pt x="42" y="653"/>
                  </a:lnTo>
                  <a:lnTo>
                    <a:pt x="59" y="649"/>
                  </a:lnTo>
                  <a:lnTo>
                    <a:pt x="75" y="649"/>
                  </a:lnTo>
                  <a:lnTo>
                    <a:pt x="91" y="654"/>
                  </a:lnTo>
                  <a:lnTo>
                    <a:pt x="106" y="662"/>
                  </a:lnTo>
                  <a:lnTo>
                    <a:pt x="709" y="1143"/>
                  </a:lnTo>
                  <a:lnTo>
                    <a:pt x="1711" y="21"/>
                  </a:lnTo>
                  <a:lnTo>
                    <a:pt x="1724" y="11"/>
                  </a:lnTo>
                  <a:lnTo>
                    <a:pt x="1740" y="3"/>
                  </a:lnTo>
                  <a:lnTo>
                    <a:pt x="17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09695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24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Roboto</vt:lpstr>
      <vt:lpstr>Office Theme</vt:lpstr>
      <vt:lpstr>Essential Vector Icons</vt:lpstr>
      <vt:lpstr>Essential Vector Icons</vt:lpstr>
      <vt:lpstr>Essential Vector Icons</vt:lpstr>
      <vt:lpstr>Essential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40</cp:revision>
  <dcterms:created xsi:type="dcterms:W3CDTF">2016-11-20T20:27:57Z</dcterms:created>
  <dcterms:modified xsi:type="dcterms:W3CDTF">2016-12-24T16:00:37Z</dcterms:modified>
</cp:coreProperties>
</file>